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EBE8"/>
    <a:srgbClr val="CBC9BD"/>
    <a:srgbClr val="E1842F"/>
    <a:srgbClr val="AAA794"/>
    <a:srgbClr val="4F28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97EA6D-D572-49D4-A20E-4B088FE44835}" v="560" dt="2022-12-09T15:29:44.8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8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grid Mengdehl" userId="3c7dcee0-4664-4784-a557-cd881a686704" providerId="ADAL" clId="{56A73658-9417-4E4C-B2F3-DE27BB368087}"/>
    <pc:docChg chg="undo custSel modSld">
      <pc:chgData name="Ingrid Mengdehl" userId="3c7dcee0-4664-4784-a557-cd881a686704" providerId="ADAL" clId="{56A73658-9417-4E4C-B2F3-DE27BB368087}" dt="2022-12-06T16:54:43.300" v="102"/>
      <pc:docMkLst>
        <pc:docMk/>
      </pc:docMkLst>
      <pc:sldChg chg="addSp delSp">
        <pc:chgData name="Ingrid Mengdehl" userId="3c7dcee0-4664-4784-a557-cd881a686704" providerId="ADAL" clId="{56A73658-9417-4E4C-B2F3-DE27BB368087}" dt="2022-12-06T11:25:22.542" v="86"/>
        <pc:sldMkLst>
          <pc:docMk/>
          <pc:sldMk cId="1626712786" sldId="256"/>
        </pc:sldMkLst>
        <pc:inkChg chg="add del">
          <ac:chgData name="Ingrid Mengdehl" userId="3c7dcee0-4664-4784-a557-cd881a686704" providerId="ADAL" clId="{56A73658-9417-4E4C-B2F3-DE27BB368087}" dt="2022-12-06T11:05:02.053" v="6"/>
          <ac:inkMkLst>
            <pc:docMk/>
            <pc:sldMk cId="1626712786" sldId="256"/>
            <ac:inkMk id="2" creationId="{C442E6D1-E459-CD85-2888-6670F27D1948}"/>
          </ac:inkMkLst>
        </pc:inkChg>
        <pc:inkChg chg="add del">
          <ac:chgData name="Ingrid Mengdehl" userId="3c7dcee0-4664-4784-a557-cd881a686704" providerId="ADAL" clId="{56A73658-9417-4E4C-B2F3-DE27BB368087}" dt="2022-12-06T11:05:01.184" v="5"/>
          <ac:inkMkLst>
            <pc:docMk/>
            <pc:sldMk cId="1626712786" sldId="256"/>
            <ac:inkMk id="3" creationId="{3E8952FB-EC32-83A7-87CE-060BF39D59F5}"/>
          </ac:inkMkLst>
        </pc:inkChg>
        <pc:inkChg chg="add del">
          <ac:chgData name="Ingrid Mengdehl" userId="3c7dcee0-4664-4784-a557-cd881a686704" providerId="ADAL" clId="{56A73658-9417-4E4C-B2F3-DE27BB368087}" dt="2022-12-06T11:25:04.714" v="82"/>
          <ac:inkMkLst>
            <pc:docMk/>
            <pc:sldMk cId="1626712786" sldId="256"/>
            <ac:inkMk id="3" creationId="{9AAAFB92-1845-EF28-17AB-98B30C534457}"/>
          </ac:inkMkLst>
        </pc:inkChg>
        <pc:inkChg chg="add">
          <ac:chgData name="Ingrid Mengdehl" userId="3c7dcee0-4664-4784-a557-cd881a686704" providerId="ADAL" clId="{56A73658-9417-4E4C-B2F3-DE27BB368087}" dt="2022-12-06T11:25:10.183" v="83"/>
          <ac:inkMkLst>
            <pc:docMk/>
            <pc:sldMk cId="1626712786" sldId="256"/>
            <ac:inkMk id="4" creationId="{10206C0A-9A48-3BF8-AF6A-C56E0C04D9F6}"/>
          </ac:inkMkLst>
        </pc:inkChg>
        <pc:inkChg chg="add del reco">
          <ac:chgData name="Ingrid Mengdehl" userId="3c7dcee0-4664-4784-a557-cd881a686704" providerId="ADAL" clId="{56A73658-9417-4E4C-B2F3-DE27BB368087}" dt="2022-12-06T11:05:01.184" v="5"/>
          <ac:inkMkLst>
            <pc:docMk/>
            <pc:sldMk cId="1626712786" sldId="256"/>
            <ac:inkMk id="4" creationId="{EEAD9D24-7B23-E12B-0BD4-2728C5AEDB88}"/>
          </ac:inkMkLst>
        </pc:inkChg>
        <pc:inkChg chg="add del">
          <ac:chgData name="Ingrid Mengdehl" userId="3c7dcee0-4664-4784-a557-cd881a686704" providerId="ADAL" clId="{56A73658-9417-4E4C-B2F3-DE27BB368087}" dt="2022-12-06T11:25:22.542" v="86"/>
          <ac:inkMkLst>
            <pc:docMk/>
            <pc:sldMk cId="1626712786" sldId="256"/>
            <ac:inkMk id="6" creationId="{87158913-0BBB-739E-0A66-D4DBE1B0C2D1}"/>
          </ac:inkMkLst>
        </pc:inkChg>
        <pc:inkChg chg="add del">
          <ac:chgData name="Ingrid Mengdehl" userId="3c7dcee0-4664-4784-a557-cd881a686704" providerId="ADAL" clId="{56A73658-9417-4E4C-B2F3-DE27BB368087}" dt="2022-12-06T11:05:00.701" v="4"/>
          <ac:inkMkLst>
            <pc:docMk/>
            <pc:sldMk cId="1626712786" sldId="256"/>
            <ac:inkMk id="6" creationId="{D5C81C80-E823-FE67-2674-C4305941EC52}"/>
          </ac:inkMkLst>
        </pc:inkChg>
        <pc:inkChg chg="add del">
          <ac:chgData name="Ingrid Mengdehl" userId="3c7dcee0-4664-4784-a557-cd881a686704" providerId="ADAL" clId="{56A73658-9417-4E4C-B2F3-DE27BB368087}" dt="2022-12-06T11:05:43.792" v="40"/>
          <ac:inkMkLst>
            <pc:docMk/>
            <pc:sldMk cId="1626712786" sldId="256"/>
            <ac:inkMk id="8" creationId="{AC19E91F-7D75-605B-5661-0C5C22C48A0F}"/>
          </ac:inkMkLst>
        </pc:inkChg>
        <pc:inkChg chg="add del">
          <ac:chgData name="Ingrid Mengdehl" userId="3c7dcee0-4664-4784-a557-cd881a686704" providerId="ADAL" clId="{56A73658-9417-4E4C-B2F3-DE27BB368087}" dt="2022-12-06T11:25:22.542" v="86"/>
          <ac:inkMkLst>
            <pc:docMk/>
            <pc:sldMk cId="1626712786" sldId="256"/>
            <ac:inkMk id="8" creationId="{F1F9AE8A-EC75-3493-D1B6-A7E32D3DE41B}"/>
          </ac:inkMkLst>
        </pc:inkChg>
        <pc:inkChg chg="add reco">
          <ac:chgData name="Ingrid Mengdehl" userId="3c7dcee0-4664-4784-a557-cd881a686704" providerId="ADAL" clId="{56A73658-9417-4E4C-B2F3-DE27BB368087}" dt="2022-12-06T11:25:22.542" v="86"/>
          <ac:inkMkLst>
            <pc:docMk/>
            <pc:sldMk cId="1626712786" sldId="256"/>
            <ac:inkMk id="10" creationId="{1356E8B7-24DE-29BE-6EC4-C413E1EE1BE2}"/>
          </ac:inkMkLst>
        </pc:inkChg>
        <pc:inkChg chg="add del">
          <ac:chgData name="Ingrid Mengdehl" userId="3c7dcee0-4664-4784-a557-cd881a686704" providerId="ADAL" clId="{56A73658-9417-4E4C-B2F3-DE27BB368087}" dt="2022-12-06T11:05:43.307" v="39"/>
          <ac:inkMkLst>
            <pc:docMk/>
            <pc:sldMk cId="1626712786" sldId="256"/>
            <ac:inkMk id="10" creationId="{E4983FE1-B222-40BB-1C69-8CBEE575828E}"/>
          </ac:inkMkLst>
        </pc:inkChg>
        <pc:inkChg chg="add del">
          <ac:chgData name="Ingrid Mengdehl" userId="3c7dcee0-4664-4784-a557-cd881a686704" providerId="ADAL" clId="{56A73658-9417-4E4C-B2F3-DE27BB368087}" dt="2022-12-06T11:05:42.724" v="38"/>
          <ac:inkMkLst>
            <pc:docMk/>
            <pc:sldMk cId="1626712786" sldId="256"/>
            <ac:inkMk id="11" creationId="{91D3CC70-F0D2-A709-D121-86F7370AE455}"/>
          </ac:inkMkLst>
        </pc:inkChg>
        <pc:inkChg chg="add del">
          <ac:chgData name="Ingrid Mengdehl" userId="3c7dcee0-4664-4784-a557-cd881a686704" providerId="ADAL" clId="{56A73658-9417-4E4C-B2F3-DE27BB368087}" dt="2022-12-06T11:05:42.266" v="37"/>
          <ac:inkMkLst>
            <pc:docMk/>
            <pc:sldMk cId="1626712786" sldId="256"/>
            <ac:inkMk id="12" creationId="{4AA112BA-DCC4-5BAF-5799-382319589053}"/>
          </ac:inkMkLst>
        </pc:inkChg>
        <pc:inkChg chg="add del">
          <ac:chgData name="Ingrid Mengdehl" userId="3c7dcee0-4664-4784-a557-cd881a686704" providerId="ADAL" clId="{56A73658-9417-4E4C-B2F3-DE27BB368087}" dt="2022-12-06T11:05:41.779" v="36"/>
          <ac:inkMkLst>
            <pc:docMk/>
            <pc:sldMk cId="1626712786" sldId="256"/>
            <ac:inkMk id="13" creationId="{FE00AC23-4D54-0060-9F67-87960DED32BE}"/>
          </ac:inkMkLst>
        </pc:inkChg>
        <pc:inkChg chg="add del">
          <ac:chgData name="Ingrid Mengdehl" userId="3c7dcee0-4664-4784-a557-cd881a686704" providerId="ADAL" clId="{56A73658-9417-4E4C-B2F3-DE27BB368087}" dt="2022-12-06T11:05:41.347" v="35"/>
          <ac:inkMkLst>
            <pc:docMk/>
            <pc:sldMk cId="1626712786" sldId="256"/>
            <ac:inkMk id="14" creationId="{10CA1323-F427-F61B-CC01-A64DDDCB22BD}"/>
          </ac:inkMkLst>
        </pc:inkChg>
        <pc:inkChg chg="add del">
          <ac:chgData name="Ingrid Mengdehl" userId="3c7dcee0-4664-4784-a557-cd881a686704" providerId="ADAL" clId="{56A73658-9417-4E4C-B2F3-DE27BB368087}" dt="2022-12-06T11:05:40.933" v="34"/>
          <ac:inkMkLst>
            <pc:docMk/>
            <pc:sldMk cId="1626712786" sldId="256"/>
            <ac:inkMk id="15" creationId="{0ADC31D7-61FA-9458-44C6-C7D0CBC833EF}"/>
          </ac:inkMkLst>
        </pc:inkChg>
        <pc:inkChg chg="add del reco">
          <ac:chgData name="Ingrid Mengdehl" userId="3c7dcee0-4664-4784-a557-cd881a686704" providerId="ADAL" clId="{56A73658-9417-4E4C-B2F3-DE27BB368087}" dt="2022-12-06T11:05:40.933" v="34"/>
          <ac:inkMkLst>
            <pc:docMk/>
            <pc:sldMk cId="1626712786" sldId="256"/>
            <ac:inkMk id="16" creationId="{46E83D03-305F-E91B-B083-DFFB13153EF7}"/>
          </ac:inkMkLst>
        </pc:inkChg>
        <pc:inkChg chg="add del">
          <ac:chgData name="Ingrid Mengdehl" userId="3c7dcee0-4664-4784-a557-cd881a686704" providerId="ADAL" clId="{56A73658-9417-4E4C-B2F3-DE27BB368087}" dt="2022-12-06T11:05:40.532" v="33"/>
          <ac:inkMkLst>
            <pc:docMk/>
            <pc:sldMk cId="1626712786" sldId="256"/>
            <ac:inkMk id="17" creationId="{47C8691B-4833-97E3-163B-75A271BB5A9E}"/>
          </ac:inkMkLst>
        </pc:inkChg>
        <pc:inkChg chg="add del">
          <ac:chgData name="Ingrid Mengdehl" userId="3c7dcee0-4664-4784-a557-cd881a686704" providerId="ADAL" clId="{56A73658-9417-4E4C-B2F3-DE27BB368087}" dt="2022-12-06T11:05:40.178" v="32"/>
          <ac:inkMkLst>
            <pc:docMk/>
            <pc:sldMk cId="1626712786" sldId="256"/>
            <ac:inkMk id="18" creationId="{AC999A44-EDA8-F4F2-B7C6-1DE7F889150C}"/>
          </ac:inkMkLst>
        </pc:inkChg>
        <pc:inkChg chg="add del">
          <ac:chgData name="Ingrid Mengdehl" userId="3c7dcee0-4664-4784-a557-cd881a686704" providerId="ADAL" clId="{56A73658-9417-4E4C-B2F3-DE27BB368087}" dt="2022-12-06T11:05:39.926" v="31"/>
          <ac:inkMkLst>
            <pc:docMk/>
            <pc:sldMk cId="1626712786" sldId="256"/>
            <ac:inkMk id="19" creationId="{9CF69619-D5C8-BE61-A9F6-BD2F5C11AC1F}"/>
          </ac:inkMkLst>
        </pc:inkChg>
        <pc:inkChg chg="add del">
          <ac:chgData name="Ingrid Mengdehl" userId="3c7dcee0-4664-4784-a557-cd881a686704" providerId="ADAL" clId="{56A73658-9417-4E4C-B2F3-DE27BB368087}" dt="2022-12-06T11:05:39.701" v="30"/>
          <ac:inkMkLst>
            <pc:docMk/>
            <pc:sldMk cId="1626712786" sldId="256"/>
            <ac:inkMk id="20" creationId="{52C52899-1CCA-CC73-FBC1-7CDF46965417}"/>
          </ac:inkMkLst>
        </pc:inkChg>
        <pc:inkChg chg="add del">
          <ac:chgData name="Ingrid Mengdehl" userId="3c7dcee0-4664-4784-a557-cd881a686704" providerId="ADAL" clId="{56A73658-9417-4E4C-B2F3-DE27BB368087}" dt="2022-12-06T11:05:39.439" v="29"/>
          <ac:inkMkLst>
            <pc:docMk/>
            <pc:sldMk cId="1626712786" sldId="256"/>
            <ac:inkMk id="21" creationId="{075E1992-3AED-D06F-3AF2-985363DFC258}"/>
          </ac:inkMkLst>
        </pc:inkChg>
        <pc:inkChg chg="add del">
          <ac:chgData name="Ingrid Mengdehl" userId="3c7dcee0-4664-4784-a557-cd881a686704" providerId="ADAL" clId="{56A73658-9417-4E4C-B2F3-DE27BB368087}" dt="2022-12-06T11:05:39.232" v="28"/>
          <ac:inkMkLst>
            <pc:docMk/>
            <pc:sldMk cId="1626712786" sldId="256"/>
            <ac:inkMk id="22" creationId="{13C87F0B-6FB5-F07D-4A8A-4610C3344035}"/>
          </ac:inkMkLst>
        </pc:inkChg>
        <pc:inkChg chg="add del">
          <ac:chgData name="Ingrid Mengdehl" userId="3c7dcee0-4664-4784-a557-cd881a686704" providerId="ADAL" clId="{56A73658-9417-4E4C-B2F3-DE27BB368087}" dt="2022-12-06T11:05:39.035" v="27"/>
          <ac:inkMkLst>
            <pc:docMk/>
            <pc:sldMk cId="1626712786" sldId="256"/>
            <ac:inkMk id="23" creationId="{FBC7F911-6A86-E5E8-6CFE-5F00BA5B9571}"/>
          </ac:inkMkLst>
        </pc:inkChg>
        <pc:inkChg chg="add del reco">
          <ac:chgData name="Ingrid Mengdehl" userId="3c7dcee0-4664-4784-a557-cd881a686704" providerId="ADAL" clId="{56A73658-9417-4E4C-B2F3-DE27BB368087}" dt="2022-12-06T11:05:39.035" v="27"/>
          <ac:inkMkLst>
            <pc:docMk/>
            <pc:sldMk cId="1626712786" sldId="256"/>
            <ac:inkMk id="24" creationId="{CCBDA4F3-2295-FC13-4A26-01EF36382BA4}"/>
          </ac:inkMkLst>
        </pc:inkChg>
        <pc:inkChg chg="add del">
          <ac:chgData name="Ingrid Mengdehl" userId="3c7dcee0-4664-4784-a557-cd881a686704" providerId="ADAL" clId="{56A73658-9417-4E4C-B2F3-DE27BB368087}" dt="2022-12-06T11:05:38.644" v="26"/>
          <ac:inkMkLst>
            <pc:docMk/>
            <pc:sldMk cId="1626712786" sldId="256"/>
            <ac:inkMk id="25" creationId="{5A1E10D4-FD68-8B5C-1D4D-93A9CE9CBE50}"/>
          </ac:inkMkLst>
        </pc:inkChg>
        <pc:inkChg chg="add del">
          <ac:chgData name="Ingrid Mengdehl" userId="3c7dcee0-4664-4784-a557-cd881a686704" providerId="ADAL" clId="{56A73658-9417-4E4C-B2F3-DE27BB368087}" dt="2022-12-06T11:05:38.207" v="25"/>
          <ac:inkMkLst>
            <pc:docMk/>
            <pc:sldMk cId="1626712786" sldId="256"/>
            <ac:inkMk id="26" creationId="{1E1B9F30-733F-7C6D-2D4B-DAE19C285FE8}"/>
          </ac:inkMkLst>
        </pc:inkChg>
        <pc:inkChg chg="add del">
          <ac:chgData name="Ingrid Mengdehl" userId="3c7dcee0-4664-4784-a557-cd881a686704" providerId="ADAL" clId="{56A73658-9417-4E4C-B2F3-DE27BB368087}" dt="2022-12-06T11:06:17.797" v="58"/>
          <ac:inkMkLst>
            <pc:docMk/>
            <pc:sldMk cId="1626712786" sldId="256"/>
            <ac:inkMk id="27" creationId="{6E09EE65-A744-E1D1-03AF-F20E38D83601}"/>
          </ac:inkMkLst>
        </pc:inkChg>
        <pc:inkChg chg="add del">
          <ac:chgData name="Ingrid Mengdehl" userId="3c7dcee0-4664-4784-a557-cd881a686704" providerId="ADAL" clId="{56A73658-9417-4E4C-B2F3-DE27BB368087}" dt="2022-12-06T11:06:17.329" v="57"/>
          <ac:inkMkLst>
            <pc:docMk/>
            <pc:sldMk cId="1626712786" sldId="256"/>
            <ac:inkMk id="28" creationId="{FCA16708-C088-4811-98B3-27D94F596B70}"/>
          </ac:inkMkLst>
        </pc:inkChg>
        <pc:inkChg chg="add del">
          <ac:chgData name="Ingrid Mengdehl" userId="3c7dcee0-4664-4784-a557-cd881a686704" providerId="ADAL" clId="{56A73658-9417-4E4C-B2F3-DE27BB368087}" dt="2022-12-06T11:06:15.972" v="56"/>
          <ac:inkMkLst>
            <pc:docMk/>
            <pc:sldMk cId="1626712786" sldId="256"/>
            <ac:inkMk id="29" creationId="{8BBBD2A1-7293-CF6C-1EB7-CCC0D6A10B8E}"/>
          </ac:inkMkLst>
        </pc:inkChg>
        <pc:inkChg chg="add del reco">
          <ac:chgData name="Ingrid Mengdehl" userId="3c7dcee0-4664-4784-a557-cd881a686704" providerId="ADAL" clId="{56A73658-9417-4E4C-B2F3-DE27BB368087}" dt="2022-12-06T11:06:15.972" v="56"/>
          <ac:inkMkLst>
            <pc:docMk/>
            <pc:sldMk cId="1626712786" sldId="256"/>
            <ac:inkMk id="30" creationId="{18AE8758-B684-2D01-B675-27164595CE8A}"/>
          </ac:inkMkLst>
        </pc:inkChg>
        <pc:inkChg chg="add del">
          <ac:chgData name="Ingrid Mengdehl" userId="3c7dcee0-4664-4784-a557-cd881a686704" providerId="ADAL" clId="{56A73658-9417-4E4C-B2F3-DE27BB368087}" dt="2022-12-06T11:06:15.473" v="55"/>
          <ac:inkMkLst>
            <pc:docMk/>
            <pc:sldMk cId="1626712786" sldId="256"/>
            <ac:inkMk id="31" creationId="{F8D4F648-A8D6-1DA6-2243-C2B0AB232DAA}"/>
          </ac:inkMkLst>
        </pc:inkChg>
        <pc:inkChg chg="add del">
          <ac:chgData name="Ingrid Mengdehl" userId="3c7dcee0-4664-4784-a557-cd881a686704" providerId="ADAL" clId="{56A73658-9417-4E4C-B2F3-DE27BB368087}" dt="2022-12-06T11:06:15.149" v="54"/>
          <ac:inkMkLst>
            <pc:docMk/>
            <pc:sldMk cId="1626712786" sldId="256"/>
            <ac:inkMk id="32" creationId="{4604AD7D-A50C-33D3-8854-F8D23E79E5CD}"/>
          </ac:inkMkLst>
        </pc:inkChg>
        <pc:inkChg chg="add del">
          <ac:chgData name="Ingrid Mengdehl" userId="3c7dcee0-4664-4784-a557-cd881a686704" providerId="ADAL" clId="{56A73658-9417-4E4C-B2F3-DE27BB368087}" dt="2022-12-06T11:06:14.817" v="53"/>
          <ac:inkMkLst>
            <pc:docMk/>
            <pc:sldMk cId="1626712786" sldId="256"/>
            <ac:inkMk id="33" creationId="{F31F3BDF-7B08-21B8-5822-62490D21ABFF}"/>
          </ac:inkMkLst>
        </pc:inkChg>
        <pc:inkChg chg="add del">
          <ac:chgData name="Ingrid Mengdehl" userId="3c7dcee0-4664-4784-a557-cd881a686704" providerId="ADAL" clId="{56A73658-9417-4E4C-B2F3-DE27BB368087}" dt="2022-12-06T11:06:14.435" v="52"/>
          <ac:inkMkLst>
            <pc:docMk/>
            <pc:sldMk cId="1626712786" sldId="256"/>
            <ac:inkMk id="34" creationId="{25B69CAD-BD08-1DAC-069F-CCDC8ED686A6}"/>
          </ac:inkMkLst>
        </pc:inkChg>
        <pc:inkChg chg="add del">
          <ac:chgData name="Ingrid Mengdehl" userId="3c7dcee0-4664-4784-a557-cd881a686704" providerId="ADAL" clId="{56A73658-9417-4E4C-B2F3-DE27BB368087}" dt="2022-12-06T11:06:14.034" v="51"/>
          <ac:inkMkLst>
            <pc:docMk/>
            <pc:sldMk cId="1626712786" sldId="256"/>
            <ac:inkMk id="35" creationId="{D579FF3D-66FA-4C2F-592D-BF8C04E27B98}"/>
          </ac:inkMkLst>
        </pc:inkChg>
        <pc:inkChg chg="add del reco">
          <ac:chgData name="Ingrid Mengdehl" userId="3c7dcee0-4664-4784-a557-cd881a686704" providerId="ADAL" clId="{56A73658-9417-4E4C-B2F3-DE27BB368087}" dt="2022-12-06T11:06:14.034" v="51"/>
          <ac:inkMkLst>
            <pc:docMk/>
            <pc:sldMk cId="1626712786" sldId="256"/>
            <ac:inkMk id="36" creationId="{D2295FB5-BCEE-2D78-3FF3-80D0613B6762}"/>
          </ac:inkMkLst>
        </pc:inkChg>
        <pc:inkChg chg="add del">
          <ac:chgData name="Ingrid Mengdehl" userId="3c7dcee0-4664-4784-a557-cd881a686704" providerId="ADAL" clId="{56A73658-9417-4E4C-B2F3-DE27BB368087}" dt="2022-12-06T11:06:30.948" v="66"/>
          <ac:inkMkLst>
            <pc:docMk/>
            <pc:sldMk cId="1626712786" sldId="256"/>
            <ac:inkMk id="37" creationId="{A262BEFD-4459-AEAB-3FF5-5DC1FAE85C4E}"/>
          </ac:inkMkLst>
        </pc:inkChg>
        <pc:inkChg chg="add del">
          <ac:chgData name="Ingrid Mengdehl" userId="3c7dcee0-4664-4784-a557-cd881a686704" providerId="ADAL" clId="{56A73658-9417-4E4C-B2F3-DE27BB368087}" dt="2022-12-06T11:06:30.948" v="66"/>
          <ac:inkMkLst>
            <pc:docMk/>
            <pc:sldMk cId="1626712786" sldId="256"/>
            <ac:inkMk id="38" creationId="{46A688C6-2960-10D4-E041-22A403CFF9B2}"/>
          </ac:inkMkLst>
        </pc:inkChg>
        <pc:inkChg chg="add del">
          <ac:chgData name="Ingrid Mengdehl" userId="3c7dcee0-4664-4784-a557-cd881a686704" providerId="ADAL" clId="{56A73658-9417-4E4C-B2F3-DE27BB368087}" dt="2022-12-06T11:06:30.948" v="66"/>
          <ac:inkMkLst>
            <pc:docMk/>
            <pc:sldMk cId="1626712786" sldId="256"/>
            <ac:inkMk id="39" creationId="{A22B7100-7222-7E43-BA66-DCFE8E09BFB9}"/>
          </ac:inkMkLst>
        </pc:inkChg>
        <pc:inkChg chg="add del">
          <ac:chgData name="Ingrid Mengdehl" userId="3c7dcee0-4664-4784-a557-cd881a686704" providerId="ADAL" clId="{56A73658-9417-4E4C-B2F3-DE27BB368087}" dt="2022-12-06T11:06:30.948" v="66"/>
          <ac:inkMkLst>
            <pc:docMk/>
            <pc:sldMk cId="1626712786" sldId="256"/>
            <ac:inkMk id="40" creationId="{7D2A74A3-84E2-3573-8A06-517CB9C4F578}"/>
          </ac:inkMkLst>
        </pc:inkChg>
        <pc:inkChg chg="add del">
          <ac:chgData name="Ingrid Mengdehl" userId="3c7dcee0-4664-4784-a557-cd881a686704" providerId="ADAL" clId="{56A73658-9417-4E4C-B2F3-DE27BB368087}" dt="2022-12-06T11:06:30.948" v="66"/>
          <ac:inkMkLst>
            <pc:docMk/>
            <pc:sldMk cId="1626712786" sldId="256"/>
            <ac:inkMk id="41" creationId="{339F049A-F989-D3F2-D341-C05921346C91}"/>
          </ac:inkMkLst>
        </pc:inkChg>
        <pc:inkChg chg="add del">
          <ac:chgData name="Ingrid Mengdehl" userId="3c7dcee0-4664-4784-a557-cd881a686704" providerId="ADAL" clId="{56A73658-9417-4E4C-B2F3-DE27BB368087}" dt="2022-12-06T11:06:30.948" v="66"/>
          <ac:inkMkLst>
            <pc:docMk/>
            <pc:sldMk cId="1626712786" sldId="256"/>
            <ac:inkMk id="42" creationId="{431F6D88-ECE2-5FCC-FB06-D6E2EAD0D22D}"/>
          </ac:inkMkLst>
        </pc:inkChg>
        <pc:inkChg chg="add del">
          <ac:chgData name="Ingrid Mengdehl" userId="3c7dcee0-4664-4784-a557-cd881a686704" providerId="ADAL" clId="{56A73658-9417-4E4C-B2F3-DE27BB368087}" dt="2022-12-06T11:06:30.948" v="66"/>
          <ac:inkMkLst>
            <pc:docMk/>
            <pc:sldMk cId="1626712786" sldId="256"/>
            <ac:inkMk id="43" creationId="{6941AAC0-CA86-0AE3-CDB0-C236C6399FA6}"/>
          </ac:inkMkLst>
        </pc:inkChg>
        <pc:inkChg chg="add reco">
          <ac:chgData name="Ingrid Mengdehl" userId="3c7dcee0-4664-4784-a557-cd881a686704" providerId="ADAL" clId="{56A73658-9417-4E4C-B2F3-DE27BB368087}" dt="2022-12-06T11:06:30.948" v="66"/>
          <ac:inkMkLst>
            <pc:docMk/>
            <pc:sldMk cId="1626712786" sldId="256"/>
            <ac:inkMk id="44" creationId="{49ABBFE4-B06C-1315-EF30-95983554AAA6}"/>
          </ac:inkMkLst>
        </pc:inkChg>
        <pc:inkChg chg="add del">
          <ac:chgData name="Ingrid Mengdehl" userId="3c7dcee0-4664-4784-a557-cd881a686704" providerId="ADAL" clId="{56A73658-9417-4E4C-B2F3-DE27BB368087}" dt="2022-12-06T11:06:40.067" v="80"/>
          <ac:inkMkLst>
            <pc:docMk/>
            <pc:sldMk cId="1626712786" sldId="256"/>
            <ac:inkMk id="45" creationId="{9DC9F887-1501-0D53-4C1B-92DC42C7C600}"/>
          </ac:inkMkLst>
        </pc:inkChg>
        <pc:inkChg chg="add del">
          <ac:chgData name="Ingrid Mengdehl" userId="3c7dcee0-4664-4784-a557-cd881a686704" providerId="ADAL" clId="{56A73658-9417-4E4C-B2F3-DE27BB368087}" dt="2022-12-06T11:06:40.067" v="80"/>
          <ac:inkMkLst>
            <pc:docMk/>
            <pc:sldMk cId="1626712786" sldId="256"/>
            <ac:inkMk id="46" creationId="{C31383AF-EDEE-A956-76CC-15E3D6797230}"/>
          </ac:inkMkLst>
        </pc:inkChg>
        <pc:inkChg chg="add del">
          <ac:chgData name="Ingrid Mengdehl" userId="3c7dcee0-4664-4784-a557-cd881a686704" providerId="ADAL" clId="{56A73658-9417-4E4C-B2F3-DE27BB368087}" dt="2022-12-06T11:06:40.067" v="80"/>
          <ac:inkMkLst>
            <pc:docMk/>
            <pc:sldMk cId="1626712786" sldId="256"/>
            <ac:inkMk id="47" creationId="{59917B68-C0FC-119F-5BCA-652F9B76355D}"/>
          </ac:inkMkLst>
        </pc:inkChg>
        <pc:inkChg chg="add del">
          <ac:chgData name="Ingrid Mengdehl" userId="3c7dcee0-4664-4784-a557-cd881a686704" providerId="ADAL" clId="{56A73658-9417-4E4C-B2F3-DE27BB368087}" dt="2022-12-06T11:06:40.067" v="80"/>
          <ac:inkMkLst>
            <pc:docMk/>
            <pc:sldMk cId="1626712786" sldId="256"/>
            <ac:inkMk id="48" creationId="{F8A0A2AC-2F7A-9955-C488-E60B2BCC9813}"/>
          </ac:inkMkLst>
        </pc:inkChg>
        <pc:inkChg chg="add del">
          <ac:chgData name="Ingrid Mengdehl" userId="3c7dcee0-4664-4784-a557-cd881a686704" providerId="ADAL" clId="{56A73658-9417-4E4C-B2F3-DE27BB368087}" dt="2022-12-06T11:06:40.067" v="80"/>
          <ac:inkMkLst>
            <pc:docMk/>
            <pc:sldMk cId="1626712786" sldId="256"/>
            <ac:inkMk id="49" creationId="{6CE4BBDA-804B-39D6-1A82-30F8916AE8E5}"/>
          </ac:inkMkLst>
        </pc:inkChg>
        <pc:inkChg chg="add del">
          <ac:chgData name="Ingrid Mengdehl" userId="3c7dcee0-4664-4784-a557-cd881a686704" providerId="ADAL" clId="{56A73658-9417-4E4C-B2F3-DE27BB368087}" dt="2022-12-06T11:06:40.067" v="80"/>
          <ac:inkMkLst>
            <pc:docMk/>
            <pc:sldMk cId="1626712786" sldId="256"/>
            <ac:inkMk id="50" creationId="{CA6F88D9-617E-7274-E5CB-673A4915E0EE}"/>
          </ac:inkMkLst>
        </pc:inkChg>
        <pc:inkChg chg="add del">
          <ac:chgData name="Ingrid Mengdehl" userId="3c7dcee0-4664-4784-a557-cd881a686704" providerId="ADAL" clId="{56A73658-9417-4E4C-B2F3-DE27BB368087}" dt="2022-12-06T11:06:40.067" v="80"/>
          <ac:inkMkLst>
            <pc:docMk/>
            <pc:sldMk cId="1626712786" sldId="256"/>
            <ac:inkMk id="51" creationId="{B9CE8DE4-C5FC-6928-1D94-43E9E2BA9891}"/>
          </ac:inkMkLst>
        </pc:inkChg>
        <pc:inkChg chg="add del">
          <ac:chgData name="Ingrid Mengdehl" userId="3c7dcee0-4664-4784-a557-cd881a686704" providerId="ADAL" clId="{56A73658-9417-4E4C-B2F3-DE27BB368087}" dt="2022-12-06T11:06:40.067" v="80"/>
          <ac:inkMkLst>
            <pc:docMk/>
            <pc:sldMk cId="1626712786" sldId="256"/>
            <ac:inkMk id="52" creationId="{E7E175EE-33DC-5CCD-8429-B6363A149A13}"/>
          </ac:inkMkLst>
        </pc:inkChg>
        <pc:inkChg chg="add del">
          <ac:chgData name="Ingrid Mengdehl" userId="3c7dcee0-4664-4784-a557-cd881a686704" providerId="ADAL" clId="{56A73658-9417-4E4C-B2F3-DE27BB368087}" dt="2022-12-06T11:06:40.067" v="80"/>
          <ac:inkMkLst>
            <pc:docMk/>
            <pc:sldMk cId="1626712786" sldId="256"/>
            <ac:inkMk id="53" creationId="{550C9D42-4EDE-7001-D8F6-B92D04F47063}"/>
          </ac:inkMkLst>
        </pc:inkChg>
        <pc:inkChg chg="add del">
          <ac:chgData name="Ingrid Mengdehl" userId="3c7dcee0-4664-4784-a557-cd881a686704" providerId="ADAL" clId="{56A73658-9417-4E4C-B2F3-DE27BB368087}" dt="2022-12-06T11:06:40.067" v="80"/>
          <ac:inkMkLst>
            <pc:docMk/>
            <pc:sldMk cId="1626712786" sldId="256"/>
            <ac:inkMk id="54" creationId="{2DCC79DA-0ECC-F41C-6A12-367BC9B50BEE}"/>
          </ac:inkMkLst>
        </pc:inkChg>
        <pc:inkChg chg="add del">
          <ac:chgData name="Ingrid Mengdehl" userId="3c7dcee0-4664-4784-a557-cd881a686704" providerId="ADAL" clId="{56A73658-9417-4E4C-B2F3-DE27BB368087}" dt="2022-12-06T11:06:40.067" v="80"/>
          <ac:inkMkLst>
            <pc:docMk/>
            <pc:sldMk cId="1626712786" sldId="256"/>
            <ac:inkMk id="55" creationId="{2E9046FF-5837-91E0-A59A-61AE6DA77D63}"/>
          </ac:inkMkLst>
        </pc:inkChg>
        <pc:inkChg chg="add del">
          <ac:chgData name="Ingrid Mengdehl" userId="3c7dcee0-4664-4784-a557-cd881a686704" providerId="ADAL" clId="{56A73658-9417-4E4C-B2F3-DE27BB368087}" dt="2022-12-06T11:06:40.067" v="80"/>
          <ac:inkMkLst>
            <pc:docMk/>
            <pc:sldMk cId="1626712786" sldId="256"/>
            <ac:inkMk id="56" creationId="{6C7273E1-A5B4-69DE-AC7D-33883D8C13B2}"/>
          </ac:inkMkLst>
        </pc:inkChg>
        <pc:inkChg chg="add del">
          <ac:chgData name="Ingrid Mengdehl" userId="3c7dcee0-4664-4784-a557-cd881a686704" providerId="ADAL" clId="{56A73658-9417-4E4C-B2F3-DE27BB368087}" dt="2022-12-06T11:06:40.067" v="80"/>
          <ac:inkMkLst>
            <pc:docMk/>
            <pc:sldMk cId="1626712786" sldId="256"/>
            <ac:inkMk id="57" creationId="{E626DD2A-D044-5C51-B43C-EE80F18CBEE4}"/>
          </ac:inkMkLst>
        </pc:inkChg>
        <pc:inkChg chg="add reco">
          <ac:chgData name="Ingrid Mengdehl" userId="3c7dcee0-4664-4784-a557-cd881a686704" providerId="ADAL" clId="{56A73658-9417-4E4C-B2F3-DE27BB368087}" dt="2022-12-06T11:06:40.067" v="80"/>
          <ac:inkMkLst>
            <pc:docMk/>
            <pc:sldMk cId="1626712786" sldId="256"/>
            <ac:inkMk id="58" creationId="{485C1721-113C-13CE-27D7-3A1D8CA749AF}"/>
          </ac:inkMkLst>
        </pc:inkChg>
      </pc:sldChg>
      <pc:sldChg chg="addSp delSp">
        <pc:chgData name="Ingrid Mengdehl" userId="3c7dcee0-4664-4784-a557-cd881a686704" providerId="ADAL" clId="{56A73658-9417-4E4C-B2F3-DE27BB368087}" dt="2022-12-06T16:54:43.300" v="102"/>
        <pc:sldMkLst>
          <pc:docMk/>
          <pc:sldMk cId="1615760013" sldId="257"/>
        </pc:sldMkLst>
        <pc:inkChg chg="add">
          <ac:chgData name="Ingrid Mengdehl" userId="3c7dcee0-4664-4784-a557-cd881a686704" providerId="ADAL" clId="{56A73658-9417-4E4C-B2F3-DE27BB368087}" dt="2022-12-06T16:52:38.468" v="96"/>
          <ac:inkMkLst>
            <pc:docMk/>
            <pc:sldMk cId="1615760013" sldId="257"/>
            <ac:inkMk id="2" creationId="{8D678521-9C52-0CD0-0293-E12145A75BB7}"/>
          </ac:inkMkLst>
        </pc:inkChg>
        <pc:inkChg chg="add del">
          <ac:chgData name="Ingrid Mengdehl" userId="3c7dcee0-4664-4784-a557-cd881a686704" providerId="ADAL" clId="{56A73658-9417-4E4C-B2F3-DE27BB368087}" dt="2022-12-06T16:49:26.610" v="88"/>
          <ac:inkMkLst>
            <pc:docMk/>
            <pc:sldMk cId="1615760013" sldId="257"/>
            <ac:inkMk id="2" creationId="{B6EF0E66-0CCF-DA69-1E6F-042B9816198D}"/>
          </ac:inkMkLst>
        </pc:inkChg>
        <pc:inkChg chg="add del">
          <ac:chgData name="Ingrid Mengdehl" userId="3c7dcee0-4664-4784-a557-cd881a686704" providerId="ADAL" clId="{56A73658-9417-4E4C-B2F3-DE27BB368087}" dt="2022-12-06T16:50:46.745" v="94"/>
          <ac:inkMkLst>
            <pc:docMk/>
            <pc:sldMk cId="1615760013" sldId="257"/>
            <ac:inkMk id="3" creationId="{19A82D61-0166-91ED-0B15-618CC827C0EF}"/>
          </ac:inkMkLst>
        </pc:inkChg>
        <pc:inkChg chg="add del">
          <ac:chgData name="Ingrid Mengdehl" userId="3c7dcee0-4664-4784-a557-cd881a686704" providerId="ADAL" clId="{56A73658-9417-4E4C-B2F3-DE27BB368087}" dt="2022-12-06T16:49:40.195" v="90"/>
          <ac:inkMkLst>
            <pc:docMk/>
            <pc:sldMk cId="1615760013" sldId="257"/>
            <ac:inkMk id="3" creationId="{638BFCE6-974C-ABBE-C582-7B2939234669}"/>
          </ac:inkMkLst>
        </pc:inkChg>
        <pc:inkChg chg="add">
          <ac:chgData name="Ingrid Mengdehl" userId="3c7dcee0-4664-4784-a557-cd881a686704" providerId="ADAL" clId="{56A73658-9417-4E4C-B2F3-DE27BB368087}" dt="2022-12-06T16:53:36.148" v="97"/>
          <ac:inkMkLst>
            <pc:docMk/>
            <pc:sldMk cId="1615760013" sldId="257"/>
            <ac:inkMk id="3" creationId="{6CDB0E46-A2EC-97E4-437B-82EFFD0C238D}"/>
          </ac:inkMkLst>
        </pc:inkChg>
        <pc:inkChg chg="add del">
          <ac:chgData name="Ingrid Mengdehl" userId="3c7dcee0-4664-4784-a557-cd881a686704" providerId="ADAL" clId="{56A73658-9417-4E4C-B2F3-DE27BB368087}" dt="2022-12-06T16:49:51.623" v="92"/>
          <ac:inkMkLst>
            <pc:docMk/>
            <pc:sldMk cId="1615760013" sldId="257"/>
            <ac:inkMk id="4" creationId="{AB0EF4C1-9B16-9E5F-5C88-75786257AC78}"/>
          </ac:inkMkLst>
        </pc:inkChg>
        <pc:inkChg chg="add">
          <ac:chgData name="Ingrid Mengdehl" userId="3c7dcee0-4664-4784-a557-cd881a686704" providerId="ADAL" clId="{56A73658-9417-4E4C-B2F3-DE27BB368087}" dt="2022-12-06T16:51:13.288" v="95"/>
          <ac:inkMkLst>
            <pc:docMk/>
            <pc:sldMk cId="1615760013" sldId="257"/>
            <ac:inkMk id="4" creationId="{EC4CC25B-A8FB-D3D0-9600-5A3B0978ABCE}"/>
          </ac:inkMkLst>
        </pc:inkChg>
        <pc:inkChg chg="add del">
          <ac:chgData name="Ingrid Mengdehl" userId="3c7dcee0-4664-4784-a557-cd881a686704" providerId="ADAL" clId="{56A73658-9417-4E4C-B2F3-DE27BB368087}" dt="2022-12-06T16:54:31.869" v="99"/>
          <ac:inkMkLst>
            <pc:docMk/>
            <pc:sldMk cId="1615760013" sldId="257"/>
            <ac:inkMk id="6" creationId="{A1542E27-BCA8-FC85-BDAA-3993DE5F1CC1}"/>
          </ac:inkMkLst>
        </pc:inkChg>
        <pc:inkChg chg="add del">
          <ac:chgData name="Ingrid Mengdehl" userId="3c7dcee0-4664-4784-a557-cd881a686704" providerId="ADAL" clId="{56A73658-9417-4E4C-B2F3-DE27BB368087}" dt="2022-12-06T16:54:35.680" v="101"/>
          <ac:inkMkLst>
            <pc:docMk/>
            <pc:sldMk cId="1615760013" sldId="257"/>
            <ac:inkMk id="7" creationId="{9BC4F2FD-6A5A-F757-B361-3520C0CC8F7D}"/>
          </ac:inkMkLst>
        </pc:inkChg>
        <pc:inkChg chg="add">
          <ac:chgData name="Ingrid Mengdehl" userId="3c7dcee0-4664-4784-a557-cd881a686704" providerId="ADAL" clId="{56A73658-9417-4E4C-B2F3-DE27BB368087}" dt="2022-12-06T16:54:43.300" v="102"/>
          <ac:inkMkLst>
            <pc:docMk/>
            <pc:sldMk cId="1615760013" sldId="257"/>
            <ac:inkMk id="11" creationId="{229CF1EE-8BC0-2189-FD08-B91CE38CD8CC}"/>
          </ac:inkMkLst>
        </pc:inkChg>
      </pc:sldChg>
    </pc:docChg>
  </pc:docChgLst>
  <pc:docChgLst>
    <pc:chgData name="Ingrid Mengdehl" userId="3c7dcee0-4664-4784-a557-cd881a686704" providerId="ADAL" clId="{7D97EA6D-D572-49D4-A20E-4B088FE44835}"/>
    <pc:docChg chg="undo custSel addSld modSld">
      <pc:chgData name="Ingrid Mengdehl" userId="3c7dcee0-4664-4784-a557-cd881a686704" providerId="ADAL" clId="{7D97EA6D-D572-49D4-A20E-4B088FE44835}" dt="2022-12-09T15:29:44.851" v="1057"/>
      <pc:docMkLst>
        <pc:docMk/>
      </pc:docMkLst>
      <pc:sldChg chg="addSp delSp modSp mod modTransition delAnim modAnim">
        <pc:chgData name="Ingrid Mengdehl" userId="3c7dcee0-4664-4784-a557-cd881a686704" providerId="ADAL" clId="{7D97EA6D-D572-49D4-A20E-4B088FE44835}" dt="2022-12-09T15:29:44.851" v="1057"/>
        <pc:sldMkLst>
          <pc:docMk/>
          <pc:sldMk cId="1626712786" sldId="256"/>
        </pc:sldMkLst>
        <pc:spChg chg="add del mod">
          <ac:chgData name="Ingrid Mengdehl" userId="3c7dcee0-4664-4784-a557-cd881a686704" providerId="ADAL" clId="{7D97EA6D-D572-49D4-A20E-4B088FE44835}" dt="2022-12-07T11:37:17.875" v="911"/>
          <ac:spMkLst>
            <pc:docMk/>
            <pc:sldMk cId="1626712786" sldId="256"/>
            <ac:spMk id="8" creationId="{31E725FE-1C20-E37E-A1A6-0F329A02169D}"/>
          </ac:spMkLst>
        </pc:spChg>
        <pc:spChg chg="add del mod">
          <ac:chgData name="Ingrid Mengdehl" userId="3c7dcee0-4664-4784-a557-cd881a686704" providerId="ADAL" clId="{7D97EA6D-D572-49D4-A20E-4B088FE44835}" dt="2022-12-07T11:37:20.646" v="912"/>
          <ac:spMkLst>
            <pc:docMk/>
            <pc:sldMk cId="1626712786" sldId="256"/>
            <ac:spMk id="11" creationId="{DC84DF22-97D1-96E8-6137-979901E63909}"/>
          </ac:spMkLst>
        </pc:spChg>
        <pc:spChg chg="add del">
          <ac:chgData name="Ingrid Mengdehl" userId="3c7dcee0-4664-4784-a557-cd881a686704" providerId="ADAL" clId="{7D97EA6D-D572-49D4-A20E-4B088FE44835}" dt="2022-12-07T11:37:17.875" v="911"/>
          <ac:spMkLst>
            <pc:docMk/>
            <pc:sldMk cId="1626712786" sldId="256"/>
            <ac:spMk id="12" creationId="{23F943C5-1BF8-18C2-4A07-3EAE2E006162}"/>
          </ac:spMkLst>
        </pc:spChg>
        <pc:spChg chg="add del mod">
          <ac:chgData name="Ingrid Mengdehl" userId="3c7dcee0-4664-4784-a557-cd881a686704" providerId="ADAL" clId="{7D97EA6D-D572-49D4-A20E-4B088FE44835}" dt="2022-12-07T11:37:20.646" v="912"/>
          <ac:spMkLst>
            <pc:docMk/>
            <pc:sldMk cId="1626712786" sldId="256"/>
            <ac:spMk id="13" creationId="{71F2038C-E4EC-3867-9E46-FA76FE416535}"/>
          </ac:spMkLst>
        </pc:spChg>
        <pc:spChg chg="mod">
          <ac:chgData name="Ingrid Mengdehl" userId="3c7dcee0-4664-4784-a557-cd881a686704" providerId="ADAL" clId="{7D97EA6D-D572-49D4-A20E-4B088FE44835}" dt="2022-12-07T11:37:17.875" v="911"/>
          <ac:spMkLst>
            <pc:docMk/>
            <pc:sldMk cId="1626712786" sldId="256"/>
            <ac:spMk id="14" creationId="{078CD379-8E49-C93E-35C5-7DB07F3EC343}"/>
          </ac:spMkLst>
        </pc:spChg>
        <pc:spChg chg="mod">
          <ac:chgData name="Ingrid Mengdehl" userId="3c7dcee0-4664-4784-a557-cd881a686704" providerId="ADAL" clId="{7D97EA6D-D572-49D4-A20E-4B088FE44835}" dt="2022-12-07T11:39:00.436" v="956" actId="1076"/>
          <ac:spMkLst>
            <pc:docMk/>
            <pc:sldMk cId="1626712786" sldId="256"/>
            <ac:spMk id="15" creationId="{04C71259-1C9D-4541-A36B-E4ABDD3BC49E}"/>
          </ac:spMkLst>
        </pc:spChg>
        <pc:spChg chg="add mod">
          <ac:chgData name="Ingrid Mengdehl" userId="3c7dcee0-4664-4784-a557-cd881a686704" providerId="ADAL" clId="{7D97EA6D-D572-49D4-A20E-4B088FE44835}" dt="2022-12-07T11:38:00.844" v="938" actId="1076"/>
          <ac:spMkLst>
            <pc:docMk/>
            <pc:sldMk cId="1626712786" sldId="256"/>
            <ac:spMk id="16" creationId="{78505186-B593-6708-7AE5-9E27219B15A4}"/>
          </ac:spMkLst>
        </pc:spChg>
        <pc:spChg chg="add mod">
          <ac:chgData name="Ingrid Mengdehl" userId="3c7dcee0-4664-4784-a557-cd881a686704" providerId="ADAL" clId="{7D97EA6D-D572-49D4-A20E-4B088FE44835}" dt="2022-12-07T11:39:00.436" v="956" actId="1076"/>
          <ac:spMkLst>
            <pc:docMk/>
            <pc:sldMk cId="1626712786" sldId="256"/>
            <ac:spMk id="17" creationId="{6EC64E9B-573C-A2D3-FE29-781B8484E063}"/>
          </ac:spMkLst>
        </pc:spChg>
        <pc:spChg chg="add mod">
          <ac:chgData name="Ingrid Mengdehl" userId="3c7dcee0-4664-4784-a557-cd881a686704" providerId="ADAL" clId="{7D97EA6D-D572-49D4-A20E-4B088FE44835}" dt="2022-12-07T11:41:21.053" v="998" actId="207"/>
          <ac:spMkLst>
            <pc:docMk/>
            <pc:sldMk cId="1626712786" sldId="256"/>
            <ac:spMk id="18" creationId="{96652692-674F-CAD4-CE6E-BF45B9C51903}"/>
          </ac:spMkLst>
        </pc:spChg>
        <pc:spChg chg="add del mod">
          <ac:chgData name="Ingrid Mengdehl" userId="3c7dcee0-4664-4784-a557-cd881a686704" providerId="ADAL" clId="{7D97EA6D-D572-49D4-A20E-4B088FE44835}" dt="2022-12-06T11:21:05.513" v="53" actId="478"/>
          <ac:spMkLst>
            <pc:docMk/>
            <pc:sldMk cId="1626712786" sldId="256"/>
            <ac:spMk id="18" creationId="{F05452AA-0321-18B3-2FB5-68681D9A024F}"/>
          </ac:spMkLst>
        </pc:spChg>
        <pc:spChg chg="add mod ord modVis">
          <ac:chgData name="Ingrid Mengdehl" userId="3c7dcee0-4664-4784-a557-cd881a686704" providerId="ADAL" clId="{7D97EA6D-D572-49D4-A20E-4B088FE44835}" dt="2022-12-07T11:32:56.799" v="879" actId="33935"/>
          <ac:spMkLst>
            <pc:docMk/>
            <pc:sldMk cId="1626712786" sldId="256"/>
            <ac:spMk id="19" creationId="{0E864CC0-B7DE-749B-99C3-ACAB8A262A38}"/>
          </ac:spMkLst>
        </pc:spChg>
        <pc:spChg chg="add mod ord">
          <ac:chgData name="Ingrid Mengdehl" userId="3c7dcee0-4664-4784-a557-cd881a686704" providerId="ADAL" clId="{7D97EA6D-D572-49D4-A20E-4B088FE44835}" dt="2022-12-07T11:42:28.210" v="1009" actId="14100"/>
          <ac:spMkLst>
            <pc:docMk/>
            <pc:sldMk cId="1626712786" sldId="256"/>
            <ac:spMk id="21" creationId="{141DEC35-6847-82BF-13EF-19F0DFA8E07D}"/>
          </ac:spMkLst>
        </pc:spChg>
        <pc:spChg chg="del mod modVis">
          <ac:chgData name="Ingrid Mengdehl" userId="3c7dcee0-4664-4784-a557-cd881a686704" providerId="ADAL" clId="{7D97EA6D-D572-49D4-A20E-4B088FE44835}" dt="2022-12-06T11:24:27.337" v="70" actId="478"/>
          <ac:spMkLst>
            <pc:docMk/>
            <pc:sldMk cId="1626712786" sldId="256"/>
            <ac:spMk id="21" creationId="{8FE74E39-8781-39E8-0A4B-4D0A12C99E8D}"/>
          </ac:spMkLst>
        </pc:spChg>
        <pc:spChg chg="add mod">
          <ac:chgData name="Ingrid Mengdehl" userId="3c7dcee0-4664-4784-a557-cd881a686704" providerId="ADAL" clId="{7D97EA6D-D572-49D4-A20E-4B088FE44835}" dt="2022-12-07T11:42:43.350" v="1018"/>
          <ac:spMkLst>
            <pc:docMk/>
            <pc:sldMk cId="1626712786" sldId="256"/>
            <ac:spMk id="22" creationId="{134EA9DA-D70A-5D76-ECE4-B3675F734D9C}"/>
          </ac:spMkLst>
        </pc:spChg>
        <pc:spChg chg="del mod modVis">
          <ac:chgData name="Ingrid Mengdehl" userId="3c7dcee0-4664-4784-a557-cd881a686704" providerId="ADAL" clId="{7D97EA6D-D572-49D4-A20E-4B088FE44835}" dt="2022-12-06T11:24:27.337" v="70" actId="478"/>
          <ac:spMkLst>
            <pc:docMk/>
            <pc:sldMk cId="1626712786" sldId="256"/>
            <ac:spMk id="22" creationId="{69049FCE-4EA1-D92D-A974-3CE011B78055}"/>
          </ac:spMkLst>
        </pc:spChg>
        <pc:spChg chg="del mod modVis">
          <ac:chgData name="Ingrid Mengdehl" userId="3c7dcee0-4664-4784-a557-cd881a686704" providerId="ADAL" clId="{7D97EA6D-D572-49D4-A20E-4B088FE44835}" dt="2022-12-06T13:28:19.081" v="171" actId="478"/>
          <ac:spMkLst>
            <pc:docMk/>
            <pc:sldMk cId="1626712786" sldId="256"/>
            <ac:spMk id="25" creationId="{0BF2D04A-0C52-2E5F-6AF6-86A89DD92F61}"/>
          </ac:spMkLst>
        </pc:spChg>
        <pc:spChg chg="mod modVis">
          <ac:chgData name="Ingrid Mengdehl" userId="3c7dcee0-4664-4784-a557-cd881a686704" providerId="ADAL" clId="{7D97EA6D-D572-49D4-A20E-4B088FE44835}" dt="2022-12-07T11:32:56.799" v="879" actId="33935"/>
          <ac:spMkLst>
            <pc:docMk/>
            <pc:sldMk cId="1626712786" sldId="256"/>
            <ac:spMk id="59" creationId="{8CA9F9B6-D221-7BD4-B474-794697DF572B}"/>
          </ac:spMkLst>
        </pc:spChg>
        <pc:spChg chg="mod modVis">
          <ac:chgData name="Ingrid Mengdehl" userId="3c7dcee0-4664-4784-a557-cd881a686704" providerId="ADAL" clId="{7D97EA6D-D572-49D4-A20E-4B088FE44835}" dt="2022-12-07T11:32:56.799" v="879" actId="33935"/>
          <ac:spMkLst>
            <pc:docMk/>
            <pc:sldMk cId="1626712786" sldId="256"/>
            <ac:spMk id="62" creationId="{5D001026-2509-B356-3592-F3302386BA1C}"/>
          </ac:spMkLst>
        </pc:spChg>
        <pc:spChg chg="del mod">
          <ac:chgData name="Ingrid Mengdehl" userId="3c7dcee0-4664-4784-a557-cd881a686704" providerId="ADAL" clId="{7D97EA6D-D572-49D4-A20E-4B088FE44835}" dt="2022-12-06T13:43:12.475" v="228" actId="478"/>
          <ac:spMkLst>
            <pc:docMk/>
            <pc:sldMk cId="1626712786" sldId="256"/>
            <ac:spMk id="68" creationId="{2D51382D-ABBC-FF69-CDEA-EA43D505DD6E}"/>
          </ac:spMkLst>
        </pc:spChg>
        <pc:grpChg chg="add mod ord modVis">
          <ac:chgData name="Ingrid Mengdehl" userId="3c7dcee0-4664-4784-a557-cd881a686704" providerId="ADAL" clId="{7D97EA6D-D572-49D4-A20E-4B088FE44835}" dt="2022-12-07T11:32:56.799" v="879" actId="33935"/>
          <ac:grpSpMkLst>
            <pc:docMk/>
            <pc:sldMk cId="1626712786" sldId="256"/>
            <ac:grpSpMk id="20" creationId="{377B10C3-27CE-95B4-B13D-AE2A4E546767}"/>
          </ac:grpSpMkLst>
        </pc:grpChg>
        <pc:grpChg chg="add mod modVis">
          <ac:chgData name="Ingrid Mengdehl" userId="3c7dcee0-4664-4784-a557-cd881a686704" providerId="ADAL" clId="{7D97EA6D-D572-49D4-A20E-4B088FE44835}" dt="2022-12-07T11:32:56.799" v="879" actId="33935"/>
          <ac:grpSpMkLst>
            <pc:docMk/>
            <pc:sldMk cId="1626712786" sldId="256"/>
            <ac:grpSpMk id="26" creationId="{8E2D8C0C-F0AE-8354-DBB9-317704DEDFD2}"/>
          </ac:grpSpMkLst>
        </pc:grpChg>
        <pc:grpChg chg="add mod modVis">
          <ac:chgData name="Ingrid Mengdehl" userId="3c7dcee0-4664-4784-a557-cd881a686704" providerId="ADAL" clId="{7D97EA6D-D572-49D4-A20E-4B088FE44835}" dt="2022-12-07T11:32:56.799" v="879" actId="33935"/>
          <ac:grpSpMkLst>
            <pc:docMk/>
            <pc:sldMk cId="1626712786" sldId="256"/>
            <ac:grpSpMk id="61" creationId="{14467CF0-C433-5D72-F760-D0DB6E9815B2}"/>
          </ac:grpSpMkLst>
        </pc:grpChg>
        <pc:picChg chg="add del mod">
          <ac:chgData name="Ingrid Mengdehl" userId="3c7dcee0-4664-4784-a557-cd881a686704" providerId="ADAL" clId="{7D97EA6D-D572-49D4-A20E-4B088FE44835}" dt="2022-12-06T15:13:57.217" v="339" actId="478"/>
          <ac:picMkLst>
            <pc:docMk/>
            <pc:sldMk cId="1626712786" sldId="256"/>
            <ac:picMk id="3" creationId="{4115E5DE-F83A-2BBF-5582-53DB708D9C9C}"/>
          </ac:picMkLst>
        </pc:picChg>
        <pc:picChg chg="mod">
          <ac:chgData name="Ingrid Mengdehl" userId="3c7dcee0-4664-4784-a557-cd881a686704" providerId="ADAL" clId="{7D97EA6D-D572-49D4-A20E-4B088FE44835}" dt="2022-12-07T11:25:41.551" v="848" actId="14826"/>
          <ac:picMkLst>
            <pc:docMk/>
            <pc:sldMk cId="1626712786" sldId="256"/>
            <ac:picMk id="5" creationId="{A6FF29C1-4430-C345-8117-F364A0AF64ED}"/>
          </ac:picMkLst>
        </pc:picChg>
        <pc:picChg chg="add mod">
          <ac:chgData name="Ingrid Mengdehl" userId="3c7dcee0-4664-4784-a557-cd881a686704" providerId="ADAL" clId="{7D97EA6D-D572-49D4-A20E-4B088FE44835}" dt="2022-12-07T11:34:48.203" v="893" actId="1076"/>
          <ac:picMkLst>
            <pc:docMk/>
            <pc:sldMk cId="1626712786" sldId="256"/>
            <ac:picMk id="6" creationId="{F16DA5AD-9D80-87B6-321D-23C5938F5C99}"/>
          </ac:picMkLst>
        </pc:picChg>
        <pc:picChg chg="mod ord modVis">
          <ac:chgData name="Ingrid Mengdehl" userId="3c7dcee0-4664-4784-a557-cd881a686704" providerId="ADAL" clId="{7D97EA6D-D572-49D4-A20E-4B088FE44835}" dt="2022-12-07T11:32:56.799" v="879" actId="33935"/>
          <ac:picMkLst>
            <pc:docMk/>
            <pc:sldMk cId="1626712786" sldId="256"/>
            <ac:picMk id="7" creationId="{F09C6BB6-C61F-7342-F4E4-E8860AA2ACC5}"/>
          </ac:picMkLst>
        </pc:picChg>
        <pc:picChg chg="mod modVis">
          <ac:chgData name="Ingrid Mengdehl" userId="3c7dcee0-4664-4784-a557-cd881a686704" providerId="ADAL" clId="{7D97EA6D-D572-49D4-A20E-4B088FE44835}" dt="2022-12-06T14:25:49.373" v="286" actId="29295"/>
          <ac:picMkLst>
            <pc:docMk/>
            <pc:sldMk cId="1626712786" sldId="256"/>
            <ac:picMk id="9" creationId="{A663F0E9-6FBC-DC32-349F-3A8A7E9A8B40}"/>
          </ac:picMkLst>
        </pc:picChg>
        <pc:picChg chg="add del mod">
          <ac:chgData name="Ingrid Mengdehl" userId="3c7dcee0-4664-4784-a557-cd881a686704" providerId="ADAL" clId="{7D97EA6D-D572-49D4-A20E-4B088FE44835}" dt="2022-12-06T11:19:35.167" v="11" actId="22"/>
          <ac:picMkLst>
            <pc:docMk/>
            <pc:sldMk cId="1626712786" sldId="256"/>
            <ac:picMk id="13" creationId="{695979D1-7A2B-83A3-3091-64531170CC2E}"/>
          </ac:picMkLst>
        </pc:picChg>
        <pc:picChg chg="add del mod">
          <ac:chgData name="Ingrid Mengdehl" userId="3c7dcee0-4664-4784-a557-cd881a686704" providerId="ADAL" clId="{7D97EA6D-D572-49D4-A20E-4B088FE44835}" dt="2022-12-06T11:22:10.993" v="54" actId="27803"/>
          <ac:picMkLst>
            <pc:docMk/>
            <pc:sldMk cId="1626712786" sldId="256"/>
            <ac:picMk id="15" creationId="{8FE74E39-8781-39E8-0A4B-4D0A12C99E8D}"/>
          </ac:picMkLst>
        </pc:picChg>
        <pc:picChg chg="add del mod">
          <ac:chgData name="Ingrid Mengdehl" userId="3c7dcee0-4664-4784-a557-cd881a686704" providerId="ADAL" clId="{7D97EA6D-D572-49D4-A20E-4B088FE44835}" dt="2022-12-06T11:22:17.446" v="55" actId="27803"/>
          <ac:picMkLst>
            <pc:docMk/>
            <pc:sldMk cId="1626712786" sldId="256"/>
            <ac:picMk id="17" creationId="{69049FCE-4EA1-D92D-A974-3CE011B78055}"/>
          </ac:picMkLst>
        </pc:picChg>
        <pc:picChg chg="add del mod">
          <ac:chgData name="Ingrid Mengdehl" userId="3c7dcee0-4664-4784-a557-cd881a686704" providerId="ADAL" clId="{7D97EA6D-D572-49D4-A20E-4B088FE44835}" dt="2022-12-06T11:37:29.584" v="87" actId="27803"/>
          <ac:picMkLst>
            <pc:docMk/>
            <pc:sldMk cId="1626712786" sldId="256"/>
            <ac:picMk id="24" creationId="{0BF2D04A-0C52-2E5F-6AF6-86A89DD92F61}"/>
          </ac:picMkLst>
        </pc:picChg>
        <pc:picChg chg="mod modVis">
          <ac:chgData name="Ingrid Mengdehl" userId="3c7dcee0-4664-4784-a557-cd881a686704" providerId="ADAL" clId="{7D97EA6D-D572-49D4-A20E-4B088FE44835}" dt="2022-12-07T11:32:56.799" v="879" actId="33935"/>
          <ac:picMkLst>
            <pc:docMk/>
            <pc:sldMk cId="1626712786" sldId="256"/>
            <ac:picMk id="60" creationId="{44FF5101-B6A3-6FAA-87C7-3988B9FA347F}"/>
          </ac:picMkLst>
        </pc:picChg>
        <pc:picChg chg="mod modVis">
          <ac:chgData name="Ingrid Mengdehl" userId="3c7dcee0-4664-4784-a557-cd881a686704" providerId="ADAL" clId="{7D97EA6D-D572-49D4-A20E-4B088FE44835}" dt="2022-12-07T11:32:56.799" v="879" actId="33935"/>
          <ac:picMkLst>
            <pc:docMk/>
            <pc:sldMk cId="1626712786" sldId="256"/>
            <ac:picMk id="63" creationId="{B1A8BBF8-9557-AAE9-E0C0-09284006048A}"/>
          </ac:picMkLst>
        </pc:picChg>
        <pc:picChg chg="add del">
          <ac:chgData name="Ingrid Mengdehl" userId="3c7dcee0-4664-4784-a557-cd881a686704" providerId="ADAL" clId="{7D97EA6D-D572-49D4-A20E-4B088FE44835}" dt="2022-12-06T13:38:34.146" v="176" actId="22"/>
          <ac:picMkLst>
            <pc:docMk/>
            <pc:sldMk cId="1626712786" sldId="256"/>
            <ac:picMk id="65" creationId="{F63B621C-0A9D-1111-D103-721FC7265880}"/>
          </ac:picMkLst>
        </pc:picChg>
        <pc:picChg chg="add del mod">
          <ac:chgData name="Ingrid Mengdehl" userId="3c7dcee0-4664-4784-a557-cd881a686704" providerId="ADAL" clId="{7D97EA6D-D572-49D4-A20E-4B088FE44835}" dt="2022-12-06T13:38:48.704" v="179" actId="27803"/>
          <ac:picMkLst>
            <pc:docMk/>
            <pc:sldMk cId="1626712786" sldId="256"/>
            <ac:picMk id="67" creationId="{2D51382D-ABBC-FF69-CDEA-EA43D505DD6E}"/>
          </ac:picMkLst>
        </pc:picChg>
        <pc:picChg chg="add mod">
          <ac:chgData name="Ingrid Mengdehl" userId="3c7dcee0-4664-4784-a557-cd881a686704" providerId="ADAL" clId="{7D97EA6D-D572-49D4-A20E-4B088FE44835}" dt="2022-12-06T14:23:14.742" v="253" actId="1076"/>
          <ac:picMkLst>
            <pc:docMk/>
            <pc:sldMk cId="1626712786" sldId="256"/>
            <ac:picMk id="69" creationId="{852969E4-6A85-1432-DEDF-9A2A52CA0D0D}"/>
          </ac:picMkLst>
        </pc:picChg>
        <pc:inkChg chg="add mod modVis">
          <ac:chgData name="Ingrid Mengdehl" userId="3c7dcee0-4664-4784-a557-cd881a686704" providerId="ADAL" clId="{7D97EA6D-D572-49D4-A20E-4B088FE44835}" dt="2022-12-07T11:32:50.683" v="878" actId="478"/>
          <ac:inkMkLst>
            <pc:docMk/>
            <pc:sldMk cId="1626712786" sldId="256"/>
            <ac:inkMk id="10" creationId="{1356E8B7-24DE-29BE-6EC4-C413E1EE1BE2}"/>
          </ac:inkMkLst>
        </pc:inkChg>
        <pc:inkChg chg="add del">
          <ac:chgData name="Ingrid Mengdehl" userId="3c7dcee0-4664-4784-a557-cd881a686704" providerId="ADAL" clId="{7D97EA6D-D572-49D4-A20E-4B088FE44835}" dt="2022-12-06T11:03:41.576" v="1" actId="9405"/>
          <ac:inkMkLst>
            <pc:docMk/>
            <pc:sldMk cId="1626712786" sldId="256"/>
            <ac:inkMk id="11" creationId="{7404F00B-412B-3FD9-ABB9-A3B34F36417E}"/>
          </ac:inkMkLst>
        </pc:inkChg>
        <pc:inkChg chg="del mod">
          <ac:chgData name="Ingrid Mengdehl" userId="3c7dcee0-4664-4784-a557-cd881a686704" providerId="ADAL" clId="{7D97EA6D-D572-49D4-A20E-4B088FE44835}" dt="2022-12-06T11:24:30.250" v="71" actId="478"/>
          <ac:inkMkLst>
            <pc:docMk/>
            <pc:sldMk cId="1626712786" sldId="256"/>
            <ac:inkMk id="44" creationId="{49ABBFE4-B06C-1315-EF30-95983554AAA6}"/>
          </ac:inkMkLst>
        </pc:inkChg>
        <pc:inkChg chg="del mod">
          <ac:chgData name="Ingrid Mengdehl" userId="3c7dcee0-4664-4784-a557-cd881a686704" providerId="ADAL" clId="{7D97EA6D-D572-49D4-A20E-4B088FE44835}" dt="2022-12-06T11:24:30.250" v="71" actId="478"/>
          <ac:inkMkLst>
            <pc:docMk/>
            <pc:sldMk cId="1626712786" sldId="256"/>
            <ac:inkMk id="58" creationId="{485C1721-113C-13CE-27D7-3A1D8CA749AF}"/>
          </ac:inkMkLst>
        </pc:inkChg>
      </pc:sldChg>
      <pc:sldChg chg="addSp delSp modSp add mod modTransition delAnim modAnim modShow">
        <pc:chgData name="Ingrid Mengdehl" userId="3c7dcee0-4664-4784-a557-cd881a686704" providerId="ADAL" clId="{7D97EA6D-D572-49D4-A20E-4B088FE44835}" dt="2022-12-09T15:29:44.851" v="1057"/>
        <pc:sldMkLst>
          <pc:docMk/>
          <pc:sldMk cId="1615760013" sldId="257"/>
        </pc:sldMkLst>
        <pc:spChg chg="add del mod">
          <ac:chgData name="Ingrid Mengdehl" userId="3c7dcee0-4664-4784-a557-cd881a686704" providerId="ADAL" clId="{7D97EA6D-D572-49D4-A20E-4B088FE44835}" dt="2022-12-06T15:06:47.741" v="315"/>
          <ac:spMkLst>
            <pc:docMk/>
            <pc:sldMk cId="1615760013" sldId="257"/>
            <ac:spMk id="2" creationId="{3A7C9668-400D-5A87-657F-CA6A6BFBB098}"/>
          </ac:spMkLst>
        </pc:spChg>
        <pc:spChg chg="add del mod">
          <ac:chgData name="Ingrid Mengdehl" userId="3c7dcee0-4664-4784-a557-cd881a686704" providerId="ADAL" clId="{7D97EA6D-D572-49D4-A20E-4B088FE44835}" dt="2022-12-06T16:51:17.512" v="554" actId="478"/>
          <ac:spMkLst>
            <pc:docMk/>
            <pc:sldMk cId="1615760013" sldId="257"/>
            <ac:spMk id="2" creationId="{9A575B0F-BECE-DB3A-C2B5-3119BDB03762}"/>
          </ac:spMkLst>
        </pc:spChg>
        <pc:spChg chg="mod">
          <ac:chgData name="Ingrid Mengdehl" userId="3c7dcee0-4664-4784-a557-cd881a686704" providerId="ADAL" clId="{7D97EA6D-D572-49D4-A20E-4B088FE44835}" dt="2022-12-06T15:06:43.946" v="314"/>
          <ac:spMkLst>
            <pc:docMk/>
            <pc:sldMk cId="1615760013" sldId="257"/>
            <ac:spMk id="6" creationId="{53E164A4-C505-AED1-5807-02AAFA609B9C}"/>
          </ac:spMkLst>
        </pc:spChg>
        <pc:spChg chg="add del mod">
          <ac:chgData name="Ingrid Mengdehl" userId="3c7dcee0-4664-4784-a557-cd881a686704" providerId="ADAL" clId="{7D97EA6D-D572-49D4-A20E-4B088FE44835}" dt="2022-12-06T16:52:53.552" v="561" actId="478"/>
          <ac:spMkLst>
            <pc:docMk/>
            <pc:sldMk cId="1615760013" sldId="257"/>
            <ac:spMk id="6" creationId="{B1616FB1-73A8-3585-1B42-E02FCF97505E}"/>
          </ac:spMkLst>
        </pc:spChg>
        <pc:spChg chg="add del mod">
          <ac:chgData name="Ingrid Mengdehl" userId="3c7dcee0-4664-4784-a557-cd881a686704" providerId="ADAL" clId="{7D97EA6D-D572-49D4-A20E-4B088FE44835}" dt="2022-12-06T16:53:41.236" v="570" actId="478"/>
          <ac:spMkLst>
            <pc:docMk/>
            <pc:sldMk cId="1615760013" sldId="257"/>
            <ac:spMk id="7" creationId="{7EEF15B9-18AC-7C25-F24F-C9A2BC82D52B}"/>
          </ac:spMkLst>
        </pc:spChg>
        <pc:spChg chg="add mod">
          <ac:chgData name="Ingrid Mengdehl" userId="3c7dcee0-4664-4784-a557-cd881a686704" providerId="ADAL" clId="{7D97EA6D-D572-49D4-A20E-4B088FE44835}" dt="2022-12-07T12:10:19.047" v="1042" actId="207"/>
          <ac:spMkLst>
            <pc:docMk/>
            <pc:sldMk cId="1615760013" sldId="257"/>
            <ac:spMk id="7" creationId="{A46E296B-DF8F-EE96-9343-BA498143C43F}"/>
          </ac:spMkLst>
        </pc:spChg>
        <pc:spChg chg="add mod ord">
          <ac:chgData name="Ingrid Mengdehl" userId="3c7dcee0-4664-4784-a557-cd881a686704" providerId="ADAL" clId="{7D97EA6D-D572-49D4-A20E-4B088FE44835}" dt="2022-12-07T08:52:58.116" v="663" actId="166"/>
          <ac:spMkLst>
            <pc:docMk/>
            <pc:sldMk cId="1615760013" sldId="257"/>
            <ac:spMk id="8" creationId="{EC7849FA-DA8E-8F21-B288-B6D733A22D73}"/>
          </ac:spMkLst>
        </pc:spChg>
        <pc:spChg chg="add del mod">
          <ac:chgData name="Ingrid Mengdehl" userId="3c7dcee0-4664-4784-a557-cd881a686704" providerId="ADAL" clId="{7D97EA6D-D572-49D4-A20E-4B088FE44835}" dt="2022-12-06T16:55:47.323" v="577" actId="478"/>
          <ac:spMkLst>
            <pc:docMk/>
            <pc:sldMk cId="1615760013" sldId="257"/>
            <ac:spMk id="10" creationId="{7AA8D041-6A25-A229-1C1C-D33FF810B62E}"/>
          </ac:spMkLst>
        </pc:spChg>
        <pc:spChg chg="add del mod">
          <ac:chgData name="Ingrid Mengdehl" userId="3c7dcee0-4664-4784-a557-cd881a686704" providerId="ADAL" clId="{7D97EA6D-D572-49D4-A20E-4B088FE44835}" dt="2022-12-06T15:26:25.418" v="372" actId="478"/>
          <ac:spMkLst>
            <pc:docMk/>
            <pc:sldMk cId="1615760013" sldId="257"/>
            <ac:spMk id="10" creationId="{A8E5CB96-2B2E-E47C-7BF2-AF6A7821A8BC}"/>
          </ac:spMkLst>
        </pc:spChg>
        <pc:spChg chg="add del mod">
          <ac:chgData name="Ingrid Mengdehl" userId="3c7dcee0-4664-4784-a557-cd881a686704" providerId="ADAL" clId="{7D97EA6D-D572-49D4-A20E-4B088FE44835}" dt="2022-12-06T15:25:56.772" v="362"/>
          <ac:spMkLst>
            <pc:docMk/>
            <pc:sldMk cId="1615760013" sldId="257"/>
            <ac:spMk id="11" creationId="{58690CFE-CEA2-6DB6-979B-8BE5A13F430E}"/>
          </ac:spMkLst>
        </pc:spChg>
        <pc:spChg chg="add del mod">
          <ac:chgData name="Ingrid Mengdehl" userId="3c7dcee0-4664-4784-a557-cd881a686704" providerId="ADAL" clId="{7D97EA6D-D572-49D4-A20E-4B088FE44835}" dt="2022-12-06T15:25:56.772" v="362"/>
          <ac:spMkLst>
            <pc:docMk/>
            <pc:sldMk cId="1615760013" sldId="257"/>
            <ac:spMk id="12" creationId="{69BE75C9-C77F-578C-4F91-03F9A2239023}"/>
          </ac:spMkLst>
        </pc:spChg>
        <pc:spChg chg="add mod ord">
          <ac:chgData name="Ingrid Mengdehl" userId="3c7dcee0-4664-4784-a557-cd881a686704" providerId="ADAL" clId="{7D97EA6D-D572-49D4-A20E-4B088FE44835}" dt="2022-12-07T11:28:36.393" v="863" actId="207"/>
          <ac:spMkLst>
            <pc:docMk/>
            <pc:sldMk cId="1615760013" sldId="257"/>
            <ac:spMk id="12" creationId="{8EAB1851-C40F-6960-22B4-78E3967BF91B}"/>
          </ac:spMkLst>
        </pc:spChg>
        <pc:spChg chg="mod ord">
          <ac:chgData name="Ingrid Mengdehl" userId="3c7dcee0-4664-4784-a557-cd881a686704" providerId="ADAL" clId="{7D97EA6D-D572-49D4-A20E-4B088FE44835}" dt="2022-12-07T08:52:58.116" v="663" actId="166"/>
          <ac:spMkLst>
            <pc:docMk/>
            <pc:sldMk cId="1615760013" sldId="257"/>
            <ac:spMk id="13" creationId="{BD220F98-783F-070C-A828-EFECF64FE230}"/>
          </ac:spMkLst>
        </pc:spChg>
        <pc:spChg chg="add del">
          <ac:chgData name="Ingrid Mengdehl" userId="3c7dcee0-4664-4784-a557-cd881a686704" providerId="ADAL" clId="{7D97EA6D-D572-49D4-A20E-4B088FE44835}" dt="2022-12-06T15:26:21.761" v="369"/>
          <ac:spMkLst>
            <pc:docMk/>
            <pc:sldMk cId="1615760013" sldId="257"/>
            <ac:spMk id="14" creationId="{35BF2B3E-A20C-27EF-2518-B312E1F7B15A}"/>
          </ac:spMkLst>
        </pc:spChg>
        <pc:spChg chg="add mod ord">
          <ac:chgData name="Ingrid Mengdehl" userId="3c7dcee0-4664-4784-a557-cd881a686704" providerId="ADAL" clId="{7D97EA6D-D572-49D4-A20E-4B088FE44835}" dt="2022-12-07T11:28:36.393" v="863" actId="207"/>
          <ac:spMkLst>
            <pc:docMk/>
            <pc:sldMk cId="1615760013" sldId="257"/>
            <ac:spMk id="14" creationId="{42A169C5-2B24-3D46-7BD2-D1D1A8DBB39B}"/>
          </ac:spMkLst>
        </pc:spChg>
        <pc:spChg chg="add del mod">
          <ac:chgData name="Ingrid Mengdehl" userId="3c7dcee0-4664-4784-a557-cd881a686704" providerId="ADAL" clId="{7D97EA6D-D572-49D4-A20E-4B088FE44835}" dt="2022-12-06T15:26:21.761" v="369"/>
          <ac:spMkLst>
            <pc:docMk/>
            <pc:sldMk cId="1615760013" sldId="257"/>
            <ac:spMk id="15" creationId="{7914FB64-62A7-17DA-B3E2-ED1139DBB86B}"/>
          </ac:spMkLst>
        </pc:spChg>
        <pc:spChg chg="add mod ord">
          <ac:chgData name="Ingrid Mengdehl" userId="3c7dcee0-4664-4784-a557-cd881a686704" providerId="ADAL" clId="{7D97EA6D-D572-49D4-A20E-4B088FE44835}" dt="2022-12-07T11:28:36.393" v="863" actId="207"/>
          <ac:spMkLst>
            <pc:docMk/>
            <pc:sldMk cId="1615760013" sldId="257"/>
            <ac:spMk id="15" creationId="{8E65ADD8-7D7C-E40A-C70C-172820F772EE}"/>
          </ac:spMkLst>
        </pc:spChg>
        <pc:spChg chg="mod ord">
          <ac:chgData name="Ingrid Mengdehl" userId="3c7dcee0-4664-4784-a557-cd881a686704" providerId="ADAL" clId="{7D97EA6D-D572-49D4-A20E-4B088FE44835}" dt="2022-12-07T08:52:58.116" v="663" actId="166"/>
          <ac:spMkLst>
            <pc:docMk/>
            <pc:sldMk cId="1615760013" sldId="257"/>
            <ac:spMk id="16" creationId="{F4EACEB0-9A20-8731-B599-71E5CFA828A5}"/>
          </ac:spMkLst>
        </pc:spChg>
        <pc:spChg chg="add mod ord">
          <ac:chgData name="Ingrid Mengdehl" userId="3c7dcee0-4664-4784-a557-cd881a686704" providerId="ADAL" clId="{7D97EA6D-D572-49D4-A20E-4B088FE44835}" dt="2022-12-07T11:28:36.393" v="863" actId="207"/>
          <ac:spMkLst>
            <pc:docMk/>
            <pc:sldMk cId="1615760013" sldId="257"/>
            <ac:spMk id="17" creationId="{F47A392B-D3DE-3164-70E7-3D6A4E0F5518}"/>
          </ac:spMkLst>
        </pc:spChg>
        <pc:spChg chg="add del mod">
          <ac:chgData name="Ingrid Mengdehl" userId="3c7dcee0-4664-4784-a557-cd881a686704" providerId="ADAL" clId="{7D97EA6D-D572-49D4-A20E-4B088FE44835}" dt="2022-12-06T17:00:15.546" v="605" actId="478"/>
          <ac:spMkLst>
            <pc:docMk/>
            <pc:sldMk cId="1615760013" sldId="257"/>
            <ac:spMk id="18" creationId="{D2CFAB9C-215B-C096-75D3-60061E164137}"/>
          </ac:spMkLst>
        </pc:spChg>
        <pc:spChg chg="add mod ord">
          <ac:chgData name="Ingrid Mengdehl" userId="3c7dcee0-4664-4784-a557-cd881a686704" providerId="ADAL" clId="{7D97EA6D-D572-49D4-A20E-4B088FE44835}" dt="2022-12-07T11:28:36.393" v="863" actId="207"/>
          <ac:spMkLst>
            <pc:docMk/>
            <pc:sldMk cId="1615760013" sldId="257"/>
            <ac:spMk id="19" creationId="{411ABB44-E0CD-B6C1-BD1B-04F6BAEF3ED2}"/>
          </ac:spMkLst>
        </pc:spChg>
        <pc:spChg chg="add del">
          <ac:chgData name="Ingrid Mengdehl" userId="3c7dcee0-4664-4784-a557-cd881a686704" providerId="ADAL" clId="{7D97EA6D-D572-49D4-A20E-4B088FE44835}" dt="2022-12-07T08:44:17.892" v="619"/>
          <ac:spMkLst>
            <pc:docMk/>
            <pc:sldMk cId="1615760013" sldId="257"/>
            <ac:spMk id="20" creationId="{B245DA6C-17B4-7886-3F41-955569F49DBC}"/>
          </ac:spMkLst>
        </pc:spChg>
        <pc:spChg chg="mod ord">
          <ac:chgData name="Ingrid Mengdehl" userId="3c7dcee0-4664-4784-a557-cd881a686704" providerId="ADAL" clId="{7D97EA6D-D572-49D4-A20E-4B088FE44835}" dt="2022-12-07T08:52:58.116" v="663" actId="166"/>
          <ac:spMkLst>
            <pc:docMk/>
            <pc:sldMk cId="1615760013" sldId="257"/>
            <ac:spMk id="21" creationId="{F4720718-5495-9D66-D988-F00D898FAB80}"/>
          </ac:spMkLst>
        </pc:spChg>
        <pc:spChg chg="mod">
          <ac:chgData name="Ingrid Mengdehl" userId="3c7dcee0-4664-4784-a557-cd881a686704" providerId="ADAL" clId="{7D97EA6D-D572-49D4-A20E-4B088FE44835}" dt="2022-12-07T10:19:27.227" v="692"/>
          <ac:spMkLst>
            <pc:docMk/>
            <pc:sldMk cId="1615760013" sldId="257"/>
            <ac:spMk id="23" creationId="{08ED8174-57FA-7598-E01F-78D69B6F46A9}"/>
          </ac:spMkLst>
        </pc:spChg>
        <pc:spChg chg="add del mod">
          <ac:chgData name="Ingrid Mengdehl" userId="3c7dcee0-4664-4784-a557-cd881a686704" providerId="ADAL" clId="{7D97EA6D-D572-49D4-A20E-4B088FE44835}" dt="2022-12-06T15:29:13.767" v="409" actId="478"/>
          <ac:spMkLst>
            <pc:docMk/>
            <pc:sldMk cId="1615760013" sldId="257"/>
            <ac:spMk id="23" creationId="{AF628F36-AF63-87AD-0984-C52D1E2C4D62}"/>
          </ac:spMkLst>
        </pc:spChg>
        <pc:spChg chg="add del mod">
          <ac:chgData name="Ingrid Mengdehl" userId="3c7dcee0-4664-4784-a557-cd881a686704" providerId="ADAL" clId="{7D97EA6D-D572-49D4-A20E-4B088FE44835}" dt="2022-12-06T15:29:13.767" v="409" actId="478"/>
          <ac:spMkLst>
            <pc:docMk/>
            <pc:sldMk cId="1615760013" sldId="257"/>
            <ac:spMk id="24" creationId="{37AB8EC6-CDA5-D86C-1792-1413D1425A1F}"/>
          </ac:spMkLst>
        </pc:spChg>
        <pc:spChg chg="add del mod">
          <ac:chgData name="Ingrid Mengdehl" userId="3c7dcee0-4664-4784-a557-cd881a686704" providerId="ADAL" clId="{7D97EA6D-D572-49D4-A20E-4B088FE44835}" dt="2022-12-06T15:29:13.767" v="409" actId="478"/>
          <ac:spMkLst>
            <pc:docMk/>
            <pc:sldMk cId="1615760013" sldId="257"/>
            <ac:spMk id="25" creationId="{68417444-C63A-45AD-0115-FD995C2C92C4}"/>
          </ac:spMkLst>
        </pc:spChg>
        <pc:spChg chg="del mod">
          <ac:chgData name="Ingrid Mengdehl" userId="3c7dcee0-4664-4784-a557-cd881a686704" providerId="ADAL" clId="{7D97EA6D-D572-49D4-A20E-4B088FE44835}" dt="2022-12-06T15:29:52.027" v="427" actId="478"/>
          <ac:spMkLst>
            <pc:docMk/>
            <pc:sldMk cId="1615760013" sldId="257"/>
            <ac:spMk id="26" creationId="{406EA6E6-DB3E-8833-B9E2-82378951AE2A}"/>
          </ac:spMkLst>
        </pc:spChg>
        <pc:spChg chg="del mod">
          <ac:chgData name="Ingrid Mengdehl" userId="3c7dcee0-4664-4784-a557-cd881a686704" providerId="ADAL" clId="{7D97EA6D-D572-49D4-A20E-4B088FE44835}" dt="2022-12-06T16:02:51.638" v="434" actId="478"/>
          <ac:spMkLst>
            <pc:docMk/>
            <pc:sldMk cId="1615760013" sldId="257"/>
            <ac:spMk id="27" creationId="{311A618A-BF23-F6C7-561A-64FA4899AF98}"/>
          </ac:spMkLst>
        </pc:spChg>
        <pc:spChg chg="del mod modVis">
          <ac:chgData name="Ingrid Mengdehl" userId="3c7dcee0-4664-4784-a557-cd881a686704" providerId="ADAL" clId="{7D97EA6D-D572-49D4-A20E-4B088FE44835}" dt="2022-12-07T10:28:38.234" v="772" actId="478"/>
          <ac:spMkLst>
            <pc:docMk/>
            <pc:sldMk cId="1615760013" sldId="257"/>
            <ac:spMk id="27" creationId="{FEA5632A-1170-5EDD-4610-320058B8D565}"/>
          </ac:spMkLst>
        </pc:spChg>
        <pc:spChg chg="add mod ord">
          <ac:chgData name="Ingrid Mengdehl" userId="3c7dcee0-4664-4784-a557-cd881a686704" providerId="ADAL" clId="{7D97EA6D-D572-49D4-A20E-4B088FE44835}" dt="2022-12-07T08:52:58.116" v="663" actId="166"/>
          <ac:spMkLst>
            <pc:docMk/>
            <pc:sldMk cId="1615760013" sldId="257"/>
            <ac:spMk id="28" creationId="{88E41614-B285-7A0B-6E0E-FC399F2F63CC}"/>
          </ac:spMkLst>
        </pc:spChg>
        <pc:spChg chg="add del mod">
          <ac:chgData name="Ingrid Mengdehl" userId="3c7dcee0-4664-4784-a557-cd881a686704" providerId="ADAL" clId="{7D97EA6D-D572-49D4-A20E-4B088FE44835}" dt="2022-12-07T08:44:17.892" v="619"/>
          <ac:spMkLst>
            <pc:docMk/>
            <pc:sldMk cId="1615760013" sldId="257"/>
            <ac:spMk id="29" creationId="{D09F25DD-0D32-E451-3B26-41BC273C5564}"/>
          </ac:spMkLst>
        </pc:spChg>
        <pc:spChg chg="mod">
          <ac:chgData name="Ingrid Mengdehl" userId="3c7dcee0-4664-4784-a557-cd881a686704" providerId="ADAL" clId="{7D97EA6D-D572-49D4-A20E-4B088FE44835}" dt="2022-12-07T10:28:16.659" v="757"/>
          <ac:spMkLst>
            <pc:docMk/>
            <pc:sldMk cId="1615760013" sldId="257"/>
            <ac:spMk id="31" creationId="{3F1EBC20-22BB-65CA-34E9-8E3B217C296B}"/>
          </ac:spMkLst>
        </pc:spChg>
        <pc:spChg chg="add del mod">
          <ac:chgData name="Ingrid Mengdehl" userId="3c7dcee0-4664-4784-a557-cd881a686704" providerId="ADAL" clId="{7D97EA6D-D572-49D4-A20E-4B088FE44835}" dt="2022-12-06T16:08:07.599" v="523" actId="478"/>
          <ac:spMkLst>
            <pc:docMk/>
            <pc:sldMk cId="1615760013" sldId="257"/>
            <ac:spMk id="34" creationId="{1FAE73EA-3E3E-3F43-C63F-7F7D9A8E7F8C}"/>
          </ac:spMkLst>
        </pc:spChg>
        <pc:spChg chg="add del">
          <ac:chgData name="Ingrid Mengdehl" userId="3c7dcee0-4664-4784-a557-cd881a686704" providerId="ADAL" clId="{7D97EA6D-D572-49D4-A20E-4B088FE44835}" dt="2022-12-06T16:11:12.684" v="547"/>
          <ac:spMkLst>
            <pc:docMk/>
            <pc:sldMk cId="1615760013" sldId="257"/>
            <ac:spMk id="40" creationId="{26C37B91-3941-CB00-E040-0E7FE98145AD}"/>
          </ac:spMkLst>
        </pc:spChg>
        <pc:spChg chg="del mod modVis">
          <ac:chgData name="Ingrid Mengdehl" userId="3c7dcee0-4664-4784-a557-cd881a686704" providerId="ADAL" clId="{7D97EA6D-D572-49D4-A20E-4B088FE44835}" dt="2022-12-07T10:25:22.495" v="741" actId="478"/>
          <ac:spMkLst>
            <pc:docMk/>
            <pc:sldMk cId="1615760013" sldId="257"/>
            <ac:spMk id="43" creationId="{409389CC-2E94-AE5D-A642-A15D79C83584}"/>
          </ac:spMkLst>
        </pc:spChg>
        <pc:spChg chg="mod">
          <ac:chgData name="Ingrid Mengdehl" userId="3c7dcee0-4664-4784-a557-cd881a686704" providerId="ADAL" clId="{7D97EA6D-D572-49D4-A20E-4B088FE44835}" dt="2022-12-07T11:02:29.949" v="789"/>
          <ac:spMkLst>
            <pc:docMk/>
            <pc:sldMk cId="1615760013" sldId="257"/>
            <ac:spMk id="45" creationId="{C6428071-D2DC-B97E-55EC-3782F7321D15}"/>
          </ac:spMkLst>
        </pc:spChg>
        <pc:spChg chg="mod">
          <ac:chgData name="Ingrid Mengdehl" userId="3c7dcee0-4664-4784-a557-cd881a686704" providerId="ADAL" clId="{7D97EA6D-D572-49D4-A20E-4B088FE44835}" dt="2022-12-07T11:11:39.804" v="824"/>
          <ac:spMkLst>
            <pc:docMk/>
            <pc:sldMk cId="1615760013" sldId="257"/>
            <ac:spMk id="48" creationId="{160BA211-B043-F994-9400-EE71CF0E6F6D}"/>
          </ac:spMkLst>
        </pc:spChg>
        <pc:spChg chg="del mod">
          <ac:chgData name="Ingrid Mengdehl" userId="3c7dcee0-4664-4784-a557-cd881a686704" providerId="ADAL" clId="{7D97EA6D-D572-49D4-A20E-4B088FE44835}" dt="2022-12-07T11:02:32.811" v="791" actId="478"/>
          <ac:spMkLst>
            <pc:docMk/>
            <pc:sldMk cId="1615760013" sldId="257"/>
            <ac:spMk id="52" creationId="{601D1A44-0CB4-C6C0-34CF-C374429794FB}"/>
          </ac:spMkLst>
        </pc:spChg>
        <pc:spChg chg="del mod">
          <ac:chgData name="Ingrid Mengdehl" userId="3c7dcee0-4664-4784-a557-cd881a686704" providerId="ADAL" clId="{7D97EA6D-D572-49D4-A20E-4B088FE44835}" dt="2022-12-07T11:12:03.258" v="831" actId="478"/>
          <ac:spMkLst>
            <pc:docMk/>
            <pc:sldMk cId="1615760013" sldId="257"/>
            <ac:spMk id="55" creationId="{663015D2-DC00-AE03-DC66-A23C303F3AB7}"/>
          </ac:spMkLst>
        </pc:spChg>
        <pc:grpChg chg="del">
          <ac:chgData name="Ingrid Mengdehl" userId="3c7dcee0-4664-4784-a557-cd881a686704" providerId="ADAL" clId="{7D97EA6D-D572-49D4-A20E-4B088FE44835}" dt="2022-12-06T14:18:01.672" v="250" actId="478"/>
          <ac:grpSpMkLst>
            <pc:docMk/>
            <pc:sldMk cId="1615760013" sldId="257"/>
            <ac:grpSpMk id="20" creationId="{377B10C3-27CE-95B4-B13D-AE2A4E546767}"/>
          </ac:grpSpMkLst>
        </pc:grpChg>
        <pc:grpChg chg="add mod">
          <ac:chgData name="Ingrid Mengdehl" userId="3c7dcee0-4664-4784-a557-cd881a686704" providerId="ADAL" clId="{7D97EA6D-D572-49D4-A20E-4B088FE44835}" dt="2022-12-07T10:19:27.227" v="692"/>
          <ac:grpSpMkLst>
            <pc:docMk/>
            <pc:sldMk cId="1615760013" sldId="257"/>
            <ac:grpSpMk id="22" creationId="{F4969322-AAAC-1A7F-8678-1ED3A7351080}"/>
          </ac:grpSpMkLst>
        </pc:grpChg>
        <pc:grpChg chg="del mod">
          <ac:chgData name="Ingrid Mengdehl" userId="3c7dcee0-4664-4784-a557-cd881a686704" providerId="ADAL" clId="{7D97EA6D-D572-49D4-A20E-4B088FE44835}" dt="2022-12-06T14:18:01.672" v="250" actId="478"/>
          <ac:grpSpMkLst>
            <pc:docMk/>
            <pc:sldMk cId="1615760013" sldId="257"/>
            <ac:grpSpMk id="26" creationId="{8E2D8C0C-F0AE-8354-DBB9-317704DEDFD2}"/>
          </ac:grpSpMkLst>
        </pc:grpChg>
        <pc:grpChg chg="add mod ord">
          <ac:chgData name="Ingrid Mengdehl" userId="3c7dcee0-4664-4784-a557-cd881a686704" providerId="ADAL" clId="{7D97EA6D-D572-49D4-A20E-4B088FE44835}" dt="2022-12-07T10:28:16.659" v="757"/>
          <ac:grpSpMkLst>
            <pc:docMk/>
            <pc:sldMk cId="1615760013" sldId="257"/>
            <ac:grpSpMk id="30" creationId="{AB105694-EE3F-D377-6DD7-A57F78007222}"/>
          </ac:grpSpMkLst>
        </pc:grpChg>
        <pc:grpChg chg="add mod">
          <ac:chgData name="Ingrid Mengdehl" userId="3c7dcee0-4664-4784-a557-cd881a686704" providerId="ADAL" clId="{7D97EA6D-D572-49D4-A20E-4B088FE44835}" dt="2022-12-06T16:10:41.059" v="544"/>
          <ac:grpSpMkLst>
            <pc:docMk/>
            <pc:sldMk cId="1615760013" sldId="257"/>
            <ac:grpSpMk id="38" creationId="{DFF85B2E-0206-57DF-5A04-F8F4D6A2BFDC}"/>
          </ac:grpSpMkLst>
        </pc:grpChg>
        <pc:grpChg chg="add ord">
          <ac:chgData name="Ingrid Mengdehl" userId="3c7dcee0-4664-4784-a557-cd881a686704" providerId="ADAL" clId="{7D97EA6D-D572-49D4-A20E-4B088FE44835}" dt="2022-12-07T08:52:58.116" v="663" actId="166"/>
          <ac:grpSpMkLst>
            <pc:docMk/>
            <pc:sldMk cId="1615760013" sldId="257"/>
            <ac:grpSpMk id="39" creationId="{1228DD7D-E385-DC7B-3210-627A1F084E08}"/>
          </ac:grpSpMkLst>
        </pc:grpChg>
        <pc:grpChg chg="add mod ord">
          <ac:chgData name="Ingrid Mengdehl" userId="3c7dcee0-4664-4784-a557-cd881a686704" providerId="ADAL" clId="{7D97EA6D-D572-49D4-A20E-4B088FE44835}" dt="2022-12-07T11:02:29.949" v="789"/>
          <ac:grpSpMkLst>
            <pc:docMk/>
            <pc:sldMk cId="1615760013" sldId="257"/>
            <ac:grpSpMk id="44" creationId="{AC7879D8-0263-630F-7928-44593B1D0AE8}"/>
          </ac:grpSpMkLst>
        </pc:grpChg>
        <pc:grpChg chg="add mod ord modVis">
          <ac:chgData name="Ingrid Mengdehl" userId="3c7dcee0-4664-4784-a557-cd881a686704" providerId="ADAL" clId="{7D97EA6D-D572-49D4-A20E-4B088FE44835}" dt="2022-12-07T11:11:39.804" v="824"/>
          <ac:grpSpMkLst>
            <pc:docMk/>
            <pc:sldMk cId="1615760013" sldId="257"/>
            <ac:grpSpMk id="47" creationId="{C26A0D4D-D944-C15A-2E96-985CD9A1BD39}"/>
          </ac:grpSpMkLst>
        </pc:grpChg>
        <pc:grpChg chg="del">
          <ac:chgData name="Ingrid Mengdehl" userId="3c7dcee0-4664-4784-a557-cd881a686704" providerId="ADAL" clId="{7D97EA6D-D572-49D4-A20E-4B088FE44835}" dt="2022-12-06T14:18:01.672" v="250" actId="478"/>
          <ac:grpSpMkLst>
            <pc:docMk/>
            <pc:sldMk cId="1615760013" sldId="257"/>
            <ac:grpSpMk id="61" creationId="{14467CF0-C433-5D72-F760-D0DB6E9815B2}"/>
          </ac:grpSpMkLst>
        </pc:grpChg>
        <pc:picChg chg="add del mod">
          <ac:chgData name="Ingrid Mengdehl" userId="3c7dcee0-4664-4784-a557-cd881a686704" providerId="ADAL" clId="{7D97EA6D-D572-49D4-A20E-4B088FE44835}" dt="2022-12-06T15:06:47.741" v="315"/>
          <ac:picMkLst>
            <pc:docMk/>
            <pc:sldMk cId="1615760013" sldId="257"/>
            <ac:picMk id="4" creationId="{F442AC6F-593E-8994-8D5B-8471BDBDD90C}"/>
          </ac:picMkLst>
        </pc:picChg>
        <pc:picChg chg="mod">
          <ac:chgData name="Ingrid Mengdehl" userId="3c7dcee0-4664-4784-a557-cd881a686704" providerId="ADAL" clId="{7D97EA6D-D572-49D4-A20E-4B088FE44835}" dt="2022-12-07T11:26:08.478" v="851" actId="14826"/>
          <ac:picMkLst>
            <pc:docMk/>
            <pc:sldMk cId="1615760013" sldId="257"/>
            <ac:picMk id="5" creationId="{A6FF29C1-4430-C345-8117-F364A0AF64ED}"/>
          </ac:picMkLst>
        </pc:picChg>
        <pc:picChg chg="add mod ord modCrop">
          <ac:chgData name="Ingrid Mengdehl" userId="3c7dcee0-4664-4784-a557-cd881a686704" providerId="ADAL" clId="{7D97EA6D-D572-49D4-A20E-4B088FE44835}" dt="2022-12-07T12:04:16.334" v="1034" actId="13244"/>
          <ac:picMkLst>
            <pc:docMk/>
            <pc:sldMk cId="1615760013" sldId="257"/>
            <ac:picMk id="6" creationId="{01974E7E-978E-07E4-CD24-7D38E209FC52}"/>
          </ac:picMkLst>
        </pc:picChg>
        <pc:picChg chg="del mod">
          <ac:chgData name="Ingrid Mengdehl" userId="3c7dcee0-4664-4784-a557-cd881a686704" providerId="ADAL" clId="{7D97EA6D-D572-49D4-A20E-4B088FE44835}" dt="2022-12-06T16:11:12.684" v="547"/>
          <ac:picMkLst>
            <pc:docMk/>
            <pc:sldMk cId="1615760013" sldId="257"/>
            <ac:picMk id="7" creationId="{B06A526D-1E34-0A82-C20D-79104C8E1E43}"/>
          </ac:picMkLst>
        </pc:picChg>
        <pc:picChg chg="mod modVis">
          <ac:chgData name="Ingrid Mengdehl" userId="3c7dcee0-4664-4784-a557-cd881a686704" providerId="ADAL" clId="{7D97EA6D-D572-49D4-A20E-4B088FE44835}" dt="2022-12-07T11:25:59.866" v="850" actId="14826"/>
          <ac:picMkLst>
            <pc:docMk/>
            <pc:sldMk cId="1615760013" sldId="257"/>
            <ac:picMk id="9" creationId="{A663F0E9-6FBC-DC32-349F-3A8A7E9A8B40}"/>
          </ac:picMkLst>
        </pc:picChg>
        <pc:picChg chg="add del mod">
          <ac:chgData name="Ingrid Mengdehl" userId="3c7dcee0-4664-4784-a557-cd881a686704" providerId="ADAL" clId="{7D97EA6D-D572-49D4-A20E-4B088FE44835}" dt="2022-12-06T16:03:06.488" v="437" actId="478"/>
          <ac:picMkLst>
            <pc:docMk/>
            <pc:sldMk cId="1615760013" sldId="257"/>
            <ac:picMk id="18" creationId="{E0C05B34-380B-7944-975B-CF754E4BE7C4}"/>
          </ac:picMkLst>
        </pc:picChg>
        <pc:picChg chg="add del mod">
          <ac:chgData name="Ingrid Mengdehl" userId="3c7dcee0-4664-4784-a557-cd881a686704" providerId="ADAL" clId="{7D97EA6D-D572-49D4-A20E-4B088FE44835}" dt="2022-12-06T15:28:50.651" v="401" actId="27803"/>
          <ac:picMkLst>
            <pc:docMk/>
            <pc:sldMk cId="1615760013" sldId="257"/>
            <ac:picMk id="20" creationId="{406EA6E6-DB3E-8833-B9E2-82378951AE2A}"/>
          </ac:picMkLst>
        </pc:picChg>
        <pc:picChg chg="add del mod">
          <ac:chgData name="Ingrid Mengdehl" userId="3c7dcee0-4664-4784-a557-cd881a686704" providerId="ADAL" clId="{7D97EA6D-D572-49D4-A20E-4B088FE44835}" dt="2022-12-06T15:29:54.714" v="428" actId="27803"/>
          <ac:picMkLst>
            <pc:docMk/>
            <pc:sldMk cId="1615760013" sldId="257"/>
            <ac:picMk id="22" creationId="{311A618A-BF23-F6C7-561A-64FA4899AF98}"/>
          </ac:picMkLst>
        </pc:picChg>
        <pc:picChg chg="mod">
          <ac:chgData name="Ingrid Mengdehl" userId="3c7dcee0-4664-4784-a557-cd881a686704" providerId="ADAL" clId="{7D97EA6D-D572-49D4-A20E-4B088FE44835}" dt="2022-12-07T10:19:27.227" v="692"/>
          <ac:picMkLst>
            <pc:docMk/>
            <pc:sldMk cId="1615760013" sldId="257"/>
            <ac:picMk id="24" creationId="{0C779C4C-BBE1-DB9D-A4BD-B7205ED15576}"/>
          </ac:picMkLst>
        </pc:picChg>
        <pc:picChg chg="add del mod">
          <ac:chgData name="Ingrid Mengdehl" userId="3c7dcee0-4664-4784-a557-cd881a686704" providerId="ADAL" clId="{7D97EA6D-D572-49D4-A20E-4B088FE44835}" dt="2022-12-07T08:48:51.563" v="629" actId="27803"/>
          <ac:picMkLst>
            <pc:docMk/>
            <pc:sldMk cId="1615760013" sldId="257"/>
            <ac:picMk id="26" creationId="{FEA5632A-1170-5EDD-4610-320058B8D565}"/>
          </ac:picMkLst>
        </pc:picChg>
        <pc:picChg chg="add del">
          <ac:chgData name="Ingrid Mengdehl" userId="3c7dcee0-4664-4784-a557-cd881a686704" providerId="ADAL" clId="{7D97EA6D-D572-49D4-A20E-4B088FE44835}" dt="2022-12-06T16:06:09.846" v="498" actId="478"/>
          <ac:picMkLst>
            <pc:docMk/>
            <pc:sldMk cId="1615760013" sldId="257"/>
            <ac:picMk id="31" creationId="{416355E0-EC1B-239D-F474-B91B9E86D406}"/>
          </ac:picMkLst>
        </pc:picChg>
        <pc:picChg chg="mod">
          <ac:chgData name="Ingrid Mengdehl" userId="3c7dcee0-4664-4784-a557-cd881a686704" providerId="ADAL" clId="{7D97EA6D-D572-49D4-A20E-4B088FE44835}" dt="2022-12-07T10:28:16.659" v="757"/>
          <ac:picMkLst>
            <pc:docMk/>
            <pc:sldMk cId="1615760013" sldId="257"/>
            <ac:picMk id="32" creationId="{F53B4C37-B258-2700-FF6E-CF7EFA53902F}"/>
          </ac:picMkLst>
        </pc:picChg>
        <pc:picChg chg="add mod modCrop">
          <ac:chgData name="Ingrid Mengdehl" userId="3c7dcee0-4664-4784-a557-cd881a686704" providerId="ADAL" clId="{7D97EA6D-D572-49D4-A20E-4B088FE44835}" dt="2022-12-06T16:10:41.058" v="542"/>
          <ac:picMkLst>
            <pc:docMk/>
            <pc:sldMk cId="1615760013" sldId="257"/>
            <ac:picMk id="33" creationId="{B0EFB428-4D53-416D-D627-1D3A64F285D5}"/>
          </ac:picMkLst>
        </pc:picChg>
        <pc:picChg chg="add del">
          <ac:chgData name="Ingrid Mengdehl" userId="3c7dcee0-4664-4784-a557-cd881a686704" providerId="ADAL" clId="{7D97EA6D-D572-49D4-A20E-4B088FE44835}" dt="2022-12-07T10:19:42.166" v="696" actId="478"/>
          <ac:picMkLst>
            <pc:docMk/>
            <pc:sldMk cId="1615760013" sldId="257"/>
            <ac:picMk id="35" creationId="{D471CE68-B33C-2799-7DD3-195D3F673743}"/>
          </ac:picMkLst>
        </pc:picChg>
        <pc:picChg chg="mod ord">
          <ac:chgData name="Ingrid Mengdehl" userId="3c7dcee0-4664-4784-a557-cd881a686704" providerId="ADAL" clId="{7D97EA6D-D572-49D4-A20E-4B088FE44835}" dt="2022-12-07T08:52:58.116" v="663" actId="166"/>
          <ac:picMkLst>
            <pc:docMk/>
            <pc:sldMk cId="1615760013" sldId="257"/>
            <ac:picMk id="41" creationId="{658B8E6F-748B-2A34-48FF-80AE0E5D5679}"/>
          </ac:picMkLst>
        </pc:picChg>
        <pc:picChg chg="add del mod">
          <ac:chgData name="Ingrid Mengdehl" userId="3c7dcee0-4664-4784-a557-cd881a686704" providerId="ADAL" clId="{7D97EA6D-D572-49D4-A20E-4B088FE44835}" dt="2022-12-07T10:20:17.573" v="701" actId="27803"/>
          <ac:picMkLst>
            <pc:docMk/>
            <pc:sldMk cId="1615760013" sldId="257"/>
            <ac:picMk id="42" creationId="{409389CC-2E94-AE5D-A642-A15D79C83584}"/>
          </ac:picMkLst>
        </pc:picChg>
        <pc:picChg chg="mod">
          <ac:chgData name="Ingrid Mengdehl" userId="3c7dcee0-4664-4784-a557-cd881a686704" providerId="ADAL" clId="{7D97EA6D-D572-49D4-A20E-4B088FE44835}" dt="2022-12-07T11:02:29.949" v="789"/>
          <ac:picMkLst>
            <pc:docMk/>
            <pc:sldMk cId="1615760013" sldId="257"/>
            <ac:picMk id="46" creationId="{B87D0CAF-2F00-B621-6D04-080A296F97F7}"/>
          </ac:picMkLst>
        </pc:picChg>
        <pc:picChg chg="mod">
          <ac:chgData name="Ingrid Mengdehl" userId="3c7dcee0-4664-4784-a557-cd881a686704" providerId="ADAL" clId="{7D97EA6D-D572-49D4-A20E-4B088FE44835}" dt="2022-12-07T11:11:39.804" v="824"/>
          <ac:picMkLst>
            <pc:docMk/>
            <pc:sldMk cId="1615760013" sldId="257"/>
            <ac:picMk id="49" creationId="{108EC092-B19E-286D-9663-701FA0414636}"/>
          </ac:picMkLst>
        </pc:picChg>
        <pc:picChg chg="add del mod">
          <ac:chgData name="Ingrid Mengdehl" userId="3c7dcee0-4664-4784-a557-cd881a686704" providerId="ADAL" clId="{7D97EA6D-D572-49D4-A20E-4B088FE44835}" dt="2022-12-07T11:01:48.387" v="784" actId="27803"/>
          <ac:picMkLst>
            <pc:docMk/>
            <pc:sldMk cId="1615760013" sldId="257"/>
            <ac:picMk id="51" creationId="{601D1A44-0CB4-C6C0-34CF-C374429794FB}"/>
          </ac:picMkLst>
        </pc:picChg>
        <pc:picChg chg="add del mod">
          <ac:chgData name="Ingrid Mengdehl" userId="3c7dcee0-4664-4784-a557-cd881a686704" providerId="ADAL" clId="{7D97EA6D-D572-49D4-A20E-4B088FE44835}" dt="2022-12-07T11:11:28.961" v="819" actId="27803"/>
          <ac:picMkLst>
            <pc:docMk/>
            <pc:sldMk cId="1615760013" sldId="257"/>
            <ac:picMk id="54" creationId="{663015D2-DC00-AE03-DC66-A23C303F3AB7}"/>
          </ac:picMkLst>
        </pc:picChg>
        <pc:inkChg chg="mod modVis">
          <ac:chgData name="Ingrid Mengdehl" userId="3c7dcee0-4664-4784-a557-cd881a686704" providerId="ADAL" clId="{7D97EA6D-D572-49D4-A20E-4B088FE44835}" dt="2022-12-07T11:13:55.294" v="847" actId="33935"/>
          <ac:inkMkLst>
            <pc:docMk/>
            <pc:sldMk cId="1615760013" sldId="257"/>
            <ac:inkMk id="2" creationId="{8D678521-9C52-0CD0-0293-E12145A75BB7}"/>
          </ac:inkMkLst>
        </pc:inkChg>
        <pc:inkChg chg="mod modVis">
          <ac:chgData name="Ingrid Mengdehl" userId="3c7dcee0-4664-4784-a557-cd881a686704" providerId="ADAL" clId="{7D97EA6D-D572-49D4-A20E-4B088FE44835}" dt="2022-12-07T11:13:55.294" v="847" actId="33935"/>
          <ac:inkMkLst>
            <pc:docMk/>
            <pc:sldMk cId="1615760013" sldId="257"/>
            <ac:inkMk id="3" creationId="{6CDB0E46-A2EC-97E4-437B-82EFFD0C238D}"/>
          </ac:inkMkLst>
        </pc:inkChg>
        <pc:inkChg chg="del">
          <ac:chgData name="Ingrid Mengdehl" userId="3c7dcee0-4664-4784-a557-cd881a686704" providerId="ADAL" clId="{7D97EA6D-D572-49D4-A20E-4B088FE44835}" dt="2022-12-06T14:18:05.598" v="251" actId="478"/>
          <ac:inkMkLst>
            <pc:docMk/>
            <pc:sldMk cId="1615760013" sldId="257"/>
            <ac:inkMk id="4" creationId="{10206C0A-9A48-3BF8-AF6A-C56E0C04D9F6}"/>
          </ac:inkMkLst>
        </pc:inkChg>
        <pc:inkChg chg="mod modVis">
          <ac:chgData name="Ingrid Mengdehl" userId="3c7dcee0-4664-4784-a557-cd881a686704" providerId="ADAL" clId="{7D97EA6D-D572-49D4-A20E-4B088FE44835}" dt="2022-12-07T11:13:55.294" v="847" actId="33935"/>
          <ac:inkMkLst>
            <pc:docMk/>
            <pc:sldMk cId="1615760013" sldId="257"/>
            <ac:inkMk id="4" creationId="{EC4CC25B-A8FB-D3D0-9600-5A3B0978ABCE}"/>
          </ac:inkMkLst>
        </pc:inkChg>
        <pc:inkChg chg="del">
          <ac:chgData name="Ingrid Mengdehl" userId="3c7dcee0-4664-4784-a557-cd881a686704" providerId="ADAL" clId="{7D97EA6D-D572-49D4-A20E-4B088FE44835}" dt="2022-12-06T14:18:05.598" v="251" actId="478"/>
          <ac:inkMkLst>
            <pc:docMk/>
            <pc:sldMk cId="1615760013" sldId="257"/>
            <ac:inkMk id="10" creationId="{1356E8B7-24DE-29BE-6EC4-C413E1EE1BE2}"/>
          </ac:inkMkLst>
        </pc:inkChg>
        <pc:inkChg chg="mod modVis">
          <ac:chgData name="Ingrid Mengdehl" userId="3c7dcee0-4664-4784-a557-cd881a686704" providerId="ADAL" clId="{7D97EA6D-D572-49D4-A20E-4B088FE44835}" dt="2022-12-07T11:08:57.599" v="811" actId="14429"/>
          <ac:inkMkLst>
            <pc:docMk/>
            <pc:sldMk cId="1615760013" sldId="257"/>
            <ac:inkMk id="11" creationId="{229CF1EE-8BC0-2189-FD08-B91CE38CD8CC}"/>
          </ac:inkMkLst>
        </pc:inkChg>
        <pc:cxnChg chg="add mod">
          <ac:chgData name="Ingrid Mengdehl" userId="3c7dcee0-4664-4784-a557-cd881a686704" providerId="ADAL" clId="{7D97EA6D-D572-49D4-A20E-4B088FE44835}" dt="2022-12-06T16:10:41.059" v="544"/>
          <ac:cxnSpMkLst>
            <pc:docMk/>
            <pc:sldMk cId="1615760013" sldId="257"/>
            <ac:cxnSpMk id="36" creationId="{33E564AB-C653-47FF-9519-530E4CE7877B}"/>
          </ac:cxnSpMkLst>
        </pc:cxnChg>
        <pc:cxnChg chg="add mod">
          <ac:chgData name="Ingrid Mengdehl" userId="3c7dcee0-4664-4784-a557-cd881a686704" providerId="ADAL" clId="{7D97EA6D-D572-49D4-A20E-4B088FE44835}" dt="2022-12-06T16:10:41.059" v="544"/>
          <ac:cxnSpMkLst>
            <pc:docMk/>
            <pc:sldMk cId="1615760013" sldId="257"/>
            <ac:cxnSpMk id="37" creationId="{5B4044FC-3BE7-0DA7-F460-BB8260EE3CD8}"/>
          </ac:cxnSpMkLst>
        </pc:cxn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6T11:25:10.179"/>
    </inkml:context>
    <inkml:brush xml:id="br0">
      <inkml:brushProperty name="width" value="0.34286" units="cm"/>
      <inkml:brushProperty name="height" value="0.34286" units="cm"/>
      <inkml:brushProperty name="color" value="#0B868D"/>
      <inkml:brushProperty name="inkEffects" value="ocean"/>
      <inkml:brushProperty name="anchorX" value="-399036.25"/>
      <inkml:brushProperty name="anchorY" value="-408938.21875"/>
      <inkml:brushProperty name="scaleFactor" value="0.5"/>
    </inkml:brush>
  </inkml:definitions>
  <inkml:trace contextRef="#ctx0" brushRef="#br0">335 70 7603,'11'9'548,"-3"2"-359,-8 5 1,-1-4-1,-2 9-41,-3 2 1,0-2 0,1 8 0,0 1-20,0 3 1,-1 7 0,-4 5 0,2 3-48,2 5 1,-2 6-1,1 3 1,-1 3-42,-1 3 0,1 4 0,0 3 0,2-4-47,-1-1 1,-1-1 0,-2 5 0,1-2 53,0 0 1,0 0 0,-1-6 287,1 2-297,-4-2 0,2 8 0,-2-4 1,0-4-17,1-1 0,0-5 0,2 0 0,1-1-51,0-1 0,0-3 1,2-5-1,1-3-138,-1 0 1,2-3-1,-1-4 1,1-6-673,0-8 400,3-3 0,-3-9 106,2-11 1,2-15-1,-2-22 64,2-2 1,1-2 0,0-2 0,0-5 112,0-3 0,0-1 1,0-4-1,1 1 150,2 0 0,-2-5 1,3 5-1,-1 1 34,0 2 1,4 3-1,0-1 1,1 2 68,1 2 0,0 5 1,1 8-1,-1 5 268,0 3 0,5 5 57,1 2 0,4 8-221,2 0 0,-1 7 0,2 6-11,-3 3 1,-3 2 0,0 0-39,4 1 0,-1 1 0,2 4 123,-1-2-195,3-3 0,-3 1 1,4-3 109,-1-1-99,3 0 0,1 0 0,4 0-155,-2-3 137,0-2 0,3-1 0,3 0-23,1-1-76,-3-5 1,3-2 0,-3-4 0,1-2 2,0-1 1,2-2 0,1-5 0,-2-1 2,-2-1 0,-4 0 1,3-5-1,-1-2-48,0-2 1,-1-2 0,-3 1 0,-1-2-100,-1 0 1,-1-6 0,1 2-1,-3-3-14,1-1 0,-3-1 0,1-5-143,-1 1 266,-1-1 0,-4 1 0,0-1-110,2 1 86,1-1 1,-1-1 0,0 0 60,-2 3-41,-3 5 1,5-6-1,-1 3-124,1-3 139,-2 4 1,1 1-1,-2 4 1,-1-1-4,0 1 1,1-3 0,-3 1 0,2 2 36,-2 5 0,-1 5 1,0 2-25,-1 3 118,4 2 0,-6 16 0,-2 10 157,-6 13 1,-5 7-1,-3 3 290,0 2-480,0 2 1,-2 4 0,0 0 164,-2 0-145,-3 5 0,2 2 1,-4 4 68,2-3-69,-1 0 1,2 5-1,-3 5-131,-1 6 86,1 1 0,-1 12 1,-1 2-1,0 6-20,-2 7 0,-1 5 0,3-1 0,-2-3 11,1-1 1,2-5 0,0 4-1,2-3 23,1-4 1,0-5 0,4-12-1,3-2-6,2-3 1,5-3 0,-2-4 0,3-2-30,1-3 1,0 0 0,0-1-1,1 0-32,3-3 0,1-1 1,5-5-255,2 0 276,3-4 1,4-2 0,-1-6-231,1-4 221,3-5 0,-1-3 1,5-3-125,3-1 115,-1-4 0,5-2 1,-2-6-30,3-3 47,2-6 0,4-3 0,1-5 0,-2 0 30,-1-2 1,2-4-1,3 0 1,0-3 53,2-1 0,1-3 0,-5 4 1,2-3-6,1-2 0,5 0 1,0-3-1,-1 0 15,-4 0 1,2 0-1,-2-2 1,2 0-64,1-1 1,0-4-1,-6 3 1,-1-2-2,1-5 1,-2-1 0,0-4-143,-4 3 138,1 3 0,-7 0 1,2 0-92,-2-3 105,-5 7 0,-3-3 0,-4 9 143,-2 0-132,-3 0 1,-2 1-1,-5 1 7,-1 1 1,-5 5 0,-6 1-46,-4 5 0,-7 4 0,-3 4 0,-1 3-33,-1 1 0,-1 3 0,-4 2 0,1 3-85,-1 2 0,-1 1 0,-1 1 0,-1 2-17,1 3 0,-2 3 1,1 4 116,1 2-30,1 3 1,1 4-1,1 4 204,2 4-192,-1 7 1,6 4 0,-3 5 117,1 5-36,2-2 1,-2 6 0,6-1 203,0 4-236,5 3 0,-3 7 1,5 0-1,0-2-1,-1-3 1,4-3 0,1-3-1,1-1-20,2-4 0,1 0 1,1-12-1,0-2-14,0-2 0,5-3 0,3-4-101,4-2 0,7 1 0,3-9 41,7-5 0,-5-6 1,7-6-85,-3-4 130,-2-8 0,3-4 1,2-6-108,3-2 102,3-5 1,-3-4 0,0-6-32,1-1 59,1-9 1,1 6 0,0-6 0,1-1-21,-1 0 0,-2-7 0,1-1 0,1-4-65,-2-1 0,1-3 0,-5 2 1,0-3-29,1-3 1,-7 6 0,0 0 0,-4 6 39,-3 7 1,0 3 0,-4 10 292,-4 2 87,-5 15-193,-9 6 0,-3 14-8,-5 2-81,-2 7 1,-2 5 0,2 6 211,0 0-148,-2 9 0,4-4 1,-2 8 159,0 1-212,-2 6 1,6-2 0,-3 3 0,3 1 24,1-1 0,-2-1 0,1 6 0,0 2-47,1 2 0,6 4 0,-1-2 1,1 5-26,0 4 0,0-3 0,3-3 0,0-5-13,0-4 0,1-1 0,2-3-9,3-3 0,5-1 1,3-4-1,0-9 3,3-4 0,1-7 1,4-4-59,3-4 82,2 1 1,3-7 0,2 0 29,2-6-31,8-1 0,-8-12 0,8-1 49,-1-5-39,1-3 1,5-2 0,-2-2 0,0-3 5,-2-2 0,4-5 0,2-3 1,0-1-1,-2-1 1,0-2-1,-2-2 1,1-3-55,0-5 1,-6 0-1,4-3 1,-5 0-129,-2 0 1,0-2 0,1-3 0,-2 1 56,-2 4 0,-3 7 1,-5 6-1,-3 3 132,0 5 0,-5 10 1,-6 5 55,-2 5 127,-4 5 77,2 2 76,-7 8-9,-1 1-270,-5 16 0,-5 3 1,0 14-1,-1 2 69,-2 3 0,-3 8 0,0 4 1,-1 7-18,-2 5 0,0 0 1,1 4-1,-2 2-80,-1 3 1,0 8-1,-3 9 1,0 5-60,1 3 1,10-44 0,1 2 0,-2 0 0,0 1 0,0 2-1,0 0 46,0 3 0,0-1 0,0-4 0,0-1 0,0 2 0,0-1 0,1-1 0,-1-1 42,0-1 1,0 0-1,-14 46 1,1-5 57,2-1-100,-2 1 1,8-10 0,-3 1 60,2-2-44,2 1 0,0-12 1,3-2-155,2-6 28,-1-3 0,7-4 0,-3-4 0,3-4-209,2-7 1,-2-7-323,4-5 387,-1-9 0,9-5 1,1-18 134,2-17 1,2-6 0,2-18 0,1-4-59,2-6 1,0-5 0,4-3 0,-1-3 3,1-5 1,-1-4 0,1-6 95,0-4-23,3-9 1,2 2 0,-10 42 0,1 0 0,0-1 0,1-1 100,1-2 1,0 0 0,0 6 0,1 2 0,0 1 0,-1 1-1,17-38 84,2 8 1,0 3-1,1 2 1,0 0 5,0 3 1,0-2-1,2 3 1,1 1-102,3 1 1,0 9-1,-1 4 1,-1 6-26,-1 4 0,-2 2 0,-1 7 0,-1 4 40,-2 4 1,1 1-1,-3 3 1,0 1 16,0 2 1,3 4-1,-4 3 1,0 2-2,1 4 0,-4 2 0,2 5 293,-4 2-316,1 7 1,-8 5 0,0 7-35,-2 3 40,-6 10 0,2 0 1,-7 8-1,-4 3-6,-4 2 0,-3 5 0,-6 5 1,-1 2-36,-4 1 1,-5-4-1,-4 3 1,-3 0-1,-3 2 0,-2-6 1,-4-4-1,0-7 96,-1-5 0,-3-1 0,-1-3 1,-1-3-83,3-5 0,1-6 1,0-6-1,-3-5-203,0-4 0,4 1 0,0-6-135,2-3 296,11-3 0,-2-10-437,8-1 296,5-11 1,4 4 0,8-5-573,4 4 594,4-3 1,3 9 0,1 0 0,2 1 58,0 2 0,8 1 0,-2-1 0,3 0 155,2 3 1,0 0 0,6-1-1,2-1 80,3-2 0,2 3 0,3-3 1,1-2-9,3-1 1,8 0-1,4-1 1,3 1 16,-1-1 1,3-4-1,0 0 1,1-2-55,2 0 1,-3 0-1,-2-3 1,-3 0-3,-3 1 0,1-2 0,2-1 42,-3-1-89,-1 0 1,-4-1 0,-2-2 0,0-3 19,2 0 1,-7 3-1,3-1 1,-6-2-54,-3-2 0,-3-6 0,1 2 0,-3-2-80,-5 2 0,-4-1 1,-2 3-1,-2 2 49,0 1 0,-8 9 378,1 4-225,-1 13 1,-3 7 74,-2 14 0,-2 9 0,-1 13 340,0-1-381,0 3 0,-4 5 1,-2 5 328,-3 2-342,0 2 0,0 3 0,-2 0 92,-1 2-188,2 9 1,-8 1 0,4 7 0,-3 1-8,-2 5 0,3 4 0,-7 7 0,1 1-49,-3-2 1,1 3 0,-1 0 0,-2 1-38,-3 2 1,5-4 0,-2-1 0,2-3 57,1-3 1,3 2-1,0 3 1,1-2-8,2-3 0,0-5 0,3-3 0,2-4-50,3-2 1,0-5 0,1-2-227,0-3 167,0 0 1,-1-3-1,2-2-173,2-4 162,-2-3 1,2-7 0,-2-3 0,1-3-169,1-2 0,3-6 35,-4-1 0,4-13 69,-3-9 0,4-9 0,-1-15 0,2-7 5,1-8 0,0-9 0,1-6 0,1-4 112,1-4 1,5-6-1,1-3 1,2-3 81,0 0 1,4-5 0,0-2 0,4-7-11,3-8 1,-2 1 0,-7 44 0,0 1-669,1 0 1,1 1 643,-2-1 0,2 0 1,21-41-1,-3 0 1,0 7 12,-2 7 0,2 6 0,0 7 0,2 0 31,3-1 1,-6 3 0,5-5 0,0 2-63,2-1 0,0-2 0,5 4 1,-1 3-21,0 6 0,-2 7 0,-4 9 0,0 4 58,0 4 0,-3 6 0,-3 4 0,-3 4 15,0 1 1,0 6 0,2 1 352,4 5 0,-11 7 1,2 5-1,-7 6-257,-3 8 1,-3 5-1,-6 4 286,-2 3-301,1 6 1,-4 4-1,2 4 1,-2 3 28,-1 0 1,-4-1 0,-2 3-117,-3 0-30,0 6 0,-1-3 0,-3 1 0,-2-4-11,-3-3 1,-1 1-1,-3-4 1,-3 0-90,-2-5 1,2-4-1,1-5 1,-3-4 50,-3-3 0,4-9 0,-2-2 1,1-4-124,0-5 0,-2-2 0,0-5 1,-2-3-1,0-6 0,0-4 0,0-4 1,2-1-1,3-3-686,4-3 0,7 2 649,2-2 44,7 4 1,2-3 0,5 4-25,2-2 0,6 0 0,8 5 306,4 1 0,-2 6 0,6 5 36,4 1 0,-6 1 0,8 3 0,-4 1-23,0 2 0,1-1 1,0 4-1,1 0 75,2-1 1,2 4-1,5-3 1,2 1 38,0-1 1,5 1 0,0-4 0,1 0-83,0-2 0,1-1 0,4-1 1,0-3-105,3-2 0,-3-6 0,-2-4 1,-1-2-13,-2-4 1,2 0-1,-1-3 1,1-3-22,-3-1 0,0 1 0,1-6-29,1-1-21,-1-1 0,-2-5 0,-2 0-140,-1-1 158,4-6 0,-6-1 0,3-2 0,-1 0-36,-5 3 0,-3 3 1,-6 4-1,-3 3 106,-2 5 0,-6 7 435,-4 4-94,-6 11 0,-7 5-436,-8 12 1,0 1-1,-4 9 1,2 1 13,-2 4 0,-1 4 0,-5 4 109,1 2-92,-1 5 0,1-3 1,-1 4 202,0 0-201,1 4 0,-1 1 1,1 2 138,-1-1-122,5 5 0,-3 1 0,5 2 0,0 1-22,2-1 0,4-3 0,1-2 1,1-4-59,5-4 0,4-5 0,5-4 0,2-5 45,4-6 1,4-2 0,3-2 0,1-3-8,2-4 0,4-5 1,2 0-1,2-4-41,4-4 0,-1-8 1,5-4-1,-2-6 45,0-3 0,5-5 0,-2-2 71,2-2-65,2-1 1,-5-5 0,0-1 173,-1-3-167,-3 0 0,10-8 0,-5-3-9,-2-2-28,-6-3 0,2 0 1,-4 1-1,0 2-22,-2 4 1,-7 8 0,-3 8 0,-3 7 276,-3 7 0,-3 5 77,0 1-347,-6 9 0,1 5 77,-4 14 0,-4 4 0,-5 13 86,-2 0 1,-1 6 0,-1-3 212,1 3-298,0 2 0,-2 3 1,0 2 230,-1 1-196,-1 2 1,3 8-1,-1 1 1,-3 4 38,0 5 0,-1 4 1,-1 5-1,0 5 25,0 2 0,1 6 0,1-2 0,-1 3 18,1 1 1,-1 2 0,0 0 0,1-2-52,1-3 1,2 0 0,-4 4-1,1-1-73,-1 0 1,3-2 0,-4-8 0,0 0-61,-2 1 1,0-2-1,-1-3 1,0-4 10,-3-3 1,-2-1 0,-5 3-108,-2 1 139,2-6 1,-7 4 0,1-5-135,-4 2 103,-4-3 1,-9 5 0,-3-5 0,-2-2-57,-4-2 0,-6-6 1,-5 2-1,-5-4 30,-3-2 1,0-7 0,1-8-1,-1-7-38,1-6 1,3-9 0,3-5 0,7-6-61,6-8 1,7-9 0,5-13-1,4-6-170,7-5 0,9-5 0,10-3 0,5-3 79,6-3 0,5-1 0,9-2 0,9 3 396,6 3 1,13 0 0,7-1 358,5-2-409,9 2 1,6-3 0,7 5-1,7-1-7,6 0 1,-36 27-1,0 0 1,3 1-1,1 1-714,1 0 1,0 2 674,1 0 1,2 1-1,3 2 1,1 2 0,3-1-1,2 2 1,0 0-1,2 0-10,0 2 1,1 0 0,2 1-1,-1-1 1,-2 3 0,-1-1 0,3 1-1,1 0-155,1 0 1,0 1 0,1 0 0,-1 1 0,3-1 0,0 1 0,-2 1 0,-1 0 12,1 1 0,-1 1 0,1-1 1,1 1-1,1 0 0,0 0 0,-1-1 1,0 1-169,0-1 0,-1 1 275,-1 2 0,-1 0 0,-2 0 0,-1-1 0,0 2 0,0 0 0,0-1 0,0-1 0,0-1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7T11:32:50.660"/>
    </inkml:context>
    <inkml:brush xml:id="br0">
      <inkml:brushProperty name="width" value="0.34286" units="cm"/>
      <inkml:brushProperty name="height" value="0.34286" units="cm"/>
      <inkml:brushProperty name="color" value="#0B868D"/>
      <inkml:brushProperty name="inkEffects" value="ocean"/>
      <inkml:brushProperty name="anchorX" value="-414592.125"/>
      <inkml:brushProperty name="anchorY" value="-417168"/>
      <inkml:brushProperty name="scaleFactor" value="0.5"/>
    </inkml:brush>
  </inkml:definitions>
  <inkml:trace contextRef="#ctx0" brushRef="#br0">567 372 7589,'0'28'25,"-3"-3"0,-1 0 81,-1 0 1,-1 3 0,-4 4 0,0 8 0,-1 7 78,-2 8 0,0 7 1,1 2-220,0 6 124,-4 1 0,2 15 1,-2-2-23,0 0-70,5 1 1,-6 3 0,4 3-1,-2 1-5,-1-2 1,1 3 0,0-9 0,-2 3-3,0 1 0,-2 1 1,2-6-1,0-3-24,2-4 1,0-2-1,-1-3 1,1-5-17,2-6 0,0-5 1,4-10-1,0-2-128,-1-6 0,1-4-141,0-5 206,0-9 63,-1-9 1,2-17 0,1-11 0,2-7-204,0-5 1,1-6-1,2-5-47,-1-2 255,-4 0 1,5-7 0,-3-1 0,1-2-5,1-1 1,-1 2 0,1 5 0,1 1 105,1-1 0,4 0 1,2 3-1,3 8 86,2 5 0,4 7 0,0 4 0,0 3 175,3 5 0,-1 6-28,6 2 1,2 5 0,8 7-68,-4 7 1,-6 0 0,2 2 0,-1-2-108,-2-4 1,1-1 0,1-1 7,1-3 0,7-2 0,3-5-41,-2-2-11,-2-2 1,-5-9 0,0-1-15,4-3-91,-1-5 1,4-1 0,-4-7 0,0-3-4,0-3 0,3-3 0,0 0 0,-1 0-46,-1-2 1,-1 0-1,1-6 1,1 0 0,1-2 0,-4-2 1,-2 0-1,1-2-45,1-3 0,0-7 1,-1 1-1,-3 0-93,0-1 1,2 3 0,-2-1 0,-1 0 15,1 1 0,-1 2 1,-4 3 196,1 0-83,0 4 0,-1 0 0,1 4 78,-1 3 16,-3 4 0,2 0 1,-1 4-1,0 1-1,0 2 0,0 2 0,-2 4 1,-1 1 32,1 2 1,-1 2 104,-1 5-26,-1 3 0,1 19 0,-6 14 86,-2 9 1,-8 7 0,-3-1 0,-3 2-58,-3 3 0,-3 7 1,0 1 193,-1 6-268,-2-1 1,4 2 0,-1-1-63,0 3 68,-2 3 1,-3 11 0,-2 2-58,-1 2-51,3 10 1,-5-1 0,1 8-1,-2 2 0,-1 0 0,3-4 0,1-8 0,2-2 19,1-1 0,-1 1 0,3-1 1,2-3 6,3-2 0,-2-1 0,4 4 0,0-3-9,2-4 0,4-4 0,1-8 1,1 0-16,2 0 1,-3-5-1,2-2 1,1-5-12,1-3 0,5-3 0,3-1 0,2-1-5,3-2 1,0-5 0,3-5-168,2-1 111,0-2 1,2-3 0,0-3 51,3-2 1,8-4-1,4-4 1,-1-5 41,0-5 0,-4-8 0,3-7 1,0-7 69,2-6 0,6-4 1,0-3-1,-1-5 30,-1-3 0,1-1 1,1-5-1,2 0 55,1-1 1,1-3 0,-4 5-1,0-1 79,-2-2 0,2-3 0,-1 0 0,-3 2-135,-4 4 1,0-1-1,-1 2 1,-2 0-111,-3-2 1,0-2-1,-4 5 1,-2 0-35,0-3 1,-1 0 0,-2 2-1,-1 1-47,-4 0 0,-2 1 1,0-3-1,-2 4-111,-2 1 1,-2 10-1,-4 3 102,0 2 0,-6 13 60,-6 5 1,-6 9 0,-7 12 0,4 4 24,1 3 0,1 4 0,0 5 0,-2 3 20,-1 5 1,-2 8 0,1 5-1,0 2 39,0 2 0,-1 3 1,1 5-1,0 5 38,0 5 0,2 3 0,3 2 0,3 5 60,2 8 0,1 6 1,2 5-148,1-2 6,6-5 0,-1-3 0,4-7 0,1-3-68,2-6 0,3-8 0,6-12 0,1-4-40,2-7 0,0-5 0,4-7 1,-1-5 75,1-3 1,1-4-1,1-3 31,4-1 1,7-5-1,2-5 30,-1-7 0,-3-7 0,-11-6 1,-1-5-19,1-4 0,0-4 0,-1-7 4,1-2-10,-1-2 1,-2-3-1,-2-3-16,0-4 4,-2-5 0,1-12 0,-1-1 0,-2-2-116,-3-5 0,1-1 1,-5-4-1,-1 1 51,-1 4 1,-1 4 0,0 14-1,0 5 31,0 7 0,-4 2 1,-2 12-1,-3 6 4,0 6 0,-4 9 1,-4 4 47,-4 3 1,1 4 0,-4 5 50,1 2 1,2 5-40,2 7 1,6 2-9,3 7-5,5-3 0,7 4 51,4 0-42,1-5 0,9 10 0,-2-8 0,0-1 44,3-2 1,3 0 0,3-1-1,2 0-10,4-2 0,0-4 0,5-6 0,2-3 15,3-2 0,3-6 1,5-5-1,-1-8-22,1-6 0,-1-2 0,2-3 0,-1-1-35,0-1 0,1-5 0,-5-1 1,0-2-26,0 0 0,0-3 0,1-1 1,-1 1 5,-2 2 1,-1-3-1,-3 0 1,0-2 1,-3 2 0,-2-2 1,-3 1 1,2-1 9,-3-6 1,1 3 0,-4-4 0,1 1-17,-3-2 1,-1 5-1,-4-3 1,-1 1-40,-2-3 1,-4 4 0,1 1 0,-5 5-68,-4 1 0,-2-1 0,-1 4 0,0 3 49,0 4 1,-4 4-1,-2 2 33,-2 1 44,-2 9 0,-7 7 0,-3 15 32,0 8 1,2 4 0,5 4 0,-2 3 12,-3 2 1,0 2-1,-1 2 1,1 3 15,-1 2 0,0 5 0,1 3 256,-1 1-303,1 2 1,-1 3 0,0 4 0,1 6 11,-1 8 1,1 6 0,-2 10 0,-1 1-34,0 2 0,-2 2 1,2 4-1,-1-2 2,-2-5 0,-1-3 0,-3-1 0,0 0 45,0-2 1,4-4-1,0-1 1,0-3 3,0-3 1,1 4 0,-3-1 0,2 2-29,1-4 1,3-6 0,3-3-77,2-1 76,3 3 1,3-10 0,6-2-182,2-5 97,1-1 0,4-7 0,3 2 0,5-6-84,3-6 0,3-5 1,1-5-1,3-3 103,3-2 1,2-7 0,0-3-1,2-4 26,2-5 0,-1-2 0,4-10 0,1-3 37,2-1 1,-3-4 0,0-5 0,2-4 36,3-5 0,-1 0 0,3-5 0,-3-4 66,-1-1 0,1-5 0,2-6 1,0-4-63,-1-1 0,-1-3 0,0-1-39,-1-4-4,0-11 0,-1 10 0,-1-3 1,-2 8-35,-1 4 0,0 2 1,-3 4-90,-1 7 117,2 7 1,-10 10 0,1 3-1,-1 4 3,-1 3 1,-5 8 0,-2 0-86,-1 0 75,-2 9 1,-6 7-1,-6 14 32,-8 9 0,-3 3 0,0 2 0,-1 4 54,1 2 1,-2 4-1,-2 4 1,-1 3-30,1 3 0,2 0 0,1 1 0,-2 0-17,0 3 0,-1 1 1,1 5 11,2 0-32,-1 4 1,1 2 0,1 4 0,1-1-10,5-4 0,0-6 1,4-5-194,2-2 152,1 0 0,1-10 1,1-1-1,4-5-21,4-3 1,1-5-1,6 0 1,0-1 21,2-2 1,1-5 0,2-1 0,2-2 24,1-2 0,1-1 0,5-4 0,2-3 1,1-2 0,1-1 0,4-1 0,-2-3 10,-2-5 0,5-2 0,-2-4 1,3-3 19,1-2 0,0-1 0,4-4 0,-2-1 16,1-1 1,3-2-1,1 0 67,2-2-101,0-5 1,-4 6 0,1-4 160,-1-1-147,5-1 1,-5-1 0,2 0 0,-5 0 13,-2-1 0,1 0 1,-3-2-1,0-3-38,-3 1 0,1-3 0,-6 1 0,-2-1-32,0-2 1,-6 1-1,-3 0 1,-5 2-8,-1 1 0,-2 3 1,-4-1 160,-1 0 0,-4 10 42,-6 0-151,-7 8 0,-2 0 110,-7 5-89,3 3 0,-7 2-48,4 4 21,-12 3 0,9 2 0,-11 4-28,-1 0 0,8 1 0,-5 2 0,4 4-26,3 1 1,-3 5 0,4 3 0,-2 2 8,0 4 0,1 5 0,-2 6 0,2 3 15,-2 5 1,0 5 0,0 2 0,2 4 24,2 3 1,-3 4-1,3 8 1,1 1-44,2-1 1,0 2-1,1 0-147,-1-2 173,0-1 1,5-5 0,2-2 0,1-4-23,2-2 0,4-2 1,2-7-115,2-4 98,1-3 1,1-7 0,2-2 0,3-2-80,2-2 1,7-3 0,2-6 36,4-2 1,4-7 0,0-5 47,2-6 0,2-4 0,-7-8 0,3-5-3,2-4 0,-3-1 1,1-7-1,1-2 72,1-3 0,1-8 0,-1-5 0,-1-3 13,-2-1 1,1-5-1,3-5 1,0-8-48,0-9 1,-1-4 0,-2-3 0,0 0-26,1-1 1,2 2 0,1 1 59,-1 3-32,2 4 0,-7 6 0,5 2 41,0 2-31,0-7 0,0 14 0,-1-3 0,-1 4 16,-1 2 0,-4 2 0,3-1 0,-1 4-2,-3 4 0,0 3 1,-1 4-1,-2 1-64,-1 0 0,-2 9 0,-3 1 1,2 4 1,-1 0 46,-2 2 61,-5 11 0,-2 15 0,-6 14-30,-4 9 1,-1 5-1,-1 5 158,0 4-114,-1 1 1,-2 5 0,-1 3 0,-2 5 23,-1 4 1,1 1 0,1 2-1,-1 0-59,1 0 1,-2 5 0,-2 3-1,-1 4-51,0 2 1,1 5 0,-1 2 0,1 0-20,-1 2 0,5-8 0,1 0 0,3-4 47,1-5 1,-1 2 0,1-4-1,1-2-14,1-2 1,0-6 0,3 0 0,0 1-27,0 2 0,1-6 0,3-1 0,0-3-32,0-1 0,0-2 0,0 0-53,0-2 88,4-9 1,1 1-1,5-7 1,3-1-51,2 1 1,3-5 0,1-7 0,2-3 7,1-1 1,5-5 0,0 1 0,4-4 9,2-5 0,1-3 1,3-8-1,1-4 41,2-2 0,-1 2 1,2-5-1,0-2 109,3-2 0,-1-2 1,1 2-1,2-2 76,-2-1 1,1 2-1,1-3 1,1-2-60,-1-4 0,1 2 0,-1-2 1,2 1-50,1-2 0,-1-2 1,1-6-1,-1 0-126,-2 0 0,-2-2 0,-2-3 0,-1-4-45,-1-4 0,-3 6 0,-4 5 0,-5 5 173,-6 6 0,-3 2 0,-3 1 70,-4-1 0,-7 7 0,-6 2-79,-7 3 1,-3 2 0,-6 8-10,-6 4 0,3 3 1,-8 2-14,1 4 0,-6 3 0,-1 3 0,1 4 6,0 1 0,7 4 0,-2 2 0,1 1-61,0 5 0,-2-1 0,-1 7-82,-1 3 60,0-1 0,6 8 1,1-2-80,-2 3 104,-5 4 0,5-2 1,-1 6-1,3 1-17,4 3 1,-1 4-1,1 0 1,2 2-40,3 0 1,4 1-1,2-1 1,-1 0-2,1 1 0,4-10 0,2 4 0,2-5 39,1-3 1,1 0 0,2-6-1,3-2-13,2-3 1,3-2 0,1-2 0,4-3 11,1-2 1,2-3-1,-1-4 29,1-2-16,4-3 0,0-2 0,5-2 37,0-2-27,4-3 1,-3-10 0,3-3 0,0-6 18,2-3 1,1-4 0,1-6 0,-2-4 7,1-4 0,2-4 1,1-4-1,0-3 8,-1-3 0,-5-2 0,2-4 0,0-4-68,-1-4 0,-1 0 0,-4-1 0,-1 2-20,-3 1 0,2 4 1,-5 4-1,-4 7 37,-3 6 0,-4 9 22,-1 4-17,-3-2 0,1 7 44,-4-2 52,-4 15-78,-4 1 32,-5 12-9,-3 4 1,3 5-1,-3 7 236,3 1-231,1 6 1,-2 2-1,0 5 1,-1 2 18,0 1 0,-1 2 0,0 5 1,1 3-30,-1 3 1,1 1 0,-2 3 0,0 3-30,3 1 1,-2 10 0,0 4-1,2 1-6,0-1 0,2-4 0,0-4-2,0-4 20,3-7 1,2-3 0,4-9-1,1-5-29,2-3 0,4-5 0,6-2 17,6 1 1,-1-10-45,4-1 56,10-4 1,-9-4 0,8-5-1,-2-7 1,1-6 1,-1-5 0,5-3 0,-1-3 2,0-1 1,1-6 0,3-4 0,1-4 28,2-6 0,-1-1 1,1-4-1,-2-3 2,-1-5 1,5-10 0,0-7 0,1-4-102,1-2 1,-5 2-1,1-1 1,-1 5 4,-2 3 1,-5 17-1,-4 11 1,-7 11 275,-4 9 0,-1 5 31,-3 1-221,-5 9 101,-4 1-95,-4 5 1,-7 22-1,-3 3 24,-4 7 0,0 3 0,-3 0 1,2 4 51,-2 5 0,-2 2 0,-1 6 0,2 0-105,1 2 0,-1 3 1,0 1-1,0 3-36,3 2 1,-2 3 0,5-3-1,0-1-32,2-2 1,2 2-1,2-3 1,2-8 10,3-7 1,2-5-1,3-6-53,2-2 93,2-6 0,5 1 1,3-7-130,1-2 135,2-7 1,6 1 0,4-4-1,4-1 1,1-9 0,-5-5 0,2-6 3,3-3 0,-1-4 0,1-6 1,1-3 28,1-2 1,5-6 0,-1-1 0,0-4 35,1-2 0,-1-3 1,3-6-1,1-3-52,-2-4 1,-4-5-1,-4 1 1,1-1-69,1-3 0,-3 3 0,-2 5-60,-2 9 113,-5 11 1,-5 4 0,-6 7 133,1 3-60,-8 7 1,6-1 101,-6 0-147,-1 9 4,-1-6-68,0 13 39,-3 3 0,-1 27 125,-6 10 0,-6 10 0,0-7 1,1 4 11,0 2 1,-1 3 0,-2 7 0,1 3-89,-1 1 0,-2 2 0,2 1 1,-2 3-74,1 5 1,-1 4 0,-4 4 0,0 1-55,-2 0 1,-3-2 0,3 8-20,-2 2 83,-1-6 1,-3 8 0,0-8 130,0 2-63,0-1 0,-3-1 1,-1-1-1,0-4-26,0-1 0,-2-7 0,1 3 0,-1 0-21,-1-2 0,-3-1 0,4-8 0,-3 0-7,-4-2 1,0 1 0,-3-6-1,1-2-20,2-5 1,-4-3-1,2-2 1,-1-3-66,0-5 1,2-5 0,3-8-1,-2-3-125,2-5 0,-1-4 0,3-7 103,4-5 59,3-5 1,6-9 0,2-2-372,3-5 366,4-3 1,3-6-1,5-1-246,4-3 179,6-3 83,7-4 0,4 1 0,6-3 5,2 2 1,5 0 0,9 3 0,3-1 129,4 2 0,4 1 0,2 9 42,4 2 0,3-1 0,2 4 0,1 2 0,2 2 62,2 2 0,1 8 0,3-2 0,0 3-123,1 1 1,0-2 0,-3 2 0,-1 0-61,-2-1-1,4 2 1,-4-3 0,-2 1-68,-2-4 1,1 1 0,1-6-138,1-1 197,-8 3 1,3-5 0,-7 1 171,0-3-132,1-5 0,0 0 0,-1-4 0,-1 1 64,-4-1 1,2-6-1,-3-1 1,2-6-56,2-3 0,-2-1 1,0 0-1,-2-3-99,1-3 0,1-5 0,-2-2 0,-2 2-30,-3 1 0,0 1 0,1 0 0,2 1 59,-2 2 0,-1 2 0,-1 4 0,0 2-107,1 1 1,-5 4 0,-3 9-23,-5 6 120,-2 8 1,-7 3-7,-1 5-44,-8 8 119,2 1 0,-10 24 0,-1 4 0,-3 6 140,0 5 1,-1 2 0,-2 6 0,1 3-63,0 2 0,4 6 0,-2 1 0,1 2-75,2 2 1,1 0 0,1 2 0,1 0-140,2 0 1,2-1 0,4 2-1,2 0-41,1-1 0,3 1 0,2-8 1,0 0 75,-2-2 1,1-1 0,1-3 221,-1-3-194,1-1 0,-6-2 0,1 0 15,-2 0-3,-4-4 1,-2 0 0,-4-3 224,0 1-120,0-4 0,-4 2 1,-4-4-1,-3-1 1,-5-1 0,-2-4 0,-5 2 0,-4-4-49,-3 0 1,-5-2 0,0-6 0,-4 1-55,-5-1 0,-5-4 1,-4-2-1,-3-2-35,-2-1 0,-2-5 0,-4-4 1,1-6 84,0-2 0,5-3 0,8 0 0,4-3-140,2-1 0,4-1 0,7-3-539,5 1 449,4-1 1,10 1-1,2 1 57,5 1 0,7 1 0,8 0-158,7 2 181,5 6 1,15-4 0,4 1 0,6-1-136,9-3 1,10-2 0,12-5 0,5-2-105,5-1 1,9 2 0,-47 14 0,1 0 352,2-1 0,1 1 0,2-1 0,0 0 0,2-1 0,-1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6T16:51:13.282"/>
    </inkml:context>
    <inkml:brush xml:id="br0">
      <inkml:brushProperty name="width" value="0.34286" units="cm"/>
      <inkml:brushProperty name="height" value="0.34286" units="cm"/>
      <inkml:brushProperty name="color" value="#0B868D"/>
      <inkml:brushProperty name="inkEffects" value="ocean"/>
      <inkml:brushProperty name="anchorX" value="-475794.53125"/>
      <inkml:brushProperty name="anchorY" value="-457733.34375"/>
      <inkml:brushProperty name="scaleFactor" value="0.5"/>
    </inkml:brush>
  </inkml:definitions>
  <inkml:trace contextRef="#ctx0" brushRef="#br0">3258 0 6253,'-5'11'168,"-3"6"1,3-10-179,-5 9 31,1-5 0,-2 5-7,-1 0 1,-1-3 4,-6 9 0,3-4 0,-5 5 10,1 0 1,8-6-1,-5 3 7,2 1 0,1-1-21,-5 5 0,-3 0 0,1 3 22,3-3 0,0-5 1,4-4-8,0 0 1,1 2 28,-3 1-39,1 4 1,-5-2-28,-2 4 20,6-4 0,-5 2 0,7-5 20,0-2-27,2 2 0,-5-3 1,4 3-8,-2 1 1,-1 2-1,-2-1 1,2-2-3,0 0 1,4-3 0,-1-1-1,0 1 1,0 0 0,-2-3 1,1 4-1,0 1-2,1 1 0,-3-3 0,2 1 1,0 1-1,-3 1 1,-2 2 0,-1 1 2,1 1 1,-2 0-1,4-2 1,-3 2 0,2-1 0,-4 4 0,8-4 0,-7-1 79,8-4-61,-3 3 1,0 2-1,-4 4 9,1-2 0,1-2 0,7-5 1,-3 0-1,-1 1 0,4-2 1,-4 1-12,-2 4 1,5-1 0,-8 4-9,-1 0 1,6-6 0,-2 2 0,4-1 0,0 0 0,-1 0 0,3-2 0,-3 0-18,0 1 1,1-1-15,-3 3 29,1 2 0,-5 4-8,-2 0 5,6-4 0,-5 2-23,8-4 16,-8 4 0,9-3 1,-6 2-1,2-2-2,1-1 0,3 0 0,-3 0 0,0-1-3,1 1 1,-1 0 0,-2 0-1,2 0 1,-3 3 0,-2 0 4,2-1 0,1-1 0,-2 0 6,0 2 1,2-5-1,0 2 2,1-2 0,3 2 81,-2 3-82,3-6 0,-5 3 13,5-6-9,-5 5 0,6-1-6,-1 2 1,-3 2 0,2-4 1,-4 2-2,1-1 1,3-2-1,-2 2 18,-2 1 0,0-5 0,0 5 7,2-1 0,3-4 1,-2 2-12,1 1 0,1-3-2,-4 2 1,2-3 14,-2 2 1,-2 1 31,2 3-50,7-4 1,-5-1 0,5-1 1,-1-2 0,-4 3 22,1-1-8,3-3 1,-5 5 9,2-2 0,-2 1-14,-7 5 1,8-3 9,-2 0 0,3-4-10,-6 4 0,1-3-30,2 2 0,-2-2 11,3 3 1,1-4-30,1 4 36,3-9-28,0 6 18,1-4-9,0-2 9,-1 9 0,1-11-1,-1 7 1,1-8 0,-1 13-33,1-10-142,-1 6 165,5-8 10,1 0-5,17-5 58,-10 0 37,22 0-65,-14 0 1,10 0 8,-2 0 1,-4 0-11,7 0 0,-5 0 3,8 0 1,-8 0 10,8 0 0,-1 0-5,8 0 1,-9 0-9,2 0 0,-1-4 6,7 1 0,-7 0 34,1 3-48,-11 0 0,6-1 33,-4-2-42,-4 2 0,12-3 1,-2 4 0,-4 0-12,7 0 1,-5 0 5,5 0 1,-3 0-9,3 0 0,-6 0-1,3 0 1,-3 0 5,6 0 0,-6 0 81,3 0-84,-8-4 17,12 2 19,-14-2-28,14 4 0,-16 1-3,9 2-12,-8-1 1,14 3 5,-6-2 0,-1-1-1,-3 4 4,1-4 1,3 4 0,0-3 0,-9-2 0,3 3 0,1 0 0,-3-3 0,7 4 0,-4-1 0,-4-3 0,8 3-1,-3-4-4,3 4-6,-3-3 9,3 3-1,-12-4-80,7 0 55,-8 0-46,0 0 64,4 0 10,-4 0 13,9 0 7,0 0-20,5 0 0,-4 0-2,3 0 4,-4 0-3,1 0-94,-1 0 88,-5 0-145,-4 0 96,4 0-8,-4 0 42,0 0-4,-13 13 0,-4-1 8,-10 10 0,1-6-31,-1 0 38,7-4 0,-5 5 37,4-1-24,0-2 0,-5 5 0,2 0 1,0 0 0,-4 3 0,4-3 1,7-3 0,-2 0 3,1 1 0,1-2-6,-4 4 1,1-1-2,-4 7 0,-1-3 0,-2 4 0,2-1 0,-2 3 0,6-8 0,-2 2 0,2-6 0,3-3 0,-2 4 0,4-3 0,-2 1 10,0-4 0,2 8 9,-5 0 1,1 3 0,-5 3 23,4-3 0,0-1-31,-3 1 0,0-2-19,0 2 1,0 1 7,0-1 0,1 3 0,0-3-8,2-1 1,1-4 0,4-1 1,-2 1 1,0-3 4,0 2 0,-1 0 32,-1 3-20,-3 0 0,6-4 19,-4 1 0,2 0 12,-2 3 0,-2 3 5,2 0 0,-1 0-32,-2-3 1,0 0-30,0 0 0,3-1 14,0 1 0,1 0 0,-3 0-1,2 0 1,1-3 10,3 0-9,1-5 0,-3 4 13,1-3 1,-2 3 2,-3 4 1,2 0-22,0 0 0,3 0-4,-2-1 0,-1 1 9,-3 0 1,3-4 11,1-2 0,5-3 17,-2-1-18,3 1 1,-9-1-25,12 1 21,-11-1 0,14-1 12,-6 1-7,1-6-11,-1 14 1,-1-11 0,1 8-35,0-5-55,3 1 72,2-5-29,4-1 54,9 0 38,-7-3 4,14 4-38,-1-5 0,9 0-11,5 0 0,-6-4 9,2 1 1,-8 0-17,8 3 1,-5 0 14,5 0 0,-6 0 1,3 0 0,-3 0-8,6 0 1,-6 0 22,3 0 0,-6 0 16,6 0 0,-10 0 45,7 0-51,-8 0 0,12 0 70,-4 0-64,-9 0-75,15 0 45,-13 0 1,9 0-3,-2 0 1,-8-3 7,8 0 4,-8 0 1,12 3 16,-4 0-32,-5 0 1,12 0-16,-4 0 1,-3 1 5,0 2 1,-1-2-13,4 2 4,-6-2 9,10-1 0,-12 0 4,8 0 0,-6 1-5,6 2-1,-9-2 0,12 5 0,-6-3 0,2-1-4,-2 4 3,-4-4 1,7 7 0,-2-8-1,4 3-4,-1 0-4,-8-3 0,3 3 1,0-4 0,2 0 2,3 0 0,1 0 1,-5 0 1,9 0 1,-13 0 1,8 0-14,-17 0 55,2 0 1,-16 11-49,-5 2 1,3 2-34,-3-2 1,4-2 7,-7 5 1,4-3 23,0 2 1,0-2 23,0 3-20,5-5 1,-6 4 5,3-2 1,0 1 9,-6 5 1,3 0-9,-2 0 0,2 0-1,-3 0 0,1 0-1,-4-1 0,0 6 0,0 1 0,1 1 0,1-2 0,3-4 0,0-3 0,-2-1 0,4 2 0,0 1 0,-3 0 0,4 0 0,-4 0 0,2 0 0,-4 0 0,6-3 0,-2-1 0,0 2 0,1 1 0,-2 1 0,2 0 0,0 0 0,0-1 0,-1 1 0,-1 0 0,0 0 0,1 0 0,-3 0 0,2 0 0,1 0 0,-1 0 0,-4 4 0,1 1 0,0 0 0,-3-1 0,6-3 0,0 1-5,1 1 0,0-3 1,4-3-1,-1 0-29,1 2 1,-5 2 22,-2 2 1,-1 2-44,-2 5 34,4-9 0,0 3 10,3-4 0,-2 3 0,-3 3 12,2-3 0,2-1 1,-2 0 7,2 1 0,-1-2-4,1-1 0,-1 2 0,-4 6-6,2-2 0,-1-5 1,5-4-1,0 1 0,-3 4 0,0 1 0,-3 4 0,3-6 0,2 1 0,-1-5 0,3 2 0,-2-6 0,2 4 0,-1 0 0,1 2 0,-2-2 0,3 0 0,1 0 0,-1-2 0,-2 4 0,-2-1 0,-1 4 0,3-2 0,-3 1 2,1-4 1,-3 4 11,-2 5 0,0 3 1,-3 0 0,2-3 0,1-2 9,0-3 1,6-1 24,1-3 0,-3 0-25,-4 6 1,-2-1-6,6 1-1,1-7 1,0 1-5,5-6 0,-2 1-27,-1 8 0,3-3 5,-3 0 0,3-4 4,-3 4 0,0-5-2,0 2 1,3-1 5,-3 0 0,7-6 0,-11 11 0,14-15 0,-11 11 0,8-12 0,-1 7-7,2-7-2,0 8-2,3-4-28,-7 0-80,7 4 112,-4-8 17,14 7 0,2-7 12,11 2 1,-6-2-14,6-1 1,-8 0-8,11 0 1,-2 0 3,5 0 1,2 0 11,1 0 0,-1 0 18,1 0 1,0 0 13,0 0-38,-10 0 1,3 0 21,-8 0-17,0 0 1,5 0 23,-3 0-22,-5 0 1,10 0 11,-4 0 0,1 0-8,5 0 0,5 1-15,4 3 0,-8-3-10,0 2 0,-2-2 51,7-1 0,-8 0-19,2 0 0,-8 0-5,5 0 0,-3 0-46,6 0 23,-8 0 0,3 0-11,-4 0 1,1 0 18,8 0 0,1 0 22,5 0 1,-7 0 3,1 0 0,-5 0-9,5 0 1,0 1-32,3 2 1,2-2 15,1 2 0,-8 1-34,3 0 24,-12-1 1,8-2-18,-6 2 10,2-2 1,-2 4-6,-1-2 0,4-1-1,3 5 0,1-5 3,-1 1 0,-2-1 2,2 1 1,-1-2-1,1 2 0,-1-2 0,4-1 0,-2 4 0,2-1 1,-3 0-2,3-3 4,-8 0 0,3 0-4,-5 0 3,-3 0 1,8 1-3,-4 2 1,0-2 0,10 2 0,-4-2 0,3-1 1,-7 1-1,1 3 1,-2-2-7,5 4 1,-4-4-48,4 1 24,-8-2 1,12-1 0,-4 0 39,-4 0-15,8 0 1,-16-1-4,5-2 0,-5 2-11,4-3 1,2 3-3,3-2 19,2 2 11,2-8-3,1 8-1,5-3-3,-5 4-1,-1 0 1,-8 0-8,2 4-45,-10-3-6,10 3 31,-7-4 19,9 0 26,0 0-6,-4 0-11,2 0-3,-6 0-3,2 0 2,-7 0-33,2 0-52,-7 5 101,-1 4-20,-1 1 8,-3 4 1,3 3 5,-2 2 0,2 3-22,-2 0 0,1-1 2,2 4 1,0 1 12,0 6 1,0-2-5,0 5 1,0-4-20,0 4 1,0-2 13,0 2 6,0-7 0,0-2 16,0-1-16,0-4 1,0 8 34,0-4-29,0-4 1,0 6 1,0-5 1,0 0-43,0 9 0,0-5-12,0 0 0,0-1 42,0 3 0,-1-1 0,-1 0 14,-1-2 0,0-6-7,3 3 0,0 0 47,0 6-43,0-8 1,0 3 15,0-4 0,0 4 3,0 5 1,0 1 0,-1-2 1,-2-2 1,2-4-17,-2-2 1,2 3 2,1 10 0,0-9-18,0 2 1,0-5 2,0 5 0,0-6 3,0 3 2,0-9 0,0 14 0,0-14 0,0 9 1,0-12 0,0 15 0,0-18 0,0 16 0,0-4 0,0-8 0,0 10-2,0-15-5,0 4-8,4-6 7,1-4 5,4 0 5,5 4-1,1 1 1,8 0 11,2-1 0,-6-3-3,3-1 0,-8 0 15,11 0 0,-7 0 34,7 0 1,-8 0-57,8 0 9,-11 0 0,6 0 4,-4 0-3,-4 0 0,8 0 19,-5 0-13,-3 0 0,11 0 15,-4 0 0,-2 0-9,5 0 0,-2 0-19,8 0 0,-12 1-20,3 2 0,-4-2 11,7 2 0,-1-1-23,5 1 12,-14-2 10,13 4-3,-17-5 5,18 0 0,-16 3-2,9 0 0,-6 0-3,9-3 3,-8 0 0,12 0-1,-4 0 1,-2 0 0,2 0 0,-10 0-1,7 0 1,-6 0-3,9 0 3,-13 0 1,17 0-1,-19 0 1,15 4 0,-16-3 0,11 3 13,-11-4 22,8 0 5,-5 0-28,1 0-15,-5 0-57,3 0 97,-7-4-28,4-1 0,-5-13-3,0-4 0,0 2-11,0-2 1,1 4-1,1-5-6,1 0 1,0 2-3,-3-4 0,1-3 20,2-4-8,-2 5 0,4 2 71,-5-1-52,0 10 0,0-12 27,0 10 0,3-6-12,0-4 1,4 3-77,0 0 0,-2 3 19,1-3 1,-3 0 25,4 0 1,-5-2 62,1 2 1,1 0 3,-1-4 0,0 9-31,-3-5 0,3 2-70,1-5 37,3 4 0,-6 3 2,2 2 0,1-2 16,-1-8 1,4 4 55,-4 0 0,1 3-31,-1-3 0,-2 0-29,2-4 1,-2 7-24,-1 0 1,0 3 3,0-6-19,0 8 38,0-9-9,0 6 10,-4 0 1,0-6-5,-2 4 1,2 2-14,4-2 1,-4 3-5,1-6 1,0 6-2,3-3 0,0 6 1,0-6 0,0 7 4,0-8 0,0 8 0,0-7 0,0 8 0,0-12 5,0 10 1,-1-4 8,-2 4-10,2 9-3,-3-10-22,4 11-7,0-8 15,-5 5 36,4-1 13,-3 5-34,13 1 27,-3 4 1,13 3 31,0 0-41,-5 0-14,13-3 1,-14 0-2,9 0 1,-2 0-12,9 0 0,-9 0 3,5 0 0,-9 0 30,7 0 1,-6-1-16,5-2 1,-1 2-6,1-2 1,-4 2 9,4 1 1,-3 0-7,6 0 0,-6 0 3,3 0-9,-8 0 1,5 1 64,-7 2-49,3-2 11,0 3-17,7-4 1,-9 0-5,9 0 1,-3 0-25,7 0 0,-8 0 0,4 0 1,-2-1-1,9-2 1,-9 2 11,5-2 0,-4-1 31,7 1 0,-8-1-24,5 0-3,-10 3 0,8-3-5,-4 4 1,-4 0 0,9 0-7,-2 0 1,-4 0-1,7 0 0,-1 0 0,7 0 0,-7 0 2,1 0 1,-1 0 1,7 0 0,-8 0-1,3 0 1,-10 0-1,6 0 1,-2 0 89,9 0 3,-11-4-67,12 3-1,-14-3-17,11 4 1,-6-3 15,4-1 1,-3 1 31,3 3 1,1 0-29,2 0 1,-2 0-31,2 0 1,-7-1-6,8-2 1,-10 2-9,9-2 0,-10 2-2,7 1 12,-10 0-8,11 0 0,-12 0-28,8 0 0,-10 0-33,7 0 55,-8 0 1,11-1 9,-7-2 1,1 2 24,3-3-52,-6 3 19,13 1 8,-6 0 21,0 0-20,6 0 21,-19 0-13,23 0 0,-20 0-5,15 0 1,-8 0-13,5 0 0,-3 0 14,6 0 0,-6 0 7,3 0 0,-6 0-9,6 0 15,-13 0 20,16 0-24,-13 0 54,7 0-49,-5 0-13,-5 5 7,0-4 1,2 4-2,2-2-17,-7-2 0,11 4-139,-5-2 5,1-1 91,9 2 1,-2-4-80,8 0 111,-8 0-26,6 0 88,-14 0-76,10-4 36,-12 2-28,8-2 42,-7 4-15,11 0-28,-7 0 26,9 0-31,-10 0 38,4 0-16,-7 4-36,2-2-17,-3 2 405,-5-4 0,-12-11-395,-9-1 0,-1-8-10,1 1 1,4-1 53,-4-5 14,4 4 0,2 1 1,3 3-17,-4-3 0,2 1 0,-4-5-22,3-2 0,0 7 0,1-5 1,-1 2 4,1 2 1,-1 0 0,0 0 96,-3-2 0,3 1-22,-3-4 1,3 0 48,0-4 1,1 4-66,-1 0 1,-2 4 0,-1-1 22,2 2 0,-1 0 161,-1-2-157,-1 6 0,-2-6 204,0 6 0,1-5-176,-4-1 0,1 0 0,1 3-73,1 1 1,4 2-43,-4 0 0,0 0-7,-3-3 0,4 1 43,-1-1 1,3 0 23,-2 0 0,3 0 82,-1 0-93,3 9 1,-1-4 9,-1 5-7,6-1 1,-8-5-46,4 3 34,5 1 0,-8-3-5,3 1 1,-2-2 0,-4-4-11,3 1 1,2 2 95,-2 0 0,-1 0 76,-1-3 1,-2 4-86,4-1 1,-3 3-52,0-2 1,-2-1 2,-1-3-1,4 4 0,1 0-32,1-1 0,-2 0-64,-4-6 69,5 6 1,-3-1-5,4 1 1,-3-2 2,0-1 1,-2 3 36,-1 1 0,0-1-4,0-3 0,4 0 1,-1 0 1,0 3-25,-3 1 1,4-1-23,-1-3 22,4 4 1,1 1-6,1 1 1,3 3 1,-7-5-13,5 2 19,-1 3 1,0-5 17,-3 3 0,-1-2 1,-5-2 0,3-2-14,0 3 1,4 0-15,-4-1 0,4 4-3,0-4 0,-3 3-1,-1-2 0,3 5 4,0-2 1,3 7 0,-1-8-4,-1 3 1,1 3-15,-2-6 1,2 5 6,-2-5 8,7 3 0,-7 2 2,7-1 0,-5 1 6,-2-8 1,-1 3-1,2-2 0,0 2-2,-3-3 0,3 4 12,-1-4 0,2 3-9,-2-2 1,6 5-37,-3-2 35,3 7-41,2-7 33,-8 6 0,10-4-1,-6-3 0,1 5 2,-1-5 1,2 4 7,-3-7 0,6 7-2,-6-4 0,5 7 1,-4-7-51,6 9-51,-10-8 82,12 6-679,-3 1 671,12 1-19,3 4 15,12 0 61,-7 0-44,10 0 0,-8 0 5,10 0 0,-5 0 3,5 0 0,0 0 28,3 0 1,-2-3 40,3 0 0,0-1-40,0 4 1,-1 0-87,-2 0 1,-1 0 13,0 0 1,2 1 9,1 3 1,-8-3-8,3 2 64,-8-2-24,10-1 0,-10 0 7,4 0 1,-4 0 1,8 0 1,-7 0 7,3 0 1,-7 0 20,7 0 0,-6 0 32,6 0 1,-6 0 5,6 0 0,-6 0-34,6 0 1,-8-1-21,5-2 1,-1 2-48,4-3 1,-7 0-9,4 1 30,-9 0 1,16 3 37,-4 0 0,-5 0 21,2 0-41,-8 0 0,12 0-32,-4 0 8,-9 0-110,11 0 112,-10 0-34,-1 0 4,3 0-61,-12 0 37,11 0 58,-10 0-1,11 0 5,-12-4-2,-1-1 0,-9-6 0,-7-2 0,1 3 10,-1-3 1,1-1 0,-3-2 7,2-2 0,-3 1-21,0-2 1,0 1-1,-2-6-24,5 6 1,-5-3 0,2-3-18,-1 3 0,4 3 0,2 6-1,1-1 0,-2-3 0,-3 0 15,3-2 1,0 2 26,2 1 1,-1 0 0,-5-2 9,0 1 0,3 5 0,1-3 47,2 1 0,-1 1-47,2-4 0,0 2 0,-4-3-6,-1 1 0,4 2-10,0-4 12,-1 5 1,5-6-7,-3 6 1,3 3 1,-6-5-3,3 3 1,-3-3 3,-4-4 0,4 3 24,-1 1 1,0-1-12,-3-3 0,0 3 2,0 1 0,2-1 33,1-3 0,-2 0 40,2 0-73,7 4 1,-5 4 6,5 1-4,-1-1 1,-3-3 11,3-1-1,1 5 1,-2-9 3,-1 7 0,-2-6-23,-2-4 0,0 0 0,3 3 15,1 0 0,2 3 60,0 0 1,-3 0-30,-3-6 0,1 8-9,0-2 1,2 3-16,-3-6 1,1 0 6,-4 0 1,0 0-87,0 0 62,8 5 1,-2-1-47,3 2 38,1 3 1,-6-5-8,3 2 0,-3-1-16,-4-5 0,3 0 13,1 0 1,3 0 2,-1 0 0,0 4 4,0-1 0,1 3 14,2-2-2,-3-1-11,2-3 1,-4 4 4,3 3 0,4 0-3,-1-1 1,2 2-9,-3-5 0,1 4-25,-1-4 1,0 3-19,-3-2 0,3 2 32,-3-3 1,3 7-91,0-4-6,5 9 55,-8-13 17,7 11-17,-3-4-1,0 2 70,8 3-80,-3-5-19,0 5-20,3-7-18,-8 5 26,8-6 38,-7 3 91,7-3-47,-8 2-13,8-3-3,-3 5 33,4 4-554,0-4 522,4 8 0,3-2 15,5 6 0,0-1 18,4 5 0,-3-4 35,6 3-55,-6-4 1,7 2 46,-5-4-41,1 0 0,5 4 23,-2-1-10,-2 0 1,4-3 6,-2 0 1,5 0 14,7 0 1,1 0 20,-4 0 1,0 0 9,1 0 1,-1 0-31,0 0 1,-4 1 58,-1 2 0,4-2 38,1 2-53,-2 2-53,2-3 0,-7 5 6,4-4 1,-3 0-22,3-3 0,-3 0-4,3 0 0,-3 0 27,3 0 0,1 0-3,2 0 0,-3 0-23,0 0 1,-3 0 3,4 0 1,-8 0-16,4 0-11,-4 0 26,5 0 1,-6 0 17,2 0 0,-5 1 79,5 2-55,-7-2 0,9 5 61,-2-3-40,-2-2-82,5 3 0,-2-4 5,8 0 3,-8 0 7,2 0-20,-11 0 41,11 0-3,-2 0-35,4-4 11,-1-1-3,-8-1-10,-2 2-21,-3 4-58,-1 0 263,-4 0-135,-1-4-36,-12-5 0,5 0 0,-7-3 1,3 5 37,-2-5 0,-1 2-15,1-6 1,-2 4-28,-1-4 15,5 5 0,-6-7-7,3 2 1,-3-6-81,-6-3 38,4 6 1,0-4-15,3 4 1,-3-3 55,-4-3 0,0 2 6,0 4 1,2 0 8,1 0 0,-2 0-2,2 0 1,-1 0-1,-2 0 0,0 2 21,0 1 1,0-2 40,0 2-65,9 3 1,-4-1 39,4 5-36,1-1 0,-5 0 6,5-3 0,-4 1-26,1-3 1,-4-1 34,3-3 0,0 3-1,0 1 0,2 0-24,-5-1 1,3-2 4,-2 3 1,0 0-27,-1-1 16,3 5 1,3-4-24,1 2 1,-4-1-93,0-5 113,5 4 0,0 0-2,1 3 1,-4 0 4,-2-3 0,0-1 15,0-3 0,1 0 8,-3 0 1,-1-3-7,-3 0 1,7 3-8,-1 3 0,5 1 0,-5-4-4,2 4 1,1 2 42,-3 3-25,7 1 0,-8-2 16,5-1 1,0-3 0,-5-4 38,0 0 1,3 3-47,-5 1 0,4-1 0,-1-3-5,-1 0 0,4 2-33,-3-2 1,-1 3 0,2-6-6,0 2 1,4 4 6,-2 0 1,3-1 5,-5-5 1,0 2 10,-1-2-7,7 7 0,-6 0 3,5 2 1,-1-1 0,-2-5 0,1 0 2,-1 0 0,1 0-1,0 0 0,-2 3 0,-1 1 0,1-1 5,-2-3 0,0 3 2,0 1 0,0-1-11,0-3 0,7 4 1,-7 1-3,7 1-2,-3 3 1,2-5-20,-2 2 0,1-1-4,-4-5 1,-3 0-6,-1 0 0,5 3 13,-2 0 0,5 4 6,-5-4 1,3 0 0,0-3 0,-2 4-78,-1-1 0,0 0 28,4-3 0,0 4 69,-1-1-27,5 4 1,-4-2 35,3 1 1,-3 2-11,-4-5 1,5 4-13,-5 0 1,5 0-2,-5 0 1,3 0-18,0-4 0,1 7-31,-1-4 1,0 4 11,-3-7-19,7 5 36,-11-3 1,14 3-20,-6-1 1,1 0 7,-1-4 1,-1 7-1,1-4 1,-1 4-15,1-7 0,-1 4-17,-3-4 0,5 4-16,-5 0 0,7 0 14,-7 0 1,8 3-141,-5-3 23,3 3 73,-7-9 68,4 4 0,-1 1-86,5 1 23,0 7-63,1-7 118,-4 2 1,4-4-23,-5-5-21,5 8-19,1-5 35,0 5-12,-1-4 21,-1 2 37,2 3-11,0 1 29,3 4 1,-3-8-4,-1 7-5,0-12 4,-4 7-53,-1-2-40,1 3 84,4 1-30,-4 4 22,8-4 12,-7 8 50,3-7-43,-1 2 29,-2 1 16,3-3-31,-5 3-1,1-5 0,-1 1-1,1-1 2,-1 1 0,1 4 0,0-4-1,3 8 0,-2-7 0,7 2 0,-7-3 0,6-5 0,-2 4 1,0-4-1,3 9 0,-3-3 5,0 7-4,3-8 16,-4 4 37,1 0-16,3-4 5,-7 4-12,7 0-39,-4-4-829,1 8 0,-1-3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6T16:52:38.464"/>
    </inkml:context>
    <inkml:brush xml:id="br0">
      <inkml:brushProperty name="width" value="0.34286" units="cm"/>
      <inkml:brushProperty name="height" value="0.34286" units="cm"/>
      <inkml:brushProperty name="color" value="#0B868D"/>
      <inkml:brushProperty name="inkEffects" value="ocean"/>
      <inkml:brushProperty name="anchorX" value="-483137.59375"/>
      <inkml:brushProperty name="anchorY" value="-462648.5"/>
      <inkml:brushProperty name="scaleFactor" value="0.5"/>
    </inkml:brush>
  </inkml:definitions>
  <inkml:trace contextRef="#ctx0" brushRef="#br0">60 6813 6075,'13'7'512,"-3"-2"380,-10-5-717,0-10 1,0 7 3,0-13 0,0 5-118,0-2 1,0-6 10,0 4 1,0 4-101,0-5 59,0 11 0,0-12-24,0 6 1,0-3 32,0-5 0,0 7 19,0-4 0,0 5 2,0-9 0,0 8 14,0-3 0,0 3-36,0-8 1,0 5-24,0-5 10,0 11 1,0-8-65,0 5 56,0 1 1,0-4 4,0 4-16,0 1 1,0-8 4,0 2 0,0 2 24,0-6 1,0 1 21,0-5 0,0 5-5,0-1 1,0 5-25,0-5 0,0 0-26,0-3 1,0 3-30,0 1 38,0 10 1,0-8-16,0 5 14,0 5 1,0-10 25,0 6 1,0-6 21,0-7 0,0 5-13,0-1 1,0 1-6,0-5 0,0 1-30,0-1 0,0 1 2,0-1 1,0 4 19,0 1 0,-1-1 117,-3-3-132,3 5 0,-5 3-16,6 3 19,0 3 0,0-9-6,0 2 1,0 2-13,0-6 1,0 1 31,0-5 0,-1 5 24,-3-1 1,3 1-47,-3-5 1,3 1-28,1-1 7,0 1 22,0-1-50,0 6 31,0-4 13,0 9 8,0-10 1,0 9 18,0-5 0,0-1 8,0-4 0,0 1-21,0-1 1,0 1-14,0 0 1,0-1 2,0 1 0,-4-1-17,0 1 1,0-1 0,4 1 10,0-1 1,0 4 42,0 1 1,-1-5 5,-3-3-41,2 5 1,-3 2 0,5 1 1,0-1-11,0-7 0,0 2 1,0 1 19,0 1 0,-1 3 3,-3 1 1,3-2 3,-3-7 0,2 2-22,2-5 0,0 5 29,0-2-26,-5 4 0,4 0 29,-3 1-31,3 4 1,1 1 9,0 3-8,0-4 0,0 0-17,0-1 13,0 6 0,0-5-5,0 4 0,0-3 17,0-6 0,0 1 5,0-1 1,0 1 0,0-1 26,0 1 0,0 3-21,0 0 0,0 1-8,0-5 0,0-3-19,0 0 1,0 2-2,0 1 1,0 3 16,0-6 0,0 2 27,0 2 1,-2-1 33,-2 1 0,3-2-60,-3-3 1,3 4-30,1-4 1,0 0-8,0 0 0,0 1 0,0 3 14,0 1 1,0 3 67,0 1-57,0 4 0,0-3 20,0 2 1,0-2-39,0-5 10,0 4 1,0 1-10,0 2 0,0-2-2,0-5 1,0-1 0,0 1 14,0-1 0,0 1 42,0-1 1,0-1-29,0-2 0,4 2 0,0-2-6,-2 2 0,0 4-7,-2-3 0,0-2 5,0-9 1,0 5-1,0 3 21,0 2 0,1 1-38,3 1 1,-3-4 0,3-1 1,-3 1 0,-1 3 1,0 1 1,0 3-13,0 1 0,0-1 20,0-4 0,0 1-8,0-1 1,0 6 1,0 0-4,0 2 3,0 3 1,0-5-2,0 2 2,0 3 1,0-5-1,0 2 0,0-3 1,0-1-4,0-3 1,4-3-1,0-10 0,1 1 0,-1 0 1,-2 0-1,2-1 1,1 1-19,-1 0 0,1 5 1,-2 2-20,0 4 1,3-1 18,-2-3 0,-3 2 34,3-5-18,-3 10 1,3-2 13,0 7-14,0 3 1,-4-9 6,0 2 1,4-2-1,0-2-2,-2 1 1,1 3-1,0 1-1,0-2 0,1 3 13,-4-2 0,4-3 37,0-5 1,1 1 113,-1 3-150,-2 6 1,3 0 99,-5 2-90,0 3 1,4-5-51,0 2 52,0-2 1,-3-2-66,3 1 48,-3 4 1,4-3-1,-3 2-2,2-3 0,-2 1 1,5-2-1,-2-1 0,0 3-3,-1-2 0,1 1 1,4-5-10,-1 1 0,-4 3 0,3 1-2,-2-2 0,4 2 3,-1 0 0,-2-1-3,2-3 5,0 4 1,0 1-49,0 3 47,0 1 0,-1-4-51,1 3 47,0 1 1,0-4 0,0 3 2,1-5 1,-3 6 0,2-2-3,1-2 0,2 1 4,1-3 1,-2 4 0,0-2-14,2 1 0,-7 0-10,7 2 1,1-4 22,3-4 1,-1-1 23,-3 1-24,0 5 0,-3-1 27,3 4 11,-8 7-33,11-13 0,-7 12-2,8-11 1,-6 5-6,6-5 0,-8 8 1,8-3 1,-5 3-3,9-8 1,-4 5-33,3-5 0,-3 8-39,3-3 70,-4 9-14,7-9 36,-9 8-26,9-5 1,-11 5 14,4-1-4,-10 5 1,12-7 7,-5 2 1,1 1-9,7 0 1,-5 0-3,5-1 1,-8 2-1,3 2 0,-7 1 15,8-5 159,-6 6 9,13-9-144,-10 5 68,4-1-83,0-3 0,-7 7 14,6-5 0,-5 0-17,9-3 0,-4 2-31,3-3 1,-7 7-2,4-7 1,-5 7-5,9-3 1,-4 0 8,3-4 1,-3 4 3,3 1 0,-3 3-53,4-4 51,-6 5-32,3-2 31,0 0 1,-3 3-3,6-1 5,-11 1 0,8 2 1,-5 0 0,1 0 28,6 0 0,1 0-3,3 0 1,-3 0-10,0 0 0,-5 0 9,5 0 1,-5 0 6,5 0 0,-4 0 34,3 0 0,-3 0 65,4 0-106,-6 0 1,4-1 14,-2-3 0,2 1-12,6-4 0,3 3 14,0-4 1,2 4 1,-1-4 0,-4 5-30,4 0 1,-3 1 0,-2 2-13,1 0 1,-5 0 11,1 0 0,-1 0 23,5 0-19,-6 0-18,-1 0 20,5 0-45,-7 5 25,12-3 1,-13 7-10,6-5 1,-4 4 6,3-4 0,1 5 26,3-1 1,-3-2-2,-1 2 1,-3-4 4,4 4 0,-5-4-2,5 3 28,-6-4-45,8 7 0,-7-7-5,4 5 1,-3-4-2,4 4 0,-1-1 22,5 5 0,-5-4 3,1 0 1,-1 0-25,5 3 1,-5 1 7,1 0 0,0 0 3,3-1 1,1 1-3,-1 0 1,-3 0-6,-1-1-1,-4 1 1,3-4-7,-2 0 47,-3 0-36,9 3 1,-8 1 2,6 0 1,-5 1-13,5 3 1,-6-6-11,2 6 0,-2-6-13,2 6 0,-3-2 7,3 2 0,2-2 7,2 6 0,-6-10-1,2 2 4,-11-3 0,12 4-3,-6 3 0,1-6-1,4 6 0,-2-4-1,2 7 0,-3-3 0,3 3 0,-3-3-1,-2 4 1,1-5-1,0 5 1,0 0 27,-1 3 1,1-3 29,0-1-44,-6-4 0,1-1 9,-3-2 1,1-2 100,3 10-85,-3-6-21,0 3-7,2 0 1,-1-3-19,-2 6 1,3-4-11,1 3 0,-2 1 11,2 3 0,-5-3 5,1-1 0,1 1-21,-1 3 1,4-3 7,-5 0 0,7-5 17,-3 5 0,-1-4 12,-2 3-10,2-5 0,-5 5 3,3-4 1,-1 0 2,1 4 1,-3 1-5,3 3 0,-1 1 1,1-1 0,-3 1 1,3-1-2,-3 1 0,-1-5-15,0 1 0,0 0 0,0 3 1,0 1 0,0-5-4,0 1 1,0-1 12,0 5 0,0-1 1,0-3 20,0-1-18,0-9 1,0 7-3,0-6 1,0 6-11,0 7 0,0-1-3,0 1 1,0-1 0,0 1-23,0-1 1,0-3 14,0-1 1,0 1-114,0 3 37,0 1 88,0 5 0,0-12 1,0 2-12,0 1 0,0-3 59,0 2-46,0-4 1,0 3-21,0-2 1,0 2-48,0 5 1,0 1-3,0-1 0,0-3 2,0 0 1,0-5 50,0 5 0,0-5 2,0 5 1,0 0 17,0 3-6,0-10 1,0 4-19,0-5 10,0 0 1,0 6 1,0-2 0,0-2 19,0 5 0,0-3-23,0 4 0,0-5-20,0 5 0,0-8-52,0 3 89,0-9 1,0 11-2,0-6 41,0-4-43,5 8 23,-3-8-7,3 10-10,-5 1 3,0 6-2,0-1 4,0-5 1,0-1 72,0-5-66,0-5 1637,0-2-1545,-11-5-18,9 0 0,-19 1-14,5 3 1,3-3 174,-2 3-186,9-2 0,-11-2 38,6 0 0,-2 1-17,-7 3 0,0-3 29,-3 3 1,-1-1-16,1 1 1,3-3-73,1 3 1,-1-3-36,-3-1 0,3 0-32,1 0 1,-1 0 37,-4 0 0,1-1-27,-1-3 36,11 3 1,-4-5-4,6 6 4,-1 0 0,-6-3 0,2-1 0,2-2-15,-6 2 0,4 3 7,-3-3 0,-1-1 6,-3 1 0,3 0 4,1 4 0,3 0-27,-4 0 1,5 0 16,-5 0 0,4 0-19,-3 0 12,5 0 28,-3 0-15,0 0 0,2-4 6,-4 0 0,3 0 2,-4 4 0,9 0-5,-5 0 1,8 0-2,-7 0 0,7-3 14,-8-1 79,11 0-53,-11 4 22,15 0-731,-4-6 591,5 0 43,0-1 67,0-3-43,5 3 0,-4-6 8,3-2 1,-1 0 20,1-4 1,-3 3-9,3-3 1,-2-1-8,2-4 1,-2 1-4,2 0 0,-3-5 0,-1 1 0,4-2 0,0 2 0,0 7 0,-4-3-21,0 7 20,0 3 0,0-5 0,0 2 1,0-4-1,0-7 1,0 6 1,0-3 0,0 4 0,0-4 1,-4 5-2,0-1 1,0 0-1,4-3 0,0-1 0,0 1 0,0 3 31,0 1-30,0 4 1,0-3 69,0 2-65,0 3 1,-1-5 44,-3 2-44,2 3 0,-3-5-2,5 2 4,0 3 1,0-5-4,0 2 1,-1-2-1,-3-5 1,3-2-24,-3-2 1,-2 2 7,3-3 1,-5 4 6,4 0 0,-4 1 39,4-1-34,-5 6 31,8 1-26,-10 0 23,10 4-28,-10-9 1,9 7-3,-6-4 1,0 3-8,-4-4 0,5 5 2,-1-5 0,0 5 0,-4-5 1,0 4 2,1-3 84,-1-1-22,0-3-45,-5-1 15,9 11-2,-12-8-27,17 19-1,-18-19 0,17 15-9,-8-9 0,2 7-7,-6-8 0,6 10 3,-6-6 0,8 3-4,-7-3 0,3 4 9,-8 1 1,5 0-23,-5-1-54,6-2 68,-8 3 28,8 1-32,-8 0 38,9 1-24,-9 4 0,8-8 6,-6 5 1,4 0 9,-3 4 1,3-4-10,-3 0 1,3 0-3,-4 4 0,5-1-6,-5-3 1,1 3-4,-5-3 0,5 2-14,-1 2 20,6 0 1,-1 0-24,3 0 16,3 0-5,-8 6-11,0-5 1,3 6-19,-6-4 1,5 0 5,-5 5 1,5-4 17,-5 4 1,4-4-14,-3 3 0,3 1-11,-3 4 1,3-4 1,-4 0 0,9-1 14,-5 5-14,5-5 55,0 3-54,-5-3 15,8 4-11,-9 6 0,5-6-24,1 4 0,-1-3 9,0 8 1,0-5 14,1 5 0,3-4 16,0 3 0,2-3-1,-2 4 0,-3-1 15,3 5 0,-1-5 17,1 1-21,3-6 0,1 4-9,0-2 9,-5-3 0,7 9-47,-6-2 45,5-3 1,-3 1-6,2-2 0,1 2 15,-5 6 0,4-1 5,-3 1 0,3 0-8,-4 4 0,5-7-20,-1 2 1,-1 2-4,1 2 0,-4 1 3,4-5 15,1 1 0,3-5-39,0 1 36,-6-6 1,5 8-31,-3-2 39,3-3 1,-1 1 0,0-2-2,-2 3 0,0 4 9,4 0 1,-1 2 2,-3 2 0,3-1 1,-3 6 1,2-5-8,2 5 0,0-2 2,0 1 0,0 3-2,0-3 1,0-2 85,0-2-82,0-2 1,4-1 36,0-1-31,0 6 0,-4-8 1,0 2 7,0-1 0,1 6-10,3 3 1,-2 3-10,1 1 0,3-5 1,-2-2 1,-2-4 1,0 0 0,-2 1-2,0 2 1,3-2 0,1 2 4,-1-2 1,-2-5 12,-1-1-8,0 6 0,0-3 17,0 6 1,0-2-21,0 5 0,0 2-10,0-6 1,0 1-1,0-5 4,0 1 1,0-4 9,0 4 1,0-3 0,0 8 22,0-1 0,0-7 1,0 3-17,0-2 0,0 1-2,0 5-4,0-9 0,0 9 60,0-9-58,0 3 0,0-2 60,0 0-49,0-1 0,0 6 4,0 2 0,0 3 1,0 4-12,0-2 0,0-2 0,0-4-5,0 1 0,0 1 1,0-4 2,0 4 0,0-7 0,0 3-15,0 3 1,0-4 0,0 6-5,0 0 1,0-5-18,0 4 21,0 2 1,0-9 0,0 2-1,0-1-3,0 0 0,0-2 0,0 0 19,0 1-9,0-4 0,0 5 0,-1-1 2,-3 5 0,3 0 0,-3 4-11,3-1 0,1-6 1,0-2-1,0 4 1,0-6 0,0 5 4,0-2 1,0 4-1,0 3 0,0 1 1,0-3 8,0 5 1,0-1-12,0 4 1,0-1 0,0-3 13,0-3 1,0-6-17,0 1 1,0-2-10,0 7 10,0-3 1,0-6-1,0 1-1,0 1 1,0 1-4,0 1 0,0 1 0,0-1 2,0 1 0,0-5 0,0 1-14,0 1 1,0-3 0,0 2 2,0 0 1,-4 4 7,0 3 0,0-2 0,4 4-18,0 0 0,0-9-31,0 4 45,0-3 1,0 4-48,0 2 52,0-7 1,0 8 0,0-5-6,0 3 1,0-3 0,0-3 6,0 1 0,0 5 0,0 1-6,0-1 1,-2 3-1,0 0-38,-2 1 1,0-7 28,4 5 0,0-6 14,0 5-10,0-7 1,0-2 36,0-2-34,0 2 0,0 2 39,0-1-30,0-5 1,0 5 11,0-4-11,0-7 1,0 9-1,0-5 0,-4 1-1,0 7 0,0-5 4,4 5 0,0-8 2,0 3 1,0-3-7,0 8 0,-1-5 0,-3 5 1,3-8-1,-3 3 2,3-4-5,1 0 2,0 5 1,0-7-1,0 11 1,0-8-3,0 3 0,0-3-11,0 8 1,0-5 5,0 5 1,0-9 2,0 5 1,0-4 8,0 7-2,0-4-5,0 7 3,0-9 2,0-1-6,0-2-14,0-3 4,0 5 14,0-6 57,0 4-16,-6-8 8,5 3-48,-9-5 21,3 0-16,1 0-1,-5 0 10,5 0 10,-1 0 1,-5 0 6,1 0 1,1 0-28,-5 0 1,3 1-13,-8 3 1,9-2 1,-5 1 0,0-1 2,-7-2-4,5 0 6,-5 0 1,9 0-1,-6 0 1,11 0 0,-8 0-75,6 0 73,4 0 0,-10 0-2,5 0 0,-1 0 2,-6 0 1,3 0-23,-3 0 0,7 0 3,-4 0 1,4 0 8,-7 0 1,3-4-54,-3 0 54,4 0-6,-7-1-18,9 3 25,-9-8 0,11 9-38,-4-3 14,9 3 1,-11-1 0,6-2 1,-2 3 29,-7-3 0,8-1-18,-3 1 0,3 0 17,-8 4 1,5-4 12,-5 0 1,4 0-11,-3 4 13,5 0-14,-9 0 1,13-1 4,-6-3 1,8 3-2,-7-3 0,10 3 10,-11 1-6,4 0-5,-1 0 1,-9 0 32,9 0-13,-4 0-14,10 0-10,2 0-35,0 0-1055,4 5 1,-5 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6T16:53:36.142"/>
    </inkml:context>
    <inkml:brush xml:id="br0">
      <inkml:brushProperty name="width" value="0.34286" units="cm"/>
      <inkml:brushProperty name="height" value="0.34286" units="cm"/>
      <inkml:brushProperty name="color" value="#0B868D"/>
      <inkml:brushProperty name="inkEffects" value="ocean"/>
      <inkml:brushProperty name="anchorX" value="-491680.9375"/>
      <inkml:brushProperty name="anchorY" value="-476485.78125"/>
      <inkml:brushProperty name="scaleFactor" value="0.5"/>
    </inkml:brush>
  </inkml:definitions>
  <inkml:trace contextRef="#ctx0" brushRef="#br0">3815 37 7123,'0'-11'810,"0"2"-376,4 4-261,-2-1 455,2 1-574,-8 18 0,-4 1 0,-4 15 52,3-3 1,1-8 0,-3 4-13,-3 0 0,1 0 0,-2 4-8,0-1 0,3 0 0,3-2-17,-2 1 1,2-3-1,2-4-22,-1 1 13,3-3 1,-4 5-23,2 1-1,3-5 1,-5 8-1,3-7 10,0 2 1,-2-2 0,4 1-12,-2 4 1,-1-5-1,-3 5-5,0 1 1,3-5-2,0 6 1,0-5 0,-3 6 3,0 0 1,-1-5 1,1 4 0,0-2 0,1 6 19,2-4 0,-2-6-114,2-1 81,3 0 0,-6 0-31,4 0 27,1-4 0,-4 6 21,2-2-23,3-2 1,-2 1 7,2-2 0,-1 2 5,-6 4 0,2 1-28,3-1 0,-4-3-13,4 0 1,-4 0-6,0 4 1,0-1-18,0 1 1,3-1-20,0 1 0,0-1 57,-3 1-14,0-5 1,3 0 13,0-3 0,0 3 4,-3 5 0,0-1 24,-1 1 0,1-1-1,0 1 1,-1-1 2,-3 1 1,2-1 9,-1 1 0,1 3-4,2 0 0,-1 0-11,-3-4 0,4 1-21,0-1 9,-1 1 1,6-4 30,-6 0-31,6-5 1,-4 8 2,2-3 0,-2 2 23,-2 2 0,1 3 27,0 0 1,0 0-32,-1-4 0,1 4-34,0 0 1,-4 0-38,0-4 0,1 1-8,3-1 44,-1-4-16,6-1 8,-9 0 0,11-3-5,-8 6 7,3-6 1,1 4 2,1-2 0,-2 2 45,-6 4 1,4-3-18,-1 0 0,1-3 6,3 3 1,-3 0 6,-4 4 0,5-4-10,-4 0 0,7-7 14,-4 4-20,6-10 39,-5 10-28,3-4 48,1-3-23,-4 7 50,8-9-25,-9 6-50,5-1 1,-6-4 59,1-2-15,5-4-108,-5 0 61,5 0-55,-1 0 55,-3 0 3,8 0 10,-8 0 54,3 0-6,-4 0-51,-5 0-67,-1 0 25,-5-4 0,1 3-6,-1-3-16,5 3 21,-3 1 1,7 0 28,-6 0-28,6 0 1,-4 0 27,2 0-21,3 0 0,-5 0 2,2 0 0,-2 0-12,-4 0 1,-1 3 0,1 1-4,-1-2 0,4-1 0,0 0-3,-1 3 0,-3-2 2,-2 5 0,-3-1 1,-2 2-7,1-2 1,4-2-1,-2 3 0,0 1 0,0 0 0,-3 0 10,4-2-4,3-3 1,0 5 0,1-4 12,-1 2-8,1-4 0,-1 6 0,1-3 0,-1-1 16,1 1 1,-4 2 0,-1-3 10,-2 2 0,5-4 0,-2 3 1,2-2 4,2 1 0,-2 0 0,-1-2 11,-1 2 0,4-1 0,3-2 30,-2 3 1,-1-3-1,-4 2-48,7-1 0,-4-2-25,8 0 28,-3 0 1,-1 3-14,0 0 1,-4 4 0,-3-3 0,0 2-4,4-2 1,-5 3-7,-3-4 0,7 2 1,0-2 1,3-2-20,-3 3 1,0 0 2,-3 0 0,2 0 6,-2 0 1,-1-3-79,1 2 66,5-2 0,0 0-42,2 3 1,-7-3 9,-4 2 1,-1 0 17,-2 0 1,1-2-1,2 4 13,0-1 0,9-3 1,-1 3-3,0-3 1,0 2-2,-4 1 1,1-1-14,-4-3 1,4 1 3,-1 3 15,7-3 0,1 4-8,2-5 5,3 0 0,-5 0-6,2 0 13,3 4 1,-5-3-7,2 3 1,-2 0 0,-4 0 0,-4 0 19,0 0 0,3-2-1,4 5 1,0-5-2,-3 1 0,3 0 0,0 0 1,3-2-7,-3 3-7,4-3 9,-6-1 0,3 4 0,5-2 0,-8 2 19,12-4 53,-12 0-44,8 0-124,-4 0-81,9 0-721,2 0 925,8 9 0,2-4-6,4 8 1,0-6-13,1 7 0,0-5-20,3 5 0,-2 2 4,5 1 1,-3-1 10,3 1 0,0 0 7,4 3-15,-1-4 1,-3 0 5,0-2-1,-4-3 0,4 5 2,0-2 0,0 2-3,7 4 1,-2 1 0,-2-2-30,1-2 1,-4 0-4,0 1 1,0-1 10,4 7 1,-1-4 19,1-3 1,-1 3 19,1-3-27,-6-3 1,0-1 27,-4-3-21,-1-2 1,1 5 9,3-3-9,-3-2 1,5 8 2,-2-2-3,-7-8 0,8 9 7,-5-5 1,5 4 10,5 3 0,1 3 1,-1-3 1,1 1 2,-1-1 0,-3 1-7,0-4 0,0 4-9,4-1 0,-4-1-22,0 1 21,-9-4 0,7 3-21,-5-3 16,0-1 0,5 4 9,-5-3 0,4 3 8,0 5 0,3-1 4,-3 1 0,3 1-11,-4 1 1,6-1 4,-2 2 1,-1-2-8,1-2 1,-4 1 7,4-1-11,-4-4 1,-1-1 74,-1-5-69,-3 0 0,7 2 113,-5 2-87,0-3 30,0 4-51,5 0 1,-4-3-1,3 5 1,-1-3-26,0 3 1,-1-3 7,1 3 0,0-5-14,1 2 1,-2 2 17,5 1 1,-7-5-11,4 2 1,-5-4-1,5 7 7,-3-9 1,-3 6-14,3-7 10,-8 2 0,11 2-2,-8 3 0,7-1 1,1 4 1,1-4 4,-2 5 1,-1-5-3,1 4 0,0-4 3,0 0 1,-1 3-4,2 2 1,-3-6-5,-1 2 4,-4-10 39,3 10-37,-3-4 4,4 2-4,0 7 1,-3-10 53,0 5-51,-5-10-4,7 10 0,-3-4-23,4 7-17,0-6-42,1 7 44,-1-11-3,0 3 86,-4-1-542,-2-8 457,-8 8-4,3-3 22,-4 0 1,2 0 13,-1 1 61,1 0-55,-2 13 1,3-8 26,-5 5-26,5-4 1,-3 3 0,4-3 8,-2 4 0,2 4-5,-3 3 1,0 2-4,0 5 0,-2-2 0,2 0 4,2-2 0,0-3 0,-1 2-3,0-1 0,-2-1 45,2-3-44,2 4 0,-4-3 0,4 1 37,-2-1-32,1-1 1,-2-1 0,3 1 0,-2 0 6,0 3 1,-1-2 0,1 3 0,-1-1-11,-2 0 0,3 3 1,-3-2-1,0 0 9,0 0 0,1 3 1,-3-3-1,1 1 15,-1 2 1,2 1-1,1-1 1,-1 0 2,0 0 1,1 2 0,-3-1 0,1 0-10,-1-2 0,2-3 0,0 2 1,1 1 14,-1-1 1,0 0 0,-2 2 11,1 0-34,5-5 1,-6 5 0,4-3 41,-2 1-43,4-3 0,-4 3 0,4-3-36,-2 1 23,1 5 1,-1-8-1,1 3 1,1-2-4,1-2 0,-1 4 0,0 0 0,-1-1 11,0-1 0,1-2 1,0 1-1,-2 0 7,2 3 0,0-2 0,0 3 38,-2 0 1,-3-3 0,4 1 0,0-1 11,-2-1 1,3-1 0,-5 3-14,-1 4 0,2-7 0,1 4-9,0-4 1,-2 3-1,3 1-29,-2-1 8,4-2 1,-6 0 0,3 1-7,-1 6 0,3-9 0,-3 5-21,2-3 1,-4 1 0,2 2-4,0-1 1,-2 2-1,4 0-1,-2 1 0,3-6 0,-3 1 5,1 2 0,-1-6 0,1 5 24,-1 1 0,3-5-5,-4 6 1,1-5 4,0 5 0,-2-2 0,3-2-7,-1 1 1,3-4 14,-4 0 1,4 0 46,-4 4 1,3-8 218,-2 1-57,3-9-142,-1 8-717,4-12 554,4 4 149,2-10-86,4 0 1,2-6-9,1 1 0,0 0-40,4 0 1,0-4-1,4 0-19,-1 2 0,-3 3 32,0-2 1,0 2 32,4-8 1,-1 5 0,1-2-2,-1 3 0,-3 0 33,1 1-34,-6 0 0,4 2 35,-2-2-26,-3 2 1,5-4 2,-2 5 1,5-3-2,5-4 1,0-1 0,-4 2-3,1 0 1,-4 5-1,1-4-1,4 1 0,-4 1 15,6-7 1,-1 1 0,5-2 110,0 1 0,-4 3 128,3-3-236,-4 5 1,2-3 0,-5 5 104,1-1-93,-1-3 1,2 1-1,1-3 44,1 1-39,0-3 1,-3 6 0,2-4-125,1 1 90,4-3 0,-3 5 1,3-3-1,-3 0-25,0 0 0,-2 4 1,3-3-1,-1 1 11,-2 1 0,-2-1 1,1 4-1,1-1 5,1 1 1,0 0 0,-4 0 0,1-1 1,-1 1 0,1 0 0,-1 0 1,1-1 1,4-2-1,1-1-5,0 1 1,-4 2-1,-4 0-2,4-3 1,-5 3-2,3-3 8,-1 3 0,-1-1 0,2-2 1,-2 3-1,6-3-7,-2 3 1,-4 0-13,3-3 0,-3 3 4,6-3 0,-2-1 7,-2 1 1,1-3 33,-1 4 113,1-6-133,4 8 1,-11-4-10,4 5 16,-8 4 0,6-3-37,-3 2 37,3-2 0,1 1-135,1-2 108,-6 7 1,4-11-36,-2 7 1,2-5 13,4-2 0,1-1 31,-1 1 0,1 2 13,-1-5 1,-3 4 5,0 0 0,0 1-12,4 2 0,-4 0 0,0-1 22,-4 1-22,6-5 49,-8 9-18,4-13 13,-4 17-31,-1-12-19,0 9-15,0-1 98,-4 1-256,-1 5 118,-1 5 15,-3 1 0,13 8 5,0 4 1,0-4 49,3 0-25,-4-3 0,3 0 20,-2-1 1,2 5 1,5-3 23,3 5 1,2 0-14,5 4 1,-1-5 0,-2-2-17,0-3 0,-5 0 1,4 2-9,-2 1 0,-5-4 1,-2-2-4,4 3 0,-1 1 1,4 5-75,0 1 0,-4-3 1,4 0 41,1-1 0,-5-2 0,4 3-10,0-1 1,-3-2 54,2 1-30,2 3 0,-3-3 60,4 4-41,-4-5 0,-1 3 0,-6-3-5,-2 1 0,7 0 1,-3 2-1,-1-2-13,-1 0 1,4-3 0,-1 6-7,4-1 0,-3-1 1,-3-4-1,2 1-67,0 3 0,-2-3 0,0 3 44,1-3 1,5 0-1,2 0-13,1 3 0,-2-5 25,4 4 16,-10-8 0,2 9 1,-6-9-78,3 1 69,-2 3 1,2-5-34,0 6 50,0-2 1,5 4 0,-5-4-13,1 0 0,-2 4 0,1-5 14,1 2 0,-2 1 0,1 0-7,2 0 1,-3 1-32,1-1 1,1 1 29,6 3 0,-3-1-23,3 4 1,-2-5 22,-1 2-8,-5-3 0,-1-1-21,-1 1 0,2-1-73,5 0 68,-5 0 0,0-3-21,-3 0 1,3 0 45,5 3 0,-1-3-22,1 0 1,3 0 3,-1 3 1,1 0 11,-3 1 1,3-5-51,0 1 0,0 0 1,-4 2-26,1-2 1,-4-1 49,0-3 0,0 3 71,3 4-23,-4-4 1,0 3 29,-2-2 1,2 3 27,5 4 0,-1-2-57,1 5 0,-1-3-72,1 3 0,-4-7-1,0 4 1,-7-8-98,4 4 74,-5-2 7,6 2 41,-5-4 18,-4-2 812,-2-4-530,-4-13-144,0 9 78,0-14-65,0 12 39,0-4-60,0-5 1,0 3-6,0-5 0,-1-5 0,-1-4-16,-2 0 0,0 4 0,1 5 11,0-1 1,-4-5 0,4-1 0,-1 1-19,0 1 0,1 5 0,-3 0 0,-1-1-14,1-1 1,-3-3 0,3-1-1,-1-1-3,1 2 0,0-3 0,-2 1 51,1 1-55,5 1 0,-6 2 0,4-1 0,1 1 32,-2-1 0,4 1 0,-2-1 0,1 1-8,-2-1 0,2 1 0,-4-1 1,2 1-9,1-1 0,-1 1 1,-1-1-1,0-1 14,-3-2 1,2 3-1,-1-3 1,0 2 73,2 2 0,-3-4 1,3 0-12,-1 1 1,-1-2-1,-2 1 1,1 1-60,2 2 1,2 4 0,-2 0 0,1-2-1,-1 0 1,3-2 0,-3 1 0,1-1 66,3 1 0,-2-3-76,0-4-47,-4 9 0,7-11 0,-4 11-7,1-5 1,3 1 0,-4-3 13,1 0 1,3 7-1,-4-2 12,0 0 0,4-3 1,-3-2-12,-1-1 0,3 3 1,-4-2-11,2 0 0,-1 7 1,3-2 24,-2 0 0,1-3 1,2-1-37,-3 2 1,3 3-61,-2 2 73,2 0 1,-3 0-61,1 0 41,-5 0 0,6-4-12,-5 1 0,1-4 16,-1 0 0,-2-3 1,3 3 13,1 1 1,-1 5-3,3 1 0,0-4 0,-2-3 1,0 2 1,1 2-2,0 0 0,3 1-1,-2-5 1,-2 3-3,2 0 1,-4 0-26,3-3 13,1 7 0,-1-4-59,1 8 1,-1-3 13,0-5 1,2 4 52,-5 0 1,5 0 8,-2-4 0,-1 4-11,-2 0 1,1 0-56,-1-3 1,4-1-8,-4 0 1,4 1 38,-4-1 1,4 4 66,0 0-43,2 9 19,-4-5 10,4 2 40,-8-5-17,8 1 13,-4 4-154,5 7-1,0-1 93,9-1-13,-6 1 20,6 0-10,-5 1-29,2 2-2,9-7 0,1 0-16,4-4 1,-3-1 11,1 4 0,0-2 26,6-1 1,-3-2 13,3-2-11,3-3 1,-9 9-1,2-4 38,0 0-40,-1-1 0,5-3 1,1 1-1,0 1-32,0-2 0,4-2 0,-3-1 1,1 3-82,0-1 1,-4 2 0,2 0 46,0 1 0,0 1 0,4-2 32,-2 1 1,-7 1-1,0-1 4,-1 3 0,-1-2 53,2-1 0,-3 1 0,5 0 14,-4 1 1,-4 0-22,3 2 1,0-2-2,3-2-21,1-3 1,-1 8-39,1-5 1,4 0-9,2-4 0,0 1 8,0-1 1,-1 1-1,1-1-6,-3 1 1,-5 4-1,-2 1 4,1 0 0,2 3 23,4-6 1,3 1-2,3-3 1,0-4-1,-3 1-63,-3 4 0,-4 1 57,0 0 1,-2 4 0,5-6-114,-5 6 106,-3 4 1,-4-4-1,3 2-70,3-1 0,-1 3 25,1-3 0,0-1 6,4-6 0,-1-1 56,1 1 0,-7 6 3,-1 0 0,1 1-13,6-8 0,-2 5 32,-1 2 1,-4-2 66,4-1-67,-4 7 0,3-5 53,-2 5 0,-2 2-1,5-6 0,-4 8-19,0-8 0,3 4-13,1-7 0,-1 4 17,1-1 1,-3 2 59,3-2 1,0 3-29,4-3 0,-1-1-55,1 2 19,-5-1 0,0 6-28,-3-2 21,-6 6 0,8-9-22,-5 6 1,2-2-1,5-2 1,-7 1-2,4 0 0,-8 3-9,8 0-2,-9 0 37,8-3 132,-7 4 186,0 2-312,-6-1 0,-10 4 95,-8-2 1,6 2 13,-2 1 1,4 0 58,-7 0 1,0 0-74,-4 0-58,5 0 0,-3 0-40,2 0 21,-2 0 1,1 0-1,1 0 3,-1 0 1,-1 0 0,-2 0-20,1 0 0,2 0-38,-3 0 0,-1-4 0,-5 0 16,3-2 0,6 4 1,1-3 8,-1 1 1,-3 1 15,-3-4 1,-2 4 0,-4-3-2,3 2 0,5-1 0,5 3 21,-1-1-32,-1-1 1,-4 4-70,-5 0 52,6 0 0,-8-3 1,10-1-20,-1 2 20,1 1 0,-1 1 0,1 0 0,-1 0 0,1 0 0,-2 0 1,-1 0-1,-1-1 5,1-3 0,2 3 1,0-2-1,1 0 45,-1 0 1,1 2 0,-1-2-24,1 1 1,-4-1-1,0-2 1,1 1-28,1-1 1,2 1-1,-2 1-1,-2 0 0,3-4 1,-4 3-24,0-2 1,6 3 0,-2-4-32,-2-1 0,6-1 40,-4-2 10,-1 1 0,3 1 12,-1 2 1,0-2 0,-3 2 19,-5-2 0,7 0 0,0 1 41,2 1 1,2 4-45,-4-4 1,3 5-1,-6-3-34,2 0 0,2 3 10,-1-5 1,-3 2 36,0-2-34,5-2 1,0 6 0,2-3 1,-3 2 0,-1-1-12,-3 0 1,5-2-22,-1 4 0,1-4 1,-5 2-9,-4 0 1,7 1 0,0-3-22,2-1 1,2 3 29,-4-2 1,3 1 0,-6-1 8,2 4 1,5-2-39,0 2 36,5-5 1,-4 7-11,2-3 12,-2-1 0,-1 2-9,0-3 0,2 2 0,-4-3 14,-3-1 1,3 4 0,2-1 21,-2 1 0,2 1-11,-3-3 1,0 2-18,-7-3 1,4 4-22,-1-4 0,3 4 35,0-4 1,1 3-3,-1-2 0,4 2 7,0-3 1,7 5-1,-4-1 1,7-2-4,-6 2-12,8-1-40,-9 4-45,9 0-53,-1 0 103,-3 0-347,8 0 266,-4-9 85,5 7 65,-4-12 0,2 7-47,-1-6 0,-1 4-53,0-5 64,-4 9 1,6-10-42,-5 5 47,5 0 1,-4-3 16,3 3-13,-3 2 1,-1-8 7,0 3 0,-1-4 1,-5-7 0,5 5-40,-3-1 1,3 2 9,-2-3 0,0 1 1,0-1-41,-1 1 0,3 1 1,-2-1 1,2 2 46,-5-6-6,1-2 1,2 6-2,0-4 2,-1 9 0,5-5 24,-1 6-13,0-2 0,-3-1 16,-1 0-11,1 0 1,3 0 0,0 0-5,-1-1 0,-1-2 0,-1 0 0,0-1 1,0 1-30,-1-1 0,4 4-7,1 0 1,-1 0 57,-3-4 0,-1 1 35,1-1-57,4 5 0,-3 1 23,2 1-1,-2 2 1,2-3 33,1 1 1,-1-2-6,-3-5 0,-1 4-12,1 0 0,-1 0-12,-3-3 1,3 3-5,-3-1 0,3 1-16,0-3 1,1 3 2,0 0 2,4 4 1,0-3-9,3 3 1,-3-3-45,-4-5 49,4 5 0,-3 0-35,2 2 22,3 8 1,-2-9-23,3 5 0,-3-5-28,-4-6 0,-1 1 50,1-1 0,1 4 23,2 0 0,-2 0 1,2-4 0,0 4 36,-3 0-41,7 5 0,-11-8-68,13 9 60,-8-8 0,4 6-28,-2-4 23,3 9 1,1-7 0,-1 5 1,-3-1 9,4-6 0,-5 3 6,1-3 1,1 3-3,-1-3 1,4 7-4,-4-4 0,0 4-5,-3-7 1,3 6-1,0-2-2,5 8 1,-2-8-1,-1 2 0,3 2 13,-5-4 0,5 6 41,-2-7-31,-1 5 61,3-10-1,-7 3 4,4-5-52,-6 1-13,6 4 0,-1 3 4,3 3 0,1 4-12,-1-8-36,2 10 14,-4-14 1,4 10 43,-2-9-2,2 9-24,-4-11 1,3 11-7,-5-9 0,5 9 57,-3-10-53,1 11 39,2-3-32,-7-4 3,8 12-52,-3-16 12,-1 11 3,4-12 6,-8 7-21,8-2-21,-4 3 45,1-4-3,2 9-13,-2-8 10,4 13-14,0-8-9,0 3-6,-5 0 3,4-3 22,-3 8 17,-1-8-1090,4 8 1,-4-4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6T16:54:43.295"/>
    </inkml:context>
    <inkml:brush xml:id="br0">
      <inkml:brushProperty name="width" value="0.34286" units="cm"/>
      <inkml:brushProperty name="height" value="0.34286" units="cm"/>
      <inkml:brushProperty name="color" value="#0B868D"/>
      <inkml:brushProperty name="inkEffects" value="ocean"/>
      <inkml:brushProperty name="anchorX" value="-520072.3125"/>
      <inkml:brushProperty name="anchorY" value="-494017.90625"/>
      <inkml:brushProperty name="scaleFactor" value="0.5"/>
    </inkml:brush>
  </inkml:definitions>
  <inkml:trace contextRef="#ctx0" brushRef="#br0">3735 218 6561,'-14'-7'1167,"-3"-4"-830,10 9-190,-12-9 0,4 4 143,-7-6-88,7 6-45,-4-5 12,6 11-46,-5-10-40,4 9 4,-11-3 1,14 0-6,-6 1 1,4-4-6,-8 3 0,4-3 15,-4 3 1,4-4-4,-5 0 1,9 2-5,-4-2 1,5 5-49,-10-4 65,7 5-57,-4-3-4,1 0 1,2 4 1,-5-7-6,5 6 1,1-4-2,2 3 0,-3 2-8,-9-2 0,-1 3 0,0 1 28,1 0 0,3 0 13,1 0 1,0 0-37,-5 0 0,1 0 1,-1 0 1,1 0 1,3 0 0,1 0 4,-2 0 0,3 0 20,-1 0-35,5 0 0,-8 0-6,3 0 2,-3 0 1,2 0-20,1 0 0,-5 0-14,-3 0 1,-1 1 0,4 2 9,1 1 1,3 0 0,1-2 29,-2 2 0,3-2 25,-1 2 0,-2-1 8,-6 1 0,2-1-9,-3 5 1,3-3 46,1 3-75,6-5 0,0 3 51,3-6-51,-3 5 1,-1-3-27,0 2 12,5 3 0,-4-5-22,3 2 1,-7 1 2,-6 0 0,0 5 4,5-2 1,-1-1-1,1 0 47,-1-1 1,5 3 40,-1-5 0,1 6 9,-5-2 0,1 2-14,-1-1-49,6 2 1,1-8-11,1 6 8,4-1 1,-6 1 4,3-1 1,-3 1-35,-5 3 0,-1 1 0,1 0 36,-1 0 0,5 0-12,0-1 0,-1 3 1,-3 2 0,-1-2-10,0 7 0,1-5-42,-1 4 40,6-5 0,1 1-42,1-9 33,4 9 1,-10-8-7,3 8 1,-3 1-8,-2-1 6,6 0 1,0-2-2,3 2 0,-3-2 14,-5 7 1,-1-1 39,1 5 1,-1-1-12,0 1 0,2-1 31,3 1 0,-2-5 0,6 0-43,0-5 0,4 0 5,1-4 0,-3 4-14,-2 10 0,-1-1-32,-3 1 25,8-12 1,0 5-9,0-7 1,0 7-6,-4 6 0,-3 1-2,-1 0 0,3-5 0,1 0 1,-2 0 0,2 5 1,-6 0 4,2-1 0,1 1 0,-1-1 0,5 1 0,-1 0 0,3-1 0,1-4 0,0 1 8,1-7 1,-1 5 25,0-3-27,0-2 0,5 4 0,-1-2 16,-1 5 0,0-2 19,2 1 1,-4 0-6,4 5 0,-4-1 0,0 1 35,-1 0 1,4-5-14,1 0 0,-1 1-4,-4 3-24,6-5 1,-4 1 60,2 1-79,-2-1 13,-2 10 1,6-9-9,3-1 1,-3 0-6,-2 5 0,-1-1 7,2 1 0,-2-1-2,6 1 1,-5 0 6,5-1 0,-5 5-18,5 0 0,-4 0 1,3-5-17,2 1 0,-2-5-11,0 1 24,1-1 0,3 0 11,-3 0 4,2-5 1,-5 8 12,3-2 1,2 3-1,-2 5 1,-2-3-16,2 3 0,-2 1-18,2-1 0,3 0 0,-5-5-4,0 1 1,5-5-8,-3 1 16,2-1 1,1 0 1,-3 0 1,2 5-11,-2 4 6,2-6 0,2-4-7,0-3 8,0 3 1,-4 1-4,0 1 1,0-1-3,4 4 0,0 7 1,0 2 1,0-7 17,0-2 0,0-2 1,0 3 22,0-1 0,0-3-1,0-1 0,0 4 70,0 5-93,0-6 1,0-4 89,0-3-84,0 3 1,4 6-9,0-1-1,0-5 1,-4 5-1,0-4-11,0 3 0,2-3 0,1 1 6,1 0 0,0-2 0,-2 2-13,2 0 0,-3-2 0,4 1-11,-4 2 0,3-1 10,1 3 0,3-2 7,-4 7 1,6 1 5,-1-1 0,-2 0-1,1-5-5,-5 1 1,7-5-3,-5 0 0,4 1-4,0 3 1,1 1 0,0-1-1,-2 1 1,-3-5 1,3 1 1,1-1 5,4 5 0,-1 3 37,1 1 0,3 0-36,-3-4 0,6-1 0,-6 1 2,-3-6 1,2 0-9,-4-3 6,-2-3 0,5 6-13,-2-3 1,2-2 11,2 7 1,1-1-2,3 5 1,-3-5-2,3 0 1,-2-4 5,-3 5 1,3-1 24,2 5 0,-6-5-3,6 0 0,-6-4-9,6 5-10,-2-7 0,-5 4-28,2-7 28,-7 1 1,12 1-15,-9 3 0,4-2 0,0 5-17,1-3 1,6 1 4,2 3 1,-1 2 18,1-6 1,-1 2 84,1-2 0,3-2-18,-2 7 0,-2-7-24,1 2 0,-8-2-102,4-3 77,-6 1 1,8-3-98,-7 3 88,1-9 0,1 13-79,4-8 66,-10-4 0,11 7-31,-7-4 25,1 4 0,7-4-4,-3 1 1,-1-1 1,5 5 1,0 0-13,5 0 0,-5-5 1,1 1 1,-1-2 7,4 1 1,-3 4-7,-1-4 10,-5-2 0,-1 1-85,-2-3 72,-3-2-79,9 9 74,-1-4 1,-7 6-39,6 0 0,-4-1-29,9 1 1,-5 0 31,4 0 0,-4 0 14,4-1 0,1 1 37,3 0 1,-4-2 1,1-2 0,-1 2 26,5-2 1,-5 1 23,0-2-45,-5 4 0,4-10 5,-3 7-5,-3-6 0,2 4 50,-4-3-46,-2-2 0,10 8 1,-3-6 0,-1 6-5,5-2 0,-4-1-6,5 2 1,-1-1-6,5 5 1,-5-4 5,0-1 1,-4-3-1,5 3 1,-7-5 1,4 8 2,-1-4 0,-2 2-2,5-1 0,0-3-1,5 3 1,-5 1 0,1 4 0,-1-5-4,5 1 0,-1-1-6,1 5 0,-1-2-27,1-2 1,-1 2 27,1-2 1,-5-2 2,1 1 2,-7-5 0,5 4-27,-3-2 16,-3-4-51,5 5 61,-1-1 1,-2 1-16,5 3 1,-4 1-56,5-6 1,-5 1 4,4 0 0,-4-4 63,4 3 0,1-1-13,3 2 1,-3-4 25,-1 3 0,-4-2-55,4-2 45,-11 5 0,9-3-45,-7 2 26,1-3-98,6-1 103,-1 6 1,-2-4-9,5 2 1,0-3-2,5-1 0,-5 0 15,1 0 0,-5 0 19,4 0 1,0 0-3,5 0 0,-5 0-22,1 0 0,-1 0-3,4 0 19,-10 0 1,3 0 8,-5 0-22,0 0 35,5 0-18,1-5 1,-4 3-9,7-2 0,-5 2-28,4 2 1,0-4 3,5 0 0,-9 0-9,0 4 1,-4-2 11,8-2 1,-4 3-33,4-4 34,-5-2 1,8 4-15,-2-5 0,-4 5 12,0-3 64,-5 1-33,0 3 3,0-4 0,5 2-15,4 0 0,-7-2-38,2 2-13,-11 3 49,17-11-64,-9 11 50,6-11 6,-2 11 12,-5-5 14,0 1 2,0 3-38,-1-9 7,1 9 11,0-9 63,0 10-33,-6-5-16,4 6 974,-9 0-798,3 6-186,-16-5 62,8 5 56,-14-1-49,10-3-70,-11 4 0,2-6-190,-5 0 157,11 0 21,-13-6-8,20 4-5,-20-9 66,15 10-57,-11-11 143,7 11-81,-7-11 0,3 10 49,-5-7 0,8 6-40,-4-1 1,5-3 0,-10-2 0,9 4 28,-4 0 1,9 0 105,-9 0-122,5 1-61,-12-7 71,4 8-148,6-14 82,-9 10 1,15-3-22,-9-3 33,3 9 1,-5-17 43,-2 8 0,5 1-28,-1 4 0,9-1-16,-9-3 1,8 2-20,-8-3 1,9 7-20,-10-7 28,13 9 0,-14-7-15,7 2 23,4-2-10,-14-2 0,16 4 50,-11 1-43,11-1 0,-12 1 5,5-1 0,3 1 10,-7-5 16,6 0 0,-14-4 2,4 0 1,6 0 50,-3 4 1,6 1 111,-10-1-79,12 0-85,-12-6 0,13 8 36,-8-6-37,3 11 1,1-12 75,0 5-87,1 6 0,2-10-7,-3 8 0,1-6-49,-9-2 0,4-6 8,-4 2 1,4 1 10,-5-1 1,10 5 45,-5-1 1,4-3 44,-9-1 1,10 1 30,-5-2-87,5 7-12,-6-9 0,5 8-7,0-5-5,0 5 0,1 0-5,-1 4 1,0-4-2,0-10 1,-4 1 23,0-1 1,-4 5 11,4 0 0,-2 1 8,2-2 1,2-2-29,-7 3 0,10 1-40,-6-1 38,13 11 1,-12-9-39,8 7 27,-2-1 0,1-7-1,-3 3 0,3 1 42,-7-5 0,6 4 29,-2-5 0,7 5-23,-7-4 0,4 0 32,-4-5 0,4 5-72,1 0 18,5 5 0,-7-4 15,6 3-16,-6 3 1,7-6-12,-6 3 12,6 3 0,-4-6-54,3 3 33,3 3 0,-9-6-14,5 3 0,-4-3 9,0-6 0,2 1 3,-2-1 1,2-1 3,-1-3 0,-4 3-5,4-3 1,1-1-26,-2 1 0,2 0 1,-1 3 8,3-3 0,0 8 0,-1-4-14,-1 2 1,4 4-84,-1-1 96,-3-1 0,4-3 0,-4-1-1,1 1 1,0 3-1,3 1 9,-1-2 0,-1 4 1,2-3-27,-2-1 0,-3-1 0,4-1-61,1-1 1,0 5 40,-1 0 0,2-1 1,-2-3-8,3-1 0,1 5 1,-2-2-18,-2-4 1,2 4 17,-2-7 22,3 12 1,1-8-42,0 9 61,0-8 1,0 1 0,0-6 1,0 6 0,0-6 8,0 3 0,0 5 0,0 0-13,0-5 1,0 4 14,0-7 1,0 2 0,0-6-20,0 4 0,0 7 1,0 2-2,0-2 0,0 3 0,1-3-25,3-4 0,-2 6 53,2-5-18,-2 4 1,-2 0-1,1 1-21,3-2 0,-2-1 141,2-1-98,-3-1 1,4 3 3,-1-2 1,4 2 0,-2-7 0,1 3 0,-3 2 0,4-1-1,-3 0 0,4 5 0,-4 0-4,3-2 0,-1-1 1,3-2 28,-2 1 0,-4 3 12,5 1-37,-1 0 0,1-2 39,0-3-33,-7 9 0,8-8-24,-5 8 9,5-3 0,-8-3-8,7-2 0,2 2 1,3-7-7,-2 3 0,-2 6 8,3-1 1,-2 1-1,0-4-20,2-1 1,-7 5 20,7-1 0,-3 1 1,2-5-28,1 1 1,0 4-153,0-1 146,-1 7 1,1-7-71,0 1 1,6 0 69,2-9 0,-1 3 1,0 1 9,-2 1 0,-4 3 16,-1 1 0,-2 4-14,11-4 1,-7-1-14,2-3 1,2 3-16,-2 1 1,1 0 15,-1-5 1,-1 5 37,5 0 37,1-1-59,3-3 61,-5 5-40,4-4 1,-8 9 6,5-2 0,-1 2-1,2-2 1,2 1-4,-3-5 1,-1 5-2,1-1 1,-4-1-1,5 1 0,-5 0 0,4 4 1,-4 0-1,4 0 0,-1-1-81,2-3 76,-4 8-173,-5-8 165,5 10 1,-2-6-37,5 1 27,-11-1 0,9 4-11,-7 1 0,3-1 3,6-4 1,-4 1 26,4-1 0,-4 0 9,5 0 1,-5 1 6,4-1 0,-4 4-9,4 1 12,-5-1-16,8-4 3,-10 6-3,11-4 0,-10 4 0,7-6 0,-5 4 0,4 1 0,-4-1 0,4-3 0,-8 3 0,4 1 0,-6 5 0,9-7 0,-3 6 0,-8-1 0,8 0 0,-10 3 0,6-4-35,-6 6 31,4-5 5,-4 3-7,6-3-32,-6 5-3,5-6-33,0 5-67,3-5 16,-3 6-169,0 0-539,-11 0 1,5 0-1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13CFE-4EE3-7089-FA29-D39870950D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A27AB9-5404-7946-6142-30E5C53DD5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0AB3C4-097E-FFFB-C1E1-BF83DD6DE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EC691-A118-410E-BCB2-B672065334FB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B25E2B-C957-9C9D-0EB7-B1720247D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1987F0-287B-1168-57C6-5D6968F48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5C325-F230-4ACC-B1A7-268992E64F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901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3BD79-701E-57BB-71E7-D36CA2B18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FB3DE0-DEB1-A737-E8A2-4124623BBA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826B42-16D8-1EDA-DD1E-30ACFC6B7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EC691-A118-410E-BCB2-B672065334FB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378AD1-1EEA-5B15-8303-74851EFAB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8A9745-3965-73F3-7803-FCC0CCB11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5C325-F230-4ACC-B1A7-268992E64F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146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CBFB-FED8-F473-6B4B-1FBFBF4C1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FD8E68-E16C-9462-7C72-CD5ED19B9B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72D8E-2B23-0FBF-D44A-FB6FEE599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EC691-A118-410E-BCB2-B672065334FB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64FEED-3A78-3C42-248E-DBB1DC547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DF5FD6-6996-8028-3EFA-4820AFBB4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5C325-F230-4ACC-B1A7-268992E64F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791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67CFE-4895-F346-3A65-9863BBA24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9914C-6422-0678-0185-186B728DF9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DA4B26-E7AA-B7D8-29A4-456067CA3B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094F21-5514-29EB-6E49-5B26BA84D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EC691-A118-410E-BCB2-B672065334FB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E26C43-9A76-65DF-E17C-0DFFD201D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F78B56-4F6B-BD19-73AF-693FFE5DC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5C325-F230-4ACC-B1A7-268992E64F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573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5DE3A-2EA0-720E-3929-CA07B10F8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5BAD9-CBBA-1E54-01B9-CFC0439352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876D0A-0208-C53A-5112-A21DCA8503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151772-E9F5-485B-2D88-951E33C3EF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D590FE-7E82-1631-D1C0-833F72CCCD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658BED-2647-D994-728F-A04B7340D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EC691-A118-410E-BCB2-B672065334FB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25A6E2-E563-4D12-8CFC-7D414BBC8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25AD9F-0336-DF1F-214C-DBBDF05E4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5C325-F230-4ACC-B1A7-268992E64F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657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021D1-D9E0-6B6D-5C45-2FA654F47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D7FFEC-C8D6-9FF7-F447-ADC48AD4E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EC691-A118-410E-BCB2-B672065334FB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47F8B8-ECCA-67A4-D7C5-6C8308DC0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E85321-6051-0808-C959-101DEFC71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5C325-F230-4ACC-B1A7-268992E64F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590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7C01DF-7B7E-160C-9E84-B3B7567DB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EC691-A118-410E-BCB2-B672065334FB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4FB9D4-0A94-1CB7-2AFB-206B6CDCE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F0AD05-24D8-8570-2EA4-EFF84042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5C325-F230-4ACC-B1A7-268992E64F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672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31139-AB9A-92BA-ECEF-FB11AEBA6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E0D7-6705-88FF-4352-C5E89534F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1BB8D4-2ABC-9027-4702-C0711002D5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3D0603-484F-FB26-1A8C-C6F38D60A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EC691-A118-410E-BCB2-B672065334FB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64D968-D570-6321-5699-10FDEFF3F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8CB6ED-DF7A-C371-8586-E8BE50344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5C325-F230-4ACC-B1A7-268992E64F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934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4DDDD-D3A1-58E9-C7D2-43501ED47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71D307-8E25-7333-0103-16183B7679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59D65A-6DCD-913A-4C66-96A58E966E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B5AC2A-6FAC-AF0E-CE10-2CDDCFBB4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EC691-A118-410E-BCB2-B672065334FB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DB08B1-CDFE-452B-10D5-716105CE0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7CEF5B-2B89-A393-DD20-D5C21C570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5C325-F230-4ACC-B1A7-268992E64F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468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0C2B2-9895-052E-3A49-B321717A6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839B12-E5D8-67C0-2DC9-2D4B914EF3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95755-A9B2-D54D-7116-48E3C1C74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EC691-A118-410E-BCB2-B672065334FB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B6A205-F523-CCB9-2DB2-3A5254621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EF81A-3705-994D-2001-A28C43D3C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5C325-F230-4ACC-B1A7-268992E64F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337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D48057-C91E-DC9A-D482-9571BB2EA0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8B2339-1618-F4B2-08E5-BFE252FB89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B7F054-368F-D205-A507-616C09FD5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EC691-A118-410E-BCB2-B672065334FB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2B27C-E67D-F029-9CEF-F62A3FDF9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80EC36-85F9-4D83-E981-443DF9978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5C325-F230-4ACC-B1A7-268992E64F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77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EDACE0-B886-A3A4-D4CD-4F97F73F5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F553E-2106-ACD3-AB4C-28DCBDC8CA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DDF8BD-E796-176C-4017-E82F506838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EC691-A118-410E-BCB2-B672065334FB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4AE281-3969-ED4E-EFD3-24E4DB8392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4972BC-AD74-FE01-AAF6-F098C948F7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5C325-F230-4ACC-B1A7-268992E64F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40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12" Type="http://schemas.openxmlformats.org/officeDocument/2006/relationships/image" Target="../media/image7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customXml" Target="../ink/ink1.xml"/><Relationship Id="rId11" Type="http://schemas.openxmlformats.org/officeDocument/2006/relationships/image" Target="../media/image6.png"/><Relationship Id="rId5" Type="http://schemas.openxmlformats.org/officeDocument/2006/relationships/image" Target="../media/image2.png"/><Relationship Id="rId10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13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4.xml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5" Type="http://schemas.microsoft.com/office/2007/relationships/hdphoto" Target="../media/hdphoto1.wdp"/><Relationship Id="rId10" Type="http://schemas.openxmlformats.org/officeDocument/2006/relationships/customXml" Target="../ink/ink6.xml"/><Relationship Id="rId4" Type="http://schemas.openxmlformats.org/officeDocument/2006/relationships/customXml" Target="../ink/ink3.xml"/><Relationship Id="rId9" Type="http://schemas.openxmlformats.org/officeDocument/2006/relationships/image" Target="../media/image10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G">
            <a:extLst>
              <a:ext uri="{FF2B5EF4-FFF2-40B4-BE49-F238E27FC236}">
                <a16:creationId xmlns:a16="http://schemas.microsoft.com/office/drawing/2014/main" id="{A6FF29C1-4430-C345-8117-F364A0AF64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Fog">
            <a:extLst>
              <a:ext uri="{FF2B5EF4-FFF2-40B4-BE49-F238E27FC236}">
                <a16:creationId xmlns:a16="http://schemas.microsoft.com/office/drawing/2014/main" id="{A663F0E9-6FBC-DC32-349F-3A8A7E9A8B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8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0206C0A-9A48-3BF8-AF6A-C56E0C04D9F6}"/>
                  </a:ext>
                </a:extLst>
              </p14:cNvPr>
              <p14:cNvContentPartPr/>
              <p14:nvPr/>
            </p14:nvContentPartPr>
            <p14:xfrm>
              <a:off x="4393612" y="1700951"/>
              <a:ext cx="3762000" cy="17146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0206C0A-9A48-3BF8-AF6A-C56E0C04D9F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32052" y="1639391"/>
                <a:ext cx="3885120" cy="183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">
            <p14:nvContentPartPr>
              <p14:cNvPr id="10" name="Ink 10">
                <a:extLst>
                  <a:ext uri="{FF2B5EF4-FFF2-40B4-BE49-F238E27FC236}">
                    <a16:creationId xmlns:a16="http://schemas.microsoft.com/office/drawing/2014/main" id="{1356E8B7-24DE-29BE-6EC4-C413E1EE1BE2}"/>
                  </a:ext>
                </a:extLst>
              </p14:cNvPr>
              <p14:cNvContentPartPr/>
              <p14:nvPr/>
            </p14:nvContentPartPr>
            <p14:xfrm>
              <a:off x="4286692" y="3382511"/>
              <a:ext cx="3799080" cy="1409040"/>
            </p14:xfrm>
          </p:contentPart>
        </mc:Choice>
        <mc:Fallback xmlns="">
          <p:pic>
            <p:nvPicPr>
              <p:cNvPr id="10" name="Ink 10">
                <a:extLst>
                  <a:ext uri="{FF2B5EF4-FFF2-40B4-BE49-F238E27FC236}">
                    <a16:creationId xmlns:a16="http://schemas.microsoft.com/office/drawing/2014/main" id="{1356E8B7-24DE-29BE-6EC4-C413E1EE1BE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225132" y="3320951"/>
                <a:ext cx="3922200" cy="153216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Hand">
            <a:extLst>
              <a:ext uri="{FF2B5EF4-FFF2-40B4-BE49-F238E27FC236}">
                <a16:creationId xmlns:a16="http://schemas.microsoft.com/office/drawing/2014/main" id="{377B10C3-27CE-95B4-B13D-AE2A4E546767}"/>
              </a:ext>
            </a:extLst>
          </p:cNvPr>
          <p:cNvGrpSpPr/>
          <p:nvPr/>
        </p:nvGrpSpPr>
        <p:grpSpPr>
          <a:xfrm>
            <a:off x="-2152325" y="-4932830"/>
            <a:ext cx="13312136" cy="13312136"/>
            <a:chOff x="-1955878" y="-4676196"/>
            <a:chExt cx="13312136" cy="13312136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E864CC0-B7DE-749B-99C3-ACAB8A262A38}"/>
                </a:ext>
              </a:extLst>
            </p:cNvPr>
            <p:cNvSpPr/>
            <p:nvPr/>
          </p:nvSpPr>
          <p:spPr>
            <a:xfrm>
              <a:off x="-1955878" y="-4676196"/>
              <a:ext cx="13312136" cy="13312136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Hand">
              <a:extLst>
                <a:ext uri="{FF2B5EF4-FFF2-40B4-BE49-F238E27FC236}">
                  <a16:creationId xmlns:a16="http://schemas.microsoft.com/office/drawing/2014/main" id="{F09C6BB6-C61F-7342-F4E4-E8860AA2AC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6600" y="1854200"/>
              <a:ext cx="10452100" cy="5879306"/>
            </a:xfrm>
            <a:prstGeom prst="rect">
              <a:avLst/>
            </a:prstGeom>
          </p:spPr>
        </p:pic>
      </p:grpSp>
      <p:grpSp>
        <p:nvGrpSpPr>
          <p:cNvPr id="26" name="Hand">
            <a:extLst>
              <a:ext uri="{FF2B5EF4-FFF2-40B4-BE49-F238E27FC236}">
                <a16:creationId xmlns:a16="http://schemas.microsoft.com/office/drawing/2014/main" id="{8E2D8C0C-F0AE-8354-DBB9-317704DEDFD2}"/>
              </a:ext>
            </a:extLst>
          </p:cNvPr>
          <p:cNvGrpSpPr/>
          <p:nvPr/>
        </p:nvGrpSpPr>
        <p:grpSpPr>
          <a:xfrm rot="1800000">
            <a:off x="1490373" y="-3877802"/>
            <a:ext cx="13312136" cy="13312136"/>
            <a:chOff x="-1955878" y="-4676196"/>
            <a:chExt cx="13312136" cy="13312136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8CA9F9B6-D221-7BD4-B474-794697DF572B}"/>
                </a:ext>
              </a:extLst>
            </p:cNvPr>
            <p:cNvSpPr/>
            <p:nvPr/>
          </p:nvSpPr>
          <p:spPr>
            <a:xfrm>
              <a:off x="-1955878" y="-4676196"/>
              <a:ext cx="13312136" cy="13312136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0" name="Hand">
              <a:extLst>
                <a:ext uri="{FF2B5EF4-FFF2-40B4-BE49-F238E27FC236}">
                  <a16:creationId xmlns:a16="http://schemas.microsoft.com/office/drawing/2014/main" id="{44FF5101-B6A3-6FAA-87C7-3988B9FA34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600" y="1854200"/>
              <a:ext cx="10452100" cy="5879306"/>
            </a:xfrm>
            <a:prstGeom prst="rect">
              <a:avLst/>
            </a:prstGeom>
          </p:spPr>
        </p:pic>
      </p:grpSp>
      <p:grpSp>
        <p:nvGrpSpPr>
          <p:cNvPr id="61" name="Hand">
            <a:extLst>
              <a:ext uri="{FF2B5EF4-FFF2-40B4-BE49-F238E27FC236}">
                <a16:creationId xmlns:a16="http://schemas.microsoft.com/office/drawing/2014/main" id="{14467CF0-C433-5D72-F760-D0DB6E9815B2}"/>
              </a:ext>
            </a:extLst>
          </p:cNvPr>
          <p:cNvGrpSpPr/>
          <p:nvPr/>
        </p:nvGrpSpPr>
        <p:grpSpPr>
          <a:xfrm rot="1800000">
            <a:off x="-2161835" y="-3169908"/>
            <a:ext cx="13312136" cy="13312136"/>
            <a:chOff x="-1955878" y="-4676196"/>
            <a:chExt cx="13312136" cy="13312136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5D001026-2509-B356-3592-F3302386BA1C}"/>
                </a:ext>
              </a:extLst>
            </p:cNvPr>
            <p:cNvSpPr/>
            <p:nvPr/>
          </p:nvSpPr>
          <p:spPr>
            <a:xfrm>
              <a:off x="-1955878" y="-4676196"/>
              <a:ext cx="13312136" cy="13312136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3" name="Hand">
              <a:extLst>
                <a:ext uri="{FF2B5EF4-FFF2-40B4-BE49-F238E27FC236}">
                  <a16:creationId xmlns:a16="http://schemas.microsoft.com/office/drawing/2014/main" id="{B1A8BBF8-9557-AAE9-E0C0-092840060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6600" y="1854200"/>
              <a:ext cx="10452100" cy="5879306"/>
            </a:xfrm>
            <a:prstGeom prst="rect">
              <a:avLst/>
            </a:prstGeom>
          </p:spPr>
        </p:pic>
      </p:grpSp>
      <p:pic>
        <p:nvPicPr>
          <p:cNvPr id="69" name="Silent Night - DJ Williams">
            <a:hlinkClick r:id="" action="ppaction://media"/>
            <a:extLst>
              <a:ext uri="{FF2B5EF4-FFF2-40B4-BE49-F238E27FC236}">
                <a16:creationId xmlns:a16="http://schemas.microsoft.com/office/drawing/2014/main" id="{852969E4-6A85-1432-DEDF-9A2A52CA0D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0" y="-1317494"/>
            <a:ext cx="609600" cy="609600"/>
          </a:xfrm>
          <a:prstGeom prst="rect">
            <a:avLst/>
          </a:prstGeom>
        </p:spPr>
      </p:pic>
      <p:pic>
        <p:nvPicPr>
          <p:cNvPr id="6" name="Picture 5" descr="Full frame shot of blank white paper">
            <a:extLst>
              <a:ext uri="{FF2B5EF4-FFF2-40B4-BE49-F238E27FC236}">
                <a16:creationId xmlns:a16="http://schemas.microsoft.com/office/drawing/2014/main" id="{F16DA5AD-9D80-87B6-321D-23C5938F5C99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6200000">
            <a:off x="9155283" y="4651335"/>
            <a:ext cx="2286000" cy="3279774"/>
          </a:xfrm>
          <a:custGeom>
            <a:avLst/>
            <a:gdLst>
              <a:gd name="connsiteX0" fmla="*/ 0 w 2286000"/>
              <a:gd name="connsiteY0" fmla="*/ 0 h 3279774"/>
              <a:gd name="connsiteX1" fmla="*/ 2095051 w 2286000"/>
              <a:gd name="connsiteY1" fmla="*/ 0 h 3279774"/>
              <a:gd name="connsiteX2" fmla="*/ 2286000 w 2286000"/>
              <a:gd name="connsiteY2" fmla="*/ 190949 h 3279774"/>
              <a:gd name="connsiteX3" fmla="*/ 2286000 w 2286000"/>
              <a:gd name="connsiteY3" fmla="*/ 3088825 h 3279774"/>
              <a:gd name="connsiteX4" fmla="*/ 2095051 w 2286000"/>
              <a:gd name="connsiteY4" fmla="*/ 3279774 h 3279774"/>
              <a:gd name="connsiteX5" fmla="*/ 0 w 2286000"/>
              <a:gd name="connsiteY5" fmla="*/ 3279774 h 3279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86000" h="3279774">
                <a:moveTo>
                  <a:pt x="0" y="0"/>
                </a:moveTo>
                <a:lnTo>
                  <a:pt x="2095051" y="0"/>
                </a:lnTo>
                <a:cubicBezTo>
                  <a:pt x="2200509" y="0"/>
                  <a:pt x="2286000" y="85491"/>
                  <a:pt x="2286000" y="190949"/>
                </a:cubicBezTo>
                <a:lnTo>
                  <a:pt x="2286000" y="3088825"/>
                </a:lnTo>
                <a:cubicBezTo>
                  <a:pt x="2286000" y="3194283"/>
                  <a:pt x="2200509" y="3279774"/>
                  <a:pt x="2095051" y="3279774"/>
                </a:cubicBezTo>
                <a:lnTo>
                  <a:pt x="0" y="327977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78CD379-8E49-C93E-35C5-7DB07F3EC343}"/>
              </a:ext>
            </a:extLst>
          </p:cNvPr>
          <p:cNvSpPr txBox="1"/>
          <p:nvPr/>
        </p:nvSpPr>
        <p:spPr>
          <a:xfrm>
            <a:off x="8931176" y="5454503"/>
            <a:ext cx="700430" cy="218716"/>
          </a:xfrm>
          <a:custGeom>
            <a:avLst/>
            <a:gdLst/>
            <a:ahLst/>
            <a:cxnLst/>
            <a:rect l="l" t="t" r="r" b="b"/>
            <a:pathLst>
              <a:path w="700430" h="218716">
                <a:moveTo>
                  <a:pt x="329336" y="208048"/>
                </a:moveTo>
                <a:cubicBezTo>
                  <a:pt x="329336" y="208455"/>
                  <a:pt x="329235" y="208760"/>
                  <a:pt x="329032" y="208963"/>
                </a:cubicBezTo>
                <a:cubicBezTo>
                  <a:pt x="329438" y="208760"/>
                  <a:pt x="329641" y="208658"/>
                  <a:pt x="329641" y="208658"/>
                </a:cubicBezTo>
                <a:lnTo>
                  <a:pt x="329641" y="208048"/>
                </a:lnTo>
                <a:close/>
                <a:moveTo>
                  <a:pt x="324764" y="208048"/>
                </a:moveTo>
                <a:lnTo>
                  <a:pt x="324764" y="208353"/>
                </a:lnTo>
                <a:lnTo>
                  <a:pt x="325679" y="208353"/>
                </a:lnTo>
                <a:lnTo>
                  <a:pt x="325679" y="208048"/>
                </a:lnTo>
                <a:close/>
                <a:moveTo>
                  <a:pt x="316230" y="207744"/>
                </a:moveTo>
                <a:cubicBezTo>
                  <a:pt x="316027" y="207947"/>
                  <a:pt x="315824" y="208150"/>
                  <a:pt x="315620" y="208353"/>
                </a:cubicBezTo>
                <a:cubicBezTo>
                  <a:pt x="315417" y="208556"/>
                  <a:pt x="315011" y="208861"/>
                  <a:pt x="314401" y="209268"/>
                </a:cubicBezTo>
                <a:cubicBezTo>
                  <a:pt x="315011" y="209064"/>
                  <a:pt x="315519" y="208963"/>
                  <a:pt x="315925" y="208963"/>
                </a:cubicBezTo>
                <a:cubicBezTo>
                  <a:pt x="316332" y="208963"/>
                  <a:pt x="316840" y="208861"/>
                  <a:pt x="317449" y="208658"/>
                </a:cubicBezTo>
                <a:cubicBezTo>
                  <a:pt x="317043" y="208455"/>
                  <a:pt x="316636" y="208150"/>
                  <a:pt x="316230" y="207744"/>
                </a:cubicBezTo>
                <a:close/>
                <a:moveTo>
                  <a:pt x="310744" y="206829"/>
                </a:moveTo>
                <a:cubicBezTo>
                  <a:pt x="310744" y="207236"/>
                  <a:pt x="310744" y="207439"/>
                  <a:pt x="310744" y="207439"/>
                </a:cubicBezTo>
                <a:cubicBezTo>
                  <a:pt x="310947" y="207236"/>
                  <a:pt x="311048" y="207032"/>
                  <a:pt x="311048" y="206829"/>
                </a:cubicBezTo>
                <a:close/>
                <a:moveTo>
                  <a:pt x="305780" y="206568"/>
                </a:moveTo>
                <a:lnTo>
                  <a:pt x="303428" y="207744"/>
                </a:lnTo>
                <a:cubicBezTo>
                  <a:pt x="303835" y="207947"/>
                  <a:pt x="304140" y="208048"/>
                  <a:pt x="304343" y="208048"/>
                </a:cubicBezTo>
                <a:cubicBezTo>
                  <a:pt x="304546" y="208048"/>
                  <a:pt x="304851" y="208252"/>
                  <a:pt x="305257" y="208658"/>
                </a:cubicBezTo>
                <a:close/>
                <a:moveTo>
                  <a:pt x="324764" y="205915"/>
                </a:moveTo>
                <a:lnTo>
                  <a:pt x="324764" y="206829"/>
                </a:lnTo>
                <a:lnTo>
                  <a:pt x="325069" y="206829"/>
                </a:lnTo>
                <a:lnTo>
                  <a:pt x="325069" y="205915"/>
                </a:lnTo>
                <a:close/>
                <a:moveTo>
                  <a:pt x="306172" y="205762"/>
                </a:moveTo>
                <a:cubicBezTo>
                  <a:pt x="306375" y="205661"/>
                  <a:pt x="306273" y="205712"/>
                  <a:pt x="305867" y="205915"/>
                </a:cubicBezTo>
                <a:lnTo>
                  <a:pt x="305867" y="206220"/>
                </a:lnTo>
                <a:cubicBezTo>
                  <a:pt x="305867" y="206016"/>
                  <a:pt x="305968" y="205864"/>
                  <a:pt x="306172" y="205762"/>
                </a:cubicBezTo>
                <a:close/>
                <a:moveTo>
                  <a:pt x="336956" y="205000"/>
                </a:moveTo>
                <a:cubicBezTo>
                  <a:pt x="336956" y="205204"/>
                  <a:pt x="337058" y="205305"/>
                  <a:pt x="337261" y="205305"/>
                </a:cubicBezTo>
                <a:lnTo>
                  <a:pt x="337261" y="205000"/>
                </a:lnTo>
                <a:close/>
                <a:moveTo>
                  <a:pt x="320497" y="205000"/>
                </a:moveTo>
                <a:cubicBezTo>
                  <a:pt x="320294" y="205000"/>
                  <a:pt x="320192" y="205102"/>
                  <a:pt x="320192" y="205305"/>
                </a:cubicBezTo>
                <a:cubicBezTo>
                  <a:pt x="320396" y="205305"/>
                  <a:pt x="320497" y="205407"/>
                  <a:pt x="320497" y="205610"/>
                </a:cubicBezTo>
                <a:cubicBezTo>
                  <a:pt x="320700" y="205407"/>
                  <a:pt x="320802" y="205305"/>
                  <a:pt x="320802" y="205305"/>
                </a:cubicBezTo>
                <a:cubicBezTo>
                  <a:pt x="320599" y="205102"/>
                  <a:pt x="320497" y="205000"/>
                  <a:pt x="320497" y="205000"/>
                </a:cubicBezTo>
                <a:close/>
                <a:moveTo>
                  <a:pt x="150343" y="205000"/>
                </a:moveTo>
                <a:cubicBezTo>
                  <a:pt x="150546" y="205204"/>
                  <a:pt x="150647" y="205305"/>
                  <a:pt x="150647" y="205305"/>
                </a:cubicBezTo>
                <a:lnTo>
                  <a:pt x="150952" y="205305"/>
                </a:lnTo>
                <a:cubicBezTo>
                  <a:pt x="150749" y="205102"/>
                  <a:pt x="150647" y="205000"/>
                  <a:pt x="150647" y="205000"/>
                </a:cubicBezTo>
                <a:close/>
                <a:moveTo>
                  <a:pt x="24079" y="205000"/>
                </a:moveTo>
                <a:cubicBezTo>
                  <a:pt x="23673" y="205000"/>
                  <a:pt x="23266" y="205204"/>
                  <a:pt x="22860" y="205610"/>
                </a:cubicBezTo>
                <a:cubicBezTo>
                  <a:pt x="22860" y="205813"/>
                  <a:pt x="22911" y="205915"/>
                  <a:pt x="23012" y="205915"/>
                </a:cubicBezTo>
                <a:cubicBezTo>
                  <a:pt x="23114" y="205915"/>
                  <a:pt x="23165" y="206016"/>
                  <a:pt x="23165" y="206220"/>
                </a:cubicBezTo>
                <a:cubicBezTo>
                  <a:pt x="23368" y="206016"/>
                  <a:pt x="23571" y="205864"/>
                  <a:pt x="23774" y="205762"/>
                </a:cubicBezTo>
                <a:cubicBezTo>
                  <a:pt x="23978" y="205661"/>
                  <a:pt x="24181" y="205508"/>
                  <a:pt x="24384" y="205305"/>
                </a:cubicBezTo>
                <a:close/>
                <a:moveTo>
                  <a:pt x="140360" y="204772"/>
                </a:moveTo>
                <a:cubicBezTo>
                  <a:pt x="139497" y="204823"/>
                  <a:pt x="138659" y="205204"/>
                  <a:pt x="137846" y="205915"/>
                </a:cubicBezTo>
                <a:cubicBezTo>
                  <a:pt x="138659" y="206321"/>
                  <a:pt x="139421" y="206524"/>
                  <a:pt x="140132" y="206524"/>
                </a:cubicBezTo>
                <a:cubicBezTo>
                  <a:pt x="140843" y="206524"/>
                  <a:pt x="141808" y="206220"/>
                  <a:pt x="143027" y="205610"/>
                </a:cubicBezTo>
                <a:cubicBezTo>
                  <a:pt x="142113" y="205000"/>
                  <a:pt x="141224" y="204721"/>
                  <a:pt x="140360" y="204772"/>
                </a:cubicBezTo>
                <a:close/>
                <a:moveTo>
                  <a:pt x="324155" y="204391"/>
                </a:moveTo>
                <a:cubicBezTo>
                  <a:pt x="323748" y="205000"/>
                  <a:pt x="323444" y="205458"/>
                  <a:pt x="323240" y="205762"/>
                </a:cubicBezTo>
                <a:cubicBezTo>
                  <a:pt x="323037" y="206067"/>
                  <a:pt x="322936" y="206423"/>
                  <a:pt x="322936" y="206829"/>
                </a:cubicBezTo>
                <a:lnTo>
                  <a:pt x="320802" y="208963"/>
                </a:lnTo>
                <a:cubicBezTo>
                  <a:pt x="322428" y="208556"/>
                  <a:pt x="323393" y="207947"/>
                  <a:pt x="323698" y="207134"/>
                </a:cubicBezTo>
                <a:cubicBezTo>
                  <a:pt x="324002" y="206321"/>
                  <a:pt x="324155" y="205407"/>
                  <a:pt x="324155" y="204391"/>
                </a:cubicBezTo>
                <a:close/>
                <a:moveTo>
                  <a:pt x="421691" y="204086"/>
                </a:moveTo>
                <a:cubicBezTo>
                  <a:pt x="421894" y="204086"/>
                  <a:pt x="422046" y="204137"/>
                  <a:pt x="422148" y="204238"/>
                </a:cubicBezTo>
                <a:cubicBezTo>
                  <a:pt x="422250" y="204340"/>
                  <a:pt x="422402" y="204391"/>
                  <a:pt x="422605" y="204391"/>
                </a:cubicBezTo>
                <a:lnTo>
                  <a:pt x="422605" y="204086"/>
                </a:lnTo>
                <a:close/>
                <a:moveTo>
                  <a:pt x="315925" y="204086"/>
                </a:moveTo>
                <a:cubicBezTo>
                  <a:pt x="315722" y="204086"/>
                  <a:pt x="315570" y="204137"/>
                  <a:pt x="315468" y="204238"/>
                </a:cubicBezTo>
                <a:cubicBezTo>
                  <a:pt x="315366" y="204340"/>
                  <a:pt x="315214" y="204391"/>
                  <a:pt x="315011" y="204391"/>
                </a:cubicBezTo>
                <a:cubicBezTo>
                  <a:pt x="315011" y="204797"/>
                  <a:pt x="315062" y="205051"/>
                  <a:pt x="315163" y="205153"/>
                </a:cubicBezTo>
                <a:cubicBezTo>
                  <a:pt x="315265" y="205254"/>
                  <a:pt x="315316" y="205407"/>
                  <a:pt x="315316" y="205610"/>
                </a:cubicBezTo>
                <a:cubicBezTo>
                  <a:pt x="315519" y="205407"/>
                  <a:pt x="315824" y="205204"/>
                  <a:pt x="316230" y="205000"/>
                </a:cubicBezTo>
                <a:cubicBezTo>
                  <a:pt x="316027" y="205000"/>
                  <a:pt x="315925" y="204899"/>
                  <a:pt x="315925" y="204696"/>
                </a:cubicBezTo>
                <a:close/>
                <a:moveTo>
                  <a:pt x="146685" y="204086"/>
                </a:moveTo>
                <a:cubicBezTo>
                  <a:pt x="146075" y="204289"/>
                  <a:pt x="145669" y="204340"/>
                  <a:pt x="145466" y="204238"/>
                </a:cubicBezTo>
                <a:cubicBezTo>
                  <a:pt x="145263" y="204137"/>
                  <a:pt x="145059" y="204188"/>
                  <a:pt x="144856" y="204391"/>
                </a:cubicBezTo>
                <a:cubicBezTo>
                  <a:pt x="144247" y="205000"/>
                  <a:pt x="143942" y="205407"/>
                  <a:pt x="143942" y="205610"/>
                </a:cubicBezTo>
                <a:cubicBezTo>
                  <a:pt x="143535" y="206016"/>
                  <a:pt x="143637" y="206220"/>
                  <a:pt x="144247" y="206220"/>
                </a:cubicBezTo>
                <a:cubicBezTo>
                  <a:pt x="144450" y="206016"/>
                  <a:pt x="144755" y="205762"/>
                  <a:pt x="145161" y="205458"/>
                </a:cubicBezTo>
                <a:cubicBezTo>
                  <a:pt x="145567" y="205153"/>
                  <a:pt x="146075" y="204696"/>
                  <a:pt x="146685" y="204086"/>
                </a:cubicBezTo>
                <a:close/>
                <a:moveTo>
                  <a:pt x="588416" y="203781"/>
                </a:moveTo>
                <a:cubicBezTo>
                  <a:pt x="588416" y="204188"/>
                  <a:pt x="588315" y="204797"/>
                  <a:pt x="588112" y="205610"/>
                </a:cubicBezTo>
                <a:cubicBezTo>
                  <a:pt x="588518" y="204594"/>
                  <a:pt x="588823" y="204086"/>
                  <a:pt x="589026" y="204086"/>
                </a:cubicBezTo>
                <a:cubicBezTo>
                  <a:pt x="588823" y="203883"/>
                  <a:pt x="588620" y="203781"/>
                  <a:pt x="588416" y="203781"/>
                </a:cubicBezTo>
                <a:close/>
                <a:moveTo>
                  <a:pt x="501548" y="203781"/>
                </a:moveTo>
                <a:cubicBezTo>
                  <a:pt x="501345" y="203984"/>
                  <a:pt x="501091" y="204137"/>
                  <a:pt x="500786" y="204238"/>
                </a:cubicBezTo>
                <a:cubicBezTo>
                  <a:pt x="500482" y="204340"/>
                  <a:pt x="500126" y="204594"/>
                  <a:pt x="499720" y="205000"/>
                </a:cubicBezTo>
                <a:cubicBezTo>
                  <a:pt x="500532" y="204594"/>
                  <a:pt x="501040" y="204391"/>
                  <a:pt x="501244" y="204391"/>
                </a:cubicBezTo>
                <a:cubicBezTo>
                  <a:pt x="501447" y="204391"/>
                  <a:pt x="501752" y="204289"/>
                  <a:pt x="502158" y="204086"/>
                </a:cubicBezTo>
                <a:cubicBezTo>
                  <a:pt x="501955" y="204086"/>
                  <a:pt x="501853" y="204035"/>
                  <a:pt x="501853" y="203934"/>
                </a:cubicBezTo>
                <a:cubicBezTo>
                  <a:pt x="501853" y="203832"/>
                  <a:pt x="501752" y="203781"/>
                  <a:pt x="501548" y="203781"/>
                </a:cubicBezTo>
                <a:close/>
                <a:moveTo>
                  <a:pt x="300076" y="203781"/>
                </a:moveTo>
                <a:cubicBezTo>
                  <a:pt x="300279" y="204797"/>
                  <a:pt x="300482" y="205508"/>
                  <a:pt x="300685" y="205915"/>
                </a:cubicBezTo>
                <a:cubicBezTo>
                  <a:pt x="300888" y="206321"/>
                  <a:pt x="301498" y="206423"/>
                  <a:pt x="302514" y="206220"/>
                </a:cubicBezTo>
                <a:cubicBezTo>
                  <a:pt x="302108" y="205813"/>
                  <a:pt x="301854" y="205305"/>
                  <a:pt x="301752" y="204696"/>
                </a:cubicBezTo>
                <a:cubicBezTo>
                  <a:pt x="301650" y="204086"/>
                  <a:pt x="301092" y="203781"/>
                  <a:pt x="300076" y="203781"/>
                </a:cubicBezTo>
                <a:close/>
                <a:moveTo>
                  <a:pt x="26822" y="203781"/>
                </a:moveTo>
                <a:cubicBezTo>
                  <a:pt x="26619" y="203781"/>
                  <a:pt x="26518" y="203883"/>
                  <a:pt x="26518" y="204086"/>
                </a:cubicBezTo>
                <a:lnTo>
                  <a:pt x="26822" y="204086"/>
                </a:lnTo>
                <a:close/>
                <a:moveTo>
                  <a:pt x="207340" y="203476"/>
                </a:moveTo>
                <a:lnTo>
                  <a:pt x="206570" y="204439"/>
                </a:lnTo>
                <a:lnTo>
                  <a:pt x="210998" y="205915"/>
                </a:lnTo>
                <a:cubicBezTo>
                  <a:pt x="211811" y="205712"/>
                  <a:pt x="212420" y="205458"/>
                  <a:pt x="212827" y="205153"/>
                </a:cubicBezTo>
                <a:cubicBezTo>
                  <a:pt x="213233" y="204848"/>
                  <a:pt x="213741" y="204492"/>
                  <a:pt x="214351" y="204086"/>
                </a:cubicBezTo>
                <a:cubicBezTo>
                  <a:pt x="213741" y="203680"/>
                  <a:pt x="213081" y="203578"/>
                  <a:pt x="212369" y="203781"/>
                </a:cubicBezTo>
                <a:cubicBezTo>
                  <a:pt x="211658" y="203984"/>
                  <a:pt x="211099" y="204188"/>
                  <a:pt x="210693" y="204391"/>
                </a:cubicBezTo>
                <a:cubicBezTo>
                  <a:pt x="210083" y="204391"/>
                  <a:pt x="209525" y="204289"/>
                  <a:pt x="209017" y="204086"/>
                </a:cubicBezTo>
                <a:cubicBezTo>
                  <a:pt x="208509" y="203883"/>
                  <a:pt x="207950" y="203680"/>
                  <a:pt x="207340" y="203476"/>
                </a:cubicBezTo>
                <a:close/>
                <a:moveTo>
                  <a:pt x="575920" y="203172"/>
                </a:moveTo>
                <a:lnTo>
                  <a:pt x="575920" y="203476"/>
                </a:lnTo>
                <a:lnTo>
                  <a:pt x="576224" y="203476"/>
                </a:lnTo>
                <a:close/>
                <a:moveTo>
                  <a:pt x="586588" y="202867"/>
                </a:moveTo>
                <a:cubicBezTo>
                  <a:pt x="586181" y="203070"/>
                  <a:pt x="585978" y="203172"/>
                  <a:pt x="585978" y="203172"/>
                </a:cubicBezTo>
                <a:cubicBezTo>
                  <a:pt x="585978" y="203578"/>
                  <a:pt x="586029" y="203883"/>
                  <a:pt x="586130" y="204086"/>
                </a:cubicBezTo>
                <a:cubicBezTo>
                  <a:pt x="586232" y="204289"/>
                  <a:pt x="586181" y="204594"/>
                  <a:pt x="585978" y="205000"/>
                </a:cubicBezTo>
                <a:cubicBezTo>
                  <a:pt x="586588" y="204594"/>
                  <a:pt x="587096" y="204188"/>
                  <a:pt x="587502" y="203781"/>
                </a:cubicBezTo>
                <a:cubicBezTo>
                  <a:pt x="586892" y="203172"/>
                  <a:pt x="586588" y="202867"/>
                  <a:pt x="586588" y="202867"/>
                </a:cubicBezTo>
                <a:close/>
                <a:moveTo>
                  <a:pt x="304038" y="202867"/>
                </a:moveTo>
                <a:cubicBezTo>
                  <a:pt x="304038" y="202867"/>
                  <a:pt x="304038" y="203172"/>
                  <a:pt x="304038" y="203781"/>
                </a:cubicBezTo>
                <a:cubicBezTo>
                  <a:pt x="304648" y="203781"/>
                  <a:pt x="305054" y="203680"/>
                  <a:pt x="305257" y="203476"/>
                </a:cubicBezTo>
                <a:cubicBezTo>
                  <a:pt x="305257" y="203273"/>
                  <a:pt x="305359" y="203070"/>
                  <a:pt x="305562" y="202867"/>
                </a:cubicBezTo>
                <a:close/>
                <a:moveTo>
                  <a:pt x="297637" y="202867"/>
                </a:moveTo>
                <a:cubicBezTo>
                  <a:pt x="296824" y="203273"/>
                  <a:pt x="296113" y="203984"/>
                  <a:pt x="295504" y="205000"/>
                </a:cubicBezTo>
                <a:cubicBezTo>
                  <a:pt x="296520" y="204594"/>
                  <a:pt x="297180" y="204391"/>
                  <a:pt x="297485" y="204391"/>
                </a:cubicBezTo>
                <a:cubicBezTo>
                  <a:pt x="297790" y="204391"/>
                  <a:pt x="298247" y="204391"/>
                  <a:pt x="298856" y="204391"/>
                </a:cubicBezTo>
                <a:cubicBezTo>
                  <a:pt x="298044" y="203781"/>
                  <a:pt x="297637" y="203273"/>
                  <a:pt x="297637" y="202867"/>
                </a:cubicBezTo>
                <a:close/>
                <a:moveTo>
                  <a:pt x="585064" y="202562"/>
                </a:moveTo>
                <a:lnTo>
                  <a:pt x="585064" y="202867"/>
                </a:lnTo>
                <a:cubicBezTo>
                  <a:pt x="585064" y="203070"/>
                  <a:pt x="585013" y="203222"/>
                  <a:pt x="584911" y="203324"/>
                </a:cubicBezTo>
                <a:cubicBezTo>
                  <a:pt x="584810" y="203426"/>
                  <a:pt x="584759" y="203578"/>
                  <a:pt x="584759" y="203781"/>
                </a:cubicBezTo>
                <a:cubicBezTo>
                  <a:pt x="585165" y="203172"/>
                  <a:pt x="585368" y="202765"/>
                  <a:pt x="585368" y="202562"/>
                </a:cubicBezTo>
                <a:close/>
                <a:moveTo>
                  <a:pt x="21946" y="202562"/>
                </a:moveTo>
                <a:lnTo>
                  <a:pt x="21336" y="203172"/>
                </a:lnTo>
                <a:cubicBezTo>
                  <a:pt x="21539" y="203375"/>
                  <a:pt x="21641" y="203476"/>
                  <a:pt x="21641" y="203476"/>
                </a:cubicBezTo>
                <a:cubicBezTo>
                  <a:pt x="22047" y="203070"/>
                  <a:pt x="22250" y="202765"/>
                  <a:pt x="22250" y="202562"/>
                </a:cubicBezTo>
                <a:close/>
                <a:moveTo>
                  <a:pt x="582016" y="202257"/>
                </a:moveTo>
                <a:cubicBezTo>
                  <a:pt x="581609" y="202664"/>
                  <a:pt x="581101" y="202968"/>
                  <a:pt x="580492" y="203172"/>
                </a:cubicBezTo>
                <a:cubicBezTo>
                  <a:pt x="580695" y="203375"/>
                  <a:pt x="580796" y="203578"/>
                  <a:pt x="580796" y="203781"/>
                </a:cubicBezTo>
                <a:lnTo>
                  <a:pt x="582625" y="202867"/>
                </a:lnTo>
                <a:close/>
                <a:moveTo>
                  <a:pt x="512216" y="202257"/>
                </a:moveTo>
                <a:cubicBezTo>
                  <a:pt x="512013" y="202460"/>
                  <a:pt x="511912" y="202664"/>
                  <a:pt x="511912" y="202867"/>
                </a:cubicBezTo>
                <a:lnTo>
                  <a:pt x="513131" y="202867"/>
                </a:lnTo>
                <a:cubicBezTo>
                  <a:pt x="512928" y="202867"/>
                  <a:pt x="512623" y="202664"/>
                  <a:pt x="512216" y="202257"/>
                </a:cubicBezTo>
                <a:close/>
                <a:moveTo>
                  <a:pt x="343967" y="202257"/>
                </a:moveTo>
                <a:cubicBezTo>
                  <a:pt x="343560" y="202664"/>
                  <a:pt x="343154" y="202867"/>
                  <a:pt x="342748" y="202867"/>
                </a:cubicBezTo>
                <a:cubicBezTo>
                  <a:pt x="342748" y="203273"/>
                  <a:pt x="342748" y="203476"/>
                  <a:pt x="342748" y="203476"/>
                </a:cubicBezTo>
                <a:cubicBezTo>
                  <a:pt x="342748" y="203476"/>
                  <a:pt x="343357" y="203273"/>
                  <a:pt x="344576" y="202867"/>
                </a:cubicBezTo>
                <a:cubicBezTo>
                  <a:pt x="344576" y="202867"/>
                  <a:pt x="344373" y="202664"/>
                  <a:pt x="343967" y="202257"/>
                </a:cubicBezTo>
                <a:close/>
                <a:moveTo>
                  <a:pt x="12802" y="202257"/>
                </a:moveTo>
                <a:cubicBezTo>
                  <a:pt x="12802" y="202460"/>
                  <a:pt x="12700" y="202562"/>
                  <a:pt x="12497" y="202562"/>
                </a:cubicBezTo>
                <a:lnTo>
                  <a:pt x="11582" y="202562"/>
                </a:lnTo>
                <a:cubicBezTo>
                  <a:pt x="12192" y="202765"/>
                  <a:pt x="12802" y="202867"/>
                  <a:pt x="13411" y="202867"/>
                </a:cubicBezTo>
                <a:cubicBezTo>
                  <a:pt x="13411" y="202867"/>
                  <a:pt x="13208" y="202664"/>
                  <a:pt x="12802" y="202257"/>
                </a:cubicBezTo>
                <a:close/>
                <a:moveTo>
                  <a:pt x="329032" y="201952"/>
                </a:moveTo>
                <a:cubicBezTo>
                  <a:pt x="329032" y="202156"/>
                  <a:pt x="328828" y="202460"/>
                  <a:pt x="328422" y="202867"/>
                </a:cubicBezTo>
                <a:cubicBezTo>
                  <a:pt x="328422" y="203070"/>
                  <a:pt x="328727" y="203273"/>
                  <a:pt x="329336" y="203476"/>
                </a:cubicBezTo>
                <a:cubicBezTo>
                  <a:pt x="329336" y="203476"/>
                  <a:pt x="329540" y="203273"/>
                  <a:pt x="329946" y="202867"/>
                </a:cubicBezTo>
                <a:cubicBezTo>
                  <a:pt x="329946" y="202664"/>
                  <a:pt x="329641" y="202359"/>
                  <a:pt x="329032" y="201952"/>
                </a:cubicBezTo>
                <a:close/>
                <a:moveTo>
                  <a:pt x="599999" y="201648"/>
                </a:moveTo>
                <a:cubicBezTo>
                  <a:pt x="599796" y="201851"/>
                  <a:pt x="599694" y="201952"/>
                  <a:pt x="599694" y="201952"/>
                </a:cubicBezTo>
                <a:cubicBezTo>
                  <a:pt x="599694" y="202562"/>
                  <a:pt x="599592" y="203070"/>
                  <a:pt x="599389" y="203476"/>
                </a:cubicBezTo>
                <a:lnTo>
                  <a:pt x="600304" y="203476"/>
                </a:lnTo>
                <a:cubicBezTo>
                  <a:pt x="600304" y="202664"/>
                  <a:pt x="600202" y="202054"/>
                  <a:pt x="599999" y="201648"/>
                </a:cubicBezTo>
                <a:close/>
                <a:moveTo>
                  <a:pt x="592074" y="201648"/>
                </a:moveTo>
                <a:lnTo>
                  <a:pt x="592074" y="201952"/>
                </a:lnTo>
                <a:lnTo>
                  <a:pt x="592988" y="201952"/>
                </a:lnTo>
                <a:lnTo>
                  <a:pt x="592988" y="201648"/>
                </a:lnTo>
                <a:close/>
                <a:moveTo>
                  <a:pt x="519227" y="201648"/>
                </a:moveTo>
                <a:cubicBezTo>
                  <a:pt x="519024" y="201648"/>
                  <a:pt x="518922" y="201749"/>
                  <a:pt x="518922" y="201952"/>
                </a:cubicBezTo>
                <a:lnTo>
                  <a:pt x="519227" y="201952"/>
                </a:lnTo>
                <a:close/>
                <a:moveTo>
                  <a:pt x="517398" y="201648"/>
                </a:moveTo>
                <a:cubicBezTo>
                  <a:pt x="517195" y="201851"/>
                  <a:pt x="517093" y="202003"/>
                  <a:pt x="517093" y="202105"/>
                </a:cubicBezTo>
                <a:cubicBezTo>
                  <a:pt x="517093" y="202206"/>
                  <a:pt x="516992" y="202359"/>
                  <a:pt x="516788" y="202562"/>
                </a:cubicBezTo>
                <a:cubicBezTo>
                  <a:pt x="516992" y="202562"/>
                  <a:pt x="517093" y="202664"/>
                  <a:pt x="517093" y="202867"/>
                </a:cubicBezTo>
                <a:cubicBezTo>
                  <a:pt x="517500" y="202460"/>
                  <a:pt x="517703" y="202156"/>
                  <a:pt x="517703" y="201952"/>
                </a:cubicBezTo>
                <a:close/>
                <a:moveTo>
                  <a:pt x="508864" y="201648"/>
                </a:moveTo>
                <a:cubicBezTo>
                  <a:pt x="508660" y="201648"/>
                  <a:pt x="508356" y="201851"/>
                  <a:pt x="507949" y="202257"/>
                </a:cubicBezTo>
                <a:cubicBezTo>
                  <a:pt x="508356" y="202664"/>
                  <a:pt x="508610" y="203273"/>
                  <a:pt x="508711" y="204086"/>
                </a:cubicBezTo>
                <a:cubicBezTo>
                  <a:pt x="508813" y="204899"/>
                  <a:pt x="509372" y="205305"/>
                  <a:pt x="510388" y="205305"/>
                </a:cubicBezTo>
                <a:lnTo>
                  <a:pt x="510692" y="205000"/>
                </a:lnTo>
                <a:cubicBezTo>
                  <a:pt x="509880" y="203375"/>
                  <a:pt x="509270" y="202257"/>
                  <a:pt x="508864" y="201648"/>
                </a:cubicBezTo>
                <a:close/>
                <a:moveTo>
                  <a:pt x="419557" y="201648"/>
                </a:moveTo>
                <a:lnTo>
                  <a:pt x="419557" y="201952"/>
                </a:lnTo>
                <a:lnTo>
                  <a:pt x="419862" y="201648"/>
                </a:lnTo>
                <a:close/>
                <a:moveTo>
                  <a:pt x="18898" y="201648"/>
                </a:moveTo>
                <a:lnTo>
                  <a:pt x="19202" y="201952"/>
                </a:lnTo>
                <a:cubicBezTo>
                  <a:pt x="19406" y="201952"/>
                  <a:pt x="19507" y="201851"/>
                  <a:pt x="19507" y="201648"/>
                </a:cubicBezTo>
                <a:lnTo>
                  <a:pt x="19202" y="201648"/>
                </a:lnTo>
                <a:close/>
                <a:moveTo>
                  <a:pt x="17983" y="201648"/>
                </a:moveTo>
                <a:lnTo>
                  <a:pt x="17069" y="202562"/>
                </a:lnTo>
                <a:cubicBezTo>
                  <a:pt x="17272" y="202562"/>
                  <a:pt x="17374" y="202664"/>
                  <a:pt x="17374" y="202867"/>
                </a:cubicBezTo>
                <a:cubicBezTo>
                  <a:pt x="17780" y="202460"/>
                  <a:pt x="17983" y="202156"/>
                  <a:pt x="17983" y="201952"/>
                </a:cubicBezTo>
                <a:close/>
                <a:moveTo>
                  <a:pt x="598780" y="201343"/>
                </a:moveTo>
                <a:cubicBezTo>
                  <a:pt x="597560" y="201749"/>
                  <a:pt x="596748" y="202054"/>
                  <a:pt x="596341" y="202257"/>
                </a:cubicBezTo>
                <a:cubicBezTo>
                  <a:pt x="596544" y="202664"/>
                  <a:pt x="596646" y="202867"/>
                  <a:pt x="596646" y="202867"/>
                </a:cubicBezTo>
                <a:cubicBezTo>
                  <a:pt x="597256" y="202664"/>
                  <a:pt x="597967" y="202359"/>
                  <a:pt x="598780" y="201952"/>
                </a:cubicBezTo>
                <a:cubicBezTo>
                  <a:pt x="598576" y="201749"/>
                  <a:pt x="598576" y="201546"/>
                  <a:pt x="598780" y="201343"/>
                </a:cubicBezTo>
                <a:close/>
                <a:moveTo>
                  <a:pt x="314096" y="201343"/>
                </a:moveTo>
                <a:cubicBezTo>
                  <a:pt x="313893" y="201749"/>
                  <a:pt x="313792" y="202054"/>
                  <a:pt x="313792" y="202257"/>
                </a:cubicBezTo>
                <a:lnTo>
                  <a:pt x="313548" y="202989"/>
                </a:lnTo>
                <a:lnTo>
                  <a:pt x="313792" y="202867"/>
                </a:lnTo>
                <a:cubicBezTo>
                  <a:pt x="313995" y="202664"/>
                  <a:pt x="314198" y="202460"/>
                  <a:pt x="314401" y="202257"/>
                </a:cubicBezTo>
                <a:cubicBezTo>
                  <a:pt x="314604" y="202054"/>
                  <a:pt x="314503" y="201749"/>
                  <a:pt x="314096" y="201343"/>
                </a:cubicBezTo>
                <a:close/>
                <a:moveTo>
                  <a:pt x="312268" y="201343"/>
                </a:moveTo>
                <a:cubicBezTo>
                  <a:pt x="311658" y="201749"/>
                  <a:pt x="311201" y="202003"/>
                  <a:pt x="310896" y="202105"/>
                </a:cubicBezTo>
                <a:cubicBezTo>
                  <a:pt x="310591" y="202206"/>
                  <a:pt x="310032" y="202460"/>
                  <a:pt x="309220" y="202867"/>
                </a:cubicBezTo>
                <a:cubicBezTo>
                  <a:pt x="310236" y="203070"/>
                  <a:pt x="310896" y="203121"/>
                  <a:pt x="311201" y="203019"/>
                </a:cubicBezTo>
                <a:cubicBezTo>
                  <a:pt x="311506" y="202918"/>
                  <a:pt x="311861" y="202359"/>
                  <a:pt x="312268" y="201343"/>
                </a:cubicBezTo>
                <a:close/>
                <a:moveTo>
                  <a:pt x="650759" y="201169"/>
                </a:moveTo>
                <a:lnTo>
                  <a:pt x="650824" y="201495"/>
                </a:lnTo>
                <a:cubicBezTo>
                  <a:pt x="650723" y="201597"/>
                  <a:pt x="650672" y="201749"/>
                  <a:pt x="650672" y="201952"/>
                </a:cubicBezTo>
                <a:lnTo>
                  <a:pt x="651281" y="201952"/>
                </a:lnTo>
                <a:cubicBezTo>
                  <a:pt x="651078" y="201749"/>
                  <a:pt x="650977" y="201597"/>
                  <a:pt x="650977" y="201495"/>
                </a:cubicBezTo>
                <a:close/>
                <a:moveTo>
                  <a:pt x="416814" y="201038"/>
                </a:moveTo>
                <a:lnTo>
                  <a:pt x="415900" y="203781"/>
                </a:lnTo>
                <a:cubicBezTo>
                  <a:pt x="416916" y="203781"/>
                  <a:pt x="417830" y="203680"/>
                  <a:pt x="418643" y="203476"/>
                </a:cubicBezTo>
                <a:cubicBezTo>
                  <a:pt x="418440" y="203070"/>
                  <a:pt x="418236" y="202664"/>
                  <a:pt x="418033" y="202257"/>
                </a:cubicBezTo>
                <a:cubicBezTo>
                  <a:pt x="417830" y="201851"/>
                  <a:pt x="417627" y="201444"/>
                  <a:pt x="417424" y="201038"/>
                </a:cubicBezTo>
                <a:close/>
                <a:moveTo>
                  <a:pt x="433273" y="200733"/>
                </a:moveTo>
                <a:cubicBezTo>
                  <a:pt x="433070" y="201140"/>
                  <a:pt x="432816" y="201495"/>
                  <a:pt x="432511" y="201800"/>
                </a:cubicBezTo>
                <a:cubicBezTo>
                  <a:pt x="432206" y="202105"/>
                  <a:pt x="431851" y="202664"/>
                  <a:pt x="431444" y="203476"/>
                </a:cubicBezTo>
                <a:cubicBezTo>
                  <a:pt x="432460" y="203070"/>
                  <a:pt x="433222" y="202664"/>
                  <a:pt x="433730" y="202257"/>
                </a:cubicBezTo>
                <a:cubicBezTo>
                  <a:pt x="434238" y="201851"/>
                  <a:pt x="434899" y="201444"/>
                  <a:pt x="435712" y="201038"/>
                </a:cubicBezTo>
                <a:cubicBezTo>
                  <a:pt x="434899" y="200835"/>
                  <a:pt x="434086" y="200733"/>
                  <a:pt x="433273" y="200733"/>
                </a:cubicBezTo>
                <a:close/>
                <a:moveTo>
                  <a:pt x="428396" y="200733"/>
                </a:moveTo>
                <a:cubicBezTo>
                  <a:pt x="427990" y="201343"/>
                  <a:pt x="427685" y="201800"/>
                  <a:pt x="427482" y="202105"/>
                </a:cubicBezTo>
                <a:cubicBezTo>
                  <a:pt x="427279" y="202410"/>
                  <a:pt x="426974" y="202765"/>
                  <a:pt x="426568" y="203172"/>
                </a:cubicBezTo>
                <a:cubicBezTo>
                  <a:pt x="428193" y="203984"/>
                  <a:pt x="429209" y="204696"/>
                  <a:pt x="429616" y="205305"/>
                </a:cubicBezTo>
                <a:cubicBezTo>
                  <a:pt x="429819" y="205102"/>
                  <a:pt x="430073" y="204899"/>
                  <a:pt x="430378" y="204696"/>
                </a:cubicBezTo>
                <a:cubicBezTo>
                  <a:pt x="430682" y="204492"/>
                  <a:pt x="430835" y="204188"/>
                  <a:pt x="430835" y="203781"/>
                </a:cubicBezTo>
                <a:cubicBezTo>
                  <a:pt x="429819" y="203375"/>
                  <a:pt x="429311" y="203070"/>
                  <a:pt x="429311" y="202867"/>
                </a:cubicBezTo>
                <a:cubicBezTo>
                  <a:pt x="428904" y="202460"/>
                  <a:pt x="428600" y="201749"/>
                  <a:pt x="428396" y="200733"/>
                </a:cubicBezTo>
                <a:close/>
                <a:moveTo>
                  <a:pt x="293370" y="200733"/>
                </a:moveTo>
                <a:cubicBezTo>
                  <a:pt x="293167" y="200936"/>
                  <a:pt x="292760" y="201038"/>
                  <a:pt x="292151" y="201038"/>
                </a:cubicBezTo>
                <a:cubicBezTo>
                  <a:pt x="292354" y="201241"/>
                  <a:pt x="292456" y="201343"/>
                  <a:pt x="292456" y="201343"/>
                </a:cubicBezTo>
                <a:lnTo>
                  <a:pt x="293370" y="201343"/>
                </a:lnTo>
                <a:close/>
                <a:moveTo>
                  <a:pt x="153695" y="200733"/>
                </a:moveTo>
                <a:cubicBezTo>
                  <a:pt x="153492" y="201749"/>
                  <a:pt x="153441" y="202359"/>
                  <a:pt x="153543" y="202562"/>
                </a:cubicBezTo>
                <a:cubicBezTo>
                  <a:pt x="153645" y="202765"/>
                  <a:pt x="154203" y="203070"/>
                  <a:pt x="155219" y="203476"/>
                </a:cubicBezTo>
                <a:cubicBezTo>
                  <a:pt x="154813" y="203070"/>
                  <a:pt x="154508" y="202664"/>
                  <a:pt x="154305" y="202257"/>
                </a:cubicBezTo>
                <a:cubicBezTo>
                  <a:pt x="154102" y="201851"/>
                  <a:pt x="153899" y="201343"/>
                  <a:pt x="153695" y="200733"/>
                </a:cubicBezTo>
                <a:close/>
                <a:moveTo>
                  <a:pt x="24079" y="200733"/>
                </a:moveTo>
                <a:cubicBezTo>
                  <a:pt x="23673" y="200733"/>
                  <a:pt x="23368" y="200835"/>
                  <a:pt x="23165" y="201038"/>
                </a:cubicBezTo>
                <a:cubicBezTo>
                  <a:pt x="23368" y="201241"/>
                  <a:pt x="23470" y="201343"/>
                  <a:pt x="23470" y="201343"/>
                </a:cubicBezTo>
                <a:cubicBezTo>
                  <a:pt x="23876" y="201343"/>
                  <a:pt x="24181" y="201241"/>
                  <a:pt x="24384" y="201038"/>
                </a:cubicBezTo>
                <a:cubicBezTo>
                  <a:pt x="24181" y="201038"/>
                  <a:pt x="24079" y="200936"/>
                  <a:pt x="24079" y="200733"/>
                </a:cubicBezTo>
                <a:close/>
                <a:moveTo>
                  <a:pt x="655549" y="200428"/>
                </a:moveTo>
                <a:cubicBezTo>
                  <a:pt x="655142" y="200632"/>
                  <a:pt x="654888" y="200835"/>
                  <a:pt x="654787" y="201038"/>
                </a:cubicBezTo>
                <a:cubicBezTo>
                  <a:pt x="654685" y="201241"/>
                  <a:pt x="654533" y="201444"/>
                  <a:pt x="654329" y="201648"/>
                </a:cubicBezTo>
                <a:lnTo>
                  <a:pt x="654186" y="201791"/>
                </a:lnTo>
                <a:lnTo>
                  <a:pt x="655396" y="202867"/>
                </a:lnTo>
                <a:cubicBezTo>
                  <a:pt x="655701" y="203273"/>
                  <a:pt x="656057" y="203680"/>
                  <a:pt x="656463" y="204086"/>
                </a:cubicBezTo>
                <a:cubicBezTo>
                  <a:pt x="658698" y="204086"/>
                  <a:pt x="659816" y="203476"/>
                  <a:pt x="659816" y="202257"/>
                </a:cubicBezTo>
                <a:lnTo>
                  <a:pt x="657377" y="202257"/>
                </a:lnTo>
                <a:cubicBezTo>
                  <a:pt x="656971" y="201851"/>
                  <a:pt x="656666" y="201546"/>
                  <a:pt x="656463" y="201343"/>
                </a:cubicBezTo>
                <a:cubicBezTo>
                  <a:pt x="656260" y="201140"/>
                  <a:pt x="655955" y="200835"/>
                  <a:pt x="655549" y="200428"/>
                </a:cubicBezTo>
                <a:close/>
                <a:moveTo>
                  <a:pt x="578968" y="200428"/>
                </a:moveTo>
                <a:lnTo>
                  <a:pt x="578968" y="201038"/>
                </a:lnTo>
                <a:lnTo>
                  <a:pt x="579272" y="201038"/>
                </a:lnTo>
                <a:lnTo>
                  <a:pt x="579272" y="200428"/>
                </a:lnTo>
                <a:close/>
                <a:moveTo>
                  <a:pt x="336347" y="200428"/>
                </a:moveTo>
                <a:cubicBezTo>
                  <a:pt x="335534" y="201444"/>
                  <a:pt x="335178" y="202054"/>
                  <a:pt x="335280" y="202257"/>
                </a:cubicBezTo>
                <a:cubicBezTo>
                  <a:pt x="335382" y="202460"/>
                  <a:pt x="335940" y="202968"/>
                  <a:pt x="336956" y="203781"/>
                </a:cubicBezTo>
                <a:cubicBezTo>
                  <a:pt x="336753" y="203172"/>
                  <a:pt x="336601" y="202613"/>
                  <a:pt x="336499" y="202105"/>
                </a:cubicBezTo>
                <a:cubicBezTo>
                  <a:pt x="336398" y="201597"/>
                  <a:pt x="336347" y="201038"/>
                  <a:pt x="336347" y="200428"/>
                </a:cubicBezTo>
                <a:close/>
                <a:moveTo>
                  <a:pt x="137541" y="200428"/>
                </a:moveTo>
                <a:cubicBezTo>
                  <a:pt x="136931" y="201038"/>
                  <a:pt x="136220" y="201495"/>
                  <a:pt x="135407" y="201800"/>
                </a:cubicBezTo>
                <a:cubicBezTo>
                  <a:pt x="134595" y="202105"/>
                  <a:pt x="134188" y="202867"/>
                  <a:pt x="134188" y="204086"/>
                </a:cubicBezTo>
                <a:cubicBezTo>
                  <a:pt x="135001" y="203680"/>
                  <a:pt x="135661" y="203375"/>
                  <a:pt x="136169" y="203172"/>
                </a:cubicBezTo>
                <a:cubicBezTo>
                  <a:pt x="136677" y="202968"/>
                  <a:pt x="137135" y="202664"/>
                  <a:pt x="137541" y="202257"/>
                </a:cubicBezTo>
                <a:cubicBezTo>
                  <a:pt x="137744" y="202664"/>
                  <a:pt x="137795" y="202968"/>
                  <a:pt x="137693" y="203172"/>
                </a:cubicBezTo>
                <a:cubicBezTo>
                  <a:pt x="137592" y="203375"/>
                  <a:pt x="137643" y="203680"/>
                  <a:pt x="137846" y="204086"/>
                </a:cubicBezTo>
                <a:cubicBezTo>
                  <a:pt x="138252" y="203680"/>
                  <a:pt x="138608" y="203324"/>
                  <a:pt x="138913" y="203019"/>
                </a:cubicBezTo>
                <a:cubicBezTo>
                  <a:pt x="139217" y="202714"/>
                  <a:pt x="139471" y="202460"/>
                  <a:pt x="139675" y="202257"/>
                </a:cubicBezTo>
                <a:cubicBezTo>
                  <a:pt x="139675" y="202054"/>
                  <a:pt x="139624" y="201952"/>
                  <a:pt x="139522" y="201952"/>
                </a:cubicBezTo>
                <a:cubicBezTo>
                  <a:pt x="139421" y="201952"/>
                  <a:pt x="139370" y="201851"/>
                  <a:pt x="139370" y="201648"/>
                </a:cubicBezTo>
                <a:cubicBezTo>
                  <a:pt x="138557" y="202054"/>
                  <a:pt x="137947" y="202257"/>
                  <a:pt x="137541" y="202257"/>
                </a:cubicBezTo>
                <a:cubicBezTo>
                  <a:pt x="137541" y="202054"/>
                  <a:pt x="137592" y="201800"/>
                  <a:pt x="137693" y="201495"/>
                </a:cubicBezTo>
                <a:cubicBezTo>
                  <a:pt x="137795" y="201190"/>
                  <a:pt x="137744" y="200835"/>
                  <a:pt x="137541" y="200428"/>
                </a:cubicBezTo>
                <a:close/>
                <a:moveTo>
                  <a:pt x="143637" y="200276"/>
                </a:moveTo>
                <a:cubicBezTo>
                  <a:pt x="143231" y="199768"/>
                  <a:pt x="142519" y="199920"/>
                  <a:pt x="141503" y="200733"/>
                </a:cubicBezTo>
                <a:cubicBezTo>
                  <a:pt x="141910" y="201140"/>
                  <a:pt x="142265" y="201495"/>
                  <a:pt x="142570" y="201800"/>
                </a:cubicBezTo>
                <a:cubicBezTo>
                  <a:pt x="142875" y="202105"/>
                  <a:pt x="143231" y="202460"/>
                  <a:pt x="143637" y="202867"/>
                </a:cubicBezTo>
                <a:cubicBezTo>
                  <a:pt x="144043" y="202460"/>
                  <a:pt x="144348" y="202156"/>
                  <a:pt x="144551" y="201952"/>
                </a:cubicBezTo>
                <a:cubicBezTo>
                  <a:pt x="144755" y="201749"/>
                  <a:pt x="145059" y="201444"/>
                  <a:pt x="145466" y="201038"/>
                </a:cubicBezTo>
                <a:cubicBezTo>
                  <a:pt x="144653" y="201038"/>
                  <a:pt x="144043" y="200784"/>
                  <a:pt x="143637" y="200276"/>
                </a:cubicBezTo>
                <a:close/>
                <a:moveTo>
                  <a:pt x="506425" y="200124"/>
                </a:moveTo>
                <a:cubicBezTo>
                  <a:pt x="506628" y="200327"/>
                  <a:pt x="506730" y="200632"/>
                  <a:pt x="506730" y="201038"/>
                </a:cubicBezTo>
                <a:lnTo>
                  <a:pt x="507035" y="201038"/>
                </a:lnTo>
                <a:lnTo>
                  <a:pt x="507035" y="200124"/>
                </a:lnTo>
                <a:close/>
                <a:moveTo>
                  <a:pt x="218923" y="199819"/>
                </a:moveTo>
                <a:lnTo>
                  <a:pt x="216179" y="201648"/>
                </a:lnTo>
                <a:lnTo>
                  <a:pt x="216179" y="202257"/>
                </a:lnTo>
                <a:cubicBezTo>
                  <a:pt x="216789" y="202257"/>
                  <a:pt x="217348" y="202308"/>
                  <a:pt x="217856" y="202410"/>
                </a:cubicBezTo>
                <a:cubicBezTo>
                  <a:pt x="218364" y="202511"/>
                  <a:pt x="219126" y="202664"/>
                  <a:pt x="220142" y="202867"/>
                </a:cubicBezTo>
                <a:cubicBezTo>
                  <a:pt x="219329" y="201241"/>
                  <a:pt x="218923" y="200225"/>
                  <a:pt x="218923" y="199819"/>
                </a:cubicBezTo>
                <a:close/>
                <a:moveTo>
                  <a:pt x="207645" y="199819"/>
                </a:moveTo>
                <a:cubicBezTo>
                  <a:pt x="207239" y="200225"/>
                  <a:pt x="206832" y="200479"/>
                  <a:pt x="206426" y="200581"/>
                </a:cubicBezTo>
                <a:cubicBezTo>
                  <a:pt x="206019" y="200682"/>
                  <a:pt x="205613" y="200936"/>
                  <a:pt x="205207" y="201343"/>
                </a:cubicBezTo>
                <a:cubicBezTo>
                  <a:pt x="206223" y="201343"/>
                  <a:pt x="206832" y="201292"/>
                  <a:pt x="207035" y="201190"/>
                </a:cubicBezTo>
                <a:cubicBezTo>
                  <a:pt x="207239" y="201089"/>
                  <a:pt x="207442" y="200632"/>
                  <a:pt x="207645" y="199819"/>
                </a:cubicBezTo>
                <a:close/>
                <a:moveTo>
                  <a:pt x="588874" y="199666"/>
                </a:moveTo>
                <a:cubicBezTo>
                  <a:pt x="588162" y="200174"/>
                  <a:pt x="587400" y="200632"/>
                  <a:pt x="586588" y="201038"/>
                </a:cubicBezTo>
                <a:cubicBezTo>
                  <a:pt x="586994" y="201241"/>
                  <a:pt x="587197" y="201444"/>
                  <a:pt x="587197" y="201648"/>
                </a:cubicBezTo>
                <a:cubicBezTo>
                  <a:pt x="587197" y="201851"/>
                  <a:pt x="587299" y="202054"/>
                  <a:pt x="587502" y="202257"/>
                </a:cubicBezTo>
                <a:cubicBezTo>
                  <a:pt x="589128" y="201444"/>
                  <a:pt x="590448" y="200835"/>
                  <a:pt x="591464" y="200428"/>
                </a:cubicBezTo>
                <a:cubicBezTo>
                  <a:pt x="590448" y="199412"/>
                  <a:pt x="589585" y="199158"/>
                  <a:pt x="588874" y="199666"/>
                </a:cubicBezTo>
                <a:close/>
                <a:moveTo>
                  <a:pt x="222776" y="199592"/>
                </a:moveTo>
                <a:lnTo>
                  <a:pt x="222275" y="201343"/>
                </a:lnTo>
                <a:cubicBezTo>
                  <a:pt x="222072" y="201546"/>
                  <a:pt x="222275" y="201749"/>
                  <a:pt x="222885" y="201952"/>
                </a:cubicBezTo>
                <a:cubicBezTo>
                  <a:pt x="223291" y="201546"/>
                  <a:pt x="223698" y="200936"/>
                  <a:pt x="224104" y="200124"/>
                </a:cubicBezTo>
                <a:close/>
                <a:moveTo>
                  <a:pt x="421996" y="199514"/>
                </a:moveTo>
                <a:lnTo>
                  <a:pt x="421996" y="199819"/>
                </a:lnTo>
                <a:lnTo>
                  <a:pt x="424129" y="199819"/>
                </a:lnTo>
                <a:lnTo>
                  <a:pt x="424129" y="199514"/>
                </a:lnTo>
                <a:close/>
                <a:moveTo>
                  <a:pt x="416814" y="199514"/>
                </a:moveTo>
                <a:cubicBezTo>
                  <a:pt x="416814" y="199717"/>
                  <a:pt x="416916" y="199819"/>
                  <a:pt x="417119" y="199819"/>
                </a:cubicBezTo>
                <a:lnTo>
                  <a:pt x="417119" y="199514"/>
                </a:lnTo>
                <a:close/>
                <a:moveTo>
                  <a:pt x="341224" y="199514"/>
                </a:moveTo>
                <a:lnTo>
                  <a:pt x="341224" y="199819"/>
                </a:lnTo>
                <a:lnTo>
                  <a:pt x="341528" y="199819"/>
                </a:lnTo>
                <a:cubicBezTo>
                  <a:pt x="341528" y="199616"/>
                  <a:pt x="341427" y="199514"/>
                  <a:pt x="341224" y="199514"/>
                </a:cubicBezTo>
                <a:close/>
                <a:moveTo>
                  <a:pt x="320802" y="199514"/>
                </a:moveTo>
                <a:cubicBezTo>
                  <a:pt x="320802" y="199717"/>
                  <a:pt x="320904" y="199819"/>
                  <a:pt x="321107" y="199819"/>
                </a:cubicBezTo>
                <a:lnTo>
                  <a:pt x="321412" y="199514"/>
                </a:lnTo>
                <a:close/>
                <a:moveTo>
                  <a:pt x="318973" y="199514"/>
                </a:moveTo>
                <a:cubicBezTo>
                  <a:pt x="318770" y="199717"/>
                  <a:pt x="318668" y="199819"/>
                  <a:pt x="318668" y="199819"/>
                </a:cubicBezTo>
                <a:lnTo>
                  <a:pt x="318973" y="199819"/>
                </a:lnTo>
                <a:close/>
                <a:moveTo>
                  <a:pt x="150343" y="199514"/>
                </a:moveTo>
                <a:cubicBezTo>
                  <a:pt x="150343" y="199717"/>
                  <a:pt x="150292" y="199870"/>
                  <a:pt x="150190" y="199971"/>
                </a:cubicBezTo>
                <a:cubicBezTo>
                  <a:pt x="150089" y="200073"/>
                  <a:pt x="150038" y="200225"/>
                  <a:pt x="150038" y="200428"/>
                </a:cubicBezTo>
                <a:lnTo>
                  <a:pt x="150343" y="200428"/>
                </a:lnTo>
                <a:cubicBezTo>
                  <a:pt x="150343" y="200225"/>
                  <a:pt x="150393" y="200073"/>
                  <a:pt x="150495" y="199971"/>
                </a:cubicBezTo>
                <a:cubicBezTo>
                  <a:pt x="150597" y="199870"/>
                  <a:pt x="150647" y="199717"/>
                  <a:pt x="150647" y="199514"/>
                </a:cubicBezTo>
                <a:close/>
                <a:moveTo>
                  <a:pt x="147599" y="199514"/>
                </a:moveTo>
                <a:lnTo>
                  <a:pt x="147904" y="199819"/>
                </a:lnTo>
                <a:lnTo>
                  <a:pt x="147904" y="199514"/>
                </a:lnTo>
                <a:close/>
                <a:moveTo>
                  <a:pt x="662826" y="199343"/>
                </a:moveTo>
                <a:lnTo>
                  <a:pt x="662559" y="200276"/>
                </a:lnTo>
                <a:cubicBezTo>
                  <a:pt x="662356" y="200581"/>
                  <a:pt x="662153" y="200936"/>
                  <a:pt x="661949" y="201343"/>
                </a:cubicBezTo>
                <a:cubicBezTo>
                  <a:pt x="662356" y="200936"/>
                  <a:pt x="662762" y="200632"/>
                  <a:pt x="663169" y="200428"/>
                </a:cubicBezTo>
                <a:cubicBezTo>
                  <a:pt x="663575" y="200225"/>
                  <a:pt x="664083" y="199920"/>
                  <a:pt x="664693" y="199514"/>
                </a:cubicBezTo>
                <a:lnTo>
                  <a:pt x="662864" y="199514"/>
                </a:lnTo>
                <a:close/>
                <a:moveTo>
                  <a:pt x="499110" y="199209"/>
                </a:moveTo>
                <a:cubicBezTo>
                  <a:pt x="499313" y="199412"/>
                  <a:pt x="499415" y="199666"/>
                  <a:pt x="499415" y="199971"/>
                </a:cubicBezTo>
                <a:cubicBezTo>
                  <a:pt x="499415" y="200276"/>
                  <a:pt x="499618" y="200733"/>
                  <a:pt x="500024" y="201343"/>
                </a:cubicBezTo>
                <a:cubicBezTo>
                  <a:pt x="500024" y="200733"/>
                  <a:pt x="500075" y="200276"/>
                  <a:pt x="500177" y="199971"/>
                </a:cubicBezTo>
                <a:cubicBezTo>
                  <a:pt x="500278" y="199666"/>
                  <a:pt x="500329" y="199412"/>
                  <a:pt x="500329" y="199209"/>
                </a:cubicBezTo>
                <a:close/>
                <a:moveTo>
                  <a:pt x="299466" y="199209"/>
                </a:moveTo>
                <a:lnTo>
                  <a:pt x="298856" y="199819"/>
                </a:lnTo>
                <a:cubicBezTo>
                  <a:pt x="298856" y="200022"/>
                  <a:pt x="299060" y="200327"/>
                  <a:pt x="299466" y="200733"/>
                </a:cubicBezTo>
                <a:cubicBezTo>
                  <a:pt x="299669" y="200530"/>
                  <a:pt x="299872" y="200428"/>
                  <a:pt x="300076" y="200428"/>
                </a:cubicBezTo>
                <a:cubicBezTo>
                  <a:pt x="300076" y="200022"/>
                  <a:pt x="299872" y="199616"/>
                  <a:pt x="299466" y="199209"/>
                </a:cubicBezTo>
                <a:close/>
                <a:moveTo>
                  <a:pt x="30480" y="199209"/>
                </a:moveTo>
                <a:cubicBezTo>
                  <a:pt x="30277" y="200225"/>
                  <a:pt x="30277" y="200936"/>
                  <a:pt x="30480" y="201343"/>
                </a:cubicBezTo>
                <a:cubicBezTo>
                  <a:pt x="30886" y="201749"/>
                  <a:pt x="31344" y="202003"/>
                  <a:pt x="31852" y="202105"/>
                </a:cubicBezTo>
                <a:cubicBezTo>
                  <a:pt x="32360" y="202206"/>
                  <a:pt x="32918" y="202460"/>
                  <a:pt x="33528" y="202867"/>
                </a:cubicBezTo>
                <a:cubicBezTo>
                  <a:pt x="33528" y="202054"/>
                  <a:pt x="33630" y="201546"/>
                  <a:pt x="33833" y="201343"/>
                </a:cubicBezTo>
                <a:cubicBezTo>
                  <a:pt x="32817" y="200936"/>
                  <a:pt x="31699" y="200225"/>
                  <a:pt x="30480" y="199209"/>
                </a:cubicBezTo>
                <a:close/>
                <a:moveTo>
                  <a:pt x="28346" y="199209"/>
                </a:moveTo>
                <a:lnTo>
                  <a:pt x="28042" y="199514"/>
                </a:lnTo>
                <a:cubicBezTo>
                  <a:pt x="28245" y="199717"/>
                  <a:pt x="28346" y="199819"/>
                  <a:pt x="28346" y="199819"/>
                </a:cubicBezTo>
                <a:lnTo>
                  <a:pt x="28651" y="199514"/>
                </a:lnTo>
                <a:close/>
                <a:moveTo>
                  <a:pt x="325069" y="198904"/>
                </a:moveTo>
                <a:cubicBezTo>
                  <a:pt x="324663" y="200124"/>
                  <a:pt x="324460" y="200733"/>
                  <a:pt x="324460" y="200733"/>
                </a:cubicBezTo>
                <a:cubicBezTo>
                  <a:pt x="324663" y="200530"/>
                  <a:pt x="324866" y="200428"/>
                  <a:pt x="325069" y="200428"/>
                </a:cubicBezTo>
                <a:cubicBezTo>
                  <a:pt x="325272" y="200428"/>
                  <a:pt x="325577" y="200327"/>
                  <a:pt x="325984" y="200124"/>
                </a:cubicBezTo>
                <a:cubicBezTo>
                  <a:pt x="325780" y="199717"/>
                  <a:pt x="325476" y="199311"/>
                  <a:pt x="325069" y="198904"/>
                </a:cubicBezTo>
                <a:close/>
                <a:moveTo>
                  <a:pt x="33833" y="198904"/>
                </a:moveTo>
                <a:cubicBezTo>
                  <a:pt x="33630" y="199108"/>
                  <a:pt x="33477" y="199209"/>
                  <a:pt x="33376" y="199209"/>
                </a:cubicBezTo>
                <a:cubicBezTo>
                  <a:pt x="33274" y="199209"/>
                  <a:pt x="33122" y="199311"/>
                  <a:pt x="32918" y="199514"/>
                </a:cubicBezTo>
                <a:lnTo>
                  <a:pt x="33223" y="199819"/>
                </a:lnTo>
                <a:cubicBezTo>
                  <a:pt x="33426" y="199616"/>
                  <a:pt x="33579" y="199514"/>
                  <a:pt x="33680" y="199514"/>
                </a:cubicBezTo>
                <a:cubicBezTo>
                  <a:pt x="33782" y="199514"/>
                  <a:pt x="33934" y="199412"/>
                  <a:pt x="34138" y="199209"/>
                </a:cubicBezTo>
                <a:cubicBezTo>
                  <a:pt x="33934" y="199006"/>
                  <a:pt x="33833" y="198904"/>
                  <a:pt x="33833" y="198904"/>
                </a:cubicBezTo>
                <a:close/>
                <a:moveTo>
                  <a:pt x="498958" y="198752"/>
                </a:moveTo>
                <a:lnTo>
                  <a:pt x="498500" y="198904"/>
                </a:lnTo>
                <a:lnTo>
                  <a:pt x="498849" y="199079"/>
                </a:lnTo>
                <a:close/>
                <a:moveTo>
                  <a:pt x="596646" y="198600"/>
                </a:moveTo>
                <a:cubicBezTo>
                  <a:pt x="596240" y="199819"/>
                  <a:pt x="596036" y="200530"/>
                  <a:pt x="596036" y="200733"/>
                </a:cubicBezTo>
                <a:cubicBezTo>
                  <a:pt x="596036" y="200733"/>
                  <a:pt x="596443" y="200530"/>
                  <a:pt x="597256" y="200124"/>
                </a:cubicBezTo>
                <a:cubicBezTo>
                  <a:pt x="597256" y="199920"/>
                  <a:pt x="597052" y="199412"/>
                  <a:pt x="596646" y="198600"/>
                </a:cubicBezTo>
                <a:close/>
                <a:moveTo>
                  <a:pt x="517093" y="198600"/>
                </a:moveTo>
                <a:lnTo>
                  <a:pt x="516788" y="198904"/>
                </a:lnTo>
                <a:lnTo>
                  <a:pt x="517703" y="198904"/>
                </a:lnTo>
                <a:lnTo>
                  <a:pt x="518008" y="198600"/>
                </a:lnTo>
                <a:close/>
                <a:moveTo>
                  <a:pt x="511912" y="198600"/>
                </a:moveTo>
                <a:cubicBezTo>
                  <a:pt x="511708" y="198803"/>
                  <a:pt x="511607" y="199006"/>
                  <a:pt x="511607" y="199209"/>
                </a:cubicBezTo>
                <a:cubicBezTo>
                  <a:pt x="511607" y="199209"/>
                  <a:pt x="511810" y="199412"/>
                  <a:pt x="512216" y="199819"/>
                </a:cubicBezTo>
                <a:lnTo>
                  <a:pt x="512826" y="199209"/>
                </a:lnTo>
                <a:cubicBezTo>
                  <a:pt x="512623" y="199006"/>
                  <a:pt x="512470" y="198904"/>
                  <a:pt x="512369" y="198904"/>
                </a:cubicBezTo>
                <a:cubicBezTo>
                  <a:pt x="512267" y="198904"/>
                  <a:pt x="512115" y="198803"/>
                  <a:pt x="511912" y="198600"/>
                </a:cubicBezTo>
                <a:close/>
                <a:moveTo>
                  <a:pt x="502768" y="198600"/>
                </a:moveTo>
                <a:lnTo>
                  <a:pt x="500871" y="199142"/>
                </a:lnTo>
                <a:lnTo>
                  <a:pt x="501548" y="199057"/>
                </a:lnTo>
                <a:cubicBezTo>
                  <a:pt x="501955" y="198955"/>
                  <a:pt x="502361" y="198904"/>
                  <a:pt x="502768" y="198904"/>
                </a:cubicBezTo>
                <a:close/>
                <a:moveTo>
                  <a:pt x="496062" y="198600"/>
                </a:moveTo>
                <a:cubicBezTo>
                  <a:pt x="495046" y="198803"/>
                  <a:pt x="494284" y="198955"/>
                  <a:pt x="493776" y="199057"/>
                </a:cubicBezTo>
                <a:cubicBezTo>
                  <a:pt x="493268" y="199158"/>
                  <a:pt x="492506" y="199311"/>
                  <a:pt x="491490" y="199514"/>
                </a:cubicBezTo>
                <a:cubicBezTo>
                  <a:pt x="492100" y="199717"/>
                  <a:pt x="492506" y="199870"/>
                  <a:pt x="492709" y="199971"/>
                </a:cubicBezTo>
                <a:cubicBezTo>
                  <a:pt x="492912" y="200073"/>
                  <a:pt x="493217" y="200225"/>
                  <a:pt x="493624" y="200428"/>
                </a:cubicBezTo>
                <a:cubicBezTo>
                  <a:pt x="493217" y="200835"/>
                  <a:pt x="492862" y="201140"/>
                  <a:pt x="492557" y="201343"/>
                </a:cubicBezTo>
                <a:cubicBezTo>
                  <a:pt x="492252" y="201546"/>
                  <a:pt x="491795" y="201851"/>
                  <a:pt x="491185" y="202257"/>
                </a:cubicBezTo>
                <a:cubicBezTo>
                  <a:pt x="492404" y="202664"/>
                  <a:pt x="493370" y="202511"/>
                  <a:pt x="494081" y="201800"/>
                </a:cubicBezTo>
                <a:cubicBezTo>
                  <a:pt x="494792" y="201089"/>
                  <a:pt x="495656" y="200530"/>
                  <a:pt x="496672" y="200124"/>
                </a:cubicBezTo>
                <a:cubicBezTo>
                  <a:pt x="496265" y="199311"/>
                  <a:pt x="496062" y="198803"/>
                  <a:pt x="496062" y="198600"/>
                </a:cubicBezTo>
                <a:close/>
                <a:moveTo>
                  <a:pt x="430225" y="198600"/>
                </a:moveTo>
                <a:cubicBezTo>
                  <a:pt x="429819" y="198803"/>
                  <a:pt x="429616" y="199412"/>
                  <a:pt x="429616" y="200428"/>
                </a:cubicBezTo>
                <a:cubicBezTo>
                  <a:pt x="429616" y="200428"/>
                  <a:pt x="430428" y="200022"/>
                  <a:pt x="432054" y="199209"/>
                </a:cubicBezTo>
                <a:cubicBezTo>
                  <a:pt x="431241" y="198600"/>
                  <a:pt x="430632" y="198396"/>
                  <a:pt x="430225" y="198600"/>
                </a:cubicBezTo>
                <a:close/>
                <a:moveTo>
                  <a:pt x="348234" y="198600"/>
                </a:moveTo>
                <a:cubicBezTo>
                  <a:pt x="348640" y="199006"/>
                  <a:pt x="348996" y="199362"/>
                  <a:pt x="349301" y="199666"/>
                </a:cubicBezTo>
                <a:cubicBezTo>
                  <a:pt x="349606" y="199971"/>
                  <a:pt x="350063" y="199616"/>
                  <a:pt x="350672" y="198600"/>
                </a:cubicBezTo>
                <a:close/>
                <a:moveTo>
                  <a:pt x="296113" y="198600"/>
                </a:moveTo>
                <a:cubicBezTo>
                  <a:pt x="295707" y="199006"/>
                  <a:pt x="295504" y="199209"/>
                  <a:pt x="295504" y="199209"/>
                </a:cubicBezTo>
                <a:cubicBezTo>
                  <a:pt x="295504" y="199412"/>
                  <a:pt x="295554" y="199565"/>
                  <a:pt x="295656" y="199666"/>
                </a:cubicBezTo>
                <a:cubicBezTo>
                  <a:pt x="295758" y="199768"/>
                  <a:pt x="295808" y="199920"/>
                  <a:pt x="295808" y="200124"/>
                </a:cubicBezTo>
                <a:cubicBezTo>
                  <a:pt x="296012" y="199920"/>
                  <a:pt x="296164" y="199819"/>
                  <a:pt x="296266" y="199819"/>
                </a:cubicBezTo>
                <a:cubicBezTo>
                  <a:pt x="296367" y="199819"/>
                  <a:pt x="296520" y="199717"/>
                  <a:pt x="296723" y="199514"/>
                </a:cubicBezTo>
                <a:cubicBezTo>
                  <a:pt x="296316" y="199108"/>
                  <a:pt x="296113" y="198803"/>
                  <a:pt x="296113" y="198600"/>
                </a:cubicBezTo>
                <a:close/>
                <a:moveTo>
                  <a:pt x="210693" y="198600"/>
                </a:moveTo>
                <a:cubicBezTo>
                  <a:pt x="209067" y="199616"/>
                  <a:pt x="208864" y="200530"/>
                  <a:pt x="210083" y="201343"/>
                </a:cubicBezTo>
                <a:cubicBezTo>
                  <a:pt x="210896" y="200936"/>
                  <a:pt x="211404" y="200632"/>
                  <a:pt x="211607" y="200428"/>
                </a:cubicBezTo>
                <a:close/>
                <a:moveTo>
                  <a:pt x="203378" y="198600"/>
                </a:moveTo>
                <a:cubicBezTo>
                  <a:pt x="202971" y="198600"/>
                  <a:pt x="202565" y="198650"/>
                  <a:pt x="202159" y="198752"/>
                </a:cubicBezTo>
                <a:cubicBezTo>
                  <a:pt x="201752" y="198854"/>
                  <a:pt x="201346" y="198904"/>
                  <a:pt x="200939" y="198904"/>
                </a:cubicBezTo>
                <a:cubicBezTo>
                  <a:pt x="201346" y="199108"/>
                  <a:pt x="201752" y="199412"/>
                  <a:pt x="202159" y="199819"/>
                </a:cubicBezTo>
                <a:cubicBezTo>
                  <a:pt x="202362" y="199616"/>
                  <a:pt x="202514" y="199463"/>
                  <a:pt x="202616" y="199362"/>
                </a:cubicBezTo>
                <a:cubicBezTo>
                  <a:pt x="202717" y="199260"/>
                  <a:pt x="202971" y="199006"/>
                  <a:pt x="203378" y="198600"/>
                </a:cubicBezTo>
                <a:close/>
                <a:moveTo>
                  <a:pt x="17983" y="198600"/>
                </a:moveTo>
                <a:cubicBezTo>
                  <a:pt x="17780" y="198600"/>
                  <a:pt x="17577" y="198701"/>
                  <a:pt x="17374" y="198904"/>
                </a:cubicBezTo>
                <a:lnTo>
                  <a:pt x="17983" y="198904"/>
                </a:lnTo>
                <a:lnTo>
                  <a:pt x="18288" y="198600"/>
                </a:lnTo>
                <a:close/>
                <a:moveTo>
                  <a:pt x="12497" y="198600"/>
                </a:moveTo>
                <a:cubicBezTo>
                  <a:pt x="12294" y="198600"/>
                  <a:pt x="12090" y="198701"/>
                  <a:pt x="11887" y="198904"/>
                </a:cubicBezTo>
                <a:lnTo>
                  <a:pt x="12802" y="199819"/>
                </a:lnTo>
                <a:cubicBezTo>
                  <a:pt x="12802" y="199616"/>
                  <a:pt x="12903" y="199514"/>
                  <a:pt x="13106" y="199514"/>
                </a:cubicBezTo>
                <a:cubicBezTo>
                  <a:pt x="12700" y="199108"/>
                  <a:pt x="12497" y="198803"/>
                  <a:pt x="12497" y="198600"/>
                </a:cubicBezTo>
                <a:close/>
                <a:moveTo>
                  <a:pt x="519227" y="197990"/>
                </a:moveTo>
                <a:lnTo>
                  <a:pt x="519227" y="198295"/>
                </a:lnTo>
                <a:cubicBezTo>
                  <a:pt x="519024" y="198701"/>
                  <a:pt x="518922" y="198904"/>
                  <a:pt x="518922" y="198904"/>
                </a:cubicBezTo>
                <a:cubicBezTo>
                  <a:pt x="519125" y="198701"/>
                  <a:pt x="519328" y="198396"/>
                  <a:pt x="519532" y="197990"/>
                </a:cubicBezTo>
                <a:close/>
                <a:moveTo>
                  <a:pt x="437540" y="197990"/>
                </a:moveTo>
                <a:cubicBezTo>
                  <a:pt x="437134" y="198803"/>
                  <a:pt x="436880" y="199514"/>
                  <a:pt x="436778" y="200124"/>
                </a:cubicBezTo>
                <a:cubicBezTo>
                  <a:pt x="436677" y="200733"/>
                  <a:pt x="436423" y="201343"/>
                  <a:pt x="436016" y="201952"/>
                </a:cubicBezTo>
                <a:cubicBezTo>
                  <a:pt x="437032" y="201546"/>
                  <a:pt x="437794" y="201038"/>
                  <a:pt x="438302" y="200428"/>
                </a:cubicBezTo>
                <a:cubicBezTo>
                  <a:pt x="438810" y="199819"/>
                  <a:pt x="438556" y="199006"/>
                  <a:pt x="437540" y="197990"/>
                </a:cubicBezTo>
                <a:close/>
                <a:moveTo>
                  <a:pt x="583540" y="197685"/>
                </a:moveTo>
                <a:cubicBezTo>
                  <a:pt x="582930" y="198498"/>
                  <a:pt x="582422" y="199108"/>
                  <a:pt x="582016" y="199514"/>
                </a:cubicBezTo>
                <a:cubicBezTo>
                  <a:pt x="581609" y="199920"/>
                  <a:pt x="581203" y="200327"/>
                  <a:pt x="580796" y="200733"/>
                </a:cubicBezTo>
                <a:cubicBezTo>
                  <a:pt x="581406" y="200733"/>
                  <a:pt x="581914" y="200682"/>
                  <a:pt x="582320" y="200581"/>
                </a:cubicBezTo>
                <a:cubicBezTo>
                  <a:pt x="582727" y="200479"/>
                  <a:pt x="583133" y="200428"/>
                  <a:pt x="583540" y="200428"/>
                </a:cubicBezTo>
                <a:close/>
                <a:moveTo>
                  <a:pt x="314401" y="197685"/>
                </a:moveTo>
                <a:cubicBezTo>
                  <a:pt x="313995" y="197888"/>
                  <a:pt x="313690" y="198142"/>
                  <a:pt x="313487" y="198447"/>
                </a:cubicBezTo>
                <a:cubicBezTo>
                  <a:pt x="313284" y="198752"/>
                  <a:pt x="312979" y="199006"/>
                  <a:pt x="312572" y="199209"/>
                </a:cubicBezTo>
                <a:cubicBezTo>
                  <a:pt x="312572" y="199006"/>
                  <a:pt x="312522" y="198904"/>
                  <a:pt x="312420" y="198904"/>
                </a:cubicBezTo>
                <a:lnTo>
                  <a:pt x="312369" y="198803"/>
                </a:lnTo>
                <a:lnTo>
                  <a:pt x="311048" y="200124"/>
                </a:lnTo>
                <a:cubicBezTo>
                  <a:pt x="311252" y="200124"/>
                  <a:pt x="311963" y="200327"/>
                  <a:pt x="313182" y="200733"/>
                </a:cubicBezTo>
                <a:cubicBezTo>
                  <a:pt x="313385" y="200327"/>
                  <a:pt x="313639" y="200022"/>
                  <a:pt x="313944" y="199819"/>
                </a:cubicBezTo>
                <a:cubicBezTo>
                  <a:pt x="314249" y="199616"/>
                  <a:pt x="314503" y="199311"/>
                  <a:pt x="314706" y="198904"/>
                </a:cubicBezTo>
                <a:cubicBezTo>
                  <a:pt x="314909" y="198701"/>
                  <a:pt x="314909" y="198498"/>
                  <a:pt x="314706" y="198295"/>
                </a:cubicBezTo>
                <a:cubicBezTo>
                  <a:pt x="314503" y="198092"/>
                  <a:pt x="314401" y="197888"/>
                  <a:pt x="314401" y="197685"/>
                </a:cubicBezTo>
                <a:close/>
                <a:moveTo>
                  <a:pt x="142418" y="197685"/>
                </a:moveTo>
                <a:cubicBezTo>
                  <a:pt x="142418" y="197888"/>
                  <a:pt x="142519" y="197990"/>
                  <a:pt x="142723" y="197990"/>
                </a:cubicBezTo>
                <a:lnTo>
                  <a:pt x="142723" y="197685"/>
                </a:lnTo>
                <a:close/>
                <a:moveTo>
                  <a:pt x="594360" y="197457"/>
                </a:moveTo>
                <a:lnTo>
                  <a:pt x="593757" y="198361"/>
                </a:lnTo>
                <a:lnTo>
                  <a:pt x="594055" y="198600"/>
                </a:lnTo>
                <a:cubicBezTo>
                  <a:pt x="594157" y="198600"/>
                  <a:pt x="594411" y="198701"/>
                  <a:pt x="594817" y="198904"/>
                </a:cubicBezTo>
                <a:cubicBezTo>
                  <a:pt x="594716" y="197990"/>
                  <a:pt x="594563" y="197507"/>
                  <a:pt x="594360" y="197457"/>
                </a:cubicBezTo>
                <a:close/>
                <a:moveTo>
                  <a:pt x="152476" y="197076"/>
                </a:moveTo>
                <a:cubicBezTo>
                  <a:pt x="152070" y="197279"/>
                  <a:pt x="151867" y="197584"/>
                  <a:pt x="151867" y="197990"/>
                </a:cubicBezTo>
                <a:lnTo>
                  <a:pt x="152171" y="197990"/>
                </a:lnTo>
                <a:cubicBezTo>
                  <a:pt x="152171" y="197584"/>
                  <a:pt x="152273" y="197279"/>
                  <a:pt x="152476" y="197076"/>
                </a:cubicBezTo>
                <a:close/>
                <a:moveTo>
                  <a:pt x="17069" y="196923"/>
                </a:moveTo>
                <a:cubicBezTo>
                  <a:pt x="17069" y="196822"/>
                  <a:pt x="16967" y="196872"/>
                  <a:pt x="16764" y="197076"/>
                </a:cubicBezTo>
                <a:cubicBezTo>
                  <a:pt x="16764" y="197076"/>
                  <a:pt x="16662" y="197177"/>
                  <a:pt x="16459" y="197380"/>
                </a:cubicBezTo>
                <a:cubicBezTo>
                  <a:pt x="16866" y="197177"/>
                  <a:pt x="17069" y="197025"/>
                  <a:pt x="17069" y="196923"/>
                </a:cubicBezTo>
                <a:close/>
                <a:moveTo>
                  <a:pt x="661949" y="196771"/>
                </a:moveTo>
                <a:cubicBezTo>
                  <a:pt x="661746" y="196974"/>
                  <a:pt x="661238" y="197685"/>
                  <a:pt x="660425" y="198904"/>
                </a:cubicBezTo>
                <a:cubicBezTo>
                  <a:pt x="660832" y="198904"/>
                  <a:pt x="661238" y="198955"/>
                  <a:pt x="661645" y="199057"/>
                </a:cubicBezTo>
                <a:lnTo>
                  <a:pt x="662794" y="199201"/>
                </a:lnTo>
                <a:lnTo>
                  <a:pt x="662559" y="198142"/>
                </a:lnTo>
                <a:cubicBezTo>
                  <a:pt x="662559" y="197634"/>
                  <a:pt x="662356" y="197177"/>
                  <a:pt x="661949" y="196771"/>
                </a:cubicBezTo>
                <a:close/>
                <a:moveTo>
                  <a:pt x="429311" y="196771"/>
                </a:moveTo>
                <a:lnTo>
                  <a:pt x="429311" y="197076"/>
                </a:lnTo>
                <a:lnTo>
                  <a:pt x="429006" y="197380"/>
                </a:lnTo>
                <a:cubicBezTo>
                  <a:pt x="429412" y="197177"/>
                  <a:pt x="429616" y="197076"/>
                  <a:pt x="429616" y="197076"/>
                </a:cubicBezTo>
                <a:cubicBezTo>
                  <a:pt x="429616" y="196872"/>
                  <a:pt x="429514" y="196771"/>
                  <a:pt x="429311" y="196771"/>
                </a:cubicBezTo>
                <a:close/>
                <a:moveTo>
                  <a:pt x="290322" y="196771"/>
                </a:moveTo>
                <a:cubicBezTo>
                  <a:pt x="290322" y="196974"/>
                  <a:pt x="290017" y="197177"/>
                  <a:pt x="289408" y="197380"/>
                </a:cubicBezTo>
                <a:cubicBezTo>
                  <a:pt x="289611" y="197584"/>
                  <a:pt x="289763" y="197838"/>
                  <a:pt x="289865" y="198142"/>
                </a:cubicBezTo>
                <a:cubicBezTo>
                  <a:pt x="289966" y="198447"/>
                  <a:pt x="290119" y="198701"/>
                  <a:pt x="290322" y="198904"/>
                </a:cubicBezTo>
                <a:lnTo>
                  <a:pt x="290932" y="198600"/>
                </a:lnTo>
                <a:cubicBezTo>
                  <a:pt x="290728" y="198193"/>
                  <a:pt x="290576" y="197888"/>
                  <a:pt x="290474" y="197685"/>
                </a:cubicBezTo>
                <a:cubicBezTo>
                  <a:pt x="290373" y="197482"/>
                  <a:pt x="290322" y="197177"/>
                  <a:pt x="290322" y="196771"/>
                </a:cubicBezTo>
                <a:close/>
                <a:moveTo>
                  <a:pt x="654025" y="196618"/>
                </a:moveTo>
                <a:cubicBezTo>
                  <a:pt x="653821" y="196517"/>
                  <a:pt x="653212" y="196669"/>
                  <a:pt x="652196" y="197076"/>
                </a:cubicBezTo>
                <a:cubicBezTo>
                  <a:pt x="652602" y="197482"/>
                  <a:pt x="653110" y="197736"/>
                  <a:pt x="653720" y="197838"/>
                </a:cubicBezTo>
                <a:cubicBezTo>
                  <a:pt x="654329" y="197939"/>
                  <a:pt x="654939" y="198193"/>
                  <a:pt x="655549" y="198600"/>
                </a:cubicBezTo>
                <a:cubicBezTo>
                  <a:pt x="654736" y="197380"/>
                  <a:pt x="654228" y="196720"/>
                  <a:pt x="654025" y="196618"/>
                </a:cubicBezTo>
                <a:close/>
                <a:moveTo>
                  <a:pt x="650367" y="196466"/>
                </a:moveTo>
                <a:lnTo>
                  <a:pt x="650672" y="196771"/>
                </a:lnTo>
                <a:lnTo>
                  <a:pt x="650672" y="196466"/>
                </a:lnTo>
                <a:close/>
                <a:moveTo>
                  <a:pt x="504596" y="196466"/>
                </a:moveTo>
                <a:cubicBezTo>
                  <a:pt x="504596" y="196872"/>
                  <a:pt x="504393" y="197177"/>
                  <a:pt x="503987" y="197380"/>
                </a:cubicBezTo>
                <a:cubicBezTo>
                  <a:pt x="504596" y="197177"/>
                  <a:pt x="505003" y="197076"/>
                  <a:pt x="505206" y="197076"/>
                </a:cubicBezTo>
                <a:close/>
                <a:moveTo>
                  <a:pt x="517093" y="196161"/>
                </a:moveTo>
                <a:lnTo>
                  <a:pt x="517093" y="197076"/>
                </a:lnTo>
                <a:lnTo>
                  <a:pt x="517398" y="197076"/>
                </a:lnTo>
                <a:lnTo>
                  <a:pt x="517398" y="196161"/>
                </a:lnTo>
                <a:close/>
                <a:moveTo>
                  <a:pt x="492100" y="196161"/>
                </a:moveTo>
                <a:cubicBezTo>
                  <a:pt x="491896" y="196364"/>
                  <a:pt x="491744" y="196466"/>
                  <a:pt x="491642" y="196466"/>
                </a:cubicBezTo>
                <a:cubicBezTo>
                  <a:pt x="491541" y="196466"/>
                  <a:pt x="491388" y="196568"/>
                  <a:pt x="491185" y="196771"/>
                </a:cubicBezTo>
                <a:cubicBezTo>
                  <a:pt x="491185" y="197177"/>
                  <a:pt x="491185" y="197380"/>
                  <a:pt x="491185" y="197380"/>
                </a:cubicBezTo>
                <a:cubicBezTo>
                  <a:pt x="491998" y="196974"/>
                  <a:pt x="492404" y="196771"/>
                  <a:pt x="492404" y="196771"/>
                </a:cubicBezTo>
                <a:cubicBezTo>
                  <a:pt x="492201" y="196364"/>
                  <a:pt x="492100" y="196161"/>
                  <a:pt x="492100" y="196161"/>
                </a:cubicBezTo>
                <a:close/>
                <a:moveTo>
                  <a:pt x="296418" y="196161"/>
                </a:moveTo>
                <a:lnTo>
                  <a:pt x="296113" y="196466"/>
                </a:lnTo>
                <a:lnTo>
                  <a:pt x="296418" y="196466"/>
                </a:lnTo>
                <a:lnTo>
                  <a:pt x="296723" y="196466"/>
                </a:lnTo>
                <a:cubicBezTo>
                  <a:pt x="296723" y="196263"/>
                  <a:pt x="296621" y="196161"/>
                  <a:pt x="296418" y="196161"/>
                </a:cubicBezTo>
                <a:close/>
                <a:moveTo>
                  <a:pt x="287274" y="196161"/>
                </a:moveTo>
                <a:lnTo>
                  <a:pt x="287274" y="196466"/>
                </a:lnTo>
                <a:lnTo>
                  <a:pt x="288188" y="196466"/>
                </a:lnTo>
                <a:lnTo>
                  <a:pt x="288188" y="196161"/>
                </a:lnTo>
                <a:close/>
                <a:moveTo>
                  <a:pt x="33833" y="196161"/>
                </a:moveTo>
                <a:lnTo>
                  <a:pt x="33833" y="196771"/>
                </a:lnTo>
                <a:cubicBezTo>
                  <a:pt x="34239" y="196568"/>
                  <a:pt x="34646" y="196466"/>
                  <a:pt x="35052" y="196466"/>
                </a:cubicBezTo>
                <a:lnTo>
                  <a:pt x="35052" y="196161"/>
                </a:lnTo>
                <a:close/>
                <a:moveTo>
                  <a:pt x="14326" y="196161"/>
                </a:moveTo>
                <a:lnTo>
                  <a:pt x="14021" y="196466"/>
                </a:lnTo>
                <a:lnTo>
                  <a:pt x="14326" y="196466"/>
                </a:lnTo>
                <a:close/>
                <a:moveTo>
                  <a:pt x="586892" y="195856"/>
                </a:moveTo>
                <a:cubicBezTo>
                  <a:pt x="586486" y="196060"/>
                  <a:pt x="586181" y="196161"/>
                  <a:pt x="585978" y="196161"/>
                </a:cubicBezTo>
                <a:cubicBezTo>
                  <a:pt x="585775" y="196161"/>
                  <a:pt x="585470" y="196263"/>
                  <a:pt x="585064" y="196466"/>
                </a:cubicBezTo>
                <a:cubicBezTo>
                  <a:pt x="585064" y="196669"/>
                  <a:pt x="585114" y="196771"/>
                  <a:pt x="585216" y="196771"/>
                </a:cubicBezTo>
                <a:cubicBezTo>
                  <a:pt x="585318" y="196771"/>
                  <a:pt x="585368" y="196872"/>
                  <a:pt x="585368" y="197076"/>
                </a:cubicBezTo>
                <a:cubicBezTo>
                  <a:pt x="585775" y="196872"/>
                  <a:pt x="586080" y="196771"/>
                  <a:pt x="586283" y="196771"/>
                </a:cubicBezTo>
                <a:cubicBezTo>
                  <a:pt x="586486" y="196771"/>
                  <a:pt x="586791" y="196669"/>
                  <a:pt x="587197" y="196466"/>
                </a:cubicBezTo>
                <a:cubicBezTo>
                  <a:pt x="587197" y="196263"/>
                  <a:pt x="587146" y="196161"/>
                  <a:pt x="587045" y="196161"/>
                </a:cubicBezTo>
                <a:cubicBezTo>
                  <a:pt x="586943" y="196161"/>
                  <a:pt x="586892" y="196060"/>
                  <a:pt x="586892" y="195856"/>
                </a:cubicBezTo>
                <a:close/>
                <a:moveTo>
                  <a:pt x="436931" y="195856"/>
                </a:moveTo>
                <a:cubicBezTo>
                  <a:pt x="437337" y="196263"/>
                  <a:pt x="437642" y="196618"/>
                  <a:pt x="437845" y="196923"/>
                </a:cubicBezTo>
                <a:cubicBezTo>
                  <a:pt x="438048" y="197228"/>
                  <a:pt x="438353" y="197584"/>
                  <a:pt x="438760" y="197990"/>
                </a:cubicBezTo>
                <a:cubicBezTo>
                  <a:pt x="438963" y="197584"/>
                  <a:pt x="439115" y="197228"/>
                  <a:pt x="439217" y="196923"/>
                </a:cubicBezTo>
                <a:cubicBezTo>
                  <a:pt x="439318" y="196618"/>
                  <a:pt x="439369" y="196263"/>
                  <a:pt x="439369" y="195856"/>
                </a:cubicBezTo>
                <a:close/>
                <a:moveTo>
                  <a:pt x="26518" y="195856"/>
                </a:moveTo>
                <a:cubicBezTo>
                  <a:pt x="25705" y="196263"/>
                  <a:pt x="25197" y="196568"/>
                  <a:pt x="24994" y="196771"/>
                </a:cubicBezTo>
                <a:lnTo>
                  <a:pt x="24943" y="196720"/>
                </a:lnTo>
                <a:lnTo>
                  <a:pt x="24841" y="197228"/>
                </a:lnTo>
                <a:cubicBezTo>
                  <a:pt x="24740" y="197330"/>
                  <a:pt x="24689" y="197584"/>
                  <a:pt x="24689" y="197990"/>
                </a:cubicBezTo>
                <a:cubicBezTo>
                  <a:pt x="25908" y="198600"/>
                  <a:pt x="27026" y="198295"/>
                  <a:pt x="28042" y="197076"/>
                </a:cubicBezTo>
                <a:cubicBezTo>
                  <a:pt x="27432" y="196466"/>
                  <a:pt x="26924" y="196060"/>
                  <a:pt x="26518" y="195856"/>
                </a:cubicBezTo>
                <a:close/>
                <a:moveTo>
                  <a:pt x="418338" y="195552"/>
                </a:moveTo>
                <a:cubicBezTo>
                  <a:pt x="417728" y="196364"/>
                  <a:pt x="417322" y="196923"/>
                  <a:pt x="417119" y="197228"/>
                </a:cubicBezTo>
                <a:cubicBezTo>
                  <a:pt x="416916" y="197533"/>
                  <a:pt x="416611" y="197990"/>
                  <a:pt x="416204" y="198600"/>
                </a:cubicBezTo>
                <a:cubicBezTo>
                  <a:pt x="416814" y="198193"/>
                  <a:pt x="417271" y="197939"/>
                  <a:pt x="417576" y="197838"/>
                </a:cubicBezTo>
                <a:cubicBezTo>
                  <a:pt x="417881" y="197736"/>
                  <a:pt x="418135" y="197584"/>
                  <a:pt x="418338" y="197380"/>
                </a:cubicBezTo>
                <a:cubicBezTo>
                  <a:pt x="418338" y="197380"/>
                  <a:pt x="418338" y="196771"/>
                  <a:pt x="418338" y="195552"/>
                </a:cubicBezTo>
                <a:close/>
                <a:moveTo>
                  <a:pt x="343052" y="195552"/>
                </a:moveTo>
                <a:cubicBezTo>
                  <a:pt x="342646" y="195755"/>
                  <a:pt x="342240" y="196060"/>
                  <a:pt x="341833" y="196466"/>
                </a:cubicBezTo>
                <a:cubicBezTo>
                  <a:pt x="342036" y="196466"/>
                  <a:pt x="342138" y="196517"/>
                  <a:pt x="342138" y="196618"/>
                </a:cubicBezTo>
                <a:cubicBezTo>
                  <a:pt x="342138" y="196720"/>
                  <a:pt x="342240" y="196771"/>
                  <a:pt x="342443" y="196771"/>
                </a:cubicBezTo>
                <a:cubicBezTo>
                  <a:pt x="342443" y="196568"/>
                  <a:pt x="342646" y="196263"/>
                  <a:pt x="343052" y="195856"/>
                </a:cubicBezTo>
                <a:close/>
                <a:moveTo>
                  <a:pt x="208559" y="195552"/>
                </a:moveTo>
                <a:cubicBezTo>
                  <a:pt x="208153" y="195958"/>
                  <a:pt x="207696" y="196212"/>
                  <a:pt x="207188" y="196314"/>
                </a:cubicBezTo>
                <a:cubicBezTo>
                  <a:pt x="206680" y="196415"/>
                  <a:pt x="206223" y="196669"/>
                  <a:pt x="205816" y="197076"/>
                </a:cubicBezTo>
                <a:cubicBezTo>
                  <a:pt x="206223" y="197482"/>
                  <a:pt x="206731" y="197787"/>
                  <a:pt x="207340" y="197990"/>
                </a:cubicBezTo>
                <a:cubicBezTo>
                  <a:pt x="207543" y="197584"/>
                  <a:pt x="207747" y="197279"/>
                  <a:pt x="207950" y="197076"/>
                </a:cubicBezTo>
                <a:cubicBezTo>
                  <a:pt x="208153" y="196872"/>
                  <a:pt x="208356" y="196568"/>
                  <a:pt x="208559" y="196161"/>
                </a:cubicBezTo>
                <a:cubicBezTo>
                  <a:pt x="208559" y="195755"/>
                  <a:pt x="208559" y="195552"/>
                  <a:pt x="208559" y="195552"/>
                </a:cubicBezTo>
                <a:close/>
                <a:moveTo>
                  <a:pt x="160401" y="195552"/>
                </a:moveTo>
                <a:cubicBezTo>
                  <a:pt x="160198" y="195755"/>
                  <a:pt x="160198" y="195856"/>
                  <a:pt x="160401" y="195856"/>
                </a:cubicBezTo>
                <a:lnTo>
                  <a:pt x="160706" y="195552"/>
                </a:lnTo>
                <a:close/>
                <a:moveTo>
                  <a:pt x="152171" y="195552"/>
                </a:moveTo>
                <a:lnTo>
                  <a:pt x="151867" y="195856"/>
                </a:lnTo>
                <a:lnTo>
                  <a:pt x="153086" y="195856"/>
                </a:lnTo>
                <a:lnTo>
                  <a:pt x="153391" y="195552"/>
                </a:lnTo>
                <a:close/>
                <a:moveTo>
                  <a:pt x="353720" y="195247"/>
                </a:moveTo>
                <a:cubicBezTo>
                  <a:pt x="352704" y="195247"/>
                  <a:pt x="352044" y="195298"/>
                  <a:pt x="351739" y="195399"/>
                </a:cubicBezTo>
                <a:cubicBezTo>
                  <a:pt x="351434" y="195501"/>
                  <a:pt x="351079" y="195856"/>
                  <a:pt x="350672" y="196466"/>
                </a:cubicBezTo>
                <a:lnTo>
                  <a:pt x="352196" y="196466"/>
                </a:lnTo>
                <a:cubicBezTo>
                  <a:pt x="352400" y="196263"/>
                  <a:pt x="352603" y="196110"/>
                  <a:pt x="352806" y="196009"/>
                </a:cubicBezTo>
                <a:cubicBezTo>
                  <a:pt x="353009" y="195907"/>
                  <a:pt x="353314" y="195653"/>
                  <a:pt x="353720" y="195247"/>
                </a:cubicBezTo>
                <a:close/>
                <a:moveTo>
                  <a:pt x="308610" y="195247"/>
                </a:moveTo>
                <a:cubicBezTo>
                  <a:pt x="308407" y="195247"/>
                  <a:pt x="308305" y="195298"/>
                  <a:pt x="308305" y="195399"/>
                </a:cubicBezTo>
                <a:cubicBezTo>
                  <a:pt x="308305" y="195501"/>
                  <a:pt x="308204" y="195552"/>
                  <a:pt x="308000" y="195552"/>
                </a:cubicBezTo>
                <a:cubicBezTo>
                  <a:pt x="308000" y="195958"/>
                  <a:pt x="308204" y="196364"/>
                  <a:pt x="308610" y="196771"/>
                </a:cubicBezTo>
                <a:cubicBezTo>
                  <a:pt x="308813" y="196974"/>
                  <a:pt x="308915" y="197126"/>
                  <a:pt x="308915" y="197228"/>
                </a:cubicBezTo>
                <a:cubicBezTo>
                  <a:pt x="308915" y="197330"/>
                  <a:pt x="309118" y="197584"/>
                  <a:pt x="309524" y="197990"/>
                </a:cubicBezTo>
                <a:lnTo>
                  <a:pt x="310569" y="196161"/>
                </a:lnTo>
                <a:lnTo>
                  <a:pt x="309524" y="196161"/>
                </a:lnTo>
                <a:lnTo>
                  <a:pt x="309350" y="196031"/>
                </a:lnTo>
                <a:lnTo>
                  <a:pt x="308915" y="195704"/>
                </a:lnTo>
                <a:cubicBezTo>
                  <a:pt x="308915" y="195602"/>
                  <a:pt x="308813" y="195450"/>
                  <a:pt x="308610" y="195247"/>
                </a:cubicBezTo>
                <a:close/>
                <a:moveTo>
                  <a:pt x="200330" y="195247"/>
                </a:moveTo>
                <a:cubicBezTo>
                  <a:pt x="201143" y="196263"/>
                  <a:pt x="201549" y="196974"/>
                  <a:pt x="201549" y="197380"/>
                </a:cubicBezTo>
                <a:cubicBezTo>
                  <a:pt x="201955" y="197177"/>
                  <a:pt x="202463" y="196771"/>
                  <a:pt x="203073" y="196161"/>
                </a:cubicBezTo>
                <a:cubicBezTo>
                  <a:pt x="202667" y="195958"/>
                  <a:pt x="202260" y="195856"/>
                  <a:pt x="201854" y="195856"/>
                </a:cubicBezTo>
                <a:cubicBezTo>
                  <a:pt x="201447" y="195856"/>
                  <a:pt x="200939" y="195653"/>
                  <a:pt x="200330" y="195247"/>
                </a:cubicBezTo>
                <a:close/>
                <a:moveTo>
                  <a:pt x="31394" y="195247"/>
                </a:moveTo>
                <a:lnTo>
                  <a:pt x="30480" y="196161"/>
                </a:lnTo>
                <a:lnTo>
                  <a:pt x="31090" y="196771"/>
                </a:lnTo>
                <a:cubicBezTo>
                  <a:pt x="31293" y="196568"/>
                  <a:pt x="31496" y="196415"/>
                  <a:pt x="31699" y="196314"/>
                </a:cubicBezTo>
                <a:cubicBezTo>
                  <a:pt x="31902" y="196212"/>
                  <a:pt x="32106" y="196060"/>
                  <a:pt x="32309" y="195856"/>
                </a:cubicBezTo>
                <a:cubicBezTo>
                  <a:pt x="32512" y="195653"/>
                  <a:pt x="32512" y="195450"/>
                  <a:pt x="32309" y="195247"/>
                </a:cubicBezTo>
                <a:close/>
                <a:moveTo>
                  <a:pt x="329336" y="194942"/>
                </a:moveTo>
                <a:lnTo>
                  <a:pt x="327508" y="196771"/>
                </a:lnTo>
                <a:cubicBezTo>
                  <a:pt x="327914" y="197177"/>
                  <a:pt x="328117" y="197380"/>
                  <a:pt x="328117" y="197380"/>
                </a:cubicBezTo>
                <a:cubicBezTo>
                  <a:pt x="328727" y="197177"/>
                  <a:pt x="329184" y="196974"/>
                  <a:pt x="329489" y="196771"/>
                </a:cubicBezTo>
                <a:cubicBezTo>
                  <a:pt x="329794" y="196568"/>
                  <a:pt x="329743" y="195958"/>
                  <a:pt x="329336" y="194942"/>
                </a:cubicBezTo>
                <a:close/>
                <a:moveTo>
                  <a:pt x="325679" y="194942"/>
                </a:moveTo>
                <a:cubicBezTo>
                  <a:pt x="324663" y="194129"/>
                  <a:pt x="323799" y="194180"/>
                  <a:pt x="323088" y="195094"/>
                </a:cubicBezTo>
                <a:cubicBezTo>
                  <a:pt x="322377" y="196009"/>
                  <a:pt x="321615" y="196364"/>
                  <a:pt x="320802" y="196161"/>
                </a:cubicBezTo>
                <a:cubicBezTo>
                  <a:pt x="320802" y="196364"/>
                  <a:pt x="320700" y="196568"/>
                  <a:pt x="320497" y="196771"/>
                </a:cubicBezTo>
                <a:cubicBezTo>
                  <a:pt x="320700" y="196974"/>
                  <a:pt x="320802" y="197177"/>
                  <a:pt x="320802" y="197380"/>
                </a:cubicBezTo>
                <a:cubicBezTo>
                  <a:pt x="320802" y="197584"/>
                  <a:pt x="320904" y="197787"/>
                  <a:pt x="321107" y="197990"/>
                </a:cubicBezTo>
                <a:cubicBezTo>
                  <a:pt x="321920" y="197584"/>
                  <a:pt x="322631" y="197126"/>
                  <a:pt x="323240" y="196618"/>
                </a:cubicBezTo>
                <a:cubicBezTo>
                  <a:pt x="323850" y="196110"/>
                  <a:pt x="324663" y="195552"/>
                  <a:pt x="325679" y="194942"/>
                </a:cubicBezTo>
                <a:close/>
                <a:moveTo>
                  <a:pt x="157658" y="194942"/>
                </a:moveTo>
                <a:cubicBezTo>
                  <a:pt x="157251" y="195552"/>
                  <a:pt x="157048" y="196110"/>
                  <a:pt x="157048" y="196618"/>
                </a:cubicBezTo>
                <a:cubicBezTo>
                  <a:pt x="157048" y="197126"/>
                  <a:pt x="156947" y="197584"/>
                  <a:pt x="156743" y="197990"/>
                </a:cubicBezTo>
                <a:cubicBezTo>
                  <a:pt x="158166" y="197177"/>
                  <a:pt x="158471" y="196161"/>
                  <a:pt x="157658" y="194942"/>
                </a:cubicBezTo>
                <a:close/>
                <a:moveTo>
                  <a:pt x="577139" y="194637"/>
                </a:moveTo>
                <a:lnTo>
                  <a:pt x="577139" y="195247"/>
                </a:lnTo>
                <a:cubicBezTo>
                  <a:pt x="577748" y="195247"/>
                  <a:pt x="578256" y="195450"/>
                  <a:pt x="578663" y="195856"/>
                </a:cubicBezTo>
                <a:cubicBezTo>
                  <a:pt x="578663" y="196263"/>
                  <a:pt x="578612" y="196669"/>
                  <a:pt x="578510" y="197076"/>
                </a:cubicBezTo>
                <a:cubicBezTo>
                  <a:pt x="578409" y="197482"/>
                  <a:pt x="578358" y="197990"/>
                  <a:pt x="578358" y="198600"/>
                </a:cubicBezTo>
                <a:cubicBezTo>
                  <a:pt x="579780" y="197177"/>
                  <a:pt x="579882" y="196263"/>
                  <a:pt x="578663" y="195856"/>
                </a:cubicBezTo>
                <a:cubicBezTo>
                  <a:pt x="578866" y="195450"/>
                  <a:pt x="578968" y="195247"/>
                  <a:pt x="578968" y="195247"/>
                </a:cubicBezTo>
                <a:cubicBezTo>
                  <a:pt x="578155" y="194840"/>
                  <a:pt x="577545" y="194637"/>
                  <a:pt x="577139" y="194637"/>
                </a:cubicBezTo>
                <a:close/>
                <a:moveTo>
                  <a:pt x="315620" y="194637"/>
                </a:moveTo>
                <a:cubicBezTo>
                  <a:pt x="315824" y="195856"/>
                  <a:pt x="315874" y="197025"/>
                  <a:pt x="315773" y="198142"/>
                </a:cubicBezTo>
                <a:cubicBezTo>
                  <a:pt x="315671" y="199260"/>
                  <a:pt x="315722" y="200327"/>
                  <a:pt x="315925" y="201343"/>
                </a:cubicBezTo>
                <a:lnTo>
                  <a:pt x="316535" y="201343"/>
                </a:lnTo>
                <a:cubicBezTo>
                  <a:pt x="316941" y="200327"/>
                  <a:pt x="317246" y="199362"/>
                  <a:pt x="317449" y="198447"/>
                </a:cubicBezTo>
                <a:cubicBezTo>
                  <a:pt x="317652" y="197533"/>
                  <a:pt x="317957" y="196568"/>
                  <a:pt x="318364" y="195552"/>
                </a:cubicBezTo>
                <a:cubicBezTo>
                  <a:pt x="317551" y="195552"/>
                  <a:pt x="316941" y="195450"/>
                  <a:pt x="316535" y="195247"/>
                </a:cubicBezTo>
                <a:cubicBezTo>
                  <a:pt x="316332" y="195247"/>
                  <a:pt x="316027" y="195044"/>
                  <a:pt x="315620" y="194637"/>
                </a:cubicBezTo>
                <a:close/>
                <a:moveTo>
                  <a:pt x="222580" y="194637"/>
                </a:moveTo>
                <a:cubicBezTo>
                  <a:pt x="222377" y="194840"/>
                  <a:pt x="222275" y="194942"/>
                  <a:pt x="222275" y="194942"/>
                </a:cubicBezTo>
                <a:cubicBezTo>
                  <a:pt x="222682" y="195348"/>
                  <a:pt x="222783" y="195653"/>
                  <a:pt x="222580" y="195856"/>
                </a:cubicBezTo>
                <a:close/>
                <a:moveTo>
                  <a:pt x="212827" y="194637"/>
                </a:moveTo>
                <a:lnTo>
                  <a:pt x="212827" y="196161"/>
                </a:lnTo>
                <a:cubicBezTo>
                  <a:pt x="213436" y="195348"/>
                  <a:pt x="213741" y="194840"/>
                  <a:pt x="213741" y="194637"/>
                </a:cubicBezTo>
                <a:close/>
                <a:moveTo>
                  <a:pt x="147904" y="194637"/>
                </a:moveTo>
                <a:lnTo>
                  <a:pt x="147599" y="194942"/>
                </a:lnTo>
                <a:lnTo>
                  <a:pt x="147904" y="194942"/>
                </a:lnTo>
                <a:lnTo>
                  <a:pt x="148209" y="194942"/>
                </a:lnTo>
                <a:close/>
                <a:moveTo>
                  <a:pt x="138522" y="194599"/>
                </a:moveTo>
                <a:lnTo>
                  <a:pt x="138455" y="194637"/>
                </a:lnTo>
                <a:lnTo>
                  <a:pt x="135712" y="194637"/>
                </a:lnTo>
                <a:cubicBezTo>
                  <a:pt x="135712" y="195247"/>
                  <a:pt x="135763" y="195806"/>
                  <a:pt x="135865" y="196314"/>
                </a:cubicBezTo>
                <a:cubicBezTo>
                  <a:pt x="135966" y="196822"/>
                  <a:pt x="135915" y="197279"/>
                  <a:pt x="135712" y="197685"/>
                </a:cubicBezTo>
                <a:cubicBezTo>
                  <a:pt x="136525" y="197279"/>
                  <a:pt x="137135" y="196923"/>
                  <a:pt x="137541" y="196618"/>
                </a:cubicBezTo>
                <a:cubicBezTo>
                  <a:pt x="137947" y="196314"/>
                  <a:pt x="138354" y="195958"/>
                  <a:pt x="138760" y="195552"/>
                </a:cubicBezTo>
                <a:close/>
                <a:moveTo>
                  <a:pt x="664693" y="194332"/>
                </a:moveTo>
                <a:cubicBezTo>
                  <a:pt x="664489" y="194536"/>
                  <a:pt x="664388" y="194942"/>
                  <a:pt x="664388" y="195552"/>
                </a:cubicBezTo>
                <a:cubicBezTo>
                  <a:pt x="664794" y="195552"/>
                  <a:pt x="665150" y="195602"/>
                  <a:pt x="665455" y="195704"/>
                </a:cubicBezTo>
                <a:cubicBezTo>
                  <a:pt x="665759" y="195806"/>
                  <a:pt x="666115" y="195958"/>
                  <a:pt x="666521" y="196161"/>
                </a:cubicBezTo>
                <a:lnTo>
                  <a:pt x="667436" y="194332"/>
                </a:lnTo>
                <a:close/>
                <a:moveTo>
                  <a:pt x="523799" y="194332"/>
                </a:moveTo>
                <a:lnTo>
                  <a:pt x="521937" y="194598"/>
                </a:lnTo>
                <a:lnTo>
                  <a:pt x="521818" y="195552"/>
                </a:lnTo>
                <a:cubicBezTo>
                  <a:pt x="521919" y="195958"/>
                  <a:pt x="521970" y="196364"/>
                  <a:pt x="521970" y="196771"/>
                </a:cubicBezTo>
                <a:cubicBezTo>
                  <a:pt x="523596" y="196364"/>
                  <a:pt x="524205" y="195552"/>
                  <a:pt x="523799" y="194332"/>
                </a:cubicBezTo>
                <a:close/>
                <a:moveTo>
                  <a:pt x="424739" y="194332"/>
                </a:moveTo>
                <a:cubicBezTo>
                  <a:pt x="424332" y="194536"/>
                  <a:pt x="424129" y="194688"/>
                  <a:pt x="424129" y="194790"/>
                </a:cubicBezTo>
                <a:cubicBezTo>
                  <a:pt x="424129" y="194891"/>
                  <a:pt x="424028" y="195044"/>
                  <a:pt x="423824" y="195247"/>
                </a:cubicBezTo>
                <a:lnTo>
                  <a:pt x="424129" y="195552"/>
                </a:lnTo>
                <a:lnTo>
                  <a:pt x="425044" y="194637"/>
                </a:lnTo>
                <a:cubicBezTo>
                  <a:pt x="424637" y="194637"/>
                  <a:pt x="424536" y="194536"/>
                  <a:pt x="424739" y="194332"/>
                </a:cubicBezTo>
                <a:close/>
                <a:moveTo>
                  <a:pt x="332994" y="194332"/>
                </a:moveTo>
                <a:cubicBezTo>
                  <a:pt x="332588" y="194536"/>
                  <a:pt x="331978" y="195044"/>
                  <a:pt x="331165" y="195856"/>
                </a:cubicBezTo>
                <a:cubicBezTo>
                  <a:pt x="331978" y="195856"/>
                  <a:pt x="332588" y="195907"/>
                  <a:pt x="332994" y="196009"/>
                </a:cubicBezTo>
                <a:cubicBezTo>
                  <a:pt x="333400" y="196110"/>
                  <a:pt x="333807" y="196161"/>
                  <a:pt x="334213" y="196161"/>
                </a:cubicBezTo>
                <a:cubicBezTo>
                  <a:pt x="334213" y="196161"/>
                  <a:pt x="334416" y="195958"/>
                  <a:pt x="334823" y="195552"/>
                </a:cubicBezTo>
                <a:cubicBezTo>
                  <a:pt x="334010" y="195145"/>
                  <a:pt x="333400" y="194739"/>
                  <a:pt x="332994" y="194332"/>
                </a:cubicBezTo>
                <a:close/>
                <a:moveTo>
                  <a:pt x="20117" y="194332"/>
                </a:moveTo>
                <a:cubicBezTo>
                  <a:pt x="19914" y="194739"/>
                  <a:pt x="19812" y="195450"/>
                  <a:pt x="19812" y="196466"/>
                </a:cubicBezTo>
                <a:cubicBezTo>
                  <a:pt x="20218" y="195856"/>
                  <a:pt x="20472" y="195450"/>
                  <a:pt x="20574" y="195247"/>
                </a:cubicBezTo>
                <a:cubicBezTo>
                  <a:pt x="20676" y="195044"/>
                  <a:pt x="20930" y="194739"/>
                  <a:pt x="21336" y="194332"/>
                </a:cubicBezTo>
                <a:close/>
                <a:moveTo>
                  <a:pt x="13106" y="194332"/>
                </a:moveTo>
                <a:cubicBezTo>
                  <a:pt x="12700" y="194536"/>
                  <a:pt x="12497" y="194637"/>
                  <a:pt x="12497" y="194637"/>
                </a:cubicBezTo>
                <a:cubicBezTo>
                  <a:pt x="12294" y="194637"/>
                  <a:pt x="12192" y="194739"/>
                  <a:pt x="12192" y="194942"/>
                </a:cubicBezTo>
                <a:cubicBezTo>
                  <a:pt x="12192" y="195348"/>
                  <a:pt x="12395" y="195552"/>
                  <a:pt x="12802" y="195552"/>
                </a:cubicBezTo>
                <a:lnTo>
                  <a:pt x="13106" y="195247"/>
                </a:lnTo>
                <a:cubicBezTo>
                  <a:pt x="13106" y="194637"/>
                  <a:pt x="13106" y="194332"/>
                  <a:pt x="13106" y="194332"/>
                </a:cubicBezTo>
                <a:close/>
                <a:moveTo>
                  <a:pt x="660425" y="194028"/>
                </a:moveTo>
                <a:cubicBezTo>
                  <a:pt x="659816" y="194637"/>
                  <a:pt x="659105" y="195552"/>
                  <a:pt x="658292" y="196771"/>
                </a:cubicBezTo>
                <a:cubicBezTo>
                  <a:pt x="659714" y="196974"/>
                  <a:pt x="660629" y="196263"/>
                  <a:pt x="661035" y="194637"/>
                </a:cubicBezTo>
                <a:lnTo>
                  <a:pt x="661209" y="194550"/>
                </a:lnTo>
                <a:lnTo>
                  <a:pt x="660883" y="194332"/>
                </a:lnTo>
                <a:cubicBezTo>
                  <a:pt x="660781" y="194332"/>
                  <a:pt x="660629" y="194231"/>
                  <a:pt x="660425" y="194028"/>
                </a:cubicBezTo>
                <a:close/>
                <a:moveTo>
                  <a:pt x="521665" y="194028"/>
                </a:moveTo>
                <a:lnTo>
                  <a:pt x="521360" y="194332"/>
                </a:lnTo>
                <a:cubicBezTo>
                  <a:pt x="520344" y="194536"/>
                  <a:pt x="519786" y="194688"/>
                  <a:pt x="519684" y="194790"/>
                </a:cubicBezTo>
                <a:cubicBezTo>
                  <a:pt x="519582" y="194891"/>
                  <a:pt x="519633" y="195348"/>
                  <a:pt x="519836" y="196161"/>
                </a:cubicBezTo>
                <a:cubicBezTo>
                  <a:pt x="520243" y="195552"/>
                  <a:pt x="520751" y="194942"/>
                  <a:pt x="521360" y="194332"/>
                </a:cubicBezTo>
                <a:lnTo>
                  <a:pt x="521665" y="194332"/>
                </a:lnTo>
                <a:close/>
                <a:moveTo>
                  <a:pt x="345491" y="194028"/>
                </a:moveTo>
                <a:cubicBezTo>
                  <a:pt x="345288" y="194231"/>
                  <a:pt x="344983" y="194434"/>
                  <a:pt x="344576" y="194637"/>
                </a:cubicBezTo>
                <a:lnTo>
                  <a:pt x="344881" y="194942"/>
                </a:lnTo>
                <a:cubicBezTo>
                  <a:pt x="344881" y="194942"/>
                  <a:pt x="345288" y="194739"/>
                  <a:pt x="346100" y="194332"/>
                </a:cubicBezTo>
                <a:cubicBezTo>
                  <a:pt x="345897" y="194332"/>
                  <a:pt x="345796" y="194282"/>
                  <a:pt x="345796" y="194180"/>
                </a:cubicBezTo>
                <a:cubicBezTo>
                  <a:pt x="345796" y="194078"/>
                  <a:pt x="345694" y="194028"/>
                  <a:pt x="345491" y="194028"/>
                </a:cubicBezTo>
                <a:close/>
                <a:moveTo>
                  <a:pt x="311658" y="194028"/>
                </a:moveTo>
                <a:cubicBezTo>
                  <a:pt x="311455" y="194434"/>
                  <a:pt x="311353" y="194790"/>
                  <a:pt x="311353" y="195094"/>
                </a:cubicBezTo>
                <a:lnTo>
                  <a:pt x="311166" y="195751"/>
                </a:lnTo>
                <a:lnTo>
                  <a:pt x="312572" y="195399"/>
                </a:lnTo>
                <a:cubicBezTo>
                  <a:pt x="312979" y="195298"/>
                  <a:pt x="313385" y="195145"/>
                  <a:pt x="313792" y="194942"/>
                </a:cubicBezTo>
                <a:cubicBezTo>
                  <a:pt x="313588" y="194739"/>
                  <a:pt x="312877" y="194434"/>
                  <a:pt x="311658" y="194028"/>
                </a:cubicBezTo>
                <a:close/>
                <a:moveTo>
                  <a:pt x="296418" y="194028"/>
                </a:moveTo>
                <a:lnTo>
                  <a:pt x="296418" y="194332"/>
                </a:lnTo>
                <a:lnTo>
                  <a:pt x="296723" y="194028"/>
                </a:lnTo>
                <a:close/>
                <a:moveTo>
                  <a:pt x="288798" y="194028"/>
                </a:moveTo>
                <a:lnTo>
                  <a:pt x="288798" y="194332"/>
                </a:lnTo>
                <a:lnTo>
                  <a:pt x="290017" y="194332"/>
                </a:lnTo>
                <a:lnTo>
                  <a:pt x="290017" y="194028"/>
                </a:lnTo>
                <a:close/>
                <a:moveTo>
                  <a:pt x="286969" y="194028"/>
                </a:moveTo>
                <a:lnTo>
                  <a:pt x="286969" y="194332"/>
                </a:lnTo>
                <a:lnTo>
                  <a:pt x="287274" y="194332"/>
                </a:lnTo>
                <a:lnTo>
                  <a:pt x="287274" y="194028"/>
                </a:lnTo>
                <a:close/>
                <a:moveTo>
                  <a:pt x="203073" y="194028"/>
                </a:moveTo>
                <a:lnTo>
                  <a:pt x="203378" y="194332"/>
                </a:lnTo>
                <a:lnTo>
                  <a:pt x="203378" y="194028"/>
                </a:lnTo>
                <a:close/>
                <a:moveTo>
                  <a:pt x="515264" y="193723"/>
                </a:moveTo>
                <a:cubicBezTo>
                  <a:pt x="514858" y="194129"/>
                  <a:pt x="514452" y="194434"/>
                  <a:pt x="514045" y="194637"/>
                </a:cubicBezTo>
                <a:lnTo>
                  <a:pt x="514655" y="194942"/>
                </a:lnTo>
                <a:cubicBezTo>
                  <a:pt x="514452" y="194942"/>
                  <a:pt x="514960" y="194739"/>
                  <a:pt x="516179" y="194332"/>
                </a:cubicBezTo>
                <a:cubicBezTo>
                  <a:pt x="515569" y="194129"/>
                  <a:pt x="515264" y="193926"/>
                  <a:pt x="515264" y="193723"/>
                </a:cubicBezTo>
                <a:close/>
                <a:moveTo>
                  <a:pt x="216637" y="193723"/>
                </a:moveTo>
                <a:cubicBezTo>
                  <a:pt x="216129" y="194129"/>
                  <a:pt x="215570" y="194536"/>
                  <a:pt x="214960" y="194942"/>
                </a:cubicBezTo>
                <a:cubicBezTo>
                  <a:pt x="215773" y="195348"/>
                  <a:pt x="216586" y="196161"/>
                  <a:pt x="217399" y="197380"/>
                </a:cubicBezTo>
                <a:cubicBezTo>
                  <a:pt x="217602" y="197177"/>
                  <a:pt x="217907" y="196771"/>
                  <a:pt x="218313" y="196161"/>
                </a:cubicBezTo>
                <a:cubicBezTo>
                  <a:pt x="217907" y="195958"/>
                  <a:pt x="217653" y="195755"/>
                  <a:pt x="217551" y="195552"/>
                </a:cubicBezTo>
                <a:cubicBezTo>
                  <a:pt x="217449" y="195348"/>
                  <a:pt x="217297" y="195145"/>
                  <a:pt x="217094" y="194942"/>
                </a:cubicBezTo>
                <a:cubicBezTo>
                  <a:pt x="217297" y="194739"/>
                  <a:pt x="217500" y="194586"/>
                  <a:pt x="217703" y="194485"/>
                </a:cubicBezTo>
                <a:cubicBezTo>
                  <a:pt x="217907" y="194383"/>
                  <a:pt x="218110" y="194231"/>
                  <a:pt x="218313" y="194028"/>
                </a:cubicBezTo>
                <a:cubicBezTo>
                  <a:pt x="217703" y="193418"/>
                  <a:pt x="217145" y="193316"/>
                  <a:pt x="216637" y="193723"/>
                </a:cubicBezTo>
                <a:close/>
                <a:moveTo>
                  <a:pt x="24994" y="193723"/>
                </a:moveTo>
                <a:cubicBezTo>
                  <a:pt x="23978" y="194129"/>
                  <a:pt x="23165" y="194485"/>
                  <a:pt x="22555" y="194790"/>
                </a:cubicBezTo>
                <a:cubicBezTo>
                  <a:pt x="21946" y="195094"/>
                  <a:pt x="21742" y="195755"/>
                  <a:pt x="21946" y="196771"/>
                </a:cubicBezTo>
                <a:cubicBezTo>
                  <a:pt x="22758" y="196364"/>
                  <a:pt x="23470" y="196060"/>
                  <a:pt x="24079" y="195856"/>
                </a:cubicBezTo>
                <a:cubicBezTo>
                  <a:pt x="24282" y="195450"/>
                  <a:pt x="24384" y="195094"/>
                  <a:pt x="24384" y="194790"/>
                </a:cubicBezTo>
                <a:cubicBezTo>
                  <a:pt x="24384" y="194485"/>
                  <a:pt x="24587" y="194129"/>
                  <a:pt x="24994" y="193723"/>
                </a:cubicBezTo>
                <a:close/>
                <a:moveTo>
                  <a:pt x="15240" y="193723"/>
                </a:moveTo>
                <a:cubicBezTo>
                  <a:pt x="15240" y="193926"/>
                  <a:pt x="15138" y="194129"/>
                  <a:pt x="14935" y="194332"/>
                </a:cubicBezTo>
                <a:cubicBezTo>
                  <a:pt x="14732" y="194536"/>
                  <a:pt x="14630" y="194739"/>
                  <a:pt x="14630" y="194942"/>
                </a:cubicBezTo>
                <a:lnTo>
                  <a:pt x="15240" y="194942"/>
                </a:lnTo>
                <a:cubicBezTo>
                  <a:pt x="15646" y="194536"/>
                  <a:pt x="15850" y="194231"/>
                  <a:pt x="15850" y="194028"/>
                </a:cubicBezTo>
                <a:cubicBezTo>
                  <a:pt x="15646" y="194028"/>
                  <a:pt x="15545" y="193977"/>
                  <a:pt x="15545" y="193875"/>
                </a:cubicBezTo>
                <a:cubicBezTo>
                  <a:pt x="15545" y="193774"/>
                  <a:pt x="15443" y="193723"/>
                  <a:pt x="15240" y="193723"/>
                </a:cubicBezTo>
                <a:close/>
                <a:moveTo>
                  <a:pt x="595122" y="193418"/>
                </a:moveTo>
                <a:cubicBezTo>
                  <a:pt x="593700" y="193824"/>
                  <a:pt x="592938" y="194129"/>
                  <a:pt x="592836" y="194332"/>
                </a:cubicBezTo>
                <a:cubicBezTo>
                  <a:pt x="592734" y="194536"/>
                  <a:pt x="592887" y="195044"/>
                  <a:pt x="593293" y="195856"/>
                </a:cubicBezTo>
                <a:cubicBezTo>
                  <a:pt x="593700" y="195450"/>
                  <a:pt x="594004" y="195094"/>
                  <a:pt x="594208" y="194790"/>
                </a:cubicBezTo>
                <a:cubicBezTo>
                  <a:pt x="594411" y="194485"/>
                  <a:pt x="594716" y="194028"/>
                  <a:pt x="595122" y="193418"/>
                </a:cubicBezTo>
                <a:close/>
                <a:moveTo>
                  <a:pt x="337871" y="193418"/>
                </a:moveTo>
                <a:lnTo>
                  <a:pt x="337871" y="193723"/>
                </a:lnTo>
                <a:lnTo>
                  <a:pt x="338176" y="193418"/>
                </a:lnTo>
                <a:close/>
                <a:moveTo>
                  <a:pt x="293926" y="193185"/>
                </a:moveTo>
                <a:lnTo>
                  <a:pt x="293675" y="194942"/>
                </a:lnTo>
                <a:cubicBezTo>
                  <a:pt x="294488" y="194739"/>
                  <a:pt x="295199" y="194332"/>
                  <a:pt x="295808" y="193723"/>
                </a:cubicBezTo>
                <a:close/>
                <a:moveTo>
                  <a:pt x="589758" y="193128"/>
                </a:moveTo>
                <a:lnTo>
                  <a:pt x="588721" y="194942"/>
                </a:lnTo>
                <a:lnTo>
                  <a:pt x="589636" y="195856"/>
                </a:lnTo>
                <a:lnTo>
                  <a:pt x="592074" y="193418"/>
                </a:lnTo>
                <a:close/>
                <a:moveTo>
                  <a:pt x="355244" y="193113"/>
                </a:moveTo>
                <a:cubicBezTo>
                  <a:pt x="355244" y="193520"/>
                  <a:pt x="355448" y="193926"/>
                  <a:pt x="355854" y="194332"/>
                </a:cubicBezTo>
                <a:lnTo>
                  <a:pt x="356159" y="194332"/>
                </a:lnTo>
                <a:cubicBezTo>
                  <a:pt x="356159" y="193723"/>
                  <a:pt x="356057" y="193316"/>
                  <a:pt x="355854" y="193113"/>
                </a:cubicBezTo>
                <a:close/>
                <a:moveTo>
                  <a:pt x="145771" y="193113"/>
                </a:moveTo>
                <a:cubicBezTo>
                  <a:pt x="146177" y="193113"/>
                  <a:pt x="146990" y="193316"/>
                  <a:pt x="148209" y="193723"/>
                </a:cubicBezTo>
                <a:lnTo>
                  <a:pt x="148209" y="193113"/>
                </a:lnTo>
                <a:close/>
                <a:moveTo>
                  <a:pt x="650367" y="192808"/>
                </a:moveTo>
                <a:cubicBezTo>
                  <a:pt x="650164" y="193012"/>
                  <a:pt x="650062" y="193316"/>
                  <a:pt x="650062" y="193723"/>
                </a:cubicBezTo>
                <a:lnTo>
                  <a:pt x="650672" y="193723"/>
                </a:lnTo>
                <a:cubicBezTo>
                  <a:pt x="650672" y="193316"/>
                  <a:pt x="650773" y="193012"/>
                  <a:pt x="650977" y="192808"/>
                </a:cubicBezTo>
                <a:close/>
                <a:moveTo>
                  <a:pt x="511607" y="192808"/>
                </a:moveTo>
                <a:cubicBezTo>
                  <a:pt x="511200" y="193418"/>
                  <a:pt x="510794" y="194332"/>
                  <a:pt x="510388" y="195552"/>
                </a:cubicBezTo>
                <a:cubicBezTo>
                  <a:pt x="511607" y="195552"/>
                  <a:pt x="512521" y="195653"/>
                  <a:pt x="513131" y="195856"/>
                </a:cubicBezTo>
                <a:cubicBezTo>
                  <a:pt x="512724" y="195247"/>
                  <a:pt x="512470" y="194688"/>
                  <a:pt x="512369" y="194180"/>
                </a:cubicBezTo>
                <a:cubicBezTo>
                  <a:pt x="512267" y="193672"/>
                  <a:pt x="512013" y="193215"/>
                  <a:pt x="511607" y="192808"/>
                </a:cubicBezTo>
                <a:close/>
                <a:moveTo>
                  <a:pt x="439979" y="192808"/>
                </a:moveTo>
                <a:cubicBezTo>
                  <a:pt x="439572" y="193215"/>
                  <a:pt x="439369" y="193520"/>
                  <a:pt x="439369" y="193723"/>
                </a:cubicBezTo>
                <a:cubicBezTo>
                  <a:pt x="439572" y="193926"/>
                  <a:pt x="439674" y="194028"/>
                  <a:pt x="439674" y="194028"/>
                </a:cubicBezTo>
                <a:cubicBezTo>
                  <a:pt x="440080" y="193621"/>
                  <a:pt x="440284" y="193418"/>
                  <a:pt x="440284" y="193418"/>
                </a:cubicBezTo>
                <a:cubicBezTo>
                  <a:pt x="440284" y="193215"/>
                  <a:pt x="440233" y="193113"/>
                  <a:pt x="440131" y="193113"/>
                </a:cubicBezTo>
                <a:cubicBezTo>
                  <a:pt x="440030" y="193113"/>
                  <a:pt x="439979" y="193012"/>
                  <a:pt x="439979" y="192808"/>
                </a:cubicBezTo>
                <a:close/>
                <a:moveTo>
                  <a:pt x="152019" y="192656"/>
                </a:moveTo>
                <a:cubicBezTo>
                  <a:pt x="151917" y="192554"/>
                  <a:pt x="151359" y="192605"/>
                  <a:pt x="150343" y="192808"/>
                </a:cubicBezTo>
                <a:cubicBezTo>
                  <a:pt x="150749" y="193215"/>
                  <a:pt x="151054" y="193418"/>
                  <a:pt x="151257" y="193418"/>
                </a:cubicBezTo>
                <a:cubicBezTo>
                  <a:pt x="151460" y="193418"/>
                  <a:pt x="151663" y="193520"/>
                  <a:pt x="151867" y="193723"/>
                </a:cubicBezTo>
                <a:cubicBezTo>
                  <a:pt x="152273" y="194129"/>
                  <a:pt x="152578" y="194332"/>
                  <a:pt x="152781" y="194332"/>
                </a:cubicBezTo>
                <a:cubicBezTo>
                  <a:pt x="153187" y="193926"/>
                  <a:pt x="153594" y="193418"/>
                  <a:pt x="154000" y="192808"/>
                </a:cubicBezTo>
                <a:cubicBezTo>
                  <a:pt x="152781" y="193418"/>
                  <a:pt x="152070" y="193723"/>
                  <a:pt x="151867" y="193723"/>
                </a:cubicBezTo>
                <a:cubicBezTo>
                  <a:pt x="152070" y="193113"/>
                  <a:pt x="152121" y="192758"/>
                  <a:pt x="152019" y="192656"/>
                </a:cubicBezTo>
                <a:close/>
                <a:moveTo>
                  <a:pt x="517398" y="192504"/>
                </a:moveTo>
                <a:cubicBezTo>
                  <a:pt x="517398" y="192707"/>
                  <a:pt x="517347" y="192859"/>
                  <a:pt x="517246" y="192961"/>
                </a:cubicBezTo>
                <a:cubicBezTo>
                  <a:pt x="517144" y="193062"/>
                  <a:pt x="517093" y="193215"/>
                  <a:pt x="517093" y="193418"/>
                </a:cubicBezTo>
                <a:lnTo>
                  <a:pt x="517398" y="193418"/>
                </a:lnTo>
                <a:cubicBezTo>
                  <a:pt x="517398" y="193215"/>
                  <a:pt x="517449" y="193062"/>
                  <a:pt x="517550" y="192961"/>
                </a:cubicBezTo>
                <a:cubicBezTo>
                  <a:pt x="517652" y="192859"/>
                  <a:pt x="517703" y="192707"/>
                  <a:pt x="517703" y="192504"/>
                </a:cubicBezTo>
                <a:close/>
                <a:moveTo>
                  <a:pt x="507644" y="192504"/>
                </a:moveTo>
                <a:cubicBezTo>
                  <a:pt x="507644" y="192707"/>
                  <a:pt x="507594" y="192859"/>
                  <a:pt x="507492" y="192961"/>
                </a:cubicBezTo>
                <a:cubicBezTo>
                  <a:pt x="507390" y="193062"/>
                  <a:pt x="507340" y="193215"/>
                  <a:pt x="507340" y="193418"/>
                </a:cubicBezTo>
                <a:cubicBezTo>
                  <a:pt x="507949" y="193621"/>
                  <a:pt x="508864" y="193723"/>
                  <a:pt x="510083" y="193723"/>
                </a:cubicBezTo>
                <a:lnTo>
                  <a:pt x="510083" y="193113"/>
                </a:lnTo>
                <a:cubicBezTo>
                  <a:pt x="509676" y="193113"/>
                  <a:pt x="508864" y="192910"/>
                  <a:pt x="507644" y="192504"/>
                </a:cubicBezTo>
                <a:close/>
                <a:moveTo>
                  <a:pt x="493928" y="192504"/>
                </a:moveTo>
                <a:cubicBezTo>
                  <a:pt x="493725" y="192707"/>
                  <a:pt x="493522" y="192808"/>
                  <a:pt x="493319" y="192808"/>
                </a:cubicBezTo>
                <a:lnTo>
                  <a:pt x="492506" y="193079"/>
                </a:lnTo>
                <a:lnTo>
                  <a:pt x="491795" y="194028"/>
                </a:lnTo>
                <a:lnTo>
                  <a:pt x="492100" y="194332"/>
                </a:lnTo>
                <a:cubicBezTo>
                  <a:pt x="492506" y="194129"/>
                  <a:pt x="492811" y="193926"/>
                  <a:pt x="493014" y="193723"/>
                </a:cubicBezTo>
                <a:cubicBezTo>
                  <a:pt x="493217" y="193520"/>
                  <a:pt x="493522" y="193316"/>
                  <a:pt x="493928" y="193113"/>
                </a:cubicBezTo>
                <a:cubicBezTo>
                  <a:pt x="493928" y="193113"/>
                  <a:pt x="493928" y="192910"/>
                  <a:pt x="493928" y="192504"/>
                </a:cubicBezTo>
                <a:close/>
                <a:moveTo>
                  <a:pt x="420776" y="192504"/>
                </a:moveTo>
                <a:cubicBezTo>
                  <a:pt x="420167" y="192910"/>
                  <a:pt x="419710" y="193215"/>
                  <a:pt x="419405" y="193418"/>
                </a:cubicBezTo>
                <a:cubicBezTo>
                  <a:pt x="419100" y="193621"/>
                  <a:pt x="418744" y="193926"/>
                  <a:pt x="418338" y="194332"/>
                </a:cubicBezTo>
                <a:cubicBezTo>
                  <a:pt x="418338" y="194739"/>
                  <a:pt x="418440" y="195044"/>
                  <a:pt x="418643" y="195247"/>
                </a:cubicBezTo>
                <a:cubicBezTo>
                  <a:pt x="419456" y="195044"/>
                  <a:pt x="420472" y="194637"/>
                  <a:pt x="421691" y="194028"/>
                </a:cubicBezTo>
                <a:cubicBezTo>
                  <a:pt x="421284" y="193621"/>
                  <a:pt x="420980" y="193113"/>
                  <a:pt x="420776" y="192504"/>
                </a:cubicBezTo>
                <a:close/>
                <a:moveTo>
                  <a:pt x="585622" y="192453"/>
                </a:moveTo>
                <a:lnTo>
                  <a:pt x="584911" y="192961"/>
                </a:lnTo>
                <a:lnTo>
                  <a:pt x="585419" y="193469"/>
                </a:lnTo>
                <a:lnTo>
                  <a:pt x="585521" y="192961"/>
                </a:lnTo>
                <a:close/>
                <a:moveTo>
                  <a:pt x="36195" y="192275"/>
                </a:moveTo>
                <a:cubicBezTo>
                  <a:pt x="35636" y="192123"/>
                  <a:pt x="34950" y="192402"/>
                  <a:pt x="34138" y="193113"/>
                </a:cubicBezTo>
                <a:cubicBezTo>
                  <a:pt x="34950" y="193113"/>
                  <a:pt x="35662" y="193012"/>
                  <a:pt x="36271" y="192808"/>
                </a:cubicBezTo>
                <a:cubicBezTo>
                  <a:pt x="36271" y="193215"/>
                  <a:pt x="36678" y="193621"/>
                  <a:pt x="37490" y="194028"/>
                </a:cubicBezTo>
                <a:cubicBezTo>
                  <a:pt x="37186" y="193012"/>
                  <a:pt x="36754" y="192427"/>
                  <a:pt x="36195" y="192275"/>
                </a:cubicBezTo>
                <a:close/>
                <a:moveTo>
                  <a:pt x="301904" y="192199"/>
                </a:moveTo>
                <a:lnTo>
                  <a:pt x="300076" y="194942"/>
                </a:lnTo>
                <a:cubicBezTo>
                  <a:pt x="300685" y="195348"/>
                  <a:pt x="301600" y="195755"/>
                  <a:pt x="302819" y="196161"/>
                </a:cubicBezTo>
                <a:cubicBezTo>
                  <a:pt x="303225" y="197177"/>
                  <a:pt x="303479" y="197787"/>
                  <a:pt x="303581" y="197990"/>
                </a:cubicBezTo>
                <a:cubicBezTo>
                  <a:pt x="303682" y="198193"/>
                  <a:pt x="304038" y="198498"/>
                  <a:pt x="304648" y="198904"/>
                </a:cubicBezTo>
                <a:cubicBezTo>
                  <a:pt x="304648" y="197888"/>
                  <a:pt x="304597" y="196974"/>
                  <a:pt x="304495" y="196161"/>
                </a:cubicBezTo>
                <a:cubicBezTo>
                  <a:pt x="304394" y="195348"/>
                  <a:pt x="304343" y="194536"/>
                  <a:pt x="304343" y="193723"/>
                </a:cubicBezTo>
                <a:lnTo>
                  <a:pt x="304571" y="193685"/>
                </a:lnTo>
                <a:lnTo>
                  <a:pt x="303428" y="193113"/>
                </a:lnTo>
                <a:cubicBezTo>
                  <a:pt x="303022" y="192910"/>
                  <a:pt x="302514" y="192605"/>
                  <a:pt x="301904" y="192199"/>
                </a:cubicBezTo>
                <a:close/>
                <a:moveTo>
                  <a:pt x="306476" y="191589"/>
                </a:moveTo>
                <a:lnTo>
                  <a:pt x="304698" y="193664"/>
                </a:lnTo>
                <a:lnTo>
                  <a:pt x="305257" y="193570"/>
                </a:lnTo>
                <a:cubicBezTo>
                  <a:pt x="305460" y="193469"/>
                  <a:pt x="305765" y="193418"/>
                  <a:pt x="306172" y="193418"/>
                </a:cubicBezTo>
                <a:cubicBezTo>
                  <a:pt x="306375" y="193012"/>
                  <a:pt x="306476" y="192402"/>
                  <a:pt x="306476" y="191589"/>
                </a:cubicBezTo>
                <a:close/>
                <a:moveTo>
                  <a:pt x="204597" y="191589"/>
                </a:moveTo>
                <a:cubicBezTo>
                  <a:pt x="204191" y="191589"/>
                  <a:pt x="203886" y="191691"/>
                  <a:pt x="203683" y="191894"/>
                </a:cubicBezTo>
                <a:cubicBezTo>
                  <a:pt x="203479" y="192097"/>
                  <a:pt x="203175" y="192199"/>
                  <a:pt x="202768" y="192199"/>
                </a:cubicBezTo>
                <a:cubicBezTo>
                  <a:pt x="202768" y="192808"/>
                  <a:pt x="202768" y="193113"/>
                  <a:pt x="202768" y="193113"/>
                </a:cubicBezTo>
                <a:cubicBezTo>
                  <a:pt x="203175" y="192910"/>
                  <a:pt x="203530" y="192808"/>
                  <a:pt x="203835" y="192808"/>
                </a:cubicBezTo>
                <a:cubicBezTo>
                  <a:pt x="204140" y="192808"/>
                  <a:pt x="204495" y="192707"/>
                  <a:pt x="204902" y="192504"/>
                </a:cubicBezTo>
                <a:cubicBezTo>
                  <a:pt x="204902" y="192300"/>
                  <a:pt x="204851" y="192199"/>
                  <a:pt x="204749" y="192199"/>
                </a:cubicBezTo>
                <a:cubicBezTo>
                  <a:pt x="204648" y="192199"/>
                  <a:pt x="204597" y="191996"/>
                  <a:pt x="204597" y="191589"/>
                </a:cubicBezTo>
                <a:close/>
                <a:moveTo>
                  <a:pt x="492100" y="191284"/>
                </a:moveTo>
                <a:cubicBezTo>
                  <a:pt x="491693" y="191488"/>
                  <a:pt x="491388" y="191792"/>
                  <a:pt x="491185" y="192199"/>
                </a:cubicBezTo>
                <a:cubicBezTo>
                  <a:pt x="491592" y="192402"/>
                  <a:pt x="491896" y="192504"/>
                  <a:pt x="492100" y="192504"/>
                </a:cubicBezTo>
                <a:lnTo>
                  <a:pt x="492321" y="192614"/>
                </a:lnTo>
                <a:lnTo>
                  <a:pt x="492252" y="192199"/>
                </a:lnTo>
                <a:cubicBezTo>
                  <a:pt x="492150" y="191996"/>
                  <a:pt x="492100" y="191691"/>
                  <a:pt x="492100" y="191284"/>
                </a:cubicBezTo>
                <a:close/>
                <a:moveTo>
                  <a:pt x="425044" y="191284"/>
                </a:moveTo>
                <a:cubicBezTo>
                  <a:pt x="424637" y="191284"/>
                  <a:pt x="424282" y="191335"/>
                  <a:pt x="423977" y="191437"/>
                </a:cubicBezTo>
                <a:cubicBezTo>
                  <a:pt x="423672" y="191538"/>
                  <a:pt x="423316" y="191589"/>
                  <a:pt x="422910" y="191589"/>
                </a:cubicBezTo>
                <a:cubicBezTo>
                  <a:pt x="422910" y="191996"/>
                  <a:pt x="422961" y="192250"/>
                  <a:pt x="423062" y="192351"/>
                </a:cubicBezTo>
                <a:cubicBezTo>
                  <a:pt x="423164" y="192453"/>
                  <a:pt x="423215" y="192605"/>
                  <a:pt x="423215" y="192808"/>
                </a:cubicBezTo>
                <a:cubicBezTo>
                  <a:pt x="424028" y="192402"/>
                  <a:pt x="424536" y="191996"/>
                  <a:pt x="424739" y="191589"/>
                </a:cubicBezTo>
                <a:close/>
                <a:moveTo>
                  <a:pt x="161620" y="191284"/>
                </a:moveTo>
                <a:lnTo>
                  <a:pt x="161011" y="191589"/>
                </a:lnTo>
                <a:lnTo>
                  <a:pt x="161011" y="192199"/>
                </a:lnTo>
                <a:cubicBezTo>
                  <a:pt x="161214" y="192199"/>
                  <a:pt x="161315" y="192097"/>
                  <a:pt x="161315" y="191894"/>
                </a:cubicBezTo>
                <a:lnTo>
                  <a:pt x="161315" y="191589"/>
                </a:lnTo>
                <a:close/>
                <a:moveTo>
                  <a:pt x="357734" y="191132"/>
                </a:moveTo>
                <a:lnTo>
                  <a:pt x="357378" y="192199"/>
                </a:lnTo>
                <a:cubicBezTo>
                  <a:pt x="357378" y="192402"/>
                  <a:pt x="357581" y="192808"/>
                  <a:pt x="357988" y="193418"/>
                </a:cubicBezTo>
                <a:close/>
                <a:moveTo>
                  <a:pt x="436626" y="190980"/>
                </a:moveTo>
                <a:cubicBezTo>
                  <a:pt x="435407" y="191792"/>
                  <a:pt x="434594" y="192554"/>
                  <a:pt x="434188" y="193266"/>
                </a:cubicBezTo>
                <a:cubicBezTo>
                  <a:pt x="433781" y="193977"/>
                  <a:pt x="433680" y="195247"/>
                  <a:pt x="433883" y="197076"/>
                </a:cubicBezTo>
                <a:cubicBezTo>
                  <a:pt x="434289" y="196466"/>
                  <a:pt x="434696" y="195907"/>
                  <a:pt x="435102" y="195399"/>
                </a:cubicBezTo>
                <a:cubicBezTo>
                  <a:pt x="435508" y="194891"/>
                  <a:pt x="435915" y="194434"/>
                  <a:pt x="436321" y="194028"/>
                </a:cubicBezTo>
                <a:cubicBezTo>
                  <a:pt x="436321" y="192808"/>
                  <a:pt x="436423" y="191792"/>
                  <a:pt x="436626" y="190980"/>
                </a:cubicBezTo>
                <a:close/>
                <a:moveTo>
                  <a:pt x="427787" y="190980"/>
                </a:moveTo>
                <a:cubicBezTo>
                  <a:pt x="427584" y="191792"/>
                  <a:pt x="427431" y="192453"/>
                  <a:pt x="427330" y="192961"/>
                </a:cubicBezTo>
                <a:cubicBezTo>
                  <a:pt x="427228" y="193469"/>
                  <a:pt x="427177" y="193926"/>
                  <a:pt x="427177" y="194332"/>
                </a:cubicBezTo>
                <a:lnTo>
                  <a:pt x="427787" y="194332"/>
                </a:lnTo>
                <a:cubicBezTo>
                  <a:pt x="427990" y="194129"/>
                  <a:pt x="428498" y="193520"/>
                  <a:pt x="429311" y="192504"/>
                </a:cubicBezTo>
                <a:close/>
                <a:moveTo>
                  <a:pt x="33528" y="190980"/>
                </a:moveTo>
                <a:cubicBezTo>
                  <a:pt x="32309" y="191183"/>
                  <a:pt x="31394" y="191437"/>
                  <a:pt x="30785" y="191742"/>
                </a:cubicBezTo>
                <a:cubicBezTo>
                  <a:pt x="30175" y="192046"/>
                  <a:pt x="29667" y="192808"/>
                  <a:pt x="29261" y="194028"/>
                </a:cubicBezTo>
                <a:lnTo>
                  <a:pt x="32309" y="194028"/>
                </a:lnTo>
                <a:cubicBezTo>
                  <a:pt x="32309" y="193621"/>
                  <a:pt x="32410" y="193215"/>
                  <a:pt x="32614" y="192808"/>
                </a:cubicBezTo>
                <a:cubicBezTo>
                  <a:pt x="32817" y="192402"/>
                  <a:pt x="33122" y="191792"/>
                  <a:pt x="33528" y="190980"/>
                </a:cubicBezTo>
                <a:close/>
                <a:moveTo>
                  <a:pt x="26822" y="190980"/>
                </a:moveTo>
                <a:cubicBezTo>
                  <a:pt x="26822" y="191792"/>
                  <a:pt x="26721" y="192605"/>
                  <a:pt x="26518" y="193418"/>
                </a:cubicBezTo>
                <a:cubicBezTo>
                  <a:pt x="27330" y="192605"/>
                  <a:pt x="27838" y="191996"/>
                  <a:pt x="28042" y="191589"/>
                </a:cubicBezTo>
                <a:cubicBezTo>
                  <a:pt x="28042" y="191589"/>
                  <a:pt x="27635" y="191386"/>
                  <a:pt x="26822" y="190980"/>
                </a:cubicBezTo>
                <a:close/>
                <a:moveTo>
                  <a:pt x="667131" y="190675"/>
                </a:moveTo>
                <a:cubicBezTo>
                  <a:pt x="667131" y="191081"/>
                  <a:pt x="667029" y="191386"/>
                  <a:pt x="666826" y="191589"/>
                </a:cubicBezTo>
                <a:lnTo>
                  <a:pt x="667131" y="191589"/>
                </a:lnTo>
                <a:cubicBezTo>
                  <a:pt x="667334" y="191386"/>
                  <a:pt x="667436" y="191081"/>
                  <a:pt x="667436" y="190675"/>
                </a:cubicBezTo>
                <a:close/>
                <a:moveTo>
                  <a:pt x="600304" y="190675"/>
                </a:moveTo>
                <a:cubicBezTo>
                  <a:pt x="599897" y="192097"/>
                  <a:pt x="599389" y="193012"/>
                  <a:pt x="598780" y="193418"/>
                </a:cubicBezTo>
                <a:lnTo>
                  <a:pt x="598076" y="193652"/>
                </a:lnTo>
                <a:lnTo>
                  <a:pt x="598170" y="193723"/>
                </a:lnTo>
                <a:cubicBezTo>
                  <a:pt x="598373" y="193926"/>
                  <a:pt x="598424" y="194129"/>
                  <a:pt x="598322" y="194332"/>
                </a:cubicBezTo>
                <a:cubicBezTo>
                  <a:pt x="598221" y="194536"/>
                  <a:pt x="598272" y="194840"/>
                  <a:pt x="598475" y="195247"/>
                </a:cubicBezTo>
                <a:cubicBezTo>
                  <a:pt x="599288" y="195856"/>
                  <a:pt x="599796" y="196212"/>
                  <a:pt x="599999" y="196314"/>
                </a:cubicBezTo>
                <a:cubicBezTo>
                  <a:pt x="600202" y="196415"/>
                  <a:pt x="600608" y="196263"/>
                  <a:pt x="601218" y="195856"/>
                </a:cubicBezTo>
                <a:cubicBezTo>
                  <a:pt x="601015" y="195247"/>
                  <a:pt x="600659" y="194993"/>
                  <a:pt x="600151" y="195094"/>
                </a:cubicBezTo>
                <a:cubicBezTo>
                  <a:pt x="599643" y="195196"/>
                  <a:pt x="599084" y="195247"/>
                  <a:pt x="598475" y="195247"/>
                </a:cubicBezTo>
                <a:cubicBezTo>
                  <a:pt x="599694" y="194434"/>
                  <a:pt x="600405" y="193926"/>
                  <a:pt x="600608" y="193723"/>
                </a:cubicBezTo>
                <a:cubicBezTo>
                  <a:pt x="600812" y="193113"/>
                  <a:pt x="600913" y="192097"/>
                  <a:pt x="600913" y="190675"/>
                </a:cubicBezTo>
                <a:close/>
                <a:moveTo>
                  <a:pt x="287579" y="190675"/>
                </a:moveTo>
                <a:lnTo>
                  <a:pt x="287884" y="190675"/>
                </a:lnTo>
                <a:lnTo>
                  <a:pt x="287579" y="190980"/>
                </a:lnTo>
                <a:close/>
                <a:moveTo>
                  <a:pt x="148819" y="190675"/>
                </a:moveTo>
                <a:lnTo>
                  <a:pt x="148819" y="190980"/>
                </a:lnTo>
                <a:lnTo>
                  <a:pt x="149123" y="190980"/>
                </a:lnTo>
                <a:close/>
                <a:moveTo>
                  <a:pt x="498805" y="190065"/>
                </a:moveTo>
                <a:cubicBezTo>
                  <a:pt x="498196" y="190472"/>
                  <a:pt x="497586" y="190878"/>
                  <a:pt x="496976" y="191284"/>
                </a:cubicBezTo>
                <a:cubicBezTo>
                  <a:pt x="496367" y="191691"/>
                  <a:pt x="495859" y="192199"/>
                  <a:pt x="495452" y="192808"/>
                </a:cubicBezTo>
                <a:cubicBezTo>
                  <a:pt x="496265" y="192808"/>
                  <a:pt x="496875" y="192910"/>
                  <a:pt x="497281" y="193113"/>
                </a:cubicBezTo>
                <a:cubicBezTo>
                  <a:pt x="497688" y="192707"/>
                  <a:pt x="497942" y="192250"/>
                  <a:pt x="498043" y="191742"/>
                </a:cubicBezTo>
                <a:cubicBezTo>
                  <a:pt x="498145" y="191234"/>
                  <a:pt x="498399" y="190675"/>
                  <a:pt x="498805" y="190065"/>
                </a:cubicBezTo>
                <a:close/>
                <a:moveTo>
                  <a:pt x="215570" y="190065"/>
                </a:moveTo>
                <a:cubicBezTo>
                  <a:pt x="214351" y="190675"/>
                  <a:pt x="213741" y="190980"/>
                  <a:pt x="213741" y="190980"/>
                </a:cubicBezTo>
                <a:lnTo>
                  <a:pt x="213741" y="192199"/>
                </a:lnTo>
                <a:lnTo>
                  <a:pt x="214351" y="192199"/>
                </a:lnTo>
                <a:cubicBezTo>
                  <a:pt x="214351" y="191589"/>
                  <a:pt x="214757" y="190878"/>
                  <a:pt x="215570" y="190065"/>
                </a:cubicBezTo>
                <a:close/>
                <a:moveTo>
                  <a:pt x="580492" y="189760"/>
                </a:moveTo>
                <a:cubicBezTo>
                  <a:pt x="580288" y="189964"/>
                  <a:pt x="580085" y="190116"/>
                  <a:pt x="579882" y="190218"/>
                </a:cubicBezTo>
                <a:cubicBezTo>
                  <a:pt x="579679" y="190319"/>
                  <a:pt x="579374" y="190573"/>
                  <a:pt x="578968" y="190980"/>
                </a:cubicBezTo>
                <a:cubicBezTo>
                  <a:pt x="578968" y="191386"/>
                  <a:pt x="579069" y="191691"/>
                  <a:pt x="579272" y="191894"/>
                </a:cubicBezTo>
                <a:cubicBezTo>
                  <a:pt x="579476" y="192097"/>
                  <a:pt x="579679" y="192402"/>
                  <a:pt x="579882" y="192808"/>
                </a:cubicBezTo>
                <a:cubicBezTo>
                  <a:pt x="580492" y="192199"/>
                  <a:pt x="580949" y="191691"/>
                  <a:pt x="581254" y="191284"/>
                </a:cubicBezTo>
                <a:cubicBezTo>
                  <a:pt x="581558" y="190878"/>
                  <a:pt x="581304" y="190370"/>
                  <a:pt x="580492" y="189760"/>
                </a:cubicBezTo>
                <a:close/>
                <a:moveTo>
                  <a:pt x="511607" y="189760"/>
                </a:moveTo>
                <a:lnTo>
                  <a:pt x="511607" y="190065"/>
                </a:lnTo>
                <a:lnTo>
                  <a:pt x="511912" y="190065"/>
                </a:lnTo>
                <a:cubicBezTo>
                  <a:pt x="511912" y="189862"/>
                  <a:pt x="511810" y="189760"/>
                  <a:pt x="511607" y="189760"/>
                </a:cubicBezTo>
                <a:close/>
                <a:moveTo>
                  <a:pt x="500329" y="189760"/>
                </a:moveTo>
                <a:cubicBezTo>
                  <a:pt x="500736" y="190776"/>
                  <a:pt x="501142" y="192097"/>
                  <a:pt x="501548" y="193723"/>
                </a:cubicBezTo>
                <a:cubicBezTo>
                  <a:pt x="501752" y="193520"/>
                  <a:pt x="501955" y="193418"/>
                  <a:pt x="502158" y="193418"/>
                </a:cubicBezTo>
                <a:cubicBezTo>
                  <a:pt x="502158" y="192808"/>
                  <a:pt x="502209" y="192199"/>
                  <a:pt x="502310" y="191589"/>
                </a:cubicBezTo>
                <a:cubicBezTo>
                  <a:pt x="502412" y="190980"/>
                  <a:pt x="502463" y="190370"/>
                  <a:pt x="502463" y="189760"/>
                </a:cubicBezTo>
                <a:close/>
                <a:moveTo>
                  <a:pt x="441198" y="189760"/>
                </a:moveTo>
                <a:cubicBezTo>
                  <a:pt x="441198" y="189964"/>
                  <a:pt x="441147" y="190116"/>
                  <a:pt x="441046" y="190218"/>
                </a:cubicBezTo>
                <a:cubicBezTo>
                  <a:pt x="440944" y="190319"/>
                  <a:pt x="440893" y="190472"/>
                  <a:pt x="440893" y="190675"/>
                </a:cubicBezTo>
                <a:lnTo>
                  <a:pt x="441198" y="190675"/>
                </a:lnTo>
                <a:cubicBezTo>
                  <a:pt x="441198" y="190472"/>
                  <a:pt x="441249" y="190319"/>
                  <a:pt x="441350" y="190218"/>
                </a:cubicBezTo>
                <a:cubicBezTo>
                  <a:pt x="441452" y="190116"/>
                  <a:pt x="441503" y="189964"/>
                  <a:pt x="441503" y="189760"/>
                </a:cubicBezTo>
                <a:close/>
                <a:moveTo>
                  <a:pt x="304343" y="189760"/>
                </a:moveTo>
                <a:lnTo>
                  <a:pt x="304038" y="190065"/>
                </a:lnTo>
                <a:lnTo>
                  <a:pt x="304038" y="190370"/>
                </a:lnTo>
                <a:cubicBezTo>
                  <a:pt x="304241" y="190167"/>
                  <a:pt x="304444" y="190065"/>
                  <a:pt x="304648" y="190065"/>
                </a:cubicBezTo>
                <a:cubicBezTo>
                  <a:pt x="304444" y="189862"/>
                  <a:pt x="304343" y="189760"/>
                  <a:pt x="304343" y="189760"/>
                </a:cubicBezTo>
                <a:close/>
                <a:moveTo>
                  <a:pt x="597865" y="189456"/>
                </a:moveTo>
                <a:cubicBezTo>
                  <a:pt x="597459" y="189659"/>
                  <a:pt x="596951" y="189760"/>
                  <a:pt x="596341" y="189760"/>
                </a:cubicBezTo>
                <a:cubicBezTo>
                  <a:pt x="596544" y="190370"/>
                  <a:pt x="596646" y="190929"/>
                  <a:pt x="596646" y="191437"/>
                </a:cubicBezTo>
                <a:cubicBezTo>
                  <a:pt x="596646" y="191945"/>
                  <a:pt x="596748" y="192402"/>
                  <a:pt x="596951" y="192808"/>
                </a:cubicBezTo>
                <a:lnTo>
                  <a:pt x="597905" y="193524"/>
                </a:lnTo>
                <a:lnTo>
                  <a:pt x="598322" y="191437"/>
                </a:lnTo>
                <a:cubicBezTo>
                  <a:pt x="598221" y="190726"/>
                  <a:pt x="598068" y="190065"/>
                  <a:pt x="597865" y="189456"/>
                </a:cubicBezTo>
                <a:close/>
                <a:moveTo>
                  <a:pt x="506120" y="189151"/>
                </a:moveTo>
                <a:lnTo>
                  <a:pt x="506120" y="190065"/>
                </a:lnTo>
                <a:lnTo>
                  <a:pt x="506425" y="190065"/>
                </a:lnTo>
                <a:lnTo>
                  <a:pt x="506425" y="189151"/>
                </a:lnTo>
                <a:close/>
                <a:moveTo>
                  <a:pt x="417424" y="189151"/>
                </a:moveTo>
                <a:lnTo>
                  <a:pt x="417728" y="189456"/>
                </a:lnTo>
                <a:lnTo>
                  <a:pt x="417728" y="189151"/>
                </a:lnTo>
                <a:close/>
                <a:moveTo>
                  <a:pt x="297942" y="189151"/>
                </a:moveTo>
                <a:lnTo>
                  <a:pt x="297942" y="189456"/>
                </a:lnTo>
                <a:lnTo>
                  <a:pt x="298856" y="189456"/>
                </a:lnTo>
                <a:lnTo>
                  <a:pt x="298856" y="189151"/>
                </a:lnTo>
                <a:close/>
                <a:moveTo>
                  <a:pt x="219532" y="189151"/>
                </a:moveTo>
                <a:cubicBezTo>
                  <a:pt x="219939" y="189557"/>
                  <a:pt x="220193" y="189913"/>
                  <a:pt x="220294" y="190218"/>
                </a:cubicBezTo>
                <a:cubicBezTo>
                  <a:pt x="220396" y="190522"/>
                  <a:pt x="220650" y="190878"/>
                  <a:pt x="221056" y="191284"/>
                </a:cubicBezTo>
                <a:lnTo>
                  <a:pt x="223190" y="189151"/>
                </a:lnTo>
                <a:close/>
                <a:moveTo>
                  <a:pt x="519836" y="188846"/>
                </a:moveTo>
                <a:cubicBezTo>
                  <a:pt x="519430" y="189252"/>
                  <a:pt x="519125" y="189659"/>
                  <a:pt x="518922" y="190065"/>
                </a:cubicBezTo>
                <a:cubicBezTo>
                  <a:pt x="518922" y="190268"/>
                  <a:pt x="519024" y="190370"/>
                  <a:pt x="519227" y="190370"/>
                </a:cubicBezTo>
                <a:cubicBezTo>
                  <a:pt x="519836" y="190167"/>
                  <a:pt x="520141" y="189760"/>
                  <a:pt x="520141" y="189151"/>
                </a:cubicBezTo>
                <a:close/>
                <a:moveTo>
                  <a:pt x="23470" y="188846"/>
                </a:moveTo>
                <a:lnTo>
                  <a:pt x="22555" y="189760"/>
                </a:lnTo>
                <a:cubicBezTo>
                  <a:pt x="22555" y="190573"/>
                  <a:pt x="22657" y="191386"/>
                  <a:pt x="22860" y="192199"/>
                </a:cubicBezTo>
                <a:cubicBezTo>
                  <a:pt x="24689" y="190776"/>
                  <a:pt x="24892" y="189659"/>
                  <a:pt x="23470" y="188846"/>
                </a:cubicBezTo>
                <a:close/>
                <a:moveTo>
                  <a:pt x="357683" y="188541"/>
                </a:moveTo>
                <a:cubicBezTo>
                  <a:pt x="357480" y="188744"/>
                  <a:pt x="357175" y="189252"/>
                  <a:pt x="356768" y="190065"/>
                </a:cubicBezTo>
                <a:lnTo>
                  <a:pt x="357784" y="190319"/>
                </a:lnTo>
                <a:lnTo>
                  <a:pt x="357988" y="189608"/>
                </a:lnTo>
                <a:cubicBezTo>
                  <a:pt x="357988" y="189303"/>
                  <a:pt x="358089" y="188948"/>
                  <a:pt x="358292" y="188541"/>
                </a:cubicBezTo>
                <a:close/>
                <a:moveTo>
                  <a:pt x="208864" y="188541"/>
                </a:moveTo>
                <a:lnTo>
                  <a:pt x="210998" y="190675"/>
                </a:lnTo>
                <a:cubicBezTo>
                  <a:pt x="211404" y="190268"/>
                  <a:pt x="211658" y="189913"/>
                  <a:pt x="211760" y="189608"/>
                </a:cubicBezTo>
                <a:cubicBezTo>
                  <a:pt x="211861" y="189303"/>
                  <a:pt x="212115" y="188948"/>
                  <a:pt x="212522" y="188541"/>
                </a:cubicBezTo>
                <a:close/>
                <a:moveTo>
                  <a:pt x="200635" y="188541"/>
                </a:moveTo>
                <a:cubicBezTo>
                  <a:pt x="200228" y="188948"/>
                  <a:pt x="199923" y="189252"/>
                  <a:pt x="199720" y="189456"/>
                </a:cubicBezTo>
                <a:cubicBezTo>
                  <a:pt x="199517" y="189659"/>
                  <a:pt x="199212" y="189964"/>
                  <a:pt x="198806" y="190370"/>
                </a:cubicBezTo>
                <a:cubicBezTo>
                  <a:pt x="199212" y="190573"/>
                  <a:pt x="199466" y="190726"/>
                  <a:pt x="199568" y="190827"/>
                </a:cubicBezTo>
                <a:cubicBezTo>
                  <a:pt x="199669" y="190929"/>
                  <a:pt x="199923" y="191081"/>
                  <a:pt x="200330" y="191284"/>
                </a:cubicBezTo>
                <a:cubicBezTo>
                  <a:pt x="200736" y="191081"/>
                  <a:pt x="200939" y="190980"/>
                  <a:pt x="200939" y="190980"/>
                </a:cubicBezTo>
                <a:cubicBezTo>
                  <a:pt x="200939" y="190167"/>
                  <a:pt x="200838" y="189354"/>
                  <a:pt x="200635" y="188541"/>
                </a:cubicBezTo>
                <a:close/>
                <a:moveTo>
                  <a:pt x="584149" y="188236"/>
                </a:moveTo>
                <a:cubicBezTo>
                  <a:pt x="583946" y="188236"/>
                  <a:pt x="583794" y="188287"/>
                  <a:pt x="583692" y="188389"/>
                </a:cubicBezTo>
                <a:cubicBezTo>
                  <a:pt x="583590" y="188490"/>
                  <a:pt x="583438" y="188541"/>
                  <a:pt x="583235" y="188541"/>
                </a:cubicBezTo>
                <a:cubicBezTo>
                  <a:pt x="583438" y="188541"/>
                  <a:pt x="583438" y="188643"/>
                  <a:pt x="583235" y="188846"/>
                </a:cubicBezTo>
                <a:lnTo>
                  <a:pt x="583540" y="188846"/>
                </a:lnTo>
                <a:cubicBezTo>
                  <a:pt x="583743" y="188846"/>
                  <a:pt x="583844" y="188795"/>
                  <a:pt x="583844" y="188694"/>
                </a:cubicBezTo>
                <a:cubicBezTo>
                  <a:pt x="583844" y="188592"/>
                  <a:pt x="583946" y="188541"/>
                  <a:pt x="584149" y="188541"/>
                </a:cubicBezTo>
                <a:close/>
                <a:moveTo>
                  <a:pt x="522580" y="188236"/>
                </a:moveTo>
                <a:cubicBezTo>
                  <a:pt x="522580" y="189252"/>
                  <a:pt x="522529" y="189964"/>
                  <a:pt x="522427" y="190370"/>
                </a:cubicBezTo>
                <a:cubicBezTo>
                  <a:pt x="522326" y="190776"/>
                  <a:pt x="522275" y="191183"/>
                  <a:pt x="522275" y="191589"/>
                </a:cubicBezTo>
                <a:lnTo>
                  <a:pt x="523189" y="191589"/>
                </a:lnTo>
                <a:cubicBezTo>
                  <a:pt x="523596" y="191386"/>
                  <a:pt x="524205" y="190878"/>
                  <a:pt x="525018" y="190065"/>
                </a:cubicBezTo>
                <a:cubicBezTo>
                  <a:pt x="524612" y="189862"/>
                  <a:pt x="524256" y="189608"/>
                  <a:pt x="523951" y="189303"/>
                </a:cubicBezTo>
                <a:cubicBezTo>
                  <a:pt x="523646" y="188998"/>
                  <a:pt x="523189" y="188643"/>
                  <a:pt x="522580" y="188236"/>
                </a:cubicBezTo>
                <a:close/>
                <a:moveTo>
                  <a:pt x="145466" y="188236"/>
                </a:moveTo>
                <a:lnTo>
                  <a:pt x="146075" y="188236"/>
                </a:lnTo>
                <a:cubicBezTo>
                  <a:pt x="146075" y="188440"/>
                  <a:pt x="145974" y="188643"/>
                  <a:pt x="145771" y="188846"/>
                </a:cubicBezTo>
                <a:cubicBezTo>
                  <a:pt x="145771" y="188643"/>
                  <a:pt x="145720" y="188541"/>
                  <a:pt x="145618" y="188541"/>
                </a:cubicBezTo>
                <a:cubicBezTo>
                  <a:pt x="145517" y="188541"/>
                  <a:pt x="145466" y="188440"/>
                  <a:pt x="145466" y="188236"/>
                </a:cubicBezTo>
                <a:close/>
                <a:moveTo>
                  <a:pt x="432359" y="187932"/>
                </a:moveTo>
                <a:cubicBezTo>
                  <a:pt x="431952" y="188338"/>
                  <a:pt x="431749" y="188541"/>
                  <a:pt x="431749" y="188541"/>
                </a:cubicBezTo>
                <a:cubicBezTo>
                  <a:pt x="431749" y="188948"/>
                  <a:pt x="431952" y="189151"/>
                  <a:pt x="432359" y="189151"/>
                </a:cubicBezTo>
                <a:cubicBezTo>
                  <a:pt x="432562" y="188948"/>
                  <a:pt x="432664" y="188846"/>
                  <a:pt x="432664" y="188846"/>
                </a:cubicBezTo>
                <a:cubicBezTo>
                  <a:pt x="432867" y="188643"/>
                  <a:pt x="432765" y="188338"/>
                  <a:pt x="432359" y="187932"/>
                </a:cubicBezTo>
                <a:close/>
                <a:moveTo>
                  <a:pt x="350672" y="187932"/>
                </a:moveTo>
                <a:cubicBezTo>
                  <a:pt x="350266" y="188338"/>
                  <a:pt x="349860" y="188592"/>
                  <a:pt x="349453" y="188694"/>
                </a:cubicBezTo>
                <a:cubicBezTo>
                  <a:pt x="349047" y="188795"/>
                  <a:pt x="348640" y="189049"/>
                  <a:pt x="348234" y="189456"/>
                </a:cubicBezTo>
                <a:cubicBezTo>
                  <a:pt x="349250" y="189659"/>
                  <a:pt x="350368" y="189964"/>
                  <a:pt x="351587" y="190370"/>
                </a:cubicBezTo>
                <a:cubicBezTo>
                  <a:pt x="351180" y="190776"/>
                  <a:pt x="350774" y="191234"/>
                  <a:pt x="350368" y="191742"/>
                </a:cubicBezTo>
                <a:cubicBezTo>
                  <a:pt x="349961" y="192250"/>
                  <a:pt x="349555" y="192707"/>
                  <a:pt x="349148" y="193113"/>
                </a:cubicBezTo>
                <a:cubicBezTo>
                  <a:pt x="349148" y="193113"/>
                  <a:pt x="348539" y="193520"/>
                  <a:pt x="347320" y="194332"/>
                </a:cubicBezTo>
                <a:cubicBezTo>
                  <a:pt x="347726" y="194536"/>
                  <a:pt x="348031" y="194688"/>
                  <a:pt x="348234" y="194790"/>
                </a:cubicBezTo>
                <a:cubicBezTo>
                  <a:pt x="348437" y="194891"/>
                  <a:pt x="348742" y="194942"/>
                  <a:pt x="349148" y="194942"/>
                </a:cubicBezTo>
                <a:cubicBezTo>
                  <a:pt x="349555" y="194536"/>
                  <a:pt x="349758" y="194129"/>
                  <a:pt x="349758" y="193723"/>
                </a:cubicBezTo>
                <a:lnTo>
                  <a:pt x="349915" y="193625"/>
                </a:lnTo>
                <a:lnTo>
                  <a:pt x="352196" y="192199"/>
                </a:lnTo>
                <a:cubicBezTo>
                  <a:pt x="352806" y="191386"/>
                  <a:pt x="352603" y="190776"/>
                  <a:pt x="351587" y="190370"/>
                </a:cubicBezTo>
                <a:cubicBezTo>
                  <a:pt x="351587" y="189964"/>
                  <a:pt x="351434" y="189557"/>
                  <a:pt x="351130" y="189151"/>
                </a:cubicBezTo>
                <a:cubicBezTo>
                  <a:pt x="350825" y="188744"/>
                  <a:pt x="350672" y="188338"/>
                  <a:pt x="350672" y="187932"/>
                </a:cubicBezTo>
                <a:close/>
                <a:moveTo>
                  <a:pt x="510388" y="187627"/>
                </a:moveTo>
                <a:lnTo>
                  <a:pt x="510083" y="187932"/>
                </a:lnTo>
                <a:lnTo>
                  <a:pt x="510388" y="187932"/>
                </a:lnTo>
                <a:close/>
                <a:moveTo>
                  <a:pt x="492100" y="187627"/>
                </a:moveTo>
                <a:cubicBezTo>
                  <a:pt x="491896" y="188033"/>
                  <a:pt x="491744" y="188287"/>
                  <a:pt x="491642" y="188389"/>
                </a:cubicBezTo>
                <a:cubicBezTo>
                  <a:pt x="491541" y="188490"/>
                  <a:pt x="491287" y="188744"/>
                  <a:pt x="490880" y="189151"/>
                </a:cubicBezTo>
                <a:cubicBezTo>
                  <a:pt x="490880" y="189354"/>
                  <a:pt x="490982" y="189456"/>
                  <a:pt x="491185" y="189456"/>
                </a:cubicBezTo>
                <a:lnTo>
                  <a:pt x="491795" y="189456"/>
                </a:lnTo>
                <a:cubicBezTo>
                  <a:pt x="491795" y="189049"/>
                  <a:pt x="491896" y="188795"/>
                  <a:pt x="492100" y="188694"/>
                </a:cubicBezTo>
                <a:cubicBezTo>
                  <a:pt x="492303" y="188592"/>
                  <a:pt x="492506" y="188338"/>
                  <a:pt x="492709" y="187932"/>
                </a:cubicBezTo>
                <a:cubicBezTo>
                  <a:pt x="492506" y="187728"/>
                  <a:pt x="492303" y="187627"/>
                  <a:pt x="492100" y="187627"/>
                </a:cubicBezTo>
                <a:close/>
                <a:moveTo>
                  <a:pt x="425958" y="187627"/>
                </a:moveTo>
                <a:cubicBezTo>
                  <a:pt x="425755" y="187627"/>
                  <a:pt x="425247" y="188033"/>
                  <a:pt x="424434" y="188846"/>
                </a:cubicBezTo>
                <a:cubicBezTo>
                  <a:pt x="425653" y="188846"/>
                  <a:pt x="426771" y="188744"/>
                  <a:pt x="427787" y="188541"/>
                </a:cubicBezTo>
                <a:cubicBezTo>
                  <a:pt x="426771" y="187932"/>
                  <a:pt x="426161" y="187627"/>
                  <a:pt x="425958" y="187627"/>
                </a:cubicBezTo>
                <a:close/>
                <a:moveTo>
                  <a:pt x="297942" y="187627"/>
                </a:moveTo>
                <a:cubicBezTo>
                  <a:pt x="297739" y="187627"/>
                  <a:pt x="297637" y="187728"/>
                  <a:pt x="297637" y="187932"/>
                </a:cubicBezTo>
                <a:cubicBezTo>
                  <a:pt x="297840" y="187932"/>
                  <a:pt x="297942" y="187982"/>
                  <a:pt x="297942" y="188084"/>
                </a:cubicBezTo>
                <a:cubicBezTo>
                  <a:pt x="297942" y="188186"/>
                  <a:pt x="298044" y="188236"/>
                  <a:pt x="298247" y="188236"/>
                </a:cubicBezTo>
                <a:cubicBezTo>
                  <a:pt x="298247" y="188033"/>
                  <a:pt x="298348" y="187830"/>
                  <a:pt x="298552" y="187627"/>
                </a:cubicBezTo>
                <a:close/>
                <a:moveTo>
                  <a:pt x="284836" y="187627"/>
                </a:moveTo>
                <a:lnTo>
                  <a:pt x="285445" y="188236"/>
                </a:lnTo>
                <a:cubicBezTo>
                  <a:pt x="285648" y="189049"/>
                  <a:pt x="285801" y="189760"/>
                  <a:pt x="285902" y="190370"/>
                </a:cubicBezTo>
                <a:cubicBezTo>
                  <a:pt x="286004" y="190980"/>
                  <a:pt x="286156" y="191792"/>
                  <a:pt x="286360" y="192808"/>
                </a:cubicBezTo>
                <a:cubicBezTo>
                  <a:pt x="287172" y="192808"/>
                  <a:pt x="287884" y="192758"/>
                  <a:pt x="288493" y="192656"/>
                </a:cubicBezTo>
                <a:cubicBezTo>
                  <a:pt x="289103" y="192554"/>
                  <a:pt x="289712" y="192504"/>
                  <a:pt x="290322" y="192504"/>
                </a:cubicBezTo>
                <a:cubicBezTo>
                  <a:pt x="290119" y="190065"/>
                  <a:pt x="289001" y="188440"/>
                  <a:pt x="286969" y="187627"/>
                </a:cubicBezTo>
                <a:lnTo>
                  <a:pt x="286461" y="187627"/>
                </a:lnTo>
                <a:lnTo>
                  <a:pt x="285445" y="188236"/>
                </a:lnTo>
                <a:lnTo>
                  <a:pt x="285445" y="187627"/>
                </a:lnTo>
                <a:close/>
                <a:moveTo>
                  <a:pt x="162230" y="187627"/>
                </a:moveTo>
                <a:cubicBezTo>
                  <a:pt x="161823" y="188033"/>
                  <a:pt x="161569" y="188287"/>
                  <a:pt x="161468" y="188389"/>
                </a:cubicBezTo>
                <a:cubicBezTo>
                  <a:pt x="161366" y="188490"/>
                  <a:pt x="161519" y="189049"/>
                  <a:pt x="161925" y="190065"/>
                </a:cubicBezTo>
                <a:cubicBezTo>
                  <a:pt x="161925" y="189456"/>
                  <a:pt x="161976" y="188998"/>
                  <a:pt x="162077" y="188694"/>
                </a:cubicBezTo>
                <a:cubicBezTo>
                  <a:pt x="162179" y="188389"/>
                  <a:pt x="162230" y="188033"/>
                  <a:pt x="162230" y="187627"/>
                </a:cubicBezTo>
                <a:close/>
                <a:moveTo>
                  <a:pt x="158572" y="187627"/>
                </a:moveTo>
                <a:cubicBezTo>
                  <a:pt x="157353" y="188236"/>
                  <a:pt x="156337" y="188948"/>
                  <a:pt x="155524" y="189760"/>
                </a:cubicBezTo>
                <a:cubicBezTo>
                  <a:pt x="156337" y="189557"/>
                  <a:pt x="157353" y="189456"/>
                  <a:pt x="158572" y="189456"/>
                </a:cubicBezTo>
                <a:cubicBezTo>
                  <a:pt x="158369" y="189049"/>
                  <a:pt x="158318" y="188744"/>
                  <a:pt x="158420" y="188541"/>
                </a:cubicBezTo>
                <a:cubicBezTo>
                  <a:pt x="158521" y="188338"/>
                  <a:pt x="158572" y="188033"/>
                  <a:pt x="158572" y="187627"/>
                </a:cubicBezTo>
                <a:close/>
                <a:moveTo>
                  <a:pt x="353720" y="187322"/>
                </a:moveTo>
                <a:cubicBezTo>
                  <a:pt x="353517" y="187728"/>
                  <a:pt x="353212" y="188135"/>
                  <a:pt x="352806" y="188541"/>
                </a:cubicBezTo>
                <a:cubicBezTo>
                  <a:pt x="353009" y="188541"/>
                  <a:pt x="353111" y="188592"/>
                  <a:pt x="353111" y="188694"/>
                </a:cubicBezTo>
                <a:cubicBezTo>
                  <a:pt x="353111" y="188795"/>
                  <a:pt x="353212" y="188846"/>
                  <a:pt x="353416" y="188846"/>
                </a:cubicBezTo>
                <a:cubicBezTo>
                  <a:pt x="353822" y="188440"/>
                  <a:pt x="354127" y="188033"/>
                  <a:pt x="354330" y="187627"/>
                </a:cubicBezTo>
                <a:cubicBezTo>
                  <a:pt x="354127" y="187627"/>
                  <a:pt x="353924" y="187525"/>
                  <a:pt x="353720" y="187322"/>
                </a:cubicBezTo>
                <a:close/>
                <a:moveTo>
                  <a:pt x="293675" y="187322"/>
                </a:moveTo>
                <a:cubicBezTo>
                  <a:pt x="293472" y="187525"/>
                  <a:pt x="293370" y="187678"/>
                  <a:pt x="293370" y="187779"/>
                </a:cubicBezTo>
                <a:cubicBezTo>
                  <a:pt x="293370" y="187881"/>
                  <a:pt x="293268" y="188033"/>
                  <a:pt x="293065" y="188236"/>
                </a:cubicBezTo>
                <a:cubicBezTo>
                  <a:pt x="293878" y="188846"/>
                  <a:pt x="294691" y="189659"/>
                  <a:pt x="295504" y="190675"/>
                </a:cubicBezTo>
                <a:cubicBezTo>
                  <a:pt x="295707" y="188643"/>
                  <a:pt x="295097" y="187525"/>
                  <a:pt x="293675" y="187322"/>
                </a:cubicBezTo>
                <a:close/>
                <a:moveTo>
                  <a:pt x="203987" y="187322"/>
                </a:moveTo>
                <a:cubicBezTo>
                  <a:pt x="203581" y="187322"/>
                  <a:pt x="203225" y="187373"/>
                  <a:pt x="202921" y="187474"/>
                </a:cubicBezTo>
                <a:cubicBezTo>
                  <a:pt x="202616" y="187576"/>
                  <a:pt x="202362" y="187627"/>
                  <a:pt x="202159" y="187627"/>
                </a:cubicBezTo>
                <a:lnTo>
                  <a:pt x="202159" y="188236"/>
                </a:lnTo>
                <a:cubicBezTo>
                  <a:pt x="202971" y="188236"/>
                  <a:pt x="203581" y="188135"/>
                  <a:pt x="203987" y="187932"/>
                </a:cubicBezTo>
                <a:close/>
                <a:moveTo>
                  <a:pt x="30480" y="187322"/>
                </a:moveTo>
                <a:lnTo>
                  <a:pt x="32309" y="189151"/>
                </a:lnTo>
                <a:cubicBezTo>
                  <a:pt x="32309" y="188135"/>
                  <a:pt x="32106" y="187576"/>
                  <a:pt x="31699" y="187474"/>
                </a:cubicBezTo>
                <a:cubicBezTo>
                  <a:pt x="31293" y="187373"/>
                  <a:pt x="30886" y="187322"/>
                  <a:pt x="30480" y="187322"/>
                </a:cubicBezTo>
                <a:close/>
                <a:moveTo>
                  <a:pt x="496976" y="187017"/>
                </a:moveTo>
                <a:cubicBezTo>
                  <a:pt x="496367" y="187424"/>
                  <a:pt x="496062" y="187932"/>
                  <a:pt x="496062" y="188541"/>
                </a:cubicBezTo>
                <a:cubicBezTo>
                  <a:pt x="496265" y="188541"/>
                  <a:pt x="496367" y="188643"/>
                  <a:pt x="496367" y="188846"/>
                </a:cubicBezTo>
                <a:cubicBezTo>
                  <a:pt x="496773" y="188033"/>
                  <a:pt x="497078" y="187525"/>
                  <a:pt x="497281" y="187322"/>
                </a:cubicBezTo>
                <a:cubicBezTo>
                  <a:pt x="497281" y="187119"/>
                  <a:pt x="497180" y="187017"/>
                  <a:pt x="496976" y="187017"/>
                </a:cubicBezTo>
                <a:close/>
                <a:moveTo>
                  <a:pt x="302789" y="186760"/>
                </a:moveTo>
                <a:lnTo>
                  <a:pt x="302057" y="186865"/>
                </a:lnTo>
                <a:cubicBezTo>
                  <a:pt x="301752" y="186966"/>
                  <a:pt x="301396" y="187017"/>
                  <a:pt x="300990" y="187017"/>
                </a:cubicBezTo>
                <a:cubicBezTo>
                  <a:pt x="301600" y="187627"/>
                  <a:pt x="301955" y="187932"/>
                  <a:pt x="302057" y="187932"/>
                </a:cubicBezTo>
                <a:close/>
                <a:moveTo>
                  <a:pt x="593598" y="186712"/>
                </a:moveTo>
                <a:cubicBezTo>
                  <a:pt x="593395" y="187119"/>
                  <a:pt x="593293" y="187474"/>
                  <a:pt x="593293" y="187779"/>
                </a:cubicBezTo>
                <a:cubicBezTo>
                  <a:pt x="593293" y="188084"/>
                  <a:pt x="593090" y="188440"/>
                  <a:pt x="592684" y="188846"/>
                </a:cubicBezTo>
                <a:cubicBezTo>
                  <a:pt x="592277" y="188846"/>
                  <a:pt x="591922" y="188694"/>
                  <a:pt x="591617" y="188389"/>
                </a:cubicBezTo>
                <a:cubicBezTo>
                  <a:pt x="591312" y="188084"/>
                  <a:pt x="590855" y="188135"/>
                  <a:pt x="590245" y="188541"/>
                </a:cubicBezTo>
                <a:cubicBezTo>
                  <a:pt x="590245" y="188948"/>
                  <a:pt x="590347" y="189252"/>
                  <a:pt x="590550" y="189456"/>
                </a:cubicBezTo>
                <a:cubicBezTo>
                  <a:pt x="590144" y="189862"/>
                  <a:pt x="589737" y="190167"/>
                  <a:pt x="589331" y="190370"/>
                </a:cubicBezTo>
                <a:cubicBezTo>
                  <a:pt x="589331" y="190573"/>
                  <a:pt x="589280" y="190675"/>
                  <a:pt x="589178" y="190675"/>
                </a:cubicBezTo>
                <a:cubicBezTo>
                  <a:pt x="589077" y="190675"/>
                  <a:pt x="589026" y="190776"/>
                  <a:pt x="589026" y="190980"/>
                </a:cubicBezTo>
                <a:lnTo>
                  <a:pt x="589331" y="190980"/>
                </a:lnTo>
                <a:lnTo>
                  <a:pt x="589331" y="190370"/>
                </a:lnTo>
                <a:cubicBezTo>
                  <a:pt x="590144" y="189964"/>
                  <a:pt x="590550" y="189760"/>
                  <a:pt x="590550" y="189760"/>
                </a:cubicBezTo>
                <a:cubicBezTo>
                  <a:pt x="590956" y="189964"/>
                  <a:pt x="591261" y="190116"/>
                  <a:pt x="591464" y="190218"/>
                </a:cubicBezTo>
                <a:cubicBezTo>
                  <a:pt x="591668" y="190319"/>
                  <a:pt x="591972" y="190573"/>
                  <a:pt x="592379" y="190980"/>
                </a:cubicBezTo>
                <a:cubicBezTo>
                  <a:pt x="592582" y="190370"/>
                  <a:pt x="592684" y="189659"/>
                  <a:pt x="592684" y="188846"/>
                </a:cubicBezTo>
                <a:cubicBezTo>
                  <a:pt x="593496" y="188846"/>
                  <a:pt x="594309" y="188795"/>
                  <a:pt x="595122" y="188694"/>
                </a:cubicBezTo>
                <a:cubicBezTo>
                  <a:pt x="595935" y="188592"/>
                  <a:pt x="596646" y="188541"/>
                  <a:pt x="597256" y="188541"/>
                </a:cubicBezTo>
                <a:lnTo>
                  <a:pt x="597256" y="187017"/>
                </a:lnTo>
                <a:cubicBezTo>
                  <a:pt x="596849" y="187017"/>
                  <a:pt x="596341" y="186966"/>
                  <a:pt x="595732" y="186865"/>
                </a:cubicBezTo>
                <a:cubicBezTo>
                  <a:pt x="595122" y="186763"/>
                  <a:pt x="594411" y="186712"/>
                  <a:pt x="593598" y="186712"/>
                </a:cubicBezTo>
                <a:close/>
                <a:moveTo>
                  <a:pt x="666826" y="186408"/>
                </a:moveTo>
                <a:cubicBezTo>
                  <a:pt x="666420" y="186814"/>
                  <a:pt x="666013" y="187119"/>
                  <a:pt x="665607" y="187322"/>
                </a:cubicBezTo>
                <a:lnTo>
                  <a:pt x="665912" y="187627"/>
                </a:lnTo>
                <a:cubicBezTo>
                  <a:pt x="666318" y="187220"/>
                  <a:pt x="666725" y="187017"/>
                  <a:pt x="667131" y="187017"/>
                </a:cubicBezTo>
                <a:cubicBezTo>
                  <a:pt x="666928" y="186814"/>
                  <a:pt x="666826" y="186611"/>
                  <a:pt x="666826" y="186408"/>
                </a:cubicBezTo>
                <a:close/>
                <a:moveTo>
                  <a:pt x="654025" y="186408"/>
                </a:moveTo>
                <a:cubicBezTo>
                  <a:pt x="653618" y="186814"/>
                  <a:pt x="653263" y="187119"/>
                  <a:pt x="652958" y="187322"/>
                </a:cubicBezTo>
                <a:cubicBezTo>
                  <a:pt x="652653" y="187525"/>
                  <a:pt x="652297" y="187932"/>
                  <a:pt x="651891" y="188541"/>
                </a:cubicBezTo>
                <a:cubicBezTo>
                  <a:pt x="653313" y="188541"/>
                  <a:pt x="654126" y="188440"/>
                  <a:pt x="654329" y="188236"/>
                </a:cubicBezTo>
                <a:cubicBezTo>
                  <a:pt x="654533" y="188033"/>
                  <a:pt x="654431" y="187424"/>
                  <a:pt x="654025" y="186408"/>
                </a:cubicBezTo>
                <a:close/>
                <a:moveTo>
                  <a:pt x="146075" y="186408"/>
                </a:moveTo>
                <a:cubicBezTo>
                  <a:pt x="145669" y="187017"/>
                  <a:pt x="145466" y="187627"/>
                  <a:pt x="145466" y="188236"/>
                </a:cubicBezTo>
                <a:cubicBezTo>
                  <a:pt x="144043" y="188236"/>
                  <a:pt x="142723" y="188846"/>
                  <a:pt x="141503" y="190065"/>
                </a:cubicBezTo>
                <a:cubicBezTo>
                  <a:pt x="141910" y="190065"/>
                  <a:pt x="142265" y="190116"/>
                  <a:pt x="142570" y="190218"/>
                </a:cubicBezTo>
                <a:cubicBezTo>
                  <a:pt x="142875" y="190319"/>
                  <a:pt x="143231" y="190370"/>
                  <a:pt x="143637" y="190370"/>
                </a:cubicBezTo>
                <a:cubicBezTo>
                  <a:pt x="143231" y="191386"/>
                  <a:pt x="142672" y="192148"/>
                  <a:pt x="141961" y="192656"/>
                </a:cubicBezTo>
                <a:cubicBezTo>
                  <a:pt x="141249" y="193164"/>
                  <a:pt x="141097" y="193824"/>
                  <a:pt x="141503" y="194637"/>
                </a:cubicBezTo>
                <a:cubicBezTo>
                  <a:pt x="141910" y="194840"/>
                  <a:pt x="142164" y="194942"/>
                  <a:pt x="142265" y="194942"/>
                </a:cubicBezTo>
                <a:cubicBezTo>
                  <a:pt x="142367" y="194942"/>
                  <a:pt x="142621" y="195044"/>
                  <a:pt x="143027" y="195247"/>
                </a:cubicBezTo>
                <a:cubicBezTo>
                  <a:pt x="140995" y="196466"/>
                  <a:pt x="139675" y="197584"/>
                  <a:pt x="139065" y="198600"/>
                </a:cubicBezTo>
                <a:cubicBezTo>
                  <a:pt x="138862" y="199006"/>
                  <a:pt x="138811" y="199362"/>
                  <a:pt x="138913" y="199666"/>
                </a:cubicBezTo>
                <a:cubicBezTo>
                  <a:pt x="139014" y="199971"/>
                  <a:pt x="139065" y="200428"/>
                  <a:pt x="139065" y="201038"/>
                </a:cubicBezTo>
                <a:cubicBezTo>
                  <a:pt x="139878" y="200022"/>
                  <a:pt x="140589" y="199108"/>
                  <a:pt x="141199" y="198295"/>
                </a:cubicBezTo>
                <a:cubicBezTo>
                  <a:pt x="141808" y="197482"/>
                  <a:pt x="142621" y="196669"/>
                  <a:pt x="143637" y="195856"/>
                </a:cubicBezTo>
                <a:cubicBezTo>
                  <a:pt x="144043" y="194840"/>
                  <a:pt x="144145" y="193824"/>
                  <a:pt x="143942" y="192808"/>
                </a:cubicBezTo>
                <a:cubicBezTo>
                  <a:pt x="143739" y="191792"/>
                  <a:pt x="144247" y="190878"/>
                  <a:pt x="145466" y="190065"/>
                </a:cubicBezTo>
                <a:cubicBezTo>
                  <a:pt x="146685" y="189659"/>
                  <a:pt x="147701" y="189252"/>
                  <a:pt x="148514" y="188846"/>
                </a:cubicBezTo>
                <a:cubicBezTo>
                  <a:pt x="148107" y="188643"/>
                  <a:pt x="147701" y="188541"/>
                  <a:pt x="147295" y="188541"/>
                </a:cubicBezTo>
                <a:cubicBezTo>
                  <a:pt x="146888" y="188541"/>
                  <a:pt x="146482" y="188440"/>
                  <a:pt x="146075" y="188236"/>
                </a:cubicBezTo>
                <a:close/>
                <a:moveTo>
                  <a:pt x="358597" y="186255"/>
                </a:moveTo>
                <a:cubicBezTo>
                  <a:pt x="358597" y="186357"/>
                  <a:pt x="358496" y="186408"/>
                  <a:pt x="358292" y="186408"/>
                </a:cubicBezTo>
                <a:lnTo>
                  <a:pt x="357988" y="186408"/>
                </a:lnTo>
                <a:cubicBezTo>
                  <a:pt x="357988" y="186611"/>
                  <a:pt x="358089" y="186712"/>
                  <a:pt x="358292" y="186712"/>
                </a:cubicBezTo>
                <a:lnTo>
                  <a:pt x="358597" y="186712"/>
                </a:lnTo>
                <a:close/>
                <a:moveTo>
                  <a:pt x="591871" y="186204"/>
                </a:moveTo>
                <a:lnTo>
                  <a:pt x="592074" y="187017"/>
                </a:lnTo>
                <a:lnTo>
                  <a:pt x="592684" y="187017"/>
                </a:lnTo>
                <a:close/>
                <a:moveTo>
                  <a:pt x="518008" y="186103"/>
                </a:moveTo>
                <a:cubicBezTo>
                  <a:pt x="517601" y="186916"/>
                  <a:pt x="517398" y="187627"/>
                  <a:pt x="517398" y="188236"/>
                </a:cubicBezTo>
                <a:cubicBezTo>
                  <a:pt x="518211" y="187627"/>
                  <a:pt x="518617" y="187220"/>
                  <a:pt x="518617" y="187017"/>
                </a:cubicBezTo>
                <a:cubicBezTo>
                  <a:pt x="518617" y="186814"/>
                  <a:pt x="518414" y="186509"/>
                  <a:pt x="518008" y="186103"/>
                </a:cubicBezTo>
                <a:close/>
                <a:moveTo>
                  <a:pt x="284836" y="186103"/>
                </a:moveTo>
                <a:cubicBezTo>
                  <a:pt x="284429" y="186306"/>
                  <a:pt x="284226" y="186408"/>
                  <a:pt x="284226" y="186408"/>
                </a:cubicBezTo>
                <a:cubicBezTo>
                  <a:pt x="284632" y="186814"/>
                  <a:pt x="284734" y="187119"/>
                  <a:pt x="284531" y="187322"/>
                </a:cubicBezTo>
                <a:lnTo>
                  <a:pt x="284582" y="187373"/>
                </a:lnTo>
                <a:close/>
                <a:moveTo>
                  <a:pt x="206731" y="186103"/>
                </a:moveTo>
                <a:cubicBezTo>
                  <a:pt x="206324" y="186509"/>
                  <a:pt x="205867" y="186966"/>
                  <a:pt x="205359" y="187474"/>
                </a:cubicBezTo>
                <a:cubicBezTo>
                  <a:pt x="204851" y="187982"/>
                  <a:pt x="204800" y="188744"/>
                  <a:pt x="205207" y="189760"/>
                </a:cubicBezTo>
                <a:cubicBezTo>
                  <a:pt x="205816" y="189354"/>
                  <a:pt x="206934" y="188744"/>
                  <a:pt x="208559" y="187932"/>
                </a:cubicBezTo>
                <a:cubicBezTo>
                  <a:pt x="208153" y="187525"/>
                  <a:pt x="207797" y="187322"/>
                  <a:pt x="207493" y="187322"/>
                </a:cubicBezTo>
                <a:cubicBezTo>
                  <a:pt x="207188" y="187322"/>
                  <a:pt x="206934" y="187220"/>
                  <a:pt x="206731" y="187017"/>
                </a:cubicBezTo>
                <a:close/>
                <a:moveTo>
                  <a:pt x="160096" y="186103"/>
                </a:moveTo>
                <a:lnTo>
                  <a:pt x="160096" y="186408"/>
                </a:lnTo>
                <a:lnTo>
                  <a:pt x="160096" y="186712"/>
                </a:lnTo>
                <a:lnTo>
                  <a:pt x="160401" y="186408"/>
                </a:lnTo>
                <a:cubicBezTo>
                  <a:pt x="160401" y="186204"/>
                  <a:pt x="160299" y="186103"/>
                  <a:pt x="160096" y="186103"/>
                </a:cubicBezTo>
                <a:close/>
                <a:moveTo>
                  <a:pt x="142723" y="186103"/>
                </a:moveTo>
                <a:cubicBezTo>
                  <a:pt x="142723" y="186306"/>
                  <a:pt x="142621" y="186408"/>
                  <a:pt x="142418" y="186408"/>
                </a:cubicBezTo>
                <a:cubicBezTo>
                  <a:pt x="142621" y="186408"/>
                  <a:pt x="142723" y="186509"/>
                  <a:pt x="142723" y="186712"/>
                </a:cubicBezTo>
                <a:cubicBezTo>
                  <a:pt x="142926" y="186509"/>
                  <a:pt x="143027" y="186408"/>
                  <a:pt x="143027" y="186408"/>
                </a:cubicBezTo>
                <a:cubicBezTo>
                  <a:pt x="143027" y="186204"/>
                  <a:pt x="142926" y="186103"/>
                  <a:pt x="142723" y="186103"/>
                </a:cubicBezTo>
                <a:close/>
                <a:moveTo>
                  <a:pt x="36576" y="186103"/>
                </a:moveTo>
                <a:lnTo>
                  <a:pt x="36576" y="186408"/>
                </a:lnTo>
                <a:lnTo>
                  <a:pt x="36881" y="186408"/>
                </a:lnTo>
                <a:close/>
                <a:moveTo>
                  <a:pt x="659663" y="185798"/>
                </a:moveTo>
                <a:cubicBezTo>
                  <a:pt x="659562" y="185798"/>
                  <a:pt x="659613" y="185900"/>
                  <a:pt x="659816" y="186103"/>
                </a:cubicBezTo>
                <a:cubicBezTo>
                  <a:pt x="659816" y="186103"/>
                  <a:pt x="659917" y="186103"/>
                  <a:pt x="660121" y="186103"/>
                </a:cubicBezTo>
                <a:lnTo>
                  <a:pt x="660121" y="186712"/>
                </a:lnTo>
                <a:lnTo>
                  <a:pt x="660121" y="187017"/>
                </a:lnTo>
                <a:lnTo>
                  <a:pt x="657073" y="187017"/>
                </a:lnTo>
                <a:cubicBezTo>
                  <a:pt x="656666" y="188033"/>
                  <a:pt x="656971" y="188592"/>
                  <a:pt x="657987" y="188694"/>
                </a:cubicBezTo>
                <a:cubicBezTo>
                  <a:pt x="659003" y="188795"/>
                  <a:pt x="659003" y="189354"/>
                  <a:pt x="657987" y="190370"/>
                </a:cubicBezTo>
                <a:lnTo>
                  <a:pt x="656994" y="189873"/>
                </a:lnTo>
                <a:lnTo>
                  <a:pt x="654939" y="192808"/>
                </a:lnTo>
                <a:cubicBezTo>
                  <a:pt x="654533" y="193012"/>
                  <a:pt x="654533" y="193418"/>
                  <a:pt x="654939" y="194028"/>
                </a:cubicBezTo>
                <a:cubicBezTo>
                  <a:pt x="655345" y="194028"/>
                  <a:pt x="655853" y="193977"/>
                  <a:pt x="656463" y="193875"/>
                </a:cubicBezTo>
                <a:cubicBezTo>
                  <a:pt x="657073" y="193774"/>
                  <a:pt x="657682" y="193723"/>
                  <a:pt x="658292" y="193723"/>
                </a:cubicBezTo>
                <a:cubicBezTo>
                  <a:pt x="658292" y="192910"/>
                  <a:pt x="658190" y="192199"/>
                  <a:pt x="657987" y="191589"/>
                </a:cubicBezTo>
                <a:cubicBezTo>
                  <a:pt x="658393" y="191589"/>
                  <a:pt x="658800" y="191538"/>
                  <a:pt x="659206" y="191437"/>
                </a:cubicBezTo>
                <a:cubicBezTo>
                  <a:pt x="659613" y="191335"/>
                  <a:pt x="660019" y="191284"/>
                  <a:pt x="660425" y="191284"/>
                </a:cubicBezTo>
                <a:cubicBezTo>
                  <a:pt x="660629" y="191691"/>
                  <a:pt x="660832" y="192046"/>
                  <a:pt x="661035" y="192351"/>
                </a:cubicBezTo>
                <a:cubicBezTo>
                  <a:pt x="661238" y="192656"/>
                  <a:pt x="661340" y="192910"/>
                  <a:pt x="661340" y="193113"/>
                </a:cubicBezTo>
                <a:cubicBezTo>
                  <a:pt x="662356" y="192300"/>
                  <a:pt x="662965" y="191792"/>
                  <a:pt x="663169" y="191589"/>
                </a:cubicBezTo>
                <a:cubicBezTo>
                  <a:pt x="663372" y="191386"/>
                  <a:pt x="663981" y="190776"/>
                  <a:pt x="664997" y="189760"/>
                </a:cubicBezTo>
                <a:cubicBezTo>
                  <a:pt x="663169" y="190167"/>
                  <a:pt x="661949" y="190014"/>
                  <a:pt x="661340" y="189303"/>
                </a:cubicBezTo>
                <a:cubicBezTo>
                  <a:pt x="660730" y="188592"/>
                  <a:pt x="660324" y="187728"/>
                  <a:pt x="660121" y="186712"/>
                </a:cubicBezTo>
                <a:lnTo>
                  <a:pt x="661035" y="186712"/>
                </a:lnTo>
                <a:lnTo>
                  <a:pt x="661035" y="186408"/>
                </a:lnTo>
                <a:cubicBezTo>
                  <a:pt x="660832" y="186204"/>
                  <a:pt x="660527" y="186103"/>
                  <a:pt x="660121" y="186103"/>
                </a:cubicBezTo>
                <a:cubicBezTo>
                  <a:pt x="659917" y="185900"/>
                  <a:pt x="659765" y="185798"/>
                  <a:pt x="659663" y="185798"/>
                </a:cubicBezTo>
                <a:close/>
                <a:moveTo>
                  <a:pt x="140894" y="185798"/>
                </a:moveTo>
                <a:cubicBezTo>
                  <a:pt x="140894" y="186204"/>
                  <a:pt x="140487" y="186814"/>
                  <a:pt x="139675" y="187627"/>
                </a:cubicBezTo>
                <a:cubicBezTo>
                  <a:pt x="140894" y="187220"/>
                  <a:pt x="141707" y="187017"/>
                  <a:pt x="142113" y="187017"/>
                </a:cubicBezTo>
                <a:cubicBezTo>
                  <a:pt x="141503" y="186408"/>
                  <a:pt x="141097" y="186103"/>
                  <a:pt x="140894" y="186103"/>
                </a:cubicBezTo>
                <a:cubicBezTo>
                  <a:pt x="140894" y="185900"/>
                  <a:pt x="140894" y="185798"/>
                  <a:pt x="140894" y="185798"/>
                </a:cubicBezTo>
                <a:close/>
                <a:moveTo>
                  <a:pt x="18288" y="185798"/>
                </a:moveTo>
                <a:cubicBezTo>
                  <a:pt x="17882" y="186611"/>
                  <a:pt x="17475" y="187220"/>
                  <a:pt x="17069" y="187627"/>
                </a:cubicBezTo>
                <a:cubicBezTo>
                  <a:pt x="17475" y="187830"/>
                  <a:pt x="17678" y="187932"/>
                  <a:pt x="17678" y="187932"/>
                </a:cubicBezTo>
                <a:cubicBezTo>
                  <a:pt x="17882" y="187525"/>
                  <a:pt x="18085" y="187170"/>
                  <a:pt x="18288" y="186865"/>
                </a:cubicBezTo>
                <a:cubicBezTo>
                  <a:pt x="18491" y="186560"/>
                  <a:pt x="18694" y="186204"/>
                  <a:pt x="18898" y="185798"/>
                </a:cubicBezTo>
                <a:close/>
                <a:moveTo>
                  <a:pt x="592074" y="185341"/>
                </a:moveTo>
                <a:cubicBezTo>
                  <a:pt x="592074" y="185239"/>
                  <a:pt x="591972" y="185392"/>
                  <a:pt x="591769" y="185798"/>
                </a:cubicBezTo>
                <a:lnTo>
                  <a:pt x="591816" y="185986"/>
                </a:lnTo>
                <a:close/>
                <a:moveTo>
                  <a:pt x="441198" y="185188"/>
                </a:moveTo>
                <a:cubicBezTo>
                  <a:pt x="440792" y="185595"/>
                  <a:pt x="440487" y="185900"/>
                  <a:pt x="440284" y="186103"/>
                </a:cubicBezTo>
                <a:cubicBezTo>
                  <a:pt x="440080" y="186306"/>
                  <a:pt x="439877" y="186509"/>
                  <a:pt x="439674" y="186712"/>
                </a:cubicBezTo>
                <a:cubicBezTo>
                  <a:pt x="439674" y="187119"/>
                  <a:pt x="439826" y="187424"/>
                  <a:pt x="440131" y="187627"/>
                </a:cubicBezTo>
                <a:cubicBezTo>
                  <a:pt x="440436" y="187830"/>
                  <a:pt x="440690" y="188135"/>
                  <a:pt x="440893" y="188541"/>
                </a:cubicBezTo>
                <a:cubicBezTo>
                  <a:pt x="441096" y="187932"/>
                  <a:pt x="441249" y="187424"/>
                  <a:pt x="441350" y="187017"/>
                </a:cubicBezTo>
                <a:cubicBezTo>
                  <a:pt x="441452" y="186611"/>
                  <a:pt x="441503" y="186204"/>
                  <a:pt x="441503" y="185798"/>
                </a:cubicBezTo>
                <a:cubicBezTo>
                  <a:pt x="441300" y="185798"/>
                  <a:pt x="441198" y="185696"/>
                  <a:pt x="441198" y="185493"/>
                </a:cubicBezTo>
                <a:close/>
                <a:moveTo>
                  <a:pt x="427787" y="185188"/>
                </a:moveTo>
                <a:cubicBezTo>
                  <a:pt x="427380" y="185798"/>
                  <a:pt x="427177" y="186103"/>
                  <a:pt x="427177" y="186103"/>
                </a:cubicBezTo>
                <a:lnTo>
                  <a:pt x="428092" y="186103"/>
                </a:lnTo>
                <a:lnTo>
                  <a:pt x="428092" y="185798"/>
                </a:lnTo>
                <a:cubicBezTo>
                  <a:pt x="427888" y="185595"/>
                  <a:pt x="427787" y="185392"/>
                  <a:pt x="427787" y="185188"/>
                </a:cubicBezTo>
                <a:close/>
                <a:moveTo>
                  <a:pt x="423215" y="185188"/>
                </a:moveTo>
                <a:cubicBezTo>
                  <a:pt x="423012" y="185595"/>
                  <a:pt x="422910" y="186001"/>
                  <a:pt x="422910" y="186408"/>
                </a:cubicBezTo>
                <a:lnTo>
                  <a:pt x="423215" y="186408"/>
                </a:lnTo>
                <a:cubicBezTo>
                  <a:pt x="423215" y="186001"/>
                  <a:pt x="423316" y="185595"/>
                  <a:pt x="423520" y="185188"/>
                </a:cubicBezTo>
                <a:close/>
                <a:moveTo>
                  <a:pt x="354635" y="185188"/>
                </a:moveTo>
                <a:lnTo>
                  <a:pt x="354330" y="185798"/>
                </a:lnTo>
                <a:lnTo>
                  <a:pt x="354635" y="185798"/>
                </a:lnTo>
                <a:close/>
                <a:moveTo>
                  <a:pt x="297332" y="185188"/>
                </a:moveTo>
                <a:lnTo>
                  <a:pt x="297332" y="185798"/>
                </a:lnTo>
                <a:lnTo>
                  <a:pt x="297637" y="185188"/>
                </a:lnTo>
                <a:close/>
                <a:moveTo>
                  <a:pt x="281483" y="185188"/>
                </a:moveTo>
                <a:cubicBezTo>
                  <a:pt x="281280" y="185798"/>
                  <a:pt x="281178" y="186408"/>
                  <a:pt x="281178" y="187017"/>
                </a:cubicBezTo>
                <a:lnTo>
                  <a:pt x="281788" y="187017"/>
                </a:lnTo>
                <a:cubicBezTo>
                  <a:pt x="281788" y="186204"/>
                  <a:pt x="281889" y="185595"/>
                  <a:pt x="282092" y="185188"/>
                </a:cubicBezTo>
                <a:close/>
                <a:moveTo>
                  <a:pt x="221056" y="185188"/>
                </a:moveTo>
                <a:cubicBezTo>
                  <a:pt x="220447" y="185595"/>
                  <a:pt x="219989" y="185798"/>
                  <a:pt x="219685" y="185798"/>
                </a:cubicBezTo>
                <a:cubicBezTo>
                  <a:pt x="219380" y="185798"/>
                  <a:pt x="219024" y="185900"/>
                  <a:pt x="218618" y="186103"/>
                </a:cubicBezTo>
                <a:lnTo>
                  <a:pt x="218532" y="185932"/>
                </a:lnTo>
                <a:lnTo>
                  <a:pt x="217551" y="187474"/>
                </a:lnTo>
                <a:cubicBezTo>
                  <a:pt x="217246" y="187982"/>
                  <a:pt x="216891" y="188541"/>
                  <a:pt x="216484" y="189151"/>
                </a:cubicBezTo>
                <a:cubicBezTo>
                  <a:pt x="217500" y="189760"/>
                  <a:pt x="218211" y="189608"/>
                  <a:pt x="218618" y="188694"/>
                </a:cubicBezTo>
                <a:cubicBezTo>
                  <a:pt x="219024" y="187779"/>
                  <a:pt x="219634" y="187424"/>
                  <a:pt x="220447" y="187627"/>
                </a:cubicBezTo>
                <a:cubicBezTo>
                  <a:pt x="220650" y="187220"/>
                  <a:pt x="220751" y="186814"/>
                  <a:pt x="220751" y="186408"/>
                </a:cubicBezTo>
                <a:cubicBezTo>
                  <a:pt x="220751" y="186001"/>
                  <a:pt x="220853" y="185595"/>
                  <a:pt x="221056" y="185188"/>
                </a:cubicBezTo>
                <a:close/>
                <a:moveTo>
                  <a:pt x="203987" y="185188"/>
                </a:moveTo>
                <a:lnTo>
                  <a:pt x="203378" y="185798"/>
                </a:lnTo>
                <a:cubicBezTo>
                  <a:pt x="203378" y="186204"/>
                  <a:pt x="203479" y="186509"/>
                  <a:pt x="203683" y="186712"/>
                </a:cubicBezTo>
                <a:cubicBezTo>
                  <a:pt x="204089" y="186509"/>
                  <a:pt x="204292" y="186408"/>
                  <a:pt x="204292" y="186408"/>
                </a:cubicBezTo>
                <a:cubicBezTo>
                  <a:pt x="204292" y="186204"/>
                  <a:pt x="204241" y="186052"/>
                  <a:pt x="204140" y="185950"/>
                </a:cubicBezTo>
                <a:cubicBezTo>
                  <a:pt x="204038" y="185849"/>
                  <a:pt x="203987" y="185595"/>
                  <a:pt x="203987" y="185188"/>
                </a:cubicBezTo>
                <a:close/>
                <a:moveTo>
                  <a:pt x="144551" y="185188"/>
                </a:moveTo>
                <a:lnTo>
                  <a:pt x="144247" y="185798"/>
                </a:lnTo>
                <a:lnTo>
                  <a:pt x="144856" y="185188"/>
                </a:lnTo>
                <a:close/>
                <a:moveTo>
                  <a:pt x="582930" y="184884"/>
                </a:moveTo>
                <a:lnTo>
                  <a:pt x="582740" y="185646"/>
                </a:lnTo>
                <a:lnTo>
                  <a:pt x="582778" y="185493"/>
                </a:lnTo>
                <a:cubicBezTo>
                  <a:pt x="582879" y="185290"/>
                  <a:pt x="582930" y="185087"/>
                  <a:pt x="582930" y="184884"/>
                </a:cubicBezTo>
                <a:close/>
                <a:moveTo>
                  <a:pt x="218008" y="184884"/>
                </a:moveTo>
                <a:cubicBezTo>
                  <a:pt x="217805" y="184680"/>
                  <a:pt x="217297" y="184985"/>
                  <a:pt x="216484" y="185798"/>
                </a:cubicBezTo>
                <a:lnTo>
                  <a:pt x="218465" y="185798"/>
                </a:lnTo>
                <a:close/>
                <a:moveTo>
                  <a:pt x="156439" y="184884"/>
                </a:moveTo>
                <a:cubicBezTo>
                  <a:pt x="156032" y="186103"/>
                  <a:pt x="155829" y="186814"/>
                  <a:pt x="155829" y="187017"/>
                </a:cubicBezTo>
                <a:lnTo>
                  <a:pt x="156134" y="187017"/>
                </a:lnTo>
                <a:cubicBezTo>
                  <a:pt x="156134" y="187017"/>
                  <a:pt x="156540" y="186408"/>
                  <a:pt x="157353" y="185188"/>
                </a:cubicBezTo>
                <a:cubicBezTo>
                  <a:pt x="156947" y="185188"/>
                  <a:pt x="156642" y="185087"/>
                  <a:pt x="156439" y="184884"/>
                </a:cubicBezTo>
                <a:close/>
                <a:moveTo>
                  <a:pt x="35357" y="184884"/>
                </a:moveTo>
                <a:cubicBezTo>
                  <a:pt x="34341" y="186306"/>
                  <a:pt x="33782" y="187220"/>
                  <a:pt x="33680" y="187627"/>
                </a:cubicBezTo>
                <a:cubicBezTo>
                  <a:pt x="33579" y="188033"/>
                  <a:pt x="33934" y="188744"/>
                  <a:pt x="34747" y="189760"/>
                </a:cubicBezTo>
                <a:cubicBezTo>
                  <a:pt x="34950" y="188948"/>
                  <a:pt x="35103" y="188186"/>
                  <a:pt x="35204" y="187474"/>
                </a:cubicBezTo>
                <a:cubicBezTo>
                  <a:pt x="35306" y="186763"/>
                  <a:pt x="35357" y="185900"/>
                  <a:pt x="35357" y="184884"/>
                </a:cubicBezTo>
                <a:close/>
                <a:moveTo>
                  <a:pt x="15240" y="184884"/>
                </a:moveTo>
                <a:cubicBezTo>
                  <a:pt x="14021" y="186306"/>
                  <a:pt x="13919" y="187424"/>
                  <a:pt x="14935" y="188236"/>
                </a:cubicBezTo>
                <a:lnTo>
                  <a:pt x="14935" y="188846"/>
                </a:lnTo>
                <a:lnTo>
                  <a:pt x="15545" y="188236"/>
                </a:lnTo>
                <a:lnTo>
                  <a:pt x="14935" y="188236"/>
                </a:lnTo>
                <a:cubicBezTo>
                  <a:pt x="14935" y="187830"/>
                  <a:pt x="15189" y="187322"/>
                  <a:pt x="15697" y="186712"/>
                </a:cubicBezTo>
                <a:cubicBezTo>
                  <a:pt x="16205" y="186103"/>
                  <a:pt x="16053" y="185493"/>
                  <a:pt x="15240" y="184884"/>
                </a:cubicBezTo>
                <a:close/>
                <a:moveTo>
                  <a:pt x="661340" y="184579"/>
                </a:moveTo>
                <a:lnTo>
                  <a:pt x="661340" y="184884"/>
                </a:lnTo>
                <a:lnTo>
                  <a:pt x="662254" y="184884"/>
                </a:lnTo>
                <a:lnTo>
                  <a:pt x="662254" y="184579"/>
                </a:lnTo>
                <a:close/>
                <a:moveTo>
                  <a:pt x="515569" y="184579"/>
                </a:moveTo>
                <a:cubicBezTo>
                  <a:pt x="514960" y="184985"/>
                  <a:pt x="514350" y="185341"/>
                  <a:pt x="513740" y="185646"/>
                </a:cubicBezTo>
                <a:cubicBezTo>
                  <a:pt x="513131" y="185950"/>
                  <a:pt x="512420" y="186306"/>
                  <a:pt x="511607" y="186712"/>
                </a:cubicBezTo>
                <a:cubicBezTo>
                  <a:pt x="512420" y="187119"/>
                  <a:pt x="513080" y="187474"/>
                  <a:pt x="513588" y="187779"/>
                </a:cubicBezTo>
                <a:cubicBezTo>
                  <a:pt x="514096" y="188084"/>
                  <a:pt x="514553" y="188440"/>
                  <a:pt x="514960" y="188846"/>
                </a:cubicBezTo>
                <a:cubicBezTo>
                  <a:pt x="514960" y="188236"/>
                  <a:pt x="515010" y="187627"/>
                  <a:pt x="515112" y="187017"/>
                </a:cubicBezTo>
                <a:cubicBezTo>
                  <a:pt x="515214" y="186408"/>
                  <a:pt x="515366" y="185595"/>
                  <a:pt x="515569" y="184579"/>
                </a:cubicBezTo>
                <a:close/>
                <a:moveTo>
                  <a:pt x="207340" y="184579"/>
                </a:moveTo>
                <a:lnTo>
                  <a:pt x="206876" y="185740"/>
                </a:lnTo>
                <a:lnTo>
                  <a:pt x="208255" y="185188"/>
                </a:lnTo>
                <a:cubicBezTo>
                  <a:pt x="207848" y="184985"/>
                  <a:pt x="207543" y="184782"/>
                  <a:pt x="207340" y="184579"/>
                </a:cubicBezTo>
                <a:close/>
                <a:moveTo>
                  <a:pt x="525628" y="184274"/>
                </a:moveTo>
                <a:cubicBezTo>
                  <a:pt x="525424" y="184477"/>
                  <a:pt x="525221" y="184579"/>
                  <a:pt x="525018" y="184579"/>
                </a:cubicBezTo>
                <a:cubicBezTo>
                  <a:pt x="525221" y="184579"/>
                  <a:pt x="525323" y="184680"/>
                  <a:pt x="525323" y="184884"/>
                </a:cubicBezTo>
                <a:cubicBezTo>
                  <a:pt x="525526" y="184680"/>
                  <a:pt x="525628" y="184579"/>
                  <a:pt x="525628" y="184579"/>
                </a:cubicBezTo>
                <a:cubicBezTo>
                  <a:pt x="525628" y="184376"/>
                  <a:pt x="525628" y="184274"/>
                  <a:pt x="525628" y="184274"/>
                </a:cubicBezTo>
                <a:close/>
                <a:moveTo>
                  <a:pt x="510997" y="184274"/>
                </a:moveTo>
                <a:cubicBezTo>
                  <a:pt x="510591" y="185087"/>
                  <a:pt x="510438" y="185595"/>
                  <a:pt x="510540" y="185798"/>
                </a:cubicBezTo>
                <a:cubicBezTo>
                  <a:pt x="510642" y="186001"/>
                  <a:pt x="510692" y="186204"/>
                  <a:pt x="510692" y="186408"/>
                </a:cubicBezTo>
                <a:lnTo>
                  <a:pt x="510692" y="186103"/>
                </a:lnTo>
                <a:cubicBezTo>
                  <a:pt x="510692" y="185900"/>
                  <a:pt x="510794" y="185290"/>
                  <a:pt x="510997" y="184274"/>
                </a:cubicBezTo>
                <a:close/>
                <a:moveTo>
                  <a:pt x="431444" y="184274"/>
                </a:moveTo>
                <a:cubicBezTo>
                  <a:pt x="431241" y="184274"/>
                  <a:pt x="431038" y="184376"/>
                  <a:pt x="430835" y="184579"/>
                </a:cubicBezTo>
                <a:lnTo>
                  <a:pt x="431140" y="184579"/>
                </a:lnTo>
                <a:lnTo>
                  <a:pt x="431444" y="184579"/>
                </a:lnTo>
                <a:close/>
                <a:moveTo>
                  <a:pt x="421386" y="184274"/>
                </a:moveTo>
                <a:cubicBezTo>
                  <a:pt x="421183" y="184274"/>
                  <a:pt x="421030" y="184325"/>
                  <a:pt x="420929" y="184426"/>
                </a:cubicBezTo>
                <a:cubicBezTo>
                  <a:pt x="420827" y="184528"/>
                  <a:pt x="420675" y="184579"/>
                  <a:pt x="420472" y="184579"/>
                </a:cubicBezTo>
                <a:cubicBezTo>
                  <a:pt x="420878" y="184985"/>
                  <a:pt x="421081" y="185392"/>
                  <a:pt x="421081" y="185798"/>
                </a:cubicBezTo>
                <a:cubicBezTo>
                  <a:pt x="421284" y="185392"/>
                  <a:pt x="421488" y="185188"/>
                  <a:pt x="421691" y="185188"/>
                </a:cubicBezTo>
                <a:cubicBezTo>
                  <a:pt x="421894" y="185188"/>
                  <a:pt x="421996" y="185087"/>
                  <a:pt x="421996" y="184884"/>
                </a:cubicBezTo>
                <a:cubicBezTo>
                  <a:pt x="421589" y="184680"/>
                  <a:pt x="421386" y="184477"/>
                  <a:pt x="421386" y="184274"/>
                </a:cubicBezTo>
                <a:close/>
                <a:moveTo>
                  <a:pt x="210388" y="184274"/>
                </a:moveTo>
                <a:cubicBezTo>
                  <a:pt x="211404" y="185493"/>
                  <a:pt x="212014" y="186154"/>
                  <a:pt x="212217" y="186255"/>
                </a:cubicBezTo>
                <a:cubicBezTo>
                  <a:pt x="212420" y="186357"/>
                  <a:pt x="212928" y="186001"/>
                  <a:pt x="213741" y="185188"/>
                </a:cubicBezTo>
                <a:cubicBezTo>
                  <a:pt x="212522" y="184782"/>
                  <a:pt x="211404" y="184477"/>
                  <a:pt x="210388" y="184274"/>
                </a:cubicBezTo>
                <a:close/>
                <a:moveTo>
                  <a:pt x="143332" y="184274"/>
                </a:moveTo>
                <a:lnTo>
                  <a:pt x="143027" y="184579"/>
                </a:lnTo>
                <a:lnTo>
                  <a:pt x="143027" y="184884"/>
                </a:lnTo>
                <a:cubicBezTo>
                  <a:pt x="143231" y="184680"/>
                  <a:pt x="143332" y="184579"/>
                  <a:pt x="143332" y="184579"/>
                </a:cubicBezTo>
                <a:close/>
                <a:moveTo>
                  <a:pt x="25298" y="184274"/>
                </a:moveTo>
                <a:lnTo>
                  <a:pt x="24994" y="184579"/>
                </a:lnTo>
                <a:lnTo>
                  <a:pt x="26822" y="184579"/>
                </a:lnTo>
                <a:lnTo>
                  <a:pt x="27127" y="184274"/>
                </a:lnTo>
                <a:close/>
                <a:moveTo>
                  <a:pt x="21641" y="184274"/>
                </a:moveTo>
                <a:lnTo>
                  <a:pt x="21336" y="184579"/>
                </a:lnTo>
                <a:lnTo>
                  <a:pt x="21641" y="184579"/>
                </a:lnTo>
                <a:close/>
                <a:moveTo>
                  <a:pt x="597188" y="184105"/>
                </a:moveTo>
                <a:lnTo>
                  <a:pt x="596798" y="184884"/>
                </a:lnTo>
                <a:cubicBezTo>
                  <a:pt x="596697" y="185087"/>
                  <a:pt x="596443" y="185493"/>
                  <a:pt x="596036" y="186103"/>
                </a:cubicBezTo>
                <a:cubicBezTo>
                  <a:pt x="596443" y="185900"/>
                  <a:pt x="596900" y="185646"/>
                  <a:pt x="597408" y="185341"/>
                </a:cubicBezTo>
                <a:cubicBezTo>
                  <a:pt x="597916" y="185036"/>
                  <a:pt x="598475" y="184680"/>
                  <a:pt x="599084" y="184274"/>
                </a:cubicBezTo>
                <a:lnTo>
                  <a:pt x="597256" y="184274"/>
                </a:lnTo>
                <a:close/>
                <a:moveTo>
                  <a:pt x="366522" y="183664"/>
                </a:moveTo>
                <a:cubicBezTo>
                  <a:pt x="365506" y="184071"/>
                  <a:pt x="364846" y="184426"/>
                  <a:pt x="364541" y="184731"/>
                </a:cubicBezTo>
                <a:cubicBezTo>
                  <a:pt x="364236" y="185036"/>
                  <a:pt x="363880" y="185392"/>
                  <a:pt x="363474" y="185798"/>
                </a:cubicBezTo>
                <a:cubicBezTo>
                  <a:pt x="364287" y="186001"/>
                  <a:pt x="364896" y="186001"/>
                  <a:pt x="365303" y="185798"/>
                </a:cubicBezTo>
                <a:cubicBezTo>
                  <a:pt x="365709" y="185595"/>
                  <a:pt x="366116" y="184884"/>
                  <a:pt x="366522" y="183664"/>
                </a:cubicBezTo>
                <a:close/>
                <a:moveTo>
                  <a:pt x="299771" y="183664"/>
                </a:moveTo>
                <a:lnTo>
                  <a:pt x="299771" y="183969"/>
                </a:lnTo>
                <a:lnTo>
                  <a:pt x="300685" y="183969"/>
                </a:lnTo>
                <a:lnTo>
                  <a:pt x="300685" y="183664"/>
                </a:lnTo>
                <a:close/>
                <a:moveTo>
                  <a:pt x="217094" y="183664"/>
                </a:moveTo>
                <a:lnTo>
                  <a:pt x="217094" y="183969"/>
                </a:lnTo>
                <a:cubicBezTo>
                  <a:pt x="217297" y="183969"/>
                  <a:pt x="217399" y="183868"/>
                  <a:pt x="217399" y="183664"/>
                </a:cubicBezTo>
                <a:close/>
                <a:moveTo>
                  <a:pt x="150952" y="183664"/>
                </a:moveTo>
                <a:cubicBezTo>
                  <a:pt x="150952" y="184071"/>
                  <a:pt x="150851" y="184376"/>
                  <a:pt x="150647" y="184579"/>
                </a:cubicBezTo>
                <a:lnTo>
                  <a:pt x="150952" y="184579"/>
                </a:lnTo>
                <a:cubicBezTo>
                  <a:pt x="151155" y="184376"/>
                  <a:pt x="151257" y="184071"/>
                  <a:pt x="151257" y="183664"/>
                </a:cubicBezTo>
                <a:close/>
                <a:moveTo>
                  <a:pt x="582625" y="183055"/>
                </a:moveTo>
                <a:cubicBezTo>
                  <a:pt x="581812" y="183868"/>
                  <a:pt x="581203" y="184630"/>
                  <a:pt x="580796" y="185341"/>
                </a:cubicBezTo>
                <a:cubicBezTo>
                  <a:pt x="580390" y="186052"/>
                  <a:pt x="579984" y="186611"/>
                  <a:pt x="579577" y="187017"/>
                </a:cubicBezTo>
                <a:lnTo>
                  <a:pt x="579577" y="187627"/>
                </a:lnTo>
                <a:cubicBezTo>
                  <a:pt x="580390" y="187220"/>
                  <a:pt x="581406" y="186611"/>
                  <a:pt x="582625" y="185798"/>
                </a:cubicBezTo>
                <a:lnTo>
                  <a:pt x="582740" y="185646"/>
                </a:lnTo>
                <a:lnTo>
                  <a:pt x="583082" y="185188"/>
                </a:lnTo>
                <a:cubicBezTo>
                  <a:pt x="583184" y="185188"/>
                  <a:pt x="583336" y="185087"/>
                  <a:pt x="583540" y="184884"/>
                </a:cubicBezTo>
                <a:lnTo>
                  <a:pt x="582930" y="184884"/>
                </a:lnTo>
                <a:cubicBezTo>
                  <a:pt x="582727" y="184680"/>
                  <a:pt x="582676" y="184426"/>
                  <a:pt x="582778" y="184122"/>
                </a:cubicBezTo>
                <a:cubicBezTo>
                  <a:pt x="582879" y="183817"/>
                  <a:pt x="582828" y="183461"/>
                  <a:pt x="582625" y="183055"/>
                </a:cubicBezTo>
                <a:close/>
                <a:moveTo>
                  <a:pt x="502768" y="182750"/>
                </a:moveTo>
                <a:lnTo>
                  <a:pt x="502768" y="183664"/>
                </a:lnTo>
                <a:lnTo>
                  <a:pt x="503072" y="183664"/>
                </a:lnTo>
                <a:lnTo>
                  <a:pt x="503301" y="182750"/>
                </a:lnTo>
                <a:close/>
                <a:moveTo>
                  <a:pt x="500939" y="182750"/>
                </a:moveTo>
                <a:cubicBezTo>
                  <a:pt x="500736" y="182750"/>
                  <a:pt x="500583" y="182801"/>
                  <a:pt x="500482" y="182902"/>
                </a:cubicBezTo>
                <a:cubicBezTo>
                  <a:pt x="500380" y="183004"/>
                  <a:pt x="500228" y="183055"/>
                  <a:pt x="500024" y="183055"/>
                </a:cubicBezTo>
                <a:cubicBezTo>
                  <a:pt x="500228" y="183258"/>
                  <a:pt x="500329" y="183410"/>
                  <a:pt x="500329" y="183512"/>
                </a:cubicBezTo>
                <a:cubicBezTo>
                  <a:pt x="500329" y="183614"/>
                  <a:pt x="500431" y="183766"/>
                  <a:pt x="500634" y="183969"/>
                </a:cubicBezTo>
                <a:cubicBezTo>
                  <a:pt x="500837" y="183969"/>
                  <a:pt x="500939" y="183918"/>
                  <a:pt x="500939" y="183817"/>
                </a:cubicBezTo>
                <a:cubicBezTo>
                  <a:pt x="500939" y="183715"/>
                  <a:pt x="501040" y="183664"/>
                  <a:pt x="501244" y="183664"/>
                </a:cubicBezTo>
                <a:cubicBezTo>
                  <a:pt x="500837" y="183258"/>
                  <a:pt x="500736" y="182953"/>
                  <a:pt x="500939" y="182750"/>
                </a:cubicBezTo>
                <a:close/>
                <a:moveTo>
                  <a:pt x="497281" y="182750"/>
                </a:moveTo>
                <a:lnTo>
                  <a:pt x="496976" y="183055"/>
                </a:lnTo>
                <a:cubicBezTo>
                  <a:pt x="496976" y="183258"/>
                  <a:pt x="497078" y="183360"/>
                  <a:pt x="497281" y="183360"/>
                </a:cubicBezTo>
                <a:cubicBezTo>
                  <a:pt x="497281" y="183156"/>
                  <a:pt x="497383" y="182953"/>
                  <a:pt x="497586" y="182750"/>
                </a:cubicBezTo>
                <a:close/>
                <a:moveTo>
                  <a:pt x="154000" y="182750"/>
                </a:moveTo>
                <a:lnTo>
                  <a:pt x="153391" y="183055"/>
                </a:lnTo>
                <a:cubicBezTo>
                  <a:pt x="153797" y="183461"/>
                  <a:pt x="154203" y="183766"/>
                  <a:pt x="154610" y="183969"/>
                </a:cubicBezTo>
                <a:cubicBezTo>
                  <a:pt x="154610" y="183563"/>
                  <a:pt x="154711" y="183360"/>
                  <a:pt x="154915" y="183360"/>
                </a:cubicBezTo>
                <a:cubicBezTo>
                  <a:pt x="154102" y="182953"/>
                  <a:pt x="153797" y="182750"/>
                  <a:pt x="154000" y="182750"/>
                </a:cubicBezTo>
                <a:close/>
                <a:moveTo>
                  <a:pt x="587502" y="182445"/>
                </a:moveTo>
                <a:cubicBezTo>
                  <a:pt x="587299" y="182648"/>
                  <a:pt x="587096" y="182852"/>
                  <a:pt x="586892" y="183055"/>
                </a:cubicBezTo>
                <a:cubicBezTo>
                  <a:pt x="586689" y="183258"/>
                  <a:pt x="586384" y="183563"/>
                  <a:pt x="585978" y="183969"/>
                </a:cubicBezTo>
                <a:lnTo>
                  <a:pt x="587502" y="183969"/>
                </a:lnTo>
                <a:cubicBezTo>
                  <a:pt x="587705" y="183766"/>
                  <a:pt x="587807" y="183614"/>
                  <a:pt x="587807" y="183512"/>
                </a:cubicBezTo>
                <a:cubicBezTo>
                  <a:pt x="587807" y="183410"/>
                  <a:pt x="587908" y="183258"/>
                  <a:pt x="588112" y="183055"/>
                </a:cubicBezTo>
                <a:cubicBezTo>
                  <a:pt x="588112" y="182648"/>
                  <a:pt x="587908" y="182445"/>
                  <a:pt x="587502" y="182445"/>
                </a:cubicBezTo>
                <a:close/>
                <a:moveTo>
                  <a:pt x="199111" y="182445"/>
                </a:moveTo>
                <a:cubicBezTo>
                  <a:pt x="199720" y="183868"/>
                  <a:pt x="200025" y="184579"/>
                  <a:pt x="200025" y="184579"/>
                </a:cubicBezTo>
                <a:cubicBezTo>
                  <a:pt x="200838" y="184172"/>
                  <a:pt x="201498" y="183817"/>
                  <a:pt x="202006" y="183512"/>
                </a:cubicBezTo>
                <a:cubicBezTo>
                  <a:pt x="202514" y="183207"/>
                  <a:pt x="203276" y="182852"/>
                  <a:pt x="204292" y="182445"/>
                </a:cubicBezTo>
                <a:close/>
                <a:moveTo>
                  <a:pt x="514045" y="182140"/>
                </a:moveTo>
                <a:cubicBezTo>
                  <a:pt x="513639" y="182547"/>
                  <a:pt x="513334" y="182801"/>
                  <a:pt x="513131" y="182902"/>
                </a:cubicBezTo>
                <a:cubicBezTo>
                  <a:pt x="512928" y="183004"/>
                  <a:pt x="512724" y="183258"/>
                  <a:pt x="512521" y="183664"/>
                </a:cubicBezTo>
                <a:cubicBezTo>
                  <a:pt x="513334" y="183664"/>
                  <a:pt x="513842" y="183156"/>
                  <a:pt x="514045" y="182140"/>
                </a:cubicBezTo>
                <a:close/>
                <a:moveTo>
                  <a:pt x="424434" y="182140"/>
                </a:moveTo>
                <a:cubicBezTo>
                  <a:pt x="424231" y="182547"/>
                  <a:pt x="423824" y="183055"/>
                  <a:pt x="423215" y="183664"/>
                </a:cubicBezTo>
                <a:cubicBezTo>
                  <a:pt x="423621" y="184071"/>
                  <a:pt x="423824" y="184274"/>
                  <a:pt x="423824" y="184274"/>
                </a:cubicBezTo>
                <a:cubicBezTo>
                  <a:pt x="424231" y="183461"/>
                  <a:pt x="424637" y="182852"/>
                  <a:pt x="425044" y="182445"/>
                </a:cubicBezTo>
                <a:cubicBezTo>
                  <a:pt x="424840" y="182445"/>
                  <a:pt x="424637" y="182344"/>
                  <a:pt x="424434" y="182140"/>
                </a:cubicBezTo>
                <a:close/>
                <a:moveTo>
                  <a:pt x="420472" y="182140"/>
                </a:moveTo>
                <a:cubicBezTo>
                  <a:pt x="420472" y="182547"/>
                  <a:pt x="420370" y="182852"/>
                  <a:pt x="420167" y="183055"/>
                </a:cubicBezTo>
                <a:lnTo>
                  <a:pt x="420472" y="183055"/>
                </a:lnTo>
                <a:cubicBezTo>
                  <a:pt x="420675" y="182852"/>
                  <a:pt x="420776" y="182547"/>
                  <a:pt x="420776" y="182140"/>
                </a:cubicBezTo>
                <a:close/>
                <a:moveTo>
                  <a:pt x="352501" y="182140"/>
                </a:moveTo>
                <a:lnTo>
                  <a:pt x="353111" y="182445"/>
                </a:lnTo>
                <a:lnTo>
                  <a:pt x="353720" y="182445"/>
                </a:lnTo>
                <a:cubicBezTo>
                  <a:pt x="353517" y="182242"/>
                  <a:pt x="353111" y="182140"/>
                  <a:pt x="352501" y="182140"/>
                </a:cubicBezTo>
                <a:close/>
                <a:moveTo>
                  <a:pt x="148514" y="182140"/>
                </a:moveTo>
                <a:cubicBezTo>
                  <a:pt x="148311" y="182140"/>
                  <a:pt x="148107" y="182242"/>
                  <a:pt x="147904" y="182445"/>
                </a:cubicBezTo>
                <a:lnTo>
                  <a:pt x="148819" y="182445"/>
                </a:lnTo>
                <a:cubicBezTo>
                  <a:pt x="148615" y="182242"/>
                  <a:pt x="148514" y="182140"/>
                  <a:pt x="148514" y="182140"/>
                </a:cubicBezTo>
                <a:close/>
                <a:moveTo>
                  <a:pt x="39929" y="182140"/>
                </a:moveTo>
                <a:cubicBezTo>
                  <a:pt x="39319" y="182140"/>
                  <a:pt x="38913" y="182242"/>
                  <a:pt x="38710" y="182445"/>
                </a:cubicBezTo>
                <a:cubicBezTo>
                  <a:pt x="38913" y="182648"/>
                  <a:pt x="38964" y="182852"/>
                  <a:pt x="38862" y="183055"/>
                </a:cubicBezTo>
                <a:cubicBezTo>
                  <a:pt x="38760" y="183258"/>
                  <a:pt x="38811" y="183563"/>
                  <a:pt x="39014" y="183969"/>
                </a:cubicBezTo>
                <a:cubicBezTo>
                  <a:pt x="39624" y="183969"/>
                  <a:pt x="39929" y="183868"/>
                  <a:pt x="39929" y="183664"/>
                </a:cubicBezTo>
                <a:close/>
                <a:moveTo>
                  <a:pt x="510388" y="181836"/>
                </a:moveTo>
                <a:cubicBezTo>
                  <a:pt x="509981" y="182242"/>
                  <a:pt x="509575" y="182445"/>
                  <a:pt x="509168" y="182445"/>
                </a:cubicBezTo>
                <a:lnTo>
                  <a:pt x="509168" y="183360"/>
                </a:lnTo>
                <a:cubicBezTo>
                  <a:pt x="509981" y="182953"/>
                  <a:pt x="510489" y="182648"/>
                  <a:pt x="510692" y="182445"/>
                </a:cubicBezTo>
                <a:cubicBezTo>
                  <a:pt x="510692" y="182242"/>
                  <a:pt x="510591" y="182039"/>
                  <a:pt x="510388" y="181836"/>
                </a:cubicBezTo>
                <a:close/>
                <a:moveTo>
                  <a:pt x="433883" y="181836"/>
                </a:moveTo>
                <a:cubicBezTo>
                  <a:pt x="433883" y="182242"/>
                  <a:pt x="433832" y="182648"/>
                  <a:pt x="433730" y="183055"/>
                </a:cubicBezTo>
                <a:cubicBezTo>
                  <a:pt x="433629" y="183461"/>
                  <a:pt x="433578" y="183868"/>
                  <a:pt x="433578" y="184274"/>
                </a:cubicBezTo>
                <a:cubicBezTo>
                  <a:pt x="433984" y="184274"/>
                  <a:pt x="434340" y="184223"/>
                  <a:pt x="434645" y="184122"/>
                </a:cubicBezTo>
                <a:cubicBezTo>
                  <a:pt x="434950" y="184020"/>
                  <a:pt x="435305" y="183969"/>
                  <a:pt x="435712" y="183969"/>
                </a:cubicBezTo>
                <a:cubicBezTo>
                  <a:pt x="435305" y="183360"/>
                  <a:pt x="434696" y="182648"/>
                  <a:pt x="433883" y="181836"/>
                </a:cubicBezTo>
                <a:close/>
                <a:moveTo>
                  <a:pt x="156743" y="181836"/>
                </a:moveTo>
                <a:cubicBezTo>
                  <a:pt x="156337" y="182445"/>
                  <a:pt x="156032" y="182852"/>
                  <a:pt x="155829" y="183055"/>
                </a:cubicBezTo>
                <a:lnTo>
                  <a:pt x="156743" y="183055"/>
                </a:lnTo>
                <a:cubicBezTo>
                  <a:pt x="156947" y="182852"/>
                  <a:pt x="157048" y="182547"/>
                  <a:pt x="157048" y="182140"/>
                </a:cubicBezTo>
                <a:cubicBezTo>
                  <a:pt x="156845" y="181937"/>
                  <a:pt x="156743" y="181836"/>
                  <a:pt x="156743" y="181836"/>
                </a:cubicBezTo>
                <a:close/>
                <a:moveTo>
                  <a:pt x="492100" y="181531"/>
                </a:moveTo>
                <a:cubicBezTo>
                  <a:pt x="491896" y="181734"/>
                  <a:pt x="491744" y="181836"/>
                  <a:pt x="491642" y="181836"/>
                </a:cubicBezTo>
                <a:cubicBezTo>
                  <a:pt x="491541" y="181836"/>
                  <a:pt x="491388" y="181937"/>
                  <a:pt x="491185" y="182140"/>
                </a:cubicBezTo>
                <a:lnTo>
                  <a:pt x="491490" y="182445"/>
                </a:lnTo>
                <a:cubicBezTo>
                  <a:pt x="491896" y="182039"/>
                  <a:pt x="492100" y="181836"/>
                  <a:pt x="492100" y="181836"/>
                </a:cubicBezTo>
                <a:close/>
                <a:moveTo>
                  <a:pt x="350672" y="181531"/>
                </a:moveTo>
                <a:cubicBezTo>
                  <a:pt x="350063" y="182344"/>
                  <a:pt x="349606" y="183004"/>
                  <a:pt x="349301" y="183512"/>
                </a:cubicBezTo>
                <a:cubicBezTo>
                  <a:pt x="348996" y="184020"/>
                  <a:pt x="348640" y="184477"/>
                  <a:pt x="348234" y="184884"/>
                </a:cubicBezTo>
                <a:cubicBezTo>
                  <a:pt x="347828" y="184680"/>
                  <a:pt x="347523" y="184579"/>
                  <a:pt x="347320" y="184579"/>
                </a:cubicBezTo>
                <a:lnTo>
                  <a:pt x="346903" y="184370"/>
                </a:lnTo>
                <a:lnTo>
                  <a:pt x="344881" y="186103"/>
                </a:lnTo>
                <a:cubicBezTo>
                  <a:pt x="344881" y="186509"/>
                  <a:pt x="344932" y="186763"/>
                  <a:pt x="345034" y="186865"/>
                </a:cubicBezTo>
                <a:lnTo>
                  <a:pt x="344937" y="187350"/>
                </a:lnTo>
                <a:lnTo>
                  <a:pt x="346710" y="188236"/>
                </a:lnTo>
                <a:cubicBezTo>
                  <a:pt x="346913" y="188440"/>
                  <a:pt x="347015" y="188643"/>
                  <a:pt x="347015" y="188846"/>
                </a:cubicBezTo>
                <a:cubicBezTo>
                  <a:pt x="347015" y="189049"/>
                  <a:pt x="347116" y="189252"/>
                  <a:pt x="347320" y="189456"/>
                </a:cubicBezTo>
                <a:cubicBezTo>
                  <a:pt x="347320" y="189252"/>
                  <a:pt x="347370" y="189151"/>
                  <a:pt x="347472" y="189151"/>
                </a:cubicBezTo>
                <a:cubicBezTo>
                  <a:pt x="347574" y="189151"/>
                  <a:pt x="347624" y="189049"/>
                  <a:pt x="347624" y="188846"/>
                </a:cubicBezTo>
                <a:cubicBezTo>
                  <a:pt x="347421" y="188846"/>
                  <a:pt x="347116" y="188643"/>
                  <a:pt x="346710" y="188236"/>
                </a:cubicBezTo>
                <a:cubicBezTo>
                  <a:pt x="347116" y="187830"/>
                  <a:pt x="347472" y="187474"/>
                  <a:pt x="347777" y="187170"/>
                </a:cubicBezTo>
                <a:cubicBezTo>
                  <a:pt x="348082" y="186865"/>
                  <a:pt x="348437" y="186509"/>
                  <a:pt x="348844" y="186103"/>
                </a:cubicBezTo>
                <a:cubicBezTo>
                  <a:pt x="349656" y="187119"/>
                  <a:pt x="350571" y="186814"/>
                  <a:pt x="351587" y="185188"/>
                </a:cubicBezTo>
                <a:cubicBezTo>
                  <a:pt x="351180" y="184782"/>
                  <a:pt x="350926" y="184477"/>
                  <a:pt x="350825" y="184274"/>
                </a:cubicBezTo>
                <a:cubicBezTo>
                  <a:pt x="350723" y="184071"/>
                  <a:pt x="350571" y="183868"/>
                  <a:pt x="350368" y="183664"/>
                </a:cubicBezTo>
                <a:cubicBezTo>
                  <a:pt x="350368" y="183258"/>
                  <a:pt x="350418" y="182902"/>
                  <a:pt x="350520" y="182598"/>
                </a:cubicBezTo>
                <a:cubicBezTo>
                  <a:pt x="350622" y="182293"/>
                  <a:pt x="350672" y="181937"/>
                  <a:pt x="350672" y="181531"/>
                </a:cubicBezTo>
                <a:close/>
                <a:moveTo>
                  <a:pt x="343967" y="181531"/>
                </a:moveTo>
                <a:lnTo>
                  <a:pt x="343967" y="182750"/>
                </a:lnTo>
                <a:lnTo>
                  <a:pt x="344576" y="182140"/>
                </a:lnTo>
                <a:close/>
                <a:moveTo>
                  <a:pt x="213741" y="181531"/>
                </a:moveTo>
                <a:cubicBezTo>
                  <a:pt x="213538" y="181531"/>
                  <a:pt x="212827" y="181734"/>
                  <a:pt x="211607" y="182140"/>
                </a:cubicBezTo>
                <a:cubicBezTo>
                  <a:pt x="212217" y="182547"/>
                  <a:pt x="212928" y="182953"/>
                  <a:pt x="213741" y="183360"/>
                </a:cubicBezTo>
                <a:cubicBezTo>
                  <a:pt x="213944" y="183360"/>
                  <a:pt x="214046" y="183258"/>
                  <a:pt x="214046" y="183055"/>
                </a:cubicBezTo>
                <a:cubicBezTo>
                  <a:pt x="214046" y="182039"/>
                  <a:pt x="213944" y="181531"/>
                  <a:pt x="213741" y="181531"/>
                </a:cubicBezTo>
                <a:close/>
                <a:moveTo>
                  <a:pt x="210083" y="181531"/>
                </a:moveTo>
                <a:lnTo>
                  <a:pt x="210083" y="182140"/>
                </a:lnTo>
                <a:lnTo>
                  <a:pt x="210693" y="182140"/>
                </a:lnTo>
                <a:lnTo>
                  <a:pt x="210388" y="181836"/>
                </a:lnTo>
                <a:cubicBezTo>
                  <a:pt x="210185" y="181836"/>
                  <a:pt x="210083" y="181734"/>
                  <a:pt x="210083" y="181531"/>
                </a:cubicBezTo>
                <a:close/>
                <a:moveTo>
                  <a:pt x="583844" y="181226"/>
                </a:moveTo>
                <a:lnTo>
                  <a:pt x="583235" y="181531"/>
                </a:lnTo>
                <a:cubicBezTo>
                  <a:pt x="583438" y="181734"/>
                  <a:pt x="583540" y="181886"/>
                  <a:pt x="583540" y="181988"/>
                </a:cubicBezTo>
                <a:cubicBezTo>
                  <a:pt x="583540" y="182090"/>
                  <a:pt x="583641" y="182242"/>
                  <a:pt x="583844" y="182445"/>
                </a:cubicBezTo>
                <a:lnTo>
                  <a:pt x="584454" y="181836"/>
                </a:lnTo>
                <a:cubicBezTo>
                  <a:pt x="584048" y="181429"/>
                  <a:pt x="583844" y="181226"/>
                  <a:pt x="583844" y="181226"/>
                </a:cubicBezTo>
                <a:close/>
                <a:moveTo>
                  <a:pt x="523799" y="181226"/>
                </a:moveTo>
                <a:cubicBezTo>
                  <a:pt x="523596" y="181632"/>
                  <a:pt x="523494" y="181785"/>
                  <a:pt x="523494" y="181683"/>
                </a:cubicBezTo>
                <a:lnTo>
                  <a:pt x="523860" y="181226"/>
                </a:lnTo>
                <a:close/>
                <a:moveTo>
                  <a:pt x="495300" y="181226"/>
                </a:moveTo>
                <a:cubicBezTo>
                  <a:pt x="494792" y="181226"/>
                  <a:pt x="494233" y="181531"/>
                  <a:pt x="493624" y="182140"/>
                </a:cubicBezTo>
                <a:cubicBezTo>
                  <a:pt x="494436" y="182750"/>
                  <a:pt x="495249" y="183156"/>
                  <a:pt x="496062" y="183360"/>
                </a:cubicBezTo>
                <a:cubicBezTo>
                  <a:pt x="496265" y="182953"/>
                  <a:pt x="496418" y="182648"/>
                  <a:pt x="496519" y="182445"/>
                </a:cubicBezTo>
                <a:cubicBezTo>
                  <a:pt x="496621" y="182242"/>
                  <a:pt x="496672" y="181937"/>
                  <a:pt x="496672" y="181531"/>
                </a:cubicBezTo>
                <a:cubicBezTo>
                  <a:pt x="496265" y="181328"/>
                  <a:pt x="495808" y="181226"/>
                  <a:pt x="495300" y="181226"/>
                </a:cubicBezTo>
                <a:close/>
                <a:moveTo>
                  <a:pt x="442417" y="181226"/>
                </a:moveTo>
                <a:lnTo>
                  <a:pt x="442112" y="181531"/>
                </a:lnTo>
                <a:lnTo>
                  <a:pt x="442722" y="181531"/>
                </a:lnTo>
                <a:lnTo>
                  <a:pt x="443027" y="181226"/>
                </a:lnTo>
                <a:close/>
                <a:moveTo>
                  <a:pt x="357683" y="181226"/>
                </a:moveTo>
                <a:lnTo>
                  <a:pt x="356870" y="181836"/>
                </a:lnTo>
                <a:lnTo>
                  <a:pt x="357683" y="181836"/>
                </a:lnTo>
                <a:cubicBezTo>
                  <a:pt x="357683" y="181429"/>
                  <a:pt x="357683" y="181226"/>
                  <a:pt x="357683" y="181226"/>
                </a:cubicBezTo>
                <a:close/>
                <a:moveTo>
                  <a:pt x="207950" y="181226"/>
                </a:moveTo>
                <a:cubicBezTo>
                  <a:pt x="207340" y="181429"/>
                  <a:pt x="206832" y="181734"/>
                  <a:pt x="206426" y="182140"/>
                </a:cubicBezTo>
                <a:cubicBezTo>
                  <a:pt x="206426" y="182344"/>
                  <a:pt x="206527" y="182547"/>
                  <a:pt x="206731" y="182750"/>
                </a:cubicBezTo>
                <a:cubicBezTo>
                  <a:pt x="206934" y="182547"/>
                  <a:pt x="207137" y="182394"/>
                  <a:pt x="207340" y="182293"/>
                </a:cubicBezTo>
                <a:cubicBezTo>
                  <a:pt x="207543" y="182191"/>
                  <a:pt x="207747" y="182039"/>
                  <a:pt x="207950" y="181836"/>
                </a:cubicBezTo>
                <a:cubicBezTo>
                  <a:pt x="207950" y="181429"/>
                  <a:pt x="207950" y="181226"/>
                  <a:pt x="207950" y="181226"/>
                </a:cubicBezTo>
                <a:close/>
                <a:moveTo>
                  <a:pt x="163449" y="181226"/>
                </a:moveTo>
                <a:cubicBezTo>
                  <a:pt x="163043" y="182242"/>
                  <a:pt x="162839" y="182750"/>
                  <a:pt x="162839" y="182750"/>
                </a:cubicBezTo>
                <a:lnTo>
                  <a:pt x="159487" y="182750"/>
                </a:lnTo>
                <a:lnTo>
                  <a:pt x="161315" y="184579"/>
                </a:lnTo>
                <a:cubicBezTo>
                  <a:pt x="162128" y="184172"/>
                  <a:pt x="162535" y="183969"/>
                  <a:pt x="162535" y="183969"/>
                </a:cubicBezTo>
                <a:cubicBezTo>
                  <a:pt x="162535" y="183360"/>
                  <a:pt x="162636" y="182953"/>
                  <a:pt x="162839" y="182750"/>
                </a:cubicBezTo>
                <a:cubicBezTo>
                  <a:pt x="163246" y="182547"/>
                  <a:pt x="163449" y="182445"/>
                  <a:pt x="163449" y="182445"/>
                </a:cubicBezTo>
                <a:close/>
                <a:moveTo>
                  <a:pt x="438760" y="180921"/>
                </a:moveTo>
                <a:cubicBezTo>
                  <a:pt x="437947" y="181124"/>
                  <a:pt x="436931" y="181226"/>
                  <a:pt x="435712" y="181226"/>
                </a:cubicBezTo>
                <a:cubicBezTo>
                  <a:pt x="436321" y="181632"/>
                  <a:pt x="436728" y="181836"/>
                  <a:pt x="436931" y="181836"/>
                </a:cubicBezTo>
                <a:cubicBezTo>
                  <a:pt x="437134" y="181836"/>
                  <a:pt x="437744" y="181531"/>
                  <a:pt x="438760" y="180921"/>
                </a:cubicBezTo>
                <a:close/>
                <a:moveTo>
                  <a:pt x="427787" y="180921"/>
                </a:moveTo>
                <a:cubicBezTo>
                  <a:pt x="427787" y="180921"/>
                  <a:pt x="427380" y="181124"/>
                  <a:pt x="426568" y="181531"/>
                </a:cubicBezTo>
                <a:cubicBezTo>
                  <a:pt x="426771" y="181734"/>
                  <a:pt x="426923" y="181937"/>
                  <a:pt x="427025" y="182140"/>
                </a:cubicBezTo>
                <a:cubicBezTo>
                  <a:pt x="427126" y="182344"/>
                  <a:pt x="427279" y="182547"/>
                  <a:pt x="427482" y="182750"/>
                </a:cubicBezTo>
                <a:cubicBezTo>
                  <a:pt x="427685" y="182547"/>
                  <a:pt x="427787" y="182445"/>
                  <a:pt x="427787" y="182445"/>
                </a:cubicBezTo>
                <a:cubicBezTo>
                  <a:pt x="427787" y="182039"/>
                  <a:pt x="427736" y="181785"/>
                  <a:pt x="427634" y="181683"/>
                </a:cubicBezTo>
                <a:cubicBezTo>
                  <a:pt x="427533" y="181582"/>
                  <a:pt x="427584" y="181328"/>
                  <a:pt x="427787" y="180921"/>
                </a:cubicBezTo>
                <a:close/>
                <a:moveTo>
                  <a:pt x="298856" y="180921"/>
                </a:moveTo>
                <a:cubicBezTo>
                  <a:pt x="297637" y="181328"/>
                  <a:pt x="296215" y="181734"/>
                  <a:pt x="294589" y="182140"/>
                </a:cubicBezTo>
                <a:cubicBezTo>
                  <a:pt x="294183" y="182547"/>
                  <a:pt x="293929" y="182953"/>
                  <a:pt x="293827" y="183360"/>
                </a:cubicBezTo>
                <a:cubicBezTo>
                  <a:pt x="293726" y="183766"/>
                  <a:pt x="293472" y="184172"/>
                  <a:pt x="293065" y="184579"/>
                </a:cubicBezTo>
                <a:cubicBezTo>
                  <a:pt x="293878" y="184985"/>
                  <a:pt x="294488" y="185392"/>
                  <a:pt x="294894" y="185798"/>
                </a:cubicBezTo>
                <a:cubicBezTo>
                  <a:pt x="295300" y="184985"/>
                  <a:pt x="295910" y="183969"/>
                  <a:pt x="296723" y="182750"/>
                </a:cubicBezTo>
                <a:cubicBezTo>
                  <a:pt x="296926" y="182953"/>
                  <a:pt x="297739" y="183258"/>
                  <a:pt x="299161" y="183664"/>
                </a:cubicBezTo>
                <a:cubicBezTo>
                  <a:pt x="299161" y="183055"/>
                  <a:pt x="299110" y="182547"/>
                  <a:pt x="299009" y="182140"/>
                </a:cubicBezTo>
                <a:cubicBezTo>
                  <a:pt x="298907" y="181734"/>
                  <a:pt x="298856" y="181328"/>
                  <a:pt x="298856" y="180921"/>
                </a:cubicBezTo>
                <a:close/>
                <a:moveTo>
                  <a:pt x="511607" y="180616"/>
                </a:moveTo>
                <a:cubicBezTo>
                  <a:pt x="512013" y="181429"/>
                  <a:pt x="512470" y="181683"/>
                  <a:pt x="512978" y="181378"/>
                </a:cubicBezTo>
                <a:cubicBezTo>
                  <a:pt x="513486" y="181074"/>
                  <a:pt x="513944" y="180820"/>
                  <a:pt x="514350" y="180616"/>
                </a:cubicBezTo>
                <a:close/>
                <a:moveTo>
                  <a:pt x="349453" y="180616"/>
                </a:moveTo>
                <a:lnTo>
                  <a:pt x="349148" y="180921"/>
                </a:lnTo>
                <a:lnTo>
                  <a:pt x="349453" y="180921"/>
                </a:lnTo>
                <a:close/>
                <a:moveTo>
                  <a:pt x="219532" y="180007"/>
                </a:moveTo>
                <a:cubicBezTo>
                  <a:pt x="218516" y="180007"/>
                  <a:pt x="217907" y="180108"/>
                  <a:pt x="217703" y="180312"/>
                </a:cubicBezTo>
                <a:cubicBezTo>
                  <a:pt x="217500" y="180515"/>
                  <a:pt x="216891" y="181226"/>
                  <a:pt x="215875" y="182445"/>
                </a:cubicBezTo>
                <a:cubicBezTo>
                  <a:pt x="216484" y="182445"/>
                  <a:pt x="217195" y="182242"/>
                  <a:pt x="218008" y="181836"/>
                </a:cubicBezTo>
                <a:cubicBezTo>
                  <a:pt x="218415" y="181429"/>
                  <a:pt x="218669" y="181124"/>
                  <a:pt x="218770" y="180921"/>
                </a:cubicBezTo>
                <a:cubicBezTo>
                  <a:pt x="218872" y="180718"/>
                  <a:pt x="219126" y="180413"/>
                  <a:pt x="219532" y="180007"/>
                </a:cubicBezTo>
                <a:close/>
                <a:moveTo>
                  <a:pt x="212522" y="180007"/>
                </a:moveTo>
                <a:lnTo>
                  <a:pt x="212217" y="180312"/>
                </a:lnTo>
                <a:cubicBezTo>
                  <a:pt x="212623" y="180108"/>
                  <a:pt x="212827" y="180007"/>
                  <a:pt x="212827" y="180007"/>
                </a:cubicBezTo>
                <a:close/>
                <a:moveTo>
                  <a:pt x="37490" y="180007"/>
                </a:moveTo>
                <a:cubicBezTo>
                  <a:pt x="36271" y="180210"/>
                  <a:pt x="35357" y="180667"/>
                  <a:pt x="34747" y="181378"/>
                </a:cubicBezTo>
                <a:cubicBezTo>
                  <a:pt x="34138" y="182090"/>
                  <a:pt x="33426" y="182953"/>
                  <a:pt x="32614" y="183969"/>
                </a:cubicBezTo>
                <a:cubicBezTo>
                  <a:pt x="34239" y="183766"/>
                  <a:pt x="35408" y="183258"/>
                  <a:pt x="36119" y="182445"/>
                </a:cubicBezTo>
                <a:cubicBezTo>
                  <a:pt x="36830" y="181632"/>
                  <a:pt x="37897" y="181124"/>
                  <a:pt x="39319" y="180921"/>
                </a:cubicBezTo>
                <a:cubicBezTo>
                  <a:pt x="38100" y="180312"/>
                  <a:pt x="37490" y="180007"/>
                  <a:pt x="37490" y="180007"/>
                </a:cubicBezTo>
                <a:close/>
                <a:moveTo>
                  <a:pt x="160575" y="179920"/>
                </a:moveTo>
                <a:lnTo>
                  <a:pt x="159791" y="181226"/>
                </a:lnTo>
                <a:lnTo>
                  <a:pt x="161620" y="181226"/>
                </a:lnTo>
                <a:close/>
                <a:moveTo>
                  <a:pt x="502158" y="179702"/>
                </a:moveTo>
                <a:cubicBezTo>
                  <a:pt x="501752" y="180312"/>
                  <a:pt x="501498" y="180870"/>
                  <a:pt x="501396" y="181378"/>
                </a:cubicBezTo>
                <a:lnTo>
                  <a:pt x="502549" y="182275"/>
                </a:lnTo>
                <a:lnTo>
                  <a:pt x="502768" y="181074"/>
                </a:lnTo>
                <a:cubicBezTo>
                  <a:pt x="502971" y="180566"/>
                  <a:pt x="502768" y="180108"/>
                  <a:pt x="502158" y="179702"/>
                </a:cubicBezTo>
                <a:close/>
                <a:moveTo>
                  <a:pt x="146075" y="179702"/>
                </a:moveTo>
                <a:cubicBezTo>
                  <a:pt x="145872" y="179905"/>
                  <a:pt x="145771" y="180007"/>
                  <a:pt x="145771" y="180007"/>
                </a:cubicBezTo>
                <a:cubicBezTo>
                  <a:pt x="145567" y="180007"/>
                  <a:pt x="145466" y="180108"/>
                  <a:pt x="145466" y="180312"/>
                </a:cubicBezTo>
                <a:cubicBezTo>
                  <a:pt x="145669" y="180312"/>
                  <a:pt x="145821" y="180362"/>
                  <a:pt x="145923" y="180464"/>
                </a:cubicBezTo>
                <a:cubicBezTo>
                  <a:pt x="146025" y="180566"/>
                  <a:pt x="146177" y="180616"/>
                  <a:pt x="146380" y="180616"/>
                </a:cubicBezTo>
                <a:cubicBezTo>
                  <a:pt x="146380" y="180820"/>
                  <a:pt x="146685" y="180616"/>
                  <a:pt x="147295" y="180007"/>
                </a:cubicBezTo>
                <a:cubicBezTo>
                  <a:pt x="146685" y="180007"/>
                  <a:pt x="146279" y="179905"/>
                  <a:pt x="146075" y="179702"/>
                </a:cubicBezTo>
                <a:close/>
                <a:moveTo>
                  <a:pt x="598780" y="179397"/>
                </a:moveTo>
                <a:cubicBezTo>
                  <a:pt x="598576" y="179600"/>
                  <a:pt x="598068" y="179905"/>
                  <a:pt x="597256" y="180312"/>
                </a:cubicBezTo>
                <a:lnTo>
                  <a:pt x="597242" y="180409"/>
                </a:lnTo>
                <a:lnTo>
                  <a:pt x="597865" y="180616"/>
                </a:lnTo>
                <a:cubicBezTo>
                  <a:pt x="598068" y="180616"/>
                  <a:pt x="598272" y="180718"/>
                  <a:pt x="598475" y="180921"/>
                </a:cubicBezTo>
                <a:cubicBezTo>
                  <a:pt x="598678" y="180515"/>
                  <a:pt x="598983" y="180210"/>
                  <a:pt x="599389" y="180007"/>
                </a:cubicBezTo>
                <a:cubicBezTo>
                  <a:pt x="599389" y="180007"/>
                  <a:pt x="599186" y="179804"/>
                  <a:pt x="598780" y="179397"/>
                </a:cubicBezTo>
                <a:close/>
                <a:moveTo>
                  <a:pt x="293065" y="179397"/>
                </a:moveTo>
                <a:cubicBezTo>
                  <a:pt x="293065" y="179600"/>
                  <a:pt x="293014" y="179702"/>
                  <a:pt x="292913" y="179702"/>
                </a:cubicBezTo>
                <a:cubicBezTo>
                  <a:pt x="292811" y="179702"/>
                  <a:pt x="292760" y="179804"/>
                  <a:pt x="292760" y="180007"/>
                </a:cubicBezTo>
                <a:cubicBezTo>
                  <a:pt x="292760" y="179804"/>
                  <a:pt x="293065" y="180007"/>
                  <a:pt x="293675" y="180616"/>
                </a:cubicBezTo>
                <a:cubicBezTo>
                  <a:pt x="293675" y="180413"/>
                  <a:pt x="293878" y="180210"/>
                  <a:pt x="294284" y="180007"/>
                </a:cubicBezTo>
                <a:cubicBezTo>
                  <a:pt x="293878" y="179600"/>
                  <a:pt x="293472" y="179397"/>
                  <a:pt x="293065" y="179397"/>
                </a:cubicBezTo>
                <a:close/>
                <a:moveTo>
                  <a:pt x="281026" y="179397"/>
                </a:moveTo>
                <a:cubicBezTo>
                  <a:pt x="280314" y="178991"/>
                  <a:pt x="279349" y="179397"/>
                  <a:pt x="278130" y="180616"/>
                </a:cubicBezTo>
                <a:cubicBezTo>
                  <a:pt x="278536" y="181429"/>
                  <a:pt x="278740" y="181836"/>
                  <a:pt x="278740" y="181836"/>
                </a:cubicBezTo>
                <a:lnTo>
                  <a:pt x="278878" y="181974"/>
                </a:lnTo>
                <a:lnTo>
                  <a:pt x="279502" y="181226"/>
                </a:lnTo>
                <a:cubicBezTo>
                  <a:pt x="279806" y="181023"/>
                  <a:pt x="280060" y="180820"/>
                  <a:pt x="280264" y="180616"/>
                </a:cubicBezTo>
                <a:cubicBezTo>
                  <a:pt x="280670" y="180820"/>
                  <a:pt x="281076" y="180972"/>
                  <a:pt x="281483" y="181074"/>
                </a:cubicBezTo>
                <a:cubicBezTo>
                  <a:pt x="281889" y="181175"/>
                  <a:pt x="282296" y="181328"/>
                  <a:pt x="282702" y="181531"/>
                </a:cubicBezTo>
                <a:lnTo>
                  <a:pt x="282975" y="180437"/>
                </a:lnTo>
                <a:close/>
                <a:moveTo>
                  <a:pt x="143942" y="179397"/>
                </a:moveTo>
                <a:cubicBezTo>
                  <a:pt x="143332" y="179804"/>
                  <a:pt x="142824" y="180210"/>
                  <a:pt x="142418" y="180616"/>
                </a:cubicBezTo>
                <a:cubicBezTo>
                  <a:pt x="142011" y="181023"/>
                  <a:pt x="141503" y="181429"/>
                  <a:pt x="140894" y="181836"/>
                </a:cubicBezTo>
                <a:cubicBezTo>
                  <a:pt x="141300" y="182445"/>
                  <a:pt x="141757" y="182953"/>
                  <a:pt x="142265" y="183360"/>
                </a:cubicBezTo>
                <a:cubicBezTo>
                  <a:pt x="142773" y="183766"/>
                  <a:pt x="143535" y="183664"/>
                  <a:pt x="144551" y="183055"/>
                </a:cubicBezTo>
                <a:cubicBezTo>
                  <a:pt x="144348" y="182445"/>
                  <a:pt x="144247" y="181886"/>
                  <a:pt x="144247" y="181378"/>
                </a:cubicBezTo>
                <a:cubicBezTo>
                  <a:pt x="144247" y="180870"/>
                  <a:pt x="144145" y="180210"/>
                  <a:pt x="143942" y="179397"/>
                </a:cubicBezTo>
                <a:close/>
                <a:moveTo>
                  <a:pt x="525628" y="178788"/>
                </a:moveTo>
                <a:cubicBezTo>
                  <a:pt x="525221" y="179194"/>
                  <a:pt x="524916" y="179397"/>
                  <a:pt x="524713" y="179397"/>
                </a:cubicBezTo>
                <a:cubicBezTo>
                  <a:pt x="524510" y="179397"/>
                  <a:pt x="524205" y="179499"/>
                  <a:pt x="523799" y="179702"/>
                </a:cubicBezTo>
                <a:lnTo>
                  <a:pt x="524055" y="180982"/>
                </a:lnTo>
                <a:lnTo>
                  <a:pt x="524104" y="180921"/>
                </a:lnTo>
                <a:cubicBezTo>
                  <a:pt x="525323" y="180921"/>
                  <a:pt x="525831" y="180210"/>
                  <a:pt x="525628" y="178788"/>
                </a:cubicBezTo>
                <a:close/>
                <a:moveTo>
                  <a:pt x="425044" y="178788"/>
                </a:moveTo>
                <a:lnTo>
                  <a:pt x="425348" y="179397"/>
                </a:lnTo>
                <a:lnTo>
                  <a:pt x="425348" y="178788"/>
                </a:lnTo>
                <a:close/>
                <a:moveTo>
                  <a:pt x="285750" y="178788"/>
                </a:moveTo>
                <a:cubicBezTo>
                  <a:pt x="285344" y="179194"/>
                  <a:pt x="284531" y="179804"/>
                  <a:pt x="283312" y="180616"/>
                </a:cubicBezTo>
                <a:lnTo>
                  <a:pt x="283124" y="180516"/>
                </a:lnTo>
                <a:lnTo>
                  <a:pt x="283616" y="181378"/>
                </a:lnTo>
                <a:cubicBezTo>
                  <a:pt x="283616" y="181683"/>
                  <a:pt x="283718" y="182039"/>
                  <a:pt x="283921" y="182445"/>
                </a:cubicBezTo>
                <a:cubicBezTo>
                  <a:pt x="284328" y="182242"/>
                  <a:pt x="284632" y="182090"/>
                  <a:pt x="284836" y="181988"/>
                </a:cubicBezTo>
                <a:cubicBezTo>
                  <a:pt x="285039" y="181886"/>
                  <a:pt x="285344" y="181632"/>
                  <a:pt x="285750" y="181226"/>
                </a:cubicBezTo>
                <a:cubicBezTo>
                  <a:pt x="287376" y="182445"/>
                  <a:pt x="289103" y="182852"/>
                  <a:pt x="290932" y="182445"/>
                </a:cubicBezTo>
                <a:cubicBezTo>
                  <a:pt x="288900" y="181429"/>
                  <a:pt x="287172" y="180210"/>
                  <a:pt x="285750" y="178788"/>
                </a:cubicBezTo>
                <a:close/>
                <a:moveTo>
                  <a:pt x="198806" y="178788"/>
                </a:moveTo>
                <a:cubicBezTo>
                  <a:pt x="198603" y="178788"/>
                  <a:pt x="198501" y="178889"/>
                  <a:pt x="198501" y="179092"/>
                </a:cubicBezTo>
                <a:lnTo>
                  <a:pt x="198501" y="179702"/>
                </a:lnTo>
                <a:cubicBezTo>
                  <a:pt x="198907" y="179702"/>
                  <a:pt x="199111" y="179905"/>
                  <a:pt x="199111" y="180312"/>
                </a:cubicBezTo>
                <a:lnTo>
                  <a:pt x="199720" y="179702"/>
                </a:lnTo>
                <a:cubicBezTo>
                  <a:pt x="199314" y="179702"/>
                  <a:pt x="199009" y="179397"/>
                  <a:pt x="198806" y="178788"/>
                </a:cubicBezTo>
                <a:close/>
                <a:moveTo>
                  <a:pt x="21641" y="178788"/>
                </a:moveTo>
                <a:lnTo>
                  <a:pt x="21946" y="179397"/>
                </a:lnTo>
                <a:lnTo>
                  <a:pt x="21946" y="178788"/>
                </a:lnTo>
                <a:close/>
                <a:moveTo>
                  <a:pt x="578663" y="178483"/>
                </a:moveTo>
                <a:cubicBezTo>
                  <a:pt x="578460" y="179296"/>
                  <a:pt x="578358" y="180210"/>
                  <a:pt x="578358" y="181226"/>
                </a:cubicBezTo>
                <a:cubicBezTo>
                  <a:pt x="578764" y="181023"/>
                  <a:pt x="579120" y="180870"/>
                  <a:pt x="579425" y="180769"/>
                </a:cubicBezTo>
                <a:cubicBezTo>
                  <a:pt x="579730" y="180667"/>
                  <a:pt x="580288" y="180413"/>
                  <a:pt x="581101" y="180007"/>
                </a:cubicBezTo>
                <a:cubicBezTo>
                  <a:pt x="580492" y="179600"/>
                  <a:pt x="580034" y="179296"/>
                  <a:pt x="579730" y="179092"/>
                </a:cubicBezTo>
                <a:cubicBezTo>
                  <a:pt x="579425" y="178889"/>
                  <a:pt x="579069" y="178686"/>
                  <a:pt x="578663" y="178483"/>
                </a:cubicBezTo>
                <a:close/>
                <a:moveTo>
                  <a:pt x="436626" y="178483"/>
                </a:moveTo>
                <a:cubicBezTo>
                  <a:pt x="436220" y="178889"/>
                  <a:pt x="436016" y="179194"/>
                  <a:pt x="436016" y="179397"/>
                </a:cubicBezTo>
                <a:cubicBezTo>
                  <a:pt x="436423" y="179397"/>
                  <a:pt x="436829" y="179600"/>
                  <a:pt x="437236" y="180007"/>
                </a:cubicBezTo>
                <a:cubicBezTo>
                  <a:pt x="437236" y="179804"/>
                  <a:pt x="437286" y="179702"/>
                  <a:pt x="437388" y="179702"/>
                </a:cubicBezTo>
                <a:cubicBezTo>
                  <a:pt x="437490" y="179702"/>
                  <a:pt x="437540" y="179600"/>
                  <a:pt x="437540" y="179397"/>
                </a:cubicBezTo>
                <a:cubicBezTo>
                  <a:pt x="437337" y="178991"/>
                  <a:pt x="437134" y="178788"/>
                  <a:pt x="436931" y="178788"/>
                </a:cubicBezTo>
                <a:cubicBezTo>
                  <a:pt x="436728" y="178788"/>
                  <a:pt x="436626" y="178686"/>
                  <a:pt x="436626" y="178483"/>
                </a:cubicBezTo>
                <a:close/>
                <a:moveTo>
                  <a:pt x="26213" y="178483"/>
                </a:moveTo>
                <a:cubicBezTo>
                  <a:pt x="24994" y="179499"/>
                  <a:pt x="24282" y="180007"/>
                  <a:pt x="24079" y="180007"/>
                </a:cubicBezTo>
                <a:cubicBezTo>
                  <a:pt x="24079" y="180413"/>
                  <a:pt x="24486" y="180921"/>
                  <a:pt x="25298" y="181531"/>
                </a:cubicBezTo>
                <a:cubicBezTo>
                  <a:pt x="25502" y="180921"/>
                  <a:pt x="25654" y="180413"/>
                  <a:pt x="25756" y="180007"/>
                </a:cubicBezTo>
                <a:cubicBezTo>
                  <a:pt x="25857" y="179600"/>
                  <a:pt x="26010" y="179092"/>
                  <a:pt x="26213" y="178483"/>
                </a:cubicBezTo>
                <a:close/>
                <a:moveTo>
                  <a:pt x="433578" y="178178"/>
                </a:moveTo>
                <a:cubicBezTo>
                  <a:pt x="433172" y="178584"/>
                  <a:pt x="432816" y="178940"/>
                  <a:pt x="432511" y="179245"/>
                </a:cubicBezTo>
                <a:cubicBezTo>
                  <a:pt x="432206" y="179550"/>
                  <a:pt x="431851" y="179905"/>
                  <a:pt x="431444" y="180312"/>
                </a:cubicBezTo>
                <a:cubicBezTo>
                  <a:pt x="432257" y="180108"/>
                  <a:pt x="432867" y="180007"/>
                  <a:pt x="433273" y="180007"/>
                </a:cubicBezTo>
                <a:cubicBezTo>
                  <a:pt x="433273" y="179600"/>
                  <a:pt x="433375" y="178991"/>
                  <a:pt x="433578" y="178178"/>
                </a:cubicBezTo>
                <a:close/>
                <a:moveTo>
                  <a:pt x="353416" y="178178"/>
                </a:moveTo>
                <a:cubicBezTo>
                  <a:pt x="353416" y="178381"/>
                  <a:pt x="353314" y="178534"/>
                  <a:pt x="353111" y="178635"/>
                </a:cubicBezTo>
                <a:cubicBezTo>
                  <a:pt x="352908" y="178737"/>
                  <a:pt x="352704" y="178991"/>
                  <a:pt x="352501" y="179397"/>
                </a:cubicBezTo>
                <a:cubicBezTo>
                  <a:pt x="352704" y="179397"/>
                  <a:pt x="352806" y="179499"/>
                  <a:pt x="352806" y="179702"/>
                </a:cubicBezTo>
                <a:lnTo>
                  <a:pt x="353720" y="178788"/>
                </a:lnTo>
                <a:cubicBezTo>
                  <a:pt x="353924" y="178584"/>
                  <a:pt x="353822" y="178381"/>
                  <a:pt x="353416" y="178178"/>
                </a:cubicBezTo>
                <a:close/>
                <a:moveTo>
                  <a:pt x="348234" y="178178"/>
                </a:moveTo>
                <a:lnTo>
                  <a:pt x="348539" y="178483"/>
                </a:lnTo>
                <a:lnTo>
                  <a:pt x="348539" y="178178"/>
                </a:lnTo>
                <a:close/>
                <a:moveTo>
                  <a:pt x="589026" y="177873"/>
                </a:moveTo>
                <a:cubicBezTo>
                  <a:pt x="589026" y="178280"/>
                  <a:pt x="588975" y="178635"/>
                  <a:pt x="588874" y="178940"/>
                </a:cubicBezTo>
                <a:cubicBezTo>
                  <a:pt x="588772" y="179245"/>
                  <a:pt x="588721" y="179600"/>
                  <a:pt x="588721" y="180007"/>
                </a:cubicBezTo>
                <a:lnTo>
                  <a:pt x="589636" y="180007"/>
                </a:lnTo>
                <a:cubicBezTo>
                  <a:pt x="589636" y="179600"/>
                  <a:pt x="589686" y="179245"/>
                  <a:pt x="589788" y="178940"/>
                </a:cubicBezTo>
                <a:cubicBezTo>
                  <a:pt x="589890" y="178635"/>
                  <a:pt x="589940" y="178280"/>
                  <a:pt x="589940" y="177873"/>
                </a:cubicBezTo>
                <a:close/>
                <a:moveTo>
                  <a:pt x="517398" y="177873"/>
                </a:moveTo>
                <a:cubicBezTo>
                  <a:pt x="517398" y="178076"/>
                  <a:pt x="517296" y="178178"/>
                  <a:pt x="517093" y="178178"/>
                </a:cubicBezTo>
                <a:cubicBezTo>
                  <a:pt x="517093" y="178178"/>
                  <a:pt x="517296" y="178584"/>
                  <a:pt x="517703" y="179397"/>
                </a:cubicBezTo>
                <a:cubicBezTo>
                  <a:pt x="517703" y="179194"/>
                  <a:pt x="517906" y="178889"/>
                  <a:pt x="518312" y="178483"/>
                </a:cubicBezTo>
                <a:cubicBezTo>
                  <a:pt x="518109" y="178483"/>
                  <a:pt x="517804" y="178280"/>
                  <a:pt x="517398" y="177873"/>
                </a:cubicBezTo>
                <a:close/>
                <a:moveTo>
                  <a:pt x="500634" y="177873"/>
                </a:moveTo>
                <a:cubicBezTo>
                  <a:pt x="500634" y="178076"/>
                  <a:pt x="500329" y="178280"/>
                  <a:pt x="499720" y="178483"/>
                </a:cubicBezTo>
                <a:cubicBezTo>
                  <a:pt x="499923" y="178483"/>
                  <a:pt x="500228" y="178788"/>
                  <a:pt x="500634" y="179397"/>
                </a:cubicBezTo>
                <a:lnTo>
                  <a:pt x="500939" y="178788"/>
                </a:lnTo>
                <a:cubicBezTo>
                  <a:pt x="501142" y="178584"/>
                  <a:pt x="501040" y="178280"/>
                  <a:pt x="500634" y="177873"/>
                </a:cubicBezTo>
                <a:close/>
                <a:moveTo>
                  <a:pt x="496976" y="177873"/>
                </a:moveTo>
                <a:cubicBezTo>
                  <a:pt x="496773" y="178076"/>
                  <a:pt x="496672" y="178178"/>
                  <a:pt x="496672" y="178178"/>
                </a:cubicBezTo>
                <a:cubicBezTo>
                  <a:pt x="496672" y="178381"/>
                  <a:pt x="496773" y="178483"/>
                  <a:pt x="496976" y="178483"/>
                </a:cubicBezTo>
                <a:lnTo>
                  <a:pt x="496976" y="178178"/>
                </a:lnTo>
                <a:close/>
                <a:moveTo>
                  <a:pt x="493928" y="177873"/>
                </a:moveTo>
                <a:cubicBezTo>
                  <a:pt x="493116" y="177873"/>
                  <a:pt x="492506" y="177975"/>
                  <a:pt x="492100" y="178178"/>
                </a:cubicBezTo>
                <a:lnTo>
                  <a:pt x="492100" y="178483"/>
                </a:lnTo>
                <a:lnTo>
                  <a:pt x="493928" y="178483"/>
                </a:lnTo>
                <a:close/>
                <a:moveTo>
                  <a:pt x="430225" y="177873"/>
                </a:moveTo>
                <a:cubicBezTo>
                  <a:pt x="430225" y="178280"/>
                  <a:pt x="430174" y="178534"/>
                  <a:pt x="430073" y="178635"/>
                </a:cubicBezTo>
                <a:cubicBezTo>
                  <a:pt x="429971" y="178737"/>
                  <a:pt x="429920" y="178991"/>
                  <a:pt x="429920" y="179397"/>
                </a:cubicBezTo>
                <a:lnTo>
                  <a:pt x="431444" y="179397"/>
                </a:lnTo>
                <a:cubicBezTo>
                  <a:pt x="431241" y="178584"/>
                  <a:pt x="430835" y="178076"/>
                  <a:pt x="430225" y="177873"/>
                </a:cubicBezTo>
                <a:close/>
                <a:moveTo>
                  <a:pt x="297332" y="177873"/>
                </a:moveTo>
                <a:cubicBezTo>
                  <a:pt x="297129" y="178076"/>
                  <a:pt x="296824" y="178178"/>
                  <a:pt x="296418" y="178178"/>
                </a:cubicBezTo>
                <a:lnTo>
                  <a:pt x="296723" y="178483"/>
                </a:lnTo>
                <a:lnTo>
                  <a:pt x="297637" y="178483"/>
                </a:lnTo>
                <a:cubicBezTo>
                  <a:pt x="297434" y="178280"/>
                  <a:pt x="297332" y="178076"/>
                  <a:pt x="297332" y="177873"/>
                </a:cubicBezTo>
                <a:close/>
                <a:moveTo>
                  <a:pt x="17374" y="177873"/>
                </a:moveTo>
                <a:cubicBezTo>
                  <a:pt x="17577" y="178280"/>
                  <a:pt x="17678" y="178584"/>
                  <a:pt x="17678" y="178788"/>
                </a:cubicBezTo>
                <a:cubicBezTo>
                  <a:pt x="18085" y="178381"/>
                  <a:pt x="18288" y="178178"/>
                  <a:pt x="18288" y="178178"/>
                </a:cubicBezTo>
                <a:cubicBezTo>
                  <a:pt x="17882" y="178178"/>
                  <a:pt x="17577" y="178076"/>
                  <a:pt x="17374" y="177873"/>
                </a:cubicBezTo>
                <a:close/>
                <a:moveTo>
                  <a:pt x="530200" y="177568"/>
                </a:moveTo>
                <a:cubicBezTo>
                  <a:pt x="529387" y="178584"/>
                  <a:pt x="529133" y="179397"/>
                  <a:pt x="529438" y="180007"/>
                </a:cubicBezTo>
                <a:cubicBezTo>
                  <a:pt x="529742" y="180616"/>
                  <a:pt x="529895" y="181429"/>
                  <a:pt x="529895" y="182445"/>
                </a:cubicBezTo>
                <a:cubicBezTo>
                  <a:pt x="530098" y="182039"/>
                  <a:pt x="530504" y="181531"/>
                  <a:pt x="531114" y="180921"/>
                </a:cubicBezTo>
                <a:lnTo>
                  <a:pt x="531724" y="180312"/>
                </a:lnTo>
                <a:cubicBezTo>
                  <a:pt x="531317" y="179905"/>
                  <a:pt x="531063" y="179448"/>
                  <a:pt x="530962" y="178940"/>
                </a:cubicBezTo>
                <a:cubicBezTo>
                  <a:pt x="530860" y="178432"/>
                  <a:pt x="530606" y="177975"/>
                  <a:pt x="530200" y="177568"/>
                </a:cubicBezTo>
                <a:close/>
                <a:moveTo>
                  <a:pt x="207340" y="177568"/>
                </a:moveTo>
                <a:cubicBezTo>
                  <a:pt x="207747" y="177975"/>
                  <a:pt x="208001" y="178330"/>
                  <a:pt x="208102" y="178635"/>
                </a:cubicBezTo>
                <a:cubicBezTo>
                  <a:pt x="208204" y="178940"/>
                  <a:pt x="208458" y="179397"/>
                  <a:pt x="208864" y="180007"/>
                </a:cubicBezTo>
                <a:cubicBezTo>
                  <a:pt x="208864" y="178584"/>
                  <a:pt x="208813" y="177772"/>
                  <a:pt x="208712" y="177568"/>
                </a:cubicBezTo>
                <a:cubicBezTo>
                  <a:pt x="208610" y="177365"/>
                  <a:pt x="208153" y="177365"/>
                  <a:pt x="207340" y="177568"/>
                </a:cubicBezTo>
                <a:close/>
                <a:moveTo>
                  <a:pt x="204597" y="177568"/>
                </a:moveTo>
                <a:cubicBezTo>
                  <a:pt x="205003" y="177772"/>
                  <a:pt x="205207" y="178178"/>
                  <a:pt x="205207" y="178788"/>
                </a:cubicBezTo>
                <a:cubicBezTo>
                  <a:pt x="205207" y="179397"/>
                  <a:pt x="205003" y="179905"/>
                  <a:pt x="204597" y="180312"/>
                </a:cubicBezTo>
                <a:lnTo>
                  <a:pt x="205511" y="180312"/>
                </a:lnTo>
                <a:cubicBezTo>
                  <a:pt x="205511" y="179905"/>
                  <a:pt x="205461" y="179651"/>
                  <a:pt x="205359" y="179550"/>
                </a:cubicBezTo>
                <a:cubicBezTo>
                  <a:pt x="205257" y="179448"/>
                  <a:pt x="205207" y="179194"/>
                  <a:pt x="205207" y="178788"/>
                </a:cubicBezTo>
                <a:cubicBezTo>
                  <a:pt x="205410" y="178381"/>
                  <a:pt x="205511" y="177975"/>
                  <a:pt x="205511" y="177568"/>
                </a:cubicBezTo>
                <a:close/>
                <a:moveTo>
                  <a:pt x="164059" y="177568"/>
                </a:moveTo>
                <a:lnTo>
                  <a:pt x="164059" y="178483"/>
                </a:lnTo>
                <a:lnTo>
                  <a:pt x="164668" y="178483"/>
                </a:lnTo>
                <a:cubicBezTo>
                  <a:pt x="164465" y="178280"/>
                  <a:pt x="164363" y="177975"/>
                  <a:pt x="164363" y="177568"/>
                </a:cubicBezTo>
                <a:close/>
                <a:moveTo>
                  <a:pt x="152171" y="177568"/>
                </a:moveTo>
                <a:lnTo>
                  <a:pt x="151867" y="178178"/>
                </a:lnTo>
                <a:cubicBezTo>
                  <a:pt x="151460" y="178178"/>
                  <a:pt x="150952" y="178076"/>
                  <a:pt x="150343" y="177873"/>
                </a:cubicBezTo>
                <a:cubicBezTo>
                  <a:pt x="149733" y="177670"/>
                  <a:pt x="149225" y="177975"/>
                  <a:pt x="148819" y="178788"/>
                </a:cubicBezTo>
                <a:cubicBezTo>
                  <a:pt x="150444" y="179804"/>
                  <a:pt x="152171" y="180413"/>
                  <a:pt x="154000" y="180616"/>
                </a:cubicBezTo>
                <a:lnTo>
                  <a:pt x="154000" y="180312"/>
                </a:lnTo>
                <a:cubicBezTo>
                  <a:pt x="154000" y="180108"/>
                  <a:pt x="154102" y="179905"/>
                  <a:pt x="154305" y="179702"/>
                </a:cubicBezTo>
                <a:cubicBezTo>
                  <a:pt x="154305" y="179092"/>
                  <a:pt x="154407" y="178686"/>
                  <a:pt x="154610" y="178483"/>
                </a:cubicBezTo>
                <a:cubicBezTo>
                  <a:pt x="154203" y="178483"/>
                  <a:pt x="153899" y="178432"/>
                  <a:pt x="153695" y="178330"/>
                </a:cubicBezTo>
                <a:cubicBezTo>
                  <a:pt x="153492" y="178229"/>
                  <a:pt x="153187" y="178178"/>
                  <a:pt x="152781" y="178178"/>
                </a:cubicBezTo>
                <a:close/>
                <a:moveTo>
                  <a:pt x="520141" y="177264"/>
                </a:moveTo>
                <a:cubicBezTo>
                  <a:pt x="520141" y="177467"/>
                  <a:pt x="520192" y="177619"/>
                  <a:pt x="520294" y="177721"/>
                </a:cubicBezTo>
                <a:cubicBezTo>
                  <a:pt x="520395" y="177822"/>
                  <a:pt x="520446" y="177975"/>
                  <a:pt x="520446" y="178178"/>
                </a:cubicBezTo>
                <a:lnTo>
                  <a:pt x="520751" y="178178"/>
                </a:lnTo>
                <a:lnTo>
                  <a:pt x="520751" y="177264"/>
                </a:lnTo>
                <a:close/>
                <a:moveTo>
                  <a:pt x="507949" y="177264"/>
                </a:moveTo>
                <a:cubicBezTo>
                  <a:pt x="507543" y="178076"/>
                  <a:pt x="507035" y="178788"/>
                  <a:pt x="506425" y="179397"/>
                </a:cubicBezTo>
                <a:lnTo>
                  <a:pt x="509168" y="179397"/>
                </a:lnTo>
                <a:cubicBezTo>
                  <a:pt x="508965" y="178584"/>
                  <a:pt x="508559" y="177873"/>
                  <a:pt x="507949" y="177264"/>
                </a:cubicBezTo>
                <a:close/>
                <a:moveTo>
                  <a:pt x="160401" y="177264"/>
                </a:moveTo>
                <a:cubicBezTo>
                  <a:pt x="160198" y="177467"/>
                  <a:pt x="159588" y="178178"/>
                  <a:pt x="158572" y="179397"/>
                </a:cubicBezTo>
                <a:lnTo>
                  <a:pt x="160412" y="179660"/>
                </a:lnTo>
                <a:lnTo>
                  <a:pt x="161011" y="177264"/>
                </a:lnTo>
                <a:close/>
                <a:moveTo>
                  <a:pt x="30175" y="177264"/>
                </a:moveTo>
                <a:cubicBezTo>
                  <a:pt x="29566" y="179499"/>
                  <a:pt x="29769" y="181023"/>
                  <a:pt x="30785" y="181836"/>
                </a:cubicBezTo>
                <a:cubicBezTo>
                  <a:pt x="31191" y="181632"/>
                  <a:pt x="31902" y="181023"/>
                  <a:pt x="32918" y="180007"/>
                </a:cubicBezTo>
                <a:cubicBezTo>
                  <a:pt x="32106" y="178991"/>
                  <a:pt x="31191" y="178076"/>
                  <a:pt x="30175" y="177264"/>
                </a:cubicBezTo>
                <a:close/>
                <a:moveTo>
                  <a:pt x="20117" y="177264"/>
                </a:moveTo>
                <a:lnTo>
                  <a:pt x="20117" y="178483"/>
                </a:lnTo>
                <a:lnTo>
                  <a:pt x="20726" y="178483"/>
                </a:lnTo>
                <a:lnTo>
                  <a:pt x="20726" y="177264"/>
                </a:lnTo>
                <a:close/>
                <a:moveTo>
                  <a:pt x="584454" y="176654"/>
                </a:moveTo>
                <a:lnTo>
                  <a:pt x="584149" y="176959"/>
                </a:lnTo>
                <a:cubicBezTo>
                  <a:pt x="584149" y="176959"/>
                  <a:pt x="584352" y="177162"/>
                  <a:pt x="584759" y="177568"/>
                </a:cubicBezTo>
                <a:cubicBezTo>
                  <a:pt x="584759" y="177365"/>
                  <a:pt x="584860" y="177264"/>
                  <a:pt x="585064" y="177264"/>
                </a:cubicBezTo>
                <a:cubicBezTo>
                  <a:pt x="585064" y="176857"/>
                  <a:pt x="584860" y="176654"/>
                  <a:pt x="584454" y="176654"/>
                </a:cubicBezTo>
                <a:close/>
                <a:moveTo>
                  <a:pt x="348539" y="176654"/>
                </a:moveTo>
                <a:lnTo>
                  <a:pt x="348844" y="176959"/>
                </a:lnTo>
                <a:lnTo>
                  <a:pt x="348844" y="176654"/>
                </a:lnTo>
                <a:close/>
                <a:moveTo>
                  <a:pt x="599694" y="176349"/>
                </a:moveTo>
                <a:cubicBezTo>
                  <a:pt x="599491" y="176349"/>
                  <a:pt x="599288" y="176400"/>
                  <a:pt x="599084" y="176502"/>
                </a:cubicBezTo>
                <a:cubicBezTo>
                  <a:pt x="598881" y="176603"/>
                  <a:pt x="598678" y="176654"/>
                  <a:pt x="598475" y="176654"/>
                </a:cubicBezTo>
                <a:cubicBezTo>
                  <a:pt x="598475" y="176857"/>
                  <a:pt x="598373" y="177060"/>
                  <a:pt x="598170" y="177264"/>
                </a:cubicBezTo>
                <a:cubicBezTo>
                  <a:pt x="598576" y="177264"/>
                  <a:pt x="598881" y="177213"/>
                  <a:pt x="599084" y="177111"/>
                </a:cubicBezTo>
                <a:cubicBezTo>
                  <a:pt x="599288" y="177010"/>
                  <a:pt x="599592" y="176959"/>
                  <a:pt x="599999" y="176959"/>
                </a:cubicBezTo>
                <a:cubicBezTo>
                  <a:pt x="599999" y="176756"/>
                  <a:pt x="599897" y="176552"/>
                  <a:pt x="599694" y="176349"/>
                </a:cubicBezTo>
                <a:close/>
                <a:moveTo>
                  <a:pt x="446380" y="176349"/>
                </a:moveTo>
                <a:cubicBezTo>
                  <a:pt x="445973" y="178584"/>
                  <a:pt x="444856" y="179397"/>
                  <a:pt x="443027" y="178788"/>
                </a:cubicBezTo>
                <a:cubicBezTo>
                  <a:pt x="443840" y="178178"/>
                  <a:pt x="444500" y="177721"/>
                  <a:pt x="445008" y="177416"/>
                </a:cubicBezTo>
                <a:cubicBezTo>
                  <a:pt x="445516" y="177111"/>
                  <a:pt x="445973" y="176756"/>
                  <a:pt x="446380" y="176349"/>
                </a:cubicBezTo>
                <a:close/>
                <a:moveTo>
                  <a:pt x="157353" y="176349"/>
                </a:moveTo>
                <a:lnTo>
                  <a:pt x="157353" y="176959"/>
                </a:lnTo>
                <a:cubicBezTo>
                  <a:pt x="157759" y="176959"/>
                  <a:pt x="157963" y="177010"/>
                  <a:pt x="157963" y="177111"/>
                </a:cubicBezTo>
                <a:cubicBezTo>
                  <a:pt x="157963" y="177213"/>
                  <a:pt x="158166" y="177264"/>
                  <a:pt x="158572" y="177264"/>
                </a:cubicBezTo>
                <a:cubicBezTo>
                  <a:pt x="158775" y="177060"/>
                  <a:pt x="158877" y="176756"/>
                  <a:pt x="158877" y="176349"/>
                </a:cubicBezTo>
                <a:close/>
                <a:moveTo>
                  <a:pt x="514350" y="176044"/>
                </a:moveTo>
                <a:cubicBezTo>
                  <a:pt x="514147" y="176654"/>
                  <a:pt x="513740" y="177060"/>
                  <a:pt x="513131" y="177264"/>
                </a:cubicBezTo>
                <a:cubicBezTo>
                  <a:pt x="513537" y="177467"/>
                  <a:pt x="513842" y="177568"/>
                  <a:pt x="514045" y="177568"/>
                </a:cubicBezTo>
                <a:cubicBezTo>
                  <a:pt x="514248" y="177568"/>
                  <a:pt x="514452" y="177670"/>
                  <a:pt x="514655" y="177873"/>
                </a:cubicBezTo>
                <a:cubicBezTo>
                  <a:pt x="514452" y="177467"/>
                  <a:pt x="514401" y="177162"/>
                  <a:pt x="514502" y="176959"/>
                </a:cubicBezTo>
                <a:cubicBezTo>
                  <a:pt x="514604" y="176756"/>
                  <a:pt x="514553" y="176451"/>
                  <a:pt x="514350" y="176044"/>
                </a:cubicBezTo>
                <a:close/>
                <a:moveTo>
                  <a:pt x="288798" y="176044"/>
                </a:moveTo>
                <a:lnTo>
                  <a:pt x="288798" y="176349"/>
                </a:lnTo>
                <a:cubicBezTo>
                  <a:pt x="289001" y="176146"/>
                  <a:pt x="289103" y="176044"/>
                  <a:pt x="289103" y="176044"/>
                </a:cubicBezTo>
                <a:close/>
                <a:moveTo>
                  <a:pt x="276911" y="176044"/>
                </a:moveTo>
                <a:cubicBezTo>
                  <a:pt x="277724" y="177060"/>
                  <a:pt x="278282" y="177619"/>
                  <a:pt x="278587" y="177721"/>
                </a:cubicBezTo>
                <a:cubicBezTo>
                  <a:pt x="278892" y="177822"/>
                  <a:pt x="279552" y="177467"/>
                  <a:pt x="280568" y="176654"/>
                </a:cubicBezTo>
                <a:cubicBezTo>
                  <a:pt x="279959" y="176451"/>
                  <a:pt x="279400" y="176298"/>
                  <a:pt x="278892" y="176197"/>
                </a:cubicBezTo>
                <a:cubicBezTo>
                  <a:pt x="278384" y="176095"/>
                  <a:pt x="277724" y="176044"/>
                  <a:pt x="276911" y="176044"/>
                </a:cubicBezTo>
                <a:close/>
                <a:moveTo>
                  <a:pt x="161315" y="176044"/>
                </a:moveTo>
                <a:cubicBezTo>
                  <a:pt x="161315" y="176248"/>
                  <a:pt x="161417" y="176349"/>
                  <a:pt x="161620" y="176349"/>
                </a:cubicBezTo>
                <a:lnTo>
                  <a:pt x="161925" y="176044"/>
                </a:lnTo>
                <a:close/>
                <a:moveTo>
                  <a:pt x="504901" y="175740"/>
                </a:moveTo>
                <a:lnTo>
                  <a:pt x="504596" y="176044"/>
                </a:lnTo>
                <a:lnTo>
                  <a:pt x="504901" y="176044"/>
                </a:lnTo>
                <a:lnTo>
                  <a:pt x="505206" y="176044"/>
                </a:lnTo>
                <a:cubicBezTo>
                  <a:pt x="505003" y="175841"/>
                  <a:pt x="504901" y="175740"/>
                  <a:pt x="504901" y="175740"/>
                </a:cubicBezTo>
                <a:close/>
                <a:moveTo>
                  <a:pt x="497891" y="175740"/>
                </a:moveTo>
                <a:cubicBezTo>
                  <a:pt x="497688" y="175740"/>
                  <a:pt x="497586" y="175841"/>
                  <a:pt x="497586" y="176044"/>
                </a:cubicBezTo>
                <a:lnTo>
                  <a:pt x="497891" y="176044"/>
                </a:lnTo>
                <a:lnTo>
                  <a:pt x="498196" y="176044"/>
                </a:lnTo>
                <a:cubicBezTo>
                  <a:pt x="498196" y="175841"/>
                  <a:pt x="498094" y="175740"/>
                  <a:pt x="497891" y="175740"/>
                </a:cubicBezTo>
                <a:close/>
                <a:moveTo>
                  <a:pt x="440588" y="175740"/>
                </a:moveTo>
                <a:lnTo>
                  <a:pt x="440588" y="176044"/>
                </a:lnTo>
                <a:lnTo>
                  <a:pt x="441503" y="176044"/>
                </a:lnTo>
                <a:lnTo>
                  <a:pt x="441503" y="175740"/>
                </a:lnTo>
                <a:close/>
                <a:moveTo>
                  <a:pt x="354940" y="175740"/>
                </a:moveTo>
                <a:cubicBezTo>
                  <a:pt x="354533" y="175943"/>
                  <a:pt x="354178" y="176095"/>
                  <a:pt x="353873" y="176197"/>
                </a:cubicBezTo>
                <a:cubicBezTo>
                  <a:pt x="353568" y="176298"/>
                  <a:pt x="353212" y="176552"/>
                  <a:pt x="352806" y="176959"/>
                </a:cubicBezTo>
                <a:cubicBezTo>
                  <a:pt x="353822" y="176959"/>
                  <a:pt x="354432" y="176908"/>
                  <a:pt x="354635" y="176806"/>
                </a:cubicBezTo>
                <a:cubicBezTo>
                  <a:pt x="354838" y="176705"/>
                  <a:pt x="354940" y="176349"/>
                  <a:pt x="354940" y="175740"/>
                </a:cubicBezTo>
                <a:close/>
                <a:moveTo>
                  <a:pt x="286055" y="175740"/>
                </a:moveTo>
                <a:cubicBezTo>
                  <a:pt x="285039" y="175943"/>
                  <a:pt x="284226" y="176095"/>
                  <a:pt x="283616" y="176197"/>
                </a:cubicBezTo>
                <a:cubicBezTo>
                  <a:pt x="283007" y="176298"/>
                  <a:pt x="282194" y="176451"/>
                  <a:pt x="281178" y="176654"/>
                </a:cubicBezTo>
                <a:cubicBezTo>
                  <a:pt x="282600" y="177873"/>
                  <a:pt x="284226" y="177568"/>
                  <a:pt x="286055" y="175740"/>
                </a:cubicBezTo>
                <a:close/>
                <a:moveTo>
                  <a:pt x="215875" y="175740"/>
                </a:moveTo>
                <a:cubicBezTo>
                  <a:pt x="216281" y="176756"/>
                  <a:pt x="216637" y="177314"/>
                  <a:pt x="216941" y="177416"/>
                </a:cubicBezTo>
                <a:cubicBezTo>
                  <a:pt x="217246" y="177518"/>
                  <a:pt x="218008" y="177264"/>
                  <a:pt x="219227" y="176654"/>
                </a:cubicBezTo>
                <a:cubicBezTo>
                  <a:pt x="218618" y="176451"/>
                  <a:pt x="217500" y="176146"/>
                  <a:pt x="215875" y="175740"/>
                </a:cubicBezTo>
                <a:close/>
                <a:moveTo>
                  <a:pt x="503682" y="175130"/>
                </a:moveTo>
                <a:lnTo>
                  <a:pt x="503682" y="175435"/>
                </a:lnTo>
                <a:cubicBezTo>
                  <a:pt x="503885" y="175435"/>
                  <a:pt x="503987" y="175333"/>
                  <a:pt x="503987" y="175130"/>
                </a:cubicBezTo>
                <a:close/>
                <a:moveTo>
                  <a:pt x="357683" y="175130"/>
                </a:moveTo>
                <a:cubicBezTo>
                  <a:pt x="357480" y="175130"/>
                  <a:pt x="357378" y="175232"/>
                  <a:pt x="357378" y="175435"/>
                </a:cubicBezTo>
                <a:lnTo>
                  <a:pt x="357683" y="175435"/>
                </a:lnTo>
                <a:close/>
                <a:moveTo>
                  <a:pt x="213436" y="175130"/>
                </a:moveTo>
                <a:cubicBezTo>
                  <a:pt x="212725" y="175130"/>
                  <a:pt x="211912" y="175435"/>
                  <a:pt x="210998" y="176044"/>
                </a:cubicBezTo>
                <a:cubicBezTo>
                  <a:pt x="211201" y="176451"/>
                  <a:pt x="211252" y="176756"/>
                  <a:pt x="211150" y="176959"/>
                </a:cubicBezTo>
                <a:cubicBezTo>
                  <a:pt x="211049" y="177162"/>
                  <a:pt x="211201" y="177467"/>
                  <a:pt x="211607" y="177873"/>
                </a:cubicBezTo>
                <a:cubicBezTo>
                  <a:pt x="212217" y="177467"/>
                  <a:pt x="212827" y="177162"/>
                  <a:pt x="213436" y="176959"/>
                </a:cubicBezTo>
                <a:cubicBezTo>
                  <a:pt x="214046" y="176756"/>
                  <a:pt x="214655" y="176451"/>
                  <a:pt x="215265" y="176044"/>
                </a:cubicBezTo>
                <a:cubicBezTo>
                  <a:pt x="214757" y="175435"/>
                  <a:pt x="214147" y="175130"/>
                  <a:pt x="213436" y="175130"/>
                </a:cubicBezTo>
                <a:close/>
                <a:moveTo>
                  <a:pt x="369265" y="174825"/>
                </a:moveTo>
                <a:cubicBezTo>
                  <a:pt x="368859" y="176451"/>
                  <a:pt x="368148" y="178381"/>
                  <a:pt x="367132" y="180616"/>
                </a:cubicBezTo>
                <a:cubicBezTo>
                  <a:pt x="366319" y="180210"/>
                  <a:pt x="365811" y="179905"/>
                  <a:pt x="365608" y="179702"/>
                </a:cubicBezTo>
                <a:cubicBezTo>
                  <a:pt x="365201" y="180108"/>
                  <a:pt x="364947" y="180566"/>
                  <a:pt x="364846" y="181074"/>
                </a:cubicBezTo>
                <a:cubicBezTo>
                  <a:pt x="364744" y="181582"/>
                  <a:pt x="364287" y="181937"/>
                  <a:pt x="363474" y="182140"/>
                </a:cubicBezTo>
                <a:lnTo>
                  <a:pt x="363308" y="181974"/>
                </a:lnTo>
                <a:lnTo>
                  <a:pt x="361645" y="183360"/>
                </a:lnTo>
                <a:cubicBezTo>
                  <a:pt x="361442" y="182953"/>
                  <a:pt x="361188" y="182598"/>
                  <a:pt x="360883" y="182293"/>
                </a:cubicBezTo>
                <a:cubicBezTo>
                  <a:pt x="360578" y="181988"/>
                  <a:pt x="360223" y="181531"/>
                  <a:pt x="359816" y="180921"/>
                </a:cubicBezTo>
                <a:cubicBezTo>
                  <a:pt x="359613" y="181937"/>
                  <a:pt x="359308" y="182801"/>
                  <a:pt x="358902" y="183512"/>
                </a:cubicBezTo>
                <a:lnTo>
                  <a:pt x="358902" y="186103"/>
                </a:lnTo>
                <a:lnTo>
                  <a:pt x="359512" y="186712"/>
                </a:lnTo>
                <a:lnTo>
                  <a:pt x="358902" y="186712"/>
                </a:lnTo>
                <a:cubicBezTo>
                  <a:pt x="358902" y="186916"/>
                  <a:pt x="358800" y="187119"/>
                  <a:pt x="358597" y="187322"/>
                </a:cubicBezTo>
                <a:cubicBezTo>
                  <a:pt x="359207" y="187119"/>
                  <a:pt x="359512" y="186916"/>
                  <a:pt x="359512" y="186712"/>
                </a:cubicBezTo>
                <a:cubicBezTo>
                  <a:pt x="360324" y="186306"/>
                  <a:pt x="360782" y="185747"/>
                  <a:pt x="360883" y="185036"/>
                </a:cubicBezTo>
                <a:cubicBezTo>
                  <a:pt x="360985" y="184325"/>
                  <a:pt x="361239" y="183766"/>
                  <a:pt x="361645" y="183360"/>
                </a:cubicBezTo>
                <a:lnTo>
                  <a:pt x="364388" y="183360"/>
                </a:lnTo>
                <a:lnTo>
                  <a:pt x="367132" y="180616"/>
                </a:lnTo>
                <a:cubicBezTo>
                  <a:pt x="367335" y="181023"/>
                  <a:pt x="367436" y="181378"/>
                  <a:pt x="367436" y="181683"/>
                </a:cubicBezTo>
                <a:cubicBezTo>
                  <a:pt x="367436" y="181988"/>
                  <a:pt x="367538" y="182344"/>
                  <a:pt x="367741" y="182750"/>
                </a:cubicBezTo>
                <a:cubicBezTo>
                  <a:pt x="368554" y="181734"/>
                  <a:pt x="368910" y="180769"/>
                  <a:pt x="368808" y="179854"/>
                </a:cubicBezTo>
                <a:cubicBezTo>
                  <a:pt x="368706" y="178940"/>
                  <a:pt x="368757" y="178076"/>
                  <a:pt x="368960" y="177264"/>
                </a:cubicBezTo>
                <a:cubicBezTo>
                  <a:pt x="369367" y="176857"/>
                  <a:pt x="369722" y="176552"/>
                  <a:pt x="370027" y="176349"/>
                </a:cubicBezTo>
                <a:cubicBezTo>
                  <a:pt x="370332" y="176146"/>
                  <a:pt x="370789" y="175841"/>
                  <a:pt x="371399" y="175435"/>
                </a:cubicBezTo>
                <a:cubicBezTo>
                  <a:pt x="370992" y="175232"/>
                  <a:pt x="370637" y="175130"/>
                  <a:pt x="370332" y="175130"/>
                </a:cubicBezTo>
                <a:cubicBezTo>
                  <a:pt x="370027" y="175130"/>
                  <a:pt x="369672" y="175028"/>
                  <a:pt x="369265" y="174825"/>
                </a:cubicBezTo>
                <a:close/>
                <a:moveTo>
                  <a:pt x="36881" y="174825"/>
                </a:moveTo>
                <a:cubicBezTo>
                  <a:pt x="36474" y="175028"/>
                  <a:pt x="35865" y="175130"/>
                  <a:pt x="35052" y="175130"/>
                </a:cubicBezTo>
                <a:cubicBezTo>
                  <a:pt x="35052" y="175536"/>
                  <a:pt x="35052" y="175740"/>
                  <a:pt x="35052" y="175740"/>
                </a:cubicBezTo>
                <a:cubicBezTo>
                  <a:pt x="35458" y="175740"/>
                  <a:pt x="36068" y="175536"/>
                  <a:pt x="36881" y="175130"/>
                </a:cubicBezTo>
                <a:close/>
                <a:moveTo>
                  <a:pt x="664693" y="174520"/>
                </a:moveTo>
                <a:cubicBezTo>
                  <a:pt x="666928" y="174520"/>
                  <a:pt x="668553" y="174927"/>
                  <a:pt x="669569" y="175740"/>
                </a:cubicBezTo>
                <a:cubicBezTo>
                  <a:pt x="671601" y="176756"/>
                  <a:pt x="673176" y="178026"/>
                  <a:pt x="674294" y="179550"/>
                </a:cubicBezTo>
                <a:cubicBezTo>
                  <a:pt x="675411" y="181074"/>
                  <a:pt x="676377" y="182750"/>
                  <a:pt x="677189" y="184579"/>
                </a:cubicBezTo>
                <a:cubicBezTo>
                  <a:pt x="677393" y="184579"/>
                  <a:pt x="677494" y="184782"/>
                  <a:pt x="677494" y="185188"/>
                </a:cubicBezTo>
                <a:cubicBezTo>
                  <a:pt x="677697" y="189049"/>
                  <a:pt x="677443" y="192758"/>
                  <a:pt x="676732" y="196314"/>
                </a:cubicBezTo>
                <a:cubicBezTo>
                  <a:pt x="676021" y="199870"/>
                  <a:pt x="674040" y="203273"/>
                  <a:pt x="670789" y="206524"/>
                </a:cubicBezTo>
                <a:cubicBezTo>
                  <a:pt x="669773" y="207744"/>
                  <a:pt x="668757" y="208658"/>
                  <a:pt x="667741" y="209268"/>
                </a:cubicBezTo>
                <a:cubicBezTo>
                  <a:pt x="666725" y="209674"/>
                  <a:pt x="665759" y="210080"/>
                  <a:pt x="664845" y="210487"/>
                </a:cubicBezTo>
                <a:cubicBezTo>
                  <a:pt x="663931" y="210893"/>
                  <a:pt x="663067" y="211401"/>
                  <a:pt x="662254" y="212011"/>
                </a:cubicBezTo>
                <a:cubicBezTo>
                  <a:pt x="661035" y="212824"/>
                  <a:pt x="659867" y="213281"/>
                  <a:pt x="658749" y="213382"/>
                </a:cubicBezTo>
                <a:cubicBezTo>
                  <a:pt x="657631" y="213484"/>
                  <a:pt x="656666" y="213535"/>
                  <a:pt x="655853" y="213535"/>
                </a:cubicBezTo>
                <a:cubicBezTo>
                  <a:pt x="646709" y="213332"/>
                  <a:pt x="641426" y="209268"/>
                  <a:pt x="640004" y="201343"/>
                </a:cubicBezTo>
                <a:cubicBezTo>
                  <a:pt x="639800" y="200936"/>
                  <a:pt x="639750" y="200479"/>
                  <a:pt x="639851" y="199971"/>
                </a:cubicBezTo>
                <a:cubicBezTo>
                  <a:pt x="639953" y="199463"/>
                  <a:pt x="640004" y="199006"/>
                  <a:pt x="640004" y="198600"/>
                </a:cubicBezTo>
                <a:cubicBezTo>
                  <a:pt x="640207" y="197584"/>
                  <a:pt x="640309" y="196720"/>
                  <a:pt x="640309" y="196009"/>
                </a:cubicBezTo>
                <a:cubicBezTo>
                  <a:pt x="640309" y="195298"/>
                  <a:pt x="640410" y="194536"/>
                  <a:pt x="640613" y="193723"/>
                </a:cubicBezTo>
                <a:cubicBezTo>
                  <a:pt x="640817" y="192910"/>
                  <a:pt x="640969" y="192097"/>
                  <a:pt x="641071" y="191284"/>
                </a:cubicBezTo>
                <a:cubicBezTo>
                  <a:pt x="641172" y="190472"/>
                  <a:pt x="641426" y="189659"/>
                  <a:pt x="641833" y="188846"/>
                </a:cubicBezTo>
                <a:cubicBezTo>
                  <a:pt x="644677" y="183766"/>
                  <a:pt x="647776" y="180108"/>
                  <a:pt x="651129" y="177873"/>
                </a:cubicBezTo>
                <a:cubicBezTo>
                  <a:pt x="654482" y="175638"/>
                  <a:pt x="659003" y="174520"/>
                  <a:pt x="664693" y="174520"/>
                </a:cubicBezTo>
                <a:close/>
                <a:moveTo>
                  <a:pt x="432054" y="174520"/>
                </a:moveTo>
                <a:cubicBezTo>
                  <a:pt x="431038" y="174927"/>
                  <a:pt x="429717" y="175333"/>
                  <a:pt x="428092" y="175740"/>
                </a:cubicBezTo>
                <a:cubicBezTo>
                  <a:pt x="429108" y="176146"/>
                  <a:pt x="429870" y="176298"/>
                  <a:pt x="430378" y="176197"/>
                </a:cubicBezTo>
                <a:cubicBezTo>
                  <a:pt x="430886" y="176095"/>
                  <a:pt x="431444" y="175536"/>
                  <a:pt x="432054" y="174520"/>
                </a:cubicBezTo>
                <a:close/>
                <a:moveTo>
                  <a:pt x="362255" y="174520"/>
                </a:moveTo>
                <a:lnTo>
                  <a:pt x="362560" y="174825"/>
                </a:lnTo>
                <a:cubicBezTo>
                  <a:pt x="362763" y="174825"/>
                  <a:pt x="362864" y="174774"/>
                  <a:pt x="362864" y="174673"/>
                </a:cubicBezTo>
                <a:cubicBezTo>
                  <a:pt x="362864" y="174571"/>
                  <a:pt x="362966" y="174520"/>
                  <a:pt x="363169" y="174520"/>
                </a:cubicBezTo>
                <a:close/>
                <a:moveTo>
                  <a:pt x="148819" y="174520"/>
                </a:moveTo>
                <a:cubicBezTo>
                  <a:pt x="148615" y="174927"/>
                  <a:pt x="148412" y="175232"/>
                  <a:pt x="148209" y="175435"/>
                </a:cubicBezTo>
                <a:cubicBezTo>
                  <a:pt x="148006" y="175638"/>
                  <a:pt x="147904" y="175943"/>
                  <a:pt x="147904" y="176349"/>
                </a:cubicBezTo>
                <a:lnTo>
                  <a:pt x="151787" y="176867"/>
                </a:lnTo>
                <a:lnTo>
                  <a:pt x="151562" y="175740"/>
                </a:lnTo>
                <a:cubicBezTo>
                  <a:pt x="151155" y="175536"/>
                  <a:pt x="150749" y="175333"/>
                  <a:pt x="150343" y="175130"/>
                </a:cubicBezTo>
                <a:cubicBezTo>
                  <a:pt x="149936" y="174927"/>
                  <a:pt x="149428" y="174724"/>
                  <a:pt x="148819" y="174520"/>
                </a:cubicBezTo>
                <a:close/>
                <a:moveTo>
                  <a:pt x="17678" y="174520"/>
                </a:moveTo>
                <a:cubicBezTo>
                  <a:pt x="17882" y="174520"/>
                  <a:pt x="17983" y="174622"/>
                  <a:pt x="17983" y="174825"/>
                </a:cubicBezTo>
                <a:cubicBezTo>
                  <a:pt x="18186" y="174622"/>
                  <a:pt x="18288" y="174520"/>
                  <a:pt x="18288" y="174520"/>
                </a:cubicBezTo>
                <a:close/>
                <a:moveTo>
                  <a:pt x="526644" y="174216"/>
                </a:moveTo>
                <a:lnTo>
                  <a:pt x="526847" y="174368"/>
                </a:lnTo>
                <a:cubicBezTo>
                  <a:pt x="526847" y="174470"/>
                  <a:pt x="526948" y="174622"/>
                  <a:pt x="527152" y="174825"/>
                </a:cubicBezTo>
                <a:lnTo>
                  <a:pt x="527761" y="174216"/>
                </a:lnTo>
                <a:close/>
                <a:moveTo>
                  <a:pt x="501853" y="174216"/>
                </a:moveTo>
                <a:lnTo>
                  <a:pt x="501244" y="174520"/>
                </a:lnTo>
                <a:lnTo>
                  <a:pt x="501548" y="174520"/>
                </a:lnTo>
                <a:lnTo>
                  <a:pt x="501853" y="174520"/>
                </a:lnTo>
                <a:cubicBezTo>
                  <a:pt x="501853" y="174317"/>
                  <a:pt x="501853" y="174216"/>
                  <a:pt x="501853" y="174216"/>
                </a:cubicBezTo>
                <a:close/>
                <a:moveTo>
                  <a:pt x="439064" y="174216"/>
                </a:moveTo>
                <a:cubicBezTo>
                  <a:pt x="438658" y="175028"/>
                  <a:pt x="438252" y="175638"/>
                  <a:pt x="437845" y="176044"/>
                </a:cubicBezTo>
                <a:cubicBezTo>
                  <a:pt x="438048" y="176044"/>
                  <a:pt x="438252" y="176146"/>
                  <a:pt x="438455" y="176349"/>
                </a:cubicBezTo>
                <a:cubicBezTo>
                  <a:pt x="438658" y="175943"/>
                  <a:pt x="438861" y="175638"/>
                  <a:pt x="439064" y="175435"/>
                </a:cubicBezTo>
                <a:cubicBezTo>
                  <a:pt x="439268" y="175232"/>
                  <a:pt x="439471" y="174927"/>
                  <a:pt x="439674" y="174520"/>
                </a:cubicBezTo>
                <a:cubicBezTo>
                  <a:pt x="439674" y="174317"/>
                  <a:pt x="439471" y="174216"/>
                  <a:pt x="439064" y="174216"/>
                </a:cubicBezTo>
                <a:close/>
                <a:moveTo>
                  <a:pt x="293675" y="174216"/>
                </a:moveTo>
                <a:lnTo>
                  <a:pt x="293065" y="174520"/>
                </a:lnTo>
                <a:lnTo>
                  <a:pt x="293370" y="174825"/>
                </a:lnTo>
                <a:lnTo>
                  <a:pt x="293370" y="174520"/>
                </a:lnTo>
                <a:close/>
                <a:moveTo>
                  <a:pt x="207950" y="174216"/>
                </a:moveTo>
                <a:cubicBezTo>
                  <a:pt x="206934" y="174622"/>
                  <a:pt x="206375" y="174876"/>
                  <a:pt x="206273" y="174978"/>
                </a:cubicBezTo>
                <a:cubicBezTo>
                  <a:pt x="206172" y="175079"/>
                  <a:pt x="206223" y="175638"/>
                  <a:pt x="206426" y="176654"/>
                </a:cubicBezTo>
                <a:cubicBezTo>
                  <a:pt x="206629" y="175841"/>
                  <a:pt x="207137" y="175028"/>
                  <a:pt x="207950" y="174216"/>
                </a:cubicBezTo>
                <a:close/>
                <a:moveTo>
                  <a:pt x="521360" y="173911"/>
                </a:moveTo>
                <a:cubicBezTo>
                  <a:pt x="519328" y="174520"/>
                  <a:pt x="518312" y="174825"/>
                  <a:pt x="518312" y="174825"/>
                </a:cubicBezTo>
                <a:cubicBezTo>
                  <a:pt x="518516" y="175232"/>
                  <a:pt x="518566" y="175536"/>
                  <a:pt x="518465" y="175740"/>
                </a:cubicBezTo>
                <a:cubicBezTo>
                  <a:pt x="518363" y="175943"/>
                  <a:pt x="518516" y="176349"/>
                  <a:pt x="518922" y="176959"/>
                </a:cubicBezTo>
                <a:cubicBezTo>
                  <a:pt x="519125" y="176349"/>
                  <a:pt x="519430" y="175841"/>
                  <a:pt x="519836" y="175435"/>
                </a:cubicBezTo>
                <a:cubicBezTo>
                  <a:pt x="520243" y="175028"/>
                  <a:pt x="520751" y="174520"/>
                  <a:pt x="521360" y="173911"/>
                </a:cubicBezTo>
                <a:close/>
                <a:moveTo>
                  <a:pt x="367132" y="173911"/>
                </a:moveTo>
                <a:cubicBezTo>
                  <a:pt x="366522" y="174114"/>
                  <a:pt x="366014" y="174216"/>
                  <a:pt x="365608" y="174216"/>
                </a:cubicBezTo>
                <a:cubicBezTo>
                  <a:pt x="365201" y="174216"/>
                  <a:pt x="364693" y="174317"/>
                  <a:pt x="364084" y="174520"/>
                </a:cubicBezTo>
                <a:cubicBezTo>
                  <a:pt x="364287" y="174927"/>
                  <a:pt x="364185" y="175841"/>
                  <a:pt x="363779" y="177264"/>
                </a:cubicBezTo>
                <a:cubicBezTo>
                  <a:pt x="364388" y="176654"/>
                  <a:pt x="364947" y="176146"/>
                  <a:pt x="365455" y="175740"/>
                </a:cubicBezTo>
                <a:cubicBezTo>
                  <a:pt x="365963" y="175333"/>
                  <a:pt x="366522" y="174724"/>
                  <a:pt x="367132" y="173911"/>
                </a:cubicBezTo>
                <a:close/>
                <a:moveTo>
                  <a:pt x="20117" y="173911"/>
                </a:moveTo>
                <a:cubicBezTo>
                  <a:pt x="19710" y="174317"/>
                  <a:pt x="19456" y="174673"/>
                  <a:pt x="19355" y="174978"/>
                </a:cubicBezTo>
                <a:cubicBezTo>
                  <a:pt x="19253" y="175282"/>
                  <a:pt x="18999" y="175638"/>
                  <a:pt x="18593" y="176044"/>
                </a:cubicBezTo>
                <a:cubicBezTo>
                  <a:pt x="18999" y="176044"/>
                  <a:pt x="19304" y="176146"/>
                  <a:pt x="19507" y="176349"/>
                </a:cubicBezTo>
                <a:cubicBezTo>
                  <a:pt x="19914" y="175943"/>
                  <a:pt x="20117" y="175587"/>
                  <a:pt x="20117" y="175282"/>
                </a:cubicBezTo>
                <a:cubicBezTo>
                  <a:pt x="20117" y="174978"/>
                  <a:pt x="20320" y="174622"/>
                  <a:pt x="20726" y="174216"/>
                </a:cubicBezTo>
                <a:cubicBezTo>
                  <a:pt x="20320" y="174216"/>
                  <a:pt x="20117" y="174114"/>
                  <a:pt x="20117" y="173911"/>
                </a:cubicBezTo>
                <a:close/>
                <a:moveTo>
                  <a:pt x="157584" y="173669"/>
                </a:moveTo>
                <a:lnTo>
                  <a:pt x="157048" y="173758"/>
                </a:lnTo>
                <a:cubicBezTo>
                  <a:pt x="156845" y="173860"/>
                  <a:pt x="156642" y="173911"/>
                  <a:pt x="156439" y="173911"/>
                </a:cubicBezTo>
                <a:cubicBezTo>
                  <a:pt x="156439" y="174114"/>
                  <a:pt x="156337" y="174317"/>
                  <a:pt x="156134" y="174520"/>
                </a:cubicBezTo>
                <a:cubicBezTo>
                  <a:pt x="156540" y="174520"/>
                  <a:pt x="156947" y="174622"/>
                  <a:pt x="157353" y="174825"/>
                </a:cubicBezTo>
                <a:close/>
                <a:moveTo>
                  <a:pt x="597560" y="173606"/>
                </a:moveTo>
                <a:cubicBezTo>
                  <a:pt x="597154" y="174012"/>
                  <a:pt x="596900" y="174470"/>
                  <a:pt x="596798" y="174978"/>
                </a:cubicBezTo>
                <a:cubicBezTo>
                  <a:pt x="596697" y="175486"/>
                  <a:pt x="596341" y="176044"/>
                  <a:pt x="595732" y="176654"/>
                </a:cubicBezTo>
                <a:cubicBezTo>
                  <a:pt x="596748" y="176248"/>
                  <a:pt x="597560" y="175892"/>
                  <a:pt x="598170" y="175587"/>
                </a:cubicBezTo>
                <a:cubicBezTo>
                  <a:pt x="598780" y="175282"/>
                  <a:pt x="599186" y="174622"/>
                  <a:pt x="599389" y="173606"/>
                </a:cubicBezTo>
                <a:close/>
                <a:moveTo>
                  <a:pt x="582016" y="173606"/>
                </a:moveTo>
                <a:cubicBezTo>
                  <a:pt x="582219" y="173809"/>
                  <a:pt x="582422" y="173911"/>
                  <a:pt x="582625" y="173911"/>
                </a:cubicBezTo>
                <a:lnTo>
                  <a:pt x="582625" y="173606"/>
                </a:lnTo>
                <a:lnTo>
                  <a:pt x="582320" y="173606"/>
                </a:lnTo>
                <a:close/>
                <a:moveTo>
                  <a:pt x="532638" y="173606"/>
                </a:moveTo>
                <a:cubicBezTo>
                  <a:pt x="532232" y="174419"/>
                  <a:pt x="531927" y="174927"/>
                  <a:pt x="531724" y="175130"/>
                </a:cubicBezTo>
                <a:cubicBezTo>
                  <a:pt x="532130" y="175333"/>
                  <a:pt x="532333" y="175435"/>
                  <a:pt x="532333" y="175435"/>
                </a:cubicBezTo>
                <a:cubicBezTo>
                  <a:pt x="532943" y="174825"/>
                  <a:pt x="533349" y="174317"/>
                  <a:pt x="533552" y="173911"/>
                </a:cubicBezTo>
                <a:cubicBezTo>
                  <a:pt x="533552" y="173708"/>
                  <a:pt x="533248" y="173606"/>
                  <a:pt x="532638" y="173606"/>
                </a:cubicBezTo>
                <a:close/>
                <a:moveTo>
                  <a:pt x="524104" y="173606"/>
                </a:moveTo>
                <a:cubicBezTo>
                  <a:pt x="524104" y="174012"/>
                  <a:pt x="524002" y="174317"/>
                  <a:pt x="523799" y="174520"/>
                </a:cubicBezTo>
                <a:cubicBezTo>
                  <a:pt x="523596" y="174724"/>
                  <a:pt x="523494" y="175028"/>
                  <a:pt x="523494" y="175435"/>
                </a:cubicBezTo>
                <a:lnTo>
                  <a:pt x="524104" y="175435"/>
                </a:lnTo>
                <a:cubicBezTo>
                  <a:pt x="524104" y="175232"/>
                  <a:pt x="524307" y="174724"/>
                  <a:pt x="524713" y="173911"/>
                </a:cubicBezTo>
                <a:cubicBezTo>
                  <a:pt x="524510" y="173708"/>
                  <a:pt x="524307" y="173606"/>
                  <a:pt x="524104" y="173606"/>
                </a:cubicBezTo>
                <a:close/>
                <a:moveTo>
                  <a:pt x="508254" y="173606"/>
                </a:moveTo>
                <a:lnTo>
                  <a:pt x="508254" y="173911"/>
                </a:lnTo>
                <a:lnTo>
                  <a:pt x="508864" y="173911"/>
                </a:lnTo>
                <a:lnTo>
                  <a:pt x="508864" y="173606"/>
                </a:lnTo>
                <a:close/>
                <a:moveTo>
                  <a:pt x="446380" y="173606"/>
                </a:moveTo>
                <a:lnTo>
                  <a:pt x="446380" y="173911"/>
                </a:lnTo>
                <a:lnTo>
                  <a:pt x="447599" y="173911"/>
                </a:lnTo>
                <a:lnTo>
                  <a:pt x="447599" y="173606"/>
                </a:lnTo>
                <a:close/>
                <a:moveTo>
                  <a:pt x="372008" y="173606"/>
                </a:moveTo>
                <a:cubicBezTo>
                  <a:pt x="371805" y="173606"/>
                  <a:pt x="371653" y="173657"/>
                  <a:pt x="371551" y="173758"/>
                </a:cubicBezTo>
                <a:cubicBezTo>
                  <a:pt x="371450" y="173860"/>
                  <a:pt x="371297" y="173911"/>
                  <a:pt x="371094" y="173911"/>
                </a:cubicBezTo>
                <a:lnTo>
                  <a:pt x="371094" y="174216"/>
                </a:lnTo>
                <a:cubicBezTo>
                  <a:pt x="371297" y="174012"/>
                  <a:pt x="371602" y="173911"/>
                  <a:pt x="372008" y="173911"/>
                </a:cubicBezTo>
                <a:close/>
                <a:moveTo>
                  <a:pt x="350977" y="173606"/>
                </a:moveTo>
                <a:lnTo>
                  <a:pt x="350672" y="173911"/>
                </a:lnTo>
                <a:lnTo>
                  <a:pt x="350977" y="173911"/>
                </a:lnTo>
                <a:close/>
                <a:moveTo>
                  <a:pt x="217703" y="173606"/>
                </a:moveTo>
                <a:lnTo>
                  <a:pt x="217399" y="173911"/>
                </a:lnTo>
                <a:lnTo>
                  <a:pt x="217703" y="173911"/>
                </a:lnTo>
                <a:close/>
                <a:moveTo>
                  <a:pt x="202463" y="173606"/>
                </a:moveTo>
                <a:cubicBezTo>
                  <a:pt x="202057" y="174012"/>
                  <a:pt x="201651" y="174317"/>
                  <a:pt x="201244" y="174520"/>
                </a:cubicBezTo>
                <a:cubicBezTo>
                  <a:pt x="201447" y="174724"/>
                  <a:pt x="201549" y="174825"/>
                  <a:pt x="201549" y="174825"/>
                </a:cubicBezTo>
                <a:cubicBezTo>
                  <a:pt x="201955" y="174622"/>
                  <a:pt x="202362" y="174470"/>
                  <a:pt x="202768" y="174368"/>
                </a:cubicBezTo>
                <a:cubicBezTo>
                  <a:pt x="203175" y="174266"/>
                  <a:pt x="203683" y="174012"/>
                  <a:pt x="204292" y="173606"/>
                </a:cubicBezTo>
                <a:close/>
                <a:moveTo>
                  <a:pt x="32918" y="173606"/>
                </a:moveTo>
                <a:cubicBezTo>
                  <a:pt x="32309" y="174216"/>
                  <a:pt x="31902" y="174724"/>
                  <a:pt x="31699" y="175130"/>
                </a:cubicBezTo>
                <a:cubicBezTo>
                  <a:pt x="31902" y="175130"/>
                  <a:pt x="32055" y="175181"/>
                  <a:pt x="32156" y="175282"/>
                </a:cubicBezTo>
                <a:cubicBezTo>
                  <a:pt x="32258" y="175384"/>
                  <a:pt x="32410" y="175435"/>
                  <a:pt x="32614" y="175435"/>
                </a:cubicBezTo>
                <a:lnTo>
                  <a:pt x="33528" y="173606"/>
                </a:lnTo>
                <a:close/>
                <a:moveTo>
                  <a:pt x="26213" y="173606"/>
                </a:moveTo>
                <a:cubicBezTo>
                  <a:pt x="26213" y="173809"/>
                  <a:pt x="26111" y="173911"/>
                  <a:pt x="25908" y="173911"/>
                </a:cubicBezTo>
                <a:cubicBezTo>
                  <a:pt x="26314" y="174114"/>
                  <a:pt x="26518" y="174317"/>
                  <a:pt x="26518" y="174520"/>
                </a:cubicBezTo>
                <a:cubicBezTo>
                  <a:pt x="26518" y="174724"/>
                  <a:pt x="26721" y="174927"/>
                  <a:pt x="27127" y="175130"/>
                </a:cubicBezTo>
                <a:cubicBezTo>
                  <a:pt x="27127" y="174927"/>
                  <a:pt x="27178" y="174825"/>
                  <a:pt x="27280" y="174825"/>
                </a:cubicBezTo>
                <a:cubicBezTo>
                  <a:pt x="27381" y="174825"/>
                  <a:pt x="27432" y="174724"/>
                  <a:pt x="27432" y="174520"/>
                </a:cubicBezTo>
                <a:cubicBezTo>
                  <a:pt x="27432" y="174317"/>
                  <a:pt x="27026" y="174012"/>
                  <a:pt x="26213" y="173606"/>
                </a:cubicBezTo>
                <a:close/>
                <a:moveTo>
                  <a:pt x="593293" y="173301"/>
                </a:moveTo>
                <a:cubicBezTo>
                  <a:pt x="592887" y="173708"/>
                  <a:pt x="592684" y="173911"/>
                  <a:pt x="592684" y="173911"/>
                </a:cubicBezTo>
                <a:cubicBezTo>
                  <a:pt x="592684" y="174317"/>
                  <a:pt x="592785" y="174622"/>
                  <a:pt x="592988" y="174825"/>
                </a:cubicBezTo>
                <a:cubicBezTo>
                  <a:pt x="593192" y="174825"/>
                  <a:pt x="593293" y="174774"/>
                  <a:pt x="593293" y="174673"/>
                </a:cubicBezTo>
                <a:cubicBezTo>
                  <a:pt x="593293" y="174571"/>
                  <a:pt x="593395" y="174520"/>
                  <a:pt x="593598" y="174520"/>
                </a:cubicBezTo>
                <a:cubicBezTo>
                  <a:pt x="593598" y="174317"/>
                  <a:pt x="593547" y="174114"/>
                  <a:pt x="593446" y="173911"/>
                </a:cubicBezTo>
                <a:cubicBezTo>
                  <a:pt x="593344" y="173708"/>
                  <a:pt x="593293" y="173504"/>
                  <a:pt x="593293" y="173301"/>
                </a:cubicBezTo>
                <a:close/>
                <a:moveTo>
                  <a:pt x="528980" y="173301"/>
                </a:moveTo>
                <a:cubicBezTo>
                  <a:pt x="529184" y="173708"/>
                  <a:pt x="529336" y="173962"/>
                  <a:pt x="529438" y="174063"/>
                </a:cubicBezTo>
                <a:cubicBezTo>
                  <a:pt x="529539" y="174165"/>
                  <a:pt x="529692" y="174419"/>
                  <a:pt x="529895" y="174825"/>
                </a:cubicBezTo>
                <a:cubicBezTo>
                  <a:pt x="530301" y="174419"/>
                  <a:pt x="530504" y="174165"/>
                  <a:pt x="530504" y="174063"/>
                </a:cubicBezTo>
                <a:cubicBezTo>
                  <a:pt x="530504" y="173962"/>
                  <a:pt x="530606" y="173809"/>
                  <a:pt x="530809" y="173606"/>
                </a:cubicBezTo>
                <a:cubicBezTo>
                  <a:pt x="530606" y="173606"/>
                  <a:pt x="530504" y="173504"/>
                  <a:pt x="530504" y="173301"/>
                </a:cubicBezTo>
                <a:close/>
                <a:moveTo>
                  <a:pt x="424434" y="173301"/>
                </a:moveTo>
                <a:cubicBezTo>
                  <a:pt x="424028" y="173301"/>
                  <a:pt x="423621" y="173504"/>
                  <a:pt x="423215" y="173911"/>
                </a:cubicBezTo>
                <a:cubicBezTo>
                  <a:pt x="424231" y="174927"/>
                  <a:pt x="425247" y="174825"/>
                  <a:pt x="426263" y="173606"/>
                </a:cubicBezTo>
                <a:cubicBezTo>
                  <a:pt x="425856" y="173606"/>
                  <a:pt x="425552" y="173555"/>
                  <a:pt x="425348" y="173454"/>
                </a:cubicBezTo>
                <a:cubicBezTo>
                  <a:pt x="425145" y="173352"/>
                  <a:pt x="424840" y="173301"/>
                  <a:pt x="424434" y="173301"/>
                </a:cubicBezTo>
                <a:close/>
                <a:moveTo>
                  <a:pt x="145466" y="173301"/>
                </a:moveTo>
                <a:cubicBezTo>
                  <a:pt x="144653" y="173504"/>
                  <a:pt x="143840" y="173809"/>
                  <a:pt x="143027" y="174216"/>
                </a:cubicBezTo>
                <a:cubicBezTo>
                  <a:pt x="143027" y="174419"/>
                  <a:pt x="143332" y="174825"/>
                  <a:pt x="143942" y="175435"/>
                </a:cubicBezTo>
                <a:cubicBezTo>
                  <a:pt x="144145" y="175028"/>
                  <a:pt x="144348" y="174673"/>
                  <a:pt x="144551" y="174368"/>
                </a:cubicBezTo>
                <a:cubicBezTo>
                  <a:pt x="144755" y="174063"/>
                  <a:pt x="145059" y="173708"/>
                  <a:pt x="145466" y="173301"/>
                </a:cubicBezTo>
                <a:close/>
                <a:moveTo>
                  <a:pt x="29566" y="173301"/>
                </a:moveTo>
                <a:lnTo>
                  <a:pt x="29566" y="173911"/>
                </a:lnTo>
                <a:cubicBezTo>
                  <a:pt x="29769" y="174114"/>
                  <a:pt x="30175" y="174216"/>
                  <a:pt x="30785" y="174216"/>
                </a:cubicBezTo>
                <a:lnTo>
                  <a:pt x="30785" y="173301"/>
                </a:lnTo>
                <a:close/>
                <a:moveTo>
                  <a:pt x="443941" y="172996"/>
                </a:moveTo>
                <a:cubicBezTo>
                  <a:pt x="443941" y="172996"/>
                  <a:pt x="443332" y="173200"/>
                  <a:pt x="442112" y="173606"/>
                </a:cubicBezTo>
                <a:cubicBezTo>
                  <a:pt x="442519" y="174012"/>
                  <a:pt x="442874" y="174216"/>
                  <a:pt x="443179" y="174216"/>
                </a:cubicBezTo>
                <a:cubicBezTo>
                  <a:pt x="443484" y="174216"/>
                  <a:pt x="443738" y="174317"/>
                  <a:pt x="443941" y="174520"/>
                </a:cubicBezTo>
                <a:cubicBezTo>
                  <a:pt x="444348" y="173911"/>
                  <a:pt x="444348" y="173403"/>
                  <a:pt x="443941" y="172996"/>
                </a:cubicBezTo>
                <a:close/>
                <a:moveTo>
                  <a:pt x="24384" y="172996"/>
                </a:moveTo>
                <a:cubicBezTo>
                  <a:pt x="24181" y="174012"/>
                  <a:pt x="23774" y="174927"/>
                  <a:pt x="23165" y="175740"/>
                </a:cubicBezTo>
                <a:cubicBezTo>
                  <a:pt x="23978" y="175536"/>
                  <a:pt x="24689" y="175435"/>
                  <a:pt x="25298" y="175435"/>
                </a:cubicBezTo>
                <a:cubicBezTo>
                  <a:pt x="25095" y="175028"/>
                  <a:pt x="24994" y="174673"/>
                  <a:pt x="24994" y="174368"/>
                </a:cubicBezTo>
                <a:cubicBezTo>
                  <a:pt x="24994" y="174063"/>
                  <a:pt x="24790" y="173606"/>
                  <a:pt x="24384" y="172996"/>
                </a:cubicBezTo>
                <a:close/>
                <a:moveTo>
                  <a:pt x="588721" y="172387"/>
                </a:moveTo>
                <a:cubicBezTo>
                  <a:pt x="588315" y="173200"/>
                  <a:pt x="587959" y="173860"/>
                  <a:pt x="587654" y="174368"/>
                </a:cubicBezTo>
                <a:cubicBezTo>
                  <a:pt x="587350" y="174876"/>
                  <a:pt x="586994" y="175435"/>
                  <a:pt x="586588" y="176044"/>
                </a:cubicBezTo>
                <a:cubicBezTo>
                  <a:pt x="586791" y="176044"/>
                  <a:pt x="586892" y="176095"/>
                  <a:pt x="586892" y="176197"/>
                </a:cubicBezTo>
                <a:cubicBezTo>
                  <a:pt x="586892" y="176298"/>
                  <a:pt x="586994" y="176349"/>
                  <a:pt x="587197" y="176349"/>
                </a:cubicBezTo>
                <a:cubicBezTo>
                  <a:pt x="587604" y="175740"/>
                  <a:pt x="587959" y="175181"/>
                  <a:pt x="588264" y="174673"/>
                </a:cubicBezTo>
                <a:cubicBezTo>
                  <a:pt x="588569" y="174165"/>
                  <a:pt x="588823" y="173606"/>
                  <a:pt x="589026" y="172996"/>
                </a:cubicBezTo>
                <a:cubicBezTo>
                  <a:pt x="588620" y="172996"/>
                  <a:pt x="588518" y="172793"/>
                  <a:pt x="588721" y="172387"/>
                </a:cubicBezTo>
                <a:close/>
                <a:moveTo>
                  <a:pt x="496672" y="172387"/>
                </a:moveTo>
                <a:cubicBezTo>
                  <a:pt x="496468" y="172793"/>
                  <a:pt x="496367" y="173098"/>
                  <a:pt x="496367" y="173301"/>
                </a:cubicBezTo>
                <a:cubicBezTo>
                  <a:pt x="496976" y="173301"/>
                  <a:pt x="497484" y="173200"/>
                  <a:pt x="497891" y="172996"/>
                </a:cubicBezTo>
                <a:lnTo>
                  <a:pt x="497891" y="172387"/>
                </a:lnTo>
                <a:close/>
                <a:moveTo>
                  <a:pt x="491185" y="172387"/>
                </a:moveTo>
                <a:lnTo>
                  <a:pt x="490880" y="172692"/>
                </a:lnTo>
                <a:cubicBezTo>
                  <a:pt x="490677" y="172895"/>
                  <a:pt x="490576" y="172996"/>
                  <a:pt x="490576" y="172996"/>
                </a:cubicBezTo>
                <a:cubicBezTo>
                  <a:pt x="490982" y="173403"/>
                  <a:pt x="491236" y="173809"/>
                  <a:pt x="491338" y="174216"/>
                </a:cubicBezTo>
                <a:cubicBezTo>
                  <a:pt x="491439" y="174622"/>
                  <a:pt x="491693" y="175028"/>
                  <a:pt x="492100" y="175435"/>
                </a:cubicBezTo>
                <a:cubicBezTo>
                  <a:pt x="492303" y="175232"/>
                  <a:pt x="492811" y="174927"/>
                  <a:pt x="493624" y="174520"/>
                </a:cubicBezTo>
                <a:cubicBezTo>
                  <a:pt x="492404" y="173708"/>
                  <a:pt x="491592" y="172996"/>
                  <a:pt x="491185" y="172387"/>
                </a:cubicBezTo>
                <a:close/>
                <a:moveTo>
                  <a:pt x="577444" y="172082"/>
                </a:moveTo>
                <a:cubicBezTo>
                  <a:pt x="577850" y="173098"/>
                  <a:pt x="578002" y="173860"/>
                  <a:pt x="577901" y="174368"/>
                </a:cubicBezTo>
                <a:cubicBezTo>
                  <a:pt x="577799" y="174876"/>
                  <a:pt x="578256" y="175028"/>
                  <a:pt x="579272" y="174825"/>
                </a:cubicBezTo>
                <a:lnTo>
                  <a:pt x="579272" y="172387"/>
                </a:lnTo>
                <a:cubicBezTo>
                  <a:pt x="578663" y="172387"/>
                  <a:pt x="578053" y="172285"/>
                  <a:pt x="577444" y="172082"/>
                </a:cubicBezTo>
                <a:close/>
                <a:moveTo>
                  <a:pt x="513740" y="172082"/>
                </a:moveTo>
                <a:cubicBezTo>
                  <a:pt x="513131" y="173098"/>
                  <a:pt x="512724" y="173809"/>
                  <a:pt x="512521" y="174216"/>
                </a:cubicBezTo>
                <a:cubicBezTo>
                  <a:pt x="512318" y="174622"/>
                  <a:pt x="512928" y="174927"/>
                  <a:pt x="514350" y="175130"/>
                </a:cubicBezTo>
                <a:cubicBezTo>
                  <a:pt x="514350" y="174724"/>
                  <a:pt x="514299" y="174317"/>
                  <a:pt x="514198" y="173911"/>
                </a:cubicBezTo>
                <a:cubicBezTo>
                  <a:pt x="514096" y="173504"/>
                  <a:pt x="513944" y="172895"/>
                  <a:pt x="513740" y="172082"/>
                </a:cubicBezTo>
                <a:close/>
                <a:moveTo>
                  <a:pt x="427787" y="172082"/>
                </a:moveTo>
                <a:cubicBezTo>
                  <a:pt x="427990" y="173301"/>
                  <a:pt x="428193" y="174012"/>
                  <a:pt x="428396" y="174216"/>
                </a:cubicBezTo>
                <a:lnTo>
                  <a:pt x="429311" y="173301"/>
                </a:lnTo>
                <a:cubicBezTo>
                  <a:pt x="428904" y="173301"/>
                  <a:pt x="428396" y="172895"/>
                  <a:pt x="427787" y="172082"/>
                </a:cubicBezTo>
                <a:close/>
                <a:moveTo>
                  <a:pt x="286194" y="171844"/>
                </a:moveTo>
                <a:lnTo>
                  <a:pt x="283464" y="172234"/>
                </a:lnTo>
                <a:cubicBezTo>
                  <a:pt x="282346" y="171930"/>
                  <a:pt x="281280" y="172285"/>
                  <a:pt x="280264" y="173301"/>
                </a:cubicBezTo>
                <a:cubicBezTo>
                  <a:pt x="281280" y="173504"/>
                  <a:pt x="282092" y="173657"/>
                  <a:pt x="282702" y="173758"/>
                </a:cubicBezTo>
                <a:cubicBezTo>
                  <a:pt x="283312" y="173860"/>
                  <a:pt x="284124" y="174012"/>
                  <a:pt x="285140" y="174216"/>
                </a:cubicBezTo>
                <a:cubicBezTo>
                  <a:pt x="285344" y="173809"/>
                  <a:pt x="285547" y="173352"/>
                  <a:pt x="285750" y="172844"/>
                </a:cubicBezTo>
                <a:close/>
                <a:moveTo>
                  <a:pt x="432054" y="171777"/>
                </a:moveTo>
                <a:lnTo>
                  <a:pt x="432359" y="172082"/>
                </a:lnTo>
                <a:cubicBezTo>
                  <a:pt x="432562" y="172082"/>
                  <a:pt x="432664" y="171980"/>
                  <a:pt x="432664" y="171777"/>
                </a:cubicBezTo>
                <a:close/>
                <a:moveTo>
                  <a:pt x="295808" y="171472"/>
                </a:moveTo>
                <a:cubicBezTo>
                  <a:pt x="295199" y="172488"/>
                  <a:pt x="294996" y="173250"/>
                  <a:pt x="295199" y="173758"/>
                </a:cubicBezTo>
                <a:cubicBezTo>
                  <a:pt x="295402" y="174266"/>
                  <a:pt x="295605" y="174724"/>
                  <a:pt x="295808" y="175130"/>
                </a:cubicBezTo>
                <a:cubicBezTo>
                  <a:pt x="297231" y="173911"/>
                  <a:pt x="297231" y="172692"/>
                  <a:pt x="295808" y="171472"/>
                </a:cubicBezTo>
                <a:close/>
                <a:moveTo>
                  <a:pt x="367030" y="171269"/>
                </a:moveTo>
                <a:lnTo>
                  <a:pt x="366217" y="172082"/>
                </a:lnTo>
                <a:lnTo>
                  <a:pt x="366827" y="172082"/>
                </a:lnTo>
                <a:cubicBezTo>
                  <a:pt x="366827" y="171879"/>
                  <a:pt x="366878" y="171676"/>
                  <a:pt x="366979" y="171472"/>
                </a:cubicBezTo>
                <a:close/>
                <a:moveTo>
                  <a:pt x="214351" y="171168"/>
                </a:moveTo>
                <a:lnTo>
                  <a:pt x="214046" y="171472"/>
                </a:lnTo>
                <a:cubicBezTo>
                  <a:pt x="214249" y="171472"/>
                  <a:pt x="214452" y="171371"/>
                  <a:pt x="214655" y="171168"/>
                </a:cubicBezTo>
                <a:close/>
                <a:moveTo>
                  <a:pt x="198806" y="171168"/>
                </a:moveTo>
                <a:cubicBezTo>
                  <a:pt x="198196" y="172184"/>
                  <a:pt x="197688" y="173047"/>
                  <a:pt x="197282" y="173758"/>
                </a:cubicBezTo>
                <a:cubicBezTo>
                  <a:pt x="196875" y="174470"/>
                  <a:pt x="196875" y="175232"/>
                  <a:pt x="197282" y="176044"/>
                </a:cubicBezTo>
                <a:cubicBezTo>
                  <a:pt x="199517" y="174825"/>
                  <a:pt x="200025" y="173200"/>
                  <a:pt x="198806" y="171168"/>
                </a:cubicBezTo>
                <a:close/>
                <a:moveTo>
                  <a:pt x="602742" y="170863"/>
                </a:moveTo>
                <a:cubicBezTo>
                  <a:pt x="602336" y="171269"/>
                  <a:pt x="602031" y="171523"/>
                  <a:pt x="601828" y="171625"/>
                </a:cubicBezTo>
                <a:cubicBezTo>
                  <a:pt x="601624" y="171726"/>
                  <a:pt x="601320" y="171879"/>
                  <a:pt x="600913" y="172082"/>
                </a:cubicBezTo>
                <a:cubicBezTo>
                  <a:pt x="601116" y="172488"/>
                  <a:pt x="601269" y="172844"/>
                  <a:pt x="601370" y="173149"/>
                </a:cubicBezTo>
                <a:cubicBezTo>
                  <a:pt x="601472" y="173454"/>
                  <a:pt x="601726" y="173911"/>
                  <a:pt x="602132" y="174520"/>
                </a:cubicBezTo>
                <a:cubicBezTo>
                  <a:pt x="602336" y="173708"/>
                  <a:pt x="602437" y="172996"/>
                  <a:pt x="602437" y="172387"/>
                </a:cubicBezTo>
                <a:cubicBezTo>
                  <a:pt x="602437" y="171777"/>
                  <a:pt x="602539" y="171269"/>
                  <a:pt x="602742" y="170863"/>
                </a:cubicBezTo>
                <a:close/>
                <a:moveTo>
                  <a:pt x="509778" y="170863"/>
                </a:moveTo>
                <a:cubicBezTo>
                  <a:pt x="509372" y="170863"/>
                  <a:pt x="509067" y="170964"/>
                  <a:pt x="508864" y="171168"/>
                </a:cubicBezTo>
                <a:lnTo>
                  <a:pt x="509778" y="171168"/>
                </a:lnTo>
                <a:close/>
                <a:moveTo>
                  <a:pt x="147904" y="170863"/>
                </a:moveTo>
                <a:cubicBezTo>
                  <a:pt x="147498" y="170863"/>
                  <a:pt x="147142" y="170914"/>
                  <a:pt x="146837" y="171015"/>
                </a:cubicBezTo>
                <a:cubicBezTo>
                  <a:pt x="146533" y="171117"/>
                  <a:pt x="146279" y="171168"/>
                  <a:pt x="146075" y="171168"/>
                </a:cubicBezTo>
                <a:cubicBezTo>
                  <a:pt x="145669" y="172184"/>
                  <a:pt x="145517" y="172946"/>
                  <a:pt x="145618" y="173454"/>
                </a:cubicBezTo>
                <a:cubicBezTo>
                  <a:pt x="145720" y="173962"/>
                  <a:pt x="145771" y="174419"/>
                  <a:pt x="145771" y="174825"/>
                </a:cubicBezTo>
                <a:lnTo>
                  <a:pt x="146990" y="174825"/>
                </a:lnTo>
                <a:cubicBezTo>
                  <a:pt x="147193" y="174216"/>
                  <a:pt x="147345" y="173555"/>
                  <a:pt x="147447" y="172844"/>
                </a:cubicBezTo>
                <a:cubicBezTo>
                  <a:pt x="147549" y="172133"/>
                  <a:pt x="147701" y="171472"/>
                  <a:pt x="147904" y="170863"/>
                </a:cubicBezTo>
                <a:close/>
                <a:moveTo>
                  <a:pt x="585673" y="170558"/>
                </a:moveTo>
                <a:lnTo>
                  <a:pt x="585673" y="173911"/>
                </a:lnTo>
                <a:cubicBezTo>
                  <a:pt x="586080" y="172692"/>
                  <a:pt x="586384" y="172082"/>
                  <a:pt x="586588" y="172082"/>
                </a:cubicBezTo>
                <a:cubicBezTo>
                  <a:pt x="586588" y="171676"/>
                  <a:pt x="586537" y="171422"/>
                  <a:pt x="586435" y="171320"/>
                </a:cubicBezTo>
                <a:cubicBezTo>
                  <a:pt x="586334" y="171218"/>
                  <a:pt x="586080" y="170964"/>
                  <a:pt x="585673" y="170558"/>
                </a:cubicBezTo>
                <a:close/>
                <a:moveTo>
                  <a:pt x="442417" y="170253"/>
                </a:moveTo>
                <a:cubicBezTo>
                  <a:pt x="442824" y="170456"/>
                  <a:pt x="443027" y="170558"/>
                  <a:pt x="443027" y="170558"/>
                </a:cubicBezTo>
                <a:lnTo>
                  <a:pt x="443332" y="170558"/>
                </a:lnTo>
                <a:cubicBezTo>
                  <a:pt x="443128" y="170355"/>
                  <a:pt x="442824" y="170253"/>
                  <a:pt x="442417" y="170253"/>
                </a:cubicBezTo>
                <a:close/>
                <a:moveTo>
                  <a:pt x="368656" y="170253"/>
                </a:moveTo>
                <a:lnTo>
                  <a:pt x="367589" y="170787"/>
                </a:lnTo>
                <a:lnTo>
                  <a:pt x="368046" y="170710"/>
                </a:lnTo>
                <a:cubicBezTo>
                  <a:pt x="368249" y="170609"/>
                  <a:pt x="368452" y="170558"/>
                  <a:pt x="368656" y="170558"/>
                </a:cubicBezTo>
                <a:close/>
                <a:moveTo>
                  <a:pt x="204597" y="170253"/>
                </a:moveTo>
                <a:cubicBezTo>
                  <a:pt x="204800" y="170660"/>
                  <a:pt x="204902" y="171168"/>
                  <a:pt x="204902" y="171777"/>
                </a:cubicBezTo>
                <a:cubicBezTo>
                  <a:pt x="205105" y="171980"/>
                  <a:pt x="205207" y="172234"/>
                  <a:pt x="205207" y="172539"/>
                </a:cubicBezTo>
                <a:lnTo>
                  <a:pt x="205444" y="173369"/>
                </a:lnTo>
                <a:lnTo>
                  <a:pt x="205511" y="173301"/>
                </a:lnTo>
                <a:cubicBezTo>
                  <a:pt x="205511" y="173098"/>
                  <a:pt x="205664" y="172895"/>
                  <a:pt x="205969" y="172692"/>
                </a:cubicBezTo>
                <a:cubicBezTo>
                  <a:pt x="206273" y="172488"/>
                  <a:pt x="206527" y="172285"/>
                  <a:pt x="206731" y="172082"/>
                </a:cubicBezTo>
                <a:cubicBezTo>
                  <a:pt x="206324" y="172082"/>
                  <a:pt x="206019" y="172031"/>
                  <a:pt x="205816" y="171930"/>
                </a:cubicBezTo>
                <a:cubicBezTo>
                  <a:pt x="205613" y="171828"/>
                  <a:pt x="205308" y="171777"/>
                  <a:pt x="204902" y="171777"/>
                </a:cubicBezTo>
                <a:cubicBezTo>
                  <a:pt x="205105" y="171371"/>
                  <a:pt x="205207" y="170863"/>
                  <a:pt x="205207" y="170253"/>
                </a:cubicBezTo>
                <a:close/>
                <a:moveTo>
                  <a:pt x="201854" y="170253"/>
                </a:moveTo>
                <a:cubicBezTo>
                  <a:pt x="201854" y="170456"/>
                  <a:pt x="201803" y="170609"/>
                  <a:pt x="201701" y="170710"/>
                </a:cubicBezTo>
                <a:cubicBezTo>
                  <a:pt x="201600" y="170812"/>
                  <a:pt x="201549" y="170964"/>
                  <a:pt x="201549" y="171168"/>
                </a:cubicBezTo>
                <a:cubicBezTo>
                  <a:pt x="201549" y="171168"/>
                  <a:pt x="201549" y="171371"/>
                  <a:pt x="201549" y="171777"/>
                </a:cubicBezTo>
                <a:cubicBezTo>
                  <a:pt x="201752" y="171574"/>
                  <a:pt x="202006" y="171422"/>
                  <a:pt x="202311" y="171320"/>
                </a:cubicBezTo>
                <a:cubicBezTo>
                  <a:pt x="202616" y="171218"/>
                  <a:pt x="202971" y="170964"/>
                  <a:pt x="203378" y="170558"/>
                </a:cubicBezTo>
                <a:cubicBezTo>
                  <a:pt x="202971" y="170558"/>
                  <a:pt x="202667" y="170507"/>
                  <a:pt x="202463" y="170406"/>
                </a:cubicBezTo>
                <a:cubicBezTo>
                  <a:pt x="202260" y="170304"/>
                  <a:pt x="202057" y="170253"/>
                  <a:pt x="201854" y="170253"/>
                </a:cubicBezTo>
                <a:close/>
                <a:moveTo>
                  <a:pt x="199111" y="170253"/>
                </a:moveTo>
                <a:cubicBezTo>
                  <a:pt x="199111" y="170456"/>
                  <a:pt x="199212" y="170558"/>
                  <a:pt x="199415" y="170558"/>
                </a:cubicBezTo>
                <a:lnTo>
                  <a:pt x="199720" y="170253"/>
                </a:lnTo>
                <a:close/>
                <a:moveTo>
                  <a:pt x="524408" y="169948"/>
                </a:moveTo>
                <a:cubicBezTo>
                  <a:pt x="523392" y="170355"/>
                  <a:pt x="522529" y="170558"/>
                  <a:pt x="521818" y="170558"/>
                </a:cubicBezTo>
                <a:cubicBezTo>
                  <a:pt x="521106" y="170558"/>
                  <a:pt x="520344" y="170660"/>
                  <a:pt x="519532" y="170863"/>
                </a:cubicBezTo>
                <a:cubicBezTo>
                  <a:pt x="519328" y="171066"/>
                  <a:pt x="519125" y="171218"/>
                  <a:pt x="518922" y="171320"/>
                </a:cubicBezTo>
                <a:cubicBezTo>
                  <a:pt x="518719" y="171422"/>
                  <a:pt x="518516" y="171676"/>
                  <a:pt x="518312" y="172082"/>
                </a:cubicBezTo>
                <a:cubicBezTo>
                  <a:pt x="518922" y="172082"/>
                  <a:pt x="519430" y="172031"/>
                  <a:pt x="519836" y="171930"/>
                </a:cubicBezTo>
                <a:cubicBezTo>
                  <a:pt x="520243" y="171828"/>
                  <a:pt x="520649" y="171777"/>
                  <a:pt x="521056" y="171777"/>
                </a:cubicBezTo>
                <a:cubicBezTo>
                  <a:pt x="521462" y="171574"/>
                  <a:pt x="522072" y="171676"/>
                  <a:pt x="522884" y="172082"/>
                </a:cubicBezTo>
                <a:cubicBezTo>
                  <a:pt x="523088" y="171676"/>
                  <a:pt x="523291" y="171320"/>
                  <a:pt x="523494" y="171015"/>
                </a:cubicBezTo>
                <a:cubicBezTo>
                  <a:pt x="523697" y="170710"/>
                  <a:pt x="524002" y="170355"/>
                  <a:pt x="524408" y="169948"/>
                </a:cubicBezTo>
                <a:close/>
                <a:moveTo>
                  <a:pt x="24384" y="169948"/>
                </a:moveTo>
                <a:cubicBezTo>
                  <a:pt x="23165" y="170355"/>
                  <a:pt x="22149" y="170609"/>
                  <a:pt x="21336" y="170710"/>
                </a:cubicBezTo>
                <a:cubicBezTo>
                  <a:pt x="20523" y="170812"/>
                  <a:pt x="19710" y="170964"/>
                  <a:pt x="18898" y="171168"/>
                </a:cubicBezTo>
                <a:cubicBezTo>
                  <a:pt x="18694" y="171371"/>
                  <a:pt x="18593" y="171676"/>
                  <a:pt x="18593" y="172082"/>
                </a:cubicBezTo>
                <a:cubicBezTo>
                  <a:pt x="19406" y="172082"/>
                  <a:pt x="20015" y="171980"/>
                  <a:pt x="20422" y="171777"/>
                </a:cubicBezTo>
                <a:cubicBezTo>
                  <a:pt x="20828" y="171777"/>
                  <a:pt x="21234" y="171828"/>
                  <a:pt x="21641" y="171930"/>
                </a:cubicBezTo>
                <a:cubicBezTo>
                  <a:pt x="22047" y="172031"/>
                  <a:pt x="22555" y="172082"/>
                  <a:pt x="23165" y="172082"/>
                </a:cubicBezTo>
                <a:cubicBezTo>
                  <a:pt x="23571" y="171269"/>
                  <a:pt x="23978" y="170558"/>
                  <a:pt x="24384" y="169948"/>
                </a:cubicBezTo>
                <a:close/>
                <a:moveTo>
                  <a:pt x="515264" y="169644"/>
                </a:moveTo>
                <a:lnTo>
                  <a:pt x="515264" y="169948"/>
                </a:lnTo>
                <a:lnTo>
                  <a:pt x="515569" y="169644"/>
                </a:lnTo>
                <a:close/>
                <a:moveTo>
                  <a:pt x="284531" y="169644"/>
                </a:moveTo>
                <a:lnTo>
                  <a:pt x="286360" y="171472"/>
                </a:lnTo>
                <a:cubicBezTo>
                  <a:pt x="286766" y="171472"/>
                  <a:pt x="287376" y="171269"/>
                  <a:pt x="288188" y="170863"/>
                </a:cubicBezTo>
                <a:cubicBezTo>
                  <a:pt x="287782" y="169847"/>
                  <a:pt x="286563" y="169440"/>
                  <a:pt x="284531" y="169644"/>
                </a:cubicBezTo>
                <a:close/>
                <a:moveTo>
                  <a:pt x="280264" y="169644"/>
                </a:moveTo>
                <a:cubicBezTo>
                  <a:pt x="280264" y="169847"/>
                  <a:pt x="280213" y="169999"/>
                  <a:pt x="280111" y="170101"/>
                </a:cubicBezTo>
                <a:cubicBezTo>
                  <a:pt x="280010" y="170202"/>
                  <a:pt x="279959" y="170355"/>
                  <a:pt x="279959" y="170558"/>
                </a:cubicBezTo>
                <a:lnTo>
                  <a:pt x="280264" y="170558"/>
                </a:lnTo>
                <a:cubicBezTo>
                  <a:pt x="280264" y="170355"/>
                  <a:pt x="280314" y="170202"/>
                  <a:pt x="280416" y="170101"/>
                </a:cubicBezTo>
                <a:cubicBezTo>
                  <a:pt x="280518" y="169999"/>
                  <a:pt x="280568" y="169847"/>
                  <a:pt x="280568" y="169644"/>
                </a:cubicBezTo>
                <a:close/>
                <a:moveTo>
                  <a:pt x="146380" y="169644"/>
                </a:moveTo>
                <a:lnTo>
                  <a:pt x="146380" y="169948"/>
                </a:lnTo>
                <a:lnTo>
                  <a:pt x="147295" y="169948"/>
                </a:lnTo>
                <a:lnTo>
                  <a:pt x="147295" y="169644"/>
                </a:lnTo>
                <a:close/>
                <a:moveTo>
                  <a:pt x="33680" y="169644"/>
                </a:moveTo>
                <a:cubicBezTo>
                  <a:pt x="33172" y="169440"/>
                  <a:pt x="32207" y="169745"/>
                  <a:pt x="30785" y="170558"/>
                </a:cubicBezTo>
                <a:cubicBezTo>
                  <a:pt x="31801" y="170761"/>
                  <a:pt x="32563" y="170914"/>
                  <a:pt x="33071" y="171015"/>
                </a:cubicBezTo>
                <a:cubicBezTo>
                  <a:pt x="33579" y="171117"/>
                  <a:pt x="34036" y="171269"/>
                  <a:pt x="34442" y="171472"/>
                </a:cubicBezTo>
                <a:cubicBezTo>
                  <a:pt x="34646" y="171269"/>
                  <a:pt x="34747" y="171117"/>
                  <a:pt x="34747" y="171015"/>
                </a:cubicBezTo>
                <a:cubicBezTo>
                  <a:pt x="34747" y="170914"/>
                  <a:pt x="34849" y="170761"/>
                  <a:pt x="35052" y="170558"/>
                </a:cubicBezTo>
                <a:cubicBezTo>
                  <a:pt x="34646" y="170152"/>
                  <a:pt x="34188" y="169847"/>
                  <a:pt x="33680" y="169644"/>
                </a:cubicBezTo>
                <a:close/>
                <a:moveTo>
                  <a:pt x="533400" y="169567"/>
                </a:moveTo>
                <a:cubicBezTo>
                  <a:pt x="532689" y="169517"/>
                  <a:pt x="531927" y="169847"/>
                  <a:pt x="531114" y="170558"/>
                </a:cubicBezTo>
                <a:cubicBezTo>
                  <a:pt x="531724" y="170558"/>
                  <a:pt x="532282" y="170812"/>
                  <a:pt x="532790" y="171320"/>
                </a:cubicBezTo>
                <a:cubicBezTo>
                  <a:pt x="533298" y="171828"/>
                  <a:pt x="534162" y="171676"/>
                  <a:pt x="535381" y="170863"/>
                </a:cubicBezTo>
                <a:cubicBezTo>
                  <a:pt x="534772" y="170050"/>
                  <a:pt x="534111" y="169618"/>
                  <a:pt x="533400" y="169567"/>
                </a:cubicBezTo>
                <a:close/>
                <a:moveTo>
                  <a:pt x="425348" y="169339"/>
                </a:moveTo>
                <a:cubicBezTo>
                  <a:pt x="425755" y="169948"/>
                  <a:pt x="426060" y="170406"/>
                  <a:pt x="426263" y="170710"/>
                </a:cubicBezTo>
                <a:cubicBezTo>
                  <a:pt x="426466" y="171015"/>
                  <a:pt x="426974" y="170761"/>
                  <a:pt x="427787" y="169948"/>
                </a:cubicBezTo>
                <a:lnTo>
                  <a:pt x="429006" y="169948"/>
                </a:lnTo>
                <a:lnTo>
                  <a:pt x="429006" y="169339"/>
                </a:lnTo>
                <a:cubicBezTo>
                  <a:pt x="428600" y="169745"/>
                  <a:pt x="428193" y="169948"/>
                  <a:pt x="427787" y="169948"/>
                </a:cubicBezTo>
                <a:cubicBezTo>
                  <a:pt x="427380" y="169948"/>
                  <a:pt x="427025" y="169898"/>
                  <a:pt x="426720" y="169796"/>
                </a:cubicBezTo>
                <a:cubicBezTo>
                  <a:pt x="426415" y="169694"/>
                  <a:pt x="425958" y="169542"/>
                  <a:pt x="425348" y="169339"/>
                </a:cubicBezTo>
                <a:close/>
                <a:moveTo>
                  <a:pt x="536296" y="169034"/>
                </a:moveTo>
                <a:lnTo>
                  <a:pt x="536296" y="169948"/>
                </a:lnTo>
                <a:lnTo>
                  <a:pt x="536600" y="169644"/>
                </a:lnTo>
                <a:cubicBezTo>
                  <a:pt x="536600" y="169440"/>
                  <a:pt x="536499" y="169237"/>
                  <a:pt x="536296" y="169034"/>
                </a:cubicBezTo>
                <a:close/>
                <a:moveTo>
                  <a:pt x="353111" y="169034"/>
                </a:moveTo>
                <a:lnTo>
                  <a:pt x="353111" y="169644"/>
                </a:lnTo>
                <a:lnTo>
                  <a:pt x="353416" y="169644"/>
                </a:lnTo>
                <a:lnTo>
                  <a:pt x="353416" y="169034"/>
                </a:lnTo>
                <a:close/>
                <a:moveTo>
                  <a:pt x="36271" y="169034"/>
                </a:moveTo>
                <a:lnTo>
                  <a:pt x="37186" y="169948"/>
                </a:lnTo>
                <a:cubicBezTo>
                  <a:pt x="37389" y="169745"/>
                  <a:pt x="37592" y="169644"/>
                  <a:pt x="37795" y="169644"/>
                </a:cubicBezTo>
                <a:cubicBezTo>
                  <a:pt x="36982" y="169237"/>
                  <a:pt x="36576" y="169034"/>
                  <a:pt x="36576" y="169034"/>
                </a:cubicBezTo>
                <a:close/>
                <a:moveTo>
                  <a:pt x="589483" y="168882"/>
                </a:moveTo>
                <a:cubicBezTo>
                  <a:pt x="589077" y="168983"/>
                  <a:pt x="588620" y="169440"/>
                  <a:pt x="588112" y="170253"/>
                </a:cubicBezTo>
                <a:cubicBezTo>
                  <a:pt x="588721" y="170050"/>
                  <a:pt x="589178" y="169948"/>
                  <a:pt x="589483" y="169948"/>
                </a:cubicBezTo>
                <a:cubicBezTo>
                  <a:pt x="589788" y="169948"/>
                  <a:pt x="590144" y="169847"/>
                  <a:pt x="590550" y="169644"/>
                </a:cubicBezTo>
                <a:cubicBezTo>
                  <a:pt x="590245" y="169034"/>
                  <a:pt x="589890" y="168780"/>
                  <a:pt x="589483" y="168882"/>
                </a:cubicBezTo>
                <a:close/>
                <a:moveTo>
                  <a:pt x="27051" y="168805"/>
                </a:moveTo>
                <a:lnTo>
                  <a:pt x="26822" y="169948"/>
                </a:lnTo>
                <a:cubicBezTo>
                  <a:pt x="27229" y="169948"/>
                  <a:pt x="27534" y="169898"/>
                  <a:pt x="27737" y="169796"/>
                </a:cubicBezTo>
                <a:cubicBezTo>
                  <a:pt x="27940" y="169694"/>
                  <a:pt x="28245" y="169644"/>
                  <a:pt x="28651" y="169644"/>
                </a:cubicBezTo>
                <a:lnTo>
                  <a:pt x="28651" y="169034"/>
                </a:lnTo>
                <a:cubicBezTo>
                  <a:pt x="28245" y="169034"/>
                  <a:pt x="27889" y="168983"/>
                  <a:pt x="27584" y="168882"/>
                </a:cubicBezTo>
                <a:close/>
                <a:moveTo>
                  <a:pt x="582016" y="168729"/>
                </a:moveTo>
                <a:lnTo>
                  <a:pt x="581711" y="169034"/>
                </a:lnTo>
                <a:lnTo>
                  <a:pt x="582016" y="169034"/>
                </a:lnTo>
                <a:close/>
                <a:moveTo>
                  <a:pt x="510997" y="168729"/>
                </a:moveTo>
                <a:cubicBezTo>
                  <a:pt x="510591" y="169136"/>
                  <a:pt x="510388" y="169339"/>
                  <a:pt x="510388" y="169339"/>
                </a:cubicBezTo>
                <a:cubicBezTo>
                  <a:pt x="510388" y="169542"/>
                  <a:pt x="510438" y="169644"/>
                  <a:pt x="510540" y="169644"/>
                </a:cubicBezTo>
                <a:cubicBezTo>
                  <a:pt x="510642" y="169644"/>
                  <a:pt x="510692" y="169745"/>
                  <a:pt x="510692" y="169948"/>
                </a:cubicBezTo>
                <a:lnTo>
                  <a:pt x="511607" y="169034"/>
                </a:lnTo>
                <a:cubicBezTo>
                  <a:pt x="511404" y="169034"/>
                  <a:pt x="511302" y="168983"/>
                  <a:pt x="511302" y="168882"/>
                </a:cubicBezTo>
                <a:cubicBezTo>
                  <a:pt x="511302" y="168780"/>
                  <a:pt x="511200" y="168729"/>
                  <a:pt x="510997" y="168729"/>
                </a:cubicBezTo>
                <a:close/>
                <a:moveTo>
                  <a:pt x="496672" y="168729"/>
                </a:moveTo>
                <a:cubicBezTo>
                  <a:pt x="496265" y="168932"/>
                  <a:pt x="496011" y="169085"/>
                  <a:pt x="495910" y="169186"/>
                </a:cubicBezTo>
                <a:cubicBezTo>
                  <a:pt x="495808" y="169288"/>
                  <a:pt x="495554" y="169440"/>
                  <a:pt x="495148" y="169644"/>
                </a:cubicBezTo>
                <a:cubicBezTo>
                  <a:pt x="495148" y="170253"/>
                  <a:pt x="495249" y="170558"/>
                  <a:pt x="495452" y="170558"/>
                </a:cubicBezTo>
                <a:cubicBezTo>
                  <a:pt x="495452" y="170558"/>
                  <a:pt x="496265" y="170355"/>
                  <a:pt x="497891" y="169948"/>
                </a:cubicBezTo>
                <a:close/>
                <a:moveTo>
                  <a:pt x="443027" y="168729"/>
                </a:moveTo>
                <a:lnTo>
                  <a:pt x="443027" y="169034"/>
                </a:lnTo>
                <a:lnTo>
                  <a:pt x="443941" y="169034"/>
                </a:lnTo>
                <a:lnTo>
                  <a:pt x="443941" y="168729"/>
                </a:lnTo>
                <a:close/>
                <a:moveTo>
                  <a:pt x="364998" y="168729"/>
                </a:moveTo>
                <a:cubicBezTo>
                  <a:pt x="364795" y="169136"/>
                  <a:pt x="364693" y="169390"/>
                  <a:pt x="364693" y="169491"/>
                </a:cubicBezTo>
                <a:cubicBezTo>
                  <a:pt x="364693" y="169593"/>
                  <a:pt x="364592" y="169847"/>
                  <a:pt x="364388" y="170253"/>
                </a:cubicBezTo>
                <a:cubicBezTo>
                  <a:pt x="364185" y="170050"/>
                  <a:pt x="363677" y="169745"/>
                  <a:pt x="362864" y="169339"/>
                </a:cubicBezTo>
                <a:lnTo>
                  <a:pt x="362560" y="169339"/>
                </a:lnTo>
                <a:cubicBezTo>
                  <a:pt x="362153" y="169339"/>
                  <a:pt x="361848" y="169237"/>
                  <a:pt x="361645" y="169034"/>
                </a:cubicBezTo>
                <a:cubicBezTo>
                  <a:pt x="361442" y="169440"/>
                  <a:pt x="360731" y="170761"/>
                  <a:pt x="359512" y="172996"/>
                </a:cubicBezTo>
                <a:cubicBezTo>
                  <a:pt x="360731" y="172184"/>
                  <a:pt x="361696" y="171625"/>
                  <a:pt x="362407" y="171320"/>
                </a:cubicBezTo>
                <a:cubicBezTo>
                  <a:pt x="363118" y="171015"/>
                  <a:pt x="363779" y="170660"/>
                  <a:pt x="364388" y="170253"/>
                </a:cubicBezTo>
                <a:cubicBezTo>
                  <a:pt x="364795" y="169847"/>
                  <a:pt x="364998" y="169593"/>
                  <a:pt x="364998" y="169491"/>
                </a:cubicBezTo>
                <a:cubicBezTo>
                  <a:pt x="364998" y="169390"/>
                  <a:pt x="365100" y="169237"/>
                  <a:pt x="365303" y="169034"/>
                </a:cubicBezTo>
                <a:cubicBezTo>
                  <a:pt x="365100" y="169034"/>
                  <a:pt x="364998" y="168932"/>
                  <a:pt x="364998" y="168729"/>
                </a:cubicBezTo>
                <a:close/>
                <a:moveTo>
                  <a:pt x="288493" y="168729"/>
                </a:moveTo>
                <a:lnTo>
                  <a:pt x="289712" y="169948"/>
                </a:lnTo>
                <a:cubicBezTo>
                  <a:pt x="289712" y="169542"/>
                  <a:pt x="289814" y="169237"/>
                  <a:pt x="290017" y="169034"/>
                </a:cubicBezTo>
                <a:cubicBezTo>
                  <a:pt x="289611" y="169034"/>
                  <a:pt x="289103" y="168932"/>
                  <a:pt x="288493" y="168729"/>
                </a:cubicBezTo>
                <a:close/>
                <a:moveTo>
                  <a:pt x="144856" y="168729"/>
                </a:moveTo>
                <a:lnTo>
                  <a:pt x="144856" y="169034"/>
                </a:lnTo>
                <a:lnTo>
                  <a:pt x="145161" y="169339"/>
                </a:lnTo>
                <a:lnTo>
                  <a:pt x="145161" y="169034"/>
                </a:lnTo>
                <a:cubicBezTo>
                  <a:pt x="145161" y="168831"/>
                  <a:pt x="145059" y="168729"/>
                  <a:pt x="144856" y="168729"/>
                </a:cubicBezTo>
                <a:close/>
                <a:moveTo>
                  <a:pt x="20625" y="168729"/>
                </a:moveTo>
                <a:lnTo>
                  <a:pt x="20422" y="169339"/>
                </a:lnTo>
                <a:lnTo>
                  <a:pt x="21641" y="168729"/>
                </a:lnTo>
                <a:close/>
                <a:moveTo>
                  <a:pt x="164964" y="168686"/>
                </a:moveTo>
                <a:lnTo>
                  <a:pt x="164363" y="169186"/>
                </a:lnTo>
                <a:cubicBezTo>
                  <a:pt x="164160" y="169288"/>
                  <a:pt x="163855" y="169542"/>
                  <a:pt x="163449" y="169948"/>
                </a:cubicBezTo>
                <a:lnTo>
                  <a:pt x="165705" y="169948"/>
                </a:lnTo>
                <a:lnTo>
                  <a:pt x="164973" y="168729"/>
                </a:lnTo>
                <a:close/>
                <a:moveTo>
                  <a:pt x="19751" y="168607"/>
                </a:moveTo>
                <a:lnTo>
                  <a:pt x="19507" y="168729"/>
                </a:lnTo>
                <a:cubicBezTo>
                  <a:pt x="19304" y="168729"/>
                  <a:pt x="19202" y="168831"/>
                  <a:pt x="19202" y="169034"/>
                </a:cubicBezTo>
                <a:lnTo>
                  <a:pt x="19551" y="169208"/>
                </a:lnTo>
                <a:close/>
                <a:moveTo>
                  <a:pt x="527304" y="168577"/>
                </a:moveTo>
                <a:lnTo>
                  <a:pt x="525978" y="168697"/>
                </a:lnTo>
                <a:lnTo>
                  <a:pt x="526085" y="169339"/>
                </a:lnTo>
                <a:lnTo>
                  <a:pt x="526214" y="170113"/>
                </a:lnTo>
                <a:lnTo>
                  <a:pt x="526542" y="169948"/>
                </a:lnTo>
                <a:cubicBezTo>
                  <a:pt x="527558" y="169948"/>
                  <a:pt x="528269" y="169847"/>
                  <a:pt x="528676" y="169644"/>
                </a:cubicBezTo>
                <a:cubicBezTo>
                  <a:pt x="528472" y="168831"/>
                  <a:pt x="528015" y="168475"/>
                  <a:pt x="527304" y="168577"/>
                </a:cubicBezTo>
                <a:close/>
                <a:moveTo>
                  <a:pt x="141808" y="168424"/>
                </a:moveTo>
                <a:cubicBezTo>
                  <a:pt x="141808" y="168424"/>
                  <a:pt x="141605" y="169034"/>
                  <a:pt x="141199" y="170253"/>
                </a:cubicBezTo>
                <a:cubicBezTo>
                  <a:pt x="141605" y="169847"/>
                  <a:pt x="141859" y="169644"/>
                  <a:pt x="141961" y="169644"/>
                </a:cubicBezTo>
                <a:cubicBezTo>
                  <a:pt x="142062" y="169644"/>
                  <a:pt x="142215" y="169542"/>
                  <a:pt x="142418" y="169339"/>
                </a:cubicBezTo>
                <a:cubicBezTo>
                  <a:pt x="142418" y="168729"/>
                  <a:pt x="142418" y="168424"/>
                  <a:pt x="142418" y="168424"/>
                </a:cubicBezTo>
                <a:close/>
                <a:moveTo>
                  <a:pt x="523189" y="168272"/>
                </a:moveTo>
                <a:lnTo>
                  <a:pt x="522476" y="168539"/>
                </a:lnTo>
                <a:lnTo>
                  <a:pt x="524408" y="169644"/>
                </a:lnTo>
                <a:cubicBezTo>
                  <a:pt x="523799" y="168831"/>
                  <a:pt x="523392" y="168374"/>
                  <a:pt x="523189" y="168272"/>
                </a:cubicBezTo>
                <a:close/>
                <a:moveTo>
                  <a:pt x="519735" y="168120"/>
                </a:moveTo>
                <a:lnTo>
                  <a:pt x="519633" y="168424"/>
                </a:lnTo>
                <a:lnTo>
                  <a:pt x="519938" y="168424"/>
                </a:lnTo>
                <a:close/>
                <a:moveTo>
                  <a:pt x="441198" y="168120"/>
                </a:moveTo>
                <a:cubicBezTo>
                  <a:pt x="440588" y="168526"/>
                  <a:pt x="440030" y="168882"/>
                  <a:pt x="439522" y="169186"/>
                </a:cubicBezTo>
                <a:cubicBezTo>
                  <a:pt x="439014" y="169491"/>
                  <a:pt x="438455" y="169847"/>
                  <a:pt x="437845" y="170253"/>
                </a:cubicBezTo>
                <a:cubicBezTo>
                  <a:pt x="437845" y="170660"/>
                  <a:pt x="437794" y="171015"/>
                  <a:pt x="437693" y="171320"/>
                </a:cubicBezTo>
                <a:cubicBezTo>
                  <a:pt x="437591" y="171625"/>
                  <a:pt x="437439" y="172285"/>
                  <a:pt x="437236" y="173301"/>
                </a:cubicBezTo>
                <a:cubicBezTo>
                  <a:pt x="438455" y="172285"/>
                  <a:pt x="439420" y="171422"/>
                  <a:pt x="440131" y="170710"/>
                </a:cubicBezTo>
                <a:cubicBezTo>
                  <a:pt x="440842" y="169999"/>
                  <a:pt x="441198" y="169136"/>
                  <a:pt x="441198" y="168120"/>
                </a:cubicBezTo>
                <a:close/>
                <a:moveTo>
                  <a:pt x="293370" y="168120"/>
                </a:moveTo>
                <a:lnTo>
                  <a:pt x="293065" y="168424"/>
                </a:lnTo>
                <a:cubicBezTo>
                  <a:pt x="293065" y="168628"/>
                  <a:pt x="293116" y="168780"/>
                  <a:pt x="293218" y="168882"/>
                </a:cubicBezTo>
                <a:cubicBezTo>
                  <a:pt x="293319" y="168983"/>
                  <a:pt x="293370" y="169136"/>
                  <a:pt x="293370" y="169339"/>
                </a:cubicBezTo>
                <a:cubicBezTo>
                  <a:pt x="293167" y="169745"/>
                  <a:pt x="292964" y="170050"/>
                  <a:pt x="292760" y="170253"/>
                </a:cubicBezTo>
                <a:cubicBezTo>
                  <a:pt x="292557" y="170456"/>
                  <a:pt x="292456" y="170761"/>
                  <a:pt x="292456" y="171168"/>
                </a:cubicBezTo>
                <a:lnTo>
                  <a:pt x="292456" y="171472"/>
                </a:lnTo>
                <a:cubicBezTo>
                  <a:pt x="292456" y="171879"/>
                  <a:pt x="292456" y="172082"/>
                  <a:pt x="292456" y="172082"/>
                </a:cubicBezTo>
                <a:lnTo>
                  <a:pt x="294894" y="170863"/>
                </a:lnTo>
                <a:cubicBezTo>
                  <a:pt x="294488" y="170456"/>
                  <a:pt x="294234" y="170202"/>
                  <a:pt x="294132" y="170101"/>
                </a:cubicBezTo>
                <a:cubicBezTo>
                  <a:pt x="294030" y="169999"/>
                  <a:pt x="293776" y="169847"/>
                  <a:pt x="293370" y="169644"/>
                </a:cubicBezTo>
                <a:lnTo>
                  <a:pt x="293370" y="169339"/>
                </a:lnTo>
                <a:close/>
                <a:moveTo>
                  <a:pt x="206121" y="168120"/>
                </a:moveTo>
                <a:cubicBezTo>
                  <a:pt x="206121" y="168323"/>
                  <a:pt x="206070" y="168475"/>
                  <a:pt x="205969" y="168577"/>
                </a:cubicBezTo>
                <a:cubicBezTo>
                  <a:pt x="205867" y="168678"/>
                  <a:pt x="205816" y="168831"/>
                  <a:pt x="205816" y="169034"/>
                </a:cubicBezTo>
                <a:lnTo>
                  <a:pt x="206121" y="169034"/>
                </a:lnTo>
                <a:cubicBezTo>
                  <a:pt x="206121" y="168831"/>
                  <a:pt x="206172" y="168678"/>
                  <a:pt x="206273" y="168577"/>
                </a:cubicBezTo>
                <a:cubicBezTo>
                  <a:pt x="206375" y="168475"/>
                  <a:pt x="206426" y="168323"/>
                  <a:pt x="206426" y="168120"/>
                </a:cubicBezTo>
                <a:close/>
                <a:moveTo>
                  <a:pt x="155219" y="168120"/>
                </a:moveTo>
                <a:cubicBezTo>
                  <a:pt x="153187" y="168120"/>
                  <a:pt x="152476" y="169034"/>
                  <a:pt x="153086" y="170863"/>
                </a:cubicBezTo>
                <a:cubicBezTo>
                  <a:pt x="153899" y="170456"/>
                  <a:pt x="154559" y="170101"/>
                  <a:pt x="155067" y="169796"/>
                </a:cubicBezTo>
                <a:cubicBezTo>
                  <a:pt x="155575" y="169491"/>
                  <a:pt x="155626" y="168932"/>
                  <a:pt x="155219" y="168120"/>
                </a:cubicBezTo>
                <a:close/>
                <a:moveTo>
                  <a:pt x="20422" y="168120"/>
                </a:moveTo>
                <a:lnTo>
                  <a:pt x="20117" y="168424"/>
                </a:lnTo>
                <a:lnTo>
                  <a:pt x="20422" y="168424"/>
                </a:lnTo>
                <a:close/>
                <a:moveTo>
                  <a:pt x="23393" y="167967"/>
                </a:moveTo>
                <a:lnTo>
                  <a:pt x="22411" y="168485"/>
                </a:lnTo>
                <a:lnTo>
                  <a:pt x="24689" y="169339"/>
                </a:lnTo>
                <a:cubicBezTo>
                  <a:pt x="24282" y="168526"/>
                  <a:pt x="23851" y="168069"/>
                  <a:pt x="23393" y="167967"/>
                </a:cubicBezTo>
                <a:close/>
                <a:moveTo>
                  <a:pt x="429920" y="167815"/>
                </a:moveTo>
                <a:cubicBezTo>
                  <a:pt x="429920" y="168018"/>
                  <a:pt x="429819" y="168221"/>
                  <a:pt x="429616" y="168424"/>
                </a:cubicBezTo>
                <a:cubicBezTo>
                  <a:pt x="429819" y="168628"/>
                  <a:pt x="430022" y="168729"/>
                  <a:pt x="430225" y="168729"/>
                </a:cubicBezTo>
                <a:cubicBezTo>
                  <a:pt x="430428" y="168729"/>
                  <a:pt x="430632" y="168831"/>
                  <a:pt x="430835" y="169034"/>
                </a:cubicBezTo>
                <a:cubicBezTo>
                  <a:pt x="431038" y="168831"/>
                  <a:pt x="431140" y="168729"/>
                  <a:pt x="431140" y="168729"/>
                </a:cubicBezTo>
                <a:cubicBezTo>
                  <a:pt x="430733" y="168323"/>
                  <a:pt x="430327" y="168018"/>
                  <a:pt x="429920" y="167815"/>
                </a:cubicBezTo>
                <a:close/>
                <a:moveTo>
                  <a:pt x="358597" y="167815"/>
                </a:moveTo>
                <a:cubicBezTo>
                  <a:pt x="358191" y="168018"/>
                  <a:pt x="357581" y="168526"/>
                  <a:pt x="356768" y="169339"/>
                </a:cubicBezTo>
                <a:cubicBezTo>
                  <a:pt x="358394" y="169339"/>
                  <a:pt x="359613" y="169237"/>
                  <a:pt x="360426" y="169034"/>
                </a:cubicBezTo>
                <a:cubicBezTo>
                  <a:pt x="360020" y="168831"/>
                  <a:pt x="359715" y="168628"/>
                  <a:pt x="359512" y="168424"/>
                </a:cubicBezTo>
                <a:cubicBezTo>
                  <a:pt x="359308" y="168221"/>
                  <a:pt x="359004" y="168018"/>
                  <a:pt x="358597" y="167815"/>
                </a:cubicBezTo>
                <a:close/>
                <a:moveTo>
                  <a:pt x="595122" y="167510"/>
                </a:moveTo>
                <a:cubicBezTo>
                  <a:pt x="594512" y="168120"/>
                  <a:pt x="594055" y="168628"/>
                  <a:pt x="593750" y="169034"/>
                </a:cubicBezTo>
                <a:cubicBezTo>
                  <a:pt x="593446" y="169440"/>
                  <a:pt x="593090" y="169948"/>
                  <a:pt x="592684" y="170558"/>
                </a:cubicBezTo>
                <a:cubicBezTo>
                  <a:pt x="594106" y="170355"/>
                  <a:pt x="595325" y="170050"/>
                  <a:pt x="596341" y="169644"/>
                </a:cubicBezTo>
                <a:lnTo>
                  <a:pt x="596951" y="169034"/>
                </a:lnTo>
                <a:cubicBezTo>
                  <a:pt x="596748" y="168831"/>
                  <a:pt x="596138" y="168323"/>
                  <a:pt x="595122" y="167510"/>
                </a:cubicBezTo>
                <a:close/>
                <a:moveTo>
                  <a:pt x="373837" y="167510"/>
                </a:moveTo>
                <a:cubicBezTo>
                  <a:pt x="372618" y="167916"/>
                  <a:pt x="371500" y="168120"/>
                  <a:pt x="370484" y="168120"/>
                </a:cubicBezTo>
                <a:cubicBezTo>
                  <a:pt x="370281" y="168526"/>
                  <a:pt x="370180" y="169136"/>
                  <a:pt x="370180" y="169948"/>
                </a:cubicBezTo>
                <a:lnTo>
                  <a:pt x="373126" y="169948"/>
                </a:lnTo>
                <a:lnTo>
                  <a:pt x="373532" y="169339"/>
                </a:lnTo>
                <a:cubicBezTo>
                  <a:pt x="373532" y="169136"/>
                  <a:pt x="373634" y="168932"/>
                  <a:pt x="373837" y="168729"/>
                </a:cubicBezTo>
                <a:cubicBezTo>
                  <a:pt x="374040" y="168526"/>
                  <a:pt x="374040" y="168120"/>
                  <a:pt x="373837" y="167510"/>
                </a:cubicBezTo>
                <a:close/>
                <a:moveTo>
                  <a:pt x="278740" y="167510"/>
                </a:moveTo>
                <a:cubicBezTo>
                  <a:pt x="277317" y="167510"/>
                  <a:pt x="276098" y="167612"/>
                  <a:pt x="275082" y="167815"/>
                </a:cubicBezTo>
                <a:cubicBezTo>
                  <a:pt x="276098" y="168221"/>
                  <a:pt x="276758" y="168424"/>
                  <a:pt x="277063" y="168424"/>
                </a:cubicBezTo>
                <a:cubicBezTo>
                  <a:pt x="277368" y="168424"/>
                  <a:pt x="277927" y="168120"/>
                  <a:pt x="278740" y="167510"/>
                </a:cubicBezTo>
                <a:close/>
                <a:moveTo>
                  <a:pt x="167411" y="167510"/>
                </a:moveTo>
                <a:cubicBezTo>
                  <a:pt x="167411" y="168120"/>
                  <a:pt x="167310" y="168628"/>
                  <a:pt x="167107" y="169034"/>
                </a:cubicBezTo>
                <a:lnTo>
                  <a:pt x="167716" y="169034"/>
                </a:lnTo>
                <a:cubicBezTo>
                  <a:pt x="167919" y="168628"/>
                  <a:pt x="168021" y="168120"/>
                  <a:pt x="168021" y="167510"/>
                </a:cubicBezTo>
                <a:close/>
                <a:moveTo>
                  <a:pt x="26670" y="167510"/>
                </a:moveTo>
                <a:cubicBezTo>
                  <a:pt x="26568" y="167104"/>
                  <a:pt x="26010" y="167205"/>
                  <a:pt x="24994" y="167815"/>
                </a:cubicBezTo>
                <a:lnTo>
                  <a:pt x="26575" y="168267"/>
                </a:lnTo>
                <a:close/>
                <a:moveTo>
                  <a:pt x="600037" y="167205"/>
                </a:moveTo>
                <a:lnTo>
                  <a:pt x="599237" y="168120"/>
                </a:lnTo>
                <a:cubicBezTo>
                  <a:pt x="598932" y="168526"/>
                  <a:pt x="598373" y="169034"/>
                  <a:pt x="597560" y="169644"/>
                </a:cubicBezTo>
                <a:cubicBezTo>
                  <a:pt x="599999" y="169440"/>
                  <a:pt x="601523" y="168628"/>
                  <a:pt x="602132" y="167205"/>
                </a:cubicBezTo>
                <a:close/>
                <a:moveTo>
                  <a:pt x="524713" y="167205"/>
                </a:moveTo>
                <a:lnTo>
                  <a:pt x="525899" y="168391"/>
                </a:lnTo>
                <a:lnTo>
                  <a:pt x="526237" y="167967"/>
                </a:lnTo>
                <a:cubicBezTo>
                  <a:pt x="526237" y="167866"/>
                  <a:pt x="526440" y="167612"/>
                  <a:pt x="526847" y="167205"/>
                </a:cubicBezTo>
                <a:close/>
                <a:moveTo>
                  <a:pt x="498500" y="167205"/>
                </a:moveTo>
                <a:cubicBezTo>
                  <a:pt x="498297" y="167205"/>
                  <a:pt x="498196" y="167408"/>
                  <a:pt x="498196" y="167815"/>
                </a:cubicBezTo>
                <a:cubicBezTo>
                  <a:pt x="498602" y="168221"/>
                  <a:pt x="499110" y="168424"/>
                  <a:pt x="499720" y="168424"/>
                </a:cubicBezTo>
                <a:cubicBezTo>
                  <a:pt x="499923" y="168221"/>
                  <a:pt x="500024" y="168120"/>
                  <a:pt x="500024" y="168120"/>
                </a:cubicBezTo>
                <a:cubicBezTo>
                  <a:pt x="499618" y="167916"/>
                  <a:pt x="499364" y="167764"/>
                  <a:pt x="499262" y="167662"/>
                </a:cubicBezTo>
                <a:cubicBezTo>
                  <a:pt x="499161" y="167561"/>
                  <a:pt x="498907" y="167408"/>
                  <a:pt x="498500" y="167205"/>
                </a:cubicBezTo>
                <a:close/>
                <a:moveTo>
                  <a:pt x="447294" y="167205"/>
                </a:moveTo>
                <a:cubicBezTo>
                  <a:pt x="447091" y="167205"/>
                  <a:pt x="446989" y="167307"/>
                  <a:pt x="446989" y="167510"/>
                </a:cubicBezTo>
                <a:cubicBezTo>
                  <a:pt x="447192" y="167510"/>
                  <a:pt x="447294" y="167612"/>
                  <a:pt x="447294" y="167815"/>
                </a:cubicBezTo>
                <a:cubicBezTo>
                  <a:pt x="447497" y="167612"/>
                  <a:pt x="447599" y="167510"/>
                  <a:pt x="447599" y="167510"/>
                </a:cubicBezTo>
                <a:cubicBezTo>
                  <a:pt x="447396" y="167307"/>
                  <a:pt x="447294" y="167205"/>
                  <a:pt x="447294" y="167205"/>
                </a:cubicBezTo>
                <a:close/>
                <a:moveTo>
                  <a:pt x="368046" y="167205"/>
                </a:moveTo>
                <a:cubicBezTo>
                  <a:pt x="368046" y="167612"/>
                  <a:pt x="367995" y="168018"/>
                  <a:pt x="367894" y="168424"/>
                </a:cubicBezTo>
                <a:cubicBezTo>
                  <a:pt x="367792" y="168831"/>
                  <a:pt x="367843" y="169237"/>
                  <a:pt x="368046" y="169644"/>
                </a:cubicBezTo>
                <a:cubicBezTo>
                  <a:pt x="368452" y="169440"/>
                  <a:pt x="368757" y="169339"/>
                  <a:pt x="368960" y="169339"/>
                </a:cubicBezTo>
                <a:cubicBezTo>
                  <a:pt x="369164" y="169339"/>
                  <a:pt x="369468" y="169237"/>
                  <a:pt x="369875" y="169034"/>
                </a:cubicBezTo>
                <a:cubicBezTo>
                  <a:pt x="369468" y="168628"/>
                  <a:pt x="369113" y="168323"/>
                  <a:pt x="368808" y="168120"/>
                </a:cubicBezTo>
                <a:cubicBezTo>
                  <a:pt x="368503" y="167916"/>
                  <a:pt x="368249" y="167612"/>
                  <a:pt x="368046" y="167205"/>
                </a:cubicBezTo>
                <a:close/>
                <a:moveTo>
                  <a:pt x="161011" y="167205"/>
                </a:moveTo>
                <a:lnTo>
                  <a:pt x="159166" y="171158"/>
                </a:lnTo>
                <a:lnTo>
                  <a:pt x="161163" y="170101"/>
                </a:lnTo>
                <a:cubicBezTo>
                  <a:pt x="161671" y="169390"/>
                  <a:pt x="162230" y="168628"/>
                  <a:pt x="162839" y="167815"/>
                </a:cubicBezTo>
                <a:lnTo>
                  <a:pt x="164893" y="168328"/>
                </a:lnTo>
                <a:lnTo>
                  <a:pt x="164668" y="167205"/>
                </a:lnTo>
                <a:cubicBezTo>
                  <a:pt x="163855" y="167612"/>
                  <a:pt x="163246" y="167815"/>
                  <a:pt x="162839" y="167815"/>
                </a:cubicBezTo>
                <a:cubicBezTo>
                  <a:pt x="162433" y="167815"/>
                  <a:pt x="161823" y="167612"/>
                  <a:pt x="161011" y="167205"/>
                </a:cubicBezTo>
                <a:close/>
                <a:moveTo>
                  <a:pt x="151867" y="167205"/>
                </a:moveTo>
                <a:cubicBezTo>
                  <a:pt x="151663" y="167205"/>
                  <a:pt x="151511" y="167256"/>
                  <a:pt x="151409" y="167358"/>
                </a:cubicBezTo>
                <a:cubicBezTo>
                  <a:pt x="151308" y="167459"/>
                  <a:pt x="151155" y="167510"/>
                  <a:pt x="150952" y="167510"/>
                </a:cubicBezTo>
                <a:lnTo>
                  <a:pt x="150952" y="167815"/>
                </a:lnTo>
                <a:lnTo>
                  <a:pt x="151867" y="167815"/>
                </a:lnTo>
                <a:close/>
                <a:moveTo>
                  <a:pt x="148819" y="167205"/>
                </a:moveTo>
                <a:cubicBezTo>
                  <a:pt x="149225" y="168018"/>
                  <a:pt x="149581" y="168678"/>
                  <a:pt x="149885" y="169186"/>
                </a:cubicBezTo>
                <a:cubicBezTo>
                  <a:pt x="150190" y="169694"/>
                  <a:pt x="150546" y="170355"/>
                  <a:pt x="150952" y="171168"/>
                </a:cubicBezTo>
                <a:cubicBezTo>
                  <a:pt x="148717" y="170761"/>
                  <a:pt x="148006" y="169440"/>
                  <a:pt x="148819" y="167205"/>
                </a:cubicBezTo>
                <a:close/>
                <a:moveTo>
                  <a:pt x="528371" y="166596"/>
                </a:moveTo>
                <a:lnTo>
                  <a:pt x="528371" y="166900"/>
                </a:lnTo>
                <a:lnTo>
                  <a:pt x="528980" y="166900"/>
                </a:lnTo>
                <a:lnTo>
                  <a:pt x="529285" y="166596"/>
                </a:lnTo>
                <a:close/>
                <a:moveTo>
                  <a:pt x="510083" y="166596"/>
                </a:moveTo>
                <a:cubicBezTo>
                  <a:pt x="510286" y="166799"/>
                  <a:pt x="510388" y="166900"/>
                  <a:pt x="510388" y="166900"/>
                </a:cubicBezTo>
                <a:lnTo>
                  <a:pt x="510997" y="166900"/>
                </a:lnTo>
                <a:lnTo>
                  <a:pt x="510997" y="166596"/>
                </a:lnTo>
                <a:close/>
                <a:moveTo>
                  <a:pt x="28346" y="166596"/>
                </a:moveTo>
                <a:lnTo>
                  <a:pt x="28346" y="166900"/>
                </a:lnTo>
                <a:lnTo>
                  <a:pt x="29261" y="166900"/>
                </a:lnTo>
                <a:lnTo>
                  <a:pt x="29261" y="166596"/>
                </a:lnTo>
                <a:close/>
                <a:moveTo>
                  <a:pt x="507949" y="165986"/>
                </a:moveTo>
                <a:cubicBezTo>
                  <a:pt x="507136" y="166799"/>
                  <a:pt x="506324" y="167408"/>
                  <a:pt x="505511" y="167815"/>
                </a:cubicBezTo>
                <a:cubicBezTo>
                  <a:pt x="505511" y="168424"/>
                  <a:pt x="505612" y="168983"/>
                  <a:pt x="505816" y="169491"/>
                </a:cubicBezTo>
                <a:cubicBezTo>
                  <a:pt x="506019" y="169999"/>
                  <a:pt x="506120" y="170558"/>
                  <a:pt x="506120" y="171168"/>
                </a:cubicBezTo>
                <a:cubicBezTo>
                  <a:pt x="506527" y="170355"/>
                  <a:pt x="506832" y="169593"/>
                  <a:pt x="507035" y="168882"/>
                </a:cubicBezTo>
                <a:cubicBezTo>
                  <a:pt x="507238" y="168170"/>
                  <a:pt x="507543" y="167205"/>
                  <a:pt x="507949" y="165986"/>
                </a:cubicBezTo>
                <a:close/>
                <a:moveTo>
                  <a:pt x="501548" y="165986"/>
                </a:moveTo>
                <a:cubicBezTo>
                  <a:pt x="501345" y="166392"/>
                  <a:pt x="501244" y="166596"/>
                  <a:pt x="501244" y="166596"/>
                </a:cubicBezTo>
                <a:lnTo>
                  <a:pt x="501548" y="166900"/>
                </a:lnTo>
                <a:cubicBezTo>
                  <a:pt x="501752" y="166900"/>
                  <a:pt x="501853" y="166799"/>
                  <a:pt x="501853" y="166596"/>
                </a:cubicBezTo>
                <a:lnTo>
                  <a:pt x="501548" y="166596"/>
                </a:lnTo>
                <a:close/>
                <a:moveTo>
                  <a:pt x="202463" y="165986"/>
                </a:moveTo>
                <a:cubicBezTo>
                  <a:pt x="202057" y="166392"/>
                  <a:pt x="201752" y="166697"/>
                  <a:pt x="201549" y="166900"/>
                </a:cubicBezTo>
                <a:cubicBezTo>
                  <a:pt x="201346" y="167104"/>
                  <a:pt x="201143" y="167307"/>
                  <a:pt x="200939" y="167510"/>
                </a:cubicBezTo>
                <a:cubicBezTo>
                  <a:pt x="200330" y="167510"/>
                  <a:pt x="199822" y="167256"/>
                  <a:pt x="199415" y="166748"/>
                </a:cubicBezTo>
                <a:cubicBezTo>
                  <a:pt x="199009" y="166240"/>
                  <a:pt x="198298" y="166392"/>
                  <a:pt x="197282" y="167205"/>
                </a:cubicBezTo>
                <a:lnTo>
                  <a:pt x="202474" y="168647"/>
                </a:lnTo>
                <a:lnTo>
                  <a:pt x="202616" y="167510"/>
                </a:lnTo>
                <a:cubicBezTo>
                  <a:pt x="202514" y="167104"/>
                  <a:pt x="202463" y="166596"/>
                  <a:pt x="202463" y="165986"/>
                </a:cubicBezTo>
                <a:close/>
                <a:moveTo>
                  <a:pt x="587197" y="165681"/>
                </a:moveTo>
                <a:cubicBezTo>
                  <a:pt x="586994" y="165884"/>
                  <a:pt x="586842" y="165986"/>
                  <a:pt x="586740" y="165986"/>
                </a:cubicBezTo>
                <a:cubicBezTo>
                  <a:pt x="586638" y="165986"/>
                  <a:pt x="586486" y="166189"/>
                  <a:pt x="586283" y="166596"/>
                </a:cubicBezTo>
                <a:cubicBezTo>
                  <a:pt x="586486" y="166799"/>
                  <a:pt x="586486" y="167002"/>
                  <a:pt x="586283" y="167205"/>
                </a:cubicBezTo>
                <a:cubicBezTo>
                  <a:pt x="586892" y="167002"/>
                  <a:pt x="587197" y="166596"/>
                  <a:pt x="587197" y="165986"/>
                </a:cubicBezTo>
                <a:cubicBezTo>
                  <a:pt x="587400" y="165783"/>
                  <a:pt x="587400" y="165681"/>
                  <a:pt x="587197" y="165681"/>
                </a:cubicBezTo>
                <a:close/>
                <a:moveTo>
                  <a:pt x="534467" y="165681"/>
                </a:moveTo>
                <a:cubicBezTo>
                  <a:pt x="534264" y="165884"/>
                  <a:pt x="534264" y="166088"/>
                  <a:pt x="534467" y="166291"/>
                </a:cubicBezTo>
                <a:cubicBezTo>
                  <a:pt x="534670" y="166494"/>
                  <a:pt x="534772" y="166697"/>
                  <a:pt x="534772" y="166900"/>
                </a:cubicBezTo>
                <a:lnTo>
                  <a:pt x="534772" y="166596"/>
                </a:lnTo>
                <a:cubicBezTo>
                  <a:pt x="534772" y="166189"/>
                  <a:pt x="534873" y="165884"/>
                  <a:pt x="535076" y="165681"/>
                </a:cubicBezTo>
                <a:close/>
                <a:moveTo>
                  <a:pt x="524408" y="165681"/>
                </a:moveTo>
                <a:cubicBezTo>
                  <a:pt x="524408" y="165884"/>
                  <a:pt x="524459" y="166088"/>
                  <a:pt x="524561" y="166291"/>
                </a:cubicBezTo>
                <a:lnTo>
                  <a:pt x="524624" y="166667"/>
                </a:lnTo>
                <a:lnTo>
                  <a:pt x="524713" y="166443"/>
                </a:lnTo>
                <a:cubicBezTo>
                  <a:pt x="524713" y="166138"/>
                  <a:pt x="524815" y="165884"/>
                  <a:pt x="525018" y="165681"/>
                </a:cubicBezTo>
                <a:close/>
                <a:moveTo>
                  <a:pt x="427787" y="165681"/>
                </a:moveTo>
                <a:cubicBezTo>
                  <a:pt x="427380" y="165884"/>
                  <a:pt x="427177" y="165986"/>
                  <a:pt x="427177" y="165986"/>
                </a:cubicBezTo>
                <a:cubicBezTo>
                  <a:pt x="427380" y="166392"/>
                  <a:pt x="427482" y="166799"/>
                  <a:pt x="427482" y="167205"/>
                </a:cubicBezTo>
                <a:cubicBezTo>
                  <a:pt x="428295" y="166799"/>
                  <a:pt x="428600" y="166596"/>
                  <a:pt x="428396" y="166596"/>
                </a:cubicBezTo>
                <a:cubicBezTo>
                  <a:pt x="427990" y="165986"/>
                  <a:pt x="427787" y="165681"/>
                  <a:pt x="427787" y="165681"/>
                </a:cubicBezTo>
                <a:close/>
                <a:moveTo>
                  <a:pt x="276606" y="165681"/>
                </a:moveTo>
                <a:lnTo>
                  <a:pt x="276301" y="165986"/>
                </a:lnTo>
                <a:cubicBezTo>
                  <a:pt x="276504" y="165986"/>
                  <a:pt x="276708" y="165884"/>
                  <a:pt x="276911" y="165681"/>
                </a:cubicBezTo>
                <a:close/>
                <a:moveTo>
                  <a:pt x="215875" y="165681"/>
                </a:moveTo>
                <a:cubicBezTo>
                  <a:pt x="215671" y="165681"/>
                  <a:pt x="215468" y="165783"/>
                  <a:pt x="215265" y="165986"/>
                </a:cubicBezTo>
                <a:lnTo>
                  <a:pt x="215570" y="165986"/>
                </a:lnTo>
                <a:close/>
                <a:moveTo>
                  <a:pt x="213436" y="165681"/>
                </a:moveTo>
                <a:cubicBezTo>
                  <a:pt x="213233" y="165681"/>
                  <a:pt x="213131" y="165732"/>
                  <a:pt x="213131" y="165834"/>
                </a:cubicBezTo>
                <a:cubicBezTo>
                  <a:pt x="213131" y="165935"/>
                  <a:pt x="213030" y="165986"/>
                  <a:pt x="212827" y="165986"/>
                </a:cubicBezTo>
                <a:lnTo>
                  <a:pt x="212522" y="165986"/>
                </a:lnTo>
                <a:cubicBezTo>
                  <a:pt x="212725" y="166392"/>
                  <a:pt x="212827" y="166799"/>
                  <a:pt x="212827" y="167205"/>
                </a:cubicBezTo>
                <a:lnTo>
                  <a:pt x="213741" y="169948"/>
                </a:lnTo>
                <a:cubicBezTo>
                  <a:pt x="214351" y="169542"/>
                  <a:pt x="214909" y="169186"/>
                  <a:pt x="215417" y="168882"/>
                </a:cubicBezTo>
                <a:cubicBezTo>
                  <a:pt x="215925" y="168577"/>
                  <a:pt x="216687" y="168221"/>
                  <a:pt x="217703" y="167815"/>
                </a:cubicBezTo>
                <a:cubicBezTo>
                  <a:pt x="216687" y="167612"/>
                  <a:pt x="215824" y="167459"/>
                  <a:pt x="215113" y="167358"/>
                </a:cubicBezTo>
                <a:cubicBezTo>
                  <a:pt x="214401" y="167256"/>
                  <a:pt x="213639" y="167205"/>
                  <a:pt x="212827" y="167205"/>
                </a:cubicBezTo>
                <a:cubicBezTo>
                  <a:pt x="213030" y="167002"/>
                  <a:pt x="213131" y="166748"/>
                  <a:pt x="213131" y="166443"/>
                </a:cubicBezTo>
                <a:cubicBezTo>
                  <a:pt x="213131" y="166138"/>
                  <a:pt x="213233" y="165884"/>
                  <a:pt x="213436" y="165681"/>
                </a:cubicBezTo>
                <a:close/>
                <a:moveTo>
                  <a:pt x="163144" y="165681"/>
                </a:moveTo>
                <a:cubicBezTo>
                  <a:pt x="162941" y="165884"/>
                  <a:pt x="162941" y="165986"/>
                  <a:pt x="163144" y="165986"/>
                </a:cubicBezTo>
                <a:lnTo>
                  <a:pt x="163754" y="165986"/>
                </a:lnTo>
                <a:lnTo>
                  <a:pt x="164059" y="165681"/>
                </a:lnTo>
                <a:close/>
                <a:moveTo>
                  <a:pt x="34747" y="165681"/>
                </a:moveTo>
                <a:cubicBezTo>
                  <a:pt x="34544" y="165884"/>
                  <a:pt x="34442" y="166291"/>
                  <a:pt x="34442" y="166900"/>
                </a:cubicBezTo>
                <a:cubicBezTo>
                  <a:pt x="34646" y="166697"/>
                  <a:pt x="34849" y="166596"/>
                  <a:pt x="35052" y="166596"/>
                </a:cubicBezTo>
                <a:cubicBezTo>
                  <a:pt x="34849" y="166189"/>
                  <a:pt x="34849" y="165884"/>
                  <a:pt x="35052" y="165681"/>
                </a:cubicBezTo>
                <a:close/>
                <a:moveTo>
                  <a:pt x="581406" y="165376"/>
                </a:moveTo>
                <a:lnTo>
                  <a:pt x="581101" y="165681"/>
                </a:lnTo>
                <a:lnTo>
                  <a:pt x="581406" y="165681"/>
                </a:lnTo>
                <a:close/>
                <a:moveTo>
                  <a:pt x="494843" y="165376"/>
                </a:moveTo>
                <a:cubicBezTo>
                  <a:pt x="494843" y="165376"/>
                  <a:pt x="494640" y="165783"/>
                  <a:pt x="494233" y="166596"/>
                </a:cubicBezTo>
                <a:cubicBezTo>
                  <a:pt x="494436" y="166596"/>
                  <a:pt x="494589" y="166646"/>
                  <a:pt x="494690" y="166748"/>
                </a:cubicBezTo>
                <a:cubicBezTo>
                  <a:pt x="494792" y="166850"/>
                  <a:pt x="494944" y="166900"/>
                  <a:pt x="495148" y="166900"/>
                </a:cubicBezTo>
                <a:cubicBezTo>
                  <a:pt x="495148" y="166291"/>
                  <a:pt x="495249" y="165783"/>
                  <a:pt x="495452" y="165376"/>
                </a:cubicBezTo>
                <a:close/>
                <a:moveTo>
                  <a:pt x="491490" y="165376"/>
                </a:moveTo>
                <a:lnTo>
                  <a:pt x="491185" y="165681"/>
                </a:lnTo>
                <a:lnTo>
                  <a:pt x="492100" y="165681"/>
                </a:lnTo>
                <a:cubicBezTo>
                  <a:pt x="491693" y="165681"/>
                  <a:pt x="491490" y="165580"/>
                  <a:pt x="491490" y="165376"/>
                </a:cubicBezTo>
                <a:close/>
                <a:moveTo>
                  <a:pt x="296418" y="165376"/>
                </a:moveTo>
                <a:cubicBezTo>
                  <a:pt x="296012" y="166189"/>
                  <a:pt x="295656" y="166799"/>
                  <a:pt x="295351" y="167205"/>
                </a:cubicBezTo>
                <a:cubicBezTo>
                  <a:pt x="295046" y="167612"/>
                  <a:pt x="294792" y="168018"/>
                  <a:pt x="294589" y="168424"/>
                </a:cubicBezTo>
                <a:cubicBezTo>
                  <a:pt x="296012" y="168831"/>
                  <a:pt x="297028" y="168323"/>
                  <a:pt x="297637" y="166900"/>
                </a:cubicBezTo>
                <a:cubicBezTo>
                  <a:pt x="297434" y="166697"/>
                  <a:pt x="297282" y="166494"/>
                  <a:pt x="297180" y="166291"/>
                </a:cubicBezTo>
                <a:cubicBezTo>
                  <a:pt x="297078" y="166088"/>
                  <a:pt x="296824" y="165783"/>
                  <a:pt x="296418" y="165376"/>
                </a:cubicBezTo>
                <a:close/>
                <a:moveTo>
                  <a:pt x="288493" y="165376"/>
                </a:moveTo>
                <a:lnTo>
                  <a:pt x="288188" y="165681"/>
                </a:lnTo>
                <a:cubicBezTo>
                  <a:pt x="287985" y="165884"/>
                  <a:pt x="287985" y="165986"/>
                  <a:pt x="288188" y="165986"/>
                </a:cubicBezTo>
                <a:lnTo>
                  <a:pt x="288493" y="165681"/>
                </a:lnTo>
                <a:close/>
                <a:moveTo>
                  <a:pt x="439064" y="165072"/>
                </a:moveTo>
                <a:cubicBezTo>
                  <a:pt x="438252" y="165478"/>
                  <a:pt x="437642" y="165884"/>
                  <a:pt x="437236" y="166291"/>
                </a:cubicBezTo>
                <a:cubicBezTo>
                  <a:pt x="436829" y="166697"/>
                  <a:pt x="436423" y="167104"/>
                  <a:pt x="436016" y="167510"/>
                </a:cubicBezTo>
                <a:lnTo>
                  <a:pt x="436321" y="167510"/>
                </a:lnTo>
                <a:lnTo>
                  <a:pt x="439093" y="167006"/>
                </a:lnTo>
                <a:lnTo>
                  <a:pt x="439217" y="166138"/>
                </a:lnTo>
                <a:cubicBezTo>
                  <a:pt x="439115" y="165834"/>
                  <a:pt x="439064" y="165478"/>
                  <a:pt x="439064" y="165072"/>
                </a:cubicBezTo>
                <a:close/>
                <a:moveTo>
                  <a:pt x="39624" y="165072"/>
                </a:moveTo>
                <a:cubicBezTo>
                  <a:pt x="39421" y="165478"/>
                  <a:pt x="39319" y="165884"/>
                  <a:pt x="39319" y="166291"/>
                </a:cubicBezTo>
                <a:cubicBezTo>
                  <a:pt x="39319" y="166697"/>
                  <a:pt x="39218" y="167104"/>
                  <a:pt x="39014" y="167510"/>
                </a:cubicBezTo>
                <a:cubicBezTo>
                  <a:pt x="41046" y="166494"/>
                  <a:pt x="41250" y="165681"/>
                  <a:pt x="39624" y="165072"/>
                </a:cubicBezTo>
                <a:close/>
                <a:moveTo>
                  <a:pt x="22250" y="165072"/>
                </a:moveTo>
                <a:lnTo>
                  <a:pt x="22250" y="165376"/>
                </a:lnTo>
                <a:lnTo>
                  <a:pt x="22555" y="165376"/>
                </a:lnTo>
                <a:cubicBezTo>
                  <a:pt x="22555" y="165173"/>
                  <a:pt x="22454" y="165072"/>
                  <a:pt x="22250" y="165072"/>
                </a:cubicBezTo>
                <a:close/>
                <a:moveTo>
                  <a:pt x="537820" y="164767"/>
                </a:moveTo>
                <a:cubicBezTo>
                  <a:pt x="538023" y="164970"/>
                  <a:pt x="538124" y="165072"/>
                  <a:pt x="538124" y="165072"/>
                </a:cubicBezTo>
                <a:lnTo>
                  <a:pt x="538124" y="164767"/>
                </a:lnTo>
                <a:close/>
                <a:moveTo>
                  <a:pt x="519836" y="164767"/>
                </a:moveTo>
                <a:cubicBezTo>
                  <a:pt x="519633" y="164970"/>
                  <a:pt x="519532" y="165122"/>
                  <a:pt x="519532" y="165224"/>
                </a:cubicBezTo>
                <a:cubicBezTo>
                  <a:pt x="519532" y="165326"/>
                  <a:pt x="519430" y="165478"/>
                  <a:pt x="519227" y="165681"/>
                </a:cubicBezTo>
                <a:lnTo>
                  <a:pt x="519532" y="165681"/>
                </a:lnTo>
                <a:cubicBezTo>
                  <a:pt x="519532" y="165681"/>
                  <a:pt x="519735" y="165478"/>
                  <a:pt x="520141" y="165072"/>
                </a:cubicBezTo>
                <a:cubicBezTo>
                  <a:pt x="519938" y="165072"/>
                  <a:pt x="519836" y="164970"/>
                  <a:pt x="519836" y="164767"/>
                </a:cubicBezTo>
                <a:close/>
                <a:moveTo>
                  <a:pt x="443027" y="164767"/>
                </a:moveTo>
                <a:cubicBezTo>
                  <a:pt x="443027" y="164970"/>
                  <a:pt x="443128" y="165072"/>
                  <a:pt x="443332" y="165072"/>
                </a:cubicBezTo>
                <a:lnTo>
                  <a:pt x="443332" y="164767"/>
                </a:lnTo>
                <a:close/>
                <a:moveTo>
                  <a:pt x="38405" y="164767"/>
                </a:moveTo>
                <a:lnTo>
                  <a:pt x="38100" y="165072"/>
                </a:lnTo>
                <a:lnTo>
                  <a:pt x="38405" y="165072"/>
                </a:lnTo>
                <a:close/>
                <a:moveTo>
                  <a:pt x="157658" y="164157"/>
                </a:moveTo>
                <a:cubicBezTo>
                  <a:pt x="157048" y="164970"/>
                  <a:pt x="156642" y="165783"/>
                  <a:pt x="156439" y="166596"/>
                </a:cubicBezTo>
                <a:cubicBezTo>
                  <a:pt x="157251" y="165986"/>
                  <a:pt x="157709" y="165580"/>
                  <a:pt x="157810" y="165376"/>
                </a:cubicBezTo>
                <a:cubicBezTo>
                  <a:pt x="157912" y="165173"/>
                  <a:pt x="157861" y="164767"/>
                  <a:pt x="157658" y="164157"/>
                </a:cubicBezTo>
                <a:close/>
                <a:moveTo>
                  <a:pt x="581101" y="163852"/>
                </a:moveTo>
                <a:cubicBezTo>
                  <a:pt x="580898" y="164056"/>
                  <a:pt x="580695" y="164157"/>
                  <a:pt x="580492" y="164157"/>
                </a:cubicBezTo>
                <a:cubicBezTo>
                  <a:pt x="580695" y="164360"/>
                  <a:pt x="580796" y="164462"/>
                  <a:pt x="580796" y="164462"/>
                </a:cubicBezTo>
                <a:cubicBezTo>
                  <a:pt x="581000" y="164259"/>
                  <a:pt x="581101" y="164056"/>
                  <a:pt x="581101" y="163852"/>
                </a:cubicBezTo>
                <a:close/>
                <a:moveTo>
                  <a:pt x="526847" y="163852"/>
                </a:moveTo>
                <a:cubicBezTo>
                  <a:pt x="526440" y="164259"/>
                  <a:pt x="526237" y="164564"/>
                  <a:pt x="526237" y="164767"/>
                </a:cubicBezTo>
                <a:cubicBezTo>
                  <a:pt x="526237" y="164970"/>
                  <a:pt x="526136" y="165173"/>
                  <a:pt x="525932" y="165376"/>
                </a:cubicBezTo>
                <a:lnTo>
                  <a:pt x="526237" y="165376"/>
                </a:lnTo>
                <a:cubicBezTo>
                  <a:pt x="526440" y="165173"/>
                  <a:pt x="526542" y="164970"/>
                  <a:pt x="526542" y="164767"/>
                </a:cubicBezTo>
                <a:cubicBezTo>
                  <a:pt x="526542" y="164564"/>
                  <a:pt x="526745" y="164360"/>
                  <a:pt x="527152" y="164157"/>
                </a:cubicBezTo>
                <a:close/>
                <a:moveTo>
                  <a:pt x="435712" y="163852"/>
                </a:moveTo>
                <a:cubicBezTo>
                  <a:pt x="435508" y="164056"/>
                  <a:pt x="435305" y="164208"/>
                  <a:pt x="435102" y="164310"/>
                </a:cubicBezTo>
                <a:cubicBezTo>
                  <a:pt x="434899" y="164411"/>
                  <a:pt x="434696" y="164564"/>
                  <a:pt x="434492" y="164767"/>
                </a:cubicBezTo>
                <a:cubicBezTo>
                  <a:pt x="434696" y="164970"/>
                  <a:pt x="434797" y="165072"/>
                  <a:pt x="434797" y="165072"/>
                </a:cubicBezTo>
                <a:cubicBezTo>
                  <a:pt x="435204" y="164665"/>
                  <a:pt x="435610" y="164360"/>
                  <a:pt x="436016" y="164157"/>
                </a:cubicBezTo>
                <a:cubicBezTo>
                  <a:pt x="435813" y="164157"/>
                  <a:pt x="435712" y="164056"/>
                  <a:pt x="435712" y="163852"/>
                </a:cubicBezTo>
                <a:close/>
                <a:moveTo>
                  <a:pt x="167716" y="163852"/>
                </a:moveTo>
                <a:cubicBezTo>
                  <a:pt x="167310" y="164665"/>
                  <a:pt x="167157" y="165122"/>
                  <a:pt x="167259" y="165224"/>
                </a:cubicBezTo>
                <a:cubicBezTo>
                  <a:pt x="167361" y="165326"/>
                  <a:pt x="167919" y="165376"/>
                  <a:pt x="168935" y="165376"/>
                </a:cubicBezTo>
                <a:cubicBezTo>
                  <a:pt x="168123" y="164564"/>
                  <a:pt x="167716" y="164056"/>
                  <a:pt x="167716" y="163852"/>
                </a:cubicBezTo>
                <a:close/>
                <a:moveTo>
                  <a:pt x="145161" y="163852"/>
                </a:moveTo>
                <a:cubicBezTo>
                  <a:pt x="144958" y="164056"/>
                  <a:pt x="144755" y="164208"/>
                  <a:pt x="144551" y="164310"/>
                </a:cubicBezTo>
                <a:cubicBezTo>
                  <a:pt x="144348" y="164411"/>
                  <a:pt x="144145" y="164564"/>
                  <a:pt x="143942" y="164767"/>
                </a:cubicBezTo>
                <a:cubicBezTo>
                  <a:pt x="144145" y="164767"/>
                  <a:pt x="144247" y="164818"/>
                  <a:pt x="144247" y="164919"/>
                </a:cubicBezTo>
                <a:cubicBezTo>
                  <a:pt x="144247" y="165021"/>
                  <a:pt x="144348" y="165072"/>
                  <a:pt x="144551" y="165072"/>
                </a:cubicBezTo>
                <a:cubicBezTo>
                  <a:pt x="144755" y="164868"/>
                  <a:pt x="144907" y="164767"/>
                  <a:pt x="145009" y="164767"/>
                </a:cubicBezTo>
                <a:cubicBezTo>
                  <a:pt x="145110" y="164767"/>
                  <a:pt x="145263" y="164665"/>
                  <a:pt x="145466" y="164462"/>
                </a:cubicBezTo>
                <a:cubicBezTo>
                  <a:pt x="145466" y="164259"/>
                  <a:pt x="145364" y="164056"/>
                  <a:pt x="145161" y="163852"/>
                </a:cubicBezTo>
                <a:close/>
                <a:moveTo>
                  <a:pt x="24689" y="163852"/>
                </a:moveTo>
                <a:cubicBezTo>
                  <a:pt x="24689" y="164056"/>
                  <a:pt x="24587" y="164259"/>
                  <a:pt x="24384" y="164462"/>
                </a:cubicBezTo>
                <a:lnTo>
                  <a:pt x="24689" y="164462"/>
                </a:lnTo>
                <a:cubicBezTo>
                  <a:pt x="24892" y="164462"/>
                  <a:pt x="24994" y="164411"/>
                  <a:pt x="24994" y="164310"/>
                </a:cubicBezTo>
                <a:cubicBezTo>
                  <a:pt x="24994" y="164208"/>
                  <a:pt x="25095" y="164157"/>
                  <a:pt x="25298" y="164157"/>
                </a:cubicBezTo>
                <a:cubicBezTo>
                  <a:pt x="24892" y="163954"/>
                  <a:pt x="24689" y="163852"/>
                  <a:pt x="24689" y="163852"/>
                </a:cubicBezTo>
                <a:close/>
                <a:moveTo>
                  <a:pt x="524408" y="163548"/>
                </a:moveTo>
                <a:cubicBezTo>
                  <a:pt x="524205" y="163548"/>
                  <a:pt x="524104" y="163649"/>
                  <a:pt x="524104" y="163852"/>
                </a:cubicBezTo>
                <a:cubicBezTo>
                  <a:pt x="524307" y="163852"/>
                  <a:pt x="524408" y="164056"/>
                  <a:pt x="524408" y="164462"/>
                </a:cubicBezTo>
                <a:cubicBezTo>
                  <a:pt x="524815" y="164259"/>
                  <a:pt x="525018" y="164157"/>
                  <a:pt x="525018" y="164157"/>
                </a:cubicBezTo>
                <a:close/>
                <a:moveTo>
                  <a:pt x="509778" y="163548"/>
                </a:moveTo>
                <a:cubicBezTo>
                  <a:pt x="508965" y="163954"/>
                  <a:pt x="508305" y="164310"/>
                  <a:pt x="507797" y="164614"/>
                </a:cubicBezTo>
                <a:cubicBezTo>
                  <a:pt x="507289" y="164919"/>
                  <a:pt x="506730" y="165275"/>
                  <a:pt x="506120" y="165681"/>
                </a:cubicBezTo>
                <a:cubicBezTo>
                  <a:pt x="508559" y="166697"/>
                  <a:pt x="509778" y="165986"/>
                  <a:pt x="509778" y="163548"/>
                </a:cubicBezTo>
                <a:close/>
                <a:moveTo>
                  <a:pt x="438150" y="163548"/>
                </a:moveTo>
                <a:cubicBezTo>
                  <a:pt x="437540" y="163548"/>
                  <a:pt x="437134" y="163649"/>
                  <a:pt x="436931" y="163852"/>
                </a:cubicBezTo>
                <a:lnTo>
                  <a:pt x="436931" y="164157"/>
                </a:lnTo>
                <a:cubicBezTo>
                  <a:pt x="436931" y="164360"/>
                  <a:pt x="437236" y="164462"/>
                  <a:pt x="437845" y="164462"/>
                </a:cubicBezTo>
                <a:cubicBezTo>
                  <a:pt x="438048" y="164259"/>
                  <a:pt x="438150" y="163954"/>
                  <a:pt x="438150" y="163548"/>
                </a:cubicBezTo>
                <a:close/>
                <a:moveTo>
                  <a:pt x="378714" y="163243"/>
                </a:moveTo>
                <a:lnTo>
                  <a:pt x="378714" y="163852"/>
                </a:lnTo>
                <a:cubicBezTo>
                  <a:pt x="378917" y="163649"/>
                  <a:pt x="379120" y="163497"/>
                  <a:pt x="379324" y="163395"/>
                </a:cubicBezTo>
                <a:lnTo>
                  <a:pt x="379527" y="163243"/>
                </a:lnTo>
                <a:close/>
                <a:moveTo>
                  <a:pt x="375361" y="163243"/>
                </a:moveTo>
                <a:cubicBezTo>
                  <a:pt x="374955" y="163446"/>
                  <a:pt x="374599" y="163649"/>
                  <a:pt x="374294" y="163852"/>
                </a:cubicBezTo>
                <a:cubicBezTo>
                  <a:pt x="373990" y="164056"/>
                  <a:pt x="373634" y="164259"/>
                  <a:pt x="373228" y="164462"/>
                </a:cubicBezTo>
                <a:cubicBezTo>
                  <a:pt x="373228" y="164868"/>
                  <a:pt x="373278" y="165173"/>
                  <a:pt x="373380" y="165376"/>
                </a:cubicBezTo>
                <a:cubicBezTo>
                  <a:pt x="373482" y="165580"/>
                  <a:pt x="373532" y="165986"/>
                  <a:pt x="373532" y="166596"/>
                </a:cubicBezTo>
                <a:cubicBezTo>
                  <a:pt x="374955" y="165173"/>
                  <a:pt x="375717" y="164360"/>
                  <a:pt x="375818" y="164157"/>
                </a:cubicBezTo>
                <a:cubicBezTo>
                  <a:pt x="375920" y="163954"/>
                  <a:pt x="375768" y="163649"/>
                  <a:pt x="375361" y="163243"/>
                </a:cubicBezTo>
                <a:close/>
                <a:moveTo>
                  <a:pt x="369265" y="163243"/>
                </a:moveTo>
                <a:cubicBezTo>
                  <a:pt x="368452" y="163446"/>
                  <a:pt x="367589" y="163548"/>
                  <a:pt x="366674" y="163548"/>
                </a:cubicBezTo>
                <a:cubicBezTo>
                  <a:pt x="365760" y="163548"/>
                  <a:pt x="364896" y="163852"/>
                  <a:pt x="364084" y="164462"/>
                </a:cubicBezTo>
                <a:cubicBezTo>
                  <a:pt x="363880" y="164665"/>
                  <a:pt x="363779" y="164970"/>
                  <a:pt x="363779" y="165376"/>
                </a:cubicBezTo>
                <a:cubicBezTo>
                  <a:pt x="364185" y="165580"/>
                  <a:pt x="364642" y="165681"/>
                  <a:pt x="365150" y="165681"/>
                </a:cubicBezTo>
                <a:cubicBezTo>
                  <a:pt x="365658" y="165681"/>
                  <a:pt x="366116" y="165783"/>
                  <a:pt x="366522" y="165986"/>
                </a:cubicBezTo>
                <a:cubicBezTo>
                  <a:pt x="367741" y="164970"/>
                  <a:pt x="368960" y="164259"/>
                  <a:pt x="370180" y="163852"/>
                </a:cubicBezTo>
                <a:cubicBezTo>
                  <a:pt x="370383" y="163852"/>
                  <a:pt x="370078" y="163649"/>
                  <a:pt x="369265" y="163243"/>
                </a:cubicBezTo>
                <a:close/>
                <a:moveTo>
                  <a:pt x="295504" y="163243"/>
                </a:moveTo>
                <a:cubicBezTo>
                  <a:pt x="294488" y="163649"/>
                  <a:pt x="293878" y="163903"/>
                  <a:pt x="293675" y="164005"/>
                </a:cubicBezTo>
                <a:cubicBezTo>
                  <a:pt x="293472" y="164106"/>
                  <a:pt x="293167" y="164360"/>
                  <a:pt x="292760" y="164767"/>
                </a:cubicBezTo>
                <a:cubicBezTo>
                  <a:pt x="292760" y="164970"/>
                  <a:pt x="292811" y="165122"/>
                  <a:pt x="292913" y="165224"/>
                </a:cubicBezTo>
                <a:cubicBezTo>
                  <a:pt x="293014" y="165326"/>
                  <a:pt x="293065" y="165580"/>
                  <a:pt x="293065" y="165986"/>
                </a:cubicBezTo>
                <a:cubicBezTo>
                  <a:pt x="294284" y="164767"/>
                  <a:pt x="295097" y="163852"/>
                  <a:pt x="295504" y="163243"/>
                </a:cubicBezTo>
                <a:close/>
                <a:moveTo>
                  <a:pt x="287579" y="163243"/>
                </a:moveTo>
                <a:cubicBezTo>
                  <a:pt x="286766" y="163649"/>
                  <a:pt x="285953" y="163852"/>
                  <a:pt x="285140" y="163852"/>
                </a:cubicBezTo>
                <a:lnTo>
                  <a:pt x="282397" y="164767"/>
                </a:lnTo>
                <a:cubicBezTo>
                  <a:pt x="281991" y="166392"/>
                  <a:pt x="281889" y="167612"/>
                  <a:pt x="282092" y="168424"/>
                </a:cubicBezTo>
                <a:cubicBezTo>
                  <a:pt x="282296" y="168628"/>
                  <a:pt x="282550" y="168729"/>
                  <a:pt x="282854" y="168729"/>
                </a:cubicBezTo>
                <a:cubicBezTo>
                  <a:pt x="283159" y="168729"/>
                  <a:pt x="283515" y="168932"/>
                  <a:pt x="283921" y="169339"/>
                </a:cubicBezTo>
                <a:cubicBezTo>
                  <a:pt x="283921" y="168729"/>
                  <a:pt x="283718" y="168018"/>
                  <a:pt x="283312" y="167205"/>
                </a:cubicBezTo>
                <a:cubicBezTo>
                  <a:pt x="284124" y="166392"/>
                  <a:pt x="284734" y="165580"/>
                  <a:pt x="285140" y="164767"/>
                </a:cubicBezTo>
                <a:cubicBezTo>
                  <a:pt x="286360" y="164564"/>
                  <a:pt x="287274" y="164259"/>
                  <a:pt x="287884" y="163852"/>
                </a:cubicBezTo>
                <a:cubicBezTo>
                  <a:pt x="287884" y="163649"/>
                  <a:pt x="287782" y="163446"/>
                  <a:pt x="287579" y="163243"/>
                </a:cubicBezTo>
                <a:close/>
                <a:moveTo>
                  <a:pt x="154000" y="163243"/>
                </a:moveTo>
                <a:lnTo>
                  <a:pt x="152781" y="164462"/>
                </a:lnTo>
                <a:lnTo>
                  <a:pt x="154000" y="164462"/>
                </a:lnTo>
                <a:close/>
                <a:moveTo>
                  <a:pt x="149733" y="163243"/>
                </a:moveTo>
                <a:lnTo>
                  <a:pt x="149733" y="163548"/>
                </a:lnTo>
                <a:lnTo>
                  <a:pt x="150038" y="163548"/>
                </a:lnTo>
                <a:cubicBezTo>
                  <a:pt x="150038" y="163344"/>
                  <a:pt x="149936" y="163243"/>
                  <a:pt x="149733" y="163243"/>
                </a:cubicBezTo>
                <a:close/>
                <a:moveTo>
                  <a:pt x="278740" y="162938"/>
                </a:moveTo>
                <a:cubicBezTo>
                  <a:pt x="278943" y="163751"/>
                  <a:pt x="278943" y="164259"/>
                  <a:pt x="278740" y="164462"/>
                </a:cubicBezTo>
                <a:cubicBezTo>
                  <a:pt x="278740" y="165072"/>
                  <a:pt x="278638" y="165580"/>
                  <a:pt x="278435" y="165986"/>
                </a:cubicBezTo>
                <a:cubicBezTo>
                  <a:pt x="279451" y="164970"/>
                  <a:pt x="280010" y="164360"/>
                  <a:pt x="280111" y="164157"/>
                </a:cubicBezTo>
                <a:cubicBezTo>
                  <a:pt x="280213" y="163954"/>
                  <a:pt x="279756" y="163548"/>
                  <a:pt x="278740" y="162938"/>
                </a:cubicBezTo>
                <a:close/>
                <a:moveTo>
                  <a:pt x="43891" y="162938"/>
                </a:moveTo>
                <a:cubicBezTo>
                  <a:pt x="43282" y="163141"/>
                  <a:pt x="42367" y="163243"/>
                  <a:pt x="41148" y="163243"/>
                </a:cubicBezTo>
                <a:cubicBezTo>
                  <a:pt x="41554" y="164259"/>
                  <a:pt x="42012" y="164564"/>
                  <a:pt x="42520" y="164157"/>
                </a:cubicBezTo>
                <a:cubicBezTo>
                  <a:pt x="43028" y="163751"/>
                  <a:pt x="43485" y="163344"/>
                  <a:pt x="43891" y="162938"/>
                </a:cubicBezTo>
                <a:close/>
                <a:moveTo>
                  <a:pt x="594512" y="162633"/>
                </a:moveTo>
                <a:cubicBezTo>
                  <a:pt x="594309" y="162836"/>
                  <a:pt x="594004" y="163344"/>
                  <a:pt x="593598" y="164157"/>
                </a:cubicBezTo>
                <a:cubicBezTo>
                  <a:pt x="594411" y="164564"/>
                  <a:pt x="595427" y="164970"/>
                  <a:pt x="596646" y="165376"/>
                </a:cubicBezTo>
                <a:cubicBezTo>
                  <a:pt x="596646" y="164970"/>
                  <a:pt x="596748" y="164767"/>
                  <a:pt x="596951" y="164767"/>
                </a:cubicBezTo>
                <a:cubicBezTo>
                  <a:pt x="596544" y="164360"/>
                  <a:pt x="596138" y="164005"/>
                  <a:pt x="595732" y="163700"/>
                </a:cubicBezTo>
                <a:cubicBezTo>
                  <a:pt x="595325" y="163395"/>
                  <a:pt x="594919" y="163040"/>
                  <a:pt x="594512" y="162633"/>
                </a:cubicBezTo>
                <a:close/>
                <a:moveTo>
                  <a:pt x="529895" y="162633"/>
                </a:moveTo>
                <a:cubicBezTo>
                  <a:pt x="529692" y="163040"/>
                  <a:pt x="529590" y="163446"/>
                  <a:pt x="529590" y="163852"/>
                </a:cubicBezTo>
                <a:cubicBezTo>
                  <a:pt x="529590" y="164259"/>
                  <a:pt x="529387" y="164767"/>
                  <a:pt x="528980" y="165376"/>
                </a:cubicBezTo>
                <a:cubicBezTo>
                  <a:pt x="529590" y="165173"/>
                  <a:pt x="530098" y="165021"/>
                  <a:pt x="530504" y="164919"/>
                </a:cubicBezTo>
                <a:cubicBezTo>
                  <a:pt x="530911" y="164818"/>
                  <a:pt x="531419" y="164665"/>
                  <a:pt x="532028" y="164462"/>
                </a:cubicBezTo>
                <a:cubicBezTo>
                  <a:pt x="531419" y="164056"/>
                  <a:pt x="530708" y="163446"/>
                  <a:pt x="529895" y="162633"/>
                </a:cubicBezTo>
                <a:close/>
                <a:moveTo>
                  <a:pt x="522884" y="162633"/>
                </a:moveTo>
                <a:cubicBezTo>
                  <a:pt x="522681" y="162836"/>
                  <a:pt x="522580" y="163141"/>
                  <a:pt x="522580" y="163548"/>
                </a:cubicBezTo>
                <a:lnTo>
                  <a:pt x="522884" y="163548"/>
                </a:lnTo>
                <a:cubicBezTo>
                  <a:pt x="522884" y="163141"/>
                  <a:pt x="522986" y="162836"/>
                  <a:pt x="523189" y="162633"/>
                </a:cubicBezTo>
                <a:close/>
                <a:moveTo>
                  <a:pt x="447904" y="162633"/>
                </a:moveTo>
                <a:cubicBezTo>
                  <a:pt x="447294" y="162836"/>
                  <a:pt x="446888" y="162989"/>
                  <a:pt x="446684" y="163090"/>
                </a:cubicBezTo>
                <a:cubicBezTo>
                  <a:pt x="446481" y="163192"/>
                  <a:pt x="446176" y="163243"/>
                  <a:pt x="445770" y="163243"/>
                </a:cubicBezTo>
                <a:cubicBezTo>
                  <a:pt x="446176" y="163649"/>
                  <a:pt x="446430" y="164056"/>
                  <a:pt x="446532" y="164462"/>
                </a:cubicBezTo>
                <a:cubicBezTo>
                  <a:pt x="446634" y="164868"/>
                  <a:pt x="446888" y="165275"/>
                  <a:pt x="447294" y="165681"/>
                </a:cubicBezTo>
                <a:cubicBezTo>
                  <a:pt x="447700" y="165275"/>
                  <a:pt x="448005" y="165021"/>
                  <a:pt x="448208" y="164919"/>
                </a:cubicBezTo>
                <a:cubicBezTo>
                  <a:pt x="448412" y="164818"/>
                  <a:pt x="448716" y="164665"/>
                  <a:pt x="449123" y="164462"/>
                </a:cubicBezTo>
                <a:cubicBezTo>
                  <a:pt x="449326" y="164868"/>
                  <a:pt x="449428" y="165580"/>
                  <a:pt x="449428" y="166596"/>
                </a:cubicBezTo>
                <a:cubicBezTo>
                  <a:pt x="449834" y="166189"/>
                  <a:pt x="450088" y="165884"/>
                  <a:pt x="450190" y="165681"/>
                </a:cubicBezTo>
                <a:cubicBezTo>
                  <a:pt x="450291" y="165478"/>
                  <a:pt x="450545" y="165275"/>
                  <a:pt x="450952" y="165072"/>
                </a:cubicBezTo>
                <a:cubicBezTo>
                  <a:pt x="449732" y="164665"/>
                  <a:pt x="449123" y="164462"/>
                  <a:pt x="449123" y="164462"/>
                </a:cubicBezTo>
                <a:cubicBezTo>
                  <a:pt x="448920" y="164056"/>
                  <a:pt x="448716" y="163751"/>
                  <a:pt x="448513" y="163548"/>
                </a:cubicBezTo>
                <a:cubicBezTo>
                  <a:pt x="448310" y="163344"/>
                  <a:pt x="448107" y="163040"/>
                  <a:pt x="447904" y="162633"/>
                </a:cubicBezTo>
                <a:close/>
                <a:moveTo>
                  <a:pt x="443636" y="162633"/>
                </a:moveTo>
                <a:cubicBezTo>
                  <a:pt x="443840" y="162633"/>
                  <a:pt x="443941" y="162684"/>
                  <a:pt x="443941" y="162786"/>
                </a:cubicBezTo>
                <a:cubicBezTo>
                  <a:pt x="443941" y="162887"/>
                  <a:pt x="444043" y="162938"/>
                  <a:pt x="444246" y="162938"/>
                </a:cubicBezTo>
                <a:lnTo>
                  <a:pt x="444551" y="162633"/>
                </a:lnTo>
                <a:close/>
                <a:moveTo>
                  <a:pt x="194843" y="162633"/>
                </a:moveTo>
                <a:lnTo>
                  <a:pt x="194539" y="162938"/>
                </a:lnTo>
                <a:cubicBezTo>
                  <a:pt x="194742" y="162938"/>
                  <a:pt x="194945" y="162836"/>
                  <a:pt x="195148" y="162633"/>
                </a:cubicBezTo>
                <a:close/>
                <a:moveTo>
                  <a:pt x="30785" y="162633"/>
                </a:moveTo>
                <a:cubicBezTo>
                  <a:pt x="30582" y="162633"/>
                  <a:pt x="30378" y="162684"/>
                  <a:pt x="30175" y="162786"/>
                </a:cubicBezTo>
                <a:cubicBezTo>
                  <a:pt x="29972" y="162887"/>
                  <a:pt x="29769" y="162938"/>
                  <a:pt x="29566" y="162938"/>
                </a:cubicBezTo>
                <a:cubicBezTo>
                  <a:pt x="29566" y="163751"/>
                  <a:pt x="29362" y="164564"/>
                  <a:pt x="28956" y="165376"/>
                </a:cubicBezTo>
                <a:cubicBezTo>
                  <a:pt x="30175" y="165173"/>
                  <a:pt x="31090" y="164868"/>
                  <a:pt x="31699" y="164462"/>
                </a:cubicBezTo>
                <a:cubicBezTo>
                  <a:pt x="31699" y="163649"/>
                  <a:pt x="31394" y="163040"/>
                  <a:pt x="30785" y="162633"/>
                </a:cubicBezTo>
                <a:close/>
                <a:moveTo>
                  <a:pt x="588112" y="162328"/>
                </a:moveTo>
                <a:cubicBezTo>
                  <a:pt x="587908" y="162532"/>
                  <a:pt x="587807" y="162633"/>
                  <a:pt x="587807" y="162633"/>
                </a:cubicBezTo>
                <a:lnTo>
                  <a:pt x="587807" y="162938"/>
                </a:lnTo>
                <a:lnTo>
                  <a:pt x="588416" y="162633"/>
                </a:lnTo>
                <a:cubicBezTo>
                  <a:pt x="588213" y="162633"/>
                  <a:pt x="588112" y="162532"/>
                  <a:pt x="588112" y="162328"/>
                </a:cubicBezTo>
                <a:close/>
                <a:moveTo>
                  <a:pt x="491795" y="162328"/>
                </a:moveTo>
                <a:cubicBezTo>
                  <a:pt x="491592" y="162328"/>
                  <a:pt x="491439" y="162379"/>
                  <a:pt x="491338" y="162481"/>
                </a:cubicBezTo>
                <a:cubicBezTo>
                  <a:pt x="491236" y="162582"/>
                  <a:pt x="491084" y="162633"/>
                  <a:pt x="490880" y="162633"/>
                </a:cubicBezTo>
                <a:cubicBezTo>
                  <a:pt x="491084" y="162633"/>
                  <a:pt x="491084" y="162735"/>
                  <a:pt x="490880" y="162938"/>
                </a:cubicBezTo>
                <a:cubicBezTo>
                  <a:pt x="491084" y="162938"/>
                  <a:pt x="491236" y="162887"/>
                  <a:pt x="491338" y="162786"/>
                </a:cubicBezTo>
                <a:cubicBezTo>
                  <a:pt x="491439" y="162684"/>
                  <a:pt x="491592" y="162633"/>
                  <a:pt x="491795" y="162633"/>
                </a:cubicBezTo>
                <a:close/>
                <a:moveTo>
                  <a:pt x="274168" y="162328"/>
                </a:moveTo>
                <a:cubicBezTo>
                  <a:pt x="274574" y="162938"/>
                  <a:pt x="274980" y="163446"/>
                  <a:pt x="275387" y="163852"/>
                </a:cubicBezTo>
                <a:cubicBezTo>
                  <a:pt x="275590" y="163649"/>
                  <a:pt x="275793" y="163497"/>
                  <a:pt x="275996" y="163395"/>
                </a:cubicBezTo>
                <a:lnTo>
                  <a:pt x="276335" y="163141"/>
                </a:lnTo>
                <a:lnTo>
                  <a:pt x="276454" y="162786"/>
                </a:lnTo>
                <a:cubicBezTo>
                  <a:pt x="276555" y="162684"/>
                  <a:pt x="276606" y="162532"/>
                  <a:pt x="276606" y="162328"/>
                </a:cubicBezTo>
                <a:close/>
                <a:moveTo>
                  <a:pt x="203378" y="162328"/>
                </a:moveTo>
                <a:cubicBezTo>
                  <a:pt x="203175" y="162735"/>
                  <a:pt x="203073" y="163141"/>
                  <a:pt x="203073" y="163548"/>
                </a:cubicBezTo>
                <a:cubicBezTo>
                  <a:pt x="203073" y="163954"/>
                  <a:pt x="203581" y="163954"/>
                  <a:pt x="204597" y="163548"/>
                </a:cubicBezTo>
                <a:cubicBezTo>
                  <a:pt x="204191" y="163344"/>
                  <a:pt x="203937" y="163141"/>
                  <a:pt x="203835" y="162938"/>
                </a:cubicBezTo>
                <a:cubicBezTo>
                  <a:pt x="203733" y="162735"/>
                  <a:pt x="203581" y="162532"/>
                  <a:pt x="203378" y="162328"/>
                </a:cubicBezTo>
                <a:close/>
                <a:moveTo>
                  <a:pt x="22555" y="162328"/>
                </a:moveTo>
                <a:cubicBezTo>
                  <a:pt x="22555" y="162328"/>
                  <a:pt x="22555" y="162735"/>
                  <a:pt x="22555" y="163548"/>
                </a:cubicBezTo>
                <a:cubicBezTo>
                  <a:pt x="22758" y="163548"/>
                  <a:pt x="22860" y="163446"/>
                  <a:pt x="22860" y="163243"/>
                </a:cubicBezTo>
                <a:cubicBezTo>
                  <a:pt x="22860" y="162836"/>
                  <a:pt x="22758" y="162532"/>
                  <a:pt x="22555" y="162328"/>
                </a:cubicBezTo>
                <a:close/>
                <a:moveTo>
                  <a:pt x="214960" y="162024"/>
                </a:moveTo>
                <a:cubicBezTo>
                  <a:pt x="214351" y="162227"/>
                  <a:pt x="213792" y="162379"/>
                  <a:pt x="213284" y="162481"/>
                </a:cubicBezTo>
                <a:cubicBezTo>
                  <a:pt x="212776" y="162582"/>
                  <a:pt x="212420" y="163040"/>
                  <a:pt x="212217" y="163852"/>
                </a:cubicBezTo>
                <a:cubicBezTo>
                  <a:pt x="211607" y="164056"/>
                  <a:pt x="210947" y="164208"/>
                  <a:pt x="210236" y="164310"/>
                </a:cubicBezTo>
                <a:cubicBezTo>
                  <a:pt x="209525" y="164411"/>
                  <a:pt x="208966" y="164564"/>
                  <a:pt x="208559" y="164767"/>
                </a:cubicBezTo>
                <a:cubicBezTo>
                  <a:pt x="208356" y="164970"/>
                  <a:pt x="208255" y="165173"/>
                  <a:pt x="208255" y="165376"/>
                </a:cubicBezTo>
                <a:cubicBezTo>
                  <a:pt x="207848" y="165580"/>
                  <a:pt x="207442" y="165681"/>
                  <a:pt x="207035" y="165681"/>
                </a:cubicBezTo>
                <a:cubicBezTo>
                  <a:pt x="206629" y="165681"/>
                  <a:pt x="206121" y="165783"/>
                  <a:pt x="205511" y="165986"/>
                </a:cubicBezTo>
                <a:cubicBezTo>
                  <a:pt x="205715" y="165986"/>
                  <a:pt x="205816" y="166291"/>
                  <a:pt x="205816" y="166900"/>
                </a:cubicBezTo>
                <a:cubicBezTo>
                  <a:pt x="206223" y="166291"/>
                  <a:pt x="207035" y="165783"/>
                  <a:pt x="208255" y="165376"/>
                </a:cubicBezTo>
                <a:cubicBezTo>
                  <a:pt x="208864" y="165986"/>
                  <a:pt x="209169" y="166189"/>
                  <a:pt x="209169" y="165986"/>
                </a:cubicBezTo>
                <a:cubicBezTo>
                  <a:pt x="209779" y="165580"/>
                  <a:pt x="210388" y="165376"/>
                  <a:pt x="210998" y="165376"/>
                </a:cubicBezTo>
                <a:cubicBezTo>
                  <a:pt x="211607" y="165376"/>
                  <a:pt x="212014" y="164868"/>
                  <a:pt x="212217" y="163852"/>
                </a:cubicBezTo>
                <a:cubicBezTo>
                  <a:pt x="212827" y="164259"/>
                  <a:pt x="213131" y="164462"/>
                  <a:pt x="213131" y="164462"/>
                </a:cubicBezTo>
                <a:cubicBezTo>
                  <a:pt x="214757" y="163852"/>
                  <a:pt x="215367" y="163040"/>
                  <a:pt x="214960" y="162024"/>
                </a:cubicBezTo>
                <a:close/>
                <a:moveTo>
                  <a:pt x="596036" y="161719"/>
                </a:moveTo>
                <a:cubicBezTo>
                  <a:pt x="596443" y="162938"/>
                  <a:pt x="597256" y="163243"/>
                  <a:pt x="598475" y="162633"/>
                </a:cubicBezTo>
                <a:cubicBezTo>
                  <a:pt x="598068" y="162024"/>
                  <a:pt x="597865" y="161719"/>
                  <a:pt x="597865" y="161719"/>
                </a:cubicBezTo>
                <a:cubicBezTo>
                  <a:pt x="597865" y="161719"/>
                  <a:pt x="597256" y="161719"/>
                  <a:pt x="596036" y="161719"/>
                </a:cubicBezTo>
                <a:close/>
                <a:moveTo>
                  <a:pt x="591464" y="161719"/>
                </a:moveTo>
                <a:cubicBezTo>
                  <a:pt x="591261" y="161719"/>
                  <a:pt x="591160" y="161820"/>
                  <a:pt x="591160" y="162024"/>
                </a:cubicBezTo>
                <a:cubicBezTo>
                  <a:pt x="591566" y="162430"/>
                  <a:pt x="591668" y="162735"/>
                  <a:pt x="591464" y="162938"/>
                </a:cubicBezTo>
                <a:cubicBezTo>
                  <a:pt x="591668" y="162938"/>
                  <a:pt x="591820" y="162887"/>
                  <a:pt x="591922" y="162786"/>
                </a:cubicBezTo>
                <a:cubicBezTo>
                  <a:pt x="592023" y="162684"/>
                  <a:pt x="592176" y="162633"/>
                  <a:pt x="592379" y="162633"/>
                </a:cubicBezTo>
                <a:close/>
                <a:moveTo>
                  <a:pt x="505816" y="161719"/>
                </a:moveTo>
                <a:cubicBezTo>
                  <a:pt x="505612" y="161922"/>
                  <a:pt x="505511" y="162024"/>
                  <a:pt x="505511" y="162024"/>
                </a:cubicBezTo>
                <a:cubicBezTo>
                  <a:pt x="505511" y="162430"/>
                  <a:pt x="505460" y="162786"/>
                  <a:pt x="505358" y="163090"/>
                </a:cubicBezTo>
                <a:cubicBezTo>
                  <a:pt x="505257" y="163395"/>
                  <a:pt x="505206" y="163751"/>
                  <a:pt x="505206" y="164157"/>
                </a:cubicBezTo>
                <a:lnTo>
                  <a:pt x="505816" y="164157"/>
                </a:lnTo>
                <a:cubicBezTo>
                  <a:pt x="505816" y="163751"/>
                  <a:pt x="505866" y="163344"/>
                  <a:pt x="505968" y="162938"/>
                </a:cubicBezTo>
                <a:cubicBezTo>
                  <a:pt x="506070" y="162532"/>
                  <a:pt x="506019" y="162125"/>
                  <a:pt x="505816" y="161719"/>
                </a:cubicBezTo>
                <a:close/>
                <a:moveTo>
                  <a:pt x="451256" y="161719"/>
                </a:moveTo>
                <a:cubicBezTo>
                  <a:pt x="451053" y="161922"/>
                  <a:pt x="450952" y="162074"/>
                  <a:pt x="450952" y="162176"/>
                </a:cubicBezTo>
                <a:cubicBezTo>
                  <a:pt x="450952" y="162278"/>
                  <a:pt x="450748" y="162532"/>
                  <a:pt x="450342" y="162938"/>
                </a:cubicBezTo>
                <a:cubicBezTo>
                  <a:pt x="451155" y="162938"/>
                  <a:pt x="452069" y="162836"/>
                  <a:pt x="453085" y="162633"/>
                </a:cubicBezTo>
                <a:cubicBezTo>
                  <a:pt x="452272" y="162430"/>
                  <a:pt x="451663" y="162125"/>
                  <a:pt x="451256" y="161719"/>
                </a:cubicBezTo>
                <a:close/>
                <a:moveTo>
                  <a:pt x="200330" y="161719"/>
                </a:moveTo>
                <a:cubicBezTo>
                  <a:pt x="199314" y="161516"/>
                  <a:pt x="198755" y="161617"/>
                  <a:pt x="198653" y="162024"/>
                </a:cubicBezTo>
                <a:lnTo>
                  <a:pt x="198342" y="162855"/>
                </a:lnTo>
                <a:close/>
                <a:moveTo>
                  <a:pt x="164973" y="161719"/>
                </a:moveTo>
                <a:cubicBezTo>
                  <a:pt x="164770" y="162125"/>
                  <a:pt x="164567" y="162430"/>
                  <a:pt x="164363" y="162633"/>
                </a:cubicBezTo>
                <a:cubicBezTo>
                  <a:pt x="164160" y="162836"/>
                  <a:pt x="164059" y="163040"/>
                  <a:pt x="164059" y="163243"/>
                </a:cubicBezTo>
                <a:cubicBezTo>
                  <a:pt x="164262" y="163446"/>
                  <a:pt x="164363" y="163548"/>
                  <a:pt x="164363" y="163548"/>
                </a:cubicBezTo>
                <a:cubicBezTo>
                  <a:pt x="164973" y="162938"/>
                  <a:pt x="165379" y="162430"/>
                  <a:pt x="165583" y="162024"/>
                </a:cubicBezTo>
                <a:cubicBezTo>
                  <a:pt x="165176" y="162024"/>
                  <a:pt x="164973" y="161922"/>
                  <a:pt x="164973" y="161719"/>
                </a:cubicBezTo>
                <a:close/>
                <a:moveTo>
                  <a:pt x="428092" y="161414"/>
                </a:moveTo>
                <a:cubicBezTo>
                  <a:pt x="427888" y="161820"/>
                  <a:pt x="427685" y="162176"/>
                  <a:pt x="427482" y="162481"/>
                </a:cubicBezTo>
                <a:cubicBezTo>
                  <a:pt x="427279" y="162786"/>
                  <a:pt x="427177" y="163141"/>
                  <a:pt x="427177" y="163548"/>
                </a:cubicBezTo>
                <a:lnTo>
                  <a:pt x="430225" y="163548"/>
                </a:lnTo>
                <a:cubicBezTo>
                  <a:pt x="430428" y="163344"/>
                  <a:pt x="430530" y="163141"/>
                  <a:pt x="430530" y="162938"/>
                </a:cubicBezTo>
                <a:cubicBezTo>
                  <a:pt x="430124" y="162735"/>
                  <a:pt x="429768" y="162532"/>
                  <a:pt x="429463" y="162328"/>
                </a:cubicBezTo>
                <a:cubicBezTo>
                  <a:pt x="429158" y="162125"/>
                  <a:pt x="428701" y="161820"/>
                  <a:pt x="428092" y="161414"/>
                </a:cubicBezTo>
                <a:close/>
                <a:moveTo>
                  <a:pt x="161925" y="161414"/>
                </a:moveTo>
                <a:lnTo>
                  <a:pt x="158877" y="162938"/>
                </a:lnTo>
                <a:cubicBezTo>
                  <a:pt x="159283" y="163344"/>
                  <a:pt x="159690" y="163598"/>
                  <a:pt x="160096" y="163700"/>
                </a:cubicBezTo>
                <a:cubicBezTo>
                  <a:pt x="160503" y="163802"/>
                  <a:pt x="160909" y="164056"/>
                  <a:pt x="161315" y="164462"/>
                </a:cubicBezTo>
                <a:cubicBezTo>
                  <a:pt x="161519" y="163649"/>
                  <a:pt x="161671" y="163040"/>
                  <a:pt x="161773" y="162633"/>
                </a:cubicBezTo>
                <a:cubicBezTo>
                  <a:pt x="161874" y="162227"/>
                  <a:pt x="161925" y="161820"/>
                  <a:pt x="161925" y="161414"/>
                </a:cubicBezTo>
                <a:close/>
                <a:moveTo>
                  <a:pt x="19812" y="161414"/>
                </a:moveTo>
                <a:lnTo>
                  <a:pt x="19812" y="162024"/>
                </a:lnTo>
                <a:lnTo>
                  <a:pt x="21031" y="162024"/>
                </a:lnTo>
                <a:lnTo>
                  <a:pt x="21031" y="161414"/>
                </a:lnTo>
                <a:close/>
                <a:moveTo>
                  <a:pt x="538124" y="161109"/>
                </a:moveTo>
                <a:cubicBezTo>
                  <a:pt x="537921" y="161312"/>
                  <a:pt x="537820" y="161516"/>
                  <a:pt x="537820" y="161719"/>
                </a:cubicBezTo>
                <a:lnTo>
                  <a:pt x="538124" y="161719"/>
                </a:lnTo>
                <a:cubicBezTo>
                  <a:pt x="538124" y="161516"/>
                  <a:pt x="538226" y="161312"/>
                  <a:pt x="538429" y="161109"/>
                </a:cubicBezTo>
                <a:close/>
                <a:moveTo>
                  <a:pt x="522275" y="161109"/>
                </a:moveTo>
                <a:lnTo>
                  <a:pt x="521970" y="161414"/>
                </a:lnTo>
                <a:cubicBezTo>
                  <a:pt x="522173" y="161414"/>
                  <a:pt x="522376" y="161312"/>
                  <a:pt x="522580" y="161109"/>
                </a:cubicBezTo>
                <a:close/>
                <a:moveTo>
                  <a:pt x="520141" y="161109"/>
                </a:moveTo>
                <a:cubicBezTo>
                  <a:pt x="519938" y="161312"/>
                  <a:pt x="519836" y="161617"/>
                  <a:pt x="519836" y="162024"/>
                </a:cubicBezTo>
                <a:lnTo>
                  <a:pt x="520751" y="162024"/>
                </a:lnTo>
                <a:cubicBezTo>
                  <a:pt x="520954" y="161820"/>
                  <a:pt x="521056" y="161617"/>
                  <a:pt x="521056" y="161414"/>
                </a:cubicBezTo>
                <a:cubicBezTo>
                  <a:pt x="520649" y="161414"/>
                  <a:pt x="520446" y="161363"/>
                  <a:pt x="520446" y="161262"/>
                </a:cubicBezTo>
                <a:cubicBezTo>
                  <a:pt x="520446" y="161160"/>
                  <a:pt x="520344" y="161109"/>
                  <a:pt x="520141" y="161109"/>
                </a:cubicBezTo>
                <a:close/>
                <a:moveTo>
                  <a:pt x="495757" y="161109"/>
                </a:moveTo>
                <a:cubicBezTo>
                  <a:pt x="495351" y="162328"/>
                  <a:pt x="495148" y="163344"/>
                  <a:pt x="495148" y="164157"/>
                </a:cubicBezTo>
                <a:cubicBezTo>
                  <a:pt x="495960" y="163954"/>
                  <a:pt x="496976" y="163649"/>
                  <a:pt x="498196" y="163243"/>
                </a:cubicBezTo>
                <a:cubicBezTo>
                  <a:pt x="497789" y="162227"/>
                  <a:pt x="497180" y="161516"/>
                  <a:pt x="496367" y="161109"/>
                </a:cubicBezTo>
                <a:close/>
                <a:moveTo>
                  <a:pt x="357378" y="161109"/>
                </a:moveTo>
                <a:cubicBezTo>
                  <a:pt x="356972" y="161312"/>
                  <a:pt x="356768" y="161414"/>
                  <a:pt x="356768" y="161414"/>
                </a:cubicBezTo>
                <a:cubicBezTo>
                  <a:pt x="356768" y="162024"/>
                  <a:pt x="356667" y="162532"/>
                  <a:pt x="356464" y="162938"/>
                </a:cubicBezTo>
                <a:cubicBezTo>
                  <a:pt x="356870" y="162938"/>
                  <a:pt x="357124" y="162887"/>
                  <a:pt x="357226" y="162786"/>
                </a:cubicBezTo>
                <a:cubicBezTo>
                  <a:pt x="357327" y="162684"/>
                  <a:pt x="357480" y="162633"/>
                  <a:pt x="357683" y="162633"/>
                </a:cubicBezTo>
                <a:lnTo>
                  <a:pt x="357683" y="161109"/>
                </a:lnTo>
                <a:close/>
                <a:moveTo>
                  <a:pt x="150343" y="161109"/>
                </a:moveTo>
                <a:cubicBezTo>
                  <a:pt x="150139" y="161312"/>
                  <a:pt x="150139" y="161414"/>
                  <a:pt x="150343" y="161414"/>
                </a:cubicBezTo>
                <a:lnTo>
                  <a:pt x="150647" y="161109"/>
                </a:lnTo>
                <a:close/>
                <a:moveTo>
                  <a:pt x="146685" y="161109"/>
                </a:moveTo>
                <a:lnTo>
                  <a:pt x="146380" y="161414"/>
                </a:lnTo>
                <a:cubicBezTo>
                  <a:pt x="146583" y="161414"/>
                  <a:pt x="146787" y="161312"/>
                  <a:pt x="146990" y="161109"/>
                </a:cubicBezTo>
                <a:close/>
                <a:moveTo>
                  <a:pt x="432664" y="160804"/>
                </a:moveTo>
                <a:cubicBezTo>
                  <a:pt x="432664" y="161008"/>
                  <a:pt x="432359" y="161211"/>
                  <a:pt x="431749" y="161414"/>
                </a:cubicBezTo>
                <a:lnTo>
                  <a:pt x="433273" y="161414"/>
                </a:lnTo>
                <a:cubicBezTo>
                  <a:pt x="432867" y="161008"/>
                  <a:pt x="432664" y="160804"/>
                  <a:pt x="432664" y="160804"/>
                </a:cubicBezTo>
                <a:close/>
                <a:moveTo>
                  <a:pt x="158267" y="160804"/>
                </a:moveTo>
                <a:cubicBezTo>
                  <a:pt x="157658" y="161414"/>
                  <a:pt x="157353" y="161719"/>
                  <a:pt x="157353" y="161719"/>
                </a:cubicBezTo>
                <a:cubicBezTo>
                  <a:pt x="157353" y="161922"/>
                  <a:pt x="157455" y="162024"/>
                  <a:pt x="157658" y="162024"/>
                </a:cubicBezTo>
                <a:cubicBezTo>
                  <a:pt x="157861" y="161820"/>
                  <a:pt x="158013" y="161719"/>
                  <a:pt x="158115" y="161719"/>
                </a:cubicBezTo>
                <a:cubicBezTo>
                  <a:pt x="158217" y="161719"/>
                  <a:pt x="158369" y="161617"/>
                  <a:pt x="158572" y="161414"/>
                </a:cubicBezTo>
                <a:cubicBezTo>
                  <a:pt x="158775" y="161414"/>
                  <a:pt x="158674" y="161211"/>
                  <a:pt x="158267" y="160804"/>
                </a:cubicBezTo>
                <a:close/>
                <a:moveTo>
                  <a:pt x="38710" y="160804"/>
                </a:moveTo>
                <a:cubicBezTo>
                  <a:pt x="38710" y="160804"/>
                  <a:pt x="38405" y="161109"/>
                  <a:pt x="37795" y="161719"/>
                </a:cubicBezTo>
                <a:cubicBezTo>
                  <a:pt x="37998" y="161719"/>
                  <a:pt x="38100" y="161820"/>
                  <a:pt x="38100" y="162024"/>
                </a:cubicBezTo>
                <a:lnTo>
                  <a:pt x="39014" y="161109"/>
                </a:lnTo>
                <a:close/>
                <a:moveTo>
                  <a:pt x="585978" y="160500"/>
                </a:moveTo>
                <a:cubicBezTo>
                  <a:pt x="585775" y="160703"/>
                  <a:pt x="585673" y="160906"/>
                  <a:pt x="585673" y="161109"/>
                </a:cubicBezTo>
                <a:lnTo>
                  <a:pt x="585978" y="161109"/>
                </a:lnTo>
                <a:close/>
                <a:moveTo>
                  <a:pt x="361645" y="160500"/>
                </a:moveTo>
                <a:lnTo>
                  <a:pt x="361340" y="160804"/>
                </a:lnTo>
                <a:cubicBezTo>
                  <a:pt x="361340" y="161211"/>
                  <a:pt x="361442" y="161516"/>
                  <a:pt x="361645" y="161719"/>
                </a:cubicBezTo>
                <a:cubicBezTo>
                  <a:pt x="361645" y="161312"/>
                  <a:pt x="361950" y="161109"/>
                  <a:pt x="362560" y="161109"/>
                </a:cubicBezTo>
                <a:cubicBezTo>
                  <a:pt x="362153" y="160703"/>
                  <a:pt x="361848" y="160500"/>
                  <a:pt x="361645" y="160500"/>
                </a:cubicBezTo>
                <a:close/>
                <a:moveTo>
                  <a:pt x="194234" y="160500"/>
                </a:moveTo>
                <a:cubicBezTo>
                  <a:pt x="194234" y="160906"/>
                  <a:pt x="194132" y="161211"/>
                  <a:pt x="193929" y="161414"/>
                </a:cubicBezTo>
                <a:lnTo>
                  <a:pt x="194234" y="161414"/>
                </a:lnTo>
                <a:cubicBezTo>
                  <a:pt x="194437" y="161211"/>
                  <a:pt x="194539" y="160906"/>
                  <a:pt x="194539" y="160500"/>
                </a:cubicBezTo>
                <a:close/>
                <a:moveTo>
                  <a:pt x="439979" y="160195"/>
                </a:moveTo>
                <a:lnTo>
                  <a:pt x="439369" y="160500"/>
                </a:lnTo>
                <a:cubicBezTo>
                  <a:pt x="439776" y="160703"/>
                  <a:pt x="439979" y="161008"/>
                  <a:pt x="439979" y="161414"/>
                </a:cubicBezTo>
                <a:cubicBezTo>
                  <a:pt x="440182" y="161414"/>
                  <a:pt x="440385" y="161312"/>
                  <a:pt x="440588" y="161109"/>
                </a:cubicBezTo>
                <a:cubicBezTo>
                  <a:pt x="440588" y="160906"/>
                  <a:pt x="440385" y="160601"/>
                  <a:pt x="439979" y="160195"/>
                </a:cubicBezTo>
                <a:close/>
                <a:moveTo>
                  <a:pt x="374142" y="160195"/>
                </a:moveTo>
                <a:cubicBezTo>
                  <a:pt x="373126" y="160601"/>
                  <a:pt x="372567" y="160906"/>
                  <a:pt x="372466" y="161109"/>
                </a:cubicBezTo>
                <a:cubicBezTo>
                  <a:pt x="372364" y="161312"/>
                  <a:pt x="372516" y="161820"/>
                  <a:pt x="372923" y="162633"/>
                </a:cubicBezTo>
                <a:cubicBezTo>
                  <a:pt x="373126" y="161820"/>
                  <a:pt x="373532" y="161008"/>
                  <a:pt x="374142" y="160195"/>
                </a:cubicBezTo>
                <a:close/>
                <a:moveTo>
                  <a:pt x="283616" y="160195"/>
                </a:moveTo>
                <a:cubicBezTo>
                  <a:pt x="283413" y="160195"/>
                  <a:pt x="283261" y="160246"/>
                  <a:pt x="283159" y="160347"/>
                </a:cubicBezTo>
                <a:cubicBezTo>
                  <a:pt x="283058" y="160449"/>
                  <a:pt x="282905" y="160500"/>
                  <a:pt x="282702" y="160500"/>
                </a:cubicBezTo>
                <a:cubicBezTo>
                  <a:pt x="282702" y="160703"/>
                  <a:pt x="282804" y="160804"/>
                  <a:pt x="283007" y="160804"/>
                </a:cubicBezTo>
                <a:lnTo>
                  <a:pt x="283921" y="160804"/>
                </a:lnTo>
                <a:cubicBezTo>
                  <a:pt x="283921" y="160601"/>
                  <a:pt x="283820" y="160398"/>
                  <a:pt x="283616" y="160195"/>
                </a:cubicBezTo>
                <a:close/>
                <a:moveTo>
                  <a:pt x="213131" y="160195"/>
                </a:moveTo>
                <a:cubicBezTo>
                  <a:pt x="212928" y="160398"/>
                  <a:pt x="212776" y="160500"/>
                  <a:pt x="212674" y="160500"/>
                </a:cubicBezTo>
                <a:cubicBezTo>
                  <a:pt x="212573" y="160500"/>
                  <a:pt x="212420" y="160601"/>
                  <a:pt x="212217" y="160804"/>
                </a:cubicBezTo>
                <a:cubicBezTo>
                  <a:pt x="212623" y="160804"/>
                  <a:pt x="213030" y="160703"/>
                  <a:pt x="213436" y="160500"/>
                </a:cubicBezTo>
                <a:close/>
                <a:moveTo>
                  <a:pt x="143637" y="160195"/>
                </a:moveTo>
                <a:cubicBezTo>
                  <a:pt x="143434" y="160398"/>
                  <a:pt x="143332" y="160500"/>
                  <a:pt x="143332" y="160500"/>
                </a:cubicBezTo>
                <a:cubicBezTo>
                  <a:pt x="143332" y="160703"/>
                  <a:pt x="143434" y="160804"/>
                  <a:pt x="143637" y="160804"/>
                </a:cubicBezTo>
                <a:lnTo>
                  <a:pt x="143637" y="160500"/>
                </a:lnTo>
                <a:close/>
                <a:moveTo>
                  <a:pt x="516788" y="159890"/>
                </a:moveTo>
                <a:cubicBezTo>
                  <a:pt x="516179" y="159687"/>
                  <a:pt x="515468" y="159992"/>
                  <a:pt x="514655" y="160804"/>
                </a:cubicBezTo>
                <a:cubicBezTo>
                  <a:pt x="515061" y="161211"/>
                  <a:pt x="515569" y="161465"/>
                  <a:pt x="516179" y="161566"/>
                </a:cubicBezTo>
                <a:cubicBezTo>
                  <a:pt x="516788" y="161668"/>
                  <a:pt x="517500" y="161922"/>
                  <a:pt x="518312" y="162328"/>
                </a:cubicBezTo>
                <a:cubicBezTo>
                  <a:pt x="518312" y="161922"/>
                  <a:pt x="518363" y="161566"/>
                  <a:pt x="518465" y="161262"/>
                </a:cubicBezTo>
                <a:cubicBezTo>
                  <a:pt x="518566" y="160957"/>
                  <a:pt x="518617" y="160601"/>
                  <a:pt x="518617" y="160195"/>
                </a:cubicBezTo>
                <a:cubicBezTo>
                  <a:pt x="518008" y="160195"/>
                  <a:pt x="517398" y="160093"/>
                  <a:pt x="516788" y="159890"/>
                </a:cubicBezTo>
                <a:close/>
                <a:moveTo>
                  <a:pt x="280180" y="159558"/>
                </a:moveTo>
                <a:lnTo>
                  <a:pt x="279349" y="160804"/>
                </a:lnTo>
                <a:cubicBezTo>
                  <a:pt x="279552" y="161008"/>
                  <a:pt x="279756" y="161109"/>
                  <a:pt x="279959" y="161109"/>
                </a:cubicBezTo>
                <a:cubicBezTo>
                  <a:pt x="279959" y="160703"/>
                  <a:pt x="280010" y="160347"/>
                  <a:pt x="280111" y="160042"/>
                </a:cubicBezTo>
                <a:close/>
                <a:moveTo>
                  <a:pt x="536296" y="159280"/>
                </a:moveTo>
                <a:cubicBezTo>
                  <a:pt x="535686" y="159484"/>
                  <a:pt x="535127" y="159687"/>
                  <a:pt x="534619" y="159890"/>
                </a:cubicBezTo>
                <a:cubicBezTo>
                  <a:pt x="534111" y="160093"/>
                  <a:pt x="533654" y="160804"/>
                  <a:pt x="533248" y="162024"/>
                </a:cubicBezTo>
                <a:cubicBezTo>
                  <a:pt x="533857" y="161617"/>
                  <a:pt x="534416" y="161312"/>
                  <a:pt x="534924" y="161109"/>
                </a:cubicBezTo>
                <a:cubicBezTo>
                  <a:pt x="535432" y="160906"/>
                  <a:pt x="535991" y="160601"/>
                  <a:pt x="536600" y="160195"/>
                </a:cubicBezTo>
                <a:cubicBezTo>
                  <a:pt x="536600" y="159788"/>
                  <a:pt x="536499" y="159484"/>
                  <a:pt x="536296" y="159280"/>
                </a:cubicBezTo>
                <a:close/>
                <a:moveTo>
                  <a:pt x="529285" y="159280"/>
                </a:moveTo>
                <a:cubicBezTo>
                  <a:pt x="528269" y="158874"/>
                  <a:pt x="527558" y="158976"/>
                  <a:pt x="527152" y="159585"/>
                </a:cubicBezTo>
                <a:cubicBezTo>
                  <a:pt x="526745" y="160195"/>
                  <a:pt x="526339" y="160804"/>
                  <a:pt x="525932" y="161414"/>
                </a:cubicBezTo>
                <a:cubicBezTo>
                  <a:pt x="527355" y="161617"/>
                  <a:pt x="528472" y="160906"/>
                  <a:pt x="529285" y="159280"/>
                </a:cubicBezTo>
                <a:close/>
                <a:moveTo>
                  <a:pt x="162839" y="159280"/>
                </a:moveTo>
                <a:cubicBezTo>
                  <a:pt x="162636" y="159484"/>
                  <a:pt x="162535" y="159585"/>
                  <a:pt x="162535" y="159585"/>
                </a:cubicBezTo>
                <a:lnTo>
                  <a:pt x="162839" y="159585"/>
                </a:lnTo>
                <a:close/>
                <a:moveTo>
                  <a:pt x="36576" y="159280"/>
                </a:moveTo>
                <a:cubicBezTo>
                  <a:pt x="36170" y="159484"/>
                  <a:pt x="35712" y="159585"/>
                  <a:pt x="35204" y="159585"/>
                </a:cubicBezTo>
                <a:cubicBezTo>
                  <a:pt x="34696" y="159585"/>
                  <a:pt x="34239" y="160093"/>
                  <a:pt x="33833" y="161109"/>
                </a:cubicBezTo>
                <a:cubicBezTo>
                  <a:pt x="33833" y="161109"/>
                  <a:pt x="33833" y="161312"/>
                  <a:pt x="33833" y="161719"/>
                </a:cubicBezTo>
                <a:cubicBezTo>
                  <a:pt x="34239" y="161516"/>
                  <a:pt x="34696" y="161312"/>
                  <a:pt x="35204" y="161109"/>
                </a:cubicBezTo>
                <a:cubicBezTo>
                  <a:pt x="35712" y="160906"/>
                  <a:pt x="36170" y="160703"/>
                  <a:pt x="36576" y="160500"/>
                </a:cubicBezTo>
                <a:close/>
                <a:moveTo>
                  <a:pt x="28956" y="159280"/>
                </a:moveTo>
                <a:cubicBezTo>
                  <a:pt x="27737" y="159077"/>
                  <a:pt x="26924" y="159687"/>
                  <a:pt x="26518" y="161109"/>
                </a:cubicBezTo>
                <a:cubicBezTo>
                  <a:pt x="27534" y="161109"/>
                  <a:pt x="28092" y="161058"/>
                  <a:pt x="28194" y="160957"/>
                </a:cubicBezTo>
                <a:cubicBezTo>
                  <a:pt x="28296" y="160855"/>
                  <a:pt x="28550" y="160296"/>
                  <a:pt x="28956" y="159280"/>
                </a:cubicBezTo>
                <a:close/>
                <a:moveTo>
                  <a:pt x="582625" y="158976"/>
                </a:moveTo>
                <a:cubicBezTo>
                  <a:pt x="582016" y="158976"/>
                  <a:pt x="581304" y="159179"/>
                  <a:pt x="580492" y="159585"/>
                </a:cubicBezTo>
                <a:cubicBezTo>
                  <a:pt x="580898" y="159992"/>
                  <a:pt x="581355" y="160246"/>
                  <a:pt x="581863" y="160347"/>
                </a:cubicBezTo>
                <a:cubicBezTo>
                  <a:pt x="582371" y="160449"/>
                  <a:pt x="582828" y="160703"/>
                  <a:pt x="583235" y="161109"/>
                </a:cubicBezTo>
                <a:cubicBezTo>
                  <a:pt x="583438" y="159687"/>
                  <a:pt x="583235" y="158976"/>
                  <a:pt x="582625" y="158976"/>
                </a:cubicBezTo>
                <a:close/>
                <a:moveTo>
                  <a:pt x="296418" y="158976"/>
                </a:moveTo>
                <a:cubicBezTo>
                  <a:pt x="296012" y="159788"/>
                  <a:pt x="295605" y="160398"/>
                  <a:pt x="295199" y="160804"/>
                </a:cubicBezTo>
                <a:cubicBezTo>
                  <a:pt x="295402" y="161008"/>
                  <a:pt x="295605" y="161109"/>
                  <a:pt x="295808" y="161109"/>
                </a:cubicBezTo>
                <a:cubicBezTo>
                  <a:pt x="296012" y="161109"/>
                  <a:pt x="296215" y="161211"/>
                  <a:pt x="296418" y="161414"/>
                </a:cubicBezTo>
                <a:cubicBezTo>
                  <a:pt x="296824" y="160195"/>
                  <a:pt x="297028" y="159382"/>
                  <a:pt x="297028" y="158976"/>
                </a:cubicBezTo>
                <a:close/>
                <a:moveTo>
                  <a:pt x="601828" y="158671"/>
                </a:moveTo>
                <a:cubicBezTo>
                  <a:pt x="601828" y="159077"/>
                  <a:pt x="601624" y="159280"/>
                  <a:pt x="601218" y="159280"/>
                </a:cubicBezTo>
                <a:cubicBezTo>
                  <a:pt x="601624" y="159484"/>
                  <a:pt x="601828" y="159585"/>
                  <a:pt x="601828" y="159585"/>
                </a:cubicBezTo>
                <a:cubicBezTo>
                  <a:pt x="602234" y="159179"/>
                  <a:pt x="602437" y="158976"/>
                  <a:pt x="602437" y="158976"/>
                </a:cubicBezTo>
                <a:cubicBezTo>
                  <a:pt x="602234" y="158772"/>
                  <a:pt x="602031" y="158671"/>
                  <a:pt x="601828" y="158671"/>
                </a:cubicBezTo>
                <a:close/>
                <a:moveTo>
                  <a:pt x="358597" y="158671"/>
                </a:moveTo>
                <a:lnTo>
                  <a:pt x="358597" y="158976"/>
                </a:lnTo>
                <a:lnTo>
                  <a:pt x="358902" y="158671"/>
                </a:lnTo>
                <a:close/>
                <a:moveTo>
                  <a:pt x="290017" y="158671"/>
                </a:moveTo>
                <a:cubicBezTo>
                  <a:pt x="289814" y="159077"/>
                  <a:pt x="289611" y="159484"/>
                  <a:pt x="289408" y="159890"/>
                </a:cubicBezTo>
                <a:cubicBezTo>
                  <a:pt x="289204" y="160296"/>
                  <a:pt x="289001" y="160703"/>
                  <a:pt x="288798" y="161109"/>
                </a:cubicBezTo>
                <a:cubicBezTo>
                  <a:pt x="289001" y="161312"/>
                  <a:pt x="289103" y="161414"/>
                  <a:pt x="289103" y="161414"/>
                </a:cubicBezTo>
                <a:cubicBezTo>
                  <a:pt x="289509" y="161211"/>
                  <a:pt x="289916" y="161058"/>
                  <a:pt x="290322" y="160957"/>
                </a:cubicBezTo>
                <a:cubicBezTo>
                  <a:pt x="290728" y="160855"/>
                  <a:pt x="291135" y="160703"/>
                  <a:pt x="291541" y="160500"/>
                </a:cubicBezTo>
                <a:cubicBezTo>
                  <a:pt x="291135" y="159890"/>
                  <a:pt x="290627" y="159280"/>
                  <a:pt x="290017" y="158671"/>
                </a:cubicBezTo>
                <a:close/>
                <a:moveTo>
                  <a:pt x="44806" y="158671"/>
                </a:moveTo>
                <a:lnTo>
                  <a:pt x="44806" y="158976"/>
                </a:lnTo>
                <a:lnTo>
                  <a:pt x="45110" y="158671"/>
                </a:lnTo>
                <a:close/>
                <a:moveTo>
                  <a:pt x="376123" y="158518"/>
                </a:moveTo>
                <a:cubicBezTo>
                  <a:pt x="375818" y="158620"/>
                  <a:pt x="375463" y="159179"/>
                  <a:pt x="375056" y="160195"/>
                </a:cubicBezTo>
                <a:cubicBezTo>
                  <a:pt x="375869" y="160601"/>
                  <a:pt x="376682" y="160804"/>
                  <a:pt x="377495" y="160804"/>
                </a:cubicBezTo>
                <a:cubicBezTo>
                  <a:pt x="377292" y="161211"/>
                  <a:pt x="377190" y="161516"/>
                  <a:pt x="377190" y="161719"/>
                </a:cubicBezTo>
                <a:cubicBezTo>
                  <a:pt x="377190" y="161922"/>
                  <a:pt x="376987" y="162328"/>
                  <a:pt x="376580" y="162938"/>
                </a:cubicBezTo>
                <a:cubicBezTo>
                  <a:pt x="377800" y="162328"/>
                  <a:pt x="378511" y="161922"/>
                  <a:pt x="378714" y="161719"/>
                </a:cubicBezTo>
                <a:lnTo>
                  <a:pt x="379781" y="163052"/>
                </a:lnTo>
                <a:lnTo>
                  <a:pt x="379933" y="162938"/>
                </a:lnTo>
                <a:cubicBezTo>
                  <a:pt x="381152" y="162125"/>
                  <a:pt x="381559" y="160906"/>
                  <a:pt x="381152" y="159280"/>
                </a:cubicBezTo>
                <a:cubicBezTo>
                  <a:pt x="379933" y="159687"/>
                  <a:pt x="379120" y="160500"/>
                  <a:pt x="378714" y="161719"/>
                </a:cubicBezTo>
                <a:cubicBezTo>
                  <a:pt x="378308" y="161312"/>
                  <a:pt x="377901" y="161008"/>
                  <a:pt x="377495" y="160804"/>
                </a:cubicBezTo>
                <a:cubicBezTo>
                  <a:pt x="377495" y="160398"/>
                  <a:pt x="377546" y="160042"/>
                  <a:pt x="377647" y="159738"/>
                </a:cubicBezTo>
                <a:cubicBezTo>
                  <a:pt x="377749" y="159433"/>
                  <a:pt x="377800" y="159077"/>
                  <a:pt x="377800" y="158671"/>
                </a:cubicBezTo>
                <a:cubicBezTo>
                  <a:pt x="376987" y="158468"/>
                  <a:pt x="376428" y="158417"/>
                  <a:pt x="376123" y="158518"/>
                </a:cubicBezTo>
                <a:close/>
                <a:moveTo>
                  <a:pt x="519532" y="158366"/>
                </a:moveTo>
                <a:cubicBezTo>
                  <a:pt x="519735" y="158772"/>
                  <a:pt x="520040" y="159179"/>
                  <a:pt x="520446" y="159585"/>
                </a:cubicBezTo>
                <a:cubicBezTo>
                  <a:pt x="520446" y="158976"/>
                  <a:pt x="520649" y="158569"/>
                  <a:pt x="521056" y="158366"/>
                </a:cubicBezTo>
                <a:close/>
                <a:moveTo>
                  <a:pt x="503987" y="158366"/>
                </a:moveTo>
                <a:cubicBezTo>
                  <a:pt x="503580" y="159382"/>
                  <a:pt x="503225" y="160195"/>
                  <a:pt x="502920" y="160804"/>
                </a:cubicBezTo>
                <a:cubicBezTo>
                  <a:pt x="502615" y="161414"/>
                  <a:pt x="502361" y="161922"/>
                  <a:pt x="502158" y="162328"/>
                </a:cubicBezTo>
                <a:cubicBezTo>
                  <a:pt x="502564" y="163344"/>
                  <a:pt x="503479" y="163446"/>
                  <a:pt x="504901" y="162633"/>
                </a:cubicBezTo>
                <a:cubicBezTo>
                  <a:pt x="504495" y="162024"/>
                  <a:pt x="504292" y="161414"/>
                  <a:pt x="504292" y="160804"/>
                </a:cubicBezTo>
                <a:cubicBezTo>
                  <a:pt x="504292" y="160195"/>
                  <a:pt x="504190" y="159382"/>
                  <a:pt x="503987" y="158366"/>
                </a:cubicBezTo>
                <a:close/>
                <a:moveTo>
                  <a:pt x="450037" y="158366"/>
                </a:moveTo>
                <a:cubicBezTo>
                  <a:pt x="449834" y="158772"/>
                  <a:pt x="449732" y="159128"/>
                  <a:pt x="449732" y="159433"/>
                </a:cubicBezTo>
                <a:cubicBezTo>
                  <a:pt x="449732" y="159738"/>
                  <a:pt x="449631" y="160093"/>
                  <a:pt x="449428" y="160500"/>
                </a:cubicBezTo>
                <a:lnTo>
                  <a:pt x="449732" y="160500"/>
                </a:lnTo>
                <a:cubicBezTo>
                  <a:pt x="449936" y="160093"/>
                  <a:pt x="450037" y="159738"/>
                  <a:pt x="450037" y="159433"/>
                </a:cubicBezTo>
                <a:cubicBezTo>
                  <a:pt x="450037" y="159128"/>
                  <a:pt x="450139" y="158772"/>
                  <a:pt x="450342" y="158366"/>
                </a:cubicBezTo>
                <a:close/>
                <a:moveTo>
                  <a:pt x="157353" y="158366"/>
                </a:moveTo>
                <a:cubicBezTo>
                  <a:pt x="156540" y="158772"/>
                  <a:pt x="156134" y="158976"/>
                  <a:pt x="156134" y="158976"/>
                </a:cubicBezTo>
                <a:lnTo>
                  <a:pt x="157353" y="158976"/>
                </a:lnTo>
                <a:cubicBezTo>
                  <a:pt x="157150" y="158772"/>
                  <a:pt x="157150" y="158569"/>
                  <a:pt x="157353" y="158366"/>
                </a:cubicBezTo>
                <a:close/>
                <a:moveTo>
                  <a:pt x="24689" y="158366"/>
                </a:moveTo>
                <a:lnTo>
                  <a:pt x="24384" y="158671"/>
                </a:lnTo>
                <a:lnTo>
                  <a:pt x="25603" y="158671"/>
                </a:lnTo>
                <a:lnTo>
                  <a:pt x="25908" y="158366"/>
                </a:lnTo>
                <a:close/>
                <a:moveTo>
                  <a:pt x="20726" y="158366"/>
                </a:moveTo>
                <a:cubicBezTo>
                  <a:pt x="20523" y="158569"/>
                  <a:pt x="20422" y="158772"/>
                  <a:pt x="20422" y="158976"/>
                </a:cubicBezTo>
                <a:lnTo>
                  <a:pt x="20422" y="159280"/>
                </a:lnTo>
                <a:lnTo>
                  <a:pt x="21031" y="158671"/>
                </a:lnTo>
                <a:cubicBezTo>
                  <a:pt x="21031" y="158468"/>
                  <a:pt x="20930" y="158366"/>
                  <a:pt x="20726" y="158366"/>
                </a:cubicBezTo>
                <a:close/>
                <a:moveTo>
                  <a:pt x="443941" y="158061"/>
                </a:moveTo>
                <a:cubicBezTo>
                  <a:pt x="443941" y="158468"/>
                  <a:pt x="443992" y="158772"/>
                  <a:pt x="444094" y="158976"/>
                </a:cubicBezTo>
                <a:cubicBezTo>
                  <a:pt x="444195" y="159179"/>
                  <a:pt x="444246" y="159382"/>
                  <a:pt x="444246" y="159585"/>
                </a:cubicBezTo>
                <a:lnTo>
                  <a:pt x="445160" y="158671"/>
                </a:lnTo>
                <a:cubicBezTo>
                  <a:pt x="444957" y="158671"/>
                  <a:pt x="444805" y="158620"/>
                  <a:pt x="444703" y="158518"/>
                </a:cubicBezTo>
                <a:cubicBezTo>
                  <a:pt x="444602" y="158417"/>
                  <a:pt x="444348" y="158264"/>
                  <a:pt x="443941" y="158061"/>
                </a:cubicBezTo>
                <a:close/>
                <a:moveTo>
                  <a:pt x="203073" y="158061"/>
                </a:moveTo>
                <a:cubicBezTo>
                  <a:pt x="202667" y="158468"/>
                  <a:pt x="202311" y="158874"/>
                  <a:pt x="202006" y="159280"/>
                </a:cubicBezTo>
                <a:cubicBezTo>
                  <a:pt x="201701" y="159687"/>
                  <a:pt x="201346" y="160195"/>
                  <a:pt x="200939" y="160804"/>
                </a:cubicBezTo>
                <a:cubicBezTo>
                  <a:pt x="201752" y="160601"/>
                  <a:pt x="202413" y="160500"/>
                  <a:pt x="202921" y="160500"/>
                </a:cubicBezTo>
                <a:cubicBezTo>
                  <a:pt x="203429" y="160500"/>
                  <a:pt x="203987" y="160398"/>
                  <a:pt x="204597" y="160195"/>
                </a:cubicBezTo>
                <a:cubicBezTo>
                  <a:pt x="204191" y="159585"/>
                  <a:pt x="203886" y="159179"/>
                  <a:pt x="203683" y="158976"/>
                </a:cubicBezTo>
                <a:cubicBezTo>
                  <a:pt x="203479" y="158772"/>
                  <a:pt x="203276" y="158468"/>
                  <a:pt x="203073" y="158061"/>
                </a:cubicBezTo>
                <a:close/>
                <a:moveTo>
                  <a:pt x="516788" y="157756"/>
                </a:moveTo>
                <a:cubicBezTo>
                  <a:pt x="516585" y="158163"/>
                  <a:pt x="516484" y="158366"/>
                  <a:pt x="516484" y="158366"/>
                </a:cubicBezTo>
                <a:cubicBezTo>
                  <a:pt x="516687" y="158366"/>
                  <a:pt x="516687" y="158468"/>
                  <a:pt x="516484" y="158671"/>
                </a:cubicBezTo>
                <a:cubicBezTo>
                  <a:pt x="516687" y="158468"/>
                  <a:pt x="516788" y="158163"/>
                  <a:pt x="516788" y="157756"/>
                </a:cubicBezTo>
                <a:close/>
                <a:moveTo>
                  <a:pt x="495757" y="157756"/>
                </a:moveTo>
                <a:lnTo>
                  <a:pt x="495452" y="158061"/>
                </a:lnTo>
                <a:lnTo>
                  <a:pt x="495757" y="158061"/>
                </a:lnTo>
                <a:close/>
                <a:moveTo>
                  <a:pt x="436016" y="157756"/>
                </a:moveTo>
                <a:cubicBezTo>
                  <a:pt x="435610" y="157960"/>
                  <a:pt x="435305" y="158061"/>
                  <a:pt x="435102" y="158061"/>
                </a:cubicBezTo>
                <a:lnTo>
                  <a:pt x="434462" y="158275"/>
                </a:lnTo>
                <a:lnTo>
                  <a:pt x="434340" y="159128"/>
                </a:lnTo>
                <a:cubicBezTo>
                  <a:pt x="434442" y="159433"/>
                  <a:pt x="434391" y="159788"/>
                  <a:pt x="434188" y="160195"/>
                </a:cubicBezTo>
                <a:lnTo>
                  <a:pt x="434797" y="160195"/>
                </a:lnTo>
                <a:cubicBezTo>
                  <a:pt x="435204" y="159788"/>
                  <a:pt x="435407" y="159382"/>
                  <a:pt x="435407" y="158976"/>
                </a:cubicBezTo>
                <a:cubicBezTo>
                  <a:pt x="435407" y="158569"/>
                  <a:pt x="435610" y="158163"/>
                  <a:pt x="436016" y="157756"/>
                </a:cubicBezTo>
                <a:close/>
                <a:moveTo>
                  <a:pt x="429616" y="157756"/>
                </a:moveTo>
                <a:cubicBezTo>
                  <a:pt x="429616" y="158366"/>
                  <a:pt x="429616" y="158671"/>
                  <a:pt x="429616" y="158671"/>
                </a:cubicBezTo>
                <a:lnTo>
                  <a:pt x="429920" y="158671"/>
                </a:lnTo>
                <a:cubicBezTo>
                  <a:pt x="429920" y="158671"/>
                  <a:pt x="429920" y="158366"/>
                  <a:pt x="429920" y="157756"/>
                </a:cubicBezTo>
                <a:close/>
                <a:moveTo>
                  <a:pt x="152171" y="157756"/>
                </a:moveTo>
                <a:cubicBezTo>
                  <a:pt x="152578" y="158976"/>
                  <a:pt x="152781" y="159788"/>
                  <a:pt x="152781" y="160195"/>
                </a:cubicBezTo>
                <a:cubicBezTo>
                  <a:pt x="153797" y="159179"/>
                  <a:pt x="154711" y="158366"/>
                  <a:pt x="155524" y="157756"/>
                </a:cubicBezTo>
                <a:close/>
                <a:moveTo>
                  <a:pt x="158831" y="157683"/>
                </a:moveTo>
                <a:lnTo>
                  <a:pt x="158572" y="158976"/>
                </a:lnTo>
                <a:cubicBezTo>
                  <a:pt x="158979" y="158976"/>
                  <a:pt x="159334" y="158925"/>
                  <a:pt x="159639" y="158823"/>
                </a:cubicBezTo>
                <a:cubicBezTo>
                  <a:pt x="159944" y="158722"/>
                  <a:pt x="160299" y="158671"/>
                  <a:pt x="160706" y="158671"/>
                </a:cubicBezTo>
                <a:lnTo>
                  <a:pt x="160706" y="158061"/>
                </a:lnTo>
                <a:cubicBezTo>
                  <a:pt x="160299" y="158061"/>
                  <a:pt x="159995" y="158010"/>
                  <a:pt x="159791" y="157909"/>
                </a:cubicBezTo>
                <a:cubicBezTo>
                  <a:pt x="159588" y="157807"/>
                  <a:pt x="159283" y="157756"/>
                  <a:pt x="158877" y="157756"/>
                </a:cubicBezTo>
                <a:close/>
                <a:moveTo>
                  <a:pt x="503072" y="157452"/>
                </a:moveTo>
                <a:cubicBezTo>
                  <a:pt x="503072" y="157655"/>
                  <a:pt x="502869" y="157960"/>
                  <a:pt x="502463" y="158366"/>
                </a:cubicBezTo>
                <a:lnTo>
                  <a:pt x="502463" y="158671"/>
                </a:lnTo>
                <a:cubicBezTo>
                  <a:pt x="503276" y="158264"/>
                  <a:pt x="503682" y="158061"/>
                  <a:pt x="503682" y="158061"/>
                </a:cubicBezTo>
                <a:cubicBezTo>
                  <a:pt x="503682" y="158061"/>
                  <a:pt x="503479" y="157858"/>
                  <a:pt x="503072" y="157452"/>
                </a:cubicBezTo>
                <a:close/>
                <a:moveTo>
                  <a:pt x="213436" y="157452"/>
                </a:moveTo>
                <a:cubicBezTo>
                  <a:pt x="213639" y="157858"/>
                  <a:pt x="213741" y="158468"/>
                  <a:pt x="213741" y="159280"/>
                </a:cubicBezTo>
                <a:cubicBezTo>
                  <a:pt x="214351" y="158671"/>
                  <a:pt x="214655" y="158315"/>
                  <a:pt x="214655" y="158214"/>
                </a:cubicBezTo>
                <a:cubicBezTo>
                  <a:pt x="214655" y="158112"/>
                  <a:pt x="214249" y="157858"/>
                  <a:pt x="213436" y="157452"/>
                </a:cubicBezTo>
                <a:close/>
                <a:moveTo>
                  <a:pt x="208864" y="157452"/>
                </a:moveTo>
                <a:cubicBezTo>
                  <a:pt x="208661" y="157655"/>
                  <a:pt x="208153" y="157960"/>
                  <a:pt x="207340" y="158366"/>
                </a:cubicBezTo>
                <a:cubicBezTo>
                  <a:pt x="206731" y="159992"/>
                  <a:pt x="206324" y="161516"/>
                  <a:pt x="206121" y="162938"/>
                </a:cubicBezTo>
                <a:cubicBezTo>
                  <a:pt x="206527" y="162735"/>
                  <a:pt x="206832" y="162633"/>
                  <a:pt x="207035" y="162633"/>
                </a:cubicBezTo>
                <a:cubicBezTo>
                  <a:pt x="207239" y="162633"/>
                  <a:pt x="207543" y="162532"/>
                  <a:pt x="207950" y="162328"/>
                </a:cubicBezTo>
                <a:cubicBezTo>
                  <a:pt x="208153" y="161312"/>
                  <a:pt x="208610" y="160398"/>
                  <a:pt x="209321" y="159585"/>
                </a:cubicBezTo>
                <a:cubicBezTo>
                  <a:pt x="210033" y="158772"/>
                  <a:pt x="209880" y="158061"/>
                  <a:pt x="208864" y="157452"/>
                </a:cubicBezTo>
                <a:close/>
                <a:moveTo>
                  <a:pt x="532333" y="157147"/>
                </a:moveTo>
                <a:cubicBezTo>
                  <a:pt x="531724" y="157960"/>
                  <a:pt x="531724" y="158976"/>
                  <a:pt x="532333" y="160195"/>
                </a:cubicBezTo>
                <a:cubicBezTo>
                  <a:pt x="533146" y="159179"/>
                  <a:pt x="533552" y="158518"/>
                  <a:pt x="533552" y="158214"/>
                </a:cubicBezTo>
                <a:cubicBezTo>
                  <a:pt x="533552" y="157909"/>
                  <a:pt x="533146" y="157553"/>
                  <a:pt x="532333" y="157147"/>
                </a:cubicBezTo>
                <a:close/>
                <a:moveTo>
                  <a:pt x="493624" y="157147"/>
                </a:moveTo>
                <a:cubicBezTo>
                  <a:pt x="493420" y="157756"/>
                  <a:pt x="493116" y="158264"/>
                  <a:pt x="492709" y="158671"/>
                </a:cubicBezTo>
                <a:cubicBezTo>
                  <a:pt x="492709" y="158874"/>
                  <a:pt x="492760" y="159077"/>
                  <a:pt x="492862" y="159280"/>
                </a:cubicBezTo>
                <a:cubicBezTo>
                  <a:pt x="492963" y="159484"/>
                  <a:pt x="493014" y="159788"/>
                  <a:pt x="493014" y="160195"/>
                </a:cubicBezTo>
                <a:cubicBezTo>
                  <a:pt x="493827" y="159585"/>
                  <a:pt x="494335" y="159077"/>
                  <a:pt x="494538" y="158671"/>
                </a:cubicBezTo>
                <a:cubicBezTo>
                  <a:pt x="494741" y="158264"/>
                  <a:pt x="494436" y="157756"/>
                  <a:pt x="493624" y="157147"/>
                </a:cubicBezTo>
                <a:close/>
                <a:moveTo>
                  <a:pt x="374447" y="157147"/>
                </a:moveTo>
                <a:lnTo>
                  <a:pt x="374447" y="157452"/>
                </a:lnTo>
                <a:lnTo>
                  <a:pt x="374752" y="157147"/>
                </a:lnTo>
                <a:close/>
                <a:moveTo>
                  <a:pt x="275387" y="157147"/>
                </a:moveTo>
                <a:cubicBezTo>
                  <a:pt x="275184" y="157350"/>
                  <a:pt x="274879" y="157452"/>
                  <a:pt x="274472" y="157452"/>
                </a:cubicBezTo>
                <a:cubicBezTo>
                  <a:pt x="274472" y="157858"/>
                  <a:pt x="274574" y="158112"/>
                  <a:pt x="274777" y="158214"/>
                </a:cubicBezTo>
                <a:cubicBezTo>
                  <a:pt x="274980" y="158315"/>
                  <a:pt x="274980" y="158569"/>
                  <a:pt x="274777" y="158976"/>
                </a:cubicBezTo>
                <a:cubicBezTo>
                  <a:pt x="274980" y="158772"/>
                  <a:pt x="275285" y="158671"/>
                  <a:pt x="275692" y="158671"/>
                </a:cubicBezTo>
                <a:cubicBezTo>
                  <a:pt x="275895" y="158468"/>
                  <a:pt x="275793" y="157960"/>
                  <a:pt x="275387" y="157147"/>
                </a:cubicBezTo>
                <a:close/>
                <a:moveTo>
                  <a:pt x="212217" y="157147"/>
                </a:moveTo>
                <a:lnTo>
                  <a:pt x="212217" y="157452"/>
                </a:lnTo>
                <a:cubicBezTo>
                  <a:pt x="212420" y="157248"/>
                  <a:pt x="212522" y="157147"/>
                  <a:pt x="212522" y="157147"/>
                </a:cubicBezTo>
                <a:close/>
                <a:moveTo>
                  <a:pt x="587197" y="156842"/>
                </a:moveTo>
                <a:cubicBezTo>
                  <a:pt x="586994" y="157655"/>
                  <a:pt x="586943" y="158214"/>
                  <a:pt x="587045" y="158518"/>
                </a:cubicBezTo>
                <a:cubicBezTo>
                  <a:pt x="587146" y="158823"/>
                  <a:pt x="587705" y="158874"/>
                  <a:pt x="588721" y="158671"/>
                </a:cubicBezTo>
                <a:cubicBezTo>
                  <a:pt x="588315" y="157858"/>
                  <a:pt x="587807" y="157248"/>
                  <a:pt x="587197" y="156842"/>
                </a:cubicBezTo>
                <a:close/>
                <a:moveTo>
                  <a:pt x="285750" y="156842"/>
                </a:moveTo>
                <a:lnTo>
                  <a:pt x="285140" y="157452"/>
                </a:lnTo>
                <a:lnTo>
                  <a:pt x="284836" y="157452"/>
                </a:lnTo>
                <a:cubicBezTo>
                  <a:pt x="285039" y="157858"/>
                  <a:pt x="285140" y="158061"/>
                  <a:pt x="285140" y="158061"/>
                </a:cubicBezTo>
                <a:cubicBezTo>
                  <a:pt x="285140" y="157858"/>
                  <a:pt x="285344" y="157452"/>
                  <a:pt x="285750" y="156842"/>
                </a:cubicBezTo>
                <a:close/>
                <a:moveTo>
                  <a:pt x="278740" y="156842"/>
                </a:moveTo>
                <a:cubicBezTo>
                  <a:pt x="278536" y="157045"/>
                  <a:pt x="278232" y="157452"/>
                  <a:pt x="277825" y="158061"/>
                </a:cubicBezTo>
                <a:lnTo>
                  <a:pt x="278130" y="158061"/>
                </a:lnTo>
                <a:cubicBezTo>
                  <a:pt x="278333" y="158061"/>
                  <a:pt x="278638" y="157858"/>
                  <a:pt x="279044" y="157452"/>
                </a:cubicBezTo>
                <a:cubicBezTo>
                  <a:pt x="278841" y="157248"/>
                  <a:pt x="278740" y="157045"/>
                  <a:pt x="278740" y="156842"/>
                </a:cubicBezTo>
                <a:close/>
                <a:moveTo>
                  <a:pt x="200025" y="156842"/>
                </a:moveTo>
                <a:cubicBezTo>
                  <a:pt x="199212" y="157452"/>
                  <a:pt x="198857" y="158010"/>
                  <a:pt x="198958" y="158518"/>
                </a:cubicBezTo>
                <a:cubicBezTo>
                  <a:pt x="199060" y="159026"/>
                  <a:pt x="199212" y="159585"/>
                  <a:pt x="199415" y="160195"/>
                </a:cubicBezTo>
                <a:cubicBezTo>
                  <a:pt x="200635" y="158772"/>
                  <a:pt x="200838" y="157655"/>
                  <a:pt x="200025" y="156842"/>
                </a:cubicBezTo>
                <a:close/>
                <a:moveTo>
                  <a:pt x="197587" y="156842"/>
                </a:moveTo>
                <a:cubicBezTo>
                  <a:pt x="197180" y="157248"/>
                  <a:pt x="196621" y="157553"/>
                  <a:pt x="195910" y="157756"/>
                </a:cubicBezTo>
                <a:cubicBezTo>
                  <a:pt x="195199" y="157960"/>
                  <a:pt x="195047" y="158366"/>
                  <a:pt x="195453" y="158976"/>
                </a:cubicBezTo>
                <a:cubicBezTo>
                  <a:pt x="196469" y="158772"/>
                  <a:pt x="196977" y="158468"/>
                  <a:pt x="196977" y="158061"/>
                </a:cubicBezTo>
                <a:cubicBezTo>
                  <a:pt x="196977" y="157655"/>
                  <a:pt x="197180" y="157248"/>
                  <a:pt x="197587" y="156842"/>
                </a:cubicBezTo>
                <a:close/>
                <a:moveTo>
                  <a:pt x="440284" y="156537"/>
                </a:moveTo>
                <a:lnTo>
                  <a:pt x="439979" y="156842"/>
                </a:lnTo>
                <a:lnTo>
                  <a:pt x="439979" y="157147"/>
                </a:lnTo>
                <a:cubicBezTo>
                  <a:pt x="440182" y="156740"/>
                  <a:pt x="440284" y="156537"/>
                  <a:pt x="440284" y="156537"/>
                </a:cubicBezTo>
                <a:close/>
                <a:moveTo>
                  <a:pt x="150343" y="156537"/>
                </a:moveTo>
                <a:lnTo>
                  <a:pt x="146075" y="158671"/>
                </a:lnTo>
                <a:lnTo>
                  <a:pt x="146075" y="159280"/>
                </a:lnTo>
                <a:lnTo>
                  <a:pt x="148514" y="159280"/>
                </a:lnTo>
                <a:cubicBezTo>
                  <a:pt x="148920" y="158874"/>
                  <a:pt x="149225" y="158468"/>
                  <a:pt x="149428" y="158061"/>
                </a:cubicBezTo>
                <a:cubicBezTo>
                  <a:pt x="149631" y="157655"/>
                  <a:pt x="149936" y="157147"/>
                  <a:pt x="150343" y="156537"/>
                </a:cubicBezTo>
                <a:close/>
                <a:moveTo>
                  <a:pt x="42977" y="156537"/>
                </a:moveTo>
                <a:cubicBezTo>
                  <a:pt x="42977" y="156740"/>
                  <a:pt x="42875" y="156944"/>
                  <a:pt x="42672" y="157147"/>
                </a:cubicBezTo>
                <a:cubicBezTo>
                  <a:pt x="43078" y="156944"/>
                  <a:pt x="43282" y="156740"/>
                  <a:pt x="43282" y="156537"/>
                </a:cubicBezTo>
                <a:close/>
                <a:moveTo>
                  <a:pt x="512990" y="156420"/>
                </a:moveTo>
                <a:lnTo>
                  <a:pt x="512826" y="156994"/>
                </a:lnTo>
                <a:cubicBezTo>
                  <a:pt x="512623" y="157299"/>
                  <a:pt x="512826" y="157452"/>
                  <a:pt x="513436" y="157452"/>
                </a:cubicBezTo>
                <a:cubicBezTo>
                  <a:pt x="513232" y="157248"/>
                  <a:pt x="513131" y="157045"/>
                  <a:pt x="513131" y="156842"/>
                </a:cubicBezTo>
                <a:close/>
                <a:moveTo>
                  <a:pt x="448818" y="156232"/>
                </a:moveTo>
                <a:cubicBezTo>
                  <a:pt x="448818" y="156639"/>
                  <a:pt x="448716" y="156944"/>
                  <a:pt x="448513" y="157147"/>
                </a:cubicBezTo>
                <a:lnTo>
                  <a:pt x="448818" y="157147"/>
                </a:lnTo>
                <a:cubicBezTo>
                  <a:pt x="449021" y="156944"/>
                  <a:pt x="449123" y="156639"/>
                  <a:pt x="449123" y="156232"/>
                </a:cubicBezTo>
                <a:close/>
                <a:moveTo>
                  <a:pt x="380543" y="156232"/>
                </a:moveTo>
                <a:cubicBezTo>
                  <a:pt x="380340" y="156436"/>
                  <a:pt x="380136" y="156537"/>
                  <a:pt x="379933" y="156537"/>
                </a:cubicBezTo>
                <a:cubicBezTo>
                  <a:pt x="380340" y="156944"/>
                  <a:pt x="380441" y="157147"/>
                  <a:pt x="380238" y="157147"/>
                </a:cubicBezTo>
                <a:cubicBezTo>
                  <a:pt x="380441" y="156944"/>
                  <a:pt x="380543" y="156639"/>
                  <a:pt x="380543" y="156232"/>
                </a:cubicBezTo>
                <a:close/>
                <a:moveTo>
                  <a:pt x="367436" y="156232"/>
                </a:moveTo>
                <a:cubicBezTo>
                  <a:pt x="367030" y="156029"/>
                  <a:pt x="366522" y="156436"/>
                  <a:pt x="365912" y="157452"/>
                </a:cubicBezTo>
                <a:cubicBezTo>
                  <a:pt x="366319" y="157858"/>
                  <a:pt x="366522" y="158264"/>
                  <a:pt x="366522" y="158671"/>
                </a:cubicBezTo>
                <a:cubicBezTo>
                  <a:pt x="366928" y="158264"/>
                  <a:pt x="367335" y="158010"/>
                  <a:pt x="367741" y="157909"/>
                </a:cubicBezTo>
                <a:cubicBezTo>
                  <a:pt x="368148" y="157807"/>
                  <a:pt x="368554" y="157553"/>
                  <a:pt x="368960" y="157147"/>
                </a:cubicBezTo>
                <a:cubicBezTo>
                  <a:pt x="368351" y="156740"/>
                  <a:pt x="367843" y="156436"/>
                  <a:pt x="367436" y="156232"/>
                </a:cubicBezTo>
                <a:close/>
                <a:moveTo>
                  <a:pt x="287579" y="156232"/>
                </a:moveTo>
                <a:cubicBezTo>
                  <a:pt x="287172" y="157045"/>
                  <a:pt x="286868" y="157706"/>
                  <a:pt x="286664" y="158214"/>
                </a:cubicBezTo>
                <a:cubicBezTo>
                  <a:pt x="286461" y="158722"/>
                  <a:pt x="286156" y="159382"/>
                  <a:pt x="285750" y="160195"/>
                </a:cubicBezTo>
                <a:cubicBezTo>
                  <a:pt x="286360" y="159585"/>
                  <a:pt x="286969" y="159179"/>
                  <a:pt x="287579" y="158976"/>
                </a:cubicBezTo>
                <a:cubicBezTo>
                  <a:pt x="288188" y="158772"/>
                  <a:pt x="288696" y="158468"/>
                  <a:pt x="289103" y="158061"/>
                </a:cubicBezTo>
                <a:cubicBezTo>
                  <a:pt x="288900" y="157655"/>
                  <a:pt x="288392" y="157045"/>
                  <a:pt x="287579" y="156232"/>
                </a:cubicBezTo>
                <a:close/>
                <a:moveTo>
                  <a:pt x="40538" y="156232"/>
                </a:moveTo>
                <a:cubicBezTo>
                  <a:pt x="39319" y="156232"/>
                  <a:pt x="39014" y="156740"/>
                  <a:pt x="39624" y="157756"/>
                </a:cubicBezTo>
                <a:lnTo>
                  <a:pt x="39929" y="157756"/>
                </a:lnTo>
                <a:cubicBezTo>
                  <a:pt x="40132" y="157756"/>
                  <a:pt x="40284" y="157655"/>
                  <a:pt x="40386" y="157452"/>
                </a:cubicBezTo>
                <a:cubicBezTo>
                  <a:pt x="40488" y="157248"/>
                  <a:pt x="40640" y="157147"/>
                  <a:pt x="40843" y="157147"/>
                </a:cubicBezTo>
                <a:cubicBezTo>
                  <a:pt x="41046" y="156740"/>
                  <a:pt x="41148" y="156537"/>
                  <a:pt x="41148" y="156537"/>
                </a:cubicBezTo>
                <a:cubicBezTo>
                  <a:pt x="40742" y="156334"/>
                  <a:pt x="40538" y="156232"/>
                  <a:pt x="40538" y="156232"/>
                </a:cubicBezTo>
                <a:close/>
                <a:moveTo>
                  <a:pt x="506120" y="155928"/>
                </a:moveTo>
                <a:cubicBezTo>
                  <a:pt x="506324" y="156334"/>
                  <a:pt x="506476" y="156639"/>
                  <a:pt x="506578" y="156842"/>
                </a:cubicBezTo>
                <a:cubicBezTo>
                  <a:pt x="506679" y="157045"/>
                  <a:pt x="506832" y="157350"/>
                  <a:pt x="507035" y="157756"/>
                </a:cubicBezTo>
                <a:cubicBezTo>
                  <a:pt x="507644" y="156740"/>
                  <a:pt x="507898" y="156131"/>
                  <a:pt x="507797" y="155928"/>
                </a:cubicBezTo>
                <a:cubicBezTo>
                  <a:pt x="507695" y="155724"/>
                  <a:pt x="507136" y="155724"/>
                  <a:pt x="506120" y="155928"/>
                </a:cubicBezTo>
                <a:close/>
                <a:moveTo>
                  <a:pt x="297332" y="155928"/>
                </a:moveTo>
                <a:cubicBezTo>
                  <a:pt x="296113" y="155928"/>
                  <a:pt x="295199" y="156029"/>
                  <a:pt x="294589" y="156232"/>
                </a:cubicBezTo>
                <a:cubicBezTo>
                  <a:pt x="294792" y="156436"/>
                  <a:pt x="295097" y="157147"/>
                  <a:pt x="295504" y="158366"/>
                </a:cubicBezTo>
                <a:cubicBezTo>
                  <a:pt x="295910" y="157553"/>
                  <a:pt x="296520" y="156740"/>
                  <a:pt x="297332" y="155928"/>
                </a:cubicBezTo>
                <a:close/>
                <a:moveTo>
                  <a:pt x="540563" y="155623"/>
                </a:moveTo>
                <a:cubicBezTo>
                  <a:pt x="539750" y="156436"/>
                  <a:pt x="539039" y="157045"/>
                  <a:pt x="538429" y="157452"/>
                </a:cubicBezTo>
                <a:cubicBezTo>
                  <a:pt x="539445" y="157452"/>
                  <a:pt x="540004" y="157401"/>
                  <a:pt x="540106" y="157299"/>
                </a:cubicBezTo>
                <a:cubicBezTo>
                  <a:pt x="540207" y="157198"/>
                  <a:pt x="540360" y="156639"/>
                  <a:pt x="540563" y="155623"/>
                </a:cubicBezTo>
                <a:close/>
                <a:moveTo>
                  <a:pt x="503682" y="155623"/>
                </a:moveTo>
                <a:lnTo>
                  <a:pt x="503682" y="155928"/>
                </a:lnTo>
                <a:cubicBezTo>
                  <a:pt x="503885" y="155928"/>
                  <a:pt x="504088" y="155826"/>
                  <a:pt x="504292" y="155623"/>
                </a:cubicBezTo>
                <a:lnTo>
                  <a:pt x="503987" y="155623"/>
                </a:lnTo>
                <a:close/>
                <a:moveTo>
                  <a:pt x="497281" y="155623"/>
                </a:moveTo>
                <a:lnTo>
                  <a:pt x="496976" y="155928"/>
                </a:lnTo>
                <a:cubicBezTo>
                  <a:pt x="496773" y="156131"/>
                  <a:pt x="496672" y="156232"/>
                  <a:pt x="496672" y="156232"/>
                </a:cubicBezTo>
                <a:cubicBezTo>
                  <a:pt x="496875" y="156232"/>
                  <a:pt x="497180" y="156436"/>
                  <a:pt x="497586" y="156842"/>
                </a:cubicBezTo>
                <a:cubicBezTo>
                  <a:pt x="497586" y="156639"/>
                  <a:pt x="497688" y="156436"/>
                  <a:pt x="497891" y="156232"/>
                </a:cubicBezTo>
                <a:cubicBezTo>
                  <a:pt x="497484" y="155826"/>
                  <a:pt x="497281" y="155623"/>
                  <a:pt x="497281" y="155623"/>
                </a:cubicBezTo>
                <a:close/>
                <a:moveTo>
                  <a:pt x="360426" y="155623"/>
                </a:moveTo>
                <a:lnTo>
                  <a:pt x="360121" y="155928"/>
                </a:lnTo>
                <a:lnTo>
                  <a:pt x="360731" y="155928"/>
                </a:lnTo>
                <a:lnTo>
                  <a:pt x="361036" y="155623"/>
                </a:lnTo>
                <a:close/>
                <a:moveTo>
                  <a:pt x="601218" y="155318"/>
                </a:moveTo>
                <a:cubicBezTo>
                  <a:pt x="600405" y="155928"/>
                  <a:pt x="599796" y="156436"/>
                  <a:pt x="599389" y="156842"/>
                </a:cubicBezTo>
                <a:cubicBezTo>
                  <a:pt x="598983" y="157248"/>
                  <a:pt x="598576" y="157756"/>
                  <a:pt x="598170" y="158366"/>
                </a:cubicBezTo>
                <a:cubicBezTo>
                  <a:pt x="599389" y="157960"/>
                  <a:pt x="599999" y="157756"/>
                  <a:pt x="599999" y="157756"/>
                </a:cubicBezTo>
                <a:cubicBezTo>
                  <a:pt x="600608" y="157553"/>
                  <a:pt x="601015" y="156740"/>
                  <a:pt x="601218" y="155318"/>
                </a:cubicBezTo>
                <a:close/>
                <a:moveTo>
                  <a:pt x="586892" y="155318"/>
                </a:moveTo>
                <a:cubicBezTo>
                  <a:pt x="586892" y="155724"/>
                  <a:pt x="587400" y="156029"/>
                  <a:pt x="588416" y="156232"/>
                </a:cubicBezTo>
                <a:cubicBezTo>
                  <a:pt x="588416" y="155623"/>
                  <a:pt x="588213" y="155318"/>
                  <a:pt x="587807" y="155318"/>
                </a:cubicBezTo>
                <a:cubicBezTo>
                  <a:pt x="587197" y="154708"/>
                  <a:pt x="586892" y="154708"/>
                  <a:pt x="586892" y="155318"/>
                </a:cubicBezTo>
                <a:close/>
                <a:moveTo>
                  <a:pt x="512216" y="155318"/>
                </a:moveTo>
                <a:cubicBezTo>
                  <a:pt x="511810" y="155521"/>
                  <a:pt x="511302" y="155674"/>
                  <a:pt x="510692" y="155775"/>
                </a:cubicBezTo>
                <a:cubicBezTo>
                  <a:pt x="510083" y="155877"/>
                  <a:pt x="509575" y="156029"/>
                  <a:pt x="509168" y="156232"/>
                </a:cubicBezTo>
                <a:cubicBezTo>
                  <a:pt x="508965" y="156842"/>
                  <a:pt x="508864" y="157452"/>
                  <a:pt x="508864" y="158061"/>
                </a:cubicBezTo>
                <a:cubicBezTo>
                  <a:pt x="508864" y="158671"/>
                  <a:pt x="508660" y="159585"/>
                  <a:pt x="508254" y="160804"/>
                </a:cubicBezTo>
                <a:lnTo>
                  <a:pt x="512902" y="156156"/>
                </a:lnTo>
                <a:lnTo>
                  <a:pt x="512826" y="155928"/>
                </a:lnTo>
                <a:cubicBezTo>
                  <a:pt x="512826" y="155928"/>
                  <a:pt x="512623" y="155724"/>
                  <a:pt x="512216" y="155318"/>
                </a:cubicBezTo>
                <a:close/>
                <a:moveTo>
                  <a:pt x="445160" y="155318"/>
                </a:moveTo>
                <a:cubicBezTo>
                  <a:pt x="445160" y="155521"/>
                  <a:pt x="445059" y="155724"/>
                  <a:pt x="444856" y="155928"/>
                </a:cubicBezTo>
                <a:lnTo>
                  <a:pt x="446075" y="155928"/>
                </a:lnTo>
                <a:cubicBezTo>
                  <a:pt x="446278" y="155724"/>
                  <a:pt x="446380" y="155521"/>
                  <a:pt x="446380" y="155318"/>
                </a:cubicBezTo>
                <a:close/>
                <a:moveTo>
                  <a:pt x="592379" y="155013"/>
                </a:moveTo>
                <a:cubicBezTo>
                  <a:pt x="591972" y="155420"/>
                  <a:pt x="591617" y="155623"/>
                  <a:pt x="591312" y="155623"/>
                </a:cubicBezTo>
                <a:cubicBezTo>
                  <a:pt x="591007" y="155623"/>
                  <a:pt x="590652" y="155826"/>
                  <a:pt x="590245" y="156232"/>
                </a:cubicBezTo>
                <a:cubicBezTo>
                  <a:pt x="590652" y="156436"/>
                  <a:pt x="590956" y="156537"/>
                  <a:pt x="591160" y="156537"/>
                </a:cubicBezTo>
                <a:cubicBezTo>
                  <a:pt x="591363" y="156537"/>
                  <a:pt x="591668" y="156639"/>
                  <a:pt x="592074" y="156842"/>
                </a:cubicBezTo>
                <a:cubicBezTo>
                  <a:pt x="592074" y="156232"/>
                  <a:pt x="592176" y="155623"/>
                  <a:pt x="592379" y="155013"/>
                </a:cubicBezTo>
                <a:close/>
                <a:moveTo>
                  <a:pt x="534467" y="155013"/>
                </a:moveTo>
                <a:cubicBezTo>
                  <a:pt x="534670" y="155013"/>
                  <a:pt x="534772" y="155216"/>
                  <a:pt x="534772" y="155623"/>
                </a:cubicBezTo>
                <a:lnTo>
                  <a:pt x="534772" y="155013"/>
                </a:lnTo>
                <a:close/>
                <a:moveTo>
                  <a:pt x="193015" y="155013"/>
                </a:moveTo>
                <a:cubicBezTo>
                  <a:pt x="193218" y="155420"/>
                  <a:pt x="193269" y="155775"/>
                  <a:pt x="193167" y="156080"/>
                </a:cubicBezTo>
                <a:cubicBezTo>
                  <a:pt x="193065" y="156385"/>
                  <a:pt x="193015" y="156740"/>
                  <a:pt x="193015" y="157147"/>
                </a:cubicBezTo>
                <a:cubicBezTo>
                  <a:pt x="193421" y="156944"/>
                  <a:pt x="193675" y="156842"/>
                  <a:pt x="193777" y="156842"/>
                </a:cubicBezTo>
                <a:cubicBezTo>
                  <a:pt x="193878" y="156842"/>
                  <a:pt x="194132" y="156740"/>
                  <a:pt x="194539" y="156537"/>
                </a:cubicBezTo>
                <a:cubicBezTo>
                  <a:pt x="194132" y="156131"/>
                  <a:pt x="193929" y="155826"/>
                  <a:pt x="193929" y="155623"/>
                </a:cubicBezTo>
                <a:cubicBezTo>
                  <a:pt x="193929" y="155420"/>
                  <a:pt x="193726" y="155216"/>
                  <a:pt x="193319" y="155013"/>
                </a:cubicBezTo>
                <a:close/>
                <a:moveTo>
                  <a:pt x="491490" y="154708"/>
                </a:moveTo>
                <a:cubicBezTo>
                  <a:pt x="491490" y="154912"/>
                  <a:pt x="491388" y="155013"/>
                  <a:pt x="491185" y="155013"/>
                </a:cubicBezTo>
                <a:lnTo>
                  <a:pt x="491490" y="155013"/>
                </a:lnTo>
                <a:lnTo>
                  <a:pt x="491795" y="155013"/>
                </a:lnTo>
                <a:cubicBezTo>
                  <a:pt x="491592" y="154810"/>
                  <a:pt x="491490" y="154708"/>
                  <a:pt x="491490" y="154708"/>
                </a:cubicBezTo>
                <a:close/>
                <a:moveTo>
                  <a:pt x="452933" y="154708"/>
                </a:moveTo>
                <a:lnTo>
                  <a:pt x="453695" y="156232"/>
                </a:lnTo>
                <a:cubicBezTo>
                  <a:pt x="454101" y="155826"/>
                  <a:pt x="454304" y="155572"/>
                  <a:pt x="454304" y="155470"/>
                </a:cubicBezTo>
                <a:cubicBezTo>
                  <a:pt x="454304" y="155369"/>
                  <a:pt x="454406" y="155115"/>
                  <a:pt x="454609" y="154708"/>
                </a:cubicBezTo>
                <a:close/>
                <a:moveTo>
                  <a:pt x="30175" y="154708"/>
                </a:moveTo>
                <a:lnTo>
                  <a:pt x="29870" y="155013"/>
                </a:lnTo>
                <a:lnTo>
                  <a:pt x="30175" y="155013"/>
                </a:lnTo>
                <a:close/>
                <a:moveTo>
                  <a:pt x="21336" y="154708"/>
                </a:moveTo>
                <a:cubicBezTo>
                  <a:pt x="21336" y="155115"/>
                  <a:pt x="21285" y="155420"/>
                  <a:pt x="21184" y="155623"/>
                </a:cubicBezTo>
                <a:cubicBezTo>
                  <a:pt x="21082" y="155826"/>
                  <a:pt x="21031" y="156029"/>
                  <a:pt x="21031" y="156232"/>
                </a:cubicBezTo>
                <a:lnTo>
                  <a:pt x="21336" y="156232"/>
                </a:lnTo>
                <a:cubicBezTo>
                  <a:pt x="21336" y="156029"/>
                  <a:pt x="21387" y="155826"/>
                  <a:pt x="21488" y="155623"/>
                </a:cubicBezTo>
                <a:cubicBezTo>
                  <a:pt x="21590" y="155420"/>
                  <a:pt x="21641" y="155115"/>
                  <a:pt x="21641" y="154708"/>
                </a:cubicBezTo>
                <a:close/>
                <a:moveTo>
                  <a:pt x="524713" y="154404"/>
                </a:moveTo>
                <a:cubicBezTo>
                  <a:pt x="524510" y="154607"/>
                  <a:pt x="524104" y="154708"/>
                  <a:pt x="523494" y="154708"/>
                </a:cubicBezTo>
                <a:lnTo>
                  <a:pt x="523494" y="155013"/>
                </a:lnTo>
                <a:lnTo>
                  <a:pt x="524713" y="155013"/>
                </a:lnTo>
                <a:close/>
                <a:moveTo>
                  <a:pt x="291541" y="154404"/>
                </a:moveTo>
                <a:cubicBezTo>
                  <a:pt x="291744" y="155216"/>
                  <a:pt x="291643" y="156232"/>
                  <a:pt x="291236" y="157452"/>
                </a:cubicBezTo>
                <a:lnTo>
                  <a:pt x="291846" y="157452"/>
                </a:lnTo>
                <a:lnTo>
                  <a:pt x="293675" y="155623"/>
                </a:lnTo>
                <a:cubicBezTo>
                  <a:pt x="292862" y="155216"/>
                  <a:pt x="292151" y="154810"/>
                  <a:pt x="291541" y="154404"/>
                </a:cubicBezTo>
                <a:close/>
                <a:moveTo>
                  <a:pt x="24841" y="154404"/>
                </a:moveTo>
                <a:cubicBezTo>
                  <a:pt x="24740" y="154200"/>
                  <a:pt x="24384" y="154404"/>
                  <a:pt x="23774" y="155013"/>
                </a:cubicBezTo>
                <a:cubicBezTo>
                  <a:pt x="24181" y="155013"/>
                  <a:pt x="24486" y="155064"/>
                  <a:pt x="24689" y="155166"/>
                </a:cubicBezTo>
                <a:cubicBezTo>
                  <a:pt x="24892" y="155267"/>
                  <a:pt x="25197" y="155318"/>
                  <a:pt x="25603" y="155318"/>
                </a:cubicBezTo>
                <a:cubicBezTo>
                  <a:pt x="25197" y="154912"/>
                  <a:pt x="24943" y="154607"/>
                  <a:pt x="24841" y="154404"/>
                </a:cubicBezTo>
                <a:close/>
                <a:moveTo>
                  <a:pt x="370180" y="154099"/>
                </a:moveTo>
                <a:cubicBezTo>
                  <a:pt x="370180" y="154302"/>
                  <a:pt x="370078" y="154404"/>
                  <a:pt x="369875" y="154404"/>
                </a:cubicBezTo>
                <a:cubicBezTo>
                  <a:pt x="369468" y="154607"/>
                  <a:pt x="369265" y="154708"/>
                  <a:pt x="369265" y="154708"/>
                </a:cubicBezTo>
                <a:lnTo>
                  <a:pt x="369875" y="155318"/>
                </a:lnTo>
                <a:cubicBezTo>
                  <a:pt x="369875" y="155115"/>
                  <a:pt x="370078" y="154810"/>
                  <a:pt x="370484" y="154404"/>
                </a:cubicBezTo>
                <a:cubicBezTo>
                  <a:pt x="370281" y="154404"/>
                  <a:pt x="370230" y="154353"/>
                  <a:pt x="370332" y="154251"/>
                </a:cubicBezTo>
                <a:cubicBezTo>
                  <a:pt x="370434" y="154150"/>
                  <a:pt x="370383" y="154099"/>
                  <a:pt x="370180" y="154099"/>
                </a:cubicBezTo>
                <a:close/>
                <a:moveTo>
                  <a:pt x="293980" y="154099"/>
                </a:moveTo>
                <a:lnTo>
                  <a:pt x="293675" y="154404"/>
                </a:lnTo>
                <a:lnTo>
                  <a:pt x="294284" y="154404"/>
                </a:lnTo>
                <a:lnTo>
                  <a:pt x="294589" y="154099"/>
                </a:lnTo>
                <a:close/>
                <a:moveTo>
                  <a:pt x="278740" y="154099"/>
                </a:moveTo>
                <a:lnTo>
                  <a:pt x="279044" y="154099"/>
                </a:lnTo>
                <a:cubicBezTo>
                  <a:pt x="279248" y="154099"/>
                  <a:pt x="279248" y="154200"/>
                  <a:pt x="279044" y="154404"/>
                </a:cubicBezTo>
                <a:lnTo>
                  <a:pt x="278740" y="154404"/>
                </a:lnTo>
                <a:cubicBezTo>
                  <a:pt x="278536" y="154404"/>
                  <a:pt x="278536" y="154302"/>
                  <a:pt x="278740" y="154099"/>
                </a:cubicBezTo>
                <a:close/>
                <a:moveTo>
                  <a:pt x="196367" y="154099"/>
                </a:moveTo>
                <a:cubicBezTo>
                  <a:pt x="195961" y="154099"/>
                  <a:pt x="195656" y="154200"/>
                  <a:pt x="195453" y="154404"/>
                </a:cubicBezTo>
                <a:cubicBezTo>
                  <a:pt x="195453" y="154607"/>
                  <a:pt x="195504" y="154810"/>
                  <a:pt x="195605" y="155013"/>
                </a:cubicBezTo>
                <a:cubicBezTo>
                  <a:pt x="195707" y="155216"/>
                  <a:pt x="195758" y="155521"/>
                  <a:pt x="195758" y="155928"/>
                </a:cubicBezTo>
                <a:cubicBezTo>
                  <a:pt x="195961" y="155928"/>
                  <a:pt x="196063" y="155877"/>
                  <a:pt x="196063" y="155775"/>
                </a:cubicBezTo>
                <a:cubicBezTo>
                  <a:pt x="196063" y="155674"/>
                  <a:pt x="196164" y="155623"/>
                  <a:pt x="196367" y="155623"/>
                </a:cubicBezTo>
                <a:lnTo>
                  <a:pt x="196672" y="155623"/>
                </a:lnTo>
                <a:cubicBezTo>
                  <a:pt x="196266" y="154810"/>
                  <a:pt x="196164" y="154302"/>
                  <a:pt x="196367" y="154099"/>
                </a:cubicBezTo>
                <a:close/>
                <a:moveTo>
                  <a:pt x="501853" y="153794"/>
                </a:moveTo>
                <a:cubicBezTo>
                  <a:pt x="501650" y="154200"/>
                  <a:pt x="501548" y="154607"/>
                  <a:pt x="501548" y="155013"/>
                </a:cubicBezTo>
                <a:cubicBezTo>
                  <a:pt x="501752" y="155216"/>
                  <a:pt x="501904" y="155318"/>
                  <a:pt x="502006" y="155318"/>
                </a:cubicBezTo>
                <a:cubicBezTo>
                  <a:pt x="502107" y="155318"/>
                  <a:pt x="502260" y="155420"/>
                  <a:pt x="502463" y="155623"/>
                </a:cubicBezTo>
                <a:lnTo>
                  <a:pt x="502768" y="155318"/>
                </a:lnTo>
                <a:cubicBezTo>
                  <a:pt x="502564" y="154912"/>
                  <a:pt x="502412" y="154658"/>
                  <a:pt x="502310" y="154556"/>
                </a:cubicBezTo>
                <a:cubicBezTo>
                  <a:pt x="502209" y="154454"/>
                  <a:pt x="502056" y="154200"/>
                  <a:pt x="501853" y="153794"/>
                </a:cubicBezTo>
                <a:close/>
                <a:moveTo>
                  <a:pt x="497281" y="153794"/>
                </a:moveTo>
                <a:cubicBezTo>
                  <a:pt x="497281" y="153997"/>
                  <a:pt x="497180" y="154200"/>
                  <a:pt x="496976" y="154404"/>
                </a:cubicBezTo>
                <a:cubicBezTo>
                  <a:pt x="497180" y="154404"/>
                  <a:pt x="497383" y="154302"/>
                  <a:pt x="497586" y="154099"/>
                </a:cubicBezTo>
                <a:cubicBezTo>
                  <a:pt x="497383" y="154099"/>
                  <a:pt x="497281" y="153997"/>
                  <a:pt x="497281" y="153794"/>
                </a:cubicBezTo>
                <a:close/>
                <a:moveTo>
                  <a:pt x="379628" y="153184"/>
                </a:moveTo>
                <a:lnTo>
                  <a:pt x="379324" y="153794"/>
                </a:lnTo>
                <a:cubicBezTo>
                  <a:pt x="379324" y="153997"/>
                  <a:pt x="379222" y="154200"/>
                  <a:pt x="379019" y="154404"/>
                </a:cubicBezTo>
                <a:lnTo>
                  <a:pt x="379628" y="154099"/>
                </a:lnTo>
                <a:close/>
                <a:moveTo>
                  <a:pt x="597865" y="152880"/>
                </a:moveTo>
                <a:lnTo>
                  <a:pt x="597865" y="153184"/>
                </a:lnTo>
                <a:lnTo>
                  <a:pt x="598780" y="153184"/>
                </a:lnTo>
                <a:lnTo>
                  <a:pt x="598780" y="152880"/>
                </a:lnTo>
                <a:close/>
                <a:moveTo>
                  <a:pt x="531419" y="152880"/>
                </a:moveTo>
                <a:cubicBezTo>
                  <a:pt x="531216" y="153083"/>
                  <a:pt x="531114" y="153184"/>
                  <a:pt x="531114" y="153184"/>
                </a:cubicBezTo>
                <a:cubicBezTo>
                  <a:pt x="531317" y="153184"/>
                  <a:pt x="531520" y="153286"/>
                  <a:pt x="531724" y="153489"/>
                </a:cubicBezTo>
                <a:cubicBezTo>
                  <a:pt x="531927" y="153692"/>
                  <a:pt x="532130" y="153794"/>
                  <a:pt x="532333" y="153794"/>
                </a:cubicBezTo>
                <a:cubicBezTo>
                  <a:pt x="532130" y="153388"/>
                  <a:pt x="531978" y="153184"/>
                  <a:pt x="531876" y="153184"/>
                </a:cubicBezTo>
                <a:cubicBezTo>
                  <a:pt x="531774" y="153184"/>
                  <a:pt x="531622" y="153083"/>
                  <a:pt x="531419" y="152880"/>
                </a:cubicBezTo>
                <a:close/>
                <a:moveTo>
                  <a:pt x="518617" y="152880"/>
                </a:moveTo>
                <a:cubicBezTo>
                  <a:pt x="518617" y="152880"/>
                  <a:pt x="518414" y="153489"/>
                  <a:pt x="518008" y="154708"/>
                </a:cubicBezTo>
                <a:cubicBezTo>
                  <a:pt x="518617" y="154099"/>
                  <a:pt x="518922" y="153794"/>
                  <a:pt x="518922" y="153794"/>
                </a:cubicBezTo>
                <a:cubicBezTo>
                  <a:pt x="518719" y="153794"/>
                  <a:pt x="518617" y="153692"/>
                  <a:pt x="518617" y="153489"/>
                </a:cubicBezTo>
                <a:close/>
                <a:moveTo>
                  <a:pt x="512521" y="152880"/>
                </a:moveTo>
                <a:lnTo>
                  <a:pt x="512216" y="153184"/>
                </a:lnTo>
                <a:lnTo>
                  <a:pt x="512521" y="153184"/>
                </a:lnTo>
                <a:close/>
                <a:moveTo>
                  <a:pt x="493624" y="152880"/>
                </a:moveTo>
                <a:lnTo>
                  <a:pt x="493624" y="153184"/>
                </a:lnTo>
                <a:lnTo>
                  <a:pt x="494233" y="153184"/>
                </a:lnTo>
                <a:lnTo>
                  <a:pt x="494233" y="152880"/>
                </a:lnTo>
                <a:close/>
                <a:moveTo>
                  <a:pt x="364084" y="152880"/>
                </a:moveTo>
                <a:cubicBezTo>
                  <a:pt x="362255" y="153896"/>
                  <a:pt x="361848" y="155013"/>
                  <a:pt x="362864" y="156232"/>
                </a:cubicBezTo>
                <a:cubicBezTo>
                  <a:pt x="363271" y="155826"/>
                  <a:pt x="363474" y="155369"/>
                  <a:pt x="363474" y="154861"/>
                </a:cubicBezTo>
                <a:cubicBezTo>
                  <a:pt x="363474" y="154353"/>
                  <a:pt x="363677" y="153692"/>
                  <a:pt x="364084" y="152880"/>
                </a:cubicBezTo>
                <a:close/>
                <a:moveTo>
                  <a:pt x="283921" y="152880"/>
                </a:moveTo>
                <a:cubicBezTo>
                  <a:pt x="283921" y="153083"/>
                  <a:pt x="283870" y="153184"/>
                  <a:pt x="283769" y="153184"/>
                </a:cubicBezTo>
                <a:cubicBezTo>
                  <a:pt x="283667" y="153184"/>
                  <a:pt x="283616" y="153388"/>
                  <a:pt x="283616" y="153794"/>
                </a:cubicBezTo>
                <a:lnTo>
                  <a:pt x="284226" y="153794"/>
                </a:lnTo>
                <a:cubicBezTo>
                  <a:pt x="284226" y="153997"/>
                  <a:pt x="284175" y="154150"/>
                  <a:pt x="284074" y="154251"/>
                </a:cubicBezTo>
                <a:cubicBezTo>
                  <a:pt x="283972" y="154353"/>
                  <a:pt x="283921" y="154505"/>
                  <a:pt x="283921" y="154708"/>
                </a:cubicBezTo>
                <a:cubicBezTo>
                  <a:pt x="282905" y="154505"/>
                  <a:pt x="282245" y="154708"/>
                  <a:pt x="281940" y="155318"/>
                </a:cubicBezTo>
                <a:cubicBezTo>
                  <a:pt x="281635" y="155928"/>
                  <a:pt x="281178" y="156436"/>
                  <a:pt x="280568" y="156842"/>
                </a:cubicBezTo>
                <a:lnTo>
                  <a:pt x="280568" y="158874"/>
                </a:lnTo>
                <a:lnTo>
                  <a:pt x="281178" y="158671"/>
                </a:lnTo>
                <a:cubicBezTo>
                  <a:pt x="281381" y="158671"/>
                  <a:pt x="281584" y="158569"/>
                  <a:pt x="281788" y="158366"/>
                </a:cubicBezTo>
                <a:cubicBezTo>
                  <a:pt x="281991" y="158366"/>
                  <a:pt x="282194" y="158264"/>
                  <a:pt x="282397" y="158061"/>
                </a:cubicBezTo>
                <a:cubicBezTo>
                  <a:pt x="282804" y="157045"/>
                  <a:pt x="283108" y="156334"/>
                  <a:pt x="283312" y="155928"/>
                </a:cubicBezTo>
                <a:cubicBezTo>
                  <a:pt x="283515" y="155521"/>
                  <a:pt x="283718" y="155115"/>
                  <a:pt x="283921" y="154708"/>
                </a:cubicBezTo>
                <a:cubicBezTo>
                  <a:pt x="284124" y="154505"/>
                  <a:pt x="284226" y="154404"/>
                  <a:pt x="284226" y="154404"/>
                </a:cubicBezTo>
                <a:lnTo>
                  <a:pt x="284226" y="153794"/>
                </a:lnTo>
                <a:cubicBezTo>
                  <a:pt x="284023" y="153794"/>
                  <a:pt x="283921" y="153692"/>
                  <a:pt x="283921" y="153489"/>
                </a:cubicBezTo>
                <a:close/>
                <a:moveTo>
                  <a:pt x="30480" y="152880"/>
                </a:moveTo>
                <a:cubicBezTo>
                  <a:pt x="31496" y="153692"/>
                  <a:pt x="32207" y="154099"/>
                  <a:pt x="32614" y="154099"/>
                </a:cubicBezTo>
                <a:cubicBezTo>
                  <a:pt x="32817" y="154099"/>
                  <a:pt x="33122" y="153794"/>
                  <a:pt x="33528" y="153184"/>
                </a:cubicBezTo>
                <a:cubicBezTo>
                  <a:pt x="33325" y="153184"/>
                  <a:pt x="33122" y="153134"/>
                  <a:pt x="32918" y="153032"/>
                </a:cubicBezTo>
                <a:cubicBezTo>
                  <a:pt x="32715" y="152930"/>
                  <a:pt x="32410" y="152880"/>
                  <a:pt x="32004" y="152880"/>
                </a:cubicBezTo>
                <a:close/>
                <a:moveTo>
                  <a:pt x="504596" y="152575"/>
                </a:moveTo>
                <a:lnTo>
                  <a:pt x="503987" y="153184"/>
                </a:lnTo>
                <a:lnTo>
                  <a:pt x="504292" y="153184"/>
                </a:lnTo>
                <a:close/>
                <a:moveTo>
                  <a:pt x="450342" y="152575"/>
                </a:moveTo>
                <a:cubicBezTo>
                  <a:pt x="449936" y="152778"/>
                  <a:pt x="449631" y="153032"/>
                  <a:pt x="449428" y="153337"/>
                </a:cubicBezTo>
                <a:cubicBezTo>
                  <a:pt x="449224" y="153642"/>
                  <a:pt x="448920" y="153896"/>
                  <a:pt x="448513" y="154099"/>
                </a:cubicBezTo>
                <a:cubicBezTo>
                  <a:pt x="448716" y="154505"/>
                  <a:pt x="448869" y="154708"/>
                  <a:pt x="448970" y="154708"/>
                </a:cubicBezTo>
                <a:cubicBezTo>
                  <a:pt x="449072" y="154708"/>
                  <a:pt x="449224" y="154912"/>
                  <a:pt x="449428" y="155318"/>
                </a:cubicBezTo>
                <a:cubicBezTo>
                  <a:pt x="449631" y="154912"/>
                  <a:pt x="449834" y="154556"/>
                  <a:pt x="450037" y="154251"/>
                </a:cubicBezTo>
                <a:cubicBezTo>
                  <a:pt x="450240" y="153946"/>
                  <a:pt x="450444" y="153591"/>
                  <a:pt x="450647" y="153184"/>
                </a:cubicBezTo>
                <a:cubicBezTo>
                  <a:pt x="450647" y="152981"/>
                  <a:pt x="450596" y="152880"/>
                  <a:pt x="450494" y="152880"/>
                </a:cubicBezTo>
                <a:cubicBezTo>
                  <a:pt x="450393" y="152880"/>
                  <a:pt x="450342" y="152778"/>
                  <a:pt x="450342" y="152575"/>
                </a:cubicBezTo>
                <a:close/>
                <a:moveTo>
                  <a:pt x="375056" y="152575"/>
                </a:moveTo>
                <a:cubicBezTo>
                  <a:pt x="374853" y="152575"/>
                  <a:pt x="374650" y="152676"/>
                  <a:pt x="374447" y="152880"/>
                </a:cubicBezTo>
                <a:cubicBezTo>
                  <a:pt x="374447" y="153286"/>
                  <a:pt x="374396" y="153642"/>
                  <a:pt x="374294" y="153946"/>
                </a:cubicBezTo>
                <a:cubicBezTo>
                  <a:pt x="374193" y="154251"/>
                  <a:pt x="374142" y="154607"/>
                  <a:pt x="374142" y="155013"/>
                </a:cubicBezTo>
                <a:lnTo>
                  <a:pt x="374752" y="155013"/>
                </a:lnTo>
                <a:cubicBezTo>
                  <a:pt x="374752" y="154607"/>
                  <a:pt x="374802" y="154251"/>
                  <a:pt x="374904" y="153946"/>
                </a:cubicBezTo>
                <a:cubicBezTo>
                  <a:pt x="375006" y="153642"/>
                  <a:pt x="375056" y="153184"/>
                  <a:pt x="375056" y="152575"/>
                </a:cubicBezTo>
                <a:close/>
                <a:moveTo>
                  <a:pt x="164059" y="152575"/>
                </a:moveTo>
                <a:cubicBezTo>
                  <a:pt x="163652" y="152981"/>
                  <a:pt x="163246" y="153286"/>
                  <a:pt x="162839" y="153489"/>
                </a:cubicBezTo>
                <a:cubicBezTo>
                  <a:pt x="162433" y="153692"/>
                  <a:pt x="162027" y="153997"/>
                  <a:pt x="161620" y="154404"/>
                </a:cubicBezTo>
                <a:cubicBezTo>
                  <a:pt x="162027" y="154810"/>
                  <a:pt x="162331" y="155064"/>
                  <a:pt x="162535" y="155166"/>
                </a:cubicBezTo>
                <a:cubicBezTo>
                  <a:pt x="162738" y="155267"/>
                  <a:pt x="162941" y="155521"/>
                  <a:pt x="163144" y="155928"/>
                </a:cubicBezTo>
                <a:cubicBezTo>
                  <a:pt x="163551" y="155521"/>
                  <a:pt x="163906" y="155216"/>
                  <a:pt x="164211" y="155013"/>
                </a:cubicBezTo>
                <a:cubicBezTo>
                  <a:pt x="164516" y="154810"/>
                  <a:pt x="164871" y="154607"/>
                  <a:pt x="165278" y="154404"/>
                </a:cubicBezTo>
                <a:cubicBezTo>
                  <a:pt x="164871" y="153997"/>
                  <a:pt x="164465" y="153388"/>
                  <a:pt x="164059" y="152575"/>
                </a:cubicBezTo>
                <a:close/>
                <a:moveTo>
                  <a:pt x="286360" y="152270"/>
                </a:moveTo>
                <a:lnTo>
                  <a:pt x="286360" y="152575"/>
                </a:lnTo>
                <a:lnTo>
                  <a:pt x="286664" y="152270"/>
                </a:lnTo>
                <a:close/>
                <a:moveTo>
                  <a:pt x="590855" y="151965"/>
                </a:moveTo>
                <a:cubicBezTo>
                  <a:pt x="591058" y="152372"/>
                  <a:pt x="591160" y="152575"/>
                  <a:pt x="591160" y="152575"/>
                </a:cubicBezTo>
                <a:lnTo>
                  <a:pt x="591160" y="152270"/>
                </a:lnTo>
                <a:close/>
                <a:moveTo>
                  <a:pt x="583235" y="151965"/>
                </a:moveTo>
                <a:cubicBezTo>
                  <a:pt x="583032" y="152981"/>
                  <a:pt x="582879" y="153743"/>
                  <a:pt x="582778" y="154251"/>
                </a:cubicBezTo>
                <a:cubicBezTo>
                  <a:pt x="582676" y="154759"/>
                  <a:pt x="582625" y="155521"/>
                  <a:pt x="582625" y="156537"/>
                </a:cubicBezTo>
                <a:cubicBezTo>
                  <a:pt x="583032" y="155928"/>
                  <a:pt x="583336" y="155420"/>
                  <a:pt x="583540" y="155013"/>
                </a:cubicBezTo>
                <a:cubicBezTo>
                  <a:pt x="583743" y="154607"/>
                  <a:pt x="584048" y="154200"/>
                  <a:pt x="584454" y="153794"/>
                </a:cubicBezTo>
                <a:lnTo>
                  <a:pt x="586283" y="153794"/>
                </a:lnTo>
                <a:lnTo>
                  <a:pt x="586283" y="152880"/>
                </a:lnTo>
                <a:cubicBezTo>
                  <a:pt x="585064" y="152473"/>
                  <a:pt x="584048" y="152168"/>
                  <a:pt x="583235" y="151965"/>
                </a:cubicBezTo>
                <a:close/>
                <a:moveTo>
                  <a:pt x="537210" y="151965"/>
                </a:moveTo>
                <a:cubicBezTo>
                  <a:pt x="537210" y="152168"/>
                  <a:pt x="537312" y="152321"/>
                  <a:pt x="537515" y="152422"/>
                </a:cubicBezTo>
                <a:cubicBezTo>
                  <a:pt x="537718" y="152524"/>
                  <a:pt x="537718" y="152778"/>
                  <a:pt x="537515" y="153184"/>
                </a:cubicBezTo>
                <a:cubicBezTo>
                  <a:pt x="538124" y="152575"/>
                  <a:pt x="538429" y="152168"/>
                  <a:pt x="538429" y="151965"/>
                </a:cubicBezTo>
                <a:close/>
                <a:moveTo>
                  <a:pt x="448208" y="151965"/>
                </a:moveTo>
                <a:cubicBezTo>
                  <a:pt x="447802" y="152168"/>
                  <a:pt x="447497" y="152270"/>
                  <a:pt x="447294" y="152270"/>
                </a:cubicBezTo>
                <a:cubicBezTo>
                  <a:pt x="447091" y="152270"/>
                  <a:pt x="446786" y="152372"/>
                  <a:pt x="446380" y="152575"/>
                </a:cubicBezTo>
                <a:cubicBezTo>
                  <a:pt x="446380" y="152575"/>
                  <a:pt x="446380" y="152778"/>
                  <a:pt x="446380" y="153184"/>
                </a:cubicBezTo>
                <a:cubicBezTo>
                  <a:pt x="447192" y="152778"/>
                  <a:pt x="447904" y="152473"/>
                  <a:pt x="448513" y="152270"/>
                </a:cubicBezTo>
                <a:close/>
                <a:moveTo>
                  <a:pt x="367132" y="151965"/>
                </a:moveTo>
                <a:cubicBezTo>
                  <a:pt x="367132" y="152168"/>
                  <a:pt x="366928" y="152880"/>
                  <a:pt x="366522" y="154099"/>
                </a:cubicBezTo>
                <a:cubicBezTo>
                  <a:pt x="366725" y="154099"/>
                  <a:pt x="366827" y="154200"/>
                  <a:pt x="366827" y="154404"/>
                </a:cubicBezTo>
                <a:cubicBezTo>
                  <a:pt x="367030" y="153997"/>
                  <a:pt x="367182" y="153642"/>
                  <a:pt x="367284" y="153337"/>
                </a:cubicBezTo>
                <a:cubicBezTo>
                  <a:pt x="367386" y="153032"/>
                  <a:pt x="367640" y="152676"/>
                  <a:pt x="368046" y="152270"/>
                </a:cubicBezTo>
                <a:cubicBezTo>
                  <a:pt x="367640" y="152270"/>
                  <a:pt x="367335" y="152168"/>
                  <a:pt x="367132" y="151965"/>
                </a:cubicBezTo>
                <a:close/>
                <a:moveTo>
                  <a:pt x="279654" y="151965"/>
                </a:moveTo>
                <a:cubicBezTo>
                  <a:pt x="279044" y="152372"/>
                  <a:pt x="278384" y="152575"/>
                  <a:pt x="277673" y="152575"/>
                </a:cubicBezTo>
                <a:lnTo>
                  <a:pt x="275700" y="153890"/>
                </a:lnTo>
                <a:lnTo>
                  <a:pt x="277368" y="154404"/>
                </a:lnTo>
                <a:cubicBezTo>
                  <a:pt x="277673" y="155216"/>
                  <a:pt x="278028" y="155724"/>
                  <a:pt x="278435" y="155928"/>
                </a:cubicBezTo>
                <a:cubicBezTo>
                  <a:pt x="279451" y="155318"/>
                  <a:pt x="279908" y="154658"/>
                  <a:pt x="279806" y="153946"/>
                </a:cubicBezTo>
                <a:cubicBezTo>
                  <a:pt x="279705" y="153235"/>
                  <a:pt x="279654" y="152575"/>
                  <a:pt x="279654" y="151965"/>
                </a:cubicBezTo>
                <a:close/>
                <a:moveTo>
                  <a:pt x="153086" y="151965"/>
                </a:moveTo>
                <a:cubicBezTo>
                  <a:pt x="152883" y="152372"/>
                  <a:pt x="152679" y="152829"/>
                  <a:pt x="152476" y="153337"/>
                </a:cubicBezTo>
                <a:cubicBezTo>
                  <a:pt x="152273" y="153845"/>
                  <a:pt x="152070" y="154302"/>
                  <a:pt x="151867" y="154708"/>
                </a:cubicBezTo>
                <a:cubicBezTo>
                  <a:pt x="152273" y="154708"/>
                  <a:pt x="152679" y="154912"/>
                  <a:pt x="153086" y="155318"/>
                </a:cubicBezTo>
                <a:cubicBezTo>
                  <a:pt x="152883" y="154912"/>
                  <a:pt x="152933" y="154404"/>
                  <a:pt x="153238" y="153794"/>
                </a:cubicBezTo>
                <a:cubicBezTo>
                  <a:pt x="153543" y="153184"/>
                  <a:pt x="153492" y="152676"/>
                  <a:pt x="153086" y="152270"/>
                </a:cubicBezTo>
                <a:close/>
                <a:moveTo>
                  <a:pt x="150647" y="151965"/>
                </a:moveTo>
                <a:cubicBezTo>
                  <a:pt x="150241" y="152372"/>
                  <a:pt x="149835" y="152676"/>
                  <a:pt x="149428" y="152880"/>
                </a:cubicBezTo>
                <a:cubicBezTo>
                  <a:pt x="149835" y="152676"/>
                  <a:pt x="150343" y="152575"/>
                  <a:pt x="150952" y="152575"/>
                </a:cubicBezTo>
                <a:cubicBezTo>
                  <a:pt x="150952" y="152372"/>
                  <a:pt x="150851" y="152168"/>
                  <a:pt x="150647" y="151965"/>
                </a:cubicBezTo>
                <a:close/>
                <a:moveTo>
                  <a:pt x="169545" y="151660"/>
                </a:moveTo>
                <a:cubicBezTo>
                  <a:pt x="168732" y="152473"/>
                  <a:pt x="168123" y="153184"/>
                  <a:pt x="167716" y="153794"/>
                </a:cubicBezTo>
                <a:cubicBezTo>
                  <a:pt x="168326" y="153997"/>
                  <a:pt x="168783" y="154150"/>
                  <a:pt x="169088" y="154251"/>
                </a:cubicBezTo>
                <a:cubicBezTo>
                  <a:pt x="169393" y="154353"/>
                  <a:pt x="169951" y="154505"/>
                  <a:pt x="170764" y="154708"/>
                </a:cubicBezTo>
                <a:cubicBezTo>
                  <a:pt x="170561" y="153896"/>
                  <a:pt x="170409" y="153337"/>
                  <a:pt x="170307" y="153032"/>
                </a:cubicBezTo>
                <a:cubicBezTo>
                  <a:pt x="170205" y="152727"/>
                  <a:pt x="169951" y="152270"/>
                  <a:pt x="169545" y="151660"/>
                </a:cubicBezTo>
                <a:close/>
                <a:moveTo>
                  <a:pt x="43586" y="151660"/>
                </a:moveTo>
                <a:cubicBezTo>
                  <a:pt x="43586" y="152067"/>
                  <a:pt x="43536" y="152473"/>
                  <a:pt x="43434" y="152880"/>
                </a:cubicBezTo>
                <a:cubicBezTo>
                  <a:pt x="43332" y="153286"/>
                  <a:pt x="43282" y="153794"/>
                  <a:pt x="43282" y="154404"/>
                </a:cubicBezTo>
                <a:cubicBezTo>
                  <a:pt x="44094" y="153388"/>
                  <a:pt x="44501" y="152778"/>
                  <a:pt x="44501" y="152575"/>
                </a:cubicBezTo>
                <a:cubicBezTo>
                  <a:pt x="44501" y="152372"/>
                  <a:pt x="44196" y="152067"/>
                  <a:pt x="43586" y="151660"/>
                </a:cubicBezTo>
                <a:close/>
                <a:moveTo>
                  <a:pt x="159365" y="151599"/>
                </a:moveTo>
                <a:lnTo>
                  <a:pt x="158572" y="153184"/>
                </a:lnTo>
                <a:cubicBezTo>
                  <a:pt x="159182" y="152981"/>
                  <a:pt x="159893" y="152676"/>
                  <a:pt x="160706" y="152270"/>
                </a:cubicBezTo>
                <a:close/>
                <a:moveTo>
                  <a:pt x="27432" y="151508"/>
                </a:moveTo>
                <a:cubicBezTo>
                  <a:pt x="27229" y="151406"/>
                  <a:pt x="26619" y="151559"/>
                  <a:pt x="25603" y="151965"/>
                </a:cubicBezTo>
                <a:cubicBezTo>
                  <a:pt x="26010" y="152168"/>
                  <a:pt x="26467" y="152321"/>
                  <a:pt x="26975" y="152422"/>
                </a:cubicBezTo>
                <a:cubicBezTo>
                  <a:pt x="27483" y="152524"/>
                  <a:pt x="27940" y="152676"/>
                  <a:pt x="28346" y="152880"/>
                </a:cubicBezTo>
                <a:cubicBezTo>
                  <a:pt x="27940" y="152067"/>
                  <a:pt x="27635" y="151610"/>
                  <a:pt x="27432" y="151508"/>
                </a:cubicBezTo>
                <a:close/>
                <a:moveTo>
                  <a:pt x="588304" y="151388"/>
                </a:moveTo>
                <a:lnTo>
                  <a:pt x="588112" y="151965"/>
                </a:lnTo>
                <a:cubicBezTo>
                  <a:pt x="587908" y="152168"/>
                  <a:pt x="587807" y="152321"/>
                  <a:pt x="587807" y="152422"/>
                </a:cubicBezTo>
                <a:cubicBezTo>
                  <a:pt x="587807" y="152524"/>
                  <a:pt x="587604" y="152676"/>
                  <a:pt x="587197" y="152880"/>
                </a:cubicBezTo>
                <a:cubicBezTo>
                  <a:pt x="587400" y="152880"/>
                  <a:pt x="587502" y="152981"/>
                  <a:pt x="587502" y="153184"/>
                </a:cubicBezTo>
                <a:cubicBezTo>
                  <a:pt x="587908" y="152372"/>
                  <a:pt x="588112" y="151965"/>
                  <a:pt x="588112" y="151965"/>
                </a:cubicBezTo>
                <a:cubicBezTo>
                  <a:pt x="588315" y="151965"/>
                  <a:pt x="588569" y="151914"/>
                  <a:pt x="588874" y="151813"/>
                </a:cubicBezTo>
                <a:cubicBezTo>
                  <a:pt x="589178" y="151711"/>
                  <a:pt x="589534" y="151660"/>
                  <a:pt x="589940" y="151660"/>
                </a:cubicBezTo>
                <a:close/>
                <a:moveTo>
                  <a:pt x="540563" y="151356"/>
                </a:moveTo>
                <a:cubicBezTo>
                  <a:pt x="540156" y="152372"/>
                  <a:pt x="539953" y="152930"/>
                  <a:pt x="539953" y="153032"/>
                </a:cubicBezTo>
                <a:cubicBezTo>
                  <a:pt x="539953" y="153134"/>
                  <a:pt x="540461" y="153184"/>
                  <a:pt x="541477" y="153184"/>
                </a:cubicBezTo>
                <a:cubicBezTo>
                  <a:pt x="541477" y="152575"/>
                  <a:pt x="541172" y="151965"/>
                  <a:pt x="540563" y="151356"/>
                </a:cubicBezTo>
                <a:close/>
                <a:moveTo>
                  <a:pt x="442722" y="151356"/>
                </a:moveTo>
                <a:cubicBezTo>
                  <a:pt x="442925" y="152575"/>
                  <a:pt x="443128" y="153235"/>
                  <a:pt x="443332" y="153337"/>
                </a:cubicBezTo>
                <a:cubicBezTo>
                  <a:pt x="443535" y="153438"/>
                  <a:pt x="444348" y="153184"/>
                  <a:pt x="445770" y="152575"/>
                </a:cubicBezTo>
                <a:cubicBezTo>
                  <a:pt x="444754" y="151356"/>
                  <a:pt x="443738" y="150949"/>
                  <a:pt x="442722" y="151356"/>
                </a:cubicBezTo>
                <a:close/>
                <a:moveTo>
                  <a:pt x="431749" y="151356"/>
                </a:moveTo>
                <a:cubicBezTo>
                  <a:pt x="431343" y="152575"/>
                  <a:pt x="431140" y="153388"/>
                  <a:pt x="431140" y="153794"/>
                </a:cubicBezTo>
                <a:cubicBezTo>
                  <a:pt x="431952" y="154200"/>
                  <a:pt x="432460" y="154404"/>
                  <a:pt x="432664" y="154404"/>
                </a:cubicBezTo>
                <a:cubicBezTo>
                  <a:pt x="432664" y="153794"/>
                  <a:pt x="432714" y="153337"/>
                  <a:pt x="432816" y="153032"/>
                </a:cubicBezTo>
                <a:cubicBezTo>
                  <a:pt x="432918" y="152727"/>
                  <a:pt x="432867" y="152372"/>
                  <a:pt x="432664" y="151965"/>
                </a:cubicBezTo>
                <a:cubicBezTo>
                  <a:pt x="432664" y="151965"/>
                  <a:pt x="432359" y="151762"/>
                  <a:pt x="431749" y="151356"/>
                </a:cubicBezTo>
                <a:close/>
                <a:moveTo>
                  <a:pt x="287884" y="151356"/>
                </a:moveTo>
                <a:cubicBezTo>
                  <a:pt x="287274" y="151762"/>
                  <a:pt x="287020" y="152321"/>
                  <a:pt x="287122" y="153032"/>
                </a:cubicBezTo>
                <a:lnTo>
                  <a:pt x="287018" y="154168"/>
                </a:lnTo>
                <a:lnTo>
                  <a:pt x="288950" y="152880"/>
                </a:lnTo>
                <a:cubicBezTo>
                  <a:pt x="289052" y="152676"/>
                  <a:pt x="288696" y="152168"/>
                  <a:pt x="287884" y="151356"/>
                </a:cubicBezTo>
                <a:close/>
                <a:moveTo>
                  <a:pt x="201244" y="151203"/>
                </a:moveTo>
                <a:cubicBezTo>
                  <a:pt x="200635" y="151102"/>
                  <a:pt x="200127" y="151660"/>
                  <a:pt x="199720" y="152880"/>
                </a:cubicBezTo>
                <a:cubicBezTo>
                  <a:pt x="200330" y="152676"/>
                  <a:pt x="201143" y="152575"/>
                  <a:pt x="202159" y="152575"/>
                </a:cubicBezTo>
                <a:cubicBezTo>
                  <a:pt x="202565" y="152168"/>
                  <a:pt x="202768" y="151762"/>
                  <a:pt x="202768" y="151356"/>
                </a:cubicBezTo>
                <a:lnTo>
                  <a:pt x="202778" y="151331"/>
                </a:lnTo>
                <a:close/>
                <a:moveTo>
                  <a:pt x="602793" y="151178"/>
                </a:moveTo>
                <a:lnTo>
                  <a:pt x="602437" y="151356"/>
                </a:lnTo>
                <a:cubicBezTo>
                  <a:pt x="602234" y="151559"/>
                  <a:pt x="602082" y="151711"/>
                  <a:pt x="601980" y="151813"/>
                </a:cubicBezTo>
                <a:cubicBezTo>
                  <a:pt x="601878" y="151914"/>
                  <a:pt x="601624" y="152168"/>
                  <a:pt x="601218" y="152575"/>
                </a:cubicBezTo>
                <a:lnTo>
                  <a:pt x="603352" y="152575"/>
                </a:lnTo>
                <a:close/>
                <a:moveTo>
                  <a:pt x="544830" y="151051"/>
                </a:moveTo>
                <a:cubicBezTo>
                  <a:pt x="543611" y="151864"/>
                  <a:pt x="543052" y="152473"/>
                  <a:pt x="543154" y="152880"/>
                </a:cubicBezTo>
                <a:cubicBezTo>
                  <a:pt x="543255" y="153286"/>
                  <a:pt x="543509" y="153794"/>
                  <a:pt x="543916" y="154404"/>
                </a:cubicBezTo>
                <a:cubicBezTo>
                  <a:pt x="544119" y="153794"/>
                  <a:pt x="544271" y="153235"/>
                  <a:pt x="544373" y="152727"/>
                </a:cubicBezTo>
                <a:cubicBezTo>
                  <a:pt x="544474" y="152219"/>
                  <a:pt x="544627" y="151660"/>
                  <a:pt x="544830" y="151051"/>
                </a:cubicBezTo>
                <a:close/>
                <a:moveTo>
                  <a:pt x="513740" y="151051"/>
                </a:moveTo>
                <a:lnTo>
                  <a:pt x="513436" y="151356"/>
                </a:lnTo>
                <a:cubicBezTo>
                  <a:pt x="513842" y="151762"/>
                  <a:pt x="514198" y="152067"/>
                  <a:pt x="514502" y="152270"/>
                </a:cubicBezTo>
                <a:cubicBezTo>
                  <a:pt x="514807" y="152473"/>
                  <a:pt x="515163" y="152778"/>
                  <a:pt x="515569" y="153184"/>
                </a:cubicBezTo>
                <a:cubicBezTo>
                  <a:pt x="515569" y="152168"/>
                  <a:pt x="515468" y="151559"/>
                  <a:pt x="515264" y="151356"/>
                </a:cubicBezTo>
                <a:cubicBezTo>
                  <a:pt x="514858" y="151356"/>
                  <a:pt x="514604" y="151305"/>
                  <a:pt x="514502" y="151203"/>
                </a:cubicBezTo>
                <a:cubicBezTo>
                  <a:pt x="514401" y="151102"/>
                  <a:pt x="514147" y="151051"/>
                  <a:pt x="513740" y="151051"/>
                </a:cubicBezTo>
                <a:close/>
                <a:moveTo>
                  <a:pt x="507644" y="151051"/>
                </a:moveTo>
                <a:lnTo>
                  <a:pt x="507644" y="152270"/>
                </a:lnTo>
                <a:lnTo>
                  <a:pt x="508254" y="152270"/>
                </a:lnTo>
                <a:cubicBezTo>
                  <a:pt x="508254" y="151660"/>
                  <a:pt x="508356" y="151254"/>
                  <a:pt x="508559" y="151051"/>
                </a:cubicBezTo>
                <a:close/>
                <a:moveTo>
                  <a:pt x="603656" y="150746"/>
                </a:moveTo>
                <a:lnTo>
                  <a:pt x="603047" y="151051"/>
                </a:lnTo>
                <a:lnTo>
                  <a:pt x="603961" y="151051"/>
                </a:lnTo>
                <a:cubicBezTo>
                  <a:pt x="603758" y="150848"/>
                  <a:pt x="603656" y="150746"/>
                  <a:pt x="603656" y="150746"/>
                </a:cubicBezTo>
                <a:close/>
                <a:moveTo>
                  <a:pt x="498500" y="150746"/>
                </a:moveTo>
                <a:cubicBezTo>
                  <a:pt x="498500" y="150949"/>
                  <a:pt x="498450" y="151102"/>
                  <a:pt x="498348" y="151203"/>
                </a:cubicBezTo>
                <a:cubicBezTo>
                  <a:pt x="498246" y="151305"/>
                  <a:pt x="498196" y="151457"/>
                  <a:pt x="498196" y="151660"/>
                </a:cubicBezTo>
                <a:lnTo>
                  <a:pt x="498500" y="151660"/>
                </a:lnTo>
                <a:cubicBezTo>
                  <a:pt x="498500" y="151457"/>
                  <a:pt x="498551" y="151305"/>
                  <a:pt x="498653" y="151203"/>
                </a:cubicBezTo>
                <a:cubicBezTo>
                  <a:pt x="498754" y="151102"/>
                  <a:pt x="498805" y="150949"/>
                  <a:pt x="498805" y="150746"/>
                </a:cubicBezTo>
                <a:close/>
                <a:moveTo>
                  <a:pt x="453390" y="150746"/>
                </a:moveTo>
                <a:lnTo>
                  <a:pt x="452780" y="151356"/>
                </a:lnTo>
                <a:lnTo>
                  <a:pt x="453085" y="151356"/>
                </a:lnTo>
                <a:cubicBezTo>
                  <a:pt x="453288" y="151152"/>
                  <a:pt x="453390" y="150949"/>
                  <a:pt x="453390" y="150746"/>
                </a:cubicBezTo>
                <a:close/>
                <a:moveTo>
                  <a:pt x="209169" y="150746"/>
                </a:moveTo>
                <a:cubicBezTo>
                  <a:pt x="209169" y="150949"/>
                  <a:pt x="209067" y="151152"/>
                  <a:pt x="208864" y="151356"/>
                </a:cubicBezTo>
                <a:lnTo>
                  <a:pt x="210083" y="151356"/>
                </a:lnTo>
                <a:cubicBezTo>
                  <a:pt x="210490" y="151762"/>
                  <a:pt x="210693" y="152219"/>
                  <a:pt x="210693" y="152727"/>
                </a:cubicBezTo>
                <a:cubicBezTo>
                  <a:pt x="210693" y="153235"/>
                  <a:pt x="210795" y="153794"/>
                  <a:pt x="210998" y="154404"/>
                </a:cubicBezTo>
                <a:lnTo>
                  <a:pt x="214351" y="154404"/>
                </a:lnTo>
                <a:cubicBezTo>
                  <a:pt x="213538" y="153591"/>
                  <a:pt x="212877" y="152880"/>
                  <a:pt x="212369" y="152270"/>
                </a:cubicBezTo>
                <a:cubicBezTo>
                  <a:pt x="211861" y="151660"/>
                  <a:pt x="211099" y="151356"/>
                  <a:pt x="210083" y="151356"/>
                </a:cubicBezTo>
                <a:cubicBezTo>
                  <a:pt x="209880" y="151152"/>
                  <a:pt x="209728" y="151051"/>
                  <a:pt x="209626" y="151051"/>
                </a:cubicBezTo>
                <a:cubicBezTo>
                  <a:pt x="209525" y="151051"/>
                  <a:pt x="209372" y="150949"/>
                  <a:pt x="209169" y="150746"/>
                </a:cubicBezTo>
                <a:close/>
                <a:moveTo>
                  <a:pt x="40843" y="150746"/>
                </a:moveTo>
                <a:cubicBezTo>
                  <a:pt x="40437" y="151965"/>
                  <a:pt x="40284" y="152676"/>
                  <a:pt x="40386" y="152880"/>
                </a:cubicBezTo>
                <a:cubicBezTo>
                  <a:pt x="40488" y="153083"/>
                  <a:pt x="40945" y="153184"/>
                  <a:pt x="41758" y="153184"/>
                </a:cubicBezTo>
                <a:cubicBezTo>
                  <a:pt x="41758" y="152778"/>
                  <a:pt x="41656" y="152422"/>
                  <a:pt x="41453" y="152118"/>
                </a:cubicBezTo>
                <a:cubicBezTo>
                  <a:pt x="41250" y="151813"/>
                  <a:pt x="41046" y="151356"/>
                  <a:pt x="40843" y="150746"/>
                </a:cubicBezTo>
                <a:close/>
                <a:moveTo>
                  <a:pt x="205699" y="150629"/>
                </a:moveTo>
                <a:lnTo>
                  <a:pt x="205054" y="151660"/>
                </a:lnTo>
                <a:cubicBezTo>
                  <a:pt x="204953" y="152067"/>
                  <a:pt x="204699" y="152473"/>
                  <a:pt x="204292" y="152880"/>
                </a:cubicBezTo>
                <a:lnTo>
                  <a:pt x="204597" y="152575"/>
                </a:lnTo>
                <a:lnTo>
                  <a:pt x="204597" y="152880"/>
                </a:lnTo>
                <a:cubicBezTo>
                  <a:pt x="204597" y="153692"/>
                  <a:pt x="204394" y="154708"/>
                  <a:pt x="203987" y="155928"/>
                </a:cubicBezTo>
                <a:cubicBezTo>
                  <a:pt x="205003" y="155724"/>
                  <a:pt x="205816" y="155572"/>
                  <a:pt x="206426" y="155470"/>
                </a:cubicBezTo>
                <a:cubicBezTo>
                  <a:pt x="207035" y="155369"/>
                  <a:pt x="207747" y="155216"/>
                  <a:pt x="208559" y="155013"/>
                </a:cubicBezTo>
                <a:cubicBezTo>
                  <a:pt x="208153" y="155013"/>
                  <a:pt x="207950" y="154962"/>
                  <a:pt x="207950" y="154861"/>
                </a:cubicBezTo>
                <a:cubicBezTo>
                  <a:pt x="207950" y="154759"/>
                  <a:pt x="207848" y="154708"/>
                  <a:pt x="207645" y="154708"/>
                </a:cubicBezTo>
                <a:cubicBezTo>
                  <a:pt x="207442" y="154708"/>
                  <a:pt x="207340" y="154607"/>
                  <a:pt x="207340" y="154404"/>
                </a:cubicBezTo>
                <a:cubicBezTo>
                  <a:pt x="206934" y="153388"/>
                  <a:pt x="206629" y="152626"/>
                  <a:pt x="206426" y="152118"/>
                </a:cubicBezTo>
                <a:cubicBezTo>
                  <a:pt x="206223" y="151610"/>
                  <a:pt x="206019" y="151152"/>
                  <a:pt x="205816" y="150746"/>
                </a:cubicBezTo>
                <a:close/>
                <a:moveTo>
                  <a:pt x="527456" y="150441"/>
                </a:moveTo>
                <a:cubicBezTo>
                  <a:pt x="526237" y="151254"/>
                  <a:pt x="525424" y="151762"/>
                  <a:pt x="525018" y="151965"/>
                </a:cubicBezTo>
                <a:lnTo>
                  <a:pt x="527456" y="152507"/>
                </a:lnTo>
                <a:close/>
                <a:moveTo>
                  <a:pt x="517398" y="150441"/>
                </a:moveTo>
                <a:lnTo>
                  <a:pt x="517398" y="151051"/>
                </a:lnTo>
                <a:lnTo>
                  <a:pt x="519227" y="151051"/>
                </a:lnTo>
                <a:lnTo>
                  <a:pt x="519227" y="150746"/>
                </a:lnTo>
                <a:cubicBezTo>
                  <a:pt x="519024" y="150746"/>
                  <a:pt x="518770" y="150695"/>
                  <a:pt x="518465" y="150594"/>
                </a:cubicBezTo>
                <a:cubicBezTo>
                  <a:pt x="518160" y="150492"/>
                  <a:pt x="517804" y="150441"/>
                  <a:pt x="517398" y="150441"/>
                </a:cubicBezTo>
                <a:close/>
                <a:moveTo>
                  <a:pt x="382981" y="150441"/>
                </a:moveTo>
                <a:cubicBezTo>
                  <a:pt x="382981" y="150848"/>
                  <a:pt x="382778" y="151254"/>
                  <a:pt x="382372" y="151660"/>
                </a:cubicBezTo>
                <a:lnTo>
                  <a:pt x="382981" y="151660"/>
                </a:lnTo>
                <a:cubicBezTo>
                  <a:pt x="382981" y="151457"/>
                  <a:pt x="383032" y="151254"/>
                  <a:pt x="383134" y="151051"/>
                </a:cubicBezTo>
                <a:cubicBezTo>
                  <a:pt x="383235" y="150848"/>
                  <a:pt x="383286" y="150644"/>
                  <a:pt x="383286" y="150441"/>
                </a:cubicBezTo>
                <a:close/>
                <a:moveTo>
                  <a:pt x="166497" y="150441"/>
                </a:moveTo>
                <a:cubicBezTo>
                  <a:pt x="165887" y="150644"/>
                  <a:pt x="165379" y="150797"/>
                  <a:pt x="164973" y="150898"/>
                </a:cubicBezTo>
                <a:cubicBezTo>
                  <a:pt x="164567" y="151000"/>
                  <a:pt x="164160" y="151152"/>
                  <a:pt x="163754" y="151356"/>
                </a:cubicBezTo>
                <a:cubicBezTo>
                  <a:pt x="163754" y="151559"/>
                  <a:pt x="163855" y="151762"/>
                  <a:pt x="164059" y="151965"/>
                </a:cubicBezTo>
                <a:cubicBezTo>
                  <a:pt x="164465" y="151762"/>
                  <a:pt x="165176" y="151660"/>
                  <a:pt x="166192" y="151660"/>
                </a:cubicBezTo>
                <a:cubicBezTo>
                  <a:pt x="166192" y="151457"/>
                  <a:pt x="166243" y="151305"/>
                  <a:pt x="166345" y="151203"/>
                </a:cubicBezTo>
                <a:cubicBezTo>
                  <a:pt x="166446" y="151102"/>
                  <a:pt x="166497" y="150848"/>
                  <a:pt x="166497" y="150441"/>
                </a:cubicBezTo>
                <a:close/>
                <a:moveTo>
                  <a:pt x="536905" y="150136"/>
                </a:moveTo>
                <a:cubicBezTo>
                  <a:pt x="536499" y="150543"/>
                  <a:pt x="536143" y="150848"/>
                  <a:pt x="535838" y="151051"/>
                </a:cubicBezTo>
                <a:cubicBezTo>
                  <a:pt x="535534" y="151254"/>
                  <a:pt x="535280" y="151559"/>
                  <a:pt x="535076" y="151965"/>
                </a:cubicBezTo>
                <a:lnTo>
                  <a:pt x="536905" y="151965"/>
                </a:lnTo>
                <a:cubicBezTo>
                  <a:pt x="536905" y="151762"/>
                  <a:pt x="536956" y="151508"/>
                  <a:pt x="537058" y="151203"/>
                </a:cubicBezTo>
                <a:cubicBezTo>
                  <a:pt x="537159" y="150898"/>
                  <a:pt x="537108" y="150543"/>
                  <a:pt x="536905" y="150136"/>
                </a:cubicBezTo>
                <a:close/>
                <a:moveTo>
                  <a:pt x="510997" y="150136"/>
                </a:moveTo>
                <a:lnTo>
                  <a:pt x="510997" y="151051"/>
                </a:lnTo>
                <a:lnTo>
                  <a:pt x="511302" y="151051"/>
                </a:lnTo>
                <a:lnTo>
                  <a:pt x="511302" y="150136"/>
                </a:lnTo>
                <a:close/>
                <a:moveTo>
                  <a:pt x="376885" y="150136"/>
                </a:moveTo>
                <a:cubicBezTo>
                  <a:pt x="376885" y="150340"/>
                  <a:pt x="376834" y="150441"/>
                  <a:pt x="376733" y="150441"/>
                </a:cubicBezTo>
                <a:cubicBezTo>
                  <a:pt x="376631" y="150441"/>
                  <a:pt x="376580" y="150543"/>
                  <a:pt x="376580" y="150746"/>
                </a:cubicBezTo>
                <a:cubicBezTo>
                  <a:pt x="376784" y="150746"/>
                  <a:pt x="376936" y="150797"/>
                  <a:pt x="377038" y="150898"/>
                </a:cubicBezTo>
                <a:cubicBezTo>
                  <a:pt x="377139" y="151000"/>
                  <a:pt x="377393" y="151051"/>
                  <a:pt x="377800" y="151051"/>
                </a:cubicBezTo>
                <a:lnTo>
                  <a:pt x="377800" y="150746"/>
                </a:lnTo>
                <a:cubicBezTo>
                  <a:pt x="377596" y="150543"/>
                  <a:pt x="377444" y="150441"/>
                  <a:pt x="377342" y="150441"/>
                </a:cubicBezTo>
                <a:cubicBezTo>
                  <a:pt x="377241" y="150441"/>
                  <a:pt x="377088" y="150340"/>
                  <a:pt x="376885" y="150136"/>
                </a:cubicBezTo>
                <a:close/>
                <a:moveTo>
                  <a:pt x="194234" y="150136"/>
                </a:moveTo>
                <a:cubicBezTo>
                  <a:pt x="193827" y="150543"/>
                  <a:pt x="193421" y="150898"/>
                  <a:pt x="193015" y="151203"/>
                </a:cubicBezTo>
                <a:cubicBezTo>
                  <a:pt x="192608" y="151508"/>
                  <a:pt x="192202" y="151864"/>
                  <a:pt x="191795" y="152270"/>
                </a:cubicBezTo>
                <a:cubicBezTo>
                  <a:pt x="192405" y="152473"/>
                  <a:pt x="192862" y="152575"/>
                  <a:pt x="193167" y="152575"/>
                </a:cubicBezTo>
                <a:cubicBezTo>
                  <a:pt x="193472" y="152575"/>
                  <a:pt x="193827" y="152676"/>
                  <a:pt x="194234" y="152880"/>
                </a:cubicBezTo>
                <a:close/>
                <a:moveTo>
                  <a:pt x="155219" y="150136"/>
                </a:moveTo>
                <a:lnTo>
                  <a:pt x="155524" y="150441"/>
                </a:lnTo>
                <a:cubicBezTo>
                  <a:pt x="155524" y="150238"/>
                  <a:pt x="155626" y="150136"/>
                  <a:pt x="155829" y="150136"/>
                </a:cubicBezTo>
                <a:close/>
                <a:moveTo>
                  <a:pt x="37186" y="150136"/>
                </a:moveTo>
                <a:cubicBezTo>
                  <a:pt x="36779" y="150543"/>
                  <a:pt x="36424" y="150848"/>
                  <a:pt x="36119" y="151051"/>
                </a:cubicBezTo>
                <a:cubicBezTo>
                  <a:pt x="35814" y="151254"/>
                  <a:pt x="35458" y="151559"/>
                  <a:pt x="35052" y="151965"/>
                </a:cubicBezTo>
                <a:lnTo>
                  <a:pt x="37186" y="151965"/>
                </a:lnTo>
                <a:cubicBezTo>
                  <a:pt x="37795" y="152372"/>
                  <a:pt x="38202" y="152676"/>
                  <a:pt x="38405" y="152880"/>
                </a:cubicBezTo>
                <a:cubicBezTo>
                  <a:pt x="38608" y="152473"/>
                  <a:pt x="38659" y="152219"/>
                  <a:pt x="38557" y="152118"/>
                </a:cubicBezTo>
                <a:cubicBezTo>
                  <a:pt x="38456" y="152016"/>
                  <a:pt x="38405" y="151864"/>
                  <a:pt x="38405" y="151660"/>
                </a:cubicBezTo>
                <a:cubicBezTo>
                  <a:pt x="38202" y="151864"/>
                  <a:pt x="37795" y="151965"/>
                  <a:pt x="37186" y="151965"/>
                </a:cubicBezTo>
                <a:close/>
                <a:moveTo>
                  <a:pt x="439979" y="149832"/>
                </a:moveTo>
                <a:lnTo>
                  <a:pt x="439979" y="150441"/>
                </a:lnTo>
                <a:cubicBezTo>
                  <a:pt x="440182" y="150441"/>
                  <a:pt x="440334" y="150390"/>
                  <a:pt x="440436" y="150289"/>
                </a:cubicBezTo>
                <a:cubicBezTo>
                  <a:pt x="440538" y="150187"/>
                  <a:pt x="440690" y="150136"/>
                  <a:pt x="440893" y="150136"/>
                </a:cubicBezTo>
                <a:lnTo>
                  <a:pt x="440893" y="149832"/>
                </a:lnTo>
                <a:close/>
                <a:moveTo>
                  <a:pt x="436321" y="149832"/>
                </a:moveTo>
                <a:cubicBezTo>
                  <a:pt x="435915" y="151051"/>
                  <a:pt x="435610" y="152067"/>
                  <a:pt x="435407" y="152880"/>
                </a:cubicBezTo>
                <a:cubicBezTo>
                  <a:pt x="436016" y="152676"/>
                  <a:pt x="436829" y="152575"/>
                  <a:pt x="437845" y="152575"/>
                </a:cubicBezTo>
                <a:cubicBezTo>
                  <a:pt x="437032" y="151559"/>
                  <a:pt x="436524" y="150644"/>
                  <a:pt x="436321" y="149832"/>
                </a:cubicBezTo>
                <a:close/>
                <a:moveTo>
                  <a:pt x="160096" y="149832"/>
                </a:moveTo>
                <a:cubicBezTo>
                  <a:pt x="159283" y="150035"/>
                  <a:pt x="158775" y="150136"/>
                  <a:pt x="158572" y="150136"/>
                </a:cubicBezTo>
                <a:lnTo>
                  <a:pt x="159192" y="150962"/>
                </a:lnTo>
                <a:close/>
                <a:moveTo>
                  <a:pt x="149123" y="149832"/>
                </a:moveTo>
                <a:cubicBezTo>
                  <a:pt x="148717" y="150238"/>
                  <a:pt x="148514" y="150594"/>
                  <a:pt x="148514" y="150898"/>
                </a:cubicBezTo>
                <a:cubicBezTo>
                  <a:pt x="148514" y="151203"/>
                  <a:pt x="148412" y="151559"/>
                  <a:pt x="148209" y="151965"/>
                </a:cubicBezTo>
                <a:cubicBezTo>
                  <a:pt x="148615" y="151762"/>
                  <a:pt x="149022" y="151610"/>
                  <a:pt x="149428" y="151508"/>
                </a:cubicBezTo>
                <a:cubicBezTo>
                  <a:pt x="149835" y="151406"/>
                  <a:pt x="150444" y="151152"/>
                  <a:pt x="151257" y="150746"/>
                </a:cubicBezTo>
                <a:cubicBezTo>
                  <a:pt x="150241" y="150543"/>
                  <a:pt x="149530" y="150238"/>
                  <a:pt x="149123" y="149832"/>
                </a:cubicBezTo>
                <a:close/>
                <a:moveTo>
                  <a:pt x="525170" y="149298"/>
                </a:moveTo>
                <a:cubicBezTo>
                  <a:pt x="524866" y="149349"/>
                  <a:pt x="524612" y="149730"/>
                  <a:pt x="524408" y="150441"/>
                </a:cubicBezTo>
                <a:cubicBezTo>
                  <a:pt x="524612" y="150441"/>
                  <a:pt x="524866" y="150390"/>
                  <a:pt x="525170" y="150289"/>
                </a:cubicBezTo>
                <a:cubicBezTo>
                  <a:pt x="525475" y="150187"/>
                  <a:pt x="525831" y="150136"/>
                  <a:pt x="526237" y="150136"/>
                </a:cubicBezTo>
                <a:cubicBezTo>
                  <a:pt x="525831" y="149527"/>
                  <a:pt x="525475" y="149247"/>
                  <a:pt x="525170" y="149298"/>
                </a:cubicBezTo>
                <a:close/>
                <a:moveTo>
                  <a:pt x="542392" y="149222"/>
                </a:moveTo>
                <a:cubicBezTo>
                  <a:pt x="542188" y="149222"/>
                  <a:pt x="542087" y="149324"/>
                  <a:pt x="542087" y="149527"/>
                </a:cubicBezTo>
                <a:cubicBezTo>
                  <a:pt x="542493" y="149933"/>
                  <a:pt x="542696" y="150136"/>
                  <a:pt x="542696" y="150136"/>
                </a:cubicBezTo>
                <a:lnTo>
                  <a:pt x="543306" y="149832"/>
                </a:lnTo>
                <a:cubicBezTo>
                  <a:pt x="542900" y="149425"/>
                  <a:pt x="542595" y="149222"/>
                  <a:pt x="542392" y="149222"/>
                </a:cubicBezTo>
                <a:close/>
                <a:moveTo>
                  <a:pt x="505816" y="149222"/>
                </a:moveTo>
                <a:cubicBezTo>
                  <a:pt x="505612" y="150035"/>
                  <a:pt x="505460" y="150594"/>
                  <a:pt x="505358" y="150898"/>
                </a:cubicBezTo>
                <a:lnTo>
                  <a:pt x="505213" y="151913"/>
                </a:lnTo>
                <a:lnTo>
                  <a:pt x="505816" y="151813"/>
                </a:lnTo>
                <a:cubicBezTo>
                  <a:pt x="506019" y="151711"/>
                  <a:pt x="506324" y="151660"/>
                  <a:pt x="506730" y="151660"/>
                </a:cubicBezTo>
                <a:cubicBezTo>
                  <a:pt x="506730" y="151254"/>
                  <a:pt x="506425" y="150441"/>
                  <a:pt x="505816" y="149222"/>
                </a:cubicBezTo>
                <a:close/>
                <a:moveTo>
                  <a:pt x="275692" y="149222"/>
                </a:moveTo>
                <a:cubicBezTo>
                  <a:pt x="275692" y="149628"/>
                  <a:pt x="275641" y="149984"/>
                  <a:pt x="275539" y="150289"/>
                </a:cubicBezTo>
                <a:cubicBezTo>
                  <a:pt x="275438" y="150594"/>
                  <a:pt x="275285" y="151051"/>
                  <a:pt x="275082" y="151660"/>
                </a:cubicBezTo>
                <a:cubicBezTo>
                  <a:pt x="275488" y="151051"/>
                  <a:pt x="275895" y="150543"/>
                  <a:pt x="276301" y="150136"/>
                </a:cubicBezTo>
                <a:lnTo>
                  <a:pt x="276987" y="149222"/>
                </a:lnTo>
                <a:close/>
                <a:moveTo>
                  <a:pt x="200025" y="149222"/>
                </a:moveTo>
                <a:lnTo>
                  <a:pt x="200025" y="149832"/>
                </a:lnTo>
                <a:lnTo>
                  <a:pt x="200330" y="149527"/>
                </a:lnTo>
                <a:cubicBezTo>
                  <a:pt x="200330" y="149324"/>
                  <a:pt x="200228" y="149222"/>
                  <a:pt x="200025" y="149222"/>
                </a:cubicBezTo>
                <a:close/>
                <a:moveTo>
                  <a:pt x="42977" y="149222"/>
                </a:moveTo>
                <a:cubicBezTo>
                  <a:pt x="42977" y="149628"/>
                  <a:pt x="42774" y="150035"/>
                  <a:pt x="42367" y="150441"/>
                </a:cubicBezTo>
                <a:cubicBezTo>
                  <a:pt x="42774" y="150238"/>
                  <a:pt x="43078" y="150035"/>
                  <a:pt x="43282" y="149832"/>
                </a:cubicBezTo>
                <a:cubicBezTo>
                  <a:pt x="43078" y="149628"/>
                  <a:pt x="42977" y="149425"/>
                  <a:pt x="42977" y="149222"/>
                </a:cubicBezTo>
                <a:close/>
                <a:moveTo>
                  <a:pt x="25603" y="149222"/>
                </a:moveTo>
                <a:cubicBezTo>
                  <a:pt x="25197" y="149628"/>
                  <a:pt x="24587" y="150035"/>
                  <a:pt x="23774" y="150441"/>
                </a:cubicBezTo>
                <a:cubicBezTo>
                  <a:pt x="25197" y="150441"/>
                  <a:pt x="26010" y="150340"/>
                  <a:pt x="26213" y="150136"/>
                </a:cubicBezTo>
                <a:cubicBezTo>
                  <a:pt x="26416" y="149933"/>
                  <a:pt x="26518" y="149730"/>
                  <a:pt x="26518" y="149527"/>
                </a:cubicBezTo>
                <a:cubicBezTo>
                  <a:pt x="26314" y="149527"/>
                  <a:pt x="26162" y="149476"/>
                  <a:pt x="26060" y="149374"/>
                </a:cubicBezTo>
                <a:cubicBezTo>
                  <a:pt x="25959" y="149273"/>
                  <a:pt x="25806" y="149222"/>
                  <a:pt x="25603" y="149222"/>
                </a:cubicBezTo>
                <a:close/>
                <a:moveTo>
                  <a:pt x="23470" y="149222"/>
                </a:moveTo>
                <a:cubicBezTo>
                  <a:pt x="23266" y="149425"/>
                  <a:pt x="23165" y="149578"/>
                  <a:pt x="23165" y="149679"/>
                </a:cubicBezTo>
                <a:cubicBezTo>
                  <a:pt x="23165" y="149781"/>
                  <a:pt x="22962" y="149933"/>
                  <a:pt x="22555" y="150136"/>
                </a:cubicBezTo>
                <a:cubicBezTo>
                  <a:pt x="22758" y="150136"/>
                  <a:pt x="22860" y="150187"/>
                  <a:pt x="22860" y="150289"/>
                </a:cubicBezTo>
                <a:cubicBezTo>
                  <a:pt x="22860" y="150390"/>
                  <a:pt x="22962" y="150441"/>
                  <a:pt x="23165" y="150441"/>
                </a:cubicBezTo>
                <a:cubicBezTo>
                  <a:pt x="23165" y="150238"/>
                  <a:pt x="23266" y="150086"/>
                  <a:pt x="23470" y="149984"/>
                </a:cubicBezTo>
                <a:cubicBezTo>
                  <a:pt x="23673" y="149882"/>
                  <a:pt x="23774" y="149730"/>
                  <a:pt x="23774" y="149527"/>
                </a:cubicBezTo>
                <a:cubicBezTo>
                  <a:pt x="23571" y="149527"/>
                  <a:pt x="23470" y="149425"/>
                  <a:pt x="23470" y="149222"/>
                </a:cubicBezTo>
                <a:close/>
                <a:moveTo>
                  <a:pt x="534467" y="148917"/>
                </a:moveTo>
                <a:cubicBezTo>
                  <a:pt x="533857" y="149324"/>
                  <a:pt x="533451" y="149527"/>
                  <a:pt x="533248" y="149527"/>
                </a:cubicBezTo>
                <a:lnTo>
                  <a:pt x="532478" y="149784"/>
                </a:lnTo>
                <a:lnTo>
                  <a:pt x="532638" y="149832"/>
                </a:lnTo>
                <a:cubicBezTo>
                  <a:pt x="532638" y="149832"/>
                  <a:pt x="532435" y="150441"/>
                  <a:pt x="532028" y="151660"/>
                </a:cubicBezTo>
                <a:cubicBezTo>
                  <a:pt x="532435" y="151254"/>
                  <a:pt x="532790" y="150848"/>
                  <a:pt x="533095" y="150441"/>
                </a:cubicBezTo>
                <a:cubicBezTo>
                  <a:pt x="533400" y="150035"/>
                  <a:pt x="533857" y="149527"/>
                  <a:pt x="534467" y="148917"/>
                </a:cubicBezTo>
                <a:close/>
                <a:moveTo>
                  <a:pt x="503072" y="148917"/>
                </a:moveTo>
                <a:cubicBezTo>
                  <a:pt x="502666" y="149120"/>
                  <a:pt x="502361" y="149222"/>
                  <a:pt x="502158" y="149222"/>
                </a:cubicBezTo>
                <a:cubicBezTo>
                  <a:pt x="501955" y="149222"/>
                  <a:pt x="501650" y="149324"/>
                  <a:pt x="501244" y="149527"/>
                </a:cubicBezTo>
                <a:lnTo>
                  <a:pt x="501244" y="151356"/>
                </a:lnTo>
                <a:cubicBezTo>
                  <a:pt x="500837" y="151356"/>
                  <a:pt x="500431" y="151457"/>
                  <a:pt x="500024" y="151660"/>
                </a:cubicBezTo>
                <a:cubicBezTo>
                  <a:pt x="500228" y="151864"/>
                  <a:pt x="500329" y="152270"/>
                  <a:pt x="500329" y="152880"/>
                </a:cubicBezTo>
                <a:cubicBezTo>
                  <a:pt x="500126" y="153083"/>
                  <a:pt x="499923" y="153235"/>
                  <a:pt x="499720" y="153337"/>
                </a:cubicBezTo>
                <a:cubicBezTo>
                  <a:pt x="499516" y="153438"/>
                  <a:pt x="499212" y="153794"/>
                  <a:pt x="498805" y="154404"/>
                </a:cubicBezTo>
                <a:lnTo>
                  <a:pt x="500634" y="154404"/>
                </a:lnTo>
                <a:cubicBezTo>
                  <a:pt x="500634" y="153997"/>
                  <a:pt x="500583" y="153692"/>
                  <a:pt x="500482" y="153489"/>
                </a:cubicBezTo>
                <a:cubicBezTo>
                  <a:pt x="500380" y="153286"/>
                  <a:pt x="500329" y="152981"/>
                  <a:pt x="500329" y="152575"/>
                </a:cubicBezTo>
                <a:cubicBezTo>
                  <a:pt x="500532" y="152372"/>
                  <a:pt x="500685" y="152168"/>
                  <a:pt x="500786" y="151965"/>
                </a:cubicBezTo>
                <a:cubicBezTo>
                  <a:pt x="500888" y="151762"/>
                  <a:pt x="501142" y="151457"/>
                  <a:pt x="501548" y="151051"/>
                </a:cubicBezTo>
                <a:lnTo>
                  <a:pt x="503072" y="151051"/>
                </a:lnTo>
                <a:close/>
                <a:moveTo>
                  <a:pt x="29718" y="148917"/>
                </a:moveTo>
                <a:cubicBezTo>
                  <a:pt x="29210" y="148917"/>
                  <a:pt x="28753" y="149425"/>
                  <a:pt x="28346" y="150441"/>
                </a:cubicBezTo>
                <a:cubicBezTo>
                  <a:pt x="28753" y="150238"/>
                  <a:pt x="29159" y="150136"/>
                  <a:pt x="29566" y="150136"/>
                </a:cubicBezTo>
                <a:cubicBezTo>
                  <a:pt x="29972" y="150949"/>
                  <a:pt x="30378" y="151660"/>
                  <a:pt x="30785" y="152270"/>
                </a:cubicBezTo>
                <a:cubicBezTo>
                  <a:pt x="31191" y="151864"/>
                  <a:pt x="31394" y="151610"/>
                  <a:pt x="31394" y="151508"/>
                </a:cubicBezTo>
                <a:lnTo>
                  <a:pt x="31677" y="151296"/>
                </a:lnTo>
                <a:lnTo>
                  <a:pt x="30785" y="148917"/>
                </a:lnTo>
                <a:close/>
                <a:moveTo>
                  <a:pt x="494538" y="148612"/>
                </a:moveTo>
                <a:cubicBezTo>
                  <a:pt x="493928" y="149425"/>
                  <a:pt x="493573" y="149933"/>
                  <a:pt x="493471" y="150136"/>
                </a:cubicBezTo>
                <a:cubicBezTo>
                  <a:pt x="493370" y="150340"/>
                  <a:pt x="493217" y="150848"/>
                  <a:pt x="493014" y="151660"/>
                </a:cubicBezTo>
                <a:lnTo>
                  <a:pt x="496672" y="151660"/>
                </a:lnTo>
                <a:cubicBezTo>
                  <a:pt x="496468" y="150238"/>
                  <a:pt x="495757" y="149222"/>
                  <a:pt x="494538" y="148612"/>
                </a:cubicBezTo>
                <a:close/>
                <a:moveTo>
                  <a:pt x="436321" y="148612"/>
                </a:moveTo>
                <a:lnTo>
                  <a:pt x="436321" y="148917"/>
                </a:lnTo>
                <a:lnTo>
                  <a:pt x="436626" y="148612"/>
                </a:lnTo>
                <a:close/>
                <a:moveTo>
                  <a:pt x="371094" y="148612"/>
                </a:moveTo>
                <a:cubicBezTo>
                  <a:pt x="370688" y="149019"/>
                  <a:pt x="370180" y="149374"/>
                  <a:pt x="369570" y="149679"/>
                </a:cubicBezTo>
                <a:cubicBezTo>
                  <a:pt x="368960" y="149984"/>
                  <a:pt x="368960" y="150644"/>
                  <a:pt x="369570" y="151660"/>
                </a:cubicBezTo>
                <a:cubicBezTo>
                  <a:pt x="369976" y="150848"/>
                  <a:pt x="370281" y="150238"/>
                  <a:pt x="370484" y="149832"/>
                </a:cubicBezTo>
                <a:cubicBezTo>
                  <a:pt x="370688" y="149425"/>
                  <a:pt x="370891" y="149019"/>
                  <a:pt x="371094" y="148612"/>
                </a:cubicBezTo>
                <a:close/>
                <a:moveTo>
                  <a:pt x="499415" y="148308"/>
                </a:moveTo>
                <a:cubicBezTo>
                  <a:pt x="499212" y="148308"/>
                  <a:pt x="498704" y="148917"/>
                  <a:pt x="497891" y="150136"/>
                </a:cubicBezTo>
                <a:cubicBezTo>
                  <a:pt x="499313" y="149527"/>
                  <a:pt x="500075" y="149171"/>
                  <a:pt x="500177" y="149070"/>
                </a:cubicBezTo>
                <a:cubicBezTo>
                  <a:pt x="500278" y="148968"/>
                  <a:pt x="500024" y="148714"/>
                  <a:pt x="499415" y="148308"/>
                </a:cubicBezTo>
                <a:close/>
                <a:moveTo>
                  <a:pt x="451561" y="148308"/>
                </a:moveTo>
                <a:cubicBezTo>
                  <a:pt x="451358" y="148308"/>
                  <a:pt x="451256" y="148358"/>
                  <a:pt x="451256" y="148460"/>
                </a:cubicBezTo>
                <a:cubicBezTo>
                  <a:pt x="451256" y="148562"/>
                  <a:pt x="451155" y="148612"/>
                  <a:pt x="450952" y="148612"/>
                </a:cubicBezTo>
                <a:lnTo>
                  <a:pt x="451561" y="148612"/>
                </a:lnTo>
                <a:cubicBezTo>
                  <a:pt x="451561" y="148409"/>
                  <a:pt x="451561" y="148308"/>
                  <a:pt x="451561" y="148308"/>
                </a:cubicBezTo>
                <a:close/>
                <a:moveTo>
                  <a:pt x="203683" y="148308"/>
                </a:moveTo>
                <a:cubicBezTo>
                  <a:pt x="203276" y="148714"/>
                  <a:pt x="202870" y="149222"/>
                  <a:pt x="202463" y="149832"/>
                </a:cubicBezTo>
                <a:lnTo>
                  <a:pt x="203378" y="149832"/>
                </a:lnTo>
                <a:cubicBezTo>
                  <a:pt x="203378" y="149222"/>
                  <a:pt x="203479" y="148714"/>
                  <a:pt x="203683" y="148308"/>
                </a:cubicBezTo>
                <a:close/>
                <a:moveTo>
                  <a:pt x="376885" y="148003"/>
                </a:moveTo>
                <a:cubicBezTo>
                  <a:pt x="377292" y="148409"/>
                  <a:pt x="377749" y="148816"/>
                  <a:pt x="378257" y="149222"/>
                </a:cubicBezTo>
                <a:cubicBezTo>
                  <a:pt x="378765" y="149628"/>
                  <a:pt x="379222" y="150035"/>
                  <a:pt x="379628" y="150441"/>
                </a:cubicBezTo>
                <a:cubicBezTo>
                  <a:pt x="379832" y="150035"/>
                  <a:pt x="379933" y="149628"/>
                  <a:pt x="379933" y="149222"/>
                </a:cubicBezTo>
                <a:cubicBezTo>
                  <a:pt x="379933" y="148816"/>
                  <a:pt x="380035" y="148409"/>
                  <a:pt x="380238" y="148003"/>
                </a:cubicBezTo>
                <a:close/>
                <a:moveTo>
                  <a:pt x="294894" y="148003"/>
                </a:moveTo>
                <a:cubicBezTo>
                  <a:pt x="293268" y="149425"/>
                  <a:pt x="292659" y="150543"/>
                  <a:pt x="293065" y="151356"/>
                </a:cubicBezTo>
                <a:cubicBezTo>
                  <a:pt x="292659" y="151762"/>
                  <a:pt x="292252" y="152168"/>
                  <a:pt x="291846" y="152575"/>
                </a:cubicBezTo>
                <a:lnTo>
                  <a:pt x="290830" y="153591"/>
                </a:lnTo>
                <a:lnTo>
                  <a:pt x="293370" y="152575"/>
                </a:lnTo>
                <a:cubicBezTo>
                  <a:pt x="293370" y="152372"/>
                  <a:pt x="293319" y="152168"/>
                  <a:pt x="293218" y="151965"/>
                </a:cubicBezTo>
                <a:cubicBezTo>
                  <a:pt x="293116" y="151762"/>
                  <a:pt x="293065" y="151559"/>
                  <a:pt x="293065" y="151356"/>
                </a:cubicBezTo>
                <a:cubicBezTo>
                  <a:pt x="293878" y="150949"/>
                  <a:pt x="294335" y="150492"/>
                  <a:pt x="294437" y="149984"/>
                </a:cubicBezTo>
                <a:cubicBezTo>
                  <a:pt x="294538" y="149476"/>
                  <a:pt x="294691" y="148816"/>
                  <a:pt x="294894" y="148003"/>
                </a:cubicBezTo>
                <a:close/>
                <a:moveTo>
                  <a:pt x="168021" y="148003"/>
                </a:moveTo>
                <a:cubicBezTo>
                  <a:pt x="167818" y="148206"/>
                  <a:pt x="167615" y="148358"/>
                  <a:pt x="167411" y="148460"/>
                </a:cubicBezTo>
                <a:cubicBezTo>
                  <a:pt x="167208" y="148562"/>
                  <a:pt x="167005" y="148714"/>
                  <a:pt x="166802" y="148917"/>
                </a:cubicBezTo>
                <a:cubicBezTo>
                  <a:pt x="167208" y="149324"/>
                  <a:pt x="167513" y="149527"/>
                  <a:pt x="167716" y="149527"/>
                </a:cubicBezTo>
                <a:cubicBezTo>
                  <a:pt x="167919" y="149324"/>
                  <a:pt x="168021" y="149222"/>
                  <a:pt x="168021" y="149222"/>
                </a:cubicBezTo>
                <a:cubicBezTo>
                  <a:pt x="168021" y="148409"/>
                  <a:pt x="168021" y="148003"/>
                  <a:pt x="168021" y="148003"/>
                </a:cubicBezTo>
                <a:close/>
                <a:moveTo>
                  <a:pt x="375971" y="147698"/>
                </a:moveTo>
                <a:cubicBezTo>
                  <a:pt x="375768" y="147698"/>
                  <a:pt x="375666" y="147800"/>
                  <a:pt x="375666" y="148003"/>
                </a:cubicBezTo>
                <a:lnTo>
                  <a:pt x="375971" y="148308"/>
                </a:lnTo>
                <a:cubicBezTo>
                  <a:pt x="375971" y="148104"/>
                  <a:pt x="376072" y="148003"/>
                  <a:pt x="376276" y="148003"/>
                </a:cubicBezTo>
                <a:cubicBezTo>
                  <a:pt x="376072" y="147800"/>
                  <a:pt x="375971" y="147698"/>
                  <a:pt x="375971" y="147698"/>
                </a:cubicBezTo>
                <a:close/>
                <a:moveTo>
                  <a:pt x="288798" y="147698"/>
                </a:moveTo>
                <a:cubicBezTo>
                  <a:pt x="288595" y="147698"/>
                  <a:pt x="288493" y="147800"/>
                  <a:pt x="288493" y="148003"/>
                </a:cubicBezTo>
                <a:cubicBezTo>
                  <a:pt x="288696" y="148003"/>
                  <a:pt x="288798" y="148104"/>
                  <a:pt x="288798" y="148308"/>
                </a:cubicBezTo>
                <a:cubicBezTo>
                  <a:pt x="289001" y="148104"/>
                  <a:pt x="289103" y="148003"/>
                  <a:pt x="289103" y="148003"/>
                </a:cubicBezTo>
                <a:close/>
                <a:moveTo>
                  <a:pt x="198196" y="147698"/>
                </a:moveTo>
                <a:cubicBezTo>
                  <a:pt x="198196" y="148104"/>
                  <a:pt x="198145" y="148409"/>
                  <a:pt x="198044" y="148612"/>
                </a:cubicBezTo>
                <a:cubicBezTo>
                  <a:pt x="197942" y="148816"/>
                  <a:pt x="197891" y="149019"/>
                  <a:pt x="197891" y="149222"/>
                </a:cubicBezTo>
                <a:cubicBezTo>
                  <a:pt x="198095" y="149425"/>
                  <a:pt x="198298" y="149527"/>
                  <a:pt x="198501" y="149527"/>
                </a:cubicBezTo>
                <a:lnTo>
                  <a:pt x="198806" y="149527"/>
                </a:lnTo>
                <a:cubicBezTo>
                  <a:pt x="198806" y="149120"/>
                  <a:pt x="198907" y="148816"/>
                  <a:pt x="199111" y="148612"/>
                </a:cubicBezTo>
                <a:cubicBezTo>
                  <a:pt x="199314" y="148409"/>
                  <a:pt x="199415" y="148206"/>
                  <a:pt x="199415" y="148003"/>
                </a:cubicBezTo>
                <a:cubicBezTo>
                  <a:pt x="199212" y="148003"/>
                  <a:pt x="199060" y="147952"/>
                  <a:pt x="198958" y="147850"/>
                </a:cubicBezTo>
                <a:cubicBezTo>
                  <a:pt x="198857" y="147749"/>
                  <a:pt x="198603" y="147698"/>
                  <a:pt x="198196" y="147698"/>
                </a:cubicBezTo>
                <a:close/>
                <a:moveTo>
                  <a:pt x="171374" y="147698"/>
                </a:moveTo>
                <a:cubicBezTo>
                  <a:pt x="171171" y="147698"/>
                  <a:pt x="171018" y="147749"/>
                  <a:pt x="170917" y="147850"/>
                </a:cubicBezTo>
                <a:cubicBezTo>
                  <a:pt x="170815" y="147952"/>
                  <a:pt x="170663" y="148003"/>
                  <a:pt x="170459" y="148003"/>
                </a:cubicBezTo>
                <a:cubicBezTo>
                  <a:pt x="170459" y="148206"/>
                  <a:pt x="170561" y="148308"/>
                  <a:pt x="170764" y="148308"/>
                </a:cubicBezTo>
                <a:cubicBezTo>
                  <a:pt x="170967" y="148104"/>
                  <a:pt x="171171" y="148003"/>
                  <a:pt x="171374" y="148003"/>
                </a:cubicBezTo>
                <a:close/>
                <a:moveTo>
                  <a:pt x="546049" y="147393"/>
                </a:moveTo>
                <a:lnTo>
                  <a:pt x="546049" y="148308"/>
                </a:lnTo>
                <a:cubicBezTo>
                  <a:pt x="545643" y="148511"/>
                  <a:pt x="545287" y="148612"/>
                  <a:pt x="544982" y="148612"/>
                </a:cubicBezTo>
                <a:cubicBezTo>
                  <a:pt x="544678" y="148612"/>
                  <a:pt x="544220" y="148714"/>
                  <a:pt x="543611" y="148917"/>
                </a:cubicBezTo>
                <a:lnTo>
                  <a:pt x="545440" y="150746"/>
                </a:lnTo>
                <a:cubicBezTo>
                  <a:pt x="545643" y="150136"/>
                  <a:pt x="545744" y="149679"/>
                  <a:pt x="545744" y="149374"/>
                </a:cubicBezTo>
                <a:cubicBezTo>
                  <a:pt x="545744" y="149070"/>
                  <a:pt x="545846" y="148714"/>
                  <a:pt x="546049" y="148308"/>
                </a:cubicBezTo>
                <a:lnTo>
                  <a:pt x="546659" y="147698"/>
                </a:lnTo>
                <a:cubicBezTo>
                  <a:pt x="546456" y="147698"/>
                  <a:pt x="546252" y="147596"/>
                  <a:pt x="546049" y="147393"/>
                </a:cubicBezTo>
                <a:close/>
                <a:moveTo>
                  <a:pt x="504596" y="147393"/>
                </a:moveTo>
                <a:cubicBezTo>
                  <a:pt x="505003" y="148206"/>
                  <a:pt x="505308" y="148663"/>
                  <a:pt x="505511" y="148765"/>
                </a:cubicBezTo>
                <a:cubicBezTo>
                  <a:pt x="505714" y="148866"/>
                  <a:pt x="506425" y="148714"/>
                  <a:pt x="507644" y="148308"/>
                </a:cubicBezTo>
                <a:cubicBezTo>
                  <a:pt x="506425" y="147901"/>
                  <a:pt x="505409" y="147596"/>
                  <a:pt x="504596" y="147393"/>
                </a:cubicBezTo>
                <a:close/>
                <a:moveTo>
                  <a:pt x="285445" y="147393"/>
                </a:moveTo>
                <a:cubicBezTo>
                  <a:pt x="285445" y="147190"/>
                  <a:pt x="285242" y="147495"/>
                  <a:pt x="284836" y="148308"/>
                </a:cubicBezTo>
                <a:cubicBezTo>
                  <a:pt x="285039" y="148714"/>
                  <a:pt x="285242" y="149120"/>
                  <a:pt x="285445" y="149527"/>
                </a:cubicBezTo>
                <a:cubicBezTo>
                  <a:pt x="285648" y="149933"/>
                  <a:pt x="285852" y="150340"/>
                  <a:pt x="286055" y="150746"/>
                </a:cubicBezTo>
                <a:cubicBezTo>
                  <a:pt x="286868" y="150543"/>
                  <a:pt x="287630" y="150390"/>
                  <a:pt x="288341" y="150289"/>
                </a:cubicBezTo>
                <a:cubicBezTo>
                  <a:pt x="289052" y="150187"/>
                  <a:pt x="289916" y="150035"/>
                  <a:pt x="290932" y="149832"/>
                </a:cubicBezTo>
                <a:cubicBezTo>
                  <a:pt x="289712" y="149425"/>
                  <a:pt x="288747" y="149019"/>
                  <a:pt x="288036" y="148612"/>
                </a:cubicBezTo>
                <a:cubicBezTo>
                  <a:pt x="287325" y="148206"/>
                  <a:pt x="286461" y="147800"/>
                  <a:pt x="285445" y="147393"/>
                </a:cubicBezTo>
                <a:close/>
                <a:moveTo>
                  <a:pt x="439979" y="146784"/>
                </a:moveTo>
                <a:lnTo>
                  <a:pt x="438760" y="148003"/>
                </a:lnTo>
                <a:cubicBezTo>
                  <a:pt x="438963" y="148003"/>
                  <a:pt x="439064" y="148104"/>
                  <a:pt x="439064" y="148308"/>
                </a:cubicBezTo>
                <a:cubicBezTo>
                  <a:pt x="439268" y="148104"/>
                  <a:pt x="439420" y="148003"/>
                  <a:pt x="439522" y="148003"/>
                </a:cubicBezTo>
                <a:cubicBezTo>
                  <a:pt x="439623" y="148003"/>
                  <a:pt x="439776" y="147901"/>
                  <a:pt x="439979" y="147698"/>
                </a:cubicBezTo>
                <a:cubicBezTo>
                  <a:pt x="439979" y="147495"/>
                  <a:pt x="439928" y="147393"/>
                  <a:pt x="439826" y="147393"/>
                </a:cubicBezTo>
                <a:cubicBezTo>
                  <a:pt x="439725" y="147393"/>
                  <a:pt x="439776" y="147190"/>
                  <a:pt x="439979" y="146784"/>
                </a:cubicBezTo>
                <a:close/>
                <a:moveTo>
                  <a:pt x="45720" y="146784"/>
                </a:moveTo>
                <a:cubicBezTo>
                  <a:pt x="45720" y="147596"/>
                  <a:pt x="45822" y="148104"/>
                  <a:pt x="46025" y="148308"/>
                </a:cubicBezTo>
                <a:cubicBezTo>
                  <a:pt x="45618" y="148511"/>
                  <a:pt x="45263" y="148612"/>
                  <a:pt x="44958" y="148612"/>
                </a:cubicBezTo>
                <a:cubicBezTo>
                  <a:pt x="44653" y="148612"/>
                  <a:pt x="44298" y="148714"/>
                  <a:pt x="43891" y="148917"/>
                </a:cubicBezTo>
                <a:cubicBezTo>
                  <a:pt x="44501" y="150340"/>
                  <a:pt x="45314" y="150543"/>
                  <a:pt x="46330" y="149527"/>
                </a:cubicBezTo>
                <a:cubicBezTo>
                  <a:pt x="46126" y="149120"/>
                  <a:pt x="46025" y="148714"/>
                  <a:pt x="46025" y="148308"/>
                </a:cubicBezTo>
                <a:cubicBezTo>
                  <a:pt x="46431" y="147495"/>
                  <a:pt x="46634" y="147038"/>
                  <a:pt x="46634" y="146936"/>
                </a:cubicBezTo>
                <a:cubicBezTo>
                  <a:pt x="46634" y="146834"/>
                  <a:pt x="46330" y="146784"/>
                  <a:pt x="45720" y="146784"/>
                </a:cubicBezTo>
                <a:close/>
                <a:moveTo>
                  <a:pt x="546049" y="146479"/>
                </a:moveTo>
                <a:lnTo>
                  <a:pt x="545744" y="146784"/>
                </a:lnTo>
                <a:lnTo>
                  <a:pt x="546049" y="147088"/>
                </a:lnTo>
                <a:close/>
                <a:moveTo>
                  <a:pt x="535686" y="146479"/>
                </a:moveTo>
                <a:cubicBezTo>
                  <a:pt x="535483" y="147088"/>
                  <a:pt x="535330" y="147596"/>
                  <a:pt x="535229" y="148003"/>
                </a:cubicBezTo>
                <a:cubicBezTo>
                  <a:pt x="535127" y="148409"/>
                  <a:pt x="535483" y="148308"/>
                  <a:pt x="536296" y="147698"/>
                </a:cubicBezTo>
                <a:cubicBezTo>
                  <a:pt x="536092" y="147495"/>
                  <a:pt x="535991" y="147292"/>
                  <a:pt x="535991" y="147088"/>
                </a:cubicBezTo>
                <a:cubicBezTo>
                  <a:pt x="535991" y="146885"/>
                  <a:pt x="535889" y="146682"/>
                  <a:pt x="535686" y="146479"/>
                </a:cubicBezTo>
                <a:close/>
                <a:moveTo>
                  <a:pt x="518617" y="146479"/>
                </a:moveTo>
                <a:lnTo>
                  <a:pt x="517020" y="149408"/>
                </a:lnTo>
                <a:lnTo>
                  <a:pt x="519227" y="148917"/>
                </a:lnTo>
                <a:cubicBezTo>
                  <a:pt x="519633" y="149324"/>
                  <a:pt x="519989" y="149781"/>
                  <a:pt x="520294" y="150289"/>
                </a:cubicBezTo>
                <a:cubicBezTo>
                  <a:pt x="520598" y="150797"/>
                  <a:pt x="520954" y="151254"/>
                  <a:pt x="521360" y="151660"/>
                </a:cubicBezTo>
                <a:cubicBezTo>
                  <a:pt x="521767" y="150848"/>
                  <a:pt x="521970" y="150441"/>
                  <a:pt x="521970" y="150441"/>
                </a:cubicBezTo>
                <a:cubicBezTo>
                  <a:pt x="522173" y="150441"/>
                  <a:pt x="522326" y="150492"/>
                  <a:pt x="522427" y="150594"/>
                </a:cubicBezTo>
                <a:cubicBezTo>
                  <a:pt x="522529" y="150695"/>
                  <a:pt x="522783" y="150746"/>
                  <a:pt x="523189" y="150746"/>
                </a:cubicBezTo>
                <a:cubicBezTo>
                  <a:pt x="523189" y="150340"/>
                  <a:pt x="523240" y="150035"/>
                  <a:pt x="523342" y="149832"/>
                </a:cubicBezTo>
                <a:cubicBezTo>
                  <a:pt x="523443" y="149628"/>
                  <a:pt x="523494" y="149324"/>
                  <a:pt x="523494" y="148917"/>
                </a:cubicBezTo>
                <a:cubicBezTo>
                  <a:pt x="523088" y="149324"/>
                  <a:pt x="522783" y="149628"/>
                  <a:pt x="522580" y="149832"/>
                </a:cubicBezTo>
                <a:cubicBezTo>
                  <a:pt x="522376" y="150035"/>
                  <a:pt x="522173" y="150238"/>
                  <a:pt x="521970" y="150441"/>
                </a:cubicBezTo>
                <a:cubicBezTo>
                  <a:pt x="521767" y="150238"/>
                  <a:pt x="521716" y="150035"/>
                  <a:pt x="521818" y="149832"/>
                </a:cubicBezTo>
                <a:cubicBezTo>
                  <a:pt x="521919" y="149628"/>
                  <a:pt x="521868" y="149425"/>
                  <a:pt x="521665" y="149222"/>
                </a:cubicBezTo>
                <a:cubicBezTo>
                  <a:pt x="521665" y="149019"/>
                  <a:pt x="521716" y="148816"/>
                  <a:pt x="521818" y="148612"/>
                </a:cubicBezTo>
                <a:cubicBezTo>
                  <a:pt x="521919" y="148409"/>
                  <a:pt x="521970" y="148104"/>
                  <a:pt x="521970" y="147698"/>
                </a:cubicBezTo>
                <a:cubicBezTo>
                  <a:pt x="521360" y="148104"/>
                  <a:pt x="520852" y="148358"/>
                  <a:pt x="520446" y="148460"/>
                </a:cubicBezTo>
                <a:cubicBezTo>
                  <a:pt x="520040" y="148562"/>
                  <a:pt x="519633" y="148714"/>
                  <a:pt x="519227" y="148917"/>
                </a:cubicBezTo>
                <a:cubicBezTo>
                  <a:pt x="520040" y="147495"/>
                  <a:pt x="519836" y="146682"/>
                  <a:pt x="518617" y="146479"/>
                </a:cubicBezTo>
                <a:close/>
                <a:moveTo>
                  <a:pt x="496976" y="146479"/>
                </a:moveTo>
                <a:cubicBezTo>
                  <a:pt x="496976" y="146682"/>
                  <a:pt x="496875" y="146987"/>
                  <a:pt x="496672" y="147393"/>
                </a:cubicBezTo>
                <a:lnTo>
                  <a:pt x="497891" y="147393"/>
                </a:lnTo>
                <a:lnTo>
                  <a:pt x="498196" y="146784"/>
                </a:lnTo>
                <a:cubicBezTo>
                  <a:pt x="497992" y="146784"/>
                  <a:pt x="497840" y="146733"/>
                  <a:pt x="497738" y="146631"/>
                </a:cubicBezTo>
                <a:cubicBezTo>
                  <a:pt x="497637" y="146530"/>
                  <a:pt x="497383" y="146479"/>
                  <a:pt x="496976" y="146479"/>
                </a:cubicBezTo>
                <a:close/>
                <a:moveTo>
                  <a:pt x="281483" y="146479"/>
                </a:moveTo>
                <a:cubicBezTo>
                  <a:pt x="280873" y="146682"/>
                  <a:pt x="280264" y="146784"/>
                  <a:pt x="279654" y="146784"/>
                </a:cubicBezTo>
                <a:cubicBezTo>
                  <a:pt x="279044" y="146784"/>
                  <a:pt x="278435" y="146987"/>
                  <a:pt x="277825" y="147393"/>
                </a:cubicBezTo>
                <a:cubicBezTo>
                  <a:pt x="277825" y="147800"/>
                  <a:pt x="277774" y="148104"/>
                  <a:pt x="277673" y="148308"/>
                </a:cubicBezTo>
                <a:cubicBezTo>
                  <a:pt x="277571" y="148511"/>
                  <a:pt x="277520" y="148816"/>
                  <a:pt x="277520" y="149222"/>
                </a:cubicBezTo>
                <a:lnTo>
                  <a:pt x="277368" y="149222"/>
                </a:lnTo>
                <a:lnTo>
                  <a:pt x="277825" y="150136"/>
                </a:lnTo>
                <a:cubicBezTo>
                  <a:pt x="277825" y="150543"/>
                  <a:pt x="277927" y="150949"/>
                  <a:pt x="278130" y="151356"/>
                </a:cubicBezTo>
                <a:cubicBezTo>
                  <a:pt x="278943" y="150746"/>
                  <a:pt x="279603" y="150289"/>
                  <a:pt x="280111" y="149984"/>
                </a:cubicBezTo>
                <a:cubicBezTo>
                  <a:pt x="280619" y="149679"/>
                  <a:pt x="281076" y="149324"/>
                  <a:pt x="281483" y="148917"/>
                </a:cubicBezTo>
                <a:cubicBezTo>
                  <a:pt x="281686" y="149324"/>
                  <a:pt x="281737" y="149628"/>
                  <a:pt x="281635" y="149832"/>
                </a:cubicBezTo>
                <a:lnTo>
                  <a:pt x="281534" y="150441"/>
                </a:lnTo>
                <a:lnTo>
                  <a:pt x="283312" y="150441"/>
                </a:lnTo>
                <a:cubicBezTo>
                  <a:pt x="282296" y="148816"/>
                  <a:pt x="281686" y="147495"/>
                  <a:pt x="281483" y="146479"/>
                </a:cubicBezTo>
                <a:close/>
                <a:moveTo>
                  <a:pt x="603961" y="146174"/>
                </a:moveTo>
                <a:cubicBezTo>
                  <a:pt x="603961" y="146377"/>
                  <a:pt x="603910" y="146631"/>
                  <a:pt x="603809" y="146936"/>
                </a:cubicBezTo>
                <a:cubicBezTo>
                  <a:pt x="603707" y="147241"/>
                  <a:pt x="603656" y="147495"/>
                  <a:pt x="603656" y="147698"/>
                </a:cubicBezTo>
                <a:lnTo>
                  <a:pt x="603961" y="147698"/>
                </a:lnTo>
                <a:cubicBezTo>
                  <a:pt x="603961" y="147495"/>
                  <a:pt x="604012" y="147241"/>
                  <a:pt x="604114" y="146936"/>
                </a:cubicBezTo>
                <a:cubicBezTo>
                  <a:pt x="604215" y="146631"/>
                  <a:pt x="604266" y="146377"/>
                  <a:pt x="604266" y="146174"/>
                </a:cubicBezTo>
                <a:close/>
                <a:moveTo>
                  <a:pt x="602132" y="146174"/>
                </a:moveTo>
                <a:cubicBezTo>
                  <a:pt x="600710" y="145768"/>
                  <a:pt x="599440" y="146123"/>
                  <a:pt x="598322" y="147241"/>
                </a:cubicBezTo>
                <a:cubicBezTo>
                  <a:pt x="597205" y="148358"/>
                  <a:pt x="595935" y="148816"/>
                  <a:pt x="594512" y="148612"/>
                </a:cubicBezTo>
                <a:cubicBezTo>
                  <a:pt x="594512" y="148612"/>
                  <a:pt x="594512" y="148003"/>
                  <a:pt x="594512" y="146784"/>
                </a:cubicBezTo>
                <a:cubicBezTo>
                  <a:pt x="594106" y="146784"/>
                  <a:pt x="593649" y="146733"/>
                  <a:pt x="593141" y="146631"/>
                </a:cubicBezTo>
                <a:cubicBezTo>
                  <a:pt x="592633" y="146530"/>
                  <a:pt x="592176" y="146479"/>
                  <a:pt x="591769" y="146479"/>
                </a:cubicBezTo>
                <a:cubicBezTo>
                  <a:pt x="591566" y="146479"/>
                  <a:pt x="591414" y="146631"/>
                  <a:pt x="591312" y="146936"/>
                </a:cubicBezTo>
                <a:cubicBezTo>
                  <a:pt x="591210" y="147241"/>
                  <a:pt x="591058" y="147495"/>
                  <a:pt x="590855" y="147698"/>
                </a:cubicBezTo>
                <a:cubicBezTo>
                  <a:pt x="591464" y="148104"/>
                  <a:pt x="592176" y="148511"/>
                  <a:pt x="592988" y="148917"/>
                </a:cubicBezTo>
                <a:cubicBezTo>
                  <a:pt x="592379" y="150136"/>
                  <a:pt x="592125" y="150898"/>
                  <a:pt x="592226" y="151203"/>
                </a:cubicBezTo>
                <a:cubicBezTo>
                  <a:pt x="592328" y="151508"/>
                  <a:pt x="593090" y="151965"/>
                  <a:pt x="594512" y="152575"/>
                </a:cubicBezTo>
                <a:cubicBezTo>
                  <a:pt x="594106" y="151965"/>
                  <a:pt x="594106" y="151356"/>
                  <a:pt x="594512" y="150746"/>
                </a:cubicBezTo>
                <a:cubicBezTo>
                  <a:pt x="595528" y="150543"/>
                  <a:pt x="596341" y="150086"/>
                  <a:pt x="596951" y="149374"/>
                </a:cubicBezTo>
                <a:cubicBezTo>
                  <a:pt x="597560" y="148663"/>
                  <a:pt x="598272" y="148511"/>
                  <a:pt x="599084" y="148917"/>
                </a:cubicBezTo>
                <a:cubicBezTo>
                  <a:pt x="598881" y="149324"/>
                  <a:pt x="598526" y="149730"/>
                  <a:pt x="598018" y="150136"/>
                </a:cubicBezTo>
                <a:cubicBezTo>
                  <a:pt x="597510" y="150543"/>
                  <a:pt x="597459" y="151051"/>
                  <a:pt x="597865" y="151660"/>
                </a:cubicBezTo>
                <a:cubicBezTo>
                  <a:pt x="598678" y="151254"/>
                  <a:pt x="599338" y="151000"/>
                  <a:pt x="599846" y="150898"/>
                </a:cubicBezTo>
                <a:cubicBezTo>
                  <a:pt x="600354" y="150797"/>
                  <a:pt x="600913" y="150543"/>
                  <a:pt x="601523" y="150136"/>
                </a:cubicBezTo>
                <a:cubicBezTo>
                  <a:pt x="601726" y="149730"/>
                  <a:pt x="601828" y="149222"/>
                  <a:pt x="601828" y="148612"/>
                </a:cubicBezTo>
                <a:lnTo>
                  <a:pt x="599999" y="149527"/>
                </a:lnTo>
                <a:cubicBezTo>
                  <a:pt x="599796" y="149324"/>
                  <a:pt x="599643" y="149222"/>
                  <a:pt x="599542" y="149222"/>
                </a:cubicBezTo>
                <a:cubicBezTo>
                  <a:pt x="599440" y="149222"/>
                  <a:pt x="599288" y="149120"/>
                  <a:pt x="599084" y="148917"/>
                </a:cubicBezTo>
                <a:cubicBezTo>
                  <a:pt x="599491" y="148511"/>
                  <a:pt x="599948" y="148155"/>
                  <a:pt x="600456" y="147850"/>
                </a:cubicBezTo>
                <a:cubicBezTo>
                  <a:pt x="600964" y="147546"/>
                  <a:pt x="601523" y="146987"/>
                  <a:pt x="602132" y="146174"/>
                </a:cubicBezTo>
                <a:close/>
                <a:moveTo>
                  <a:pt x="583844" y="146174"/>
                </a:moveTo>
                <a:cubicBezTo>
                  <a:pt x="584048" y="147190"/>
                  <a:pt x="584149" y="148104"/>
                  <a:pt x="584149" y="148917"/>
                </a:cubicBezTo>
                <a:cubicBezTo>
                  <a:pt x="584149" y="149730"/>
                  <a:pt x="584149" y="150543"/>
                  <a:pt x="584149" y="151356"/>
                </a:cubicBezTo>
                <a:cubicBezTo>
                  <a:pt x="584556" y="151152"/>
                  <a:pt x="584962" y="151000"/>
                  <a:pt x="585368" y="150898"/>
                </a:cubicBezTo>
                <a:cubicBezTo>
                  <a:pt x="585775" y="150797"/>
                  <a:pt x="586181" y="150644"/>
                  <a:pt x="586588" y="150441"/>
                </a:cubicBezTo>
                <a:cubicBezTo>
                  <a:pt x="585775" y="149019"/>
                  <a:pt x="585064" y="147596"/>
                  <a:pt x="584454" y="146174"/>
                </a:cubicBezTo>
                <a:close/>
                <a:moveTo>
                  <a:pt x="375056" y="146174"/>
                </a:moveTo>
                <a:cubicBezTo>
                  <a:pt x="374244" y="146784"/>
                  <a:pt x="373685" y="147139"/>
                  <a:pt x="373380" y="147241"/>
                </a:cubicBezTo>
                <a:cubicBezTo>
                  <a:pt x="373075" y="147342"/>
                  <a:pt x="372720" y="147495"/>
                  <a:pt x="372313" y="147698"/>
                </a:cubicBezTo>
                <a:lnTo>
                  <a:pt x="373728" y="148830"/>
                </a:lnTo>
                <a:close/>
                <a:moveTo>
                  <a:pt x="364693" y="146174"/>
                </a:moveTo>
                <a:cubicBezTo>
                  <a:pt x="365100" y="146174"/>
                  <a:pt x="365354" y="146225"/>
                  <a:pt x="365455" y="146326"/>
                </a:cubicBezTo>
                <a:cubicBezTo>
                  <a:pt x="365557" y="146428"/>
                  <a:pt x="365709" y="146479"/>
                  <a:pt x="365912" y="146479"/>
                </a:cubicBezTo>
                <a:lnTo>
                  <a:pt x="365912" y="146174"/>
                </a:lnTo>
                <a:close/>
                <a:moveTo>
                  <a:pt x="151562" y="146174"/>
                </a:moveTo>
                <a:cubicBezTo>
                  <a:pt x="151155" y="146377"/>
                  <a:pt x="150851" y="146631"/>
                  <a:pt x="150647" y="146936"/>
                </a:cubicBezTo>
                <a:lnTo>
                  <a:pt x="150028" y="147452"/>
                </a:lnTo>
                <a:lnTo>
                  <a:pt x="149733" y="149222"/>
                </a:lnTo>
                <a:cubicBezTo>
                  <a:pt x="150952" y="148409"/>
                  <a:pt x="151765" y="147901"/>
                  <a:pt x="152171" y="147698"/>
                </a:cubicBezTo>
                <a:cubicBezTo>
                  <a:pt x="152171" y="147088"/>
                  <a:pt x="151968" y="146580"/>
                  <a:pt x="151562" y="146174"/>
                </a:cubicBezTo>
                <a:close/>
                <a:moveTo>
                  <a:pt x="36271" y="146174"/>
                </a:moveTo>
                <a:lnTo>
                  <a:pt x="35052" y="147393"/>
                </a:lnTo>
                <a:lnTo>
                  <a:pt x="35966" y="148308"/>
                </a:lnTo>
                <a:cubicBezTo>
                  <a:pt x="36373" y="147901"/>
                  <a:pt x="36576" y="147698"/>
                  <a:pt x="36576" y="147698"/>
                </a:cubicBezTo>
                <a:cubicBezTo>
                  <a:pt x="36576" y="147088"/>
                  <a:pt x="36474" y="146580"/>
                  <a:pt x="36271" y="146174"/>
                </a:cubicBezTo>
                <a:close/>
                <a:moveTo>
                  <a:pt x="540563" y="145869"/>
                </a:moveTo>
                <a:cubicBezTo>
                  <a:pt x="540156" y="147495"/>
                  <a:pt x="539852" y="148714"/>
                  <a:pt x="539648" y="149527"/>
                </a:cubicBezTo>
                <a:cubicBezTo>
                  <a:pt x="539852" y="149527"/>
                  <a:pt x="539953" y="149578"/>
                  <a:pt x="539953" y="149679"/>
                </a:cubicBezTo>
                <a:cubicBezTo>
                  <a:pt x="539953" y="149781"/>
                  <a:pt x="540055" y="149832"/>
                  <a:pt x="540258" y="149832"/>
                </a:cubicBezTo>
                <a:cubicBezTo>
                  <a:pt x="540461" y="149222"/>
                  <a:pt x="540766" y="148663"/>
                  <a:pt x="541172" y="148155"/>
                </a:cubicBezTo>
                <a:cubicBezTo>
                  <a:pt x="541579" y="147647"/>
                  <a:pt x="541985" y="146987"/>
                  <a:pt x="542392" y="146174"/>
                </a:cubicBezTo>
                <a:cubicBezTo>
                  <a:pt x="541579" y="146174"/>
                  <a:pt x="540969" y="146072"/>
                  <a:pt x="540563" y="145869"/>
                </a:cubicBezTo>
                <a:close/>
                <a:moveTo>
                  <a:pt x="448513" y="145869"/>
                </a:moveTo>
                <a:cubicBezTo>
                  <a:pt x="448513" y="146072"/>
                  <a:pt x="448615" y="146174"/>
                  <a:pt x="448818" y="146174"/>
                </a:cubicBezTo>
                <a:lnTo>
                  <a:pt x="448818" y="145869"/>
                </a:lnTo>
                <a:close/>
                <a:moveTo>
                  <a:pt x="292151" y="145869"/>
                </a:moveTo>
                <a:lnTo>
                  <a:pt x="292151" y="146784"/>
                </a:lnTo>
                <a:lnTo>
                  <a:pt x="292456" y="146784"/>
                </a:lnTo>
                <a:lnTo>
                  <a:pt x="292456" y="145869"/>
                </a:lnTo>
                <a:close/>
                <a:moveTo>
                  <a:pt x="41453" y="145869"/>
                </a:moveTo>
                <a:cubicBezTo>
                  <a:pt x="41046" y="146682"/>
                  <a:pt x="40742" y="147342"/>
                  <a:pt x="40538" y="147850"/>
                </a:cubicBezTo>
                <a:cubicBezTo>
                  <a:pt x="40335" y="148358"/>
                  <a:pt x="40030" y="148917"/>
                  <a:pt x="39624" y="149527"/>
                </a:cubicBezTo>
                <a:lnTo>
                  <a:pt x="39929" y="149527"/>
                </a:lnTo>
                <a:cubicBezTo>
                  <a:pt x="41148" y="148714"/>
                  <a:pt x="41859" y="148104"/>
                  <a:pt x="42062" y="147698"/>
                </a:cubicBezTo>
                <a:lnTo>
                  <a:pt x="42062" y="145869"/>
                </a:lnTo>
                <a:close/>
                <a:moveTo>
                  <a:pt x="150343" y="145564"/>
                </a:moveTo>
                <a:lnTo>
                  <a:pt x="149298" y="147393"/>
                </a:lnTo>
                <a:lnTo>
                  <a:pt x="149820" y="147393"/>
                </a:lnTo>
                <a:close/>
                <a:moveTo>
                  <a:pt x="530504" y="145260"/>
                </a:moveTo>
                <a:cubicBezTo>
                  <a:pt x="529895" y="145666"/>
                  <a:pt x="529336" y="145971"/>
                  <a:pt x="528828" y="146174"/>
                </a:cubicBezTo>
                <a:cubicBezTo>
                  <a:pt x="528320" y="146377"/>
                  <a:pt x="527558" y="146784"/>
                  <a:pt x="526542" y="147393"/>
                </a:cubicBezTo>
                <a:lnTo>
                  <a:pt x="530200" y="147393"/>
                </a:lnTo>
                <a:cubicBezTo>
                  <a:pt x="530200" y="147800"/>
                  <a:pt x="530149" y="148104"/>
                  <a:pt x="530047" y="148308"/>
                </a:cubicBezTo>
                <a:cubicBezTo>
                  <a:pt x="529946" y="148511"/>
                  <a:pt x="529895" y="148714"/>
                  <a:pt x="529895" y="148917"/>
                </a:cubicBezTo>
                <a:cubicBezTo>
                  <a:pt x="529082" y="148917"/>
                  <a:pt x="528574" y="149425"/>
                  <a:pt x="528371" y="150441"/>
                </a:cubicBezTo>
                <a:cubicBezTo>
                  <a:pt x="529184" y="150035"/>
                  <a:pt x="529692" y="149832"/>
                  <a:pt x="529895" y="149832"/>
                </a:cubicBezTo>
                <a:cubicBezTo>
                  <a:pt x="529692" y="150238"/>
                  <a:pt x="529590" y="150695"/>
                  <a:pt x="529590" y="151203"/>
                </a:cubicBezTo>
                <a:cubicBezTo>
                  <a:pt x="529590" y="151711"/>
                  <a:pt x="530301" y="151762"/>
                  <a:pt x="531724" y="151356"/>
                </a:cubicBezTo>
                <a:cubicBezTo>
                  <a:pt x="531114" y="150949"/>
                  <a:pt x="530504" y="150441"/>
                  <a:pt x="529895" y="149832"/>
                </a:cubicBezTo>
                <a:lnTo>
                  <a:pt x="529895" y="148917"/>
                </a:lnTo>
                <a:cubicBezTo>
                  <a:pt x="530301" y="149120"/>
                  <a:pt x="530708" y="149273"/>
                  <a:pt x="531114" y="149374"/>
                </a:cubicBezTo>
                <a:lnTo>
                  <a:pt x="532325" y="149738"/>
                </a:lnTo>
                <a:lnTo>
                  <a:pt x="532181" y="148003"/>
                </a:lnTo>
                <a:cubicBezTo>
                  <a:pt x="531876" y="147800"/>
                  <a:pt x="531216" y="147596"/>
                  <a:pt x="530200" y="147393"/>
                </a:cubicBezTo>
                <a:cubicBezTo>
                  <a:pt x="530403" y="146987"/>
                  <a:pt x="530504" y="146276"/>
                  <a:pt x="530504" y="145260"/>
                </a:cubicBezTo>
                <a:close/>
                <a:moveTo>
                  <a:pt x="31394" y="145260"/>
                </a:moveTo>
                <a:cubicBezTo>
                  <a:pt x="29972" y="145869"/>
                  <a:pt x="28753" y="146276"/>
                  <a:pt x="27737" y="146479"/>
                </a:cubicBezTo>
                <a:cubicBezTo>
                  <a:pt x="27737" y="146682"/>
                  <a:pt x="27686" y="146784"/>
                  <a:pt x="27584" y="146784"/>
                </a:cubicBezTo>
                <a:cubicBezTo>
                  <a:pt x="27483" y="146784"/>
                  <a:pt x="27432" y="146885"/>
                  <a:pt x="27432" y="147088"/>
                </a:cubicBezTo>
                <a:lnTo>
                  <a:pt x="27432" y="147393"/>
                </a:lnTo>
                <a:lnTo>
                  <a:pt x="30480" y="147393"/>
                </a:lnTo>
                <a:cubicBezTo>
                  <a:pt x="30683" y="147800"/>
                  <a:pt x="30785" y="148104"/>
                  <a:pt x="30785" y="148308"/>
                </a:cubicBezTo>
                <a:cubicBezTo>
                  <a:pt x="30785" y="148511"/>
                  <a:pt x="30886" y="148714"/>
                  <a:pt x="31090" y="148917"/>
                </a:cubicBezTo>
                <a:lnTo>
                  <a:pt x="32309" y="148917"/>
                </a:lnTo>
                <a:cubicBezTo>
                  <a:pt x="32309" y="147901"/>
                  <a:pt x="31699" y="147393"/>
                  <a:pt x="30480" y="147393"/>
                </a:cubicBezTo>
                <a:cubicBezTo>
                  <a:pt x="30886" y="146580"/>
                  <a:pt x="31191" y="145869"/>
                  <a:pt x="31394" y="145260"/>
                </a:cubicBezTo>
                <a:close/>
                <a:moveTo>
                  <a:pt x="514011" y="145045"/>
                </a:moveTo>
                <a:lnTo>
                  <a:pt x="513131" y="147393"/>
                </a:lnTo>
                <a:lnTo>
                  <a:pt x="513436" y="147393"/>
                </a:lnTo>
                <a:cubicBezTo>
                  <a:pt x="514248" y="146580"/>
                  <a:pt x="514960" y="145971"/>
                  <a:pt x="515569" y="145564"/>
                </a:cubicBezTo>
                <a:cubicBezTo>
                  <a:pt x="515163" y="145361"/>
                  <a:pt x="514858" y="145260"/>
                  <a:pt x="514655" y="145260"/>
                </a:cubicBezTo>
                <a:close/>
                <a:moveTo>
                  <a:pt x="293370" y="144650"/>
                </a:moveTo>
                <a:cubicBezTo>
                  <a:pt x="293573" y="145056"/>
                  <a:pt x="293675" y="145564"/>
                  <a:pt x="293675" y="146174"/>
                </a:cubicBezTo>
                <a:cubicBezTo>
                  <a:pt x="293878" y="146174"/>
                  <a:pt x="293980" y="146123"/>
                  <a:pt x="293980" y="146022"/>
                </a:cubicBezTo>
                <a:cubicBezTo>
                  <a:pt x="293980" y="145920"/>
                  <a:pt x="294081" y="145869"/>
                  <a:pt x="294284" y="145869"/>
                </a:cubicBezTo>
                <a:cubicBezTo>
                  <a:pt x="294284" y="145666"/>
                  <a:pt x="294234" y="145463"/>
                  <a:pt x="294132" y="145260"/>
                </a:cubicBezTo>
                <a:cubicBezTo>
                  <a:pt x="294030" y="145056"/>
                  <a:pt x="293980" y="144853"/>
                  <a:pt x="293980" y="144650"/>
                </a:cubicBezTo>
                <a:close/>
                <a:moveTo>
                  <a:pt x="146990" y="144650"/>
                </a:moveTo>
                <a:lnTo>
                  <a:pt x="146685" y="144955"/>
                </a:lnTo>
                <a:cubicBezTo>
                  <a:pt x="146685" y="145158"/>
                  <a:pt x="146787" y="145260"/>
                  <a:pt x="146990" y="145260"/>
                </a:cubicBezTo>
                <a:close/>
                <a:moveTo>
                  <a:pt x="23774" y="144498"/>
                </a:moveTo>
                <a:cubicBezTo>
                  <a:pt x="23774" y="144599"/>
                  <a:pt x="23876" y="144752"/>
                  <a:pt x="24079" y="144955"/>
                </a:cubicBezTo>
                <a:cubicBezTo>
                  <a:pt x="24079" y="144752"/>
                  <a:pt x="24079" y="144650"/>
                  <a:pt x="24079" y="144650"/>
                </a:cubicBezTo>
                <a:cubicBezTo>
                  <a:pt x="23876" y="144447"/>
                  <a:pt x="23774" y="144396"/>
                  <a:pt x="23774" y="144498"/>
                </a:cubicBezTo>
                <a:close/>
                <a:moveTo>
                  <a:pt x="595914" y="144345"/>
                </a:moveTo>
                <a:lnTo>
                  <a:pt x="597865" y="145564"/>
                </a:lnTo>
                <a:cubicBezTo>
                  <a:pt x="597662" y="144548"/>
                  <a:pt x="597256" y="144142"/>
                  <a:pt x="596646" y="144345"/>
                </a:cubicBezTo>
                <a:close/>
                <a:moveTo>
                  <a:pt x="589940" y="144345"/>
                </a:moveTo>
                <a:cubicBezTo>
                  <a:pt x="590550" y="144548"/>
                  <a:pt x="591109" y="144802"/>
                  <a:pt x="591617" y="145107"/>
                </a:cubicBezTo>
                <a:lnTo>
                  <a:pt x="592814" y="144345"/>
                </a:lnTo>
                <a:close/>
                <a:moveTo>
                  <a:pt x="543001" y="144345"/>
                </a:moveTo>
                <a:lnTo>
                  <a:pt x="543001" y="144955"/>
                </a:lnTo>
                <a:lnTo>
                  <a:pt x="544525" y="144955"/>
                </a:lnTo>
                <a:lnTo>
                  <a:pt x="544525" y="144345"/>
                </a:lnTo>
                <a:close/>
                <a:moveTo>
                  <a:pt x="512826" y="144345"/>
                </a:moveTo>
                <a:cubicBezTo>
                  <a:pt x="512623" y="144548"/>
                  <a:pt x="512521" y="144650"/>
                  <a:pt x="512521" y="144650"/>
                </a:cubicBezTo>
                <a:cubicBezTo>
                  <a:pt x="512724" y="144650"/>
                  <a:pt x="512928" y="144701"/>
                  <a:pt x="513131" y="144802"/>
                </a:cubicBezTo>
                <a:lnTo>
                  <a:pt x="513639" y="144887"/>
                </a:lnTo>
                <a:close/>
                <a:moveTo>
                  <a:pt x="44806" y="144345"/>
                </a:moveTo>
                <a:cubicBezTo>
                  <a:pt x="44196" y="144345"/>
                  <a:pt x="43688" y="144447"/>
                  <a:pt x="43282" y="144650"/>
                </a:cubicBezTo>
                <a:lnTo>
                  <a:pt x="43586" y="144955"/>
                </a:lnTo>
                <a:lnTo>
                  <a:pt x="44806" y="144955"/>
                </a:lnTo>
                <a:close/>
                <a:moveTo>
                  <a:pt x="200330" y="144040"/>
                </a:moveTo>
                <a:cubicBezTo>
                  <a:pt x="200127" y="144244"/>
                  <a:pt x="200025" y="144650"/>
                  <a:pt x="200025" y="145260"/>
                </a:cubicBezTo>
                <a:cubicBezTo>
                  <a:pt x="200228" y="145260"/>
                  <a:pt x="200431" y="145361"/>
                  <a:pt x="200635" y="145564"/>
                </a:cubicBezTo>
                <a:cubicBezTo>
                  <a:pt x="200635" y="144752"/>
                  <a:pt x="200736" y="144244"/>
                  <a:pt x="200939" y="144040"/>
                </a:cubicBezTo>
                <a:close/>
                <a:moveTo>
                  <a:pt x="455524" y="143736"/>
                </a:moveTo>
                <a:cubicBezTo>
                  <a:pt x="455117" y="144142"/>
                  <a:pt x="454914" y="144548"/>
                  <a:pt x="454914" y="144955"/>
                </a:cubicBezTo>
                <a:lnTo>
                  <a:pt x="453085" y="144955"/>
                </a:lnTo>
                <a:cubicBezTo>
                  <a:pt x="453288" y="145361"/>
                  <a:pt x="453441" y="145717"/>
                  <a:pt x="453542" y="146022"/>
                </a:cubicBezTo>
                <a:cubicBezTo>
                  <a:pt x="453644" y="146326"/>
                  <a:pt x="453898" y="146784"/>
                  <a:pt x="454304" y="147393"/>
                </a:cubicBezTo>
                <a:cubicBezTo>
                  <a:pt x="454508" y="146580"/>
                  <a:pt x="454660" y="146022"/>
                  <a:pt x="454762" y="145717"/>
                </a:cubicBezTo>
                <a:cubicBezTo>
                  <a:pt x="454863" y="145412"/>
                  <a:pt x="454914" y="145158"/>
                  <a:pt x="454914" y="144955"/>
                </a:cubicBezTo>
                <a:cubicBezTo>
                  <a:pt x="454914" y="144752"/>
                  <a:pt x="455219" y="144345"/>
                  <a:pt x="455828" y="143736"/>
                </a:cubicBezTo>
                <a:close/>
                <a:moveTo>
                  <a:pt x="451256" y="143736"/>
                </a:moveTo>
                <a:lnTo>
                  <a:pt x="450647" y="144345"/>
                </a:lnTo>
                <a:lnTo>
                  <a:pt x="450647" y="144650"/>
                </a:lnTo>
                <a:cubicBezTo>
                  <a:pt x="450647" y="144447"/>
                  <a:pt x="450748" y="144294"/>
                  <a:pt x="450952" y="144193"/>
                </a:cubicBezTo>
                <a:cubicBezTo>
                  <a:pt x="451155" y="144091"/>
                  <a:pt x="451256" y="143939"/>
                  <a:pt x="451256" y="143736"/>
                </a:cubicBezTo>
                <a:close/>
                <a:moveTo>
                  <a:pt x="446989" y="143736"/>
                </a:moveTo>
                <a:lnTo>
                  <a:pt x="446684" y="144040"/>
                </a:lnTo>
                <a:cubicBezTo>
                  <a:pt x="446684" y="144244"/>
                  <a:pt x="446888" y="144548"/>
                  <a:pt x="447294" y="144955"/>
                </a:cubicBezTo>
                <a:cubicBezTo>
                  <a:pt x="447294" y="144752"/>
                  <a:pt x="447396" y="144548"/>
                  <a:pt x="447599" y="144345"/>
                </a:cubicBezTo>
                <a:cubicBezTo>
                  <a:pt x="447599" y="144345"/>
                  <a:pt x="447396" y="144142"/>
                  <a:pt x="446989" y="143736"/>
                </a:cubicBezTo>
                <a:close/>
                <a:moveTo>
                  <a:pt x="150343" y="143736"/>
                </a:moveTo>
                <a:cubicBezTo>
                  <a:pt x="150139" y="143939"/>
                  <a:pt x="149936" y="144091"/>
                  <a:pt x="149733" y="144193"/>
                </a:cubicBezTo>
                <a:cubicBezTo>
                  <a:pt x="149530" y="144294"/>
                  <a:pt x="149327" y="144447"/>
                  <a:pt x="149123" y="144650"/>
                </a:cubicBezTo>
                <a:lnTo>
                  <a:pt x="149428" y="144650"/>
                </a:lnTo>
                <a:cubicBezTo>
                  <a:pt x="149428" y="144650"/>
                  <a:pt x="149835" y="144447"/>
                  <a:pt x="150647" y="144040"/>
                </a:cubicBezTo>
                <a:cubicBezTo>
                  <a:pt x="150444" y="143837"/>
                  <a:pt x="150343" y="143736"/>
                  <a:pt x="150343" y="143736"/>
                </a:cubicBezTo>
                <a:close/>
                <a:moveTo>
                  <a:pt x="46330" y="143736"/>
                </a:moveTo>
                <a:lnTo>
                  <a:pt x="46634" y="144040"/>
                </a:lnTo>
                <a:lnTo>
                  <a:pt x="46634" y="143736"/>
                </a:lnTo>
                <a:close/>
                <a:moveTo>
                  <a:pt x="166903" y="143532"/>
                </a:moveTo>
                <a:lnTo>
                  <a:pt x="164668" y="144650"/>
                </a:lnTo>
                <a:cubicBezTo>
                  <a:pt x="165075" y="145260"/>
                  <a:pt x="165583" y="145514"/>
                  <a:pt x="166192" y="145412"/>
                </a:cubicBezTo>
                <a:cubicBezTo>
                  <a:pt x="166802" y="145310"/>
                  <a:pt x="167513" y="145158"/>
                  <a:pt x="168326" y="144955"/>
                </a:cubicBezTo>
                <a:cubicBezTo>
                  <a:pt x="167919" y="144548"/>
                  <a:pt x="167716" y="144294"/>
                  <a:pt x="167716" y="144193"/>
                </a:cubicBezTo>
                <a:cubicBezTo>
                  <a:pt x="167716" y="144091"/>
                  <a:pt x="167513" y="143939"/>
                  <a:pt x="167107" y="143736"/>
                </a:cubicBezTo>
                <a:close/>
                <a:moveTo>
                  <a:pt x="511607" y="143431"/>
                </a:moveTo>
                <a:cubicBezTo>
                  <a:pt x="511404" y="143634"/>
                  <a:pt x="510997" y="143736"/>
                  <a:pt x="510388" y="143736"/>
                </a:cubicBezTo>
                <a:cubicBezTo>
                  <a:pt x="510591" y="143939"/>
                  <a:pt x="510692" y="144040"/>
                  <a:pt x="510692" y="144040"/>
                </a:cubicBezTo>
                <a:cubicBezTo>
                  <a:pt x="510896" y="144040"/>
                  <a:pt x="511200" y="143837"/>
                  <a:pt x="511607" y="143431"/>
                </a:cubicBezTo>
                <a:close/>
                <a:moveTo>
                  <a:pt x="288188" y="143431"/>
                </a:moveTo>
                <a:cubicBezTo>
                  <a:pt x="287782" y="143837"/>
                  <a:pt x="287274" y="144091"/>
                  <a:pt x="286664" y="144193"/>
                </a:cubicBezTo>
                <a:cubicBezTo>
                  <a:pt x="286055" y="144294"/>
                  <a:pt x="285344" y="144548"/>
                  <a:pt x="284531" y="144955"/>
                </a:cubicBezTo>
                <a:cubicBezTo>
                  <a:pt x="285344" y="144955"/>
                  <a:pt x="286055" y="145006"/>
                  <a:pt x="286664" y="145107"/>
                </a:cubicBezTo>
                <a:cubicBezTo>
                  <a:pt x="287274" y="145209"/>
                  <a:pt x="288087" y="145260"/>
                  <a:pt x="289103" y="145260"/>
                </a:cubicBezTo>
                <a:cubicBezTo>
                  <a:pt x="288696" y="144853"/>
                  <a:pt x="288493" y="144548"/>
                  <a:pt x="288493" y="144345"/>
                </a:cubicBezTo>
                <a:cubicBezTo>
                  <a:pt x="288493" y="144142"/>
                  <a:pt x="288392" y="143837"/>
                  <a:pt x="288188" y="143431"/>
                </a:cubicBezTo>
                <a:close/>
                <a:moveTo>
                  <a:pt x="161315" y="143431"/>
                </a:moveTo>
                <a:cubicBezTo>
                  <a:pt x="161315" y="143837"/>
                  <a:pt x="161214" y="144142"/>
                  <a:pt x="161011" y="144345"/>
                </a:cubicBezTo>
                <a:cubicBezTo>
                  <a:pt x="161823" y="144345"/>
                  <a:pt x="162433" y="144447"/>
                  <a:pt x="162839" y="144650"/>
                </a:cubicBezTo>
                <a:cubicBezTo>
                  <a:pt x="162839" y="144244"/>
                  <a:pt x="163043" y="144040"/>
                  <a:pt x="163449" y="144040"/>
                </a:cubicBezTo>
                <a:cubicBezTo>
                  <a:pt x="163043" y="143837"/>
                  <a:pt x="162687" y="143736"/>
                  <a:pt x="162382" y="143736"/>
                </a:cubicBezTo>
                <a:cubicBezTo>
                  <a:pt x="162077" y="143736"/>
                  <a:pt x="161722" y="143634"/>
                  <a:pt x="161315" y="143431"/>
                </a:cubicBezTo>
                <a:close/>
                <a:moveTo>
                  <a:pt x="31699" y="143431"/>
                </a:moveTo>
                <a:lnTo>
                  <a:pt x="31699" y="144040"/>
                </a:lnTo>
                <a:lnTo>
                  <a:pt x="32614" y="144040"/>
                </a:lnTo>
                <a:lnTo>
                  <a:pt x="32614" y="143736"/>
                </a:lnTo>
                <a:cubicBezTo>
                  <a:pt x="32207" y="143736"/>
                  <a:pt x="31902" y="143634"/>
                  <a:pt x="31699" y="143431"/>
                </a:cubicBezTo>
                <a:close/>
                <a:moveTo>
                  <a:pt x="527761" y="143126"/>
                </a:moveTo>
                <a:cubicBezTo>
                  <a:pt x="527355" y="143126"/>
                  <a:pt x="527050" y="143228"/>
                  <a:pt x="526847" y="143431"/>
                </a:cubicBezTo>
                <a:cubicBezTo>
                  <a:pt x="527050" y="143431"/>
                  <a:pt x="527152" y="143634"/>
                  <a:pt x="527152" y="144040"/>
                </a:cubicBezTo>
                <a:cubicBezTo>
                  <a:pt x="527355" y="144040"/>
                  <a:pt x="527507" y="143990"/>
                  <a:pt x="527609" y="143888"/>
                </a:cubicBezTo>
                <a:cubicBezTo>
                  <a:pt x="527710" y="143786"/>
                  <a:pt x="527863" y="143736"/>
                  <a:pt x="528066" y="143736"/>
                </a:cubicBezTo>
                <a:cubicBezTo>
                  <a:pt x="527863" y="143329"/>
                  <a:pt x="527761" y="143126"/>
                  <a:pt x="527761" y="143126"/>
                </a:cubicBezTo>
                <a:close/>
                <a:moveTo>
                  <a:pt x="290322" y="143126"/>
                </a:moveTo>
                <a:lnTo>
                  <a:pt x="290322" y="144040"/>
                </a:lnTo>
                <a:lnTo>
                  <a:pt x="292151" y="144040"/>
                </a:lnTo>
                <a:cubicBezTo>
                  <a:pt x="292151" y="143837"/>
                  <a:pt x="292252" y="143634"/>
                  <a:pt x="292456" y="143431"/>
                </a:cubicBezTo>
                <a:cubicBezTo>
                  <a:pt x="291643" y="143431"/>
                  <a:pt x="290932" y="143329"/>
                  <a:pt x="290322" y="143126"/>
                </a:cubicBezTo>
                <a:close/>
                <a:moveTo>
                  <a:pt x="274777" y="143126"/>
                </a:moveTo>
                <a:cubicBezTo>
                  <a:pt x="274777" y="143532"/>
                  <a:pt x="274676" y="144040"/>
                  <a:pt x="274472" y="144650"/>
                </a:cubicBezTo>
                <a:cubicBezTo>
                  <a:pt x="274269" y="145260"/>
                  <a:pt x="274066" y="145869"/>
                  <a:pt x="273863" y="146479"/>
                </a:cubicBezTo>
                <a:cubicBezTo>
                  <a:pt x="275285" y="146682"/>
                  <a:pt x="276200" y="146174"/>
                  <a:pt x="276606" y="144955"/>
                </a:cubicBezTo>
                <a:cubicBezTo>
                  <a:pt x="276809" y="143736"/>
                  <a:pt x="276200" y="143126"/>
                  <a:pt x="274777" y="143126"/>
                </a:cubicBezTo>
                <a:close/>
                <a:moveTo>
                  <a:pt x="189357" y="143126"/>
                </a:moveTo>
                <a:lnTo>
                  <a:pt x="189662" y="143431"/>
                </a:lnTo>
                <a:lnTo>
                  <a:pt x="189662" y="143126"/>
                </a:lnTo>
                <a:close/>
                <a:moveTo>
                  <a:pt x="27737" y="143126"/>
                </a:moveTo>
                <a:cubicBezTo>
                  <a:pt x="27330" y="143126"/>
                  <a:pt x="27026" y="143228"/>
                  <a:pt x="26822" y="143431"/>
                </a:cubicBezTo>
                <a:cubicBezTo>
                  <a:pt x="27026" y="143634"/>
                  <a:pt x="27127" y="143837"/>
                  <a:pt x="27127" y="144040"/>
                </a:cubicBezTo>
                <a:cubicBezTo>
                  <a:pt x="27330" y="144040"/>
                  <a:pt x="27483" y="143990"/>
                  <a:pt x="27584" y="143888"/>
                </a:cubicBezTo>
                <a:cubicBezTo>
                  <a:pt x="27686" y="143786"/>
                  <a:pt x="27838" y="143736"/>
                  <a:pt x="28042" y="143736"/>
                </a:cubicBezTo>
                <a:cubicBezTo>
                  <a:pt x="27838" y="143329"/>
                  <a:pt x="27737" y="143126"/>
                  <a:pt x="27737" y="143126"/>
                </a:cubicBezTo>
                <a:close/>
                <a:moveTo>
                  <a:pt x="539039" y="142821"/>
                </a:moveTo>
                <a:cubicBezTo>
                  <a:pt x="539039" y="143024"/>
                  <a:pt x="538836" y="143329"/>
                  <a:pt x="538429" y="143736"/>
                </a:cubicBezTo>
                <a:cubicBezTo>
                  <a:pt x="538632" y="143736"/>
                  <a:pt x="538734" y="143837"/>
                  <a:pt x="538734" y="144040"/>
                </a:cubicBezTo>
                <a:cubicBezTo>
                  <a:pt x="538937" y="143634"/>
                  <a:pt x="539140" y="143380"/>
                  <a:pt x="539344" y="143278"/>
                </a:cubicBezTo>
                <a:cubicBezTo>
                  <a:pt x="539547" y="143177"/>
                  <a:pt x="539648" y="143024"/>
                  <a:pt x="539648" y="142821"/>
                </a:cubicBezTo>
                <a:close/>
                <a:moveTo>
                  <a:pt x="453390" y="142821"/>
                </a:moveTo>
                <a:cubicBezTo>
                  <a:pt x="453390" y="143024"/>
                  <a:pt x="453339" y="143126"/>
                  <a:pt x="453238" y="143126"/>
                </a:cubicBezTo>
                <a:cubicBezTo>
                  <a:pt x="453136" y="143126"/>
                  <a:pt x="453085" y="143228"/>
                  <a:pt x="453085" y="143431"/>
                </a:cubicBezTo>
                <a:lnTo>
                  <a:pt x="453695" y="144040"/>
                </a:lnTo>
                <a:cubicBezTo>
                  <a:pt x="453695" y="144040"/>
                  <a:pt x="453898" y="143837"/>
                  <a:pt x="454304" y="143431"/>
                </a:cubicBezTo>
                <a:cubicBezTo>
                  <a:pt x="454101" y="143431"/>
                  <a:pt x="453796" y="143228"/>
                  <a:pt x="453390" y="142821"/>
                </a:cubicBezTo>
                <a:close/>
                <a:moveTo>
                  <a:pt x="439369" y="142821"/>
                </a:moveTo>
                <a:lnTo>
                  <a:pt x="439064" y="143126"/>
                </a:lnTo>
                <a:lnTo>
                  <a:pt x="439369" y="143126"/>
                </a:lnTo>
                <a:close/>
                <a:moveTo>
                  <a:pt x="436626" y="142821"/>
                </a:moveTo>
                <a:cubicBezTo>
                  <a:pt x="435204" y="143228"/>
                  <a:pt x="434340" y="143634"/>
                  <a:pt x="434035" y="144040"/>
                </a:cubicBezTo>
                <a:cubicBezTo>
                  <a:pt x="433730" y="144447"/>
                  <a:pt x="433375" y="145666"/>
                  <a:pt x="432968" y="147698"/>
                </a:cubicBezTo>
                <a:cubicBezTo>
                  <a:pt x="433578" y="146682"/>
                  <a:pt x="434188" y="145869"/>
                  <a:pt x="434797" y="145260"/>
                </a:cubicBezTo>
                <a:cubicBezTo>
                  <a:pt x="435407" y="144650"/>
                  <a:pt x="436016" y="143837"/>
                  <a:pt x="436626" y="142821"/>
                </a:cubicBezTo>
                <a:close/>
                <a:moveTo>
                  <a:pt x="368960" y="142821"/>
                </a:moveTo>
                <a:lnTo>
                  <a:pt x="368960" y="143126"/>
                </a:lnTo>
                <a:lnTo>
                  <a:pt x="369265" y="142821"/>
                </a:lnTo>
                <a:close/>
                <a:moveTo>
                  <a:pt x="39319" y="142821"/>
                </a:moveTo>
                <a:lnTo>
                  <a:pt x="39319" y="143736"/>
                </a:lnTo>
                <a:lnTo>
                  <a:pt x="39624" y="143736"/>
                </a:lnTo>
                <a:lnTo>
                  <a:pt x="39624" y="142821"/>
                </a:lnTo>
                <a:close/>
                <a:moveTo>
                  <a:pt x="593903" y="142212"/>
                </a:moveTo>
                <a:cubicBezTo>
                  <a:pt x="593496" y="142618"/>
                  <a:pt x="593293" y="142974"/>
                  <a:pt x="593293" y="143278"/>
                </a:cubicBezTo>
                <a:lnTo>
                  <a:pt x="593027" y="144210"/>
                </a:lnTo>
                <a:lnTo>
                  <a:pt x="593293" y="144040"/>
                </a:lnTo>
                <a:lnTo>
                  <a:pt x="594948" y="144040"/>
                </a:lnTo>
                <a:lnTo>
                  <a:pt x="594512" y="143278"/>
                </a:lnTo>
                <a:cubicBezTo>
                  <a:pt x="594309" y="142974"/>
                  <a:pt x="594106" y="142618"/>
                  <a:pt x="593903" y="142212"/>
                </a:cubicBezTo>
                <a:close/>
                <a:moveTo>
                  <a:pt x="580796" y="142212"/>
                </a:moveTo>
                <a:cubicBezTo>
                  <a:pt x="580796" y="142212"/>
                  <a:pt x="580593" y="142415"/>
                  <a:pt x="580187" y="142821"/>
                </a:cubicBezTo>
                <a:cubicBezTo>
                  <a:pt x="580390" y="143024"/>
                  <a:pt x="580593" y="143126"/>
                  <a:pt x="580796" y="143126"/>
                </a:cubicBezTo>
                <a:cubicBezTo>
                  <a:pt x="581000" y="143126"/>
                  <a:pt x="581203" y="143228"/>
                  <a:pt x="581406" y="143431"/>
                </a:cubicBezTo>
                <a:cubicBezTo>
                  <a:pt x="581203" y="143837"/>
                  <a:pt x="581000" y="144244"/>
                  <a:pt x="580796" y="144650"/>
                </a:cubicBezTo>
                <a:cubicBezTo>
                  <a:pt x="580593" y="145056"/>
                  <a:pt x="580390" y="145463"/>
                  <a:pt x="580187" y="145869"/>
                </a:cubicBezTo>
                <a:cubicBezTo>
                  <a:pt x="579984" y="146072"/>
                  <a:pt x="579984" y="146326"/>
                  <a:pt x="580187" y="146631"/>
                </a:cubicBezTo>
                <a:cubicBezTo>
                  <a:pt x="580390" y="146936"/>
                  <a:pt x="580492" y="147393"/>
                  <a:pt x="580492" y="148003"/>
                </a:cubicBezTo>
                <a:cubicBezTo>
                  <a:pt x="580898" y="146987"/>
                  <a:pt x="581355" y="146174"/>
                  <a:pt x="581863" y="145564"/>
                </a:cubicBezTo>
                <a:cubicBezTo>
                  <a:pt x="582371" y="144955"/>
                  <a:pt x="582828" y="144244"/>
                  <a:pt x="583235" y="143431"/>
                </a:cubicBezTo>
                <a:lnTo>
                  <a:pt x="581406" y="143431"/>
                </a:lnTo>
                <a:cubicBezTo>
                  <a:pt x="581000" y="143024"/>
                  <a:pt x="580796" y="142618"/>
                  <a:pt x="580796" y="142212"/>
                </a:cubicBezTo>
                <a:close/>
                <a:moveTo>
                  <a:pt x="531419" y="142212"/>
                </a:moveTo>
                <a:cubicBezTo>
                  <a:pt x="531216" y="142415"/>
                  <a:pt x="531114" y="142720"/>
                  <a:pt x="531114" y="143126"/>
                </a:cubicBezTo>
                <a:cubicBezTo>
                  <a:pt x="531317" y="143532"/>
                  <a:pt x="531419" y="143939"/>
                  <a:pt x="531419" y="144345"/>
                </a:cubicBezTo>
                <a:lnTo>
                  <a:pt x="531724" y="144345"/>
                </a:lnTo>
                <a:cubicBezTo>
                  <a:pt x="531927" y="144345"/>
                  <a:pt x="532028" y="144294"/>
                  <a:pt x="532028" y="144193"/>
                </a:cubicBezTo>
                <a:cubicBezTo>
                  <a:pt x="532028" y="144091"/>
                  <a:pt x="532130" y="144040"/>
                  <a:pt x="532333" y="144040"/>
                </a:cubicBezTo>
                <a:cubicBezTo>
                  <a:pt x="532130" y="143634"/>
                  <a:pt x="531927" y="143329"/>
                  <a:pt x="531724" y="143126"/>
                </a:cubicBezTo>
                <a:cubicBezTo>
                  <a:pt x="531520" y="142923"/>
                  <a:pt x="531419" y="142618"/>
                  <a:pt x="531419" y="142212"/>
                </a:cubicBezTo>
                <a:close/>
                <a:moveTo>
                  <a:pt x="495452" y="142212"/>
                </a:moveTo>
                <a:cubicBezTo>
                  <a:pt x="495249" y="142212"/>
                  <a:pt x="495148" y="142262"/>
                  <a:pt x="495148" y="142364"/>
                </a:cubicBezTo>
                <a:cubicBezTo>
                  <a:pt x="495148" y="142466"/>
                  <a:pt x="494944" y="142516"/>
                  <a:pt x="494538" y="142516"/>
                </a:cubicBezTo>
                <a:cubicBezTo>
                  <a:pt x="494741" y="142720"/>
                  <a:pt x="494843" y="142923"/>
                  <a:pt x="494843" y="143126"/>
                </a:cubicBezTo>
                <a:lnTo>
                  <a:pt x="495148" y="143126"/>
                </a:lnTo>
                <a:cubicBezTo>
                  <a:pt x="495148" y="142923"/>
                  <a:pt x="495198" y="142770"/>
                  <a:pt x="495300" y="142669"/>
                </a:cubicBezTo>
                <a:cubicBezTo>
                  <a:pt x="495402" y="142567"/>
                  <a:pt x="495452" y="142415"/>
                  <a:pt x="495452" y="142212"/>
                </a:cubicBezTo>
                <a:close/>
                <a:moveTo>
                  <a:pt x="457657" y="142212"/>
                </a:moveTo>
                <a:lnTo>
                  <a:pt x="457657" y="142516"/>
                </a:lnTo>
                <a:lnTo>
                  <a:pt x="457962" y="142212"/>
                </a:lnTo>
                <a:close/>
                <a:moveTo>
                  <a:pt x="386639" y="142212"/>
                </a:moveTo>
                <a:cubicBezTo>
                  <a:pt x="386436" y="142618"/>
                  <a:pt x="386334" y="142923"/>
                  <a:pt x="386334" y="143126"/>
                </a:cubicBezTo>
                <a:cubicBezTo>
                  <a:pt x="386334" y="143329"/>
                  <a:pt x="386232" y="143634"/>
                  <a:pt x="386029" y="144040"/>
                </a:cubicBezTo>
                <a:lnTo>
                  <a:pt x="387553" y="144040"/>
                </a:lnTo>
                <a:cubicBezTo>
                  <a:pt x="387147" y="143431"/>
                  <a:pt x="387147" y="142821"/>
                  <a:pt x="387553" y="142212"/>
                </a:cubicBezTo>
                <a:close/>
                <a:moveTo>
                  <a:pt x="197587" y="142212"/>
                </a:moveTo>
                <a:cubicBezTo>
                  <a:pt x="197587" y="142618"/>
                  <a:pt x="197587" y="142821"/>
                  <a:pt x="197587" y="142821"/>
                </a:cubicBezTo>
                <a:lnTo>
                  <a:pt x="198399" y="142212"/>
                </a:lnTo>
                <a:close/>
                <a:moveTo>
                  <a:pt x="172288" y="142212"/>
                </a:moveTo>
                <a:cubicBezTo>
                  <a:pt x="171882" y="143024"/>
                  <a:pt x="171628" y="143685"/>
                  <a:pt x="171526" y="144193"/>
                </a:cubicBezTo>
                <a:cubicBezTo>
                  <a:pt x="171425" y="144701"/>
                  <a:pt x="171171" y="145260"/>
                  <a:pt x="170764" y="145869"/>
                </a:cubicBezTo>
                <a:cubicBezTo>
                  <a:pt x="171374" y="145666"/>
                  <a:pt x="171780" y="145514"/>
                  <a:pt x="171983" y="145412"/>
                </a:cubicBezTo>
                <a:cubicBezTo>
                  <a:pt x="172187" y="145310"/>
                  <a:pt x="172491" y="145158"/>
                  <a:pt x="172898" y="144955"/>
                </a:cubicBezTo>
                <a:cubicBezTo>
                  <a:pt x="172695" y="144548"/>
                  <a:pt x="172593" y="144142"/>
                  <a:pt x="172593" y="143736"/>
                </a:cubicBezTo>
                <a:cubicBezTo>
                  <a:pt x="172593" y="143329"/>
                  <a:pt x="172491" y="142821"/>
                  <a:pt x="172288" y="142212"/>
                </a:cubicBezTo>
                <a:close/>
                <a:moveTo>
                  <a:pt x="31090" y="142212"/>
                </a:moveTo>
                <a:lnTo>
                  <a:pt x="31394" y="142516"/>
                </a:lnTo>
                <a:lnTo>
                  <a:pt x="31394" y="142212"/>
                </a:lnTo>
                <a:close/>
                <a:moveTo>
                  <a:pt x="503987" y="141602"/>
                </a:moveTo>
                <a:cubicBezTo>
                  <a:pt x="503377" y="142008"/>
                  <a:pt x="502818" y="142313"/>
                  <a:pt x="502310" y="142516"/>
                </a:cubicBezTo>
                <a:cubicBezTo>
                  <a:pt x="501802" y="142720"/>
                  <a:pt x="501142" y="143024"/>
                  <a:pt x="500329" y="143431"/>
                </a:cubicBezTo>
                <a:cubicBezTo>
                  <a:pt x="501345" y="143634"/>
                  <a:pt x="502056" y="143939"/>
                  <a:pt x="502463" y="144345"/>
                </a:cubicBezTo>
                <a:cubicBezTo>
                  <a:pt x="502869" y="143939"/>
                  <a:pt x="503123" y="143532"/>
                  <a:pt x="503225" y="143126"/>
                </a:cubicBezTo>
                <a:cubicBezTo>
                  <a:pt x="503326" y="142720"/>
                  <a:pt x="503580" y="142212"/>
                  <a:pt x="503987" y="141602"/>
                </a:cubicBezTo>
                <a:close/>
                <a:moveTo>
                  <a:pt x="490271" y="141602"/>
                </a:moveTo>
                <a:lnTo>
                  <a:pt x="490576" y="141907"/>
                </a:lnTo>
                <a:lnTo>
                  <a:pt x="490576" y="141602"/>
                </a:lnTo>
                <a:close/>
                <a:moveTo>
                  <a:pt x="441503" y="141602"/>
                </a:moveTo>
                <a:lnTo>
                  <a:pt x="441503" y="141907"/>
                </a:lnTo>
                <a:lnTo>
                  <a:pt x="442722" y="141907"/>
                </a:lnTo>
                <a:lnTo>
                  <a:pt x="442722" y="141602"/>
                </a:lnTo>
                <a:close/>
                <a:moveTo>
                  <a:pt x="380848" y="141602"/>
                </a:moveTo>
                <a:cubicBezTo>
                  <a:pt x="380238" y="141805"/>
                  <a:pt x="379324" y="142212"/>
                  <a:pt x="378104" y="142821"/>
                </a:cubicBezTo>
                <a:cubicBezTo>
                  <a:pt x="378511" y="143228"/>
                  <a:pt x="378765" y="143634"/>
                  <a:pt x="378866" y="144040"/>
                </a:cubicBezTo>
                <a:cubicBezTo>
                  <a:pt x="378968" y="144447"/>
                  <a:pt x="379222" y="144955"/>
                  <a:pt x="379628" y="145564"/>
                </a:cubicBezTo>
                <a:cubicBezTo>
                  <a:pt x="380035" y="144752"/>
                  <a:pt x="380390" y="144091"/>
                  <a:pt x="380695" y="143583"/>
                </a:cubicBezTo>
                <a:cubicBezTo>
                  <a:pt x="381000" y="143075"/>
                  <a:pt x="381356" y="142516"/>
                  <a:pt x="381762" y="141907"/>
                </a:cubicBezTo>
                <a:cubicBezTo>
                  <a:pt x="381559" y="141704"/>
                  <a:pt x="381254" y="141602"/>
                  <a:pt x="380848" y="141602"/>
                </a:cubicBezTo>
                <a:close/>
                <a:moveTo>
                  <a:pt x="374752" y="141602"/>
                </a:moveTo>
                <a:cubicBezTo>
                  <a:pt x="373939" y="142212"/>
                  <a:pt x="373380" y="142720"/>
                  <a:pt x="373075" y="143126"/>
                </a:cubicBezTo>
                <a:cubicBezTo>
                  <a:pt x="372770" y="143532"/>
                  <a:pt x="372313" y="144142"/>
                  <a:pt x="371704" y="144955"/>
                </a:cubicBezTo>
                <a:cubicBezTo>
                  <a:pt x="374142" y="144345"/>
                  <a:pt x="375158" y="143228"/>
                  <a:pt x="374752" y="141602"/>
                </a:cubicBezTo>
                <a:close/>
                <a:moveTo>
                  <a:pt x="293675" y="141450"/>
                </a:moveTo>
                <a:cubicBezTo>
                  <a:pt x="293675" y="141348"/>
                  <a:pt x="293472" y="141399"/>
                  <a:pt x="293065" y="141602"/>
                </a:cubicBezTo>
                <a:cubicBezTo>
                  <a:pt x="293065" y="142008"/>
                  <a:pt x="292964" y="142516"/>
                  <a:pt x="292760" y="143126"/>
                </a:cubicBezTo>
                <a:lnTo>
                  <a:pt x="294284" y="141602"/>
                </a:lnTo>
                <a:cubicBezTo>
                  <a:pt x="293878" y="141602"/>
                  <a:pt x="293675" y="141551"/>
                  <a:pt x="293675" y="141450"/>
                </a:cubicBezTo>
                <a:close/>
                <a:moveTo>
                  <a:pt x="493014" y="141297"/>
                </a:moveTo>
                <a:cubicBezTo>
                  <a:pt x="492811" y="141500"/>
                  <a:pt x="492608" y="141602"/>
                  <a:pt x="492404" y="141602"/>
                </a:cubicBezTo>
                <a:cubicBezTo>
                  <a:pt x="492608" y="141602"/>
                  <a:pt x="492709" y="141704"/>
                  <a:pt x="492709" y="141907"/>
                </a:cubicBezTo>
                <a:lnTo>
                  <a:pt x="493014" y="141602"/>
                </a:lnTo>
                <a:close/>
                <a:moveTo>
                  <a:pt x="288493" y="140992"/>
                </a:moveTo>
                <a:cubicBezTo>
                  <a:pt x="288290" y="141399"/>
                  <a:pt x="288188" y="141907"/>
                  <a:pt x="288188" y="142516"/>
                </a:cubicBezTo>
                <a:lnTo>
                  <a:pt x="288798" y="142516"/>
                </a:lnTo>
                <a:cubicBezTo>
                  <a:pt x="289001" y="142313"/>
                  <a:pt x="289103" y="142110"/>
                  <a:pt x="289103" y="141907"/>
                </a:cubicBezTo>
                <a:cubicBezTo>
                  <a:pt x="289103" y="141704"/>
                  <a:pt x="289204" y="141399"/>
                  <a:pt x="289408" y="140992"/>
                </a:cubicBezTo>
                <a:close/>
                <a:moveTo>
                  <a:pt x="155981" y="140992"/>
                </a:moveTo>
                <a:cubicBezTo>
                  <a:pt x="155270" y="140992"/>
                  <a:pt x="154407" y="141196"/>
                  <a:pt x="153391" y="141602"/>
                </a:cubicBezTo>
                <a:cubicBezTo>
                  <a:pt x="153391" y="142212"/>
                  <a:pt x="153289" y="142618"/>
                  <a:pt x="153086" y="142821"/>
                </a:cubicBezTo>
                <a:cubicBezTo>
                  <a:pt x="152883" y="142821"/>
                  <a:pt x="152679" y="142872"/>
                  <a:pt x="152476" y="142974"/>
                </a:cubicBezTo>
                <a:cubicBezTo>
                  <a:pt x="152273" y="143075"/>
                  <a:pt x="151968" y="143126"/>
                  <a:pt x="151562" y="143126"/>
                </a:cubicBezTo>
                <a:cubicBezTo>
                  <a:pt x="152171" y="143329"/>
                  <a:pt x="152679" y="143431"/>
                  <a:pt x="153086" y="143431"/>
                </a:cubicBezTo>
                <a:lnTo>
                  <a:pt x="153086" y="142821"/>
                </a:lnTo>
                <a:cubicBezTo>
                  <a:pt x="154508" y="143228"/>
                  <a:pt x="156032" y="143126"/>
                  <a:pt x="157658" y="142516"/>
                </a:cubicBezTo>
                <a:cubicBezTo>
                  <a:pt x="157251" y="141500"/>
                  <a:pt x="156693" y="140992"/>
                  <a:pt x="155981" y="140992"/>
                </a:cubicBezTo>
                <a:close/>
                <a:moveTo>
                  <a:pt x="149231" y="140831"/>
                </a:moveTo>
                <a:lnTo>
                  <a:pt x="148666" y="141145"/>
                </a:lnTo>
                <a:cubicBezTo>
                  <a:pt x="148158" y="141246"/>
                  <a:pt x="147904" y="141805"/>
                  <a:pt x="147904" y="142821"/>
                </a:cubicBezTo>
                <a:close/>
                <a:moveTo>
                  <a:pt x="589636" y="140383"/>
                </a:moveTo>
                <a:cubicBezTo>
                  <a:pt x="588823" y="140992"/>
                  <a:pt x="588416" y="141348"/>
                  <a:pt x="588416" y="141450"/>
                </a:cubicBezTo>
                <a:cubicBezTo>
                  <a:pt x="588416" y="141551"/>
                  <a:pt x="588823" y="141805"/>
                  <a:pt x="589636" y="142212"/>
                </a:cubicBezTo>
                <a:cubicBezTo>
                  <a:pt x="589432" y="141805"/>
                  <a:pt x="589382" y="141500"/>
                  <a:pt x="589483" y="141297"/>
                </a:cubicBezTo>
                <a:cubicBezTo>
                  <a:pt x="589585" y="141094"/>
                  <a:pt x="589636" y="140789"/>
                  <a:pt x="589636" y="140383"/>
                </a:cubicBezTo>
                <a:close/>
                <a:moveTo>
                  <a:pt x="510997" y="140383"/>
                </a:moveTo>
                <a:lnTo>
                  <a:pt x="510997" y="140992"/>
                </a:lnTo>
                <a:lnTo>
                  <a:pt x="511302" y="140992"/>
                </a:lnTo>
                <a:close/>
                <a:moveTo>
                  <a:pt x="449732" y="140383"/>
                </a:moveTo>
                <a:cubicBezTo>
                  <a:pt x="449732" y="140992"/>
                  <a:pt x="449631" y="141399"/>
                  <a:pt x="449428" y="141602"/>
                </a:cubicBezTo>
                <a:cubicBezTo>
                  <a:pt x="449834" y="141399"/>
                  <a:pt x="450037" y="140992"/>
                  <a:pt x="450037" y="140383"/>
                </a:cubicBezTo>
                <a:close/>
                <a:moveTo>
                  <a:pt x="446075" y="140383"/>
                </a:moveTo>
                <a:cubicBezTo>
                  <a:pt x="445872" y="140789"/>
                  <a:pt x="445668" y="141145"/>
                  <a:pt x="445465" y="141450"/>
                </a:cubicBezTo>
                <a:cubicBezTo>
                  <a:pt x="445262" y="141754"/>
                  <a:pt x="445059" y="142110"/>
                  <a:pt x="444856" y="142516"/>
                </a:cubicBezTo>
                <a:cubicBezTo>
                  <a:pt x="444043" y="143329"/>
                  <a:pt x="443230" y="144040"/>
                  <a:pt x="442417" y="144650"/>
                </a:cubicBezTo>
                <a:cubicBezTo>
                  <a:pt x="443230" y="144650"/>
                  <a:pt x="443840" y="144701"/>
                  <a:pt x="444246" y="144802"/>
                </a:cubicBezTo>
                <a:cubicBezTo>
                  <a:pt x="444652" y="144904"/>
                  <a:pt x="445059" y="144955"/>
                  <a:pt x="445465" y="144955"/>
                </a:cubicBezTo>
                <a:cubicBezTo>
                  <a:pt x="445872" y="143939"/>
                  <a:pt x="446583" y="142415"/>
                  <a:pt x="447599" y="140383"/>
                </a:cubicBezTo>
                <a:close/>
                <a:moveTo>
                  <a:pt x="284531" y="140383"/>
                </a:moveTo>
                <a:cubicBezTo>
                  <a:pt x="284531" y="140789"/>
                  <a:pt x="284480" y="141094"/>
                  <a:pt x="284378" y="141297"/>
                </a:cubicBezTo>
                <a:cubicBezTo>
                  <a:pt x="284277" y="141500"/>
                  <a:pt x="284226" y="141704"/>
                  <a:pt x="284226" y="141907"/>
                </a:cubicBezTo>
                <a:lnTo>
                  <a:pt x="284836" y="141907"/>
                </a:lnTo>
                <a:cubicBezTo>
                  <a:pt x="285242" y="141500"/>
                  <a:pt x="285445" y="141196"/>
                  <a:pt x="285445" y="140992"/>
                </a:cubicBezTo>
                <a:lnTo>
                  <a:pt x="285140" y="140992"/>
                </a:lnTo>
                <a:cubicBezTo>
                  <a:pt x="285140" y="140992"/>
                  <a:pt x="284937" y="140789"/>
                  <a:pt x="284531" y="140383"/>
                </a:cubicBezTo>
                <a:close/>
                <a:moveTo>
                  <a:pt x="163449" y="140383"/>
                </a:moveTo>
                <a:cubicBezTo>
                  <a:pt x="163246" y="140789"/>
                  <a:pt x="163093" y="140992"/>
                  <a:pt x="162992" y="140992"/>
                </a:cubicBezTo>
                <a:cubicBezTo>
                  <a:pt x="162890" y="140992"/>
                  <a:pt x="162738" y="141094"/>
                  <a:pt x="162535" y="141297"/>
                </a:cubicBezTo>
                <a:cubicBezTo>
                  <a:pt x="162128" y="141500"/>
                  <a:pt x="161671" y="141551"/>
                  <a:pt x="161163" y="141450"/>
                </a:cubicBezTo>
                <a:cubicBezTo>
                  <a:pt x="160655" y="141348"/>
                  <a:pt x="160401" y="141805"/>
                  <a:pt x="160401" y="142821"/>
                </a:cubicBezTo>
                <a:cubicBezTo>
                  <a:pt x="161011" y="142415"/>
                  <a:pt x="161417" y="142110"/>
                  <a:pt x="161620" y="141907"/>
                </a:cubicBezTo>
                <a:cubicBezTo>
                  <a:pt x="161823" y="141704"/>
                  <a:pt x="162128" y="141500"/>
                  <a:pt x="162535" y="141297"/>
                </a:cubicBezTo>
                <a:cubicBezTo>
                  <a:pt x="162738" y="141297"/>
                  <a:pt x="162890" y="141246"/>
                  <a:pt x="162992" y="141145"/>
                </a:cubicBezTo>
                <a:cubicBezTo>
                  <a:pt x="163093" y="141043"/>
                  <a:pt x="163347" y="140992"/>
                  <a:pt x="163754" y="140992"/>
                </a:cubicBezTo>
                <a:cubicBezTo>
                  <a:pt x="163551" y="140992"/>
                  <a:pt x="163449" y="140891"/>
                  <a:pt x="163449" y="140688"/>
                </a:cubicBezTo>
                <a:close/>
                <a:moveTo>
                  <a:pt x="31394" y="140383"/>
                </a:moveTo>
                <a:cubicBezTo>
                  <a:pt x="31394" y="140789"/>
                  <a:pt x="31496" y="140992"/>
                  <a:pt x="31699" y="140992"/>
                </a:cubicBezTo>
                <a:lnTo>
                  <a:pt x="31699" y="140383"/>
                </a:lnTo>
                <a:close/>
                <a:moveTo>
                  <a:pt x="27127" y="140383"/>
                </a:moveTo>
                <a:cubicBezTo>
                  <a:pt x="26721" y="140383"/>
                  <a:pt x="26518" y="140688"/>
                  <a:pt x="26518" y="141297"/>
                </a:cubicBezTo>
                <a:cubicBezTo>
                  <a:pt x="26518" y="141297"/>
                  <a:pt x="26721" y="141500"/>
                  <a:pt x="27127" y="141907"/>
                </a:cubicBezTo>
                <a:cubicBezTo>
                  <a:pt x="27127" y="141704"/>
                  <a:pt x="27229" y="141551"/>
                  <a:pt x="27432" y="141450"/>
                </a:cubicBezTo>
                <a:cubicBezTo>
                  <a:pt x="27635" y="141348"/>
                  <a:pt x="27737" y="141196"/>
                  <a:pt x="27737" y="140992"/>
                </a:cubicBezTo>
                <a:cubicBezTo>
                  <a:pt x="27534" y="140992"/>
                  <a:pt x="27432" y="140891"/>
                  <a:pt x="27432" y="140688"/>
                </a:cubicBezTo>
                <a:close/>
                <a:moveTo>
                  <a:pt x="282092" y="140078"/>
                </a:moveTo>
                <a:cubicBezTo>
                  <a:pt x="281280" y="141094"/>
                  <a:pt x="280568" y="141958"/>
                  <a:pt x="279959" y="142669"/>
                </a:cubicBezTo>
                <a:cubicBezTo>
                  <a:pt x="279349" y="143380"/>
                  <a:pt x="278841" y="144142"/>
                  <a:pt x="278435" y="144955"/>
                </a:cubicBezTo>
                <a:cubicBezTo>
                  <a:pt x="278435" y="144955"/>
                  <a:pt x="278435" y="145158"/>
                  <a:pt x="278435" y="145564"/>
                </a:cubicBezTo>
                <a:cubicBezTo>
                  <a:pt x="278841" y="145361"/>
                  <a:pt x="279248" y="145260"/>
                  <a:pt x="279654" y="145260"/>
                </a:cubicBezTo>
                <a:cubicBezTo>
                  <a:pt x="280060" y="145260"/>
                  <a:pt x="280467" y="145158"/>
                  <a:pt x="280873" y="144955"/>
                </a:cubicBezTo>
                <a:cubicBezTo>
                  <a:pt x="281483" y="143939"/>
                  <a:pt x="281889" y="142313"/>
                  <a:pt x="282092" y="140078"/>
                </a:cubicBezTo>
                <a:close/>
                <a:moveTo>
                  <a:pt x="529285" y="139773"/>
                </a:moveTo>
                <a:cubicBezTo>
                  <a:pt x="529285" y="139773"/>
                  <a:pt x="529285" y="140383"/>
                  <a:pt x="529285" y="141602"/>
                </a:cubicBezTo>
                <a:cubicBezTo>
                  <a:pt x="529285" y="140586"/>
                  <a:pt x="529387" y="139976"/>
                  <a:pt x="529590" y="139773"/>
                </a:cubicBezTo>
                <a:close/>
                <a:moveTo>
                  <a:pt x="200939" y="139773"/>
                </a:moveTo>
                <a:cubicBezTo>
                  <a:pt x="200330" y="140180"/>
                  <a:pt x="199720" y="140281"/>
                  <a:pt x="199111" y="140078"/>
                </a:cubicBezTo>
                <a:cubicBezTo>
                  <a:pt x="199111" y="140688"/>
                  <a:pt x="199060" y="141094"/>
                  <a:pt x="198958" y="141297"/>
                </a:cubicBezTo>
                <a:lnTo>
                  <a:pt x="198853" y="141930"/>
                </a:lnTo>
                <a:lnTo>
                  <a:pt x="199415" y="142212"/>
                </a:lnTo>
                <a:lnTo>
                  <a:pt x="200025" y="142212"/>
                </a:lnTo>
                <a:lnTo>
                  <a:pt x="202224" y="140287"/>
                </a:lnTo>
                <a:close/>
                <a:moveTo>
                  <a:pt x="206654" y="139545"/>
                </a:moveTo>
                <a:lnTo>
                  <a:pt x="202758" y="140324"/>
                </a:lnTo>
                <a:lnTo>
                  <a:pt x="204292" y="141602"/>
                </a:lnTo>
                <a:cubicBezTo>
                  <a:pt x="205105" y="141602"/>
                  <a:pt x="206121" y="141500"/>
                  <a:pt x="207340" y="141297"/>
                </a:cubicBezTo>
                <a:cubicBezTo>
                  <a:pt x="207747" y="141297"/>
                  <a:pt x="208153" y="141399"/>
                  <a:pt x="208559" y="141602"/>
                </a:cubicBezTo>
                <a:cubicBezTo>
                  <a:pt x="207747" y="142008"/>
                  <a:pt x="206934" y="142415"/>
                  <a:pt x="206121" y="142821"/>
                </a:cubicBezTo>
                <a:cubicBezTo>
                  <a:pt x="205308" y="143228"/>
                  <a:pt x="204394" y="143634"/>
                  <a:pt x="203378" y="144040"/>
                </a:cubicBezTo>
                <a:cubicBezTo>
                  <a:pt x="203784" y="144447"/>
                  <a:pt x="204191" y="144752"/>
                  <a:pt x="204597" y="144955"/>
                </a:cubicBezTo>
                <a:cubicBezTo>
                  <a:pt x="205003" y="145158"/>
                  <a:pt x="205410" y="145361"/>
                  <a:pt x="205816" y="145564"/>
                </a:cubicBezTo>
                <a:cubicBezTo>
                  <a:pt x="206426" y="145361"/>
                  <a:pt x="206934" y="145260"/>
                  <a:pt x="207340" y="145260"/>
                </a:cubicBezTo>
                <a:cubicBezTo>
                  <a:pt x="207747" y="145260"/>
                  <a:pt x="208153" y="145158"/>
                  <a:pt x="208559" y="144955"/>
                </a:cubicBezTo>
                <a:cubicBezTo>
                  <a:pt x="208356" y="144548"/>
                  <a:pt x="208305" y="144193"/>
                  <a:pt x="208407" y="143888"/>
                </a:cubicBezTo>
                <a:cubicBezTo>
                  <a:pt x="208509" y="143583"/>
                  <a:pt x="208559" y="143228"/>
                  <a:pt x="208559" y="142821"/>
                </a:cubicBezTo>
                <a:cubicBezTo>
                  <a:pt x="208966" y="142415"/>
                  <a:pt x="209321" y="142161"/>
                  <a:pt x="209626" y="142059"/>
                </a:cubicBezTo>
                <a:cubicBezTo>
                  <a:pt x="209931" y="141958"/>
                  <a:pt x="210287" y="141704"/>
                  <a:pt x="210693" y="141297"/>
                </a:cubicBezTo>
                <a:cubicBezTo>
                  <a:pt x="209372" y="140281"/>
                  <a:pt x="208026" y="139697"/>
                  <a:pt x="206654" y="139545"/>
                </a:cubicBezTo>
                <a:close/>
                <a:moveTo>
                  <a:pt x="29261" y="139468"/>
                </a:moveTo>
                <a:lnTo>
                  <a:pt x="29261" y="139773"/>
                </a:lnTo>
                <a:lnTo>
                  <a:pt x="29566" y="140078"/>
                </a:lnTo>
                <a:lnTo>
                  <a:pt x="29870" y="139773"/>
                </a:lnTo>
                <a:cubicBezTo>
                  <a:pt x="29667" y="139570"/>
                  <a:pt x="29464" y="139468"/>
                  <a:pt x="29261" y="139468"/>
                </a:cubicBezTo>
                <a:close/>
                <a:moveTo>
                  <a:pt x="581101" y="139164"/>
                </a:moveTo>
                <a:cubicBezTo>
                  <a:pt x="581101" y="139367"/>
                  <a:pt x="581000" y="139570"/>
                  <a:pt x="580796" y="139773"/>
                </a:cubicBezTo>
                <a:cubicBezTo>
                  <a:pt x="581406" y="139773"/>
                  <a:pt x="582117" y="139976"/>
                  <a:pt x="582930" y="140383"/>
                </a:cubicBezTo>
                <a:cubicBezTo>
                  <a:pt x="583336" y="139976"/>
                  <a:pt x="583540" y="139672"/>
                  <a:pt x="583540" y="139468"/>
                </a:cubicBezTo>
                <a:cubicBezTo>
                  <a:pt x="583133" y="139468"/>
                  <a:pt x="582727" y="139418"/>
                  <a:pt x="582320" y="139316"/>
                </a:cubicBezTo>
                <a:cubicBezTo>
                  <a:pt x="581914" y="139214"/>
                  <a:pt x="581508" y="139164"/>
                  <a:pt x="581101" y="139164"/>
                </a:cubicBezTo>
                <a:close/>
                <a:moveTo>
                  <a:pt x="453695" y="139164"/>
                </a:moveTo>
                <a:cubicBezTo>
                  <a:pt x="453695" y="139570"/>
                  <a:pt x="453593" y="139875"/>
                  <a:pt x="453390" y="140078"/>
                </a:cubicBezTo>
                <a:cubicBezTo>
                  <a:pt x="453390" y="140281"/>
                  <a:pt x="453593" y="140383"/>
                  <a:pt x="454000" y="140383"/>
                </a:cubicBezTo>
                <a:cubicBezTo>
                  <a:pt x="454000" y="140180"/>
                  <a:pt x="454101" y="140027"/>
                  <a:pt x="454304" y="139926"/>
                </a:cubicBezTo>
                <a:cubicBezTo>
                  <a:pt x="454508" y="139824"/>
                  <a:pt x="454609" y="139672"/>
                  <a:pt x="454609" y="139468"/>
                </a:cubicBezTo>
                <a:cubicBezTo>
                  <a:pt x="454406" y="139265"/>
                  <a:pt x="454101" y="139164"/>
                  <a:pt x="453695" y="139164"/>
                </a:cubicBezTo>
                <a:close/>
                <a:moveTo>
                  <a:pt x="386029" y="139164"/>
                </a:moveTo>
                <a:cubicBezTo>
                  <a:pt x="386029" y="139367"/>
                  <a:pt x="386080" y="139468"/>
                  <a:pt x="386182" y="139468"/>
                </a:cubicBezTo>
                <a:cubicBezTo>
                  <a:pt x="386283" y="139468"/>
                  <a:pt x="386334" y="139570"/>
                  <a:pt x="386334" y="139773"/>
                </a:cubicBezTo>
                <a:lnTo>
                  <a:pt x="386334" y="139164"/>
                </a:lnTo>
                <a:close/>
                <a:moveTo>
                  <a:pt x="603961" y="138859"/>
                </a:moveTo>
                <a:cubicBezTo>
                  <a:pt x="603758" y="138859"/>
                  <a:pt x="603656" y="138960"/>
                  <a:pt x="603656" y="139164"/>
                </a:cubicBezTo>
                <a:lnTo>
                  <a:pt x="603961" y="139164"/>
                </a:lnTo>
                <a:close/>
                <a:moveTo>
                  <a:pt x="547573" y="138859"/>
                </a:moveTo>
                <a:cubicBezTo>
                  <a:pt x="547370" y="138859"/>
                  <a:pt x="547268" y="138960"/>
                  <a:pt x="547268" y="139164"/>
                </a:cubicBezTo>
                <a:lnTo>
                  <a:pt x="547573" y="139164"/>
                </a:lnTo>
                <a:lnTo>
                  <a:pt x="547878" y="139164"/>
                </a:lnTo>
                <a:cubicBezTo>
                  <a:pt x="547675" y="138960"/>
                  <a:pt x="547573" y="138859"/>
                  <a:pt x="547573" y="138859"/>
                </a:cubicBezTo>
                <a:close/>
                <a:moveTo>
                  <a:pt x="538124" y="138859"/>
                </a:moveTo>
                <a:cubicBezTo>
                  <a:pt x="537515" y="139468"/>
                  <a:pt x="537007" y="139875"/>
                  <a:pt x="536600" y="140078"/>
                </a:cubicBezTo>
                <a:cubicBezTo>
                  <a:pt x="536600" y="140484"/>
                  <a:pt x="536550" y="140840"/>
                  <a:pt x="536448" y="141145"/>
                </a:cubicBezTo>
                <a:cubicBezTo>
                  <a:pt x="536346" y="141450"/>
                  <a:pt x="536296" y="141704"/>
                  <a:pt x="536296" y="141907"/>
                </a:cubicBezTo>
                <a:cubicBezTo>
                  <a:pt x="536092" y="142110"/>
                  <a:pt x="535838" y="142313"/>
                  <a:pt x="535534" y="142516"/>
                </a:cubicBezTo>
                <a:cubicBezTo>
                  <a:pt x="535229" y="142720"/>
                  <a:pt x="534975" y="142923"/>
                  <a:pt x="534772" y="143126"/>
                </a:cubicBezTo>
                <a:cubicBezTo>
                  <a:pt x="534975" y="143126"/>
                  <a:pt x="535178" y="143228"/>
                  <a:pt x="535381" y="143431"/>
                </a:cubicBezTo>
                <a:cubicBezTo>
                  <a:pt x="535584" y="143024"/>
                  <a:pt x="535737" y="142770"/>
                  <a:pt x="535838" y="142669"/>
                </a:cubicBezTo>
                <a:cubicBezTo>
                  <a:pt x="535940" y="142567"/>
                  <a:pt x="536092" y="142313"/>
                  <a:pt x="536296" y="141907"/>
                </a:cubicBezTo>
                <a:lnTo>
                  <a:pt x="539953" y="141907"/>
                </a:lnTo>
                <a:cubicBezTo>
                  <a:pt x="539547" y="141500"/>
                  <a:pt x="539242" y="140992"/>
                  <a:pt x="539039" y="140383"/>
                </a:cubicBezTo>
                <a:cubicBezTo>
                  <a:pt x="538836" y="139773"/>
                  <a:pt x="538531" y="139265"/>
                  <a:pt x="538124" y="138859"/>
                </a:cubicBezTo>
                <a:close/>
                <a:moveTo>
                  <a:pt x="158267" y="138859"/>
                </a:moveTo>
                <a:lnTo>
                  <a:pt x="158267" y="139164"/>
                </a:lnTo>
                <a:lnTo>
                  <a:pt x="158572" y="139164"/>
                </a:lnTo>
                <a:cubicBezTo>
                  <a:pt x="158572" y="138960"/>
                  <a:pt x="158471" y="138859"/>
                  <a:pt x="158267" y="138859"/>
                </a:cubicBezTo>
                <a:close/>
                <a:moveTo>
                  <a:pt x="47244" y="138859"/>
                </a:moveTo>
                <a:lnTo>
                  <a:pt x="47549" y="139164"/>
                </a:lnTo>
                <a:lnTo>
                  <a:pt x="47549" y="138859"/>
                </a:lnTo>
                <a:close/>
                <a:moveTo>
                  <a:pt x="456133" y="138554"/>
                </a:moveTo>
                <a:cubicBezTo>
                  <a:pt x="455524" y="139367"/>
                  <a:pt x="455320" y="140078"/>
                  <a:pt x="455524" y="140688"/>
                </a:cubicBezTo>
                <a:cubicBezTo>
                  <a:pt x="455727" y="141297"/>
                  <a:pt x="455828" y="141907"/>
                  <a:pt x="455828" y="142516"/>
                </a:cubicBezTo>
                <a:cubicBezTo>
                  <a:pt x="456235" y="141907"/>
                  <a:pt x="456590" y="141246"/>
                  <a:pt x="456895" y="140535"/>
                </a:cubicBezTo>
                <a:cubicBezTo>
                  <a:pt x="457200" y="139824"/>
                  <a:pt x="456946" y="139164"/>
                  <a:pt x="456133" y="138554"/>
                </a:cubicBezTo>
                <a:close/>
                <a:moveTo>
                  <a:pt x="38405" y="138554"/>
                </a:moveTo>
                <a:cubicBezTo>
                  <a:pt x="37998" y="138960"/>
                  <a:pt x="37694" y="139265"/>
                  <a:pt x="37490" y="139468"/>
                </a:cubicBezTo>
                <a:lnTo>
                  <a:pt x="36881" y="140078"/>
                </a:lnTo>
                <a:cubicBezTo>
                  <a:pt x="36678" y="140688"/>
                  <a:pt x="36373" y="141246"/>
                  <a:pt x="35966" y="141754"/>
                </a:cubicBezTo>
                <a:cubicBezTo>
                  <a:pt x="35560" y="142262"/>
                  <a:pt x="35154" y="142821"/>
                  <a:pt x="34747" y="143431"/>
                </a:cubicBezTo>
                <a:cubicBezTo>
                  <a:pt x="36576" y="142821"/>
                  <a:pt x="38100" y="142212"/>
                  <a:pt x="39319" y="141602"/>
                </a:cubicBezTo>
                <a:cubicBezTo>
                  <a:pt x="39116" y="140992"/>
                  <a:pt x="39014" y="140434"/>
                  <a:pt x="39014" y="139926"/>
                </a:cubicBezTo>
                <a:cubicBezTo>
                  <a:pt x="39014" y="139418"/>
                  <a:pt x="38811" y="138960"/>
                  <a:pt x="38405" y="138554"/>
                </a:cubicBezTo>
                <a:close/>
                <a:moveTo>
                  <a:pt x="508864" y="138249"/>
                </a:moveTo>
                <a:cubicBezTo>
                  <a:pt x="507848" y="138452"/>
                  <a:pt x="507035" y="138554"/>
                  <a:pt x="506425" y="138554"/>
                </a:cubicBezTo>
                <a:lnTo>
                  <a:pt x="505036" y="138786"/>
                </a:lnTo>
                <a:lnTo>
                  <a:pt x="505968" y="140383"/>
                </a:lnTo>
                <a:cubicBezTo>
                  <a:pt x="506273" y="140992"/>
                  <a:pt x="506628" y="141500"/>
                  <a:pt x="507035" y="141907"/>
                </a:cubicBezTo>
                <a:lnTo>
                  <a:pt x="505816" y="143126"/>
                </a:lnTo>
                <a:cubicBezTo>
                  <a:pt x="506019" y="143126"/>
                  <a:pt x="506222" y="143228"/>
                  <a:pt x="506425" y="143431"/>
                </a:cubicBezTo>
                <a:cubicBezTo>
                  <a:pt x="506425" y="143024"/>
                  <a:pt x="506527" y="142770"/>
                  <a:pt x="506730" y="142669"/>
                </a:cubicBezTo>
                <a:cubicBezTo>
                  <a:pt x="506933" y="142567"/>
                  <a:pt x="507035" y="142313"/>
                  <a:pt x="507035" y="141907"/>
                </a:cubicBezTo>
                <a:cubicBezTo>
                  <a:pt x="507848" y="141907"/>
                  <a:pt x="508457" y="141805"/>
                  <a:pt x="508864" y="141602"/>
                </a:cubicBezTo>
                <a:close/>
                <a:moveTo>
                  <a:pt x="377190" y="138249"/>
                </a:moveTo>
                <a:lnTo>
                  <a:pt x="376885" y="138554"/>
                </a:lnTo>
                <a:lnTo>
                  <a:pt x="377190" y="138554"/>
                </a:lnTo>
                <a:close/>
                <a:moveTo>
                  <a:pt x="282397" y="138249"/>
                </a:moveTo>
                <a:lnTo>
                  <a:pt x="282092" y="138554"/>
                </a:lnTo>
                <a:lnTo>
                  <a:pt x="283007" y="138554"/>
                </a:lnTo>
                <a:lnTo>
                  <a:pt x="283312" y="138249"/>
                </a:lnTo>
                <a:close/>
                <a:moveTo>
                  <a:pt x="195453" y="138249"/>
                </a:moveTo>
                <a:cubicBezTo>
                  <a:pt x="195453" y="138452"/>
                  <a:pt x="195453" y="138554"/>
                  <a:pt x="195453" y="138554"/>
                </a:cubicBezTo>
                <a:lnTo>
                  <a:pt x="195758" y="138249"/>
                </a:lnTo>
                <a:close/>
                <a:moveTo>
                  <a:pt x="587197" y="137944"/>
                </a:moveTo>
                <a:cubicBezTo>
                  <a:pt x="587604" y="138960"/>
                  <a:pt x="588010" y="139418"/>
                  <a:pt x="588416" y="139316"/>
                </a:cubicBezTo>
                <a:cubicBezTo>
                  <a:pt x="588823" y="139214"/>
                  <a:pt x="589534" y="138757"/>
                  <a:pt x="590550" y="137944"/>
                </a:cubicBezTo>
                <a:close/>
                <a:moveTo>
                  <a:pt x="173203" y="137944"/>
                </a:moveTo>
                <a:cubicBezTo>
                  <a:pt x="172593" y="138554"/>
                  <a:pt x="172085" y="138960"/>
                  <a:pt x="171679" y="139164"/>
                </a:cubicBezTo>
                <a:cubicBezTo>
                  <a:pt x="171882" y="139367"/>
                  <a:pt x="171983" y="139468"/>
                  <a:pt x="171983" y="139468"/>
                </a:cubicBezTo>
                <a:cubicBezTo>
                  <a:pt x="172187" y="139468"/>
                  <a:pt x="172695" y="139265"/>
                  <a:pt x="173507" y="138859"/>
                </a:cubicBezTo>
                <a:cubicBezTo>
                  <a:pt x="173304" y="138656"/>
                  <a:pt x="173253" y="138503"/>
                  <a:pt x="173355" y="138402"/>
                </a:cubicBezTo>
                <a:cubicBezTo>
                  <a:pt x="173457" y="138300"/>
                  <a:pt x="173406" y="138148"/>
                  <a:pt x="173203" y="137944"/>
                </a:cubicBezTo>
                <a:close/>
                <a:moveTo>
                  <a:pt x="599694" y="137640"/>
                </a:moveTo>
                <a:cubicBezTo>
                  <a:pt x="600100" y="138656"/>
                  <a:pt x="600507" y="139621"/>
                  <a:pt x="600913" y="140535"/>
                </a:cubicBezTo>
                <a:cubicBezTo>
                  <a:pt x="601320" y="141450"/>
                  <a:pt x="601726" y="142415"/>
                  <a:pt x="602132" y="143431"/>
                </a:cubicBezTo>
                <a:cubicBezTo>
                  <a:pt x="602539" y="143024"/>
                  <a:pt x="602945" y="142770"/>
                  <a:pt x="603352" y="142669"/>
                </a:cubicBezTo>
                <a:cubicBezTo>
                  <a:pt x="603758" y="142567"/>
                  <a:pt x="604164" y="142415"/>
                  <a:pt x="604571" y="142212"/>
                </a:cubicBezTo>
                <a:cubicBezTo>
                  <a:pt x="603961" y="142008"/>
                  <a:pt x="603453" y="141805"/>
                  <a:pt x="603047" y="141602"/>
                </a:cubicBezTo>
                <a:cubicBezTo>
                  <a:pt x="602640" y="141399"/>
                  <a:pt x="602234" y="141196"/>
                  <a:pt x="601828" y="140992"/>
                </a:cubicBezTo>
                <a:cubicBezTo>
                  <a:pt x="602031" y="139367"/>
                  <a:pt x="602031" y="138452"/>
                  <a:pt x="601828" y="138249"/>
                </a:cubicBezTo>
                <a:cubicBezTo>
                  <a:pt x="601624" y="138046"/>
                  <a:pt x="600913" y="137843"/>
                  <a:pt x="599694" y="137640"/>
                </a:cubicBezTo>
                <a:close/>
                <a:moveTo>
                  <a:pt x="372923" y="137640"/>
                </a:moveTo>
                <a:cubicBezTo>
                  <a:pt x="372720" y="138046"/>
                  <a:pt x="372466" y="138452"/>
                  <a:pt x="372161" y="138859"/>
                </a:cubicBezTo>
                <a:cubicBezTo>
                  <a:pt x="371856" y="139265"/>
                  <a:pt x="371500" y="139672"/>
                  <a:pt x="371094" y="140078"/>
                </a:cubicBezTo>
                <a:cubicBezTo>
                  <a:pt x="371297" y="140281"/>
                  <a:pt x="371450" y="140434"/>
                  <a:pt x="371551" y="140535"/>
                </a:cubicBezTo>
                <a:cubicBezTo>
                  <a:pt x="371653" y="140637"/>
                  <a:pt x="371907" y="140891"/>
                  <a:pt x="372313" y="141297"/>
                </a:cubicBezTo>
                <a:cubicBezTo>
                  <a:pt x="372923" y="139468"/>
                  <a:pt x="373431" y="138351"/>
                  <a:pt x="373837" y="137944"/>
                </a:cubicBezTo>
                <a:cubicBezTo>
                  <a:pt x="373634" y="137741"/>
                  <a:pt x="373329" y="137640"/>
                  <a:pt x="372923" y="137640"/>
                </a:cubicBezTo>
                <a:close/>
                <a:moveTo>
                  <a:pt x="34747" y="137640"/>
                </a:moveTo>
                <a:cubicBezTo>
                  <a:pt x="34544" y="137640"/>
                  <a:pt x="34341" y="137741"/>
                  <a:pt x="34138" y="137944"/>
                </a:cubicBezTo>
                <a:cubicBezTo>
                  <a:pt x="34341" y="138148"/>
                  <a:pt x="34442" y="138351"/>
                  <a:pt x="34442" y="138554"/>
                </a:cubicBezTo>
                <a:cubicBezTo>
                  <a:pt x="34442" y="138757"/>
                  <a:pt x="34544" y="138960"/>
                  <a:pt x="34747" y="139164"/>
                </a:cubicBezTo>
                <a:lnTo>
                  <a:pt x="35357" y="138554"/>
                </a:lnTo>
                <a:cubicBezTo>
                  <a:pt x="35357" y="138351"/>
                  <a:pt x="35154" y="138046"/>
                  <a:pt x="34747" y="137640"/>
                </a:cubicBezTo>
                <a:close/>
                <a:moveTo>
                  <a:pt x="169140" y="137556"/>
                </a:moveTo>
                <a:lnTo>
                  <a:pt x="166192" y="139164"/>
                </a:lnTo>
                <a:cubicBezTo>
                  <a:pt x="167208" y="139164"/>
                  <a:pt x="167970" y="139113"/>
                  <a:pt x="168478" y="139011"/>
                </a:cubicBezTo>
                <a:close/>
                <a:moveTo>
                  <a:pt x="534772" y="137335"/>
                </a:moveTo>
                <a:cubicBezTo>
                  <a:pt x="534772" y="137538"/>
                  <a:pt x="534467" y="137741"/>
                  <a:pt x="533857" y="137944"/>
                </a:cubicBezTo>
                <a:cubicBezTo>
                  <a:pt x="534467" y="138148"/>
                  <a:pt x="534873" y="138554"/>
                  <a:pt x="535076" y="139164"/>
                </a:cubicBezTo>
                <a:cubicBezTo>
                  <a:pt x="535076" y="138960"/>
                  <a:pt x="535127" y="138859"/>
                  <a:pt x="535229" y="138859"/>
                </a:cubicBezTo>
                <a:cubicBezTo>
                  <a:pt x="535330" y="138859"/>
                  <a:pt x="535381" y="138757"/>
                  <a:pt x="535381" y="138554"/>
                </a:cubicBezTo>
                <a:cubicBezTo>
                  <a:pt x="535381" y="138554"/>
                  <a:pt x="535178" y="138148"/>
                  <a:pt x="534772" y="137335"/>
                </a:cubicBezTo>
                <a:close/>
                <a:moveTo>
                  <a:pt x="496672" y="137335"/>
                </a:moveTo>
                <a:cubicBezTo>
                  <a:pt x="495452" y="137741"/>
                  <a:pt x="494538" y="138046"/>
                  <a:pt x="493928" y="138249"/>
                </a:cubicBezTo>
                <a:cubicBezTo>
                  <a:pt x="494944" y="138656"/>
                  <a:pt x="496011" y="139062"/>
                  <a:pt x="497129" y="139468"/>
                </a:cubicBezTo>
                <a:cubicBezTo>
                  <a:pt x="498246" y="139875"/>
                  <a:pt x="499415" y="140383"/>
                  <a:pt x="500634" y="140992"/>
                </a:cubicBezTo>
                <a:cubicBezTo>
                  <a:pt x="500431" y="139570"/>
                  <a:pt x="500126" y="138859"/>
                  <a:pt x="499720" y="138859"/>
                </a:cubicBezTo>
                <a:cubicBezTo>
                  <a:pt x="498907" y="138249"/>
                  <a:pt x="497891" y="137741"/>
                  <a:pt x="496672" y="137335"/>
                </a:cubicBezTo>
                <a:close/>
                <a:moveTo>
                  <a:pt x="380238" y="137335"/>
                </a:moveTo>
                <a:cubicBezTo>
                  <a:pt x="380238" y="138351"/>
                  <a:pt x="380340" y="139164"/>
                  <a:pt x="380543" y="139773"/>
                </a:cubicBezTo>
                <a:lnTo>
                  <a:pt x="381457" y="139773"/>
                </a:lnTo>
                <a:cubicBezTo>
                  <a:pt x="381051" y="139367"/>
                  <a:pt x="380898" y="138960"/>
                  <a:pt x="381000" y="138554"/>
                </a:cubicBezTo>
                <a:cubicBezTo>
                  <a:pt x="381102" y="138148"/>
                  <a:pt x="381051" y="137741"/>
                  <a:pt x="380848" y="137335"/>
                </a:cubicBezTo>
                <a:close/>
                <a:moveTo>
                  <a:pt x="275996" y="137335"/>
                </a:moveTo>
                <a:cubicBezTo>
                  <a:pt x="275590" y="137538"/>
                  <a:pt x="275336" y="137690"/>
                  <a:pt x="275234" y="137792"/>
                </a:cubicBezTo>
                <a:cubicBezTo>
                  <a:pt x="275133" y="137894"/>
                  <a:pt x="274879" y="138046"/>
                  <a:pt x="274472" y="138249"/>
                </a:cubicBezTo>
                <a:cubicBezTo>
                  <a:pt x="274676" y="138656"/>
                  <a:pt x="274879" y="138960"/>
                  <a:pt x="275082" y="139164"/>
                </a:cubicBezTo>
                <a:cubicBezTo>
                  <a:pt x="275285" y="139367"/>
                  <a:pt x="275590" y="139773"/>
                  <a:pt x="275996" y="140383"/>
                </a:cubicBezTo>
                <a:cubicBezTo>
                  <a:pt x="275996" y="139570"/>
                  <a:pt x="276047" y="138960"/>
                  <a:pt x="276149" y="138554"/>
                </a:cubicBezTo>
                <a:cubicBezTo>
                  <a:pt x="276250" y="138148"/>
                  <a:pt x="276200" y="137741"/>
                  <a:pt x="275996" y="137335"/>
                </a:cubicBezTo>
                <a:close/>
                <a:moveTo>
                  <a:pt x="210693" y="137335"/>
                </a:moveTo>
                <a:cubicBezTo>
                  <a:pt x="210083" y="137944"/>
                  <a:pt x="209474" y="138351"/>
                  <a:pt x="208864" y="138554"/>
                </a:cubicBezTo>
                <a:cubicBezTo>
                  <a:pt x="209271" y="138757"/>
                  <a:pt x="209525" y="138859"/>
                  <a:pt x="209626" y="138859"/>
                </a:cubicBezTo>
                <a:cubicBezTo>
                  <a:pt x="209728" y="138859"/>
                  <a:pt x="209982" y="138960"/>
                  <a:pt x="210388" y="139164"/>
                </a:cubicBezTo>
                <a:cubicBezTo>
                  <a:pt x="210388" y="138757"/>
                  <a:pt x="210439" y="138452"/>
                  <a:pt x="210541" y="138249"/>
                </a:cubicBezTo>
                <a:cubicBezTo>
                  <a:pt x="210642" y="138046"/>
                  <a:pt x="210693" y="137741"/>
                  <a:pt x="210693" y="137335"/>
                </a:cubicBezTo>
                <a:close/>
                <a:moveTo>
                  <a:pt x="191186" y="137335"/>
                </a:moveTo>
                <a:cubicBezTo>
                  <a:pt x="192202" y="137944"/>
                  <a:pt x="192710" y="138351"/>
                  <a:pt x="192710" y="138554"/>
                </a:cubicBezTo>
                <a:cubicBezTo>
                  <a:pt x="192303" y="140383"/>
                  <a:pt x="191795" y="142008"/>
                  <a:pt x="191186" y="143431"/>
                </a:cubicBezTo>
                <a:cubicBezTo>
                  <a:pt x="191592" y="143228"/>
                  <a:pt x="192049" y="143126"/>
                  <a:pt x="192557" y="143126"/>
                </a:cubicBezTo>
                <a:cubicBezTo>
                  <a:pt x="193065" y="143126"/>
                  <a:pt x="193523" y="143024"/>
                  <a:pt x="193929" y="142821"/>
                </a:cubicBezTo>
                <a:cubicBezTo>
                  <a:pt x="194335" y="140789"/>
                  <a:pt x="194539" y="139062"/>
                  <a:pt x="194539" y="137640"/>
                </a:cubicBezTo>
                <a:cubicBezTo>
                  <a:pt x="193726" y="137640"/>
                  <a:pt x="193116" y="137589"/>
                  <a:pt x="192710" y="137487"/>
                </a:cubicBezTo>
                <a:cubicBezTo>
                  <a:pt x="192303" y="137386"/>
                  <a:pt x="191795" y="137335"/>
                  <a:pt x="191186" y="137335"/>
                </a:cubicBezTo>
                <a:close/>
                <a:moveTo>
                  <a:pt x="543306" y="137030"/>
                </a:moveTo>
                <a:cubicBezTo>
                  <a:pt x="542493" y="137640"/>
                  <a:pt x="542036" y="138097"/>
                  <a:pt x="541934" y="138402"/>
                </a:cubicBezTo>
                <a:cubicBezTo>
                  <a:pt x="541833" y="138706"/>
                  <a:pt x="541579" y="139367"/>
                  <a:pt x="541172" y="140383"/>
                </a:cubicBezTo>
                <a:cubicBezTo>
                  <a:pt x="543001" y="139773"/>
                  <a:pt x="543712" y="138656"/>
                  <a:pt x="543306" y="137030"/>
                </a:cubicBezTo>
                <a:close/>
                <a:moveTo>
                  <a:pt x="293675" y="137030"/>
                </a:moveTo>
                <a:cubicBezTo>
                  <a:pt x="293878" y="137436"/>
                  <a:pt x="293929" y="137792"/>
                  <a:pt x="293827" y="138097"/>
                </a:cubicBezTo>
                <a:cubicBezTo>
                  <a:pt x="293726" y="138402"/>
                  <a:pt x="293776" y="138757"/>
                  <a:pt x="293980" y="139164"/>
                </a:cubicBezTo>
                <a:cubicBezTo>
                  <a:pt x="294792" y="138757"/>
                  <a:pt x="295707" y="138351"/>
                  <a:pt x="296723" y="137944"/>
                </a:cubicBezTo>
                <a:cubicBezTo>
                  <a:pt x="295910" y="137741"/>
                  <a:pt x="295300" y="137589"/>
                  <a:pt x="294894" y="137487"/>
                </a:cubicBezTo>
                <a:cubicBezTo>
                  <a:pt x="294488" y="137386"/>
                  <a:pt x="294081" y="137233"/>
                  <a:pt x="293675" y="137030"/>
                </a:cubicBezTo>
                <a:close/>
                <a:moveTo>
                  <a:pt x="42367" y="137030"/>
                </a:moveTo>
                <a:cubicBezTo>
                  <a:pt x="42164" y="137843"/>
                  <a:pt x="41554" y="138859"/>
                  <a:pt x="40538" y="140078"/>
                </a:cubicBezTo>
                <a:cubicBezTo>
                  <a:pt x="41961" y="140078"/>
                  <a:pt x="42774" y="139773"/>
                  <a:pt x="42977" y="139164"/>
                </a:cubicBezTo>
                <a:cubicBezTo>
                  <a:pt x="43180" y="138554"/>
                  <a:pt x="43383" y="138046"/>
                  <a:pt x="43586" y="137640"/>
                </a:cubicBezTo>
                <a:cubicBezTo>
                  <a:pt x="43586" y="137640"/>
                  <a:pt x="43180" y="137436"/>
                  <a:pt x="42367" y="137030"/>
                </a:cubicBezTo>
                <a:close/>
                <a:moveTo>
                  <a:pt x="369113" y="136878"/>
                </a:moveTo>
                <a:cubicBezTo>
                  <a:pt x="368402" y="136370"/>
                  <a:pt x="367538" y="136624"/>
                  <a:pt x="366522" y="137640"/>
                </a:cubicBezTo>
                <a:cubicBezTo>
                  <a:pt x="366928" y="137640"/>
                  <a:pt x="367233" y="137690"/>
                  <a:pt x="367436" y="137792"/>
                </a:cubicBezTo>
                <a:cubicBezTo>
                  <a:pt x="367640" y="137894"/>
                  <a:pt x="367843" y="137944"/>
                  <a:pt x="368046" y="137944"/>
                </a:cubicBezTo>
                <a:cubicBezTo>
                  <a:pt x="367640" y="139570"/>
                  <a:pt x="367233" y="140891"/>
                  <a:pt x="366827" y="141907"/>
                </a:cubicBezTo>
                <a:cubicBezTo>
                  <a:pt x="367843" y="141094"/>
                  <a:pt x="368757" y="140332"/>
                  <a:pt x="369570" y="139621"/>
                </a:cubicBezTo>
                <a:cubicBezTo>
                  <a:pt x="370383" y="138910"/>
                  <a:pt x="370891" y="138046"/>
                  <a:pt x="371094" y="137030"/>
                </a:cubicBezTo>
                <a:cubicBezTo>
                  <a:pt x="370484" y="137436"/>
                  <a:pt x="369824" y="137386"/>
                  <a:pt x="369113" y="136878"/>
                </a:cubicBezTo>
                <a:close/>
                <a:moveTo>
                  <a:pt x="389077" y="136725"/>
                </a:moveTo>
                <a:cubicBezTo>
                  <a:pt x="388874" y="137132"/>
                  <a:pt x="388772" y="137843"/>
                  <a:pt x="388772" y="138859"/>
                </a:cubicBezTo>
                <a:cubicBezTo>
                  <a:pt x="389179" y="138452"/>
                  <a:pt x="389433" y="138198"/>
                  <a:pt x="389534" y="138097"/>
                </a:cubicBezTo>
                <a:cubicBezTo>
                  <a:pt x="389636" y="137995"/>
                  <a:pt x="389788" y="137741"/>
                  <a:pt x="389992" y="137335"/>
                </a:cubicBezTo>
                <a:cubicBezTo>
                  <a:pt x="389788" y="137132"/>
                  <a:pt x="389636" y="137030"/>
                  <a:pt x="389534" y="137030"/>
                </a:cubicBezTo>
                <a:cubicBezTo>
                  <a:pt x="389433" y="137030"/>
                  <a:pt x="389280" y="136928"/>
                  <a:pt x="389077" y="136725"/>
                </a:cubicBezTo>
                <a:close/>
                <a:moveTo>
                  <a:pt x="378409" y="136725"/>
                </a:moveTo>
                <a:lnTo>
                  <a:pt x="378104" y="137030"/>
                </a:lnTo>
                <a:lnTo>
                  <a:pt x="379019" y="137030"/>
                </a:lnTo>
                <a:lnTo>
                  <a:pt x="379324" y="136725"/>
                </a:lnTo>
                <a:close/>
                <a:moveTo>
                  <a:pt x="293065" y="136725"/>
                </a:moveTo>
                <a:lnTo>
                  <a:pt x="292456" y="137030"/>
                </a:lnTo>
                <a:lnTo>
                  <a:pt x="292760" y="137030"/>
                </a:lnTo>
                <a:close/>
                <a:moveTo>
                  <a:pt x="196977" y="136725"/>
                </a:moveTo>
                <a:lnTo>
                  <a:pt x="196367" y="137030"/>
                </a:lnTo>
                <a:lnTo>
                  <a:pt x="196977" y="137640"/>
                </a:lnTo>
                <a:cubicBezTo>
                  <a:pt x="197180" y="137640"/>
                  <a:pt x="197282" y="137589"/>
                  <a:pt x="197282" y="137487"/>
                </a:cubicBezTo>
                <a:cubicBezTo>
                  <a:pt x="197282" y="137386"/>
                  <a:pt x="197383" y="137335"/>
                  <a:pt x="197587" y="137335"/>
                </a:cubicBezTo>
                <a:cubicBezTo>
                  <a:pt x="197180" y="136928"/>
                  <a:pt x="196977" y="136725"/>
                  <a:pt x="196977" y="136725"/>
                </a:cubicBezTo>
                <a:close/>
                <a:moveTo>
                  <a:pt x="440588" y="136420"/>
                </a:moveTo>
                <a:cubicBezTo>
                  <a:pt x="440385" y="137030"/>
                  <a:pt x="440080" y="137741"/>
                  <a:pt x="439674" y="138554"/>
                </a:cubicBezTo>
                <a:cubicBezTo>
                  <a:pt x="440284" y="138757"/>
                  <a:pt x="440842" y="138859"/>
                  <a:pt x="441350" y="138859"/>
                </a:cubicBezTo>
                <a:cubicBezTo>
                  <a:pt x="441858" y="138859"/>
                  <a:pt x="442316" y="138351"/>
                  <a:pt x="442722" y="137335"/>
                </a:cubicBezTo>
                <a:cubicBezTo>
                  <a:pt x="441909" y="136928"/>
                  <a:pt x="441198" y="136624"/>
                  <a:pt x="440588" y="136420"/>
                </a:cubicBezTo>
                <a:close/>
                <a:moveTo>
                  <a:pt x="155524" y="136420"/>
                </a:moveTo>
                <a:lnTo>
                  <a:pt x="153256" y="136704"/>
                </a:lnTo>
                <a:lnTo>
                  <a:pt x="154000" y="137944"/>
                </a:lnTo>
                <a:cubicBezTo>
                  <a:pt x="154407" y="137741"/>
                  <a:pt x="154661" y="137589"/>
                  <a:pt x="154762" y="137487"/>
                </a:cubicBezTo>
                <a:cubicBezTo>
                  <a:pt x="154864" y="137386"/>
                  <a:pt x="155118" y="137233"/>
                  <a:pt x="155524" y="137030"/>
                </a:cubicBezTo>
                <a:cubicBezTo>
                  <a:pt x="155524" y="136624"/>
                  <a:pt x="155524" y="136420"/>
                  <a:pt x="155524" y="136420"/>
                </a:cubicBezTo>
                <a:close/>
                <a:moveTo>
                  <a:pt x="387248" y="136116"/>
                </a:moveTo>
                <a:cubicBezTo>
                  <a:pt x="387045" y="136116"/>
                  <a:pt x="386740" y="136319"/>
                  <a:pt x="386334" y="136725"/>
                </a:cubicBezTo>
                <a:cubicBezTo>
                  <a:pt x="386334" y="136928"/>
                  <a:pt x="386385" y="137030"/>
                  <a:pt x="386486" y="137030"/>
                </a:cubicBezTo>
                <a:cubicBezTo>
                  <a:pt x="386588" y="137030"/>
                  <a:pt x="386639" y="137132"/>
                  <a:pt x="386639" y="137335"/>
                </a:cubicBezTo>
                <a:cubicBezTo>
                  <a:pt x="386842" y="137132"/>
                  <a:pt x="387045" y="136979"/>
                  <a:pt x="387248" y="136878"/>
                </a:cubicBezTo>
                <a:cubicBezTo>
                  <a:pt x="387452" y="136776"/>
                  <a:pt x="387655" y="136624"/>
                  <a:pt x="387858" y="136420"/>
                </a:cubicBezTo>
                <a:cubicBezTo>
                  <a:pt x="387655" y="136420"/>
                  <a:pt x="387553" y="136370"/>
                  <a:pt x="387553" y="136268"/>
                </a:cubicBezTo>
                <a:cubicBezTo>
                  <a:pt x="387553" y="136166"/>
                  <a:pt x="387452" y="136116"/>
                  <a:pt x="387248" y="136116"/>
                </a:cubicBezTo>
                <a:close/>
                <a:moveTo>
                  <a:pt x="381152" y="136116"/>
                </a:moveTo>
                <a:lnTo>
                  <a:pt x="381152" y="136420"/>
                </a:lnTo>
                <a:lnTo>
                  <a:pt x="381457" y="136116"/>
                </a:lnTo>
                <a:close/>
                <a:moveTo>
                  <a:pt x="179908" y="135811"/>
                </a:moveTo>
                <a:lnTo>
                  <a:pt x="178994" y="136725"/>
                </a:lnTo>
                <a:cubicBezTo>
                  <a:pt x="178994" y="136928"/>
                  <a:pt x="178994" y="137030"/>
                  <a:pt x="178994" y="137030"/>
                </a:cubicBezTo>
                <a:cubicBezTo>
                  <a:pt x="179807" y="136624"/>
                  <a:pt x="180213" y="136420"/>
                  <a:pt x="180213" y="136420"/>
                </a:cubicBezTo>
                <a:cubicBezTo>
                  <a:pt x="180213" y="136217"/>
                  <a:pt x="180162" y="136116"/>
                  <a:pt x="180061" y="136116"/>
                </a:cubicBezTo>
                <a:cubicBezTo>
                  <a:pt x="179959" y="136116"/>
                  <a:pt x="179908" y="136014"/>
                  <a:pt x="179908" y="135811"/>
                </a:cubicBezTo>
                <a:close/>
                <a:moveTo>
                  <a:pt x="510083" y="135506"/>
                </a:moveTo>
                <a:cubicBezTo>
                  <a:pt x="508864" y="135912"/>
                  <a:pt x="508051" y="136217"/>
                  <a:pt x="507644" y="136420"/>
                </a:cubicBezTo>
                <a:cubicBezTo>
                  <a:pt x="508660" y="136827"/>
                  <a:pt x="509219" y="136979"/>
                  <a:pt x="509321" y="136878"/>
                </a:cubicBezTo>
                <a:cubicBezTo>
                  <a:pt x="509422" y="136776"/>
                  <a:pt x="509676" y="136319"/>
                  <a:pt x="510083" y="135506"/>
                </a:cubicBezTo>
                <a:close/>
                <a:moveTo>
                  <a:pt x="208953" y="135356"/>
                </a:moveTo>
                <a:lnTo>
                  <a:pt x="207035" y="136725"/>
                </a:lnTo>
                <a:cubicBezTo>
                  <a:pt x="206223" y="137335"/>
                  <a:pt x="205410" y="138046"/>
                  <a:pt x="204597" y="138859"/>
                </a:cubicBezTo>
                <a:cubicBezTo>
                  <a:pt x="206426" y="138249"/>
                  <a:pt x="207543" y="137792"/>
                  <a:pt x="207950" y="137487"/>
                </a:cubicBezTo>
                <a:close/>
                <a:moveTo>
                  <a:pt x="174727" y="135354"/>
                </a:moveTo>
                <a:cubicBezTo>
                  <a:pt x="174320" y="135658"/>
                  <a:pt x="173711" y="136319"/>
                  <a:pt x="172898" y="137335"/>
                </a:cubicBezTo>
                <a:lnTo>
                  <a:pt x="176555" y="136116"/>
                </a:lnTo>
                <a:cubicBezTo>
                  <a:pt x="175743" y="135303"/>
                  <a:pt x="175133" y="135049"/>
                  <a:pt x="174727" y="135354"/>
                </a:cubicBezTo>
                <a:close/>
                <a:moveTo>
                  <a:pt x="446380" y="135201"/>
                </a:moveTo>
                <a:lnTo>
                  <a:pt x="444246" y="137335"/>
                </a:lnTo>
                <a:cubicBezTo>
                  <a:pt x="445668" y="136928"/>
                  <a:pt x="446481" y="136624"/>
                  <a:pt x="446684" y="136420"/>
                </a:cubicBezTo>
                <a:cubicBezTo>
                  <a:pt x="446888" y="136217"/>
                  <a:pt x="446786" y="135811"/>
                  <a:pt x="446380" y="135201"/>
                </a:cubicBezTo>
                <a:close/>
                <a:moveTo>
                  <a:pt x="200025" y="135201"/>
                </a:moveTo>
                <a:cubicBezTo>
                  <a:pt x="199619" y="135811"/>
                  <a:pt x="199212" y="136725"/>
                  <a:pt x="198806" y="137944"/>
                </a:cubicBezTo>
                <a:cubicBezTo>
                  <a:pt x="200838" y="137132"/>
                  <a:pt x="202159" y="136522"/>
                  <a:pt x="202768" y="136116"/>
                </a:cubicBezTo>
                <a:close/>
                <a:moveTo>
                  <a:pt x="583540" y="134896"/>
                </a:moveTo>
                <a:cubicBezTo>
                  <a:pt x="583336" y="135303"/>
                  <a:pt x="583133" y="135557"/>
                  <a:pt x="582930" y="135658"/>
                </a:cubicBezTo>
                <a:cubicBezTo>
                  <a:pt x="582727" y="135760"/>
                  <a:pt x="582524" y="136014"/>
                  <a:pt x="582320" y="136420"/>
                </a:cubicBezTo>
                <a:lnTo>
                  <a:pt x="585978" y="136420"/>
                </a:lnTo>
                <a:cubicBezTo>
                  <a:pt x="585165" y="135811"/>
                  <a:pt x="584352" y="135303"/>
                  <a:pt x="583540" y="134896"/>
                </a:cubicBezTo>
                <a:close/>
                <a:moveTo>
                  <a:pt x="453695" y="134896"/>
                </a:moveTo>
                <a:cubicBezTo>
                  <a:pt x="453288" y="135100"/>
                  <a:pt x="452984" y="135201"/>
                  <a:pt x="452780" y="135201"/>
                </a:cubicBezTo>
                <a:cubicBezTo>
                  <a:pt x="452577" y="135201"/>
                  <a:pt x="452272" y="135303"/>
                  <a:pt x="451866" y="135506"/>
                </a:cubicBezTo>
                <a:cubicBezTo>
                  <a:pt x="451663" y="135709"/>
                  <a:pt x="451561" y="135912"/>
                  <a:pt x="451561" y="136116"/>
                </a:cubicBezTo>
                <a:lnTo>
                  <a:pt x="453390" y="136116"/>
                </a:lnTo>
                <a:cubicBezTo>
                  <a:pt x="453390" y="135912"/>
                  <a:pt x="453441" y="135760"/>
                  <a:pt x="453542" y="135658"/>
                </a:cubicBezTo>
                <a:cubicBezTo>
                  <a:pt x="453644" y="135557"/>
                  <a:pt x="453695" y="135303"/>
                  <a:pt x="453695" y="134896"/>
                </a:cubicBezTo>
                <a:close/>
                <a:moveTo>
                  <a:pt x="385420" y="134896"/>
                </a:moveTo>
                <a:cubicBezTo>
                  <a:pt x="385420" y="135303"/>
                  <a:pt x="385369" y="135557"/>
                  <a:pt x="385267" y="135658"/>
                </a:cubicBezTo>
                <a:cubicBezTo>
                  <a:pt x="385166" y="135760"/>
                  <a:pt x="385115" y="136014"/>
                  <a:pt x="385115" y="136420"/>
                </a:cubicBezTo>
                <a:lnTo>
                  <a:pt x="385420" y="136420"/>
                </a:lnTo>
                <a:cubicBezTo>
                  <a:pt x="385420" y="136014"/>
                  <a:pt x="385470" y="135760"/>
                  <a:pt x="385572" y="135658"/>
                </a:cubicBezTo>
                <a:cubicBezTo>
                  <a:pt x="385674" y="135557"/>
                  <a:pt x="385724" y="135303"/>
                  <a:pt x="385724" y="134896"/>
                </a:cubicBezTo>
                <a:close/>
                <a:moveTo>
                  <a:pt x="165583" y="134896"/>
                </a:moveTo>
                <a:cubicBezTo>
                  <a:pt x="165176" y="135303"/>
                  <a:pt x="164770" y="135557"/>
                  <a:pt x="164363" y="135658"/>
                </a:cubicBezTo>
                <a:cubicBezTo>
                  <a:pt x="163957" y="135760"/>
                  <a:pt x="163551" y="135912"/>
                  <a:pt x="163144" y="136116"/>
                </a:cubicBezTo>
                <a:cubicBezTo>
                  <a:pt x="163347" y="136319"/>
                  <a:pt x="163449" y="136624"/>
                  <a:pt x="163449" y="137030"/>
                </a:cubicBezTo>
                <a:cubicBezTo>
                  <a:pt x="163855" y="136827"/>
                  <a:pt x="164313" y="136725"/>
                  <a:pt x="164821" y="136725"/>
                </a:cubicBezTo>
                <a:cubicBezTo>
                  <a:pt x="165329" y="136725"/>
                  <a:pt x="165786" y="136624"/>
                  <a:pt x="166192" y="136420"/>
                </a:cubicBezTo>
                <a:cubicBezTo>
                  <a:pt x="165989" y="136014"/>
                  <a:pt x="165887" y="135760"/>
                  <a:pt x="165887" y="135658"/>
                </a:cubicBezTo>
                <a:cubicBezTo>
                  <a:pt x="165887" y="135557"/>
                  <a:pt x="165786" y="135303"/>
                  <a:pt x="165583" y="134896"/>
                </a:cubicBezTo>
                <a:close/>
                <a:moveTo>
                  <a:pt x="491185" y="134592"/>
                </a:moveTo>
                <a:lnTo>
                  <a:pt x="491185" y="135201"/>
                </a:lnTo>
                <a:lnTo>
                  <a:pt x="491490" y="135201"/>
                </a:lnTo>
                <a:cubicBezTo>
                  <a:pt x="491490" y="134998"/>
                  <a:pt x="491388" y="134795"/>
                  <a:pt x="491185" y="134592"/>
                </a:cubicBezTo>
                <a:close/>
                <a:moveTo>
                  <a:pt x="604266" y="133982"/>
                </a:moveTo>
                <a:cubicBezTo>
                  <a:pt x="604063" y="133982"/>
                  <a:pt x="603860" y="134084"/>
                  <a:pt x="603656" y="134287"/>
                </a:cubicBezTo>
                <a:cubicBezTo>
                  <a:pt x="603453" y="134490"/>
                  <a:pt x="603250" y="134592"/>
                  <a:pt x="603047" y="134592"/>
                </a:cubicBezTo>
                <a:lnTo>
                  <a:pt x="603352" y="134896"/>
                </a:lnTo>
                <a:cubicBezTo>
                  <a:pt x="603352" y="134693"/>
                  <a:pt x="603555" y="134592"/>
                  <a:pt x="603961" y="134592"/>
                </a:cubicBezTo>
                <a:close/>
                <a:moveTo>
                  <a:pt x="459486" y="133982"/>
                </a:moveTo>
                <a:cubicBezTo>
                  <a:pt x="459283" y="134388"/>
                  <a:pt x="459181" y="134693"/>
                  <a:pt x="459181" y="134896"/>
                </a:cubicBezTo>
                <a:cubicBezTo>
                  <a:pt x="459181" y="135100"/>
                  <a:pt x="459080" y="135404"/>
                  <a:pt x="458876" y="135811"/>
                </a:cubicBezTo>
                <a:lnTo>
                  <a:pt x="459486" y="135811"/>
                </a:lnTo>
                <a:cubicBezTo>
                  <a:pt x="459689" y="135404"/>
                  <a:pt x="459791" y="135100"/>
                  <a:pt x="459791" y="134896"/>
                </a:cubicBezTo>
                <a:cubicBezTo>
                  <a:pt x="459791" y="134693"/>
                  <a:pt x="459994" y="134388"/>
                  <a:pt x="460400" y="133982"/>
                </a:cubicBezTo>
                <a:close/>
                <a:moveTo>
                  <a:pt x="550012" y="133677"/>
                </a:moveTo>
                <a:cubicBezTo>
                  <a:pt x="549199" y="134084"/>
                  <a:pt x="548437" y="134388"/>
                  <a:pt x="547726" y="134592"/>
                </a:cubicBezTo>
                <a:cubicBezTo>
                  <a:pt x="547014" y="134795"/>
                  <a:pt x="546354" y="135100"/>
                  <a:pt x="545744" y="135506"/>
                </a:cubicBezTo>
                <a:cubicBezTo>
                  <a:pt x="546151" y="136319"/>
                  <a:pt x="546862" y="136624"/>
                  <a:pt x="547878" y="136420"/>
                </a:cubicBezTo>
                <a:cubicBezTo>
                  <a:pt x="548894" y="136217"/>
                  <a:pt x="549808" y="136116"/>
                  <a:pt x="550621" y="136116"/>
                </a:cubicBezTo>
                <a:cubicBezTo>
                  <a:pt x="550824" y="135709"/>
                  <a:pt x="550926" y="135303"/>
                  <a:pt x="550926" y="134896"/>
                </a:cubicBezTo>
                <a:cubicBezTo>
                  <a:pt x="551129" y="134896"/>
                  <a:pt x="551231" y="134896"/>
                  <a:pt x="551231" y="134896"/>
                </a:cubicBezTo>
                <a:cubicBezTo>
                  <a:pt x="550824" y="134693"/>
                  <a:pt x="550570" y="134490"/>
                  <a:pt x="550469" y="134287"/>
                </a:cubicBezTo>
                <a:cubicBezTo>
                  <a:pt x="550367" y="134084"/>
                  <a:pt x="550215" y="133880"/>
                  <a:pt x="550012" y="133677"/>
                </a:cubicBezTo>
                <a:close/>
                <a:moveTo>
                  <a:pt x="294284" y="133677"/>
                </a:moveTo>
                <a:cubicBezTo>
                  <a:pt x="294284" y="133880"/>
                  <a:pt x="294234" y="134084"/>
                  <a:pt x="294132" y="134287"/>
                </a:cubicBezTo>
                <a:cubicBezTo>
                  <a:pt x="294030" y="134490"/>
                  <a:pt x="293980" y="134693"/>
                  <a:pt x="293980" y="134896"/>
                </a:cubicBezTo>
                <a:lnTo>
                  <a:pt x="294284" y="134592"/>
                </a:lnTo>
                <a:lnTo>
                  <a:pt x="294284" y="134287"/>
                </a:lnTo>
                <a:close/>
                <a:moveTo>
                  <a:pt x="291541" y="133677"/>
                </a:moveTo>
                <a:cubicBezTo>
                  <a:pt x="291135" y="134084"/>
                  <a:pt x="290779" y="134439"/>
                  <a:pt x="290474" y="134744"/>
                </a:cubicBezTo>
                <a:cubicBezTo>
                  <a:pt x="290170" y="135049"/>
                  <a:pt x="289712" y="135404"/>
                  <a:pt x="289103" y="135811"/>
                </a:cubicBezTo>
                <a:cubicBezTo>
                  <a:pt x="290119" y="135811"/>
                  <a:pt x="290728" y="135709"/>
                  <a:pt x="290932" y="135506"/>
                </a:cubicBezTo>
                <a:cubicBezTo>
                  <a:pt x="291135" y="135303"/>
                  <a:pt x="291338" y="134693"/>
                  <a:pt x="291541" y="133677"/>
                </a:cubicBezTo>
                <a:close/>
                <a:moveTo>
                  <a:pt x="50902" y="133677"/>
                </a:moveTo>
                <a:cubicBezTo>
                  <a:pt x="49682" y="134084"/>
                  <a:pt x="48768" y="134388"/>
                  <a:pt x="48158" y="134592"/>
                </a:cubicBezTo>
                <a:cubicBezTo>
                  <a:pt x="47549" y="134795"/>
                  <a:pt x="46838" y="135100"/>
                  <a:pt x="46025" y="135506"/>
                </a:cubicBezTo>
                <a:cubicBezTo>
                  <a:pt x="46431" y="136319"/>
                  <a:pt x="46939" y="136674"/>
                  <a:pt x="47549" y="136573"/>
                </a:cubicBezTo>
                <a:cubicBezTo>
                  <a:pt x="48158" y="136471"/>
                  <a:pt x="48870" y="136319"/>
                  <a:pt x="49682" y="136116"/>
                </a:cubicBezTo>
                <a:cubicBezTo>
                  <a:pt x="50089" y="135709"/>
                  <a:pt x="50292" y="135404"/>
                  <a:pt x="50292" y="135201"/>
                </a:cubicBezTo>
                <a:cubicBezTo>
                  <a:pt x="50292" y="134998"/>
                  <a:pt x="50495" y="134490"/>
                  <a:pt x="50902" y="133677"/>
                </a:cubicBezTo>
                <a:close/>
                <a:moveTo>
                  <a:pt x="28651" y="133677"/>
                </a:moveTo>
                <a:cubicBezTo>
                  <a:pt x="28448" y="134084"/>
                  <a:pt x="28346" y="134439"/>
                  <a:pt x="28346" y="134744"/>
                </a:cubicBezTo>
                <a:cubicBezTo>
                  <a:pt x="28346" y="135049"/>
                  <a:pt x="28245" y="135404"/>
                  <a:pt x="28042" y="135811"/>
                </a:cubicBezTo>
                <a:cubicBezTo>
                  <a:pt x="27229" y="135811"/>
                  <a:pt x="26924" y="136319"/>
                  <a:pt x="27127" y="137335"/>
                </a:cubicBezTo>
                <a:cubicBezTo>
                  <a:pt x="27534" y="136928"/>
                  <a:pt x="27737" y="136624"/>
                  <a:pt x="27737" y="136420"/>
                </a:cubicBezTo>
                <a:cubicBezTo>
                  <a:pt x="27737" y="136217"/>
                  <a:pt x="27940" y="135912"/>
                  <a:pt x="28346" y="135506"/>
                </a:cubicBezTo>
                <a:cubicBezTo>
                  <a:pt x="28753" y="135709"/>
                  <a:pt x="29870" y="136116"/>
                  <a:pt x="31699" y="136725"/>
                </a:cubicBezTo>
                <a:cubicBezTo>
                  <a:pt x="31293" y="135709"/>
                  <a:pt x="31039" y="134846"/>
                  <a:pt x="30937" y="134134"/>
                </a:cubicBezTo>
                <a:cubicBezTo>
                  <a:pt x="30836" y="133423"/>
                  <a:pt x="30074" y="133271"/>
                  <a:pt x="28651" y="133677"/>
                </a:cubicBezTo>
                <a:close/>
                <a:moveTo>
                  <a:pt x="376580" y="133372"/>
                </a:moveTo>
                <a:lnTo>
                  <a:pt x="376580" y="133982"/>
                </a:lnTo>
                <a:cubicBezTo>
                  <a:pt x="376784" y="133982"/>
                  <a:pt x="376936" y="133931"/>
                  <a:pt x="377038" y="133830"/>
                </a:cubicBezTo>
                <a:cubicBezTo>
                  <a:pt x="377139" y="133728"/>
                  <a:pt x="377292" y="133677"/>
                  <a:pt x="377495" y="133677"/>
                </a:cubicBezTo>
                <a:lnTo>
                  <a:pt x="377495" y="133372"/>
                </a:lnTo>
                <a:close/>
                <a:moveTo>
                  <a:pt x="281483" y="133372"/>
                </a:moveTo>
                <a:cubicBezTo>
                  <a:pt x="281280" y="133982"/>
                  <a:pt x="281127" y="134541"/>
                  <a:pt x="281026" y="135049"/>
                </a:cubicBezTo>
                <a:cubicBezTo>
                  <a:pt x="280924" y="135557"/>
                  <a:pt x="280772" y="136116"/>
                  <a:pt x="280568" y="136725"/>
                </a:cubicBezTo>
                <a:cubicBezTo>
                  <a:pt x="280975" y="136319"/>
                  <a:pt x="281432" y="135912"/>
                  <a:pt x="281940" y="135506"/>
                </a:cubicBezTo>
                <a:cubicBezTo>
                  <a:pt x="282448" y="135100"/>
                  <a:pt x="282905" y="134592"/>
                  <a:pt x="283312" y="133982"/>
                </a:cubicBezTo>
                <a:cubicBezTo>
                  <a:pt x="282499" y="133576"/>
                  <a:pt x="281889" y="133372"/>
                  <a:pt x="281483" y="133372"/>
                </a:cubicBezTo>
                <a:close/>
                <a:moveTo>
                  <a:pt x="200330" y="133372"/>
                </a:moveTo>
                <a:cubicBezTo>
                  <a:pt x="200127" y="133372"/>
                  <a:pt x="200025" y="133474"/>
                  <a:pt x="200025" y="133677"/>
                </a:cubicBezTo>
                <a:lnTo>
                  <a:pt x="200330" y="133677"/>
                </a:lnTo>
                <a:lnTo>
                  <a:pt x="200635" y="133677"/>
                </a:lnTo>
                <a:close/>
                <a:moveTo>
                  <a:pt x="157963" y="133372"/>
                </a:moveTo>
                <a:cubicBezTo>
                  <a:pt x="157759" y="133576"/>
                  <a:pt x="157658" y="133728"/>
                  <a:pt x="157658" y="133830"/>
                </a:cubicBezTo>
                <a:cubicBezTo>
                  <a:pt x="157658" y="133931"/>
                  <a:pt x="157455" y="134185"/>
                  <a:pt x="157048" y="134592"/>
                </a:cubicBezTo>
                <a:lnTo>
                  <a:pt x="157658" y="135201"/>
                </a:lnTo>
                <a:cubicBezTo>
                  <a:pt x="158064" y="134592"/>
                  <a:pt x="158572" y="134084"/>
                  <a:pt x="159182" y="133677"/>
                </a:cubicBezTo>
                <a:cubicBezTo>
                  <a:pt x="158775" y="133474"/>
                  <a:pt x="158369" y="133372"/>
                  <a:pt x="157963" y="133372"/>
                </a:cubicBezTo>
                <a:close/>
                <a:moveTo>
                  <a:pt x="438455" y="133068"/>
                </a:moveTo>
                <a:cubicBezTo>
                  <a:pt x="438252" y="133474"/>
                  <a:pt x="438150" y="133728"/>
                  <a:pt x="438150" y="133830"/>
                </a:cubicBezTo>
                <a:cubicBezTo>
                  <a:pt x="438150" y="133931"/>
                  <a:pt x="437947" y="134185"/>
                  <a:pt x="437540" y="134592"/>
                </a:cubicBezTo>
                <a:cubicBezTo>
                  <a:pt x="437540" y="134592"/>
                  <a:pt x="437744" y="134795"/>
                  <a:pt x="438150" y="135201"/>
                </a:cubicBezTo>
                <a:cubicBezTo>
                  <a:pt x="438150" y="134592"/>
                  <a:pt x="438556" y="134084"/>
                  <a:pt x="439369" y="133677"/>
                </a:cubicBezTo>
                <a:cubicBezTo>
                  <a:pt x="439369" y="133474"/>
                  <a:pt x="439268" y="133372"/>
                  <a:pt x="439064" y="133372"/>
                </a:cubicBezTo>
                <a:cubicBezTo>
                  <a:pt x="438658" y="133372"/>
                  <a:pt x="438455" y="133271"/>
                  <a:pt x="438455" y="133068"/>
                </a:cubicBezTo>
                <a:close/>
                <a:moveTo>
                  <a:pt x="182956" y="133068"/>
                </a:moveTo>
                <a:cubicBezTo>
                  <a:pt x="181534" y="133880"/>
                  <a:pt x="181432" y="134896"/>
                  <a:pt x="182651" y="136116"/>
                </a:cubicBezTo>
                <a:cubicBezTo>
                  <a:pt x="183667" y="135303"/>
                  <a:pt x="184175" y="134795"/>
                  <a:pt x="184175" y="134592"/>
                </a:cubicBezTo>
                <a:cubicBezTo>
                  <a:pt x="184175" y="134388"/>
                  <a:pt x="183769" y="133880"/>
                  <a:pt x="182956" y="133068"/>
                </a:cubicBezTo>
                <a:close/>
                <a:moveTo>
                  <a:pt x="168935" y="133068"/>
                </a:moveTo>
                <a:cubicBezTo>
                  <a:pt x="168935" y="133271"/>
                  <a:pt x="168834" y="133372"/>
                  <a:pt x="168631" y="133372"/>
                </a:cubicBezTo>
                <a:lnTo>
                  <a:pt x="168935" y="133372"/>
                </a:lnTo>
                <a:close/>
                <a:moveTo>
                  <a:pt x="151867" y="133068"/>
                </a:moveTo>
                <a:cubicBezTo>
                  <a:pt x="151257" y="134287"/>
                  <a:pt x="150749" y="135303"/>
                  <a:pt x="150343" y="136116"/>
                </a:cubicBezTo>
                <a:lnTo>
                  <a:pt x="152210" y="135849"/>
                </a:lnTo>
                <a:lnTo>
                  <a:pt x="152171" y="135811"/>
                </a:lnTo>
                <a:cubicBezTo>
                  <a:pt x="152171" y="135404"/>
                  <a:pt x="152171" y="134947"/>
                  <a:pt x="152171" y="134439"/>
                </a:cubicBezTo>
                <a:cubicBezTo>
                  <a:pt x="152171" y="133931"/>
                  <a:pt x="152070" y="133474"/>
                  <a:pt x="151867" y="133068"/>
                </a:cubicBezTo>
                <a:close/>
                <a:moveTo>
                  <a:pt x="601828" y="132763"/>
                </a:moveTo>
                <a:cubicBezTo>
                  <a:pt x="601828" y="132966"/>
                  <a:pt x="601929" y="133068"/>
                  <a:pt x="602132" y="133068"/>
                </a:cubicBezTo>
                <a:lnTo>
                  <a:pt x="602132" y="132763"/>
                </a:lnTo>
                <a:cubicBezTo>
                  <a:pt x="601929" y="132763"/>
                  <a:pt x="601828" y="132763"/>
                  <a:pt x="601828" y="132763"/>
                </a:cubicBezTo>
                <a:close/>
                <a:moveTo>
                  <a:pt x="510388" y="132763"/>
                </a:moveTo>
                <a:cubicBezTo>
                  <a:pt x="509981" y="132763"/>
                  <a:pt x="509778" y="132966"/>
                  <a:pt x="509778" y="133372"/>
                </a:cubicBezTo>
                <a:cubicBezTo>
                  <a:pt x="509778" y="133576"/>
                  <a:pt x="509981" y="133677"/>
                  <a:pt x="510388" y="133677"/>
                </a:cubicBezTo>
                <a:cubicBezTo>
                  <a:pt x="510388" y="133271"/>
                  <a:pt x="510489" y="133068"/>
                  <a:pt x="510692" y="133068"/>
                </a:cubicBezTo>
                <a:close/>
                <a:moveTo>
                  <a:pt x="178994" y="132763"/>
                </a:moveTo>
                <a:lnTo>
                  <a:pt x="178079" y="133677"/>
                </a:lnTo>
                <a:cubicBezTo>
                  <a:pt x="178283" y="133677"/>
                  <a:pt x="178384" y="133728"/>
                  <a:pt x="178384" y="133830"/>
                </a:cubicBezTo>
                <a:cubicBezTo>
                  <a:pt x="178384" y="133931"/>
                  <a:pt x="178486" y="133982"/>
                  <a:pt x="178689" y="133982"/>
                </a:cubicBezTo>
                <a:cubicBezTo>
                  <a:pt x="178689" y="133779"/>
                  <a:pt x="178892" y="133474"/>
                  <a:pt x="179299" y="133068"/>
                </a:cubicBezTo>
                <a:cubicBezTo>
                  <a:pt x="179299" y="132864"/>
                  <a:pt x="179197" y="132763"/>
                  <a:pt x="178994" y="132763"/>
                </a:cubicBezTo>
                <a:close/>
                <a:moveTo>
                  <a:pt x="174422" y="132763"/>
                </a:moveTo>
                <a:lnTo>
                  <a:pt x="174422" y="133068"/>
                </a:lnTo>
                <a:lnTo>
                  <a:pt x="175336" y="133068"/>
                </a:lnTo>
                <a:lnTo>
                  <a:pt x="175336" y="132763"/>
                </a:lnTo>
                <a:close/>
                <a:moveTo>
                  <a:pt x="585064" y="132458"/>
                </a:moveTo>
                <a:cubicBezTo>
                  <a:pt x="584048" y="132458"/>
                  <a:pt x="583133" y="132661"/>
                  <a:pt x="582320" y="133068"/>
                </a:cubicBezTo>
                <a:cubicBezTo>
                  <a:pt x="582320" y="133474"/>
                  <a:pt x="582422" y="133677"/>
                  <a:pt x="582625" y="133677"/>
                </a:cubicBezTo>
                <a:cubicBezTo>
                  <a:pt x="583235" y="133677"/>
                  <a:pt x="583946" y="133474"/>
                  <a:pt x="584759" y="133068"/>
                </a:cubicBezTo>
                <a:cubicBezTo>
                  <a:pt x="584962" y="132661"/>
                  <a:pt x="585064" y="132458"/>
                  <a:pt x="585064" y="132458"/>
                </a:cubicBezTo>
                <a:close/>
                <a:moveTo>
                  <a:pt x="543611" y="132458"/>
                </a:moveTo>
                <a:cubicBezTo>
                  <a:pt x="543204" y="132864"/>
                  <a:pt x="542696" y="133779"/>
                  <a:pt x="542087" y="135201"/>
                </a:cubicBezTo>
                <a:cubicBezTo>
                  <a:pt x="542696" y="134795"/>
                  <a:pt x="543255" y="134490"/>
                  <a:pt x="543763" y="134287"/>
                </a:cubicBezTo>
                <a:cubicBezTo>
                  <a:pt x="544271" y="134084"/>
                  <a:pt x="544932" y="133779"/>
                  <a:pt x="545744" y="133372"/>
                </a:cubicBezTo>
                <a:cubicBezTo>
                  <a:pt x="545135" y="132966"/>
                  <a:pt x="544678" y="132763"/>
                  <a:pt x="544373" y="132763"/>
                </a:cubicBezTo>
                <a:cubicBezTo>
                  <a:pt x="544068" y="132763"/>
                  <a:pt x="543814" y="132661"/>
                  <a:pt x="543611" y="132458"/>
                </a:cubicBezTo>
                <a:close/>
                <a:moveTo>
                  <a:pt x="503987" y="132458"/>
                </a:moveTo>
                <a:cubicBezTo>
                  <a:pt x="502971" y="132864"/>
                  <a:pt x="502463" y="133372"/>
                  <a:pt x="502463" y="133982"/>
                </a:cubicBezTo>
                <a:cubicBezTo>
                  <a:pt x="502463" y="134592"/>
                  <a:pt x="502361" y="135201"/>
                  <a:pt x="502158" y="135811"/>
                </a:cubicBezTo>
                <a:cubicBezTo>
                  <a:pt x="501752" y="135811"/>
                  <a:pt x="501447" y="135862"/>
                  <a:pt x="501244" y="135963"/>
                </a:cubicBezTo>
                <a:cubicBezTo>
                  <a:pt x="501040" y="136065"/>
                  <a:pt x="500736" y="136217"/>
                  <a:pt x="500329" y="136420"/>
                </a:cubicBezTo>
                <a:cubicBezTo>
                  <a:pt x="501142" y="136827"/>
                  <a:pt x="501548" y="137030"/>
                  <a:pt x="501548" y="137030"/>
                </a:cubicBezTo>
                <a:cubicBezTo>
                  <a:pt x="501955" y="136217"/>
                  <a:pt x="502260" y="135709"/>
                  <a:pt x="502463" y="135506"/>
                </a:cubicBezTo>
                <a:cubicBezTo>
                  <a:pt x="502869" y="135912"/>
                  <a:pt x="503072" y="136014"/>
                  <a:pt x="503072" y="135811"/>
                </a:cubicBezTo>
                <a:cubicBezTo>
                  <a:pt x="504495" y="135404"/>
                  <a:pt x="505308" y="134998"/>
                  <a:pt x="505511" y="134592"/>
                </a:cubicBezTo>
                <a:cubicBezTo>
                  <a:pt x="505917" y="134185"/>
                  <a:pt x="506171" y="133931"/>
                  <a:pt x="506273" y="133830"/>
                </a:cubicBezTo>
                <a:cubicBezTo>
                  <a:pt x="506374" y="133728"/>
                  <a:pt x="506527" y="133474"/>
                  <a:pt x="506730" y="133068"/>
                </a:cubicBezTo>
                <a:lnTo>
                  <a:pt x="507949" y="133068"/>
                </a:lnTo>
                <a:cubicBezTo>
                  <a:pt x="508152" y="132661"/>
                  <a:pt x="508254" y="132458"/>
                  <a:pt x="508254" y="132458"/>
                </a:cubicBezTo>
                <a:cubicBezTo>
                  <a:pt x="507035" y="132864"/>
                  <a:pt x="506527" y="133068"/>
                  <a:pt x="506730" y="133068"/>
                </a:cubicBezTo>
                <a:cubicBezTo>
                  <a:pt x="506324" y="132661"/>
                  <a:pt x="505816" y="132661"/>
                  <a:pt x="505206" y="133068"/>
                </a:cubicBezTo>
                <a:cubicBezTo>
                  <a:pt x="504596" y="133474"/>
                  <a:pt x="504190" y="133271"/>
                  <a:pt x="503987" y="132458"/>
                </a:cubicBezTo>
                <a:close/>
                <a:moveTo>
                  <a:pt x="27127" y="132458"/>
                </a:moveTo>
                <a:lnTo>
                  <a:pt x="26518" y="132763"/>
                </a:lnTo>
                <a:cubicBezTo>
                  <a:pt x="26721" y="132763"/>
                  <a:pt x="26822" y="132864"/>
                  <a:pt x="26822" y="133068"/>
                </a:cubicBezTo>
                <a:cubicBezTo>
                  <a:pt x="27026" y="132864"/>
                  <a:pt x="27127" y="132763"/>
                  <a:pt x="27127" y="132763"/>
                </a:cubicBezTo>
                <a:cubicBezTo>
                  <a:pt x="27127" y="132560"/>
                  <a:pt x="27127" y="132458"/>
                  <a:pt x="27127" y="132458"/>
                </a:cubicBezTo>
                <a:close/>
                <a:moveTo>
                  <a:pt x="207035" y="132153"/>
                </a:moveTo>
                <a:cubicBezTo>
                  <a:pt x="207442" y="132560"/>
                  <a:pt x="207848" y="133017"/>
                  <a:pt x="208255" y="133525"/>
                </a:cubicBezTo>
                <a:lnTo>
                  <a:pt x="209092" y="135060"/>
                </a:lnTo>
                <a:lnTo>
                  <a:pt x="209169" y="134896"/>
                </a:lnTo>
                <a:cubicBezTo>
                  <a:pt x="209575" y="134490"/>
                  <a:pt x="209982" y="134084"/>
                  <a:pt x="210388" y="133677"/>
                </a:cubicBezTo>
                <a:cubicBezTo>
                  <a:pt x="210795" y="133271"/>
                  <a:pt x="211404" y="132763"/>
                  <a:pt x="212217" y="132153"/>
                </a:cubicBezTo>
                <a:close/>
                <a:moveTo>
                  <a:pt x="191795" y="132153"/>
                </a:moveTo>
                <a:cubicBezTo>
                  <a:pt x="190373" y="133169"/>
                  <a:pt x="189560" y="134236"/>
                  <a:pt x="189357" y="135354"/>
                </a:cubicBezTo>
                <a:cubicBezTo>
                  <a:pt x="189154" y="136471"/>
                  <a:pt x="188951" y="137538"/>
                  <a:pt x="188747" y="138554"/>
                </a:cubicBezTo>
                <a:cubicBezTo>
                  <a:pt x="189154" y="138148"/>
                  <a:pt x="189611" y="137690"/>
                  <a:pt x="190119" y="137182"/>
                </a:cubicBezTo>
                <a:cubicBezTo>
                  <a:pt x="190627" y="136674"/>
                  <a:pt x="190983" y="136217"/>
                  <a:pt x="191186" y="135811"/>
                </a:cubicBezTo>
                <a:cubicBezTo>
                  <a:pt x="191592" y="134592"/>
                  <a:pt x="191795" y="133372"/>
                  <a:pt x="191795" y="132153"/>
                </a:cubicBezTo>
                <a:close/>
                <a:moveTo>
                  <a:pt x="154305" y="132153"/>
                </a:moveTo>
                <a:cubicBezTo>
                  <a:pt x="154305" y="132356"/>
                  <a:pt x="154203" y="132560"/>
                  <a:pt x="154000" y="132763"/>
                </a:cubicBezTo>
                <a:lnTo>
                  <a:pt x="155829" y="132763"/>
                </a:lnTo>
                <a:cubicBezTo>
                  <a:pt x="156032" y="132560"/>
                  <a:pt x="156134" y="132356"/>
                  <a:pt x="156134" y="132153"/>
                </a:cubicBezTo>
                <a:close/>
                <a:moveTo>
                  <a:pt x="44501" y="132153"/>
                </a:moveTo>
                <a:cubicBezTo>
                  <a:pt x="43891" y="132560"/>
                  <a:pt x="43434" y="132966"/>
                  <a:pt x="43129" y="133372"/>
                </a:cubicBezTo>
                <a:cubicBezTo>
                  <a:pt x="42824" y="133779"/>
                  <a:pt x="42469" y="134185"/>
                  <a:pt x="42062" y="134592"/>
                </a:cubicBezTo>
                <a:cubicBezTo>
                  <a:pt x="42266" y="134592"/>
                  <a:pt x="42367" y="134642"/>
                  <a:pt x="42367" y="134744"/>
                </a:cubicBezTo>
                <a:cubicBezTo>
                  <a:pt x="42367" y="134846"/>
                  <a:pt x="42469" y="134896"/>
                  <a:pt x="42672" y="134896"/>
                </a:cubicBezTo>
                <a:cubicBezTo>
                  <a:pt x="43078" y="134693"/>
                  <a:pt x="43536" y="134490"/>
                  <a:pt x="44044" y="134287"/>
                </a:cubicBezTo>
                <a:cubicBezTo>
                  <a:pt x="44552" y="134084"/>
                  <a:pt x="45110" y="133779"/>
                  <a:pt x="45720" y="133372"/>
                </a:cubicBezTo>
                <a:cubicBezTo>
                  <a:pt x="45110" y="133169"/>
                  <a:pt x="44704" y="132763"/>
                  <a:pt x="44501" y="132153"/>
                </a:cubicBezTo>
                <a:close/>
                <a:moveTo>
                  <a:pt x="456743" y="131848"/>
                </a:moveTo>
                <a:cubicBezTo>
                  <a:pt x="456743" y="132255"/>
                  <a:pt x="456692" y="132560"/>
                  <a:pt x="456590" y="132763"/>
                </a:cubicBezTo>
                <a:cubicBezTo>
                  <a:pt x="456489" y="132966"/>
                  <a:pt x="456336" y="133271"/>
                  <a:pt x="456133" y="133677"/>
                </a:cubicBezTo>
                <a:cubicBezTo>
                  <a:pt x="456743" y="133271"/>
                  <a:pt x="457454" y="132864"/>
                  <a:pt x="458267" y="132458"/>
                </a:cubicBezTo>
                <a:cubicBezTo>
                  <a:pt x="458064" y="132255"/>
                  <a:pt x="457860" y="132153"/>
                  <a:pt x="457657" y="132153"/>
                </a:cubicBezTo>
                <a:cubicBezTo>
                  <a:pt x="457454" y="132153"/>
                  <a:pt x="457149" y="132052"/>
                  <a:pt x="456743" y="131848"/>
                </a:cubicBezTo>
                <a:close/>
                <a:moveTo>
                  <a:pt x="278740" y="131848"/>
                </a:moveTo>
                <a:cubicBezTo>
                  <a:pt x="278536" y="131848"/>
                  <a:pt x="278435" y="131950"/>
                  <a:pt x="278435" y="132153"/>
                </a:cubicBezTo>
                <a:cubicBezTo>
                  <a:pt x="278232" y="132560"/>
                  <a:pt x="278130" y="132763"/>
                  <a:pt x="278130" y="132763"/>
                </a:cubicBezTo>
                <a:cubicBezTo>
                  <a:pt x="278536" y="133169"/>
                  <a:pt x="278892" y="133423"/>
                  <a:pt x="279197" y="133525"/>
                </a:cubicBezTo>
                <a:cubicBezTo>
                  <a:pt x="279502" y="133626"/>
                  <a:pt x="280162" y="133474"/>
                  <a:pt x="281178" y="133068"/>
                </a:cubicBezTo>
                <a:cubicBezTo>
                  <a:pt x="280772" y="132661"/>
                  <a:pt x="279959" y="132255"/>
                  <a:pt x="278740" y="131848"/>
                </a:cubicBezTo>
                <a:close/>
                <a:moveTo>
                  <a:pt x="162839" y="131848"/>
                </a:moveTo>
                <a:lnTo>
                  <a:pt x="162535" y="132153"/>
                </a:lnTo>
                <a:lnTo>
                  <a:pt x="163144" y="132153"/>
                </a:lnTo>
                <a:lnTo>
                  <a:pt x="163144" y="131848"/>
                </a:lnTo>
                <a:close/>
                <a:moveTo>
                  <a:pt x="594208" y="131544"/>
                </a:moveTo>
                <a:cubicBezTo>
                  <a:pt x="593395" y="131950"/>
                  <a:pt x="592633" y="132306"/>
                  <a:pt x="591922" y="132610"/>
                </a:cubicBezTo>
                <a:cubicBezTo>
                  <a:pt x="591210" y="132915"/>
                  <a:pt x="590550" y="133271"/>
                  <a:pt x="589940" y="133677"/>
                </a:cubicBezTo>
                <a:cubicBezTo>
                  <a:pt x="590956" y="135100"/>
                  <a:pt x="592074" y="136014"/>
                  <a:pt x="593293" y="136420"/>
                </a:cubicBezTo>
                <a:cubicBezTo>
                  <a:pt x="593090" y="136624"/>
                  <a:pt x="592277" y="136827"/>
                  <a:pt x="590855" y="137030"/>
                </a:cubicBezTo>
                <a:cubicBezTo>
                  <a:pt x="591668" y="137436"/>
                  <a:pt x="592226" y="137843"/>
                  <a:pt x="592531" y="138249"/>
                </a:cubicBezTo>
                <a:cubicBezTo>
                  <a:pt x="592836" y="138656"/>
                  <a:pt x="593192" y="139062"/>
                  <a:pt x="593598" y="139468"/>
                </a:cubicBezTo>
                <a:cubicBezTo>
                  <a:pt x="593801" y="139265"/>
                  <a:pt x="594004" y="139164"/>
                  <a:pt x="594208" y="139164"/>
                </a:cubicBezTo>
                <a:cubicBezTo>
                  <a:pt x="594004" y="138757"/>
                  <a:pt x="593801" y="138300"/>
                  <a:pt x="593598" y="137792"/>
                </a:cubicBezTo>
                <a:cubicBezTo>
                  <a:pt x="593395" y="137284"/>
                  <a:pt x="593293" y="136827"/>
                  <a:pt x="593293" y="136420"/>
                </a:cubicBezTo>
                <a:lnTo>
                  <a:pt x="596341" y="134896"/>
                </a:lnTo>
                <a:lnTo>
                  <a:pt x="593903" y="134896"/>
                </a:lnTo>
                <a:cubicBezTo>
                  <a:pt x="593496" y="134287"/>
                  <a:pt x="593649" y="133677"/>
                  <a:pt x="594360" y="133068"/>
                </a:cubicBezTo>
                <a:cubicBezTo>
                  <a:pt x="595071" y="132458"/>
                  <a:pt x="595020" y="131950"/>
                  <a:pt x="594208" y="131544"/>
                </a:cubicBezTo>
                <a:close/>
                <a:moveTo>
                  <a:pt x="541477" y="131239"/>
                </a:moveTo>
                <a:cubicBezTo>
                  <a:pt x="540664" y="131442"/>
                  <a:pt x="540106" y="131594"/>
                  <a:pt x="539801" y="131696"/>
                </a:cubicBezTo>
                <a:cubicBezTo>
                  <a:pt x="539496" y="131798"/>
                  <a:pt x="539242" y="131848"/>
                  <a:pt x="539039" y="131848"/>
                </a:cubicBezTo>
                <a:lnTo>
                  <a:pt x="539296" y="132032"/>
                </a:lnTo>
                <a:lnTo>
                  <a:pt x="534772" y="133677"/>
                </a:lnTo>
                <a:lnTo>
                  <a:pt x="537210" y="133677"/>
                </a:lnTo>
                <a:cubicBezTo>
                  <a:pt x="537210" y="134287"/>
                  <a:pt x="537312" y="134693"/>
                  <a:pt x="537515" y="134896"/>
                </a:cubicBezTo>
                <a:cubicBezTo>
                  <a:pt x="538734" y="134490"/>
                  <a:pt x="539953" y="133982"/>
                  <a:pt x="541172" y="133372"/>
                </a:cubicBezTo>
                <a:lnTo>
                  <a:pt x="539296" y="132032"/>
                </a:lnTo>
                <a:close/>
                <a:moveTo>
                  <a:pt x="490271" y="131239"/>
                </a:moveTo>
                <a:lnTo>
                  <a:pt x="490271" y="131544"/>
                </a:lnTo>
                <a:lnTo>
                  <a:pt x="490576" y="131239"/>
                </a:lnTo>
                <a:close/>
                <a:moveTo>
                  <a:pt x="372618" y="131239"/>
                </a:moveTo>
                <a:cubicBezTo>
                  <a:pt x="372212" y="131442"/>
                  <a:pt x="371805" y="131747"/>
                  <a:pt x="371399" y="132153"/>
                </a:cubicBezTo>
                <a:cubicBezTo>
                  <a:pt x="371602" y="132153"/>
                  <a:pt x="371704" y="132204"/>
                  <a:pt x="371704" y="132306"/>
                </a:cubicBezTo>
                <a:cubicBezTo>
                  <a:pt x="371704" y="132407"/>
                  <a:pt x="371805" y="132458"/>
                  <a:pt x="372008" y="132458"/>
                </a:cubicBezTo>
                <a:cubicBezTo>
                  <a:pt x="372008" y="132255"/>
                  <a:pt x="372212" y="131950"/>
                  <a:pt x="372618" y="131544"/>
                </a:cubicBezTo>
                <a:cubicBezTo>
                  <a:pt x="372415" y="131544"/>
                  <a:pt x="372415" y="131442"/>
                  <a:pt x="372618" y="131239"/>
                </a:cubicBezTo>
                <a:close/>
                <a:moveTo>
                  <a:pt x="165278" y="131239"/>
                </a:moveTo>
                <a:cubicBezTo>
                  <a:pt x="164871" y="131645"/>
                  <a:pt x="164465" y="132102"/>
                  <a:pt x="164059" y="132610"/>
                </a:cubicBezTo>
                <a:cubicBezTo>
                  <a:pt x="163652" y="133118"/>
                  <a:pt x="163043" y="133880"/>
                  <a:pt x="162230" y="134896"/>
                </a:cubicBezTo>
                <a:cubicBezTo>
                  <a:pt x="163855" y="134287"/>
                  <a:pt x="165075" y="133728"/>
                  <a:pt x="165887" y="133220"/>
                </a:cubicBezTo>
                <a:cubicBezTo>
                  <a:pt x="166700" y="132712"/>
                  <a:pt x="167615" y="132052"/>
                  <a:pt x="168631" y="131239"/>
                </a:cubicBezTo>
                <a:close/>
                <a:moveTo>
                  <a:pt x="37490" y="131239"/>
                </a:moveTo>
                <a:cubicBezTo>
                  <a:pt x="36881" y="131442"/>
                  <a:pt x="36322" y="131645"/>
                  <a:pt x="35814" y="131848"/>
                </a:cubicBezTo>
                <a:lnTo>
                  <a:pt x="34653" y="132364"/>
                </a:lnTo>
                <a:lnTo>
                  <a:pt x="34747" y="132458"/>
                </a:lnTo>
                <a:cubicBezTo>
                  <a:pt x="34747" y="133677"/>
                  <a:pt x="35662" y="134084"/>
                  <a:pt x="37490" y="133677"/>
                </a:cubicBezTo>
                <a:cubicBezTo>
                  <a:pt x="37490" y="134287"/>
                  <a:pt x="37592" y="134693"/>
                  <a:pt x="37795" y="134896"/>
                </a:cubicBezTo>
                <a:cubicBezTo>
                  <a:pt x="38202" y="134693"/>
                  <a:pt x="38710" y="134490"/>
                  <a:pt x="39319" y="134287"/>
                </a:cubicBezTo>
                <a:cubicBezTo>
                  <a:pt x="39929" y="134084"/>
                  <a:pt x="40640" y="133779"/>
                  <a:pt x="41453" y="133372"/>
                </a:cubicBezTo>
                <a:lnTo>
                  <a:pt x="39014" y="132153"/>
                </a:lnTo>
                <a:lnTo>
                  <a:pt x="40843" y="131239"/>
                </a:lnTo>
                <a:cubicBezTo>
                  <a:pt x="39624" y="131036"/>
                  <a:pt x="38506" y="131036"/>
                  <a:pt x="37490" y="131239"/>
                </a:cubicBezTo>
                <a:close/>
                <a:moveTo>
                  <a:pt x="34442" y="131239"/>
                </a:moveTo>
                <a:cubicBezTo>
                  <a:pt x="34239" y="131442"/>
                  <a:pt x="34036" y="131544"/>
                  <a:pt x="33833" y="131544"/>
                </a:cubicBezTo>
                <a:lnTo>
                  <a:pt x="34442" y="132153"/>
                </a:lnTo>
                <a:close/>
                <a:moveTo>
                  <a:pt x="199111" y="130934"/>
                </a:moveTo>
                <a:cubicBezTo>
                  <a:pt x="198298" y="131137"/>
                  <a:pt x="197282" y="131239"/>
                  <a:pt x="196063" y="131239"/>
                </a:cubicBezTo>
                <a:lnTo>
                  <a:pt x="196063" y="133982"/>
                </a:lnTo>
                <a:cubicBezTo>
                  <a:pt x="195656" y="134388"/>
                  <a:pt x="195199" y="134541"/>
                  <a:pt x="194691" y="134439"/>
                </a:cubicBezTo>
                <a:cubicBezTo>
                  <a:pt x="194183" y="134338"/>
                  <a:pt x="194031" y="134795"/>
                  <a:pt x="194234" y="135811"/>
                </a:cubicBezTo>
                <a:cubicBezTo>
                  <a:pt x="194640" y="135404"/>
                  <a:pt x="194945" y="135100"/>
                  <a:pt x="195148" y="134896"/>
                </a:cubicBezTo>
                <a:cubicBezTo>
                  <a:pt x="195351" y="134693"/>
                  <a:pt x="195656" y="134388"/>
                  <a:pt x="196063" y="133982"/>
                </a:cubicBezTo>
                <a:cubicBezTo>
                  <a:pt x="196469" y="133576"/>
                  <a:pt x="196926" y="133118"/>
                  <a:pt x="197434" y="132610"/>
                </a:cubicBezTo>
                <a:cubicBezTo>
                  <a:pt x="197942" y="132102"/>
                  <a:pt x="198501" y="131544"/>
                  <a:pt x="199111" y="130934"/>
                </a:cubicBezTo>
                <a:close/>
                <a:moveTo>
                  <a:pt x="548792" y="130629"/>
                </a:moveTo>
                <a:cubicBezTo>
                  <a:pt x="548183" y="131036"/>
                  <a:pt x="547624" y="131290"/>
                  <a:pt x="547116" y="131391"/>
                </a:cubicBezTo>
                <a:cubicBezTo>
                  <a:pt x="546608" y="131493"/>
                  <a:pt x="546151" y="131747"/>
                  <a:pt x="545744" y="132153"/>
                </a:cubicBezTo>
                <a:cubicBezTo>
                  <a:pt x="547980" y="133372"/>
                  <a:pt x="549300" y="133271"/>
                  <a:pt x="549707" y="131848"/>
                </a:cubicBezTo>
                <a:cubicBezTo>
                  <a:pt x="549300" y="131442"/>
                  <a:pt x="548996" y="131036"/>
                  <a:pt x="548792" y="130629"/>
                </a:cubicBezTo>
                <a:close/>
                <a:moveTo>
                  <a:pt x="542392" y="130629"/>
                </a:moveTo>
                <a:lnTo>
                  <a:pt x="542087" y="130934"/>
                </a:lnTo>
                <a:cubicBezTo>
                  <a:pt x="541884" y="131137"/>
                  <a:pt x="541782" y="131239"/>
                  <a:pt x="541782" y="131239"/>
                </a:cubicBezTo>
                <a:lnTo>
                  <a:pt x="542696" y="131239"/>
                </a:lnTo>
                <a:cubicBezTo>
                  <a:pt x="542493" y="130832"/>
                  <a:pt x="542392" y="130629"/>
                  <a:pt x="542392" y="130629"/>
                </a:cubicBezTo>
                <a:close/>
                <a:moveTo>
                  <a:pt x="290017" y="130629"/>
                </a:moveTo>
                <a:cubicBezTo>
                  <a:pt x="289204" y="131442"/>
                  <a:pt x="288493" y="132102"/>
                  <a:pt x="287884" y="132610"/>
                </a:cubicBezTo>
                <a:cubicBezTo>
                  <a:pt x="287274" y="133118"/>
                  <a:pt x="286664" y="133576"/>
                  <a:pt x="286055" y="133982"/>
                </a:cubicBezTo>
                <a:lnTo>
                  <a:pt x="285953" y="134084"/>
                </a:lnTo>
                <a:lnTo>
                  <a:pt x="286360" y="134287"/>
                </a:lnTo>
                <a:cubicBezTo>
                  <a:pt x="286563" y="134490"/>
                  <a:pt x="286766" y="134592"/>
                  <a:pt x="286969" y="134592"/>
                </a:cubicBezTo>
                <a:cubicBezTo>
                  <a:pt x="287376" y="133982"/>
                  <a:pt x="287985" y="133525"/>
                  <a:pt x="288798" y="133220"/>
                </a:cubicBezTo>
                <a:cubicBezTo>
                  <a:pt x="289611" y="132915"/>
                  <a:pt x="290017" y="132052"/>
                  <a:pt x="290017" y="130629"/>
                </a:cubicBezTo>
                <a:close/>
                <a:moveTo>
                  <a:pt x="172593" y="130629"/>
                </a:moveTo>
                <a:cubicBezTo>
                  <a:pt x="172796" y="130832"/>
                  <a:pt x="172898" y="131137"/>
                  <a:pt x="172898" y="131544"/>
                </a:cubicBezTo>
                <a:lnTo>
                  <a:pt x="173507" y="131239"/>
                </a:lnTo>
                <a:cubicBezTo>
                  <a:pt x="173101" y="130832"/>
                  <a:pt x="172898" y="130629"/>
                  <a:pt x="172898" y="130629"/>
                </a:cubicBezTo>
                <a:close/>
                <a:moveTo>
                  <a:pt x="49073" y="130629"/>
                </a:moveTo>
                <a:cubicBezTo>
                  <a:pt x="48260" y="131036"/>
                  <a:pt x="47244" y="131645"/>
                  <a:pt x="46025" y="132458"/>
                </a:cubicBezTo>
                <a:cubicBezTo>
                  <a:pt x="47447" y="133271"/>
                  <a:pt x="48768" y="133068"/>
                  <a:pt x="49987" y="131848"/>
                </a:cubicBezTo>
                <a:cubicBezTo>
                  <a:pt x="49784" y="131645"/>
                  <a:pt x="49682" y="131493"/>
                  <a:pt x="49682" y="131391"/>
                </a:cubicBezTo>
                <a:cubicBezTo>
                  <a:pt x="49682" y="131290"/>
                  <a:pt x="49479" y="131036"/>
                  <a:pt x="49073" y="130629"/>
                </a:cubicBezTo>
                <a:close/>
                <a:moveTo>
                  <a:pt x="42062" y="130629"/>
                </a:moveTo>
                <a:cubicBezTo>
                  <a:pt x="42062" y="131036"/>
                  <a:pt x="42164" y="131239"/>
                  <a:pt x="42367" y="131239"/>
                </a:cubicBezTo>
                <a:lnTo>
                  <a:pt x="42367" y="130629"/>
                </a:lnTo>
                <a:close/>
                <a:moveTo>
                  <a:pt x="151839" y="130491"/>
                </a:moveTo>
                <a:lnTo>
                  <a:pt x="151257" y="130782"/>
                </a:lnTo>
                <a:cubicBezTo>
                  <a:pt x="151054" y="130883"/>
                  <a:pt x="150647" y="131137"/>
                  <a:pt x="150038" y="131544"/>
                </a:cubicBezTo>
                <a:cubicBezTo>
                  <a:pt x="150851" y="131950"/>
                  <a:pt x="151359" y="132153"/>
                  <a:pt x="151562" y="132153"/>
                </a:cubicBezTo>
                <a:close/>
                <a:moveTo>
                  <a:pt x="582320" y="130324"/>
                </a:moveTo>
                <a:cubicBezTo>
                  <a:pt x="582117" y="130324"/>
                  <a:pt x="581812" y="130528"/>
                  <a:pt x="581406" y="130934"/>
                </a:cubicBezTo>
                <a:cubicBezTo>
                  <a:pt x="581609" y="131137"/>
                  <a:pt x="581609" y="131340"/>
                  <a:pt x="581406" y="131544"/>
                </a:cubicBezTo>
                <a:cubicBezTo>
                  <a:pt x="581812" y="131340"/>
                  <a:pt x="582219" y="131036"/>
                  <a:pt x="582625" y="130629"/>
                </a:cubicBezTo>
                <a:close/>
                <a:moveTo>
                  <a:pt x="543916" y="130324"/>
                </a:moveTo>
                <a:lnTo>
                  <a:pt x="543916" y="130629"/>
                </a:lnTo>
                <a:lnTo>
                  <a:pt x="545135" y="130629"/>
                </a:lnTo>
                <a:lnTo>
                  <a:pt x="545135" y="130324"/>
                </a:lnTo>
                <a:close/>
                <a:moveTo>
                  <a:pt x="535991" y="130324"/>
                </a:moveTo>
                <a:lnTo>
                  <a:pt x="535991" y="130629"/>
                </a:lnTo>
                <a:lnTo>
                  <a:pt x="536296" y="130324"/>
                </a:lnTo>
                <a:close/>
                <a:moveTo>
                  <a:pt x="280873" y="130324"/>
                </a:moveTo>
                <a:cubicBezTo>
                  <a:pt x="280670" y="130528"/>
                  <a:pt x="280568" y="130629"/>
                  <a:pt x="280568" y="130629"/>
                </a:cubicBezTo>
                <a:lnTo>
                  <a:pt x="280264" y="130629"/>
                </a:lnTo>
                <a:cubicBezTo>
                  <a:pt x="280873" y="131036"/>
                  <a:pt x="281178" y="131340"/>
                  <a:pt x="281178" y="131544"/>
                </a:cubicBezTo>
                <a:cubicBezTo>
                  <a:pt x="281584" y="131340"/>
                  <a:pt x="281889" y="131137"/>
                  <a:pt x="282092" y="130934"/>
                </a:cubicBezTo>
                <a:cubicBezTo>
                  <a:pt x="281280" y="130528"/>
                  <a:pt x="280873" y="130324"/>
                  <a:pt x="280873" y="130324"/>
                </a:cubicBezTo>
                <a:close/>
                <a:moveTo>
                  <a:pt x="43891" y="130324"/>
                </a:moveTo>
                <a:lnTo>
                  <a:pt x="43891" y="130629"/>
                </a:lnTo>
                <a:lnTo>
                  <a:pt x="45415" y="130629"/>
                </a:lnTo>
                <a:lnTo>
                  <a:pt x="45415" y="130324"/>
                </a:lnTo>
                <a:close/>
                <a:moveTo>
                  <a:pt x="32614" y="130324"/>
                </a:moveTo>
                <a:lnTo>
                  <a:pt x="30175" y="131340"/>
                </a:lnTo>
                <a:lnTo>
                  <a:pt x="32614" y="130934"/>
                </a:lnTo>
                <a:close/>
                <a:moveTo>
                  <a:pt x="442417" y="130020"/>
                </a:moveTo>
                <a:cubicBezTo>
                  <a:pt x="441808" y="129816"/>
                  <a:pt x="440995" y="130324"/>
                  <a:pt x="439979" y="131544"/>
                </a:cubicBezTo>
                <a:cubicBezTo>
                  <a:pt x="440995" y="131747"/>
                  <a:pt x="441858" y="131848"/>
                  <a:pt x="442570" y="131848"/>
                </a:cubicBezTo>
                <a:cubicBezTo>
                  <a:pt x="443281" y="131848"/>
                  <a:pt x="443941" y="131340"/>
                  <a:pt x="444551" y="130324"/>
                </a:cubicBezTo>
                <a:cubicBezTo>
                  <a:pt x="443738" y="130324"/>
                  <a:pt x="443027" y="130223"/>
                  <a:pt x="442417" y="130020"/>
                </a:cubicBezTo>
                <a:close/>
                <a:moveTo>
                  <a:pt x="393649" y="130020"/>
                </a:moveTo>
                <a:cubicBezTo>
                  <a:pt x="392836" y="130426"/>
                  <a:pt x="392278" y="130680"/>
                  <a:pt x="391973" y="130782"/>
                </a:cubicBezTo>
                <a:cubicBezTo>
                  <a:pt x="391668" y="130883"/>
                  <a:pt x="391109" y="131137"/>
                  <a:pt x="390296" y="131544"/>
                </a:cubicBezTo>
                <a:cubicBezTo>
                  <a:pt x="390703" y="131544"/>
                  <a:pt x="391058" y="131594"/>
                  <a:pt x="391363" y="131696"/>
                </a:cubicBezTo>
                <a:cubicBezTo>
                  <a:pt x="391668" y="131798"/>
                  <a:pt x="392024" y="131747"/>
                  <a:pt x="392430" y="131544"/>
                </a:cubicBezTo>
                <a:lnTo>
                  <a:pt x="392735" y="131239"/>
                </a:lnTo>
                <a:cubicBezTo>
                  <a:pt x="393141" y="130832"/>
                  <a:pt x="393446" y="130426"/>
                  <a:pt x="393649" y="130020"/>
                </a:cubicBezTo>
                <a:close/>
                <a:moveTo>
                  <a:pt x="297942" y="130020"/>
                </a:moveTo>
                <a:cubicBezTo>
                  <a:pt x="297739" y="130223"/>
                  <a:pt x="297586" y="130426"/>
                  <a:pt x="297485" y="130629"/>
                </a:cubicBezTo>
                <a:cubicBezTo>
                  <a:pt x="297383" y="130832"/>
                  <a:pt x="297231" y="131036"/>
                  <a:pt x="297028" y="131239"/>
                </a:cubicBezTo>
                <a:cubicBezTo>
                  <a:pt x="297028" y="131239"/>
                  <a:pt x="297231" y="131442"/>
                  <a:pt x="297637" y="131848"/>
                </a:cubicBezTo>
                <a:cubicBezTo>
                  <a:pt x="297840" y="131442"/>
                  <a:pt x="298145" y="131036"/>
                  <a:pt x="298552" y="130629"/>
                </a:cubicBezTo>
                <a:cubicBezTo>
                  <a:pt x="298552" y="130629"/>
                  <a:pt x="298348" y="130426"/>
                  <a:pt x="297942" y="130020"/>
                </a:cubicBezTo>
                <a:close/>
                <a:moveTo>
                  <a:pt x="588569" y="129867"/>
                </a:moveTo>
                <a:cubicBezTo>
                  <a:pt x="588467" y="129969"/>
                  <a:pt x="588416" y="130223"/>
                  <a:pt x="588416" y="130629"/>
                </a:cubicBezTo>
                <a:lnTo>
                  <a:pt x="588721" y="130324"/>
                </a:lnTo>
                <a:close/>
                <a:moveTo>
                  <a:pt x="599389" y="129715"/>
                </a:moveTo>
                <a:cubicBezTo>
                  <a:pt x="598780" y="129918"/>
                  <a:pt x="598373" y="130324"/>
                  <a:pt x="598170" y="130934"/>
                </a:cubicBezTo>
                <a:cubicBezTo>
                  <a:pt x="598373" y="131340"/>
                  <a:pt x="598576" y="131848"/>
                  <a:pt x="598780" y="132458"/>
                </a:cubicBezTo>
                <a:cubicBezTo>
                  <a:pt x="598983" y="133068"/>
                  <a:pt x="599389" y="133880"/>
                  <a:pt x="599999" y="134896"/>
                </a:cubicBezTo>
                <a:cubicBezTo>
                  <a:pt x="599999" y="135100"/>
                  <a:pt x="600100" y="135303"/>
                  <a:pt x="600304" y="135506"/>
                </a:cubicBezTo>
                <a:cubicBezTo>
                  <a:pt x="600507" y="135303"/>
                  <a:pt x="600659" y="135201"/>
                  <a:pt x="600761" y="135201"/>
                </a:cubicBezTo>
                <a:cubicBezTo>
                  <a:pt x="600862" y="135201"/>
                  <a:pt x="601015" y="135100"/>
                  <a:pt x="601218" y="134896"/>
                </a:cubicBezTo>
                <a:lnTo>
                  <a:pt x="599999" y="134896"/>
                </a:lnTo>
                <a:cubicBezTo>
                  <a:pt x="600405" y="133677"/>
                  <a:pt x="600507" y="132509"/>
                  <a:pt x="600304" y="131391"/>
                </a:cubicBezTo>
                <a:cubicBezTo>
                  <a:pt x="600100" y="130274"/>
                  <a:pt x="599796" y="129715"/>
                  <a:pt x="599389" y="129715"/>
                </a:cubicBezTo>
                <a:close/>
                <a:moveTo>
                  <a:pt x="499415" y="129715"/>
                </a:moveTo>
                <a:cubicBezTo>
                  <a:pt x="499008" y="130121"/>
                  <a:pt x="498754" y="130426"/>
                  <a:pt x="498653" y="130629"/>
                </a:cubicBezTo>
                <a:cubicBezTo>
                  <a:pt x="498551" y="130832"/>
                  <a:pt x="498399" y="131036"/>
                  <a:pt x="498196" y="131239"/>
                </a:cubicBezTo>
                <a:cubicBezTo>
                  <a:pt x="498196" y="131442"/>
                  <a:pt x="498196" y="131544"/>
                  <a:pt x="498196" y="131544"/>
                </a:cubicBezTo>
                <a:cubicBezTo>
                  <a:pt x="498602" y="131340"/>
                  <a:pt x="499008" y="130832"/>
                  <a:pt x="499415" y="130020"/>
                </a:cubicBezTo>
                <a:cubicBezTo>
                  <a:pt x="499212" y="130020"/>
                  <a:pt x="499212" y="129918"/>
                  <a:pt x="499415" y="129715"/>
                </a:cubicBezTo>
                <a:close/>
                <a:moveTo>
                  <a:pt x="382676" y="129715"/>
                </a:moveTo>
                <a:cubicBezTo>
                  <a:pt x="382473" y="129918"/>
                  <a:pt x="382473" y="130020"/>
                  <a:pt x="382676" y="130020"/>
                </a:cubicBezTo>
                <a:lnTo>
                  <a:pt x="382981" y="129715"/>
                </a:lnTo>
                <a:close/>
                <a:moveTo>
                  <a:pt x="370789" y="129715"/>
                </a:moveTo>
                <a:lnTo>
                  <a:pt x="370484" y="130020"/>
                </a:lnTo>
                <a:lnTo>
                  <a:pt x="371399" y="130020"/>
                </a:lnTo>
                <a:lnTo>
                  <a:pt x="371704" y="129715"/>
                </a:lnTo>
                <a:close/>
                <a:moveTo>
                  <a:pt x="296113" y="129715"/>
                </a:moveTo>
                <a:lnTo>
                  <a:pt x="295504" y="130020"/>
                </a:lnTo>
                <a:cubicBezTo>
                  <a:pt x="295504" y="130426"/>
                  <a:pt x="295605" y="130629"/>
                  <a:pt x="295808" y="130629"/>
                </a:cubicBezTo>
                <a:cubicBezTo>
                  <a:pt x="295808" y="130223"/>
                  <a:pt x="295910" y="129918"/>
                  <a:pt x="296113" y="129715"/>
                </a:cubicBezTo>
                <a:close/>
                <a:moveTo>
                  <a:pt x="287579" y="129715"/>
                </a:moveTo>
                <a:lnTo>
                  <a:pt x="286664" y="130020"/>
                </a:lnTo>
                <a:lnTo>
                  <a:pt x="287274" y="130020"/>
                </a:lnTo>
                <a:close/>
                <a:moveTo>
                  <a:pt x="195453" y="129715"/>
                </a:moveTo>
                <a:lnTo>
                  <a:pt x="195148" y="130020"/>
                </a:lnTo>
                <a:lnTo>
                  <a:pt x="195453" y="130020"/>
                </a:lnTo>
                <a:lnTo>
                  <a:pt x="195758" y="129715"/>
                </a:lnTo>
                <a:close/>
                <a:moveTo>
                  <a:pt x="187223" y="129715"/>
                </a:moveTo>
                <a:lnTo>
                  <a:pt x="186614" y="130020"/>
                </a:lnTo>
                <a:lnTo>
                  <a:pt x="187528" y="130934"/>
                </a:lnTo>
                <a:cubicBezTo>
                  <a:pt x="187528" y="130731"/>
                  <a:pt x="187579" y="130629"/>
                  <a:pt x="187681" y="130629"/>
                </a:cubicBezTo>
                <a:cubicBezTo>
                  <a:pt x="187782" y="130629"/>
                  <a:pt x="187833" y="130528"/>
                  <a:pt x="187833" y="130324"/>
                </a:cubicBezTo>
                <a:cubicBezTo>
                  <a:pt x="187427" y="129918"/>
                  <a:pt x="187223" y="129715"/>
                  <a:pt x="187223" y="129715"/>
                </a:cubicBezTo>
                <a:close/>
                <a:moveTo>
                  <a:pt x="591160" y="129410"/>
                </a:moveTo>
                <a:lnTo>
                  <a:pt x="590855" y="129715"/>
                </a:lnTo>
                <a:cubicBezTo>
                  <a:pt x="590652" y="129918"/>
                  <a:pt x="590652" y="130020"/>
                  <a:pt x="590855" y="130020"/>
                </a:cubicBezTo>
                <a:lnTo>
                  <a:pt x="591464" y="129715"/>
                </a:lnTo>
                <a:cubicBezTo>
                  <a:pt x="591261" y="129715"/>
                  <a:pt x="591160" y="129613"/>
                  <a:pt x="591160" y="129410"/>
                </a:cubicBezTo>
                <a:close/>
                <a:moveTo>
                  <a:pt x="381457" y="129410"/>
                </a:moveTo>
                <a:cubicBezTo>
                  <a:pt x="380035" y="130020"/>
                  <a:pt x="379273" y="130578"/>
                  <a:pt x="379171" y="131086"/>
                </a:cubicBezTo>
                <a:cubicBezTo>
                  <a:pt x="379070" y="131594"/>
                  <a:pt x="379527" y="132356"/>
                  <a:pt x="380543" y="133372"/>
                </a:cubicBezTo>
                <a:cubicBezTo>
                  <a:pt x="380746" y="132356"/>
                  <a:pt x="381051" y="131036"/>
                  <a:pt x="381457" y="129410"/>
                </a:cubicBezTo>
                <a:close/>
                <a:moveTo>
                  <a:pt x="164668" y="129410"/>
                </a:moveTo>
                <a:cubicBezTo>
                  <a:pt x="163855" y="129816"/>
                  <a:pt x="163144" y="130324"/>
                  <a:pt x="162535" y="130934"/>
                </a:cubicBezTo>
                <a:lnTo>
                  <a:pt x="164668" y="130934"/>
                </a:lnTo>
                <a:cubicBezTo>
                  <a:pt x="164465" y="130731"/>
                  <a:pt x="164465" y="130223"/>
                  <a:pt x="164668" y="129410"/>
                </a:cubicBezTo>
                <a:close/>
                <a:moveTo>
                  <a:pt x="493624" y="129105"/>
                </a:moveTo>
                <a:cubicBezTo>
                  <a:pt x="493624" y="129512"/>
                  <a:pt x="493573" y="129816"/>
                  <a:pt x="493471" y="130020"/>
                </a:cubicBezTo>
                <a:cubicBezTo>
                  <a:pt x="493370" y="130223"/>
                  <a:pt x="493319" y="130528"/>
                  <a:pt x="493319" y="130934"/>
                </a:cubicBezTo>
                <a:cubicBezTo>
                  <a:pt x="493522" y="130731"/>
                  <a:pt x="493725" y="130629"/>
                  <a:pt x="493928" y="130629"/>
                </a:cubicBezTo>
                <a:cubicBezTo>
                  <a:pt x="493928" y="130426"/>
                  <a:pt x="493979" y="130223"/>
                  <a:pt x="494081" y="130020"/>
                </a:cubicBezTo>
                <a:cubicBezTo>
                  <a:pt x="494182" y="129816"/>
                  <a:pt x="494132" y="129512"/>
                  <a:pt x="493928" y="129105"/>
                </a:cubicBezTo>
                <a:close/>
                <a:moveTo>
                  <a:pt x="201854" y="129105"/>
                </a:moveTo>
                <a:lnTo>
                  <a:pt x="201854" y="129410"/>
                </a:lnTo>
                <a:lnTo>
                  <a:pt x="202159" y="129105"/>
                </a:lnTo>
                <a:close/>
                <a:moveTo>
                  <a:pt x="587502" y="128800"/>
                </a:moveTo>
                <a:lnTo>
                  <a:pt x="587502" y="129410"/>
                </a:lnTo>
                <a:lnTo>
                  <a:pt x="588416" y="129410"/>
                </a:lnTo>
                <a:cubicBezTo>
                  <a:pt x="588213" y="129207"/>
                  <a:pt x="588061" y="129105"/>
                  <a:pt x="587959" y="129105"/>
                </a:cubicBezTo>
                <a:cubicBezTo>
                  <a:pt x="587858" y="129105"/>
                  <a:pt x="587705" y="129004"/>
                  <a:pt x="587502" y="128800"/>
                </a:cubicBezTo>
                <a:close/>
                <a:moveTo>
                  <a:pt x="550621" y="128800"/>
                </a:moveTo>
                <a:lnTo>
                  <a:pt x="550316" y="129105"/>
                </a:lnTo>
                <a:lnTo>
                  <a:pt x="550621" y="129105"/>
                </a:lnTo>
                <a:close/>
                <a:moveTo>
                  <a:pt x="536905" y="128800"/>
                </a:moveTo>
                <a:lnTo>
                  <a:pt x="537210" y="129105"/>
                </a:lnTo>
                <a:lnTo>
                  <a:pt x="537820" y="129105"/>
                </a:lnTo>
                <a:lnTo>
                  <a:pt x="537820" y="128800"/>
                </a:lnTo>
                <a:close/>
                <a:moveTo>
                  <a:pt x="507949" y="128800"/>
                </a:moveTo>
                <a:cubicBezTo>
                  <a:pt x="507746" y="128800"/>
                  <a:pt x="507594" y="128851"/>
                  <a:pt x="507492" y="128953"/>
                </a:cubicBezTo>
                <a:cubicBezTo>
                  <a:pt x="507390" y="129054"/>
                  <a:pt x="507238" y="129105"/>
                  <a:pt x="507035" y="129105"/>
                </a:cubicBezTo>
                <a:lnTo>
                  <a:pt x="507340" y="129105"/>
                </a:lnTo>
                <a:lnTo>
                  <a:pt x="507949" y="129105"/>
                </a:lnTo>
                <a:close/>
                <a:moveTo>
                  <a:pt x="461315" y="128800"/>
                </a:moveTo>
                <a:lnTo>
                  <a:pt x="460400" y="129715"/>
                </a:lnTo>
                <a:cubicBezTo>
                  <a:pt x="460604" y="130324"/>
                  <a:pt x="460908" y="131239"/>
                  <a:pt x="461315" y="132458"/>
                </a:cubicBezTo>
                <a:cubicBezTo>
                  <a:pt x="461518" y="131645"/>
                  <a:pt x="461772" y="130934"/>
                  <a:pt x="462077" y="130324"/>
                </a:cubicBezTo>
                <a:cubicBezTo>
                  <a:pt x="462382" y="129715"/>
                  <a:pt x="462128" y="129207"/>
                  <a:pt x="461315" y="128800"/>
                </a:cubicBezTo>
                <a:close/>
                <a:moveTo>
                  <a:pt x="290322" y="128800"/>
                </a:moveTo>
                <a:lnTo>
                  <a:pt x="290322" y="129105"/>
                </a:lnTo>
                <a:lnTo>
                  <a:pt x="290627" y="129410"/>
                </a:lnTo>
                <a:lnTo>
                  <a:pt x="290627" y="129105"/>
                </a:lnTo>
                <a:cubicBezTo>
                  <a:pt x="290627" y="128902"/>
                  <a:pt x="290525" y="128800"/>
                  <a:pt x="290322" y="128800"/>
                </a:cubicBezTo>
                <a:close/>
                <a:moveTo>
                  <a:pt x="204597" y="128800"/>
                </a:moveTo>
                <a:cubicBezTo>
                  <a:pt x="204597" y="129207"/>
                  <a:pt x="204546" y="129562"/>
                  <a:pt x="204445" y="129867"/>
                </a:cubicBezTo>
                <a:cubicBezTo>
                  <a:pt x="204343" y="130172"/>
                  <a:pt x="204292" y="130528"/>
                  <a:pt x="204292" y="130934"/>
                </a:cubicBezTo>
                <a:cubicBezTo>
                  <a:pt x="204902" y="130324"/>
                  <a:pt x="205207" y="129918"/>
                  <a:pt x="205207" y="129715"/>
                </a:cubicBezTo>
                <a:cubicBezTo>
                  <a:pt x="205207" y="129512"/>
                  <a:pt x="205003" y="129207"/>
                  <a:pt x="204597" y="128800"/>
                </a:cubicBezTo>
                <a:close/>
                <a:moveTo>
                  <a:pt x="155524" y="128800"/>
                </a:moveTo>
                <a:lnTo>
                  <a:pt x="155524" y="129410"/>
                </a:lnTo>
                <a:cubicBezTo>
                  <a:pt x="155727" y="129410"/>
                  <a:pt x="155880" y="129359"/>
                  <a:pt x="155981" y="129258"/>
                </a:cubicBezTo>
                <a:cubicBezTo>
                  <a:pt x="156083" y="129156"/>
                  <a:pt x="156235" y="129105"/>
                  <a:pt x="156439" y="129105"/>
                </a:cubicBezTo>
                <a:lnTo>
                  <a:pt x="156439" y="128800"/>
                </a:lnTo>
                <a:close/>
                <a:moveTo>
                  <a:pt x="33528" y="128800"/>
                </a:moveTo>
                <a:cubicBezTo>
                  <a:pt x="33325" y="129207"/>
                  <a:pt x="33223" y="129461"/>
                  <a:pt x="33223" y="129562"/>
                </a:cubicBezTo>
                <a:lnTo>
                  <a:pt x="32881" y="129990"/>
                </a:lnTo>
                <a:lnTo>
                  <a:pt x="35357" y="129715"/>
                </a:lnTo>
                <a:cubicBezTo>
                  <a:pt x="34341" y="129512"/>
                  <a:pt x="33731" y="129207"/>
                  <a:pt x="33528" y="128800"/>
                </a:cubicBezTo>
                <a:close/>
                <a:moveTo>
                  <a:pt x="371094" y="128496"/>
                </a:moveTo>
                <a:lnTo>
                  <a:pt x="371399" y="128800"/>
                </a:lnTo>
                <a:cubicBezTo>
                  <a:pt x="371399" y="128597"/>
                  <a:pt x="371500" y="128496"/>
                  <a:pt x="371704" y="128496"/>
                </a:cubicBezTo>
                <a:close/>
                <a:moveTo>
                  <a:pt x="180518" y="128496"/>
                </a:moveTo>
                <a:cubicBezTo>
                  <a:pt x="180518" y="129105"/>
                  <a:pt x="180467" y="129613"/>
                  <a:pt x="180365" y="130020"/>
                </a:cubicBezTo>
                <a:cubicBezTo>
                  <a:pt x="180264" y="130426"/>
                  <a:pt x="180315" y="130832"/>
                  <a:pt x="180518" y="131239"/>
                </a:cubicBezTo>
                <a:cubicBezTo>
                  <a:pt x="180924" y="130832"/>
                  <a:pt x="181635" y="130426"/>
                  <a:pt x="182651" y="130020"/>
                </a:cubicBezTo>
                <a:cubicBezTo>
                  <a:pt x="182245" y="129613"/>
                  <a:pt x="181889" y="129359"/>
                  <a:pt x="181585" y="129258"/>
                </a:cubicBezTo>
                <a:cubicBezTo>
                  <a:pt x="181280" y="129156"/>
                  <a:pt x="180924" y="128902"/>
                  <a:pt x="180518" y="128496"/>
                </a:cubicBezTo>
                <a:close/>
                <a:moveTo>
                  <a:pt x="457352" y="128191"/>
                </a:moveTo>
                <a:lnTo>
                  <a:pt x="457048" y="128496"/>
                </a:lnTo>
                <a:lnTo>
                  <a:pt x="457657" y="128191"/>
                </a:lnTo>
                <a:close/>
                <a:moveTo>
                  <a:pt x="209474" y="128191"/>
                </a:moveTo>
                <a:cubicBezTo>
                  <a:pt x="209271" y="128394"/>
                  <a:pt x="209169" y="128597"/>
                  <a:pt x="209169" y="128800"/>
                </a:cubicBezTo>
                <a:cubicBezTo>
                  <a:pt x="209169" y="129004"/>
                  <a:pt x="208966" y="129207"/>
                  <a:pt x="208559" y="129410"/>
                </a:cubicBezTo>
                <a:cubicBezTo>
                  <a:pt x="208966" y="129207"/>
                  <a:pt x="209372" y="128902"/>
                  <a:pt x="209779" y="128496"/>
                </a:cubicBezTo>
                <a:cubicBezTo>
                  <a:pt x="209982" y="128292"/>
                  <a:pt x="209880" y="128191"/>
                  <a:pt x="209474" y="128191"/>
                </a:cubicBezTo>
                <a:close/>
                <a:moveTo>
                  <a:pt x="172593" y="128191"/>
                </a:moveTo>
                <a:lnTo>
                  <a:pt x="172288" y="128496"/>
                </a:lnTo>
                <a:lnTo>
                  <a:pt x="172593" y="128496"/>
                </a:lnTo>
                <a:close/>
                <a:moveTo>
                  <a:pt x="593293" y="127581"/>
                </a:moveTo>
                <a:cubicBezTo>
                  <a:pt x="592887" y="128191"/>
                  <a:pt x="592582" y="128496"/>
                  <a:pt x="592379" y="128496"/>
                </a:cubicBezTo>
                <a:cubicBezTo>
                  <a:pt x="592379" y="128699"/>
                  <a:pt x="592430" y="128800"/>
                  <a:pt x="592531" y="128800"/>
                </a:cubicBezTo>
                <a:cubicBezTo>
                  <a:pt x="592633" y="128800"/>
                  <a:pt x="592684" y="128902"/>
                  <a:pt x="592684" y="129105"/>
                </a:cubicBezTo>
                <a:cubicBezTo>
                  <a:pt x="593090" y="128699"/>
                  <a:pt x="593598" y="128394"/>
                  <a:pt x="594208" y="128191"/>
                </a:cubicBezTo>
                <a:cubicBezTo>
                  <a:pt x="593801" y="128191"/>
                  <a:pt x="593598" y="128089"/>
                  <a:pt x="593598" y="127886"/>
                </a:cubicBezTo>
                <a:cubicBezTo>
                  <a:pt x="593598" y="127683"/>
                  <a:pt x="593496" y="127581"/>
                  <a:pt x="593293" y="127581"/>
                </a:cubicBezTo>
                <a:close/>
                <a:moveTo>
                  <a:pt x="584759" y="127581"/>
                </a:moveTo>
                <a:cubicBezTo>
                  <a:pt x="584352" y="127988"/>
                  <a:pt x="584149" y="128343"/>
                  <a:pt x="584149" y="128648"/>
                </a:cubicBezTo>
                <a:cubicBezTo>
                  <a:pt x="584149" y="128953"/>
                  <a:pt x="584048" y="129308"/>
                  <a:pt x="583844" y="129715"/>
                </a:cubicBezTo>
                <a:cubicBezTo>
                  <a:pt x="584048" y="129918"/>
                  <a:pt x="584200" y="130121"/>
                  <a:pt x="584302" y="130324"/>
                </a:cubicBezTo>
                <a:cubicBezTo>
                  <a:pt x="584403" y="130528"/>
                  <a:pt x="584556" y="130731"/>
                  <a:pt x="584759" y="130934"/>
                </a:cubicBezTo>
                <a:cubicBezTo>
                  <a:pt x="584962" y="131137"/>
                  <a:pt x="585114" y="131239"/>
                  <a:pt x="585216" y="131239"/>
                </a:cubicBezTo>
                <a:cubicBezTo>
                  <a:pt x="585318" y="131239"/>
                  <a:pt x="585267" y="131137"/>
                  <a:pt x="585064" y="130934"/>
                </a:cubicBezTo>
                <a:lnTo>
                  <a:pt x="584759" y="130934"/>
                </a:lnTo>
                <a:cubicBezTo>
                  <a:pt x="584759" y="130528"/>
                  <a:pt x="584810" y="130121"/>
                  <a:pt x="584911" y="129715"/>
                </a:cubicBezTo>
                <a:cubicBezTo>
                  <a:pt x="585013" y="129308"/>
                  <a:pt x="585064" y="128902"/>
                  <a:pt x="585064" y="128496"/>
                </a:cubicBezTo>
                <a:lnTo>
                  <a:pt x="585064" y="128191"/>
                </a:lnTo>
                <a:cubicBezTo>
                  <a:pt x="584860" y="127988"/>
                  <a:pt x="584759" y="127784"/>
                  <a:pt x="584759" y="127581"/>
                </a:cubicBezTo>
                <a:close/>
                <a:moveTo>
                  <a:pt x="375818" y="127276"/>
                </a:moveTo>
                <a:cubicBezTo>
                  <a:pt x="375920" y="127073"/>
                  <a:pt x="375869" y="127175"/>
                  <a:pt x="375666" y="127581"/>
                </a:cubicBezTo>
                <a:cubicBezTo>
                  <a:pt x="375260" y="128800"/>
                  <a:pt x="374752" y="129715"/>
                  <a:pt x="374142" y="130324"/>
                </a:cubicBezTo>
                <a:cubicBezTo>
                  <a:pt x="375158" y="129918"/>
                  <a:pt x="375768" y="129613"/>
                  <a:pt x="375971" y="129410"/>
                </a:cubicBezTo>
                <a:cubicBezTo>
                  <a:pt x="376174" y="129207"/>
                  <a:pt x="376072" y="128800"/>
                  <a:pt x="375666" y="128191"/>
                </a:cubicBezTo>
                <a:cubicBezTo>
                  <a:pt x="375666" y="127784"/>
                  <a:pt x="375717" y="127480"/>
                  <a:pt x="375818" y="127276"/>
                </a:cubicBezTo>
                <a:close/>
                <a:moveTo>
                  <a:pt x="289103" y="127276"/>
                </a:moveTo>
                <a:lnTo>
                  <a:pt x="289103" y="127581"/>
                </a:lnTo>
                <a:lnTo>
                  <a:pt x="290017" y="127581"/>
                </a:lnTo>
                <a:lnTo>
                  <a:pt x="290017" y="127276"/>
                </a:lnTo>
                <a:close/>
                <a:moveTo>
                  <a:pt x="199720" y="127276"/>
                </a:moveTo>
                <a:cubicBezTo>
                  <a:pt x="199517" y="127683"/>
                  <a:pt x="198907" y="128394"/>
                  <a:pt x="197891" y="129410"/>
                </a:cubicBezTo>
                <a:lnTo>
                  <a:pt x="199111" y="129410"/>
                </a:lnTo>
                <a:cubicBezTo>
                  <a:pt x="199111" y="129410"/>
                  <a:pt x="199517" y="128800"/>
                  <a:pt x="200330" y="127581"/>
                </a:cubicBezTo>
                <a:cubicBezTo>
                  <a:pt x="200127" y="127581"/>
                  <a:pt x="200025" y="127530"/>
                  <a:pt x="200025" y="127429"/>
                </a:cubicBezTo>
                <a:cubicBezTo>
                  <a:pt x="200025" y="127327"/>
                  <a:pt x="199923" y="127276"/>
                  <a:pt x="199720" y="127276"/>
                </a:cubicBezTo>
                <a:close/>
                <a:moveTo>
                  <a:pt x="182347" y="127276"/>
                </a:moveTo>
                <a:lnTo>
                  <a:pt x="182347" y="127581"/>
                </a:lnTo>
                <a:lnTo>
                  <a:pt x="183261" y="127581"/>
                </a:lnTo>
                <a:lnTo>
                  <a:pt x="183261" y="127276"/>
                </a:lnTo>
                <a:close/>
                <a:moveTo>
                  <a:pt x="451256" y="126972"/>
                </a:moveTo>
                <a:cubicBezTo>
                  <a:pt x="451053" y="127581"/>
                  <a:pt x="450901" y="128038"/>
                  <a:pt x="450799" y="128343"/>
                </a:cubicBezTo>
                <a:cubicBezTo>
                  <a:pt x="450698" y="128648"/>
                  <a:pt x="450647" y="129004"/>
                  <a:pt x="450647" y="129410"/>
                </a:cubicBezTo>
                <a:lnTo>
                  <a:pt x="451561" y="128496"/>
                </a:lnTo>
                <a:cubicBezTo>
                  <a:pt x="451764" y="128902"/>
                  <a:pt x="451968" y="129156"/>
                  <a:pt x="452171" y="129258"/>
                </a:cubicBezTo>
                <a:cubicBezTo>
                  <a:pt x="452374" y="129359"/>
                  <a:pt x="452679" y="129613"/>
                  <a:pt x="453085" y="130020"/>
                </a:cubicBezTo>
                <a:cubicBezTo>
                  <a:pt x="453695" y="129410"/>
                  <a:pt x="454203" y="129004"/>
                  <a:pt x="454609" y="128800"/>
                </a:cubicBezTo>
                <a:cubicBezTo>
                  <a:pt x="454609" y="128394"/>
                  <a:pt x="454558" y="128038"/>
                  <a:pt x="454457" y="127734"/>
                </a:cubicBezTo>
                <a:cubicBezTo>
                  <a:pt x="454355" y="127429"/>
                  <a:pt x="454304" y="127175"/>
                  <a:pt x="454304" y="126972"/>
                </a:cubicBezTo>
                <a:close/>
                <a:moveTo>
                  <a:pt x="393040" y="126972"/>
                </a:moveTo>
                <a:cubicBezTo>
                  <a:pt x="391820" y="127175"/>
                  <a:pt x="391109" y="127581"/>
                  <a:pt x="390906" y="128191"/>
                </a:cubicBezTo>
                <a:lnTo>
                  <a:pt x="390862" y="127842"/>
                </a:lnTo>
                <a:lnTo>
                  <a:pt x="390601" y="129410"/>
                </a:lnTo>
                <a:cubicBezTo>
                  <a:pt x="390195" y="129613"/>
                  <a:pt x="389788" y="129766"/>
                  <a:pt x="389382" y="129867"/>
                </a:cubicBezTo>
                <a:cubicBezTo>
                  <a:pt x="388976" y="129969"/>
                  <a:pt x="388569" y="130223"/>
                  <a:pt x="388163" y="130629"/>
                </a:cubicBezTo>
                <a:cubicBezTo>
                  <a:pt x="389179" y="131036"/>
                  <a:pt x="389738" y="131036"/>
                  <a:pt x="389839" y="130629"/>
                </a:cubicBezTo>
                <a:cubicBezTo>
                  <a:pt x="389941" y="130223"/>
                  <a:pt x="390195" y="129816"/>
                  <a:pt x="390601" y="129410"/>
                </a:cubicBezTo>
                <a:cubicBezTo>
                  <a:pt x="391211" y="129410"/>
                  <a:pt x="391617" y="129207"/>
                  <a:pt x="391820" y="128800"/>
                </a:cubicBezTo>
                <a:cubicBezTo>
                  <a:pt x="392024" y="128394"/>
                  <a:pt x="392430" y="127784"/>
                  <a:pt x="393040" y="126972"/>
                </a:cubicBezTo>
                <a:close/>
                <a:moveTo>
                  <a:pt x="385115" y="126972"/>
                </a:moveTo>
                <a:cubicBezTo>
                  <a:pt x="385115" y="127175"/>
                  <a:pt x="385216" y="127378"/>
                  <a:pt x="385420" y="127581"/>
                </a:cubicBezTo>
                <a:lnTo>
                  <a:pt x="385420" y="128017"/>
                </a:lnTo>
                <a:lnTo>
                  <a:pt x="385420" y="129105"/>
                </a:lnTo>
                <a:lnTo>
                  <a:pt x="386029" y="129105"/>
                </a:lnTo>
                <a:lnTo>
                  <a:pt x="387553" y="127581"/>
                </a:lnTo>
                <a:lnTo>
                  <a:pt x="387054" y="127082"/>
                </a:lnTo>
                <a:lnTo>
                  <a:pt x="386944" y="126972"/>
                </a:lnTo>
                <a:cubicBezTo>
                  <a:pt x="386740" y="125956"/>
                  <a:pt x="386131" y="125956"/>
                  <a:pt x="385115" y="126972"/>
                </a:cubicBezTo>
                <a:close/>
                <a:moveTo>
                  <a:pt x="178994" y="126972"/>
                </a:moveTo>
                <a:cubicBezTo>
                  <a:pt x="178587" y="127175"/>
                  <a:pt x="178181" y="127276"/>
                  <a:pt x="177775" y="127276"/>
                </a:cubicBezTo>
                <a:cubicBezTo>
                  <a:pt x="177978" y="127480"/>
                  <a:pt x="178079" y="127581"/>
                  <a:pt x="178079" y="127581"/>
                </a:cubicBezTo>
                <a:lnTo>
                  <a:pt x="178994" y="127581"/>
                </a:lnTo>
                <a:close/>
                <a:moveTo>
                  <a:pt x="165887" y="126972"/>
                </a:moveTo>
                <a:cubicBezTo>
                  <a:pt x="165278" y="126972"/>
                  <a:pt x="164668" y="127073"/>
                  <a:pt x="164059" y="127276"/>
                </a:cubicBezTo>
                <a:lnTo>
                  <a:pt x="164059" y="127581"/>
                </a:lnTo>
                <a:lnTo>
                  <a:pt x="165583" y="127581"/>
                </a:lnTo>
                <a:cubicBezTo>
                  <a:pt x="165583" y="127378"/>
                  <a:pt x="165684" y="127175"/>
                  <a:pt x="165887" y="126972"/>
                </a:cubicBezTo>
                <a:close/>
                <a:moveTo>
                  <a:pt x="277520" y="126667"/>
                </a:moveTo>
                <a:cubicBezTo>
                  <a:pt x="276911" y="126870"/>
                  <a:pt x="276200" y="127175"/>
                  <a:pt x="275387" y="127581"/>
                </a:cubicBezTo>
                <a:cubicBezTo>
                  <a:pt x="275996" y="128191"/>
                  <a:pt x="276301" y="128496"/>
                  <a:pt x="276301" y="128496"/>
                </a:cubicBezTo>
                <a:cubicBezTo>
                  <a:pt x="276708" y="128292"/>
                  <a:pt x="276911" y="128038"/>
                  <a:pt x="276911" y="127734"/>
                </a:cubicBezTo>
                <a:cubicBezTo>
                  <a:pt x="276911" y="127429"/>
                  <a:pt x="277114" y="127073"/>
                  <a:pt x="277520" y="126667"/>
                </a:cubicBezTo>
                <a:close/>
                <a:moveTo>
                  <a:pt x="602437" y="126362"/>
                </a:moveTo>
                <a:cubicBezTo>
                  <a:pt x="602640" y="126565"/>
                  <a:pt x="602742" y="126667"/>
                  <a:pt x="602742" y="126667"/>
                </a:cubicBezTo>
                <a:lnTo>
                  <a:pt x="603047" y="126667"/>
                </a:lnTo>
                <a:cubicBezTo>
                  <a:pt x="602844" y="126464"/>
                  <a:pt x="602742" y="126362"/>
                  <a:pt x="602742" y="126362"/>
                </a:cubicBezTo>
                <a:close/>
                <a:moveTo>
                  <a:pt x="598780" y="126362"/>
                </a:moveTo>
                <a:lnTo>
                  <a:pt x="598780" y="126667"/>
                </a:lnTo>
                <a:lnTo>
                  <a:pt x="599694" y="126667"/>
                </a:lnTo>
                <a:lnTo>
                  <a:pt x="599389" y="126362"/>
                </a:lnTo>
                <a:close/>
                <a:moveTo>
                  <a:pt x="591769" y="126362"/>
                </a:moveTo>
                <a:lnTo>
                  <a:pt x="591769" y="126667"/>
                </a:lnTo>
                <a:lnTo>
                  <a:pt x="592684" y="126667"/>
                </a:lnTo>
                <a:lnTo>
                  <a:pt x="592684" y="126362"/>
                </a:lnTo>
                <a:close/>
                <a:moveTo>
                  <a:pt x="197282" y="126362"/>
                </a:moveTo>
                <a:cubicBezTo>
                  <a:pt x="195859" y="126972"/>
                  <a:pt x="195047" y="127581"/>
                  <a:pt x="194843" y="128191"/>
                </a:cubicBezTo>
                <a:cubicBezTo>
                  <a:pt x="194843" y="128191"/>
                  <a:pt x="195148" y="128496"/>
                  <a:pt x="195758" y="129105"/>
                </a:cubicBezTo>
                <a:cubicBezTo>
                  <a:pt x="195758" y="128699"/>
                  <a:pt x="195910" y="128292"/>
                  <a:pt x="196215" y="127886"/>
                </a:cubicBezTo>
                <a:cubicBezTo>
                  <a:pt x="196520" y="127480"/>
                  <a:pt x="196875" y="126972"/>
                  <a:pt x="197282" y="126362"/>
                </a:cubicBezTo>
                <a:close/>
                <a:moveTo>
                  <a:pt x="176251" y="126362"/>
                </a:moveTo>
                <a:lnTo>
                  <a:pt x="175946" y="126667"/>
                </a:lnTo>
                <a:cubicBezTo>
                  <a:pt x="176149" y="126667"/>
                  <a:pt x="176301" y="126718"/>
                  <a:pt x="176403" y="126819"/>
                </a:cubicBezTo>
                <a:cubicBezTo>
                  <a:pt x="176505" y="126921"/>
                  <a:pt x="176657" y="126972"/>
                  <a:pt x="176860" y="126972"/>
                </a:cubicBezTo>
                <a:cubicBezTo>
                  <a:pt x="176454" y="126565"/>
                  <a:pt x="176251" y="126362"/>
                  <a:pt x="176251" y="126362"/>
                </a:cubicBezTo>
                <a:close/>
                <a:moveTo>
                  <a:pt x="54559" y="126362"/>
                </a:moveTo>
                <a:cubicBezTo>
                  <a:pt x="53746" y="126768"/>
                  <a:pt x="53035" y="127226"/>
                  <a:pt x="52426" y="127734"/>
                </a:cubicBezTo>
                <a:cubicBezTo>
                  <a:pt x="51816" y="128242"/>
                  <a:pt x="51206" y="128699"/>
                  <a:pt x="50597" y="129105"/>
                </a:cubicBezTo>
                <a:cubicBezTo>
                  <a:pt x="51003" y="129308"/>
                  <a:pt x="51156" y="129512"/>
                  <a:pt x="51054" y="129715"/>
                </a:cubicBezTo>
                <a:cubicBezTo>
                  <a:pt x="50952" y="129918"/>
                  <a:pt x="51003" y="130223"/>
                  <a:pt x="51206" y="130629"/>
                </a:cubicBezTo>
                <a:cubicBezTo>
                  <a:pt x="51410" y="130832"/>
                  <a:pt x="51562" y="130934"/>
                  <a:pt x="51664" y="130934"/>
                </a:cubicBezTo>
                <a:cubicBezTo>
                  <a:pt x="51765" y="130934"/>
                  <a:pt x="51918" y="131036"/>
                  <a:pt x="52121" y="131239"/>
                </a:cubicBezTo>
                <a:cubicBezTo>
                  <a:pt x="52324" y="131239"/>
                  <a:pt x="52426" y="131290"/>
                  <a:pt x="52426" y="131391"/>
                </a:cubicBezTo>
                <a:cubicBezTo>
                  <a:pt x="52426" y="131493"/>
                  <a:pt x="52629" y="131544"/>
                  <a:pt x="53035" y="131544"/>
                </a:cubicBezTo>
                <a:cubicBezTo>
                  <a:pt x="53238" y="130731"/>
                  <a:pt x="53442" y="129918"/>
                  <a:pt x="53645" y="129105"/>
                </a:cubicBezTo>
                <a:cubicBezTo>
                  <a:pt x="53848" y="128292"/>
                  <a:pt x="54153" y="127378"/>
                  <a:pt x="54559" y="126362"/>
                </a:cubicBezTo>
                <a:close/>
                <a:moveTo>
                  <a:pt x="40843" y="126362"/>
                </a:moveTo>
                <a:cubicBezTo>
                  <a:pt x="41046" y="126768"/>
                  <a:pt x="41148" y="127378"/>
                  <a:pt x="41148" y="128191"/>
                </a:cubicBezTo>
                <a:lnTo>
                  <a:pt x="41758" y="128191"/>
                </a:lnTo>
                <a:lnTo>
                  <a:pt x="41758" y="126362"/>
                </a:lnTo>
                <a:close/>
                <a:moveTo>
                  <a:pt x="590550" y="126057"/>
                </a:moveTo>
                <a:cubicBezTo>
                  <a:pt x="590144" y="126260"/>
                  <a:pt x="589788" y="126362"/>
                  <a:pt x="589483" y="126362"/>
                </a:cubicBezTo>
                <a:cubicBezTo>
                  <a:pt x="589178" y="126362"/>
                  <a:pt x="588823" y="126464"/>
                  <a:pt x="588416" y="126667"/>
                </a:cubicBezTo>
                <a:cubicBezTo>
                  <a:pt x="588416" y="126870"/>
                  <a:pt x="588315" y="127073"/>
                  <a:pt x="588112" y="127276"/>
                </a:cubicBezTo>
                <a:cubicBezTo>
                  <a:pt x="588518" y="127276"/>
                  <a:pt x="588772" y="127327"/>
                  <a:pt x="588874" y="127429"/>
                </a:cubicBezTo>
                <a:lnTo>
                  <a:pt x="589373" y="127529"/>
                </a:lnTo>
                <a:close/>
                <a:moveTo>
                  <a:pt x="553669" y="126057"/>
                </a:moveTo>
                <a:cubicBezTo>
                  <a:pt x="553060" y="127073"/>
                  <a:pt x="552501" y="127937"/>
                  <a:pt x="551993" y="128648"/>
                </a:cubicBezTo>
                <a:cubicBezTo>
                  <a:pt x="551485" y="129359"/>
                  <a:pt x="551028" y="130020"/>
                  <a:pt x="550621" y="130629"/>
                </a:cubicBezTo>
                <a:cubicBezTo>
                  <a:pt x="551434" y="131036"/>
                  <a:pt x="551942" y="131340"/>
                  <a:pt x="552145" y="131544"/>
                </a:cubicBezTo>
                <a:cubicBezTo>
                  <a:pt x="553161" y="130324"/>
                  <a:pt x="553669" y="128496"/>
                  <a:pt x="553669" y="126057"/>
                </a:cubicBezTo>
                <a:close/>
                <a:moveTo>
                  <a:pt x="541172" y="126057"/>
                </a:moveTo>
                <a:lnTo>
                  <a:pt x="540563" y="126667"/>
                </a:lnTo>
                <a:cubicBezTo>
                  <a:pt x="540766" y="126870"/>
                  <a:pt x="540868" y="127480"/>
                  <a:pt x="540868" y="128496"/>
                </a:cubicBezTo>
                <a:cubicBezTo>
                  <a:pt x="541274" y="128292"/>
                  <a:pt x="541477" y="128191"/>
                  <a:pt x="541477" y="128191"/>
                </a:cubicBezTo>
                <a:cubicBezTo>
                  <a:pt x="541274" y="127784"/>
                  <a:pt x="541223" y="127429"/>
                  <a:pt x="541325" y="127124"/>
                </a:cubicBezTo>
                <a:cubicBezTo>
                  <a:pt x="541426" y="126819"/>
                  <a:pt x="541376" y="126464"/>
                  <a:pt x="541172" y="126057"/>
                </a:cubicBezTo>
                <a:close/>
                <a:moveTo>
                  <a:pt x="548488" y="125752"/>
                </a:moveTo>
                <a:cubicBezTo>
                  <a:pt x="548284" y="126159"/>
                  <a:pt x="547776" y="126768"/>
                  <a:pt x="546964" y="127581"/>
                </a:cubicBezTo>
                <a:cubicBezTo>
                  <a:pt x="546964" y="127378"/>
                  <a:pt x="547014" y="127226"/>
                  <a:pt x="547116" y="127124"/>
                </a:cubicBezTo>
                <a:cubicBezTo>
                  <a:pt x="547218" y="127022"/>
                  <a:pt x="547268" y="126870"/>
                  <a:pt x="547268" y="126667"/>
                </a:cubicBezTo>
                <a:cubicBezTo>
                  <a:pt x="546049" y="127073"/>
                  <a:pt x="545135" y="127581"/>
                  <a:pt x="544525" y="128191"/>
                </a:cubicBezTo>
                <a:cubicBezTo>
                  <a:pt x="544525" y="128394"/>
                  <a:pt x="544830" y="128800"/>
                  <a:pt x="545440" y="129410"/>
                </a:cubicBezTo>
                <a:lnTo>
                  <a:pt x="547268" y="127581"/>
                </a:lnTo>
                <a:cubicBezTo>
                  <a:pt x="547268" y="127988"/>
                  <a:pt x="547218" y="128292"/>
                  <a:pt x="547116" y="128496"/>
                </a:cubicBezTo>
                <a:cubicBezTo>
                  <a:pt x="547014" y="128699"/>
                  <a:pt x="546964" y="129004"/>
                  <a:pt x="546964" y="129410"/>
                </a:cubicBezTo>
                <a:cubicBezTo>
                  <a:pt x="547370" y="129004"/>
                  <a:pt x="547929" y="128597"/>
                  <a:pt x="548640" y="128191"/>
                </a:cubicBezTo>
                <a:cubicBezTo>
                  <a:pt x="549351" y="127784"/>
                  <a:pt x="549910" y="127378"/>
                  <a:pt x="550316" y="126972"/>
                </a:cubicBezTo>
                <a:cubicBezTo>
                  <a:pt x="549910" y="126565"/>
                  <a:pt x="549300" y="126159"/>
                  <a:pt x="548488" y="125752"/>
                </a:cubicBezTo>
                <a:close/>
                <a:moveTo>
                  <a:pt x="507340" y="125752"/>
                </a:moveTo>
                <a:cubicBezTo>
                  <a:pt x="506324" y="125956"/>
                  <a:pt x="505511" y="126057"/>
                  <a:pt x="504901" y="126057"/>
                </a:cubicBezTo>
                <a:cubicBezTo>
                  <a:pt x="504292" y="126057"/>
                  <a:pt x="503682" y="126159"/>
                  <a:pt x="503072" y="126362"/>
                </a:cubicBezTo>
                <a:cubicBezTo>
                  <a:pt x="503479" y="126768"/>
                  <a:pt x="503682" y="127175"/>
                  <a:pt x="503682" y="127581"/>
                </a:cubicBezTo>
                <a:lnTo>
                  <a:pt x="503682" y="128496"/>
                </a:lnTo>
                <a:cubicBezTo>
                  <a:pt x="504698" y="128699"/>
                  <a:pt x="505358" y="128445"/>
                  <a:pt x="505663" y="127734"/>
                </a:cubicBezTo>
                <a:cubicBezTo>
                  <a:pt x="505968" y="127022"/>
                  <a:pt x="506527" y="126362"/>
                  <a:pt x="507340" y="125752"/>
                </a:cubicBezTo>
                <a:close/>
                <a:moveTo>
                  <a:pt x="390906" y="125752"/>
                </a:moveTo>
                <a:cubicBezTo>
                  <a:pt x="389280" y="126362"/>
                  <a:pt x="388671" y="127276"/>
                  <a:pt x="389077" y="128496"/>
                </a:cubicBezTo>
                <a:cubicBezTo>
                  <a:pt x="389484" y="128292"/>
                  <a:pt x="389839" y="128191"/>
                  <a:pt x="390144" y="128191"/>
                </a:cubicBezTo>
                <a:lnTo>
                  <a:pt x="390837" y="127637"/>
                </a:lnTo>
                <a:lnTo>
                  <a:pt x="390754" y="126972"/>
                </a:lnTo>
                <a:cubicBezTo>
                  <a:pt x="390855" y="126565"/>
                  <a:pt x="390906" y="126159"/>
                  <a:pt x="390906" y="125752"/>
                </a:cubicBezTo>
                <a:close/>
                <a:moveTo>
                  <a:pt x="155219" y="125752"/>
                </a:moveTo>
                <a:cubicBezTo>
                  <a:pt x="155423" y="125956"/>
                  <a:pt x="155524" y="126057"/>
                  <a:pt x="155524" y="126057"/>
                </a:cubicBezTo>
                <a:cubicBezTo>
                  <a:pt x="155727" y="126057"/>
                  <a:pt x="155829" y="125956"/>
                  <a:pt x="155829" y="125752"/>
                </a:cubicBezTo>
                <a:lnTo>
                  <a:pt x="155524" y="125752"/>
                </a:lnTo>
                <a:close/>
                <a:moveTo>
                  <a:pt x="539039" y="125448"/>
                </a:moveTo>
                <a:cubicBezTo>
                  <a:pt x="538632" y="125651"/>
                  <a:pt x="538429" y="125803"/>
                  <a:pt x="538429" y="125905"/>
                </a:cubicBezTo>
                <a:cubicBezTo>
                  <a:pt x="538429" y="126006"/>
                  <a:pt x="538328" y="126159"/>
                  <a:pt x="538124" y="126362"/>
                </a:cubicBezTo>
                <a:cubicBezTo>
                  <a:pt x="538328" y="126362"/>
                  <a:pt x="538480" y="126413"/>
                  <a:pt x="538582" y="126514"/>
                </a:cubicBezTo>
                <a:cubicBezTo>
                  <a:pt x="538683" y="126616"/>
                  <a:pt x="538836" y="126667"/>
                  <a:pt x="539039" y="126667"/>
                </a:cubicBezTo>
                <a:cubicBezTo>
                  <a:pt x="539242" y="126464"/>
                  <a:pt x="539344" y="126362"/>
                  <a:pt x="539344" y="126362"/>
                </a:cubicBezTo>
                <a:cubicBezTo>
                  <a:pt x="539344" y="126159"/>
                  <a:pt x="539293" y="126006"/>
                  <a:pt x="539191" y="125905"/>
                </a:cubicBezTo>
                <a:cubicBezTo>
                  <a:pt x="539090" y="125803"/>
                  <a:pt x="539039" y="125651"/>
                  <a:pt x="539039" y="125448"/>
                </a:cubicBezTo>
                <a:close/>
                <a:moveTo>
                  <a:pt x="500939" y="125448"/>
                </a:moveTo>
                <a:cubicBezTo>
                  <a:pt x="500532" y="126260"/>
                  <a:pt x="500126" y="127175"/>
                  <a:pt x="499720" y="128191"/>
                </a:cubicBezTo>
                <a:cubicBezTo>
                  <a:pt x="500329" y="127581"/>
                  <a:pt x="500786" y="127175"/>
                  <a:pt x="501091" y="126972"/>
                </a:cubicBezTo>
                <a:cubicBezTo>
                  <a:pt x="501396" y="126768"/>
                  <a:pt x="501650" y="126565"/>
                  <a:pt x="501853" y="126362"/>
                </a:cubicBezTo>
                <a:close/>
                <a:moveTo>
                  <a:pt x="383286" y="125448"/>
                </a:moveTo>
                <a:lnTo>
                  <a:pt x="382676" y="126057"/>
                </a:lnTo>
                <a:cubicBezTo>
                  <a:pt x="382880" y="126057"/>
                  <a:pt x="383032" y="126108"/>
                  <a:pt x="383134" y="126210"/>
                </a:cubicBezTo>
                <a:cubicBezTo>
                  <a:pt x="383235" y="126311"/>
                  <a:pt x="383388" y="126362"/>
                  <a:pt x="383591" y="126362"/>
                </a:cubicBezTo>
                <a:lnTo>
                  <a:pt x="383591" y="126057"/>
                </a:lnTo>
                <a:cubicBezTo>
                  <a:pt x="383794" y="126057"/>
                  <a:pt x="383997" y="125956"/>
                  <a:pt x="384200" y="125752"/>
                </a:cubicBezTo>
                <a:cubicBezTo>
                  <a:pt x="383591" y="125752"/>
                  <a:pt x="383286" y="125651"/>
                  <a:pt x="383286" y="125448"/>
                </a:cubicBezTo>
                <a:close/>
                <a:moveTo>
                  <a:pt x="374752" y="125448"/>
                </a:moveTo>
                <a:cubicBezTo>
                  <a:pt x="373939" y="125448"/>
                  <a:pt x="373024" y="125549"/>
                  <a:pt x="372008" y="125752"/>
                </a:cubicBezTo>
                <a:lnTo>
                  <a:pt x="374447" y="126972"/>
                </a:lnTo>
                <a:cubicBezTo>
                  <a:pt x="374447" y="126159"/>
                  <a:pt x="374548" y="125651"/>
                  <a:pt x="374752" y="125448"/>
                </a:cubicBezTo>
                <a:close/>
                <a:moveTo>
                  <a:pt x="287731" y="125448"/>
                </a:moveTo>
                <a:cubicBezTo>
                  <a:pt x="287630" y="125448"/>
                  <a:pt x="287376" y="125752"/>
                  <a:pt x="286969" y="126362"/>
                </a:cubicBezTo>
                <a:cubicBezTo>
                  <a:pt x="287376" y="126159"/>
                  <a:pt x="288087" y="126057"/>
                  <a:pt x="289103" y="126057"/>
                </a:cubicBezTo>
                <a:cubicBezTo>
                  <a:pt x="288290" y="125651"/>
                  <a:pt x="287833" y="125448"/>
                  <a:pt x="287731" y="125448"/>
                </a:cubicBezTo>
                <a:close/>
                <a:moveTo>
                  <a:pt x="210083" y="125448"/>
                </a:moveTo>
                <a:lnTo>
                  <a:pt x="209779" y="125752"/>
                </a:lnTo>
                <a:lnTo>
                  <a:pt x="209779" y="126057"/>
                </a:lnTo>
                <a:cubicBezTo>
                  <a:pt x="209982" y="126057"/>
                  <a:pt x="210083" y="125956"/>
                  <a:pt x="210083" y="125752"/>
                </a:cubicBezTo>
                <a:close/>
                <a:moveTo>
                  <a:pt x="153391" y="125448"/>
                </a:moveTo>
                <a:cubicBezTo>
                  <a:pt x="152984" y="125854"/>
                  <a:pt x="152578" y="126108"/>
                  <a:pt x="152171" y="126210"/>
                </a:cubicBezTo>
                <a:cubicBezTo>
                  <a:pt x="151765" y="126311"/>
                  <a:pt x="151359" y="126565"/>
                  <a:pt x="150952" y="126972"/>
                </a:cubicBezTo>
                <a:cubicBezTo>
                  <a:pt x="151155" y="127378"/>
                  <a:pt x="151359" y="127683"/>
                  <a:pt x="151562" y="127886"/>
                </a:cubicBezTo>
                <a:cubicBezTo>
                  <a:pt x="151765" y="128089"/>
                  <a:pt x="151867" y="128292"/>
                  <a:pt x="151867" y="128496"/>
                </a:cubicBezTo>
                <a:cubicBezTo>
                  <a:pt x="153492" y="127480"/>
                  <a:pt x="154000" y="126464"/>
                  <a:pt x="153391" y="125448"/>
                </a:cubicBezTo>
                <a:close/>
                <a:moveTo>
                  <a:pt x="49073" y="125448"/>
                </a:moveTo>
                <a:cubicBezTo>
                  <a:pt x="48666" y="126057"/>
                  <a:pt x="48057" y="126768"/>
                  <a:pt x="47244" y="127581"/>
                </a:cubicBezTo>
                <a:cubicBezTo>
                  <a:pt x="47244" y="127175"/>
                  <a:pt x="47142" y="126565"/>
                  <a:pt x="46939" y="125752"/>
                </a:cubicBezTo>
                <a:cubicBezTo>
                  <a:pt x="46939" y="126362"/>
                  <a:pt x="46888" y="126768"/>
                  <a:pt x="46787" y="126972"/>
                </a:cubicBezTo>
                <a:cubicBezTo>
                  <a:pt x="46685" y="127175"/>
                  <a:pt x="46634" y="127378"/>
                  <a:pt x="46634" y="127581"/>
                </a:cubicBezTo>
                <a:lnTo>
                  <a:pt x="47244" y="127581"/>
                </a:lnTo>
                <a:cubicBezTo>
                  <a:pt x="47244" y="127988"/>
                  <a:pt x="46939" y="128292"/>
                  <a:pt x="46330" y="128496"/>
                </a:cubicBezTo>
                <a:lnTo>
                  <a:pt x="46330" y="127668"/>
                </a:lnTo>
                <a:lnTo>
                  <a:pt x="45568" y="127886"/>
                </a:lnTo>
                <a:cubicBezTo>
                  <a:pt x="45263" y="128089"/>
                  <a:pt x="44907" y="128191"/>
                  <a:pt x="44501" y="128191"/>
                </a:cubicBezTo>
                <a:lnTo>
                  <a:pt x="44196" y="128496"/>
                </a:lnTo>
                <a:cubicBezTo>
                  <a:pt x="45822" y="128902"/>
                  <a:pt x="46939" y="129207"/>
                  <a:pt x="47549" y="129410"/>
                </a:cubicBezTo>
                <a:cubicBezTo>
                  <a:pt x="47955" y="129004"/>
                  <a:pt x="48412" y="128648"/>
                  <a:pt x="48920" y="128343"/>
                </a:cubicBezTo>
                <a:cubicBezTo>
                  <a:pt x="49428" y="128038"/>
                  <a:pt x="49886" y="127581"/>
                  <a:pt x="50292" y="126972"/>
                </a:cubicBezTo>
                <a:cubicBezTo>
                  <a:pt x="49682" y="126362"/>
                  <a:pt x="49276" y="125854"/>
                  <a:pt x="49073" y="125448"/>
                </a:cubicBezTo>
                <a:close/>
                <a:moveTo>
                  <a:pt x="195453" y="125143"/>
                </a:moveTo>
                <a:cubicBezTo>
                  <a:pt x="195656" y="125143"/>
                  <a:pt x="195758" y="125244"/>
                  <a:pt x="195758" y="125448"/>
                </a:cubicBezTo>
                <a:cubicBezTo>
                  <a:pt x="195961" y="125244"/>
                  <a:pt x="196063" y="125143"/>
                  <a:pt x="196063" y="125143"/>
                </a:cubicBezTo>
                <a:close/>
                <a:moveTo>
                  <a:pt x="38405" y="125143"/>
                </a:moveTo>
                <a:lnTo>
                  <a:pt x="38405" y="126667"/>
                </a:lnTo>
                <a:cubicBezTo>
                  <a:pt x="39014" y="126667"/>
                  <a:pt x="39421" y="126565"/>
                  <a:pt x="39624" y="126362"/>
                </a:cubicBezTo>
                <a:cubicBezTo>
                  <a:pt x="39421" y="126362"/>
                  <a:pt x="39014" y="125956"/>
                  <a:pt x="38405" y="125143"/>
                </a:cubicBezTo>
                <a:close/>
                <a:moveTo>
                  <a:pt x="31699" y="125143"/>
                </a:moveTo>
                <a:cubicBezTo>
                  <a:pt x="31496" y="125549"/>
                  <a:pt x="31344" y="125854"/>
                  <a:pt x="31242" y="126057"/>
                </a:cubicBezTo>
                <a:lnTo>
                  <a:pt x="31132" y="126716"/>
                </a:lnTo>
                <a:lnTo>
                  <a:pt x="31852" y="126819"/>
                </a:lnTo>
                <a:cubicBezTo>
                  <a:pt x="32156" y="126921"/>
                  <a:pt x="32512" y="126870"/>
                  <a:pt x="32918" y="126667"/>
                </a:cubicBezTo>
                <a:cubicBezTo>
                  <a:pt x="32715" y="126667"/>
                  <a:pt x="33020" y="126260"/>
                  <a:pt x="33833" y="125448"/>
                </a:cubicBezTo>
                <a:cubicBezTo>
                  <a:pt x="32817" y="125448"/>
                  <a:pt x="32106" y="125346"/>
                  <a:pt x="31699" y="125143"/>
                </a:cubicBezTo>
                <a:close/>
                <a:moveTo>
                  <a:pt x="30175" y="125143"/>
                </a:moveTo>
                <a:cubicBezTo>
                  <a:pt x="29769" y="125752"/>
                  <a:pt x="29261" y="126362"/>
                  <a:pt x="28651" y="126972"/>
                </a:cubicBezTo>
                <a:cubicBezTo>
                  <a:pt x="28042" y="127581"/>
                  <a:pt x="27534" y="128292"/>
                  <a:pt x="27127" y="129105"/>
                </a:cubicBezTo>
                <a:cubicBezTo>
                  <a:pt x="27534" y="129512"/>
                  <a:pt x="27940" y="129613"/>
                  <a:pt x="28346" y="129410"/>
                </a:cubicBezTo>
                <a:cubicBezTo>
                  <a:pt x="28753" y="129207"/>
                  <a:pt x="29159" y="128902"/>
                  <a:pt x="29566" y="128496"/>
                </a:cubicBezTo>
                <a:lnTo>
                  <a:pt x="29693" y="128623"/>
                </a:lnTo>
                <a:lnTo>
                  <a:pt x="30328" y="127734"/>
                </a:lnTo>
                <a:cubicBezTo>
                  <a:pt x="30429" y="127429"/>
                  <a:pt x="30582" y="127073"/>
                  <a:pt x="30785" y="126667"/>
                </a:cubicBezTo>
                <a:lnTo>
                  <a:pt x="30949" y="126690"/>
                </a:lnTo>
                <a:close/>
                <a:moveTo>
                  <a:pt x="462839" y="124838"/>
                </a:moveTo>
                <a:lnTo>
                  <a:pt x="462839" y="125143"/>
                </a:lnTo>
                <a:lnTo>
                  <a:pt x="463448" y="125143"/>
                </a:lnTo>
                <a:cubicBezTo>
                  <a:pt x="463245" y="124940"/>
                  <a:pt x="463042" y="124838"/>
                  <a:pt x="462839" y="124838"/>
                </a:cubicBezTo>
                <a:close/>
                <a:moveTo>
                  <a:pt x="206426" y="124838"/>
                </a:moveTo>
                <a:cubicBezTo>
                  <a:pt x="206223" y="125041"/>
                  <a:pt x="206121" y="125143"/>
                  <a:pt x="206121" y="125143"/>
                </a:cubicBezTo>
                <a:cubicBezTo>
                  <a:pt x="206324" y="125346"/>
                  <a:pt x="206426" y="125651"/>
                  <a:pt x="206426" y="126057"/>
                </a:cubicBezTo>
                <a:cubicBezTo>
                  <a:pt x="206832" y="125651"/>
                  <a:pt x="207035" y="125346"/>
                  <a:pt x="207035" y="125143"/>
                </a:cubicBezTo>
                <a:cubicBezTo>
                  <a:pt x="206832" y="124940"/>
                  <a:pt x="206629" y="124838"/>
                  <a:pt x="206426" y="124838"/>
                </a:cubicBezTo>
                <a:close/>
                <a:moveTo>
                  <a:pt x="204597" y="124838"/>
                </a:moveTo>
                <a:cubicBezTo>
                  <a:pt x="204394" y="125244"/>
                  <a:pt x="204191" y="125498"/>
                  <a:pt x="203987" y="125600"/>
                </a:cubicBezTo>
                <a:cubicBezTo>
                  <a:pt x="203784" y="125702"/>
                  <a:pt x="203581" y="125956"/>
                  <a:pt x="203378" y="126362"/>
                </a:cubicBezTo>
                <a:cubicBezTo>
                  <a:pt x="203581" y="126362"/>
                  <a:pt x="203683" y="126413"/>
                  <a:pt x="203683" y="126514"/>
                </a:cubicBezTo>
                <a:cubicBezTo>
                  <a:pt x="203683" y="126616"/>
                  <a:pt x="203784" y="126667"/>
                  <a:pt x="203987" y="126667"/>
                </a:cubicBezTo>
                <a:cubicBezTo>
                  <a:pt x="204191" y="126260"/>
                  <a:pt x="204394" y="125956"/>
                  <a:pt x="204597" y="125752"/>
                </a:cubicBezTo>
                <a:cubicBezTo>
                  <a:pt x="204800" y="125549"/>
                  <a:pt x="204902" y="125346"/>
                  <a:pt x="204902" y="125143"/>
                </a:cubicBezTo>
                <a:cubicBezTo>
                  <a:pt x="204699" y="124940"/>
                  <a:pt x="204597" y="124838"/>
                  <a:pt x="204597" y="124838"/>
                </a:cubicBezTo>
                <a:close/>
                <a:moveTo>
                  <a:pt x="200635" y="124838"/>
                </a:moveTo>
                <a:lnTo>
                  <a:pt x="200330" y="125143"/>
                </a:lnTo>
                <a:lnTo>
                  <a:pt x="200635" y="125143"/>
                </a:lnTo>
                <a:close/>
                <a:moveTo>
                  <a:pt x="157353" y="124838"/>
                </a:moveTo>
                <a:lnTo>
                  <a:pt x="157048" y="125143"/>
                </a:lnTo>
                <a:lnTo>
                  <a:pt x="157353" y="125448"/>
                </a:lnTo>
                <a:lnTo>
                  <a:pt x="157658" y="125143"/>
                </a:lnTo>
                <a:close/>
                <a:moveTo>
                  <a:pt x="76810" y="124838"/>
                </a:moveTo>
                <a:cubicBezTo>
                  <a:pt x="75997" y="125244"/>
                  <a:pt x="75590" y="125448"/>
                  <a:pt x="75590" y="125448"/>
                </a:cubicBezTo>
                <a:cubicBezTo>
                  <a:pt x="75387" y="125651"/>
                  <a:pt x="75387" y="125854"/>
                  <a:pt x="75590" y="126057"/>
                </a:cubicBezTo>
                <a:cubicBezTo>
                  <a:pt x="75794" y="125854"/>
                  <a:pt x="75997" y="125702"/>
                  <a:pt x="76200" y="125600"/>
                </a:cubicBezTo>
                <a:cubicBezTo>
                  <a:pt x="76403" y="125498"/>
                  <a:pt x="76606" y="125346"/>
                  <a:pt x="76810" y="125143"/>
                </a:cubicBezTo>
                <a:close/>
                <a:moveTo>
                  <a:pt x="65837" y="124838"/>
                </a:moveTo>
                <a:cubicBezTo>
                  <a:pt x="65634" y="124838"/>
                  <a:pt x="65532" y="124889"/>
                  <a:pt x="65532" y="124990"/>
                </a:cubicBezTo>
                <a:cubicBezTo>
                  <a:pt x="65532" y="125092"/>
                  <a:pt x="65430" y="125143"/>
                  <a:pt x="65227" y="125143"/>
                </a:cubicBezTo>
                <a:cubicBezTo>
                  <a:pt x="65430" y="125346"/>
                  <a:pt x="65532" y="125651"/>
                  <a:pt x="65532" y="126057"/>
                </a:cubicBezTo>
                <a:cubicBezTo>
                  <a:pt x="65735" y="126057"/>
                  <a:pt x="65837" y="126006"/>
                  <a:pt x="65837" y="125905"/>
                </a:cubicBezTo>
                <a:cubicBezTo>
                  <a:pt x="65837" y="125803"/>
                  <a:pt x="65938" y="125752"/>
                  <a:pt x="66142" y="125752"/>
                </a:cubicBezTo>
                <a:cubicBezTo>
                  <a:pt x="66142" y="125549"/>
                  <a:pt x="66091" y="125397"/>
                  <a:pt x="65989" y="125295"/>
                </a:cubicBezTo>
                <a:cubicBezTo>
                  <a:pt x="65888" y="125194"/>
                  <a:pt x="65837" y="125041"/>
                  <a:pt x="65837" y="124838"/>
                </a:cubicBezTo>
                <a:close/>
                <a:moveTo>
                  <a:pt x="56083" y="124838"/>
                </a:moveTo>
                <a:lnTo>
                  <a:pt x="55778" y="125143"/>
                </a:lnTo>
                <a:lnTo>
                  <a:pt x="56083" y="125143"/>
                </a:lnTo>
                <a:close/>
                <a:moveTo>
                  <a:pt x="53645" y="124838"/>
                </a:moveTo>
                <a:lnTo>
                  <a:pt x="53645" y="125143"/>
                </a:lnTo>
                <a:cubicBezTo>
                  <a:pt x="53848" y="125143"/>
                  <a:pt x="53950" y="125041"/>
                  <a:pt x="53950" y="124838"/>
                </a:cubicBezTo>
                <a:close/>
                <a:moveTo>
                  <a:pt x="35662" y="124838"/>
                </a:moveTo>
                <a:lnTo>
                  <a:pt x="35662" y="125143"/>
                </a:lnTo>
                <a:lnTo>
                  <a:pt x="37490" y="125143"/>
                </a:lnTo>
                <a:lnTo>
                  <a:pt x="37490" y="124838"/>
                </a:lnTo>
                <a:close/>
                <a:moveTo>
                  <a:pt x="583722" y="124655"/>
                </a:moveTo>
                <a:lnTo>
                  <a:pt x="583844" y="124838"/>
                </a:lnTo>
                <a:lnTo>
                  <a:pt x="583540" y="124838"/>
                </a:lnTo>
                <a:close/>
                <a:moveTo>
                  <a:pt x="537515" y="124533"/>
                </a:moveTo>
                <a:cubicBezTo>
                  <a:pt x="537108" y="124736"/>
                  <a:pt x="536753" y="124838"/>
                  <a:pt x="536448" y="124838"/>
                </a:cubicBezTo>
                <a:cubicBezTo>
                  <a:pt x="536143" y="124838"/>
                  <a:pt x="535788" y="124940"/>
                  <a:pt x="535381" y="125143"/>
                </a:cubicBezTo>
                <a:lnTo>
                  <a:pt x="535381" y="125752"/>
                </a:lnTo>
                <a:cubicBezTo>
                  <a:pt x="535788" y="125549"/>
                  <a:pt x="536143" y="125448"/>
                  <a:pt x="536448" y="125448"/>
                </a:cubicBezTo>
                <a:cubicBezTo>
                  <a:pt x="536753" y="125448"/>
                  <a:pt x="537108" y="125346"/>
                  <a:pt x="537515" y="125143"/>
                </a:cubicBezTo>
                <a:close/>
                <a:moveTo>
                  <a:pt x="456438" y="124228"/>
                </a:moveTo>
                <a:lnTo>
                  <a:pt x="456438" y="124533"/>
                </a:lnTo>
                <a:lnTo>
                  <a:pt x="456743" y="124228"/>
                </a:lnTo>
                <a:close/>
                <a:moveTo>
                  <a:pt x="370484" y="124228"/>
                </a:moveTo>
                <a:cubicBezTo>
                  <a:pt x="370281" y="124635"/>
                  <a:pt x="370180" y="124838"/>
                  <a:pt x="370180" y="124838"/>
                </a:cubicBezTo>
                <a:cubicBezTo>
                  <a:pt x="370383" y="125041"/>
                  <a:pt x="370688" y="125143"/>
                  <a:pt x="371094" y="125143"/>
                </a:cubicBezTo>
                <a:lnTo>
                  <a:pt x="371704" y="125143"/>
                </a:lnTo>
                <a:lnTo>
                  <a:pt x="371704" y="124838"/>
                </a:lnTo>
                <a:cubicBezTo>
                  <a:pt x="371297" y="124838"/>
                  <a:pt x="370891" y="124635"/>
                  <a:pt x="370484" y="124228"/>
                </a:cubicBezTo>
                <a:close/>
                <a:moveTo>
                  <a:pt x="162839" y="124228"/>
                </a:moveTo>
                <a:cubicBezTo>
                  <a:pt x="162839" y="124432"/>
                  <a:pt x="162738" y="124533"/>
                  <a:pt x="162535" y="124533"/>
                </a:cubicBezTo>
                <a:cubicBezTo>
                  <a:pt x="162738" y="124736"/>
                  <a:pt x="162890" y="124838"/>
                  <a:pt x="162992" y="124838"/>
                </a:cubicBezTo>
                <a:cubicBezTo>
                  <a:pt x="163093" y="124838"/>
                  <a:pt x="163246" y="124940"/>
                  <a:pt x="163449" y="125143"/>
                </a:cubicBezTo>
                <a:cubicBezTo>
                  <a:pt x="163652" y="124940"/>
                  <a:pt x="163754" y="124838"/>
                  <a:pt x="163754" y="124838"/>
                </a:cubicBezTo>
                <a:cubicBezTo>
                  <a:pt x="163347" y="124432"/>
                  <a:pt x="163043" y="124228"/>
                  <a:pt x="162839" y="124228"/>
                </a:cubicBezTo>
                <a:close/>
                <a:moveTo>
                  <a:pt x="599084" y="123924"/>
                </a:moveTo>
                <a:lnTo>
                  <a:pt x="599084" y="124228"/>
                </a:lnTo>
                <a:cubicBezTo>
                  <a:pt x="599288" y="124025"/>
                  <a:pt x="599491" y="123924"/>
                  <a:pt x="599694" y="123924"/>
                </a:cubicBezTo>
                <a:close/>
                <a:moveTo>
                  <a:pt x="451256" y="123924"/>
                </a:moveTo>
                <a:cubicBezTo>
                  <a:pt x="451053" y="124127"/>
                  <a:pt x="450952" y="124330"/>
                  <a:pt x="450952" y="124533"/>
                </a:cubicBezTo>
                <a:cubicBezTo>
                  <a:pt x="451155" y="124330"/>
                  <a:pt x="451256" y="124228"/>
                  <a:pt x="451256" y="124228"/>
                </a:cubicBezTo>
                <a:cubicBezTo>
                  <a:pt x="451053" y="124228"/>
                  <a:pt x="451053" y="124127"/>
                  <a:pt x="451256" y="123924"/>
                </a:cubicBezTo>
                <a:close/>
                <a:moveTo>
                  <a:pt x="448208" y="123924"/>
                </a:moveTo>
                <a:lnTo>
                  <a:pt x="443941" y="126057"/>
                </a:lnTo>
                <a:cubicBezTo>
                  <a:pt x="444144" y="126464"/>
                  <a:pt x="444246" y="126870"/>
                  <a:pt x="444246" y="127276"/>
                </a:cubicBezTo>
                <a:cubicBezTo>
                  <a:pt x="444246" y="127683"/>
                  <a:pt x="444348" y="128191"/>
                  <a:pt x="444551" y="128800"/>
                </a:cubicBezTo>
                <a:cubicBezTo>
                  <a:pt x="445364" y="127175"/>
                  <a:pt x="445770" y="126464"/>
                  <a:pt x="445770" y="126667"/>
                </a:cubicBezTo>
                <a:cubicBezTo>
                  <a:pt x="446583" y="126260"/>
                  <a:pt x="447192" y="126006"/>
                  <a:pt x="447599" y="125905"/>
                </a:cubicBezTo>
                <a:cubicBezTo>
                  <a:pt x="448005" y="125803"/>
                  <a:pt x="448615" y="125651"/>
                  <a:pt x="449428" y="125448"/>
                </a:cubicBezTo>
                <a:cubicBezTo>
                  <a:pt x="448615" y="124228"/>
                  <a:pt x="448208" y="123720"/>
                  <a:pt x="448208" y="123924"/>
                </a:cubicBezTo>
                <a:close/>
                <a:moveTo>
                  <a:pt x="381457" y="123924"/>
                </a:moveTo>
                <a:cubicBezTo>
                  <a:pt x="381051" y="124127"/>
                  <a:pt x="380848" y="124279"/>
                  <a:pt x="380848" y="124381"/>
                </a:cubicBezTo>
                <a:cubicBezTo>
                  <a:pt x="380848" y="124482"/>
                  <a:pt x="380746" y="124635"/>
                  <a:pt x="380543" y="124838"/>
                </a:cubicBezTo>
                <a:cubicBezTo>
                  <a:pt x="380543" y="125041"/>
                  <a:pt x="380644" y="125244"/>
                  <a:pt x="380848" y="125448"/>
                </a:cubicBezTo>
                <a:cubicBezTo>
                  <a:pt x="381051" y="125041"/>
                  <a:pt x="381356" y="124635"/>
                  <a:pt x="381762" y="124228"/>
                </a:cubicBezTo>
                <a:cubicBezTo>
                  <a:pt x="381559" y="124228"/>
                  <a:pt x="381457" y="124127"/>
                  <a:pt x="381457" y="123924"/>
                </a:cubicBezTo>
                <a:close/>
                <a:moveTo>
                  <a:pt x="179603" y="123924"/>
                </a:moveTo>
                <a:cubicBezTo>
                  <a:pt x="179197" y="124330"/>
                  <a:pt x="178943" y="124635"/>
                  <a:pt x="178841" y="124838"/>
                </a:cubicBezTo>
                <a:cubicBezTo>
                  <a:pt x="178740" y="125041"/>
                  <a:pt x="178587" y="125244"/>
                  <a:pt x="178384" y="125448"/>
                </a:cubicBezTo>
                <a:cubicBezTo>
                  <a:pt x="178384" y="125448"/>
                  <a:pt x="178587" y="125651"/>
                  <a:pt x="178994" y="126057"/>
                </a:cubicBezTo>
                <a:lnTo>
                  <a:pt x="179908" y="124228"/>
                </a:lnTo>
                <a:cubicBezTo>
                  <a:pt x="179705" y="124228"/>
                  <a:pt x="179654" y="124178"/>
                  <a:pt x="179756" y="124076"/>
                </a:cubicBezTo>
                <a:cubicBezTo>
                  <a:pt x="179857" y="123974"/>
                  <a:pt x="179807" y="123924"/>
                  <a:pt x="179603" y="123924"/>
                </a:cubicBezTo>
                <a:close/>
                <a:moveTo>
                  <a:pt x="297942" y="123619"/>
                </a:moveTo>
                <a:cubicBezTo>
                  <a:pt x="297739" y="124228"/>
                  <a:pt x="297637" y="124686"/>
                  <a:pt x="297637" y="124990"/>
                </a:cubicBezTo>
                <a:cubicBezTo>
                  <a:pt x="297637" y="125295"/>
                  <a:pt x="297536" y="125651"/>
                  <a:pt x="297332" y="126057"/>
                </a:cubicBezTo>
                <a:cubicBezTo>
                  <a:pt x="297739" y="125854"/>
                  <a:pt x="298094" y="125702"/>
                  <a:pt x="298399" y="125600"/>
                </a:cubicBezTo>
                <a:cubicBezTo>
                  <a:pt x="298704" y="125498"/>
                  <a:pt x="299060" y="125244"/>
                  <a:pt x="299466" y="124838"/>
                </a:cubicBezTo>
                <a:cubicBezTo>
                  <a:pt x="298653" y="124432"/>
                  <a:pt x="298145" y="124025"/>
                  <a:pt x="297942" y="123619"/>
                </a:cubicBezTo>
                <a:close/>
                <a:moveTo>
                  <a:pt x="441780" y="123314"/>
                </a:moveTo>
                <a:lnTo>
                  <a:pt x="441655" y="124686"/>
                </a:lnTo>
                <a:cubicBezTo>
                  <a:pt x="441757" y="125194"/>
                  <a:pt x="441808" y="125651"/>
                  <a:pt x="441808" y="126057"/>
                </a:cubicBezTo>
                <a:cubicBezTo>
                  <a:pt x="441401" y="126260"/>
                  <a:pt x="441096" y="126413"/>
                  <a:pt x="440893" y="126514"/>
                </a:cubicBezTo>
                <a:cubicBezTo>
                  <a:pt x="440690" y="126616"/>
                  <a:pt x="440385" y="126768"/>
                  <a:pt x="439979" y="126972"/>
                </a:cubicBezTo>
                <a:cubicBezTo>
                  <a:pt x="439776" y="126972"/>
                  <a:pt x="439674" y="127073"/>
                  <a:pt x="439674" y="127276"/>
                </a:cubicBezTo>
                <a:cubicBezTo>
                  <a:pt x="439674" y="127480"/>
                  <a:pt x="439623" y="127683"/>
                  <a:pt x="439522" y="127886"/>
                </a:cubicBezTo>
                <a:cubicBezTo>
                  <a:pt x="439420" y="128089"/>
                  <a:pt x="439369" y="128292"/>
                  <a:pt x="439369" y="128496"/>
                </a:cubicBezTo>
                <a:cubicBezTo>
                  <a:pt x="440385" y="128292"/>
                  <a:pt x="441147" y="128089"/>
                  <a:pt x="441655" y="127886"/>
                </a:cubicBezTo>
                <a:cubicBezTo>
                  <a:pt x="442163" y="127683"/>
                  <a:pt x="442620" y="127480"/>
                  <a:pt x="443027" y="127276"/>
                </a:cubicBezTo>
                <a:cubicBezTo>
                  <a:pt x="443027" y="126260"/>
                  <a:pt x="443230" y="124940"/>
                  <a:pt x="443636" y="123314"/>
                </a:cubicBezTo>
                <a:close/>
                <a:moveTo>
                  <a:pt x="221971" y="123314"/>
                </a:moveTo>
                <a:cubicBezTo>
                  <a:pt x="221564" y="123314"/>
                  <a:pt x="221259" y="123416"/>
                  <a:pt x="221056" y="123619"/>
                </a:cubicBezTo>
                <a:lnTo>
                  <a:pt x="221056" y="123924"/>
                </a:lnTo>
                <a:cubicBezTo>
                  <a:pt x="221259" y="123924"/>
                  <a:pt x="221412" y="123873"/>
                  <a:pt x="221513" y="123771"/>
                </a:cubicBezTo>
                <a:cubicBezTo>
                  <a:pt x="221615" y="123670"/>
                  <a:pt x="221767" y="123619"/>
                  <a:pt x="221971" y="123619"/>
                </a:cubicBezTo>
                <a:close/>
                <a:moveTo>
                  <a:pt x="204292" y="123314"/>
                </a:moveTo>
                <a:cubicBezTo>
                  <a:pt x="204089" y="123517"/>
                  <a:pt x="203987" y="123619"/>
                  <a:pt x="203987" y="123619"/>
                </a:cubicBezTo>
                <a:lnTo>
                  <a:pt x="204292" y="123924"/>
                </a:lnTo>
                <a:lnTo>
                  <a:pt x="204292" y="123619"/>
                </a:lnTo>
                <a:close/>
                <a:moveTo>
                  <a:pt x="82906" y="123314"/>
                </a:moveTo>
                <a:cubicBezTo>
                  <a:pt x="82093" y="123720"/>
                  <a:pt x="81178" y="124127"/>
                  <a:pt x="80162" y="124533"/>
                </a:cubicBezTo>
                <a:cubicBezTo>
                  <a:pt x="80772" y="124736"/>
                  <a:pt x="81280" y="124889"/>
                  <a:pt x="81686" y="124990"/>
                </a:cubicBezTo>
                <a:cubicBezTo>
                  <a:pt x="82093" y="125092"/>
                  <a:pt x="82499" y="125244"/>
                  <a:pt x="82906" y="125448"/>
                </a:cubicBezTo>
                <a:cubicBezTo>
                  <a:pt x="82906" y="125651"/>
                  <a:pt x="83058" y="125752"/>
                  <a:pt x="83363" y="125752"/>
                </a:cubicBezTo>
                <a:cubicBezTo>
                  <a:pt x="83668" y="125752"/>
                  <a:pt x="83922" y="125854"/>
                  <a:pt x="84125" y="126057"/>
                </a:cubicBezTo>
                <a:lnTo>
                  <a:pt x="84734" y="125448"/>
                </a:lnTo>
                <a:cubicBezTo>
                  <a:pt x="84531" y="125244"/>
                  <a:pt x="84430" y="125092"/>
                  <a:pt x="84430" y="124990"/>
                </a:cubicBezTo>
                <a:cubicBezTo>
                  <a:pt x="84430" y="124889"/>
                  <a:pt x="84328" y="124736"/>
                  <a:pt x="84125" y="124533"/>
                </a:cubicBezTo>
                <a:cubicBezTo>
                  <a:pt x="83718" y="124330"/>
                  <a:pt x="83464" y="124127"/>
                  <a:pt x="83363" y="123924"/>
                </a:cubicBezTo>
                <a:cubicBezTo>
                  <a:pt x="83261" y="123720"/>
                  <a:pt x="83109" y="123517"/>
                  <a:pt x="82906" y="123314"/>
                </a:cubicBezTo>
                <a:close/>
                <a:moveTo>
                  <a:pt x="66751" y="123314"/>
                </a:moveTo>
                <a:lnTo>
                  <a:pt x="67361" y="123924"/>
                </a:lnTo>
                <a:cubicBezTo>
                  <a:pt x="67361" y="123720"/>
                  <a:pt x="67412" y="123619"/>
                  <a:pt x="67513" y="123619"/>
                </a:cubicBezTo>
                <a:cubicBezTo>
                  <a:pt x="67615" y="123619"/>
                  <a:pt x="67666" y="123517"/>
                  <a:pt x="67666" y="123314"/>
                </a:cubicBezTo>
                <a:close/>
                <a:moveTo>
                  <a:pt x="33833" y="123314"/>
                </a:moveTo>
                <a:cubicBezTo>
                  <a:pt x="33630" y="123314"/>
                  <a:pt x="33528" y="123416"/>
                  <a:pt x="33528" y="123619"/>
                </a:cubicBezTo>
                <a:lnTo>
                  <a:pt x="34138" y="123619"/>
                </a:lnTo>
                <a:lnTo>
                  <a:pt x="34138" y="123314"/>
                </a:lnTo>
                <a:close/>
                <a:moveTo>
                  <a:pt x="597256" y="123009"/>
                </a:moveTo>
                <a:lnTo>
                  <a:pt x="595732" y="124533"/>
                </a:lnTo>
                <a:cubicBezTo>
                  <a:pt x="596138" y="124736"/>
                  <a:pt x="596748" y="125244"/>
                  <a:pt x="597560" y="126057"/>
                </a:cubicBezTo>
                <a:cubicBezTo>
                  <a:pt x="597357" y="125244"/>
                  <a:pt x="597306" y="124635"/>
                  <a:pt x="597408" y="124228"/>
                </a:cubicBezTo>
                <a:cubicBezTo>
                  <a:pt x="597510" y="123822"/>
                  <a:pt x="597459" y="123416"/>
                  <a:pt x="597256" y="123009"/>
                </a:cubicBezTo>
                <a:close/>
                <a:moveTo>
                  <a:pt x="582625" y="123009"/>
                </a:moveTo>
                <a:cubicBezTo>
                  <a:pt x="582422" y="123416"/>
                  <a:pt x="582168" y="123720"/>
                  <a:pt x="581863" y="123924"/>
                </a:cubicBezTo>
                <a:cubicBezTo>
                  <a:pt x="581558" y="124127"/>
                  <a:pt x="581304" y="124432"/>
                  <a:pt x="581101" y="124838"/>
                </a:cubicBezTo>
                <a:cubicBezTo>
                  <a:pt x="582320" y="125854"/>
                  <a:pt x="583438" y="126565"/>
                  <a:pt x="584454" y="126972"/>
                </a:cubicBezTo>
                <a:cubicBezTo>
                  <a:pt x="584454" y="126768"/>
                  <a:pt x="584505" y="126667"/>
                  <a:pt x="584606" y="126667"/>
                </a:cubicBezTo>
                <a:cubicBezTo>
                  <a:pt x="584708" y="126667"/>
                  <a:pt x="584759" y="126565"/>
                  <a:pt x="584759" y="126362"/>
                </a:cubicBezTo>
                <a:lnTo>
                  <a:pt x="583844" y="124533"/>
                </a:lnTo>
                <a:lnTo>
                  <a:pt x="583722" y="124655"/>
                </a:lnTo>
                <a:close/>
                <a:moveTo>
                  <a:pt x="278130" y="123009"/>
                </a:moveTo>
                <a:cubicBezTo>
                  <a:pt x="277927" y="123416"/>
                  <a:pt x="277724" y="123822"/>
                  <a:pt x="277520" y="124228"/>
                </a:cubicBezTo>
                <a:cubicBezTo>
                  <a:pt x="277317" y="124635"/>
                  <a:pt x="277114" y="125041"/>
                  <a:pt x="276911" y="125448"/>
                </a:cubicBezTo>
                <a:lnTo>
                  <a:pt x="279044" y="125448"/>
                </a:lnTo>
                <a:lnTo>
                  <a:pt x="279349" y="125448"/>
                </a:lnTo>
                <a:cubicBezTo>
                  <a:pt x="278740" y="126464"/>
                  <a:pt x="279146" y="126972"/>
                  <a:pt x="280568" y="126972"/>
                </a:cubicBezTo>
                <a:cubicBezTo>
                  <a:pt x="280365" y="127175"/>
                  <a:pt x="280365" y="127276"/>
                  <a:pt x="280568" y="127276"/>
                </a:cubicBezTo>
                <a:cubicBezTo>
                  <a:pt x="280772" y="127073"/>
                  <a:pt x="280975" y="126972"/>
                  <a:pt x="281178" y="126972"/>
                </a:cubicBezTo>
                <a:cubicBezTo>
                  <a:pt x="281584" y="126768"/>
                  <a:pt x="281991" y="126464"/>
                  <a:pt x="282397" y="126057"/>
                </a:cubicBezTo>
                <a:lnTo>
                  <a:pt x="281582" y="124699"/>
                </a:lnTo>
                <a:lnTo>
                  <a:pt x="281483" y="124838"/>
                </a:lnTo>
                <a:cubicBezTo>
                  <a:pt x="281076" y="125041"/>
                  <a:pt x="280670" y="125143"/>
                  <a:pt x="280264" y="125143"/>
                </a:cubicBezTo>
                <a:cubicBezTo>
                  <a:pt x="279857" y="125143"/>
                  <a:pt x="279451" y="125244"/>
                  <a:pt x="279044" y="125448"/>
                </a:cubicBezTo>
                <a:cubicBezTo>
                  <a:pt x="279044" y="125041"/>
                  <a:pt x="279095" y="124635"/>
                  <a:pt x="279197" y="124228"/>
                </a:cubicBezTo>
                <a:cubicBezTo>
                  <a:pt x="279298" y="123822"/>
                  <a:pt x="278943" y="123416"/>
                  <a:pt x="278130" y="123009"/>
                </a:cubicBezTo>
                <a:close/>
                <a:moveTo>
                  <a:pt x="181432" y="123009"/>
                </a:moveTo>
                <a:cubicBezTo>
                  <a:pt x="181839" y="123416"/>
                  <a:pt x="182042" y="123924"/>
                  <a:pt x="182042" y="124533"/>
                </a:cubicBezTo>
                <a:cubicBezTo>
                  <a:pt x="182448" y="123924"/>
                  <a:pt x="182702" y="123416"/>
                  <a:pt x="182804" y="123009"/>
                </a:cubicBezTo>
                <a:cubicBezTo>
                  <a:pt x="182905" y="122603"/>
                  <a:pt x="182448" y="122603"/>
                  <a:pt x="181432" y="123009"/>
                </a:cubicBezTo>
                <a:close/>
                <a:moveTo>
                  <a:pt x="605485" y="122704"/>
                </a:moveTo>
                <a:cubicBezTo>
                  <a:pt x="605485" y="123314"/>
                  <a:pt x="605384" y="123822"/>
                  <a:pt x="605180" y="124228"/>
                </a:cubicBezTo>
                <a:lnTo>
                  <a:pt x="605485" y="124228"/>
                </a:lnTo>
                <a:cubicBezTo>
                  <a:pt x="605688" y="123822"/>
                  <a:pt x="605790" y="123314"/>
                  <a:pt x="605790" y="122704"/>
                </a:cubicBezTo>
                <a:close/>
                <a:moveTo>
                  <a:pt x="294284" y="122704"/>
                </a:moveTo>
                <a:lnTo>
                  <a:pt x="293065" y="123924"/>
                </a:lnTo>
                <a:cubicBezTo>
                  <a:pt x="292862" y="124127"/>
                  <a:pt x="292862" y="124228"/>
                  <a:pt x="293065" y="124228"/>
                </a:cubicBezTo>
                <a:cubicBezTo>
                  <a:pt x="293878" y="123822"/>
                  <a:pt x="294589" y="123517"/>
                  <a:pt x="295199" y="123314"/>
                </a:cubicBezTo>
                <a:cubicBezTo>
                  <a:pt x="294792" y="123111"/>
                  <a:pt x="294488" y="122908"/>
                  <a:pt x="294284" y="122704"/>
                </a:cubicBezTo>
                <a:close/>
                <a:moveTo>
                  <a:pt x="283007" y="122704"/>
                </a:moveTo>
                <a:lnTo>
                  <a:pt x="281700" y="124533"/>
                </a:lnTo>
                <a:lnTo>
                  <a:pt x="284226" y="124533"/>
                </a:lnTo>
                <a:cubicBezTo>
                  <a:pt x="284023" y="123924"/>
                  <a:pt x="283616" y="123314"/>
                  <a:pt x="283007" y="122704"/>
                </a:cubicBezTo>
                <a:close/>
                <a:moveTo>
                  <a:pt x="217399" y="122704"/>
                </a:moveTo>
                <a:cubicBezTo>
                  <a:pt x="216992" y="123111"/>
                  <a:pt x="216637" y="123517"/>
                  <a:pt x="216332" y="123924"/>
                </a:cubicBezTo>
                <a:cubicBezTo>
                  <a:pt x="216027" y="124330"/>
                  <a:pt x="215773" y="124736"/>
                  <a:pt x="215570" y="125143"/>
                </a:cubicBezTo>
                <a:cubicBezTo>
                  <a:pt x="216179" y="125143"/>
                  <a:pt x="216637" y="125194"/>
                  <a:pt x="216941" y="125295"/>
                </a:cubicBezTo>
                <a:cubicBezTo>
                  <a:pt x="217246" y="125397"/>
                  <a:pt x="217703" y="125549"/>
                  <a:pt x="218313" y="125752"/>
                </a:cubicBezTo>
                <a:cubicBezTo>
                  <a:pt x="218110" y="124940"/>
                  <a:pt x="218008" y="124330"/>
                  <a:pt x="218008" y="123924"/>
                </a:cubicBezTo>
                <a:cubicBezTo>
                  <a:pt x="218008" y="123517"/>
                  <a:pt x="217805" y="123111"/>
                  <a:pt x="217399" y="122704"/>
                </a:cubicBezTo>
                <a:close/>
                <a:moveTo>
                  <a:pt x="201854" y="122704"/>
                </a:moveTo>
                <a:lnTo>
                  <a:pt x="201854" y="123009"/>
                </a:lnTo>
                <a:lnTo>
                  <a:pt x="202159" y="123009"/>
                </a:lnTo>
                <a:lnTo>
                  <a:pt x="202159" y="122704"/>
                </a:lnTo>
                <a:close/>
                <a:moveTo>
                  <a:pt x="196977" y="122704"/>
                </a:moveTo>
                <a:lnTo>
                  <a:pt x="196977" y="123009"/>
                </a:lnTo>
                <a:lnTo>
                  <a:pt x="197891" y="123009"/>
                </a:lnTo>
                <a:lnTo>
                  <a:pt x="197891" y="122704"/>
                </a:lnTo>
                <a:close/>
                <a:moveTo>
                  <a:pt x="191186" y="122704"/>
                </a:moveTo>
                <a:cubicBezTo>
                  <a:pt x="191592" y="123314"/>
                  <a:pt x="191948" y="123670"/>
                  <a:pt x="192253" y="123771"/>
                </a:cubicBezTo>
                <a:cubicBezTo>
                  <a:pt x="192557" y="123873"/>
                  <a:pt x="193015" y="123517"/>
                  <a:pt x="193624" y="122704"/>
                </a:cubicBezTo>
                <a:close/>
                <a:moveTo>
                  <a:pt x="189052" y="122704"/>
                </a:moveTo>
                <a:cubicBezTo>
                  <a:pt x="188849" y="123517"/>
                  <a:pt x="188747" y="124178"/>
                  <a:pt x="188747" y="124686"/>
                </a:cubicBezTo>
                <a:cubicBezTo>
                  <a:pt x="188747" y="125194"/>
                  <a:pt x="188646" y="125651"/>
                  <a:pt x="188443" y="126057"/>
                </a:cubicBezTo>
                <a:lnTo>
                  <a:pt x="190881" y="126057"/>
                </a:lnTo>
                <a:cubicBezTo>
                  <a:pt x="190475" y="125448"/>
                  <a:pt x="190170" y="124889"/>
                  <a:pt x="189967" y="124381"/>
                </a:cubicBezTo>
                <a:cubicBezTo>
                  <a:pt x="189763" y="123873"/>
                  <a:pt x="189459" y="123314"/>
                  <a:pt x="189052" y="122704"/>
                </a:cubicBezTo>
                <a:close/>
                <a:moveTo>
                  <a:pt x="159487" y="122704"/>
                </a:moveTo>
                <a:lnTo>
                  <a:pt x="159487" y="123009"/>
                </a:lnTo>
                <a:lnTo>
                  <a:pt x="160401" y="123009"/>
                </a:lnTo>
                <a:lnTo>
                  <a:pt x="160401" y="122704"/>
                </a:lnTo>
                <a:close/>
                <a:moveTo>
                  <a:pt x="57844" y="122518"/>
                </a:moveTo>
                <a:lnTo>
                  <a:pt x="57302" y="123466"/>
                </a:lnTo>
                <a:cubicBezTo>
                  <a:pt x="57302" y="123771"/>
                  <a:pt x="57607" y="123924"/>
                  <a:pt x="58217" y="123924"/>
                </a:cubicBezTo>
                <a:cubicBezTo>
                  <a:pt x="57810" y="125143"/>
                  <a:pt x="57607" y="126057"/>
                  <a:pt x="57607" y="126667"/>
                </a:cubicBezTo>
                <a:lnTo>
                  <a:pt x="59436" y="126667"/>
                </a:lnTo>
                <a:cubicBezTo>
                  <a:pt x="59436" y="125854"/>
                  <a:pt x="59741" y="124940"/>
                  <a:pt x="60350" y="123924"/>
                </a:cubicBezTo>
                <a:lnTo>
                  <a:pt x="58217" y="123924"/>
                </a:lnTo>
                <a:cubicBezTo>
                  <a:pt x="58217" y="123517"/>
                  <a:pt x="58318" y="123162"/>
                  <a:pt x="58522" y="122857"/>
                </a:cubicBezTo>
                <a:close/>
                <a:moveTo>
                  <a:pt x="539039" y="122400"/>
                </a:moveTo>
                <a:cubicBezTo>
                  <a:pt x="538429" y="122603"/>
                  <a:pt x="537616" y="122704"/>
                  <a:pt x="536600" y="122704"/>
                </a:cubicBezTo>
                <a:cubicBezTo>
                  <a:pt x="536804" y="122908"/>
                  <a:pt x="536905" y="123009"/>
                  <a:pt x="536905" y="123009"/>
                </a:cubicBezTo>
                <a:lnTo>
                  <a:pt x="538734" y="123009"/>
                </a:lnTo>
                <a:cubicBezTo>
                  <a:pt x="538734" y="122806"/>
                  <a:pt x="538836" y="122603"/>
                  <a:pt x="539039" y="122400"/>
                </a:cubicBezTo>
                <a:close/>
                <a:moveTo>
                  <a:pt x="510388" y="122400"/>
                </a:moveTo>
                <a:cubicBezTo>
                  <a:pt x="509778" y="122603"/>
                  <a:pt x="509321" y="122704"/>
                  <a:pt x="509016" y="122704"/>
                </a:cubicBezTo>
                <a:cubicBezTo>
                  <a:pt x="508711" y="122704"/>
                  <a:pt x="508356" y="122806"/>
                  <a:pt x="507949" y="123009"/>
                </a:cubicBezTo>
                <a:cubicBezTo>
                  <a:pt x="508356" y="123416"/>
                  <a:pt x="508610" y="123873"/>
                  <a:pt x="508711" y="124381"/>
                </a:cubicBezTo>
                <a:cubicBezTo>
                  <a:pt x="508813" y="124889"/>
                  <a:pt x="509067" y="125549"/>
                  <a:pt x="509473" y="126362"/>
                </a:cubicBezTo>
                <a:cubicBezTo>
                  <a:pt x="509676" y="125549"/>
                  <a:pt x="509829" y="124889"/>
                  <a:pt x="509930" y="124381"/>
                </a:cubicBezTo>
                <a:cubicBezTo>
                  <a:pt x="510032" y="123873"/>
                  <a:pt x="510184" y="123212"/>
                  <a:pt x="510388" y="122400"/>
                </a:cubicBezTo>
                <a:close/>
                <a:moveTo>
                  <a:pt x="464972" y="122400"/>
                </a:moveTo>
                <a:cubicBezTo>
                  <a:pt x="464972" y="122603"/>
                  <a:pt x="464871" y="122704"/>
                  <a:pt x="464668" y="122704"/>
                </a:cubicBezTo>
                <a:cubicBezTo>
                  <a:pt x="464261" y="122908"/>
                  <a:pt x="464058" y="123009"/>
                  <a:pt x="464058" y="123009"/>
                </a:cubicBezTo>
                <a:cubicBezTo>
                  <a:pt x="464668" y="123416"/>
                  <a:pt x="464972" y="124025"/>
                  <a:pt x="464972" y="124838"/>
                </a:cubicBezTo>
                <a:cubicBezTo>
                  <a:pt x="465785" y="124025"/>
                  <a:pt x="466293" y="123314"/>
                  <a:pt x="466496" y="122704"/>
                </a:cubicBezTo>
                <a:cubicBezTo>
                  <a:pt x="466090" y="122704"/>
                  <a:pt x="465836" y="122654"/>
                  <a:pt x="465734" y="122552"/>
                </a:cubicBezTo>
                <a:cubicBezTo>
                  <a:pt x="465633" y="122450"/>
                  <a:pt x="465379" y="122400"/>
                  <a:pt x="464972" y="122400"/>
                </a:cubicBezTo>
                <a:close/>
                <a:moveTo>
                  <a:pt x="208864" y="122400"/>
                </a:moveTo>
                <a:cubicBezTo>
                  <a:pt x="208661" y="122603"/>
                  <a:pt x="208559" y="122806"/>
                  <a:pt x="208559" y="123009"/>
                </a:cubicBezTo>
                <a:cubicBezTo>
                  <a:pt x="208559" y="122603"/>
                  <a:pt x="208763" y="122400"/>
                  <a:pt x="209169" y="122400"/>
                </a:cubicBezTo>
                <a:close/>
                <a:moveTo>
                  <a:pt x="170459" y="122095"/>
                </a:moveTo>
                <a:cubicBezTo>
                  <a:pt x="170256" y="122298"/>
                  <a:pt x="170155" y="122400"/>
                  <a:pt x="170155" y="122400"/>
                </a:cubicBezTo>
                <a:cubicBezTo>
                  <a:pt x="169951" y="122400"/>
                  <a:pt x="169850" y="122501"/>
                  <a:pt x="169850" y="122704"/>
                </a:cubicBezTo>
                <a:cubicBezTo>
                  <a:pt x="170256" y="123111"/>
                  <a:pt x="170561" y="123517"/>
                  <a:pt x="170764" y="123924"/>
                </a:cubicBezTo>
                <a:lnTo>
                  <a:pt x="171374" y="123314"/>
                </a:lnTo>
                <a:cubicBezTo>
                  <a:pt x="170967" y="122704"/>
                  <a:pt x="170663" y="122298"/>
                  <a:pt x="170459" y="122095"/>
                </a:cubicBezTo>
                <a:close/>
                <a:moveTo>
                  <a:pt x="31394" y="122095"/>
                </a:moveTo>
                <a:cubicBezTo>
                  <a:pt x="31394" y="122298"/>
                  <a:pt x="31293" y="122501"/>
                  <a:pt x="31090" y="122704"/>
                </a:cubicBezTo>
                <a:lnTo>
                  <a:pt x="31394" y="122704"/>
                </a:lnTo>
                <a:cubicBezTo>
                  <a:pt x="31394" y="122298"/>
                  <a:pt x="31394" y="122095"/>
                  <a:pt x="31394" y="122095"/>
                </a:cubicBezTo>
                <a:close/>
                <a:moveTo>
                  <a:pt x="557936" y="121790"/>
                </a:moveTo>
                <a:cubicBezTo>
                  <a:pt x="557530" y="121790"/>
                  <a:pt x="557225" y="121892"/>
                  <a:pt x="557022" y="122095"/>
                </a:cubicBezTo>
                <a:cubicBezTo>
                  <a:pt x="557225" y="122298"/>
                  <a:pt x="557327" y="122806"/>
                  <a:pt x="557327" y="123619"/>
                </a:cubicBezTo>
                <a:lnTo>
                  <a:pt x="558241" y="123619"/>
                </a:lnTo>
                <a:cubicBezTo>
                  <a:pt x="558038" y="123212"/>
                  <a:pt x="557936" y="122603"/>
                  <a:pt x="557936" y="121790"/>
                </a:cubicBezTo>
                <a:close/>
                <a:moveTo>
                  <a:pt x="552145" y="121790"/>
                </a:moveTo>
                <a:cubicBezTo>
                  <a:pt x="551942" y="121993"/>
                  <a:pt x="551840" y="122095"/>
                  <a:pt x="551840" y="122095"/>
                </a:cubicBezTo>
                <a:lnTo>
                  <a:pt x="552145" y="122400"/>
                </a:lnTo>
                <a:lnTo>
                  <a:pt x="552145" y="122095"/>
                </a:lnTo>
                <a:close/>
                <a:moveTo>
                  <a:pt x="459486" y="121790"/>
                </a:moveTo>
                <a:lnTo>
                  <a:pt x="459181" y="122095"/>
                </a:lnTo>
                <a:lnTo>
                  <a:pt x="459486" y="122095"/>
                </a:lnTo>
                <a:close/>
                <a:moveTo>
                  <a:pt x="383896" y="121790"/>
                </a:moveTo>
                <a:cubicBezTo>
                  <a:pt x="383692" y="121790"/>
                  <a:pt x="383591" y="121892"/>
                  <a:pt x="383591" y="122095"/>
                </a:cubicBezTo>
                <a:cubicBezTo>
                  <a:pt x="383184" y="122501"/>
                  <a:pt x="382981" y="122704"/>
                  <a:pt x="382981" y="122704"/>
                </a:cubicBezTo>
                <a:cubicBezTo>
                  <a:pt x="383388" y="123111"/>
                  <a:pt x="383997" y="123517"/>
                  <a:pt x="384810" y="123924"/>
                </a:cubicBezTo>
                <a:cubicBezTo>
                  <a:pt x="385216" y="123720"/>
                  <a:pt x="385470" y="123568"/>
                  <a:pt x="385572" y="123466"/>
                </a:cubicBezTo>
                <a:lnTo>
                  <a:pt x="385936" y="123248"/>
                </a:lnTo>
                <a:close/>
                <a:moveTo>
                  <a:pt x="52730" y="121790"/>
                </a:moveTo>
                <a:cubicBezTo>
                  <a:pt x="52121" y="121790"/>
                  <a:pt x="51816" y="121892"/>
                  <a:pt x="51816" y="122095"/>
                </a:cubicBezTo>
                <a:lnTo>
                  <a:pt x="51816" y="122400"/>
                </a:lnTo>
                <a:cubicBezTo>
                  <a:pt x="52019" y="122196"/>
                  <a:pt x="52324" y="122095"/>
                  <a:pt x="52730" y="122095"/>
                </a:cubicBezTo>
                <a:close/>
                <a:moveTo>
                  <a:pt x="37021" y="121298"/>
                </a:moveTo>
                <a:lnTo>
                  <a:pt x="36881" y="121790"/>
                </a:lnTo>
                <a:cubicBezTo>
                  <a:pt x="36678" y="121993"/>
                  <a:pt x="36525" y="122095"/>
                  <a:pt x="36424" y="122095"/>
                </a:cubicBezTo>
                <a:cubicBezTo>
                  <a:pt x="36322" y="122095"/>
                  <a:pt x="36068" y="122298"/>
                  <a:pt x="35662" y="122704"/>
                </a:cubicBezTo>
                <a:lnTo>
                  <a:pt x="36576" y="123619"/>
                </a:lnTo>
                <a:cubicBezTo>
                  <a:pt x="36982" y="123416"/>
                  <a:pt x="37338" y="123263"/>
                  <a:pt x="37643" y="123162"/>
                </a:cubicBezTo>
                <a:cubicBezTo>
                  <a:pt x="37948" y="123060"/>
                  <a:pt x="38303" y="122908"/>
                  <a:pt x="38710" y="122704"/>
                </a:cubicBezTo>
                <a:close/>
                <a:moveTo>
                  <a:pt x="389382" y="121180"/>
                </a:moveTo>
                <a:cubicBezTo>
                  <a:pt x="388976" y="121993"/>
                  <a:pt x="388366" y="122603"/>
                  <a:pt x="387553" y="123009"/>
                </a:cubicBezTo>
                <a:lnTo>
                  <a:pt x="390296" y="123009"/>
                </a:lnTo>
                <a:cubicBezTo>
                  <a:pt x="390093" y="122603"/>
                  <a:pt x="389890" y="122298"/>
                  <a:pt x="389687" y="122095"/>
                </a:cubicBezTo>
                <a:cubicBezTo>
                  <a:pt x="389484" y="121892"/>
                  <a:pt x="389382" y="121587"/>
                  <a:pt x="389382" y="121180"/>
                </a:cubicBezTo>
                <a:close/>
                <a:moveTo>
                  <a:pt x="505511" y="120876"/>
                </a:moveTo>
                <a:cubicBezTo>
                  <a:pt x="505511" y="121079"/>
                  <a:pt x="505460" y="121333"/>
                  <a:pt x="505358" y="121638"/>
                </a:cubicBezTo>
                <a:cubicBezTo>
                  <a:pt x="505257" y="121942"/>
                  <a:pt x="505409" y="122196"/>
                  <a:pt x="505816" y="122400"/>
                </a:cubicBezTo>
                <a:cubicBezTo>
                  <a:pt x="506019" y="122196"/>
                  <a:pt x="506120" y="122095"/>
                  <a:pt x="506120" y="122095"/>
                </a:cubicBezTo>
                <a:cubicBezTo>
                  <a:pt x="506120" y="121282"/>
                  <a:pt x="506120" y="120876"/>
                  <a:pt x="506120" y="120876"/>
                </a:cubicBezTo>
                <a:close/>
                <a:moveTo>
                  <a:pt x="496062" y="120876"/>
                </a:moveTo>
                <a:cubicBezTo>
                  <a:pt x="495249" y="121892"/>
                  <a:pt x="494538" y="122806"/>
                  <a:pt x="493928" y="123619"/>
                </a:cubicBezTo>
                <a:cubicBezTo>
                  <a:pt x="493319" y="124432"/>
                  <a:pt x="492506" y="125346"/>
                  <a:pt x="491490" y="126362"/>
                </a:cubicBezTo>
                <a:cubicBezTo>
                  <a:pt x="493319" y="125346"/>
                  <a:pt x="494487" y="124686"/>
                  <a:pt x="494995" y="124381"/>
                </a:cubicBezTo>
                <a:cubicBezTo>
                  <a:pt x="495503" y="124076"/>
                  <a:pt x="495859" y="123517"/>
                  <a:pt x="496062" y="122704"/>
                </a:cubicBezTo>
                <a:cubicBezTo>
                  <a:pt x="496265" y="122501"/>
                  <a:pt x="496265" y="122247"/>
                  <a:pt x="496062" y="121942"/>
                </a:cubicBezTo>
                <a:cubicBezTo>
                  <a:pt x="495859" y="121638"/>
                  <a:pt x="495859" y="121282"/>
                  <a:pt x="496062" y="120876"/>
                </a:cubicBezTo>
                <a:close/>
                <a:moveTo>
                  <a:pt x="494233" y="120876"/>
                </a:moveTo>
                <a:lnTo>
                  <a:pt x="494538" y="121180"/>
                </a:lnTo>
                <a:lnTo>
                  <a:pt x="494538" y="120876"/>
                </a:lnTo>
                <a:close/>
                <a:moveTo>
                  <a:pt x="454914" y="120876"/>
                </a:moveTo>
                <a:cubicBezTo>
                  <a:pt x="453898" y="120063"/>
                  <a:pt x="453085" y="120164"/>
                  <a:pt x="452476" y="121180"/>
                </a:cubicBezTo>
                <a:cubicBezTo>
                  <a:pt x="452476" y="121790"/>
                  <a:pt x="452780" y="122196"/>
                  <a:pt x="453390" y="122400"/>
                </a:cubicBezTo>
                <a:close/>
                <a:moveTo>
                  <a:pt x="277978" y="120876"/>
                </a:moveTo>
                <a:lnTo>
                  <a:pt x="278435" y="121790"/>
                </a:lnTo>
                <a:cubicBezTo>
                  <a:pt x="278841" y="121384"/>
                  <a:pt x="279044" y="121079"/>
                  <a:pt x="279044" y="120876"/>
                </a:cubicBezTo>
                <a:close/>
                <a:moveTo>
                  <a:pt x="217018" y="120876"/>
                </a:moveTo>
                <a:lnTo>
                  <a:pt x="217703" y="121790"/>
                </a:lnTo>
                <a:cubicBezTo>
                  <a:pt x="217907" y="121384"/>
                  <a:pt x="218110" y="121079"/>
                  <a:pt x="218313" y="120876"/>
                </a:cubicBezTo>
                <a:close/>
                <a:moveTo>
                  <a:pt x="202159" y="120876"/>
                </a:moveTo>
                <a:lnTo>
                  <a:pt x="202159" y="121180"/>
                </a:lnTo>
                <a:lnTo>
                  <a:pt x="202463" y="121180"/>
                </a:lnTo>
                <a:close/>
                <a:moveTo>
                  <a:pt x="545744" y="120571"/>
                </a:moveTo>
                <a:cubicBezTo>
                  <a:pt x="545338" y="120774"/>
                  <a:pt x="544830" y="121180"/>
                  <a:pt x="544220" y="121790"/>
                </a:cubicBezTo>
                <a:lnTo>
                  <a:pt x="544220" y="122400"/>
                </a:lnTo>
                <a:cubicBezTo>
                  <a:pt x="544627" y="122400"/>
                  <a:pt x="544881" y="122349"/>
                  <a:pt x="544982" y="122247"/>
                </a:cubicBezTo>
                <a:cubicBezTo>
                  <a:pt x="545084" y="122146"/>
                  <a:pt x="545338" y="122095"/>
                  <a:pt x="545744" y="122095"/>
                </a:cubicBezTo>
                <a:close/>
                <a:moveTo>
                  <a:pt x="501548" y="120571"/>
                </a:moveTo>
                <a:lnTo>
                  <a:pt x="500939" y="121180"/>
                </a:lnTo>
                <a:cubicBezTo>
                  <a:pt x="501142" y="121587"/>
                  <a:pt x="501345" y="121892"/>
                  <a:pt x="501548" y="122095"/>
                </a:cubicBezTo>
                <a:cubicBezTo>
                  <a:pt x="501752" y="122298"/>
                  <a:pt x="501955" y="122603"/>
                  <a:pt x="502158" y="123009"/>
                </a:cubicBezTo>
                <a:cubicBezTo>
                  <a:pt x="502158" y="122806"/>
                  <a:pt x="502260" y="122704"/>
                  <a:pt x="502463" y="122704"/>
                </a:cubicBezTo>
                <a:lnTo>
                  <a:pt x="502768" y="122400"/>
                </a:lnTo>
                <a:cubicBezTo>
                  <a:pt x="502158" y="121384"/>
                  <a:pt x="501752" y="120774"/>
                  <a:pt x="501548" y="120571"/>
                </a:cubicBezTo>
                <a:close/>
                <a:moveTo>
                  <a:pt x="461924" y="120571"/>
                </a:moveTo>
                <a:cubicBezTo>
                  <a:pt x="461518" y="121993"/>
                  <a:pt x="461162" y="123263"/>
                  <a:pt x="460858" y="124381"/>
                </a:cubicBezTo>
                <a:cubicBezTo>
                  <a:pt x="460553" y="125498"/>
                  <a:pt x="460197" y="126565"/>
                  <a:pt x="459791" y="127581"/>
                </a:cubicBezTo>
                <a:lnTo>
                  <a:pt x="461555" y="128464"/>
                </a:lnTo>
                <a:lnTo>
                  <a:pt x="462077" y="127734"/>
                </a:lnTo>
                <a:cubicBezTo>
                  <a:pt x="462178" y="127429"/>
                  <a:pt x="462432" y="127073"/>
                  <a:pt x="462839" y="126667"/>
                </a:cubicBezTo>
                <a:cubicBezTo>
                  <a:pt x="462432" y="126464"/>
                  <a:pt x="462026" y="125956"/>
                  <a:pt x="461620" y="125143"/>
                </a:cubicBezTo>
                <a:cubicBezTo>
                  <a:pt x="461823" y="124533"/>
                  <a:pt x="462331" y="123619"/>
                  <a:pt x="463144" y="122400"/>
                </a:cubicBezTo>
                <a:cubicBezTo>
                  <a:pt x="462940" y="122196"/>
                  <a:pt x="462788" y="121942"/>
                  <a:pt x="462686" y="121638"/>
                </a:cubicBezTo>
                <a:cubicBezTo>
                  <a:pt x="462585" y="121333"/>
                  <a:pt x="462331" y="120977"/>
                  <a:pt x="461924" y="120571"/>
                </a:cubicBezTo>
                <a:close/>
                <a:moveTo>
                  <a:pt x="71628" y="120571"/>
                </a:moveTo>
                <a:cubicBezTo>
                  <a:pt x="71425" y="121180"/>
                  <a:pt x="71272" y="121739"/>
                  <a:pt x="71171" y="122247"/>
                </a:cubicBezTo>
                <a:cubicBezTo>
                  <a:pt x="71069" y="122755"/>
                  <a:pt x="71018" y="123314"/>
                  <a:pt x="71018" y="123924"/>
                </a:cubicBezTo>
                <a:cubicBezTo>
                  <a:pt x="71628" y="123517"/>
                  <a:pt x="72238" y="123111"/>
                  <a:pt x="72847" y="122704"/>
                </a:cubicBezTo>
                <a:cubicBezTo>
                  <a:pt x="73457" y="122298"/>
                  <a:pt x="74066" y="121790"/>
                  <a:pt x="74676" y="121180"/>
                </a:cubicBezTo>
                <a:cubicBezTo>
                  <a:pt x="74066" y="120977"/>
                  <a:pt x="73558" y="120825"/>
                  <a:pt x="73152" y="120723"/>
                </a:cubicBezTo>
                <a:cubicBezTo>
                  <a:pt x="72746" y="120622"/>
                  <a:pt x="72238" y="120571"/>
                  <a:pt x="71628" y="120571"/>
                </a:cubicBezTo>
                <a:close/>
                <a:moveTo>
                  <a:pt x="45415" y="120571"/>
                </a:moveTo>
                <a:cubicBezTo>
                  <a:pt x="45415" y="120774"/>
                  <a:pt x="45110" y="121180"/>
                  <a:pt x="44501" y="121790"/>
                </a:cubicBezTo>
                <a:cubicBezTo>
                  <a:pt x="44704" y="121993"/>
                  <a:pt x="44907" y="122095"/>
                  <a:pt x="45110" y="122095"/>
                </a:cubicBezTo>
                <a:cubicBezTo>
                  <a:pt x="45314" y="122095"/>
                  <a:pt x="45618" y="122298"/>
                  <a:pt x="46025" y="122704"/>
                </a:cubicBezTo>
                <a:cubicBezTo>
                  <a:pt x="45618" y="122298"/>
                  <a:pt x="45466" y="121892"/>
                  <a:pt x="45568" y="121485"/>
                </a:cubicBezTo>
                <a:cubicBezTo>
                  <a:pt x="45669" y="121079"/>
                  <a:pt x="45618" y="120774"/>
                  <a:pt x="45415" y="120571"/>
                </a:cubicBezTo>
                <a:close/>
                <a:moveTo>
                  <a:pt x="593598" y="120266"/>
                </a:moveTo>
                <a:cubicBezTo>
                  <a:pt x="593801" y="120266"/>
                  <a:pt x="593954" y="120317"/>
                  <a:pt x="594055" y="120418"/>
                </a:cubicBezTo>
                <a:cubicBezTo>
                  <a:pt x="594157" y="120520"/>
                  <a:pt x="594309" y="120571"/>
                  <a:pt x="594512" y="120571"/>
                </a:cubicBezTo>
                <a:lnTo>
                  <a:pt x="594512" y="120266"/>
                </a:lnTo>
                <a:close/>
                <a:moveTo>
                  <a:pt x="489966" y="120266"/>
                </a:moveTo>
                <a:lnTo>
                  <a:pt x="489356" y="120876"/>
                </a:lnTo>
                <a:cubicBezTo>
                  <a:pt x="489153" y="121282"/>
                  <a:pt x="489102" y="121688"/>
                  <a:pt x="489204" y="122095"/>
                </a:cubicBezTo>
                <a:cubicBezTo>
                  <a:pt x="489306" y="122501"/>
                  <a:pt x="489356" y="123009"/>
                  <a:pt x="489356" y="123619"/>
                </a:cubicBezTo>
                <a:cubicBezTo>
                  <a:pt x="489763" y="123212"/>
                  <a:pt x="490118" y="122908"/>
                  <a:pt x="490423" y="122704"/>
                </a:cubicBezTo>
                <a:cubicBezTo>
                  <a:pt x="490728" y="122501"/>
                  <a:pt x="490982" y="122196"/>
                  <a:pt x="491185" y="121790"/>
                </a:cubicBezTo>
                <a:cubicBezTo>
                  <a:pt x="490982" y="120977"/>
                  <a:pt x="490576" y="120469"/>
                  <a:pt x="489966" y="120266"/>
                </a:cubicBezTo>
                <a:close/>
                <a:moveTo>
                  <a:pt x="449428" y="120266"/>
                </a:moveTo>
                <a:cubicBezTo>
                  <a:pt x="449224" y="120469"/>
                  <a:pt x="449123" y="120571"/>
                  <a:pt x="449123" y="120571"/>
                </a:cubicBezTo>
                <a:cubicBezTo>
                  <a:pt x="449123" y="121993"/>
                  <a:pt x="449224" y="123009"/>
                  <a:pt x="449428" y="123619"/>
                </a:cubicBezTo>
                <a:cubicBezTo>
                  <a:pt x="449631" y="123416"/>
                  <a:pt x="449834" y="123314"/>
                  <a:pt x="450037" y="123314"/>
                </a:cubicBezTo>
                <a:cubicBezTo>
                  <a:pt x="450240" y="123314"/>
                  <a:pt x="450444" y="123212"/>
                  <a:pt x="450647" y="123009"/>
                </a:cubicBezTo>
                <a:cubicBezTo>
                  <a:pt x="450240" y="121790"/>
                  <a:pt x="449834" y="120876"/>
                  <a:pt x="449428" y="120266"/>
                </a:cubicBezTo>
                <a:close/>
                <a:moveTo>
                  <a:pt x="444246" y="120266"/>
                </a:moveTo>
                <a:cubicBezTo>
                  <a:pt x="444652" y="120672"/>
                  <a:pt x="445008" y="121079"/>
                  <a:pt x="445313" y="121485"/>
                </a:cubicBezTo>
                <a:cubicBezTo>
                  <a:pt x="445618" y="121892"/>
                  <a:pt x="445973" y="122298"/>
                  <a:pt x="446380" y="122704"/>
                </a:cubicBezTo>
                <a:cubicBezTo>
                  <a:pt x="446380" y="121688"/>
                  <a:pt x="446278" y="120926"/>
                  <a:pt x="446075" y="120418"/>
                </a:cubicBezTo>
                <a:cubicBezTo>
                  <a:pt x="445872" y="119910"/>
                  <a:pt x="445262" y="119860"/>
                  <a:pt x="444246" y="120266"/>
                </a:cubicBezTo>
                <a:close/>
                <a:moveTo>
                  <a:pt x="206731" y="120266"/>
                </a:moveTo>
                <a:lnTo>
                  <a:pt x="207035" y="120571"/>
                </a:lnTo>
                <a:cubicBezTo>
                  <a:pt x="207035" y="120368"/>
                  <a:pt x="207137" y="120266"/>
                  <a:pt x="207340" y="120266"/>
                </a:cubicBezTo>
                <a:close/>
                <a:moveTo>
                  <a:pt x="54712" y="120266"/>
                </a:moveTo>
                <a:lnTo>
                  <a:pt x="54820" y="120484"/>
                </a:lnTo>
                <a:lnTo>
                  <a:pt x="55169" y="120571"/>
                </a:lnTo>
                <a:cubicBezTo>
                  <a:pt x="54762" y="121180"/>
                  <a:pt x="54153" y="122095"/>
                  <a:pt x="53340" y="123314"/>
                </a:cubicBezTo>
                <a:cubicBezTo>
                  <a:pt x="53950" y="122908"/>
                  <a:pt x="54458" y="122654"/>
                  <a:pt x="54864" y="122552"/>
                </a:cubicBezTo>
                <a:cubicBezTo>
                  <a:pt x="55270" y="122450"/>
                  <a:pt x="55677" y="122298"/>
                  <a:pt x="56083" y="122095"/>
                </a:cubicBezTo>
                <a:cubicBezTo>
                  <a:pt x="55880" y="121485"/>
                  <a:pt x="55575" y="120977"/>
                  <a:pt x="55169" y="120571"/>
                </a:cubicBezTo>
                <a:cubicBezTo>
                  <a:pt x="54966" y="120368"/>
                  <a:pt x="54813" y="120266"/>
                  <a:pt x="54712" y="120266"/>
                </a:cubicBezTo>
                <a:close/>
                <a:moveTo>
                  <a:pt x="173812" y="120114"/>
                </a:moveTo>
                <a:cubicBezTo>
                  <a:pt x="173609" y="120215"/>
                  <a:pt x="173304" y="120469"/>
                  <a:pt x="172898" y="120876"/>
                </a:cubicBezTo>
                <a:cubicBezTo>
                  <a:pt x="173304" y="121688"/>
                  <a:pt x="173711" y="122400"/>
                  <a:pt x="174117" y="123009"/>
                </a:cubicBezTo>
                <a:cubicBezTo>
                  <a:pt x="174523" y="123619"/>
                  <a:pt x="174930" y="124228"/>
                  <a:pt x="175336" y="124838"/>
                </a:cubicBezTo>
                <a:lnTo>
                  <a:pt x="175641" y="124533"/>
                </a:lnTo>
                <a:lnTo>
                  <a:pt x="175641" y="120571"/>
                </a:lnTo>
                <a:cubicBezTo>
                  <a:pt x="174625" y="120164"/>
                  <a:pt x="174015" y="120012"/>
                  <a:pt x="173812" y="120114"/>
                </a:cubicBezTo>
                <a:close/>
                <a:moveTo>
                  <a:pt x="598170" y="119961"/>
                </a:moveTo>
                <a:cubicBezTo>
                  <a:pt x="598170" y="120164"/>
                  <a:pt x="598221" y="120317"/>
                  <a:pt x="598322" y="120418"/>
                </a:cubicBezTo>
                <a:cubicBezTo>
                  <a:pt x="598424" y="120520"/>
                  <a:pt x="598475" y="120774"/>
                  <a:pt x="598475" y="121180"/>
                </a:cubicBezTo>
                <a:lnTo>
                  <a:pt x="599084" y="121180"/>
                </a:lnTo>
                <a:lnTo>
                  <a:pt x="599084" y="119961"/>
                </a:lnTo>
                <a:close/>
                <a:moveTo>
                  <a:pt x="553669" y="119961"/>
                </a:moveTo>
                <a:lnTo>
                  <a:pt x="553669" y="120266"/>
                </a:lnTo>
                <a:cubicBezTo>
                  <a:pt x="553872" y="120469"/>
                  <a:pt x="554279" y="120571"/>
                  <a:pt x="554888" y="120571"/>
                </a:cubicBezTo>
                <a:cubicBezTo>
                  <a:pt x="554482" y="121180"/>
                  <a:pt x="553872" y="122095"/>
                  <a:pt x="553060" y="123314"/>
                </a:cubicBezTo>
                <a:lnTo>
                  <a:pt x="555193" y="122514"/>
                </a:lnTo>
                <a:lnTo>
                  <a:pt x="555193" y="122400"/>
                </a:lnTo>
                <a:cubicBezTo>
                  <a:pt x="555193" y="121587"/>
                  <a:pt x="555092" y="120977"/>
                  <a:pt x="554888" y="120571"/>
                </a:cubicBezTo>
                <a:cubicBezTo>
                  <a:pt x="554888" y="120571"/>
                  <a:pt x="554482" y="120368"/>
                  <a:pt x="553669" y="119961"/>
                </a:cubicBezTo>
                <a:close/>
                <a:moveTo>
                  <a:pt x="284531" y="119961"/>
                </a:moveTo>
                <a:cubicBezTo>
                  <a:pt x="284531" y="120164"/>
                  <a:pt x="284429" y="120368"/>
                  <a:pt x="284226" y="120571"/>
                </a:cubicBezTo>
                <a:lnTo>
                  <a:pt x="284531" y="120571"/>
                </a:lnTo>
                <a:lnTo>
                  <a:pt x="284836" y="120266"/>
                </a:lnTo>
                <a:cubicBezTo>
                  <a:pt x="284632" y="120266"/>
                  <a:pt x="284531" y="120164"/>
                  <a:pt x="284531" y="119961"/>
                </a:cubicBezTo>
                <a:close/>
                <a:moveTo>
                  <a:pt x="223799" y="119961"/>
                </a:moveTo>
                <a:cubicBezTo>
                  <a:pt x="223393" y="120164"/>
                  <a:pt x="222987" y="120266"/>
                  <a:pt x="222580" y="120266"/>
                </a:cubicBezTo>
                <a:lnTo>
                  <a:pt x="222580" y="120571"/>
                </a:lnTo>
                <a:lnTo>
                  <a:pt x="223799" y="120571"/>
                </a:lnTo>
                <a:close/>
                <a:moveTo>
                  <a:pt x="191795" y="119961"/>
                </a:moveTo>
                <a:cubicBezTo>
                  <a:pt x="191389" y="120164"/>
                  <a:pt x="191186" y="120469"/>
                  <a:pt x="191186" y="120876"/>
                </a:cubicBezTo>
                <a:cubicBezTo>
                  <a:pt x="191592" y="120876"/>
                  <a:pt x="191897" y="120926"/>
                  <a:pt x="192100" y="121028"/>
                </a:cubicBezTo>
                <a:cubicBezTo>
                  <a:pt x="192303" y="121130"/>
                  <a:pt x="192608" y="121180"/>
                  <a:pt x="193015" y="121180"/>
                </a:cubicBezTo>
                <a:lnTo>
                  <a:pt x="193015" y="120571"/>
                </a:lnTo>
                <a:cubicBezTo>
                  <a:pt x="192608" y="120571"/>
                  <a:pt x="192202" y="120368"/>
                  <a:pt x="191795" y="119961"/>
                </a:cubicBezTo>
                <a:close/>
                <a:moveTo>
                  <a:pt x="184175" y="119961"/>
                </a:moveTo>
                <a:cubicBezTo>
                  <a:pt x="184785" y="120368"/>
                  <a:pt x="185191" y="120723"/>
                  <a:pt x="185395" y="121028"/>
                </a:cubicBezTo>
                <a:cubicBezTo>
                  <a:pt x="185598" y="121333"/>
                  <a:pt x="185903" y="120977"/>
                  <a:pt x="186309" y="119961"/>
                </a:cubicBezTo>
                <a:close/>
                <a:moveTo>
                  <a:pt x="93878" y="119961"/>
                </a:moveTo>
                <a:cubicBezTo>
                  <a:pt x="93878" y="120164"/>
                  <a:pt x="93777" y="120266"/>
                  <a:pt x="93574" y="120266"/>
                </a:cubicBezTo>
                <a:cubicBezTo>
                  <a:pt x="93980" y="120672"/>
                  <a:pt x="94285" y="120876"/>
                  <a:pt x="94488" y="120876"/>
                </a:cubicBezTo>
                <a:cubicBezTo>
                  <a:pt x="94691" y="120672"/>
                  <a:pt x="94793" y="120571"/>
                  <a:pt x="94793" y="120571"/>
                </a:cubicBezTo>
                <a:cubicBezTo>
                  <a:pt x="94590" y="120368"/>
                  <a:pt x="94437" y="120266"/>
                  <a:pt x="94336" y="120266"/>
                </a:cubicBezTo>
                <a:cubicBezTo>
                  <a:pt x="94234" y="120266"/>
                  <a:pt x="94082" y="120164"/>
                  <a:pt x="93878" y="119961"/>
                </a:cubicBezTo>
                <a:close/>
                <a:moveTo>
                  <a:pt x="551231" y="119352"/>
                </a:moveTo>
                <a:lnTo>
                  <a:pt x="550621" y="119656"/>
                </a:lnTo>
                <a:cubicBezTo>
                  <a:pt x="550824" y="119860"/>
                  <a:pt x="550926" y="120012"/>
                  <a:pt x="550926" y="120114"/>
                </a:cubicBezTo>
                <a:cubicBezTo>
                  <a:pt x="550926" y="120215"/>
                  <a:pt x="551028" y="120368"/>
                  <a:pt x="551231" y="120571"/>
                </a:cubicBezTo>
                <a:cubicBezTo>
                  <a:pt x="551434" y="120368"/>
                  <a:pt x="551536" y="120164"/>
                  <a:pt x="551536" y="119961"/>
                </a:cubicBezTo>
                <a:cubicBezTo>
                  <a:pt x="551536" y="119961"/>
                  <a:pt x="551434" y="119758"/>
                  <a:pt x="551231" y="119352"/>
                </a:cubicBezTo>
                <a:close/>
                <a:moveTo>
                  <a:pt x="498805" y="119352"/>
                </a:moveTo>
                <a:cubicBezTo>
                  <a:pt x="498602" y="119555"/>
                  <a:pt x="498399" y="119656"/>
                  <a:pt x="498196" y="119656"/>
                </a:cubicBezTo>
                <a:cubicBezTo>
                  <a:pt x="498196" y="119860"/>
                  <a:pt x="498399" y="120164"/>
                  <a:pt x="498805" y="120571"/>
                </a:cubicBezTo>
                <a:cubicBezTo>
                  <a:pt x="499008" y="120368"/>
                  <a:pt x="499110" y="120266"/>
                  <a:pt x="499110" y="120266"/>
                </a:cubicBezTo>
                <a:cubicBezTo>
                  <a:pt x="498907" y="120063"/>
                  <a:pt x="498856" y="119910"/>
                  <a:pt x="498958" y="119809"/>
                </a:cubicBezTo>
                <a:cubicBezTo>
                  <a:pt x="499059" y="119707"/>
                  <a:pt x="499008" y="119555"/>
                  <a:pt x="498805" y="119352"/>
                </a:cubicBezTo>
                <a:close/>
                <a:moveTo>
                  <a:pt x="300076" y="119352"/>
                </a:moveTo>
                <a:cubicBezTo>
                  <a:pt x="299669" y="119352"/>
                  <a:pt x="299364" y="119453"/>
                  <a:pt x="299161" y="119656"/>
                </a:cubicBezTo>
                <a:cubicBezTo>
                  <a:pt x="299161" y="119860"/>
                  <a:pt x="299364" y="120368"/>
                  <a:pt x="299771" y="121180"/>
                </a:cubicBezTo>
                <a:cubicBezTo>
                  <a:pt x="299974" y="121180"/>
                  <a:pt x="300177" y="121079"/>
                  <a:pt x="300380" y="120876"/>
                </a:cubicBezTo>
                <a:cubicBezTo>
                  <a:pt x="300177" y="120469"/>
                  <a:pt x="300076" y="119961"/>
                  <a:pt x="300076" y="119352"/>
                </a:cubicBezTo>
                <a:close/>
                <a:moveTo>
                  <a:pt x="78029" y="119352"/>
                </a:moveTo>
                <a:lnTo>
                  <a:pt x="79276" y="120349"/>
                </a:lnTo>
                <a:lnTo>
                  <a:pt x="79400" y="119352"/>
                </a:lnTo>
                <a:cubicBezTo>
                  <a:pt x="79502" y="118945"/>
                  <a:pt x="79045" y="118945"/>
                  <a:pt x="78029" y="119352"/>
                </a:cubicBezTo>
                <a:close/>
                <a:moveTo>
                  <a:pt x="34138" y="119352"/>
                </a:moveTo>
                <a:lnTo>
                  <a:pt x="34138" y="119656"/>
                </a:lnTo>
                <a:lnTo>
                  <a:pt x="34747" y="119656"/>
                </a:lnTo>
                <a:lnTo>
                  <a:pt x="34747" y="119352"/>
                </a:lnTo>
                <a:close/>
                <a:moveTo>
                  <a:pt x="167107" y="119047"/>
                </a:moveTo>
                <a:lnTo>
                  <a:pt x="165583" y="120571"/>
                </a:lnTo>
                <a:lnTo>
                  <a:pt x="167411" y="120571"/>
                </a:lnTo>
                <a:cubicBezTo>
                  <a:pt x="167208" y="120164"/>
                  <a:pt x="167157" y="119910"/>
                  <a:pt x="167259" y="119809"/>
                </a:cubicBezTo>
                <a:cubicBezTo>
                  <a:pt x="167361" y="119707"/>
                  <a:pt x="167310" y="119453"/>
                  <a:pt x="167107" y="119047"/>
                </a:cubicBezTo>
                <a:close/>
                <a:moveTo>
                  <a:pt x="603352" y="118742"/>
                </a:moveTo>
                <a:cubicBezTo>
                  <a:pt x="603148" y="119148"/>
                  <a:pt x="603047" y="119656"/>
                  <a:pt x="603047" y="120266"/>
                </a:cubicBezTo>
                <a:lnTo>
                  <a:pt x="603047" y="120876"/>
                </a:lnTo>
                <a:cubicBezTo>
                  <a:pt x="603453" y="121079"/>
                  <a:pt x="603809" y="121130"/>
                  <a:pt x="604114" y="121028"/>
                </a:cubicBezTo>
                <a:cubicBezTo>
                  <a:pt x="604418" y="120926"/>
                  <a:pt x="604876" y="120977"/>
                  <a:pt x="605485" y="121180"/>
                </a:cubicBezTo>
                <a:cubicBezTo>
                  <a:pt x="604876" y="120368"/>
                  <a:pt x="604164" y="119555"/>
                  <a:pt x="603352" y="118742"/>
                </a:cubicBezTo>
                <a:close/>
                <a:moveTo>
                  <a:pt x="296723" y="118742"/>
                </a:moveTo>
                <a:lnTo>
                  <a:pt x="296723" y="119047"/>
                </a:lnTo>
                <a:lnTo>
                  <a:pt x="297332" y="119047"/>
                </a:lnTo>
                <a:lnTo>
                  <a:pt x="297332" y="118742"/>
                </a:lnTo>
                <a:close/>
                <a:moveTo>
                  <a:pt x="293065" y="118742"/>
                </a:moveTo>
                <a:cubicBezTo>
                  <a:pt x="292456" y="119555"/>
                  <a:pt x="291948" y="120368"/>
                  <a:pt x="291541" y="121180"/>
                </a:cubicBezTo>
                <a:cubicBezTo>
                  <a:pt x="291948" y="121180"/>
                  <a:pt x="292303" y="121282"/>
                  <a:pt x="292608" y="121485"/>
                </a:cubicBezTo>
                <a:cubicBezTo>
                  <a:pt x="292913" y="121688"/>
                  <a:pt x="293268" y="121790"/>
                  <a:pt x="293675" y="121790"/>
                </a:cubicBezTo>
                <a:cubicBezTo>
                  <a:pt x="293675" y="121180"/>
                  <a:pt x="293624" y="120672"/>
                  <a:pt x="293522" y="120266"/>
                </a:cubicBezTo>
                <a:cubicBezTo>
                  <a:pt x="293421" y="119860"/>
                  <a:pt x="293268" y="119352"/>
                  <a:pt x="293065" y="118742"/>
                </a:cubicBezTo>
                <a:close/>
                <a:moveTo>
                  <a:pt x="92354" y="118742"/>
                </a:moveTo>
                <a:lnTo>
                  <a:pt x="92354" y="119656"/>
                </a:lnTo>
                <a:lnTo>
                  <a:pt x="92659" y="119656"/>
                </a:lnTo>
                <a:lnTo>
                  <a:pt x="92659" y="118742"/>
                </a:lnTo>
                <a:close/>
                <a:moveTo>
                  <a:pt x="75286" y="118742"/>
                </a:moveTo>
                <a:cubicBezTo>
                  <a:pt x="75082" y="118742"/>
                  <a:pt x="74879" y="118793"/>
                  <a:pt x="74676" y="118894"/>
                </a:cubicBezTo>
                <a:lnTo>
                  <a:pt x="74219" y="119009"/>
                </a:lnTo>
                <a:lnTo>
                  <a:pt x="74371" y="119047"/>
                </a:lnTo>
                <a:cubicBezTo>
                  <a:pt x="74574" y="119250"/>
                  <a:pt x="74727" y="119352"/>
                  <a:pt x="74828" y="119352"/>
                </a:cubicBezTo>
                <a:cubicBezTo>
                  <a:pt x="74930" y="119352"/>
                  <a:pt x="75082" y="119453"/>
                  <a:pt x="75286" y="119656"/>
                </a:cubicBezTo>
                <a:close/>
                <a:moveTo>
                  <a:pt x="592074" y="118437"/>
                </a:moveTo>
                <a:cubicBezTo>
                  <a:pt x="592074" y="118844"/>
                  <a:pt x="591871" y="119047"/>
                  <a:pt x="591464" y="119047"/>
                </a:cubicBezTo>
                <a:cubicBezTo>
                  <a:pt x="591871" y="119453"/>
                  <a:pt x="592074" y="119656"/>
                  <a:pt x="592074" y="119656"/>
                </a:cubicBezTo>
                <a:lnTo>
                  <a:pt x="592684" y="119047"/>
                </a:lnTo>
                <a:close/>
                <a:moveTo>
                  <a:pt x="543001" y="118437"/>
                </a:moveTo>
                <a:cubicBezTo>
                  <a:pt x="542798" y="118640"/>
                  <a:pt x="542696" y="118742"/>
                  <a:pt x="542696" y="118742"/>
                </a:cubicBezTo>
                <a:cubicBezTo>
                  <a:pt x="542900" y="118945"/>
                  <a:pt x="543001" y="119047"/>
                  <a:pt x="543001" y="119047"/>
                </a:cubicBezTo>
                <a:cubicBezTo>
                  <a:pt x="543001" y="118844"/>
                  <a:pt x="543103" y="118640"/>
                  <a:pt x="543306" y="118437"/>
                </a:cubicBezTo>
                <a:close/>
                <a:moveTo>
                  <a:pt x="287274" y="118437"/>
                </a:moveTo>
                <a:lnTo>
                  <a:pt x="286817" y="118590"/>
                </a:lnTo>
                <a:cubicBezTo>
                  <a:pt x="286918" y="118488"/>
                  <a:pt x="287172" y="118437"/>
                  <a:pt x="287579" y="118437"/>
                </a:cubicBezTo>
                <a:cubicBezTo>
                  <a:pt x="287579" y="118437"/>
                  <a:pt x="287477" y="118437"/>
                  <a:pt x="287274" y="118437"/>
                </a:cubicBezTo>
                <a:close/>
                <a:moveTo>
                  <a:pt x="277520" y="118437"/>
                </a:moveTo>
                <a:cubicBezTo>
                  <a:pt x="277317" y="118640"/>
                  <a:pt x="276708" y="118742"/>
                  <a:pt x="275692" y="118742"/>
                </a:cubicBezTo>
                <a:cubicBezTo>
                  <a:pt x="275895" y="119352"/>
                  <a:pt x="275793" y="120368"/>
                  <a:pt x="275387" y="121790"/>
                </a:cubicBezTo>
                <a:lnTo>
                  <a:pt x="277789" y="120589"/>
                </a:lnTo>
                <a:lnTo>
                  <a:pt x="277673" y="119656"/>
                </a:lnTo>
                <a:cubicBezTo>
                  <a:pt x="277774" y="119250"/>
                  <a:pt x="277724" y="118844"/>
                  <a:pt x="277520" y="118437"/>
                </a:cubicBezTo>
                <a:close/>
                <a:moveTo>
                  <a:pt x="201549" y="118437"/>
                </a:moveTo>
                <a:cubicBezTo>
                  <a:pt x="201143" y="118844"/>
                  <a:pt x="200635" y="119199"/>
                  <a:pt x="200025" y="119504"/>
                </a:cubicBezTo>
                <a:cubicBezTo>
                  <a:pt x="199415" y="119809"/>
                  <a:pt x="198603" y="120164"/>
                  <a:pt x="197587" y="120571"/>
                </a:cubicBezTo>
                <a:cubicBezTo>
                  <a:pt x="199009" y="120774"/>
                  <a:pt x="199923" y="120672"/>
                  <a:pt x="200330" y="120266"/>
                </a:cubicBezTo>
                <a:cubicBezTo>
                  <a:pt x="200736" y="119860"/>
                  <a:pt x="201143" y="119250"/>
                  <a:pt x="201549" y="118437"/>
                </a:cubicBezTo>
                <a:close/>
                <a:moveTo>
                  <a:pt x="157658" y="118437"/>
                </a:moveTo>
                <a:cubicBezTo>
                  <a:pt x="157048" y="119047"/>
                  <a:pt x="156337" y="119555"/>
                  <a:pt x="155524" y="119961"/>
                </a:cubicBezTo>
                <a:cubicBezTo>
                  <a:pt x="156337" y="120164"/>
                  <a:pt x="156947" y="120317"/>
                  <a:pt x="157353" y="120418"/>
                </a:cubicBezTo>
                <a:cubicBezTo>
                  <a:pt x="157759" y="120520"/>
                  <a:pt x="158369" y="120672"/>
                  <a:pt x="159182" y="120876"/>
                </a:cubicBezTo>
                <a:cubicBezTo>
                  <a:pt x="158572" y="119656"/>
                  <a:pt x="158064" y="118844"/>
                  <a:pt x="157658" y="118437"/>
                </a:cubicBezTo>
                <a:close/>
                <a:moveTo>
                  <a:pt x="73152" y="118437"/>
                </a:moveTo>
                <a:lnTo>
                  <a:pt x="73152" y="118742"/>
                </a:lnTo>
                <a:lnTo>
                  <a:pt x="73884" y="118925"/>
                </a:lnTo>
                <a:close/>
                <a:moveTo>
                  <a:pt x="386944" y="118132"/>
                </a:moveTo>
                <a:lnTo>
                  <a:pt x="386334" y="118437"/>
                </a:lnTo>
                <a:cubicBezTo>
                  <a:pt x="386537" y="118437"/>
                  <a:pt x="386842" y="118640"/>
                  <a:pt x="387248" y="119047"/>
                </a:cubicBezTo>
                <a:cubicBezTo>
                  <a:pt x="387248" y="118844"/>
                  <a:pt x="387350" y="118742"/>
                  <a:pt x="387553" y="118742"/>
                </a:cubicBezTo>
                <a:cubicBezTo>
                  <a:pt x="387147" y="118336"/>
                  <a:pt x="386944" y="118132"/>
                  <a:pt x="386944" y="118132"/>
                </a:cubicBezTo>
                <a:close/>
                <a:moveTo>
                  <a:pt x="214960" y="118132"/>
                </a:moveTo>
                <a:lnTo>
                  <a:pt x="213131" y="119700"/>
                </a:lnTo>
                <a:lnTo>
                  <a:pt x="213131" y="119961"/>
                </a:lnTo>
                <a:cubicBezTo>
                  <a:pt x="213131" y="120368"/>
                  <a:pt x="213131" y="120774"/>
                  <a:pt x="213131" y="121180"/>
                </a:cubicBezTo>
                <a:cubicBezTo>
                  <a:pt x="213131" y="121587"/>
                  <a:pt x="213233" y="121993"/>
                  <a:pt x="213436" y="122400"/>
                </a:cubicBezTo>
                <a:cubicBezTo>
                  <a:pt x="212420" y="122806"/>
                  <a:pt x="212014" y="123212"/>
                  <a:pt x="212217" y="123619"/>
                </a:cubicBezTo>
                <a:cubicBezTo>
                  <a:pt x="212420" y="124025"/>
                  <a:pt x="212725" y="124533"/>
                  <a:pt x="213131" y="125143"/>
                </a:cubicBezTo>
                <a:cubicBezTo>
                  <a:pt x="213538" y="124736"/>
                  <a:pt x="213893" y="124381"/>
                  <a:pt x="214198" y="124076"/>
                </a:cubicBezTo>
                <a:cubicBezTo>
                  <a:pt x="214503" y="123771"/>
                  <a:pt x="214655" y="123517"/>
                  <a:pt x="214655" y="123314"/>
                </a:cubicBezTo>
                <a:lnTo>
                  <a:pt x="216552" y="120876"/>
                </a:lnTo>
                <a:lnTo>
                  <a:pt x="216484" y="120876"/>
                </a:lnTo>
                <a:cubicBezTo>
                  <a:pt x="216078" y="120266"/>
                  <a:pt x="215570" y="119352"/>
                  <a:pt x="214960" y="118132"/>
                </a:cubicBezTo>
                <a:close/>
                <a:moveTo>
                  <a:pt x="601828" y="117828"/>
                </a:moveTo>
                <a:lnTo>
                  <a:pt x="602132" y="118132"/>
                </a:lnTo>
                <a:lnTo>
                  <a:pt x="602132" y="117828"/>
                </a:lnTo>
                <a:close/>
                <a:moveTo>
                  <a:pt x="598170" y="117828"/>
                </a:moveTo>
                <a:cubicBezTo>
                  <a:pt x="598170" y="118031"/>
                  <a:pt x="598119" y="118183"/>
                  <a:pt x="598018" y="118285"/>
                </a:cubicBezTo>
                <a:cubicBezTo>
                  <a:pt x="597916" y="118386"/>
                  <a:pt x="597865" y="118539"/>
                  <a:pt x="597865" y="118742"/>
                </a:cubicBezTo>
                <a:lnTo>
                  <a:pt x="598170" y="118742"/>
                </a:lnTo>
                <a:cubicBezTo>
                  <a:pt x="598170" y="118539"/>
                  <a:pt x="598221" y="118386"/>
                  <a:pt x="598322" y="118285"/>
                </a:cubicBezTo>
                <a:cubicBezTo>
                  <a:pt x="598424" y="118183"/>
                  <a:pt x="598475" y="118031"/>
                  <a:pt x="598475" y="117828"/>
                </a:cubicBezTo>
                <a:close/>
                <a:moveTo>
                  <a:pt x="588721" y="117828"/>
                </a:moveTo>
                <a:cubicBezTo>
                  <a:pt x="588721" y="118031"/>
                  <a:pt x="588620" y="118234"/>
                  <a:pt x="588416" y="118437"/>
                </a:cubicBezTo>
                <a:cubicBezTo>
                  <a:pt x="588213" y="118640"/>
                  <a:pt x="588112" y="118844"/>
                  <a:pt x="588112" y="119047"/>
                </a:cubicBezTo>
                <a:cubicBezTo>
                  <a:pt x="587705" y="119047"/>
                  <a:pt x="587248" y="119098"/>
                  <a:pt x="586740" y="119199"/>
                </a:cubicBezTo>
                <a:cubicBezTo>
                  <a:pt x="586232" y="119301"/>
                  <a:pt x="585673" y="119352"/>
                  <a:pt x="585064" y="119352"/>
                </a:cubicBezTo>
                <a:cubicBezTo>
                  <a:pt x="585064" y="119758"/>
                  <a:pt x="585114" y="120164"/>
                  <a:pt x="585216" y="120571"/>
                </a:cubicBezTo>
                <a:cubicBezTo>
                  <a:pt x="585318" y="120977"/>
                  <a:pt x="585368" y="121587"/>
                  <a:pt x="585368" y="122400"/>
                </a:cubicBezTo>
                <a:cubicBezTo>
                  <a:pt x="585978" y="121384"/>
                  <a:pt x="586486" y="120672"/>
                  <a:pt x="586892" y="120266"/>
                </a:cubicBezTo>
                <a:cubicBezTo>
                  <a:pt x="587299" y="119860"/>
                  <a:pt x="587705" y="119453"/>
                  <a:pt x="588112" y="119047"/>
                </a:cubicBezTo>
                <a:lnTo>
                  <a:pt x="589507" y="119512"/>
                </a:lnTo>
                <a:lnTo>
                  <a:pt x="589331" y="118894"/>
                </a:lnTo>
                <a:cubicBezTo>
                  <a:pt x="589128" y="118590"/>
                  <a:pt x="589128" y="118234"/>
                  <a:pt x="589331" y="117828"/>
                </a:cubicBezTo>
                <a:close/>
                <a:moveTo>
                  <a:pt x="581711" y="117828"/>
                </a:moveTo>
                <a:lnTo>
                  <a:pt x="581711" y="118132"/>
                </a:lnTo>
                <a:lnTo>
                  <a:pt x="582016" y="117828"/>
                </a:lnTo>
                <a:close/>
                <a:moveTo>
                  <a:pt x="377495" y="117828"/>
                </a:moveTo>
                <a:cubicBezTo>
                  <a:pt x="377292" y="118031"/>
                  <a:pt x="377088" y="118183"/>
                  <a:pt x="376885" y="118285"/>
                </a:cubicBezTo>
                <a:cubicBezTo>
                  <a:pt x="376682" y="118386"/>
                  <a:pt x="376479" y="118539"/>
                  <a:pt x="376276" y="118742"/>
                </a:cubicBezTo>
                <a:cubicBezTo>
                  <a:pt x="376479" y="118742"/>
                  <a:pt x="376580" y="118844"/>
                  <a:pt x="376580" y="119047"/>
                </a:cubicBezTo>
                <a:cubicBezTo>
                  <a:pt x="376784" y="118844"/>
                  <a:pt x="376936" y="118742"/>
                  <a:pt x="377038" y="118742"/>
                </a:cubicBezTo>
                <a:cubicBezTo>
                  <a:pt x="377139" y="118742"/>
                  <a:pt x="377292" y="118640"/>
                  <a:pt x="377495" y="118437"/>
                </a:cubicBezTo>
                <a:cubicBezTo>
                  <a:pt x="377698" y="118234"/>
                  <a:pt x="377698" y="118031"/>
                  <a:pt x="377495" y="117828"/>
                </a:cubicBezTo>
                <a:close/>
                <a:moveTo>
                  <a:pt x="228676" y="117828"/>
                </a:moveTo>
                <a:lnTo>
                  <a:pt x="228676" y="118132"/>
                </a:lnTo>
                <a:lnTo>
                  <a:pt x="228981" y="118132"/>
                </a:lnTo>
                <a:close/>
                <a:moveTo>
                  <a:pt x="596646" y="117523"/>
                </a:moveTo>
                <a:cubicBezTo>
                  <a:pt x="595630" y="117523"/>
                  <a:pt x="594919" y="117624"/>
                  <a:pt x="594512" y="117828"/>
                </a:cubicBezTo>
                <a:cubicBezTo>
                  <a:pt x="594512" y="118031"/>
                  <a:pt x="594462" y="118183"/>
                  <a:pt x="594360" y="118285"/>
                </a:cubicBezTo>
                <a:cubicBezTo>
                  <a:pt x="594258" y="118386"/>
                  <a:pt x="594208" y="118539"/>
                  <a:pt x="594208" y="118742"/>
                </a:cubicBezTo>
                <a:cubicBezTo>
                  <a:pt x="595020" y="118336"/>
                  <a:pt x="595833" y="118132"/>
                  <a:pt x="596646" y="118132"/>
                </a:cubicBezTo>
                <a:close/>
                <a:moveTo>
                  <a:pt x="89916" y="117523"/>
                </a:moveTo>
                <a:lnTo>
                  <a:pt x="85039" y="119961"/>
                </a:lnTo>
                <a:cubicBezTo>
                  <a:pt x="85446" y="120774"/>
                  <a:pt x="85649" y="121485"/>
                  <a:pt x="85649" y="122095"/>
                </a:cubicBezTo>
                <a:cubicBezTo>
                  <a:pt x="86665" y="120876"/>
                  <a:pt x="87579" y="119961"/>
                  <a:pt x="88392" y="119352"/>
                </a:cubicBezTo>
                <a:lnTo>
                  <a:pt x="89408" y="119555"/>
                </a:lnTo>
                <a:lnTo>
                  <a:pt x="89611" y="118742"/>
                </a:lnTo>
                <a:cubicBezTo>
                  <a:pt x="89611" y="118336"/>
                  <a:pt x="89713" y="117929"/>
                  <a:pt x="89916" y="117523"/>
                </a:cubicBezTo>
                <a:close/>
                <a:moveTo>
                  <a:pt x="460096" y="117218"/>
                </a:moveTo>
                <a:cubicBezTo>
                  <a:pt x="460502" y="117421"/>
                  <a:pt x="460959" y="117574"/>
                  <a:pt x="461467" y="117675"/>
                </a:cubicBezTo>
                <a:cubicBezTo>
                  <a:pt x="461975" y="117777"/>
                  <a:pt x="462432" y="117929"/>
                  <a:pt x="462839" y="118132"/>
                </a:cubicBezTo>
                <a:cubicBezTo>
                  <a:pt x="461010" y="119148"/>
                  <a:pt x="460096" y="118844"/>
                  <a:pt x="460096" y="117218"/>
                </a:cubicBezTo>
                <a:close/>
                <a:moveTo>
                  <a:pt x="205816" y="117218"/>
                </a:moveTo>
                <a:cubicBezTo>
                  <a:pt x="205816" y="117421"/>
                  <a:pt x="205867" y="117523"/>
                  <a:pt x="205969" y="117523"/>
                </a:cubicBezTo>
                <a:cubicBezTo>
                  <a:pt x="206070" y="117523"/>
                  <a:pt x="206121" y="117726"/>
                  <a:pt x="206121" y="118132"/>
                </a:cubicBezTo>
                <a:cubicBezTo>
                  <a:pt x="206527" y="117726"/>
                  <a:pt x="207035" y="117421"/>
                  <a:pt x="207645" y="117218"/>
                </a:cubicBezTo>
                <a:close/>
                <a:moveTo>
                  <a:pt x="195758" y="117218"/>
                </a:moveTo>
                <a:cubicBezTo>
                  <a:pt x="195758" y="117421"/>
                  <a:pt x="195859" y="117523"/>
                  <a:pt x="196063" y="117523"/>
                </a:cubicBezTo>
                <a:lnTo>
                  <a:pt x="196672" y="117523"/>
                </a:lnTo>
                <a:lnTo>
                  <a:pt x="196672" y="117218"/>
                </a:lnTo>
                <a:close/>
                <a:moveTo>
                  <a:pt x="490576" y="117066"/>
                </a:moveTo>
                <a:cubicBezTo>
                  <a:pt x="490372" y="117167"/>
                  <a:pt x="490068" y="117726"/>
                  <a:pt x="489661" y="118742"/>
                </a:cubicBezTo>
                <a:cubicBezTo>
                  <a:pt x="490068" y="118742"/>
                  <a:pt x="490322" y="118691"/>
                  <a:pt x="490423" y="118590"/>
                </a:cubicBezTo>
                <a:cubicBezTo>
                  <a:pt x="490525" y="118488"/>
                  <a:pt x="490677" y="118437"/>
                  <a:pt x="490880" y="118437"/>
                </a:cubicBezTo>
                <a:cubicBezTo>
                  <a:pt x="491490" y="118234"/>
                  <a:pt x="491795" y="117929"/>
                  <a:pt x="491795" y="117523"/>
                </a:cubicBezTo>
                <a:cubicBezTo>
                  <a:pt x="491185" y="117116"/>
                  <a:pt x="490779" y="116964"/>
                  <a:pt x="490576" y="117066"/>
                </a:cubicBezTo>
                <a:close/>
                <a:moveTo>
                  <a:pt x="465277" y="116913"/>
                </a:moveTo>
                <a:cubicBezTo>
                  <a:pt x="465074" y="117116"/>
                  <a:pt x="464972" y="117320"/>
                  <a:pt x="464972" y="117523"/>
                </a:cubicBezTo>
                <a:cubicBezTo>
                  <a:pt x="465582" y="117523"/>
                  <a:pt x="466090" y="117421"/>
                  <a:pt x="466496" y="117218"/>
                </a:cubicBezTo>
                <a:lnTo>
                  <a:pt x="466801" y="116913"/>
                </a:lnTo>
                <a:close/>
                <a:moveTo>
                  <a:pt x="454000" y="116913"/>
                </a:moveTo>
                <a:cubicBezTo>
                  <a:pt x="453593" y="117929"/>
                  <a:pt x="453644" y="118488"/>
                  <a:pt x="454152" y="118590"/>
                </a:cubicBezTo>
                <a:cubicBezTo>
                  <a:pt x="454660" y="118691"/>
                  <a:pt x="455219" y="118844"/>
                  <a:pt x="455828" y="119047"/>
                </a:cubicBezTo>
                <a:cubicBezTo>
                  <a:pt x="456032" y="119250"/>
                  <a:pt x="456184" y="119352"/>
                  <a:pt x="456286" y="119352"/>
                </a:cubicBezTo>
                <a:cubicBezTo>
                  <a:pt x="456387" y="119352"/>
                  <a:pt x="456540" y="119453"/>
                  <a:pt x="456743" y="119656"/>
                </a:cubicBezTo>
                <a:cubicBezTo>
                  <a:pt x="456946" y="119453"/>
                  <a:pt x="457048" y="119250"/>
                  <a:pt x="457048" y="119047"/>
                </a:cubicBezTo>
                <a:lnTo>
                  <a:pt x="455828" y="119047"/>
                </a:lnTo>
                <a:cubicBezTo>
                  <a:pt x="455828" y="118640"/>
                  <a:pt x="456133" y="117929"/>
                  <a:pt x="456743" y="116913"/>
                </a:cubicBezTo>
                <a:close/>
                <a:moveTo>
                  <a:pt x="174422" y="116913"/>
                </a:moveTo>
                <a:cubicBezTo>
                  <a:pt x="173609" y="116913"/>
                  <a:pt x="172949" y="116964"/>
                  <a:pt x="172441" y="117066"/>
                </a:cubicBezTo>
                <a:cubicBezTo>
                  <a:pt x="171933" y="117167"/>
                  <a:pt x="171475" y="117218"/>
                  <a:pt x="171069" y="117218"/>
                </a:cubicBezTo>
                <a:cubicBezTo>
                  <a:pt x="171272" y="117624"/>
                  <a:pt x="171323" y="117980"/>
                  <a:pt x="171221" y="118285"/>
                </a:cubicBezTo>
                <a:cubicBezTo>
                  <a:pt x="171120" y="118590"/>
                  <a:pt x="171069" y="118844"/>
                  <a:pt x="171069" y="119047"/>
                </a:cubicBezTo>
                <a:cubicBezTo>
                  <a:pt x="171272" y="119250"/>
                  <a:pt x="171577" y="119352"/>
                  <a:pt x="171983" y="119352"/>
                </a:cubicBezTo>
                <a:cubicBezTo>
                  <a:pt x="172187" y="118945"/>
                  <a:pt x="172542" y="118590"/>
                  <a:pt x="173050" y="118285"/>
                </a:cubicBezTo>
                <a:cubicBezTo>
                  <a:pt x="173558" y="117980"/>
                  <a:pt x="174015" y="117523"/>
                  <a:pt x="174422" y="116913"/>
                </a:cubicBezTo>
                <a:close/>
                <a:moveTo>
                  <a:pt x="81077" y="116913"/>
                </a:moveTo>
                <a:cubicBezTo>
                  <a:pt x="80670" y="117116"/>
                  <a:pt x="80467" y="117218"/>
                  <a:pt x="80467" y="117218"/>
                </a:cubicBezTo>
                <a:cubicBezTo>
                  <a:pt x="80874" y="117421"/>
                  <a:pt x="81128" y="117574"/>
                  <a:pt x="81229" y="117675"/>
                </a:cubicBezTo>
                <a:cubicBezTo>
                  <a:pt x="81331" y="117777"/>
                  <a:pt x="81585" y="117929"/>
                  <a:pt x="81991" y="118132"/>
                </a:cubicBezTo>
                <a:cubicBezTo>
                  <a:pt x="81991" y="117929"/>
                  <a:pt x="82042" y="117828"/>
                  <a:pt x="82144" y="117828"/>
                </a:cubicBezTo>
                <a:cubicBezTo>
                  <a:pt x="82245" y="117828"/>
                  <a:pt x="82296" y="117726"/>
                  <a:pt x="82296" y="117523"/>
                </a:cubicBezTo>
                <a:cubicBezTo>
                  <a:pt x="81483" y="117116"/>
                  <a:pt x="81077" y="116913"/>
                  <a:pt x="81077" y="116913"/>
                </a:cubicBezTo>
                <a:close/>
                <a:moveTo>
                  <a:pt x="96651" y="116844"/>
                </a:moveTo>
                <a:lnTo>
                  <a:pt x="95860" y="117523"/>
                </a:lnTo>
                <a:cubicBezTo>
                  <a:pt x="95555" y="117726"/>
                  <a:pt x="95199" y="117929"/>
                  <a:pt x="94793" y="118132"/>
                </a:cubicBezTo>
                <a:cubicBezTo>
                  <a:pt x="94793" y="118132"/>
                  <a:pt x="94793" y="118336"/>
                  <a:pt x="94793" y="118742"/>
                </a:cubicBezTo>
                <a:cubicBezTo>
                  <a:pt x="95199" y="118539"/>
                  <a:pt x="95555" y="118386"/>
                  <a:pt x="95860" y="118285"/>
                </a:cubicBezTo>
                <a:cubicBezTo>
                  <a:pt x="96164" y="118183"/>
                  <a:pt x="96520" y="118031"/>
                  <a:pt x="96926" y="117828"/>
                </a:cubicBezTo>
                <a:cubicBezTo>
                  <a:pt x="96723" y="117624"/>
                  <a:pt x="96622" y="117320"/>
                  <a:pt x="96622" y="116913"/>
                </a:cubicBezTo>
                <a:close/>
                <a:moveTo>
                  <a:pt x="546202" y="116761"/>
                </a:moveTo>
                <a:cubicBezTo>
                  <a:pt x="546100" y="116659"/>
                  <a:pt x="545541" y="116710"/>
                  <a:pt x="544525" y="116913"/>
                </a:cubicBezTo>
                <a:cubicBezTo>
                  <a:pt x="545541" y="117726"/>
                  <a:pt x="546151" y="118234"/>
                  <a:pt x="546354" y="118437"/>
                </a:cubicBezTo>
                <a:cubicBezTo>
                  <a:pt x="546354" y="117421"/>
                  <a:pt x="546303" y="116862"/>
                  <a:pt x="546202" y="116761"/>
                </a:cubicBezTo>
                <a:close/>
                <a:moveTo>
                  <a:pt x="186614" y="116608"/>
                </a:moveTo>
                <a:cubicBezTo>
                  <a:pt x="186207" y="116812"/>
                  <a:pt x="185801" y="116913"/>
                  <a:pt x="185395" y="116913"/>
                </a:cubicBezTo>
                <a:cubicBezTo>
                  <a:pt x="184988" y="116913"/>
                  <a:pt x="184480" y="117015"/>
                  <a:pt x="183871" y="117218"/>
                </a:cubicBezTo>
                <a:cubicBezTo>
                  <a:pt x="183871" y="117421"/>
                  <a:pt x="183921" y="117523"/>
                  <a:pt x="184023" y="117523"/>
                </a:cubicBezTo>
                <a:cubicBezTo>
                  <a:pt x="184125" y="117523"/>
                  <a:pt x="184175" y="117624"/>
                  <a:pt x="184175" y="117828"/>
                </a:cubicBezTo>
                <a:cubicBezTo>
                  <a:pt x="184582" y="117828"/>
                  <a:pt x="184988" y="117777"/>
                  <a:pt x="185395" y="117675"/>
                </a:cubicBezTo>
                <a:cubicBezTo>
                  <a:pt x="185801" y="117574"/>
                  <a:pt x="186207" y="117523"/>
                  <a:pt x="186614" y="117523"/>
                </a:cubicBezTo>
                <a:cubicBezTo>
                  <a:pt x="186614" y="116913"/>
                  <a:pt x="186614" y="116608"/>
                  <a:pt x="186614" y="116608"/>
                </a:cubicBezTo>
                <a:close/>
                <a:moveTo>
                  <a:pt x="44501" y="116608"/>
                </a:moveTo>
                <a:lnTo>
                  <a:pt x="46330" y="118437"/>
                </a:lnTo>
                <a:cubicBezTo>
                  <a:pt x="46736" y="117624"/>
                  <a:pt x="46838" y="117167"/>
                  <a:pt x="46634" y="117066"/>
                </a:cubicBezTo>
                <a:cubicBezTo>
                  <a:pt x="46431" y="116964"/>
                  <a:pt x="45720" y="116812"/>
                  <a:pt x="44501" y="116608"/>
                </a:cubicBezTo>
                <a:close/>
                <a:moveTo>
                  <a:pt x="584759" y="116304"/>
                </a:moveTo>
                <a:cubicBezTo>
                  <a:pt x="584352" y="116507"/>
                  <a:pt x="584149" y="116608"/>
                  <a:pt x="584149" y="116608"/>
                </a:cubicBezTo>
                <a:cubicBezTo>
                  <a:pt x="584149" y="117421"/>
                  <a:pt x="584149" y="117828"/>
                  <a:pt x="584149" y="117828"/>
                </a:cubicBezTo>
                <a:lnTo>
                  <a:pt x="584759" y="117828"/>
                </a:lnTo>
                <a:cubicBezTo>
                  <a:pt x="584556" y="117421"/>
                  <a:pt x="584505" y="117167"/>
                  <a:pt x="584606" y="117066"/>
                </a:cubicBezTo>
                <a:cubicBezTo>
                  <a:pt x="584708" y="116964"/>
                  <a:pt x="584759" y="116710"/>
                  <a:pt x="584759" y="116304"/>
                </a:cubicBezTo>
                <a:close/>
                <a:moveTo>
                  <a:pt x="548488" y="116304"/>
                </a:moveTo>
                <a:cubicBezTo>
                  <a:pt x="548488" y="116507"/>
                  <a:pt x="548386" y="116608"/>
                  <a:pt x="548183" y="116608"/>
                </a:cubicBezTo>
                <a:cubicBezTo>
                  <a:pt x="548589" y="117015"/>
                  <a:pt x="548792" y="117218"/>
                  <a:pt x="548792" y="117218"/>
                </a:cubicBezTo>
                <a:cubicBezTo>
                  <a:pt x="548792" y="117015"/>
                  <a:pt x="548894" y="116913"/>
                  <a:pt x="549097" y="116913"/>
                </a:cubicBezTo>
                <a:cubicBezTo>
                  <a:pt x="549300" y="116913"/>
                  <a:pt x="549402" y="116812"/>
                  <a:pt x="549402" y="116608"/>
                </a:cubicBezTo>
                <a:cubicBezTo>
                  <a:pt x="549199" y="116608"/>
                  <a:pt x="549046" y="116558"/>
                  <a:pt x="548945" y="116456"/>
                </a:cubicBezTo>
                <a:cubicBezTo>
                  <a:pt x="548843" y="116354"/>
                  <a:pt x="548691" y="116304"/>
                  <a:pt x="548488" y="116304"/>
                </a:cubicBezTo>
                <a:close/>
                <a:moveTo>
                  <a:pt x="494233" y="116304"/>
                </a:moveTo>
                <a:cubicBezTo>
                  <a:pt x="494233" y="116507"/>
                  <a:pt x="494030" y="117218"/>
                  <a:pt x="493624" y="118437"/>
                </a:cubicBezTo>
                <a:cubicBezTo>
                  <a:pt x="494640" y="117828"/>
                  <a:pt x="495148" y="117421"/>
                  <a:pt x="495148" y="117218"/>
                </a:cubicBezTo>
                <a:cubicBezTo>
                  <a:pt x="495148" y="117015"/>
                  <a:pt x="494843" y="116710"/>
                  <a:pt x="494233" y="116304"/>
                </a:cubicBezTo>
                <a:close/>
                <a:moveTo>
                  <a:pt x="84125" y="116304"/>
                </a:moveTo>
                <a:cubicBezTo>
                  <a:pt x="84125" y="116710"/>
                  <a:pt x="84074" y="117015"/>
                  <a:pt x="83972" y="117218"/>
                </a:cubicBezTo>
                <a:cubicBezTo>
                  <a:pt x="83871" y="117421"/>
                  <a:pt x="83820" y="117624"/>
                  <a:pt x="83820" y="117828"/>
                </a:cubicBezTo>
                <a:lnTo>
                  <a:pt x="84734" y="117828"/>
                </a:lnTo>
                <a:cubicBezTo>
                  <a:pt x="84531" y="117421"/>
                  <a:pt x="84480" y="117167"/>
                  <a:pt x="84582" y="117066"/>
                </a:cubicBezTo>
                <a:cubicBezTo>
                  <a:pt x="84684" y="116964"/>
                  <a:pt x="84734" y="116710"/>
                  <a:pt x="84734" y="116304"/>
                </a:cubicBezTo>
                <a:close/>
                <a:moveTo>
                  <a:pt x="47854" y="116304"/>
                </a:moveTo>
                <a:cubicBezTo>
                  <a:pt x="48666" y="116913"/>
                  <a:pt x="49073" y="117218"/>
                  <a:pt x="49073" y="117218"/>
                </a:cubicBezTo>
                <a:cubicBezTo>
                  <a:pt x="49479" y="116812"/>
                  <a:pt x="49682" y="116608"/>
                  <a:pt x="49682" y="116608"/>
                </a:cubicBezTo>
                <a:cubicBezTo>
                  <a:pt x="49479" y="116608"/>
                  <a:pt x="49276" y="116558"/>
                  <a:pt x="49073" y="116456"/>
                </a:cubicBezTo>
                <a:cubicBezTo>
                  <a:pt x="48870" y="116354"/>
                  <a:pt x="48463" y="116304"/>
                  <a:pt x="47854" y="116304"/>
                </a:cubicBezTo>
                <a:close/>
                <a:moveTo>
                  <a:pt x="391414" y="116202"/>
                </a:moveTo>
                <a:lnTo>
                  <a:pt x="390386" y="118258"/>
                </a:lnTo>
                <a:lnTo>
                  <a:pt x="392882" y="117123"/>
                </a:lnTo>
                <a:lnTo>
                  <a:pt x="391516" y="116304"/>
                </a:lnTo>
                <a:close/>
                <a:moveTo>
                  <a:pt x="300990" y="115999"/>
                </a:moveTo>
                <a:cubicBezTo>
                  <a:pt x="300584" y="116202"/>
                  <a:pt x="299974" y="116304"/>
                  <a:pt x="299161" y="116304"/>
                </a:cubicBezTo>
                <a:cubicBezTo>
                  <a:pt x="299364" y="116710"/>
                  <a:pt x="299466" y="116913"/>
                  <a:pt x="299466" y="116913"/>
                </a:cubicBezTo>
                <a:lnTo>
                  <a:pt x="300990" y="116913"/>
                </a:lnTo>
                <a:close/>
                <a:moveTo>
                  <a:pt x="194234" y="115999"/>
                </a:moveTo>
                <a:cubicBezTo>
                  <a:pt x="194031" y="116608"/>
                  <a:pt x="193523" y="117116"/>
                  <a:pt x="192710" y="117523"/>
                </a:cubicBezTo>
                <a:cubicBezTo>
                  <a:pt x="193116" y="117726"/>
                  <a:pt x="193319" y="117828"/>
                  <a:pt x="193319" y="117828"/>
                </a:cubicBezTo>
                <a:cubicBezTo>
                  <a:pt x="193726" y="117624"/>
                  <a:pt x="194234" y="117218"/>
                  <a:pt x="194843" y="116608"/>
                </a:cubicBezTo>
                <a:close/>
                <a:moveTo>
                  <a:pt x="77724" y="115999"/>
                </a:moveTo>
                <a:cubicBezTo>
                  <a:pt x="77724" y="116608"/>
                  <a:pt x="77622" y="117116"/>
                  <a:pt x="77419" y="117523"/>
                </a:cubicBezTo>
                <a:lnTo>
                  <a:pt x="78029" y="117523"/>
                </a:lnTo>
                <a:cubicBezTo>
                  <a:pt x="78232" y="117116"/>
                  <a:pt x="78334" y="116608"/>
                  <a:pt x="78334" y="115999"/>
                </a:cubicBezTo>
                <a:close/>
                <a:moveTo>
                  <a:pt x="553974" y="115694"/>
                </a:moveTo>
                <a:cubicBezTo>
                  <a:pt x="552552" y="115491"/>
                  <a:pt x="551332" y="116100"/>
                  <a:pt x="550316" y="117523"/>
                </a:cubicBezTo>
                <a:cubicBezTo>
                  <a:pt x="551332" y="118336"/>
                  <a:pt x="552653" y="118336"/>
                  <a:pt x="554279" y="117523"/>
                </a:cubicBezTo>
                <a:cubicBezTo>
                  <a:pt x="554279" y="116710"/>
                  <a:pt x="554177" y="116100"/>
                  <a:pt x="553974" y="115694"/>
                </a:cubicBezTo>
                <a:close/>
                <a:moveTo>
                  <a:pt x="543001" y="115694"/>
                </a:moveTo>
                <a:cubicBezTo>
                  <a:pt x="541782" y="116507"/>
                  <a:pt x="540766" y="117116"/>
                  <a:pt x="539953" y="117523"/>
                </a:cubicBezTo>
                <a:cubicBezTo>
                  <a:pt x="540563" y="118132"/>
                  <a:pt x="540868" y="118437"/>
                  <a:pt x="540868" y="118437"/>
                </a:cubicBezTo>
                <a:cubicBezTo>
                  <a:pt x="541884" y="117828"/>
                  <a:pt x="542442" y="117421"/>
                  <a:pt x="542544" y="117218"/>
                </a:cubicBezTo>
                <a:cubicBezTo>
                  <a:pt x="542646" y="117015"/>
                  <a:pt x="542798" y="116507"/>
                  <a:pt x="543001" y="115694"/>
                </a:cubicBezTo>
                <a:close/>
                <a:moveTo>
                  <a:pt x="507644" y="115694"/>
                </a:moveTo>
                <a:lnTo>
                  <a:pt x="507644" y="115999"/>
                </a:lnTo>
                <a:lnTo>
                  <a:pt x="508254" y="115999"/>
                </a:lnTo>
                <a:lnTo>
                  <a:pt x="508254" y="115694"/>
                </a:lnTo>
                <a:close/>
                <a:moveTo>
                  <a:pt x="464363" y="115694"/>
                </a:moveTo>
                <a:cubicBezTo>
                  <a:pt x="464363" y="115897"/>
                  <a:pt x="464464" y="115999"/>
                  <a:pt x="464668" y="115999"/>
                </a:cubicBezTo>
                <a:lnTo>
                  <a:pt x="464668" y="115694"/>
                </a:lnTo>
                <a:close/>
                <a:moveTo>
                  <a:pt x="457962" y="115694"/>
                </a:moveTo>
                <a:cubicBezTo>
                  <a:pt x="457962" y="116304"/>
                  <a:pt x="457911" y="116761"/>
                  <a:pt x="457810" y="117066"/>
                </a:cubicBezTo>
                <a:cubicBezTo>
                  <a:pt x="457708" y="117370"/>
                  <a:pt x="457759" y="117726"/>
                  <a:pt x="457962" y="118132"/>
                </a:cubicBezTo>
                <a:cubicBezTo>
                  <a:pt x="458368" y="117726"/>
                  <a:pt x="458775" y="117421"/>
                  <a:pt x="459181" y="117218"/>
                </a:cubicBezTo>
                <a:cubicBezTo>
                  <a:pt x="458775" y="116812"/>
                  <a:pt x="458368" y="116304"/>
                  <a:pt x="457962" y="115694"/>
                </a:cubicBezTo>
                <a:close/>
                <a:moveTo>
                  <a:pt x="444856" y="115694"/>
                </a:moveTo>
                <a:cubicBezTo>
                  <a:pt x="445059" y="115694"/>
                  <a:pt x="445211" y="115745"/>
                  <a:pt x="445313" y="115846"/>
                </a:cubicBezTo>
                <a:cubicBezTo>
                  <a:pt x="445414" y="115948"/>
                  <a:pt x="445567" y="115999"/>
                  <a:pt x="445770" y="115999"/>
                </a:cubicBezTo>
                <a:lnTo>
                  <a:pt x="445770" y="115694"/>
                </a:lnTo>
                <a:close/>
                <a:moveTo>
                  <a:pt x="229591" y="115694"/>
                </a:moveTo>
                <a:lnTo>
                  <a:pt x="229895" y="115999"/>
                </a:lnTo>
                <a:lnTo>
                  <a:pt x="229895" y="115694"/>
                </a:lnTo>
                <a:close/>
                <a:moveTo>
                  <a:pt x="214351" y="115694"/>
                </a:moveTo>
                <a:lnTo>
                  <a:pt x="214046" y="115999"/>
                </a:lnTo>
                <a:lnTo>
                  <a:pt x="214351" y="115999"/>
                </a:lnTo>
                <a:close/>
                <a:moveTo>
                  <a:pt x="164363" y="115694"/>
                </a:moveTo>
                <a:lnTo>
                  <a:pt x="164668" y="115999"/>
                </a:lnTo>
                <a:cubicBezTo>
                  <a:pt x="164668" y="115796"/>
                  <a:pt x="164770" y="115694"/>
                  <a:pt x="164973" y="115694"/>
                </a:cubicBezTo>
                <a:close/>
                <a:moveTo>
                  <a:pt x="43282" y="115694"/>
                </a:moveTo>
                <a:cubicBezTo>
                  <a:pt x="42062" y="116507"/>
                  <a:pt x="40945" y="117116"/>
                  <a:pt x="39929" y="117523"/>
                </a:cubicBezTo>
                <a:lnTo>
                  <a:pt x="39711" y="117610"/>
                </a:lnTo>
                <a:lnTo>
                  <a:pt x="39167" y="117828"/>
                </a:lnTo>
                <a:cubicBezTo>
                  <a:pt x="39065" y="117828"/>
                  <a:pt x="38811" y="117929"/>
                  <a:pt x="38405" y="118132"/>
                </a:cubicBezTo>
                <a:cubicBezTo>
                  <a:pt x="38405" y="118539"/>
                  <a:pt x="38710" y="119047"/>
                  <a:pt x="39319" y="119656"/>
                </a:cubicBezTo>
                <a:cubicBezTo>
                  <a:pt x="39522" y="119047"/>
                  <a:pt x="39929" y="118640"/>
                  <a:pt x="40538" y="118437"/>
                </a:cubicBezTo>
                <a:cubicBezTo>
                  <a:pt x="42367" y="118437"/>
                  <a:pt x="43282" y="117523"/>
                  <a:pt x="43282" y="115694"/>
                </a:cubicBezTo>
                <a:close/>
                <a:moveTo>
                  <a:pt x="558851" y="115389"/>
                </a:moveTo>
                <a:cubicBezTo>
                  <a:pt x="557835" y="116405"/>
                  <a:pt x="557378" y="117015"/>
                  <a:pt x="557479" y="117218"/>
                </a:cubicBezTo>
                <a:cubicBezTo>
                  <a:pt x="557581" y="117421"/>
                  <a:pt x="558140" y="117929"/>
                  <a:pt x="559156" y="118742"/>
                </a:cubicBezTo>
                <a:cubicBezTo>
                  <a:pt x="558952" y="117726"/>
                  <a:pt x="558851" y="116608"/>
                  <a:pt x="558851" y="115389"/>
                </a:cubicBezTo>
                <a:close/>
                <a:moveTo>
                  <a:pt x="504292" y="115389"/>
                </a:moveTo>
                <a:cubicBezTo>
                  <a:pt x="503682" y="115796"/>
                  <a:pt x="503174" y="116202"/>
                  <a:pt x="502768" y="116608"/>
                </a:cubicBezTo>
                <a:cubicBezTo>
                  <a:pt x="503174" y="116608"/>
                  <a:pt x="503428" y="116659"/>
                  <a:pt x="503530" y="116761"/>
                </a:cubicBezTo>
                <a:cubicBezTo>
                  <a:pt x="503631" y="116862"/>
                  <a:pt x="503784" y="116913"/>
                  <a:pt x="503987" y="116913"/>
                </a:cubicBezTo>
                <a:cubicBezTo>
                  <a:pt x="503987" y="116304"/>
                  <a:pt x="504088" y="115796"/>
                  <a:pt x="504292" y="115389"/>
                </a:cubicBezTo>
                <a:close/>
                <a:moveTo>
                  <a:pt x="451256" y="115389"/>
                </a:moveTo>
                <a:cubicBezTo>
                  <a:pt x="450850" y="115389"/>
                  <a:pt x="450444" y="115491"/>
                  <a:pt x="450037" y="115694"/>
                </a:cubicBezTo>
                <a:cubicBezTo>
                  <a:pt x="450240" y="116100"/>
                  <a:pt x="450342" y="116812"/>
                  <a:pt x="450342" y="117828"/>
                </a:cubicBezTo>
                <a:cubicBezTo>
                  <a:pt x="450748" y="117421"/>
                  <a:pt x="451104" y="117167"/>
                  <a:pt x="451409" y="117066"/>
                </a:cubicBezTo>
                <a:cubicBezTo>
                  <a:pt x="451714" y="116964"/>
                  <a:pt x="452069" y="116710"/>
                  <a:pt x="452476" y="116304"/>
                </a:cubicBezTo>
                <a:cubicBezTo>
                  <a:pt x="451663" y="115897"/>
                  <a:pt x="451256" y="115592"/>
                  <a:pt x="451256" y="115389"/>
                </a:cubicBezTo>
                <a:close/>
                <a:moveTo>
                  <a:pt x="379019" y="115389"/>
                </a:moveTo>
                <a:cubicBezTo>
                  <a:pt x="379019" y="115999"/>
                  <a:pt x="379070" y="116456"/>
                  <a:pt x="379171" y="116761"/>
                </a:cubicBezTo>
                <a:cubicBezTo>
                  <a:pt x="379273" y="117066"/>
                  <a:pt x="379222" y="117421"/>
                  <a:pt x="379019" y="117828"/>
                </a:cubicBezTo>
                <a:cubicBezTo>
                  <a:pt x="379628" y="117624"/>
                  <a:pt x="380035" y="117472"/>
                  <a:pt x="380238" y="117370"/>
                </a:cubicBezTo>
                <a:cubicBezTo>
                  <a:pt x="380441" y="117269"/>
                  <a:pt x="380746" y="117116"/>
                  <a:pt x="381152" y="116913"/>
                </a:cubicBezTo>
                <a:cubicBezTo>
                  <a:pt x="380949" y="116507"/>
                  <a:pt x="380848" y="115999"/>
                  <a:pt x="380848" y="115389"/>
                </a:cubicBezTo>
                <a:close/>
                <a:moveTo>
                  <a:pt x="58826" y="115389"/>
                </a:moveTo>
                <a:cubicBezTo>
                  <a:pt x="58217" y="115999"/>
                  <a:pt x="57709" y="116405"/>
                  <a:pt x="57302" y="116608"/>
                </a:cubicBezTo>
                <a:cubicBezTo>
                  <a:pt x="57709" y="117421"/>
                  <a:pt x="58115" y="117929"/>
                  <a:pt x="58522" y="118132"/>
                </a:cubicBezTo>
                <a:cubicBezTo>
                  <a:pt x="58522" y="118132"/>
                  <a:pt x="58725" y="118132"/>
                  <a:pt x="59131" y="118132"/>
                </a:cubicBezTo>
                <a:cubicBezTo>
                  <a:pt x="58928" y="117523"/>
                  <a:pt x="58826" y="116608"/>
                  <a:pt x="58826" y="115389"/>
                </a:cubicBezTo>
                <a:close/>
                <a:moveTo>
                  <a:pt x="54559" y="115389"/>
                </a:moveTo>
                <a:cubicBezTo>
                  <a:pt x="53543" y="115592"/>
                  <a:pt x="52730" y="115745"/>
                  <a:pt x="52121" y="115846"/>
                </a:cubicBezTo>
                <a:cubicBezTo>
                  <a:pt x="51511" y="115948"/>
                  <a:pt x="51105" y="116507"/>
                  <a:pt x="50902" y="117523"/>
                </a:cubicBezTo>
                <a:cubicBezTo>
                  <a:pt x="51308" y="117929"/>
                  <a:pt x="51714" y="118132"/>
                  <a:pt x="52121" y="118132"/>
                </a:cubicBezTo>
                <a:cubicBezTo>
                  <a:pt x="52527" y="118132"/>
                  <a:pt x="52883" y="118082"/>
                  <a:pt x="53188" y="117980"/>
                </a:cubicBezTo>
                <a:cubicBezTo>
                  <a:pt x="53492" y="117878"/>
                  <a:pt x="53848" y="117828"/>
                  <a:pt x="54254" y="117828"/>
                </a:cubicBezTo>
                <a:cubicBezTo>
                  <a:pt x="54458" y="117218"/>
                  <a:pt x="54559" y="116405"/>
                  <a:pt x="54559" y="115389"/>
                </a:cubicBezTo>
                <a:close/>
                <a:moveTo>
                  <a:pt x="153391" y="114780"/>
                </a:moveTo>
                <a:cubicBezTo>
                  <a:pt x="153594" y="115592"/>
                  <a:pt x="153797" y="116202"/>
                  <a:pt x="154000" y="116608"/>
                </a:cubicBezTo>
                <a:cubicBezTo>
                  <a:pt x="154203" y="117015"/>
                  <a:pt x="154305" y="117421"/>
                  <a:pt x="154305" y="117828"/>
                </a:cubicBezTo>
                <a:cubicBezTo>
                  <a:pt x="154711" y="117421"/>
                  <a:pt x="155016" y="117167"/>
                  <a:pt x="155219" y="117066"/>
                </a:cubicBezTo>
                <a:cubicBezTo>
                  <a:pt x="155423" y="116964"/>
                  <a:pt x="155727" y="116710"/>
                  <a:pt x="156134" y="116304"/>
                </a:cubicBezTo>
                <a:cubicBezTo>
                  <a:pt x="155321" y="116100"/>
                  <a:pt x="154407" y="115592"/>
                  <a:pt x="153391" y="114780"/>
                </a:cubicBezTo>
                <a:close/>
                <a:moveTo>
                  <a:pt x="589940" y="114475"/>
                </a:moveTo>
                <a:cubicBezTo>
                  <a:pt x="590550" y="115694"/>
                  <a:pt x="590956" y="116608"/>
                  <a:pt x="591160" y="117218"/>
                </a:cubicBezTo>
                <a:cubicBezTo>
                  <a:pt x="591769" y="117015"/>
                  <a:pt x="592277" y="116913"/>
                  <a:pt x="592684" y="116913"/>
                </a:cubicBezTo>
                <a:cubicBezTo>
                  <a:pt x="593090" y="116913"/>
                  <a:pt x="593598" y="116812"/>
                  <a:pt x="594208" y="116608"/>
                </a:cubicBezTo>
                <a:cubicBezTo>
                  <a:pt x="593598" y="116202"/>
                  <a:pt x="593090" y="115846"/>
                  <a:pt x="592684" y="115542"/>
                </a:cubicBezTo>
                <a:cubicBezTo>
                  <a:pt x="592277" y="115237"/>
                  <a:pt x="591871" y="114881"/>
                  <a:pt x="591464" y="114475"/>
                </a:cubicBezTo>
                <a:close/>
                <a:moveTo>
                  <a:pt x="587197" y="114475"/>
                </a:moveTo>
                <a:cubicBezTo>
                  <a:pt x="587197" y="114678"/>
                  <a:pt x="587096" y="114780"/>
                  <a:pt x="586892" y="114780"/>
                </a:cubicBezTo>
                <a:lnTo>
                  <a:pt x="587197" y="115084"/>
                </a:lnTo>
                <a:cubicBezTo>
                  <a:pt x="587197" y="115288"/>
                  <a:pt x="587299" y="115389"/>
                  <a:pt x="587502" y="115389"/>
                </a:cubicBezTo>
                <a:cubicBezTo>
                  <a:pt x="587299" y="115796"/>
                  <a:pt x="587197" y="116304"/>
                  <a:pt x="587197" y="116913"/>
                </a:cubicBezTo>
                <a:cubicBezTo>
                  <a:pt x="586588" y="116913"/>
                  <a:pt x="585876" y="117015"/>
                  <a:pt x="585064" y="117218"/>
                </a:cubicBezTo>
                <a:cubicBezTo>
                  <a:pt x="585267" y="117624"/>
                  <a:pt x="585419" y="117878"/>
                  <a:pt x="585521" y="117980"/>
                </a:cubicBezTo>
                <a:cubicBezTo>
                  <a:pt x="585622" y="118082"/>
                  <a:pt x="585775" y="118336"/>
                  <a:pt x="585978" y="118742"/>
                </a:cubicBezTo>
                <a:cubicBezTo>
                  <a:pt x="586384" y="118336"/>
                  <a:pt x="586588" y="117980"/>
                  <a:pt x="586588" y="117675"/>
                </a:cubicBezTo>
                <a:cubicBezTo>
                  <a:pt x="586588" y="117370"/>
                  <a:pt x="586791" y="117116"/>
                  <a:pt x="587197" y="116913"/>
                </a:cubicBezTo>
                <a:cubicBezTo>
                  <a:pt x="587400" y="116710"/>
                  <a:pt x="588010" y="116608"/>
                  <a:pt x="589026" y="116608"/>
                </a:cubicBezTo>
                <a:cubicBezTo>
                  <a:pt x="588010" y="115999"/>
                  <a:pt x="587502" y="115592"/>
                  <a:pt x="587502" y="115389"/>
                </a:cubicBezTo>
                <a:cubicBezTo>
                  <a:pt x="587502" y="114983"/>
                  <a:pt x="587400" y="114678"/>
                  <a:pt x="587197" y="114475"/>
                </a:cubicBezTo>
                <a:close/>
                <a:moveTo>
                  <a:pt x="546049" y="114475"/>
                </a:moveTo>
                <a:lnTo>
                  <a:pt x="545744" y="114780"/>
                </a:lnTo>
                <a:lnTo>
                  <a:pt x="546659" y="114780"/>
                </a:lnTo>
                <a:cubicBezTo>
                  <a:pt x="546252" y="114576"/>
                  <a:pt x="546049" y="114475"/>
                  <a:pt x="546049" y="114475"/>
                </a:cubicBezTo>
                <a:close/>
                <a:moveTo>
                  <a:pt x="500024" y="114475"/>
                </a:moveTo>
                <a:lnTo>
                  <a:pt x="500024" y="114780"/>
                </a:lnTo>
                <a:lnTo>
                  <a:pt x="500329" y="114780"/>
                </a:lnTo>
                <a:close/>
                <a:moveTo>
                  <a:pt x="198501" y="114475"/>
                </a:moveTo>
                <a:cubicBezTo>
                  <a:pt x="198095" y="114475"/>
                  <a:pt x="197891" y="114780"/>
                  <a:pt x="197891" y="115389"/>
                </a:cubicBezTo>
                <a:cubicBezTo>
                  <a:pt x="197891" y="115389"/>
                  <a:pt x="198298" y="115592"/>
                  <a:pt x="199111" y="115999"/>
                </a:cubicBezTo>
                <a:cubicBezTo>
                  <a:pt x="199314" y="115796"/>
                  <a:pt x="199415" y="115694"/>
                  <a:pt x="199415" y="115694"/>
                </a:cubicBezTo>
                <a:cubicBezTo>
                  <a:pt x="199415" y="115491"/>
                  <a:pt x="199111" y="115084"/>
                  <a:pt x="198501" y="114475"/>
                </a:cubicBezTo>
                <a:close/>
                <a:moveTo>
                  <a:pt x="183261" y="114475"/>
                </a:moveTo>
                <a:cubicBezTo>
                  <a:pt x="183261" y="114678"/>
                  <a:pt x="183159" y="114780"/>
                  <a:pt x="182956" y="114780"/>
                </a:cubicBezTo>
                <a:cubicBezTo>
                  <a:pt x="183363" y="115592"/>
                  <a:pt x="183566" y="115999"/>
                  <a:pt x="183566" y="115999"/>
                </a:cubicBezTo>
                <a:cubicBezTo>
                  <a:pt x="183566" y="115999"/>
                  <a:pt x="183769" y="115796"/>
                  <a:pt x="184175" y="115389"/>
                </a:cubicBezTo>
                <a:cubicBezTo>
                  <a:pt x="183972" y="114983"/>
                  <a:pt x="183820" y="114780"/>
                  <a:pt x="183718" y="114780"/>
                </a:cubicBezTo>
                <a:cubicBezTo>
                  <a:pt x="183617" y="114780"/>
                  <a:pt x="183464" y="114678"/>
                  <a:pt x="183261" y="114475"/>
                </a:cubicBezTo>
                <a:close/>
                <a:moveTo>
                  <a:pt x="177165" y="114475"/>
                </a:moveTo>
                <a:cubicBezTo>
                  <a:pt x="177571" y="115084"/>
                  <a:pt x="178079" y="115592"/>
                  <a:pt x="178689" y="115999"/>
                </a:cubicBezTo>
                <a:cubicBezTo>
                  <a:pt x="179299" y="116405"/>
                  <a:pt x="180111" y="116304"/>
                  <a:pt x="181127" y="115694"/>
                </a:cubicBezTo>
                <a:cubicBezTo>
                  <a:pt x="180721" y="114881"/>
                  <a:pt x="180162" y="114475"/>
                  <a:pt x="179451" y="114475"/>
                </a:cubicBezTo>
                <a:cubicBezTo>
                  <a:pt x="178740" y="114475"/>
                  <a:pt x="177978" y="114475"/>
                  <a:pt x="177165" y="114475"/>
                </a:cubicBezTo>
                <a:close/>
                <a:moveTo>
                  <a:pt x="90221" y="114475"/>
                </a:moveTo>
                <a:cubicBezTo>
                  <a:pt x="90424" y="115084"/>
                  <a:pt x="90576" y="115592"/>
                  <a:pt x="90678" y="115999"/>
                </a:cubicBezTo>
                <a:cubicBezTo>
                  <a:pt x="90780" y="116405"/>
                  <a:pt x="90932" y="116812"/>
                  <a:pt x="91135" y="117218"/>
                </a:cubicBezTo>
                <a:cubicBezTo>
                  <a:pt x="91745" y="117015"/>
                  <a:pt x="92304" y="116913"/>
                  <a:pt x="92812" y="116913"/>
                </a:cubicBezTo>
                <a:cubicBezTo>
                  <a:pt x="93320" y="116913"/>
                  <a:pt x="93878" y="116812"/>
                  <a:pt x="94488" y="116608"/>
                </a:cubicBezTo>
                <a:cubicBezTo>
                  <a:pt x="93878" y="116202"/>
                  <a:pt x="93421" y="115846"/>
                  <a:pt x="93116" y="115542"/>
                </a:cubicBezTo>
                <a:cubicBezTo>
                  <a:pt x="92812" y="115237"/>
                  <a:pt x="92354" y="114881"/>
                  <a:pt x="91745" y="114475"/>
                </a:cubicBezTo>
                <a:close/>
                <a:moveTo>
                  <a:pt x="70409" y="114475"/>
                </a:moveTo>
                <a:cubicBezTo>
                  <a:pt x="70206" y="114881"/>
                  <a:pt x="70002" y="115288"/>
                  <a:pt x="69799" y="115694"/>
                </a:cubicBezTo>
                <a:cubicBezTo>
                  <a:pt x="69596" y="116100"/>
                  <a:pt x="69393" y="116507"/>
                  <a:pt x="69190" y="116913"/>
                </a:cubicBezTo>
                <a:cubicBezTo>
                  <a:pt x="70002" y="116913"/>
                  <a:pt x="70663" y="116964"/>
                  <a:pt x="71171" y="117066"/>
                </a:cubicBezTo>
                <a:cubicBezTo>
                  <a:pt x="71679" y="117167"/>
                  <a:pt x="72339" y="116812"/>
                  <a:pt x="73152" y="115999"/>
                </a:cubicBezTo>
                <a:lnTo>
                  <a:pt x="73376" y="115958"/>
                </a:lnTo>
                <a:close/>
                <a:moveTo>
                  <a:pt x="46330" y="114475"/>
                </a:moveTo>
                <a:cubicBezTo>
                  <a:pt x="46126" y="114475"/>
                  <a:pt x="45923" y="114576"/>
                  <a:pt x="45720" y="114780"/>
                </a:cubicBezTo>
                <a:lnTo>
                  <a:pt x="46634" y="114780"/>
                </a:lnTo>
                <a:close/>
                <a:moveTo>
                  <a:pt x="75804" y="114292"/>
                </a:moveTo>
                <a:lnTo>
                  <a:pt x="74981" y="115389"/>
                </a:lnTo>
                <a:lnTo>
                  <a:pt x="73711" y="115897"/>
                </a:lnTo>
                <a:lnTo>
                  <a:pt x="76505" y="115389"/>
                </a:lnTo>
                <a:cubicBezTo>
                  <a:pt x="76302" y="115186"/>
                  <a:pt x="76200" y="114983"/>
                  <a:pt x="76200" y="114780"/>
                </a:cubicBezTo>
                <a:lnTo>
                  <a:pt x="75895" y="114475"/>
                </a:lnTo>
                <a:close/>
                <a:moveTo>
                  <a:pt x="65837" y="114170"/>
                </a:moveTo>
                <a:cubicBezTo>
                  <a:pt x="65227" y="115186"/>
                  <a:pt x="64719" y="115948"/>
                  <a:pt x="64313" y="116456"/>
                </a:cubicBezTo>
                <a:cubicBezTo>
                  <a:pt x="63906" y="116964"/>
                  <a:pt x="63703" y="117421"/>
                  <a:pt x="63703" y="117828"/>
                </a:cubicBezTo>
                <a:cubicBezTo>
                  <a:pt x="62890" y="118234"/>
                  <a:pt x="62179" y="118640"/>
                  <a:pt x="61570" y="119047"/>
                </a:cubicBezTo>
                <a:cubicBezTo>
                  <a:pt x="60960" y="119453"/>
                  <a:pt x="60249" y="119860"/>
                  <a:pt x="59436" y="120266"/>
                </a:cubicBezTo>
                <a:cubicBezTo>
                  <a:pt x="60655" y="120672"/>
                  <a:pt x="61366" y="120876"/>
                  <a:pt x="61570" y="120876"/>
                </a:cubicBezTo>
                <a:cubicBezTo>
                  <a:pt x="61366" y="121688"/>
                  <a:pt x="61265" y="122603"/>
                  <a:pt x="61265" y="123619"/>
                </a:cubicBezTo>
                <a:cubicBezTo>
                  <a:pt x="61874" y="123212"/>
                  <a:pt x="62433" y="122958"/>
                  <a:pt x="62941" y="122857"/>
                </a:cubicBezTo>
                <a:cubicBezTo>
                  <a:pt x="63449" y="122755"/>
                  <a:pt x="63906" y="122501"/>
                  <a:pt x="64313" y="122095"/>
                </a:cubicBezTo>
                <a:cubicBezTo>
                  <a:pt x="64313" y="121079"/>
                  <a:pt x="64110" y="120368"/>
                  <a:pt x="63703" y="119961"/>
                </a:cubicBezTo>
                <a:cubicBezTo>
                  <a:pt x="64110" y="119148"/>
                  <a:pt x="64465" y="118437"/>
                  <a:pt x="64770" y="117828"/>
                </a:cubicBezTo>
                <a:cubicBezTo>
                  <a:pt x="65075" y="117218"/>
                  <a:pt x="65430" y="116710"/>
                  <a:pt x="65837" y="116304"/>
                </a:cubicBezTo>
                <a:cubicBezTo>
                  <a:pt x="65837" y="116100"/>
                  <a:pt x="65888" y="115846"/>
                  <a:pt x="65989" y="115542"/>
                </a:cubicBezTo>
                <a:cubicBezTo>
                  <a:pt x="66091" y="115237"/>
                  <a:pt x="66040" y="114780"/>
                  <a:pt x="65837" y="114170"/>
                </a:cubicBezTo>
                <a:close/>
                <a:moveTo>
                  <a:pt x="582320" y="113865"/>
                </a:moveTo>
                <a:cubicBezTo>
                  <a:pt x="582320" y="114068"/>
                  <a:pt x="582320" y="114170"/>
                  <a:pt x="582320" y="114170"/>
                </a:cubicBezTo>
                <a:cubicBezTo>
                  <a:pt x="582524" y="114170"/>
                  <a:pt x="582727" y="114068"/>
                  <a:pt x="582930" y="113865"/>
                </a:cubicBezTo>
                <a:lnTo>
                  <a:pt x="582625" y="113865"/>
                </a:lnTo>
                <a:cubicBezTo>
                  <a:pt x="582625" y="113865"/>
                  <a:pt x="582524" y="113865"/>
                  <a:pt x="582320" y="113865"/>
                </a:cubicBezTo>
                <a:close/>
                <a:moveTo>
                  <a:pt x="492709" y="113865"/>
                </a:moveTo>
                <a:lnTo>
                  <a:pt x="492100" y="114170"/>
                </a:lnTo>
                <a:cubicBezTo>
                  <a:pt x="492100" y="114576"/>
                  <a:pt x="492201" y="114983"/>
                  <a:pt x="492404" y="115389"/>
                </a:cubicBezTo>
                <a:cubicBezTo>
                  <a:pt x="492608" y="115389"/>
                  <a:pt x="492709" y="115288"/>
                  <a:pt x="492709" y="115084"/>
                </a:cubicBezTo>
                <a:cubicBezTo>
                  <a:pt x="492709" y="114881"/>
                  <a:pt x="492811" y="114780"/>
                  <a:pt x="493014" y="114780"/>
                </a:cubicBezTo>
                <a:cubicBezTo>
                  <a:pt x="492811" y="114576"/>
                  <a:pt x="492709" y="114272"/>
                  <a:pt x="492709" y="113865"/>
                </a:cubicBezTo>
                <a:close/>
                <a:moveTo>
                  <a:pt x="299771" y="113865"/>
                </a:moveTo>
                <a:cubicBezTo>
                  <a:pt x="299771" y="114068"/>
                  <a:pt x="299872" y="114170"/>
                  <a:pt x="300076" y="114170"/>
                </a:cubicBezTo>
                <a:lnTo>
                  <a:pt x="300685" y="114170"/>
                </a:lnTo>
                <a:cubicBezTo>
                  <a:pt x="300685" y="113967"/>
                  <a:pt x="300380" y="113865"/>
                  <a:pt x="299771" y="113865"/>
                </a:cubicBezTo>
                <a:close/>
                <a:moveTo>
                  <a:pt x="296113" y="113865"/>
                </a:moveTo>
                <a:cubicBezTo>
                  <a:pt x="295707" y="114272"/>
                  <a:pt x="295504" y="114475"/>
                  <a:pt x="295504" y="114475"/>
                </a:cubicBezTo>
                <a:lnTo>
                  <a:pt x="296113" y="114475"/>
                </a:lnTo>
                <a:cubicBezTo>
                  <a:pt x="295707" y="114475"/>
                  <a:pt x="295707" y="114272"/>
                  <a:pt x="296113" y="113865"/>
                </a:cubicBezTo>
                <a:close/>
                <a:moveTo>
                  <a:pt x="289408" y="113865"/>
                </a:moveTo>
                <a:cubicBezTo>
                  <a:pt x="289204" y="114068"/>
                  <a:pt x="289103" y="114373"/>
                  <a:pt x="289103" y="114780"/>
                </a:cubicBezTo>
                <a:lnTo>
                  <a:pt x="289408" y="114780"/>
                </a:lnTo>
                <a:cubicBezTo>
                  <a:pt x="289408" y="114576"/>
                  <a:pt x="289458" y="114475"/>
                  <a:pt x="289560" y="114475"/>
                </a:cubicBezTo>
                <a:cubicBezTo>
                  <a:pt x="289662" y="114475"/>
                  <a:pt x="289712" y="114373"/>
                  <a:pt x="289712" y="114170"/>
                </a:cubicBezTo>
                <a:cubicBezTo>
                  <a:pt x="289712" y="113967"/>
                  <a:pt x="289611" y="113865"/>
                  <a:pt x="289408" y="113865"/>
                </a:cubicBezTo>
                <a:close/>
                <a:moveTo>
                  <a:pt x="228981" y="113865"/>
                </a:moveTo>
                <a:cubicBezTo>
                  <a:pt x="228575" y="114068"/>
                  <a:pt x="228168" y="114170"/>
                  <a:pt x="227762" y="114170"/>
                </a:cubicBezTo>
                <a:cubicBezTo>
                  <a:pt x="227762" y="114373"/>
                  <a:pt x="227863" y="114576"/>
                  <a:pt x="228067" y="114780"/>
                </a:cubicBezTo>
                <a:lnTo>
                  <a:pt x="228676" y="114780"/>
                </a:lnTo>
                <a:cubicBezTo>
                  <a:pt x="228676" y="114373"/>
                  <a:pt x="228778" y="114068"/>
                  <a:pt x="228981" y="113865"/>
                </a:cubicBezTo>
                <a:close/>
                <a:moveTo>
                  <a:pt x="210388" y="113865"/>
                </a:moveTo>
                <a:cubicBezTo>
                  <a:pt x="210185" y="114272"/>
                  <a:pt x="210083" y="114780"/>
                  <a:pt x="210083" y="115389"/>
                </a:cubicBezTo>
                <a:cubicBezTo>
                  <a:pt x="209677" y="115592"/>
                  <a:pt x="209474" y="115694"/>
                  <a:pt x="209474" y="115694"/>
                </a:cubicBezTo>
                <a:cubicBezTo>
                  <a:pt x="209474" y="115897"/>
                  <a:pt x="209525" y="115999"/>
                  <a:pt x="209626" y="115999"/>
                </a:cubicBezTo>
                <a:cubicBezTo>
                  <a:pt x="209728" y="115999"/>
                  <a:pt x="209779" y="116100"/>
                  <a:pt x="209779" y="116304"/>
                </a:cubicBezTo>
                <a:cubicBezTo>
                  <a:pt x="210185" y="117116"/>
                  <a:pt x="210490" y="117523"/>
                  <a:pt x="210693" y="117523"/>
                </a:cubicBezTo>
                <a:cubicBezTo>
                  <a:pt x="210896" y="117523"/>
                  <a:pt x="211607" y="117116"/>
                  <a:pt x="212827" y="116304"/>
                </a:cubicBezTo>
                <a:lnTo>
                  <a:pt x="209779" y="116304"/>
                </a:lnTo>
                <a:cubicBezTo>
                  <a:pt x="209779" y="115897"/>
                  <a:pt x="209880" y="115592"/>
                  <a:pt x="210083" y="115389"/>
                </a:cubicBezTo>
                <a:cubicBezTo>
                  <a:pt x="210490" y="114983"/>
                  <a:pt x="211303" y="114576"/>
                  <a:pt x="212522" y="114170"/>
                </a:cubicBezTo>
                <a:lnTo>
                  <a:pt x="212827" y="113865"/>
                </a:lnTo>
                <a:close/>
                <a:moveTo>
                  <a:pt x="158267" y="113865"/>
                </a:moveTo>
                <a:lnTo>
                  <a:pt x="157963" y="114170"/>
                </a:lnTo>
                <a:cubicBezTo>
                  <a:pt x="158166" y="114170"/>
                  <a:pt x="158369" y="114068"/>
                  <a:pt x="158572" y="113865"/>
                </a:cubicBezTo>
                <a:close/>
                <a:moveTo>
                  <a:pt x="87478" y="113865"/>
                </a:moveTo>
                <a:cubicBezTo>
                  <a:pt x="87274" y="115491"/>
                  <a:pt x="87274" y="116507"/>
                  <a:pt x="87478" y="116913"/>
                </a:cubicBezTo>
                <a:cubicBezTo>
                  <a:pt x="86665" y="116913"/>
                  <a:pt x="85750" y="117015"/>
                  <a:pt x="84734" y="117218"/>
                </a:cubicBezTo>
                <a:cubicBezTo>
                  <a:pt x="85547" y="117828"/>
                  <a:pt x="86055" y="118336"/>
                  <a:pt x="86258" y="118742"/>
                </a:cubicBezTo>
                <a:cubicBezTo>
                  <a:pt x="86665" y="118336"/>
                  <a:pt x="86868" y="117980"/>
                  <a:pt x="86868" y="117675"/>
                </a:cubicBezTo>
                <a:cubicBezTo>
                  <a:pt x="86868" y="117370"/>
                  <a:pt x="87071" y="117116"/>
                  <a:pt x="87478" y="116913"/>
                </a:cubicBezTo>
                <a:cubicBezTo>
                  <a:pt x="87681" y="116913"/>
                  <a:pt x="87884" y="116862"/>
                  <a:pt x="88087" y="116761"/>
                </a:cubicBezTo>
                <a:cubicBezTo>
                  <a:pt x="88290" y="116659"/>
                  <a:pt x="88595" y="116608"/>
                  <a:pt x="89002" y="116608"/>
                </a:cubicBezTo>
                <a:cubicBezTo>
                  <a:pt x="88595" y="116202"/>
                  <a:pt x="88341" y="115846"/>
                  <a:pt x="88240" y="115542"/>
                </a:cubicBezTo>
                <a:cubicBezTo>
                  <a:pt x="88138" y="115237"/>
                  <a:pt x="87884" y="114678"/>
                  <a:pt x="87478" y="113865"/>
                </a:cubicBezTo>
                <a:close/>
                <a:moveTo>
                  <a:pt x="34442" y="113865"/>
                </a:moveTo>
                <a:lnTo>
                  <a:pt x="32614" y="115694"/>
                </a:lnTo>
                <a:cubicBezTo>
                  <a:pt x="33223" y="116100"/>
                  <a:pt x="33731" y="116507"/>
                  <a:pt x="34138" y="116913"/>
                </a:cubicBezTo>
                <a:lnTo>
                  <a:pt x="35544" y="116069"/>
                </a:lnTo>
                <a:lnTo>
                  <a:pt x="35204" y="115389"/>
                </a:lnTo>
                <a:cubicBezTo>
                  <a:pt x="35103" y="115186"/>
                  <a:pt x="34849" y="114678"/>
                  <a:pt x="34442" y="113865"/>
                </a:cubicBezTo>
                <a:close/>
                <a:moveTo>
                  <a:pt x="603961" y="113256"/>
                </a:moveTo>
                <a:cubicBezTo>
                  <a:pt x="603961" y="114068"/>
                  <a:pt x="603860" y="114475"/>
                  <a:pt x="603656" y="114475"/>
                </a:cubicBezTo>
                <a:cubicBezTo>
                  <a:pt x="603656" y="114475"/>
                  <a:pt x="604164" y="114780"/>
                  <a:pt x="605180" y="115389"/>
                </a:cubicBezTo>
                <a:cubicBezTo>
                  <a:pt x="604774" y="114780"/>
                  <a:pt x="604520" y="114373"/>
                  <a:pt x="604418" y="114170"/>
                </a:cubicBezTo>
                <a:cubicBezTo>
                  <a:pt x="604317" y="113967"/>
                  <a:pt x="604164" y="113662"/>
                  <a:pt x="603961" y="113256"/>
                </a:cubicBezTo>
                <a:close/>
                <a:moveTo>
                  <a:pt x="509168" y="113256"/>
                </a:moveTo>
                <a:cubicBezTo>
                  <a:pt x="508965" y="113459"/>
                  <a:pt x="508813" y="113560"/>
                  <a:pt x="508711" y="113560"/>
                </a:cubicBezTo>
                <a:cubicBezTo>
                  <a:pt x="508610" y="113560"/>
                  <a:pt x="508457" y="113662"/>
                  <a:pt x="508254" y="113865"/>
                </a:cubicBezTo>
                <a:cubicBezTo>
                  <a:pt x="508254" y="114068"/>
                  <a:pt x="508254" y="114170"/>
                  <a:pt x="508254" y="114170"/>
                </a:cubicBezTo>
                <a:cubicBezTo>
                  <a:pt x="509067" y="113764"/>
                  <a:pt x="509473" y="113560"/>
                  <a:pt x="509473" y="113560"/>
                </a:cubicBezTo>
                <a:cubicBezTo>
                  <a:pt x="509270" y="113357"/>
                  <a:pt x="509168" y="113256"/>
                  <a:pt x="509168" y="113256"/>
                </a:cubicBezTo>
                <a:close/>
                <a:moveTo>
                  <a:pt x="223190" y="113256"/>
                </a:moveTo>
                <a:lnTo>
                  <a:pt x="223495" y="113560"/>
                </a:lnTo>
                <a:lnTo>
                  <a:pt x="223495" y="113256"/>
                </a:lnTo>
                <a:close/>
                <a:moveTo>
                  <a:pt x="221056" y="113256"/>
                </a:moveTo>
                <a:cubicBezTo>
                  <a:pt x="220447" y="113662"/>
                  <a:pt x="220040" y="114068"/>
                  <a:pt x="219837" y="114475"/>
                </a:cubicBezTo>
                <a:cubicBezTo>
                  <a:pt x="219634" y="114881"/>
                  <a:pt x="219837" y="115491"/>
                  <a:pt x="220447" y="116304"/>
                </a:cubicBezTo>
                <a:cubicBezTo>
                  <a:pt x="222072" y="115084"/>
                  <a:pt x="222275" y="114068"/>
                  <a:pt x="221056" y="113256"/>
                </a:cubicBezTo>
                <a:close/>
                <a:moveTo>
                  <a:pt x="168326" y="113256"/>
                </a:moveTo>
                <a:cubicBezTo>
                  <a:pt x="168123" y="113256"/>
                  <a:pt x="168021" y="113357"/>
                  <a:pt x="168021" y="113560"/>
                </a:cubicBezTo>
                <a:cubicBezTo>
                  <a:pt x="168224" y="113560"/>
                  <a:pt x="168326" y="113764"/>
                  <a:pt x="168326" y="114170"/>
                </a:cubicBezTo>
                <a:cubicBezTo>
                  <a:pt x="168732" y="113967"/>
                  <a:pt x="168935" y="113865"/>
                  <a:pt x="168935" y="113865"/>
                </a:cubicBezTo>
                <a:close/>
                <a:moveTo>
                  <a:pt x="550316" y="112951"/>
                </a:moveTo>
                <a:lnTo>
                  <a:pt x="550316" y="113256"/>
                </a:lnTo>
                <a:lnTo>
                  <a:pt x="551231" y="113256"/>
                </a:lnTo>
                <a:cubicBezTo>
                  <a:pt x="550824" y="113256"/>
                  <a:pt x="550520" y="113154"/>
                  <a:pt x="550316" y="112951"/>
                </a:cubicBezTo>
                <a:close/>
                <a:moveTo>
                  <a:pt x="510692" y="112951"/>
                </a:moveTo>
                <a:cubicBezTo>
                  <a:pt x="510489" y="112951"/>
                  <a:pt x="510388" y="113052"/>
                  <a:pt x="510388" y="113256"/>
                </a:cubicBezTo>
                <a:cubicBezTo>
                  <a:pt x="510388" y="113662"/>
                  <a:pt x="510337" y="114068"/>
                  <a:pt x="510235" y="114475"/>
                </a:cubicBezTo>
                <a:cubicBezTo>
                  <a:pt x="510134" y="114881"/>
                  <a:pt x="510083" y="115288"/>
                  <a:pt x="510083" y="115694"/>
                </a:cubicBezTo>
                <a:cubicBezTo>
                  <a:pt x="510083" y="115897"/>
                  <a:pt x="510489" y="116100"/>
                  <a:pt x="511302" y="116304"/>
                </a:cubicBezTo>
                <a:cubicBezTo>
                  <a:pt x="511099" y="115491"/>
                  <a:pt x="510997" y="114830"/>
                  <a:pt x="510997" y="114322"/>
                </a:cubicBezTo>
                <a:cubicBezTo>
                  <a:pt x="510997" y="113814"/>
                  <a:pt x="510896" y="113357"/>
                  <a:pt x="510692" y="112951"/>
                </a:cubicBezTo>
                <a:close/>
                <a:moveTo>
                  <a:pt x="501244" y="112951"/>
                </a:moveTo>
                <a:lnTo>
                  <a:pt x="501244" y="113256"/>
                </a:lnTo>
                <a:lnTo>
                  <a:pt x="501548" y="113256"/>
                </a:lnTo>
                <a:close/>
                <a:moveTo>
                  <a:pt x="468020" y="112951"/>
                </a:moveTo>
                <a:cubicBezTo>
                  <a:pt x="467817" y="113357"/>
                  <a:pt x="467614" y="113662"/>
                  <a:pt x="467411" y="113865"/>
                </a:cubicBezTo>
                <a:cubicBezTo>
                  <a:pt x="467208" y="114068"/>
                  <a:pt x="467004" y="114373"/>
                  <a:pt x="466801" y="114780"/>
                </a:cubicBezTo>
                <a:cubicBezTo>
                  <a:pt x="467208" y="114780"/>
                  <a:pt x="467411" y="114983"/>
                  <a:pt x="467411" y="115389"/>
                </a:cubicBezTo>
                <a:cubicBezTo>
                  <a:pt x="467614" y="114983"/>
                  <a:pt x="467817" y="114627"/>
                  <a:pt x="468020" y="114322"/>
                </a:cubicBezTo>
                <a:cubicBezTo>
                  <a:pt x="468224" y="114018"/>
                  <a:pt x="468427" y="113662"/>
                  <a:pt x="468630" y="113256"/>
                </a:cubicBezTo>
                <a:cubicBezTo>
                  <a:pt x="468427" y="113256"/>
                  <a:pt x="468325" y="113205"/>
                  <a:pt x="468325" y="113103"/>
                </a:cubicBezTo>
                <a:cubicBezTo>
                  <a:pt x="468325" y="113002"/>
                  <a:pt x="468224" y="112951"/>
                  <a:pt x="468020" y="112951"/>
                </a:cubicBezTo>
                <a:close/>
                <a:moveTo>
                  <a:pt x="453085" y="112951"/>
                </a:moveTo>
                <a:lnTo>
                  <a:pt x="453085" y="115389"/>
                </a:lnTo>
                <a:cubicBezTo>
                  <a:pt x="453492" y="114780"/>
                  <a:pt x="454101" y="114068"/>
                  <a:pt x="454914" y="113256"/>
                </a:cubicBezTo>
                <a:cubicBezTo>
                  <a:pt x="454304" y="113052"/>
                  <a:pt x="453695" y="112951"/>
                  <a:pt x="453085" y="112951"/>
                </a:cubicBezTo>
                <a:close/>
                <a:moveTo>
                  <a:pt x="378714" y="112951"/>
                </a:moveTo>
                <a:cubicBezTo>
                  <a:pt x="378917" y="113154"/>
                  <a:pt x="379070" y="113256"/>
                  <a:pt x="379171" y="113256"/>
                </a:cubicBezTo>
                <a:cubicBezTo>
                  <a:pt x="379273" y="113256"/>
                  <a:pt x="379425" y="113357"/>
                  <a:pt x="379628" y="113560"/>
                </a:cubicBezTo>
                <a:cubicBezTo>
                  <a:pt x="379628" y="113357"/>
                  <a:pt x="379679" y="113256"/>
                  <a:pt x="379781" y="113256"/>
                </a:cubicBezTo>
                <a:cubicBezTo>
                  <a:pt x="379882" y="113256"/>
                  <a:pt x="379933" y="113154"/>
                  <a:pt x="379933" y="112951"/>
                </a:cubicBezTo>
                <a:close/>
                <a:moveTo>
                  <a:pt x="281788" y="112951"/>
                </a:moveTo>
                <a:cubicBezTo>
                  <a:pt x="281381" y="113560"/>
                  <a:pt x="281178" y="114068"/>
                  <a:pt x="281178" y="114475"/>
                </a:cubicBezTo>
                <a:cubicBezTo>
                  <a:pt x="281178" y="114881"/>
                  <a:pt x="280975" y="115389"/>
                  <a:pt x="280568" y="115999"/>
                </a:cubicBezTo>
                <a:cubicBezTo>
                  <a:pt x="280975" y="115999"/>
                  <a:pt x="281178" y="116100"/>
                  <a:pt x="281178" y="116304"/>
                </a:cubicBezTo>
                <a:cubicBezTo>
                  <a:pt x="281584" y="115897"/>
                  <a:pt x="281889" y="115592"/>
                  <a:pt x="282092" y="115389"/>
                </a:cubicBezTo>
                <a:cubicBezTo>
                  <a:pt x="282296" y="115186"/>
                  <a:pt x="282600" y="114881"/>
                  <a:pt x="283007" y="114475"/>
                </a:cubicBezTo>
                <a:cubicBezTo>
                  <a:pt x="282804" y="114068"/>
                  <a:pt x="282397" y="113560"/>
                  <a:pt x="281788" y="112951"/>
                </a:cubicBezTo>
                <a:close/>
                <a:moveTo>
                  <a:pt x="172136" y="112951"/>
                </a:moveTo>
                <a:cubicBezTo>
                  <a:pt x="171831" y="112951"/>
                  <a:pt x="171374" y="113256"/>
                  <a:pt x="170764" y="113865"/>
                </a:cubicBezTo>
                <a:lnTo>
                  <a:pt x="174727" y="113865"/>
                </a:lnTo>
                <a:cubicBezTo>
                  <a:pt x="173304" y="113256"/>
                  <a:pt x="172441" y="112951"/>
                  <a:pt x="172136" y="112951"/>
                </a:cubicBezTo>
                <a:close/>
                <a:moveTo>
                  <a:pt x="60960" y="112951"/>
                </a:moveTo>
                <a:cubicBezTo>
                  <a:pt x="61366" y="113357"/>
                  <a:pt x="61570" y="113560"/>
                  <a:pt x="61570" y="113560"/>
                </a:cubicBezTo>
                <a:lnTo>
                  <a:pt x="61265" y="113560"/>
                </a:lnTo>
                <a:lnTo>
                  <a:pt x="60350" y="113560"/>
                </a:lnTo>
                <a:cubicBezTo>
                  <a:pt x="60350" y="113357"/>
                  <a:pt x="60452" y="113256"/>
                  <a:pt x="60655" y="113256"/>
                </a:cubicBezTo>
                <a:cubicBezTo>
                  <a:pt x="60858" y="113256"/>
                  <a:pt x="60960" y="113154"/>
                  <a:pt x="60960" y="112951"/>
                </a:cubicBezTo>
                <a:close/>
                <a:moveTo>
                  <a:pt x="30480" y="112951"/>
                </a:moveTo>
                <a:lnTo>
                  <a:pt x="30175" y="113256"/>
                </a:lnTo>
                <a:lnTo>
                  <a:pt x="30480" y="113256"/>
                </a:lnTo>
                <a:close/>
                <a:moveTo>
                  <a:pt x="74981" y="112646"/>
                </a:moveTo>
                <a:cubicBezTo>
                  <a:pt x="74778" y="113256"/>
                  <a:pt x="74371" y="113865"/>
                  <a:pt x="73762" y="114475"/>
                </a:cubicBezTo>
                <a:cubicBezTo>
                  <a:pt x="74168" y="114475"/>
                  <a:pt x="74524" y="114424"/>
                  <a:pt x="74828" y="114322"/>
                </a:cubicBezTo>
                <a:lnTo>
                  <a:pt x="75753" y="114190"/>
                </a:lnTo>
                <a:close/>
                <a:moveTo>
                  <a:pt x="593903" y="112341"/>
                </a:moveTo>
                <a:lnTo>
                  <a:pt x="593903" y="112646"/>
                </a:lnTo>
                <a:lnTo>
                  <a:pt x="594208" y="112341"/>
                </a:lnTo>
                <a:close/>
                <a:moveTo>
                  <a:pt x="392430" y="112341"/>
                </a:moveTo>
                <a:lnTo>
                  <a:pt x="393020" y="117061"/>
                </a:lnTo>
                <a:lnTo>
                  <a:pt x="393344" y="116913"/>
                </a:lnTo>
                <a:lnTo>
                  <a:pt x="395478" y="116913"/>
                </a:lnTo>
                <a:lnTo>
                  <a:pt x="395478" y="114780"/>
                </a:lnTo>
                <a:cubicBezTo>
                  <a:pt x="395884" y="114373"/>
                  <a:pt x="396291" y="114068"/>
                  <a:pt x="396697" y="113865"/>
                </a:cubicBezTo>
                <a:cubicBezTo>
                  <a:pt x="397104" y="113662"/>
                  <a:pt x="397612" y="113256"/>
                  <a:pt x="398221" y="112646"/>
                </a:cubicBezTo>
                <a:cubicBezTo>
                  <a:pt x="397205" y="113052"/>
                  <a:pt x="396443" y="113306"/>
                  <a:pt x="395935" y="113408"/>
                </a:cubicBezTo>
                <a:cubicBezTo>
                  <a:pt x="395427" y="113510"/>
                  <a:pt x="394970" y="113662"/>
                  <a:pt x="394564" y="113865"/>
                </a:cubicBezTo>
                <a:cubicBezTo>
                  <a:pt x="394157" y="113459"/>
                  <a:pt x="393802" y="113205"/>
                  <a:pt x="393497" y="113103"/>
                </a:cubicBezTo>
                <a:cubicBezTo>
                  <a:pt x="393192" y="113002"/>
                  <a:pt x="392836" y="112748"/>
                  <a:pt x="392430" y="112341"/>
                </a:cubicBezTo>
                <a:close/>
                <a:moveTo>
                  <a:pt x="278435" y="112341"/>
                </a:moveTo>
                <a:cubicBezTo>
                  <a:pt x="278232" y="112544"/>
                  <a:pt x="278130" y="112849"/>
                  <a:pt x="278130" y="113256"/>
                </a:cubicBezTo>
                <a:lnTo>
                  <a:pt x="278435" y="113256"/>
                </a:lnTo>
                <a:cubicBezTo>
                  <a:pt x="278435" y="112849"/>
                  <a:pt x="278536" y="112544"/>
                  <a:pt x="278740" y="112341"/>
                </a:cubicBezTo>
                <a:close/>
                <a:moveTo>
                  <a:pt x="217094" y="112341"/>
                </a:moveTo>
                <a:cubicBezTo>
                  <a:pt x="217094" y="112341"/>
                  <a:pt x="217094" y="112646"/>
                  <a:pt x="217094" y="113256"/>
                </a:cubicBezTo>
                <a:lnTo>
                  <a:pt x="217399" y="113256"/>
                </a:lnTo>
                <a:cubicBezTo>
                  <a:pt x="216992" y="113052"/>
                  <a:pt x="216992" y="112748"/>
                  <a:pt x="217399" y="112341"/>
                </a:cubicBezTo>
                <a:close/>
                <a:moveTo>
                  <a:pt x="207950" y="112341"/>
                </a:moveTo>
                <a:lnTo>
                  <a:pt x="207645" y="112646"/>
                </a:lnTo>
                <a:lnTo>
                  <a:pt x="207950" y="112646"/>
                </a:lnTo>
                <a:cubicBezTo>
                  <a:pt x="208153" y="112443"/>
                  <a:pt x="208153" y="112341"/>
                  <a:pt x="207950" y="112341"/>
                </a:cubicBezTo>
                <a:close/>
                <a:moveTo>
                  <a:pt x="389534" y="112189"/>
                </a:moveTo>
                <a:cubicBezTo>
                  <a:pt x="389433" y="112087"/>
                  <a:pt x="389382" y="112138"/>
                  <a:pt x="389382" y="112341"/>
                </a:cubicBezTo>
                <a:cubicBezTo>
                  <a:pt x="389382" y="112544"/>
                  <a:pt x="389280" y="112646"/>
                  <a:pt x="389077" y="112646"/>
                </a:cubicBezTo>
                <a:lnTo>
                  <a:pt x="389687" y="112646"/>
                </a:lnTo>
                <a:cubicBezTo>
                  <a:pt x="389687" y="112443"/>
                  <a:pt x="389636" y="112290"/>
                  <a:pt x="389534" y="112189"/>
                </a:cubicBezTo>
                <a:close/>
                <a:moveTo>
                  <a:pt x="98181" y="112108"/>
                </a:moveTo>
                <a:lnTo>
                  <a:pt x="96164" y="112646"/>
                </a:lnTo>
                <a:cubicBezTo>
                  <a:pt x="95656" y="113459"/>
                  <a:pt x="94793" y="113865"/>
                  <a:pt x="93574" y="113865"/>
                </a:cubicBezTo>
                <a:lnTo>
                  <a:pt x="96797" y="116503"/>
                </a:lnTo>
                <a:lnTo>
                  <a:pt x="98450" y="112646"/>
                </a:lnTo>
                <a:close/>
                <a:moveTo>
                  <a:pt x="497586" y="112036"/>
                </a:moveTo>
                <a:cubicBezTo>
                  <a:pt x="497383" y="112443"/>
                  <a:pt x="497281" y="112646"/>
                  <a:pt x="497281" y="112646"/>
                </a:cubicBezTo>
                <a:cubicBezTo>
                  <a:pt x="497484" y="112646"/>
                  <a:pt x="497688" y="112544"/>
                  <a:pt x="497891" y="112341"/>
                </a:cubicBezTo>
                <a:cubicBezTo>
                  <a:pt x="497688" y="112341"/>
                  <a:pt x="497586" y="112240"/>
                  <a:pt x="497586" y="112036"/>
                </a:cubicBezTo>
                <a:close/>
                <a:moveTo>
                  <a:pt x="293827" y="112036"/>
                </a:moveTo>
                <a:cubicBezTo>
                  <a:pt x="293319" y="111833"/>
                  <a:pt x="292557" y="112240"/>
                  <a:pt x="291541" y="113256"/>
                </a:cubicBezTo>
                <a:cubicBezTo>
                  <a:pt x="292354" y="113256"/>
                  <a:pt x="292964" y="113256"/>
                  <a:pt x="293370" y="113256"/>
                </a:cubicBezTo>
                <a:cubicBezTo>
                  <a:pt x="293776" y="113256"/>
                  <a:pt x="294488" y="113357"/>
                  <a:pt x="295504" y="113560"/>
                </a:cubicBezTo>
                <a:cubicBezTo>
                  <a:pt x="294894" y="112748"/>
                  <a:pt x="294335" y="112240"/>
                  <a:pt x="293827" y="112036"/>
                </a:cubicBezTo>
                <a:close/>
                <a:moveTo>
                  <a:pt x="232029" y="112036"/>
                </a:moveTo>
                <a:cubicBezTo>
                  <a:pt x="231419" y="112036"/>
                  <a:pt x="230911" y="112443"/>
                  <a:pt x="230505" y="113256"/>
                </a:cubicBezTo>
                <a:lnTo>
                  <a:pt x="233858" y="113256"/>
                </a:lnTo>
                <a:cubicBezTo>
                  <a:pt x="233858" y="112036"/>
                  <a:pt x="233248" y="111630"/>
                  <a:pt x="232029" y="112036"/>
                </a:cubicBezTo>
                <a:close/>
                <a:moveTo>
                  <a:pt x="375056" y="111732"/>
                </a:moveTo>
                <a:cubicBezTo>
                  <a:pt x="375056" y="111732"/>
                  <a:pt x="374650" y="111935"/>
                  <a:pt x="373837" y="112341"/>
                </a:cubicBezTo>
                <a:cubicBezTo>
                  <a:pt x="374244" y="112544"/>
                  <a:pt x="374498" y="112748"/>
                  <a:pt x="374599" y="112951"/>
                </a:cubicBezTo>
                <a:cubicBezTo>
                  <a:pt x="374701" y="113154"/>
                  <a:pt x="374853" y="113357"/>
                  <a:pt x="375056" y="113560"/>
                </a:cubicBezTo>
                <a:cubicBezTo>
                  <a:pt x="374650" y="114170"/>
                  <a:pt x="374244" y="114780"/>
                  <a:pt x="373837" y="115389"/>
                </a:cubicBezTo>
                <a:cubicBezTo>
                  <a:pt x="373431" y="115999"/>
                  <a:pt x="373024" y="116608"/>
                  <a:pt x="372618" y="117218"/>
                </a:cubicBezTo>
                <a:cubicBezTo>
                  <a:pt x="372618" y="117015"/>
                  <a:pt x="372923" y="117218"/>
                  <a:pt x="373532" y="117828"/>
                </a:cubicBezTo>
                <a:cubicBezTo>
                  <a:pt x="374345" y="117421"/>
                  <a:pt x="374955" y="116862"/>
                  <a:pt x="375361" y="116151"/>
                </a:cubicBezTo>
                <a:cubicBezTo>
                  <a:pt x="375768" y="115440"/>
                  <a:pt x="376276" y="114576"/>
                  <a:pt x="376885" y="113560"/>
                </a:cubicBezTo>
                <a:close/>
                <a:moveTo>
                  <a:pt x="95402" y="111732"/>
                </a:moveTo>
                <a:cubicBezTo>
                  <a:pt x="95606" y="111732"/>
                  <a:pt x="95707" y="111833"/>
                  <a:pt x="95707" y="112036"/>
                </a:cubicBezTo>
                <a:cubicBezTo>
                  <a:pt x="95707" y="111833"/>
                  <a:pt x="95809" y="111732"/>
                  <a:pt x="96012" y="111732"/>
                </a:cubicBezTo>
                <a:close/>
                <a:moveTo>
                  <a:pt x="59741" y="111732"/>
                </a:moveTo>
                <a:cubicBezTo>
                  <a:pt x="59944" y="112138"/>
                  <a:pt x="60046" y="112443"/>
                  <a:pt x="60046" y="112646"/>
                </a:cubicBezTo>
                <a:cubicBezTo>
                  <a:pt x="60046" y="112849"/>
                  <a:pt x="60147" y="113154"/>
                  <a:pt x="60350" y="113560"/>
                </a:cubicBezTo>
                <a:cubicBezTo>
                  <a:pt x="60350" y="113764"/>
                  <a:pt x="60452" y="113967"/>
                  <a:pt x="60655" y="114170"/>
                </a:cubicBezTo>
                <a:lnTo>
                  <a:pt x="61265" y="113560"/>
                </a:lnTo>
                <a:cubicBezTo>
                  <a:pt x="61874" y="113764"/>
                  <a:pt x="62484" y="113865"/>
                  <a:pt x="63094" y="113865"/>
                </a:cubicBezTo>
                <a:cubicBezTo>
                  <a:pt x="63703" y="113865"/>
                  <a:pt x="64211" y="113967"/>
                  <a:pt x="64618" y="114170"/>
                </a:cubicBezTo>
                <a:cubicBezTo>
                  <a:pt x="66040" y="113154"/>
                  <a:pt x="66751" y="112341"/>
                  <a:pt x="66751" y="111732"/>
                </a:cubicBezTo>
                <a:close/>
                <a:moveTo>
                  <a:pt x="598627" y="111579"/>
                </a:moveTo>
                <a:lnTo>
                  <a:pt x="598475" y="112036"/>
                </a:lnTo>
                <a:lnTo>
                  <a:pt x="596036" y="112036"/>
                </a:lnTo>
                <a:cubicBezTo>
                  <a:pt x="595630" y="112443"/>
                  <a:pt x="595274" y="112849"/>
                  <a:pt x="594970" y="113256"/>
                </a:cubicBezTo>
                <a:cubicBezTo>
                  <a:pt x="594665" y="113662"/>
                  <a:pt x="594309" y="114068"/>
                  <a:pt x="593903" y="114475"/>
                </a:cubicBezTo>
                <a:cubicBezTo>
                  <a:pt x="594309" y="114678"/>
                  <a:pt x="594563" y="114932"/>
                  <a:pt x="594665" y="115237"/>
                </a:cubicBezTo>
                <a:cubicBezTo>
                  <a:pt x="594766" y="115542"/>
                  <a:pt x="595020" y="115796"/>
                  <a:pt x="595427" y="115999"/>
                </a:cubicBezTo>
                <a:cubicBezTo>
                  <a:pt x="596240" y="115592"/>
                  <a:pt x="596849" y="115237"/>
                  <a:pt x="597256" y="114932"/>
                </a:cubicBezTo>
                <a:cubicBezTo>
                  <a:pt x="597662" y="114627"/>
                  <a:pt x="598170" y="114272"/>
                  <a:pt x="598780" y="113865"/>
                </a:cubicBezTo>
                <a:cubicBezTo>
                  <a:pt x="598576" y="113256"/>
                  <a:pt x="598475" y="112646"/>
                  <a:pt x="598475" y="112036"/>
                </a:cubicBezTo>
                <a:lnTo>
                  <a:pt x="598780" y="111732"/>
                </a:lnTo>
                <a:close/>
                <a:moveTo>
                  <a:pt x="561670" y="111503"/>
                </a:moveTo>
                <a:cubicBezTo>
                  <a:pt x="561213" y="111351"/>
                  <a:pt x="560680" y="111528"/>
                  <a:pt x="560070" y="112036"/>
                </a:cubicBezTo>
                <a:cubicBezTo>
                  <a:pt x="559867" y="112443"/>
                  <a:pt x="559816" y="112849"/>
                  <a:pt x="559918" y="113256"/>
                </a:cubicBezTo>
                <a:cubicBezTo>
                  <a:pt x="560019" y="113662"/>
                  <a:pt x="560070" y="114068"/>
                  <a:pt x="560070" y="114475"/>
                </a:cubicBezTo>
                <a:cubicBezTo>
                  <a:pt x="560476" y="114068"/>
                  <a:pt x="560730" y="113865"/>
                  <a:pt x="560832" y="113865"/>
                </a:cubicBezTo>
                <a:cubicBezTo>
                  <a:pt x="560934" y="113865"/>
                  <a:pt x="561086" y="113764"/>
                  <a:pt x="561289" y="113560"/>
                </a:cubicBezTo>
                <a:cubicBezTo>
                  <a:pt x="561492" y="113560"/>
                  <a:pt x="562000" y="113357"/>
                  <a:pt x="562813" y="112951"/>
                </a:cubicBezTo>
                <a:cubicBezTo>
                  <a:pt x="562508" y="112138"/>
                  <a:pt x="562127" y="111655"/>
                  <a:pt x="561670" y="111503"/>
                </a:cubicBezTo>
                <a:close/>
                <a:moveTo>
                  <a:pt x="382981" y="111427"/>
                </a:moveTo>
                <a:cubicBezTo>
                  <a:pt x="382778" y="111630"/>
                  <a:pt x="382676" y="111833"/>
                  <a:pt x="382676" y="112036"/>
                </a:cubicBezTo>
                <a:lnTo>
                  <a:pt x="384505" y="112036"/>
                </a:lnTo>
                <a:lnTo>
                  <a:pt x="384505" y="111427"/>
                </a:lnTo>
                <a:close/>
                <a:moveTo>
                  <a:pt x="180213" y="111427"/>
                </a:moveTo>
                <a:cubicBezTo>
                  <a:pt x="180823" y="112036"/>
                  <a:pt x="181331" y="112646"/>
                  <a:pt x="181737" y="113256"/>
                </a:cubicBezTo>
                <a:cubicBezTo>
                  <a:pt x="182143" y="112646"/>
                  <a:pt x="182651" y="112036"/>
                  <a:pt x="183261" y="111427"/>
                </a:cubicBezTo>
                <a:close/>
                <a:moveTo>
                  <a:pt x="80467" y="111427"/>
                </a:moveTo>
                <a:cubicBezTo>
                  <a:pt x="80061" y="111427"/>
                  <a:pt x="79858" y="111478"/>
                  <a:pt x="79858" y="111579"/>
                </a:cubicBezTo>
                <a:cubicBezTo>
                  <a:pt x="79858" y="111681"/>
                  <a:pt x="79756" y="111732"/>
                  <a:pt x="79553" y="111732"/>
                </a:cubicBezTo>
                <a:cubicBezTo>
                  <a:pt x="79350" y="112138"/>
                  <a:pt x="79299" y="112544"/>
                  <a:pt x="79400" y="112951"/>
                </a:cubicBezTo>
                <a:cubicBezTo>
                  <a:pt x="79502" y="113357"/>
                  <a:pt x="79451" y="113865"/>
                  <a:pt x="79248" y="114475"/>
                </a:cubicBezTo>
                <a:cubicBezTo>
                  <a:pt x="80264" y="114272"/>
                  <a:pt x="81178" y="113865"/>
                  <a:pt x="81991" y="113256"/>
                </a:cubicBezTo>
                <a:cubicBezTo>
                  <a:pt x="81382" y="112849"/>
                  <a:pt x="80874" y="112240"/>
                  <a:pt x="80467" y="111427"/>
                </a:cubicBezTo>
                <a:close/>
                <a:moveTo>
                  <a:pt x="459486" y="111122"/>
                </a:moveTo>
                <a:lnTo>
                  <a:pt x="458572" y="112036"/>
                </a:lnTo>
                <a:cubicBezTo>
                  <a:pt x="458572" y="112240"/>
                  <a:pt x="458470" y="112392"/>
                  <a:pt x="458267" y="112494"/>
                </a:cubicBezTo>
                <a:cubicBezTo>
                  <a:pt x="458064" y="112595"/>
                  <a:pt x="457860" y="112849"/>
                  <a:pt x="457657" y="113256"/>
                </a:cubicBezTo>
                <a:cubicBezTo>
                  <a:pt x="458267" y="113459"/>
                  <a:pt x="458876" y="113560"/>
                  <a:pt x="459486" y="113560"/>
                </a:cubicBezTo>
                <a:cubicBezTo>
                  <a:pt x="460502" y="112951"/>
                  <a:pt x="460756" y="112494"/>
                  <a:pt x="460248" y="112189"/>
                </a:cubicBezTo>
                <a:cubicBezTo>
                  <a:pt x="459740" y="111884"/>
                  <a:pt x="459486" y="111528"/>
                  <a:pt x="459486" y="111122"/>
                </a:cubicBezTo>
                <a:close/>
                <a:moveTo>
                  <a:pt x="299161" y="111122"/>
                </a:moveTo>
                <a:cubicBezTo>
                  <a:pt x="298958" y="111528"/>
                  <a:pt x="298856" y="111732"/>
                  <a:pt x="298856" y="111732"/>
                </a:cubicBezTo>
                <a:cubicBezTo>
                  <a:pt x="299466" y="111732"/>
                  <a:pt x="299974" y="111833"/>
                  <a:pt x="300380" y="112036"/>
                </a:cubicBezTo>
                <a:cubicBezTo>
                  <a:pt x="300177" y="111630"/>
                  <a:pt x="299872" y="111427"/>
                  <a:pt x="299466" y="111427"/>
                </a:cubicBezTo>
                <a:cubicBezTo>
                  <a:pt x="299263" y="111427"/>
                  <a:pt x="299161" y="111325"/>
                  <a:pt x="299161" y="111122"/>
                </a:cubicBezTo>
                <a:close/>
                <a:moveTo>
                  <a:pt x="34442" y="111122"/>
                </a:moveTo>
                <a:cubicBezTo>
                  <a:pt x="33426" y="111935"/>
                  <a:pt x="32461" y="112798"/>
                  <a:pt x="31547" y="113713"/>
                </a:cubicBezTo>
                <a:cubicBezTo>
                  <a:pt x="30632" y="114627"/>
                  <a:pt x="29667" y="115694"/>
                  <a:pt x="28651" y="116913"/>
                </a:cubicBezTo>
                <a:cubicBezTo>
                  <a:pt x="29464" y="116913"/>
                  <a:pt x="30074" y="116862"/>
                  <a:pt x="30480" y="116761"/>
                </a:cubicBezTo>
                <a:cubicBezTo>
                  <a:pt x="30886" y="116659"/>
                  <a:pt x="31293" y="116608"/>
                  <a:pt x="31699" y="116608"/>
                </a:cubicBezTo>
                <a:cubicBezTo>
                  <a:pt x="32309" y="115592"/>
                  <a:pt x="32868" y="114678"/>
                  <a:pt x="33376" y="113865"/>
                </a:cubicBezTo>
                <a:cubicBezTo>
                  <a:pt x="33884" y="113052"/>
                  <a:pt x="34341" y="112240"/>
                  <a:pt x="34747" y="111427"/>
                </a:cubicBezTo>
                <a:cubicBezTo>
                  <a:pt x="34341" y="111427"/>
                  <a:pt x="34239" y="111325"/>
                  <a:pt x="34442" y="111122"/>
                </a:cubicBezTo>
                <a:close/>
                <a:moveTo>
                  <a:pt x="490576" y="110817"/>
                </a:moveTo>
                <a:cubicBezTo>
                  <a:pt x="490576" y="111224"/>
                  <a:pt x="490677" y="111630"/>
                  <a:pt x="490880" y="112036"/>
                </a:cubicBezTo>
                <a:cubicBezTo>
                  <a:pt x="491693" y="111630"/>
                  <a:pt x="492404" y="111224"/>
                  <a:pt x="493014" y="110817"/>
                </a:cubicBezTo>
                <a:cubicBezTo>
                  <a:pt x="492404" y="109801"/>
                  <a:pt x="491592" y="109801"/>
                  <a:pt x="490576" y="110817"/>
                </a:cubicBezTo>
                <a:close/>
                <a:moveTo>
                  <a:pt x="379019" y="110817"/>
                </a:moveTo>
                <a:lnTo>
                  <a:pt x="378714" y="111122"/>
                </a:lnTo>
                <a:cubicBezTo>
                  <a:pt x="378917" y="111122"/>
                  <a:pt x="378917" y="111224"/>
                  <a:pt x="378714" y="111427"/>
                </a:cubicBezTo>
                <a:cubicBezTo>
                  <a:pt x="379120" y="111224"/>
                  <a:pt x="379324" y="111122"/>
                  <a:pt x="379324" y="111122"/>
                </a:cubicBezTo>
                <a:close/>
                <a:moveTo>
                  <a:pt x="161011" y="110817"/>
                </a:moveTo>
                <a:cubicBezTo>
                  <a:pt x="160401" y="111224"/>
                  <a:pt x="159791" y="111325"/>
                  <a:pt x="159182" y="111122"/>
                </a:cubicBezTo>
                <a:cubicBezTo>
                  <a:pt x="158572" y="110919"/>
                  <a:pt x="157963" y="111325"/>
                  <a:pt x="157353" y="112341"/>
                </a:cubicBezTo>
                <a:cubicBezTo>
                  <a:pt x="159385" y="112341"/>
                  <a:pt x="160909" y="112443"/>
                  <a:pt x="161925" y="112646"/>
                </a:cubicBezTo>
                <a:cubicBezTo>
                  <a:pt x="161925" y="112036"/>
                  <a:pt x="161620" y="111427"/>
                  <a:pt x="161011" y="110817"/>
                </a:cubicBezTo>
                <a:close/>
                <a:moveTo>
                  <a:pt x="37795" y="110817"/>
                </a:moveTo>
                <a:lnTo>
                  <a:pt x="36576" y="112036"/>
                </a:lnTo>
                <a:cubicBezTo>
                  <a:pt x="36982" y="112443"/>
                  <a:pt x="37389" y="112748"/>
                  <a:pt x="37795" y="112951"/>
                </a:cubicBezTo>
                <a:cubicBezTo>
                  <a:pt x="38202" y="113154"/>
                  <a:pt x="38608" y="113357"/>
                  <a:pt x="39014" y="113560"/>
                </a:cubicBezTo>
                <a:lnTo>
                  <a:pt x="39853" y="112722"/>
                </a:lnTo>
                <a:lnTo>
                  <a:pt x="39929" y="112646"/>
                </a:lnTo>
                <a:cubicBezTo>
                  <a:pt x="40335" y="112443"/>
                  <a:pt x="40691" y="112341"/>
                  <a:pt x="40996" y="112341"/>
                </a:cubicBezTo>
                <a:cubicBezTo>
                  <a:pt x="41300" y="112341"/>
                  <a:pt x="41758" y="112138"/>
                  <a:pt x="42367" y="111732"/>
                </a:cubicBezTo>
                <a:cubicBezTo>
                  <a:pt x="41148" y="111122"/>
                  <a:pt x="40234" y="111224"/>
                  <a:pt x="39624" y="112036"/>
                </a:cubicBezTo>
                <a:cubicBezTo>
                  <a:pt x="39218" y="111833"/>
                  <a:pt x="38913" y="111630"/>
                  <a:pt x="38710" y="111427"/>
                </a:cubicBezTo>
                <a:cubicBezTo>
                  <a:pt x="38506" y="111224"/>
                  <a:pt x="38202" y="111020"/>
                  <a:pt x="37795" y="110817"/>
                </a:cubicBezTo>
                <a:close/>
                <a:moveTo>
                  <a:pt x="605180" y="110512"/>
                </a:moveTo>
                <a:cubicBezTo>
                  <a:pt x="604571" y="111325"/>
                  <a:pt x="604164" y="112138"/>
                  <a:pt x="603961" y="112951"/>
                </a:cubicBezTo>
                <a:cubicBezTo>
                  <a:pt x="605790" y="112951"/>
                  <a:pt x="606501" y="112138"/>
                  <a:pt x="606095" y="110512"/>
                </a:cubicBezTo>
                <a:close/>
                <a:moveTo>
                  <a:pt x="582625" y="110512"/>
                </a:moveTo>
                <a:cubicBezTo>
                  <a:pt x="583032" y="111325"/>
                  <a:pt x="583387" y="111732"/>
                  <a:pt x="583692" y="111732"/>
                </a:cubicBezTo>
                <a:cubicBezTo>
                  <a:pt x="583997" y="111732"/>
                  <a:pt x="584657" y="111528"/>
                  <a:pt x="585673" y="111122"/>
                </a:cubicBezTo>
                <a:cubicBezTo>
                  <a:pt x="585064" y="110919"/>
                  <a:pt x="584505" y="110817"/>
                  <a:pt x="583997" y="110817"/>
                </a:cubicBezTo>
                <a:cubicBezTo>
                  <a:pt x="583489" y="110817"/>
                  <a:pt x="583032" y="110716"/>
                  <a:pt x="582625" y="110512"/>
                </a:cubicBezTo>
                <a:close/>
                <a:moveTo>
                  <a:pt x="454304" y="110512"/>
                </a:moveTo>
                <a:cubicBezTo>
                  <a:pt x="454101" y="110716"/>
                  <a:pt x="454000" y="110817"/>
                  <a:pt x="454000" y="110817"/>
                </a:cubicBezTo>
                <a:cubicBezTo>
                  <a:pt x="454203" y="111020"/>
                  <a:pt x="454304" y="111325"/>
                  <a:pt x="454304" y="111732"/>
                </a:cubicBezTo>
                <a:cubicBezTo>
                  <a:pt x="454508" y="111528"/>
                  <a:pt x="454609" y="111427"/>
                  <a:pt x="454609" y="111427"/>
                </a:cubicBezTo>
                <a:cubicBezTo>
                  <a:pt x="454812" y="111224"/>
                  <a:pt x="454711" y="110919"/>
                  <a:pt x="454304" y="110512"/>
                </a:cubicBezTo>
                <a:close/>
                <a:moveTo>
                  <a:pt x="83820" y="110360"/>
                </a:moveTo>
                <a:cubicBezTo>
                  <a:pt x="83414" y="110360"/>
                  <a:pt x="83007" y="110817"/>
                  <a:pt x="82601" y="111732"/>
                </a:cubicBezTo>
                <a:lnTo>
                  <a:pt x="85039" y="111732"/>
                </a:lnTo>
                <a:cubicBezTo>
                  <a:pt x="84633" y="110817"/>
                  <a:pt x="84226" y="110360"/>
                  <a:pt x="83820" y="110360"/>
                </a:cubicBezTo>
                <a:close/>
                <a:moveTo>
                  <a:pt x="470764" y="110208"/>
                </a:moveTo>
                <a:cubicBezTo>
                  <a:pt x="470560" y="110411"/>
                  <a:pt x="470357" y="110512"/>
                  <a:pt x="470154" y="110512"/>
                </a:cubicBezTo>
                <a:cubicBezTo>
                  <a:pt x="470154" y="110919"/>
                  <a:pt x="470052" y="111224"/>
                  <a:pt x="469849" y="111427"/>
                </a:cubicBezTo>
                <a:lnTo>
                  <a:pt x="470764" y="111427"/>
                </a:lnTo>
                <a:close/>
                <a:moveTo>
                  <a:pt x="215265" y="110208"/>
                </a:moveTo>
                <a:cubicBezTo>
                  <a:pt x="215265" y="110411"/>
                  <a:pt x="215367" y="110512"/>
                  <a:pt x="215570" y="110512"/>
                </a:cubicBezTo>
                <a:lnTo>
                  <a:pt x="215570" y="110208"/>
                </a:lnTo>
                <a:close/>
                <a:moveTo>
                  <a:pt x="211303" y="110208"/>
                </a:moveTo>
                <a:lnTo>
                  <a:pt x="211303" y="110817"/>
                </a:lnTo>
                <a:cubicBezTo>
                  <a:pt x="211506" y="111020"/>
                  <a:pt x="211811" y="111122"/>
                  <a:pt x="212217" y="111122"/>
                </a:cubicBezTo>
                <a:cubicBezTo>
                  <a:pt x="212217" y="110919"/>
                  <a:pt x="212319" y="110716"/>
                  <a:pt x="212522" y="110512"/>
                </a:cubicBezTo>
                <a:cubicBezTo>
                  <a:pt x="212115" y="110512"/>
                  <a:pt x="211709" y="110411"/>
                  <a:pt x="211303" y="110208"/>
                </a:cubicBezTo>
                <a:close/>
                <a:moveTo>
                  <a:pt x="172898" y="110208"/>
                </a:moveTo>
                <a:cubicBezTo>
                  <a:pt x="172898" y="110004"/>
                  <a:pt x="172491" y="110106"/>
                  <a:pt x="171679" y="110512"/>
                </a:cubicBezTo>
                <a:cubicBezTo>
                  <a:pt x="171882" y="110919"/>
                  <a:pt x="172085" y="111224"/>
                  <a:pt x="172288" y="111427"/>
                </a:cubicBezTo>
                <a:cubicBezTo>
                  <a:pt x="172491" y="111630"/>
                  <a:pt x="172796" y="111935"/>
                  <a:pt x="173203" y="112341"/>
                </a:cubicBezTo>
                <a:cubicBezTo>
                  <a:pt x="173609" y="111935"/>
                  <a:pt x="173812" y="111732"/>
                  <a:pt x="173812" y="111732"/>
                </a:cubicBezTo>
                <a:cubicBezTo>
                  <a:pt x="173812" y="111122"/>
                  <a:pt x="173507" y="110614"/>
                  <a:pt x="172898" y="110208"/>
                </a:cubicBezTo>
                <a:close/>
                <a:moveTo>
                  <a:pt x="30785" y="110208"/>
                </a:moveTo>
                <a:cubicBezTo>
                  <a:pt x="30785" y="110614"/>
                  <a:pt x="30734" y="110919"/>
                  <a:pt x="30632" y="111122"/>
                </a:cubicBezTo>
                <a:cubicBezTo>
                  <a:pt x="30531" y="111325"/>
                  <a:pt x="30378" y="111630"/>
                  <a:pt x="30175" y="112036"/>
                </a:cubicBezTo>
                <a:cubicBezTo>
                  <a:pt x="30582" y="111630"/>
                  <a:pt x="30886" y="111427"/>
                  <a:pt x="31090" y="111427"/>
                </a:cubicBezTo>
                <a:cubicBezTo>
                  <a:pt x="31293" y="111427"/>
                  <a:pt x="31598" y="111325"/>
                  <a:pt x="32004" y="111122"/>
                </a:cubicBezTo>
                <a:cubicBezTo>
                  <a:pt x="31801" y="110919"/>
                  <a:pt x="31394" y="110614"/>
                  <a:pt x="30785" y="110208"/>
                </a:cubicBezTo>
                <a:close/>
                <a:moveTo>
                  <a:pt x="561289" y="109903"/>
                </a:moveTo>
                <a:lnTo>
                  <a:pt x="561289" y="110208"/>
                </a:lnTo>
                <a:lnTo>
                  <a:pt x="561594" y="110208"/>
                </a:lnTo>
                <a:close/>
                <a:moveTo>
                  <a:pt x="506425" y="109903"/>
                </a:moveTo>
                <a:lnTo>
                  <a:pt x="505511" y="110817"/>
                </a:lnTo>
                <a:cubicBezTo>
                  <a:pt x="505714" y="111020"/>
                  <a:pt x="505917" y="111122"/>
                  <a:pt x="506120" y="111122"/>
                </a:cubicBezTo>
                <a:cubicBezTo>
                  <a:pt x="506120" y="110919"/>
                  <a:pt x="506324" y="110614"/>
                  <a:pt x="506730" y="110208"/>
                </a:cubicBezTo>
                <a:cubicBezTo>
                  <a:pt x="506527" y="110004"/>
                  <a:pt x="506425" y="109903"/>
                  <a:pt x="506425" y="109903"/>
                </a:cubicBezTo>
                <a:close/>
                <a:moveTo>
                  <a:pt x="446075" y="109903"/>
                </a:moveTo>
                <a:cubicBezTo>
                  <a:pt x="446075" y="112138"/>
                  <a:pt x="446583" y="112951"/>
                  <a:pt x="447599" y="112341"/>
                </a:cubicBezTo>
                <a:lnTo>
                  <a:pt x="447599" y="109903"/>
                </a:lnTo>
                <a:close/>
                <a:moveTo>
                  <a:pt x="78638" y="109903"/>
                </a:moveTo>
                <a:cubicBezTo>
                  <a:pt x="78435" y="109903"/>
                  <a:pt x="78334" y="109954"/>
                  <a:pt x="78334" y="110055"/>
                </a:cubicBezTo>
                <a:cubicBezTo>
                  <a:pt x="78334" y="110157"/>
                  <a:pt x="78232" y="110208"/>
                  <a:pt x="78029" y="110208"/>
                </a:cubicBezTo>
                <a:lnTo>
                  <a:pt x="78029" y="111122"/>
                </a:lnTo>
                <a:lnTo>
                  <a:pt x="75590" y="111122"/>
                </a:lnTo>
                <a:cubicBezTo>
                  <a:pt x="75387" y="111325"/>
                  <a:pt x="75286" y="111630"/>
                  <a:pt x="75286" y="112036"/>
                </a:cubicBezTo>
                <a:cubicBezTo>
                  <a:pt x="76098" y="112036"/>
                  <a:pt x="77114" y="112240"/>
                  <a:pt x="78334" y="112646"/>
                </a:cubicBezTo>
                <a:cubicBezTo>
                  <a:pt x="78537" y="112036"/>
                  <a:pt x="78638" y="111122"/>
                  <a:pt x="78638" y="109903"/>
                </a:cubicBezTo>
                <a:close/>
                <a:moveTo>
                  <a:pt x="293370" y="109598"/>
                </a:moveTo>
                <a:lnTo>
                  <a:pt x="292760" y="109903"/>
                </a:lnTo>
                <a:lnTo>
                  <a:pt x="292760" y="110512"/>
                </a:lnTo>
                <a:cubicBezTo>
                  <a:pt x="292964" y="110512"/>
                  <a:pt x="293065" y="110462"/>
                  <a:pt x="293065" y="110360"/>
                </a:cubicBezTo>
                <a:cubicBezTo>
                  <a:pt x="293065" y="110258"/>
                  <a:pt x="293167" y="110208"/>
                  <a:pt x="293370" y="110208"/>
                </a:cubicBezTo>
                <a:cubicBezTo>
                  <a:pt x="292964" y="110208"/>
                  <a:pt x="292964" y="110004"/>
                  <a:pt x="293370" y="109598"/>
                </a:cubicBezTo>
                <a:close/>
                <a:moveTo>
                  <a:pt x="156134" y="109598"/>
                </a:moveTo>
                <a:cubicBezTo>
                  <a:pt x="155931" y="110208"/>
                  <a:pt x="155423" y="110563"/>
                  <a:pt x="154610" y="110665"/>
                </a:cubicBezTo>
                <a:cubicBezTo>
                  <a:pt x="153797" y="110766"/>
                  <a:pt x="153594" y="111224"/>
                  <a:pt x="154000" y="112036"/>
                </a:cubicBezTo>
                <a:cubicBezTo>
                  <a:pt x="154813" y="111833"/>
                  <a:pt x="155423" y="111630"/>
                  <a:pt x="155829" y="111427"/>
                </a:cubicBezTo>
                <a:cubicBezTo>
                  <a:pt x="156235" y="111224"/>
                  <a:pt x="156337" y="110614"/>
                  <a:pt x="156134" y="109598"/>
                </a:cubicBezTo>
                <a:close/>
                <a:moveTo>
                  <a:pt x="593598" y="109293"/>
                </a:moveTo>
                <a:lnTo>
                  <a:pt x="593369" y="110436"/>
                </a:lnTo>
                <a:lnTo>
                  <a:pt x="594208" y="109598"/>
                </a:lnTo>
                <a:cubicBezTo>
                  <a:pt x="594004" y="109598"/>
                  <a:pt x="593801" y="109496"/>
                  <a:pt x="593598" y="109293"/>
                </a:cubicBezTo>
                <a:close/>
                <a:moveTo>
                  <a:pt x="451866" y="109293"/>
                </a:moveTo>
                <a:cubicBezTo>
                  <a:pt x="451866" y="109496"/>
                  <a:pt x="451815" y="109649"/>
                  <a:pt x="451714" y="109750"/>
                </a:cubicBezTo>
                <a:cubicBezTo>
                  <a:pt x="451612" y="109852"/>
                  <a:pt x="451561" y="110004"/>
                  <a:pt x="451561" y="110208"/>
                </a:cubicBezTo>
                <a:lnTo>
                  <a:pt x="452171" y="110208"/>
                </a:lnTo>
                <a:cubicBezTo>
                  <a:pt x="452171" y="109598"/>
                  <a:pt x="452171" y="109293"/>
                  <a:pt x="452171" y="109293"/>
                </a:cubicBezTo>
                <a:close/>
                <a:moveTo>
                  <a:pt x="375056" y="109293"/>
                </a:moveTo>
                <a:cubicBezTo>
                  <a:pt x="374650" y="109293"/>
                  <a:pt x="374345" y="109395"/>
                  <a:pt x="374142" y="109598"/>
                </a:cubicBezTo>
                <a:cubicBezTo>
                  <a:pt x="374142" y="109598"/>
                  <a:pt x="374142" y="109903"/>
                  <a:pt x="374142" y="110512"/>
                </a:cubicBezTo>
                <a:cubicBezTo>
                  <a:pt x="374142" y="110309"/>
                  <a:pt x="374244" y="110208"/>
                  <a:pt x="374447" y="110208"/>
                </a:cubicBezTo>
                <a:lnTo>
                  <a:pt x="374752" y="110208"/>
                </a:lnTo>
                <a:cubicBezTo>
                  <a:pt x="374752" y="110004"/>
                  <a:pt x="374802" y="109852"/>
                  <a:pt x="374904" y="109750"/>
                </a:cubicBezTo>
                <a:cubicBezTo>
                  <a:pt x="375006" y="109649"/>
                  <a:pt x="375056" y="109496"/>
                  <a:pt x="375056" y="109293"/>
                </a:cubicBezTo>
                <a:close/>
                <a:moveTo>
                  <a:pt x="232029" y="109293"/>
                </a:moveTo>
                <a:cubicBezTo>
                  <a:pt x="231826" y="109496"/>
                  <a:pt x="231623" y="109649"/>
                  <a:pt x="231419" y="109750"/>
                </a:cubicBezTo>
                <a:cubicBezTo>
                  <a:pt x="231216" y="109852"/>
                  <a:pt x="231013" y="110004"/>
                  <a:pt x="230810" y="110208"/>
                </a:cubicBezTo>
                <a:cubicBezTo>
                  <a:pt x="231013" y="110208"/>
                  <a:pt x="231115" y="110258"/>
                  <a:pt x="231115" y="110360"/>
                </a:cubicBezTo>
                <a:cubicBezTo>
                  <a:pt x="231115" y="110462"/>
                  <a:pt x="231216" y="110512"/>
                  <a:pt x="231419" y="110512"/>
                </a:cubicBezTo>
                <a:cubicBezTo>
                  <a:pt x="231216" y="110512"/>
                  <a:pt x="231521" y="110309"/>
                  <a:pt x="232334" y="109903"/>
                </a:cubicBezTo>
                <a:cubicBezTo>
                  <a:pt x="232537" y="109700"/>
                  <a:pt x="232537" y="109598"/>
                  <a:pt x="232334" y="109598"/>
                </a:cubicBezTo>
                <a:cubicBezTo>
                  <a:pt x="232131" y="109598"/>
                  <a:pt x="232029" y="109496"/>
                  <a:pt x="232029" y="109293"/>
                </a:cubicBezTo>
                <a:close/>
                <a:moveTo>
                  <a:pt x="97841" y="109293"/>
                </a:moveTo>
                <a:cubicBezTo>
                  <a:pt x="98044" y="109700"/>
                  <a:pt x="98196" y="110004"/>
                  <a:pt x="98298" y="110208"/>
                </a:cubicBezTo>
                <a:lnTo>
                  <a:pt x="98654" y="110919"/>
                </a:lnTo>
                <a:lnTo>
                  <a:pt x="99212" y="110360"/>
                </a:lnTo>
                <a:cubicBezTo>
                  <a:pt x="99517" y="110055"/>
                  <a:pt x="99873" y="109700"/>
                  <a:pt x="100279" y="109293"/>
                </a:cubicBezTo>
                <a:close/>
                <a:moveTo>
                  <a:pt x="94488" y="109293"/>
                </a:moveTo>
                <a:cubicBezTo>
                  <a:pt x="94285" y="109496"/>
                  <a:pt x="94082" y="109598"/>
                  <a:pt x="93878" y="109598"/>
                </a:cubicBezTo>
                <a:lnTo>
                  <a:pt x="93878" y="110512"/>
                </a:lnTo>
                <a:cubicBezTo>
                  <a:pt x="94285" y="110106"/>
                  <a:pt x="94488" y="109903"/>
                  <a:pt x="94488" y="109903"/>
                </a:cubicBezTo>
                <a:cubicBezTo>
                  <a:pt x="94691" y="109700"/>
                  <a:pt x="94691" y="109496"/>
                  <a:pt x="94488" y="109293"/>
                </a:cubicBezTo>
                <a:close/>
                <a:moveTo>
                  <a:pt x="597560" y="108988"/>
                </a:moveTo>
                <a:cubicBezTo>
                  <a:pt x="597967" y="109598"/>
                  <a:pt x="598221" y="110004"/>
                  <a:pt x="598322" y="110208"/>
                </a:cubicBezTo>
                <a:cubicBezTo>
                  <a:pt x="598424" y="110411"/>
                  <a:pt x="598576" y="110716"/>
                  <a:pt x="598780" y="111122"/>
                </a:cubicBezTo>
                <a:lnTo>
                  <a:pt x="599999" y="109903"/>
                </a:lnTo>
                <a:cubicBezTo>
                  <a:pt x="600608" y="109903"/>
                  <a:pt x="601218" y="109700"/>
                  <a:pt x="601828" y="109293"/>
                </a:cubicBezTo>
                <a:cubicBezTo>
                  <a:pt x="601421" y="109293"/>
                  <a:pt x="600862" y="109293"/>
                  <a:pt x="600151" y="109293"/>
                </a:cubicBezTo>
                <a:cubicBezTo>
                  <a:pt x="599440" y="109293"/>
                  <a:pt x="598576" y="109192"/>
                  <a:pt x="597560" y="108988"/>
                </a:cubicBezTo>
                <a:close/>
                <a:moveTo>
                  <a:pt x="544830" y="108988"/>
                </a:moveTo>
                <a:lnTo>
                  <a:pt x="544830" y="109598"/>
                </a:lnTo>
                <a:cubicBezTo>
                  <a:pt x="545440" y="109598"/>
                  <a:pt x="545846" y="109700"/>
                  <a:pt x="546049" y="109903"/>
                </a:cubicBezTo>
                <a:cubicBezTo>
                  <a:pt x="546252" y="109700"/>
                  <a:pt x="546354" y="109395"/>
                  <a:pt x="546354" y="108988"/>
                </a:cubicBezTo>
                <a:close/>
                <a:moveTo>
                  <a:pt x="45415" y="108988"/>
                </a:moveTo>
                <a:cubicBezTo>
                  <a:pt x="45415" y="109192"/>
                  <a:pt x="45314" y="109395"/>
                  <a:pt x="45110" y="109598"/>
                </a:cubicBezTo>
                <a:lnTo>
                  <a:pt x="45964" y="109811"/>
                </a:lnTo>
                <a:close/>
                <a:moveTo>
                  <a:pt x="56845" y="108836"/>
                </a:moveTo>
                <a:cubicBezTo>
                  <a:pt x="56134" y="109141"/>
                  <a:pt x="55270" y="109496"/>
                  <a:pt x="54254" y="109903"/>
                </a:cubicBezTo>
                <a:cubicBezTo>
                  <a:pt x="55880" y="110106"/>
                  <a:pt x="56845" y="110157"/>
                  <a:pt x="57150" y="110055"/>
                </a:cubicBezTo>
                <a:cubicBezTo>
                  <a:pt x="57455" y="109954"/>
                  <a:pt x="58115" y="109700"/>
                  <a:pt x="59131" y="109293"/>
                </a:cubicBezTo>
                <a:cubicBezTo>
                  <a:pt x="58318" y="108684"/>
                  <a:pt x="57556" y="108531"/>
                  <a:pt x="56845" y="108836"/>
                </a:cubicBezTo>
                <a:close/>
                <a:moveTo>
                  <a:pt x="543001" y="108379"/>
                </a:moveTo>
                <a:lnTo>
                  <a:pt x="543001" y="108988"/>
                </a:lnTo>
                <a:lnTo>
                  <a:pt x="543916" y="108988"/>
                </a:lnTo>
                <a:lnTo>
                  <a:pt x="543916" y="108379"/>
                </a:lnTo>
                <a:close/>
                <a:moveTo>
                  <a:pt x="458876" y="108379"/>
                </a:moveTo>
                <a:lnTo>
                  <a:pt x="458876" y="109293"/>
                </a:lnTo>
                <a:lnTo>
                  <a:pt x="459181" y="109293"/>
                </a:lnTo>
                <a:lnTo>
                  <a:pt x="459181" y="108379"/>
                </a:lnTo>
                <a:close/>
                <a:moveTo>
                  <a:pt x="281788" y="108379"/>
                </a:moveTo>
                <a:cubicBezTo>
                  <a:pt x="281788" y="109192"/>
                  <a:pt x="281686" y="109700"/>
                  <a:pt x="281483" y="109903"/>
                </a:cubicBezTo>
                <a:lnTo>
                  <a:pt x="282092" y="109903"/>
                </a:lnTo>
                <a:cubicBezTo>
                  <a:pt x="282296" y="109496"/>
                  <a:pt x="282397" y="108988"/>
                  <a:pt x="282397" y="108379"/>
                </a:cubicBezTo>
                <a:close/>
                <a:moveTo>
                  <a:pt x="221361" y="108379"/>
                </a:moveTo>
                <a:cubicBezTo>
                  <a:pt x="221158" y="108785"/>
                  <a:pt x="220853" y="108988"/>
                  <a:pt x="220447" y="108988"/>
                </a:cubicBezTo>
                <a:cubicBezTo>
                  <a:pt x="220447" y="109192"/>
                  <a:pt x="220497" y="109344"/>
                  <a:pt x="220599" y="109446"/>
                </a:cubicBezTo>
                <a:cubicBezTo>
                  <a:pt x="220701" y="109547"/>
                  <a:pt x="220751" y="109700"/>
                  <a:pt x="220751" y="109903"/>
                </a:cubicBezTo>
                <a:lnTo>
                  <a:pt x="221056" y="109903"/>
                </a:lnTo>
                <a:cubicBezTo>
                  <a:pt x="221259" y="109700"/>
                  <a:pt x="221361" y="109192"/>
                  <a:pt x="221361" y="108379"/>
                </a:cubicBezTo>
                <a:close/>
                <a:moveTo>
                  <a:pt x="64618" y="108379"/>
                </a:moveTo>
                <a:lnTo>
                  <a:pt x="64618" y="108988"/>
                </a:lnTo>
                <a:cubicBezTo>
                  <a:pt x="65024" y="108988"/>
                  <a:pt x="65329" y="108785"/>
                  <a:pt x="65532" y="108379"/>
                </a:cubicBezTo>
                <a:close/>
                <a:moveTo>
                  <a:pt x="559156" y="108074"/>
                </a:moveTo>
                <a:cubicBezTo>
                  <a:pt x="558140" y="108480"/>
                  <a:pt x="557327" y="108785"/>
                  <a:pt x="556717" y="108988"/>
                </a:cubicBezTo>
                <a:cubicBezTo>
                  <a:pt x="556108" y="109192"/>
                  <a:pt x="555600" y="109395"/>
                  <a:pt x="555193" y="109598"/>
                </a:cubicBezTo>
                <a:cubicBezTo>
                  <a:pt x="554990" y="109801"/>
                  <a:pt x="554888" y="110004"/>
                  <a:pt x="554888" y="110208"/>
                </a:cubicBezTo>
                <a:cubicBezTo>
                  <a:pt x="555498" y="109801"/>
                  <a:pt x="556108" y="109750"/>
                  <a:pt x="556717" y="110055"/>
                </a:cubicBezTo>
                <a:cubicBezTo>
                  <a:pt x="557327" y="110360"/>
                  <a:pt x="558140" y="109700"/>
                  <a:pt x="559156" y="108074"/>
                </a:cubicBezTo>
                <a:close/>
                <a:moveTo>
                  <a:pt x="503072" y="108074"/>
                </a:moveTo>
                <a:cubicBezTo>
                  <a:pt x="502869" y="108074"/>
                  <a:pt x="502717" y="108125"/>
                  <a:pt x="502615" y="108226"/>
                </a:cubicBezTo>
                <a:cubicBezTo>
                  <a:pt x="502514" y="108328"/>
                  <a:pt x="502361" y="108379"/>
                  <a:pt x="502158" y="108379"/>
                </a:cubicBezTo>
                <a:cubicBezTo>
                  <a:pt x="502564" y="109192"/>
                  <a:pt x="502768" y="109700"/>
                  <a:pt x="502768" y="109903"/>
                </a:cubicBezTo>
                <a:lnTo>
                  <a:pt x="503072" y="109903"/>
                </a:lnTo>
                <a:close/>
                <a:moveTo>
                  <a:pt x="500024" y="108074"/>
                </a:moveTo>
                <a:cubicBezTo>
                  <a:pt x="499618" y="108684"/>
                  <a:pt x="499313" y="109242"/>
                  <a:pt x="499110" y="109750"/>
                </a:cubicBezTo>
                <a:cubicBezTo>
                  <a:pt x="498907" y="110258"/>
                  <a:pt x="498704" y="110716"/>
                  <a:pt x="498500" y="111122"/>
                </a:cubicBezTo>
                <a:cubicBezTo>
                  <a:pt x="499516" y="110512"/>
                  <a:pt x="500126" y="110106"/>
                  <a:pt x="500329" y="109903"/>
                </a:cubicBezTo>
                <a:cubicBezTo>
                  <a:pt x="500532" y="109700"/>
                  <a:pt x="500431" y="109090"/>
                  <a:pt x="500024" y="108074"/>
                </a:cubicBezTo>
                <a:close/>
                <a:moveTo>
                  <a:pt x="464668" y="108074"/>
                </a:moveTo>
                <a:cubicBezTo>
                  <a:pt x="464261" y="109293"/>
                  <a:pt x="464058" y="109801"/>
                  <a:pt x="464058" y="109598"/>
                </a:cubicBezTo>
                <a:cubicBezTo>
                  <a:pt x="463042" y="109598"/>
                  <a:pt x="462432" y="109700"/>
                  <a:pt x="462229" y="109903"/>
                </a:cubicBezTo>
                <a:cubicBezTo>
                  <a:pt x="462026" y="110106"/>
                  <a:pt x="461823" y="110817"/>
                  <a:pt x="461620" y="112036"/>
                </a:cubicBezTo>
                <a:lnTo>
                  <a:pt x="462534" y="112036"/>
                </a:lnTo>
                <a:cubicBezTo>
                  <a:pt x="462128" y="112849"/>
                  <a:pt x="461620" y="113662"/>
                  <a:pt x="461010" y="114475"/>
                </a:cubicBezTo>
                <a:cubicBezTo>
                  <a:pt x="462026" y="114068"/>
                  <a:pt x="462788" y="113764"/>
                  <a:pt x="463296" y="113560"/>
                </a:cubicBezTo>
                <a:cubicBezTo>
                  <a:pt x="463804" y="113357"/>
                  <a:pt x="464261" y="113052"/>
                  <a:pt x="464668" y="112646"/>
                </a:cubicBezTo>
                <a:cubicBezTo>
                  <a:pt x="464261" y="112443"/>
                  <a:pt x="463906" y="112341"/>
                  <a:pt x="463601" y="112341"/>
                </a:cubicBezTo>
                <a:cubicBezTo>
                  <a:pt x="463296" y="112341"/>
                  <a:pt x="462940" y="112240"/>
                  <a:pt x="462534" y="112036"/>
                </a:cubicBezTo>
                <a:cubicBezTo>
                  <a:pt x="463347" y="111224"/>
                  <a:pt x="463855" y="110512"/>
                  <a:pt x="464058" y="109903"/>
                </a:cubicBezTo>
                <a:cubicBezTo>
                  <a:pt x="464464" y="109903"/>
                  <a:pt x="464972" y="109801"/>
                  <a:pt x="465582" y="109598"/>
                </a:cubicBezTo>
                <a:cubicBezTo>
                  <a:pt x="465379" y="109192"/>
                  <a:pt x="465226" y="108938"/>
                  <a:pt x="465125" y="108836"/>
                </a:cubicBezTo>
                <a:cubicBezTo>
                  <a:pt x="465023" y="108734"/>
                  <a:pt x="464871" y="108480"/>
                  <a:pt x="464668" y="108074"/>
                </a:cubicBezTo>
                <a:close/>
                <a:moveTo>
                  <a:pt x="394564" y="108074"/>
                </a:moveTo>
                <a:cubicBezTo>
                  <a:pt x="392735" y="108277"/>
                  <a:pt x="391617" y="108582"/>
                  <a:pt x="391211" y="108988"/>
                </a:cubicBezTo>
                <a:cubicBezTo>
                  <a:pt x="391617" y="109395"/>
                  <a:pt x="391770" y="109649"/>
                  <a:pt x="391668" y="109750"/>
                </a:cubicBezTo>
                <a:cubicBezTo>
                  <a:pt x="391566" y="109852"/>
                  <a:pt x="391719" y="110004"/>
                  <a:pt x="392125" y="110208"/>
                </a:cubicBezTo>
                <a:cubicBezTo>
                  <a:pt x="392532" y="109801"/>
                  <a:pt x="392836" y="109496"/>
                  <a:pt x="393040" y="109293"/>
                </a:cubicBezTo>
                <a:cubicBezTo>
                  <a:pt x="393243" y="109090"/>
                  <a:pt x="393751" y="108684"/>
                  <a:pt x="394564" y="108074"/>
                </a:cubicBezTo>
                <a:close/>
                <a:moveTo>
                  <a:pt x="389382" y="108074"/>
                </a:moveTo>
                <a:cubicBezTo>
                  <a:pt x="388976" y="108277"/>
                  <a:pt x="388569" y="108379"/>
                  <a:pt x="388163" y="108379"/>
                </a:cubicBezTo>
                <a:cubicBezTo>
                  <a:pt x="387756" y="108379"/>
                  <a:pt x="387248" y="108582"/>
                  <a:pt x="386639" y="108988"/>
                </a:cubicBezTo>
                <a:cubicBezTo>
                  <a:pt x="386842" y="109395"/>
                  <a:pt x="386944" y="109598"/>
                  <a:pt x="386944" y="109598"/>
                </a:cubicBezTo>
                <a:cubicBezTo>
                  <a:pt x="387553" y="109598"/>
                  <a:pt x="388264" y="109395"/>
                  <a:pt x="389077" y="108988"/>
                </a:cubicBezTo>
                <a:cubicBezTo>
                  <a:pt x="389077" y="108582"/>
                  <a:pt x="389179" y="108277"/>
                  <a:pt x="389382" y="108074"/>
                </a:cubicBezTo>
                <a:close/>
                <a:moveTo>
                  <a:pt x="167411" y="108074"/>
                </a:moveTo>
                <a:cubicBezTo>
                  <a:pt x="165583" y="107871"/>
                  <a:pt x="164363" y="108785"/>
                  <a:pt x="163754" y="110817"/>
                </a:cubicBezTo>
                <a:cubicBezTo>
                  <a:pt x="163957" y="111020"/>
                  <a:pt x="164059" y="111224"/>
                  <a:pt x="164059" y="111427"/>
                </a:cubicBezTo>
                <a:cubicBezTo>
                  <a:pt x="164668" y="111427"/>
                  <a:pt x="165583" y="111224"/>
                  <a:pt x="166802" y="110817"/>
                </a:cubicBezTo>
                <a:cubicBezTo>
                  <a:pt x="167005" y="111020"/>
                  <a:pt x="167107" y="111427"/>
                  <a:pt x="167107" y="112036"/>
                </a:cubicBezTo>
                <a:cubicBezTo>
                  <a:pt x="168326" y="111224"/>
                  <a:pt x="169139" y="110614"/>
                  <a:pt x="169545" y="110208"/>
                </a:cubicBezTo>
                <a:cubicBezTo>
                  <a:pt x="168732" y="110004"/>
                  <a:pt x="167513" y="109903"/>
                  <a:pt x="165887" y="109903"/>
                </a:cubicBezTo>
                <a:cubicBezTo>
                  <a:pt x="166294" y="109496"/>
                  <a:pt x="166548" y="109192"/>
                  <a:pt x="166649" y="108988"/>
                </a:cubicBezTo>
                <a:cubicBezTo>
                  <a:pt x="166751" y="108785"/>
                  <a:pt x="167005" y="108480"/>
                  <a:pt x="167411" y="108074"/>
                </a:cubicBezTo>
                <a:close/>
                <a:moveTo>
                  <a:pt x="90526" y="108074"/>
                </a:moveTo>
                <a:lnTo>
                  <a:pt x="87782" y="110817"/>
                </a:lnTo>
                <a:cubicBezTo>
                  <a:pt x="89814" y="111630"/>
                  <a:pt x="91237" y="112240"/>
                  <a:pt x="92050" y="112646"/>
                </a:cubicBezTo>
                <a:cubicBezTo>
                  <a:pt x="92456" y="112443"/>
                  <a:pt x="92659" y="112341"/>
                  <a:pt x="92659" y="112341"/>
                </a:cubicBezTo>
                <a:cubicBezTo>
                  <a:pt x="92253" y="111935"/>
                  <a:pt x="91999" y="111579"/>
                  <a:pt x="91897" y="111274"/>
                </a:cubicBezTo>
                <a:cubicBezTo>
                  <a:pt x="91796" y="110970"/>
                  <a:pt x="91542" y="110614"/>
                  <a:pt x="91135" y="110208"/>
                </a:cubicBezTo>
                <a:cubicBezTo>
                  <a:pt x="91135" y="110004"/>
                  <a:pt x="91186" y="109801"/>
                  <a:pt x="91288" y="109598"/>
                </a:cubicBezTo>
                <a:cubicBezTo>
                  <a:pt x="91389" y="109395"/>
                  <a:pt x="91440" y="109192"/>
                  <a:pt x="91440" y="108988"/>
                </a:cubicBezTo>
                <a:cubicBezTo>
                  <a:pt x="91237" y="108582"/>
                  <a:pt x="91084" y="108379"/>
                  <a:pt x="90983" y="108379"/>
                </a:cubicBezTo>
                <a:cubicBezTo>
                  <a:pt x="90881" y="108379"/>
                  <a:pt x="90729" y="108277"/>
                  <a:pt x="90526" y="108074"/>
                </a:cubicBezTo>
                <a:close/>
                <a:moveTo>
                  <a:pt x="68580" y="108074"/>
                </a:moveTo>
                <a:cubicBezTo>
                  <a:pt x="67970" y="108074"/>
                  <a:pt x="67666" y="108379"/>
                  <a:pt x="67666" y="108988"/>
                </a:cubicBezTo>
                <a:cubicBezTo>
                  <a:pt x="68885" y="109395"/>
                  <a:pt x="69596" y="109598"/>
                  <a:pt x="69799" y="109598"/>
                </a:cubicBezTo>
                <a:lnTo>
                  <a:pt x="69799" y="109293"/>
                </a:lnTo>
                <a:close/>
                <a:moveTo>
                  <a:pt x="44196" y="108074"/>
                </a:moveTo>
                <a:cubicBezTo>
                  <a:pt x="43586" y="108480"/>
                  <a:pt x="43282" y="108785"/>
                  <a:pt x="43282" y="108988"/>
                </a:cubicBezTo>
                <a:lnTo>
                  <a:pt x="44196" y="108988"/>
                </a:lnTo>
                <a:cubicBezTo>
                  <a:pt x="43993" y="108582"/>
                  <a:pt x="43993" y="108277"/>
                  <a:pt x="44196" y="108074"/>
                </a:cubicBezTo>
                <a:close/>
                <a:moveTo>
                  <a:pt x="467411" y="107769"/>
                </a:moveTo>
                <a:lnTo>
                  <a:pt x="467411" y="112341"/>
                </a:lnTo>
                <a:cubicBezTo>
                  <a:pt x="468427" y="111325"/>
                  <a:pt x="468782" y="110512"/>
                  <a:pt x="468478" y="109903"/>
                </a:cubicBezTo>
                <a:cubicBezTo>
                  <a:pt x="468173" y="109293"/>
                  <a:pt x="467817" y="108582"/>
                  <a:pt x="467411" y="107769"/>
                </a:cubicBezTo>
                <a:close/>
                <a:moveTo>
                  <a:pt x="606400" y="107464"/>
                </a:moveTo>
                <a:lnTo>
                  <a:pt x="605866" y="107998"/>
                </a:lnTo>
                <a:lnTo>
                  <a:pt x="606247" y="107922"/>
                </a:lnTo>
                <a:cubicBezTo>
                  <a:pt x="606349" y="107820"/>
                  <a:pt x="606501" y="107769"/>
                  <a:pt x="606704" y="107769"/>
                </a:cubicBezTo>
                <a:cubicBezTo>
                  <a:pt x="606704" y="107566"/>
                  <a:pt x="606603" y="107464"/>
                  <a:pt x="606400" y="107464"/>
                </a:cubicBezTo>
                <a:close/>
                <a:moveTo>
                  <a:pt x="595732" y="107464"/>
                </a:moveTo>
                <a:lnTo>
                  <a:pt x="595732" y="108074"/>
                </a:lnTo>
                <a:cubicBezTo>
                  <a:pt x="595732" y="107871"/>
                  <a:pt x="595833" y="107769"/>
                  <a:pt x="596036" y="107769"/>
                </a:cubicBezTo>
                <a:close/>
                <a:moveTo>
                  <a:pt x="556412" y="107464"/>
                </a:moveTo>
                <a:lnTo>
                  <a:pt x="556412" y="107769"/>
                </a:lnTo>
                <a:lnTo>
                  <a:pt x="556717" y="107769"/>
                </a:lnTo>
                <a:cubicBezTo>
                  <a:pt x="556717" y="107566"/>
                  <a:pt x="556616" y="107464"/>
                  <a:pt x="556412" y="107464"/>
                </a:cubicBezTo>
                <a:close/>
                <a:moveTo>
                  <a:pt x="378714" y="107464"/>
                </a:moveTo>
                <a:lnTo>
                  <a:pt x="378714" y="108074"/>
                </a:lnTo>
                <a:cubicBezTo>
                  <a:pt x="378917" y="108074"/>
                  <a:pt x="379070" y="108023"/>
                  <a:pt x="379171" y="107922"/>
                </a:cubicBezTo>
                <a:cubicBezTo>
                  <a:pt x="379273" y="107820"/>
                  <a:pt x="379425" y="107769"/>
                  <a:pt x="379628" y="107769"/>
                </a:cubicBezTo>
                <a:lnTo>
                  <a:pt x="379628" y="107464"/>
                </a:lnTo>
                <a:close/>
                <a:moveTo>
                  <a:pt x="227457" y="107464"/>
                </a:moveTo>
                <a:cubicBezTo>
                  <a:pt x="226441" y="108277"/>
                  <a:pt x="225933" y="108785"/>
                  <a:pt x="225933" y="108988"/>
                </a:cubicBezTo>
                <a:cubicBezTo>
                  <a:pt x="225933" y="109192"/>
                  <a:pt x="226339" y="109598"/>
                  <a:pt x="227152" y="110208"/>
                </a:cubicBezTo>
                <a:cubicBezTo>
                  <a:pt x="227355" y="109801"/>
                  <a:pt x="227457" y="109344"/>
                  <a:pt x="227457" y="108836"/>
                </a:cubicBezTo>
                <a:cubicBezTo>
                  <a:pt x="227457" y="108328"/>
                  <a:pt x="227457" y="107871"/>
                  <a:pt x="227457" y="107464"/>
                </a:cubicBezTo>
                <a:close/>
                <a:moveTo>
                  <a:pt x="56693" y="107464"/>
                </a:moveTo>
                <a:cubicBezTo>
                  <a:pt x="56693" y="107668"/>
                  <a:pt x="56591" y="107769"/>
                  <a:pt x="56388" y="107769"/>
                </a:cubicBezTo>
                <a:lnTo>
                  <a:pt x="56693" y="107769"/>
                </a:lnTo>
                <a:lnTo>
                  <a:pt x="56998" y="107769"/>
                </a:lnTo>
                <a:close/>
                <a:moveTo>
                  <a:pt x="552755" y="107160"/>
                </a:moveTo>
                <a:cubicBezTo>
                  <a:pt x="552348" y="107363"/>
                  <a:pt x="551993" y="107464"/>
                  <a:pt x="551688" y="107464"/>
                </a:cubicBezTo>
                <a:cubicBezTo>
                  <a:pt x="551383" y="107464"/>
                  <a:pt x="551028" y="107566"/>
                  <a:pt x="550621" y="107769"/>
                </a:cubicBezTo>
                <a:cubicBezTo>
                  <a:pt x="551028" y="108176"/>
                  <a:pt x="551282" y="108582"/>
                  <a:pt x="551383" y="108988"/>
                </a:cubicBezTo>
                <a:cubicBezTo>
                  <a:pt x="551485" y="109395"/>
                  <a:pt x="551739" y="109801"/>
                  <a:pt x="552145" y="110208"/>
                </a:cubicBezTo>
                <a:cubicBezTo>
                  <a:pt x="552552" y="108582"/>
                  <a:pt x="552755" y="107566"/>
                  <a:pt x="552755" y="107160"/>
                </a:cubicBezTo>
                <a:close/>
                <a:moveTo>
                  <a:pt x="279349" y="107160"/>
                </a:moveTo>
                <a:cubicBezTo>
                  <a:pt x="279146" y="107363"/>
                  <a:pt x="278638" y="108176"/>
                  <a:pt x="277825" y="109598"/>
                </a:cubicBezTo>
                <a:cubicBezTo>
                  <a:pt x="278841" y="109395"/>
                  <a:pt x="279654" y="108988"/>
                  <a:pt x="280264" y="108379"/>
                </a:cubicBezTo>
                <a:cubicBezTo>
                  <a:pt x="280060" y="108176"/>
                  <a:pt x="279959" y="108023"/>
                  <a:pt x="279959" y="107922"/>
                </a:cubicBezTo>
                <a:cubicBezTo>
                  <a:pt x="279959" y="107820"/>
                  <a:pt x="279756" y="107566"/>
                  <a:pt x="279349" y="107160"/>
                </a:cubicBezTo>
                <a:close/>
                <a:moveTo>
                  <a:pt x="50902" y="107160"/>
                </a:moveTo>
                <a:cubicBezTo>
                  <a:pt x="51308" y="107769"/>
                  <a:pt x="51562" y="108277"/>
                  <a:pt x="51664" y="108684"/>
                </a:cubicBezTo>
                <a:cubicBezTo>
                  <a:pt x="51765" y="109090"/>
                  <a:pt x="52019" y="109496"/>
                  <a:pt x="52426" y="109903"/>
                </a:cubicBezTo>
                <a:cubicBezTo>
                  <a:pt x="52629" y="109090"/>
                  <a:pt x="52730" y="108480"/>
                  <a:pt x="52730" y="108074"/>
                </a:cubicBezTo>
                <a:cubicBezTo>
                  <a:pt x="52730" y="107668"/>
                  <a:pt x="52121" y="107363"/>
                  <a:pt x="50902" y="107160"/>
                </a:cubicBezTo>
                <a:close/>
                <a:moveTo>
                  <a:pt x="471373" y="106855"/>
                </a:moveTo>
                <a:lnTo>
                  <a:pt x="471068" y="107160"/>
                </a:lnTo>
                <a:lnTo>
                  <a:pt x="472288" y="107160"/>
                </a:lnTo>
                <a:lnTo>
                  <a:pt x="472592" y="106855"/>
                </a:lnTo>
                <a:close/>
                <a:moveTo>
                  <a:pt x="300685" y="106855"/>
                </a:moveTo>
                <a:cubicBezTo>
                  <a:pt x="300685" y="107261"/>
                  <a:pt x="300736" y="107515"/>
                  <a:pt x="300838" y="107617"/>
                </a:cubicBezTo>
                <a:cubicBezTo>
                  <a:pt x="300939" y="107718"/>
                  <a:pt x="300990" y="107871"/>
                  <a:pt x="300990" y="108074"/>
                </a:cubicBezTo>
                <a:cubicBezTo>
                  <a:pt x="301193" y="108074"/>
                  <a:pt x="301396" y="107972"/>
                  <a:pt x="301600" y="107769"/>
                </a:cubicBezTo>
                <a:cubicBezTo>
                  <a:pt x="301600" y="107160"/>
                  <a:pt x="301600" y="106855"/>
                  <a:pt x="301600" y="106855"/>
                </a:cubicBezTo>
                <a:close/>
                <a:moveTo>
                  <a:pt x="288798" y="106855"/>
                </a:moveTo>
                <a:cubicBezTo>
                  <a:pt x="288392" y="107261"/>
                  <a:pt x="288087" y="107515"/>
                  <a:pt x="287884" y="107617"/>
                </a:cubicBezTo>
                <a:cubicBezTo>
                  <a:pt x="287680" y="107718"/>
                  <a:pt x="287376" y="107871"/>
                  <a:pt x="286969" y="108074"/>
                </a:cubicBezTo>
                <a:cubicBezTo>
                  <a:pt x="286969" y="108480"/>
                  <a:pt x="287071" y="108887"/>
                  <a:pt x="287274" y="109293"/>
                </a:cubicBezTo>
                <a:cubicBezTo>
                  <a:pt x="287477" y="109700"/>
                  <a:pt x="287680" y="110208"/>
                  <a:pt x="287884" y="110817"/>
                </a:cubicBezTo>
                <a:cubicBezTo>
                  <a:pt x="288087" y="110004"/>
                  <a:pt x="288188" y="109344"/>
                  <a:pt x="288188" y="108836"/>
                </a:cubicBezTo>
                <a:cubicBezTo>
                  <a:pt x="288188" y="108328"/>
                  <a:pt x="288392" y="107668"/>
                  <a:pt x="288798" y="106855"/>
                </a:cubicBezTo>
                <a:close/>
                <a:moveTo>
                  <a:pt x="240259" y="106855"/>
                </a:moveTo>
                <a:cubicBezTo>
                  <a:pt x="239852" y="107058"/>
                  <a:pt x="239649" y="107160"/>
                  <a:pt x="239649" y="107160"/>
                </a:cubicBezTo>
                <a:lnTo>
                  <a:pt x="239649" y="107464"/>
                </a:lnTo>
                <a:lnTo>
                  <a:pt x="239649" y="107769"/>
                </a:lnTo>
                <a:cubicBezTo>
                  <a:pt x="239649" y="107566"/>
                  <a:pt x="239852" y="107261"/>
                  <a:pt x="240259" y="106855"/>
                </a:cubicBezTo>
                <a:close/>
                <a:moveTo>
                  <a:pt x="218313" y="106855"/>
                </a:moveTo>
                <a:cubicBezTo>
                  <a:pt x="217500" y="108277"/>
                  <a:pt x="217246" y="108988"/>
                  <a:pt x="217551" y="108988"/>
                </a:cubicBezTo>
                <a:cubicBezTo>
                  <a:pt x="217856" y="108988"/>
                  <a:pt x="218313" y="108785"/>
                  <a:pt x="218923" y="108379"/>
                </a:cubicBezTo>
                <a:cubicBezTo>
                  <a:pt x="218923" y="108582"/>
                  <a:pt x="218719" y="108074"/>
                  <a:pt x="218313" y="106855"/>
                </a:cubicBezTo>
                <a:close/>
                <a:moveTo>
                  <a:pt x="177165" y="106855"/>
                </a:moveTo>
                <a:lnTo>
                  <a:pt x="176860" y="107160"/>
                </a:lnTo>
                <a:lnTo>
                  <a:pt x="177165" y="107312"/>
                </a:lnTo>
                <a:close/>
                <a:moveTo>
                  <a:pt x="160009" y="106811"/>
                </a:moveTo>
                <a:lnTo>
                  <a:pt x="159487" y="107160"/>
                </a:lnTo>
                <a:lnTo>
                  <a:pt x="159835" y="107334"/>
                </a:lnTo>
                <a:lnTo>
                  <a:pt x="159944" y="107007"/>
                </a:lnTo>
                <a:close/>
                <a:moveTo>
                  <a:pt x="456590" y="106702"/>
                </a:moveTo>
                <a:cubicBezTo>
                  <a:pt x="456286" y="105991"/>
                  <a:pt x="455524" y="106144"/>
                  <a:pt x="454304" y="107160"/>
                </a:cubicBezTo>
                <a:cubicBezTo>
                  <a:pt x="454711" y="107566"/>
                  <a:pt x="454812" y="108176"/>
                  <a:pt x="454609" y="108988"/>
                </a:cubicBezTo>
                <a:cubicBezTo>
                  <a:pt x="455422" y="108582"/>
                  <a:pt x="456540" y="108379"/>
                  <a:pt x="457962" y="108379"/>
                </a:cubicBezTo>
                <a:cubicBezTo>
                  <a:pt x="457352" y="107972"/>
                  <a:pt x="456895" y="107414"/>
                  <a:pt x="456590" y="106702"/>
                </a:cubicBezTo>
                <a:close/>
                <a:moveTo>
                  <a:pt x="38100" y="106550"/>
                </a:moveTo>
                <a:cubicBezTo>
                  <a:pt x="37897" y="106753"/>
                  <a:pt x="37694" y="106855"/>
                  <a:pt x="37490" y="106855"/>
                </a:cubicBezTo>
                <a:cubicBezTo>
                  <a:pt x="37287" y="106855"/>
                  <a:pt x="37084" y="106956"/>
                  <a:pt x="36881" y="107160"/>
                </a:cubicBezTo>
                <a:lnTo>
                  <a:pt x="36881" y="109293"/>
                </a:lnTo>
                <a:cubicBezTo>
                  <a:pt x="37694" y="108277"/>
                  <a:pt x="38100" y="107566"/>
                  <a:pt x="38100" y="107160"/>
                </a:cubicBezTo>
                <a:cubicBezTo>
                  <a:pt x="38100" y="107160"/>
                  <a:pt x="38100" y="106956"/>
                  <a:pt x="38100" y="106550"/>
                </a:cubicBezTo>
                <a:close/>
                <a:moveTo>
                  <a:pt x="390906" y="106245"/>
                </a:moveTo>
                <a:cubicBezTo>
                  <a:pt x="390703" y="106652"/>
                  <a:pt x="390601" y="106855"/>
                  <a:pt x="390601" y="106855"/>
                </a:cubicBezTo>
                <a:cubicBezTo>
                  <a:pt x="390601" y="107058"/>
                  <a:pt x="390906" y="107160"/>
                  <a:pt x="391516" y="107160"/>
                </a:cubicBezTo>
                <a:lnTo>
                  <a:pt x="391820" y="106855"/>
                </a:lnTo>
                <a:cubicBezTo>
                  <a:pt x="391617" y="106652"/>
                  <a:pt x="391465" y="106550"/>
                  <a:pt x="391363" y="106550"/>
                </a:cubicBezTo>
                <a:cubicBezTo>
                  <a:pt x="391262" y="106550"/>
                  <a:pt x="391109" y="106448"/>
                  <a:pt x="390906" y="106245"/>
                </a:cubicBezTo>
                <a:close/>
                <a:moveTo>
                  <a:pt x="487223" y="105940"/>
                </a:moveTo>
                <a:lnTo>
                  <a:pt x="486918" y="106245"/>
                </a:lnTo>
                <a:cubicBezTo>
                  <a:pt x="487324" y="106652"/>
                  <a:pt x="487426" y="106956"/>
                  <a:pt x="487223" y="107160"/>
                </a:cubicBezTo>
                <a:cubicBezTo>
                  <a:pt x="487629" y="106956"/>
                  <a:pt x="487832" y="106804"/>
                  <a:pt x="487832" y="106702"/>
                </a:cubicBezTo>
                <a:cubicBezTo>
                  <a:pt x="487832" y="106601"/>
                  <a:pt x="487934" y="106448"/>
                  <a:pt x="488137" y="106245"/>
                </a:cubicBezTo>
                <a:cubicBezTo>
                  <a:pt x="487731" y="106245"/>
                  <a:pt x="487426" y="106144"/>
                  <a:pt x="487223" y="105940"/>
                </a:cubicBezTo>
                <a:close/>
                <a:moveTo>
                  <a:pt x="452476" y="105940"/>
                </a:moveTo>
                <a:lnTo>
                  <a:pt x="452476" y="106245"/>
                </a:lnTo>
                <a:lnTo>
                  <a:pt x="453695" y="106245"/>
                </a:lnTo>
                <a:lnTo>
                  <a:pt x="453695" y="105940"/>
                </a:lnTo>
                <a:close/>
                <a:moveTo>
                  <a:pt x="450037" y="105940"/>
                </a:moveTo>
                <a:cubicBezTo>
                  <a:pt x="449224" y="106347"/>
                  <a:pt x="448716" y="106550"/>
                  <a:pt x="448513" y="106550"/>
                </a:cubicBezTo>
                <a:cubicBezTo>
                  <a:pt x="448310" y="106956"/>
                  <a:pt x="448208" y="107160"/>
                  <a:pt x="448208" y="107160"/>
                </a:cubicBezTo>
                <a:cubicBezTo>
                  <a:pt x="448818" y="107160"/>
                  <a:pt x="449529" y="106956"/>
                  <a:pt x="450342" y="106550"/>
                </a:cubicBezTo>
                <a:cubicBezTo>
                  <a:pt x="450342" y="106347"/>
                  <a:pt x="450291" y="106245"/>
                  <a:pt x="450190" y="106245"/>
                </a:cubicBezTo>
                <a:cubicBezTo>
                  <a:pt x="450088" y="106245"/>
                  <a:pt x="450037" y="106144"/>
                  <a:pt x="450037" y="105940"/>
                </a:cubicBezTo>
                <a:close/>
                <a:moveTo>
                  <a:pt x="386334" y="105940"/>
                </a:moveTo>
                <a:cubicBezTo>
                  <a:pt x="385724" y="105940"/>
                  <a:pt x="385318" y="106042"/>
                  <a:pt x="385115" y="106245"/>
                </a:cubicBezTo>
                <a:lnTo>
                  <a:pt x="385115" y="106550"/>
                </a:lnTo>
                <a:cubicBezTo>
                  <a:pt x="385724" y="106550"/>
                  <a:pt x="386131" y="106448"/>
                  <a:pt x="386334" y="106245"/>
                </a:cubicBezTo>
                <a:close/>
                <a:moveTo>
                  <a:pt x="280264" y="105940"/>
                </a:moveTo>
                <a:cubicBezTo>
                  <a:pt x="280264" y="105940"/>
                  <a:pt x="280670" y="106144"/>
                  <a:pt x="281483" y="106550"/>
                </a:cubicBezTo>
                <a:lnTo>
                  <a:pt x="281483" y="105940"/>
                </a:lnTo>
                <a:close/>
                <a:moveTo>
                  <a:pt x="41148" y="105940"/>
                </a:moveTo>
                <a:cubicBezTo>
                  <a:pt x="40945" y="106144"/>
                  <a:pt x="40843" y="106347"/>
                  <a:pt x="40843" y="106550"/>
                </a:cubicBezTo>
                <a:cubicBezTo>
                  <a:pt x="40843" y="106753"/>
                  <a:pt x="40640" y="106956"/>
                  <a:pt x="40234" y="107160"/>
                </a:cubicBezTo>
                <a:cubicBezTo>
                  <a:pt x="40234" y="107363"/>
                  <a:pt x="40335" y="107464"/>
                  <a:pt x="40538" y="107464"/>
                </a:cubicBezTo>
                <a:lnTo>
                  <a:pt x="40843" y="107464"/>
                </a:lnTo>
                <a:cubicBezTo>
                  <a:pt x="41250" y="107058"/>
                  <a:pt x="41453" y="106652"/>
                  <a:pt x="41453" y="106245"/>
                </a:cubicBezTo>
                <a:cubicBezTo>
                  <a:pt x="41250" y="106042"/>
                  <a:pt x="41148" y="105940"/>
                  <a:pt x="41148" y="105940"/>
                </a:cubicBezTo>
                <a:close/>
                <a:moveTo>
                  <a:pt x="600304" y="105331"/>
                </a:moveTo>
                <a:cubicBezTo>
                  <a:pt x="600100" y="105534"/>
                  <a:pt x="599999" y="105839"/>
                  <a:pt x="599999" y="106245"/>
                </a:cubicBezTo>
                <a:lnTo>
                  <a:pt x="600304" y="106245"/>
                </a:lnTo>
                <a:close/>
                <a:moveTo>
                  <a:pt x="582930" y="105331"/>
                </a:moveTo>
                <a:cubicBezTo>
                  <a:pt x="582727" y="105331"/>
                  <a:pt x="582625" y="105382"/>
                  <a:pt x="582625" y="105483"/>
                </a:cubicBezTo>
                <a:cubicBezTo>
                  <a:pt x="582625" y="105585"/>
                  <a:pt x="582524" y="105636"/>
                  <a:pt x="582320" y="105636"/>
                </a:cubicBezTo>
                <a:lnTo>
                  <a:pt x="582016" y="105636"/>
                </a:lnTo>
                <a:cubicBezTo>
                  <a:pt x="582016" y="105839"/>
                  <a:pt x="582117" y="106042"/>
                  <a:pt x="582320" y="106245"/>
                </a:cubicBezTo>
                <a:cubicBezTo>
                  <a:pt x="582524" y="106042"/>
                  <a:pt x="582727" y="105940"/>
                  <a:pt x="582930" y="105940"/>
                </a:cubicBezTo>
                <a:cubicBezTo>
                  <a:pt x="582930" y="105534"/>
                  <a:pt x="582930" y="105331"/>
                  <a:pt x="582930" y="105331"/>
                </a:cubicBezTo>
                <a:close/>
                <a:moveTo>
                  <a:pt x="295504" y="105331"/>
                </a:moveTo>
                <a:cubicBezTo>
                  <a:pt x="295300" y="105534"/>
                  <a:pt x="295199" y="105686"/>
                  <a:pt x="295199" y="105788"/>
                </a:cubicBezTo>
                <a:cubicBezTo>
                  <a:pt x="295199" y="105890"/>
                  <a:pt x="295097" y="106042"/>
                  <a:pt x="294894" y="106245"/>
                </a:cubicBezTo>
                <a:cubicBezTo>
                  <a:pt x="295300" y="106245"/>
                  <a:pt x="295554" y="106296"/>
                  <a:pt x="295656" y="106398"/>
                </a:cubicBezTo>
                <a:cubicBezTo>
                  <a:pt x="295758" y="106499"/>
                  <a:pt x="295910" y="106550"/>
                  <a:pt x="296113" y="106550"/>
                </a:cubicBezTo>
                <a:cubicBezTo>
                  <a:pt x="296316" y="106347"/>
                  <a:pt x="296418" y="106245"/>
                  <a:pt x="296418" y="106245"/>
                </a:cubicBezTo>
                <a:close/>
                <a:moveTo>
                  <a:pt x="234772" y="105331"/>
                </a:moveTo>
                <a:cubicBezTo>
                  <a:pt x="234366" y="105737"/>
                  <a:pt x="234163" y="105940"/>
                  <a:pt x="234163" y="105940"/>
                </a:cubicBezTo>
                <a:cubicBezTo>
                  <a:pt x="234163" y="105940"/>
                  <a:pt x="234569" y="106144"/>
                  <a:pt x="235382" y="106550"/>
                </a:cubicBezTo>
                <a:lnTo>
                  <a:pt x="235382" y="106245"/>
                </a:lnTo>
                <a:cubicBezTo>
                  <a:pt x="234975" y="105839"/>
                  <a:pt x="234772" y="105534"/>
                  <a:pt x="234772" y="105331"/>
                </a:cubicBezTo>
                <a:close/>
                <a:moveTo>
                  <a:pt x="564947" y="105026"/>
                </a:moveTo>
                <a:cubicBezTo>
                  <a:pt x="564744" y="106652"/>
                  <a:pt x="564439" y="107769"/>
                  <a:pt x="564032" y="108379"/>
                </a:cubicBezTo>
                <a:cubicBezTo>
                  <a:pt x="564236" y="108785"/>
                  <a:pt x="564540" y="108988"/>
                  <a:pt x="564947" y="108988"/>
                </a:cubicBezTo>
                <a:cubicBezTo>
                  <a:pt x="565353" y="108379"/>
                  <a:pt x="565861" y="107871"/>
                  <a:pt x="566471" y="107464"/>
                </a:cubicBezTo>
                <a:cubicBezTo>
                  <a:pt x="566268" y="107058"/>
                  <a:pt x="566064" y="106702"/>
                  <a:pt x="565861" y="106398"/>
                </a:cubicBezTo>
                <a:cubicBezTo>
                  <a:pt x="565658" y="106093"/>
                  <a:pt x="565353" y="105636"/>
                  <a:pt x="564947" y="105026"/>
                </a:cubicBezTo>
                <a:close/>
                <a:moveTo>
                  <a:pt x="164668" y="105026"/>
                </a:moveTo>
                <a:lnTo>
                  <a:pt x="164668" y="105940"/>
                </a:lnTo>
                <a:cubicBezTo>
                  <a:pt x="165278" y="105940"/>
                  <a:pt x="165786" y="105839"/>
                  <a:pt x="166192" y="105636"/>
                </a:cubicBezTo>
                <a:cubicBezTo>
                  <a:pt x="166395" y="105432"/>
                  <a:pt x="166497" y="105229"/>
                  <a:pt x="166497" y="105026"/>
                </a:cubicBezTo>
                <a:close/>
                <a:moveTo>
                  <a:pt x="594817" y="104721"/>
                </a:moveTo>
                <a:cubicBezTo>
                  <a:pt x="593598" y="105128"/>
                  <a:pt x="592684" y="105331"/>
                  <a:pt x="592074" y="105331"/>
                </a:cubicBezTo>
                <a:cubicBezTo>
                  <a:pt x="591668" y="105737"/>
                  <a:pt x="591464" y="106093"/>
                  <a:pt x="591464" y="106398"/>
                </a:cubicBezTo>
                <a:cubicBezTo>
                  <a:pt x="591464" y="106702"/>
                  <a:pt x="591261" y="107058"/>
                  <a:pt x="590855" y="107464"/>
                </a:cubicBezTo>
                <a:cubicBezTo>
                  <a:pt x="590855" y="105636"/>
                  <a:pt x="590144" y="105331"/>
                  <a:pt x="588721" y="106550"/>
                </a:cubicBezTo>
                <a:cubicBezTo>
                  <a:pt x="588721" y="106956"/>
                  <a:pt x="588823" y="107363"/>
                  <a:pt x="589026" y="107769"/>
                </a:cubicBezTo>
                <a:cubicBezTo>
                  <a:pt x="589229" y="108176"/>
                  <a:pt x="589331" y="108684"/>
                  <a:pt x="589331" y="109293"/>
                </a:cubicBezTo>
                <a:cubicBezTo>
                  <a:pt x="588721" y="109700"/>
                  <a:pt x="588112" y="110208"/>
                  <a:pt x="587502" y="110817"/>
                </a:cubicBezTo>
                <a:cubicBezTo>
                  <a:pt x="588315" y="111224"/>
                  <a:pt x="589077" y="111579"/>
                  <a:pt x="589788" y="111884"/>
                </a:cubicBezTo>
                <a:cubicBezTo>
                  <a:pt x="590499" y="112189"/>
                  <a:pt x="591261" y="112544"/>
                  <a:pt x="592074" y="112951"/>
                </a:cubicBezTo>
                <a:cubicBezTo>
                  <a:pt x="592480" y="112544"/>
                  <a:pt x="592734" y="112138"/>
                  <a:pt x="592836" y="111732"/>
                </a:cubicBezTo>
                <a:lnTo>
                  <a:pt x="593171" y="110838"/>
                </a:lnTo>
                <a:lnTo>
                  <a:pt x="592379" y="110970"/>
                </a:lnTo>
                <a:cubicBezTo>
                  <a:pt x="592176" y="111071"/>
                  <a:pt x="591871" y="111122"/>
                  <a:pt x="591464" y="111122"/>
                </a:cubicBezTo>
                <a:cubicBezTo>
                  <a:pt x="591058" y="110716"/>
                  <a:pt x="590906" y="110309"/>
                  <a:pt x="591007" y="109903"/>
                </a:cubicBezTo>
                <a:cubicBezTo>
                  <a:pt x="591109" y="109496"/>
                  <a:pt x="591058" y="109192"/>
                  <a:pt x="590855" y="108988"/>
                </a:cubicBezTo>
                <a:cubicBezTo>
                  <a:pt x="591871" y="108176"/>
                  <a:pt x="592684" y="107464"/>
                  <a:pt x="593293" y="106855"/>
                </a:cubicBezTo>
                <a:cubicBezTo>
                  <a:pt x="593903" y="106245"/>
                  <a:pt x="594512" y="105737"/>
                  <a:pt x="595122" y="105331"/>
                </a:cubicBezTo>
                <a:cubicBezTo>
                  <a:pt x="594919" y="104924"/>
                  <a:pt x="594817" y="104721"/>
                  <a:pt x="594817" y="104721"/>
                </a:cubicBezTo>
                <a:close/>
                <a:moveTo>
                  <a:pt x="547268" y="104721"/>
                </a:moveTo>
                <a:lnTo>
                  <a:pt x="546049" y="105940"/>
                </a:lnTo>
                <a:cubicBezTo>
                  <a:pt x="546456" y="106347"/>
                  <a:pt x="546659" y="106550"/>
                  <a:pt x="546659" y="106550"/>
                </a:cubicBezTo>
                <a:cubicBezTo>
                  <a:pt x="546862" y="106144"/>
                  <a:pt x="547116" y="105839"/>
                  <a:pt x="547421" y="105636"/>
                </a:cubicBezTo>
                <a:cubicBezTo>
                  <a:pt x="547726" y="105432"/>
                  <a:pt x="547980" y="105229"/>
                  <a:pt x="548183" y="105026"/>
                </a:cubicBezTo>
                <a:cubicBezTo>
                  <a:pt x="547980" y="104823"/>
                  <a:pt x="547675" y="104721"/>
                  <a:pt x="547268" y="104721"/>
                </a:cubicBezTo>
                <a:close/>
                <a:moveTo>
                  <a:pt x="394564" y="104721"/>
                </a:moveTo>
                <a:cubicBezTo>
                  <a:pt x="394360" y="104721"/>
                  <a:pt x="394259" y="104772"/>
                  <a:pt x="394259" y="104874"/>
                </a:cubicBezTo>
                <a:cubicBezTo>
                  <a:pt x="394259" y="104975"/>
                  <a:pt x="394157" y="105026"/>
                  <a:pt x="393954" y="105026"/>
                </a:cubicBezTo>
                <a:cubicBezTo>
                  <a:pt x="394157" y="105229"/>
                  <a:pt x="394259" y="105534"/>
                  <a:pt x="394259" y="105940"/>
                </a:cubicBezTo>
                <a:cubicBezTo>
                  <a:pt x="394259" y="105737"/>
                  <a:pt x="394310" y="105534"/>
                  <a:pt x="394411" y="105331"/>
                </a:cubicBezTo>
                <a:cubicBezTo>
                  <a:pt x="394513" y="105128"/>
                  <a:pt x="394564" y="104924"/>
                  <a:pt x="394564" y="104721"/>
                </a:cubicBezTo>
                <a:close/>
                <a:moveTo>
                  <a:pt x="218923" y="104721"/>
                </a:moveTo>
                <a:cubicBezTo>
                  <a:pt x="218719" y="104721"/>
                  <a:pt x="218618" y="104823"/>
                  <a:pt x="218618" y="105026"/>
                </a:cubicBezTo>
                <a:cubicBezTo>
                  <a:pt x="218821" y="105229"/>
                  <a:pt x="218872" y="105382"/>
                  <a:pt x="218770" y="105483"/>
                </a:cubicBezTo>
                <a:cubicBezTo>
                  <a:pt x="218669" y="105585"/>
                  <a:pt x="218719" y="105737"/>
                  <a:pt x="218923" y="105940"/>
                </a:cubicBezTo>
                <a:cubicBezTo>
                  <a:pt x="219126" y="105940"/>
                  <a:pt x="219634" y="106144"/>
                  <a:pt x="220447" y="106550"/>
                </a:cubicBezTo>
                <a:lnTo>
                  <a:pt x="220447" y="105940"/>
                </a:lnTo>
                <a:lnTo>
                  <a:pt x="218923" y="105940"/>
                </a:lnTo>
                <a:cubicBezTo>
                  <a:pt x="218923" y="105128"/>
                  <a:pt x="218923" y="104721"/>
                  <a:pt x="218923" y="104721"/>
                </a:cubicBezTo>
                <a:close/>
                <a:moveTo>
                  <a:pt x="47549" y="104721"/>
                </a:moveTo>
                <a:lnTo>
                  <a:pt x="47375" y="105418"/>
                </a:lnTo>
                <a:lnTo>
                  <a:pt x="48158" y="105026"/>
                </a:lnTo>
                <a:cubicBezTo>
                  <a:pt x="47752" y="104823"/>
                  <a:pt x="47549" y="104721"/>
                  <a:pt x="47549" y="104721"/>
                </a:cubicBezTo>
                <a:close/>
                <a:moveTo>
                  <a:pt x="462475" y="104463"/>
                </a:moveTo>
                <a:lnTo>
                  <a:pt x="461010" y="105636"/>
                </a:lnTo>
                <a:lnTo>
                  <a:pt x="462229" y="105636"/>
                </a:lnTo>
                <a:lnTo>
                  <a:pt x="462229" y="105940"/>
                </a:lnTo>
                <a:lnTo>
                  <a:pt x="462229" y="107160"/>
                </a:lnTo>
                <a:cubicBezTo>
                  <a:pt x="462636" y="106956"/>
                  <a:pt x="462940" y="106855"/>
                  <a:pt x="463144" y="106855"/>
                </a:cubicBezTo>
                <a:lnTo>
                  <a:pt x="462229" y="105940"/>
                </a:lnTo>
                <a:close/>
                <a:moveTo>
                  <a:pt x="597560" y="104416"/>
                </a:moveTo>
                <a:cubicBezTo>
                  <a:pt x="597357" y="104823"/>
                  <a:pt x="596951" y="105331"/>
                  <a:pt x="596341" y="105940"/>
                </a:cubicBezTo>
                <a:cubicBezTo>
                  <a:pt x="596748" y="105940"/>
                  <a:pt x="596951" y="106042"/>
                  <a:pt x="596951" y="106245"/>
                </a:cubicBezTo>
                <a:cubicBezTo>
                  <a:pt x="597154" y="105839"/>
                  <a:pt x="597357" y="105585"/>
                  <a:pt x="597560" y="105483"/>
                </a:cubicBezTo>
                <a:cubicBezTo>
                  <a:pt x="597764" y="105382"/>
                  <a:pt x="597967" y="105128"/>
                  <a:pt x="598170" y="104721"/>
                </a:cubicBezTo>
                <a:cubicBezTo>
                  <a:pt x="597764" y="104721"/>
                  <a:pt x="597560" y="104620"/>
                  <a:pt x="597560" y="104416"/>
                </a:cubicBezTo>
                <a:close/>
                <a:moveTo>
                  <a:pt x="171679" y="104112"/>
                </a:moveTo>
                <a:cubicBezTo>
                  <a:pt x="170866" y="104924"/>
                  <a:pt x="170155" y="105432"/>
                  <a:pt x="169545" y="105636"/>
                </a:cubicBezTo>
                <a:cubicBezTo>
                  <a:pt x="169748" y="106042"/>
                  <a:pt x="169951" y="106398"/>
                  <a:pt x="170155" y="106702"/>
                </a:cubicBezTo>
                <a:cubicBezTo>
                  <a:pt x="170358" y="107007"/>
                  <a:pt x="170561" y="107363"/>
                  <a:pt x="170764" y="107769"/>
                </a:cubicBezTo>
                <a:cubicBezTo>
                  <a:pt x="171171" y="106956"/>
                  <a:pt x="171475" y="106347"/>
                  <a:pt x="171679" y="105940"/>
                </a:cubicBezTo>
                <a:cubicBezTo>
                  <a:pt x="171882" y="105534"/>
                  <a:pt x="172085" y="105128"/>
                  <a:pt x="172288" y="104721"/>
                </a:cubicBezTo>
                <a:close/>
                <a:moveTo>
                  <a:pt x="576072" y="103807"/>
                </a:moveTo>
                <a:cubicBezTo>
                  <a:pt x="575564" y="103705"/>
                  <a:pt x="575005" y="103908"/>
                  <a:pt x="574396" y="104416"/>
                </a:cubicBezTo>
                <a:cubicBezTo>
                  <a:pt x="575005" y="104620"/>
                  <a:pt x="575513" y="104721"/>
                  <a:pt x="575920" y="104721"/>
                </a:cubicBezTo>
                <a:cubicBezTo>
                  <a:pt x="576326" y="104721"/>
                  <a:pt x="576834" y="104823"/>
                  <a:pt x="577444" y="105026"/>
                </a:cubicBezTo>
                <a:cubicBezTo>
                  <a:pt x="577037" y="104315"/>
                  <a:pt x="576580" y="103908"/>
                  <a:pt x="576072" y="103807"/>
                </a:cubicBezTo>
                <a:close/>
                <a:moveTo>
                  <a:pt x="550316" y="103807"/>
                </a:moveTo>
                <a:lnTo>
                  <a:pt x="550012" y="104112"/>
                </a:lnTo>
                <a:lnTo>
                  <a:pt x="550316" y="104112"/>
                </a:lnTo>
                <a:cubicBezTo>
                  <a:pt x="550520" y="103908"/>
                  <a:pt x="550520" y="103807"/>
                  <a:pt x="550316" y="103807"/>
                </a:cubicBezTo>
                <a:close/>
                <a:moveTo>
                  <a:pt x="495148" y="103807"/>
                </a:moveTo>
                <a:lnTo>
                  <a:pt x="494944" y="104620"/>
                </a:lnTo>
                <a:lnTo>
                  <a:pt x="495452" y="104112"/>
                </a:lnTo>
                <a:cubicBezTo>
                  <a:pt x="495249" y="103908"/>
                  <a:pt x="495148" y="103807"/>
                  <a:pt x="495148" y="103807"/>
                </a:cubicBezTo>
                <a:close/>
                <a:moveTo>
                  <a:pt x="475031" y="103807"/>
                </a:moveTo>
                <a:cubicBezTo>
                  <a:pt x="474828" y="104010"/>
                  <a:pt x="474726" y="104315"/>
                  <a:pt x="474726" y="104721"/>
                </a:cubicBezTo>
                <a:lnTo>
                  <a:pt x="475031" y="104721"/>
                </a:lnTo>
                <a:cubicBezTo>
                  <a:pt x="475031" y="104315"/>
                  <a:pt x="475132" y="104010"/>
                  <a:pt x="475336" y="103807"/>
                </a:cubicBezTo>
                <a:close/>
                <a:moveTo>
                  <a:pt x="456438" y="103807"/>
                </a:moveTo>
                <a:cubicBezTo>
                  <a:pt x="456032" y="104010"/>
                  <a:pt x="455828" y="104112"/>
                  <a:pt x="455828" y="104112"/>
                </a:cubicBezTo>
                <a:lnTo>
                  <a:pt x="455828" y="104721"/>
                </a:lnTo>
                <a:lnTo>
                  <a:pt x="456133" y="104721"/>
                </a:lnTo>
                <a:cubicBezTo>
                  <a:pt x="456133" y="104315"/>
                  <a:pt x="456235" y="104010"/>
                  <a:pt x="456438" y="103807"/>
                </a:cubicBezTo>
                <a:close/>
                <a:moveTo>
                  <a:pt x="383286" y="103807"/>
                </a:moveTo>
                <a:cubicBezTo>
                  <a:pt x="382473" y="104213"/>
                  <a:pt x="381813" y="104620"/>
                  <a:pt x="381305" y="105026"/>
                </a:cubicBezTo>
                <a:cubicBezTo>
                  <a:pt x="380797" y="105432"/>
                  <a:pt x="380035" y="106042"/>
                  <a:pt x="379019" y="106855"/>
                </a:cubicBezTo>
                <a:cubicBezTo>
                  <a:pt x="380035" y="106652"/>
                  <a:pt x="380898" y="106550"/>
                  <a:pt x="381610" y="106550"/>
                </a:cubicBezTo>
                <a:cubicBezTo>
                  <a:pt x="382321" y="106550"/>
                  <a:pt x="382880" y="106448"/>
                  <a:pt x="383286" y="106245"/>
                </a:cubicBezTo>
                <a:cubicBezTo>
                  <a:pt x="383489" y="105636"/>
                  <a:pt x="383591" y="104924"/>
                  <a:pt x="383591" y="104112"/>
                </a:cubicBezTo>
                <a:cubicBezTo>
                  <a:pt x="383794" y="103908"/>
                  <a:pt x="383692" y="103807"/>
                  <a:pt x="383286" y="103807"/>
                </a:cubicBezTo>
                <a:close/>
                <a:moveTo>
                  <a:pt x="291236" y="103807"/>
                </a:moveTo>
                <a:cubicBezTo>
                  <a:pt x="290017" y="103807"/>
                  <a:pt x="289306" y="103908"/>
                  <a:pt x="289103" y="104112"/>
                </a:cubicBezTo>
                <a:cubicBezTo>
                  <a:pt x="288900" y="104315"/>
                  <a:pt x="288849" y="104518"/>
                  <a:pt x="288950" y="104721"/>
                </a:cubicBezTo>
                <a:cubicBezTo>
                  <a:pt x="289052" y="104924"/>
                  <a:pt x="289001" y="105229"/>
                  <a:pt x="288798" y="105636"/>
                </a:cubicBezTo>
                <a:cubicBezTo>
                  <a:pt x="289001" y="105636"/>
                  <a:pt x="289103" y="105737"/>
                  <a:pt x="289103" y="105940"/>
                </a:cubicBezTo>
                <a:cubicBezTo>
                  <a:pt x="289509" y="105534"/>
                  <a:pt x="289865" y="105178"/>
                  <a:pt x="290170" y="104874"/>
                </a:cubicBezTo>
                <a:cubicBezTo>
                  <a:pt x="290474" y="104569"/>
                  <a:pt x="290830" y="104213"/>
                  <a:pt x="291236" y="103807"/>
                </a:cubicBezTo>
                <a:close/>
                <a:moveTo>
                  <a:pt x="50292" y="103807"/>
                </a:moveTo>
                <a:lnTo>
                  <a:pt x="50292" y="104112"/>
                </a:lnTo>
                <a:lnTo>
                  <a:pt x="50597" y="104112"/>
                </a:lnTo>
                <a:cubicBezTo>
                  <a:pt x="50597" y="103908"/>
                  <a:pt x="50597" y="103807"/>
                  <a:pt x="50597" y="103807"/>
                </a:cubicBezTo>
                <a:close/>
                <a:moveTo>
                  <a:pt x="41453" y="103807"/>
                </a:moveTo>
                <a:lnTo>
                  <a:pt x="41453" y="104112"/>
                </a:lnTo>
                <a:lnTo>
                  <a:pt x="41758" y="103807"/>
                </a:lnTo>
                <a:close/>
                <a:moveTo>
                  <a:pt x="587476" y="103592"/>
                </a:moveTo>
                <a:lnTo>
                  <a:pt x="586130" y="103959"/>
                </a:lnTo>
                <a:cubicBezTo>
                  <a:pt x="585419" y="104061"/>
                  <a:pt x="584860" y="104213"/>
                  <a:pt x="584454" y="104416"/>
                </a:cubicBezTo>
                <a:cubicBezTo>
                  <a:pt x="584657" y="105229"/>
                  <a:pt x="584810" y="105890"/>
                  <a:pt x="584911" y="106398"/>
                </a:cubicBezTo>
                <a:cubicBezTo>
                  <a:pt x="585013" y="106906"/>
                  <a:pt x="585064" y="107464"/>
                  <a:pt x="585064" y="108074"/>
                </a:cubicBezTo>
                <a:cubicBezTo>
                  <a:pt x="585267" y="108074"/>
                  <a:pt x="585368" y="108023"/>
                  <a:pt x="585368" y="107922"/>
                </a:cubicBezTo>
                <a:cubicBezTo>
                  <a:pt x="585368" y="107820"/>
                  <a:pt x="585470" y="107769"/>
                  <a:pt x="585673" y="107769"/>
                </a:cubicBezTo>
                <a:lnTo>
                  <a:pt x="585978" y="107769"/>
                </a:lnTo>
                <a:cubicBezTo>
                  <a:pt x="586384" y="106956"/>
                  <a:pt x="586689" y="106245"/>
                  <a:pt x="586892" y="105636"/>
                </a:cubicBezTo>
                <a:close/>
                <a:moveTo>
                  <a:pt x="605180" y="103502"/>
                </a:moveTo>
                <a:cubicBezTo>
                  <a:pt x="604774" y="103705"/>
                  <a:pt x="604317" y="103858"/>
                  <a:pt x="603809" y="103959"/>
                </a:cubicBezTo>
                <a:cubicBezTo>
                  <a:pt x="603301" y="104061"/>
                  <a:pt x="602844" y="104213"/>
                  <a:pt x="602437" y="104416"/>
                </a:cubicBezTo>
                <a:lnTo>
                  <a:pt x="602437" y="105026"/>
                </a:lnTo>
                <a:lnTo>
                  <a:pt x="605485" y="105026"/>
                </a:lnTo>
                <a:cubicBezTo>
                  <a:pt x="605688" y="105229"/>
                  <a:pt x="605841" y="105331"/>
                  <a:pt x="605942" y="105331"/>
                </a:cubicBezTo>
                <a:cubicBezTo>
                  <a:pt x="606044" y="105331"/>
                  <a:pt x="605993" y="105229"/>
                  <a:pt x="605790" y="105026"/>
                </a:cubicBezTo>
                <a:cubicBezTo>
                  <a:pt x="605790" y="105026"/>
                  <a:pt x="605688" y="105026"/>
                  <a:pt x="605485" y="105026"/>
                </a:cubicBezTo>
                <a:cubicBezTo>
                  <a:pt x="605485" y="104823"/>
                  <a:pt x="605384" y="104620"/>
                  <a:pt x="605180" y="104416"/>
                </a:cubicBezTo>
                <a:cubicBezTo>
                  <a:pt x="604977" y="104213"/>
                  <a:pt x="604977" y="103908"/>
                  <a:pt x="605180" y="103502"/>
                </a:cubicBezTo>
                <a:close/>
                <a:moveTo>
                  <a:pt x="568909" y="103502"/>
                </a:moveTo>
                <a:cubicBezTo>
                  <a:pt x="568706" y="104112"/>
                  <a:pt x="568604" y="104823"/>
                  <a:pt x="568604" y="105636"/>
                </a:cubicBezTo>
                <a:cubicBezTo>
                  <a:pt x="569011" y="105432"/>
                  <a:pt x="569366" y="105280"/>
                  <a:pt x="569671" y="105178"/>
                </a:cubicBezTo>
                <a:cubicBezTo>
                  <a:pt x="569976" y="105077"/>
                  <a:pt x="570433" y="104924"/>
                  <a:pt x="571043" y="104721"/>
                </a:cubicBezTo>
                <a:cubicBezTo>
                  <a:pt x="570027" y="104112"/>
                  <a:pt x="569316" y="103705"/>
                  <a:pt x="568909" y="103502"/>
                </a:cubicBezTo>
                <a:close/>
                <a:moveTo>
                  <a:pt x="229286" y="103502"/>
                </a:moveTo>
                <a:cubicBezTo>
                  <a:pt x="228473" y="103908"/>
                  <a:pt x="227762" y="104213"/>
                  <a:pt x="227152" y="104416"/>
                </a:cubicBezTo>
                <a:cubicBezTo>
                  <a:pt x="227762" y="105026"/>
                  <a:pt x="228067" y="105534"/>
                  <a:pt x="228067" y="105940"/>
                </a:cubicBezTo>
                <a:cubicBezTo>
                  <a:pt x="229286" y="105331"/>
                  <a:pt x="229692" y="104518"/>
                  <a:pt x="229286" y="103502"/>
                </a:cubicBezTo>
                <a:close/>
                <a:moveTo>
                  <a:pt x="509930" y="103197"/>
                </a:moveTo>
                <a:cubicBezTo>
                  <a:pt x="509626" y="102994"/>
                  <a:pt x="508965" y="103197"/>
                  <a:pt x="507949" y="103807"/>
                </a:cubicBezTo>
                <a:cubicBezTo>
                  <a:pt x="508356" y="105432"/>
                  <a:pt x="509270" y="105636"/>
                  <a:pt x="510692" y="104416"/>
                </a:cubicBezTo>
                <a:cubicBezTo>
                  <a:pt x="510489" y="103807"/>
                  <a:pt x="510235" y="103400"/>
                  <a:pt x="509930" y="103197"/>
                </a:cubicBezTo>
                <a:close/>
                <a:moveTo>
                  <a:pt x="279044" y="103197"/>
                </a:moveTo>
                <a:cubicBezTo>
                  <a:pt x="279044" y="103604"/>
                  <a:pt x="278943" y="103959"/>
                  <a:pt x="278740" y="104264"/>
                </a:cubicBezTo>
                <a:cubicBezTo>
                  <a:pt x="278536" y="104569"/>
                  <a:pt x="278333" y="104924"/>
                  <a:pt x="278130" y="105331"/>
                </a:cubicBezTo>
                <a:cubicBezTo>
                  <a:pt x="278536" y="105534"/>
                  <a:pt x="278892" y="105636"/>
                  <a:pt x="279197" y="105636"/>
                </a:cubicBezTo>
                <a:lnTo>
                  <a:pt x="279949" y="105851"/>
                </a:lnTo>
                <a:lnTo>
                  <a:pt x="279654" y="103197"/>
                </a:lnTo>
                <a:close/>
                <a:moveTo>
                  <a:pt x="240563" y="103197"/>
                </a:moveTo>
                <a:lnTo>
                  <a:pt x="240259" y="103502"/>
                </a:lnTo>
                <a:lnTo>
                  <a:pt x="240563" y="103502"/>
                </a:lnTo>
                <a:cubicBezTo>
                  <a:pt x="240767" y="103502"/>
                  <a:pt x="240868" y="103400"/>
                  <a:pt x="240868" y="103197"/>
                </a:cubicBezTo>
                <a:close/>
                <a:moveTo>
                  <a:pt x="175031" y="103197"/>
                </a:moveTo>
                <a:lnTo>
                  <a:pt x="174422" y="103807"/>
                </a:lnTo>
                <a:cubicBezTo>
                  <a:pt x="174422" y="103807"/>
                  <a:pt x="174422" y="104010"/>
                  <a:pt x="174422" y="104416"/>
                </a:cubicBezTo>
                <a:cubicBezTo>
                  <a:pt x="175031" y="103807"/>
                  <a:pt x="175336" y="103502"/>
                  <a:pt x="175336" y="103502"/>
                </a:cubicBezTo>
                <a:cubicBezTo>
                  <a:pt x="175336" y="103299"/>
                  <a:pt x="175235" y="103197"/>
                  <a:pt x="175031" y="103197"/>
                </a:cubicBezTo>
                <a:close/>
                <a:moveTo>
                  <a:pt x="579272" y="102892"/>
                </a:moveTo>
                <a:cubicBezTo>
                  <a:pt x="578460" y="103502"/>
                  <a:pt x="578053" y="103908"/>
                  <a:pt x="578053" y="104112"/>
                </a:cubicBezTo>
                <a:cubicBezTo>
                  <a:pt x="578053" y="104315"/>
                  <a:pt x="578460" y="104620"/>
                  <a:pt x="579272" y="105026"/>
                </a:cubicBezTo>
                <a:close/>
                <a:moveTo>
                  <a:pt x="301600" y="102892"/>
                </a:moveTo>
                <a:lnTo>
                  <a:pt x="301295" y="103197"/>
                </a:lnTo>
                <a:lnTo>
                  <a:pt x="301600" y="103502"/>
                </a:lnTo>
                <a:lnTo>
                  <a:pt x="301600" y="103197"/>
                </a:lnTo>
                <a:close/>
                <a:moveTo>
                  <a:pt x="54193" y="102771"/>
                </a:moveTo>
                <a:lnTo>
                  <a:pt x="53950" y="102892"/>
                </a:lnTo>
                <a:lnTo>
                  <a:pt x="52426" y="102892"/>
                </a:lnTo>
                <a:cubicBezTo>
                  <a:pt x="52629" y="102892"/>
                  <a:pt x="53137" y="103096"/>
                  <a:pt x="53950" y="103502"/>
                </a:cubicBezTo>
                <a:cubicBezTo>
                  <a:pt x="54153" y="103705"/>
                  <a:pt x="54254" y="103908"/>
                  <a:pt x="54254" y="104112"/>
                </a:cubicBezTo>
                <a:cubicBezTo>
                  <a:pt x="54458" y="103908"/>
                  <a:pt x="54559" y="103705"/>
                  <a:pt x="54559" y="103502"/>
                </a:cubicBezTo>
                <a:lnTo>
                  <a:pt x="53950" y="103502"/>
                </a:lnTo>
                <a:close/>
                <a:moveTo>
                  <a:pt x="220751" y="102588"/>
                </a:moveTo>
                <a:cubicBezTo>
                  <a:pt x="220955" y="104213"/>
                  <a:pt x="221971" y="104721"/>
                  <a:pt x="223799" y="104112"/>
                </a:cubicBezTo>
                <a:cubicBezTo>
                  <a:pt x="223596" y="103502"/>
                  <a:pt x="223342" y="102994"/>
                  <a:pt x="223037" y="102588"/>
                </a:cubicBezTo>
                <a:cubicBezTo>
                  <a:pt x="222733" y="102181"/>
                  <a:pt x="221971" y="102181"/>
                  <a:pt x="220751" y="102588"/>
                </a:cubicBezTo>
                <a:close/>
                <a:moveTo>
                  <a:pt x="505206" y="102435"/>
                </a:moveTo>
                <a:cubicBezTo>
                  <a:pt x="504800" y="102740"/>
                  <a:pt x="504088" y="103299"/>
                  <a:pt x="503072" y="104112"/>
                </a:cubicBezTo>
                <a:cubicBezTo>
                  <a:pt x="504088" y="103908"/>
                  <a:pt x="504850" y="103756"/>
                  <a:pt x="505358" y="103654"/>
                </a:cubicBezTo>
                <a:cubicBezTo>
                  <a:pt x="505866" y="103553"/>
                  <a:pt x="506324" y="103400"/>
                  <a:pt x="506730" y="103197"/>
                </a:cubicBezTo>
                <a:cubicBezTo>
                  <a:pt x="506120" y="102384"/>
                  <a:pt x="505612" y="102130"/>
                  <a:pt x="505206" y="102435"/>
                </a:cubicBezTo>
                <a:close/>
                <a:moveTo>
                  <a:pt x="283921" y="102435"/>
                </a:moveTo>
                <a:cubicBezTo>
                  <a:pt x="283718" y="101927"/>
                  <a:pt x="283007" y="102283"/>
                  <a:pt x="281788" y="103502"/>
                </a:cubicBezTo>
                <a:lnTo>
                  <a:pt x="282702" y="104416"/>
                </a:lnTo>
                <a:lnTo>
                  <a:pt x="284531" y="104416"/>
                </a:lnTo>
                <a:cubicBezTo>
                  <a:pt x="284328" y="103604"/>
                  <a:pt x="284124" y="102943"/>
                  <a:pt x="283921" y="102435"/>
                </a:cubicBezTo>
                <a:close/>
                <a:moveTo>
                  <a:pt x="596951" y="101978"/>
                </a:moveTo>
                <a:cubicBezTo>
                  <a:pt x="596951" y="102384"/>
                  <a:pt x="596849" y="102588"/>
                  <a:pt x="596646" y="102588"/>
                </a:cubicBezTo>
                <a:cubicBezTo>
                  <a:pt x="596646" y="102791"/>
                  <a:pt x="596849" y="103096"/>
                  <a:pt x="597256" y="103502"/>
                </a:cubicBezTo>
                <a:lnTo>
                  <a:pt x="597865" y="102892"/>
                </a:lnTo>
                <a:cubicBezTo>
                  <a:pt x="597865" y="102689"/>
                  <a:pt x="597764" y="102588"/>
                  <a:pt x="597560" y="102588"/>
                </a:cubicBezTo>
                <a:cubicBezTo>
                  <a:pt x="597357" y="102588"/>
                  <a:pt x="597154" y="102384"/>
                  <a:pt x="596951" y="101978"/>
                </a:cubicBezTo>
                <a:close/>
                <a:moveTo>
                  <a:pt x="584149" y="101978"/>
                </a:moveTo>
                <a:cubicBezTo>
                  <a:pt x="584149" y="102384"/>
                  <a:pt x="584251" y="102588"/>
                  <a:pt x="584454" y="102588"/>
                </a:cubicBezTo>
                <a:lnTo>
                  <a:pt x="584454" y="101978"/>
                </a:lnTo>
                <a:close/>
                <a:moveTo>
                  <a:pt x="564337" y="101978"/>
                </a:moveTo>
                <a:cubicBezTo>
                  <a:pt x="564134" y="102384"/>
                  <a:pt x="563982" y="102689"/>
                  <a:pt x="563880" y="102892"/>
                </a:cubicBezTo>
                <a:cubicBezTo>
                  <a:pt x="563778" y="103096"/>
                  <a:pt x="563524" y="103502"/>
                  <a:pt x="563118" y="104112"/>
                </a:cubicBezTo>
                <a:cubicBezTo>
                  <a:pt x="564337" y="103299"/>
                  <a:pt x="565048" y="102791"/>
                  <a:pt x="565252" y="102588"/>
                </a:cubicBezTo>
                <a:cubicBezTo>
                  <a:pt x="564845" y="102588"/>
                  <a:pt x="564642" y="102486"/>
                  <a:pt x="564642" y="102283"/>
                </a:cubicBezTo>
                <a:cubicBezTo>
                  <a:pt x="564439" y="102283"/>
                  <a:pt x="564337" y="102181"/>
                  <a:pt x="564337" y="101978"/>
                </a:cubicBezTo>
                <a:close/>
                <a:moveTo>
                  <a:pt x="493319" y="101978"/>
                </a:moveTo>
                <a:lnTo>
                  <a:pt x="493319" y="102588"/>
                </a:lnTo>
                <a:lnTo>
                  <a:pt x="494233" y="102588"/>
                </a:lnTo>
                <a:lnTo>
                  <a:pt x="494233" y="101978"/>
                </a:lnTo>
                <a:close/>
                <a:moveTo>
                  <a:pt x="177775" y="101978"/>
                </a:moveTo>
                <a:cubicBezTo>
                  <a:pt x="177571" y="102384"/>
                  <a:pt x="177267" y="102791"/>
                  <a:pt x="176860" y="103197"/>
                </a:cubicBezTo>
                <a:lnTo>
                  <a:pt x="177165" y="103502"/>
                </a:lnTo>
                <a:cubicBezTo>
                  <a:pt x="177571" y="103096"/>
                  <a:pt x="177978" y="102791"/>
                  <a:pt x="178384" y="102588"/>
                </a:cubicBezTo>
                <a:cubicBezTo>
                  <a:pt x="178181" y="102588"/>
                  <a:pt x="178079" y="102486"/>
                  <a:pt x="178079" y="102283"/>
                </a:cubicBezTo>
                <a:cubicBezTo>
                  <a:pt x="178079" y="102080"/>
                  <a:pt x="177978" y="101978"/>
                  <a:pt x="177775" y="101978"/>
                </a:cubicBezTo>
                <a:close/>
                <a:moveTo>
                  <a:pt x="159487" y="101978"/>
                </a:moveTo>
                <a:cubicBezTo>
                  <a:pt x="159080" y="101978"/>
                  <a:pt x="158775" y="102181"/>
                  <a:pt x="158572" y="102588"/>
                </a:cubicBezTo>
                <a:lnTo>
                  <a:pt x="159487" y="102588"/>
                </a:lnTo>
                <a:close/>
                <a:moveTo>
                  <a:pt x="55474" y="101978"/>
                </a:moveTo>
                <a:lnTo>
                  <a:pt x="55169" y="102283"/>
                </a:lnTo>
                <a:lnTo>
                  <a:pt x="54331" y="102702"/>
                </a:lnTo>
                <a:lnTo>
                  <a:pt x="54704" y="103261"/>
                </a:lnTo>
                <a:close/>
                <a:moveTo>
                  <a:pt x="603352" y="101673"/>
                </a:moveTo>
                <a:cubicBezTo>
                  <a:pt x="602539" y="101876"/>
                  <a:pt x="601929" y="101978"/>
                  <a:pt x="601523" y="101978"/>
                </a:cubicBezTo>
                <a:cubicBezTo>
                  <a:pt x="601320" y="102384"/>
                  <a:pt x="601218" y="102740"/>
                  <a:pt x="601218" y="103045"/>
                </a:cubicBezTo>
                <a:cubicBezTo>
                  <a:pt x="601218" y="103350"/>
                  <a:pt x="601116" y="103705"/>
                  <a:pt x="600913" y="104112"/>
                </a:cubicBezTo>
                <a:close/>
                <a:moveTo>
                  <a:pt x="553669" y="101673"/>
                </a:moveTo>
                <a:cubicBezTo>
                  <a:pt x="553872" y="102283"/>
                  <a:pt x="554076" y="102689"/>
                  <a:pt x="554279" y="102892"/>
                </a:cubicBezTo>
                <a:cubicBezTo>
                  <a:pt x="554482" y="103096"/>
                  <a:pt x="554685" y="103299"/>
                  <a:pt x="554888" y="103502"/>
                </a:cubicBezTo>
                <a:cubicBezTo>
                  <a:pt x="554888" y="103299"/>
                  <a:pt x="555193" y="102994"/>
                  <a:pt x="555803" y="102588"/>
                </a:cubicBezTo>
                <a:cubicBezTo>
                  <a:pt x="555600" y="102588"/>
                  <a:pt x="555396" y="102486"/>
                  <a:pt x="555193" y="102283"/>
                </a:cubicBezTo>
                <a:cubicBezTo>
                  <a:pt x="554990" y="102080"/>
                  <a:pt x="554482" y="101876"/>
                  <a:pt x="553669" y="101673"/>
                </a:cubicBezTo>
                <a:close/>
                <a:moveTo>
                  <a:pt x="549097" y="101368"/>
                </a:moveTo>
                <a:lnTo>
                  <a:pt x="549402" y="101673"/>
                </a:lnTo>
                <a:lnTo>
                  <a:pt x="549402" y="101368"/>
                </a:lnTo>
                <a:close/>
                <a:moveTo>
                  <a:pt x="477469" y="101368"/>
                </a:moveTo>
                <a:cubicBezTo>
                  <a:pt x="477469" y="101572"/>
                  <a:pt x="477418" y="101673"/>
                  <a:pt x="477317" y="101673"/>
                </a:cubicBezTo>
                <a:cubicBezTo>
                  <a:pt x="477215" y="101673"/>
                  <a:pt x="477164" y="101775"/>
                  <a:pt x="477164" y="101978"/>
                </a:cubicBezTo>
                <a:cubicBezTo>
                  <a:pt x="477571" y="102384"/>
                  <a:pt x="477977" y="102791"/>
                  <a:pt x="478384" y="103197"/>
                </a:cubicBezTo>
                <a:cubicBezTo>
                  <a:pt x="478790" y="103604"/>
                  <a:pt x="479196" y="104010"/>
                  <a:pt x="479603" y="104416"/>
                </a:cubicBezTo>
                <a:cubicBezTo>
                  <a:pt x="480009" y="104010"/>
                  <a:pt x="480212" y="103604"/>
                  <a:pt x="480212" y="103197"/>
                </a:cubicBezTo>
                <a:lnTo>
                  <a:pt x="480459" y="101965"/>
                </a:lnTo>
                <a:lnTo>
                  <a:pt x="479146" y="101673"/>
                </a:lnTo>
                <a:cubicBezTo>
                  <a:pt x="478638" y="101673"/>
                  <a:pt x="478079" y="101572"/>
                  <a:pt x="477469" y="101368"/>
                </a:cubicBezTo>
                <a:close/>
                <a:moveTo>
                  <a:pt x="292760" y="101368"/>
                </a:moveTo>
                <a:lnTo>
                  <a:pt x="292760" y="101673"/>
                </a:lnTo>
                <a:lnTo>
                  <a:pt x="293980" y="101673"/>
                </a:lnTo>
                <a:cubicBezTo>
                  <a:pt x="294183" y="101673"/>
                  <a:pt x="294284" y="101622"/>
                  <a:pt x="294284" y="101521"/>
                </a:cubicBezTo>
                <a:cubicBezTo>
                  <a:pt x="294284" y="101419"/>
                  <a:pt x="294183" y="101368"/>
                  <a:pt x="293980" y="101368"/>
                </a:cubicBezTo>
                <a:close/>
                <a:moveTo>
                  <a:pt x="561746" y="101216"/>
                </a:moveTo>
                <a:cubicBezTo>
                  <a:pt x="561442" y="100911"/>
                  <a:pt x="560781" y="100962"/>
                  <a:pt x="559765" y="101368"/>
                </a:cubicBezTo>
                <a:cubicBezTo>
                  <a:pt x="560172" y="101775"/>
                  <a:pt x="560476" y="101978"/>
                  <a:pt x="560680" y="101978"/>
                </a:cubicBezTo>
                <a:cubicBezTo>
                  <a:pt x="560070" y="102588"/>
                  <a:pt x="559562" y="103096"/>
                  <a:pt x="559156" y="103502"/>
                </a:cubicBezTo>
                <a:cubicBezTo>
                  <a:pt x="558749" y="103908"/>
                  <a:pt x="558038" y="104315"/>
                  <a:pt x="557022" y="104721"/>
                </a:cubicBezTo>
                <a:cubicBezTo>
                  <a:pt x="558038" y="104924"/>
                  <a:pt x="558952" y="105026"/>
                  <a:pt x="559765" y="105026"/>
                </a:cubicBezTo>
                <a:lnTo>
                  <a:pt x="560222" y="105255"/>
                </a:lnTo>
                <a:lnTo>
                  <a:pt x="560375" y="105178"/>
                </a:lnTo>
                <a:cubicBezTo>
                  <a:pt x="560172" y="105077"/>
                  <a:pt x="559968" y="105026"/>
                  <a:pt x="559765" y="105026"/>
                </a:cubicBezTo>
                <a:cubicBezTo>
                  <a:pt x="559765" y="104213"/>
                  <a:pt x="560172" y="103756"/>
                  <a:pt x="560984" y="103654"/>
                </a:cubicBezTo>
                <a:cubicBezTo>
                  <a:pt x="561797" y="103553"/>
                  <a:pt x="562407" y="103197"/>
                  <a:pt x="562813" y="102588"/>
                </a:cubicBezTo>
                <a:cubicBezTo>
                  <a:pt x="562407" y="101978"/>
                  <a:pt x="562051" y="101521"/>
                  <a:pt x="561746" y="101216"/>
                </a:cubicBezTo>
                <a:close/>
                <a:moveTo>
                  <a:pt x="391820" y="101064"/>
                </a:moveTo>
                <a:cubicBezTo>
                  <a:pt x="391008" y="101470"/>
                  <a:pt x="390703" y="101673"/>
                  <a:pt x="390906" y="101673"/>
                </a:cubicBezTo>
                <a:cubicBezTo>
                  <a:pt x="391312" y="102080"/>
                  <a:pt x="391516" y="102486"/>
                  <a:pt x="391516" y="102892"/>
                </a:cubicBezTo>
                <a:cubicBezTo>
                  <a:pt x="391922" y="102689"/>
                  <a:pt x="392125" y="102384"/>
                  <a:pt x="392125" y="101978"/>
                </a:cubicBezTo>
                <a:cubicBezTo>
                  <a:pt x="392125" y="101775"/>
                  <a:pt x="392074" y="101622"/>
                  <a:pt x="391973" y="101521"/>
                </a:cubicBezTo>
                <a:cubicBezTo>
                  <a:pt x="391871" y="101419"/>
                  <a:pt x="391820" y="101267"/>
                  <a:pt x="391820" y="101064"/>
                </a:cubicBezTo>
                <a:close/>
                <a:moveTo>
                  <a:pt x="233248" y="101064"/>
                </a:moveTo>
                <a:cubicBezTo>
                  <a:pt x="232842" y="101064"/>
                  <a:pt x="232537" y="101114"/>
                  <a:pt x="232334" y="101216"/>
                </a:cubicBezTo>
                <a:cubicBezTo>
                  <a:pt x="232131" y="101318"/>
                  <a:pt x="231826" y="101368"/>
                  <a:pt x="231419" y="101368"/>
                </a:cubicBezTo>
                <a:lnTo>
                  <a:pt x="231419" y="101978"/>
                </a:lnTo>
                <a:cubicBezTo>
                  <a:pt x="231826" y="101775"/>
                  <a:pt x="232334" y="101673"/>
                  <a:pt x="232943" y="101673"/>
                </a:cubicBezTo>
                <a:cubicBezTo>
                  <a:pt x="232943" y="101470"/>
                  <a:pt x="233045" y="101267"/>
                  <a:pt x="233248" y="101064"/>
                </a:cubicBezTo>
                <a:close/>
                <a:moveTo>
                  <a:pt x="398755" y="100835"/>
                </a:moveTo>
                <a:cubicBezTo>
                  <a:pt x="398297" y="100581"/>
                  <a:pt x="397612" y="100759"/>
                  <a:pt x="396697" y="101368"/>
                </a:cubicBezTo>
                <a:cubicBezTo>
                  <a:pt x="397916" y="101775"/>
                  <a:pt x="398831" y="102283"/>
                  <a:pt x="399440" y="102892"/>
                </a:cubicBezTo>
                <a:cubicBezTo>
                  <a:pt x="399440" y="101775"/>
                  <a:pt x="399212" y="101089"/>
                  <a:pt x="398755" y="100835"/>
                </a:cubicBezTo>
                <a:close/>
                <a:moveTo>
                  <a:pt x="603656" y="100759"/>
                </a:moveTo>
                <a:cubicBezTo>
                  <a:pt x="603860" y="101165"/>
                  <a:pt x="604063" y="101521"/>
                  <a:pt x="604266" y="101826"/>
                </a:cubicBezTo>
                <a:cubicBezTo>
                  <a:pt x="604469" y="102130"/>
                  <a:pt x="604672" y="102588"/>
                  <a:pt x="604876" y="103197"/>
                </a:cubicBezTo>
                <a:lnTo>
                  <a:pt x="607314" y="100759"/>
                </a:lnTo>
                <a:close/>
                <a:moveTo>
                  <a:pt x="468630" y="100759"/>
                </a:moveTo>
                <a:lnTo>
                  <a:pt x="468630" y="103807"/>
                </a:lnTo>
                <a:cubicBezTo>
                  <a:pt x="470052" y="104823"/>
                  <a:pt x="471373" y="104924"/>
                  <a:pt x="472592" y="104112"/>
                </a:cubicBezTo>
                <a:cubicBezTo>
                  <a:pt x="472186" y="103705"/>
                  <a:pt x="471627" y="103197"/>
                  <a:pt x="470916" y="102588"/>
                </a:cubicBezTo>
                <a:cubicBezTo>
                  <a:pt x="470205" y="101978"/>
                  <a:pt x="469443" y="101368"/>
                  <a:pt x="468630" y="100759"/>
                </a:cubicBezTo>
                <a:close/>
                <a:moveTo>
                  <a:pt x="380543" y="100759"/>
                </a:moveTo>
                <a:cubicBezTo>
                  <a:pt x="379933" y="101368"/>
                  <a:pt x="379374" y="102029"/>
                  <a:pt x="378866" y="102740"/>
                </a:cubicBezTo>
                <a:cubicBezTo>
                  <a:pt x="378358" y="103451"/>
                  <a:pt x="377901" y="104010"/>
                  <a:pt x="377495" y="104416"/>
                </a:cubicBezTo>
                <a:cubicBezTo>
                  <a:pt x="379120" y="103807"/>
                  <a:pt x="380035" y="103350"/>
                  <a:pt x="380238" y="103045"/>
                </a:cubicBezTo>
                <a:cubicBezTo>
                  <a:pt x="380441" y="102740"/>
                  <a:pt x="380543" y="101978"/>
                  <a:pt x="380543" y="100759"/>
                </a:cubicBezTo>
                <a:close/>
                <a:moveTo>
                  <a:pt x="450214" y="100661"/>
                </a:moveTo>
                <a:lnTo>
                  <a:pt x="449885" y="101978"/>
                </a:lnTo>
                <a:cubicBezTo>
                  <a:pt x="449986" y="102588"/>
                  <a:pt x="450139" y="103096"/>
                  <a:pt x="450342" y="103502"/>
                </a:cubicBezTo>
                <a:cubicBezTo>
                  <a:pt x="450545" y="103299"/>
                  <a:pt x="451053" y="102994"/>
                  <a:pt x="451866" y="102588"/>
                </a:cubicBezTo>
                <a:close/>
                <a:moveTo>
                  <a:pt x="170307" y="100606"/>
                </a:moveTo>
                <a:lnTo>
                  <a:pt x="168021" y="102892"/>
                </a:lnTo>
                <a:lnTo>
                  <a:pt x="170459" y="102892"/>
                </a:lnTo>
                <a:cubicBezTo>
                  <a:pt x="170663" y="102689"/>
                  <a:pt x="170815" y="102435"/>
                  <a:pt x="170917" y="102130"/>
                </a:cubicBezTo>
                <a:cubicBezTo>
                  <a:pt x="171018" y="101826"/>
                  <a:pt x="171272" y="101470"/>
                  <a:pt x="171679" y="101064"/>
                </a:cubicBezTo>
                <a:cubicBezTo>
                  <a:pt x="171272" y="100860"/>
                  <a:pt x="170967" y="100759"/>
                  <a:pt x="170764" y="100759"/>
                </a:cubicBezTo>
                <a:close/>
                <a:moveTo>
                  <a:pt x="558241" y="100454"/>
                </a:moveTo>
                <a:cubicBezTo>
                  <a:pt x="558038" y="100454"/>
                  <a:pt x="557936" y="100556"/>
                  <a:pt x="557936" y="100759"/>
                </a:cubicBezTo>
                <a:lnTo>
                  <a:pt x="558241" y="100759"/>
                </a:lnTo>
                <a:close/>
                <a:moveTo>
                  <a:pt x="483260" y="100454"/>
                </a:moveTo>
                <a:cubicBezTo>
                  <a:pt x="483260" y="100860"/>
                  <a:pt x="483210" y="101114"/>
                  <a:pt x="483108" y="101216"/>
                </a:cubicBezTo>
                <a:cubicBezTo>
                  <a:pt x="483006" y="101318"/>
                  <a:pt x="482956" y="101470"/>
                  <a:pt x="482956" y="101673"/>
                </a:cubicBezTo>
                <a:lnTo>
                  <a:pt x="483260" y="101673"/>
                </a:lnTo>
                <a:cubicBezTo>
                  <a:pt x="483260" y="101470"/>
                  <a:pt x="483362" y="101318"/>
                  <a:pt x="483565" y="101216"/>
                </a:cubicBezTo>
                <a:cubicBezTo>
                  <a:pt x="483768" y="101114"/>
                  <a:pt x="483870" y="100860"/>
                  <a:pt x="483870" y="100454"/>
                </a:cubicBezTo>
                <a:close/>
                <a:moveTo>
                  <a:pt x="33223" y="100454"/>
                </a:moveTo>
                <a:lnTo>
                  <a:pt x="33223" y="101064"/>
                </a:lnTo>
                <a:cubicBezTo>
                  <a:pt x="33630" y="101064"/>
                  <a:pt x="33884" y="101013"/>
                  <a:pt x="33985" y="100911"/>
                </a:cubicBezTo>
                <a:cubicBezTo>
                  <a:pt x="34087" y="100810"/>
                  <a:pt x="34239" y="100759"/>
                  <a:pt x="34442" y="100759"/>
                </a:cubicBezTo>
                <a:lnTo>
                  <a:pt x="34442" y="100454"/>
                </a:lnTo>
                <a:close/>
                <a:moveTo>
                  <a:pt x="582016" y="100149"/>
                </a:moveTo>
                <a:cubicBezTo>
                  <a:pt x="581406" y="100759"/>
                  <a:pt x="580695" y="101165"/>
                  <a:pt x="579882" y="101368"/>
                </a:cubicBezTo>
                <a:cubicBezTo>
                  <a:pt x="580695" y="101978"/>
                  <a:pt x="581304" y="102588"/>
                  <a:pt x="581711" y="103197"/>
                </a:cubicBezTo>
                <a:cubicBezTo>
                  <a:pt x="582320" y="101978"/>
                  <a:pt x="582625" y="101267"/>
                  <a:pt x="582625" y="101064"/>
                </a:cubicBezTo>
                <a:cubicBezTo>
                  <a:pt x="582422" y="101064"/>
                  <a:pt x="582320" y="100962"/>
                  <a:pt x="582320" y="100759"/>
                </a:cubicBezTo>
                <a:cubicBezTo>
                  <a:pt x="582117" y="100556"/>
                  <a:pt x="582016" y="100352"/>
                  <a:pt x="582016" y="100149"/>
                </a:cubicBezTo>
                <a:close/>
                <a:moveTo>
                  <a:pt x="457048" y="100149"/>
                </a:moveTo>
                <a:cubicBezTo>
                  <a:pt x="456641" y="100352"/>
                  <a:pt x="456387" y="100505"/>
                  <a:pt x="456286" y="100606"/>
                </a:cubicBezTo>
                <a:cubicBezTo>
                  <a:pt x="456184" y="100708"/>
                  <a:pt x="455930" y="100860"/>
                  <a:pt x="455524" y="101064"/>
                </a:cubicBezTo>
                <a:cubicBezTo>
                  <a:pt x="455727" y="101470"/>
                  <a:pt x="455879" y="101775"/>
                  <a:pt x="455981" y="101978"/>
                </a:cubicBezTo>
                <a:cubicBezTo>
                  <a:pt x="456082" y="102181"/>
                  <a:pt x="456235" y="102486"/>
                  <a:pt x="456438" y="102892"/>
                </a:cubicBezTo>
                <a:cubicBezTo>
                  <a:pt x="456641" y="102283"/>
                  <a:pt x="456794" y="101775"/>
                  <a:pt x="456895" y="101368"/>
                </a:cubicBezTo>
                <a:cubicBezTo>
                  <a:pt x="456997" y="100962"/>
                  <a:pt x="457048" y="100556"/>
                  <a:pt x="457048" y="100149"/>
                </a:cubicBezTo>
                <a:close/>
                <a:moveTo>
                  <a:pt x="166497" y="100149"/>
                </a:moveTo>
                <a:cubicBezTo>
                  <a:pt x="165887" y="100352"/>
                  <a:pt x="165329" y="100505"/>
                  <a:pt x="164821" y="100606"/>
                </a:cubicBezTo>
                <a:cubicBezTo>
                  <a:pt x="164313" y="100708"/>
                  <a:pt x="163551" y="100860"/>
                  <a:pt x="162535" y="101064"/>
                </a:cubicBezTo>
                <a:cubicBezTo>
                  <a:pt x="162941" y="101470"/>
                  <a:pt x="163297" y="101876"/>
                  <a:pt x="163601" y="102283"/>
                </a:cubicBezTo>
                <a:cubicBezTo>
                  <a:pt x="163906" y="102689"/>
                  <a:pt x="164262" y="103096"/>
                  <a:pt x="164668" y="103502"/>
                </a:cubicBezTo>
                <a:cubicBezTo>
                  <a:pt x="165075" y="102689"/>
                  <a:pt x="165379" y="102080"/>
                  <a:pt x="165583" y="101673"/>
                </a:cubicBezTo>
                <a:cubicBezTo>
                  <a:pt x="165786" y="101267"/>
                  <a:pt x="166091" y="100759"/>
                  <a:pt x="166497" y="100149"/>
                </a:cubicBezTo>
                <a:close/>
                <a:moveTo>
                  <a:pt x="589331" y="99844"/>
                </a:moveTo>
                <a:lnTo>
                  <a:pt x="589331" y="100759"/>
                </a:lnTo>
                <a:cubicBezTo>
                  <a:pt x="589331" y="100556"/>
                  <a:pt x="589432" y="100454"/>
                  <a:pt x="589636" y="100454"/>
                </a:cubicBezTo>
                <a:lnTo>
                  <a:pt x="589636" y="99844"/>
                </a:lnTo>
                <a:close/>
                <a:moveTo>
                  <a:pt x="463448" y="99844"/>
                </a:moveTo>
                <a:lnTo>
                  <a:pt x="464668" y="101064"/>
                </a:lnTo>
                <a:lnTo>
                  <a:pt x="462698" y="104159"/>
                </a:lnTo>
                <a:lnTo>
                  <a:pt x="463601" y="104416"/>
                </a:lnTo>
                <a:cubicBezTo>
                  <a:pt x="463906" y="104416"/>
                  <a:pt x="464261" y="104518"/>
                  <a:pt x="464668" y="104721"/>
                </a:cubicBezTo>
                <a:cubicBezTo>
                  <a:pt x="464668" y="105128"/>
                  <a:pt x="464617" y="105432"/>
                  <a:pt x="464515" y="105636"/>
                </a:cubicBezTo>
                <a:cubicBezTo>
                  <a:pt x="464414" y="105839"/>
                  <a:pt x="464363" y="106144"/>
                  <a:pt x="464363" y="106550"/>
                </a:cubicBezTo>
                <a:cubicBezTo>
                  <a:pt x="466598" y="105534"/>
                  <a:pt x="467512" y="103807"/>
                  <a:pt x="467106" y="101368"/>
                </a:cubicBezTo>
                <a:cubicBezTo>
                  <a:pt x="466293" y="100556"/>
                  <a:pt x="465480" y="100048"/>
                  <a:pt x="464668" y="99844"/>
                </a:cubicBezTo>
                <a:cubicBezTo>
                  <a:pt x="464668" y="99844"/>
                  <a:pt x="464261" y="99844"/>
                  <a:pt x="463448" y="99844"/>
                </a:cubicBezTo>
                <a:close/>
                <a:moveTo>
                  <a:pt x="295199" y="99844"/>
                </a:moveTo>
                <a:cubicBezTo>
                  <a:pt x="294996" y="99844"/>
                  <a:pt x="294894" y="99946"/>
                  <a:pt x="294894" y="100149"/>
                </a:cubicBezTo>
                <a:lnTo>
                  <a:pt x="295199" y="100149"/>
                </a:lnTo>
                <a:close/>
                <a:moveTo>
                  <a:pt x="233553" y="99844"/>
                </a:moveTo>
                <a:cubicBezTo>
                  <a:pt x="233756" y="100048"/>
                  <a:pt x="233858" y="100149"/>
                  <a:pt x="233858" y="100149"/>
                </a:cubicBezTo>
                <a:lnTo>
                  <a:pt x="234467" y="100149"/>
                </a:lnTo>
                <a:lnTo>
                  <a:pt x="234163" y="99844"/>
                </a:lnTo>
                <a:lnTo>
                  <a:pt x="233858" y="99844"/>
                </a:lnTo>
                <a:close/>
                <a:moveTo>
                  <a:pt x="175946" y="99844"/>
                </a:moveTo>
                <a:lnTo>
                  <a:pt x="175946" y="100149"/>
                </a:lnTo>
                <a:lnTo>
                  <a:pt x="176860" y="100149"/>
                </a:lnTo>
                <a:lnTo>
                  <a:pt x="176860" y="99844"/>
                </a:lnTo>
                <a:close/>
                <a:moveTo>
                  <a:pt x="55474" y="99844"/>
                </a:moveTo>
                <a:lnTo>
                  <a:pt x="55474" y="100759"/>
                </a:lnTo>
                <a:lnTo>
                  <a:pt x="55778" y="100759"/>
                </a:lnTo>
                <a:lnTo>
                  <a:pt x="55778" y="99844"/>
                </a:lnTo>
                <a:close/>
                <a:moveTo>
                  <a:pt x="450190" y="99692"/>
                </a:moveTo>
                <a:lnTo>
                  <a:pt x="450093" y="99983"/>
                </a:lnTo>
                <a:lnTo>
                  <a:pt x="450127" y="100006"/>
                </a:lnTo>
                <a:close/>
                <a:moveTo>
                  <a:pt x="573481" y="99540"/>
                </a:moveTo>
                <a:cubicBezTo>
                  <a:pt x="573684" y="99946"/>
                  <a:pt x="574091" y="100454"/>
                  <a:pt x="574700" y="101064"/>
                </a:cubicBezTo>
                <a:cubicBezTo>
                  <a:pt x="575107" y="100860"/>
                  <a:pt x="575615" y="100454"/>
                  <a:pt x="576224" y="99844"/>
                </a:cubicBezTo>
                <a:cubicBezTo>
                  <a:pt x="575412" y="99032"/>
                  <a:pt x="574497" y="98930"/>
                  <a:pt x="573481" y="99540"/>
                </a:cubicBezTo>
                <a:close/>
                <a:moveTo>
                  <a:pt x="454304" y="99540"/>
                </a:moveTo>
                <a:cubicBezTo>
                  <a:pt x="454304" y="99743"/>
                  <a:pt x="454203" y="99844"/>
                  <a:pt x="454000" y="99844"/>
                </a:cubicBezTo>
                <a:cubicBezTo>
                  <a:pt x="453593" y="100048"/>
                  <a:pt x="453390" y="100149"/>
                  <a:pt x="453390" y="100149"/>
                </a:cubicBezTo>
                <a:cubicBezTo>
                  <a:pt x="453796" y="100556"/>
                  <a:pt x="454101" y="100759"/>
                  <a:pt x="454304" y="100759"/>
                </a:cubicBezTo>
                <a:cubicBezTo>
                  <a:pt x="454508" y="100759"/>
                  <a:pt x="454812" y="100556"/>
                  <a:pt x="455219" y="100149"/>
                </a:cubicBezTo>
                <a:cubicBezTo>
                  <a:pt x="454609" y="99540"/>
                  <a:pt x="454304" y="99336"/>
                  <a:pt x="454304" y="99540"/>
                </a:cubicBezTo>
                <a:close/>
                <a:moveTo>
                  <a:pt x="386029" y="99540"/>
                </a:moveTo>
                <a:cubicBezTo>
                  <a:pt x="385826" y="99946"/>
                  <a:pt x="385724" y="100302"/>
                  <a:pt x="385724" y="100606"/>
                </a:cubicBezTo>
                <a:cubicBezTo>
                  <a:pt x="385724" y="100911"/>
                  <a:pt x="385623" y="101368"/>
                  <a:pt x="385420" y="101978"/>
                </a:cubicBezTo>
                <a:cubicBezTo>
                  <a:pt x="386842" y="101165"/>
                  <a:pt x="387045" y="100352"/>
                  <a:pt x="386029" y="99540"/>
                </a:cubicBezTo>
                <a:close/>
                <a:moveTo>
                  <a:pt x="302819" y="99540"/>
                </a:moveTo>
                <a:cubicBezTo>
                  <a:pt x="302006" y="99946"/>
                  <a:pt x="301295" y="100251"/>
                  <a:pt x="300685" y="100454"/>
                </a:cubicBezTo>
                <a:cubicBezTo>
                  <a:pt x="300076" y="100657"/>
                  <a:pt x="299466" y="100860"/>
                  <a:pt x="298856" y="101064"/>
                </a:cubicBezTo>
                <a:cubicBezTo>
                  <a:pt x="298653" y="101267"/>
                  <a:pt x="298552" y="101470"/>
                  <a:pt x="298552" y="101673"/>
                </a:cubicBezTo>
                <a:cubicBezTo>
                  <a:pt x="299161" y="101673"/>
                  <a:pt x="299720" y="101622"/>
                  <a:pt x="300228" y="101521"/>
                </a:cubicBezTo>
                <a:cubicBezTo>
                  <a:pt x="300736" y="101419"/>
                  <a:pt x="301295" y="101368"/>
                  <a:pt x="301904" y="101368"/>
                </a:cubicBezTo>
                <a:cubicBezTo>
                  <a:pt x="302108" y="100962"/>
                  <a:pt x="302260" y="100657"/>
                  <a:pt x="302362" y="100454"/>
                </a:cubicBezTo>
                <a:cubicBezTo>
                  <a:pt x="302463" y="100251"/>
                  <a:pt x="302616" y="99946"/>
                  <a:pt x="302819" y="99540"/>
                </a:cubicBezTo>
                <a:close/>
                <a:moveTo>
                  <a:pt x="241783" y="99540"/>
                </a:moveTo>
                <a:cubicBezTo>
                  <a:pt x="240767" y="99946"/>
                  <a:pt x="239954" y="100251"/>
                  <a:pt x="239344" y="100454"/>
                </a:cubicBezTo>
                <a:cubicBezTo>
                  <a:pt x="238735" y="100657"/>
                  <a:pt x="238125" y="100962"/>
                  <a:pt x="237515" y="101368"/>
                </a:cubicBezTo>
                <a:cubicBezTo>
                  <a:pt x="238328" y="100962"/>
                  <a:pt x="239141" y="100962"/>
                  <a:pt x="239954" y="101368"/>
                </a:cubicBezTo>
                <a:cubicBezTo>
                  <a:pt x="240767" y="101775"/>
                  <a:pt x="241376" y="101165"/>
                  <a:pt x="241783" y="99540"/>
                </a:cubicBezTo>
                <a:close/>
                <a:moveTo>
                  <a:pt x="160706" y="99540"/>
                </a:moveTo>
                <a:cubicBezTo>
                  <a:pt x="160503" y="99946"/>
                  <a:pt x="160401" y="100149"/>
                  <a:pt x="160401" y="100149"/>
                </a:cubicBezTo>
                <a:lnTo>
                  <a:pt x="160706" y="99844"/>
                </a:lnTo>
                <a:cubicBezTo>
                  <a:pt x="160503" y="99844"/>
                  <a:pt x="160503" y="99743"/>
                  <a:pt x="160706" y="99540"/>
                </a:cubicBezTo>
                <a:close/>
                <a:moveTo>
                  <a:pt x="37795" y="99540"/>
                </a:moveTo>
                <a:cubicBezTo>
                  <a:pt x="36170" y="100352"/>
                  <a:pt x="35052" y="101419"/>
                  <a:pt x="34442" y="102740"/>
                </a:cubicBezTo>
                <a:cubicBezTo>
                  <a:pt x="33833" y="104061"/>
                  <a:pt x="33223" y="105229"/>
                  <a:pt x="32614" y="106245"/>
                </a:cubicBezTo>
                <a:cubicBezTo>
                  <a:pt x="33020" y="106245"/>
                  <a:pt x="33325" y="106347"/>
                  <a:pt x="33528" y="106550"/>
                </a:cubicBezTo>
                <a:cubicBezTo>
                  <a:pt x="33731" y="106144"/>
                  <a:pt x="33985" y="105686"/>
                  <a:pt x="34290" y="105178"/>
                </a:cubicBezTo>
                <a:cubicBezTo>
                  <a:pt x="34595" y="104670"/>
                  <a:pt x="34950" y="104213"/>
                  <a:pt x="35357" y="103807"/>
                </a:cubicBezTo>
                <a:cubicBezTo>
                  <a:pt x="36373" y="103604"/>
                  <a:pt x="37694" y="102994"/>
                  <a:pt x="39319" y="101978"/>
                </a:cubicBezTo>
                <a:cubicBezTo>
                  <a:pt x="39116" y="101572"/>
                  <a:pt x="38913" y="101165"/>
                  <a:pt x="38710" y="100759"/>
                </a:cubicBezTo>
                <a:cubicBezTo>
                  <a:pt x="38506" y="100352"/>
                  <a:pt x="38202" y="99946"/>
                  <a:pt x="37795" y="99540"/>
                </a:cubicBezTo>
                <a:close/>
                <a:moveTo>
                  <a:pt x="597256" y="98930"/>
                </a:moveTo>
                <a:cubicBezTo>
                  <a:pt x="597459" y="99133"/>
                  <a:pt x="597560" y="99336"/>
                  <a:pt x="597560" y="99540"/>
                </a:cubicBezTo>
                <a:cubicBezTo>
                  <a:pt x="597764" y="99336"/>
                  <a:pt x="597967" y="99235"/>
                  <a:pt x="598170" y="99235"/>
                </a:cubicBezTo>
                <a:lnTo>
                  <a:pt x="598170" y="98930"/>
                </a:lnTo>
                <a:close/>
                <a:moveTo>
                  <a:pt x="457048" y="98930"/>
                </a:moveTo>
                <a:lnTo>
                  <a:pt x="457048" y="99235"/>
                </a:lnTo>
                <a:lnTo>
                  <a:pt x="457352" y="99235"/>
                </a:lnTo>
                <a:lnTo>
                  <a:pt x="457352" y="98930"/>
                </a:lnTo>
                <a:close/>
                <a:moveTo>
                  <a:pt x="169545" y="98930"/>
                </a:moveTo>
                <a:cubicBezTo>
                  <a:pt x="169342" y="99133"/>
                  <a:pt x="169240" y="99286"/>
                  <a:pt x="169240" y="99387"/>
                </a:cubicBezTo>
                <a:cubicBezTo>
                  <a:pt x="169240" y="99489"/>
                  <a:pt x="169037" y="99743"/>
                  <a:pt x="168631" y="100149"/>
                </a:cubicBezTo>
                <a:lnTo>
                  <a:pt x="169922" y="100364"/>
                </a:lnTo>
                <a:lnTo>
                  <a:pt x="171069" y="98930"/>
                </a:lnTo>
                <a:close/>
                <a:moveTo>
                  <a:pt x="679628" y="98625"/>
                </a:moveTo>
                <a:lnTo>
                  <a:pt x="679628" y="98930"/>
                </a:lnTo>
                <a:cubicBezTo>
                  <a:pt x="679831" y="98727"/>
                  <a:pt x="680136" y="98625"/>
                  <a:pt x="680542" y="98625"/>
                </a:cubicBezTo>
                <a:close/>
                <a:moveTo>
                  <a:pt x="482346" y="98625"/>
                </a:moveTo>
                <a:lnTo>
                  <a:pt x="481127" y="99235"/>
                </a:lnTo>
                <a:cubicBezTo>
                  <a:pt x="480924" y="99641"/>
                  <a:pt x="480822" y="100098"/>
                  <a:pt x="480822" y="100606"/>
                </a:cubicBezTo>
                <a:lnTo>
                  <a:pt x="480608" y="101572"/>
                </a:lnTo>
                <a:lnTo>
                  <a:pt x="482956" y="98930"/>
                </a:lnTo>
                <a:cubicBezTo>
                  <a:pt x="482549" y="98727"/>
                  <a:pt x="482346" y="98625"/>
                  <a:pt x="482346" y="98625"/>
                </a:cubicBezTo>
                <a:close/>
                <a:moveTo>
                  <a:pt x="600913" y="98320"/>
                </a:moveTo>
                <a:cubicBezTo>
                  <a:pt x="600710" y="98320"/>
                  <a:pt x="600608" y="98422"/>
                  <a:pt x="600608" y="98625"/>
                </a:cubicBezTo>
                <a:cubicBezTo>
                  <a:pt x="600608" y="99032"/>
                  <a:pt x="600558" y="99438"/>
                  <a:pt x="600456" y="99844"/>
                </a:cubicBezTo>
                <a:cubicBezTo>
                  <a:pt x="600354" y="100251"/>
                  <a:pt x="600304" y="100657"/>
                  <a:pt x="600304" y="101064"/>
                </a:cubicBezTo>
                <a:lnTo>
                  <a:pt x="602437" y="101064"/>
                </a:lnTo>
                <a:cubicBezTo>
                  <a:pt x="602031" y="100454"/>
                  <a:pt x="601777" y="99946"/>
                  <a:pt x="601675" y="99540"/>
                </a:cubicBezTo>
                <a:cubicBezTo>
                  <a:pt x="601574" y="99133"/>
                  <a:pt x="601320" y="98727"/>
                  <a:pt x="600913" y="98320"/>
                </a:cubicBezTo>
                <a:close/>
                <a:moveTo>
                  <a:pt x="466496" y="98320"/>
                </a:moveTo>
                <a:lnTo>
                  <a:pt x="466801" y="98625"/>
                </a:lnTo>
                <a:lnTo>
                  <a:pt x="466801" y="98320"/>
                </a:lnTo>
                <a:close/>
                <a:moveTo>
                  <a:pt x="180213" y="98320"/>
                </a:moveTo>
                <a:lnTo>
                  <a:pt x="180213" y="98625"/>
                </a:lnTo>
                <a:lnTo>
                  <a:pt x="180823" y="98625"/>
                </a:lnTo>
                <a:cubicBezTo>
                  <a:pt x="180823" y="98422"/>
                  <a:pt x="180619" y="98320"/>
                  <a:pt x="180213" y="98320"/>
                </a:cubicBezTo>
                <a:close/>
                <a:moveTo>
                  <a:pt x="489113" y="98162"/>
                </a:moveTo>
                <a:lnTo>
                  <a:pt x="487832" y="98930"/>
                </a:lnTo>
                <a:cubicBezTo>
                  <a:pt x="487832" y="99743"/>
                  <a:pt x="487934" y="100352"/>
                  <a:pt x="488137" y="100759"/>
                </a:cubicBezTo>
                <a:cubicBezTo>
                  <a:pt x="488544" y="100962"/>
                  <a:pt x="489052" y="101064"/>
                  <a:pt x="489661" y="101064"/>
                </a:cubicBezTo>
                <a:cubicBezTo>
                  <a:pt x="489458" y="101470"/>
                  <a:pt x="489407" y="101775"/>
                  <a:pt x="489509" y="101978"/>
                </a:cubicBezTo>
                <a:cubicBezTo>
                  <a:pt x="489610" y="102181"/>
                  <a:pt x="489560" y="102588"/>
                  <a:pt x="489356" y="103197"/>
                </a:cubicBezTo>
                <a:cubicBezTo>
                  <a:pt x="490169" y="102791"/>
                  <a:pt x="490677" y="102486"/>
                  <a:pt x="490880" y="102283"/>
                </a:cubicBezTo>
                <a:cubicBezTo>
                  <a:pt x="491084" y="102080"/>
                  <a:pt x="491287" y="101876"/>
                  <a:pt x="491490" y="101673"/>
                </a:cubicBezTo>
                <a:cubicBezTo>
                  <a:pt x="491287" y="100657"/>
                  <a:pt x="490728" y="100048"/>
                  <a:pt x="489814" y="99844"/>
                </a:cubicBezTo>
                <a:close/>
                <a:moveTo>
                  <a:pt x="564642" y="98016"/>
                </a:moveTo>
                <a:cubicBezTo>
                  <a:pt x="564439" y="98422"/>
                  <a:pt x="564337" y="98778"/>
                  <a:pt x="564337" y="99082"/>
                </a:cubicBezTo>
                <a:cubicBezTo>
                  <a:pt x="564337" y="99387"/>
                  <a:pt x="564236" y="99844"/>
                  <a:pt x="564032" y="100454"/>
                </a:cubicBezTo>
                <a:cubicBezTo>
                  <a:pt x="564439" y="100048"/>
                  <a:pt x="564794" y="99743"/>
                  <a:pt x="565099" y="99540"/>
                </a:cubicBezTo>
                <a:cubicBezTo>
                  <a:pt x="565404" y="99336"/>
                  <a:pt x="565658" y="99032"/>
                  <a:pt x="565861" y="98625"/>
                </a:cubicBezTo>
                <a:cubicBezTo>
                  <a:pt x="565048" y="98219"/>
                  <a:pt x="564642" y="98016"/>
                  <a:pt x="564642" y="98016"/>
                </a:cubicBezTo>
                <a:close/>
                <a:moveTo>
                  <a:pt x="607009" y="97711"/>
                </a:moveTo>
                <a:cubicBezTo>
                  <a:pt x="606196" y="98320"/>
                  <a:pt x="605790" y="98930"/>
                  <a:pt x="605790" y="99540"/>
                </a:cubicBezTo>
                <a:lnTo>
                  <a:pt x="606704" y="99540"/>
                </a:lnTo>
                <a:cubicBezTo>
                  <a:pt x="606908" y="99336"/>
                  <a:pt x="607060" y="99133"/>
                  <a:pt x="607162" y="98930"/>
                </a:cubicBezTo>
                <a:cubicBezTo>
                  <a:pt x="607263" y="98727"/>
                  <a:pt x="607517" y="98422"/>
                  <a:pt x="607924" y="98016"/>
                </a:cubicBezTo>
                <a:cubicBezTo>
                  <a:pt x="607720" y="98016"/>
                  <a:pt x="607568" y="97965"/>
                  <a:pt x="607466" y="97863"/>
                </a:cubicBezTo>
                <a:cubicBezTo>
                  <a:pt x="607365" y="97762"/>
                  <a:pt x="607212" y="97711"/>
                  <a:pt x="607009" y="97711"/>
                </a:cubicBezTo>
                <a:close/>
                <a:moveTo>
                  <a:pt x="598475" y="97711"/>
                </a:moveTo>
                <a:lnTo>
                  <a:pt x="598475" y="98016"/>
                </a:lnTo>
                <a:lnTo>
                  <a:pt x="598780" y="97711"/>
                </a:lnTo>
                <a:close/>
                <a:moveTo>
                  <a:pt x="395478" y="97711"/>
                </a:moveTo>
                <a:cubicBezTo>
                  <a:pt x="395072" y="97711"/>
                  <a:pt x="394767" y="97812"/>
                  <a:pt x="394564" y="98016"/>
                </a:cubicBezTo>
                <a:cubicBezTo>
                  <a:pt x="394564" y="98422"/>
                  <a:pt x="394665" y="98727"/>
                  <a:pt x="394868" y="98930"/>
                </a:cubicBezTo>
                <a:cubicBezTo>
                  <a:pt x="395072" y="98727"/>
                  <a:pt x="395275" y="98625"/>
                  <a:pt x="395478" y="98625"/>
                </a:cubicBezTo>
                <a:cubicBezTo>
                  <a:pt x="395478" y="98625"/>
                  <a:pt x="395478" y="98320"/>
                  <a:pt x="395478" y="97711"/>
                </a:cubicBezTo>
                <a:close/>
                <a:moveTo>
                  <a:pt x="383286" y="97711"/>
                </a:moveTo>
                <a:cubicBezTo>
                  <a:pt x="382880" y="98117"/>
                  <a:pt x="382676" y="98422"/>
                  <a:pt x="382676" y="98625"/>
                </a:cubicBezTo>
                <a:lnTo>
                  <a:pt x="384505" y="98625"/>
                </a:lnTo>
                <a:cubicBezTo>
                  <a:pt x="384302" y="98422"/>
                  <a:pt x="383896" y="98117"/>
                  <a:pt x="383286" y="97711"/>
                </a:cubicBezTo>
                <a:close/>
                <a:moveTo>
                  <a:pt x="177470" y="97711"/>
                </a:moveTo>
                <a:cubicBezTo>
                  <a:pt x="177470" y="98117"/>
                  <a:pt x="177165" y="98422"/>
                  <a:pt x="176555" y="98625"/>
                </a:cubicBezTo>
                <a:cubicBezTo>
                  <a:pt x="176962" y="98625"/>
                  <a:pt x="177165" y="98676"/>
                  <a:pt x="177165" y="98778"/>
                </a:cubicBezTo>
                <a:cubicBezTo>
                  <a:pt x="177165" y="98879"/>
                  <a:pt x="177267" y="98930"/>
                  <a:pt x="177470" y="98930"/>
                </a:cubicBezTo>
                <a:cubicBezTo>
                  <a:pt x="177470" y="98524"/>
                  <a:pt x="177521" y="98270"/>
                  <a:pt x="177622" y="98168"/>
                </a:cubicBezTo>
                <a:cubicBezTo>
                  <a:pt x="177724" y="98066"/>
                  <a:pt x="177775" y="97914"/>
                  <a:pt x="177775" y="97711"/>
                </a:cubicBezTo>
                <a:close/>
                <a:moveTo>
                  <a:pt x="553060" y="97406"/>
                </a:moveTo>
                <a:lnTo>
                  <a:pt x="553364" y="97711"/>
                </a:lnTo>
                <a:lnTo>
                  <a:pt x="553060" y="97711"/>
                </a:lnTo>
                <a:close/>
                <a:moveTo>
                  <a:pt x="498805" y="97406"/>
                </a:moveTo>
                <a:cubicBezTo>
                  <a:pt x="499415" y="98422"/>
                  <a:pt x="499821" y="98981"/>
                  <a:pt x="500024" y="99082"/>
                </a:cubicBezTo>
                <a:cubicBezTo>
                  <a:pt x="500228" y="99184"/>
                  <a:pt x="500736" y="99032"/>
                  <a:pt x="501548" y="98625"/>
                </a:cubicBezTo>
                <a:cubicBezTo>
                  <a:pt x="501142" y="98219"/>
                  <a:pt x="500939" y="98016"/>
                  <a:pt x="500939" y="98016"/>
                </a:cubicBezTo>
                <a:cubicBezTo>
                  <a:pt x="500939" y="98016"/>
                  <a:pt x="500228" y="97812"/>
                  <a:pt x="498805" y="97406"/>
                </a:cubicBezTo>
                <a:close/>
                <a:moveTo>
                  <a:pt x="293675" y="97406"/>
                </a:moveTo>
                <a:lnTo>
                  <a:pt x="293675" y="97711"/>
                </a:lnTo>
                <a:lnTo>
                  <a:pt x="293675" y="98016"/>
                </a:lnTo>
                <a:lnTo>
                  <a:pt x="294284" y="98016"/>
                </a:lnTo>
                <a:lnTo>
                  <a:pt x="294284" y="97406"/>
                </a:lnTo>
                <a:close/>
                <a:moveTo>
                  <a:pt x="281483" y="97406"/>
                </a:moveTo>
                <a:cubicBezTo>
                  <a:pt x="281076" y="97609"/>
                  <a:pt x="280822" y="97762"/>
                  <a:pt x="280721" y="97863"/>
                </a:cubicBezTo>
                <a:cubicBezTo>
                  <a:pt x="280619" y="97965"/>
                  <a:pt x="280365" y="98117"/>
                  <a:pt x="279959" y="98320"/>
                </a:cubicBezTo>
                <a:cubicBezTo>
                  <a:pt x="280365" y="98320"/>
                  <a:pt x="280568" y="98524"/>
                  <a:pt x="280568" y="98930"/>
                </a:cubicBezTo>
                <a:cubicBezTo>
                  <a:pt x="280975" y="98727"/>
                  <a:pt x="281229" y="98574"/>
                  <a:pt x="281330" y="98473"/>
                </a:cubicBezTo>
                <a:cubicBezTo>
                  <a:pt x="281432" y="98371"/>
                  <a:pt x="281686" y="98219"/>
                  <a:pt x="282092" y="98016"/>
                </a:cubicBezTo>
                <a:lnTo>
                  <a:pt x="281788" y="97711"/>
                </a:lnTo>
                <a:cubicBezTo>
                  <a:pt x="281584" y="97711"/>
                  <a:pt x="281483" y="97609"/>
                  <a:pt x="281483" y="97406"/>
                </a:cubicBezTo>
                <a:close/>
                <a:moveTo>
                  <a:pt x="232943" y="97406"/>
                </a:moveTo>
                <a:cubicBezTo>
                  <a:pt x="232740" y="97609"/>
                  <a:pt x="232639" y="97711"/>
                  <a:pt x="232639" y="97711"/>
                </a:cubicBezTo>
                <a:lnTo>
                  <a:pt x="232943" y="98016"/>
                </a:lnTo>
                <a:cubicBezTo>
                  <a:pt x="232943" y="97812"/>
                  <a:pt x="233045" y="97711"/>
                  <a:pt x="233248" y="97711"/>
                </a:cubicBezTo>
                <a:cubicBezTo>
                  <a:pt x="233045" y="97711"/>
                  <a:pt x="232943" y="97609"/>
                  <a:pt x="232943" y="97406"/>
                </a:cubicBezTo>
                <a:close/>
                <a:moveTo>
                  <a:pt x="33223" y="97406"/>
                </a:moveTo>
                <a:cubicBezTo>
                  <a:pt x="33223" y="97812"/>
                  <a:pt x="32918" y="98117"/>
                  <a:pt x="32309" y="98320"/>
                </a:cubicBezTo>
                <a:cubicBezTo>
                  <a:pt x="32512" y="98320"/>
                  <a:pt x="32614" y="98371"/>
                  <a:pt x="32614" y="98473"/>
                </a:cubicBezTo>
                <a:cubicBezTo>
                  <a:pt x="32614" y="98574"/>
                  <a:pt x="32715" y="98625"/>
                  <a:pt x="32918" y="98625"/>
                </a:cubicBezTo>
                <a:cubicBezTo>
                  <a:pt x="32918" y="98625"/>
                  <a:pt x="33223" y="98320"/>
                  <a:pt x="33833" y="97711"/>
                </a:cubicBezTo>
                <a:cubicBezTo>
                  <a:pt x="33630" y="97711"/>
                  <a:pt x="33528" y="97660"/>
                  <a:pt x="33528" y="97558"/>
                </a:cubicBezTo>
                <a:cubicBezTo>
                  <a:pt x="33528" y="97457"/>
                  <a:pt x="33426" y="97406"/>
                  <a:pt x="33223" y="97406"/>
                </a:cubicBezTo>
                <a:close/>
                <a:moveTo>
                  <a:pt x="173203" y="97101"/>
                </a:moveTo>
                <a:cubicBezTo>
                  <a:pt x="173203" y="97508"/>
                  <a:pt x="173152" y="97914"/>
                  <a:pt x="173050" y="98320"/>
                </a:cubicBezTo>
                <a:cubicBezTo>
                  <a:pt x="172949" y="98727"/>
                  <a:pt x="172898" y="99133"/>
                  <a:pt x="172898" y="99540"/>
                </a:cubicBezTo>
                <a:lnTo>
                  <a:pt x="173507" y="99540"/>
                </a:lnTo>
                <a:cubicBezTo>
                  <a:pt x="173507" y="99133"/>
                  <a:pt x="173609" y="98727"/>
                  <a:pt x="173812" y="98320"/>
                </a:cubicBezTo>
                <a:cubicBezTo>
                  <a:pt x="174015" y="97914"/>
                  <a:pt x="174117" y="97508"/>
                  <a:pt x="174117" y="97101"/>
                </a:cubicBezTo>
                <a:close/>
                <a:moveTo>
                  <a:pt x="598170" y="96796"/>
                </a:moveTo>
                <a:cubicBezTo>
                  <a:pt x="597154" y="97000"/>
                  <a:pt x="596290" y="97101"/>
                  <a:pt x="595579" y="97101"/>
                </a:cubicBezTo>
                <a:lnTo>
                  <a:pt x="593343" y="97399"/>
                </a:lnTo>
                <a:lnTo>
                  <a:pt x="593598" y="98930"/>
                </a:lnTo>
                <a:cubicBezTo>
                  <a:pt x="593801" y="99540"/>
                  <a:pt x="593801" y="100251"/>
                  <a:pt x="593598" y="101064"/>
                </a:cubicBezTo>
                <a:cubicBezTo>
                  <a:pt x="594208" y="100454"/>
                  <a:pt x="594868" y="99844"/>
                  <a:pt x="595579" y="99235"/>
                </a:cubicBezTo>
                <a:cubicBezTo>
                  <a:pt x="596290" y="98625"/>
                  <a:pt x="597154" y="97812"/>
                  <a:pt x="598170" y="96796"/>
                </a:cubicBezTo>
                <a:close/>
                <a:moveTo>
                  <a:pt x="579577" y="96796"/>
                </a:moveTo>
                <a:cubicBezTo>
                  <a:pt x="579171" y="97203"/>
                  <a:pt x="578866" y="97457"/>
                  <a:pt x="578663" y="97558"/>
                </a:cubicBezTo>
                <a:cubicBezTo>
                  <a:pt x="578460" y="97660"/>
                  <a:pt x="578155" y="97812"/>
                  <a:pt x="577748" y="98016"/>
                </a:cubicBezTo>
                <a:cubicBezTo>
                  <a:pt x="577748" y="98016"/>
                  <a:pt x="577850" y="98016"/>
                  <a:pt x="578053" y="98016"/>
                </a:cubicBezTo>
                <a:cubicBezTo>
                  <a:pt x="578053" y="98422"/>
                  <a:pt x="578155" y="98676"/>
                  <a:pt x="578358" y="98778"/>
                </a:cubicBezTo>
                <a:cubicBezTo>
                  <a:pt x="578561" y="98879"/>
                  <a:pt x="578764" y="99133"/>
                  <a:pt x="578968" y="99540"/>
                </a:cubicBezTo>
                <a:lnTo>
                  <a:pt x="581772" y="98138"/>
                </a:lnTo>
                <a:lnTo>
                  <a:pt x="581711" y="98016"/>
                </a:lnTo>
                <a:cubicBezTo>
                  <a:pt x="580695" y="97812"/>
                  <a:pt x="579984" y="97406"/>
                  <a:pt x="579577" y="96796"/>
                </a:cubicBezTo>
                <a:close/>
                <a:moveTo>
                  <a:pt x="483565" y="96796"/>
                </a:moveTo>
                <a:cubicBezTo>
                  <a:pt x="483362" y="97000"/>
                  <a:pt x="483260" y="97304"/>
                  <a:pt x="483260" y="97711"/>
                </a:cubicBezTo>
                <a:lnTo>
                  <a:pt x="483565" y="97711"/>
                </a:lnTo>
                <a:cubicBezTo>
                  <a:pt x="483565" y="97304"/>
                  <a:pt x="483667" y="97000"/>
                  <a:pt x="483870" y="96796"/>
                </a:cubicBezTo>
                <a:close/>
                <a:moveTo>
                  <a:pt x="377190" y="96796"/>
                </a:moveTo>
                <a:cubicBezTo>
                  <a:pt x="378206" y="97812"/>
                  <a:pt x="379120" y="98625"/>
                  <a:pt x="379933" y="99235"/>
                </a:cubicBezTo>
                <a:cubicBezTo>
                  <a:pt x="379730" y="98016"/>
                  <a:pt x="379527" y="97304"/>
                  <a:pt x="379324" y="97101"/>
                </a:cubicBezTo>
                <a:cubicBezTo>
                  <a:pt x="379120" y="96898"/>
                  <a:pt x="378409" y="96796"/>
                  <a:pt x="377190" y="96796"/>
                </a:cubicBezTo>
                <a:close/>
                <a:moveTo>
                  <a:pt x="302209" y="96796"/>
                </a:moveTo>
                <a:lnTo>
                  <a:pt x="301904" y="97101"/>
                </a:lnTo>
                <a:lnTo>
                  <a:pt x="302209" y="97101"/>
                </a:lnTo>
                <a:close/>
                <a:moveTo>
                  <a:pt x="241173" y="96796"/>
                </a:moveTo>
                <a:lnTo>
                  <a:pt x="240563" y="97101"/>
                </a:lnTo>
                <a:lnTo>
                  <a:pt x="240868" y="97101"/>
                </a:lnTo>
                <a:close/>
                <a:moveTo>
                  <a:pt x="57607" y="96796"/>
                </a:moveTo>
                <a:cubicBezTo>
                  <a:pt x="57201" y="97406"/>
                  <a:pt x="57201" y="97914"/>
                  <a:pt x="57607" y="98320"/>
                </a:cubicBezTo>
                <a:lnTo>
                  <a:pt x="57912" y="98320"/>
                </a:lnTo>
                <a:cubicBezTo>
                  <a:pt x="58115" y="98117"/>
                  <a:pt x="58217" y="97914"/>
                  <a:pt x="58217" y="97711"/>
                </a:cubicBezTo>
                <a:cubicBezTo>
                  <a:pt x="58217" y="97508"/>
                  <a:pt x="58318" y="97304"/>
                  <a:pt x="58522" y="97101"/>
                </a:cubicBezTo>
                <a:cubicBezTo>
                  <a:pt x="58318" y="97101"/>
                  <a:pt x="58217" y="97050"/>
                  <a:pt x="58217" y="96949"/>
                </a:cubicBezTo>
                <a:cubicBezTo>
                  <a:pt x="58217" y="96847"/>
                  <a:pt x="58014" y="96796"/>
                  <a:pt x="57607" y="96796"/>
                </a:cubicBezTo>
                <a:close/>
                <a:moveTo>
                  <a:pt x="558698" y="96568"/>
                </a:moveTo>
                <a:cubicBezTo>
                  <a:pt x="558190" y="96517"/>
                  <a:pt x="557632" y="96796"/>
                  <a:pt x="557022" y="97406"/>
                </a:cubicBezTo>
                <a:cubicBezTo>
                  <a:pt x="557632" y="98828"/>
                  <a:pt x="558648" y="98930"/>
                  <a:pt x="560070" y="97711"/>
                </a:cubicBezTo>
                <a:cubicBezTo>
                  <a:pt x="559664" y="97000"/>
                  <a:pt x="559206" y="96619"/>
                  <a:pt x="558698" y="96568"/>
                </a:cubicBezTo>
                <a:close/>
                <a:moveTo>
                  <a:pt x="506425" y="96492"/>
                </a:moveTo>
                <a:cubicBezTo>
                  <a:pt x="505816" y="97101"/>
                  <a:pt x="505308" y="97508"/>
                  <a:pt x="504901" y="97711"/>
                </a:cubicBezTo>
                <a:cubicBezTo>
                  <a:pt x="505511" y="97914"/>
                  <a:pt x="506120" y="98016"/>
                  <a:pt x="506730" y="98016"/>
                </a:cubicBezTo>
                <a:cubicBezTo>
                  <a:pt x="506527" y="97609"/>
                  <a:pt x="506425" y="97101"/>
                  <a:pt x="506425" y="96492"/>
                </a:cubicBezTo>
                <a:close/>
                <a:moveTo>
                  <a:pt x="477469" y="96492"/>
                </a:moveTo>
                <a:cubicBezTo>
                  <a:pt x="477063" y="96695"/>
                  <a:pt x="476707" y="96898"/>
                  <a:pt x="476402" y="97101"/>
                </a:cubicBezTo>
                <a:cubicBezTo>
                  <a:pt x="476098" y="97304"/>
                  <a:pt x="475742" y="97508"/>
                  <a:pt x="475336" y="97711"/>
                </a:cubicBezTo>
                <a:lnTo>
                  <a:pt x="475336" y="98016"/>
                </a:lnTo>
                <a:cubicBezTo>
                  <a:pt x="475742" y="98016"/>
                  <a:pt x="476098" y="97965"/>
                  <a:pt x="476402" y="97863"/>
                </a:cubicBezTo>
                <a:cubicBezTo>
                  <a:pt x="476707" y="97762"/>
                  <a:pt x="477063" y="97711"/>
                  <a:pt x="477469" y="97711"/>
                </a:cubicBezTo>
                <a:cubicBezTo>
                  <a:pt x="477469" y="97304"/>
                  <a:pt x="477418" y="97101"/>
                  <a:pt x="477317" y="97101"/>
                </a:cubicBezTo>
                <a:cubicBezTo>
                  <a:pt x="477215" y="97101"/>
                  <a:pt x="477266" y="96898"/>
                  <a:pt x="477469" y="96492"/>
                </a:cubicBezTo>
                <a:close/>
                <a:moveTo>
                  <a:pt x="463753" y="96492"/>
                </a:moveTo>
                <a:cubicBezTo>
                  <a:pt x="463347" y="96695"/>
                  <a:pt x="462890" y="96796"/>
                  <a:pt x="462382" y="96796"/>
                </a:cubicBezTo>
                <a:cubicBezTo>
                  <a:pt x="461874" y="96796"/>
                  <a:pt x="461315" y="96898"/>
                  <a:pt x="460705" y="97101"/>
                </a:cubicBezTo>
                <a:cubicBezTo>
                  <a:pt x="460908" y="97508"/>
                  <a:pt x="460959" y="97914"/>
                  <a:pt x="460858" y="98320"/>
                </a:cubicBezTo>
                <a:cubicBezTo>
                  <a:pt x="460756" y="98727"/>
                  <a:pt x="460705" y="99133"/>
                  <a:pt x="460705" y="99540"/>
                </a:cubicBezTo>
                <a:lnTo>
                  <a:pt x="461620" y="99540"/>
                </a:lnTo>
                <a:cubicBezTo>
                  <a:pt x="461416" y="99946"/>
                  <a:pt x="461315" y="100149"/>
                  <a:pt x="461315" y="100149"/>
                </a:cubicBezTo>
                <a:lnTo>
                  <a:pt x="460705" y="100759"/>
                </a:lnTo>
                <a:cubicBezTo>
                  <a:pt x="460908" y="100759"/>
                  <a:pt x="461112" y="100860"/>
                  <a:pt x="461315" y="101064"/>
                </a:cubicBezTo>
                <a:cubicBezTo>
                  <a:pt x="460908" y="101470"/>
                  <a:pt x="460451" y="101876"/>
                  <a:pt x="459943" y="102283"/>
                </a:cubicBezTo>
                <a:cubicBezTo>
                  <a:pt x="459435" y="102689"/>
                  <a:pt x="458978" y="103096"/>
                  <a:pt x="458572" y="103502"/>
                </a:cubicBezTo>
                <a:cubicBezTo>
                  <a:pt x="458368" y="103705"/>
                  <a:pt x="458267" y="104112"/>
                  <a:pt x="458267" y="104721"/>
                </a:cubicBezTo>
                <a:cubicBezTo>
                  <a:pt x="459080" y="104315"/>
                  <a:pt x="459486" y="104112"/>
                  <a:pt x="459486" y="104112"/>
                </a:cubicBezTo>
                <a:cubicBezTo>
                  <a:pt x="459689" y="104315"/>
                  <a:pt x="459791" y="104467"/>
                  <a:pt x="459791" y="104569"/>
                </a:cubicBezTo>
                <a:cubicBezTo>
                  <a:pt x="459791" y="104670"/>
                  <a:pt x="459892" y="104823"/>
                  <a:pt x="460096" y="105026"/>
                </a:cubicBezTo>
                <a:cubicBezTo>
                  <a:pt x="460705" y="104010"/>
                  <a:pt x="461061" y="103350"/>
                  <a:pt x="461162" y="103045"/>
                </a:cubicBezTo>
                <a:cubicBezTo>
                  <a:pt x="461264" y="102740"/>
                  <a:pt x="461315" y="102080"/>
                  <a:pt x="461315" y="101064"/>
                </a:cubicBezTo>
                <a:lnTo>
                  <a:pt x="461315" y="100149"/>
                </a:lnTo>
                <a:cubicBezTo>
                  <a:pt x="461518" y="100149"/>
                  <a:pt x="461721" y="100048"/>
                  <a:pt x="461924" y="99844"/>
                </a:cubicBezTo>
                <a:cubicBezTo>
                  <a:pt x="461721" y="99641"/>
                  <a:pt x="461620" y="99540"/>
                  <a:pt x="461620" y="99540"/>
                </a:cubicBezTo>
                <a:cubicBezTo>
                  <a:pt x="462026" y="99133"/>
                  <a:pt x="462331" y="98727"/>
                  <a:pt x="462534" y="98320"/>
                </a:cubicBezTo>
                <a:cubicBezTo>
                  <a:pt x="462737" y="97914"/>
                  <a:pt x="463042" y="97508"/>
                  <a:pt x="463448" y="97101"/>
                </a:cubicBezTo>
                <a:cubicBezTo>
                  <a:pt x="463652" y="96898"/>
                  <a:pt x="463753" y="96695"/>
                  <a:pt x="463753" y="96492"/>
                </a:cubicBezTo>
                <a:close/>
                <a:moveTo>
                  <a:pt x="291541" y="96492"/>
                </a:moveTo>
                <a:cubicBezTo>
                  <a:pt x="290728" y="97101"/>
                  <a:pt x="290017" y="97711"/>
                  <a:pt x="289408" y="98320"/>
                </a:cubicBezTo>
                <a:cubicBezTo>
                  <a:pt x="288798" y="98930"/>
                  <a:pt x="288188" y="99540"/>
                  <a:pt x="287579" y="100149"/>
                </a:cubicBezTo>
                <a:lnTo>
                  <a:pt x="289408" y="101064"/>
                </a:lnTo>
                <a:cubicBezTo>
                  <a:pt x="290017" y="100251"/>
                  <a:pt x="290576" y="99540"/>
                  <a:pt x="291084" y="98930"/>
                </a:cubicBezTo>
                <a:cubicBezTo>
                  <a:pt x="291592" y="98320"/>
                  <a:pt x="292151" y="97711"/>
                  <a:pt x="292760" y="97101"/>
                </a:cubicBezTo>
                <a:cubicBezTo>
                  <a:pt x="292354" y="96695"/>
                  <a:pt x="291948" y="96492"/>
                  <a:pt x="291541" y="96492"/>
                </a:cubicBezTo>
                <a:close/>
                <a:moveTo>
                  <a:pt x="230505" y="96492"/>
                </a:moveTo>
                <a:cubicBezTo>
                  <a:pt x="229895" y="97101"/>
                  <a:pt x="229235" y="97660"/>
                  <a:pt x="228524" y="98168"/>
                </a:cubicBezTo>
                <a:cubicBezTo>
                  <a:pt x="227813" y="98676"/>
                  <a:pt x="227051" y="99235"/>
                  <a:pt x="226238" y="99844"/>
                </a:cubicBezTo>
                <a:cubicBezTo>
                  <a:pt x="226644" y="100454"/>
                  <a:pt x="227355" y="100860"/>
                  <a:pt x="228371" y="101064"/>
                </a:cubicBezTo>
                <a:cubicBezTo>
                  <a:pt x="228981" y="100251"/>
                  <a:pt x="230200" y="98930"/>
                  <a:pt x="232029" y="97101"/>
                </a:cubicBezTo>
                <a:cubicBezTo>
                  <a:pt x="231216" y="96695"/>
                  <a:pt x="230708" y="96492"/>
                  <a:pt x="230505" y="96492"/>
                </a:cubicBezTo>
                <a:close/>
                <a:moveTo>
                  <a:pt x="180823" y="96492"/>
                </a:moveTo>
                <a:lnTo>
                  <a:pt x="180823" y="97406"/>
                </a:lnTo>
                <a:cubicBezTo>
                  <a:pt x="181026" y="97406"/>
                  <a:pt x="181178" y="97355"/>
                  <a:pt x="181280" y="97254"/>
                </a:cubicBezTo>
                <a:cubicBezTo>
                  <a:pt x="181381" y="97152"/>
                  <a:pt x="181635" y="97101"/>
                  <a:pt x="182042" y="97101"/>
                </a:cubicBezTo>
                <a:lnTo>
                  <a:pt x="182042" y="96492"/>
                </a:lnTo>
                <a:close/>
                <a:moveTo>
                  <a:pt x="567995" y="96187"/>
                </a:moveTo>
                <a:cubicBezTo>
                  <a:pt x="567995" y="96593"/>
                  <a:pt x="567944" y="96898"/>
                  <a:pt x="567842" y="97101"/>
                </a:cubicBezTo>
                <a:cubicBezTo>
                  <a:pt x="567741" y="97304"/>
                  <a:pt x="567792" y="97609"/>
                  <a:pt x="567995" y="98016"/>
                </a:cubicBezTo>
                <a:cubicBezTo>
                  <a:pt x="568401" y="98016"/>
                  <a:pt x="568757" y="97965"/>
                  <a:pt x="569062" y="97863"/>
                </a:cubicBezTo>
                <a:cubicBezTo>
                  <a:pt x="569366" y="97762"/>
                  <a:pt x="569722" y="97711"/>
                  <a:pt x="570128" y="97711"/>
                </a:cubicBezTo>
                <a:cubicBezTo>
                  <a:pt x="570128" y="97304"/>
                  <a:pt x="570179" y="97050"/>
                  <a:pt x="570281" y="96949"/>
                </a:cubicBezTo>
                <a:cubicBezTo>
                  <a:pt x="570382" y="96847"/>
                  <a:pt x="570433" y="96695"/>
                  <a:pt x="570433" y="96492"/>
                </a:cubicBezTo>
                <a:cubicBezTo>
                  <a:pt x="570027" y="96492"/>
                  <a:pt x="569671" y="96441"/>
                  <a:pt x="569366" y="96339"/>
                </a:cubicBezTo>
                <a:cubicBezTo>
                  <a:pt x="569062" y="96238"/>
                  <a:pt x="568604" y="96187"/>
                  <a:pt x="567995" y="96187"/>
                </a:cubicBezTo>
                <a:close/>
                <a:moveTo>
                  <a:pt x="467411" y="96187"/>
                </a:moveTo>
                <a:cubicBezTo>
                  <a:pt x="467411" y="96390"/>
                  <a:pt x="467309" y="96593"/>
                  <a:pt x="467106" y="96796"/>
                </a:cubicBezTo>
                <a:lnTo>
                  <a:pt x="467411" y="96492"/>
                </a:lnTo>
                <a:close/>
                <a:moveTo>
                  <a:pt x="289712" y="96187"/>
                </a:moveTo>
                <a:cubicBezTo>
                  <a:pt x="288900" y="96390"/>
                  <a:pt x="288290" y="96492"/>
                  <a:pt x="287884" y="96492"/>
                </a:cubicBezTo>
                <a:lnTo>
                  <a:pt x="286800" y="96763"/>
                </a:lnTo>
                <a:lnTo>
                  <a:pt x="285445" y="98930"/>
                </a:lnTo>
                <a:cubicBezTo>
                  <a:pt x="286258" y="98524"/>
                  <a:pt x="286918" y="98117"/>
                  <a:pt x="287426" y="97711"/>
                </a:cubicBezTo>
                <a:cubicBezTo>
                  <a:pt x="287934" y="97304"/>
                  <a:pt x="288696" y="96796"/>
                  <a:pt x="289712" y="96187"/>
                </a:cubicBezTo>
                <a:close/>
                <a:moveTo>
                  <a:pt x="228371" y="96187"/>
                </a:moveTo>
                <a:cubicBezTo>
                  <a:pt x="227762" y="96390"/>
                  <a:pt x="227305" y="96492"/>
                  <a:pt x="227000" y="96492"/>
                </a:cubicBezTo>
                <a:cubicBezTo>
                  <a:pt x="226695" y="96492"/>
                  <a:pt x="226339" y="96593"/>
                  <a:pt x="225933" y="96796"/>
                </a:cubicBezTo>
                <a:lnTo>
                  <a:pt x="225852" y="96634"/>
                </a:lnTo>
                <a:lnTo>
                  <a:pt x="225323" y="97558"/>
                </a:lnTo>
                <a:cubicBezTo>
                  <a:pt x="225323" y="97863"/>
                  <a:pt x="225120" y="98320"/>
                  <a:pt x="224714" y="98930"/>
                </a:cubicBezTo>
                <a:cubicBezTo>
                  <a:pt x="225323" y="98524"/>
                  <a:pt x="225882" y="98117"/>
                  <a:pt x="226390" y="97711"/>
                </a:cubicBezTo>
                <a:cubicBezTo>
                  <a:pt x="226898" y="97304"/>
                  <a:pt x="227559" y="96796"/>
                  <a:pt x="228371" y="96187"/>
                </a:cubicBezTo>
                <a:close/>
                <a:moveTo>
                  <a:pt x="166497" y="96187"/>
                </a:moveTo>
                <a:cubicBezTo>
                  <a:pt x="165075" y="97000"/>
                  <a:pt x="164160" y="97406"/>
                  <a:pt x="163754" y="97406"/>
                </a:cubicBezTo>
                <a:cubicBezTo>
                  <a:pt x="163957" y="97812"/>
                  <a:pt x="164059" y="98016"/>
                  <a:pt x="164059" y="98016"/>
                </a:cubicBezTo>
                <a:cubicBezTo>
                  <a:pt x="164871" y="98016"/>
                  <a:pt x="165278" y="98016"/>
                  <a:pt x="165278" y="98016"/>
                </a:cubicBezTo>
                <a:cubicBezTo>
                  <a:pt x="165481" y="97812"/>
                  <a:pt x="165633" y="97609"/>
                  <a:pt x="165735" y="97406"/>
                </a:cubicBezTo>
                <a:cubicBezTo>
                  <a:pt x="165837" y="97203"/>
                  <a:pt x="166091" y="96796"/>
                  <a:pt x="166497" y="96187"/>
                </a:cubicBezTo>
                <a:close/>
                <a:moveTo>
                  <a:pt x="284455" y="95882"/>
                </a:moveTo>
                <a:cubicBezTo>
                  <a:pt x="284099" y="95780"/>
                  <a:pt x="283616" y="95984"/>
                  <a:pt x="283007" y="96492"/>
                </a:cubicBezTo>
                <a:cubicBezTo>
                  <a:pt x="283616" y="97508"/>
                  <a:pt x="284328" y="97711"/>
                  <a:pt x="285140" y="97101"/>
                </a:cubicBezTo>
                <a:cubicBezTo>
                  <a:pt x="285039" y="96390"/>
                  <a:pt x="284810" y="95984"/>
                  <a:pt x="284455" y="95882"/>
                </a:cubicBezTo>
                <a:close/>
                <a:moveTo>
                  <a:pt x="589331" y="95577"/>
                </a:moveTo>
                <a:cubicBezTo>
                  <a:pt x="588721" y="96593"/>
                  <a:pt x="588010" y="97203"/>
                  <a:pt x="587197" y="97406"/>
                </a:cubicBezTo>
                <a:cubicBezTo>
                  <a:pt x="587604" y="97812"/>
                  <a:pt x="587858" y="98117"/>
                  <a:pt x="587959" y="98320"/>
                </a:cubicBezTo>
                <a:cubicBezTo>
                  <a:pt x="588061" y="98524"/>
                  <a:pt x="588213" y="98828"/>
                  <a:pt x="588416" y="99235"/>
                </a:cubicBezTo>
                <a:cubicBezTo>
                  <a:pt x="589229" y="98625"/>
                  <a:pt x="589534" y="98016"/>
                  <a:pt x="589331" y="97406"/>
                </a:cubicBezTo>
                <a:close/>
                <a:moveTo>
                  <a:pt x="470154" y="95577"/>
                </a:moveTo>
                <a:cubicBezTo>
                  <a:pt x="469748" y="96390"/>
                  <a:pt x="468833" y="97304"/>
                  <a:pt x="467411" y="98320"/>
                </a:cubicBezTo>
                <a:cubicBezTo>
                  <a:pt x="468224" y="99336"/>
                  <a:pt x="468833" y="100048"/>
                  <a:pt x="469240" y="100454"/>
                </a:cubicBezTo>
                <a:cubicBezTo>
                  <a:pt x="469849" y="100048"/>
                  <a:pt x="470357" y="99692"/>
                  <a:pt x="470764" y="99387"/>
                </a:cubicBezTo>
                <a:cubicBezTo>
                  <a:pt x="471170" y="99082"/>
                  <a:pt x="471678" y="98727"/>
                  <a:pt x="472288" y="98320"/>
                </a:cubicBezTo>
                <a:cubicBezTo>
                  <a:pt x="471272" y="97304"/>
                  <a:pt x="470560" y="96390"/>
                  <a:pt x="470154" y="95577"/>
                </a:cubicBezTo>
                <a:close/>
                <a:moveTo>
                  <a:pt x="243307" y="95577"/>
                </a:moveTo>
                <a:cubicBezTo>
                  <a:pt x="243103" y="96593"/>
                  <a:pt x="243053" y="97355"/>
                  <a:pt x="243154" y="97863"/>
                </a:cubicBezTo>
                <a:cubicBezTo>
                  <a:pt x="243256" y="98371"/>
                  <a:pt x="243815" y="98727"/>
                  <a:pt x="244831" y="98930"/>
                </a:cubicBezTo>
                <a:cubicBezTo>
                  <a:pt x="244831" y="97914"/>
                  <a:pt x="244831" y="97203"/>
                  <a:pt x="244831" y="96796"/>
                </a:cubicBezTo>
                <a:cubicBezTo>
                  <a:pt x="244831" y="96390"/>
                  <a:pt x="244323" y="95984"/>
                  <a:pt x="243307" y="95577"/>
                </a:cubicBezTo>
                <a:close/>
                <a:moveTo>
                  <a:pt x="168326" y="95577"/>
                </a:moveTo>
                <a:lnTo>
                  <a:pt x="168326" y="96492"/>
                </a:lnTo>
                <a:lnTo>
                  <a:pt x="168631" y="96187"/>
                </a:lnTo>
                <a:cubicBezTo>
                  <a:pt x="168427" y="96187"/>
                  <a:pt x="168326" y="95984"/>
                  <a:pt x="168326" y="95577"/>
                </a:cubicBezTo>
                <a:close/>
                <a:moveTo>
                  <a:pt x="490880" y="95272"/>
                </a:moveTo>
                <a:cubicBezTo>
                  <a:pt x="490474" y="95882"/>
                  <a:pt x="490169" y="96390"/>
                  <a:pt x="489966" y="96796"/>
                </a:cubicBezTo>
                <a:cubicBezTo>
                  <a:pt x="489763" y="97203"/>
                  <a:pt x="489560" y="97609"/>
                  <a:pt x="489356" y="98016"/>
                </a:cubicBezTo>
                <a:lnTo>
                  <a:pt x="490880" y="98016"/>
                </a:lnTo>
                <a:cubicBezTo>
                  <a:pt x="491490" y="98016"/>
                  <a:pt x="492100" y="97609"/>
                  <a:pt x="492709" y="96796"/>
                </a:cubicBezTo>
                <a:cubicBezTo>
                  <a:pt x="491693" y="96187"/>
                  <a:pt x="491084" y="95679"/>
                  <a:pt x="490880" y="95272"/>
                </a:cubicBezTo>
                <a:close/>
                <a:moveTo>
                  <a:pt x="162535" y="95120"/>
                </a:moveTo>
                <a:lnTo>
                  <a:pt x="161620" y="95272"/>
                </a:lnTo>
                <a:cubicBezTo>
                  <a:pt x="161620" y="95476"/>
                  <a:pt x="161620" y="95577"/>
                  <a:pt x="161620" y="95577"/>
                </a:cubicBezTo>
                <a:cubicBezTo>
                  <a:pt x="162027" y="95374"/>
                  <a:pt x="162331" y="95222"/>
                  <a:pt x="162535" y="95120"/>
                </a:cubicBezTo>
                <a:close/>
                <a:moveTo>
                  <a:pt x="683285" y="94968"/>
                </a:moveTo>
                <a:cubicBezTo>
                  <a:pt x="683692" y="95374"/>
                  <a:pt x="683997" y="95679"/>
                  <a:pt x="684200" y="95882"/>
                </a:cubicBezTo>
                <a:cubicBezTo>
                  <a:pt x="684403" y="96085"/>
                  <a:pt x="684708" y="96390"/>
                  <a:pt x="685114" y="96796"/>
                </a:cubicBezTo>
                <a:cubicBezTo>
                  <a:pt x="685724" y="95780"/>
                  <a:pt x="685825" y="95171"/>
                  <a:pt x="685419" y="94968"/>
                </a:cubicBezTo>
                <a:cubicBezTo>
                  <a:pt x="685013" y="94764"/>
                  <a:pt x="684301" y="94764"/>
                  <a:pt x="683285" y="94968"/>
                </a:cubicBezTo>
                <a:close/>
                <a:moveTo>
                  <a:pt x="294894" y="94968"/>
                </a:moveTo>
                <a:lnTo>
                  <a:pt x="294284" y="95272"/>
                </a:lnTo>
                <a:lnTo>
                  <a:pt x="294894" y="95272"/>
                </a:lnTo>
                <a:close/>
                <a:moveTo>
                  <a:pt x="233553" y="94968"/>
                </a:moveTo>
                <a:lnTo>
                  <a:pt x="233553" y="95272"/>
                </a:lnTo>
                <a:lnTo>
                  <a:pt x="233858" y="94968"/>
                </a:lnTo>
                <a:close/>
                <a:moveTo>
                  <a:pt x="177165" y="94968"/>
                </a:moveTo>
                <a:cubicBezTo>
                  <a:pt x="176962" y="94968"/>
                  <a:pt x="176860" y="95069"/>
                  <a:pt x="176860" y="95272"/>
                </a:cubicBezTo>
                <a:cubicBezTo>
                  <a:pt x="177063" y="95272"/>
                  <a:pt x="177063" y="95374"/>
                  <a:pt x="176860" y="95577"/>
                </a:cubicBezTo>
                <a:lnTo>
                  <a:pt x="177165" y="95272"/>
                </a:lnTo>
                <a:cubicBezTo>
                  <a:pt x="177165" y="95069"/>
                  <a:pt x="177165" y="94968"/>
                  <a:pt x="177165" y="94968"/>
                </a:cubicBezTo>
                <a:close/>
                <a:moveTo>
                  <a:pt x="44196" y="94968"/>
                </a:moveTo>
                <a:cubicBezTo>
                  <a:pt x="43586" y="95577"/>
                  <a:pt x="43282" y="95984"/>
                  <a:pt x="43282" y="96187"/>
                </a:cubicBezTo>
                <a:cubicBezTo>
                  <a:pt x="43485" y="95780"/>
                  <a:pt x="43637" y="95577"/>
                  <a:pt x="43739" y="95577"/>
                </a:cubicBezTo>
                <a:cubicBezTo>
                  <a:pt x="43840" y="95577"/>
                  <a:pt x="43993" y="95476"/>
                  <a:pt x="44196" y="95272"/>
                </a:cubicBezTo>
                <a:close/>
                <a:moveTo>
                  <a:pt x="577139" y="94663"/>
                </a:moveTo>
                <a:cubicBezTo>
                  <a:pt x="577139" y="95069"/>
                  <a:pt x="577037" y="95272"/>
                  <a:pt x="576834" y="95272"/>
                </a:cubicBezTo>
                <a:cubicBezTo>
                  <a:pt x="576834" y="95476"/>
                  <a:pt x="577139" y="95882"/>
                  <a:pt x="577748" y="96492"/>
                </a:cubicBezTo>
                <a:cubicBezTo>
                  <a:pt x="577748" y="96085"/>
                  <a:pt x="578053" y="95679"/>
                  <a:pt x="578663" y="95272"/>
                </a:cubicBezTo>
                <a:cubicBezTo>
                  <a:pt x="578460" y="95272"/>
                  <a:pt x="577952" y="95069"/>
                  <a:pt x="577139" y="94663"/>
                </a:cubicBezTo>
                <a:close/>
                <a:moveTo>
                  <a:pt x="487832" y="94663"/>
                </a:moveTo>
                <a:cubicBezTo>
                  <a:pt x="487223" y="96085"/>
                  <a:pt x="487528" y="96593"/>
                  <a:pt x="488747" y="96187"/>
                </a:cubicBezTo>
                <a:cubicBezTo>
                  <a:pt x="488544" y="95780"/>
                  <a:pt x="488442" y="95526"/>
                  <a:pt x="488442" y="95425"/>
                </a:cubicBezTo>
                <a:cubicBezTo>
                  <a:pt x="488442" y="95323"/>
                  <a:pt x="488239" y="95069"/>
                  <a:pt x="487832" y="94663"/>
                </a:cubicBezTo>
                <a:close/>
                <a:moveTo>
                  <a:pt x="386029" y="94663"/>
                </a:moveTo>
                <a:cubicBezTo>
                  <a:pt x="385826" y="95069"/>
                  <a:pt x="385674" y="95374"/>
                  <a:pt x="385572" y="95577"/>
                </a:cubicBezTo>
                <a:cubicBezTo>
                  <a:pt x="385470" y="95780"/>
                  <a:pt x="385318" y="96085"/>
                  <a:pt x="385115" y="96492"/>
                </a:cubicBezTo>
                <a:lnTo>
                  <a:pt x="386029" y="96492"/>
                </a:lnTo>
                <a:cubicBezTo>
                  <a:pt x="386029" y="96288"/>
                  <a:pt x="386131" y="96034"/>
                  <a:pt x="386334" y="95730"/>
                </a:cubicBezTo>
                <a:cubicBezTo>
                  <a:pt x="386537" y="95425"/>
                  <a:pt x="386639" y="95171"/>
                  <a:pt x="386639" y="94968"/>
                </a:cubicBezTo>
                <a:cubicBezTo>
                  <a:pt x="386232" y="94968"/>
                  <a:pt x="386029" y="94866"/>
                  <a:pt x="386029" y="94663"/>
                </a:cubicBezTo>
                <a:close/>
                <a:moveTo>
                  <a:pt x="47854" y="94663"/>
                </a:moveTo>
                <a:cubicBezTo>
                  <a:pt x="46431" y="95679"/>
                  <a:pt x="45618" y="96898"/>
                  <a:pt x="45415" y="98320"/>
                </a:cubicBezTo>
                <a:cubicBezTo>
                  <a:pt x="46838" y="97508"/>
                  <a:pt x="48057" y="96593"/>
                  <a:pt x="49073" y="95577"/>
                </a:cubicBezTo>
                <a:cubicBezTo>
                  <a:pt x="48666" y="95171"/>
                  <a:pt x="48260" y="94866"/>
                  <a:pt x="47854" y="94663"/>
                </a:cubicBezTo>
                <a:close/>
                <a:moveTo>
                  <a:pt x="178689" y="94358"/>
                </a:moveTo>
                <a:lnTo>
                  <a:pt x="178994" y="94663"/>
                </a:lnTo>
                <a:lnTo>
                  <a:pt x="178994" y="94358"/>
                </a:lnTo>
                <a:close/>
                <a:moveTo>
                  <a:pt x="686943" y="94053"/>
                </a:moveTo>
                <a:lnTo>
                  <a:pt x="686943" y="94663"/>
                </a:lnTo>
                <a:lnTo>
                  <a:pt x="687756" y="94256"/>
                </a:lnTo>
                <a:close/>
                <a:moveTo>
                  <a:pt x="508559" y="94053"/>
                </a:moveTo>
                <a:cubicBezTo>
                  <a:pt x="507543" y="94053"/>
                  <a:pt x="506933" y="94155"/>
                  <a:pt x="506730" y="94358"/>
                </a:cubicBezTo>
                <a:lnTo>
                  <a:pt x="506730" y="94968"/>
                </a:lnTo>
                <a:cubicBezTo>
                  <a:pt x="506933" y="94968"/>
                  <a:pt x="507035" y="95018"/>
                  <a:pt x="507035" y="95120"/>
                </a:cubicBezTo>
                <a:cubicBezTo>
                  <a:pt x="507035" y="95222"/>
                  <a:pt x="507238" y="95272"/>
                  <a:pt x="507644" y="95272"/>
                </a:cubicBezTo>
                <a:cubicBezTo>
                  <a:pt x="508051" y="94866"/>
                  <a:pt x="508356" y="94460"/>
                  <a:pt x="508559" y="94053"/>
                </a:cubicBezTo>
                <a:close/>
                <a:moveTo>
                  <a:pt x="464363" y="94053"/>
                </a:moveTo>
                <a:cubicBezTo>
                  <a:pt x="464160" y="94256"/>
                  <a:pt x="464058" y="94358"/>
                  <a:pt x="464058" y="94358"/>
                </a:cubicBezTo>
                <a:cubicBezTo>
                  <a:pt x="464058" y="94561"/>
                  <a:pt x="464109" y="94714"/>
                  <a:pt x="464210" y="94815"/>
                </a:cubicBezTo>
                <a:cubicBezTo>
                  <a:pt x="464312" y="94917"/>
                  <a:pt x="464363" y="95069"/>
                  <a:pt x="464363" y="95272"/>
                </a:cubicBezTo>
                <a:cubicBezTo>
                  <a:pt x="464769" y="95272"/>
                  <a:pt x="465074" y="95171"/>
                  <a:pt x="465277" y="94968"/>
                </a:cubicBezTo>
                <a:close/>
                <a:moveTo>
                  <a:pt x="455371" y="94053"/>
                </a:moveTo>
                <a:cubicBezTo>
                  <a:pt x="454660" y="93647"/>
                  <a:pt x="453695" y="93952"/>
                  <a:pt x="452476" y="94968"/>
                </a:cubicBezTo>
                <a:cubicBezTo>
                  <a:pt x="453492" y="95577"/>
                  <a:pt x="454304" y="96034"/>
                  <a:pt x="454914" y="96339"/>
                </a:cubicBezTo>
                <a:cubicBezTo>
                  <a:pt x="455524" y="96644"/>
                  <a:pt x="456133" y="97000"/>
                  <a:pt x="456743" y="97406"/>
                </a:cubicBezTo>
                <a:cubicBezTo>
                  <a:pt x="456946" y="96796"/>
                  <a:pt x="457149" y="96238"/>
                  <a:pt x="457352" y="95730"/>
                </a:cubicBezTo>
                <a:cubicBezTo>
                  <a:pt x="457556" y="95222"/>
                  <a:pt x="457657" y="94663"/>
                  <a:pt x="457657" y="94053"/>
                </a:cubicBezTo>
                <a:cubicBezTo>
                  <a:pt x="456844" y="94460"/>
                  <a:pt x="456082" y="94460"/>
                  <a:pt x="455371" y="94053"/>
                </a:cubicBezTo>
                <a:close/>
                <a:moveTo>
                  <a:pt x="394259" y="94053"/>
                </a:moveTo>
                <a:cubicBezTo>
                  <a:pt x="394056" y="94256"/>
                  <a:pt x="393751" y="94358"/>
                  <a:pt x="393344" y="94358"/>
                </a:cubicBezTo>
                <a:lnTo>
                  <a:pt x="393344" y="94663"/>
                </a:lnTo>
                <a:lnTo>
                  <a:pt x="394259" y="94663"/>
                </a:lnTo>
                <a:close/>
                <a:moveTo>
                  <a:pt x="158877" y="94053"/>
                </a:moveTo>
                <a:cubicBezTo>
                  <a:pt x="158877" y="94256"/>
                  <a:pt x="158775" y="94409"/>
                  <a:pt x="158572" y="94510"/>
                </a:cubicBezTo>
                <a:cubicBezTo>
                  <a:pt x="158369" y="94612"/>
                  <a:pt x="158471" y="94561"/>
                  <a:pt x="158877" y="94358"/>
                </a:cubicBezTo>
                <a:close/>
                <a:moveTo>
                  <a:pt x="682676" y="93748"/>
                </a:moveTo>
                <a:cubicBezTo>
                  <a:pt x="682066" y="93952"/>
                  <a:pt x="681355" y="94460"/>
                  <a:pt x="680542" y="95272"/>
                </a:cubicBezTo>
                <a:cubicBezTo>
                  <a:pt x="680339" y="95476"/>
                  <a:pt x="680339" y="95577"/>
                  <a:pt x="680542" y="95577"/>
                </a:cubicBezTo>
                <a:cubicBezTo>
                  <a:pt x="680948" y="95374"/>
                  <a:pt x="681304" y="95171"/>
                  <a:pt x="681609" y="94968"/>
                </a:cubicBezTo>
                <a:cubicBezTo>
                  <a:pt x="681914" y="94764"/>
                  <a:pt x="682269" y="94561"/>
                  <a:pt x="682676" y="94358"/>
                </a:cubicBezTo>
                <a:close/>
                <a:moveTo>
                  <a:pt x="583235" y="93748"/>
                </a:moveTo>
                <a:cubicBezTo>
                  <a:pt x="583032" y="94155"/>
                  <a:pt x="582930" y="94561"/>
                  <a:pt x="582930" y="94968"/>
                </a:cubicBezTo>
                <a:cubicBezTo>
                  <a:pt x="582930" y="95374"/>
                  <a:pt x="582828" y="95780"/>
                  <a:pt x="582625" y="96187"/>
                </a:cubicBezTo>
                <a:cubicBezTo>
                  <a:pt x="583032" y="96593"/>
                  <a:pt x="583438" y="97000"/>
                  <a:pt x="583844" y="97406"/>
                </a:cubicBezTo>
                <a:cubicBezTo>
                  <a:pt x="584251" y="97812"/>
                  <a:pt x="584657" y="98219"/>
                  <a:pt x="585064" y="98625"/>
                </a:cubicBezTo>
                <a:cubicBezTo>
                  <a:pt x="585064" y="98422"/>
                  <a:pt x="585165" y="98320"/>
                  <a:pt x="585368" y="98320"/>
                </a:cubicBezTo>
                <a:cubicBezTo>
                  <a:pt x="584962" y="96288"/>
                  <a:pt x="584454" y="94866"/>
                  <a:pt x="583844" y="94053"/>
                </a:cubicBezTo>
                <a:lnTo>
                  <a:pt x="583946" y="94002"/>
                </a:lnTo>
                <a:lnTo>
                  <a:pt x="583540" y="93901"/>
                </a:lnTo>
                <a:cubicBezTo>
                  <a:pt x="583540" y="93799"/>
                  <a:pt x="583438" y="93748"/>
                  <a:pt x="583235" y="93748"/>
                </a:cubicBezTo>
                <a:close/>
                <a:moveTo>
                  <a:pt x="557936" y="93748"/>
                </a:moveTo>
                <a:cubicBezTo>
                  <a:pt x="557733" y="93952"/>
                  <a:pt x="557632" y="94104"/>
                  <a:pt x="557632" y="94206"/>
                </a:cubicBezTo>
                <a:cubicBezTo>
                  <a:pt x="557632" y="94307"/>
                  <a:pt x="557530" y="94460"/>
                  <a:pt x="557327" y="94663"/>
                </a:cubicBezTo>
                <a:cubicBezTo>
                  <a:pt x="556920" y="94663"/>
                  <a:pt x="556463" y="94663"/>
                  <a:pt x="555955" y="94663"/>
                </a:cubicBezTo>
                <a:cubicBezTo>
                  <a:pt x="555447" y="94663"/>
                  <a:pt x="554990" y="94561"/>
                  <a:pt x="554584" y="94358"/>
                </a:cubicBezTo>
                <a:cubicBezTo>
                  <a:pt x="554177" y="95984"/>
                  <a:pt x="553314" y="96949"/>
                  <a:pt x="551993" y="97254"/>
                </a:cubicBezTo>
                <a:cubicBezTo>
                  <a:pt x="550672" y="97558"/>
                  <a:pt x="549910" y="98524"/>
                  <a:pt x="549707" y="100149"/>
                </a:cubicBezTo>
                <a:cubicBezTo>
                  <a:pt x="550113" y="99946"/>
                  <a:pt x="550469" y="99844"/>
                  <a:pt x="550774" y="99844"/>
                </a:cubicBezTo>
                <a:cubicBezTo>
                  <a:pt x="551078" y="99844"/>
                  <a:pt x="551536" y="99743"/>
                  <a:pt x="552145" y="99540"/>
                </a:cubicBezTo>
                <a:lnTo>
                  <a:pt x="552145" y="101368"/>
                </a:lnTo>
                <a:cubicBezTo>
                  <a:pt x="553161" y="100352"/>
                  <a:pt x="553974" y="99235"/>
                  <a:pt x="554584" y="98016"/>
                </a:cubicBezTo>
                <a:cubicBezTo>
                  <a:pt x="555193" y="96796"/>
                  <a:pt x="556108" y="95679"/>
                  <a:pt x="557327" y="94663"/>
                </a:cubicBezTo>
                <a:lnTo>
                  <a:pt x="558241" y="93748"/>
                </a:lnTo>
                <a:close/>
                <a:moveTo>
                  <a:pt x="57912" y="93748"/>
                </a:moveTo>
                <a:cubicBezTo>
                  <a:pt x="57506" y="93952"/>
                  <a:pt x="57302" y="94256"/>
                  <a:pt x="57302" y="94663"/>
                </a:cubicBezTo>
                <a:cubicBezTo>
                  <a:pt x="56286" y="94663"/>
                  <a:pt x="55474" y="94561"/>
                  <a:pt x="54864" y="94358"/>
                </a:cubicBezTo>
                <a:cubicBezTo>
                  <a:pt x="54458" y="95780"/>
                  <a:pt x="53543" y="96746"/>
                  <a:pt x="52121" y="97254"/>
                </a:cubicBezTo>
                <a:cubicBezTo>
                  <a:pt x="50698" y="97762"/>
                  <a:pt x="49886" y="98727"/>
                  <a:pt x="49682" y="100149"/>
                </a:cubicBezTo>
                <a:cubicBezTo>
                  <a:pt x="50089" y="100149"/>
                  <a:pt x="50495" y="100098"/>
                  <a:pt x="50902" y="99997"/>
                </a:cubicBezTo>
                <a:cubicBezTo>
                  <a:pt x="51308" y="99895"/>
                  <a:pt x="51714" y="99844"/>
                  <a:pt x="52121" y="99844"/>
                </a:cubicBezTo>
                <a:cubicBezTo>
                  <a:pt x="52324" y="99844"/>
                  <a:pt x="53035" y="100048"/>
                  <a:pt x="54254" y="100454"/>
                </a:cubicBezTo>
                <a:cubicBezTo>
                  <a:pt x="53848" y="99032"/>
                  <a:pt x="54153" y="97965"/>
                  <a:pt x="55169" y="97254"/>
                </a:cubicBezTo>
                <a:cubicBezTo>
                  <a:pt x="56185" y="96542"/>
                  <a:pt x="56896" y="95679"/>
                  <a:pt x="57302" y="94663"/>
                </a:cubicBezTo>
                <a:cubicBezTo>
                  <a:pt x="57709" y="94256"/>
                  <a:pt x="57912" y="94053"/>
                  <a:pt x="57912" y="94053"/>
                </a:cubicBezTo>
                <a:cubicBezTo>
                  <a:pt x="57912" y="93850"/>
                  <a:pt x="57912" y="93748"/>
                  <a:pt x="57912" y="93748"/>
                </a:cubicBezTo>
                <a:close/>
                <a:moveTo>
                  <a:pt x="574161" y="93631"/>
                </a:moveTo>
                <a:lnTo>
                  <a:pt x="574243" y="94206"/>
                </a:lnTo>
                <a:cubicBezTo>
                  <a:pt x="574142" y="94510"/>
                  <a:pt x="574192" y="94866"/>
                  <a:pt x="574396" y="95272"/>
                </a:cubicBezTo>
                <a:cubicBezTo>
                  <a:pt x="573989" y="95069"/>
                  <a:pt x="573684" y="94968"/>
                  <a:pt x="573481" y="94968"/>
                </a:cubicBezTo>
                <a:cubicBezTo>
                  <a:pt x="573278" y="94968"/>
                  <a:pt x="572973" y="94866"/>
                  <a:pt x="572567" y="94663"/>
                </a:cubicBezTo>
                <a:lnTo>
                  <a:pt x="572567" y="95272"/>
                </a:lnTo>
                <a:cubicBezTo>
                  <a:pt x="572770" y="95679"/>
                  <a:pt x="572973" y="96034"/>
                  <a:pt x="573176" y="96339"/>
                </a:cubicBezTo>
                <a:cubicBezTo>
                  <a:pt x="573380" y="96644"/>
                  <a:pt x="573583" y="97000"/>
                  <a:pt x="573786" y="97406"/>
                </a:cubicBezTo>
                <a:cubicBezTo>
                  <a:pt x="574192" y="97203"/>
                  <a:pt x="574548" y="97050"/>
                  <a:pt x="574853" y="96949"/>
                </a:cubicBezTo>
                <a:cubicBezTo>
                  <a:pt x="575158" y="96847"/>
                  <a:pt x="575513" y="96695"/>
                  <a:pt x="575920" y="96492"/>
                </a:cubicBezTo>
                <a:cubicBezTo>
                  <a:pt x="575716" y="95679"/>
                  <a:pt x="575615" y="94968"/>
                  <a:pt x="575615" y="94358"/>
                </a:cubicBezTo>
                <a:close/>
                <a:moveTo>
                  <a:pt x="675970" y="93444"/>
                </a:moveTo>
                <a:lnTo>
                  <a:pt x="675970" y="96796"/>
                </a:lnTo>
                <a:cubicBezTo>
                  <a:pt x="676377" y="95984"/>
                  <a:pt x="676681" y="95425"/>
                  <a:pt x="676885" y="95120"/>
                </a:cubicBezTo>
                <a:cubicBezTo>
                  <a:pt x="677088" y="94815"/>
                  <a:pt x="677291" y="94460"/>
                  <a:pt x="677494" y="94053"/>
                </a:cubicBezTo>
                <a:cubicBezTo>
                  <a:pt x="677088" y="94053"/>
                  <a:pt x="676834" y="94002"/>
                  <a:pt x="676732" y="93901"/>
                </a:cubicBezTo>
                <a:cubicBezTo>
                  <a:pt x="676631" y="93799"/>
                  <a:pt x="676377" y="93647"/>
                  <a:pt x="675970" y="93444"/>
                </a:cubicBezTo>
                <a:close/>
                <a:moveTo>
                  <a:pt x="594208" y="93444"/>
                </a:moveTo>
                <a:cubicBezTo>
                  <a:pt x="594004" y="93647"/>
                  <a:pt x="593903" y="93748"/>
                  <a:pt x="593903" y="93748"/>
                </a:cubicBezTo>
                <a:cubicBezTo>
                  <a:pt x="594106" y="93748"/>
                  <a:pt x="594106" y="93850"/>
                  <a:pt x="593903" y="94053"/>
                </a:cubicBezTo>
                <a:cubicBezTo>
                  <a:pt x="594106" y="93850"/>
                  <a:pt x="594208" y="93647"/>
                  <a:pt x="594208" y="93444"/>
                </a:cubicBezTo>
                <a:close/>
                <a:moveTo>
                  <a:pt x="588112" y="93444"/>
                </a:moveTo>
                <a:lnTo>
                  <a:pt x="588721" y="93748"/>
                </a:lnTo>
                <a:lnTo>
                  <a:pt x="589331" y="93748"/>
                </a:lnTo>
                <a:lnTo>
                  <a:pt x="589331" y="93444"/>
                </a:lnTo>
                <a:close/>
                <a:moveTo>
                  <a:pt x="399440" y="93444"/>
                </a:moveTo>
                <a:cubicBezTo>
                  <a:pt x="399237" y="94256"/>
                  <a:pt x="399085" y="94968"/>
                  <a:pt x="398983" y="95577"/>
                </a:cubicBezTo>
                <a:cubicBezTo>
                  <a:pt x="398882" y="96187"/>
                  <a:pt x="398729" y="96898"/>
                  <a:pt x="398526" y="97711"/>
                </a:cubicBezTo>
                <a:cubicBezTo>
                  <a:pt x="399542" y="96695"/>
                  <a:pt x="400456" y="95577"/>
                  <a:pt x="401269" y="94358"/>
                </a:cubicBezTo>
                <a:cubicBezTo>
                  <a:pt x="400863" y="94155"/>
                  <a:pt x="400558" y="94002"/>
                  <a:pt x="400355" y="93901"/>
                </a:cubicBezTo>
                <a:cubicBezTo>
                  <a:pt x="400152" y="93799"/>
                  <a:pt x="399847" y="93647"/>
                  <a:pt x="399440" y="93444"/>
                </a:cubicBezTo>
                <a:close/>
                <a:moveTo>
                  <a:pt x="170155" y="93444"/>
                </a:moveTo>
                <a:cubicBezTo>
                  <a:pt x="170155" y="93647"/>
                  <a:pt x="170104" y="93901"/>
                  <a:pt x="170002" y="94206"/>
                </a:cubicBezTo>
                <a:cubicBezTo>
                  <a:pt x="169901" y="94510"/>
                  <a:pt x="169850" y="94866"/>
                  <a:pt x="169850" y="95272"/>
                </a:cubicBezTo>
                <a:cubicBezTo>
                  <a:pt x="170256" y="94460"/>
                  <a:pt x="170764" y="93952"/>
                  <a:pt x="171374" y="93748"/>
                </a:cubicBezTo>
                <a:cubicBezTo>
                  <a:pt x="170967" y="93545"/>
                  <a:pt x="170561" y="93444"/>
                  <a:pt x="170155" y="93444"/>
                </a:cubicBezTo>
                <a:close/>
                <a:moveTo>
                  <a:pt x="38710" y="93444"/>
                </a:moveTo>
                <a:cubicBezTo>
                  <a:pt x="38710" y="93444"/>
                  <a:pt x="38100" y="93850"/>
                  <a:pt x="36881" y="94663"/>
                </a:cubicBezTo>
                <a:cubicBezTo>
                  <a:pt x="38913" y="95069"/>
                  <a:pt x="40234" y="95272"/>
                  <a:pt x="40843" y="95272"/>
                </a:cubicBezTo>
                <a:lnTo>
                  <a:pt x="41453" y="94663"/>
                </a:lnTo>
                <a:cubicBezTo>
                  <a:pt x="41046" y="94460"/>
                  <a:pt x="40640" y="94256"/>
                  <a:pt x="40234" y="94053"/>
                </a:cubicBezTo>
                <a:cubicBezTo>
                  <a:pt x="39827" y="93850"/>
                  <a:pt x="39319" y="93647"/>
                  <a:pt x="38710" y="93444"/>
                </a:cubicBezTo>
                <a:close/>
                <a:moveTo>
                  <a:pt x="33833" y="93444"/>
                </a:moveTo>
                <a:lnTo>
                  <a:pt x="33833" y="93748"/>
                </a:lnTo>
                <a:lnTo>
                  <a:pt x="34138" y="93444"/>
                </a:lnTo>
                <a:close/>
                <a:moveTo>
                  <a:pt x="602742" y="93139"/>
                </a:moveTo>
                <a:cubicBezTo>
                  <a:pt x="603148" y="93748"/>
                  <a:pt x="603555" y="94256"/>
                  <a:pt x="603961" y="94663"/>
                </a:cubicBezTo>
                <a:cubicBezTo>
                  <a:pt x="604368" y="95069"/>
                  <a:pt x="604774" y="95577"/>
                  <a:pt x="605180" y="96187"/>
                </a:cubicBezTo>
                <a:cubicBezTo>
                  <a:pt x="604774" y="95171"/>
                  <a:pt x="604520" y="94510"/>
                  <a:pt x="604418" y="94206"/>
                </a:cubicBezTo>
                <a:cubicBezTo>
                  <a:pt x="604317" y="93901"/>
                  <a:pt x="603758" y="93545"/>
                  <a:pt x="602742" y="93139"/>
                </a:cubicBezTo>
                <a:close/>
                <a:moveTo>
                  <a:pt x="483870" y="93139"/>
                </a:moveTo>
                <a:cubicBezTo>
                  <a:pt x="483870" y="93342"/>
                  <a:pt x="483819" y="93444"/>
                  <a:pt x="483718" y="93444"/>
                </a:cubicBezTo>
                <a:cubicBezTo>
                  <a:pt x="483616" y="93444"/>
                  <a:pt x="483565" y="93545"/>
                  <a:pt x="483565" y="93748"/>
                </a:cubicBezTo>
                <a:cubicBezTo>
                  <a:pt x="483768" y="93748"/>
                  <a:pt x="483870" y="93545"/>
                  <a:pt x="483870" y="93139"/>
                </a:cubicBezTo>
                <a:close/>
                <a:moveTo>
                  <a:pt x="243916" y="93139"/>
                </a:moveTo>
                <a:cubicBezTo>
                  <a:pt x="243510" y="93342"/>
                  <a:pt x="243205" y="93545"/>
                  <a:pt x="243002" y="93748"/>
                </a:cubicBezTo>
                <a:cubicBezTo>
                  <a:pt x="242799" y="93952"/>
                  <a:pt x="242494" y="94155"/>
                  <a:pt x="242087" y="94358"/>
                </a:cubicBezTo>
                <a:lnTo>
                  <a:pt x="242392" y="94663"/>
                </a:lnTo>
                <a:cubicBezTo>
                  <a:pt x="242799" y="94663"/>
                  <a:pt x="243408" y="94460"/>
                  <a:pt x="244221" y="94053"/>
                </a:cubicBezTo>
                <a:cubicBezTo>
                  <a:pt x="244221" y="93647"/>
                  <a:pt x="244119" y="93342"/>
                  <a:pt x="243916" y="93139"/>
                </a:cubicBezTo>
                <a:close/>
                <a:moveTo>
                  <a:pt x="577748" y="92834"/>
                </a:moveTo>
                <a:lnTo>
                  <a:pt x="577444" y="93139"/>
                </a:lnTo>
                <a:cubicBezTo>
                  <a:pt x="577647" y="93342"/>
                  <a:pt x="577748" y="93647"/>
                  <a:pt x="577748" y="94053"/>
                </a:cubicBezTo>
                <a:cubicBezTo>
                  <a:pt x="578155" y="93850"/>
                  <a:pt x="578358" y="93748"/>
                  <a:pt x="578358" y="93748"/>
                </a:cubicBezTo>
                <a:cubicBezTo>
                  <a:pt x="578155" y="93545"/>
                  <a:pt x="578053" y="93393"/>
                  <a:pt x="578053" y="93291"/>
                </a:cubicBezTo>
                <a:cubicBezTo>
                  <a:pt x="578053" y="93190"/>
                  <a:pt x="577952" y="93037"/>
                  <a:pt x="577748" y="92834"/>
                </a:cubicBezTo>
                <a:close/>
                <a:moveTo>
                  <a:pt x="564566" y="92834"/>
                </a:moveTo>
                <a:cubicBezTo>
                  <a:pt x="564413" y="92631"/>
                  <a:pt x="563931" y="92732"/>
                  <a:pt x="563118" y="93139"/>
                </a:cubicBezTo>
                <a:cubicBezTo>
                  <a:pt x="563524" y="93545"/>
                  <a:pt x="563829" y="93952"/>
                  <a:pt x="564032" y="94358"/>
                </a:cubicBezTo>
                <a:cubicBezTo>
                  <a:pt x="564540" y="93545"/>
                  <a:pt x="564718" y="93037"/>
                  <a:pt x="564566" y="92834"/>
                </a:cubicBezTo>
                <a:close/>
                <a:moveTo>
                  <a:pt x="560984" y="92834"/>
                </a:moveTo>
                <a:cubicBezTo>
                  <a:pt x="560578" y="94053"/>
                  <a:pt x="560375" y="94764"/>
                  <a:pt x="560375" y="94968"/>
                </a:cubicBezTo>
                <a:cubicBezTo>
                  <a:pt x="560781" y="95374"/>
                  <a:pt x="561137" y="95882"/>
                  <a:pt x="561442" y="96492"/>
                </a:cubicBezTo>
                <a:cubicBezTo>
                  <a:pt x="561746" y="97101"/>
                  <a:pt x="562610" y="97203"/>
                  <a:pt x="564032" y="96796"/>
                </a:cubicBezTo>
                <a:cubicBezTo>
                  <a:pt x="563829" y="95171"/>
                  <a:pt x="562813" y="93850"/>
                  <a:pt x="560984" y="92834"/>
                </a:cubicBezTo>
                <a:close/>
                <a:moveTo>
                  <a:pt x="493014" y="92834"/>
                </a:moveTo>
                <a:cubicBezTo>
                  <a:pt x="493217" y="93037"/>
                  <a:pt x="493420" y="93139"/>
                  <a:pt x="493624" y="93139"/>
                </a:cubicBezTo>
                <a:lnTo>
                  <a:pt x="493426" y="93632"/>
                </a:lnTo>
                <a:lnTo>
                  <a:pt x="493319" y="93444"/>
                </a:lnTo>
                <a:cubicBezTo>
                  <a:pt x="493319" y="93240"/>
                  <a:pt x="493217" y="93037"/>
                  <a:pt x="493014" y="92834"/>
                </a:cubicBezTo>
                <a:close/>
                <a:moveTo>
                  <a:pt x="457352" y="92834"/>
                </a:moveTo>
                <a:lnTo>
                  <a:pt x="457657" y="93139"/>
                </a:lnTo>
                <a:lnTo>
                  <a:pt x="457657" y="92834"/>
                </a:lnTo>
                <a:close/>
                <a:moveTo>
                  <a:pt x="388163" y="92834"/>
                </a:moveTo>
                <a:cubicBezTo>
                  <a:pt x="387960" y="92834"/>
                  <a:pt x="387960" y="92936"/>
                  <a:pt x="388163" y="93139"/>
                </a:cubicBezTo>
                <a:lnTo>
                  <a:pt x="388163" y="93444"/>
                </a:lnTo>
                <a:cubicBezTo>
                  <a:pt x="388366" y="93037"/>
                  <a:pt x="388468" y="92834"/>
                  <a:pt x="388468" y="92834"/>
                </a:cubicBezTo>
                <a:close/>
                <a:moveTo>
                  <a:pt x="182347" y="92834"/>
                </a:moveTo>
                <a:cubicBezTo>
                  <a:pt x="182143" y="93647"/>
                  <a:pt x="181940" y="94155"/>
                  <a:pt x="181737" y="94358"/>
                </a:cubicBezTo>
                <a:lnTo>
                  <a:pt x="182042" y="94358"/>
                </a:lnTo>
                <a:cubicBezTo>
                  <a:pt x="182042" y="94155"/>
                  <a:pt x="182143" y="93647"/>
                  <a:pt x="182347" y="92834"/>
                </a:cubicBezTo>
                <a:close/>
                <a:moveTo>
                  <a:pt x="179299" y="92834"/>
                </a:moveTo>
                <a:lnTo>
                  <a:pt x="178994" y="93139"/>
                </a:lnTo>
                <a:lnTo>
                  <a:pt x="179299" y="93139"/>
                </a:lnTo>
                <a:close/>
                <a:moveTo>
                  <a:pt x="592074" y="92529"/>
                </a:moveTo>
                <a:cubicBezTo>
                  <a:pt x="591668" y="92732"/>
                  <a:pt x="591464" y="92834"/>
                  <a:pt x="591464" y="92834"/>
                </a:cubicBezTo>
                <a:lnTo>
                  <a:pt x="591464" y="93139"/>
                </a:lnTo>
                <a:lnTo>
                  <a:pt x="589574" y="95299"/>
                </a:lnTo>
                <a:lnTo>
                  <a:pt x="592074" y="95577"/>
                </a:lnTo>
                <a:lnTo>
                  <a:pt x="592074" y="97711"/>
                </a:lnTo>
                <a:cubicBezTo>
                  <a:pt x="592887" y="97304"/>
                  <a:pt x="593293" y="97101"/>
                  <a:pt x="593293" y="97101"/>
                </a:cubicBezTo>
                <a:lnTo>
                  <a:pt x="593293" y="94968"/>
                </a:lnTo>
                <a:cubicBezTo>
                  <a:pt x="592887" y="94358"/>
                  <a:pt x="592480" y="93748"/>
                  <a:pt x="592074" y="93139"/>
                </a:cubicBezTo>
                <a:cubicBezTo>
                  <a:pt x="591871" y="92936"/>
                  <a:pt x="591871" y="92732"/>
                  <a:pt x="592074" y="92529"/>
                </a:cubicBezTo>
                <a:close/>
                <a:moveTo>
                  <a:pt x="574396" y="92529"/>
                </a:moveTo>
                <a:cubicBezTo>
                  <a:pt x="574192" y="92529"/>
                  <a:pt x="574040" y="92580"/>
                  <a:pt x="573938" y="92682"/>
                </a:cubicBezTo>
                <a:cubicBezTo>
                  <a:pt x="573837" y="92783"/>
                  <a:pt x="573684" y="92834"/>
                  <a:pt x="573481" y="92834"/>
                </a:cubicBezTo>
                <a:cubicBezTo>
                  <a:pt x="573684" y="92834"/>
                  <a:pt x="573786" y="92885"/>
                  <a:pt x="573786" y="92986"/>
                </a:cubicBezTo>
                <a:lnTo>
                  <a:pt x="574015" y="93101"/>
                </a:lnTo>
                <a:close/>
                <a:moveTo>
                  <a:pt x="300380" y="92529"/>
                </a:moveTo>
                <a:cubicBezTo>
                  <a:pt x="300177" y="92529"/>
                  <a:pt x="299872" y="92732"/>
                  <a:pt x="299466" y="93139"/>
                </a:cubicBezTo>
                <a:cubicBezTo>
                  <a:pt x="299669" y="93139"/>
                  <a:pt x="299974" y="93342"/>
                  <a:pt x="300380" y="93748"/>
                </a:cubicBezTo>
                <a:cubicBezTo>
                  <a:pt x="300584" y="93545"/>
                  <a:pt x="300685" y="93444"/>
                  <a:pt x="300685" y="93444"/>
                </a:cubicBezTo>
                <a:cubicBezTo>
                  <a:pt x="300279" y="93037"/>
                  <a:pt x="300177" y="92732"/>
                  <a:pt x="300380" y="92529"/>
                </a:cubicBezTo>
                <a:close/>
                <a:moveTo>
                  <a:pt x="239344" y="92529"/>
                </a:moveTo>
                <a:cubicBezTo>
                  <a:pt x="238938" y="92732"/>
                  <a:pt x="238633" y="92936"/>
                  <a:pt x="238430" y="93139"/>
                </a:cubicBezTo>
                <a:cubicBezTo>
                  <a:pt x="238633" y="93139"/>
                  <a:pt x="238938" y="93342"/>
                  <a:pt x="239344" y="93748"/>
                </a:cubicBezTo>
                <a:cubicBezTo>
                  <a:pt x="239344" y="93545"/>
                  <a:pt x="239395" y="93444"/>
                  <a:pt x="239497" y="93444"/>
                </a:cubicBezTo>
                <a:cubicBezTo>
                  <a:pt x="239598" y="93444"/>
                  <a:pt x="239649" y="93342"/>
                  <a:pt x="239649" y="93139"/>
                </a:cubicBezTo>
                <a:cubicBezTo>
                  <a:pt x="239446" y="93139"/>
                  <a:pt x="239344" y="92936"/>
                  <a:pt x="239344" y="92529"/>
                </a:cubicBezTo>
                <a:close/>
                <a:moveTo>
                  <a:pt x="681152" y="92224"/>
                </a:moveTo>
                <a:lnTo>
                  <a:pt x="681457" y="92529"/>
                </a:lnTo>
                <a:lnTo>
                  <a:pt x="681457" y="92224"/>
                </a:lnTo>
                <a:close/>
                <a:moveTo>
                  <a:pt x="571957" y="92224"/>
                </a:moveTo>
                <a:cubicBezTo>
                  <a:pt x="569925" y="92631"/>
                  <a:pt x="568503" y="92834"/>
                  <a:pt x="567690" y="92834"/>
                </a:cubicBezTo>
                <a:cubicBezTo>
                  <a:pt x="568706" y="93240"/>
                  <a:pt x="569417" y="93444"/>
                  <a:pt x="569824" y="93444"/>
                </a:cubicBezTo>
                <a:cubicBezTo>
                  <a:pt x="570230" y="93444"/>
                  <a:pt x="570941" y="93037"/>
                  <a:pt x="571957" y="92224"/>
                </a:cubicBezTo>
                <a:close/>
                <a:moveTo>
                  <a:pt x="599465" y="91920"/>
                </a:moveTo>
                <a:lnTo>
                  <a:pt x="599694" y="92834"/>
                </a:lnTo>
                <a:cubicBezTo>
                  <a:pt x="599694" y="93240"/>
                  <a:pt x="599796" y="93647"/>
                  <a:pt x="599999" y="94053"/>
                </a:cubicBezTo>
                <a:cubicBezTo>
                  <a:pt x="600405" y="93647"/>
                  <a:pt x="600710" y="93291"/>
                  <a:pt x="600913" y="92986"/>
                </a:cubicBezTo>
                <a:cubicBezTo>
                  <a:pt x="601116" y="92682"/>
                  <a:pt x="601523" y="92326"/>
                  <a:pt x="602132" y="91920"/>
                </a:cubicBezTo>
                <a:close/>
                <a:moveTo>
                  <a:pt x="505816" y="91920"/>
                </a:moveTo>
                <a:lnTo>
                  <a:pt x="505816" y="92224"/>
                </a:lnTo>
                <a:lnTo>
                  <a:pt x="506120" y="92224"/>
                </a:lnTo>
                <a:close/>
                <a:moveTo>
                  <a:pt x="35662" y="91920"/>
                </a:moveTo>
                <a:lnTo>
                  <a:pt x="35662" y="92224"/>
                </a:lnTo>
                <a:lnTo>
                  <a:pt x="36576" y="92224"/>
                </a:lnTo>
                <a:lnTo>
                  <a:pt x="36576" y="91920"/>
                </a:lnTo>
                <a:close/>
                <a:moveTo>
                  <a:pt x="477164" y="91615"/>
                </a:moveTo>
                <a:cubicBezTo>
                  <a:pt x="476961" y="92224"/>
                  <a:pt x="476860" y="92783"/>
                  <a:pt x="476860" y="93291"/>
                </a:cubicBezTo>
                <a:cubicBezTo>
                  <a:pt x="476860" y="93799"/>
                  <a:pt x="476758" y="94256"/>
                  <a:pt x="476555" y="94663"/>
                </a:cubicBezTo>
                <a:cubicBezTo>
                  <a:pt x="477774" y="93850"/>
                  <a:pt x="478485" y="93342"/>
                  <a:pt x="478688" y="93139"/>
                </a:cubicBezTo>
                <a:cubicBezTo>
                  <a:pt x="478485" y="92732"/>
                  <a:pt x="478282" y="92478"/>
                  <a:pt x="478079" y="92377"/>
                </a:cubicBezTo>
                <a:cubicBezTo>
                  <a:pt x="477876" y="92275"/>
                  <a:pt x="477571" y="92021"/>
                  <a:pt x="477164" y="91615"/>
                </a:cubicBezTo>
                <a:close/>
                <a:moveTo>
                  <a:pt x="175031" y="91615"/>
                </a:moveTo>
                <a:cubicBezTo>
                  <a:pt x="175031" y="92428"/>
                  <a:pt x="175031" y="92834"/>
                  <a:pt x="175031" y="92834"/>
                </a:cubicBezTo>
                <a:lnTo>
                  <a:pt x="175641" y="92834"/>
                </a:lnTo>
                <a:lnTo>
                  <a:pt x="175641" y="91615"/>
                </a:lnTo>
                <a:close/>
                <a:moveTo>
                  <a:pt x="589636" y="91310"/>
                </a:moveTo>
                <a:lnTo>
                  <a:pt x="589636" y="92224"/>
                </a:lnTo>
                <a:lnTo>
                  <a:pt x="589940" y="92224"/>
                </a:lnTo>
                <a:lnTo>
                  <a:pt x="589940" y="91310"/>
                </a:lnTo>
                <a:close/>
                <a:moveTo>
                  <a:pt x="453085" y="91310"/>
                </a:moveTo>
                <a:lnTo>
                  <a:pt x="453085" y="91615"/>
                </a:lnTo>
                <a:cubicBezTo>
                  <a:pt x="453288" y="91615"/>
                  <a:pt x="453390" y="91513"/>
                  <a:pt x="453390" y="91310"/>
                </a:cubicBezTo>
                <a:close/>
                <a:moveTo>
                  <a:pt x="493994" y="91136"/>
                </a:moveTo>
                <a:lnTo>
                  <a:pt x="492557" y="91920"/>
                </a:lnTo>
                <a:cubicBezTo>
                  <a:pt x="492049" y="92123"/>
                  <a:pt x="491490" y="92428"/>
                  <a:pt x="490880" y="92834"/>
                </a:cubicBezTo>
                <a:cubicBezTo>
                  <a:pt x="491287" y="93240"/>
                  <a:pt x="491592" y="93545"/>
                  <a:pt x="491795" y="93748"/>
                </a:cubicBezTo>
                <a:cubicBezTo>
                  <a:pt x="491998" y="93952"/>
                  <a:pt x="492404" y="94256"/>
                  <a:pt x="493014" y="94663"/>
                </a:cubicBezTo>
                <a:lnTo>
                  <a:pt x="493426" y="93632"/>
                </a:lnTo>
                <a:lnTo>
                  <a:pt x="493928" y="94510"/>
                </a:lnTo>
                <a:cubicBezTo>
                  <a:pt x="494132" y="94815"/>
                  <a:pt x="494233" y="95171"/>
                  <a:pt x="494233" y="95577"/>
                </a:cubicBezTo>
                <a:cubicBezTo>
                  <a:pt x="494233" y="95984"/>
                  <a:pt x="494182" y="96238"/>
                  <a:pt x="494081" y="96339"/>
                </a:cubicBezTo>
                <a:cubicBezTo>
                  <a:pt x="493979" y="96441"/>
                  <a:pt x="493928" y="96593"/>
                  <a:pt x="493928" y="96796"/>
                </a:cubicBezTo>
                <a:cubicBezTo>
                  <a:pt x="493928" y="97000"/>
                  <a:pt x="493928" y="97101"/>
                  <a:pt x="493928" y="97101"/>
                </a:cubicBezTo>
                <a:cubicBezTo>
                  <a:pt x="494132" y="96695"/>
                  <a:pt x="494233" y="96390"/>
                  <a:pt x="494233" y="96187"/>
                </a:cubicBezTo>
                <a:cubicBezTo>
                  <a:pt x="494233" y="95984"/>
                  <a:pt x="494335" y="95679"/>
                  <a:pt x="494538" y="95272"/>
                </a:cubicBezTo>
                <a:lnTo>
                  <a:pt x="496733" y="94724"/>
                </a:lnTo>
                <a:lnTo>
                  <a:pt x="496672" y="94663"/>
                </a:lnTo>
                <a:cubicBezTo>
                  <a:pt x="496875" y="94256"/>
                  <a:pt x="496926" y="93799"/>
                  <a:pt x="496824" y="93291"/>
                </a:cubicBezTo>
                <a:lnTo>
                  <a:pt x="496697" y="91894"/>
                </a:lnTo>
                <a:lnTo>
                  <a:pt x="496672" y="91920"/>
                </a:lnTo>
                <a:cubicBezTo>
                  <a:pt x="496265" y="91920"/>
                  <a:pt x="495656" y="92123"/>
                  <a:pt x="494843" y="92529"/>
                </a:cubicBezTo>
                <a:cubicBezTo>
                  <a:pt x="494640" y="92123"/>
                  <a:pt x="494436" y="91818"/>
                  <a:pt x="494233" y="91615"/>
                </a:cubicBezTo>
                <a:close/>
                <a:moveTo>
                  <a:pt x="382067" y="91005"/>
                </a:moveTo>
                <a:cubicBezTo>
                  <a:pt x="381660" y="91412"/>
                  <a:pt x="381305" y="91666"/>
                  <a:pt x="381000" y="91767"/>
                </a:cubicBezTo>
                <a:cubicBezTo>
                  <a:pt x="380695" y="91869"/>
                  <a:pt x="380340" y="92123"/>
                  <a:pt x="379933" y="92529"/>
                </a:cubicBezTo>
                <a:cubicBezTo>
                  <a:pt x="381152" y="93748"/>
                  <a:pt x="382067" y="93850"/>
                  <a:pt x="382676" y="92834"/>
                </a:cubicBezTo>
                <a:cubicBezTo>
                  <a:pt x="382676" y="92834"/>
                  <a:pt x="382473" y="92224"/>
                  <a:pt x="382067" y="91005"/>
                </a:cubicBezTo>
                <a:close/>
                <a:moveTo>
                  <a:pt x="288493" y="91005"/>
                </a:moveTo>
                <a:cubicBezTo>
                  <a:pt x="288087" y="91412"/>
                  <a:pt x="287731" y="91818"/>
                  <a:pt x="287426" y="92224"/>
                </a:cubicBezTo>
                <a:cubicBezTo>
                  <a:pt x="287122" y="92631"/>
                  <a:pt x="286664" y="93139"/>
                  <a:pt x="286055" y="93748"/>
                </a:cubicBezTo>
                <a:cubicBezTo>
                  <a:pt x="286664" y="93748"/>
                  <a:pt x="287172" y="93799"/>
                  <a:pt x="287579" y="93901"/>
                </a:cubicBezTo>
                <a:cubicBezTo>
                  <a:pt x="287985" y="94002"/>
                  <a:pt x="288493" y="94053"/>
                  <a:pt x="289103" y="94053"/>
                </a:cubicBezTo>
                <a:cubicBezTo>
                  <a:pt x="289306" y="93647"/>
                  <a:pt x="289509" y="93291"/>
                  <a:pt x="289712" y="92986"/>
                </a:cubicBezTo>
                <a:cubicBezTo>
                  <a:pt x="289916" y="92682"/>
                  <a:pt x="290119" y="92326"/>
                  <a:pt x="290322" y="91920"/>
                </a:cubicBezTo>
                <a:cubicBezTo>
                  <a:pt x="290932" y="91920"/>
                  <a:pt x="291338" y="92021"/>
                  <a:pt x="291541" y="92224"/>
                </a:cubicBezTo>
                <a:cubicBezTo>
                  <a:pt x="291135" y="93037"/>
                  <a:pt x="290932" y="93545"/>
                  <a:pt x="290932" y="93748"/>
                </a:cubicBezTo>
                <a:cubicBezTo>
                  <a:pt x="291948" y="93748"/>
                  <a:pt x="292964" y="93698"/>
                  <a:pt x="293980" y="93596"/>
                </a:cubicBezTo>
                <a:cubicBezTo>
                  <a:pt x="294996" y="93494"/>
                  <a:pt x="296012" y="93342"/>
                  <a:pt x="297028" y="93139"/>
                </a:cubicBezTo>
                <a:cubicBezTo>
                  <a:pt x="297231" y="92732"/>
                  <a:pt x="297332" y="92326"/>
                  <a:pt x="297332" y="91920"/>
                </a:cubicBezTo>
                <a:cubicBezTo>
                  <a:pt x="295097" y="92529"/>
                  <a:pt x="293065" y="92224"/>
                  <a:pt x="291236" y="91005"/>
                </a:cubicBezTo>
                <a:cubicBezTo>
                  <a:pt x="290627" y="91412"/>
                  <a:pt x="290322" y="91716"/>
                  <a:pt x="290322" y="91920"/>
                </a:cubicBezTo>
                <a:cubicBezTo>
                  <a:pt x="289916" y="91716"/>
                  <a:pt x="289611" y="91564"/>
                  <a:pt x="289408" y="91462"/>
                </a:cubicBezTo>
                <a:cubicBezTo>
                  <a:pt x="289204" y="91361"/>
                  <a:pt x="288900" y="91208"/>
                  <a:pt x="288493" y="91005"/>
                </a:cubicBezTo>
                <a:close/>
                <a:moveTo>
                  <a:pt x="230200" y="91005"/>
                </a:moveTo>
                <a:cubicBezTo>
                  <a:pt x="229794" y="91208"/>
                  <a:pt x="229387" y="91513"/>
                  <a:pt x="228981" y="91920"/>
                </a:cubicBezTo>
                <a:cubicBezTo>
                  <a:pt x="228981" y="91920"/>
                  <a:pt x="228575" y="91716"/>
                  <a:pt x="227762" y="91310"/>
                </a:cubicBezTo>
                <a:cubicBezTo>
                  <a:pt x="227355" y="91716"/>
                  <a:pt x="227000" y="92123"/>
                  <a:pt x="226695" y="92529"/>
                </a:cubicBezTo>
                <a:cubicBezTo>
                  <a:pt x="226390" y="92936"/>
                  <a:pt x="226339" y="93444"/>
                  <a:pt x="226543" y="94053"/>
                </a:cubicBezTo>
                <a:cubicBezTo>
                  <a:pt x="227559" y="94053"/>
                  <a:pt x="228117" y="93799"/>
                  <a:pt x="228219" y="93291"/>
                </a:cubicBezTo>
                <a:cubicBezTo>
                  <a:pt x="228321" y="92783"/>
                  <a:pt x="228575" y="92326"/>
                  <a:pt x="228981" y="91920"/>
                </a:cubicBezTo>
                <a:cubicBezTo>
                  <a:pt x="229794" y="91920"/>
                  <a:pt x="230302" y="92021"/>
                  <a:pt x="230505" y="92224"/>
                </a:cubicBezTo>
                <a:cubicBezTo>
                  <a:pt x="230302" y="92631"/>
                  <a:pt x="230200" y="92936"/>
                  <a:pt x="230200" y="93139"/>
                </a:cubicBezTo>
                <a:cubicBezTo>
                  <a:pt x="230200" y="93342"/>
                  <a:pt x="229997" y="93647"/>
                  <a:pt x="229591" y="94053"/>
                </a:cubicBezTo>
                <a:cubicBezTo>
                  <a:pt x="230810" y="93850"/>
                  <a:pt x="231927" y="93698"/>
                  <a:pt x="232943" y="93596"/>
                </a:cubicBezTo>
                <a:cubicBezTo>
                  <a:pt x="233959" y="93494"/>
                  <a:pt x="234975" y="93342"/>
                  <a:pt x="235991" y="93139"/>
                </a:cubicBezTo>
                <a:cubicBezTo>
                  <a:pt x="236195" y="92732"/>
                  <a:pt x="236296" y="92326"/>
                  <a:pt x="236296" y="91920"/>
                </a:cubicBezTo>
                <a:cubicBezTo>
                  <a:pt x="235687" y="91920"/>
                  <a:pt x="235128" y="91970"/>
                  <a:pt x="234620" y="92072"/>
                </a:cubicBezTo>
                <a:cubicBezTo>
                  <a:pt x="234112" y="92174"/>
                  <a:pt x="233655" y="92224"/>
                  <a:pt x="233248" y="92224"/>
                </a:cubicBezTo>
                <a:cubicBezTo>
                  <a:pt x="232842" y="92021"/>
                  <a:pt x="232334" y="91818"/>
                  <a:pt x="231724" y="91615"/>
                </a:cubicBezTo>
                <a:cubicBezTo>
                  <a:pt x="231115" y="91412"/>
                  <a:pt x="230607" y="91208"/>
                  <a:pt x="230200" y="91005"/>
                </a:cubicBezTo>
                <a:close/>
                <a:moveTo>
                  <a:pt x="598475" y="90700"/>
                </a:moveTo>
                <a:cubicBezTo>
                  <a:pt x="598272" y="91107"/>
                  <a:pt x="598170" y="91615"/>
                  <a:pt x="598170" y="92224"/>
                </a:cubicBezTo>
                <a:lnTo>
                  <a:pt x="599223" y="91698"/>
                </a:lnTo>
                <a:close/>
                <a:moveTo>
                  <a:pt x="463448" y="90700"/>
                </a:moveTo>
                <a:cubicBezTo>
                  <a:pt x="462432" y="90294"/>
                  <a:pt x="461315" y="90396"/>
                  <a:pt x="460096" y="91005"/>
                </a:cubicBezTo>
                <a:cubicBezTo>
                  <a:pt x="460299" y="91412"/>
                  <a:pt x="460553" y="91818"/>
                  <a:pt x="460858" y="92224"/>
                </a:cubicBezTo>
                <a:cubicBezTo>
                  <a:pt x="461162" y="92631"/>
                  <a:pt x="461010" y="93240"/>
                  <a:pt x="460400" y="94053"/>
                </a:cubicBezTo>
                <a:cubicBezTo>
                  <a:pt x="460400" y="94256"/>
                  <a:pt x="460502" y="94358"/>
                  <a:pt x="460705" y="94358"/>
                </a:cubicBezTo>
                <a:cubicBezTo>
                  <a:pt x="460908" y="94358"/>
                  <a:pt x="461010" y="94409"/>
                  <a:pt x="461010" y="94510"/>
                </a:cubicBezTo>
                <a:cubicBezTo>
                  <a:pt x="461010" y="94612"/>
                  <a:pt x="461112" y="94663"/>
                  <a:pt x="461315" y="94663"/>
                </a:cubicBezTo>
                <a:lnTo>
                  <a:pt x="462229" y="92834"/>
                </a:lnTo>
                <a:cubicBezTo>
                  <a:pt x="463245" y="93037"/>
                  <a:pt x="464007" y="92885"/>
                  <a:pt x="464515" y="92377"/>
                </a:cubicBezTo>
                <a:cubicBezTo>
                  <a:pt x="465023" y="91869"/>
                  <a:pt x="465684" y="91310"/>
                  <a:pt x="466496" y="90700"/>
                </a:cubicBezTo>
                <a:cubicBezTo>
                  <a:pt x="465887" y="90700"/>
                  <a:pt x="465328" y="90751"/>
                  <a:pt x="464820" y="90853"/>
                </a:cubicBezTo>
                <a:cubicBezTo>
                  <a:pt x="464312" y="90954"/>
                  <a:pt x="463855" y="90904"/>
                  <a:pt x="463448" y="90700"/>
                </a:cubicBezTo>
                <a:close/>
                <a:moveTo>
                  <a:pt x="244831" y="90700"/>
                </a:moveTo>
                <a:lnTo>
                  <a:pt x="244526" y="91005"/>
                </a:lnTo>
                <a:cubicBezTo>
                  <a:pt x="244932" y="91412"/>
                  <a:pt x="245339" y="91716"/>
                  <a:pt x="245745" y="91920"/>
                </a:cubicBezTo>
                <a:cubicBezTo>
                  <a:pt x="245745" y="91513"/>
                  <a:pt x="245948" y="91208"/>
                  <a:pt x="246355" y="91005"/>
                </a:cubicBezTo>
                <a:cubicBezTo>
                  <a:pt x="245948" y="91005"/>
                  <a:pt x="245694" y="90954"/>
                  <a:pt x="245593" y="90853"/>
                </a:cubicBezTo>
                <a:cubicBezTo>
                  <a:pt x="245491" y="90751"/>
                  <a:pt x="245237" y="90700"/>
                  <a:pt x="244831" y="90700"/>
                </a:cubicBezTo>
                <a:close/>
                <a:moveTo>
                  <a:pt x="579272" y="90396"/>
                </a:moveTo>
                <a:cubicBezTo>
                  <a:pt x="579882" y="90802"/>
                  <a:pt x="580390" y="91107"/>
                  <a:pt x="580796" y="91310"/>
                </a:cubicBezTo>
                <a:cubicBezTo>
                  <a:pt x="581203" y="91513"/>
                  <a:pt x="581609" y="91818"/>
                  <a:pt x="582016" y="92224"/>
                </a:cubicBezTo>
                <a:cubicBezTo>
                  <a:pt x="582625" y="91615"/>
                  <a:pt x="583133" y="91005"/>
                  <a:pt x="583540" y="90396"/>
                </a:cubicBezTo>
                <a:close/>
                <a:moveTo>
                  <a:pt x="564642" y="90396"/>
                </a:moveTo>
                <a:cubicBezTo>
                  <a:pt x="564439" y="90396"/>
                  <a:pt x="564236" y="90497"/>
                  <a:pt x="564032" y="90700"/>
                </a:cubicBezTo>
                <a:cubicBezTo>
                  <a:pt x="564236" y="90700"/>
                  <a:pt x="564337" y="90751"/>
                  <a:pt x="564337" y="90853"/>
                </a:cubicBezTo>
                <a:cubicBezTo>
                  <a:pt x="564337" y="90954"/>
                  <a:pt x="564439" y="91005"/>
                  <a:pt x="564642" y="91005"/>
                </a:cubicBezTo>
                <a:cubicBezTo>
                  <a:pt x="564642" y="91005"/>
                  <a:pt x="564845" y="91208"/>
                  <a:pt x="565252" y="91615"/>
                </a:cubicBezTo>
                <a:cubicBezTo>
                  <a:pt x="565252" y="91412"/>
                  <a:pt x="565353" y="91310"/>
                  <a:pt x="565556" y="91310"/>
                </a:cubicBezTo>
                <a:cubicBezTo>
                  <a:pt x="565150" y="91310"/>
                  <a:pt x="564947" y="91259"/>
                  <a:pt x="564947" y="91158"/>
                </a:cubicBezTo>
                <a:cubicBezTo>
                  <a:pt x="564947" y="91056"/>
                  <a:pt x="564845" y="91005"/>
                  <a:pt x="564642" y="91005"/>
                </a:cubicBezTo>
                <a:close/>
                <a:moveTo>
                  <a:pt x="306172" y="90396"/>
                </a:moveTo>
                <a:cubicBezTo>
                  <a:pt x="305968" y="90599"/>
                  <a:pt x="305867" y="90751"/>
                  <a:pt x="305867" y="90853"/>
                </a:cubicBezTo>
                <a:cubicBezTo>
                  <a:pt x="305867" y="90954"/>
                  <a:pt x="305664" y="91107"/>
                  <a:pt x="305257" y="91310"/>
                </a:cubicBezTo>
                <a:cubicBezTo>
                  <a:pt x="305664" y="91310"/>
                  <a:pt x="305918" y="91361"/>
                  <a:pt x="306019" y="91462"/>
                </a:cubicBezTo>
                <a:cubicBezTo>
                  <a:pt x="306121" y="91564"/>
                  <a:pt x="306375" y="91615"/>
                  <a:pt x="306781" y="91615"/>
                </a:cubicBezTo>
                <a:cubicBezTo>
                  <a:pt x="306781" y="91412"/>
                  <a:pt x="306883" y="91310"/>
                  <a:pt x="307086" y="91310"/>
                </a:cubicBezTo>
                <a:close/>
                <a:moveTo>
                  <a:pt x="689077" y="90091"/>
                </a:moveTo>
                <a:cubicBezTo>
                  <a:pt x="688061" y="90497"/>
                  <a:pt x="687197" y="90853"/>
                  <a:pt x="686486" y="91158"/>
                </a:cubicBezTo>
                <a:cubicBezTo>
                  <a:pt x="685775" y="91462"/>
                  <a:pt x="685013" y="92123"/>
                  <a:pt x="684200" y="93139"/>
                </a:cubicBezTo>
                <a:cubicBezTo>
                  <a:pt x="685216" y="92936"/>
                  <a:pt x="685978" y="92834"/>
                  <a:pt x="686486" y="92834"/>
                </a:cubicBezTo>
                <a:cubicBezTo>
                  <a:pt x="686994" y="92834"/>
                  <a:pt x="687451" y="92631"/>
                  <a:pt x="687857" y="92224"/>
                </a:cubicBezTo>
                <a:cubicBezTo>
                  <a:pt x="688264" y="92224"/>
                  <a:pt x="688467" y="92021"/>
                  <a:pt x="688467" y="91615"/>
                </a:cubicBezTo>
                <a:cubicBezTo>
                  <a:pt x="688467" y="91208"/>
                  <a:pt x="688670" y="90700"/>
                  <a:pt x="689077" y="90091"/>
                </a:cubicBezTo>
                <a:close/>
                <a:moveTo>
                  <a:pt x="396392" y="90091"/>
                </a:moveTo>
                <a:lnTo>
                  <a:pt x="396392" y="90700"/>
                </a:lnTo>
                <a:lnTo>
                  <a:pt x="396697" y="90700"/>
                </a:lnTo>
                <a:lnTo>
                  <a:pt x="396697" y="90091"/>
                </a:lnTo>
                <a:close/>
                <a:moveTo>
                  <a:pt x="575615" y="89786"/>
                </a:moveTo>
                <a:lnTo>
                  <a:pt x="575615" y="90091"/>
                </a:lnTo>
                <a:cubicBezTo>
                  <a:pt x="576224" y="90091"/>
                  <a:pt x="576529" y="89989"/>
                  <a:pt x="576529" y="89786"/>
                </a:cubicBezTo>
                <a:close/>
                <a:moveTo>
                  <a:pt x="572567" y="89786"/>
                </a:moveTo>
                <a:lnTo>
                  <a:pt x="572872" y="90091"/>
                </a:lnTo>
                <a:lnTo>
                  <a:pt x="572872" y="89786"/>
                </a:lnTo>
                <a:close/>
                <a:moveTo>
                  <a:pt x="493928" y="89786"/>
                </a:moveTo>
                <a:cubicBezTo>
                  <a:pt x="493725" y="89989"/>
                  <a:pt x="493522" y="90091"/>
                  <a:pt x="493319" y="90091"/>
                </a:cubicBezTo>
                <a:lnTo>
                  <a:pt x="493928" y="90700"/>
                </a:lnTo>
                <a:close/>
                <a:moveTo>
                  <a:pt x="250012" y="89786"/>
                </a:moveTo>
                <a:cubicBezTo>
                  <a:pt x="249403" y="90396"/>
                  <a:pt x="248895" y="90853"/>
                  <a:pt x="248488" y="91158"/>
                </a:cubicBezTo>
                <a:cubicBezTo>
                  <a:pt x="248082" y="91462"/>
                  <a:pt x="247675" y="91818"/>
                  <a:pt x="247269" y="92224"/>
                </a:cubicBezTo>
                <a:cubicBezTo>
                  <a:pt x="247472" y="92631"/>
                  <a:pt x="247980" y="93240"/>
                  <a:pt x="248793" y="94053"/>
                </a:cubicBezTo>
                <a:cubicBezTo>
                  <a:pt x="249199" y="93240"/>
                  <a:pt x="249453" y="92580"/>
                  <a:pt x="249555" y="92072"/>
                </a:cubicBezTo>
                <a:cubicBezTo>
                  <a:pt x="249657" y="91564"/>
                  <a:pt x="249809" y="90802"/>
                  <a:pt x="250012" y="89786"/>
                </a:cubicBezTo>
                <a:close/>
                <a:moveTo>
                  <a:pt x="238430" y="89786"/>
                </a:moveTo>
                <a:lnTo>
                  <a:pt x="238430" y="90091"/>
                </a:lnTo>
                <a:lnTo>
                  <a:pt x="238735" y="90091"/>
                </a:lnTo>
                <a:close/>
                <a:moveTo>
                  <a:pt x="163449" y="89786"/>
                </a:moveTo>
                <a:cubicBezTo>
                  <a:pt x="162433" y="89989"/>
                  <a:pt x="161722" y="90904"/>
                  <a:pt x="161315" y="92529"/>
                </a:cubicBezTo>
                <a:lnTo>
                  <a:pt x="163837" y="92529"/>
                </a:lnTo>
                <a:lnTo>
                  <a:pt x="164211" y="91158"/>
                </a:lnTo>
                <a:cubicBezTo>
                  <a:pt x="164313" y="90650"/>
                  <a:pt x="164059" y="90192"/>
                  <a:pt x="163449" y="89786"/>
                </a:cubicBezTo>
                <a:close/>
                <a:moveTo>
                  <a:pt x="475640" y="89176"/>
                </a:moveTo>
                <a:cubicBezTo>
                  <a:pt x="475437" y="89786"/>
                  <a:pt x="475437" y="90192"/>
                  <a:pt x="475640" y="90396"/>
                </a:cubicBezTo>
                <a:cubicBezTo>
                  <a:pt x="475844" y="90396"/>
                  <a:pt x="476047" y="90345"/>
                  <a:pt x="476250" y="90243"/>
                </a:cubicBezTo>
                <a:cubicBezTo>
                  <a:pt x="476453" y="90142"/>
                  <a:pt x="476656" y="90091"/>
                  <a:pt x="476860" y="90091"/>
                </a:cubicBezTo>
                <a:cubicBezTo>
                  <a:pt x="476860" y="89888"/>
                  <a:pt x="476961" y="89583"/>
                  <a:pt x="477164" y="89176"/>
                </a:cubicBezTo>
                <a:close/>
                <a:moveTo>
                  <a:pt x="161011" y="89176"/>
                </a:moveTo>
                <a:cubicBezTo>
                  <a:pt x="160604" y="89583"/>
                  <a:pt x="160198" y="89837"/>
                  <a:pt x="159791" y="89938"/>
                </a:cubicBezTo>
                <a:cubicBezTo>
                  <a:pt x="159385" y="90040"/>
                  <a:pt x="159080" y="90192"/>
                  <a:pt x="158877" y="90396"/>
                </a:cubicBezTo>
                <a:cubicBezTo>
                  <a:pt x="159080" y="90599"/>
                  <a:pt x="159182" y="90802"/>
                  <a:pt x="159182" y="91005"/>
                </a:cubicBezTo>
                <a:cubicBezTo>
                  <a:pt x="159588" y="90802"/>
                  <a:pt x="159893" y="90650"/>
                  <a:pt x="160096" y="90548"/>
                </a:cubicBezTo>
                <a:cubicBezTo>
                  <a:pt x="160299" y="90446"/>
                  <a:pt x="160604" y="90294"/>
                  <a:pt x="161011" y="90091"/>
                </a:cubicBezTo>
                <a:cubicBezTo>
                  <a:pt x="160807" y="89888"/>
                  <a:pt x="160807" y="89583"/>
                  <a:pt x="161011" y="89176"/>
                </a:cubicBezTo>
                <a:close/>
                <a:moveTo>
                  <a:pt x="49378" y="89176"/>
                </a:moveTo>
                <a:cubicBezTo>
                  <a:pt x="48768" y="89583"/>
                  <a:pt x="48362" y="89837"/>
                  <a:pt x="48158" y="89938"/>
                </a:cubicBezTo>
                <a:lnTo>
                  <a:pt x="47563" y="90236"/>
                </a:lnTo>
                <a:lnTo>
                  <a:pt x="47854" y="93139"/>
                </a:lnTo>
                <a:cubicBezTo>
                  <a:pt x="48463" y="92936"/>
                  <a:pt x="49174" y="92631"/>
                  <a:pt x="49987" y="92224"/>
                </a:cubicBezTo>
                <a:cubicBezTo>
                  <a:pt x="49581" y="91005"/>
                  <a:pt x="49378" y="89989"/>
                  <a:pt x="49378" y="89176"/>
                </a:cubicBezTo>
                <a:close/>
                <a:moveTo>
                  <a:pt x="585064" y="88872"/>
                </a:moveTo>
                <a:cubicBezTo>
                  <a:pt x="584860" y="89075"/>
                  <a:pt x="584759" y="89176"/>
                  <a:pt x="584759" y="89176"/>
                </a:cubicBezTo>
                <a:lnTo>
                  <a:pt x="584454" y="89786"/>
                </a:lnTo>
                <a:cubicBezTo>
                  <a:pt x="584860" y="88973"/>
                  <a:pt x="585064" y="88668"/>
                  <a:pt x="585064" y="88872"/>
                </a:cubicBezTo>
                <a:close/>
                <a:moveTo>
                  <a:pt x="570738" y="88872"/>
                </a:moveTo>
                <a:cubicBezTo>
                  <a:pt x="569925" y="88872"/>
                  <a:pt x="569112" y="89176"/>
                  <a:pt x="568300" y="89786"/>
                </a:cubicBezTo>
                <a:cubicBezTo>
                  <a:pt x="568300" y="90192"/>
                  <a:pt x="568350" y="90497"/>
                  <a:pt x="568452" y="90700"/>
                </a:cubicBezTo>
                <a:cubicBezTo>
                  <a:pt x="568554" y="90904"/>
                  <a:pt x="568503" y="91208"/>
                  <a:pt x="568300" y="91615"/>
                </a:cubicBezTo>
                <a:cubicBezTo>
                  <a:pt x="569925" y="90802"/>
                  <a:pt x="571043" y="90192"/>
                  <a:pt x="571652" y="89786"/>
                </a:cubicBezTo>
                <a:cubicBezTo>
                  <a:pt x="571246" y="89176"/>
                  <a:pt x="570941" y="88872"/>
                  <a:pt x="570738" y="88872"/>
                </a:cubicBezTo>
                <a:close/>
                <a:moveTo>
                  <a:pt x="487223" y="88872"/>
                </a:moveTo>
                <a:cubicBezTo>
                  <a:pt x="487020" y="88872"/>
                  <a:pt x="486613" y="89176"/>
                  <a:pt x="486004" y="89786"/>
                </a:cubicBezTo>
                <a:cubicBezTo>
                  <a:pt x="486613" y="89989"/>
                  <a:pt x="487324" y="90294"/>
                  <a:pt x="488137" y="90700"/>
                </a:cubicBezTo>
                <a:cubicBezTo>
                  <a:pt x="488137" y="90700"/>
                  <a:pt x="488340" y="90497"/>
                  <a:pt x="488747" y="90091"/>
                </a:cubicBezTo>
                <a:cubicBezTo>
                  <a:pt x="488340" y="89888"/>
                  <a:pt x="488086" y="89684"/>
                  <a:pt x="487985" y="89481"/>
                </a:cubicBezTo>
                <a:cubicBezTo>
                  <a:pt x="487883" y="89278"/>
                  <a:pt x="487629" y="89075"/>
                  <a:pt x="487223" y="88872"/>
                </a:cubicBezTo>
                <a:close/>
                <a:moveTo>
                  <a:pt x="392735" y="88872"/>
                </a:moveTo>
                <a:cubicBezTo>
                  <a:pt x="392125" y="89278"/>
                  <a:pt x="391820" y="89684"/>
                  <a:pt x="391820" y="90091"/>
                </a:cubicBezTo>
                <a:cubicBezTo>
                  <a:pt x="391414" y="90294"/>
                  <a:pt x="391312" y="90446"/>
                  <a:pt x="391516" y="90548"/>
                </a:cubicBezTo>
                <a:cubicBezTo>
                  <a:pt x="391719" y="90650"/>
                  <a:pt x="391820" y="90802"/>
                  <a:pt x="391820" y="91005"/>
                </a:cubicBezTo>
                <a:lnTo>
                  <a:pt x="392125" y="91005"/>
                </a:lnTo>
                <a:cubicBezTo>
                  <a:pt x="392125" y="90192"/>
                  <a:pt x="392328" y="89481"/>
                  <a:pt x="392735" y="88872"/>
                </a:cubicBezTo>
                <a:close/>
                <a:moveTo>
                  <a:pt x="296723" y="88872"/>
                </a:moveTo>
                <a:cubicBezTo>
                  <a:pt x="295910" y="89278"/>
                  <a:pt x="294894" y="89684"/>
                  <a:pt x="293675" y="90091"/>
                </a:cubicBezTo>
                <a:lnTo>
                  <a:pt x="294894" y="91310"/>
                </a:lnTo>
                <a:cubicBezTo>
                  <a:pt x="295707" y="90700"/>
                  <a:pt x="296418" y="89989"/>
                  <a:pt x="297028" y="89176"/>
                </a:cubicBezTo>
                <a:cubicBezTo>
                  <a:pt x="296824" y="88973"/>
                  <a:pt x="296723" y="88872"/>
                  <a:pt x="296723" y="88872"/>
                </a:cubicBezTo>
                <a:close/>
                <a:moveTo>
                  <a:pt x="235687" y="88872"/>
                </a:moveTo>
                <a:cubicBezTo>
                  <a:pt x="235077" y="89278"/>
                  <a:pt x="234518" y="89430"/>
                  <a:pt x="234010" y="89329"/>
                </a:cubicBezTo>
                <a:cubicBezTo>
                  <a:pt x="233502" y="89227"/>
                  <a:pt x="233147" y="89684"/>
                  <a:pt x="232943" y="90700"/>
                </a:cubicBezTo>
                <a:cubicBezTo>
                  <a:pt x="234163" y="91310"/>
                  <a:pt x="235077" y="90700"/>
                  <a:pt x="235687" y="88872"/>
                </a:cubicBezTo>
                <a:close/>
                <a:moveTo>
                  <a:pt x="592684" y="88567"/>
                </a:moveTo>
                <a:cubicBezTo>
                  <a:pt x="591464" y="88567"/>
                  <a:pt x="590652" y="88668"/>
                  <a:pt x="590245" y="88872"/>
                </a:cubicBezTo>
                <a:lnTo>
                  <a:pt x="590245" y="89176"/>
                </a:lnTo>
                <a:cubicBezTo>
                  <a:pt x="590245" y="89380"/>
                  <a:pt x="590194" y="89481"/>
                  <a:pt x="590093" y="89481"/>
                </a:cubicBezTo>
                <a:cubicBezTo>
                  <a:pt x="589991" y="89481"/>
                  <a:pt x="589940" y="89583"/>
                  <a:pt x="589940" y="89786"/>
                </a:cubicBezTo>
                <a:cubicBezTo>
                  <a:pt x="590347" y="89786"/>
                  <a:pt x="590702" y="89837"/>
                  <a:pt x="591007" y="89938"/>
                </a:cubicBezTo>
                <a:lnTo>
                  <a:pt x="591981" y="90078"/>
                </a:lnTo>
                <a:lnTo>
                  <a:pt x="592379" y="89481"/>
                </a:lnTo>
                <a:cubicBezTo>
                  <a:pt x="592582" y="89278"/>
                  <a:pt x="592684" y="88973"/>
                  <a:pt x="592684" y="88567"/>
                </a:cubicBezTo>
                <a:close/>
                <a:moveTo>
                  <a:pt x="481432" y="88567"/>
                </a:moveTo>
                <a:lnTo>
                  <a:pt x="481127" y="88872"/>
                </a:lnTo>
                <a:lnTo>
                  <a:pt x="481736" y="88872"/>
                </a:lnTo>
                <a:close/>
                <a:moveTo>
                  <a:pt x="456438" y="88567"/>
                </a:moveTo>
                <a:lnTo>
                  <a:pt x="456438" y="91920"/>
                </a:lnTo>
                <a:lnTo>
                  <a:pt x="458572" y="89786"/>
                </a:lnTo>
                <a:cubicBezTo>
                  <a:pt x="458368" y="89176"/>
                  <a:pt x="457657" y="88770"/>
                  <a:pt x="456438" y="88567"/>
                </a:cubicBezTo>
                <a:close/>
                <a:moveTo>
                  <a:pt x="386944" y="88567"/>
                </a:moveTo>
                <a:cubicBezTo>
                  <a:pt x="386334" y="89176"/>
                  <a:pt x="385826" y="89888"/>
                  <a:pt x="385420" y="90700"/>
                </a:cubicBezTo>
                <a:cubicBezTo>
                  <a:pt x="385623" y="90904"/>
                  <a:pt x="385724" y="91107"/>
                  <a:pt x="385724" y="91310"/>
                </a:cubicBezTo>
                <a:lnTo>
                  <a:pt x="387694" y="90466"/>
                </a:lnTo>
                <a:lnTo>
                  <a:pt x="387553" y="90396"/>
                </a:lnTo>
                <a:cubicBezTo>
                  <a:pt x="387350" y="89989"/>
                  <a:pt x="387248" y="89684"/>
                  <a:pt x="387248" y="89481"/>
                </a:cubicBezTo>
                <a:cubicBezTo>
                  <a:pt x="387248" y="89278"/>
                  <a:pt x="387147" y="88973"/>
                  <a:pt x="386944" y="88567"/>
                </a:cubicBezTo>
                <a:close/>
                <a:moveTo>
                  <a:pt x="379933" y="88567"/>
                </a:moveTo>
                <a:cubicBezTo>
                  <a:pt x="380136" y="88973"/>
                  <a:pt x="380187" y="89278"/>
                  <a:pt x="380086" y="89481"/>
                </a:cubicBezTo>
                <a:cubicBezTo>
                  <a:pt x="379984" y="89684"/>
                  <a:pt x="379933" y="89989"/>
                  <a:pt x="379933" y="90396"/>
                </a:cubicBezTo>
                <a:lnTo>
                  <a:pt x="380543" y="90396"/>
                </a:lnTo>
                <a:cubicBezTo>
                  <a:pt x="380543" y="89989"/>
                  <a:pt x="380594" y="89634"/>
                  <a:pt x="380695" y="89329"/>
                </a:cubicBezTo>
                <a:cubicBezTo>
                  <a:pt x="380797" y="89024"/>
                  <a:pt x="380848" y="88770"/>
                  <a:pt x="380848" y="88567"/>
                </a:cubicBezTo>
                <a:close/>
                <a:moveTo>
                  <a:pt x="303733" y="88567"/>
                </a:moveTo>
                <a:lnTo>
                  <a:pt x="303733" y="88872"/>
                </a:lnTo>
                <a:lnTo>
                  <a:pt x="303733" y="89176"/>
                </a:lnTo>
                <a:lnTo>
                  <a:pt x="304038" y="88872"/>
                </a:lnTo>
                <a:cubicBezTo>
                  <a:pt x="303835" y="88872"/>
                  <a:pt x="303733" y="88770"/>
                  <a:pt x="303733" y="88567"/>
                </a:cubicBezTo>
                <a:close/>
                <a:moveTo>
                  <a:pt x="182956" y="88567"/>
                </a:moveTo>
                <a:lnTo>
                  <a:pt x="182956" y="89176"/>
                </a:lnTo>
                <a:cubicBezTo>
                  <a:pt x="183159" y="88973"/>
                  <a:pt x="183261" y="88872"/>
                  <a:pt x="183261" y="88872"/>
                </a:cubicBezTo>
                <a:close/>
                <a:moveTo>
                  <a:pt x="167411" y="88567"/>
                </a:moveTo>
                <a:cubicBezTo>
                  <a:pt x="167005" y="88973"/>
                  <a:pt x="166700" y="89380"/>
                  <a:pt x="166497" y="89786"/>
                </a:cubicBezTo>
                <a:cubicBezTo>
                  <a:pt x="166700" y="89989"/>
                  <a:pt x="166903" y="90091"/>
                  <a:pt x="167107" y="90091"/>
                </a:cubicBezTo>
                <a:cubicBezTo>
                  <a:pt x="167107" y="89888"/>
                  <a:pt x="167208" y="89684"/>
                  <a:pt x="167411" y="89481"/>
                </a:cubicBezTo>
                <a:cubicBezTo>
                  <a:pt x="167615" y="89278"/>
                  <a:pt x="167716" y="89075"/>
                  <a:pt x="167716" y="88872"/>
                </a:cubicBezTo>
                <a:cubicBezTo>
                  <a:pt x="167513" y="88872"/>
                  <a:pt x="167411" y="88770"/>
                  <a:pt x="167411" y="88567"/>
                </a:cubicBezTo>
                <a:close/>
                <a:moveTo>
                  <a:pt x="179299" y="88262"/>
                </a:moveTo>
                <a:cubicBezTo>
                  <a:pt x="178892" y="88668"/>
                  <a:pt x="178638" y="89075"/>
                  <a:pt x="178537" y="89481"/>
                </a:cubicBezTo>
                <a:cubicBezTo>
                  <a:pt x="178435" y="89888"/>
                  <a:pt x="178181" y="90294"/>
                  <a:pt x="177775" y="90700"/>
                </a:cubicBezTo>
                <a:cubicBezTo>
                  <a:pt x="179197" y="90091"/>
                  <a:pt x="180111" y="89583"/>
                  <a:pt x="180518" y="89176"/>
                </a:cubicBezTo>
                <a:cubicBezTo>
                  <a:pt x="180721" y="90802"/>
                  <a:pt x="180924" y="91767"/>
                  <a:pt x="181127" y="92072"/>
                </a:cubicBezTo>
                <a:cubicBezTo>
                  <a:pt x="181331" y="92377"/>
                  <a:pt x="182042" y="92428"/>
                  <a:pt x="183261" y="92224"/>
                </a:cubicBezTo>
                <a:cubicBezTo>
                  <a:pt x="182042" y="91208"/>
                  <a:pt x="181127" y="90192"/>
                  <a:pt x="180518" y="89176"/>
                </a:cubicBezTo>
                <a:cubicBezTo>
                  <a:pt x="180315" y="89176"/>
                  <a:pt x="179908" y="88872"/>
                  <a:pt x="179299" y="88262"/>
                </a:cubicBezTo>
                <a:close/>
                <a:moveTo>
                  <a:pt x="46330" y="88262"/>
                </a:moveTo>
                <a:cubicBezTo>
                  <a:pt x="44907" y="89278"/>
                  <a:pt x="44501" y="90396"/>
                  <a:pt x="45110" y="91615"/>
                </a:cubicBezTo>
                <a:cubicBezTo>
                  <a:pt x="45517" y="91208"/>
                  <a:pt x="45923" y="90954"/>
                  <a:pt x="46330" y="90853"/>
                </a:cubicBezTo>
                <a:lnTo>
                  <a:pt x="47216" y="90299"/>
                </a:lnTo>
                <a:lnTo>
                  <a:pt x="46939" y="89329"/>
                </a:lnTo>
                <a:cubicBezTo>
                  <a:pt x="46939" y="89024"/>
                  <a:pt x="46736" y="88668"/>
                  <a:pt x="46330" y="88262"/>
                </a:cubicBezTo>
                <a:close/>
                <a:moveTo>
                  <a:pt x="674446" y="87957"/>
                </a:moveTo>
                <a:lnTo>
                  <a:pt x="674446" y="88262"/>
                </a:lnTo>
                <a:cubicBezTo>
                  <a:pt x="674243" y="88262"/>
                  <a:pt x="674141" y="88364"/>
                  <a:pt x="674141" y="88567"/>
                </a:cubicBezTo>
                <a:cubicBezTo>
                  <a:pt x="673938" y="88364"/>
                  <a:pt x="673837" y="88262"/>
                  <a:pt x="673837" y="88262"/>
                </a:cubicBezTo>
                <a:cubicBezTo>
                  <a:pt x="674243" y="88059"/>
                  <a:pt x="674446" y="87957"/>
                  <a:pt x="674446" y="87957"/>
                </a:cubicBezTo>
                <a:close/>
                <a:moveTo>
                  <a:pt x="506730" y="87957"/>
                </a:moveTo>
                <a:cubicBezTo>
                  <a:pt x="506120" y="88160"/>
                  <a:pt x="505714" y="88364"/>
                  <a:pt x="505511" y="88567"/>
                </a:cubicBezTo>
                <a:cubicBezTo>
                  <a:pt x="505511" y="88770"/>
                  <a:pt x="505562" y="88872"/>
                  <a:pt x="505663" y="88872"/>
                </a:cubicBezTo>
                <a:cubicBezTo>
                  <a:pt x="505765" y="88872"/>
                  <a:pt x="505816" y="88973"/>
                  <a:pt x="505816" y="89176"/>
                </a:cubicBezTo>
                <a:cubicBezTo>
                  <a:pt x="506425" y="88973"/>
                  <a:pt x="506730" y="88668"/>
                  <a:pt x="506730" y="88262"/>
                </a:cubicBezTo>
                <a:cubicBezTo>
                  <a:pt x="506933" y="88059"/>
                  <a:pt x="506933" y="87957"/>
                  <a:pt x="506730" y="87957"/>
                </a:cubicBezTo>
                <a:close/>
                <a:moveTo>
                  <a:pt x="495452" y="87957"/>
                </a:moveTo>
                <a:lnTo>
                  <a:pt x="495452" y="88262"/>
                </a:lnTo>
                <a:lnTo>
                  <a:pt x="496062" y="87957"/>
                </a:lnTo>
                <a:close/>
                <a:moveTo>
                  <a:pt x="485089" y="87957"/>
                </a:moveTo>
                <a:lnTo>
                  <a:pt x="482346" y="90700"/>
                </a:lnTo>
                <a:cubicBezTo>
                  <a:pt x="482346" y="91310"/>
                  <a:pt x="482295" y="91869"/>
                  <a:pt x="482194" y="92377"/>
                </a:cubicBezTo>
                <a:cubicBezTo>
                  <a:pt x="482092" y="92885"/>
                  <a:pt x="481940" y="93444"/>
                  <a:pt x="481736" y="94053"/>
                </a:cubicBezTo>
                <a:cubicBezTo>
                  <a:pt x="482143" y="94256"/>
                  <a:pt x="482752" y="94764"/>
                  <a:pt x="483565" y="95577"/>
                </a:cubicBezTo>
                <a:cubicBezTo>
                  <a:pt x="483565" y="94968"/>
                  <a:pt x="483616" y="94510"/>
                  <a:pt x="483718" y="94206"/>
                </a:cubicBezTo>
                <a:cubicBezTo>
                  <a:pt x="483819" y="93901"/>
                  <a:pt x="483870" y="93545"/>
                  <a:pt x="483870" y="93139"/>
                </a:cubicBezTo>
                <a:cubicBezTo>
                  <a:pt x="484073" y="92529"/>
                  <a:pt x="484226" y="91818"/>
                  <a:pt x="484327" y="91005"/>
                </a:cubicBezTo>
                <a:cubicBezTo>
                  <a:pt x="484429" y="90192"/>
                  <a:pt x="484683" y="89176"/>
                  <a:pt x="485089" y="87957"/>
                </a:cubicBezTo>
                <a:close/>
                <a:moveTo>
                  <a:pt x="400660" y="87957"/>
                </a:moveTo>
                <a:cubicBezTo>
                  <a:pt x="400050" y="89989"/>
                  <a:pt x="400050" y="91615"/>
                  <a:pt x="400660" y="92834"/>
                </a:cubicBezTo>
                <a:cubicBezTo>
                  <a:pt x="401676" y="91818"/>
                  <a:pt x="401980" y="90904"/>
                  <a:pt x="401574" y="90091"/>
                </a:cubicBezTo>
                <a:cubicBezTo>
                  <a:pt x="401168" y="89278"/>
                  <a:pt x="400863" y="88567"/>
                  <a:pt x="400660" y="87957"/>
                </a:cubicBezTo>
                <a:close/>
                <a:moveTo>
                  <a:pt x="246355" y="87957"/>
                </a:moveTo>
                <a:lnTo>
                  <a:pt x="246050" y="88262"/>
                </a:lnTo>
                <a:lnTo>
                  <a:pt x="246659" y="88262"/>
                </a:lnTo>
                <a:cubicBezTo>
                  <a:pt x="246456" y="88262"/>
                  <a:pt x="246405" y="88211"/>
                  <a:pt x="246507" y="88110"/>
                </a:cubicBezTo>
                <a:cubicBezTo>
                  <a:pt x="246609" y="88008"/>
                  <a:pt x="246558" y="87957"/>
                  <a:pt x="246355" y="87957"/>
                </a:cubicBezTo>
                <a:close/>
                <a:moveTo>
                  <a:pt x="163144" y="87957"/>
                </a:moveTo>
                <a:cubicBezTo>
                  <a:pt x="162941" y="87957"/>
                  <a:pt x="162738" y="88059"/>
                  <a:pt x="162535" y="88262"/>
                </a:cubicBezTo>
                <a:lnTo>
                  <a:pt x="162839" y="88262"/>
                </a:lnTo>
                <a:lnTo>
                  <a:pt x="163144" y="88262"/>
                </a:lnTo>
                <a:close/>
                <a:moveTo>
                  <a:pt x="501823" y="87744"/>
                </a:moveTo>
                <a:lnTo>
                  <a:pt x="501701" y="88110"/>
                </a:lnTo>
                <a:cubicBezTo>
                  <a:pt x="501599" y="88211"/>
                  <a:pt x="501548" y="88364"/>
                  <a:pt x="501548" y="88567"/>
                </a:cubicBezTo>
                <a:lnTo>
                  <a:pt x="501508" y="88592"/>
                </a:lnTo>
                <a:lnTo>
                  <a:pt x="502463" y="89786"/>
                </a:lnTo>
                <a:cubicBezTo>
                  <a:pt x="503072" y="88770"/>
                  <a:pt x="503225" y="88211"/>
                  <a:pt x="502920" y="88110"/>
                </a:cubicBezTo>
                <a:close/>
                <a:moveTo>
                  <a:pt x="473507" y="87652"/>
                </a:moveTo>
                <a:cubicBezTo>
                  <a:pt x="472491" y="88465"/>
                  <a:pt x="471678" y="89278"/>
                  <a:pt x="471068" y="90091"/>
                </a:cubicBezTo>
                <a:cubicBezTo>
                  <a:pt x="471068" y="91107"/>
                  <a:pt x="471170" y="91716"/>
                  <a:pt x="471373" y="91920"/>
                </a:cubicBezTo>
                <a:cubicBezTo>
                  <a:pt x="471983" y="92326"/>
                  <a:pt x="472643" y="92682"/>
                  <a:pt x="473354" y="92986"/>
                </a:cubicBezTo>
                <a:cubicBezTo>
                  <a:pt x="474066" y="93291"/>
                  <a:pt x="474624" y="93647"/>
                  <a:pt x="475031" y="94053"/>
                </a:cubicBezTo>
                <a:cubicBezTo>
                  <a:pt x="475437" y="93647"/>
                  <a:pt x="475691" y="93190"/>
                  <a:pt x="475793" y="92682"/>
                </a:cubicBezTo>
                <a:cubicBezTo>
                  <a:pt x="475894" y="92174"/>
                  <a:pt x="476148" y="91615"/>
                  <a:pt x="476555" y="91005"/>
                </a:cubicBezTo>
                <a:cubicBezTo>
                  <a:pt x="476148" y="91005"/>
                  <a:pt x="475793" y="91056"/>
                  <a:pt x="475488" y="91158"/>
                </a:cubicBezTo>
                <a:cubicBezTo>
                  <a:pt x="475183" y="91259"/>
                  <a:pt x="474929" y="91310"/>
                  <a:pt x="474726" y="91310"/>
                </a:cubicBezTo>
                <a:cubicBezTo>
                  <a:pt x="474523" y="90700"/>
                  <a:pt x="474320" y="90091"/>
                  <a:pt x="474116" y="89481"/>
                </a:cubicBezTo>
                <a:cubicBezTo>
                  <a:pt x="473913" y="88872"/>
                  <a:pt x="473710" y="88262"/>
                  <a:pt x="473507" y="87652"/>
                </a:cubicBezTo>
                <a:close/>
                <a:moveTo>
                  <a:pt x="689305" y="87576"/>
                </a:moveTo>
                <a:cubicBezTo>
                  <a:pt x="688848" y="87322"/>
                  <a:pt x="688162" y="87551"/>
                  <a:pt x="687248" y="88262"/>
                </a:cubicBezTo>
                <a:cubicBezTo>
                  <a:pt x="688061" y="88465"/>
                  <a:pt x="688975" y="88973"/>
                  <a:pt x="689991" y="89786"/>
                </a:cubicBezTo>
                <a:cubicBezTo>
                  <a:pt x="689991" y="88567"/>
                  <a:pt x="689762" y="87830"/>
                  <a:pt x="689305" y="87576"/>
                </a:cubicBezTo>
                <a:close/>
                <a:moveTo>
                  <a:pt x="606095" y="87348"/>
                </a:moveTo>
                <a:cubicBezTo>
                  <a:pt x="606501" y="87957"/>
                  <a:pt x="606806" y="88465"/>
                  <a:pt x="607009" y="88872"/>
                </a:cubicBezTo>
                <a:cubicBezTo>
                  <a:pt x="607212" y="89278"/>
                  <a:pt x="607517" y="89786"/>
                  <a:pt x="607924" y="90396"/>
                </a:cubicBezTo>
                <a:cubicBezTo>
                  <a:pt x="608127" y="89786"/>
                  <a:pt x="608228" y="89329"/>
                  <a:pt x="608228" y="89024"/>
                </a:cubicBezTo>
                <a:cubicBezTo>
                  <a:pt x="608228" y="88719"/>
                  <a:pt x="608330" y="88364"/>
                  <a:pt x="608533" y="87957"/>
                </a:cubicBezTo>
                <a:cubicBezTo>
                  <a:pt x="608127" y="87754"/>
                  <a:pt x="607771" y="87652"/>
                  <a:pt x="607466" y="87652"/>
                </a:cubicBezTo>
                <a:cubicBezTo>
                  <a:pt x="607162" y="87652"/>
                  <a:pt x="606704" y="87551"/>
                  <a:pt x="606095" y="87348"/>
                </a:cubicBezTo>
                <a:close/>
                <a:moveTo>
                  <a:pt x="600304" y="87348"/>
                </a:moveTo>
                <a:cubicBezTo>
                  <a:pt x="598881" y="87754"/>
                  <a:pt x="598119" y="88110"/>
                  <a:pt x="598018" y="88414"/>
                </a:cubicBezTo>
                <a:cubicBezTo>
                  <a:pt x="597916" y="88719"/>
                  <a:pt x="598068" y="89380"/>
                  <a:pt x="598475" y="90396"/>
                </a:cubicBezTo>
                <a:cubicBezTo>
                  <a:pt x="598881" y="89786"/>
                  <a:pt x="599186" y="89227"/>
                  <a:pt x="599389" y="88719"/>
                </a:cubicBezTo>
                <a:cubicBezTo>
                  <a:pt x="599592" y="88211"/>
                  <a:pt x="599897" y="87754"/>
                  <a:pt x="600304" y="87348"/>
                </a:cubicBezTo>
                <a:close/>
                <a:moveTo>
                  <a:pt x="468630" y="87348"/>
                </a:moveTo>
                <a:lnTo>
                  <a:pt x="467004" y="88431"/>
                </a:lnTo>
                <a:lnTo>
                  <a:pt x="467411" y="88567"/>
                </a:lnTo>
                <a:cubicBezTo>
                  <a:pt x="467614" y="88567"/>
                  <a:pt x="467919" y="88668"/>
                  <a:pt x="468325" y="88872"/>
                </a:cubicBezTo>
                <a:cubicBezTo>
                  <a:pt x="468325" y="88465"/>
                  <a:pt x="468427" y="87957"/>
                  <a:pt x="468630" y="87348"/>
                </a:cubicBezTo>
                <a:close/>
                <a:moveTo>
                  <a:pt x="170155" y="87348"/>
                </a:moveTo>
                <a:cubicBezTo>
                  <a:pt x="170155" y="89176"/>
                  <a:pt x="170205" y="90294"/>
                  <a:pt x="170307" y="90700"/>
                </a:cubicBezTo>
                <a:cubicBezTo>
                  <a:pt x="170409" y="91107"/>
                  <a:pt x="170866" y="91615"/>
                  <a:pt x="171679" y="92224"/>
                </a:cubicBezTo>
                <a:cubicBezTo>
                  <a:pt x="171882" y="91208"/>
                  <a:pt x="171933" y="90548"/>
                  <a:pt x="171831" y="90243"/>
                </a:cubicBezTo>
                <a:cubicBezTo>
                  <a:pt x="171729" y="89938"/>
                  <a:pt x="171171" y="88973"/>
                  <a:pt x="170155" y="87348"/>
                </a:cubicBezTo>
                <a:close/>
                <a:moveTo>
                  <a:pt x="58369" y="87348"/>
                </a:moveTo>
                <a:cubicBezTo>
                  <a:pt x="57861" y="87754"/>
                  <a:pt x="57302" y="88059"/>
                  <a:pt x="56693" y="88262"/>
                </a:cubicBezTo>
                <a:cubicBezTo>
                  <a:pt x="56286" y="88668"/>
                  <a:pt x="55169" y="89176"/>
                  <a:pt x="53340" y="89786"/>
                </a:cubicBezTo>
                <a:lnTo>
                  <a:pt x="54559" y="91005"/>
                </a:lnTo>
                <a:cubicBezTo>
                  <a:pt x="55372" y="90599"/>
                  <a:pt x="56337" y="90243"/>
                  <a:pt x="57455" y="89938"/>
                </a:cubicBezTo>
                <a:cubicBezTo>
                  <a:pt x="58572" y="89634"/>
                  <a:pt x="59639" y="88770"/>
                  <a:pt x="60655" y="87348"/>
                </a:cubicBezTo>
                <a:cubicBezTo>
                  <a:pt x="59639" y="86941"/>
                  <a:pt x="58877" y="86941"/>
                  <a:pt x="58369" y="87348"/>
                </a:cubicBezTo>
                <a:close/>
                <a:moveTo>
                  <a:pt x="596646" y="87043"/>
                </a:moveTo>
                <a:cubicBezTo>
                  <a:pt x="596240" y="87652"/>
                  <a:pt x="595935" y="88211"/>
                  <a:pt x="595732" y="88719"/>
                </a:cubicBezTo>
                <a:cubicBezTo>
                  <a:pt x="595528" y="89227"/>
                  <a:pt x="595224" y="89888"/>
                  <a:pt x="594817" y="90700"/>
                </a:cubicBezTo>
                <a:cubicBezTo>
                  <a:pt x="596036" y="90294"/>
                  <a:pt x="596697" y="89735"/>
                  <a:pt x="596798" y="89024"/>
                </a:cubicBezTo>
                <a:cubicBezTo>
                  <a:pt x="596900" y="88313"/>
                  <a:pt x="596849" y="87652"/>
                  <a:pt x="596646" y="87043"/>
                </a:cubicBezTo>
                <a:close/>
                <a:moveTo>
                  <a:pt x="578663" y="87043"/>
                </a:moveTo>
                <a:lnTo>
                  <a:pt x="578663" y="87957"/>
                </a:lnTo>
                <a:lnTo>
                  <a:pt x="578968" y="87957"/>
                </a:lnTo>
                <a:lnTo>
                  <a:pt x="578968" y="87043"/>
                </a:lnTo>
                <a:close/>
                <a:moveTo>
                  <a:pt x="571652" y="87043"/>
                </a:moveTo>
                <a:cubicBezTo>
                  <a:pt x="571449" y="87246"/>
                  <a:pt x="571246" y="87348"/>
                  <a:pt x="571043" y="87348"/>
                </a:cubicBezTo>
                <a:cubicBezTo>
                  <a:pt x="571246" y="87348"/>
                  <a:pt x="571348" y="87398"/>
                  <a:pt x="571348" y="87500"/>
                </a:cubicBezTo>
                <a:cubicBezTo>
                  <a:pt x="571348" y="87602"/>
                  <a:pt x="571449" y="87652"/>
                  <a:pt x="571652" y="87652"/>
                </a:cubicBezTo>
                <a:close/>
                <a:moveTo>
                  <a:pt x="566166" y="87043"/>
                </a:moveTo>
                <a:cubicBezTo>
                  <a:pt x="564134" y="86636"/>
                  <a:pt x="562610" y="87246"/>
                  <a:pt x="561594" y="88872"/>
                </a:cubicBezTo>
                <a:cubicBezTo>
                  <a:pt x="562610" y="88465"/>
                  <a:pt x="563270" y="88262"/>
                  <a:pt x="563575" y="88262"/>
                </a:cubicBezTo>
                <a:cubicBezTo>
                  <a:pt x="563880" y="88262"/>
                  <a:pt x="564540" y="88465"/>
                  <a:pt x="565556" y="88872"/>
                </a:cubicBezTo>
                <a:cubicBezTo>
                  <a:pt x="565150" y="89278"/>
                  <a:pt x="564947" y="89583"/>
                  <a:pt x="564947" y="89786"/>
                </a:cubicBezTo>
                <a:lnTo>
                  <a:pt x="564794" y="90091"/>
                </a:lnTo>
                <a:lnTo>
                  <a:pt x="567385" y="90091"/>
                </a:lnTo>
                <a:cubicBezTo>
                  <a:pt x="566979" y="89278"/>
                  <a:pt x="566776" y="88668"/>
                  <a:pt x="566776" y="88262"/>
                </a:cubicBezTo>
                <a:cubicBezTo>
                  <a:pt x="566776" y="87856"/>
                  <a:pt x="566572" y="87449"/>
                  <a:pt x="566166" y="87043"/>
                </a:cubicBezTo>
                <a:close/>
                <a:moveTo>
                  <a:pt x="510692" y="87043"/>
                </a:moveTo>
                <a:cubicBezTo>
                  <a:pt x="510286" y="87246"/>
                  <a:pt x="510083" y="87348"/>
                  <a:pt x="510083" y="87348"/>
                </a:cubicBezTo>
                <a:lnTo>
                  <a:pt x="510083" y="87652"/>
                </a:lnTo>
                <a:cubicBezTo>
                  <a:pt x="510286" y="87652"/>
                  <a:pt x="510388" y="87602"/>
                  <a:pt x="510388" y="87500"/>
                </a:cubicBezTo>
                <a:cubicBezTo>
                  <a:pt x="510388" y="87398"/>
                  <a:pt x="510489" y="87348"/>
                  <a:pt x="510692" y="87348"/>
                </a:cubicBezTo>
                <a:close/>
                <a:moveTo>
                  <a:pt x="299466" y="87043"/>
                </a:moveTo>
                <a:lnTo>
                  <a:pt x="297942" y="88567"/>
                </a:lnTo>
                <a:lnTo>
                  <a:pt x="300076" y="88567"/>
                </a:lnTo>
                <a:cubicBezTo>
                  <a:pt x="300076" y="87957"/>
                  <a:pt x="299872" y="87449"/>
                  <a:pt x="299466" y="87043"/>
                </a:cubicBezTo>
                <a:close/>
                <a:moveTo>
                  <a:pt x="229895" y="87043"/>
                </a:moveTo>
                <a:cubicBezTo>
                  <a:pt x="229895" y="87449"/>
                  <a:pt x="229794" y="87805"/>
                  <a:pt x="229591" y="88110"/>
                </a:cubicBezTo>
                <a:cubicBezTo>
                  <a:pt x="229387" y="88414"/>
                  <a:pt x="229286" y="88770"/>
                  <a:pt x="229286" y="89176"/>
                </a:cubicBezTo>
                <a:lnTo>
                  <a:pt x="229895" y="89176"/>
                </a:lnTo>
                <a:cubicBezTo>
                  <a:pt x="230708" y="88364"/>
                  <a:pt x="231318" y="87652"/>
                  <a:pt x="231724" y="87043"/>
                </a:cubicBezTo>
                <a:close/>
                <a:moveTo>
                  <a:pt x="177165" y="87043"/>
                </a:moveTo>
                <a:lnTo>
                  <a:pt x="177165" y="87652"/>
                </a:lnTo>
                <a:lnTo>
                  <a:pt x="178079" y="87652"/>
                </a:lnTo>
                <a:lnTo>
                  <a:pt x="178079" y="87348"/>
                </a:lnTo>
                <a:cubicBezTo>
                  <a:pt x="177876" y="87348"/>
                  <a:pt x="177724" y="87297"/>
                  <a:pt x="177622" y="87195"/>
                </a:cubicBezTo>
                <a:cubicBezTo>
                  <a:pt x="177521" y="87094"/>
                  <a:pt x="177368" y="87043"/>
                  <a:pt x="177165" y="87043"/>
                </a:cubicBezTo>
                <a:close/>
                <a:moveTo>
                  <a:pt x="39319" y="87043"/>
                </a:moveTo>
                <a:cubicBezTo>
                  <a:pt x="39319" y="87652"/>
                  <a:pt x="39218" y="88059"/>
                  <a:pt x="39014" y="88262"/>
                </a:cubicBezTo>
                <a:lnTo>
                  <a:pt x="41148" y="88262"/>
                </a:lnTo>
                <a:cubicBezTo>
                  <a:pt x="41351" y="87856"/>
                  <a:pt x="41453" y="87652"/>
                  <a:pt x="41453" y="87652"/>
                </a:cubicBezTo>
                <a:cubicBezTo>
                  <a:pt x="41046" y="87449"/>
                  <a:pt x="40691" y="87348"/>
                  <a:pt x="40386" y="87348"/>
                </a:cubicBezTo>
                <a:cubicBezTo>
                  <a:pt x="40081" y="87348"/>
                  <a:pt x="39726" y="87246"/>
                  <a:pt x="39319" y="87043"/>
                </a:cubicBezTo>
                <a:close/>
                <a:moveTo>
                  <a:pt x="686638" y="86738"/>
                </a:moveTo>
                <a:cubicBezTo>
                  <a:pt x="685825" y="87144"/>
                  <a:pt x="685317" y="87449"/>
                  <a:pt x="685114" y="87652"/>
                </a:cubicBezTo>
                <a:lnTo>
                  <a:pt x="685291" y="88893"/>
                </a:lnTo>
                <a:close/>
                <a:moveTo>
                  <a:pt x="238430" y="86738"/>
                </a:moveTo>
                <a:cubicBezTo>
                  <a:pt x="238023" y="87144"/>
                  <a:pt x="237820" y="87500"/>
                  <a:pt x="237820" y="87805"/>
                </a:cubicBezTo>
                <a:cubicBezTo>
                  <a:pt x="237820" y="88110"/>
                  <a:pt x="237617" y="88465"/>
                  <a:pt x="237211" y="88872"/>
                </a:cubicBezTo>
                <a:cubicBezTo>
                  <a:pt x="237617" y="88668"/>
                  <a:pt x="237922" y="88567"/>
                  <a:pt x="238125" y="88567"/>
                </a:cubicBezTo>
                <a:cubicBezTo>
                  <a:pt x="238328" y="88567"/>
                  <a:pt x="238633" y="88465"/>
                  <a:pt x="239039" y="88262"/>
                </a:cubicBezTo>
                <a:cubicBezTo>
                  <a:pt x="239039" y="88059"/>
                  <a:pt x="238836" y="87551"/>
                  <a:pt x="238430" y="86738"/>
                </a:cubicBezTo>
                <a:close/>
                <a:moveTo>
                  <a:pt x="52426" y="86738"/>
                </a:moveTo>
                <a:cubicBezTo>
                  <a:pt x="52019" y="86941"/>
                  <a:pt x="51613" y="87246"/>
                  <a:pt x="51206" y="87652"/>
                </a:cubicBezTo>
                <a:cubicBezTo>
                  <a:pt x="51206" y="87856"/>
                  <a:pt x="51308" y="87957"/>
                  <a:pt x="51511" y="87957"/>
                </a:cubicBezTo>
                <a:cubicBezTo>
                  <a:pt x="51714" y="87957"/>
                  <a:pt x="51867" y="87906"/>
                  <a:pt x="51968" y="87805"/>
                </a:cubicBezTo>
                <a:cubicBezTo>
                  <a:pt x="52070" y="87703"/>
                  <a:pt x="52222" y="87652"/>
                  <a:pt x="52426" y="87652"/>
                </a:cubicBezTo>
                <a:cubicBezTo>
                  <a:pt x="52426" y="87043"/>
                  <a:pt x="52426" y="86738"/>
                  <a:pt x="52426" y="86738"/>
                </a:cubicBezTo>
                <a:close/>
                <a:moveTo>
                  <a:pt x="559765" y="86433"/>
                </a:moveTo>
                <a:cubicBezTo>
                  <a:pt x="559156" y="86840"/>
                  <a:pt x="558648" y="87144"/>
                  <a:pt x="558241" y="87348"/>
                </a:cubicBezTo>
                <a:cubicBezTo>
                  <a:pt x="557835" y="87551"/>
                  <a:pt x="557225" y="87856"/>
                  <a:pt x="556412" y="88262"/>
                </a:cubicBezTo>
                <a:cubicBezTo>
                  <a:pt x="556006" y="88668"/>
                  <a:pt x="555498" y="88922"/>
                  <a:pt x="554888" y="89024"/>
                </a:cubicBezTo>
                <a:cubicBezTo>
                  <a:pt x="554279" y="89126"/>
                  <a:pt x="553669" y="89380"/>
                  <a:pt x="553060" y="89786"/>
                </a:cubicBezTo>
                <a:cubicBezTo>
                  <a:pt x="553263" y="90192"/>
                  <a:pt x="553466" y="90446"/>
                  <a:pt x="553669" y="90548"/>
                </a:cubicBezTo>
                <a:cubicBezTo>
                  <a:pt x="553872" y="90650"/>
                  <a:pt x="554076" y="90802"/>
                  <a:pt x="554279" y="91005"/>
                </a:cubicBezTo>
                <a:cubicBezTo>
                  <a:pt x="555092" y="90599"/>
                  <a:pt x="555904" y="90243"/>
                  <a:pt x="556717" y="89938"/>
                </a:cubicBezTo>
                <a:cubicBezTo>
                  <a:pt x="557530" y="89634"/>
                  <a:pt x="558343" y="89278"/>
                  <a:pt x="559156" y="88872"/>
                </a:cubicBezTo>
                <a:cubicBezTo>
                  <a:pt x="559359" y="89684"/>
                  <a:pt x="559765" y="90192"/>
                  <a:pt x="560375" y="90396"/>
                </a:cubicBezTo>
                <a:cubicBezTo>
                  <a:pt x="560781" y="89380"/>
                  <a:pt x="560883" y="88567"/>
                  <a:pt x="560680" y="87957"/>
                </a:cubicBezTo>
                <a:cubicBezTo>
                  <a:pt x="560476" y="87348"/>
                  <a:pt x="560172" y="86840"/>
                  <a:pt x="559765" y="86433"/>
                </a:cubicBezTo>
                <a:close/>
                <a:moveTo>
                  <a:pt x="492404" y="86433"/>
                </a:moveTo>
                <a:lnTo>
                  <a:pt x="492100" y="86738"/>
                </a:lnTo>
                <a:cubicBezTo>
                  <a:pt x="491896" y="86738"/>
                  <a:pt x="491795" y="86789"/>
                  <a:pt x="491795" y="86890"/>
                </a:cubicBezTo>
                <a:cubicBezTo>
                  <a:pt x="491795" y="86992"/>
                  <a:pt x="491693" y="87043"/>
                  <a:pt x="491490" y="87043"/>
                </a:cubicBezTo>
                <a:lnTo>
                  <a:pt x="491795" y="87348"/>
                </a:lnTo>
                <a:cubicBezTo>
                  <a:pt x="491998" y="87144"/>
                  <a:pt x="492201" y="87043"/>
                  <a:pt x="492404" y="87043"/>
                </a:cubicBezTo>
                <a:cubicBezTo>
                  <a:pt x="492608" y="87043"/>
                  <a:pt x="492709" y="86941"/>
                  <a:pt x="492709" y="86738"/>
                </a:cubicBezTo>
                <a:cubicBezTo>
                  <a:pt x="492709" y="86535"/>
                  <a:pt x="492608" y="86433"/>
                  <a:pt x="492404" y="86433"/>
                </a:cubicBezTo>
                <a:close/>
                <a:moveTo>
                  <a:pt x="391211" y="86433"/>
                </a:moveTo>
                <a:cubicBezTo>
                  <a:pt x="391211" y="86636"/>
                  <a:pt x="391109" y="86738"/>
                  <a:pt x="390906" y="86738"/>
                </a:cubicBezTo>
                <a:lnTo>
                  <a:pt x="391211" y="86738"/>
                </a:lnTo>
                <a:lnTo>
                  <a:pt x="391516" y="86738"/>
                </a:lnTo>
                <a:close/>
                <a:moveTo>
                  <a:pt x="293065" y="86433"/>
                </a:moveTo>
                <a:cubicBezTo>
                  <a:pt x="292252" y="86840"/>
                  <a:pt x="291694" y="87144"/>
                  <a:pt x="291389" y="87348"/>
                </a:cubicBezTo>
                <a:lnTo>
                  <a:pt x="290441" y="87890"/>
                </a:lnTo>
                <a:lnTo>
                  <a:pt x="290627" y="88262"/>
                </a:lnTo>
                <a:cubicBezTo>
                  <a:pt x="290627" y="88465"/>
                  <a:pt x="290424" y="88567"/>
                  <a:pt x="290017" y="88567"/>
                </a:cubicBezTo>
                <a:cubicBezTo>
                  <a:pt x="290017" y="88364"/>
                  <a:pt x="290068" y="88211"/>
                  <a:pt x="290170" y="88110"/>
                </a:cubicBezTo>
                <a:lnTo>
                  <a:pt x="290215" y="87973"/>
                </a:lnTo>
                <a:lnTo>
                  <a:pt x="288265" y="88262"/>
                </a:lnTo>
                <a:cubicBezTo>
                  <a:pt x="287807" y="88668"/>
                  <a:pt x="287579" y="89380"/>
                  <a:pt x="287579" y="90396"/>
                </a:cubicBezTo>
                <a:cubicBezTo>
                  <a:pt x="288798" y="89583"/>
                  <a:pt x="289611" y="88973"/>
                  <a:pt x="290017" y="88567"/>
                </a:cubicBezTo>
                <a:cubicBezTo>
                  <a:pt x="290627" y="88973"/>
                  <a:pt x="290932" y="89380"/>
                  <a:pt x="290932" y="89786"/>
                </a:cubicBezTo>
                <a:cubicBezTo>
                  <a:pt x="291338" y="89176"/>
                  <a:pt x="291694" y="88668"/>
                  <a:pt x="291998" y="88262"/>
                </a:cubicBezTo>
                <a:cubicBezTo>
                  <a:pt x="292303" y="87856"/>
                  <a:pt x="292659" y="87246"/>
                  <a:pt x="293065" y="86433"/>
                </a:cubicBezTo>
                <a:close/>
                <a:moveTo>
                  <a:pt x="43282" y="86433"/>
                </a:moveTo>
                <a:lnTo>
                  <a:pt x="42977" y="86738"/>
                </a:lnTo>
                <a:lnTo>
                  <a:pt x="43282" y="86738"/>
                </a:lnTo>
                <a:close/>
                <a:moveTo>
                  <a:pt x="36881" y="86433"/>
                </a:moveTo>
                <a:lnTo>
                  <a:pt x="36881" y="86738"/>
                </a:lnTo>
                <a:lnTo>
                  <a:pt x="37186" y="86738"/>
                </a:lnTo>
                <a:close/>
                <a:moveTo>
                  <a:pt x="585978" y="86128"/>
                </a:moveTo>
                <a:cubicBezTo>
                  <a:pt x="585775" y="86535"/>
                  <a:pt x="585368" y="87043"/>
                  <a:pt x="584759" y="87652"/>
                </a:cubicBezTo>
                <a:cubicBezTo>
                  <a:pt x="585775" y="87652"/>
                  <a:pt x="586486" y="87551"/>
                  <a:pt x="586892" y="87348"/>
                </a:cubicBezTo>
                <a:cubicBezTo>
                  <a:pt x="586486" y="87144"/>
                  <a:pt x="586334" y="86992"/>
                  <a:pt x="586435" y="86890"/>
                </a:cubicBezTo>
                <a:cubicBezTo>
                  <a:pt x="586537" y="86789"/>
                  <a:pt x="586384" y="86535"/>
                  <a:pt x="585978" y="86128"/>
                </a:cubicBezTo>
                <a:close/>
                <a:moveTo>
                  <a:pt x="455219" y="86128"/>
                </a:moveTo>
                <a:cubicBezTo>
                  <a:pt x="455016" y="86332"/>
                  <a:pt x="454914" y="86433"/>
                  <a:pt x="454914" y="86433"/>
                </a:cubicBezTo>
                <a:cubicBezTo>
                  <a:pt x="454914" y="87043"/>
                  <a:pt x="455117" y="87449"/>
                  <a:pt x="455524" y="87652"/>
                </a:cubicBezTo>
                <a:cubicBezTo>
                  <a:pt x="455727" y="87652"/>
                  <a:pt x="455828" y="87602"/>
                  <a:pt x="455828" y="87500"/>
                </a:cubicBezTo>
                <a:cubicBezTo>
                  <a:pt x="455828" y="87398"/>
                  <a:pt x="455930" y="87348"/>
                  <a:pt x="456133" y="87348"/>
                </a:cubicBezTo>
                <a:cubicBezTo>
                  <a:pt x="455930" y="87144"/>
                  <a:pt x="455828" y="86992"/>
                  <a:pt x="455828" y="86890"/>
                </a:cubicBezTo>
                <a:cubicBezTo>
                  <a:pt x="455828" y="86789"/>
                  <a:pt x="455625" y="86535"/>
                  <a:pt x="455219" y="86128"/>
                </a:cubicBezTo>
                <a:close/>
                <a:moveTo>
                  <a:pt x="465035" y="86084"/>
                </a:moveTo>
                <a:lnTo>
                  <a:pt x="464363" y="87652"/>
                </a:lnTo>
                <a:cubicBezTo>
                  <a:pt x="464566" y="87856"/>
                  <a:pt x="464718" y="87957"/>
                  <a:pt x="464820" y="87957"/>
                </a:cubicBezTo>
                <a:cubicBezTo>
                  <a:pt x="464922" y="87957"/>
                  <a:pt x="465074" y="88059"/>
                  <a:pt x="465277" y="88262"/>
                </a:cubicBezTo>
                <a:close/>
                <a:moveTo>
                  <a:pt x="593293" y="85824"/>
                </a:moveTo>
                <a:lnTo>
                  <a:pt x="592988" y="86128"/>
                </a:lnTo>
                <a:cubicBezTo>
                  <a:pt x="593395" y="86535"/>
                  <a:pt x="593700" y="86738"/>
                  <a:pt x="593903" y="86738"/>
                </a:cubicBezTo>
                <a:cubicBezTo>
                  <a:pt x="593903" y="86535"/>
                  <a:pt x="594004" y="86433"/>
                  <a:pt x="594208" y="86433"/>
                </a:cubicBezTo>
                <a:cubicBezTo>
                  <a:pt x="594004" y="86230"/>
                  <a:pt x="593852" y="86128"/>
                  <a:pt x="593750" y="86128"/>
                </a:cubicBezTo>
                <a:cubicBezTo>
                  <a:pt x="593649" y="86128"/>
                  <a:pt x="593496" y="86027"/>
                  <a:pt x="593293" y="85824"/>
                </a:cubicBezTo>
                <a:close/>
                <a:moveTo>
                  <a:pt x="590855" y="85824"/>
                </a:moveTo>
                <a:cubicBezTo>
                  <a:pt x="591058" y="85824"/>
                  <a:pt x="591210" y="85874"/>
                  <a:pt x="591312" y="85976"/>
                </a:cubicBezTo>
                <a:cubicBezTo>
                  <a:pt x="591414" y="86078"/>
                  <a:pt x="591566" y="86128"/>
                  <a:pt x="591769" y="86128"/>
                </a:cubicBezTo>
                <a:lnTo>
                  <a:pt x="591769" y="85824"/>
                </a:lnTo>
                <a:close/>
                <a:moveTo>
                  <a:pt x="385039" y="85747"/>
                </a:moveTo>
                <a:cubicBezTo>
                  <a:pt x="384785" y="85697"/>
                  <a:pt x="384404" y="86027"/>
                  <a:pt x="383896" y="86738"/>
                </a:cubicBezTo>
                <a:cubicBezTo>
                  <a:pt x="384302" y="86738"/>
                  <a:pt x="384556" y="86789"/>
                  <a:pt x="384658" y="86890"/>
                </a:cubicBezTo>
                <a:cubicBezTo>
                  <a:pt x="384759" y="86992"/>
                  <a:pt x="385013" y="87043"/>
                  <a:pt x="385420" y="87043"/>
                </a:cubicBezTo>
                <a:cubicBezTo>
                  <a:pt x="385420" y="86230"/>
                  <a:pt x="385293" y="85798"/>
                  <a:pt x="385039" y="85747"/>
                </a:cubicBezTo>
                <a:close/>
                <a:moveTo>
                  <a:pt x="580187" y="85519"/>
                </a:moveTo>
                <a:cubicBezTo>
                  <a:pt x="579780" y="85519"/>
                  <a:pt x="579476" y="85620"/>
                  <a:pt x="579272" y="85824"/>
                </a:cubicBezTo>
                <a:lnTo>
                  <a:pt x="579272" y="86128"/>
                </a:lnTo>
                <a:cubicBezTo>
                  <a:pt x="579476" y="86128"/>
                  <a:pt x="579628" y="86078"/>
                  <a:pt x="579730" y="85976"/>
                </a:cubicBezTo>
                <a:cubicBezTo>
                  <a:pt x="579831" y="85874"/>
                  <a:pt x="579984" y="85824"/>
                  <a:pt x="580187" y="85824"/>
                </a:cubicBezTo>
                <a:close/>
                <a:moveTo>
                  <a:pt x="296113" y="85519"/>
                </a:moveTo>
                <a:cubicBezTo>
                  <a:pt x="295910" y="85722"/>
                  <a:pt x="295808" y="85925"/>
                  <a:pt x="295808" y="86128"/>
                </a:cubicBezTo>
                <a:cubicBezTo>
                  <a:pt x="296012" y="86332"/>
                  <a:pt x="296266" y="86433"/>
                  <a:pt x="296570" y="86433"/>
                </a:cubicBezTo>
                <a:cubicBezTo>
                  <a:pt x="296875" y="86433"/>
                  <a:pt x="297129" y="86535"/>
                  <a:pt x="297332" y="86738"/>
                </a:cubicBezTo>
                <a:cubicBezTo>
                  <a:pt x="297536" y="86535"/>
                  <a:pt x="297637" y="86433"/>
                  <a:pt x="297637" y="86433"/>
                </a:cubicBezTo>
                <a:cubicBezTo>
                  <a:pt x="297434" y="86230"/>
                  <a:pt x="296926" y="85925"/>
                  <a:pt x="296113" y="85519"/>
                </a:cubicBezTo>
                <a:close/>
                <a:moveTo>
                  <a:pt x="235077" y="85519"/>
                </a:moveTo>
                <a:lnTo>
                  <a:pt x="234772" y="85824"/>
                </a:lnTo>
                <a:cubicBezTo>
                  <a:pt x="234975" y="86027"/>
                  <a:pt x="235179" y="86128"/>
                  <a:pt x="235382" y="86128"/>
                </a:cubicBezTo>
                <a:cubicBezTo>
                  <a:pt x="235585" y="86128"/>
                  <a:pt x="235687" y="86332"/>
                  <a:pt x="235687" y="86738"/>
                </a:cubicBezTo>
                <a:cubicBezTo>
                  <a:pt x="235687" y="87144"/>
                  <a:pt x="235890" y="86941"/>
                  <a:pt x="236296" y="86128"/>
                </a:cubicBezTo>
                <a:cubicBezTo>
                  <a:pt x="236093" y="85925"/>
                  <a:pt x="235890" y="85824"/>
                  <a:pt x="235687" y="85824"/>
                </a:cubicBezTo>
                <a:cubicBezTo>
                  <a:pt x="235280" y="85824"/>
                  <a:pt x="235077" y="85722"/>
                  <a:pt x="235077" y="85519"/>
                </a:cubicBezTo>
                <a:close/>
                <a:moveTo>
                  <a:pt x="183871" y="85519"/>
                </a:moveTo>
                <a:lnTo>
                  <a:pt x="183261" y="86128"/>
                </a:lnTo>
                <a:cubicBezTo>
                  <a:pt x="183464" y="86128"/>
                  <a:pt x="183566" y="86179"/>
                  <a:pt x="183566" y="86281"/>
                </a:cubicBezTo>
                <a:cubicBezTo>
                  <a:pt x="183566" y="86382"/>
                  <a:pt x="183667" y="86433"/>
                  <a:pt x="183871" y="86433"/>
                </a:cubicBezTo>
                <a:close/>
                <a:moveTo>
                  <a:pt x="49682" y="85519"/>
                </a:moveTo>
                <a:cubicBezTo>
                  <a:pt x="49479" y="85519"/>
                  <a:pt x="49327" y="85570"/>
                  <a:pt x="49225" y="85671"/>
                </a:cubicBezTo>
                <a:cubicBezTo>
                  <a:pt x="49124" y="85773"/>
                  <a:pt x="48971" y="85824"/>
                  <a:pt x="48768" y="85824"/>
                </a:cubicBezTo>
                <a:lnTo>
                  <a:pt x="48768" y="86128"/>
                </a:lnTo>
                <a:lnTo>
                  <a:pt x="49682" y="86128"/>
                </a:lnTo>
                <a:close/>
                <a:moveTo>
                  <a:pt x="487832" y="85214"/>
                </a:moveTo>
                <a:cubicBezTo>
                  <a:pt x="487223" y="85417"/>
                  <a:pt x="486715" y="85620"/>
                  <a:pt x="486308" y="85824"/>
                </a:cubicBezTo>
                <a:cubicBezTo>
                  <a:pt x="486715" y="85824"/>
                  <a:pt x="487731" y="86027"/>
                  <a:pt x="489356" y="86433"/>
                </a:cubicBezTo>
                <a:cubicBezTo>
                  <a:pt x="488950" y="85417"/>
                  <a:pt x="488442" y="85011"/>
                  <a:pt x="487832" y="85214"/>
                </a:cubicBezTo>
                <a:close/>
                <a:moveTo>
                  <a:pt x="382372" y="85214"/>
                </a:moveTo>
                <a:cubicBezTo>
                  <a:pt x="382372" y="85417"/>
                  <a:pt x="382270" y="85519"/>
                  <a:pt x="382067" y="85519"/>
                </a:cubicBezTo>
                <a:lnTo>
                  <a:pt x="381457" y="85519"/>
                </a:lnTo>
                <a:cubicBezTo>
                  <a:pt x="381660" y="85925"/>
                  <a:pt x="381965" y="86332"/>
                  <a:pt x="382372" y="86738"/>
                </a:cubicBezTo>
                <a:lnTo>
                  <a:pt x="382676" y="86738"/>
                </a:lnTo>
                <a:cubicBezTo>
                  <a:pt x="382676" y="86332"/>
                  <a:pt x="382626" y="86078"/>
                  <a:pt x="382524" y="85976"/>
                </a:cubicBezTo>
                <a:cubicBezTo>
                  <a:pt x="382422" y="85874"/>
                  <a:pt x="382372" y="85620"/>
                  <a:pt x="382372" y="85214"/>
                </a:cubicBezTo>
                <a:close/>
                <a:moveTo>
                  <a:pt x="688772" y="84909"/>
                </a:moveTo>
                <a:cubicBezTo>
                  <a:pt x="688772" y="85112"/>
                  <a:pt x="688670" y="85265"/>
                  <a:pt x="688467" y="85366"/>
                </a:cubicBezTo>
                <a:cubicBezTo>
                  <a:pt x="688264" y="85468"/>
                  <a:pt x="688061" y="85722"/>
                  <a:pt x="687857" y="86128"/>
                </a:cubicBezTo>
                <a:cubicBezTo>
                  <a:pt x="688264" y="86128"/>
                  <a:pt x="688467" y="86230"/>
                  <a:pt x="688467" y="86433"/>
                </a:cubicBezTo>
                <a:cubicBezTo>
                  <a:pt x="688670" y="86027"/>
                  <a:pt x="688975" y="85620"/>
                  <a:pt x="689381" y="85214"/>
                </a:cubicBezTo>
                <a:cubicBezTo>
                  <a:pt x="689178" y="85214"/>
                  <a:pt x="689077" y="85163"/>
                  <a:pt x="689077" y="85062"/>
                </a:cubicBezTo>
                <a:cubicBezTo>
                  <a:pt x="689077" y="84960"/>
                  <a:pt x="688975" y="84909"/>
                  <a:pt x="688772" y="84909"/>
                </a:cubicBezTo>
                <a:close/>
                <a:moveTo>
                  <a:pt x="596951" y="84909"/>
                </a:moveTo>
                <a:lnTo>
                  <a:pt x="596341" y="85214"/>
                </a:lnTo>
                <a:lnTo>
                  <a:pt x="596951" y="85214"/>
                </a:lnTo>
                <a:close/>
                <a:moveTo>
                  <a:pt x="587197" y="84909"/>
                </a:moveTo>
                <a:cubicBezTo>
                  <a:pt x="587400" y="85112"/>
                  <a:pt x="587400" y="85316"/>
                  <a:pt x="587197" y="85519"/>
                </a:cubicBezTo>
                <a:cubicBezTo>
                  <a:pt x="587604" y="85316"/>
                  <a:pt x="587908" y="85163"/>
                  <a:pt x="588112" y="85062"/>
                </a:cubicBezTo>
                <a:lnTo>
                  <a:pt x="588416" y="84909"/>
                </a:lnTo>
                <a:close/>
                <a:moveTo>
                  <a:pt x="504901" y="84909"/>
                </a:moveTo>
                <a:lnTo>
                  <a:pt x="504901" y="85214"/>
                </a:lnTo>
                <a:lnTo>
                  <a:pt x="505206" y="85214"/>
                </a:lnTo>
                <a:cubicBezTo>
                  <a:pt x="505003" y="85011"/>
                  <a:pt x="504901" y="84909"/>
                  <a:pt x="504901" y="84909"/>
                </a:cubicBezTo>
                <a:close/>
                <a:moveTo>
                  <a:pt x="468020" y="84909"/>
                </a:moveTo>
                <a:lnTo>
                  <a:pt x="467716" y="85214"/>
                </a:lnTo>
                <a:lnTo>
                  <a:pt x="468325" y="85214"/>
                </a:lnTo>
                <a:cubicBezTo>
                  <a:pt x="468122" y="85011"/>
                  <a:pt x="468020" y="84909"/>
                  <a:pt x="468020" y="84909"/>
                </a:cubicBezTo>
                <a:close/>
                <a:moveTo>
                  <a:pt x="172288" y="84909"/>
                </a:moveTo>
                <a:cubicBezTo>
                  <a:pt x="172085" y="85112"/>
                  <a:pt x="171983" y="85214"/>
                  <a:pt x="171983" y="85214"/>
                </a:cubicBezTo>
                <a:lnTo>
                  <a:pt x="172288" y="85214"/>
                </a:lnTo>
                <a:close/>
                <a:moveTo>
                  <a:pt x="576224" y="84604"/>
                </a:moveTo>
                <a:cubicBezTo>
                  <a:pt x="575818" y="85011"/>
                  <a:pt x="575615" y="85366"/>
                  <a:pt x="575615" y="85671"/>
                </a:cubicBezTo>
                <a:cubicBezTo>
                  <a:pt x="575615" y="85976"/>
                  <a:pt x="575513" y="86332"/>
                  <a:pt x="575310" y="86738"/>
                </a:cubicBezTo>
                <a:cubicBezTo>
                  <a:pt x="576123" y="86128"/>
                  <a:pt x="576580" y="85722"/>
                  <a:pt x="576682" y="85519"/>
                </a:cubicBezTo>
                <a:cubicBezTo>
                  <a:pt x="576783" y="85316"/>
                  <a:pt x="576631" y="85011"/>
                  <a:pt x="576224" y="84604"/>
                </a:cubicBezTo>
                <a:close/>
                <a:moveTo>
                  <a:pt x="500939" y="84300"/>
                </a:moveTo>
                <a:cubicBezTo>
                  <a:pt x="500329" y="84300"/>
                  <a:pt x="499923" y="84401"/>
                  <a:pt x="499720" y="84604"/>
                </a:cubicBezTo>
                <a:cubicBezTo>
                  <a:pt x="499923" y="84808"/>
                  <a:pt x="500024" y="85112"/>
                  <a:pt x="500024" y="85519"/>
                </a:cubicBezTo>
                <a:cubicBezTo>
                  <a:pt x="500837" y="85316"/>
                  <a:pt x="501244" y="85011"/>
                  <a:pt x="501244" y="84604"/>
                </a:cubicBezTo>
                <a:close/>
                <a:moveTo>
                  <a:pt x="397002" y="84300"/>
                </a:moveTo>
                <a:lnTo>
                  <a:pt x="397002" y="85214"/>
                </a:lnTo>
                <a:lnTo>
                  <a:pt x="397307" y="85214"/>
                </a:lnTo>
                <a:lnTo>
                  <a:pt x="397307" y="84300"/>
                </a:lnTo>
                <a:close/>
                <a:moveTo>
                  <a:pt x="288188" y="84300"/>
                </a:moveTo>
                <a:lnTo>
                  <a:pt x="288188" y="84604"/>
                </a:lnTo>
                <a:lnTo>
                  <a:pt x="290932" y="84604"/>
                </a:lnTo>
                <a:lnTo>
                  <a:pt x="290932" y="84300"/>
                </a:lnTo>
                <a:close/>
                <a:moveTo>
                  <a:pt x="249403" y="84300"/>
                </a:moveTo>
                <a:lnTo>
                  <a:pt x="249403" y="84604"/>
                </a:lnTo>
                <a:lnTo>
                  <a:pt x="250622" y="84604"/>
                </a:lnTo>
                <a:lnTo>
                  <a:pt x="250622" y="84300"/>
                </a:lnTo>
                <a:close/>
                <a:moveTo>
                  <a:pt x="167411" y="84300"/>
                </a:moveTo>
                <a:cubicBezTo>
                  <a:pt x="166802" y="84300"/>
                  <a:pt x="166497" y="84401"/>
                  <a:pt x="166497" y="84604"/>
                </a:cubicBezTo>
                <a:lnTo>
                  <a:pt x="166802" y="84604"/>
                </a:lnTo>
                <a:close/>
                <a:moveTo>
                  <a:pt x="42888" y="84142"/>
                </a:moveTo>
                <a:lnTo>
                  <a:pt x="42062" y="84452"/>
                </a:lnTo>
                <a:lnTo>
                  <a:pt x="40877" y="84808"/>
                </a:lnTo>
                <a:lnTo>
                  <a:pt x="42062" y="85519"/>
                </a:lnTo>
                <a:close/>
                <a:moveTo>
                  <a:pt x="472669" y="84071"/>
                </a:moveTo>
                <a:lnTo>
                  <a:pt x="473202" y="84604"/>
                </a:lnTo>
                <a:cubicBezTo>
                  <a:pt x="473405" y="84401"/>
                  <a:pt x="473507" y="84300"/>
                  <a:pt x="473507" y="84300"/>
                </a:cubicBezTo>
                <a:cubicBezTo>
                  <a:pt x="473304" y="84300"/>
                  <a:pt x="473151" y="84249"/>
                  <a:pt x="473050" y="84147"/>
                </a:cubicBezTo>
                <a:close/>
                <a:moveTo>
                  <a:pt x="672617" y="83995"/>
                </a:moveTo>
                <a:cubicBezTo>
                  <a:pt x="673430" y="84808"/>
                  <a:pt x="674040" y="85620"/>
                  <a:pt x="674446" y="86433"/>
                </a:cubicBezTo>
                <a:cubicBezTo>
                  <a:pt x="673227" y="87449"/>
                  <a:pt x="672668" y="88364"/>
                  <a:pt x="672770" y="89176"/>
                </a:cubicBezTo>
                <a:cubicBezTo>
                  <a:pt x="672871" y="89989"/>
                  <a:pt x="673125" y="90802"/>
                  <a:pt x="673532" y="91615"/>
                </a:cubicBezTo>
                <a:cubicBezTo>
                  <a:pt x="673735" y="91818"/>
                  <a:pt x="673989" y="91920"/>
                  <a:pt x="674294" y="91920"/>
                </a:cubicBezTo>
                <a:cubicBezTo>
                  <a:pt x="674599" y="91920"/>
                  <a:pt x="674853" y="92021"/>
                  <a:pt x="675056" y="92224"/>
                </a:cubicBezTo>
                <a:lnTo>
                  <a:pt x="675970" y="91310"/>
                </a:lnTo>
                <a:cubicBezTo>
                  <a:pt x="676783" y="90904"/>
                  <a:pt x="677342" y="91056"/>
                  <a:pt x="677647" y="91767"/>
                </a:cubicBezTo>
                <a:cubicBezTo>
                  <a:pt x="677951" y="92478"/>
                  <a:pt x="678510" y="92326"/>
                  <a:pt x="679323" y="91310"/>
                </a:cubicBezTo>
                <a:cubicBezTo>
                  <a:pt x="678307" y="90497"/>
                  <a:pt x="677443" y="89684"/>
                  <a:pt x="676732" y="88872"/>
                </a:cubicBezTo>
                <a:cubicBezTo>
                  <a:pt x="676021" y="88059"/>
                  <a:pt x="675259" y="87246"/>
                  <a:pt x="674446" y="86433"/>
                </a:cubicBezTo>
                <a:cubicBezTo>
                  <a:pt x="674853" y="86230"/>
                  <a:pt x="675564" y="86128"/>
                  <a:pt x="676580" y="86128"/>
                </a:cubicBezTo>
                <a:lnTo>
                  <a:pt x="676580" y="85519"/>
                </a:lnTo>
                <a:cubicBezTo>
                  <a:pt x="676173" y="85112"/>
                  <a:pt x="674853" y="84604"/>
                  <a:pt x="672617" y="83995"/>
                </a:cubicBezTo>
                <a:close/>
                <a:moveTo>
                  <a:pt x="604876" y="83995"/>
                </a:moveTo>
                <a:cubicBezTo>
                  <a:pt x="604469" y="84401"/>
                  <a:pt x="603961" y="84655"/>
                  <a:pt x="603352" y="84757"/>
                </a:cubicBezTo>
                <a:cubicBezTo>
                  <a:pt x="602742" y="84858"/>
                  <a:pt x="602031" y="85112"/>
                  <a:pt x="601218" y="85519"/>
                </a:cubicBezTo>
                <a:cubicBezTo>
                  <a:pt x="601421" y="85925"/>
                  <a:pt x="601523" y="86535"/>
                  <a:pt x="601523" y="87348"/>
                </a:cubicBezTo>
                <a:cubicBezTo>
                  <a:pt x="602336" y="86535"/>
                  <a:pt x="602996" y="85874"/>
                  <a:pt x="603504" y="85366"/>
                </a:cubicBezTo>
                <a:cubicBezTo>
                  <a:pt x="604012" y="84858"/>
                  <a:pt x="604469" y="84401"/>
                  <a:pt x="604876" y="83995"/>
                </a:cubicBezTo>
                <a:close/>
                <a:moveTo>
                  <a:pt x="393649" y="83995"/>
                </a:moveTo>
                <a:lnTo>
                  <a:pt x="393040" y="84604"/>
                </a:lnTo>
                <a:cubicBezTo>
                  <a:pt x="393446" y="85214"/>
                  <a:pt x="393852" y="85874"/>
                  <a:pt x="394259" y="86586"/>
                </a:cubicBezTo>
                <a:cubicBezTo>
                  <a:pt x="394665" y="87297"/>
                  <a:pt x="395072" y="88160"/>
                  <a:pt x="395478" y="89176"/>
                </a:cubicBezTo>
                <a:cubicBezTo>
                  <a:pt x="396697" y="88364"/>
                  <a:pt x="397510" y="87754"/>
                  <a:pt x="397916" y="87348"/>
                </a:cubicBezTo>
                <a:cubicBezTo>
                  <a:pt x="398932" y="86941"/>
                  <a:pt x="399440" y="86027"/>
                  <a:pt x="399440" y="84604"/>
                </a:cubicBezTo>
                <a:cubicBezTo>
                  <a:pt x="398628" y="85011"/>
                  <a:pt x="398018" y="85468"/>
                  <a:pt x="397612" y="85976"/>
                </a:cubicBezTo>
                <a:cubicBezTo>
                  <a:pt x="397205" y="86484"/>
                  <a:pt x="396697" y="86941"/>
                  <a:pt x="396088" y="87348"/>
                </a:cubicBezTo>
                <a:cubicBezTo>
                  <a:pt x="395681" y="86738"/>
                  <a:pt x="395275" y="86128"/>
                  <a:pt x="394868" y="85519"/>
                </a:cubicBezTo>
                <a:cubicBezTo>
                  <a:pt x="394462" y="84909"/>
                  <a:pt x="394056" y="84401"/>
                  <a:pt x="393649" y="83995"/>
                </a:cubicBezTo>
                <a:close/>
                <a:moveTo>
                  <a:pt x="570433" y="83690"/>
                </a:moveTo>
                <a:lnTo>
                  <a:pt x="569869" y="84019"/>
                </a:lnTo>
                <a:lnTo>
                  <a:pt x="569824" y="83995"/>
                </a:lnTo>
                <a:lnTo>
                  <a:pt x="570277" y="83707"/>
                </a:lnTo>
                <a:close/>
                <a:moveTo>
                  <a:pt x="490880" y="83690"/>
                </a:moveTo>
                <a:cubicBezTo>
                  <a:pt x="491287" y="84096"/>
                  <a:pt x="491592" y="84401"/>
                  <a:pt x="491795" y="84604"/>
                </a:cubicBezTo>
                <a:cubicBezTo>
                  <a:pt x="491998" y="84808"/>
                  <a:pt x="492201" y="85011"/>
                  <a:pt x="492404" y="85214"/>
                </a:cubicBezTo>
                <a:cubicBezTo>
                  <a:pt x="492811" y="84808"/>
                  <a:pt x="493014" y="84554"/>
                  <a:pt x="493014" y="84452"/>
                </a:cubicBezTo>
                <a:cubicBezTo>
                  <a:pt x="493014" y="84350"/>
                  <a:pt x="493116" y="84198"/>
                  <a:pt x="493319" y="83995"/>
                </a:cubicBezTo>
                <a:lnTo>
                  <a:pt x="493624" y="83995"/>
                </a:lnTo>
                <a:cubicBezTo>
                  <a:pt x="492608" y="83995"/>
                  <a:pt x="491693" y="83893"/>
                  <a:pt x="490880" y="83690"/>
                </a:cubicBezTo>
                <a:close/>
                <a:moveTo>
                  <a:pt x="183566" y="83690"/>
                </a:moveTo>
                <a:cubicBezTo>
                  <a:pt x="183363" y="83690"/>
                  <a:pt x="183159" y="83741"/>
                  <a:pt x="182956" y="83842"/>
                </a:cubicBezTo>
                <a:cubicBezTo>
                  <a:pt x="182753" y="83944"/>
                  <a:pt x="182550" y="83995"/>
                  <a:pt x="182347" y="83995"/>
                </a:cubicBezTo>
                <a:lnTo>
                  <a:pt x="182347" y="84604"/>
                </a:lnTo>
                <a:lnTo>
                  <a:pt x="183566" y="84604"/>
                </a:lnTo>
                <a:cubicBezTo>
                  <a:pt x="183566" y="83995"/>
                  <a:pt x="183566" y="83690"/>
                  <a:pt x="183566" y="83690"/>
                </a:cubicBezTo>
                <a:close/>
                <a:moveTo>
                  <a:pt x="560680" y="83385"/>
                </a:moveTo>
                <a:cubicBezTo>
                  <a:pt x="561289" y="84401"/>
                  <a:pt x="561746" y="85011"/>
                  <a:pt x="562051" y="85214"/>
                </a:cubicBezTo>
                <a:cubicBezTo>
                  <a:pt x="562356" y="85417"/>
                  <a:pt x="563016" y="85112"/>
                  <a:pt x="564032" y="84300"/>
                </a:cubicBezTo>
                <a:cubicBezTo>
                  <a:pt x="563626" y="84096"/>
                  <a:pt x="563220" y="83944"/>
                  <a:pt x="562813" y="83842"/>
                </a:cubicBezTo>
                <a:cubicBezTo>
                  <a:pt x="562407" y="83741"/>
                  <a:pt x="561696" y="83588"/>
                  <a:pt x="560680" y="83385"/>
                </a:cubicBezTo>
                <a:close/>
                <a:moveTo>
                  <a:pt x="296113" y="83385"/>
                </a:moveTo>
                <a:cubicBezTo>
                  <a:pt x="295707" y="83385"/>
                  <a:pt x="295402" y="83487"/>
                  <a:pt x="295199" y="83690"/>
                </a:cubicBezTo>
                <a:lnTo>
                  <a:pt x="294894" y="83995"/>
                </a:lnTo>
                <a:cubicBezTo>
                  <a:pt x="295300" y="83995"/>
                  <a:pt x="295707" y="83893"/>
                  <a:pt x="296113" y="83690"/>
                </a:cubicBezTo>
                <a:close/>
                <a:moveTo>
                  <a:pt x="234467" y="83385"/>
                </a:moveTo>
                <a:lnTo>
                  <a:pt x="234467" y="83690"/>
                </a:lnTo>
                <a:cubicBezTo>
                  <a:pt x="234264" y="83893"/>
                  <a:pt x="234366" y="83995"/>
                  <a:pt x="234772" y="83995"/>
                </a:cubicBezTo>
                <a:cubicBezTo>
                  <a:pt x="234975" y="83792"/>
                  <a:pt x="235077" y="83588"/>
                  <a:pt x="235077" y="83385"/>
                </a:cubicBezTo>
                <a:close/>
                <a:moveTo>
                  <a:pt x="165278" y="83385"/>
                </a:moveTo>
                <a:cubicBezTo>
                  <a:pt x="164668" y="83792"/>
                  <a:pt x="164160" y="84198"/>
                  <a:pt x="163754" y="84604"/>
                </a:cubicBezTo>
                <a:cubicBezTo>
                  <a:pt x="163347" y="85011"/>
                  <a:pt x="162839" y="85417"/>
                  <a:pt x="162230" y="85824"/>
                </a:cubicBezTo>
                <a:cubicBezTo>
                  <a:pt x="162636" y="86027"/>
                  <a:pt x="162941" y="86128"/>
                  <a:pt x="163144" y="86128"/>
                </a:cubicBezTo>
                <a:cubicBezTo>
                  <a:pt x="163347" y="86128"/>
                  <a:pt x="163652" y="86230"/>
                  <a:pt x="164059" y="86433"/>
                </a:cubicBezTo>
                <a:cubicBezTo>
                  <a:pt x="164262" y="85620"/>
                  <a:pt x="164770" y="84808"/>
                  <a:pt x="165583" y="83995"/>
                </a:cubicBezTo>
                <a:cubicBezTo>
                  <a:pt x="165583" y="83792"/>
                  <a:pt x="165532" y="83690"/>
                  <a:pt x="165430" y="83690"/>
                </a:cubicBezTo>
                <a:cubicBezTo>
                  <a:pt x="165329" y="83690"/>
                  <a:pt x="165278" y="83588"/>
                  <a:pt x="165278" y="83385"/>
                </a:cubicBezTo>
                <a:close/>
                <a:moveTo>
                  <a:pt x="49378" y="83385"/>
                </a:moveTo>
                <a:lnTo>
                  <a:pt x="49378" y="83690"/>
                </a:lnTo>
                <a:lnTo>
                  <a:pt x="49682" y="83690"/>
                </a:lnTo>
                <a:cubicBezTo>
                  <a:pt x="49479" y="83487"/>
                  <a:pt x="49378" y="83385"/>
                  <a:pt x="49378" y="83385"/>
                </a:cubicBezTo>
                <a:close/>
                <a:moveTo>
                  <a:pt x="679780" y="83233"/>
                </a:moveTo>
                <a:cubicBezTo>
                  <a:pt x="679272" y="83131"/>
                  <a:pt x="678612" y="83487"/>
                  <a:pt x="677799" y="84300"/>
                </a:cubicBezTo>
                <a:cubicBezTo>
                  <a:pt x="678002" y="85316"/>
                  <a:pt x="678409" y="85722"/>
                  <a:pt x="679018" y="85519"/>
                </a:cubicBezTo>
                <a:cubicBezTo>
                  <a:pt x="679628" y="85316"/>
                  <a:pt x="680339" y="85112"/>
                  <a:pt x="681152" y="84909"/>
                </a:cubicBezTo>
                <a:cubicBezTo>
                  <a:pt x="681152" y="85722"/>
                  <a:pt x="680948" y="86586"/>
                  <a:pt x="680542" y="87500"/>
                </a:cubicBezTo>
                <a:cubicBezTo>
                  <a:pt x="680136" y="88414"/>
                  <a:pt x="680237" y="89278"/>
                  <a:pt x="680847" y="90091"/>
                </a:cubicBezTo>
                <a:cubicBezTo>
                  <a:pt x="682066" y="89278"/>
                  <a:pt x="682523" y="88465"/>
                  <a:pt x="682219" y="87652"/>
                </a:cubicBezTo>
                <a:cubicBezTo>
                  <a:pt x="681914" y="86840"/>
                  <a:pt x="682269" y="85925"/>
                  <a:pt x="683285" y="84909"/>
                </a:cubicBezTo>
                <a:lnTo>
                  <a:pt x="681152" y="84909"/>
                </a:lnTo>
                <a:lnTo>
                  <a:pt x="680847" y="84909"/>
                </a:lnTo>
                <a:cubicBezTo>
                  <a:pt x="680644" y="83893"/>
                  <a:pt x="680288" y="83334"/>
                  <a:pt x="679780" y="83233"/>
                </a:cubicBezTo>
                <a:close/>
                <a:moveTo>
                  <a:pt x="469240" y="82776"/>
                </a:moveTo>
                <a:cubicBezTo>
                  <a:pt x="469240" y="83385"/>
                  <a:pt x="469138" y="83792"/>
                  <a:pt x="468935" y="83995"/>
                </a:cubicBezTo>
                <a:cubicBezTo>
                  <a:pt x="469138" y="83995"/>
                  <a:pt x="469392" y="83944"/>
                  <a:pt x="469697" y="83842"/>
                </a:cubicBezTo>
                <a:cubicBezTo>
                  <a:pt x="470002" y="83741"/>
                  <a:pt x="470256" y="83690"/>
                  <a:pt x="470459" y="83690"/>
                </a:cubicBezTo>
                <a:lnTo>
                  <a:pt x="470459" y="83385"/>
                </a:lnTo>
                <a:cubicBezTo>
                  <a:pt x="469849" y="83385"/>
                  <a:pt x="469443" y="83182"/>
                  <a:pt x="469240" y="82776"/>
                </a:cubicBezTo>
                <a:close/>
                <a:moveTo>
                  <a:pt x="603352" y="82471"/>
                </a:moveTo>
                <a:lnTo>
                  <a:pt x="603047" y="82776"/>
                </a:lnTo>
                <a:lnTo>
                  <a:pt x="603961" y="82471"/>
                </a:lnTo>
                <a:close/>
                <a:moveTo>
                  <a:pt x="581406" y="82471"/>
                </a:moveTo>
                <a:cubicBezTo>
                  <a:pt x="581203" y="82674"/>
                  <a:pt x="581101" y="83080"/>
                  <a:pt x="581101" y="83690"/>
                </a:cubicBezTo>
                <a:lnTo>
                  <a:pt x="581406" y="83690"/>
                </a:lnTo>
                <a:cubicBezTo>
                  <a:pt x="581406" y="83080"/>
                  <a:pt x="581508" y="82674"/>
                  <a:pt x="581711" y="82471"/>
                </a:cubicBezTo>
                <a:close/>
                <a:moveTo>
                  <a:pt x="489356" y="82471"/>
                </a:moveTo>
                <a:cubicBezTo>
                  <a:pt x="488950" y="82877"/>
                  <a:pt x="489052" y="83284"/>
                  <a:pt x="489661" y="83690"/>
                </a:cubicBezTo>
                <a:cubicBezTo>
                  <a:pt x="489661" y="83487"/>
                  <a:pt x="489763" y="83385"/>
                  <a:pt x="489966" y="83385"/>
                </a:cubicBezTo>
                <a:cubicBezTo>
                  <a:pt x="489763" y="83182"/>
                  <a:pt x="489661" y="82979"/>
                  <a:pt x="489661" y="82776"/>
                </a:cubicBezTo>
                <a:lnTo>
                  <a:pt x="489661" y="82471"/>
                </a:lnTo>
                <a:close/>
                <a:moveTo>
                  <a:pt x="459181" y="82471"/>
                </a:moveTo>
                <a:cubicBezTo>
                  <a:pt x="458978" y="83487"/>
                  <a:pt x="459080" y="83995"/>
                  <a:pt x="459486" y="83995"/>
                </a:cubicBezTo>
                <a:cubicBezTo>
                  <a:pt x="459892" y="83995"/>
                  <a:pt x="460299" y="83995"/>
                  <a:pt x="460705" y="83995"/>
                </a:cubicBezTo>
                <a:cubicBezTo>
                  <a:pt x="460502" y="83385"/>
                  <a:pt x="460350" y="82877"/>
                  <a:pt x="460248" y="82471"/>
                </a:cubicBezTo>
                <a:cubicBezTo>
                  <a:pt x="460146" y="82064"/>
                  <a:pt x="459791" y="82064"/>
                  <a:pt x="459181" y="82471"/>
                </a:cubicBezTo>
                <a:close/>
                <a:moveTo>
                  <a:pt x="386639" y="82471"/>
                </a:moveTo>
                <a:cubicBezTo>
                  <a:pt x="386029" y="83080"/>
                  <a:pt x="385826" y="83385"/>
                  <a:pt x="386029" y="83385"/>
                </a:cubicBezTo>
                <a:lnTo>
                  <a:pt x="386944" y="83385"/>
                </a:lnTo>
                <a:cubicBezTo>
                  <a:pt x="386740" y="83385"/>
                  <a:pt x="386639" y="83284"/>
                  <a:pt x="386639" y="83080"/>
                </a:cubicBezTo>
                <a:cubicBezTo>
                  <a:pt x="386639" y="82674"/>
                  <a:pt x="386639" y="82471"/>
                  <a:pt x="386639" y="82471"/>
                </a:cubicBezTo>
                <a:close/>
                <a:moveTo>
                  <a:pt x="306476" y="82471"/>
                </a:moveTo>
                <a:lnTo>
                  <a:pt x="306476" y="83690"/>
                </a:lnTo>
                <a:cubicBezTo>
                  <a:pt x="306476" y="83080"/>
                  <a:pt x="306578" y="82674"/>
                  <a:pt x="306781" y="82471"/>
                </a:cubicBezTo>
                <a:close/>
                <a:moveTo>
                  <a:pt x="246050" y="82471"/>
                </a:moveTo>
                <a:cubicBezTo>
                  <a:pt x="245643" y="82674"/>
                  <a:pt x="245440" y="82776"/>
                  <a:pt x="245440" y="82776"/>
                </a:cubicBezTo>
                <a:lnTo>
                  <a:pt x="245440" y="83690"/>
                </a:lnTo>
                <a:lnTo>
                  <a:pt x="245745" y="83690"/>
                </a:lnTo>
                <a:cubicBezTo>
                  <a:pt x="245745" y="83080"/>
                  <a:pt x="245847" y="82674"/>
                  <a:pt x="246050" y="82471"/>
                </a:cubicBezTo>
                <a:close/>
                <a:moveTo>
                  <a:pt x="589636" y="82166"/>
                </a:moveTo>
                <a:cubicBezTo>
                  <a:pt x="589432" y="82776"/>
                  <a:pt x="589280" y="83284"/>
                  <a:pt x="589178" y="83690"/>
                </a:cubicBezTo>
                <a:lnTo>
                  <a:pt x="589067" y="84584"/>
                </a:lnTo>
                <a:lnTo>
                  <a:pt x="590550" y="83842"/>
                </a:lnTo>
                <a:cubicBezTo>
                  <a:pt x="590550" y="83741"/>
                  <a:pt x="590245" y="83182"/>
                  <a:pt x="589636" y="82166"/>
                </a:cubicBezTo>
                <a:close/>
                <a:moveTo>
                  <a:pt x="572872" y="82166"/>
                </a:moveTo>
                <a:cubicBezTo>
                  <a:pt x="572465" y="82369"/>
                  <a:pt x="572008" y="82623"/>
                  <a:pt x="571500" y="82928"/>
                </a:cubicBezTo>
                <a:lnTo>
                  <a:pt x="570277" y="83707"/>
                </a:lnTo>
                <a:lnTo>
                  <a:pt x="567538" y="83995"/>
                </a:lnTo>
                <a:cubicBezTo>
                  <a:pt x="566826" y="83995"/>
                  <a:pt x="566064" y="84096"/>
                  <a:pt x="565252" y="84300"/>
                </a:cubicBezTo>
                <a:cubicBezTo>
                  <a:pt x="566471" y="85112"/>
                  <a:pt x="567182" y="85620"/>
                  <a:pt x="567385" y="85824"/>
                </a:cubicBezTo>
                <a:cubicBezTo>
                  <a:pt x="567792" y="85417"/>
                  <a:pt x="568198" y="85062"/>
                  <a:pt x="568604" y="84757"/>
                </a:cubicBezTo>
                <a:lnTo>
                  <a:pt x="569869" y="84019"/>
                </a:lnTo>
                <a:lnTo>
                  <a:pt x="573176" y="85824"/>
                </a:lnTo>
                <a:cubicBezTo>
                  <a:pt x="573989" y="84604"/>
                  <a:pt x="574497" y="83893"/>
                  <a:pt x="574700" y="83690"/>
                </a:cubicBezTo>
                <a:cubicBezTo>
                  <a:pt x="573888" y="82877"/>
                  <a:pt x="573278" y="82369"/>
                  <a:pt x="572872" y="82166"/>
                </a:cubicBezTo>
                <a:close/>
                <a:moveTo>
                  <a:pt x="508864" y="82166"/>
                </a:moveTo>
                <a:lnTo>
                  <a:pt x="508254" y="82776"/>
                </a:lnTo>
                <a:cubicBezTo>
                  <a:pt x="508254" y="83182"/>
                  <a:pt x="508305" y="83436"/>
                  <a:pt x="508406" y="83538"/>
                </a:cubicBezTo>
                <a:cubicBezTo>
                  <a:pt x="508508" y="83639"/>
                  <a:pt x="508559" y="83792"/>
                  <a:pt x="508559" y="83995"/>
                </a:cubicBezTo>
                <a:lnTo>
                  <a:pt x="508559" y="85824"/>
                </a:lnTo>
                <a:cubicBezTo>
                  <a:pt x="509168" y="85417"/>
                  <a:pt x="509626" y="85062"/>
                  <a:pt x="509930" y="84757"/>
                </a:cubicBezTo>
                <a:cubicBezTo>
                  <a:pt x="510235" y="84452"/>
                  <a:pt x="510794" y="84096"/>
                  <a:pt x="511607" y="83690"/>
                </a:cubicBezTo>
                <a:cubicBezTo>
                  <a:pt x="510794" y="83690"/>
                  <a:pt x="510184" y="83741"/>
                  <a:pt x="509778" y="83842"/>
                </a:cubicBezTo>
                <a:cubicBezTo>
                  <a:pt x="509372" y="83944"/>
                  <a:pt x="508965" y="83995"/>
                  <a:pt x="508559" y="83995"/>
                </a:cubicBezTo>
                <a:cubicBezTo>
                  <a:pt x="508762" y="83792"/>
                  <a:pt x="508864" y="83538"/>
                  <a:pt x="508864" y="83233"/>
                </a:cubicBezTo>
                <a:cubicBezTo>
                  <a:pt x="508864" y="82928"/>
                  <a:pt x="509067" y="82572"/>
                  <a:pt x="509473" y="82166"/>
                </a:cubicBezTo>
                <a:close/>
                <a:moveTo>
                  <a:pt x="300685" y="82166"/>
                </a:moveTo>
                <a:cubicBezTo>
                  <a:pt x="300685" y="82776"/>
                  <a:pt x="300634" y="83284"/>
                  <a:pt x="300533" y="83690"/>
                </a:cubicBezTo>
                <a:cubicBezTo>
                  <a:pt x="300431" y="84096"/>
                  <a:pt x="300482" y="84503"/>
                  <a:pt x="300685" y="84909"/>
                </a:cubicBezTo>
                <a:cubicBezTo>
                  <a:pt x="301092" y="84706"/>
                  <a:pt x="301447" y="84554"/>
                  <a:pt x="301752" y="84452"/>
                </a:cubicBezTo>
                <a:cubicBezTo>
                  <a:pt x="302057" y="84350"/>
                  <a:pt x="302514" y="84096"/>
                  <a:pt x="303124" y="83690"/>
                </a:cubicBezTo>
                <a:cubicBezTo>
                  <a:pt x="302311" y="82877"/>
                  <a:pt x="301498" y="82369"/>
                  <a:pt x="300685" y="82166"/>
                </a:cubicBezTo>
                <a:close/>
                <a:moveTo>
                  <a:pt x="239954" y="82166"/>
                </a:moveTo>
                <a:cubicBezTo>
                  <a:pt x="239751" y="83182"/>
                  <a:pt x="239649" y="84300"/>
                  <a:pt x="239649" y="85519"/>
                </a:cubicBezTo>
                <a:cubicBezTo>
                  <a:pt x="240259" y="85112"/>
                  <a:pt x="240716" y="84757"/>
                  <a:pt x="241021" y="84452"/>
                </a:cubicBezTo>
                <a:cubicBezTo>
                  <a:pt x="241325" y="84147"/>
                  <a:pt x="241681" y="83792"/>
                  <a:pt x="242087" y="83385"/>
                </a:cubicBezTo>
                <a:cubicBezTo>
                  <a:pt x="241071" y="82776"/>
                  <a:pt x="240360" y="82369"/>
                  <a:pt x="239954" y="82166"/>
                </a:cubicBezTo>
                <a:close/>
                <a:moveTo>
                  <a:pt x="175031" y="82166"/>
                </a:moveTo>
                <a:cubicBezTo>
                  <a:pt x="174828" y="82369"/>
                  <a:pt x="174676" y="82623"/>
                  <a:pt x="174574" y="82928"/>
                </a:cubicBezTo>
                <a:cubicBezTo>
                  <a:pt x="174473" y="83233"/>
                  <a:pt x="174320" y="83588"/>
                  <a:pt x="174117" y="83995"/>
                </a:cubicBezTo>
                <a:cubicBezTo>
                  <a:pt x="174727" y="83995"/>
                  <a:pt x="175641" y="84198"/>
                  <a:pt x="176860" y="84604"/>
                </a:cubicBezTo>
                <a:cubicBezTo>
                  <a:pt x="177267" y="84808"/>
                  <a:pt x="177622" y="85112"/>
                  <a:pt x="177927" y="85519"/>
                </a:cubicBezTo>
                <a:cubicBezTo>
                  <a:pt x="178232" y="85925"/>
                  <a:pt x="178689" y="86332"/>
                  <a:pt x="179299" y="86738"/>
                </a:cubicBezTo>
                <a:cubicBezTo>
                  <a:pt x="179299" y="86128"/>
                  <a:pt x="179349" y="85722"/>
                  <a:pt x="179451" y="85519"/>
                </a:cubicBezTo>
                <a:cubicBezTo>
                  <a:pt x="179553" y="85316"/>
                  <a:pt x="179603" y="85112"/>
                  <a:pt x="179603" y="84909"/>
                </a:cubicBezTo>
                <a:cubicBezTo>
                  <a:pt x="178587" y="82877"/>
                  <a:pt x="177063" y="81963"/>
                  <a:pt x="175031" y="82166"/>
                </a:cubicBezTo>
                <a:close/>
                <a:moveTo>
                  <a:pt x="484480" y="81861"/>
                </a:moveTo>
                <a:lnTo>
                  <a:pt x="484480" y="82166"/>
                </a:lnTo>
                <a:lnTo>
                  <a:pt x="484784" y="81861"/>
                </a:lnTo>
                <a:close/>
                <a:moveTo>
                  <a:pt x="480517" y="81861"/>
                </a:moveTo>
                <a:cubicBezTo>
                  <a:pt x="480924" y="82268"/>
                  <a:pt x="481178" y="82674"/>
                  <a:pt x="481279" y="83080"/>
                </a:cubicBezTo>
                <a:cubicBezTo>
                  <a:pt x="481381" y="83487"/>
                  <a:pt x="481635" y="83995"/>
                  <a:pt x="482041" y="84604"/>
                </a:cubicBezTo>
                <a:cubicBezTo>
                  <a:pt x="482651" y="83182"/>
                  <a:pt x="482905" y="82369"/>
                  <a:pt x="482803" y="82166"/>
                </a:cubicBezTo>
                <a:cubicBezTo>
                  <a:pt x="482702" y="81963"/>
                  <a:pt x="481940" y="81861"/>
                  <a:pt x="480517" y="81861"/>
                </a:cubicBezTo>
                <a:close/>
                <a:moveTo>
                  <a:pt x="579037" y="81600"/>
                </a:moveTo>
                <a:lnTo>
                  <a:pt x="579577" y="84300"/>
                </a:lnTo>
                <a:cubicBezTo>
                  <a:pt x="580390" y="83284"/>
                  <a:pt x="580593" y="82623"/>
                  <a:pt x="580187" y="82318"/>
                </a:cubicBezTo>
                <a:close/>
                <a:moveTo>
                  <a:pt x="607619" y="81556"/>
                </a:moveTo>
                <a:cubicBezTo>
                  <a:pt x="607212" y="82369"/>
                  <a:pt x="606908" y="83080"/>
                  <a:pt x="606704" y="83690"/>
                </a:cubicBezTo>
                <a:cubicBezTo>
                  <a:pt x="607111" y="83690"/>
                  <a:pt x="607212" y="83792"/>
                  <a:pt x="607009" y="83995"/>
                </a:cubicBezTo>
                <a:cubicBezTo>
                  <a:pt x="607822" y="83182"/>
                  <a:pt x="608228" y="82471"/>
                  <a:pt x="608228" y="81861"/>
                </a:cubicBezTo>
                <a:cubicBezTo>
                  <a:pt x="608025" y="81861"/>
                  <a:pt x="607822" y="81760"/>
                  <a:pt x="607619" y="81556"/>
                </a:cubicBezTo>
                <a:close/>
                <a:moveTo>
                  <a:pt x="583540" y="81556"/>
                </a:moveTo>
                <a:cubicBezTo>
                  <a:pt x="583946" y="81963"/>
                  <a:pt x="584048" y="82572"/>
                  <a:pt x="583844" y="83385"/>
                </a:cubicBezTo>
                <a:cubicBezTo>
                  <a:pt x="583844" y="83385"/>
                  <a:pt x="583235" y="83792"/>
                  <a:pt x="582016" y="84604"/>
                </a:cubicBezTo>
                <a:lnTo>
                  <a:pt x="584454" y="84604"/>
                </a:lnTo>
                <a:cubicBezTo>
                  <a:pt x="584251" y="84198"/>
                  <a:pt x="584200" y="83893"/>
                  <a:pt x="584302" y="83690"/>
                </a:cubicBezTo>
                <a:cubicBezTo>
                  <a:pt x="584403" y="83487"/>
                  <a:pt x="584251" y="83182"/>
                  <a:pt x="583844" y="82776"/>
                </a:cubicBezTo>
                <a:cubicBezTo>
                  <a:pt x="584657" y="82572"/>
                  <a:pt x="585064" y="82268"/>
                  <a:pt x="585064" y="81861"/>
                </a:cubicBezTo>
                <a:cubicBezTo>
                  <a:pt x="584860" y="81861"/>
                  <a:pt x="584606" y="81810"/>
                  <a:pt x="584302" y="81709"/>
                </a:cubicBezTo>
                <a:cubicBezTo>
                  <a:pt x="583997" y="81607"/>
                  <a:pt x="583743" y="81556"/>
                  <a:pt x="583540" y="81556"/>
                </a:cubicBezTo>
                <a:close/>
                <a:moveTo>
                  <a:pt x="474116" y="81556"/>
                </a:moveTo>
                <a:cubicBezTo>
                  <a:pt x="474116" y="81760"/>
                  <a:pt x="474015" y="81861"/>
                  <a:pt x="473812" y="81861"/>
                </a:cubicBezTo>
                <a:lnTo>
                  <a:pt x="474116" y="81861"/>
                </a:lnTo>
                <a:lnTo>
                  <a:pt x="474421" y="81861"/>
                </a:lnTo>
                <a:close/>
                <a:moveTo>
                  <a:pt x="457962" y="81556"/>
                </a:moveTo>
                <a:lnTo>
                  <a:pt x="457657" y="81861"/>
                </a:lnTo>
                <a:cubicBezTo>
                  <a:pt x="457860" y="81861"/>
                  <a:pt x="457962" y="81963"/>
                  <a:pt x="457962" y="82166"/>
                </a:cubicBezTo>
                <a:cubicBezTo>
                  <a:pt x="457962" y="81963"/>
                  <a:pt x="458064" y="81861"/>
                  <a:pt x="458267" y="81861"/>
                </a:cubicBezTo>
                <a:cubicBezTo>
                  <a:pt x="458064" y="81658"/>
                  <a:pt x="457962" y="81556"/>
                  <a:pt x="457962" y="81556"/>
                </a:cubicBezTo>
                <a:close/>
                <a:moveTo>
                  <a:pt x="170155" y="81556"/>
                </a:moveTo>
                <a:cubicBezTo>
                  <a:pt x="170358" y="81760"/>
                  <a:pt x="170459" y="82369"/>
                  <a:pt x="170459" y="83385"/>
                </a:cubicBezTo>
                <a:cubicBezTo>
                  <a:pt x="170459" y="83385"/>
                  <a:pt x="170663" y="83182"/>
                  <a:pt x="171069" y="82776"/>
                </a:cubicBezTo>
                <a:cubicBezTo>
                  <a:pt x="171272" y="82776"/>
                  <a:pt x="171374" y="82674"/>
                  <a:pt x="171374" y="82471"/>
                </a:cubicBezTo>
                <a:lnTo>
                  <a:pt x="171374" y="81861"/>
                </a:lnTo>
                <a:cubicBezTo>
                  <a:pt x="171171" y="81861"/>
                  <a:pt x="170967" y="81810"/>
                  <a:pt x="170764" y="81709"/>
                </a:cubicBezTo>
                <a:cubicBezTo>
                  <a:pt x="170561" y="81607"/>
                  <a:pt x="170358" y="81556"/>
                  <a:pt x="170155" y="81556"/>
                </a:cubicBezTo>
                <a:close/>
                <a:moveTo>
                  <a:pt x="53950" y="81556"/>
                </a:moveTo>
                <a:lnTo>
                  <a:pt x="53950" y="81861"/>
                </a:lnTo>
                <a:lnTo>
                  <a:pt x="54254" y="81861"/>
                </a:lnTo>
                <a:cubicBezTo>
                  <a:pt x="54254" y="81658"/>
                  <a:pt x="54153" y="81556"/>
                  <a:pt x="53950" y="81556"/>
                </a:cubicBezTo>
                <a:close/>
                <a:moveTo>
                  <a:pt x="689077" y="81252"/>
                </a:moveTo>
                <a:cubicBezTo>
                  <a:pt x="688873" y="81252"/>
                  <a:pt x="688670" y="81302"/>
                  <a:pt x="688467" y="81404"/>
                </a:cubicBezTo>
                <a:cubicBezTo>
                  <a:pt x="688264" y="81506"/>
                  <a:pt x="688061" y="81556"/>
                  <a:pt x="687857" y="81556"/>
                </a:cubicBezTo>
                <a:cubicBezTo>
                  <a:pt x="688061" y="82166"/>
                  <a:pt x="688264" y="82674"/>
                  <a:pt x="688467" y="83080"/>
                </a:cubicBezTo>
                <a:cubicBezTo>
                  <a:pt x="688670" y="83487"/>
                  <a:pt x="689280" y="83385"/>
                  <a:pt x="690296" y="82776"/>
                </a:cubicBezTo>
                <a:cubicBezTo>
                  <a:pt x="690093" y="82369"/>
                  <a:pt x="689686" y="81861"/>
                  <a:pt x="689077" y="81252"/>
                </a:cubicBezTo>
                <a:close/>
                <a:moveTo>
                  <a:pt x="464058" y="81252"/>
                </a:moveTo>
                <a:cubicBezTo>
                  <a:pt x="463448" y="81861"/>
                  <a:pt x="462940" y="82268"/>
                  <a:pt x="462534" y="82471"/>
                </a:cubicBezTo>
                <a:cubicBezTo>
                  <a:pt x="462331" y="82674"/>
                  <a:pt x="462432" y="82979"/>
                  <a:pt x="462839" y="83385"/>
                </a:cubicBezTo>
                <a:cubicBezTo>
                  <a:pt x="463042" y="83182"/>
                  <a:pt x="463652" y="82776"/>
                  <a:pt x="464668" y="82166"/>
                </a:cubicBezTo>
                <a:cubicBezTo>
                  <a:pt x="464261" y="81760"/>
                  <a:pt x="464058" y="81455"/>
                  <a:pt x="464058" y="81252"/>
                </a:cubicBezTo>
                <a:close/>
                <a:moveTo>
                  <a:pt x="684809" y="80947"/>
                </a:moveTo>
                <a:lnTo>
                  <a:pt x="684200" y="81252"/>
                </a:lnTo>
                <a:cubicBezTo>
                  <a:pt x="684403" y="81455"/>
                  <a:pt x="684505" y="81607"/>
                  <a:pt x="684505" y="81709"/>
                </a:cubicBezTo>
                <a:cubicBezTo>
                  <a:pt x="684505" y="81810"/>
                  <a:pt x="684606" y="81963"/>
                  <a:pt x="684809" y="82166"/>
                </a:cubicBezTo>
                <a:cubicBezTo>
                  <a:pt x="685013" y="82166"/>
                  <a:pt x="685114" y="82115"/>
                  <a:pt x="685114" y="82014"/>
                </a:cubicBezTo>
                <a:cubicBezTo>
                  <a:pt x="685114" y="81912"/>
                  <a:pt x="685216" y="81861"/>
                  <a:pt x="685419" y="81861"/>
                </a:cubicBezTo>
                <a:cubicBezTo>
                  <a:pt x="685013" y="81455"/>
                  <a:pt x="684809" y="81150"/>
                  <a:pt x="684809" y="80947"/>
                </a:cubicBezTo>
                <a:close/>
                <a:moveTo>
                  <a:pt x="677799" y="80947"/>
                </a:moveTo>
                <a:cubicBezTo>
                  <a:pt x="677189" y="81150"/>
                  <a:pt x="676478" y="81455"/>
                  <a:pt x="675665" y="81861"/>
                </a:cubicBezTo>
                <a:cubicBezTo>
                  <a:pt x="675869" y="82064"/>
                  <a:pt x="675970" y="82268"/>
                  <a:pt x="675970" y="82471"/>
                </a:cubicBezTo>
                <a:cubicBezTo>
                  <a:pt x="676377" y="82268"/>
                  <a:pt x="676681" y="82064"/>
                  <a:pt x="676885" y="81861"/>
                </a:cubicBezTo>
                <a:cubicBezTo>
                  <a:pt x="677088" y="81658"/>
                  <a:pt x="677393" y="81455"/>
                  <a:pt x="677799" y="81252"/>
                </a:cubicBezTo>
                <a:cubicBezTo>
                  <a:pt x="678002" y="81048"/>
                  <a:pt x="678002" y="80947"/>
                  <a:pt x="677799" y="80947"/>
                </a:cubicBezTo>
                <a:close/>
                <a:moveTo>
                  <a:pt x="574091" y="80947"/>
                </a:moveTo>
                <a:lnTo>
                  <a:pt x="573786" y="81252"/>
                </a:lnTo>
                <a:cubicBezTo>
                  <a:pt x="573989" y="81252"/>
                  <a:pt x="574192" y="81150"/>
                  <a:pt x="574396" y="80947"/>
                </a:cubicBezTo>
                <a:close/>
                <a:moveTo>
                  <a:pt x="472897" y="80947"/>
                </a:moveTo>
                <a:lnTo>
                  <a:pt x="472592" y="81252"/>
                </a:lnTo>
                <a:cubicBezTo>
                  <a:pt x="472796" y="81252"/>
                  <a:pt x="472999" y="81150"/>
                  <a:pt x="473202" y="80947"/>
                </a:cubicBezTo>
                <a:close/>
                <a:moveTo>
                  <a:pt x="396392" y="80947"/>
                </a:moveTo>
                <a:cubicBezTo>
                  <a:pt x="397408" y="81556"/>
                  <a:pt x="398018" y="81861"/>
                  <a:pt x="398221" y="81861"/>
                </a:cubicBezTo>
                <a:cubicBezTo>
                  <a:pt x="398424" y="81861"/>
                  <a:pt x="398831" y="81658"/>
                  <a:pt x="399440" y="81252"/>
                </a:cubicBezTo>
                <a:cubicBezTo>
                  <a:pt x="399034" y="81048"/>
                  <a:pt x="398018" y="80947"/>
                  <a:pt x="396392" y="80947"/>
                </a:cubicBezTo>
                <a:close/>
                <a:moveTo>
                  <a:pt x="40234" y="80947"/>
                </a:moveTo>
                <a:cubicBezTo>
                  <a:pt x="40030" y="81353"/>
                  <a:pt x="39929" y="81556"/>
                  <a:pt x="39929" y="81556"/>
                </a:cubicBezTo>
                <a:lnTo>
                  <a:pt x="40234" y="81556"/>
                </a:lnTo>
                <a:cubicBezTo>
                  <a:pt x="40234" y="81353"/>
                  <a:pt x="40335" y="81150"/>
                  <a:pt x="40538" y="80947"/>
                </a:cubicBezTo>
                <a:close/>
                <a:moveTo>
                  <a:pt x="476555" y="80642"/>
                </a:moveTo>
                <a:cubicBezTo>
                  <a:pt x="476148" y="81048"/>
                  <a:pt x="475945" y="81302"/>
                  <a:pt x="475945" y="81404"/>
                </a:cubicBezTo>
                <a:cubicBezTo>
                  <a:pt x="475945" y="81506"/>
                  <a:pt x="475742" y="81658"/>
                  <a:pt x="475336" y="81861"/>
                </a:cubicBezTo>
                <a:cubicBezTo>
                  <a:pt x="475742" y="81861"/>
                  <a:pt x="476098" y="81912"/>
                  <a:pt x="476402" y="82014"/>
                </a:cubicBezTo>
                <a:cubicBezTo>
                  <a:pt x="476707" y="82115"/>
                  <a:pt x="476961" y="82166"/>
                  <a:pt x="477164" y="82166"/>
                </a:cubicBezTo>
                <a:cubicBezTo>
                  <a:pt x="476758" y="82572"/>
                  <a:pt x="476504" y="82877"/>
                  <a:pt x="476402" y="83080"/>
                </a:cubicBezTo>
                <a:cubicBezTo>
                  <a:pt x="476301" y="83284"/>
                  <a:pt x="476047" y="83588"/>
                  <a:pt x="475640" y="83995"/>
                </a:cubicBezTo>
                <a:lnTo>
                  <a:pt x="477164" y="83995"/>
                </a:lnTo>
                <a:cubicBezTo>
                  <a:pt x="476961" y="84401"/>
                  <a:pt x="476910" y="84909"/>
                  <a:pt x="477012" y="85519"/>
                </a:cubicBezTo>
                <a:cubicBezTo>
                  <a:pt x="477114" y="86128"/>
                  <a:pt x="476758" y="86636"/>
                  <a:pt x="475945" y="87043"/>
                </a:cubicBezTo>
                <a:cubicBezTo>
                  <a:pt x="475539" y="86636"/>
                  <a:pt x="475234" y="86230"/>
                  <a:pt x="475031" y="85824"/>
                </a:cubicBezTo>
                <a:cubicBezTo>
                  <a:pt x="475031" y="86230"/>
                  <a:pt x="474828" y="86433"/>
                  <a:pt x="474421" y="86433"/>
                </a:cubicBezTo>
                <a:cubicBezTo>
                  <a:pt x="475234" y="86840"/>
                  <a:pt x="475742" y="87043"/>
                  <a:pt x="475945" y="87043"/>
                </a:cubicBezTo>
                <a:cubicBezTo>
                  <a:pt x="476352" y="87449"/>
                  <a:pt x="476555" y="87856"/>
                  <a:pt x="476555" y="88262"/>
                </a:cubicBezTo>
                <a:cubicBezTo>
                  <a:pt x="477368" y="88059"/>
                  <a:pt x="477876" y="87856"/>
                  <a:pt x="478079" y="87652"/>
                </a:cubicBezTo>
                <a:cubicBezTo>
                  <a:pt x="478282" y="88059"/>
                  <a:pt x="478434" y="88618"/>
                  <a:pt x="478536" y="89329"/>
                </a:cubicBezTo>
                <a:cubicBezTo>
                  <a:pt x="478638" y="90040"/>
                  <a:pt x="478892" y="90599"/>
                  <a:pt x="479298" y="91005"/>
                </a:cubicBezTo>
                <a:cubicBezTo>
                  <a:pt x="479298" y="91208"/>
                  <a:pt x="480009" y="91310"/>
                  <a:pt x="481432" y="91310"/>
                </a:cubicBezTo>
                <a:cubicBezTo>
                  <a:pt x="481025" y="90700"/>
                  <a:pt x="480670" y="90091"/>
                  <a:pt x="480365" y="89481"/>
                </a:cubicBezTo>
                <a:cubicBezTo>
                  <a:pt x="480060" y="88872"/>
                  <a:pt x="479704" y="88364"/>
                  <a:pt x="479298" y="87957"/>
                </a:cubicBezTo>
                <a:cubicBezTo>
                  <a:pt x="479095" y="87754"/>
                  <a:pt x="478892" y="87703"/>
                  <a:pt x="478688" y="87805"/>
                </a:cubicBezTo>
                <a:cubicBezTo>
                  <a:pt x="478485" y="87906"/>
                  <a:pt x="478282" y="87856"/>
                  <a:pt x="478079" y="87652"/>
                </a:cubicBezTo>
                <a:lnTo>
                  <a:pt x="478079" y="84909"/>
                </a:lnTo>
                <a:lnTo>
                  <a:pt x="477164" y="83995"/>
                </a:lnTo>
                <a:cubicBezTo>
                  <a:pt x="477571" y="83792"/>
                  <a:pt x="477774" y="83538"/>
                  <a:pt x="477774" y="83233"/>
                </a:cubicBezTo>
                <a:cubicBezTo>
                  <a:pt x="477774" y="82928"/>
                  <a:pt x="477977" y="82674"/>
                  <a:pt x="478384" y="82471"/>
                </a:cubicBezTo>
                <a:cubicBezTo>
                  <a:pt x="477977" y="82471"/>
                  <a:pt x="477723" y="82420"/>
                  <a:pt x="477622" y="82318"/>
                </a:cubicBezTo>
                <a:cubicBezTo>
                  <a:pt x="477520" y="82217"/>
                  <a:pt x="477368" y="82166"/>
                  <a:pt x="477164" y="82166"/>
                </a:cubicBezTo>
                <a:cubicBezTo>
                  <a:pt x="476758" y="81760"/>
                  <a:pt x="476555" y="81252"/>
                  <a:pt x="476555" y="80642"/>
                </a:cubicBezTo>
                <a:close/>
                <a:moveTo>
                  <a:pt x="168326" y="80337"/>
                </a:moveTo>
                <a:lnTo>
                  <a:pt x="168326" y="81252"/>
                </a:lnTo>
                <a:lnTo>
                  <a:pt x="168631" y="81252"/>
                </a:lnTo>
                <a:cubicBezTo>
                  <a:pt x="168834" y="81048"/>
                  <a:pt x="168935" y="80744"/>
                  <a:pt x="168935" y="80337"/>
                </a:cubicBezTo>
                <a:close/>
                <a:moveTo>
                  <a:pt x="42672" y="80337"/>
                </a:moveTo>
                <a:cubicBezTo>
                  <a:pt x="42672" y="80744"/>
                  <a:pt x="42570" y="81048"/>
                  <a:pt x="42367" y="81252"/>
                </a:cubicBezTo>
                <a:lnTo>
                  <a:pt x="42977" y="81252"/>
                </a:lnTo>
                <a:cubicBezTo>
                  <a:pt x="42977" y="81252"/>
                  <a:pt x="42977" y="80947"/>
                  <a:pt x="42977" y="80337"/>
                </a:cubicBezTo>
                <a:close/>
                <a:moveTo>
                  <a:pt x="576529" y="80032"/>
                </a:moveTo>
                <a:lnTo>
                  <a:pt x="576224" y="80337"/>
                </a:lnTo>
                <a:lnTo>
                  <a:pt x="576529" y="80337"/>
                </a:lnTo>
                <a:close/>
                <a:moveTo>
                  <a:pt x="493319" y="80032"/>
                </a:moveTo>
                <a:lnTo>
                  <a:pt x="493319" y="80337"/>
                </a:lnTo>
                <a:lnTo>
                  <a:pt x="493928" y="80337"/>
                </a:lnTo>
                <a:cubicBezTo>
                  <a:pt x="493725" y="80337"/>
                  <a:pt x="493624" y="80286"/>
                  <a:pt x="493624" y="80185"/>
                </a:cubicBezTo>
                <a:cubicBezTo>
                  <a:pt x="493624" y="80083"/>
                  <a:pt x="493522" y="80032"/>
                  <a:pt x="493319" y="80032"/>
                </a:cubicBezTo>
                <a:close/>
                <a:moveTo>
                  <a:pt x="390296" y="80032"/>
                </a:moveTo>
                <a:cubicBezTo>
                  <a:pt x="390500" y="80845"/>
                  <a:pt x="390652" y="81455"/>
                  <a:pt x="390754" y="81861"/>
                </a:cubicBezTo>
                <a:cubicBezTo>
                  <a:pt x="390855" y="82268"/>
                  <a:pt x="390906" y="82776"/>
                  <a:pt x="390906" y="83385"/>
                </a:cubicBezTo>
                <a:cubicBezTo>
                  <a:pt x="391922" y="82776"/>
                  <a:pt x="393040" y="82166"/>
                  <a:pt x="394259" y="81556"/>
                </a:cubicBezTo>
                <a:cubicBezTo>
                  <a:pt x="393446" y="81150"/>
                  <a:pt x="392786" y="80896"/>
                  <a:pt x="392278" y="80794"/>
                </a:cubicBezTo>
                <a:cubicBezTo>
                  <a:pt x="391770" y="80693"/>
                  <a:pt x="391109" y="80439"/>
                  <a:pt x="390296" y="80032"/>
                </a:cubicBezTo>
                <a:close/>
                <a:moveTo>
                  <a:pt x="582140" y="79700"/>
                </a:moveTo>
                <a:lnTo>
                  <a:pt x="580492" y="80642"/>
                </a:lnTo>
                <a:lnTo>
                  <a:pt x="581406" y="80642"/>
                </a:lnTo>
                <a:cubicBezTo>
                  <a:pt x="581609" y="80439"/>
                  <a:pt x="581762" y="80236"/>
                  <a:pt x="581863" y="80032"/>
                </a:cubicBezTo>
                <a:close/>
                <a:moveTo>
                  <a:pt x="682676" y="79423"/>
                </a:moveTo>
                <a:cubicBezTo>
                  <a:pt x="682269" y="79626"/>
                  <a:pt x="682066" y="79728"/>
                  <a:pt x="682066" y="79728"/>
                </a:cubicBezTo>
                <a:lnTo>
                  <a:pt x="682066" y="80032"/>
                </a:lnTo>
                <a:lnTo>
                  <a:pt x="682371" y="79728"/>
                </a:lnTo>
                <a:close/>
                <a:moveTo>
                  <a:pt x="481736" y="79423"/>
                </a:moveTo>
                <a:lnTo>
                  <a:pt x="481432" y="79728"/>
                </a:lnTo>
                <a:cubicBezTo>
                  <a:pt x="481228" y="79931"/>
                  <a:pt x="481127" y="80032"/>
                  <a:pt x="481127" y="80032"/>
                </a:cubicBezTo>
                <a:cubicBezTo>
                  <a:pt x="481330" y="80032"/>
                  <a:pt x="481432" y="80134"/>
                  <a:pt x="481432" y="80337"/>
                </a:cubicBezTo>
                <a:cubicBezTo>
                  <a:pt x="481635" y="80134"/>
                  <a:pt x="481736" y="79982"/>
                  <a:pt x="481736" y="79880"/>
                </a:cubicBezTo>
                <a:cubicBezTo>
                  <a:pt x="481736" y="79778"/>
                  <a:pt x="481940" y="79626"/>
                  <a:pt x="482346" y="79423"/>
                </a:cubicBezTo>
                <a:close/>
                <a:moveTo>
                  <a:pt x="52426" y="79423"/>
                </a:moveTo>
                <a:cubicBezTo>
                  <a:pt x="52019" y="79626"/>
                  <a:pt x="51511" y="80032"/>
                  <a:pt x="50902" y="80642"/>
                </a:cubicBezTo>
                <a:cubicBezTo>
                  <a:pt x="50902" y="80845"/>
                  <a:pt x="51105" y="81760"/>
                  <a:pt x="51511" y="83385"/>
                </a:cubicBezTo>
                <a:cubicBezTo>
                  <a:pt x="51918" y="82572"/>
                  <a:pt x="52222" y="81963"/>
                  <a:pt x="52426" y="81556"/>
                </a:cubicBezTo>
                <a:cubicBezTo>
                  <a:pt x="52629" y="81150"/>
                  <a:pt x="52832" y="80744"/>
                  <a:pt x="53035" y="80337"/>
                </a:cubicBezTo>
                <a:cubicBezTo>
                  <a:pt x="52832" y="80337"/>
                  <a:pt x="52730" y="80236"/>
                  <a:pt x="52730" y="80032"/>
                </a:cubicBezTo>
                <a:cubicBezTo>
                  <a:pt x="52527" y="79829"/>
                  <a:pt x="52426" y="79626"/>
                  <a:pt x="52426" y="79423"/>
                </a:cubicBezTo>
                <a:close/>
                <a:moveTo>
                  <a:pt x="603961" y="79118"/>
                </a:moveTo>
                <a:cubicBezTo>
                  <a:pt x="603555" y="79524"/>
                  <a:pt x="603352" y="79880"/>
                  <a:pt x="603352" y="80185"/>
                </a:cubicBezTo>
                <a:cubicBezTo>
                  <a:pt x="603352" y="80490"/>
                  <a:pt x="603148" y="80845"/>
                  <a:pt x="602742" y="81252"/>
                </a:cubicBezTo>
                <a:cubicBezTo>
                  <a:pt x="602945" y="81252"/>
                  <a:pt x="603098" y="81302"/>
                  <a:pt x="603199" y="81404"/>
                </a:cubicBezTo>
                <a:cubicBezTo>
                  <a:pt x="603301" y="81506"/>
                  <a:pt x="603555" y="81556"/>
                  <a:pt x="603961" y="81556"/>
                </a:cubicBezTo>
                <a:cubicBezTo>
                  <a:pt x="604368" y="81150"/>
                  <a:pt x="604622" y="80794"/>
                  <a:pt x="604723" y="80490"/>
                </a:cubicBezTo>
                <a:cubicBezTo>
                  <a:pt x="604825" y="80185"/>
                  <a:pt x="605079" y="79829"/>
                  <a:pt x="605485" y="79423"/>
                </a:cubicBezTo>
                <a:cubicBezTo>
                  <a:pt x="604876" y="79423"/>
                  <a:pt x="604368" y="79321"/>
                  <a:pt x="603961" y="79118"/>
                </a:cubicBezTo>
                <a:close/>
                <a:moveTo>
                  <a:pt x="588416" y="79118"/>
                </a:moveTo>
                <a:cubicBezTo>
                  <a:pt x="587807" y="80337"/>
                  <a:pt x="587400" y="81353"/>
                  <a:pt x="587197" y="82166"/>
                </a:cubicBezTo>
                <a:cubicBezTo>
                  <a:pt x="587604" y="82979"/>
                  <a:pt x="588010" y="83588"/>
                  <a:pt x="588416" y="83995"/>
                </a:cubicBezTo>
                <a:cubicBezTo>
                  <a:pt x="589026" y="82166"/>
                  <a:pt x="589229" y="80845"/>
                  <a:pt x="589026" y="80032"/>
                </a:cubicBezTo>
                <a:cubicBezTo>
                  <a:pt x="589026" y="80236"/>
                  <a:pt x="588823" y="79931"/>
                  <a:pt x="588416" y="79118"/>
                </a:cubicBezTo>
                <a:close/>
                <a:moveTo>
                  <a:pt x="464058" y="79118"/>
                </a:moveTo>
                <a:lnTo>
                  <a:pt x="461315" y="80032"/>
                </a:lnTo>
                <a:lnTo>
                  <a:pt x="461924" y="80642"/>
                </a:lnTo>
                <a:cubicBezTo>
                  <a:pt x="462331" y="80439"/>
                  <a:pt x="462686" y="80286"/>
                  <a:pt x="462991" y="80185"/>
                </a:cubicBezTo>
                <a:cubicBezTo>
                  <a:pt x="463296" y="80083"/>
                  <a:pt x="463652" y="79931"/>
                  <a:pt x="464058" y="79728"/>
                </a:cubicBezTo>
                <a:close/>
                <a:moveTo>
                  <a:pt x="382372" y="79118"/>
                </a:moveTo>
                <a:cubicBezTo>
                  <a:pt x="381965" y="79321"/>
                  <a:pt x="381559" y="79423"/>
                  <a:pt x="381152" y="79423"/>
                </a:cubicBezTo>
                <a:cubicBezTo>
                  <a:pt x="380746" y="79423"/>
                  <a:pt x="380238" y="79524"/>
                  <a:pt x="379628" y="79728"/>
                </a:cubicBezTo>
                <a:cubicBezTo>
                  <a:pt x="380035" y="79931"/>
                  <a:pt x="380543" y="80337"/>
                  <a:pt x="381152" y="80947"/>
                </a:cubicBezTo>
                <a:cubicBezTo>
                  <a:pt x="381356" y="80540"/>
                  <a:pt x="381508" y="80236"/>
                  <a:pt x="381610" y="80032"/>
                </a:cubicBezTo>
                <a:cubicBezTo>
                  <a:pt x="381711" y="79829"/>
                  <a:pt x="381965" y="79524"/>
                  <a:pt x="382372" y="79118"/>
                </a:cubicBezTo>
                <a:close/>
                <a:moveTo>
                  <a:pt x="556108" y="78813"/>
                </a:moveTo>
                <a:cubicBezTo>
                  <a:pt x="556108" y="79220"/>
                  <a:pt x="556006" y="79524"/>
                  <a:pt x="555803" y="79728"/>
                </a:cubicBezTo>
                <a:lnTo>
                  <a:pt x="556412" y="79728"/>
                </a:lnTo>
                <a:lnTo>
                  <a:pt x="556412" y="78813"/>
                </a:lnTo>
                <a:close/>
                <a:moveTo>
                  <a:pt x="503682" y="78813"/>
                </a:moveTo>
                <a:cubicBezTo>
                  <a:pt x="503682" y="79220"/>
                  <a:pt x="503631" y="79474"/>
                  <a:pt x="503530" y="79575"/>
                </a:cubicBezTo>
                <a:cubicBezTo>
                  <a:pt x="503428" y="79677"/>
                  <a:pt x="503377" y="79931"/>
                  <a:pt x="503377" y="80337"/>
                </a:cubicBezTo>
                <a:lnTo>
                  <a:pt x="503682" y="80337"/>
                </a:lnTo>
                <a:cubicBezTo>
                  <a:pt x="503682" y="79931"/>
                  <a:pt x="503733" y="79677"/>
                  <a:pt x="503834" y="79575"/>
                </a:cubicBezTo>
                <a:cubicBezTo>
                  <a:pt x="503936" y="79474"/>
                  <a:pt x="503987" y="79220"/>
                  <a:pt x="503987" y="78813"/>
                </a:cubicBezTo>
                <a:close/>
                <a:moveTo>
                  <a:pt x="489966" y="78813"/>
                </a:moveTo>
                <a:cubicBezTo>
                  <a:pt x="489763" y="79016"/>
                  <a:pt x="489661" y="79220"/>
                  <a:pt x="489661" y="79423"/>
                </a:cubicBezTo>
                <a:lnTo>
                  <a:pt x="490393" y="79667"/>
                </a:lnTo>
                <a:lnTo>
                  <a:pt x="490271" y="79423"/>
                </a:lnTo>
                <a:cubicBezTo>
                  <a:pt x="490271" y="79220"/>
                  <a:pt x="490169" y="79016"/>
                  <a:pt x="489966" y="78813"/>
                </a:cubicBezTo>
                <a:close/>
                <a:moveTo>
                  <a:pt x="305867" y="78813"/>
                </a:moveTo>
                <a:lnTo>
                  <a:pt x="305867" y="79118"/>
                </a:lnTo>
                <a:cubicBezTo>
                  <a:pt x="306070" y="79118"/>
                  <a:pt x="306172" y="79016"/>
                  <a:pt x="306172" y="78813"/>
                </a:cubicBezTo>
                <a:close/>
                <a:moveTo>
                  <a:pt x="252146" y="78813"/>
                </a:moveTo>
                <a:cubicBezTo>
                  <a:pt x="251739" y="79016"/>
                  <a:pt x="250825" y="79524"/>
                  <a:pt x="249403" y="80337"/>
                </a:cubicBezTo>
                <a:cubicBezTo>
                  <a:pt x="250419" y="80540"/>
                  <a:pt x="251181" y="80693"/>
                  <a:pt x="251689" y="80794"/>
                </a:cubicBezTo>
                <a:cubicBezTo>
                  <a:pt x="252197" y="80896"/>
                  <a:pt x="252857" y="81048"/>
                  <a:pt x="253670" y="81252"/>
                </a:cubicBezTo>
                <a:cubicBezTo>
                  <a:pt x="253060" y="80032"/>
                  <a:pt x="252552" y="79220"/>
                  <a:pt x="252146" y="78813"/>
                </a:cubicBezTo>
                <a:close/>
                <a:moveTo>
                  <a:pt x="595975" y="78752"/>
                </a:moveTo>
                <a:lnTo>
                  <a:pt x="595732" y="79728"/>
                </a:lnTo>
                <a:cubicBezTo>
                  <a:pt x="595935" y="79728"/>
                  <a:pt x="596087" y="79677"/>
                  <a:pt x="596189" y="79575"/>
                </a:cubicBezTo>
                <a:cubicBezTo>
                  <a:pt x="596290" y="79474"/>
                  <a:pt x="596443" y="79423"/>
                  <a:pt x="596646" y="79423"/>
                </a:cubicBezTo>
                <a:close/>
                <a:moveTo>
                  <a:pt x="680542" y="78508"/>
                </a:moveTo>
                <a:lnTo>
                  <a:pt x="679628" y="79423"/>
                </a:lnTo>
                <a:cubicBezTo>
                  <a:pt x="679628" y="79626"/>
                  <a:pt x="679729" y="79728"/>
                  <a:pt x="679933" y="79728"/>
                </a:cubicBezTo>
                <a:cubicBezTo>
                  <a:pt x="680136" y="79728"/>
                  <a:pt x="680644" y="79524"/>
                  <a:pt x="681457" y="79118"/>
                </a:cubicBezTo>
                <a:cubicBezTo>
                  <a:pt x="681050" y="78915"/>
                  <a:pt x="680745" y="78712"/>
                  <a:pt x="680542" y="78508"/>
                </a:cubicBezTo>
                <a:close/>
                <a:moveTo>
                  <a:pt x="291236" y="78508"/>
                </a:moveTo>
                <a:cubicBezTo>
                  <a:pt x="290627" y="78915"/>
                  <a:pt x="289966" y="79220"/>
                  <a:pt x="289255" y="79423"/>
                </a:cubicBezTo>
                <a:cubicBezTo>
                  <a:pt x="288544" y="79626"/>
                  <a:pt x="287884" y="79931"/>
                  <a:pt x="287274" y="80337"/>
                </a:cubicBezTo>
                <a:cubicBezTo>
                  <a:pt x="287274" y="80540"/>
                  <a:pt x="287376" y="80744"/>
                  <a:pt x="287579" y="80947"/>
                </a:cubicBezTo>
                <a:cubicBezTo>
                  <a:pt x="288188" y="80947"/>
                  <a:pt x="288798" y="80896"/>
                  <a:pt x="289408" y="80794"/>
                </a:cubicBezTo>
                <a:cubicBezTo>
                  <a:pt x="290017" y="80693"/>
                  <a:pt x="290728" y="80642"/>
                  <a:pt x="291541" y="80642"/>
                </a:cubicBezTo>
                <a:cubicBezTo>
                  <a:pt x="291541" y="80236"/>
                  <a:pt x="291592" y="79880"/>
                  <a:pt x="291694" y="79575"/>
                </a:cubicBezTo>
                <a:cubicBezTo>
                  <a:pt x="291795" y="79270"/>
                  <a:pt x="291643" y="78915"/>
                  <a:pt x="291236" y="78508"/>
                </a:cubicBezTo>
                <a:close/>
                <a:moveTo>
                  <a:pt x="498196" y="78204"/>
                </a:moveTo>
                <a:cubicBezTo>
                  <a:pt x="498399" y="78407"/>
                  <a:pt x="498602" y="78559"/>
                  <a:pt x="498805" y="78661"/>
                </a:cubicBezTo>
                <a:cubicBezTo>
                  <a:pt x="499008" y="78762"/>
                  <a:pt x="499212" y="78915"/>
                  <a:pt x="499415" y="79118"/>
                </a:cubicBezTo>
                <a:cubicBezTo>
                  <a:pt x="499415" y="79321"/>
                  <a:pt x="499364" y="79474"/>
                  <a:pt x="499262" y="79575"/>
                </a:cubicBezTo>
                <a:cubicBezTo>
                  <a:pt x="499161" y="79677"/>
                  <a:pt x="499110" y="79829"/>
                  <a:pt x="499110" y="80032"/>
                </a:cubicBezTo>
                <a:lnTo>
                  <a:pt x="500024" y="80032"/>
                </a:lnTo>
                <a:lnTo>
                  <a:pt x="500024" y="80642"/>
                </a:lnTo>
                <a:lnTo>
                  <a:pt x="500634" y="80032"/>
                </a:lnTo>
                <a:lnTo>
                  <a:pt x="500024" y="80032"/>
                </a:lnTo>
                <a:cubicBezTo>
                  <a:pt x="499821" y="79829"/>
                  <a:pt x="499720" y="79524"/>
                  <a:pt x="499720" y="79118"/>
                </a:cubicBezTo>
                <a:cubicBezTo>
                  <a:pt x="500126" y="77899"/>
                  <a:pt x="499618" y="77594"/>
                  <a:pt x="498196" y="78204"/>
                </a:cubicBezTo>
                <a:close/>
                <a:moveTo>
                  <a:pt x="299466" y="78204"/>
                </a:moveTo>
                <a:cubicBezTo>
                  <a:pt x="298856" y="78610"/>
                  <a:pt x="298145" y="79220"/>
                  <a:pt x="297332" y="80032"/>
                </a:cubicBezTo>
                <a:lnTo>
                  <a:pt x="298856" y="80032"/>
                </a:lnTo>
                <a:cubicBezTo>
                  <a:pt x="299060" y="79220"/>
                  <a:pt x="299517" y="78864"/>
                  <a:pt x="300228" y="78966"/>
                </a:cubicBezTo>
                <a:cubicBezTo>
                  <a:pt x="300939" y="79067"/>
                  <a:pt x="301498" y="78813"/>
                  <a:pt x="301904" y="78204"/>
                </a:cubicBezTo>
                <a:cubicBezTo>
                  <a:pt x="300888" y="77797"/>
                  <a:pt x="300076" y="77797"/>
                  <a:pt x="299466" y="78204"/>
                </a:cubicBezTo>
                <a:close/>
                <a:moveTo>
                  <a:pt x="606095" y="77899"/>
                </a:moveTo>
                <a:cubicBezTo>
                  <a:pt x="605892" y="77899"/>
                  <a:pt x="605688" y="78000"/>
                  <a:pt x="605485" y="78204"/>
                </a:cubicBezTo>
                <a:lnTo>
                  <a:pt x="606400" y="78204"/>
                </a:lnTo>
                <a:cubicBezTo>
                  <a:pt x="606196" y="78000"/>
                  <a:pt x="606095" y="77899"/>
                  <a:pt x="606095" y="77899"/>
                </a:cubicBezTo>
                <a:close/>
                <a:moveTo>
                  <a:pt x="588416" y="77899"/>
                </a:moveTo>
                <a:cubicBezTo>
                  <a:pt x="588620" y="78102"/>
                  <a:pt x="588823" y="78204"/>
                  <a:pt x="589026" y="78204"/>
                </a:cubicBezTo>
                <a:lnTo>
                  <a:pt x="589026" y="77899"/>
                </a:lnTo>
                <a:lnTo>
                  <a:pt x="588721" y="77899"/>
                </a:lnTo>
                <a:close/>
                <a:moveTo>
                  <a:pt x="585978" y="77899"/>
                </a:moveTo>
                <a:cubicBezTo>
                  <a:pt x="585775" y="78102"/>
                  <a:pt x="585368" y="78305"/>
                  <a:pt x="584759" y="78508"/>
                </a:cubicBezTo>
                <a:cubicBezTo>
                  <a:pt x="585165" y="78712"/>
                  <a:pt x="585572" y="79016"/>
                  <a:pt x="585978" y="79423"/>
                </a:cubicBezTo>
                <a:cubicBezTo>
                  <a:pt x="586384" y="79220"/>
                  <a:pt x="586588" y="79118"/>
                  <a:pt x="586588" y="79118"/>
                </a:cubicBezTo>
                <a:cubicBezTo>
                  <a:pt x="586384" y="78915"/>
                  <a:pt x="586283" y="78712"/>
                  <a:pt x="586283" y="78508"/>
                </a:cubicBezTo>
                <a:cubicBezTo>
                  <a:pt x="586283" y="78305"/>
                  <a:pt x="586181" y="78102"/>
                  <a:pt x="585978" y="77899"/>
                </a:cubicBezTo>
                <a:close/>
                <a:moveTo>
                  <a:pt x="582320" y="77899"/>
                </a:moveTo>
                <a:cubicBezTo>
                  <a:pt x="582320" y="78305"/>
                  <a:pt x="582371" y="78559"/>
                  <a:pt x="582473" y="78661"/>
                </a:cubicBezTo>
                <a:lnTo>
                  <a:pt x="582576" y="79177"/>
                </a:lnTo>
                <a:lnTo>
                  <a:pt x="582625" y="79118"/>
                </a:lnTo>
                <a:cubicBezTo>
                  <a:pt x="583641" y="78508"/>
                  <a:pt x="583540" y="78102"/>
                  <a:pt x="582320" y="77899"/>
                </a:cubicBezTo>
                <a:close/>
                <a:moveTo>
                  <a:pt x="461924" y="77899"/>
                </a:moveTo>
                <a:lnTo>
                  <a:pt x="461924" y="78204"/>
                </a:lnTo>
                <a:lnTo>
                  <a:pt x="462839" y="78204"/>
                </a:lnTo>
                <a:lnTo>
                  <a:pt x="462534" y="77899"/>
                </a:lnTo>
                <a:close/>
                <a:moveTo>
                  <a:pt x="458572" y="77899"/>
                </a:moveTo>
                <a:lnTo>
                  <a:pt x="457657" y="78813"/>
                </a:lnTo>
                <a:cubicBezTo>
                  <a:pt x="457860" y="78813"/>
                  <a:pt x="457962" y="78915"/>
                  <a:pt x="457962" y="79118"/>
                </a:cubicBezTo>
                <a:cubicBezTo>
                  <a:pt x="458165" y="78915"/>
                  <a:pt x="458267" y="78762"/>
                  <a:pt x="458267" y="78661"/>
                </a:cubicBezTo>
                <a:cubicBezTo>
                  <a:pt x="458267" y="78559"/>
                  <a:pt x="458470" y="78407"/>
                  <a:pt x="458876" y="78204"/>
                </a:cubicBezTo>
                <a:cubicBezTo>
                  <a:pt x="458876" y="78000"/>
                  <a:pt x="458775" y="77899"/>
                  <a:pt x="458572" y="77899"/>
                </a:cubicBezTo>
                <a:close/>
                <a:moveTo>
                  <a:pt x="395783" y="77899"/>
                </a:moveTo>
                <a:lnTo>
                  <a:pt x="395783" y="78204"/>
                </a:lnTo>
                <a:lnTo>
                  <a:pt x="396392" y="78204"/>
                </a:lnTo>
                <a:cubicBezTo>
                  <a:pt x="396189" y="78204"/>
                  <a:pt x="396088" y="78153"/>
                  <a:pt x="396088" y="78051"/>
                </a:cubicBezTo>
                <a:cubicBezTo>
                  <a:pt x="396088" y="77950"/>
                  <a:pt x="395986" y="77899"/>
                  <a:pt x="395783" y="77899"/>
                </a:cubicBezTo>
                <a:close/>
                <a:moveTo>
                  <a:pt x="237592" y="77899"/>
                </a:moveTo>
                <a:lnTo>
                  <a:pt x="236906" y="78813"/>
                </a:lnTo>
                <a:cubicBezTo>
                  <a:pt x="236703" y="79220"/>
                  <a:pt x="236398" y="79626"/>
                  <a:pt x="235991" y="80032"/>
                </a:cubicBezTo>
                <a:lnTo>
                  <a:pt x="237820" y="80032"/>
                </a:lnTo>
                <a:cubicBezTo>
                  <a:pt x="238430" y="79626"/>
                  <a:pt x="238989" y="79270"/>
                  <a:pt x="239497" y="78966"/>
                </a:cubicBezTo>
                <a:cubicBezTo>
                  <a:pt x="240005" y="78661"/>
                  <a:pt x="240665" y="78305"/>
                  <a:pt x="241478" y="77899"/>
                </a:cubicBezTo>
                <a:close/>
                <a:moveTo>
                  <a:pt x="171679" y="77899"/>
                </a:moveTo>
                <a:cubicBezTo>
                  <a:pt x="171679" y="77899"/>
                  <a:pt x="171475" y="78102"/>
                  <a:pt x="171069" y="78508"/>
                </a:cubicBezTo>
                <a:cubicBezTo>
                  <a:pt x="171069" y="78508"/>
                  <a:pt x="171272" y="78712"/>
                  <a:pt x="171679" y="79118"/>
                </a:cubicBezTo>
                <a:lnTo>
                  <a:pt x="171983" y="78813"/>
                </a:lnTo>
                <a:cubicBezTo>
                  <a:pt x="171983" y="78407"/>
                  <a:pt x="171882" y="78102"/>
                  <a:pt x="171679" y="77899"/>
                </a:cubicBezTo>
                <a:close/>
                <a:moveTo>
                  <a:pt x="61062" y="77899"/>
                </a:moveTo>
                <a:lnTo>
                  <a:pt x="61265" y="78508"/>
                </a:lnTo>
                <a:cubicBezTo>
                  <a:pt x="61265" y="78712"/>
                  <a:pt x="61468" y="79016"/>
                  <a:pt x="61874" y="79423"/>
                </a:cubicBezTo>
                <a:cubicBezTo>
                  <a:pt x="62484" y="78407"/>
                  <a:pt x="62636" y="77899"/>
                  <a:pt x="62332" y="77899"/>
                </a:cubicBezTo>
                <a:close/>
                <a:moveTo>
                  <a:pt x="564337" y="77594"/>
                </a:moveTo>
                <a:cubicBezTo>
                  <a:pt x="563321" y="76781"/>
                  <a:pt x="562102" y="77086"/>
                  <a:pt x="560680" y="78508"/>
                </a:cubicBezTo>
                <a:cubicBezTo>
                  <a:pt x="561086" y="79118"/>
                  <a:pt x="561492" y="79829"/>
                  <a:pt x="561899" y="80642"/>
                </a:cubicBezTo>
                <a:cubicBezTo>
                  <a:pt x="562305" y="81455"/>
                  <a:pt x="563016" y="81861"/>
                  <a:pt x="564032" y="81861"/>
                </a:cubicBezTo>
                <a:cubicBezTo>
                  <a:pt x="564439" y="81658"/>
                  <a:pt x="564744" y="81506"/>
                  <a:pt x="564947" y="81404"/>
                </a:cubicBezTo>
                <a:cubicBezTo>
                  <a:pt x="565150" y="81302"/>
                  <a:pt x="565455" y="81150"/>
                  <a:pt x="565861" y="80947"/>
                </a:cubicBezTo>
                <a:cubicBezTo>
                  <a:pt x="566268" y="81150"/>
                  <a:pt x="566674" y="81302"/>
                  <a:pt x="567080" y="81404"/>
                </a:cubicBezTo>
                <a:cubicBezTo>
                  <a:pt x="567487" y="81506"/>
                  <a:pt x="567893" y="81760"/>
                  <a:pt x="568300" y="82166"/>
                </a:cubicBezTo>
                <a:lnTo>
                  <a:pt x="568300" y="81556"/>
                </a:lnTo>
                <a:cubicBezTo>
                  <a:pt x="567893" y="80947"/>
                  <a:pt x="567385" y="80439"/>
                  <a:pt x="566776" y="80032"/>
                </a:cubicBezTo>
                <a:cubicBezTo>
                  <a:pt x="565963" y="79626"/>
                  <a:pt x="565150" y="79575"/>
                  <a:pt x="564337" y="79880"/>
                </a:cubicBezTo>
                <a:cubicBezTo>
                  <a:pt x="563524" y="80185"/>
                  <a:pt x="562915" y="79829"/>
                  <a:pt x="562508" y="78813"/>
                </a:cubicBezTo>
                <a:cubicBezTo>
                  <a:pt x="563321" y="78407"/>
                  <a:pt x="563931" y="78000"/>
                  <a:pt x="564337" y="77594"/>
                </a:cubicBezTo>
                <a:close/>
                <a:moveTo>
                  <a:pt x="595274" y="77442"/>
                </a:moveTo>
                <a:cubicBezTo>
                  <a:pt x="594970" y="77543"/>
                  <a:pt x="594614" y="77797"/>
                  <a:pt x="594208" y="78204"/>
                </a:cubicBezTo>
                <a:cubicBezTo>
                  <a:pt x="594208" y="78407"/>
                  <a:pt x="594258" y="78610"/>
                  <a:pt x="594360" y="78813"/>
                </a:cubicBezTo>
                <a:cubicBezTo>
                  <a:pt x="594462" y="79016"/>
                  <a:pt x="594411" y="79321"/>
                  <a:pt x="594208" y="79728"/>
                </a:cubicBezTo>
                <a:cubicBezTo>
                  <a:pt x="594614" y="79321"/>
                  <a:pt x="594919" y="79067"/>
                  <a:pt x="595122" y="78966"/>
                </a:cubicBezTo>
                <a:lnTo>
                  <a:pt x="595833" y="78610"/>
                </a:lnTo>
                <a:lnTo>
                  <a:pt x="595732" y="78508"/>
                </a:lnTo>
                <a:cubicBezTo>
                  <a:pt x="595732" y="77696"/>
                  <a:pt x="595579" y="77340"/>
                  <a:pt x="595274" y="77442"/>
                </a:cubicBezTo>
                <a:close/>
                <a:moveTo>
                  <a:pt x="568909" y="77289"/>
                </a:moveTo>
                <a:lnTo>
                  <a:pt x="568909" y="78813"/>
                </a:lnTo>
                <a:lnTo>
                  <a:pt x="569214" y="78813"/>
                </a:lnTo>
                <a:cubicBezTo>
                  <a:pt x="569417" y="78407"/>
                  <a:pt x="569519" y="77899"/>
                  <a:pt x="569519" y="77289"/>
                </a:cubicBezTo>
                <a:close/>
                <a:moveTo>
                  <a:pt x="557936" y="77289"/>
                </a:moveTo>
                <a:lnTo>
                  <a:pt x="558241" y="77594"/>
                </a:lnTo>
                <a:lnTo>
                  <a:pt x="558241" y="77289"/>
                </a:lnTo>
                <a:close/>
                <a:moveTo>
                  <a:pt x="55778" y="77289"/>
                </a:moveTo>
                <a:cubicBezTo>
                  <a:pt x="55169" y="78305"/>
                  <a:pt x="54864" y="78864"/>
                  <a:pt x="54864" y="78966"/>
                </a:cubicBezTo>
                <a:cubicBezTo>
                  <a:pt x="54864" y="79067"/>
                  <a:pt x="55067" y="79321"/>
                  <a:pt x="55474" y="79728"/>
                </a:cubicBezTo>
                <a:cubicBezTo>
                  <a:pt x="55677" y="79931"/>
                  <a:pt x="56185" y="79829"/>
                  <a:pt x="56998" y="79423"/>
                </a:cubicBezTo>
                <a:cubicBezTo>
                  <a:pt x="56794" y="79016"/>
                  <a:pt x="56642" y="78661"/>
                  <a:pt x="56540" y="78356"/>
                </a:cubicBezTo>
                <a:cubicBezTo>
                  <a:pt x="56439" y="78051"/>
                  <a:pt x="56185" y="77696"/>
                  <a:pt x="55778" y="77289"/>
                </a:cubicBezTo>
                <a:close/>
                <a:moveTo>
                  <a:pt x="39929" y="77289"/>
                </a:moveTo>
                <a:cubicBezTo>
                  <a:pt x="39319" y="77696"/>
                  <a:pt x="38862" y="77950"/>
                  <a:pt x="38557" y="78051"/>
                </a:cubicBezTo>
                <a:cubicBezTo>
                  <a:pt x="38252" y="78153"/>
                  <a:pt x="37694" y="78407"/>
                  <a:pt x="36881" y="78813"/>
                </a:cubicBezTo>
                <a:cubicBezTo>
                  <a:pt x="38303" y="78813"/>
                  <a:pt x="39014" y="78813"/>
                  <a:pt x="39014" y="78813"/>
                </a:cubicBezTo>
                <a:lnTo>
                  <a:pt x="39319" y="78508"/>
                </a:lnTo>
                <a:cubicBezTo>
                  <a:pt x="39319" y="78508"/>
                  <a:pt x="39522" y="78102"/>
                  <a:pt x="39929" y="77289"/>
                </a:cubicBezTo>
                <a:close/>
                <a:moveTo>
                  <a:pt x="685724" y="76984"/>
                </a:moveTo>
                <a:cubicBezTo>
                  <a:pt x="685724" y="76984"/>
                  <a:pt x="685521" y="77188"/>
                  <a:pt x="685114" y="77594"/>
                </a:cubicBezTo>
                <a:cubicBezTo>
                  <a:pt x="685317" y="78000"/>
                  <a:pt x="685521" y="78407"/>
                  <a:pt x="685724" y="78813"/>
                </a:cubicBezTo>
                <a:cubicBezTo>
                  <a:pt x="685927" y="79220"/>
                  <a:pt x="686130" y="79728"/>
                  <a:pt x="686333" y="80337"/>
                </a:cubicBezTo>
                <a:cubicBezTo>
                  <a:pt x="686537" y="79931"/>
                  <a:pt x="687045" y="79524"/>
                  <a:pt x="687857" y="79118"/>
                </a:cubicBezTo>
                <a:cubicBezTo>
                  <a:pt x="687451" y="78712"/>
                  <a:pt x="687095" y="78356"/>
                  <a:pt x="686791" y="78051"/>
                </a:cubicBezTo>
                <a:cubicBezTo>
                  <a:pt x="686486" y="77746"/>
                  <a:pt x="686130" y="77391"/>
                  <a:pt x="685724" y="76984"/>
                </a:cubicBezTo>
                <a:close/>
                <a:moveTo>
                  <a:pt x="487223" y="76984"/>
                </a:moveTo>
                <a:lnTo>
                  <a:pt x="485187" y="77748"/>
                </a:lnTo>
                <a:lnTo>
                  <a:pt x="486156" y="79270"/>
                </a:lnTo>
                <a:cubicBezTo>
                  <a:pt x="486664" y="79372"/>
                  <a:pt x="487426" y="79626"/>
                  <a:pt x="488442" y="80032"/>
                </a:cubicBezTo>
                <a:cubicBezTo>
                  <a:pt x="488036" y="79220"/>
                  <a:pt x="487782" y="78610"/>
                  <a:pt x="487680" y="78204"/>
                </a:cubicBezTo>
                <a:cubicBezTo>
                  <a:pt x="487578" y="77797"/>
                  <a:pt x="487426" y="77391"/>
                  <a:pt x="487223" y="76984"/>
                </a:cubicBezTo>
                <a:close/>
                <a:moveTo>
                  <a:pt x="298552" y="76984"/>
                </a:moveTo>
                <a:cubicBezTo>
                  <a:pt x="298145" y="77188"/>
                  <a:pt x="297739" y="77289"/>
                  <a:pt x="297332" y="77289"/>
                </a:cubicBezTo>
                <a:lnTo>
                  <a:pt x="297332" y="77899"/>
                </a:lnTo>
                <a:cubicBezTo>
                  <a:pt x="297739" y="77696"/>
                  <a:pt x="298247" y="77594"/>
                  <a:pt x="298856" y="77594"/>
                </a:cubicBezTo>
                <a:cubicBezTo>
                  <a:pt x="298653" y="77391"/>
                  <a:pt x="298552" y="77188"/>
                  <a:pt x="298552" y="76984"/>
                </a:cubicBezTo>
                <a:close/>
                <a:moveTo>
                  <a:pt x="236906" y="76984"/>
                </a:moveTo>
                <a:cubicBezTo>
                  <a:pt x="236906" y="77391"/>
                  <a:pt x="236703" y="77594"/>
                  <a:pt x="236296" y="77594"/>
                </a:cubicBezTo>
                <a:cubicBezTo>
                  <a:pt x="236296" y="77797"/>
                  <a:pt x="236398" y="78000"/>
                  <a:pt x="236601" y="78204"/>
                </a:cubicBezTo>
                <a:lnTo>
                  <a:pt x="237439" y="77785"/>
                </a:lnTo>
                <a:close/>
                <a:moveTo>
                  <a:pt x="559765" y="76375"/>
                </a:moveTo>
                <a:cubicBezTo>
                  <a:pt x="559562" y="76781"/>
                  <a:pt x="559460" y="77188"/>
                  <a:pt x="559460" y="77594"/>
                </a:cubicBezTo>
                <a:lnTo>
                  <a:pt x="560070" y="77594"/>
                </a:lnTo>
                <a:cubicBezTo>
                  <a:pt x="560070" y="77188"/>
                  <a:pt x="560172" y="76781"/>
                  <a:pt x="560375" y="76375"/>
                </a:cubicBezTo>
                <a:close/>
                <a:moveTo>
                  <a:pt x="60350" y="76375"/>
                </a:moveTo>
                <a:cubicBezTo>
                  <a:pt x="60147" y="76578"/>
                  <a:pt x="60046" y="76680"/>
                  <a:pt x="60046" y="76680"/>
                </a:cubicBezTo>
                <a:cubicBezTo>
                  <a:pt x="60046" y="76883"/>
                  <a:pt x="59944" y="76984"/>
                  <a:pt x="59741" y="76984"/>
                </a:cubicBezTo>
                <a:lnTo>
                  <a:pt x="60808" y="77518"/>
                </a:lnTo>
                <a:close/>
                <a:moveTo>
                  <a:pt x="582625" y="76070"/>
                </a:moveTo>
                <a:cubicBezTo>
                  <a:pt x="582828" y="76273"/>
                  <a:pt x="582930" y="76375"/>
                  <a:pt x="582930" y="76375"/>
                </a:cubicBezTo>
                <a:lnTo>
                  <a:pt x="582930" y="76070"/>
                </a:lnTo>
                <a:close/>
                <a:moveTo>
                  <a:pt x="579577" y="76070"/>
                </a:moveTo>
                <a:lnTo>
                  <a:pt x="579577" y="76375"/>
                </a:lnTo>
                <a:lnTo>
                  <a:pt x="579577" y="76984"/>
                </a:lnTo>
                <a:cubicBezTo>
                  <a:pt x="579780" y="76578"/>
                  <a:pt x="579882" y="76273"/>
                  <a:pt x="579882" y="76070"/>
                </a:cubicBezTo>
                <a:close/>
                <a:moveTo>
                  <a:pt x="496976" y="76070"/>
                </a:moveTo>
                <a:lnTo>
                  <a:pt x="496062" y="76984"/>
                </a:lnTo>
                <a:cubicBezTo>
                  <a:pt x="496265" y="77188"/>
                  <a:pt x="496418" y="77289"/>
                  <a:pt x="496519" y="77289"/>
                </a:cubicBezTo>
                <a:cubicBezTo>
                  <a:pt x="496621" y="77289"/>
                  <a:pt x="496773" y="77391"/>
                  <a:pt x="496976" y="77594"/>
                </a:cubicBezTo>
                <a:cubicBezTo>
                  <a:pt x="497180" y="77391"/>
                  <a:pt x="497281" y="77188"/>
                  <a:pt x="497281" y="76984"/>
                </a:cubicBezTo>
                <a:cubicBezTo>
                  <a:pt x="497078" y="76984"/>
                  <a:pt x="497027" y="76883"/>
                  <a:pt x="497129" y="76680"/>
                </a:cubicBezTo>
                <a:cubicBezTo>
                  <a:pt x="497230" y="76476"/>
                  <a:pt x="497180" y="76273"/>
                  <a:pt x="496976" y="76070"/>
                </a:cubicBezTo>
                <a:close/>
                <a:moveTo>
                  <a:pt x="485089" y="76070"/>
                </a:moveTo>
                <a:cubicBezTo>
                  <a:pt x="484886" y="76273"/>
                  <a:pt x="484683" y="76375"/>
                  <a:pt x="484480" y="76375"/>
                </a:cubicBezTo>
                <a:lnTo>
                  <a:pt x="484899" y="77213"/>
                </a:lnTo>
                <a:close/>
                <a:moveTo>
                  <a:pt x="468020" y="76070"/>
                </a:moveTo>
                <a:cubicBezTo>
                  <a:pt x="467614" y="76883"/>
                  <a:pt x="467208" y="77594"/>
                  <a:pt x="466801" y="78204"/>
                </a:cubicBezTo>
                <a:cubicBezTo>
                  <a:pt x="466395" y="78813"/>
                  <a:pt x="465887" y="79626"/>
                  <a:pt x="465277" y="80642"/>
                </a:cubicBezTo>
                <a:cubicBezTo>
                  <a:pt x="466090" y="80439"/>
                  <a:pt x="466903" y="80134"/>
                  <a:pt x="467716" y="79728"/>
                </a:cubicBezTo>
                <a:lnTo>
                  <a:pt x="468630" y="76070"/>
                </a:lnTo>
                <a:close/>
                <a:moveTo>
                  <a:pt x="399745" y="76070"/>
                </a:moveTo>
                <a:lnTo>
                  <a:pt x="398526" y="77289"/>
                </a:lnTo>
                <a:cubicBezTo>
                  <a:pt x="398729" y="77492"/>
                  <a:pt x="398831" y="77645"/>
                  <a:pt x="398831" y="77746"/>
                </a:cubicBezTo>
                <a:cubicBezTo>
                  <a:pt x="398831" y="77848"/>
                  <a:pt x="398932" y="78000"/>
                  <a:pt x="399136" y="78204"/>
                </a:cubicBezTo>
                <a:cubicBezTo>
                  <a:pt x="399948" y="78204"/>
                  <a:pt x="400863" y="78102"/>
                  <a:pt x="401879" y="77899"/>
                </a:cubicBezTo>
                <a:cubicBezTo>
                  <a:pt x="400863" y="77086"/>
                  <a:pt x="400152" y="76476"/>
                  <a:pt x="399745" y="76070"/>
                </a:cubicBezTo>
                <a:close/>
                <a:moveTo>
                  <a:pt x="308000" y="76070"/>
                </a:moveTo>
                <a:cubicBezTo>
                  <a:pt x="307797" y="76070"/>
                  <a:pt x="307645" y="76121"/>
                  <a:pt x="307543" y="76222"/>
                </a:cubicBezTo>
                <a:cubicBezTo>
                  <a:pt x="307442" y="76324"/>
                  <a:pt x="307289" y="76375"/>
                  <a:pt x="307086" y="76375"/>
                </a:cubicBezTo>
                <a:lnTo>
                  <a:pt x="308000" y="76375"/>
                </a:lnTo>
                <a:close/>
                <a:moveTo>
                  <a:pt x="246355" y="76070"/>
                </a:moveTo>
                <a:lnTo>
                  <a:pt x="246355" y="76375"/>
                </a:lnTo>
                <a:lnTo>
                  <a:pt x="247269" y="76375"/>
                </a:lnTo>
                <a:cubicBezTo>
                  <a:pt x="247066" y="76375"/>
                  <a:pt x="246913" y="76324"/>
                  <a:pt x="246812" y="76222"/>
                </a:cubicBezTo>
                <a:cubicBezTo>
                  <a:pt x="246710" y="76121"/>
                  <a:pt x="246558" y="76070"/>
                  <a:pt x="246355" y="76070"/>
                </a:cubicBezTo>
                <a:close/>
                <a:moveTo>
                  <a:pt x="182042" y="76070"/>
                </a:moveTo>
                <a:cubicBezTo>
                  <a:pt x="181839" y="76070"/>
                  <a:pt x="181737" y="76121"/>
                  <a:pt x="181737" y="76222"/>
                </a:cubicBezTo>
                <a:cubicBezTo>
                  <a:pt x="181737" y="76324"/>
                  <a:pt x="181635" y="76375"/>
                  <a:pt x="181432" y="76375"/>
                </a:cubicBezTo>
                <a:cubicBezTo>
                  <a:pt x="181229" y="76781"/>
                  <a:pt x="181127" y="77137"/>
                  <a:pt x="181127" y="77442"/>
                </a:cubicBezTo>
                <a:cubicBezTo>
                  <a:pt x="181127" y="77746"/>
                  <a:pt x="181026" y="78102"/>
                  <a:pt x="180823" y="78508"/>
                </a:cubicBezTo>
                <a:lnTo>
                  <a:pt x="182867" y="77632"/>
                </a:lnTo>
                <a:lnTo>
                  <a:pt x="182347" y="76070"/>
                </a:lnTo>
                <a:close/>
                <a:moveTo>
                  <a:pt x="44196" y="76070"/>
                </a:moveTo>
                <a:cubicBezTo>
                  <a:pt x="44196" y="76273"/>
                  <a:pt x="43891" y="76680"/>
                  <a:pt x="43282" y="77289"/>
                </a:cubicBezTo>
                <a:cubicBezTo>
                  <a:pt x="43282" y="77289"/>
                  <a:pt x="43485" y="77492"/>
                  <a:pt x="43891" y="77899"/>
                </a:cubicBezTo>
                <a:cubicBezTo>
                  <a:pt x="43891" y="77492"/>
                  <a:pt x="44196" y="76984"/>
                  <a:pt x="44806" y="76375"/>
                </a:cubicBezTo>
                <a:cubicBezTo>
                  <a:pt x="44806" y="76172"/>
                  <a:pt x="44602" y="76070"/>
                  <a:pt x="44196" y="76070"/>
                </a:cubicBezTo>
                <a:close/>
                <a:moveTo>
                  <a:pt x="41453" y="76070"/>
                </a:moveTo>
                <a:lnTo>
                  <a:pt x="41453" y="76375"/>
                </a:lnTo>
                <a:lnTo>
                  <a:pt x="42672" y="76375"/>
                </a:lnTo>
                <a:cubicBezTo>
                  <a:pt x="42266" y="76375"/>
                  <a:pt x="42012" y="76324"/>
                  <a:pt x="41910" y="76222"/>
                </a:cubicBezTo>
                <a:cubicBezTo>
                  <a:pt x="41808" y="76121"/>
                  <a:pt x="41656" y="76070"/>
                  <a:pt x="41453" y="76070"/>
                </a:cubicBezTo>
                <a:close/>
                <a:moveTo>
                  <a:pt x="503987" y="75765"/>
                </a:moveTo>
                <a:cubicBezTo>
                  <a:pt x="503987" y="76172"/>
                  <a:pt x="503784" y="76578"/>
                  <a:pt x="503377" y="76984"/>
                </a:cubicBezTo>
                <a:cubicBezTo>
                  <a:pt x="504190" y="76984"/>
                  <a:pt x="504596" y="76984"/>
                  <a:pt x="504596" y="76984"/>
                </a:cubicBezTo>
                <a:lnTo>
                  <a:pt x="505206" y="76375"/>
                </a:lnTo>
                <a:cubicBezTo>
                  <a:pt x="505003" y="76172"/>
                  <a:pt x="504800" y="76070"/>
                  <a:pt x="504596" y="76070"/>
                </a:cubicBezTo>
                <a:cubicBezTo>
                  <a:pt x="504393" y="76070"/>
                  <a:pt x="504190" y="75968"/>
                  <a:pt x="503987" y="75765"/>
                </a:cubicBezTo>
                <a:close/>
                <a:moveTo>
                  <a:pt x="608533" y="75460"/>
                </a:moveTo>
                <a:lnTo>
                  <a:pt x="608838" y="75765"/>
                </a:lnTo>
                <a:lnTo>
                  <a:pt x="608838" y="75460"/>
                </a:lnTo>
                <a:close/>
                <a:moveTo>
                  <a:pt x="509168" y="75460"/>
                </a:moveTo>
                <a:lnTo>
                  <a:pt x="509168" y="75765"/>
                </a:lnTo>
                <a:cubicBezTo>
                  <a:pt x="509372" y="75562"/>
                  <a:pt x="509473" y="75460"/>
                  <a:pt x="509473" y="75460"/>
                </a:cubicBezTo>
                <a:close/>
                <a:moveTo>
                  <a:pt x="507340" y="75460"/>
                </a:moveTo>
                <a:lnTo>
                  <a:pt x="507644" y="75765"/>
                </a:lnTo>
                <a:lnTo>
                  <a:pt x="507644" y="75460"/>
                </a:lnTo>
                <a:close/>
                <a:moveTo>
                  <a:pt x="387553" y="75460"/>
                </a:moveTo>
                <a:cubicBezTo>
                  <a:pt x="386131" y="77086"/>
                  <a:pt x="385420" y="78000"/>
                  <a:pt x="385420" y="78204"/>
                </a:cubicBezTo>
                <a:cubicBezTo>
                  <a:pt x="385826" y="78407"/>
                  <a:pt x="386283" y="78559"/>
                  <a:pt x="386791" y="78661"/>
                </a:cubicBezTo>
                <a:cubicBezTo>
                  <a:pt x="387299" y="78762"/>
                  <a:pt x="387960" y="79016"/>
                  <a:pt x="388772" y="79423"/>
                </a:cubicBezTo>
                <a:cubicBezTo>
                  <a:pt x="389382" y="79423"/>
                  <a:pt x="390296" y="79220"/>
                  <a:pt x="391516" y="78813"/>
                </a:cubicBezTo>
                <a:cubicBezTo>
                  <a:pt x="391719" y="78407"/>
                  <a:pt x="391820" y="78204"/>
                  <a:pt x="391820" y="78204"/>
                </a:cubicBezTo>
                <a:cubicBezTo>
                  <a:pt x="391211" y="78000"/>
                  <a:pt x="390398" y="77899"/>
                  <a:pt x="389382" y="77899"/>
                </a:cubicBezTo>
                <a:cubicBezTo>
                  <a:pt x="388976" y="77492"/>
                  <a:pt x="388722" y="77086"/>
                  <a:pt x="388620" y="76680"/>
                </a:cubicBezTo>
                <a:cubicBezTo>
                  <a:pt x="388518" y="76273"/>
                  <a:pt x="388163" y="75867"/>
                  <a:pt x="387553" y="75460"/>
                </a:cubicBezTo>
                <a:close/>
                <a:moveTo>
                  <a:pt x="303124" y="75460"/>
                </a:moveTo>
                <a:cubicBezTo>
                  <a:pt x="302920" y="75664"/>
                  <a:pt x="302819" y="75816"/>
                  <a:pt x="302819" y="75918"/>
                </a:cubicBezTo>
                <a:cubicBezTo>
                  <a:pt x="302819" y="76019"/>
                  <a:pt x="302717" y="76172"/>
                  <a:pt x="302514" y="76375"/>
                </a:cubicBezTo>
                <a:cubicBezTo>
                  <a:pt x="302717" y="76375"/>
                  <a:pt x="302768" y="76476"/>
                  <a:pt x="302666" y="76680"/>
                </a:cubicBezTo>
                <a:cubicBezTo>
                  <a:pt x="302565" y="76883"/>
                  <a:pt x="302616" y="76984"/>
                  <a:pt x="302819" y="76984"/>
                </a:cubicBezTo>
                <a:cubicBezTo>
                  <a:pt x="303225" y="76172"/>
                  <a:pt x="303428" y="75765"/>
                  <a:pt x="303428" y="75765"/>
                </a:cubicBezTo>
                <a:cubicBezTo>
                  <a:pt x="303428" y="75562"/>
                  <a:pt x="303327" y="75460"/>
                  <a:pt x="303124" y="75460"/>
                </a:cubicBezTo>
                <a:close/>
                <a:moveTo>
                  <a:pt x="242087" y="75460"/>
                </a:moveTo>
                <a:cubicBezTo>
                  <a:pt x="242087" y="75664"/>
                  <a:pt x="241884" y="75968"/>
                  <a:pt x="241478" y="76375"/>
                </a:cubicBezTo>
                <a:cubicBezTo>
                  <a:pt x="241681" y="76375"/>
                  <a:pt x="241732" y="76476"/>
                  <a:pt x="241630" y="76680"/>
                </a:cubicBezTo>
                <a:cubicBezTo>
                  <a:pt x="241529" y="76883"/>
                  <a:pt x="241579" y="76984"/>
                  <a:pt x="241783" y="76984"/>
                </a:cubicBezTo>
                <a:cubicBezTo>
                  <a:pt x="242189" y="76578"/>
                  <a:pt x="242392" y="76324"/>
                  <a:pt x="242392" y="76222"/>
                </a:cubicBezTo>
                <a:cubicBezTo>
                  <a:pt x="242392" y="76121"/>
                  <a:pt x="242494" y="75867"/>
                  <a:pt x="242697" y="75460"/>
                </a:cubicBezTo>
                <a:close/>
                <a:moveTo>
                  <a:pt x="167107" y="75460"/>
                </a:moveTo>
                <a:cubicBezTo>
                  <a:pt x="166700" y="76273"/>
                  <a:pt x="166446" y="76883"/>
                  <a:pt x="166345" y="77289"/>
                </a:cubicBezTo>
                <a:cubicBezTo>
                  <a:pt x="166243" y="77696"/>
                  <a:pt x="166091" y="78102"/>
                  <a:pt x="165887" y="78508"/>
                </a:cubicBezTo>
                <a:cubicBezTo>
                  <a:pt x="165278" y="78915"/>
                  <a:pt x="164719" y="79169"/>
                  <a:pt x="164211" y="79270"/>
                </a:cubicBezTo>
                <a:cubicBezTo>
                  <a:pt x="163703" y="79372"/>
                  <a:pt x="163144" y="79626"/>
                  <a:pt x="162535" y="80032"/>
                </a:cubicBezTo>
                <a:cubicBezTo>
                  <a:pt x="162535" y="80439"/>
                  <a:pt x="162636" y="80744"/>
                  <a:pt x="162839" y="80947"/>
                </a:cubicBezTo>
                <a:cubicBezTo>
                  <a:pt x="163855" y="80540"/>
                  <a:pt x="164973" y="80134"/>
                  <a:pt x="166192" y="79728"/>
                </a:cubicBezTo>
                <a:cubicBezTo>
                  <a:pt x="167411" y="79321"/>
                  <a:pt x="168834" y="78407"/>
                  <a:pt x="170459" y="76984"/>
                </a:cubicBezTo>
                <a:cubicBezTo>
                  <a:pt x="169443" y="76172"/>
                  <a:pt x="168326" y="75664"/>
                  <a:pt x="167107" y="75460"/>
                </a:cubicBezTo>
                <a:close/>
                <a:moveTo>
                  <a:pt x="56998" y="75460"/>
                </a:moveTo>
                <a:lnTo>
                  <a:pt x="56998" y="76375"/>
                </a:lnTo>
                <a:lnTo>
                  <a:pt x="57302" y="76375"/>
                </a:lnTo>
                <a:lnTo>
                  <a:pt x="57302" y="75460"/>
                </a:lnTo>
                <a:close/>
                <a:moveTo>
                  <a:pt x="600304" y="75156"/>
                </a:moveTo>
                <a:cubicBezTo>
                  <a:pt x="599897" y="75562"/>
                  <a:pt x="599694" y="75816"/>
                  <a:pt x="599694" y="75918"/>
                </a:cubicBezTo>
                <a:cubicBezTo>
                  <a:pt x="599694" y="76019"/>
                  <a:pt x="599592" y="76172"/>
                  <a:pt x="599389" y="76375"/>
                </a:cubicBezTo>
                <a:cubicBezTo>
                  <a:pt x="599592" y="76781"/>
                  <a:pt x="600304" y="77188"/>
                  <a:pt x="601523" y="77594"/>
                </a:cubicBezTo>
                <a:cubicBezTo>
                  <a:pt x="601116" y="76781"/>
                  <a:pt x="600862" y="76273"/>
                  <a:pt x="600761" y="76070"/>
                </a:cubicBezTo>
                <a:cubicBezTo>
                  <a:pt x="600659" y="75867"/>
                  <a:pt x="600507" y="75562"/>
                  <a:pt x="600304" y="75156"/>
                </a:cubicBezTo>
                <a:close/>
                <a:moveTo>
                  <a:pt x="492100" y="75156"/>
                </a:moveTo>
                <a:cubicBezTo>
                  <a:pt x="491084" y="75562"/>
                  <a:pt x="490474" y="75968"/>
                  <a:pt x="490271" y="76375"/>
                </a:cubicBezTo>
                <a:cubicBezTo>
                  <a:pt x="490474" y="76984"/>
                  <a:pt x="490982" y="77289"/>
                  <a:pt x="491795" y="77289"/>
                </a:cubicBezTo>
                <a:cubicBezTo>
                  <a:pt x="491998" y="77289"/>
                  <a:pt x="492201" y="77188"/>
                  <a:pt x="492404" y="76984"/>
                </a:cubicBezTo>
                <a:cubicBezTo>
                  <a:pt x="492404" y="76578"/>
                  <a:pt x="492354" y="76273"/>
                  <a:pt x="492252" y="76070"/>
                </a:cubicBezTo>
                <a:cubicBezTo>
                  <a:pt x="492150" y="75867"/>
                  <a:pt x="492100" y="75562"/>
                  <a:pt x="492100" y="75156"/>
                </a:cubicBezTo>
                <a:close/>
                <a:moveTo>
                  <a:pt x="477469" y="75156"/>
                </a:moveTo>
                <a:cubicBezTo>
                  <a:pt x="477063" y="75156"/>
                  <a:pt x="476758" y="75257"/>
                  <a:pt x="476555" y="75460"/>
                </a:cubicBezTo>
                <a:lnTo>
                  <a:pt x="475714" y="76021"/>
                </a:lnTo>
                <a:lnTo>
                  <a:pt x="475945" y="76832"/>
                </a:lnTo>
                <a:cubicBezTo>
                  <a:pt x="475945" y="77137"/>
                  <a:pt x="476047" y="77391"/>
                  <a:pt x="476250" y="77594"/>
                </a:cubicBezTo>
                <a:cubicBezTo>
                  <a:pt x="476860" y="78204"/>
                  <a:pt x="477520" y="78305"/>
                  <a:pt x="478231" y="77899"/>
                </a:cubicBezTo>
                <a:cubicBezTo>
                  <a:pt x="478942" y="77492"/>
                  <a:pt x="479603" y="77289"/>
                  <a:pt x="480212" y="77289"/>
                </a:cubicBezTo>
                <a:lnTo>
                  <a:pt x="480212" y="79423"/>
                </a:lnTo>
                <a:cubicBezTo>
                  <a:pt x="480619" y="78610"/>
                  <a:pt x="480974" y="77899"/>
                  <a:pt x="481279" y="77289"/>
                </a:cubicBezTo>
                <a:cubicBezTo>
                  <a:pt x="481584" y="76680"/>
                  <a:pt x="481838" y="76172"/>
                  <a:pt x="482041" y="75765"/>
                </a:cubicBezTo>
                <a:cubicBezTo>
                  <a:pt x="481025" y="75562"/>
                  <a:pt x="480212" y="75410"/>
                  <a:pt x="479603" y="75308"/>
                </a:cubicBezTo>
                <a:cubicBezTo>
                  <a:pt x="478993" y="75206"/>
                  <a:pt x="478282" y="75156"/>
                  <a:pt x="477469" y="75156"/>
                </a:cubicBezTo>
                <a:close/>
                <a:moveTo>
                  <a:pt x="185699" y="75156"/>
                </a:moveTo>
                <a:cubicBezTo>
                  <a:pt x="185293" y="75562"/>
                  <a:pt x="185090" y="75918"/>
                  <a:pt x="185090" y="76222"/>
                </a:cubicBezTo>
                <a:cubicBezTo>
                  <a:pt x="185090" y="76527"/>
                  <a:pt x="184887" y="76883"/>
                  <a:pt x="184480" y="77289"/>
                </a:cubicBezTo>
                <a:cubicBezTo>
                  <a:pt x="184683" y="77289"/>
                  <a:pt x="184887" y="77391"/>
                  <a:pt x="185090" y="77594"/>
                </a:cubicBezTo>
                <a:cubicBezTo>
                  <a:pt x="185293" y="77188"/>
                  <a:pt x="185445" y="76832"/>
                  <a:pt x="185547" y="76527"/>
                </a:cubicBezTo>
                <a:cubicBezTo>
                  <a:pt x="185649" y="76222"/>
                  <a:pt x="185801" y="75867"/>
                  <a:pt x="186004" y="75460"/>
                </a:cubicBezTo>
                <a:cubicBezTo>
                  <a:pt x="185801" y="75460"/>
                  <a:pt x="185750" y="75410"/>
                  <a:pt x="185852" y="75308"/>
                </a:cubicBezTo>
                <a:cubicBezTo>
                  <a:pt x="185953" y="75206"/>
                  <a:pt x="185903" y="75156"/>
                  <a:pt x="185699" y="75156"/>
                </a:cubicBezTo>
                <a:close/>
                <a:moveTo>
                  <a:pt x="163144" y="75156"/>
                </a:moveTo>
                <a:cubicBezTo>
                  <a:pt x="162331" y="75359"/>
                  <a:pt x="161823" y="75765"/>
                  <a:pt x="161620" y="76375"/>
                </a:cubicBezTo>
                <a:lnTo>
                  <a:pt x="161620" y="76984"/>
                </a:lnTo>
                <a:cubicBezTo>
                  <a:pt x="162027" y="76578"/>
                  <a:pt x="162382" y="76324"/>
                  <a:pt x="162687" y="76222"/>
                </a:cubicBezTo>
                <a:cubicBezTo>
                  <a:pt x="162992" y="76121"/>
                  <a:pt x="163246" y="75968"/>
                  <a:pt x="163449" y="75765"/>
                </a:cubicBezTo>
                <a:cubicBezTo>
                  <a:pt x="163246" y="75562"/>
                  <a:pt x="163144" y="75359"/>
                  <a:pt x="163144" y="75156"/>
                </a:cubicBezTo>
                <a:close/>
                <a:moveTo>
                  <a:pt x="308915" y="74851"/>
                </a:moveTo>
                <a:lnTo>
                  <a:pt x="308915" y="75156"/>
                </a:lnTo>
                <a:lnTo>
                  <a:pt x="309220" y="74851"/>
                </a:lnTo>
                <a:close/>
                <a:moveTo>
                  <a:pt x="254279" y="74851"/>
                </a:moveTo>
                <a:lnTo>
                  <a:pt x="254584" y="75156"/>
                </a:lnTo>
                <a:lnTo>
                  <a:pt x="254584" y="74851"/>
                </a:lnTo>
                <a:close/>
                <a:moveTo>
                  <a:pt x="605485" y="74546"/>
                </a:moveTo>
                <a:lnTo>
                  <a:pt x="604876" y="74851"/>
                </a:lnTo>
                <a:cubicBezTo>
                  <a:pt x="604876" y="75054"/>
                  <a:pt x="604977" y="75156"/>
                  <a:pt x="605180" y="75156"/>
                </a:cubicBezTo>
                <a:lnTo>
                  <a:pt x="605485" y="75156"/>
                </a:lnTo>
                <a:close/>
                <a:moveTo>
                  <a:pt x="389382" y="74546"/>
                </a:moveTo>
                <a:lnTo>
                  <a:pt x="389077" y="74851"/>
                </a:lnTo>
                <a:lnTo>
                  <a:pt x="389077" y="75156"/>
                </a:lnTo>
                <a:cubicBezTo>
                  <a:pt x="389280" y="74952"/>
                  <a:pt x="389382" y="74851"/>
                  <a:pt x="389382" y="74851"/>
                </a:cubicBezTo>
                <a:close/>
                <a:moveTo>
                  <a:pt x="289712" y="74546"/>
                </a:moveTo>
                <a:cubicBezTo>
                  <a:pt x="289509" y="74749"/>
                  <a:pt x="289357" y="74952"/>
                  <a:pt x="289255" y="75156"/>
                </a:cubicBezTo>
                <a:cubicBezTo>
                  <a:pt x="289154" y="75359"/>
                  <a:pt x="289001" y="75562"/>
                  <a:pt x="288798" y="75765"/>
                </a:cubicBezTo>
                <a:cubicBezTo>
                  <a:pt x="289611" y="76172"/>
                  <a:pt x="290220" y="76578"/>
                  <a:pt x="290627" y="76984"/>
                </a:cubicBezTo>
                <a:cubicBezTo>
                  <a:pt x="290830" y="75562"/>
                  <a:pt x="290525" y="74749"/>
                  <a:pt x="289712" y="74546"/>
                </a:cubicBezTo>
                <a:close/>
                <a:moveTo>
                  <a:pt x="248183" y="74546"/>
                </a:moveTo>
                <a:lnTo>
                  <a:pt x="247879" y="74851"/>
                </a:lnTo>
                <a:lnTo>
                  <a:pt x="248183" y="75156"/>
                </a:lnTo>
                <a:close/>
                <a:moveTo>
                  <a:pt x="175031" y="74546"/>
                </a:moveTo>
                <a:cubicBezTo>
                  <a:pt x="174828" y="74952"/>
                  <a:pt x="174727" y="75359"/>
                  <a:pt x="174727" y="75765"/>
                </a:cubicBezTo>
                <a:cubicBezTo>
                  <a:pt x="174727" y="76172"/>
                  <a:pt x="174625" y="76578"/>
                  <a:pt x="174422" y="76984"/>
                </a:cubicBezTo>
                <a:lnTo>
                  <a:pt x="175946" y="76984"/>
                </a:lnTo>
                <a:lnTo>
                  <a:pt x="175946" y="77899"/>
                </a:lnTo>
                <a:cubicBezTo>
                  <a:pt x="175946" y="77899"/>
                  <a:pt x="176149" y="77696"/>
                  <a:pt x="176555" y="77289"/>
                </a:cubicBezTo>
                <a:cubicBezTo>
                  <a:pt x="176149" y="77289"/>
                  <a:pt x="175946" y="77188"/>
                  <a:pt x="175946" y="76984"/>
                </a:cubicBezTo>
                <a:lnTo>
                  <a:pt x="175946" y="74546"/>
                </a:lnTo>
                <a:close/>
                <a:moveTo>
                  <a:pt x="502463" y="73936"/>
                </a:moveTo>
                <a:cubicBezTo>
                  <a:pt x="502260" y="73936"/>
                  <a:pt x="502158" y="73987"/>
                  <a:pt x="502158" y="74089"/>
                </a:cubicBezTo>
                <a:cubicBezTo>
                  <a:pt x="502158" y="74190"/>
                  <a:pt x="502056" y="74241"/>
                  <a:pt x="501853" y="74241"/>
                </a:cubicBezTo>
                <a:cubicBezTo>
                  <a:pt x="502260" y="74648"/>
                  <a:pt x="502666" y="74952"/>
                  <a:pt x="503072" y="75156"/>
                </a:cubicBezTo>
                <a:cubicBezTo>
                  <a:pt x="503072" y="74952"/>
                  <a:pt x="503174" y="74851"/>
                  <a:pt x="503377" y="74851"/>
                </a:cubicBezTo>
                <a:cubicBezTo>
                  <a:pt x="502768" y="74241"/>
                  <a:pt x="502463" y="73936"/>
                  <a:pt x="502463" y="73936"/>
                </a:cubicBezTo>
                <a:close/>
                <a:moveTo>
                  <a:pt x="393954" y="73936"/>
                </a:moveTo>
                <a:cubicBezTo>
                  <a:pt x="393548" y="74546"/>
                  <a:pt x="393294" y="74902"/>
                  <a:pt x="393192" y="75003"/>
                </a:cubicBezTo>
                <a:cubicBezTo>
                  <a:pt x="393090" y="75105"/>
                  <a:pt x="392938" y="75257"/>
                  <a:pt x="392735" y="75460"/>
                </a:cubicBezTo>
                <a:cubicBezTo>
                  <a:pt x="392735" y="75664"/>
                  <a:pt x="392938" y="75765"/>
                  <a:pt x="393344" y="75765"/>
                </a:cubicBezTo>
                <a:cubicBezTo>
                  <a:pt x="393344" y="75562"/>
                  <a:pt x="393395" y="75359"/>
                  <a:pt x="393497" y="75156"/>
                </a:cubicBezTo>
                <a:cubicBezTo>
                  <a:pt x="393598" y="74952"/>
                  <a:pt x="393751" y="74546"/>
                  <a:pt x="393954" y="73936"/>
                </a:cubicBezTo>
                <a:close/>
                <a:moveTo>
                  <a:pt x="379324" y="73936"/>
                </a:moveTo>
                <a:cubicBezTo>
                  <a:pt x="379730" y="74749"/>
                  <a:pt x="379933" y="75156"/>
                  <a:pt x="379933" y="75156"/>
                </a:cubicBezTo>
                <a:cubicBezTo>
                  <a:pt x="379933" y="75562"/>
                  <a:pt x="380238" y="75867"/>
                  <a:pt x="380848" y="76070"/>
                </a:cubicBezTo>
                <a:cubicBezTo>
                  <a:pt x="381254" y="74851"/>
                  <a:pt x="380746" y="74140"/>
                  <a:pt x="379324" y="73936"/>
                </a:cubicBezTo>
                <a:close/>
                <a:moveTo>
                  <a:pt x="298552" y="73936"/>
                </a:moveTo>
                <a:cubicBezTo>
                  <a:pt x="298552" y="74140"/>
                  <a:pt x="298653" y="74241"/>
                  <a:pt x="298856" y="74241"/>
                </a:cubicBezTo>
                <a:lnTo>
                  <a:pt x="299161" y="74241"/>
                </a:lnTo>
                <a:lnTo>
                  <a:pt x="299161" y="73936"/>
                </a:lnTo>
                <a:close/>
                <a:moveTo>
                  <a:pt x="293675" y="73936"/>
                </a:moveTo>
                <a:cubicBezTo>
                  <a:pt x="293675" y="74140"/>
                  <a:pt x="293573" y="74241"/>
                  <a:pt x="293370" y="74241"/>
                </a:cubicBezTo>
                <a:cubicBezTo>
                  <a:pt x="293776" y="74444"/>
                  <a:pt x="294030" y="74597"/>
                  <a:pt x="294132" y="74698"/>
                </a:cubicBezTo>
                <a:cubicBezTo>
                  <a:pt x="294234" y="74800"/>
                  <a:pt x="294488" y="74952"/>
                  <a:pt x="294894" y="75156"/>
                </a:cubicBezTo>
                <a:cubicBezTo>
                  <a:pt x="294894" y="74952"/>
                  <a:pt x="294945" y="74851"/>
                  <a:pt x="295046" y="74851"/>
                </a:cubicBezTo>
                <a:cubicBezTo>
                  <a:pt x="295148" y="74851"/>
                  <a:pt x="295199" y="74749"/>
                  <a:pt x="295199" y="74546"/>
                </a:cubicBezTo>
                <a:cubicBezTo>
                  <a:pt x="294792" y="74140"/>
                  <a:pt x="294284" y="73936"/>
                  <a:pt x="293675" y="73936"/>
                </a:cubicBezTo>
                <a:close/>
                <a:moveTo>
                  <a:pt x="462991" y="73784"/>
                </a:moveTo>
                <a:cubicBezTo>
                  <a:pt x="462686" y="73682"/>
                  <a:pt x="461924" y="74038"/>
                  <a:pt x="460705" y="74851"/>
                </a:cubicBezTo>
                <a:cubicBezTo>
                  <a:pt x="461315" y="75054"/>
                  <a:pt x="461823" y="75206"/>
                  <a:pt x="462229" y="75308"/>
                </a:cubicBezTo>
                <a:cubicBezTo>
                  <a:pt x="462636" y="75410"/>
                  <a:pt x="463347" y="75562"/>
                  <a:pt x="464363" y="75765"/>
                </a:cubicBezTo>
                <a:cubicBezTo>
                  <a:pt x="463753" y="74546"/>
                  <a:pt x="463296" y="73886"/>
                  <a:pt x="462991" y="73784"/>
                </a:cubicBezTo>
                <a:close/>
                <a:moveTo>
                  <a:pt x="587502" y="73632"/>
                </a:moveTo>
                <a:cubicBezTo>
                  <a:pt x="587096" y="74241"/>
                  <a:pt x="586791" y="74749"/>
                  <a:pt x="586588" y="75156"/>
                </a:cubicBezTo>
                <a:cubicBezTo>
                  <a:pt x="586384" y="75562"/>
                  <a:pt x="586080" y="76172"/>
                  <a:pt x="585673" y="76984"/>
                </a:cubicBezTo>
                <a:cubicBezTo>
                  <a:pt x="586892" y="76578"/>
                  <a:pt x="587959" y="76324"/>
                  <a:pt x="588874" y="76222"/>
                </a:cubicBezTo>
                <a:cubicBezTo>
                  <a:pt x="589788" y="76121"/>
                  <a:pt x="590753" y="75562"/>
                  <a:pt x="591769" y="74546"/>
                </a:cubicBezTo>
                <a:cubicBezTo>
                  <a:pt x="591769" y="74546"/>
                  <a:pt x="591566" y="74343"/>
                  <a:pt x="591160" y="73936"/>
                </a:cubicBezTo>
                <a:cubicBezTo>
                  <a:pt x="590753" y="74140"/>
                  <a:pt x="590347" y="74343"/>
                  <a:pt x="589940" y="74546"/>
                </a:cubicBezTo>
                <a:cubicBezTo>
                  <a:pt x="589534" y="74749"/>
                  <a:pt x="589128" y="74952"/>
                  <a:pt x="588721" y="75156"/>
                </a:cubicBezTo>
                <a:cubicBezTo>
                  <a:pt x="588112" y="74546"/>
                  <a:pt x="587705" y="74038"/>
                  <a:pt x="587502" y="73632"/>
                </a:cubicBezTo>
                <a:close/>
                <a:moveTo>
                  <a:pt x="574700" y="73632"/>
                </a:moveTo>
                <a:cubicBezTo>
                  <a:pt x="574294" y="74038"/>
                  <a:pt x="573989" y="74444"/>
                  <a:pt x="573786" y="74851"/>
                </a:cubicBezTo>
                <a:lnTo>
                  <a:pt x="571652" y="74851"/>
                </a:lnTo>
                <a:cubicBezTo>
                  <a:pt x="571449" y="76273"/>
                  <a:pt x="571805" y="76883"/>
                  <a:pt x="572719" y="76680"/>
                </a:cubicBezTo>
                <a:cubicBezTo>
                  <a:pt x="573634" y="76476"/>
                  <a:pt x="574294" y="76883"/>
                  <a:pt x="574700" y="77899"/>
                </a:cubicBezTo>
                <a:cubicBezTo>
                  <a:pt x="575107" y="76883"/>
                  <a:pt x="575716" y="75968"/>
                  <a:pt x="576529" y="75156"/>
                </a:cubicBezTo>
                <a:cubicBezTo>
                  <a:pt x="576529" y="74749"/>
                  <a:pt x="576732" y="74343"/>
                  <a:pt x="577139" y="73936"/>
                </a:cubicBezTo>
                <a:lnTo>
                  <a:pt x="577139" y="73632"/>
                </a:lnTo>
                <a:lnTo>
                  <a:pt x="575805" y="74432"/>
                </a:lnTo>
                <a:lnTo>
                  <a:pt x="575615" y="74546"/>
                </a:lnTo>
                <a:cubicBezTo>
                  <a:pt x="575005" y="73936"/>
                  <a:pt x="574700" y="73632"/>
                  <a:pt x="574700" y="73632"/>
                </a:cubicBezTo>
                <a:close/>
                <a:moveTo>
                  <a:pt x="51511" y="73632"/>
                </a:moveTo>
                <a:cubicBezTo>
                  <a:pt x="50902" y="74648"/>
                  <a:pt x="50089" y="75359"/>
                  <a:pt x="49073" y="75765"/>
                </a:cubicBezTo>
                <a:cubicBezTo>
                  <a:pt x="49479" y="76172"/>
                  <a:pt x="49835" y="76578"/>
                  <a:pt x="50140" y="76984"/>
                </a:cubicBezTo>
                <a:cubicBezTo>
                  <a:pt x="50444" y="77391"/>
                  <a:pt x="50800" y="77797"/>
                  <a:pt x="51206" y="78204"/>
                </a:cubicBezTo>
                <a:cubicBezTo>
                  <a:pt x="51410" y="77188"/>
                  <a:pt x="51562" y="76426"/>
                  <a:pt x="51664" y="75918"/>
                </a:cubicBezTo>
                <a:cubicBezTo>
                  <a:pt x="51765" y="75410"/>
                  <a:pt x="51918" y="74952"/>
                  <a:pt x="52121" y="74546"/>
                </a:cubicBezTo>
                <a:cubicBezTo>
                  <a:pt x="52730" y="74952"/>
                  <a:pt x="53238" y="75308"/>
                  <a:pt x="53645" y="75613"/>
                </a:cubicBezTo>
                <a:cubicBezTo>
                  <a:pt x="54051" y="75918"/>
                  <a:pt x="54762" y="76375"/>
                  <a:pt x="55778" y="76984"/>
                </a:cubicBezTo>
                <a:cubicBezTo>
                  <a:pt x="55778" y="75968"/>
                  <a:pt x="55728" y="75257"/>
                  <a:pt x="55626" y="74851"/>
                </a:cubicBezTo>
                <a:cubicBezTo>
                  <a:pt x="55524" y="74444"/>
                  <a:pt x="55474" y="74038"/>
                  <a:pt x="55474" y="73632"/>
                </a:cubicBezTo>
                <a:close/>
                <a:moveTo>
                  <a:pt x="306476" y="73327"/>
                </a:moveTo>
                <a:lnTo>
                  <a:pt x="306476" y="73632"/>
                </a:lnTo>
                <a:lnTo>
                  <a:pt x="307391" y="73632"/>
                </a:lnTo>
                <a:lnTo>
                  <a:pt x="307391" y="73327"/>
                </a:lnTo>
                <a:close/>
                <a:moveTo>
                  <a:pt x="245135" y="73327"/>
                </a:moveTo>
                <a:lnTo>
                  <a:pt x="245135" y="73632"/>
                </a:lnTo>
                <a:lnTo>
                  <a:pt x="246050" y="73632"/>
                </a:lnTo>
                <a:lnTo>
                  <a:pt x="246050" y="73327"/>
                </a:lnTo>
                <a:close/>
                <a:moveTo>
                  <a:pt x="63094" y="73327"/>
                </a:moveTo>
                <a:lnTo>
                  <a:pt x="63398" y="73632"/>
                </a:lnTo>
                <a:lnTo>
                  <a:pt x="63398" y="73327"/>
                </a:lnTo>
                <a:close/>
                <a:moveTo>
                  <a:pt x="608533" y="73022"/>
                </a:moveTo>
                <a:lnTo>
                  <a:pt x="608533" y="73327"/>
                </a:lnTo>
                <a:lnTo>
                  <a:pt x="609143" y="73327"/>
                </a:lnTo>
                <a:lnTo>
                  <a:pt x="609143" y="73022"/>
                </a:lnTo>
                <a:close/>
                <a:moveTo>
                  <a:pt x="598780" y="73022"/>
                </a:moveTo>
                <a:lnTo>
                  <a:pt x="598780" y="73327"/>
                </a:lnTo>
                <a:lnTo>
                  <a:pt x="599389" y="73632"/>
                </a:lnTo>
                <a:lnTo>
                  <a:pt x="599389" y="73022"/>
                </a:lnTo>
                <a:close/>
                <a:moveTo>
                  <a:pt x="580187" y="73022"/>
                </a:moveTo>
                <a:cubicBezTo>
                  <a:pt x="580187" y="73428"/>
                  <a:pt x="580339" y="73632"/>
                  <a:pt x="580644" y="73632"/>
                </a:cubicBezTo>
                <a:cubicBezTo>
                  <a:pt x="580949" y="73632"/>
                  <a:pt x="581203" y="73428"/>
                  <a:pt x="581406" y="73022"/>
                </a:cubicBezTo>
                <a:close/>
                <a:moveTo>
                  <a:pt x="563118" y="73022"/>
                </a:moveTo>
                <a:lnTo>
                  <a:pt x="562813" y="73327"/>
                </a:lnTo>
                <a:lnTo>
                  <a:pt x="563118" y="73327"/>
                </a:lnTo>
                <a:close/>
                <a:moveTo>
                  <a:pt x="387553" y="72717"/>
                </a:moveTo>
                <a:lnTo>
                  <a:pt x="385724" y="73762"/>
                </a:lnTo>
                <a:lnTo>
                  <a:pt x="385724" y="75765"/>
                </a:lnTo>
                <a:cubicBezTo>
                  <a:pt x="386131" y="75156"/>
                  <a:pt x="386436" y="74648"/>
                  <a:pt x="386639" y="74241"/>
                </a:cubicBezTo>
                <a:cubicBezTo>
                  <a:pt x="386842" y="73835"/>
                  <a:pt x="387147" y="73327"/>
                  <a:pt x="387553" y="72717"/>
                </a:cubicBezTo>
                <a:close/>
                <a:moveTo>
                  <a:pt x="566166" y="72412"/>
                </a:moveTo>
                <a:cubicBezTo>
                  <a:pt x="566369" y="72819"/>
                  <a:pt x="566471" y="73225"/>
                  <a:pt x="566471" y="73632"/>
                </a:cubicBezTo>
                <a:cubicBezTo>
                  <a:pt x="566471" y="74038"/>
                  <a:pt x="566674" y="74444"/>
                  <a:pt x="567080" y="74851"/>
                </a:cubicBezTo>
                <a:cubicBezTo>
                  <a:pt x="566674" y="75257"/>
                  <a:pt x="566369" y="75562"/>
                  <a:pt x="566166" y="75765"/>
                </a:cubicBezTo>
                <a:cubicBezTo>
                  <a:pt x="565963" y="75968"/>
                  <a:pt x="565658" y="76375"/>
                  <a:pt x="565252" y="76984"/>
                </a:cubicBezTo>
                <a:cubicBezTo>
                  <a:pt x="566268" y="76578"/>
                  <a:pt x="566928" y="76324"/>
                  <a:pt x="567233" y="76222"/>
                </a:cubicBezTo>
                <a:cubicBezTo>
                  <a:pt x="567538" y="76121"/>
                  <a:pt x="567893" y="75968"/>
                  <a:pt x="568300" y="75765"/>
                </a:cubicBezTo>
                <a:cubicBezTo>
                  <a:pt x="568706" y="74140"/>
                  <a:pt x="568909" y="73124"/>
                  <a:pt x="568909" y="72717"/>
                </a:cubicBezTo>
                <a:cubicBezTo>
                  <a:pt x="568503" y="72514"/>
                  <a:pt x="567588" y="72412"/>
                  <a:pt x="566166" y="72412"/>
                </a:cubicBezTo>
                <a:close/>
                <a:moveTo>
                  <a:pt x="304038" y="72412"/>
                </a:moveTo>
                <a:lnTo>
                  <a:pt x="303733" y="72717"/>
                </a:lnTo>
                <a:lnTo>
                  <a:pt x="304038" y="72717"/>
                </a:lnTo>
                <a:close/>
                <a:moveTo>
                  <a:pt x="250317" y="72412"/>
                </a:moveTo>
                <a:lnTo>
                  <a:pt x="249707" y="72717"/>
                </a:lnTo>
                <a:lnTo>
                  <a:pt x="250012" y="72717"/>
                </a:lnTo>
                <a:close/>
                <a:moveTo>
                  <a:pt x="167107" y="72412"/>
                </a:moveTo>
                <a:lnTo>
                  <a:pt x="166802" y="72717"/>
                </a:lnTo>
                <a:lnTo>
                  <a:pt x="167107" y="72717"/>
                </a:lnTo>
                <a:close/>
                <a:moveTo>
                  <a:pt x="399136" y="72108"/>
                </a:moveTo>
                <a:cubicBezTo>
                  <a:pt x="398729" y="72311"/>
                  <a:pt x="398221" y="72412"/>
                  <a:pt x="397612" y="72412"/>
                </a:cubicBezTo>
                <a:cubicBezTo>
                  <a:pt x="397408" y="72616"/>
                  <a:pt x="397307" y="72819"/>
                  <a:pt x="397307" y="73022"/>
                </a:cubicBezTo>
                <a:cubicBezTo>
                  <a:pt x="397916" y="73022"/>
                  <a:pt x="398424" y="72920"/>
                  <a:pt x="398831" y="72717"/>
                </a:cubicBezTo>
                <a:cubicBezTo>
                  <a:pt x="399034" y="72514"/>
                  <a:pt x="399136" y="72311"/>
                  <a:pt x="399136" y="72108"/>
                </a:cubicBezTo>
                <a:close/>
                <a:moveTo>
                  <a:pt x="579882" y="71803"/>
                </a:moveTo>
                <a:lnTo>
                  <a:pt x="578846" y="72217"/>
                </a:lnTo>
                <a:lnTo>
                  <a:pt x="579657" y="72704"/>
                </a:lnTo>
                <a:lnTo>
                  <a:pt x="579730" y="72412"/>
                </a:lnTo>
                <a:cubicBezTo>
                  <a:pt x="579831" y="72209"/>
                  <a:pt x="579882" y="72006"/>
                  <a:pt x="579882" y="71803"/>
                </a:cubicBezTo>
                <a:close/>
                <a:moveTo>
                  <a:pt x="289712" y="71803"/>
                </a:moveTo>
                <a:cubicBezTo>
                  <a:pt x="289712" y="72209"/>
                  <a:pt x="289509" y="72514"/>
                  <a:pt x="289103" y="72717"/>
                </a:cubicBezTo>
                <a:cubicBezTo>
                  <a:pt x="289509" y="72717"/>
                  <a:pt x="289712" y="72819"/>
                  <a:pt x="289712" y="73022"/>
                </a:cubicBezTo>
                <a:cubicBezTo>
                  <a:pt x="289712" y="72819"/>
                  <a:pt x="289814" y="72666"/>
                  <a:pt x="290017" y="72565"/>
                </a:cubicBezTo>
                <a:cubicBezTo>
                  <a:pt x="290220" y="72463"/>
                  <a:pt x="290322" y="72311"/>
                  <a:pt x="290322" y="72108"/>
                </a:cubicBezTo>
                <a:cubicBezTo>
                  <a:pt x="290119" y="72108"/>
                  <a:pt x="290017" y="72057"/>
                  <a:pt x="290017" y="71955"/>
                </a:cubicBezTo>
                <a:cubicBezTo>
                  <a:pt x="290017" y="71854"/>
                  <a:pt x="289916" y="71803"/>
                  <a:pt x="289712" y="71803"/>
                </a:cubicBezTo>
                <a:close/>
                <a:moveTo>
                  <a:pt x="253975" y="71803"/>
                </a:moveTo>
                <a:cubicBezTo>
                  <a:pt x="253365" y="72412"/>
                  <a:pt x="253060" y="72819"/>
                  <a:pt x="253060" y="73022"/>
                </a:cubicBezTo>
                <a:cubicBezTo>
                  <a:pt x="253060" y="73225"/>
                  <a:pt x="253111" y="73327"/>
                  <a:pt x="253213" y="73327"/>
                </a:cubicBezTo>
                <a:cubicBezTo>
                  <a:pt x="253314" y="73327"/>
                  <a:pt x="253365" y="73428"/>
                  <a:pt x="253365" y="73632"/>
                </a:cubicBezTo>
                <a:cubicBezTo>
                  <a:pt x="253771" y="73225"/>
                  <a:pt x="253975" y="72920"/>
                  <a:pt x="253975" y="72717"/>
                </a:cubicBezTo>
                <a:cubicBezTo>
                  <a:pt x="254178" y="72717"/>
                  <a:pt x="254279" y="72412"/>
                  <a:pt x="254279" y="71803"/>
                </a:cubicBezTo>
                <a:close/>
                <a:moveTo>
                  <a:pt x="169240" y="71803"/>
                </a:moveTo>
                <a:lnTo>
                  <a:pt x="169545" y="72108"/>
                </a:lnTo>
                <a:lnTo>
                  <a:pt x="169545" y="71803"/>
                </a:lnTo>
                <a:close/>
                <a:moveTo>
                  <a:pt x="164973" y="71803"/>
                </a:moveTo>
                <a:cubicBezTo>
                  <a:pt x="164567" y="72006"/>
                  <a:pt x="163855" y="72108"/>
                  <a:pt x="162839" y="72108"/>
                </a:cubicBezTo>
                <a:cubicBezTo>
                  <a:pt x="162839" y="72514"/>
                  <a:pt x="162839" y="72717"/>
                  <a:pt x="162839" y="72717"/>
                </a:cubicBezTo>
                <a:lnTo>
                  <a:pt x="164668" y="72717"/>
                </a:lnTo>
                <a:cubicBezTo>
                  <a:pt x="164871" y="72514"/>
                  <a:pt x="164973" y="72209"/>
                  <a:pt x="164973" y="71803"/>
                </a:cubicBezTo>
                <a:close/>
                <a:moveTo>
                  <a:pt x="593293" y="71498"/>
                </a:moveTo>
                <a:cubicBezTo>
                  <a:pt x="592887" y="71701"/>
                  <a:pt x="592684" y="71803"/>
                  <a:pt x="592684" y="71803"/>
                </a:cubicBezTo>
                <a:lnTo>
                  <a:pt x="593293" y="71803"/>
                </a:lnTo>
                <a:close/>
                <a:moveTo>
                  <a:pt x="502768" y="71498"/>
                </a:moveTo>
                <a:cubicBezTo>
                  <a:pt x="502768" y="71701"/>
                  <a:pt x="502666" y="71904"/>
                  <a:pt x="502463" y="72108"/>
                </a:cubicBezTo>
                <a:lnTo>
                  <a:pt x="504292" y="73022"/>
                </a:lnTo>
                <a:cubicBezTo>
                  <a:pt x="504292" y="72819"/>
                  <a:pt x="504393" y="72666"/>
                  <a:pt x="504596" y="72565"/>
                </a:cubicBezTo>
                <a:cubicBezTo>
                  <a:pt x="504800" y="72463"/>
                  <a:pt x="504901" y="72311"/>
                  <a:pt x="504901" y="72108"/>
                </a:cubicBezTo>
                <a:cubicBezTo>
                  <a:pt x="504088" y="71701"/>
                  <a:pt x="503377" y="71498"/>
                  <a:pt x="502768" y="71498"/>
                </a:cubicBezTo>
                <a:close/>
                <a:moveTo>
                  <a:pt x="485546" y="71498"/>
                </a:moveTo>
                <a:cubicBezTo>
                  <a:pt x="484429" y="71701"/>
                  <a:pt x="483260" y="71803"/>
                  <a:pt x="482041" y="71803"/>
                </a:cubicBezTo>
                <a:cubicBezTo>
                  <a:pt x="482448" y="72209"/>
                  <a:pt x="482854" y="72514"/>
                  <a:pt x="483260" y="72717"/>
                </a:cubicBezTo>
                <a:cubicBezTo>
                  <a:pt x="483667" y="72920"/>
                  <a:pt x="484175" y="73225"/>
                  <a:pt x="484784" y="73632"/>
                </a:cubicBezTo>
                <a:cubicBezTo>
                  <a:pt x="485191" y="73428"/>
                  <a:pt x="485648" y="73327"/>
                  <a:pt x="486156" y="73327"/>
                </a:cubicBezTo>
                <a:cubicBezTo>
                  <a:pt x="486664" y="73327"/>
                  <a:pt x="487223" y="73225"/>
                  <a:pt x="487832" y="73022"/>
                </a:cubicBezTo>
                <a:cubicBezTo>
                  <a:pt x="487426" y="71803"/>
                  <a:pt x="486664" y="71295"/>
                  <a:pt x="485546" y="71498"/>
                </a:cubicBezTo>
                <a:close/>
                <a:moveTo>
                  <a:pt x="465277" y="71498"/>
                </a:moveTo>
                <a:cubicBezTo>
                  <a:pt x="464464" y="71904"/>
                  <a:pt x="464058" y="72108"/>
                  <a:pt x="464058" y="72108"/>
                </a:cubicBezTo>
                <a:cubicBezTo>
                  <a:pt x="464261" y="72311"/>
                  <a:pt x="464363" y="72514"/>
                  <a:pt x="464363" y="72717"/>
                </a:cubicBezTo>
                <a:cubicBezTo>
                  <a:pt x="465176" y="72514"/>
                  <a:pt x="465582" y="72209"/>
                  <a:pt x="465582" y="71803"/>
                </a:cubicBezTo>
                <a:cubicBezTo>
                  <a:pt x="465582" y="71600"/>
                  <a:pt x="465480" y="71498"/>
                  <a:pt x="465277" y="71498"/>
                </a:cubicBezTo>
                <a:close/>
                <a:moveTo>
                  <a:pt x="175641" y="71498"/>
                </a:moveTo>
                <a:lnTo>
                  <a:pt x="173203" y="72717"/>
                </a:lnTo>
                <a:cubicBezTo>
                  <a:pt x="173406" y="72920"/>
                  <a:pt x="173507" y="73022"/>
                  <a:pt x="173507" y="73022"/>
                </a:cubicBezTo>
                <a:cubicBezTo>
                  <a:pt x="173914" y="72819"/>
                  <a:pt x="174320" y="72666"/>
                  <a:pt x="174727" y="72565"/>
                </a:cubicBezTo>
                <a:cubicBezTo>
                  <a:pt x="175133" y="72463"/>
                  <a:pt x="175539" y="72311"/>
                  <a:pt x="175946" y="72108"/>
                </a:cubicBezTo>
                <a:cubicBezTo>
                  <a:pt x="175743" y="71904"/>
                  <a:pt x="175641" y="71701"/>
                  <a:pt x="175641" y="71498"/>
                </a:cubicBezTo>
                <a:close/>
                <a:moveTo>
                  <a:pt x="41148" y="71498"/>
                </a:moveTo>
                <a:cubicBezTo>
                  <a:pt x="40132" y="72514"/>
                  <a:pt x="39827" y="73428"/>
                  <a:pt x="40234" y="74241"/>
                </a:cubicBezTo>
                <a:cubicBezTo>
                  <a:pt x="41453" y="73835"/>
                  <a:pt x="42113" y="73530"/>
                  <a:pt x="42215" y="73327"/>
                </a:cubicBezTo>
                <a:cubicBezTo>
                  <a:pt x="42316" y="73124"/>
                  <a:pt x="41961" y="72514"/>
                  <a:pt x="41148" y="71498"/>
                </a:cubicBezTo>
                <a:close/>
                <a:moveTo>
                  <a:pt x="573176" y="71193"/>
                </a:moveTo>
                <a:cubicBezTo>
                  <a:pt x="572160" y="71600"/>
                  <a:pt x="571652" y="71904"/>
                  <a:pt x="571652" y="72108"/>
                </a:cubicBezTo>
                <a:cubicBezTo>
                  <a:pt x="571652" y="72311"/>
                  <a:pt x="571856" y="72920"/>
                  <a:pt x="572262" y="73936"/>
                </a:cubicBezTo>
                <a:cubicBezTo>
                  <a:pt x="572262" y="73124"/>
                  <a:pt x="572364" y="72616"/>
                  <a:pt x="572567" y="72412"/>
                </a:cubicBezTo>
                <a:cubicBezTo>
                  <a:pt x="572567" y="72006"/>
                  <a:pt x="572770" y="71600"/>
                  <a:pt x="573176" y="71193"/>
                </a:cubicBezTo>
                <a:close/>
                <a:moveTo>
                  <a:pt x="476555" y="71193"/>
                </a:moveTo>
                <a:cubicBezTo>
                  <a:pt x="476352" y="71193"/>
                  <a:pt x="476148" y="71295"/>
                  <a:pt x="475945" y="71498"/>
                </a:cubicBezTo>
                <a:cubicBezTo>
                  <a:pt x="476148" y="71904"/>
                  <a:pt x="476453" y="72717"/>
                  <a:pt x="476860" y="73936"/>
                </a:cubicBezTo>
                <a:cubicBezTo>
                  <a:pt x="477876" y="72920"/>
                  <a:pt x="478282" y="72311"/>
                  <a:pt x="478079" y="72108"/>
                </a:cubicBezTo>
                <a:cubicBezTo>
                  <a:pt x="477876" y="71904"/>
                  <a:pt x="477368" y="71600"/>
                  <a:pt x="476555" y="71193"/>
                </a:cubicBezTo>
                <a:close/>
                <a:moveTo>
                  <a:pt x="309220" y="71193"/>
                </a:moveTo>
                <a:cubicBezTo>
                  <a:pt x="309423" y="71600"/>
                  <a:pt x="309524" y="72006"/>
                  <a:pt x="309524" y="72412"/>
                </a:cubicBezTo>
                <a:lnTo>
                  <a:pt x="310134" y="72412"/>
                </a:lnTo>
                <a:lnTo>
                  <a:pt x="310134" y="71193"/>
                </a:lnTo>
                <a:close/>
                <a:moveTo>
                  <a:pt x="248488" y="71193"/>
                </a:moveTo>
                <a:cubicBezTo>
                  <a:pt x="248488" y="71803"/>
                  <a:pt x="248387" y="72311"/>
                  <a:pt x="248183" y="72717"/>
                </a:cubicBezTo>
                <a:lnTo>
                  <a:pt x="248793" y="72717"/>
                </a:lnTo>
                <a:cubicBezTo>
                  <a:pt x="248996" y="72311"/>
                  <a:pt x="249098" y="71803"/>
                  <a:pt x="249098" y="71193"/>
                </a:cubicBezTo>
                <a:close/>
                <a:moveTo>
                  <a:pt x="496976" y="70888"/>
                </a:moveTo>
                <a:cubicBezTo>
                  <a:pt x="496773" y="71295"/>
                  <a:pt x="496773" y="71701"/>
                  <a:pt x="496976" y="72108"/>
                </a:cubicBezTo>
                <a:cubicBezTo>
                  <a:pt x="497180" y="72514"/>
                  <a:pt x="497281" y="72920"/>
                  <a:pt x="497281" y="73327"/>
                </a:cubicBezTo>
                <a:lnTo>
                  <a:pt x="497586" y="73327"/>
                </a:lnTo>
                <a:cubicBezTo>
                  <a:pt x="497789" y="72920"/>
                  <a:pt x="497891" y="72514"/>
                  <a:pt x="497891" y="72108"/>
                </a:cubicBezTo>
                <a:cubicBezTo>
                  <a:pt x="497891" y="71701"/>
                  <a:pt x="497992" y="71295"/>
                  <a:pt x="498196" y="70888"/>
                </a:cubicBezTo>
                <a:close/>
                <a:moveTo>
                  <a:pt x="473507" y="70888"/>
                </a:moveTo>
                <a:lnTo>
                  <a:pt x="472897" y="71193"/>
                </a:lnTo>
                <a:lnTo>
                  <a:pt x="473202" y="71193"/>
                </a:lnTo>
                <a:lnTo>
                  <a:pt x="473507" y="71193"/>
                </a:lnTo>
                <a:cubicBezTo>
                  <a:pt x="473507" y="70990"/>
                  <a:pt x="473507" y="70888"/>
                  <a:pt x="473507" y="70888"/>
                </a:cubicBezTo>
                <a:close/>
                <a:moveTo>
                  <a:pt x="403403" y="70888"/>
                </a:moveTo>
                <a:cubicBezTo>
                  <a:pt x="403200" y="71092"/>
                  <a:pt x="403098" y="71295"/>
                  <a:pt x="403098" y="71498"/>
                </a:cubicBezTo>
                <a:cubicBezTo>
                  <a:pt x="403098" y="71295"/>
                  <a:pt x="403200" y="71193"/>
                  <a:pt x="403403" y="71193"/>
                </a:cubicBezTo>
                <a:cubicBezTo>
                  <a:pt x="403403" y="70990"/>
                  <a:pt x="403403" y="70888"/>
                  <a:pt x="403403" y="70888"/>
                </a:cubicBezTo>
                <a:close/>
                <a:moveTo>
                  <a:pt x="49073" y="70888"/>
                </a:moveTo>
                <a:cubicBezTo>
                  <a:pt x="48057" y="71498"/>
                  <a:pt x="47447" y="72158"/>
                  <a:pt x="47244" y="72870"/>
                </a:cubicBezTo>
                <a:cubicBezTo>
                  <a:pt x="47041" y="73581"/>
                  <a:pt x="46736" y="74444"/>
                  <a:pt x="46330" y="75460"/>
                </a:cubicBezTo>
                <a:cubicBezTo>
                  <a:pt x="47752" y="74851"/>
                  <a:pt x="48514" y="74140"/>
                  <a:pt x="48616" y="73327"/>
                </a:cubicBezTo>
                <a:cubicBezTo>
                  <a:pt x="48717" y="72514"/>
                  <a:pt x="48870" y="71701"/>
                  <a:pt x="49073" y="70888"/>
                </a:cubicBezTo>
                <a:close/>
                <a:moveTo>
                  <a:pt x="577901" y="70126"/>
                </a:moveTo>
                <a:cubicBezTo>
                  <a:pt x="577799" y="70025"/>
                  <a:pt x="577240" y="70177"/>
                  <a:pt x="576224" y="70584"/>
                </a:cubicBezTo>
                <a:cubicBezTo>
                  <a:pt x="576021" y="71600"/>
                  <a:pt x="576224" y="72108"/>
                  <a:pt x="576834" y="72108"/>
                </a:cubicBezTo>
                <a:lnTo>
                  <a:pt x="578297" y="72108"/>
                </a:lnTo>
                <a:close/>
                <a:moveTo>
                  <a:pt x="596646" y="69974"/>
                </a:moveTo>
                <a:cubicBezTo>
                  <a:pt x="596443" y="70380"/>
                  <a:pt x="596290" y="70584"/>
                  <a:pt x="596189" y="70584"/>
                </a:cubicBezTo>
                <a:cubicBezTo>
                  <a:pt x="596087" y="70584"/>
                  <a:pt x="595935" y="70685"/>
                  <a:pt x="595732" y="70888"/>
                </a:cubicBezTo>
                <a:cubicBezTo>
                  <a:pt x="595732" y="71092"/>
                  <a:pt x="595732" y="71193"/>
                  <a:pt x="595732" y="71193"/>
                </a:cubicBezTo>
                <a:cubicBezTo>
                  <a:pt x="596544" y="70787"/>
                  <a:pt x="596951" y="70584"/>
                  <a:pt x="596951" y="70584"/>
                </a:cubicBezTo>
                <a:close/>
                <a:moveTo>
                  <a:pt x="587807" y="69974"/>
                </a:moveTo>
                <a:lnTo>
                  <a:pt x="586892" y="71803"/>
                </a:lnTo>
                <a:cubicBezTo>
                  <a:pt x="587096" y="71803"/>
                  <a:pt x="587299" y="71904"/>
                  <a:pt x="587502" y="72108"/>
                </a:cubicBezTo>
                <a:cubicBezTo>
                  <a:pt x="587908" y="71295"/>
                  <a:pt x="588213" y="70787"/>
                  <a:pt x="588416" y="70584"/>
                </a:cubicBezTo>
                <a:cubicBezTo>
                  <a:pt x="588213" y="70584"/>
                  <a:pt x="588112" y="70482"/>
                  <a:pt x="588112" y="70279"/>
                </a:cubicBezTo>
                <a:cubicBezTo>
                  <a:pt x="588112" y="70076"/>
                  <a:pt x="588010" y="69974"/>
                  <a:pt x="587807" y="69974"/>
                </a:cubicBezTo>
                <a:close/>
                <a:moveTo>
                  <a:pt x="300685" y="69974"/>
                </a:moveTo>
                <a:cubicBezTo>
                  <a:pt x="300279" y="70584"/>
                  <a:pt x="299974" y="71142"/>
                  <a:pt x="299771" y="71650"/>
                </a:cubicBezTo>
                <a:cubicBezTo>
                  <a:pt x="299568" y="72158"/>
                  <a:pt x="299263" y="72616"/>
                  <a:pt x="298856" y="73022"/>
                </a:cubicBezTo>
                <a:lnTo>
                  <a:pt x="300990" y="73022"/>
                </a:lnTo>
                <a:cubicBezTo>
                  <a:pt x="301193" y="72616"/>
                  <a:pt x="301295" y="72158"/>
                  <a:pt x="301295" y="71650"/>
                </a:cubicBezTo>
                <a:cubicBezTo>
                  <a:pt x="301295" y="71142"/>
                  <a:pt x="301396" y="70584"/>
                  <a:pt x="301600" y="69974"/>
                </a:cubicBezTo>
                <a:close/>
                <a:moveTo>
                  <a:pt x="239344" y="69974"/>
                </a:moveTo>
                <a:cubicBezTo>
                  <a:pt x="238938" y="70787"/>
                  <a:pt x="238582" y="71549"/>
                  <a:pt x="238277" y="72260"/>
                </a:cubicBezTo>
                <a:cubicBezTo>
                  <a:pt x="237973" y="72971"/>
                  <a:pt x="237617" y="73835"/>
                  <a:pt x="237211" y="74851"/>
                </a:cubicBezTo>
                <a:cubicBezTo>
                  <a:pt x="238023" y="74241"/>
                  <a:pt x="238633" y="73784"/>
                  <a:pt x="239039" y="73479"/>
                </a:cubicBezTo>
                <a:cubicBezTo>
                  <a:pt x="239446" y="73174"/>
                  <a:pt x="239954" y="72819"/>
                  <a:pt x="240563" y="72412"/>
                </a:cubicBezTo>
                <a:cubicBezTo>
                  <a:pt x="240563" y="72006"/>
                  <a:pt x="240462" y="71650"/>
                  <a:pt x="240259" y="71346"/>
                </a:cubicBezTo>
                <a:cubicBezTo>
                  <a:pt x="240055" y="71041"/>
                  <a:pt x="240055" y="70584"/>
                  <a:pt x="240259" y="69974"/>
                </a:cubicBezTo>
                <a:close/>
                <a:moveTo>
                  <a:pt x="180975" y="69822"/>
                </a:moveTo>
                <a:cubicBezTo>
                  <a:pt x="180467" y="70126"/>
                  <a:pt x="180010" y="70584"/>
                  <a:pt x="179603" y="71193"/>
                </a:cubicBezTo>
                <a:cubicBezTo>
                  <a:pt x="179807" y="71600"/>
                  <a:pt x="180111" y="72006"/>
                  <a:pt x="180518" y="72412"/>
                </a:cubicBezTo>
                <a:cubicBezTo>
                  <a:pt x="180924" y="72006"/>
                  <a:pt x="181839" y="71498"/>
                  <a:pt x="183261" y="70888"/>
                </a:cubicBezTo>
                <a:cubicBezTo>
                  <a:pt x="182245" y="69872"/>
                  <a:pt x="181483" y="69517"/>
                  <a:pt x="180975" y="69822"/>
                </a:cubicBezTo>
                <a:close/>
                <a:moveTo>
                  <a:pt x="470764" y="69669"/>
                </a:moveTo>
                <a:cubicBezTo>
                  <a:pt x="470967" y="70482"/>
                  <a:pt x="470967" y="71092"/>
                  <a:pt x="470764" y="71498"/>
                </a:cubicBezTo>
                <a:cubicBezTo>
                  <a:pt x="470967" y="71498"/>
                  <a:pt x="471170" y="71447"/>
                  <a:pt x="471373" y="71346"/>
                </a:cubicBezTo>
                <a:cubicBezTo>
                  <a:pt x="471576" y="71244"/>
                  <a:pt x="471780" y="71193"/>
                  <a:pt x="471983" y="71193"/>
                </a:cubicBezTo>
                <a:cubicBezTo>
                  <a:pt x="471983" y="70380"/>
                  <a:pt x="471780" y="69872"/>
                  <a:pt x="471373" y="69669"/>
                </a:cubicBezTo>
                <a:close/>
                <a:moveTo>
                  <a:pt x="392735" y="69669"/>
                </a:moveTo>
                <a:cubicBezTo>
                  <a:pt x="392328" y="70076"/>
                  <a:pt x="391871" y="70380"/>
                  <a:pt x="391363" y="70584"/>
                </a:cubicBezTo>
                <a:cubicBezTo>
                  <a:pt x="390855" y="70787"/>
                  <a:pt x="390296" y="71092"/>
                  <a:pt x="389687" y="71498"/>
                </a:cubicBezTo>
                <a:cubicBezTo>
                  <a:pt x="389077" y="71295"/>
                  <a:pt x="388569" y="71193"/>
                  <a:pt x="388163" y="71193"/>
                </a:cubicBezTo>
                <a:cubicBezTo>
                  <a:pt x="387756" y="71193"/>
                  <a:pt x="387350" y="71092"/>
                  <a:pt x="386944" y="70888"/>
                </a:cubicBezTo>
                <a:lnTo>
                  <a:pt x="386422" y="72193"/>
                </a:lnTo>
                <a:lnTo>
                  <a:pt x="389534" y="72870"/>
                </a:lnTo>
                <a:cubicBezTo>
                  <a:pt x="390855" y="72971"/>
                  <a:pt x="392024" y="73225"/>
                  <a:pt x="393040" y="73632"/>
                </a:cubicBezTo>
                <a:cubicBezTo>
                  <a:pt x="393040" y="73022"/>
                  <a:pt x="392989" y="72412"/>
                  <a:pt x="392887" y="71803"/>
                </a:cubicBezTo>
                <a:cubicBezTo>
                  <a:pt x="392786" y="71193"/>
                  <a:pt x="392735" y="70482"/>
                  <a:pt x="392735" y="69669"/>
                </a:cubicBezTo>
                <a:close/>
                <a:moveTo>
                  <a:pt x="383896" y="69364"/>
                </a:moveTo>
                <a:lnTo>
                  <a:pt x="383591" y="69669"/>
                </a:lnTo>
                <a:lnTo>
                  <a:pt x="384810" y="69669"/>
                </a:lnTo>
                <a:lnTo>
                  <a:pt x="385115" y="69364"/>
                </a:lnTo>
                <a:close/>
                <a:moveTo>
                  <a:pt x="604266" y="69060"/>
                </a:moveTo>
                <a:cubicBezTo>
                  <a:pt x="603860" y="70076"/>
                  <a:pt x="603656" y="70838"/>
                  <a:pt x="603656" y="71346"/>
                </a:cubicBezTo>
                <a:cubicBezTo>
                  <a:pt x="603656" y="71854"/>
                  <a:pt x="603656" y="72311"/>
                  <a:pt x="603656" y="72717"/>
                </a:cubicBezTo>
                <a:cubicBezTo>
                  <a:pt x="604266" y="72311"/>
                  <a:pt x="604774" y="71904"/>
                  <a:pt x="605180" y="71498"/>
                </a:cubicBezTo>
                <a:cubicBezTo>
                  <a:pt x="605180" y="71092"/>
                  <a:pt x="605130" y="70787"/>
                  <a:pt x="605028" y="70584"/>
                </a:cubicBezTo>
                <a:cubicBezTo>
                  <a:pt x="604926" y="70380"/>
                  <a:pt x="604672" y="69872"/>
                  <a:pt x="604266" y="69060"/>
                </a:cubicBezTo>
                <a:close/>
                <a:moveTo>
                  <a:pt x="508254" y="69060"/>
                </a:moveTo>
                <a:cubicBezTo>
                  <a:pt x="508254" y="69060"/>
                  <a:pt x="508051" y="69263"/>
                  <a:pt x="507644" y="69669"/>
                </a:cubicBezTo>
                <a:cubicBezTo>
                  <a:pt x="507441" y="69872"/>
                  <a:pt x="507289" y="70025"/>
                  <a:pt x="507187" y="70126"/>
                </a:cubicBezTo>
                <a:cubicBezTo>
                  <a:pt x="507086" y="70228"/>
                  <a:pt x="506933" y="70482"/>
                  <a:pt x="506730" y="70888"/>
                </a:cubicBezTo>
                <a:cubicBezTo>
                  <a:pt x="507543" y="71701"/>
                  <a:pt x="508152" y="72412"/>
                  <a:pt x="508559" y="73022"/>
                </a:cubicBezTo>
                <a:lnTo>
                  <a:pt x="508267" y="69815"/>
                </a:lnTo>
                <a:lnTo>
                  <a:pt x="508254" y="69822"/>
                </a:lnTo>
                <a:cubicBezTo>
                  <a:pt x="508254" y="69923"/>
                  <a:pt x="508152" y="69974"/>
                  <a:pt x="507949" y="69974"/>
                </a:cubicBezTo>
                <a:lnTo>
                  <a:pt x="507644" y="69669"/>
                </a:lnTo>
                <a:lnTo>
                  <a:pt x="508254" y="69669"/>
                </a:lnTo>
                <a:cubicBezTo>
                  <a:pt x="508254" y="69669"/>
                  <a:pt x="508254" y="69466"/>
                  <a:pt x="508254" y="69060"/>
                </a:cubicBezTo>
                <a:close/>
                <a:moveTo>
                  <a:pt x="402184" y="69060"/>
                </a:moveTo>
                <a:cubicBezTo>
                  <a:pt x="401168" y="70076"/>
                  <a:pt x="400609" y="70685"/>
                  <a:pt x="400507" y="70888"/>
                </a:cubicBezTo>
                <a:cubicBezTo>
                  <a:pt x="400406" y="71092"/>
                  <a:pt x="400558" y="71498"/>
                  <a:pt x="400964" y="72108"/>
                </a:cubicBezTo>
                <a:lnTo>
                  <a:pt x="401025" y="72138"/>
                </a:lnTo>
                <a:lnTo>
                  <a:pt x="401269" y="71041"/>
                </a:lnTo>
                <a:cubicBezTo>
                  <a:pt x="401472" y="70533"/>
                  <a:pt x="401777" y="69872"/>
                  <a:pt x="402184" y="69060"/>
                </a:cubicBezTo>
                <a:close/>
                <a:moveTo>
                  <a:pt x="313792" y="69060"/>
                </a:moveTo>
                <a:cubicBezTo>
                  <a:pt x="313385" y="69263"/>
                  <a:pt x="312776" y="69466"/>
                  <a:pt x="311963" y="69669"/>
                </a:cubicBezTo>
                <a:cubicBezTo>
                  <a:pt x="312572" y="70279"/>
                  <a:pt x="312877" y="70787"/>
                  <a:pt x="312877" y="71193"/>
                </a:cubicBezTo>
                <a:lnTo>
                  <a:pt x="313182" y="71193"/>
                </a:lnTo>
                <a:cubicBezTo>
                  <a:pt x="313385" y="70787"/>
                  <a:pt x="313487" y="70431"/>
                  <a:pt x="313487" y="70126"/>
                </a:cubicBezTo>
                <a:cubicBezTo>
                  <a:pt x="313487" y="69822"/>
                  <a:pt x="313588" y="69466"/>
                  <a:pt x="313792" y="69060"/>
                </a:cubicBezTo>
                <a:close/>
                <a:moveTo>
                  <a:pt x="253975" y="69060"/>
                </a:moveTo>
                <a:cubicBezTo>
                  <a:pt x="253162" y="69263"/>
                  <a:pt x="252552" y="69364"/>
                  <a:pt x="252146" y="69364"/>
                </a:cubicBezTo>
                <a:cubicBezTo>
                  <a:pt x="251739" y="69364"/>
                  <a:pt x="251231" y="69466"/>
                  <a:pt x="250622" y="69669"/>
                </a:cubicBezTo>
                <a:cubicBezTo>
                  <a:pt x="251435" y="70888"/>
                  <a:pt x="251841" y="71396"/>
                  <a:pt x="251841" y="71193"/>
                </a:cubicBezTo>
                <a:cubicBezTo>
                  <a:pt x="252247" y="70990"/>
                  <a:pt x="252552" y="70685"/>
                  <a:pt x="252755" y="70279"/>
                </a:cubicBezTo>
                <a:cubicBezTo>
                  <a:pt x="252959" y="69872"/>
                  <a:pt x="253365" y="69466"/>
                  <a:pt x="253975" y="69060"/>
                </a:cubicBezTo>
                <a:close/>
                <a:moveTo>
                  <a:pt x="592074" y="68755"/>
                </a:moveTo>
                <a:cubicBezTo>
                  <a:pt x="592074" y="68958"/>
                  <a:pt x="591871" y="69263"/>
                  <a:pt x="591464" y="69669"/>
                </a:cubicBezTo>
                <a:cubicBezTo>
                  <a:pt x="591668" y="69669"/>
                  <a:pt x="592074" y="69974"/>
                  <a:pt x="592684" y="70584"/>
                </a:cubicBezTo>
                <a:cubicBezTo>
                  <a:pt x="592684" y="70177"/>
                  <a:pt x="592734" y="69974"/>
                  <a:pt x="592836" y="69974"/>
                </a:cubicBezTo>
                <a:cubicBezTo>
                  <a:pt x="592938" y="69974"/>
                  <a:pt x="592988" y="69872"/>
                  <a:pt x="592988" y="69669"/>
                </a:cubicBezTo>
                <a:cubicBezTo>
                  <a:pt x="592988" y="69669"/>
                  <a:pt x="592684" y="69364"/>
                  <a:pt x="592074" y="68755"/>
                </a:cubicBezTo>
                <a:close/>
                <a:moveTo>
                  <a:pt x="294284" y="68755"/>
                </a:moveTo>
                <a:cubicBezTo>
                  <a:pt x="294284" y="68958"/>
                  <a:pt x="294081" y="69263"/>
                  <a:pt x="293675" y="69669"/>
                </a:cubicBezTo>
                <a:cubicBezTo>
                  <a:pt x="294081" y="69669"/>
                  <a:pt x="294589" y="69974"/>
                  <a:pt x="295199" y="70584"/>
                </a:cubicBezTo>
                <a:cubicBezTo>
                  <a:pt x="295199" y="70380"/>
                  <a:pt x="295250" y="70279"/>
                  <a:pt x="295351" y="70279"/>
                </a:cubicBezTo>
                <a:cubicBezTo>
                  <a:pt x="295453" y="70279"/>
                  <a:pt x="295504" y="70177"/>
                  <a:pt x="295504" y="69974"/>
                </a:cubicBezTo>
                <a:lnTo>
                  <a:pt x="295504" y="69669"/>
                </a:lnTo>
                <a:cubicBezTo>
                  <a:pt x="295504" y="69466"/>
                  <a:pt x="295097" y="69161"/>
                  <a:pt x="294284" y="68755"/>
                </a:cubicBezTo>
                <a:close/>
                <a:moveTo>
                  <a:pt x="291541" y="68755"/>
                </a:moveTo>
                <a:cubicBezTo>
                  <a:pt x="290728" y="69568"/>
                  <a:pt x="290322" y="69974"/>
                  <a:pt x="290322" y="69974"/>
                </a:cubicBezTo>
                <a:lnTo>
                  <a:pt x="290322" y="70279"/>
                </a:lnTo>
                <a:cubicBezTo>
                  <a:pt x="290322" y="70482"/>
                  <a:pt x="290424" y="70584"/>
                  <a:pt x="290627" y="70584"/>
                </a:cubicBezTo>
                <a:lnTo>
                  <a:pt x="291236" y="70584"/>
                </a:lnTo>
                <a:cubicBezTo>
                  <a:pt x="291440" y="70177"/>
                  <a:pt x="291490" y="69872"/>
                  <a:pt x="291389" y="69669"/>
                </a:cubicBezTo>
                <a:cubicBezTo>
                  <a:pt x="291287" y="69466"/>
                  <a:pt x="291338" y="69161"/>
                  <a:pt x="291541" y="68755"/>
                </a:cubicBezTo>
                <a:close/>
                <a:moveTo>
                  <a:pt x="689991" y="68450"/>
                </a:moveTo>
                <a:cubicBezTo>
                  <a:pt x="691820" y="68856"/>
                  <a:pt x="693242" y="69568"/>
                  <a:pt x="694258" y="70584"/>
                </a:cubicBezTo>
                <a:cubicBezTo>
                  <a:pt x="695274" y="71600"/>
                  <a:pt x="696290" y="72717"/>
                  <a:pt x="697306" y="73936"/>
                </a:cubicBezTo>
                <a:cubicBezTo>
                  <a:pt x="698322" y="75156"/>
                  <a:pt x="699135" y="76578"/>
                  <a:pt x="699745" y="78204"/>
                </a:cubicBezTo>
                <a:cubicBezTo>
                  <a:pt x="700354" y="79829"/>
                  <a:pt x="700557" y="81658"/>
                  <a:pt x="700354" y="83690"/>
                </a:cubicBezTo>
                <a:cubicBezTo>
                  <a:pt x="700151" y="84503"/>
                  <a:pt x="699998" y="85316"/>
                  <a:pt x="699897" y="86128"/>
                </a:cubicBezTo>
                <a:cubicBezTo>
                  <a:pt x="699795" y="86941"/>
                  <a:pt x="699643" y="87754"/>
                  <a:pt x="699440" y="88567"/>
                </a:cubicBezTo>
                <a:cubicBezTo>
                  <a:pt x="699033" y="91005"/>
                  <a:pt x="697967" y="93850"/>
                  <a:pt x="696239" y="97101"/>
                </a:cubicBezTo>
                <a:cubicBezTo>
                  <a:pt x="694512" y="100352"/>
                  <a:pt x="691718" y="102791"/>
                  <a:pt x="687857" y="104416"/>
                </a:cubicBezTo>
                <a:cubicBezTo>
                  <a:pt x="687451" y="104416"/>
                  <a:pt x="687146" y="104518"/>
                  <a:pt x="686943" y="104721"/>
                </a:cubicBezTo>
                <a:cubicBezTo>
                  <a:pt x="684708" y="105737"/>
                  <a:pt x="683235" y="106347"/>
                  <a:pt x="682523" y="106550"/>
                </a:cubicBezTo>
                <a:cubicBezTo>
                  <a:pt x="681812" y="106753"/>
                  <a:pt x="680034" y="106855"/>
                  <a:pt x="677189" y="106855"/>
                </a:cubicBezTo>
                <a:cubicBezTo>
                  <a:pt x="675157" y="107058"/>
                  <a:pt x="673278" y="106956"/>
                  <a:pt x="671551" y="106550"/>
                </a:cubicBezTo>
                <a:cubicBezTo>
                  <a:pt x="669823" y="106144"/>
                  <a:pt x="668350" y="105229"/>
                  <a:pt x="667131" y="103807"/>
                </a:cubicBezTo>
                <a:cubicBezTo>
                  <a:pt x="665505" y="101978"/>
                  <a:pt x="664235" y="100098"/>
                  <a:pt x="663321" y="98168"/>
                </a:cubicBezTo>
                <a:cubicBezTo>
                  <a:pt x="662407" y="96238"/>
                  <a:pt x="662254" y="93850"/>
                  <a:pt x="662864" y="91005"/>
                </a:cubicBezTo>
                <a:cubicBezTo>
                  <a:pt x="663270" y="89380"/>
                  <a:pt x="663524" y="87856"/>
                  <a:pt x="663626" y="86433"/>
                </a:cubicBezTo>
                <a:cubicBezTo>
                  <a:pt x="663727" y="85011"/>
                  <a:pt x="664185" y="83487"/>
                  <a:pt x="664997" y="81861"/>
                </a:cubicBezTo>
                <a:cubicBezTo>
                  <a:pt x="670890" y="71701"/>
                  <a:pt x="679221" y="67231"/>
                  <a:pt x="689991" y="68450"/>
                </a:cubicBezTo>
                <a:close/>
                <a:moveTo>
                  <a:pt x="308610" y="68450"/>
                </a:moveTo>
                <a:lnTo>
                  <a:pt x="308915" y="68755"/>
                </a:lnTo>
                <a:lnTo>
                  <a:pt x="308915" y="68450"/>
                </a:lnTo>
                <a:close/>
                <a:moveTo>
                  <a:pt x="185395" y="68450"/>
                </a:moveTo>
                <a:lnTo>
                  <a:pt x="185090" y="68755"/>
                </a:lnTo>
                <a:lnTo>
                  <a:pt x="186004" y="68755"/>
                </a:lnTo>
                <a:lnTo>
                  <a:pt x="186004" y="68450"/>
                </a:lnTo>
                <a:close/>
                <a:moveTo>
                  <a:pt x="601828" y="68145"/>
                </a:moveTo>
                <a:cubicBezTo>
                  <a:pt x="601218" y="68552"/>
                  <a:pt x="600913" y="68755"/>
                  <a:pt x="600913" y="68755"/>
                </a:cubicBezTo>
                <a:lnTo>
                  <a:pt x="602132" y="68755"/>
                </a:lnTo>
                <a:cubicBezTo>
                  <a:pt x="601929" y="68552"/>
                  <a:pt x="601828" y="68450"/>
                  <a:pt x="601828" y="68450"/>
                </a:cubicBezTo>
                <a:close/>
                <a:moveTo>
                  <a:pt x="495757" y="68145"/>
                </a:moveTo>
                <a:cubicBezTo>
                  <a:pt x="494944" y="69364"/>
                  <a:pt x="494538" y="69974"/>
                  <a:pt x="494538" y="69974"/>
                </a:cubicBezTo>
                <a:cubicBezTo>
                  <a:pt x="494741" y="70380"/>
                  <a:pt x="494944" y="70685"/>
                  <a:pt x="495148" y="70888"/>
                </a:cubicBezTo>
                <a:cubicBezTo>
                  <a:pt x="495554" y="70279"/>
                  <a:pt x="496468" y="69669"/>
                  <a:pt x="497891" y="69060"/>
                </a:cubicBezTo>
                <a:cubicBezTo>
                  <a:pt x="496875" y="68856"/>
                  <a:pt x="496164" y="68552"/>
                  <a:pt x="495757" y="68145"/>
                </a:cubicBezTo>
                <a:close/>
                <a:moveTo>
                  <a:pt x="492100" y="68145"/>
                </a:moveTo>
                <a:cubicBezTo>
                  <a:pt x="491896" y="68145"/>
                  <a:pt x="491642" y="68196"/>
                  <a:pt x="491338" y="68298"/>
                </a:cubicBezTo>
                <a:cubicBezTo>
                  <a:pt x="491033" y="68399"/>
                  <a:pt x="490779" y="68450"/>
                  <a:pt x="490576" y="68450"/>
                </a:cubicBezTo>
                <a:cubicBezTo>
                  <a:pt x="490779" y="68653"/>
                  <a:pt x="490880" y="68856"/>
                  <a:pt x="490880" y="69060"/>
                </a:cubicBezTo>
                <a:cubicBezTo>
                  <a:pt x="491490" y="68856"/>
                  <a:pt x="491795" y="68653"/>
                  <a:pt x="491795" y="68450"/>
                </a:cubicBezTo>
                <a:close/>
                <a:moveTo>
                  <a:pt x="171069" y="68145"/>
                </a:moveTo>
                <a:lnTo>
                  <a:pt x="170764" y="68450"/>
                </a:lnTo>
                <a:lnTo>
                  <a:pt x="168935" y="69364"/>
                </a:lnTo>
                <a:cubicBezTo>
                  <a:pt x="169342" y="69771"/>
                  <a:pt x="169850" y="70177"/>
                  <a:pt x="170459" y="70584"/>
                </a:cubicBezTo>
                <a:cubicBezTo>
                  <a:pt x="170663" y="69974"/>
                  <a:pt x="170764" y="69517"/>
                  <a:pt x="170764" y="69212"/>
                </a:cubicBezTo>
                <a:cubicBezTo>
                  <a:pt x="170764" y="68907"/>
                  <a:pt x="170866" y="68552"/>
                  <a:pt x="171069" y="68145"/>
                </a:cubicBezTo>
                <a:close/>
                <a:moveTo>
                  <a:pt x="597713" y="67993"/>
                </a:moveTo>
                <a:lnTo>
                  <a:pt x="597560" y="68755"/>
                </a:lnTo>
                <a:cubicBezTo>
                  <a:pt x="597764" y="68755"/>
                  <a:pt x="597865" y="68653"/>
                  <a:pt x="597865" y="68450"/>
                </a:cubicBezTo>
                <a:close/>
                <a:moveTo>
                  <a:pt x="304952" y="67840"/>
                </a:moveTo>
                <a:cubicBezTo>
                  <a:pt x="304952" y="68044"/>
                  <a:pt x="304902" y="68196"/>
                  <a:pt x="304800" y="68298"/>
                </a:cubicBezTo>
                <a:cubicBezTo>
                  <a:pt x="304698" y="68399"/>
                  <a:pt x="304648" y="68653"/>
                  <a:pt x="304648" y="69060"/>
                </a:cubicBezTo>
                <a:lnTo>
                  <a:pt x="305257" y="69060"/>
                </a:lnTo>
                <a:cubicBezTo>
                  <a:pt x="305257" y="68653"/>
                  <a:pt x="305359" y="68399"/>
                  <a:pt x="305562" y="68298"/>
                </a:cubicBezTo>
                <a:cubicBezTo>
                  <a:pt x="305765" y="68196"/>
                  <a:pt x="305867" y="68044"/>
                  <a:pt x="305867" y="67840"/>
                </a:cubicBezTo>
                <a:close/>
                <a:moveTo>
                  <a:pt x="301295" y="67840"/>
                </a:moveTo>
                <a:cubicBezTo>
                  <a:pt x="301295" y="68044"/>
                  <a:pt x="301193" y="68145"/>
                  <a:pt x="300990" y="68145"/>
                </a:cubicBezTo>
                <a:cubicBezTo>
                  <a:pt x="300990" y="68552"/>
                  <a:pt x="301193" y="68755"/>
                  <a:pt x="301600" y="68755"/>
                </a:cubicBezTo>
                <a:cubicBezTo>
                  <a:pt x="301803" y="68755"/>
                  <a:pt x="301904" y="68653"/>
                  <a:pt x="301904" y="68450"/>
                </a:cubicBezTo>
                <a:cubicBezTo>
                  <a:pt x="301904" y="68044"/>
                  <a:pt x="301701" y="67840"/>
                  <a:pt x="301295" y="67840"/>
                </a:cubicBezTo>
                <a:close/>
                <a:moveTo>
                  <a:pt x="255803" y="67840"/>
                </a:moveTo>
                <a:cubicBezTo>
                  <a:pt x="255803" y="68044"/>
                  <a:pt x="255753" y="68196"/>
                  <a:pt x="255651" y="68298"/>
                </a:cubicBezTo>
                <a:cubicBezTo>
                  <a:pt x="255549" y="68399"/>
                  <a:pt x="255499" y="68552"/>
                  <a:pt x="255499" y="68755"/>
                </a:cubicBezTo>
                <a:lnTo>
                  <a:pt x="255803" y="68450"/>
                </a:lnTo>
                <a:cubicBezTo>
                  <a:pt x="256007" y="68247"/>
                  <a:pt x="256108" y="68044"/>
                  <a:pt x="256108" y="67840"/>
                </a:cubicBezTo>
                <a:close/>
                <a:moveTo>
                  <a:pt x="573176" y="67536"/>
                </a:moveTo>
                <a:lnTo>
                  <a:pt x="573176" y="68755"/>
                </a:lnTo>
                <a:lnTo>
                  <a:pt x="573481" y="68450"/>
                </a:lnTo>
                <a:cubicBezTo>
                  <a:pt x="573684" y="68247"/>
                  <a:pt x="573786" y="67942"/>
                  <a:pt x="573786" y="67536"/>
                </a:cubicBezTo>
                <a:close/>
                <a:moveTo>
                  <a:pt x="570128" y="67536"/>
                </a:moveTo>
                <a:lnTo>
                  <a:pt x="569519" y="68145"/>
                </a:lnTo>
                <a:cubicBezTo>
                  <a:pt x="569519" y="68145"/>
                  <a:pt x="569722" y="68348"/>
                  <a:pt x="570128" y="68755"/>
                </a:cubicBezTo>
                <a:lnTo>
                  <a:pt x="570738" y="68145"/>
                </a:lnTo>
                <a:close/>
                <a:moveTo>
                  <a:pt x="471983" y="67536"/>
                </a:moveTo>
                <a:cubicBezTo>
                  <a:pt x="471983" y="67942"/>
                  <a:pt x="472034" y="68196"/>
                  <a:pt x="472135" y="68298"/>
                </a:cubicBezTo>
                <a:cubicBezTo>
                  <a:pt x="472237" y="68399"/>
                  <a:pt x="472288" y="68653"/>
                  <a:pt x="472288" y="69060"/>
                </a:cubicBezTo>
                <a:lnTo>
                  <a:pt x="473812" y="68842"/>
                </a:lnTo>
                <a:close/>
                <a:moveTo>
                  <a:pt x="468630" y="67536"/>
                </a:moveTo>
                <a:cubicBezTo>
                  <a:pt x="468630" y="67942"/>
                  <a:pt x="468528" y="68247"/>
                  <a:pt x="468325" y="68450"/>
                </a:cubicBezTo>
                <a:lnTo>
                  <a:pt x="468630" y="68450"/>
                </a:lnTo>
                <a:cubicBezTo>
                  <a:pt x="468833" y="68247"/>
                  <a:pt x="468935" y="67942"/>
                  <a:pt x="468935" y="67536"/>
                </a:cubicBezTo>
                <a:close/>
                <a:moveTo>
                  <a:pt x="465277" y="67536"/>
                </a:moveTo>
                <a:cubicBezTo>
                  <a:pt x="465277" y="67942"/>
                  <a:pt x="465226" y="68298"/>
                  <a:pt x="465125" y="68602"/>
                </a:cubicBezTo>
                <a:cubicBezTo>
                  <a:pt x="465023" y="68907"/>
                  <a:pt x="464972" y="69263"/>
                  <a:pt x="464972" y="69669"/>
                </a:cubicBezTo>
                <a:lnTo>
                  <a:pt x="465582" y="69669"/>
                </a:lnTo>
                <a:cubicBezTo>
                  <a:pt x="465785" y="69669"/>
                  <a:pt x="465887" y="69618"/>
                  <a:pt x="465887" y="69517"/>
                </a:cubicBezTo>
                <a:cubicBezTo>
                  <a:pt x="465887" y="69415"/>
                  <a:pt x="465988" y="69364"/>
                  <a:pt x="466192" y="69364"/>
                </a:cubicBezTo>
                <a:cubicBezTo>
                  <a:pt x="466192" y="68958"/>
                  <a:pt x="466242" y="68653"/>
                  <a:pt x="466344" y="68450"/>
                </a:cubicBezTo>
                <a:cubicBezTo>
                  <a:pt x="466446" y="68247"/>
                  <a:pt x="466496" y="67942"/>
                  <a:pt x="466496" y="67536"/>
                </a:cubicBezTo>
                <a:close/>
                <a:moveTo>
                  <a:pt x="396697" y="67536"/>
                </a:moveTo>
                <a:cubicBezTo>
                  <a:pt x="396291" y="67942"/>
                  <a:pt x="395986" y="68196"/>
                  <a:pt x="395783" y="68298"/>
                </a:cubicBezTo>
                <a:cubicBezTo>
                  <a:pt x="395580" y="68399"/>
                  <a:pt x="395376" y="68552"/>
                  <a:pt x="395173" y="68755"/>
                </a:cubicBezTo>
                <a:cubicBezTo>
                  <a:pt x="396189" y="68755"/>
                  <a:pt x="396799" y="68856"/>
                  <a:pt x="397002" y="69060"/>
                </a:cubicBezTo>
                <a:cubicBezTo>
                  <a:pt x="397612" y="69060"/>
                  <a:pt x="398120" y="69263"/>
                  <a:pt x="398526" y="69669"/>
                </a:cubicBezTo>
                <a:lnTo>
                  <a:pt x="398831" y="69364"/>
                </a:lnTo>
                <a:cubicBezTo>
                  <a:pt x="398424" y="69161"/>
                  <a:pt x="397815" y="69060"/>
                  <a:pt x="397002" y="69060"/>
                </a:cubicBezTo>
                <a:cubicBezTo>
                  <a:pt x="397002" y="68450"/>
                  <a:pt x="396900" y="67942"/>
                  <a:pt x="396697" y="67536"/>
                </a:cubicBezTo>
                <a:close/>
                <a:moveTo>
                  <a:pt x="243916" y="67536"/>
                </a:moveTo>
                <a:cubicBezTo>
                  <a:pt x="243916" y="67942"/>
                  <a:pt x="243865" y="68247"/>
                  <a:pt x="243764" y="68450"/>
                </a:cubicBezTo>
                <a:cubicBezTo>
                  <a:pt x="243662" y="68653"/>
                  <a:pt x="243611" y="68958"/>
                  <a:pt x="243611" y="69364"/>
                </a:cubicBezTo>
                <a:lnTo>
                  <a:pt x="244221" y="69364"/>
                </a:lnTo>
                <a:cubicBezTo>
                  <a:pt x="244627" y="68552"/>
                  <a:pt x="244831" y="68044"/>
                  <a:pt x="244831" y="67840"/>
                </a:cubicBezTo>
                <a:cubicBezTo>
                  <a:pt x="244627" y="67637"/>
                  <a:pt x="244323" y="67536"/>
                  <a:pt x="243916" y="67536"/>
                </a:cubicBezTo>
                <a:close/>
                <a:moveTo>
                  <a:pt x="240259" y="67536"/>
                </a:moveTo>
                <a:cubicBezTo>
                  <a:pt x="240259" y="67739"/>
                  <a:pt x="240208" y="67840"/>
                  <a:pt x="240106" y="67840"/>
                </a:cubicBezTo>
                <a:cubicBezTo>
                  <a:pt x="240005" y="67840"/>
                  <a:pt x="239954" y="67942"/>
                  <a:pt x="239954" y="68145"/>
                </a:cubicBezTo>
                <a:cubicBezTo>
                  <a:pt x="239954" y="68348"/>
                  <a:pt x="240055" y="68552"/>
                  <a:pt x="240259" y="68755"/>
                </a:cubicBezTo>
                <a:cubicBezTo>
                  <a:pt x="240462" y="68755"/>
                  <a:pt x="240563" y="68704"/>
                  <a:pt x="240563" y="68602"/>
                </a:cubicBezTo>
                <a:cubicBezTo>
                  <a:pt x="240563" y="68501"/>
                  <a:pt x="240767" y="68450"/>
                  <a:pt x="241173" y="68450"/>
                </a:cubicBezTo>
                <a:close/>
                <a:moveTo>
                  <a:pt x="43586" y="67536"/>
                </a:moveTo>
                <a:cubicBezTo>
                  <a:pt x="43383" y="67332"/>
                  <a:pt x="43078" y="67739"/>
                  <a:pt x="42672" y="68755"/>
                </a:cubicBezTo>
                <a:lnTo>
                  <a:pt x="44196" y="68755"/>
                </a:lnTo>
                <a:cubicBezTo>
                  <a:pt x="43993" y="68145"/>
                  <a:pt x="43790" y="67739"/>
                  <a:pt x="43586" y="67536"/>
                </a:cubicBezTo>
                <a:close/>
                <a:moveTo>
                  <a:pt x="579272" y="67231"/>
                </a:moveTo>
                <a:cubicBezTo>
                  <a:pt x="579069" y="67434"/>
                  <a:pt x="578968" y="67586"/>
                  <a:pt x="578968" y="67688"/>
                </a:cubicBezTo>
                <a:cubicBezTo>
                  <a:pt x="578968" y="67790"/>
                  <a:pt x="578866" y="67942"/>
                  <a:pt x="578663" y="68145"/>
                </a:cubicBezTo>
                <a:cubicBezTo>
                  <a:pt x="578866" y="68145"/>
                  <a:pt x="579374" y="68348"/>
                  <a:pt x="580187" y="68755"/>
                </a:cubicBezTo>
                <a:cubicBezTo>
                  <a:pt x="580187" y="68552"/>
                  <a:pt x="580288" y="68348"/>
                  <a:pt x="580492" y="68145"/>
                </a:cubicBezTo>
                <a:cubicBezTo>
                  <a:pt x="580288" y="67942"/>
                  <a:pt x="580085" y="67790"/>
                  <a:pt x="579882" y="67688"/>
                </a:cubicBezTo>
                <a:cubicBezTo>
                  <a:pt x="579679" y="67586"/>
                  <a:pt x="579476" y="67434"/>
                  <a:pt x="579272" y="67231"/>
                </a:cubicBezTo>
                <a:close/>
                <a:moveTo>
                  <a:pt x="237693" y="67002"/>
                </a:moveTo>
                <a:lnTo>
                  <a:pt x="237515" y="67536"/>
                </a:lnTo>
                <a:cubicBezTo>
                  <a:pt x="237515" y="67739"/>
                  <a:pt x="237414" y="68044"/>
                  <a:pt x="237211" y="68450"/>
                </a:cubicBezTo>
                <a:cubicBezTo>
                  <a:pt x="237617" y="68247"/>
                  <a:pt x="237973" y="68094"/>
                  <a:pt x="238277" y="67993"/>
                </a:cubicBezTo>
                <a:cubicBezTo>
                  <a:pt x="238582" y="67891"/>
                  <a:pt x="239039" y="67840"/>
                  <a:pt x="239649" y="67840"/>
                </a:cubicBezTo>
                <a:close/>
                <a:moveTo>
                  <a:pt x="480517" y="66926"/>
                </a:moveTo>
                <a:cubicBezTo>
                  <a:pt x="480314" y="67332"/>
                  <a:pt x="479908" y="67840"/>
                  <a:pt x="479298" y="68450"/>
                </a:cubicBezTo>
                <a:cubicBezTo>
                  <a:pt x="479501" y="68856"/>
                  <a:pt x="479603" y="69212"/>
                  <a:pt x="479603" y="69517"/>
                </a:cubicBezTo>
                <a:cubicBezTo>
                  <a:pt x="479603" y="69822"/>
                  <a:pt x="479704" y="70177"/>
                  <a:pt x="479908" y="70584"/>
                </a:cubicBezTo>
                <a:cubicBezTo>
                  <a:pt x="480924" y="69568"/>
                  <a:pt x="481330" y="68806"/>
                  <a:pt x="481127" y="68298"/>
                </a:cubicBezTo>
                <a:cubicBezTo>
                  <a:pt x="480924" y="67790"/>
                  <a:pt x="480720" y="67332"/>
                  <a:pt x="480517" y="66926"/>
                </a:cubicBezTo>
                <a:close/>
                <a:moveTo>
                  <a:pt x="175946" y="66926"/>
                </a:moveTo>
                <a:cubicBezTo>
                  <a:pt x="175539" y="67332"/>
                  <a:pt x="175133" y="67739"/>
                  <a:pt x="174727" y="68145"/>
                </a:cubicBezTo>
                <a:cubicBezTo>
                  <a:pt x="174320" y="68552"/>
                  <a:pt x="173914" y="68958"/>
                  <a:pt x="173507" y="69364"/>
                </a:cubicBezTo>
                <a:cubicBezTo>
                  <a:pt x="173711" y="69364"/>
                  <a:pt x="173812" y="69568"/>
                  <a:pt x="173812" y="69974"/>
                </a:cubicBezTo>
                <a:cubicBezTo>
                  <a:pt x="174422" y="69568"/>
                  <a:pt x="174981" y="69263"/>
                  <a:pt x="175489" y="69060"/>
                </a:cubicBezTo>
                <a:cubicBezTo>
                  <a:pt x="175997" y="68856"/>
                  <a:pt x="176657" y="68552"/>
                  <a:pt x="177470" y="68145"/>
                </a:cubicBezTo>
                <a:cubicBezTo>
                  <a:pt x="176860" y="67739"/>
                  <a:pt x="176352" y="67332"/>
                  <a:pt x="175946" y="66926"/>
                </a:cubicBezTo>
                <a:close/>
                <a:moveTo>
                  <a:pt x="392125" y="66621"/>
                </a:moveTo>
                <a:cubicBezTo>
                  <a:pt x="391719" y="67028"/>
                  <a:pt x="391516" y="67332"/>
                  <a:pt x="391516" y="67536"/>
                </a:cubicBezTo>
                <a:cubicBezTo>
                  <a:pt x="391516" y="67739"/>
                  <a:pt x="391312" y="68044"/>
                  <a:pt x="390906" y="68450"/>
                </a:cubicBezTo>
                <a:lnTo>
                  <a:pt x="391211" y="68450"/>
                </a:lnTo>
                <a:cubicBezTo>
                  <a:pt x="391617" y="68247"/>
                  <a:pt x="391871" y="68044"/>
                  <a:pt x="391973" y="67840"/>
                </a:cubicBezTo>
                <a:cubicBezTo>
                  <a:pt x="392074" y="67637"/>
                  <a:pt x="392227" y="67434"/>
                  <a:pt x="392430" y="67231"/>
                </a:cubicBezTo>
                <a:cubicBezTo>
                  <a:pt x="392227" y="67028"/>
                  <a:pt x="392125" y="66824"/>
                  <a:pt x="392125" y="66621"/>
                </a:cubicBezTo>
                <a:close/>
                <a:moveTo>
                  <a:pt x="57302" y="66621"/>
                </a:moveTo>
                <a:cubicBezTo>
                  <a:pt x="56896" y="67028"/>
                  <a:pt x="56642" y="67332"/>
                  <a:pt x="56540" y="67536"/>
                </a:cubicBezTo>
                <a:cubicBezTo>
                  <a:pt x="56439" y="67739"/>
                  <a:pt x="56286" y="67942"/>
                  <a:pt x="56083" y="68145"/>
                </a:cubicBezTo>
                <a:lnTo>
                  <a:pt x="54254" y="68145"/>
                </a:lnTo>
                <a:cubicBezTo>
                  <a:pt x="53442" y="69364"/>
                  <a:pt x="53035" y="70279"/>
                  <a:pt x="53035" y="70888"/>
                </a:cubicBezTo>
                <a:cubicBezTo>
                  <a:pt x="52629" y="71092"/>
                  <a:pt x="52222" y="71244"/>
                  <a:pt x="51816" y="71346"/>
                </a:cubicBezTo>
                <a:cubicBezTo>
                  <a:pt x="51410" y="71447"/>
                  <a:pt x="51003" y="71600"/>
                  <a:pt x="50597" y="71803"/>
                </a:cubicBezTo>
                <a:cubicBezTo>
                  <a:pt x="51816" y="72412"/>
                  <a:pt x="52730" y="72819"/>
                  <a:pt x="53340" y="73022"/>
                </a:cubicBezTo>
                <a:cubicBezTo>
                  <a:pt x="53746" y="72006"/>
                  <a:pt x="54204" y="71092"/>
                  <a:pt x="54712" y="70279"/>
                </a:cubicBezTo>
                <a:cubicBezTo>
                  <a:pt x="55220" y="69466"/>
                  <a:pt x="55677" y="68755"/>
                  <a:pt x="56083" y="68145"/>
                </a:cubicBezTo>
                <a:cubicBezTo>
                  <a:pt x="56490" y="68348"/>
                  <a:pt x="56998" y="68501"/>
                  <a:pt x="57607" y="68602"/>
                </a:cubicBezTo>
                <a:cubicBezTo>
                  <a:pt x="58217" y="68704"/>
                  <a:pt x="58725" y="68856"/>
                  <a:pt x="59131" y="69060"/>
                </a:cubicBezTo>
                <a:cubicBezTo>
                  <a:pt x="59131" y="68856"/>
                  <a:pt x="59182" y="68755"/>
                  <a:pt x="59284" y="68755"/>
                </a:cubicBezTo>
                <a:cubicBezTo>
                  <a:pt x="59385" y="68755"/>
                  <a:pt x="59436" y="68653"/>
                  <a:pt x="59436" y="68450"/>
                </a:cubicBezTo>
                <a:cubicBezTo>
                  <a:pt x="58623" y="67637"/>
                  <a:pt x="57912" y="67028"/>
                  <a:pt x="57302" y="66621"/>
                </a:cubicBezTo>
                <a:close/>
                <a:moveTo>
                  <a:pt x="563423" y="66316"/>
                </a:moveTo>
                <a:cubicBezTo>
                  <a:pt x="563016" y="66723"/>
                  <a:pt x="562762" y="67078"/>
                  <a:pt x="562661" y="67383"/>
                </a:cubicBezTo>
                <a:cubicBezTo>
                  <a:pt x="562559" y="67688"/>
                  <a:pt x="562305" y="68044"/>
                  <a:pt x="561899" y="68450"/>
                </a:cubicBezTo>
                <a:cubicBezTo>
                  <a:pt x="562508" y="68653"/>
                  <a:pt x="563220" y="68755"/>
                  <a:pt x="564032" y="68755"/>
                </a:cubicBezTo>
                <a:lnTo>
                  <a:pt x="564642" y="68145"/>
                </a:lnTo>
                <a:cubicBezTo>
                  <a:pt x="564439" y="67739"/>
                  <a:pt x="564236" y="67434"/>
                  <a:pt x="564032" y="67231"/>
                </a:cubicBezTo>
                <a:cubicBezTo>
                  <a:pt x="563829" y="67028"/>
                  <a:pt x="563626" y="66723"/>
                  <a:pt x="563423" y="66316"/>
                </a:cubicBezTo>
                <a:close/>
                <a:moveTo>
                  <a:pt x="500329" y="66316"/>
                </a:moveTo>
                <a:lnTo>
                  <a:pt x="500024" y="66621"/>
                </a:lnTo>
                <a:cubicBezTo>
                  <a:pt x="500024" y="67028"/>
                  <a:pt x="500228" y="67434"/>
                  <a:pt x="500634" y="67840"/>
                </a:cubicBezTo>
                <a:lnTo>
                  <a:pt x="501244" y="67231"/>
                </a:lnTo>
                <a:cubicBezTo>
                  <a:pt x="501040" y="67028"/>
                  <a:pt x="500939" y="66875"/>
                  <a:pt x="500939" y="66774"/>
                </a:cubicBezTo>
                <a:cubicBezTo>
                  <a:pt x="500939" y="66672"/>
                  <a:pt x="500736" y="66520"/>
                  <a:pt x="500329" y="66316"/>
                </a:cubicBezTo>
                <a:close/>
                <a:moveTo>
                  <a:pt x="180213" y="66316"/>
                </a:moveTo>
                <a:cubicBezTo>
                  <a:pt x="179807" y="66723"/>
                  <a:pt x="179502" y="67078"/>
                  <a:pt x="179299" y="67383"/>
                </a:cubicBezTo>
                <a:cubicBezTo>
                  <a:pt x="179095" y="67688"/>
                  <a:pt x="178791" y="68044"/>
                  <a:pt x="178384" y="68450"/>
                </a:cubicBezTo>
                <a:cubicBezTo>
                  <a:pt x="178994" y="68653"/>
                  <a:pt x="179603" y="68755"/>
                  <a:pt x="180213" y="68755"/>
                </a:cubicBezTo>
                <a:cubicBezTo>
                  <a:pt x="180823" y="68755"/>
                  <a:pt x="181432" y="68856"/>
                  <a:pt x="182042" y="69060"/>
                </a:cubicBezTo>
                <a:cubicBezTo>
                  <a:pt x="182245" y="68044"/>
                  <a:pt x="182042" y="67434"/>
                  <a:pt x="181432" y="67231"/>
                </a:cubicBezTo>
                <a:cubicBezTo>
                  <a:pt x="180823" y="67028"/>
                  <a:pt x="180416" y="66723"/>
                  <a:pt x="180213" y="66316"/>
                </a:cubicBezTo>
                <a:close/>
                <a:moveTo>
                  <a:pt x="63703" y="66316"/>
                </a:moveTo>
                <a:cubicBezTo>
                  <a:pt x="62890" y="67332"/>
                  <a:pt x="62281" y="68044"/>
                  <a:pt x="61874" y="68450"/>
                </a:cubicBezTo>
                <a:lnTo>
                  <a:pt x="64618" y="68450"/>
                </a:lnTo>
                <a:cubicBezTo>
                  <a:pt x="64618" y="68044"/>
                  <a:pt x="64313" y="67332"/>
                  <a:pt x="63703" y="66316"/>
                </a:cubicBezTo>
                <a:close/>
                <a:moveTo>
                  <a:pt x="590550" y="66012"/>
                </a:moveTo>
                <a:cubicBezTo>
                  <a:pt x="590144" y="66418"/>
                  <a:pt x="589737" y="66723"/>
                  <a:pt x="589331" y="66926"/>
                </a:cubicBezTo>
                <a:cubicBezTo>
                  <a:pt x="588924" y="67129"/>
                  <a:pt x="588416" y="67434"/>
                  <a:pt x="587807" y="67840"/>
                </a:cubicBezTo>
                <a:cubicBezTo>
                  <a:pt x="588620" y="67840"/>
                  <a:pt x="589280" y="67891"/>
                  <a:pt x="589788" y="67993"/>
                </a:cubicBezTo>
                <a:cubicBezTo>
                  <a:pt x="590296" y="68094"/>
                  <a:pt x="590753" y="68145"/>
                  <a:pt x="591160" y="68145"/>
                </a:cubicBezTo>
                <a:cubicBezTo>
                  <a:pt x="590956" y="67739"/>
                  <a:pt x="590855" y="67383"/>
                  <a:pt x="590855" y="67078"/>
                </a:cubicBezTo>
                <a:cubicBezTo>
                  <a:pt x="590855" y="66774"/>
                  <a:pt x="590753" y="66418"/>
                  <a:pt x="590550" y="66012"/>
                </a:cubicBezTo>
                <a:close/>
                <a:moveTo>
                  <a:pt x="482346" y="66012"/>
                </a:moveTo>
                <a:cubicBezTo>
                  <a:pt x="482346" y="67028"/>
                  <a:pt x="482448" y="67637"/>
                  <a:pt x="482651" y="67840"/>
                </a:cubicBezTo>
                <a:cubicBezTo>
                  <a:pt x="482651" y="67840"/>
                  <a:pt x="482854" y="67637"/>
                  <a:pt x="483260" y="67231"/>
                </a:cubicBezTo>
                <a:cubicBezTo>
                  <a:pt x="483057" y="67028"/>
                  <a:pt x="482956" y="66875"/>
                  <a:pt x="482956" y="66774"/>
                </a:cubicBezTo>
                <a:cubicBezTo>
                  <a:pt x="482956" y="66672"/>
                  <a:pt x="482752" y="66418"/>
                  <a:pt x="482346" y="66012"/>
                </a:cubicBezTo>
                <a:close/>
                <a:moveTo>
                  <a:pt x="462534" y="66012"/>
                </a:moveTo>
                <a:lnTo>
                  <a:pt x="462534" y="66621"/>
                </a:lnTo>
                <a:cubicBezTo>
                  <a:pt x="462737" y="66824"/>
                  <a:pt x="463245" y="66926"/>
                  <a:pt x="464058" y="66926"/>
                </a:cubicBezTo>
                <a:cubicBezTo>
                  <a:pt x="464261" y="66723"/>
                  <a:pt x="464363" y="66570"/>
                  <a:pt x="464363" y="66469"/>
                </a:cubicBezTo>
                <a:cubicBezTo>
                  <a:pt x="464363" y="66367"/>
                  <a:pt x="464464" y="66215"/>
                  <a:pt x="464668" y="66012"/>
                </a:cubicBezTo>
                <a:close/>
                <a:moveTo>
                  <a:pt x="585673" y="65707"/>
                </a:moveTo>
                <a:cubicBezTo>
                  <a:pt x="585267" y="65707"/>
                  <a:pt x="584860" y="65758"/>
                  <a:pt x="584454" y="65859"/>
                </a:cubicBezTo>
                <a:cubicBezTo>
                  <a:pt x="584048" y="65961"/>
                  <a:pt x="583641" y="66012"/>
                  <a:pt x="583235" y="66012"/>
                </a:cubicBezTo>
                <a:cubicBezTo>
                  <a:pt x="583438" y="67840"/>
                  <a:pt x="583590" y="68907"/>
                  <a:pt x="583692" y="69212"/>
                </a:cubicBezTo>
                <a:cubicBezTo>
                  <a:pt x="583794" y="69517"/>
                  <a:pt x="584251" y="69771"/>
                  <a:pt x="585064" y="69974"/>
                </a:cubicBezTo>
                <a:cubicBezTo>
                  <a:pt x="585267" y="69364"/>
                  <a:pt x="585368" y="68704"/>
                  <a:pt x="585368" y="67993"/>
                </a:cubicBezTo>
                <a:cubicBezTo>
                  <a:pt x="585368" y="67282"/>
                  <a:pt x="585470" y="66520"/>
                  <a:pt x="585673" y="65707"/>
                </a:cubicBezTo>
                <a:close/>
                <a:moveTo>
                  <a:pt x="476555" y="65707"/>
                </a:moveTo>
                <a:cubicBezTo>
                  <a:pt x="476352" y="66316"/>
                  <a:pt x="476250" y="66774"/>
                  <a:pt x="476250" y="67078"/>
                </a:cubicBezTo>
                <a:cubicBezTo>
                  <a:pt x="476250" y="67383"/>
                  <a:pt x="476148" y="67739"/>
                  <a:pt x="475945" y="68145"/>
                </a:cubicBezTo>
                <a:lnTo>
                  <a:pt x="474482" y="68877"/>
                </a:lnTo>
                <a:lnTo>
                  <a:pt x="474878" y="69669"/>
                </a:lnTo>
                <a:cubicBezTo>
                  <a:pt x="474980" y="69872"/>
                  <a:pt x="475234" y="70279"/>
                  <a:pt x="475640" y="70888"/>
                </a:cubicBezTo>
                <a:cubicBezTo>
                  <a:pt x="475844" y="69872"/>
                  <a:pt x="475945" y="68958"/>
                  <a:pt x="475945" y="68145"/>
                </a:cubicBezTo>
                <a:cubicBezTo>
                  <a:pt x="476352" y="68145"/>
                  <a:pt x="476758" y="68094"/>
                  <a:pt x="477164" y="67993"/>
                </a:cubicBezTo>
                <a:cubicBezTo>
                  <a:pt x="477571" y="67891"/>
                  <a:pt x="478282" y="67739"/>
                  <a:pt x="479298" y="67536"/>
                </a:cubicBezTo>
                <a:cubicBezTo>
                  <a:pt x="478688" y="67129"/>
                  <a:pt x="478180" y="66824"/>
                  <a:pt x="477774" y="66621"/>
                </a:cubicBezTo>
                <a:cubicBezTo>
                  <a:pt x="477368" y="66418"/>
                  <a:pt x="476961" y="66113"/>
                  <a:pt x="476555" y="65707"/>
                </a:cubicBezTo>
                <a:close/>
                <a:moveTo>
                  <a:pt x="166802" y="65707"/>
                </a:moveTo>
                <a:lnTo>
                  <a:pt x="166192" y="66316"/>
                </a:lnTo>
                <a:lnTo>
                  <a:pt x="166497" y="66621"/>
                </a:lnTo>
                <a:cubicBezTo>
                  <a:pt x="166700" y="66418"/>
                  <a:pt x="166802" y="66266"/>
                  <a:pt x="166802" y="66164"/>
                </a:cubicBezTo>
                <a:cubicBezTo>
                  <a:pt x="166802" y="66062"/>
                  <a:pt x="166903" y="65910"/>
                  <a:pt x="167107" y="65707"/>
                </a:cubicBezTo>
                <a:close/>
                <a:moveTo>
                  <a:pt x="569214" y="65402"/>
                </a:moveTo>
                <a:lnTo>
                  <a:pt x="569214" y="65707"/>
                </a:lnTo>
                <a:cubicBezTo>
                  <a:pt x="569417" y="65504"/>
                  <a:pt x="569519" y="65402"/>
                  <a:pt x="569519" y="65402"/>
                </a:cubicBezTo>
                <a:close/>
                <a:moveTo>
                  <a:pt x="580187" y="65097"/>
                </a:moveTo>
                <a:cubicBezTo>
                  <a:pt x="579171" y="65097"/>
                  <a:pt x="578256" y="65199"/>
                  <a:pt x="577444" y="65402"/>
                </a:cubicBezTo>
                <a:cubicBezTo>
                  <a:pt x="578256" y="66215"/>
                  <a:pt x="578663" y="66723"/>
                  <a:pt x="578663" y="66926"/>
                </a:cubicBezTo>
                <a:cubicBezTo>
                  <a:pt x="579272" y="66316"/>
                  <a:pt x="579780" y="65707"/>
                  <a:pt x="580187" y="65097"/>
                </a:cubicBezTo>
                <a:close/>
                <a:moveTo>
                  <a:pt x="382981" y="65097"/>
                </a:moveTo>
                <a:cubicBezTo>
                  <a:pt x="382778" y="65300"/>
                  <a:pt x="382676" y="65707"/>
                  <a:pt x="382676" y="66316"/>
                </a:cubicBezTo>
                <a:lnTo>
                  <a:pt x="382981" y="66316"/>
                </a:lnTo>
                <a:cubicBezTo>
                  <a:pt x="382981" y="65707"/>
                  <a:pt x="383083" y="65300"/>
                  <a:pt x="383286" y="65097"/>
                </a:cubicBezTo>
                <a:close/>
                <a:moveTo>
                  <a:pt x="581101" y="64792"/>
                </a:moveTo>
                <a:cubicBezTo>
                  <a:pt x="581101" y="64996"/>
                  <a:pt x="581050" y="65148"/>
                  <a:pt x="580949" y="65250"/>
                </a:cubicBezTo>
                <a:cubicBezTo>
                  <a:pt x="580847" y="65351"/>
                  <a:pt x="580796" y="65504"/>
                  <a:pt x="580796" y="65707"/>
                </a:cubicBezTo>
                <a:lnTo>
                  <a:pt x="581101" y="65707"/>
                </a:lnTo>
                <a:cubicBezTo>
                  <a:pt x="581101" y="65504"/>
                  <a:pt x="581152" y="65351"/>
                  <a:pt x="581254" y="65250"/>
                </a:cubicBezTo>
                <a:cubicBezTo>
                  <a:pt x="581355" y="65148"/>
                  <a:pt x="581406" y="64996"/>
                  <a:pt x="581406" y="64792"/>
                </a:cubicBezTo>
                <a:close/>
                <a:moveTo>
                  <a:pt x="508254" y="64792"/>
                </a:moveTo>
                <a:cubicBezTo>
                  <a:pt x="508254" y="64996"/>
                  <a:pt x="508203" y="65199"/>
                  <a:pt x="508102" y="65402"/>
                </a:cubicBezTo>
                <a:cubicBezTo>
                  <a:pt x="508000" y="65605"/>
                  <a:pt x="508051" y="65910"/>
                  <a:pt x="508254" y="66316"/>
                </a:cubicBezTo>
                <a:cubicBezTo>
                  <a:pt x="508254" y="65910"/>
                  <a:pt x="508305" y="65605"/>
                  <a:pt x="508406" y="65402"/>
                </a:cubicBezTo>
                <a:cubicBezTo>
                  <a:pt x="508508" y="65199"/>
                  <a:pt x="508559" y="64996"/>
                  <a:pt x="508559" y="64792"/>
                </a:cubicBezTo>
                <a:close/>
                <a:moveTo>
                  <a:pt x="399136" y="64792"/>
                </a:moveTo>
                <a:cubicBezTo>
                  <a:pt x="398729" y="64996"/>
                  <a:pt x="398323" y="65199"/>
                  <a:pt x="397916" y="65402"/>
                </a:cubicBezTo>
                <a:cubicBezTo>
                  <a:pt x="397510" y="65605"/>
                  <a:pt x="396900" y="65910"/>
                  <a:pt x="396088" y="66316"/>
                </a:cubicBezTo>
                <a:cubicBezTo>
                  <a:pt x="397104" y="66723"/>
                  <a:pt x="397866" y="67180"/>
                  <a:pt x="398374" y="67688"/>
                </a:cubicBezTo>
                <a:cubicBezTo>
                  <a:pt x="398882" y="68196"/>
                  <a:pt x="399745" y="68247"/>
                  <a:pt x="400964" y="67840"/>
                </a:cubicBezTo>
                <a:cubicBezTo>
                  <a:pt x="400558" y="67434"/>
                  <a:pt x="400253" y="66926"/>
                  <a:pt x="400050" y="66316"/>
                </a:cubicBezTo>
                <a:cubicBezTo>
                  <a:pt x="399847" y="65707"/>
                  <a:pt x="399542" y="65199"/>
                  <a:pt x="399136" y="64792"/>
                </a:cubicBezTo>
                <a:close/>
                <a:moveTo>
                  <a:pt x="170155" y="64792"/>
                </a:moveTo>
                <a:cubicBezTo>
                  <a:pt x="170561" y="64792"/>
                  <a:pt x="170866" y="64894"/>
                  <a:pt x="171069" y="65097"/>
                </a:cubicBezTo>
                <a:cubicBezTo>
                  <a:pt x="170663" y="64894"/>
                  <a:pt x="170459" y="64792"/>
                  <a:pt x="170459" y="64792"/>
                </a:cubicBezTo>
                <a:close/>
                <a:moveTo>
                  <a:pt x="602742" y="64488"/>
                </a:moveTo>
                <a:cubicBezTo>
                  <a:pt x="602539" y="64691"/>
                  <a:pt x="602437" y="64792"/>
                  <a:pt x="602437" y="64792"/>
                </a:cubicBezTo>
                <a:cubicBezTo>
                  <a:pt x="602437" y="64996"/>
                  <a:pt x="602539" y="65097"/>
                  <a:pt x="602742" y="65097"/>
                </a:cubicBezTo>
                <a:lnTo>
                  <a:pt x="602742" y="64792"/>
                </a:lnTo>
                <a:close/>
                <a:moveTo>
                  <a:pt x="589940" y="64488"/>
                </a:moveTo>
                <a:lnTo>
                  <a:pt x="589940" y="64792"/>
                </a:lnTo>
                <a:lnTo>
                  <a:pt x="590245" y="64792"/>
                </a:lnTo>
                <a:close/>
                <a:moveTo>
                  <a:pt x="480212" y="64488"/>
                </a:moveTo>
                <a:lnTo>
                  <a:pt x="480212" y="64792"/>
                </a:lnTo>
                <a:lnTo>
                  <a:pt x="480212" y="65097"/>
                </a:lnTo>
                <a:lnTo>
                  <a:pt x="480517" y="64792"/>
                </a:lnTo>
                <a:cubicBezTo>
                  <a:pt x="480517" y="64589"/>
                  <a:pt x="480416" y="64488"/>
                  <a:pt x="480212" y="64488"/>
                </a:cubicBezTo>
                <a:close/>
                <a:moveTo>
                  <a:pt x="470459" y="64488"/>
                </a:moveTo>
                <a:cubicBezTo>
                  <a:pt x="470052" y="64894"/>
                  <a:pt x="469646" y="65199"/>
                  <a:pt x="469240" y="65402"/>
                </a:cubicBezTo>
                <a:cubicBezTo>
                  <a:pt x="469240" y="65402"/>
                  <a:pt x="469443" y="65605"/>
                  <a:pt x="469849" y="66012"/>
                </a:cubicBezTo>
                <a:cubicBezTo>
                  <a:pt x="470052" y="65605"/>
                  <a:pt x="470256" y="65351"/>
                  <a:pt x="470459" y="65250"/>
                </a:cubicBezTo>
                <a:cubicBezTo>
                  <a:pt x="470662" y="65148"/>
                  <a:pt x="470865" y="64996"/>
                  <a:pt x="471068" y="64792"/>
                </a:cubicBezTo>
                <a:cubicBezTo>
                  <a:pt x="470865" y="64792"/>
                  <a:pt x="470764" y="64742"/>
                  <a:pt x="470764" y="64640"/>
                </a:cubicBezTo>
                <a:cubicBezTo>
                  <a:pt x="470764" y="64538"/>
                  <a:pt x="470662" y="64488"/>
                  <a:pt x="470459" y="64488"/>
                </a:cubicBezTo>
                <a:close/>
                <a:moveTo>
                  <a:pt x="185699" y="64488"/>
                </a:moveTo>
                <a:cubicBezTo>
                  <a:pt x="185090" y="65097"/>
                  <a:pt x="184379" y="65504"/>
                  <a:pt x="183566" y="65707"/>
                </a:cubicBezTo>
                <a:cubicBezTo>
                  <a:pt x="183972" y="65910"/>
                  <a:pt x="184277" y="66012"/>
                  <a:pt x="184480" y="66012"/>
                </a:cubicBezTo>
                <a:cubicBezTo>
                  <a:pt x="184683" y="66012"/>
                  <a:pt x="184988" y="66113"/>
                  <a:pt x="185395" y="66316"/>
                </a:cubicBezTo>
                <a:cubicBezTo>
                  <a:pt x="185395" y="65910"/>
                  <a:pt x="185445" y="65605"/>
                  <a:pt x="185547" y="65402"/>
                </a:cubicBezTo>
                <a:cubicBezTo>
                  <a:pt x="185649" y="65199"/>
                  <a:pt x="185699" y="64894"/>
                  <a:pt x="185699" y="64488"/>
                </a:cubicBezTo>
                <a:close/>
                <a:moveTo>
                  <a:pt x="567080" y="64183"/>
                </a:moveTo>
                <a:cubicBezTo>
                  <a:pt x="566674" y="64589"/>
                  <a:pt x="566369" y="64894"/>
                  <a:pt x="566166" y="65097"/>
                </a:cubicBezTo>
                <a:cubicBezTo>
                  <a:pt x="565963" y="65300"/>
                  <a:pt x="565658" y="65605"/>
                  <a:pt x="565252" y="66012"/>
                </a:cubicBezTo>
                <a:lnTo>
                  <a:pt x="567080" y="66534"/>
                </a:lnTo>
                <a:close/>
                <a:moveTo>
                  <a:pt x="489661" y="64183"/>
                </a:moveTo>
                <a:cubicBezTo>
                  <a:pt x="488848" y="64183"/>
                  <a:pt x="488188" y="64234"/>
                  <a:pt x="487680" y="64335"/>
                </a:cubicBezTo>
                <a:cubicBezTo>
                  <a:pt x="487172" y="64437"/>
                  <a:pt x="486715" y="64488"/>
                  <a:pt x="486308" y="64488"/>
                </a:cubicBezTo>
                <a:cubicBezTo>
                  <a:pt x="486308" y="64894"/>
                  <a:pt x="486207" y="65199"/>
                  <a:pt x="486004" y="65402"/>
                </a:cubicBezTo>
                <a:cubicBezTo>
                  <a:pt x="486410" y="65605"/>
                  <a:pt x="486715" y="65707"/>
                  <a:pt x="486918" y="65707"/>
                </a:cubicBezTo>
                <a:cubicBezTo>
                  <a:pt x="487121" y="65707"/>
                  <a:pt x="487426" y="65808"/>
                  <a:pt x="487832" y="66012"/>
                </a:cubicBezTo>
                <a:close/>
                <a:moveTo>
                  <a:pt x="605180" y="63573"/>
                </a:moveTo>
                <a:cubicBezTo>
                  <a:pt x="604977" y="64386"/>
                  <a:pt x="604876" y="65504"/>
                  <a:pt x="604876" y="66926"/>
                </a:cubicBezTo>
                <a:cubicBezTo>
                  <a:pt x="605892" y="65910"/>
                  <a:pt x="606450" y="65250"/>
                  <a:pt x="606552" y="64945"/>
                </a:cubicBezTo>
                <a:cubicBezTo>
                  <a:pt x="606654" y="64640"/>
                  <a:pt x="606196" y="64183"/>
                  <a:pt x="605180" y="63573"/>
                </a:cubicBezTo>
                <a:close/>
                <a:moveTo>
                  <a:pt x="596341" y="63573"/>
                </a:moveTo>
                <a:cubicBezTo>
                  <a:pt x="596138" y="63573"/>
                  <a:pt x="595833" y="63776"/>
                  <a:pt x="595427" y="64183"/>
                </a:cubicBezTo>
                <a:cubicBezTo>
                  <a:pt x="595630" y="64386"/>
                  <a:pt x="595833" y="64538"/>
                  <a:pt x="596036" y="64640"/>
                </a:cubicBezTo>
                <a:cubicBezTo>
                  <a:pt x="596240" y="64742"/>
                  <a:pt x="596443" y="64894"/>
                  <a:pt x="596646" y="65097"/>
                </a:cubicBezTo>
                <a:cubicBezTo>
                  <a:pt x="596240" y="64691"/>
                  <a:pt x="596138" y="64183"/>
                  <a:pt x="596341" y="63573"/>
                </a:cubicBezTo>
                <a:close/>
                <a:moveTo>
                  <a:pt x="501853" y="63573"/>
                </a:moveTo>
                <a:cubicBezTo>
                  <a:pt x="501447" y="63980"/>
                  <a:pt x="501244" y="64234"/>
                  <a:pt x="501244" y="64335"/>
                </a:cubicBezTo>
                <a:cubicBezTo>
                  <a:pt x="501244" y="64437"/>
                  <a:pt x="501142" y="64589"/>
                  <a:pt x="500939" y="64792"/>
                </a:cubicBezTo>
                <a:cubicBezTo>
                  <a:pt x="501345" y="64996"/>
                  <a:pt x="501548" y="65097"/>
                  <a:pt x="501548" y="65097"/>
                </a:cubicBezTo>
                <a:cubicBezTo>
                  <a:pt x="501955" y="64691"/>
                  <a:pt x="502260" y="64183"/>
                  <a:pt x="502463" y="63573"/>
                </a:cubicBezTo>
                <a:close/>
                <a:moveTo>
                  <a:pt x="475336" y="63573"/>
                </a:moveTo>
                <a:cubicBezTo>
                  <a:pt x="474726" y="64183"/>
                  <a:pt x="474421" y="64488"/>
                  <a:pt x="474421" y="64488"/>
                </a:cubicBezTo>
                <a:cubicBezTo>
                  <a:pt x="474624" y="64691"/>
                  <a:pt x="474828" y="64792"/>
                  <a:pt x="475031" y="64792"/>
                </a:cubicBezTo>
                <a:cubicBezTo>
                  <a:pt x="475031" y="64386"/>
                  <a:pt x="475132" y="63980"/>
                  <a:pt x="475336" y="63573"/>
                </a:cubicBezTo>
                <a:close/>
                <a:moveTo>
                  <a:pt x="400964" y="63573"/>
                </a:moveTo>
                <a:cubicBezTo>
                  <a:pt x="400761" y="63776"/>
                  <a:pt x="400660" y="63980"/>
                  <a:pt x="400660" y="64183"/>
                </a:cubicBezTo>
                <a:lnTo>
                  <a:pt x="401066" y="63573"/>
                </a:lnTo>
                <a:close/>
                <a:moveTo>
                  <a:pt x="58217" y="63573"/>
                </a:moveTo>
                <a:cubicBezTo>
                  <a:pt x="58623" y="64183"/>
                  <a:pt x="58826" y="64640"/>
                  <a:pt x="58826" y="64945"/>
                </a:cubicBezTo>
                <a:cubicBezTo>
                  <a:pt x="58826" y="65250"/>
                  <a:pt x="59030" y="65605"/>
                  <a:pt x="59436" y="66012"/>
                </a:cubicBezTo>
                <a:cubicBezTo>
                  <a:pt x="59842" y="65605"/>
                  <a:pt x="60096" y="65250"/>
                  <a:pt x="60198" y="64945"/>
                </a:cubicBezTo>
                <a:cubicBezTo>
                  <a:pt x="60300" y="64640"/>
                  <a:pt x="60554" y="64183"/>
                  <a:pt x="60960" y="63573"/>
                </a:cubicBezTo>
                <a:close/>
                <a:moveTo>
                  <a:pt x="39929" y="63573"/>
                </a:moveTo>
                <a:cubicBezTo>
                  <a:pt x="39929" y="63980"/>
                  <a:pt x="39929" y="64183"/>
                  <a:pt x="39929" y="64183"/>
                </a:cubicBezTo>
                <a:lnTo>
                  <a:pt x="40234" y="64183"/>
                </a:lnTo>
                <a:lnTo>
                  <a:pt x="40234" y="63573"/>
                </a:lnTo>
                <a:close/>
                <a:moveTo>
                  <a:pt x="310134" y="62964"/>
                </a:moveTo>
                <a:cubicBezTo>
                  <a:pt x="310540" y="63370"/>
                  <a:pt x="310845" y="63878"/>
                  <a:pt x="311048" y="64488"/>
                </a:cubicBezTo>
                <a:cubicBezTo>
                  <a:pt x="310642" y="64894"/>
                  <a:pt x="310185" y="65351"/>
                  <a:pt x="309677" y="65859"/>
                </a:cubicBezTo>
                <a:cubicBezTo>
                  <a:pt x="309169" y="66367"/>
                  <a:pt x="308610" y="67028"/>
                  <a:pt x="308000" y="67840"/>
                </a:cubicBezTo>
                <a:cubicBezTo>
                  <a:pt x="310032" y="67028"/>
                  <a:pt x="311252" y="66418"/>
                  <a:pt x="311658" y="66012"/>
                </a:cubicBezTo>
                <a:cubicBezTo>
                  <a:pt x="312064" y="65605"/>
                  <a:pt x="312166" y="64589"/>
                  <a:pt x="311963" y="62964"/>
                </a:cubicBezTo>
                <a:close/>
                <a:moveTo>
                  <a:pt x="249098" y="62964"/>
                </a:moveTo>
                <a:cubicBezTo>
                  <a:pt x="249707" y="63370"/>
                  <a:pt x="250012" y="63878"/>
                  <a:pt x="250012" y="64488"/>
                </a:cubicBezTo>
                <a:cubicBezTo>
                  <a:pt x="249606" y="64894"/>
                  <a:pt x="249199" y="65351"/>
                  <a:pt x="248793" y="65859"/>
                </a:cubicBezTo>
                <a:cubicBezTo>
                  <a:pt x="248387" y="66367"/>
                  <a:pt x="247777" y="66926"/>
                  <a:pt x="246964" y="67536"/>
                </a:cubicBezTo>
                <a:cubicBezTo>
                  <a:pt x="248793" y="67129"/>
                  <a:pt x="249961" y="66672"/>
                  <a:pt x="250469" y="66164"/>
                </a:cubicBezTo>
                <a:cubicBezTo>
                  <a:pt x="250977" y="65656"/>
                  <a:pt x="251231" y="64589"/>
                  <a:pt x="251231" y="62964"/>
                </a:cubicBezTo>
                <a:close/>
                <a:moveTo>
                  <a:pt x="608838" y="62659"/>
                </a:moveTo>
                <a:lnTo>
                  <a:pt x="608838" y="63573"/>
                </a:lnTo>
                <a:lnTo>
                  <a:pt x="609448" y="63573"/>
                </a:lnTo>
                <a:cubicBezTo>
                  <a:pt x="609448" y="63370"/>
                  <a:pt x="609397" y="63218"/>
                  <a:pt x="609295" y="63116"/>
                </a:cubicBezTo>
                <a:cubicBezTo>
                  <a:pt x="609194" y="63014"/>
                  <a:pt x="609143" y="62862"/>
                  <a:pt x="609143" y="62659"/>
                </a:cubicBezTo>
                <a:close/>
                <a:moveTo>
                  <a:pt x="600913" y="62659"/>
                </a:moveTo>
                <a:cubicBezTo>
                  <a:pt x="600710" y="62862"/>
                  <a:pt x="600507" y="63116"/>
                  <a:pt x="600304" y="63421"/>
                </a:cubicBezTo>
                <a:cubicBezTo>
                  <a:pt x="600100" y="63726"/>
                  <a:pt x="599796" y="64081"/>
                  <a:pt x="599389" y="64488"/>
                </a:cubicBezTo>
                <a:cubicBezTo>
                  <a:pt x="599592" y="64488"/>
                  <a:pt x="599897" y="64691"/>
                  <a:pt x="600304" y="65097"/>
                </a:cubicBezTo>
                <a:cubicBezTo>
                  <a:pt x="600507" y="64691"/>
                  <a:pt x="600761" y="64335"/>
                  <a:pt x="601066" y="64030"/>
                </a:cubicBezTo>
                <a:cubicBezTo>
                  <a:pt x="601370" y="63726"/>
                  <a:pt x="601624" y="63370"/>
                  <a:pt x="601828" y="62964"/>
                </a:cubicBezTo>
                <a:cubicBezTo>
                  <a:pt x="601624" y="62760"/>
                  <a:pt x="601320" y="62659"/>
                  <a:pt x="600913" y="62659"/>
                </a:cubicBezTo>
                <a:close/>
                <a:moveTo>
                  <a:pt x="293675" y="62659"/>
                </a:moveTo>
                <a:cubicBezTo>
                  <a:pt x="292659" y="65097"/>
                  <a:pt x="291846" y="67028"/>
                  <a:pt x="291236" y="68450"/>
                </a:cubicBezTo>
                <a:cubicBezTo>
                  <a:pt x="292049" y="68044"/>
                  <a:pt x="292710" y="67688"/>
                  <a:pt x="293218" y="67383"/>
                </a:cubicBezTo>
                <a:cubicBezTo>
                  <a:pt x="293726" y="67078"/>
                  <a:pt x="294284" y="66824"/>
                  <a:pt x="294894" y="66621"/>
                </a:cubicBezTo>
                <a:cubicBezTo>
                  <a:pt x="294894" y="66215"/>
                  <a:pt x="294945" y="65859"/>
                  <a:pt x="295046" y="65554"/>
                </a:cubicBezTo>
                <a:cubicBezTo>
                  <a:pt x="295148" y="65250"/>
                  <a:pt x="295097" y="64894"/>
                  <a:pt x="294894" y="64488"/>
                </a:cubicBezTo>
                <a:cubicBezTo>
                  <a:pt x="294691" y="63878"/>
                  <a:pt x="294284" y="63268"/>
                  <a:pt x="293675" y="62659"/>
                </a:cubicBezTo>
                <a:close/>
                <a:moveTo>
                  <a:pt x="255499" y="62659"/>
                </a:moveTo>
                <a:cubicBezTo>
                  <a:pt x="256108" y="63268"/>
                  <a:pt x="256515" y="63878"/>
                  <a:pt x="256718" y="64488"/>
                </a:cubicBezTo>
                <a:cubicBezTo>
                  <a:pt x="256921" y="63472"/>
                  <a:pt x="256972" y="62913"/>
                  <a:pt x="256870" y="62811"/>
                </a:cubicBezTo>
                <a:cubicBezTo>
                  <a:pt x="256769" y="62710"/>
                  <a:pt x="256311" y="62659"/>
                  <a:pt x="255499" y="62659"/>
                </a:cubicBezTo>
                <a:close/>
                <a:moveTo>
                  <a:pt x="170764" y="62354"/>
                </a:moveTo>
                <a:cubicBezTo>
                  <a:pt x="170561" y="62760"/>
                  <a:pt x="170459" y="62964"/>
                  <a:pt x="170459" y="62964"/>
                </a:cubicBezTo>
                <a:cubicBezTo>
                  <a:pt x="170459" y="62964"/>
                  <a:pt x="170663" y="62760"/>
                  <a:pt x="171069" y="62354"/>
                </a:cubicBezTo>
                <a:close/>
                <a:moveTo>
                  <a:pt x="572219" y="62344"/>
                </a:moveTo>
                <a:lnTo>
                  <a:pt x="571957" y="66012"/>
                </a:lnTo>
                <a:cubicBezTo>
                  <a:pt x="572160" y="66012"/>
                  <a:pt x="572313" y="66062"/>
                  <a:pt x="572414" y="66164"/>
                </a:cubicBezTo>
                <a:cubicBezTo>
                  <a:pt x="572516" y="66266"/>
                  <a:pt x="572770" y="66316"/>
                  <a:pt x="573176" y="66316"/>
                </a:cubicBezTo>
                <a:cubicBezTo>
                  <a:pt x="573380" y="65910"/>
                  <a:pt x="573786" y="65402"/>
                  <a:pt x="574396" y="64792"/>
                </a:cubicBezTo>
                <a:close/>
                <a:moveTo>
                  <a:pt x="563728" y="62049"/>
                </a:moveTo>
                <a:cubicBezTo>
                  <a:pt x="563321" y="62456"/>
                  <a:pt x="563016" y="62862"/>
                  <a:pt x="562813" y="63268"/>
                </a:cubicBezTo>
                <a:cubicBezTo>
                  <a:pt x="562610" y="63675"/>
                  <a:pt x="562305" y="64081"/>
                  <a:pt x="561899" y="64488"/>
                </a:cubicBezTo>
                <a:cubicBezTo>
                  <a:pt x="563118" y="64894"/>
                  <a:pt x="563626" y="65097"/>
                  <a:pt x="563423" y="65097"/>
                </a:cubicBezTo>
                <a:cubicBezTo>
                  <a:pt x="563423" y="64081"/>
                  <a:pt x="563626" y="63167"/>
                  <a:pt x="564032" y="62354"/>
                </a:cubicBezTo>
                <a:cubicBezTo>
                  <a:pt x="563829" y="62151"/>
                  <a:pt x="563728" y="62049"/>
                  <a:pt x="563728" y="62049"/>
                </a:cubicBezTo>
                <a:close/>
                <a:moveTo>
                  <a:pt x="504901" y="62049"/>
                </a:moveTo>
                <a:cubicBezTo>
                  <a:pt x="504698" y="62252"/>
                  <a:pt x="504596" y="62354"/>
                  <a:pt x="504596" y="62354"/>
                </a:cubicBezTo>
                <a:cubicBezTo>
                  <a:pt x="504596" y="63573"/>
                  <a:pt x="504800" y="64488"/>
                  <a:pt x="505206" y="65097"/>
                </a:cubicBezTo>
                <a:cubicBezTo>
                  <a:pt x="505409" y="65097"/>
                  <a:pt x="505612" y="64996"/>
                  <a:pt x="505816" y="64792"/>
                </a:cubicBezTo>
                <a:cubicBezTo>
                  <a:pt x="505612" y="64589"/>
                  <a:pt x="505562" y="64335"/>
                  <a:pt x="505663" y="64030"/>
                </a:cubicBezTo>
                <a:cubicBezTo>
                  <a:pt x="505765" y="63726"/>
                  <a:pt x="505816" y="63370"/>
                  <a:pt x="505816" y="62964"/>
                </a:cubicBezTo>
                <a:cubicBezTo>
                  <a:pt x="505816" y="62964"/>
                  <a:pt x="505511" y="62659"/>
                  <a:pt x="504901" y="62049"/>
                </a:cubicBezTo>
                <a:close/>
                <a:moveTo>
                  <a:pt x="481432" y="62049"/>
                </a:moveTo>
                <a:cubicBezTo>
                  <a:pt x="481635" y="62252"/>
                  <a:pt x="481736" y="62354"/>
                  <a:pt x="481736" y="62354"/>
                </a:cubicBezTo>
                <a:lnTo>
                  <a:pt x="482041" y="62049"/>
                </a:lnTo>
                <a:lnTo>
                  <a:pt x="481736" y="62049"/>
                </a:lnTo>
                <a:close/>
                <a:moveTo>
                  <a:pt x="396392" y="62049"/>
                </a:moveTo>
                <a:lnTo>
                  <a:pt x="395173" y="63268"/>
                </a:lnTo>
                <a:cubicBezTo>
                  <a:pt x="395376" y="63472"/>
                  <a:pt x="395529" y="63624"/>
                  <a:pt x="395630" y="63726"/>
                </a:cubicBezTo>
                <a:cubicBezTo>
                  <a:pt x="395732" y="63827"/>
                  <a:pt x="395986" y="64081"/>
                  <a:pt x="396392" y="64488"/>
                </a:cubicBezTo>
                <a:close/>
                <a:moveTo>
                  <a:pt x="389077" y="62049"/>
                </a:moveTo>
                <a:cubicBezTo>
                  <a:pt x="387655" y="62456"/>
                  <a:pt x="386944" y="63675"/>
                  <a:pt x="386944" y="65707"/>
                </a:cubicBezTo>
                <a:cubicBezTo>
                  <a:pt x="387553" y="65300"/>
                  <a:pt x="388112" y="64894"/>
                  <a:pt x="388620" y="64488"/>
                </a:cubicBezTo>
                <a:cubicBezTo>
                  <a:pt x="389128" y="64081"/>
                  <a:pt x="389585" y="63573"/>
                  <a:pt x="389992" y="62964"/>
                </a:cubicBezTo>
                <a:cubicBezTo>
                  <a:pt x="389585" y="62760"/>
                  <a:pt x="389382" y="62608"/>
                  <a:pt x="389382" y="62506"/>
                </a:cubicBezTo>
                <a:cubicBezTo>
                  <a:pt x="389382" y="62405"/>
                  <a:pt x="389280" y="62252"/>
                  <a:pt x="389077" y="62049"/>
                </a:cubicBezTo>
                <a:close/>
                <a:moveTo>
                  <a:pt x="245135" y="62049"/>
                </a:moveTo>
                <a:cubicBezTo>
                  <a:pt x="244729" y="62456"/>
                  <a:pt x="244373" y="62811"/>
                  <a:pt x="244069" y="63116"/>
                </a:cubicBezTo>
                <a:cubicBezTo>
                  <a:pt x="243764" y="63421"/>
                  <a:pt x="243408" y="63776"/>
                  <a:pt x="243002" y="64183"/>
                </a:cubicBezTo>
                <a:cubicBezTo>
                  <a:pt x="244831" y="64792"/>
                  <a:pt x="245847" y="64386"/>
                  <a:pt x="246050" y="62964"/>
                </a:cubicBezTo>
                <a:cubicBezTo>
                  <a:pt x="245847" y="62760"/>
                  <a:pt x="245745" y="62608"/>
                  <a:pt x="245745" y="62506"/>
                </a:cubicBezTo>
                <a:cubicBezTo>
                  <a:pt x="245745" y="62405"/>
                  <a:pt x="245542" y="62252"/>
                  <a:pt x="245135" y="62049"/>
                </a:cubicBezTo>
                <a:close/>
                <a:moveTo>
                  <a:pt x="306172" y="61744"/>
                </a:moveTo>
                <a:cubicBezTo>
                  <a:pt x="305765" y="62151"/>
                  <a:pt x="305410" y="62557"/>
                  <a:pt x="305105" y="62964"/>
                </a:cubicBezTo>
                <a:cubicBezTo>
                  <a:pt x="304800" y="63370"/>
                  <a:pt x="304444" y="63878"/>
                  <a:pt x="304038" y="64488"/>
                </a:cubicBezTo>
                <a:cubicBezTo>
                  <a:pt x="305460" y="65097"/>
                  <a:pt x="306578" y="64691"/>
                  <a:pt x="307391" y="63268"/>
                </a:cubicBezTo>
                <a:cubicBezTo>
                  <a:pt x="306984" y="63065"/>
                  <a:pt x="306781" y="62862"/>
                  <a:pt x="306781" y="62659"/>
                </a:cubicBezTo>
                <a:cubicBezTo>
                  <a:pt x="306781" y="62456"/>
                  <a:pt x="306578" y="62151"/>
                  <a:pt x="306172" y="61744"/>
                </a:cubicBezTo>
                <a:close/>
                <a:moveTo>
                  <a:pt x="64313" y="61744"/>
                </a:moveTo>
                <a:cubicBezTo>
                  <a:pt x="63906" y="62151"/>
                  <a:pt x="63500" y="62405"/>
                  <a:pt x="63094" y="62506"/>
                </a:cubicBezTo>
                <a:cubicBezTo>
                  <a:pt x="62687" y="62608"/>
                  <a:pt x="62281" y="62862"/>
                  <a:pt x="61874" y="63268"/>
                </a:cubicBezTo>
                <a:cubicBezTo>
                  <a:pt x="62078" y="63878"/>
                  <a:pt x="62484" y="64792"/>
                  <a:pt x="63094" y="66012"/>
                </a:cubicBezTo>
                <a:cubicBezTo>
                  <a:pt x="63500" y="64996"/>
                  <a:pt x="63754" y="64183"/>
                  <a:pt x="63856" y="63573"/>
                </a:cubicBezTo>
                <a:cubicBezTo>
                  <a:pt x="63957" y="62964"/>
                  <a:pt x="64110" y="62354"/>
                  <a:pt x="64313" y="61744"/>
                </a:cubicBezTo>
                <a:close/>
                <a:moveTo>
                  <a:pt x="577139" y="61440"/>
                </a:moveTo>
                <a:lnTo>
                  <a:pt x="577444" y="61440"/>
                </a:lnTo>
                <a:lnTo>
                  <a:pt x="577139" y="61744"/>
                </a:lnTo>
                <a:close/>
                <a:moveTo>
                  <a:pt x="467868" y="61440"/>
                </a:moveTo>
                <a:cubicBezTo>
                  <a:pt x="467563" y="61236"/>
                  <a:pt x="466700" y="61440"/>
                  <a:pt x="465277" y="62049"/>
                </a:cubicBezTo>
                <a:cubicBezTo>
                  <a:pt x="465684" y="62659"/>
                  <a:pt x="466192" y="63116"/>
                  <a:pt x="466801" y="63421"/>
                </a:cubicBezTo>
                <a:cubicBezTo>
                  <a:pt x="467411" y="63726"/>
                  <a:pt x="468122" y="64081"/>
                  <a:pt x="468935" y="64488"/>
                </a:cubicBezTo>
                <a:cubicBezTo>
                  <a:pt x="468528" y="62659"/>
                  <a:pt x="468173" y="61643"/>
                  <a:pt x="467868" y="61440"/>
                </a:cubicBezTo>
                <a:close/>
                <a:moveTo>
                  <a:pt x="385724" y="61440"/>
                </a:moveTo>
                <a:lnTo>
                  <a:pt x="385724" y="61744"/>
                </a:lnTo>
                <a:lnTo>
                  <a:pt x="386334" y="61744"/>
                </a:lnTo>
                <a:cubicBezTo>
                  <a:pt x="386131" y="61541"/>
                  <a:pt x="385928" y="61440"/>
                  <a:pt x="385724" y="61440"/>
                </a:cubicBezTo>
                <a:close/>
                <a:moveTo>
                  <a:pt x="315011" y="61440"/>
                </a:moveTo>
                <a:lnTo>
                  <a:pt x="315011" y="62354"/>
                </a:lnTo>
                <a:cubicBezTo>
                  <a:pt x="315214" y="62151"/>
                  <a:pt x="315316" y="62049"/>
                  <a:pt x="315316" y="62049"/>
                </a:cubicBezTo>
                <a:lnTo>
                  <a:pt x="315316" y="61440"/>
                </a:lnTo>
                <a:close/>
                <a:moveTo>
                  <a:pt x="253670" y="61440"/>
                </a:moveTo>
                <a:lnTo>
                  <a:pt x="253670" y="62354"/>
                </a:lnTo>
                <a:lnTo>
                  <a:pt x="254279" y="62354"/>
                </a:lnTo>
                <a:cubicBezTo>
                  <a:pt x="254076" y="62151"/>
                  <a:pt x="253975" y="61846"/>
                  <a:pt x="253975" y="61440"/>
                </a:cubicBezTo>
                <a:close/>
                <a:moveTo>
                  <a:pt x="50902" y="61440"/>
                </a:moveTo>
                <a:cubicBezTo>
                  <a:pt x="51105" y="62456"/>
                  <a:pt x="51206" y="63319"/>
                  <a:pt x="51206" y="64030"/>
                </a:cubicBezTo>
                <a:cubicBezTo>
                  <a:pt x="51206" y="64742"/>
                  <a:pt x="51206" y="65300"/>
                  <a:pt x="51206" y="65707"/>
                </a:cubicBezTo>
                <a:cubicBezTo>
                  <a:pt x="53238" y="65707"/>
                  <a:pt x="54356" y="64691"/>
                  <a:pt x="54559" y="62659"/>
                </a:cubicBezTo>
                <a:cubicBezTo>
                  <a:pt x="53950" y="62456"/>
                  <a:pt x="52730" y="62049"/>
                  <a:pt x="50902" y="61440"/>
                </a:cubicBezTo>
                <a:close/>
                <a:moveTo>
                  <a:pt x="571957" y="61287"/>
                </a:moveTo>
                <a:cubicBezTo>
                  <a:pt x="571957" y="61389"/>
                  <a:pt x="571856" y="61440"/>
                  <a:pt x="571652" y="61440"/>
                </a:cubicBezTo>
                <a:lnTo>
                  <a:pt x="571957" y="61592"/>
                </a:lnTo>
                <a:close/>
                <a:moveTo>
                  <a:pt x="598475" y="61135"/>
                </a:moveTo>
                <a:cubicBezTo>
                  <a:pt x="598272" y="61541"/>
                  <a:pt x="598119" y="61948"/>
                  <a:pt x="598018" y="62354"/>
                </a:cubicBezTo>
                <a:cubicBezTo>
                  <a:pt x="597916" y="62760"/>
                  <a:pt x="597764" y="63167"/>
                  <a:pt x="597560" y="63573"/>
                </a:cubicBezTo>
                <a:cubicBezTo>
                  <a:pt x="598576" y="62964"/>
                  <a:pt x="599084" y="62557"/>
                  <a:pt x="599084" y="62354"/>
                </a:cubicBezTo>
                <a:cubicBezTo>
                  <a:pt x="599084" y="62151"/>
                  <a:pt x="598881" y="61744"/>
                  <a:pt x="598475" y="61135"/>
                </a:cubicBezTo>
                <a:close/>
                <a:moveTo>
                  <a:pt x="499415" y="61135"/>
                </a:moveTo>
                <a:cubicBezTo>
                  <a:pt x="499008" y="61338"/>
                  <a:pt x="498602" y="61643"/>
                  <a:pt x="498196" y="62049"/>
                </a:cubicBezTo>
                <a:cubicBezTo>
                  <a:pt x="498399" y="62252"/>
                  <a:pt x="498399" y="62456"/>
                  <a:pt x="498196" y="62659"/>
                </a:cubicBezTo>
                <a:cubicBezTo>
                  <a:pt x="499415" y="62456"/>
                  <a:pt x="500126" y="62252"/>
                  <a:pt x="500329" y="62049"/>
                </a:cubicBezTo>
                <a:close/>
                <a:moveTo>
                  <a:pt x="486004" y="61135"/>
                </a:moveTo>
                <a:cubicBezTo>
                  <a:pt x="485800" y="61338"/>
                  <a:pt x="485597" y="61440"/>
                  <a:pt x="485394" y="61440"/>
                </a:cubicBezTo>
                <a:cubicBezTo>
                  <a:pt x="485800" y="61846"/>
                  <a:pt x="485902" y="62252"/>
                  <a:pt x="485699" y="62659"/>
                </a:cubicBezTo>
                <a:cubicBezTo>
                  <a:pt x="486308" y="62456"/>
                  <a:pt x="486715" y="62354"/>
                  <a:pt x="486918" y="62354"/>
                </a:cubicBezTo>
                <a:cubicBezTo>
                  <a:pt x="486308" y="61744"/>
                  <a:pt x="486004" y="61338"/>
                  <a:pt x="486004" y="61135"/>
                </a:cubicBezTo>
                <a:close/>
                <a:moveTo>
                  <a:pt x="477164" y="61135"/>
                </a:moveTo>
                <a:cubicBezTo>
                  <a:pt x="476961" y="61338"/>
                  <a:pt x="476656" y="61440"/>
                  <a:pt x="476250" y="61440"/>
                </a:cubicBezTo>
                <a:lnTo>
                  <a:pt x="476250" y="61744"/>
                </a:lnTo>
                <a:lnTo>
                  <a:pt x="477164" y="61744"/>
                </a:lnTo>
                <a:close/>
                <a:moveTo>
                  <a:pt x="508559" y="60830"/>
                </a:moveTo>
                <a:cubicBezTo>
                  <a:pt x="508356" y="60830"/>
                  <a:pt x="507848" y="61033"/>
                  <a:pt x="507035" y="61440"/>
                </a:cubicBezTo>
                <a:cubicBezTo>
                  <a:pt x="507238" y="61643"/>
                  <a:pt x="507340" y="61744"/>
                  <a:pt x="507340" y="61744"/>
                </a:cubicBezTo>
                <a:cubicBezTo>
                  <a:pt x="507543" y="61744"/>
                  <a:pt x="507746" y="61694"/>
                  <a:pt x="507949" y="61592"/>
                </a:cubicBezTo>
                <a:cubicBezTo>
                  <a:pt x="508152" y="61490"/>
                  <a:pt x="508356" y="61440"/>
                  <a:pt x="508559" y="61440"/>
                </a:cubicBezTo>
                <a:close/>
                <a:moveTo>
                  <a:pt x="402184" y="60830"/>
                </a:moveTo>
                <a:cubicBezTo>
                  <a:pt x="401777" y="61033"/>
                  <a:pt x="401371" y="61338"/>
                  <a:pt x="400964" y="61744"/>
                </a:cubicBezTo>
                <a:cubicBezTo>
                  <a:pt x="401168" y="62151"/>
                  <a:pt x="401218" y="62456"/>
                  <a:pt x="401117" y="62659"/>
                </a:cubicBezTo>
                <a:lnTo>
                  <a:pt x="401229" y="63329"/>
                </a:lnTo>
                <a:lnTo>
                  <a:pt x="401269" y="63268"/>
                </a:lnTo>
                <a:cubicBezTo>
                  <a:pt x="402488" y="63268"/>
                  <a:pt x="403098" y="62557"/>
                  <a:pt x="403098" y="61135"/>
                </a:cubicBezTo>
                <a:cubicBezTo>
                  <a:pt x="402895" y="61135"/>
                  <a:pt x="402742" y="61084"/>
                  <a:pt x="402641" y="60982"/>
                </a:cubicBezTo>
                <a:cubicBezTo>
                  <a:pt x="402539" y="60881"/>
                  <a:pt x="402387" y="60830"/>
                  <a:pt x="402184" y="60830"/>
                </a:cubicBezTo>
                <a:close/>
                <a:moveTo>
                  <a:pt x="44806" y="60830"/>
                </a:moveTo>
                <a:cubicBezTo>
                  <a:pt x="44806" y="62049"/>
                  <a:pt x="44907" y="62964"/>
                  <a:pt x="45110" y="63573"/>
                </a:cubicBezTo>
                <a:cubicBezTo>
                  <a:pt x="45517" y="63167"/>
                  <a:pt x="45923" y="62862"/>
                  <a:pt x="46330" y="62659"/>
                </a:cubicBezTo>
                <a:lnTo>
                  <a:pt x="47022" y="61966"/>
                </a:lnTo>
                <a:lnTo>
                  <a:pt x="46025" y="61592"/>
                </a:lnTo>
                <a:cubicBezTo>
                  <a:pt x="45618" y="61490"/>
                  <a:pt x="45212" y="61236"/>
                  <a:pt x="44806" y="60830"/>
                </a:cubicBezTo>
                <a:close/>
                <a:moveTo>
                  <a:pt x="586892" y="60525"/>
                </a:moveTo>
                <a:lnTo>
                  <a:pt x="586892" y="60830"/>
                </a:lnTo>
                <a:lnTo>
                  <a:pt x="587197" y="60830"/>
                </a:lnTo>
                <a:close/>
                <a:moveTo>
                  <a:pt x="482041" y="60525"/>
                </a:moveTo>
                <a:lnTo>
                  <a:pt x="482041" y="60830"/>
                </a:lnTo>
                <a:lnTo>
                  <a:pt x="482346" y="60830"/>
                </a:lnTo>
                <a:close/>
                <a:moveTo>
                  <a:pt x="395173" y="60525"/>
                </a:moveTo>
                <a:cubicBezTo>
                  <a:pt x="394970" y="60525"/>
                  <a:pt x="394818" y="60576"/>
                  <a:pt x="394716" y="60678"/>
                </a:cubicBezTo>
                <a:cubicBezTo>
                  <a:pt x="394614" y="60779"/>
                  <a:pt x="394462" y="60830"/>
                  <a:pt x="394259" y="60830"/>
                </a:cubicBezTo>
                <a:cubicBezTo>
                  <a:pt x="394259" y="61236"/>
                  <a:pt x="394462" y="61643"/>
                  <a:pt x="394868" y="62049"/>
                </a:cubicBezTo>
                <a:lnTo>
                  <a:pt x="395173" y="61744"/>
                </a:lnTo>
                <a:close/>
                <a:moveTo>
                  <a:pt x="297637" y="60220"/>
                </a:moveTo>
                <a:cubicBezTo>
                  <a:pt x="297840" y="61440"/>
                  <a:pt x="298145" y="62506"/>
                  <a:pt x="298552" y="63421"/>
                </a:cubicBezTo>
                <a:cubicBezTo>
                  <a:pt x="298958" y="64335"/>
                  <a:pt x="299872" y="64996"/>
                  <a:pt x="301295" y="65402"/>
                </a:cubicBezTo>
                <a:cubicBezTo>
                  <a:pt x="301092" y="64386"/>
                  <a:pt x="300990" y="63573"/>
                  <a:pt x="300990" y="62964"/>
                </a:cubicBezTo>
                <a:cubicBezTo>
                  <a:pt x="300990" y="62354"/>
                  <a:pt x="300888" y="61846"/>
                  <a:pt x="300685" y="61440"/>
                </a:cubicBezTo>
                <a:cubicBezTo>
                  <a:pt x="300279" y="61236"/>
                  <a:pt x="299872" y="61084"/>
                  <a:pt x="299466" y="60982"/>
                </a:cubicBezTo>
                <a:cubicBezTo>
                  <a:pt x="299060" y="60881"/>
                  <a:pt x="298450" y="60627"/>
                  <a:pt x="297637" y="60220"/>
                </a:cubicBezTo>
                <a:close/>
                <a:moveTo>
                  <a:pt x="236601" y="60220"/>
                </a:moveTo>
                <a:cubicBezTo>
                  <a:pt x="237007" y="63065"/>
                  <a:pt x="238125" y="64792"/>
                  <a:pt x="239954" y="65402"/>
                </a:cubicBezTo>
                <a:cubicBezTo>
                  <a:pt x="240157" y="63573"/>
                  <a:pt x="240157" y="62252"/>
                  <a:pt x="239954" y="61440"/>
                </a:cubicBezTo>
                <a:cubicBezTo>
                  <a:pt x="239344" y="61236"/>
                  <a:pt x="238836" y="61084"/>
                  <a:pt x="238430" y="60982"/>
                </a:cubicBezTo>
                <a:cubicBezTo>
                  <a:pt x="238023" y="60881"/>
                  <a:pt x="237414" y="60627"/>
                  <a:pt x="236601" y="60220"/>
                </a:cubicBezTo>
                <a:close/>
                <a:moveTo>
                  <a:pt x="579882" y="59916"/>
                </a:moveTo>
                <a:cubicBezTo>
                  <a:pt x="579882" y="60119"/>
                  <a:pt x="579831" y="60220"/>
                  <a:pt x="579730" y="60220"/>
                </a:cubicBezTo>
                <a:lnTo>
                  <a:pt x="580034" y="60220"/>
                </a:lnTo>
                <a:cubicBezTo>
                  <a:pt x="579933" y="60220"/>
                  <a:pt x="579882" y="60119"/>
                  <a:pt x="579882" y="59916"/>
                </a:cubicBezTo>
                <a:close/>
                <a:moveTo>
                  <a:pt x="489356" y="59916"/>
                </a:moveTo>
                <a:cubicBezTo>
                  <a:pt x="489153" y="59916"/>
                  <a:pt x="488950" y="60017"/>
                  <a:pt x="488747" y="60220"/>
                </a:cubicBezTo>
                <a:cubicBezTo>
                  <a:pt x="488950" y="60424"/>
                  <a:pt x="489052" y="60627"/>
                  <a:pt x="489052" y="60830"/>
                </a:cubicBezTo>
                <a:cubicBezTo>
                  <a:pt x="489052" y="61033"/>
                  <a:pt x="489153" y="61338"/>
                  <a:pt x="489356" y="61744"/>
                </a:cubicBezTo>
                <a:lnTo>
                  <a:pt x="489661" y="61440"/>
                </a:lnTo>
                <a:cubicBezTo>
                  <a:pt x="489864" y="61236"/>
                  <a:pt x="489763" y="60728"/>
                  <a:pt x="489356" y="59916"/>
                </a:cubicBezTo>
                <a:close/>
                <a:moveTo>
                  <a:pt x="471068" y="59916"/>
                </a:moveTo>
                <a:cubicBezTo>
                  <a:pt x="470256" y="60322"/>
                  <a:pt x="469849" y="60525"/>
                  <a:pt x="469849" y="60525"/>
                </a:cubicBezTo>
                <a:cubicBezTo>
                  <a:pt x="469849" y="60932"/>
                  <a:pt x="469849" y="61135"/>
                  <a:pt x="469849" y="61135"/>
                </a:cubicBezTo>
                <a:cubicBezTo>
                  <a:pt x="470662" y="60728"/>
                  <a:pt x="471068" y="60525"/>
                  <a:pt x="471068" y="60525"/>
                </a:cubicBezTo>
                <a:close/>
                <a:moveTo>
                  <a:pt x="389687" y="59916"/>
                </a:moveTo>
                <a:cubicBezTo>
                  <a:pt x="389484" y="60322"/>
                  <a:pt x="389382" y="60525"/>
                  <a:pt x="389382" y="60525"/>
                </a:cubicBezTo>
                <a:cubicBezTo>
                  <a:pt x="390195" y="60932"/>
                  <a:pt x="390703" y="61135"/>
                  <a:pt x="390906" y="61135"/>
                </a:cubicBezTo>
                <a:lnTo>
                  <a:pt x="391211" y="60830"/>
                </a:lnTo>
                <a:cubicBezTo>
                  <a:pt x="391008" y="60627"/>
                  <a:pt x="390500" y="60322"/>
                  <a:pt x="389687" y="59916"/>
                </a:cubicBezTo>
                <a:close/>
                <a:moveTo>
                  <a:pt x="188443" y="59916"/>
                </a:moveTo>
                <a:lnTo>
                  <a:pt x="188443" y="60220"/>
                </a:lnTo>
                <a:lnTo>
                  <a:pt x="189052" y="60220"/>
                </a:lnTo>
                <a:lnTo>
                  <a:pt x="189052" y="59916"/>
                </a:lnTo>
                <a:close/>
                <a:moveTo>
                  <a:pt x="169850" y="59916"/>
                </a:moveTo>
                <a:lnTo>
                  <a:pt x="169545" y="60220"/>
                </a:lnTo>
                <a:lnTo>
                  <a:pt x="169850" y="60373"/>
                </a:lnTo>
                <a:close/>
                <a:moveTo>
                  <a:pt x="577383" y="59702"/>
                </a:moveTo>
                <a:lnTo>
                  <a:pt x="576224" y="61440"/>
                </a:lnTo>
                <a:cubicBezTo>
                  <a:pt x="575818" y="62049"/>
                  <a:pt x="576021" y="62659"/>
                  <a:pt x="576834" y="63268"/>
                </a:cubicBezTo>
                <a:lnTo>
                  <a:pt x="579155" y="60367"/>
                </a:lnTo>
                <a:lnTo>
                  <a:pt x="578358" y="60068"/>
                </a:lnTo>
                <a:close/>
                <a:moveTo>
                  <a:pt x="64008" y="59611"/>
                </a:moveTo>
                <a:cubicBezTo>
                  <a:pt x="63602" y="60424"/>
                  <a:pt x="63195" y="60932"/>
                  <a:pt x="62789" y="61135"/>
                </a:cubicBezTo>
                <a:lnTo>
                  <a:pt x="61570" y="61135"/>
                </a:lnTo>
                <a:lnTo>
                  <a:pt x="61570" y="61744"/>
                </a:lnTo>
                <a:cubicBezTo>
                  <a:pt x="62382" y="61338"/>
                  <a:pt x="62789" y="61135"/>
                  <a:pt x="62789" y="61135"/>
                </a:cubicBezTo>
                <a:cubicBezTo>
                  <a:pt x="63195" y="60932"/>
                  <a:pt x="63500" y="60779"/>
                  <a:pt x="63703" y="60678"/>
                </a:cubicBezTo>
                <a:lnTo>
                  <a:pt x="64465" y="60297"/>
                </a:lnTo>
                <a:lnTo>
                  <a:pt x="64313" y="60068"/>
                </a:lnTo>
                <a:cubicBezTo>
                  <a:pt x="64313" y="59966"/>
                  <a:pt x="64211" y="59814"/>
                  <a:pt x="64008" y="59611"/>
                </a:cubicBezTo>
                <a:close/>
                <a:moveTo>
                  <a:pt x="585368" y="59306"/>
                </a:moveTo>
                <a:cubicBezTo>
                  <a:pt x="584352" y="59712"/>
                  <a:pt x="583438" y="60119"/>
                  <a:pt x="582625" y="60525"/>
                </a:cubicBezTo>
                <a:lnTo>
                  <a:pt x="580415" y="60525"/>
                </a:lnTo>
                <a:lnTo>
                  <a:pt x="580339" y="60830"/>
                </a:lnTo>
                <a:cubicBezTo>
                  <a:pt x="580238" y="61033"/>
                  <a:pt x="580187" y="61236"/>
                  <a:pt x="580187" y="61440"/>
                </a:cubicBezTo>
                <a:cubicBezTo>
                  <a:pt x="581812" y="61846"/>
                  <a:pt x="583133" y="62151"/>
                  <a:pt x="584149" y="62354"/>
                </a:cubicBezTo>
                <a:cubicBezTo>
                  <a:pt x="584556" y="61135"/>
                  <a:pt x="584962" y="60119"/>
                  <a:pt x="585368" y="59306"/>
                </a:cubicBezTo>
                <a:close/>
                <a:moveTo>
                  <a:pt x="165278" y="59306"/>
                </a:moveTo>
                <a:cubicBezTo>
                  <a:pt x="165075" y="60119"/>
                  <a:pt x="164770" y="60728"/>
                  <a:pt x="164363" y="61135"/>
                </a:cubicBezTo>
                <a:cubicBezTo>
                  <a:pt x="164567" y="61338"/>
                  <a:pt x="164719" y="61440"/>
                  <a:pt x="164821" y="61440"/>
                </a:cubicBezTo>
                <a:cubicBezTo>
                  <a:pt x="164922" y="61440"/>
                  <a:pt x="165075" y="61541"/>
                  <a:pt x="165278" y="61744"/>
                </a:cubicBezTo>
                <a:lnTo>
                  <a:pt x="165887" y="61440"/>
                </a:lnTo>
                <a:cubicBezTo>
                  <a:pt x="166091" y="61033"/>
                  <a:pt x="166091" y="60728"/>
                  <a:pt x="165887" y="60525"/>
                </a:cubicBezTo>
                <a:cubicBezTo>
                  <a:pt x="165684" y="60322"/>
                  <a:pt x="165481" y="59916"/>
                  <a:pt x="165278" y="59306"/>
                </a:cubicBezTo>
                <a:close/>
                <a:moveTo>
                  <a:pt x="41758" y="59306"/>
                </a:moveTo>
                <a:cubicBezTo>
                  <a:pt x="41351" y="59712"/>
                  <a:pt x="41046" y="60119"/>
                  <a:pt x="40843" y="60525"/>
                </a:cubicBezTo>
                <a:cubicBezTo>
                  <a:pt x="41250" y="60322"/>
                  <a:pt x="41859" y="60220"/>
                  <a:pt x="42672" y="60220"/>
                </a:cubicBezTo>
                <a:cubicBezTo>
                  <a:pt x="42062" y="59611"/>
                  <a:pt x="41758" y="59306"/>
                  <a:pt x="41758" y="59306"/>
                </a:cubicBezTo>
                <a:close/>
                <a:moveTo>
                  <a:pt x="593364" y="59189"/>
                </a:moveTo>
                <a:lnTo>
                  <a:pt x="593598" y="60830"/>
                </a:lnTo>
                <a:cubicBezTo>
                  <a:pt x="594004" y="60627"/>
                  <a:pt x="594411" y="60525"/>
                  <a:pt x="594817" y="60525"/>
                </a:cubicBezTo>
                <a:lnTo>
                  <a:pt x="595630" y="60322"/>
                </a:lnTo>
                <a:close/>
                <a:moveTo>
                  <a:pt x="569456" y="59043"/>
                </a:moveTo>
                <a:lnTo>
                  <a:pt x="567690" y="60220"/>
                </a:lnTo>
                <a:cubicBezTo>
                  <a:pt x="567284" y="61643"/>
                  <a:pt x="567690" y="62151"/>
                  <a:pt x="568909" y="61744"/>
                </a:cubicBezTo>
                <a:cubicBezTo>
                  <a:pt x="569112" y="61338"/>
                  <a:pt x="569214" y="60881"/>
                  <a:pt x="569214" y="60373"/>
                </a:cubicBezTo>
                <a:close/>
                <a:moveTo>
                  <a:pt x="502768" y="59001"/>
                </a:moveTo>
                <a:cubicBezTo>
                  <a:pt x="502768" y="59204"/>
                  <a:pt x="502666" y="59408"/>
                  <a:pt x="502463" y="59611"/>
                </a:cubicBezTo>
                <a:lnTo>
                  <a:pt x="502768" y="59306"/>
                </a:lnTo>
                <a:close/>
                <a:moveTo>
                  <a:pt x="396697" y="59001"/>
                </a:moveTo>
                <a:cubicBezTo>
                  <a:pt x="396900" y="59001"/>
                  <a:pt x="397205" y="59204"/>
                  <a:pt x="397612" y="59611"/>
                </a:cubicBezTo>
                <a:cubicBezTo>
                  <a:pt x="397815" y="59408"/>
                  <a:pt x="397916" y="59204"/>
                  <a:pt x="397916" y="59001"/>
                </a:cubicBezTo>
                <a:close/>
                <a:moveTo>
                  <a:pt x="306476" y="59001"/>
                </a:moveTo>
                <a:cubicBezTo>
                  <a:pt x="306476" y="59001"/>
                  <a:pt x="305765" y="59509"/>
                  <a:pt x="304343" y="60525"/>
                </a:cubicBezTo>
                <a:cubicBezTo>
                  <a:pt x="305765" y="60525"/>
                  <a:pt x="306578" y="60424"/>
                  <a:pt x="306781" y="60220"/>
                </a:cubicBezTo>
                <a:cubicBezTo>
                  <a:pt x="306578" y="60220"/>
                  <a:pt x="307086" y="59814"/>
                  <a:pt x="308305" y="59001"/>
                </a:cubicBezTo>
                <a:cubicBezTo>
                  <a:pt x="307086" y="59001"/>
                  <a:pt x="306476" y="59001"/>
                  <a:pt x="306476" y="59001"/>
                </a:cubicBezTo>
                <a:close/>
                <a:moveTo>
                  <a:pt x="246659" y="59001"/>
                </a:moveTo>
                <a:cubicBezTo>
                  <a:pt x="245440" y="58595"/>
                  <a:pt x="244627" y="59204"/>
                  <a:pt x="244221" y="60830"/>
                </a:cubicBezTo>
                <a:cubicBezTo>
                  <a:pt x="244627" y="60424"/>
                  <a:pt x="245034" y="60170"/>
                  <a:pt x="245440" y="60068"/>
                </a:cubicBezTo>
                <a:cubicBezTo>
                  <a:pt x="245847" y="59966"/>
                  <a:pt x="246253" y="59814"/>
                  <a:pt x="246659" y="59611"/>
                </a:cubicBezTo>
                <a:cubicBezTo>
                  <a:pt x="246863" y="59408"/>
                  <a:pt x="246863" y="59204"/>
                  <a:pt x="246659" y="59001"/>
                </a:cubicBezTo>
                <a:close/>
                <a:moveTo>
                  <a:pt x="402488" y="58696"/>
                </a:moveTo>
                <a:cubicBezTo>
                  <a:pt x="402285" y="58696"/>
                  <a:pt x="402133" y="58747"/>
                  <a:pt x="402031" y="58849"/>
                </a:cubicBezTo>
                <a:cubicBezTo>
                  <a:pt x="401930" y="58950"/>
                  <a:pt x="401676" y="59001"/>
                  <a:pt x="401269" y="59001"/>
                </a:cubicBezTo>
                <a:cubicBezTo>
                  <a:pt x="401269" y="59408"/>
                  <a:pt x="401269" y="59611"/>
                  <a:pt x="401269" y="59611"/>
                </a:cubicBezTo>
                <a:cubicBezTo>
                  <a:pt x="401676" y="59611"/>
                  <a:pt x="401980" y="59560"/>
                  <a:pt x="402184" y="59458"/>
                </a:cubicBezTo>
                <a:cubicBezTo>
                  <a:pt x="402387" y="59357"/>
                  <a:pt x="402590" y="59306"/>
                  <a:pt x="402793" y="59306"/>
                </a:cubicBezTo>
                <a:cubicBezTo>
                  <a:pt x="402590" y="58900"/>
                  <a:pt x="402488" y="58696"/>
                  <a:pt x="402488" y="58696"/>
                </a:cubicBezTo>
                <a:close/>
                <a:moveTo>
                  <a:pt x="605790" y="58392"/>
                </a:moveTo>
                <a:cubicBezTo>
                  <a:pt x="604977" y="58392"/>
                  <a:pt x="604266" y="58442"/>
                  <a:pt x="603656" y="58544"/>
                </a:cubicBezTo>
                <a:cubicBezTo>
                  <a:pt x="603047" y="58646"/>
                  <a:pt x="602437" y="58696"/>
                  <a:pt x="601828" y="58696"/>
                </a:cubicBezTo>
                <a:cubicBezTo>
                  <a:pt x="601421" y="59103"/>
                  <a:pt x="601218" y="59408"/>
                  <a:pt x="601218" y="59611"/>
                </a:cubicBezTo>
                <a:cubicBezTo>
                  <a:pt x="601218" y="59814"/>
                  <a:pt x="601116" y="60119"/>
                  <a:pt x="600913" y="60525"/>
                </a:cubicBezTo>
                <a:cubicBezTo>
                  <a:pt x="601929" y="60119"/>
                  <a:pt x="602844" y="59916"/>
                  <a:pt x="603656" y="59916"/>
                </a:cubicBezTo>
                <a:cubicBezTo>
                  <a:pt x="604469" y="59916"/>
                  <a:pt x="605180" y="59408"/>
                  <a:pt x="605790" y="58392"/>
                </a:cubicBezTo>
                <a:close/>
                <a:moveTo>
                  <a:pt x="586588" y="58392"/>
                </a:moveTo>
                <a:cubicBezTo>
                  <a:pt x="586384" y="58595"/>
                  <a:pt x="586283" y="58798"/>
                  <a:pt x="586283" y="59001"/>
                </a:cubicBezTo>
                <a:cubicBezTo>
                  <a:pt x="586486" y="59001"/>
                  <a:pt x="586638" y="59052"/>
                  <a:pt x="586740" y="59154"/>
                </a:cubicBezTo>
                <a:cubicBezTo>
                  <a:pt x="586842" y="59255"/>
                  <a:pt x="586994" y="59306"/>
                  <a:pt x="587197" y="59306"/>
                </a:cubicBezTo>
                <a:lnTo>
                  <a:pt x="587502" y="59001"/>
                </a:lnTo>
                <a:cubicBezTo>
                  <a:pt x="587096" y="58595"/>
                  <a:pt x="586791" y="58392"/>
                  <a:pt x="586588" y="58392"/>
                </a:cubicBezTo>
                <a:close/>
                <a:moveTo>
                  <a:pt x="479603" y="58392"/>
                </a:moveTo>
                <a:lnTo>
                  <a:pt x="479603" y="58696"/>
                </a:lnTo>
                <a:lnTo>
                  <a:pt x="480822" y="58696"/>
                </a:lnTo>
                <a:lnTo>
                  <a:pt x="480517" y="58392"/>
                </a:lnTo>
                <a:lnTo>
                  <a:pt x="480212" y="58392"/>
                </a:lnTo>
                <a:close/>
                <a:moveTo>
                  <a:pt x="474726" y="58392"/>
                </a:moveTo>
                <a:cubicBezTo>
                  <a:pt x="474523" y="58595"/>
                  <a:pt x="474421" y="58696"/>
                  <a:pt x="474421" y="58696"/>
                </a:cubicBezTo>
                <a:lnTo>
                  <a:pt x="474421" y="59306"/>
                </a:lnTo>
                <a:lnTo>
                  <a:pt x="474726" y="59306"/>
                </a:lnTo>
                <a:close/>
                <a:moveTo>
                  <a:pt x="469544" y="58392"/>
                </a:moveTo>
                <a:lnTo>
                  <a:pt x="469544" y="59306"/>
                </a:lnTo>
                <a:lnTo>
                  <a:pt x="469849" y="59306"/>
                </a:lnTo>
                <a:lnTo>
                  <a:pt x="469849" y="58392"/>
                </a:lnTo>
                <a:close/>
                <a:moveTo>
                  <a:pt x="400050" y="58392"/>
                </a:moveTo>
                <a:cubicBezTo>
                  <a:pt x="400050" y="58798"/>
                  <a:pt x="399948" y="59204"/>
                  <a:pt x="399745" y="59611"/>
                </a:cubicBezTo>
                <a:cubicBezTo>
                  <a:pt x="399948" y="59611"/>
                  <a:pt x="400050" y="59560"/>
                  <a:pt x="400050" y="59458"/>
                </a:cubicBezTo>
                <a:cubicBezTo>
                  <a:pt x="400050" y="59357"/>
                  <a:pt x="400152" y="59306"/>
                  <a:pt x="400355" y="59306"/>
                </a:cubicBezTo>
                <a:lnTo>
                  <a:pt x="400660" y="59306"/>
                </a:lnTo>
                <a:cubicBezTo>
                  <a:pt x="400660" y="58900"/>
                  <a:pt x="400558" y="58595"/>
                  <a:pt x="400355" y="58392"/>
                </a:cubicBezTo>
                <a:close/>
                <a:moveTo>
                  <a:pt x="252146" y="58392"/>
                </a:moveTo>
                <a:lnTo>
                  <a:pt x="252146" y="58696"/>
                </a:lnTo>
                <a:lnTo>
                  <a:pt x="252451" y="58392"/>
                </a:lnTo>
                <a:close/>
                <a:moveTo>
                  <a:pt x="249098" y="58392"/>
                </a:moveTo>
                <a:cubicBezTo>
                  <a:pt x="249098" y="58798"/>
                  <a:pt x="248996" y="59204"/>
                  <a:pt x="248793" y="59611"/>
                </a:cubicBezTo>
                <a:lnTo>
                  <a:pt x="249098" y="59611"/>
                </a:lnTo>
                <a:cubicBezTo>
                  <a:pt x="249301" y="59814"/>
                  <a:pt x="249403" y="59814"/>
                  <a:pt x="249403" y="59611"/>
                </a:cubicBezTo>
                <a:cubicBezTo>
                  <a:pt x="249606" y="59408"/>
                  <a:pt x="249911" y="59001"/>
                  <a:pt x="250317" y="58392"/>
                </a:cubicBezTo>
                <a:close/>
                <a:moveTo>
                  <a:pt x="498196" y="58087"/>
                </a:moveTo>
                <a:cubicBezTo>
                  <a:pt x="497789" y="58493"/>
                  <a:pt x="497586" y="58900"/>
                  <a:pt x="497586" y="59306"/>
                </a:cubicBezTo>
                <a:cubicBezTo>
                  <a:pt x="497789" y="59306"/>
                  <a:pt x="497942" y="59357"/>
                  <a:pt x="498043" y="59458"/>
                </a:cubicBezTo>
                <a:cubicBezTo>
                  <a:pt x="498145" y="59560"/>
                  <a:pt x="498297" y="59611"/>
                  <a:pt x="498500" y="59611"/>
                </a:cubicBezTo>
                <a:cubicBezTo>
                  <a:pt x="498907" y="59408"/>
                  <a:pt x="499110" y="59204"/>
                  <a:pt x="499110" y="59001"/>
                </a:cubicBezTo>
                <a:close/>
                <a:moveTo>
                  <a:pt x="496062" y="58087"/>
                </a:moveTo>
                <a:cubicBezTo>
                  <a:pt x="495656" y="58900"/>
                  <a:pt x="495452" y="59306"/>
                  <a:pt x="495452" y="59306"/>
                </a:cubicBezTo>
                <a:lnTo>
                  <a:pt x="495757" y="59306"/>
                </a:lnTo>
                <a:cubicBezTo>
                  <a:pt x="495960" y="59103"/>
                  <a:pt x="496062" y="58950"/>
                  <a:pt x="496062" y="58849"/>
                </a:cubicBezTo>
                <a:cubicBezTo>
                  <a:pt x="496062" y="58747"/>
                  <a:pt x="496164" y="58595"/>
                  <a:pt x="496367" y="58392"/>
                </a:cubicBezTo>
                <a:cubicBezTo>
                  <a:pt x="496164" y="58392"/>
                  <a:pt x="496062" y="58290"/>
                  <a:pt x="496062" y="58087"/>
                </a:cubicBezTo>
                <a:close/>
                <a:moveTo>
                  <a:pt x="466801" y="58087"/>
                </a:moveTo>
                <a:cubicBezTo>
                  <a:pt x="466395" y="58290"/>
                  <a:pt x="465684" y="58696"/>
                  <a:pt x="464668" y="59306"/>
                </a:cubicBezTo>
                <a:cubicBezTo>
                  <a:pt x="465684" y="59306"/>
                  <a:pt x="466395" y="59408"/>
                  <a:pt x="466801" y="59611"/>
                </a:cubicBezTo>
                <a:cubicBezTo>
                  <a:pt x="466801" y="59204"/>
                  <a:pt x="466750" y="58950"/>
                  <a:pt x="466649" y="58849"/>
                </a:cubicBezTo>
                <a:cubicBezTo>
                  <a:pt x="466547" y="58747"/>
                  <a:pt x="466598" y="58493"/>
                  <a:pt x="466801" y="58087"/>
                </a:cubicBezTo>
                <a:close/>
                <a:moveTo>
                  <a:pt x="311353" y="58087"/>
                </a:moveTo>
                <a:cubicBezTo>
                  <a:pt x="310540" y="58493"/>
                  <a:pt x="310134" y="58798"/>
                  <a:pt x="310134" y="59001"/>
                </a:cubicBezTo>
                <a:cubicBezTo>
                  <a:pt x="310134" y="59204"/>
                  <a:pt x="310337" y="59509"/>
                  <a:pt x="310744" y="59916"/>
                </a:cubicBezTo>
                <a:cubicBezTo>
                  <a:pt x="310947" y="59509"/>
                  <a:pt x="311048" y="59204"/>
                  <a:pt x="311048" y="59001"/>
                </a:cubicBezTo>
                <a:cubicBezTo>
                  <a:pt x="311048" y="58798"/>
                  <a:pt x="311150" y="58493"/>
                  <a:pt x="311353" y="58087"/>
                </a:cubicBezTo>
                <a:close/>
                <a:moveTo>
                  <a:pt x="170764" y="58087"/>
                </a:moveTo>
                <a:cubicBezTo>
                  <a:pt x="170358" y="59103"/>
                  <a:pt x="170155" y="59611"/>
                  <a:pt x="170155" y="59611"/>
                </a:cubicBezTo>
                <a:lnTo>
                  <a:pt x="171679" y="59611"/>
                </a:lnTo>
                <a:cubicBezTo>
                  <a:pt x="171475" y="59204"/>
                  <a:pt x="171323" y="58950"/>
                  <a:pt x="171221" y="58849"/>
                </a:cubicBezTo>
                <a:cubicBezTo>
                  <a:pt x="171120" y="58747"/>
                  <a:pt x="170967" y="58493"/>
                  <a:pt x="170764" y="58087"/>
                </a:cubicBezTo>
                <a:close/>
                <a:moveTo>
                  <a:pt x="393954" y="57782"/>
                </a:moveTo>
                <a:cubicBezTo>
                  <a:pt x="393751" y="58188"/>
                  <a:pt x="393700" y="58442"/>
                  <a:pt x="393802" y="58544"/>
                </a:cubicBezTo>
                <a:cubicBezTo>
                  <a:pt x="393903" y="58646"/>
                  <a:pt x="393954" y="58900"/>
                  <a:pt x="393954" y="59306"/>
                </a:cubicBezTo>
                <a:lnTo>
                  <a:pt x="394259" y="59306"/>
                </a:lnTo>
                <a:cubicBezTo>
                  <a:pt x="394259" y="58900"/>
                  <a:pt x="394310" y="58595"/>
                  <a:pt x="394411" y="58392"/>
                </a:cubicBezTo>
                <a:cubicBezTo>
                  <a:pt x="394513" y="58188"/>
                  <a:pt x="394564" y="57985"/>
                  <a:pt x="394564" y="57782"/>
                </a:cubicBezTo>
                <a:close/>
                <a:moveTo>
                  <a:pt x="315925" y="57782"/>
                </a:moveTo>
                <a:cubicBezTo>
                  <a:pt x="315925" y="57985"/>
                  <a:pt x="315874" y="58138"/>
                  <a:pt x="315773" y="58239"/>
                </a:cubicBezTo>
                <a:cubicBezTo>
                  <a:pt x="315671" y="58341"/>
                  <a:pt x="315620" y="58493"/>
                  <a:pt x="315620" y="58696"/>
                </a:cubicBezTo>
                <a:lnTo>
                  <a:pt x="315925" y="58696"/>
                </a:lnTo>
                <a:cubicBezTo>
                  <a:pt x="315925" y="58493"/>
                  <a:pt x="315976" y="58341"/>
                  <a:pt x="316078" y="58239"/>
                </a:cubicBezTo>
                <a:cubicBezTo>
                  <a:pt x="316179" y="58138"/>
                  <a:pt x="316230" y="57985"/>
                  <a:pt x="316230" y="57782"/>
                </a:cubicBezTo>
                <a:close/>
                <a:moveTo>
                  <a:pt x="297028" y="57782"/>
                </a:moveTo>
                <a:cubicBezTo>
                  <a:pt x="297028" y="57985"/>
                  <a:pt x="297129" y="58087"/>
                  <a:pt x="297332" y="58087"/>
                </a:cubicBezTo>
                <a:cubicBezTo>
                  <a:pt x="297332" y="57884"/>
                  <a:pt x="297434" y="57782"/>
                  <a:pt x="297637" y="57782"/>
                </a:cubicBezTo>
                <a:close/>
                <a:moveTo>
                  <a:pt x="254584" y="57782"/>
                </a:moveTo>
                <a:cubicBezTo>
                  <a:pt x="254584" y="57985"/>
                  <a:pt x="254533" y="58138"/>
                  <a:pt x="254432" y="58239"/>
                </a:cubicBezTo>
                <a:cubicBezTo>
                  <a:pt x="254330" y="58341"/>
                  <a:pt x="254279" y="58493"/>
                  <a:pt x="254279" y="58696"/>
                </a:cubicBezTo>
                <a:lnTo>
                  <a:pt x="254584" y="58696"/>
                </a:lnTo>
                <a:cubicBezTo>
                  <a:pt x="254584" y="58493"/>
                  <a:pt x="254635" y="58341"/>
                  <a:pt x="254737" y="58239"/>
                </a:cubicBezTo>
                <a:cubicBezTo>
                  <a:pt x="254838" y="58138"/>
                  <a:pt x="254889" y="57985"/>
                  <a:pt x="254889" y="57782"/>
                </a:cubicBezTo>
                <a:close/>
                <a:moveTo>
                  <a:pt x="240868" y="57172"/>
                </a:moveTo>
                <a:cubicBezTo>
                  <a:pt x="240462" y="58188"/>
                  <a:pt x="240259" y="58696"/>
                  <a:pt x="240259" y="58696"/>
                </a:cubicBezTo>
                <a:cubicBezTo>
                  <a:pt x="240259" y="58696"/>
                  <a:pt x="240462" y="59103"/>
                  <a:pt x="240868" y="59916"/>
                </a:cubicBezTo>
                <a:cubicBezTo>
                  <a:pt x="241478" y="59306"/>
                  <a:pt x="241884" y="58798"/>
                  <a:pt x="242087" y="58392"/>
                </a:cubicBezTo>
                <a:close/>
                <a:moveTo>
                  <a:pt x="180213" y="57172"/>
                </a:moveTo>
                <a:cubicBezTo>
                  <a:pt x="179807" y="57985"/>
                  <a:pt x="179299" y="58646"/>
                  <a:pt x="178689" y="59154"/>
                </a:cubicBezTo>
                <a:cubicBezTo>
                  <a:pt x="178079" y="59662"/>
                  <a:pt x="177571" y="60119"/>
                  <a:pt x="177165" y="60525"/>
                </a:cubicBezTo>
                <a:cubicBezTo>
                  <a:pt x="177165" y="60322"/>
                  <a:pt x="177063" y="60119"/>
                  <a:pt x="176860" y="59916"/>
                </a:cubicBezTo>
                <a:cubicBezTo>
                  <a:pt x="175844" y="60322"/>
                  <a:pt x="174523" y="60728"/>
                  <a:pt x="172898" y="61135"/>
                </a:cubicBezTo>
                <a:cubicBezTo>
                  <a:pt x="173101" y="61744"/>
                  <a:pt x="173152" y="62354"/>
                  <a:pt x="173050" y="62964"/>
                </a:cubicBezTo>
                <a:cubicBezTo>
                  <a:pt x="172949" y="63573"/>
                  <a:pt x="172796" y="64386"/>
                  <a:pt x="172593" y="65402"/>
                </a:cubicBezTo>
                <a:cubicBezTo>
                  <a:pt x="173609" y="64792"/>
                  <a:pt x="174523" y="64132"/>
                  <a:pt x="175336" y="63421"/>
                </a:cubicBezTo>
                <a:cubicBezTo>
                  <a:pt x="176149" y="62710"/>
                  <a:pt x="177063" y="62049"/>
                  <a:pt x="178079" y="61440"/>
                </a:cubicBezTo>
                <a:cubicBezTo>
                  <a:pt x="178892" y="60017"/>
                  <a:pt x="179603" y="58595"/>
                  <a:pt x="180213" y="57172"/>
                </a:cubicBezTo>
                <a:close/>
                <a:moveTo>
                  <a:pt x="42215" y="57172"/>
                </a:moveTo>
                <a:cubicBezTo>
                  <a:pt x="41910" y="57172"/>
                  <a:pt x="41250" y="57477"/>
                  <a:pt x="40234" y="58087"/>
                </a:cubicBezTo>
                <a:lnTo>
                  <a:pt x="43282" y="58087"/>
                </a:lnTo>
                <a:cubicBezTo>
                  <a:pt x="42875" y="57477"/>
                  <a:pt x="42520" y="57172"/>
                  <a:pt x="42215" y="57172"/>
                </a:cubicBezTo>
                <a:close/>
                <a:moveTo>
                  <a:pt x="381457" y="56868"/>
                </a:moveTo>
                <a:cubicBezTo>
                  <a:pt x="381051" y="57477"/>
                  <a:pt x="380695" y="58036"/>
                  <a:pt x="380390" y="58544"/>
                </a:cubicBezTo>
                <a:cubicBezTo>
                  <a:pt x="380086" y="59052"/>
                  <a:pt x="380136" y="59814"/>
                  <a:pt x="380543" y="60830"/>
                </a:cubicBezTo>
                <a:cubicBezTo>
                  <a:pt x="380949" y="60017"/>
                  <a:pt x="381356" y="59408"/>
                  <a:pt x="381762" y="59001"/>
                </a:cubicBezTo>
                <a:cubicBezTo>
                  <a:pt x="382168" y="58595"/>
                  <a:pt x="382067" y="57884"/>
                  <a:pt x="381457" y="56868"/>
                </a:cubicBezTo>
                <a:close/>
                <a:moveTo>
                  <a:pt x="300990" y="56868"/>
                </a:moveTo>
                <a:cubicBezTo>
                  <a:pt x="301193" y="57884"/>
                  <a:pt x="301346" y="58595"/>
                  <a:pt x="301447" y="59001"/>
                </a:cubicBezTo>
                <a:cubicBezTo>
                  <a:pt x="301549" y="59408"/>
                  <a:pt x="301600" y="59814"/>
                  <a:pt x="301600" y="60220"/>
                </a:cubicBezTo>
                <a:cubicBezTo>
                  <a:pt x="302819" y="59408"/>
                  <a:pt x="303530" y="58900"/>
                  <a:pt x="303733" y="58696"/>
                </a:cubicBezTo>
                <a:cubicBezTo>
                  <a:pt x="303327" y="58290"/>
                  <a:pt x="302920" y="58036"/>
                  <a:pt x="302514" y="57934"/>
                </a:cubicBezTo>
                <a:cubicBezTo>
                  <a:pt x="302108" y="57833"/>
                  <a:pt x="301600" y="57477"/>
                  <a:pt x="300990" y="56868"/>
                </a:cubicBezTo>
                <a:close/>
                <a:moveTo>
                  <a:pt x="388066" y="56621"/>
                </a:moveTo>
                <a:lnTo>
                  <a:pt x="385115" y="58392"/>
                </a:lnTo>
                <a:cubicBezTo>
                  <a:pt x="385928" y="58798"/>
                  <a:pt x="386588" y="59001"/>
                  <a:pt x="387096" y="59001"/>
                </a:cubicBezTo>
                <a:lnTo>
                  <a:pt x="388939" y="58150"/>
                </a:lnTo>
                <a:lnTo>
                  <a:pt x="388468" y="57325"/>
                </a:lnTo>
                <a:close/>
                <a:moveTo>
                  <a:pt x="490880" y="56563"/>
                </a:moveTo>
                <a:lnTo>
                  <a:pt x="490576" y="56868"/>
                </a:lnTo>
                <a:lnTo>
                  <a:pt x="490880" y="56868"/>
                </a:lnTo>
                <a:cubicBezTo>
                  <a:pt x="491287" y="56868"/>
                  <a:pt x="491693" y="56766"/>
                  <a:pt x="492100" y="56563"/>
                </a:cubicBezTo>
                <a:close/>
                <a:moveTo>
                  <a:pt x="568604" y="56258"/>
                </a:moveTo>
                <a:cubicBezTo>
                  <a:pt x="568198" y="56664"/>
                  <a:pt x="567588" y="57274"/>
                  <a:pt x="566776" y="58087"/>
                </a:cubicBezTo>
                <a:cubicBezTo>
                  <a:pt x="567588" y="57884"/>
                  <a:pt x="568198" y="57680"/>
                  <a:pt x="568604" y="57477"/>
                </a:cubicBezTo>
                <a:lnTo>
                  <a:pt x="569580" y="56990"/>
                </a:lnTo>
                <a:close/>
                <a:moveTo>
                  <a:pt x="594208" y="55953"/>
                </a:moveTo>
                <a:cubicBezTo>
                  <a:pt x="593192" y="56969"/>
                  <a:pt x="592226" y="57731"/>
                  <a:pt x="591312" y="58239"/>
                </a:cubicBezTo>
                <a:cubicBezTo>
                  <a:pt x="590398" y="58747"/>
                  <a:pt x="589432" y="59204"/>
                  <a:pt x="588416" y="59611"/>
                </a:cubicBezTo>
                <a:cubicBezTo>
                  <a:pt x="588416" y="60830"/>
                  <a:pt x="588416" y="61440"/>
                  <a:pt x="588416" y="61440"/>
                </a:cubicBezTo>
                <a:cubicBezTo>
                  <a:pt x="588010" y="61643"/>
                  <a:pt x="587604" y="61795"/>
                  <a:pt x="587197" y="61897"/>
                </a:cubicBezTo>
                <a:cubicBezTo>
                  <a:pt x="586791" y="61998"/>
                  <a:pt x="586283" y="62151"/>
                  <a:pt x="585673" y="62354"/>
                </a:cubicBezTo>
                <a:cubicBezTo>
                  <a:pt x="586689" y="62760"/>
                  <a:pt x="587553" y="62964"/>
                  <a:pt x="588264" y="62964"/>
                </a:cubicBezTo>
                <a:cubicBezTo>
                  <a:pt x="588975" y="62964"/>
                  <a:pt x="589737" y="63065"/>
                  <a:pt x="590550" y="63268"/>
                </a:cubicBezTo>
                <a:cubicBezTo>
                  <a:pt x="590753" y="62252"/>
                  <a:pt x="590855" y="60830"/>
                  <a:pt x="590855" y="59001"/>
                </a:cubicBezTo>
                <a:cubicBezTo>
                  <a:pt x="591261" y="59001"/>
                  <a:pt x="591668" y="58950"/>
                  <a:pt x="592074" y="58849"/>
                </a:cubicBezTo>
                <a:lnTo>
                  <a:pt x="593114" y="58719"/>
                </a:lnTo>
                <a:lnTo>
                  <a:pt x="593598" y="57630"/>
                </a:lnTo>
                <a:cubicBezTo>
                  <a:pt x="593598" y="57122"/>
                  <a:pt x="593801" y="56563"/>
                  <a:pt x="594208" y="55953"/>
                </a:cubicBezTo>
                <a:close/>
                <a:moveTo>
                  <a:pt x="496976" y="55953"/>
                </a:moveTo>
                <a:cubicBezTo>
                  <a:pt x="496773" y="55953"/>
                  <a:pt x="496672" y="56055"/>
                  <a:pt x="496672" y="56258"/>
                </a:cubicBezTo>
                <a:cubicBezTo>
                  <a:pt x="497078" y="56664"/>
                  <a:pt x="497281" y="56868"/>
                  <a:pt x="497281" y="56868"/>
                </a:cubicBezTo>
                <a:lnTo>
                  <a:pt x="497891" y="56563"/>
                </a:lnTo>
                <a:cubicBezTo>
                  <a:pt x="497484" y="56156"/>
                  <a:pt x="497180" y="55953"/>
                  <a:pt x="496976" y="55953"/>
                </a:cubicBezTo>
                <a:close/>
                <a:moveTo>
                  <a:pt x="383286" y="55953"/>
                </a:moveTo>
                <a:cubicBezTo>
                  <a:pt x="383489" y="55953"/>
                  <a:pt x="383591" y="56055"/>
                  <a:pt x="383591" y="56258"/>
                </a:cubicBezTo>
                <a:lnTo>
                  <a:pt x="383591" y="55953"/>
                </a:lnTo>
                <a:close/>
                <a:moveTo>
                  <a:pt x="316230" y="55953"/>
                </a:moveTo>
                <a:lnTo>
                  <a:pt x="316230" y="56258"/>
                </a:lnTo>
                <a:lnTo>
                  <a:pt x="316535" y="56258"/>
                </a:lnTo>
                <a:cubicBezTo>
                  <a:pt x="316535" y="56055"/>
                  <a:pt x="316433" y="55953"/>
                  <a:pt x="316230" y="55953"/>
                </a:cubicBezTo>
                <a:close/>
                <a:moveTo>
                  <a:pt x="308305" y="55953"/>
                </a:moveTo>
                <a:lnTo>
                  <a:pt x="308305" y="56258"/>
                </a:lnTo>
                <a:lnTo>
                  <a:pt x="309524" y="56258"/>
                </a:lnTo>
                <a:lnTo>
                  <a:pt x="309524" y="55953"/>
                </a:lnTo>
                <a:close/>
                <a:moveTo>
                  <a:pt x="254889" y="55953"/>
                </a:moveTo>
                <a:cubicBezTo>
                  <a:pt x="254889" y="56156"/>
                  <a:pt x="254991" y="56258"/>
                  <a:pt x="255194" y="56258"/>
                </a:cubicBezTo>
                <a:lnTo>
                  <a:pt x="255194" y="55953"/>
                </a:lnTo>
                <a:close/>
                <a:moveTo>
                  <a:pt x="247269" y="55953"/>
                </a:moveTo>
                <a:lnTo>
                  <a:pt x="247269" y="56258"/>
                </a:lnTo>
                <a:lnTo>
                  <a:pt x="248183" y="56258"/>
                </a:lnTo>
                <a:lnTo>
                  <a:pt x="248183" y="55953"/>
                </a:lnTo>
                <a:close/>
                <a:moveTo>
                  <a:pt x="173507" y="55953"/>
                </a:moveTo>
                <a:lnTo>
                  <a:pt x="173812" y="56258"/>
                </a:lnTo>
                <a:cubicBezTo>
                  <a:pt x="174015" y="56258"/>
                  <a:pt x="174117" y="56156"/>
                  <a:pt x="174117" y="55953"/>
                </a:cubicBezTo>
                <a:close/>
                <a:moveTo>
                  <a:pt x="63703" y="55953"/>
                </a:moveTo>
                <a:cubicBezTo>
                  <a:pt x="63500" y="56360"/>
                  <a:pt x="63449" y="56817"/>
                  <a:pt x="63551" y="57325"/>
                </a:cubicBezTo>
                <a:cubicBezTo>
                  <a:pt x="63652" y="57833"/>
                  <a:pt x="63703" y="58290"/>
                  <a:pt x="63703" y="58696"/>
                </a:cubicBezTo>
                <a:lnTo>
                  <a:pt x="64618" y="58696"/>
                </a:lnTo>
                <a:cubicBezTo>
                  <a:pt x="64821" y="57274"/>
                  <a:pt x="64516" y="56360"/>
                  <a:pt x="63703" y="55953"/>
                </a:cubicBezTo>
                <a:close/>
                <a:moveTo>
                  <a:pt x="509778" y="55648"/>
                </a:moveTo>
                <a:cubicBezTo>
                  <a:pt x="509372" y="56055"/>
                  <a:pt x="508711" y="56461"/>
                  <a:pt x="507797" y="56868"/>
                </a:cubicBezTo>
                <a:cubicBezTo>
                  <a:pt x="506882" y="57274"/>
                  <a:pt x="506933" y="57985"/>
                  <a:pt x="507949" y="59001"/>
                </a:cubicBezTo>
                <a:cubicBezTo>
                  <a:pt x="508762" y="57782"/>
                  <a:pt x="509372" y="56664"/>
                  <a:pt x="509778" y="55648"/>
                </a:cubicBezTo>
                <a:close/>
                <a:moveTo>
                  <a:pt x="486918" y="55648"/>
                </a:moveTo>
                <a:cubicBezTo>
                  <a:pt x="487528" y="56868"/>
                  <a:pt x="487832" y="57985"/>
                  <a:pt x="487832" y="59001"/>
                </a:cubicBezTo>
                <a:cubicBezTo>
                  <a:pt x="488645" y="57985"/>
                  <a:pt x="488950" y="57274"/>
                  <a:pt x="488747" y="56868"/>
                </a:cubicBezTo>
                <a:cubicBezTo>
                  <a:pt x="488544" y="56461"/>
                  <a:pt x="487934" y="56055"/>
                  <a:pt x="486918" y="55648"/>
                </a:cubicBezTo>
                <a:close/>
                <a:moveTo>
                  <a:pt x="598475" y="55344"/>
                </a:moveTo>
                <a:lnTo>
                  <a:pt x="598475" y="56868"/>
                </a:lnTo>
                <a:lnTo>
                  <a:pt x="598780" y="56868"/>
                </a:lnTo>
                <a:cubicBezTo>
                  <a:pt x="598983" y="56461"/>
                  <a:pt x="599084" y="55953"/>
                  <a:pt x="599084" y="55344"/>
                </a:cubicBezTo>
                <a:close/>
                <a:moveTo>
                  <a:pt x="478384" y="55344"/>
                </a:moveTo>
                <a:lnTo>
                  <a:pt x="478384" y="58087"/>
                </a:lnTo>
                <a:cubicBezTo>
                  <a:pt x="478790" y="57680"/>
                  <a:pt x="479247" y="57274"/>
                  <a:pt x="479755" y="56868"/>
                </a:cubicBezTo>
                <a:cubicBezTo>
                  <a:pt x="480263" y="56461"/>
                  <a:pt x="480822" y="56055"/>
                  <a:pt x="481432" y="55648"/>
                </a:cubicBezTo>
                <a:cubicBezTo>
                  <a:pt x="480822" y="55648"/>
                  <a:pt x="480263" y="55598"/>
                  <a:pt x="479755" y="55496"/>
                </a:cubicBezTo>
                <a:cubicBezTo>
                  <a:pt x="479247" y="55394"/>
                  <a:pt x="478790" y="55344"/>
                  <a:pt x="478384" y="55344"/>
                </a:cubicBezTo>
                <a:close/>
                <a:moveTo>
                  <a:pt x="176860" y="55344"/>
                </a:moveTo>
                <a:cubicBezTo>
                  <a:pt x="175641" y="55547"/>
                  <a:pt x="175336" y="56461"/>
                  <a:pt x="175946" y="58087"/>
                </a:cubicBezTo>
                <a:lnTo>
                  <a:pt x="177470" y="58087"/>
                </a:lnTo>
                <a:cubicBezTo>
                  <a:pt x="177470" y="57477"/>
                  <a:pt x="177521" y="57071"/>
                  <a:pt x="177622" y="56868"/>
                </a:cubicBezTo>
                <a:cubicBezTo>
                  <a:pt x="177724" y="56664"/>
                  <a:pt x="177775" y="56360"/>
                  <a:pt x="177775" y="55953"/>
                </a:cubicBezTo>
                <a:cubicBezTo>
                  <a:pt x="177571" y="55750"/>
                  <a:pt x="177419" y="55648"/>
                  <a:pt x="177317" y="55648"/>
                </a:cubicBezTo>
                <a:cubicBezTo>
                  <a:pt x="177216" y="55648"/>
                  <a:pt x="177063" y="55547"/>
                  <a:pt x="176860" y="55344"/>
                </a:cubicBezTo>
                <a:close/>
                <a:moveTo>
                  <a:pt x="569214" y="55039"/>
                </a:moveTo>
                <a:lnTo>
                  <a:pt x="568909" y="55344"/>
                </a:lnTo>
                <a:lnTo>
                  <a:pt x="569824" y="55344"/>
                </a:lnTo>
                <a:lnTo>
                  <a:pt x="570128" y="55039"/>
                </a:lnTo>
                <a:close/>
                <a:moveTo>
                  <a:pt x="495452" y="55039"/>
                </a:moveTo>
                <a:lnTo>
                  <a:pt x="495452" y="55344"/>
                </a:lnTo>
                <a:lnTo>
                  <a:pt x="495757" y="55344"/>
                </a:lnTo>
                <a:cubicBezTo>
                  <a:pt x="495757" y="55140"/>
                  <a:pt x="495757" y="55039"/>
                  <a:pt x="495757" y="55039"/>
                </a:cubicBezTo>
                <a:close/>
                <a:moveTo>
                  <a:pt x="475945" y="55039"/>
                </a:moveTo>
                <a:lnTo>
                  <a:pt x="475945" y="55953"/>
                </a:lnTo>
                <a:cubicBezTo>
                  <a:pt x="476148" y="55953"/>
                  <a:pt x="476250" y="55852"/>
                  <a:pt x="476250" y="55648"/>
                </a:cubicBezTo>
                <a:cubicBezTo>
                  <a:pt x="476047" y="55445"/>
                  <a:pt x="476047" y="55242"/>
                  <a:pt x="476250" y="55039"/>
                </a:cubicBezTo>
                <a:close/>
                <a:moveTo>
                  <a:pt x="572567" y="54734"/>
                </a:moveTo>
                <a:cubicBezTo>
                  <a:pt x="572160" y="55140"/>
                  <a:pt x="571754" y="55547"/>
                  <a:pt x="571348" y="55953"/>
                </a:cubicBezTo>
                <a:cubicBezTo>
                  <a:pt x="570941" y="56360"/>
                  <a:pt x="570433" y="56766"/>
                  <a:pt x="569824" y="57172"/>
                </a:cubicBezTo>
                <a:lnTo>
                  <a:pt x="569784" y="57143"/>
                </a:lnTo>
                <a:lnTo>
                  <a:pt x="569671" y="57934"/>
                </a:lnTo>
                <a:lnTo>
                  <a:pt x="569565" y="58676"/>
                </a:lnTo>
                <a:lnTo>
                  <a:pt x="571957" y="57630"/>
                </a:lnTo>
                <a:cubicBezTo>
                  <a:pt x="572567" y="56918"/>
                  <a:pt x="573176" y="56258"/>
                  <a:pt x="573786" y="55648"/>
                </a:cubicBezTo>
                <a:cubicBezTo>
                  <a:pt x="573583" y="55445"/>
                  <a:pt x="573430" y="55293"/>
                  <a:pt x="573329" y="55191"/>
                </a:cubicBezTo>
                <a:cubicBezTo>
                  <a:pt x="573227" y="55090"/>
                  <a:pt x="572973" y="54937"/>
                  <a:pt x="572567" y="54734"/>
                </a:cubicBezTo>
                <a:close/>
                <a:moveTo>
                  <a:pt x="484175" y="54429"/>
                </a:moveTo>
                <a:cubicBezTo>
                  <a:pt x="484378" y="55039"/>
                  <a:pt x="484530" y="55445"/>
                  <a:pt x="484632" y="55648"/>
                </a:cubicBezTo>
                <a:cubicBezTo>
                  <a:pt x="484734" y="55852"/>
                  <a:pt x="484784" y="56055"/>
                  <a:pt x="484784" y="56258"/>
                </a:cubicBezTo>
                <a:cubicBezTo>
                  <a:pt x="484784" y="56258"/>
                  <a:pt x="485191" y="56055"/>
                  <a:pt x="486004" y="55648"/>
                </a:cubicBezTo>
                <a:cubicBezTo>
                  <a:pt x="485597" y="55445"/>
                  <a:pt x="485292" y="55293"/>
                  <a:pt x="485089" y="55191"/>
                </a:cubicBezTo>
                <a:cubicBezTo>
                  <a:pt x="484886" y="55090"/>
                  <a:pt x="484581" y="54836"/>
                  <a:pt x="484175" y="54429"/>
                </a:cubicBezTo>
                <a:close/>
                <a:moveTo>
                  <a:pt x="390601" y="54429"/>
                </a:moveTo>
                <a:cubicBezTo>
                  <a:pt x="390195" y="55242"/>
                  <a:pt x="389890" y="55902"/>
                  <a:pt x="389687" y="56410"/>
                </a:cubicBezTo>
                <a:lnTo>
                  <a:pt x="389183" y="58047"/>
                </a:lnTo>
                <a:lnTo>
                  <a:pt x="391516" y="57172"/>
                </a:lnTo>
                <a:cubicBezTo>
                  <a:pt x="391516" y="57172"/>
                  <a:pt x="392125" y="56969"/>
                  <a:pt x="393344" y="56563"/>
                </a:cubicBezTo>
                <a:cubicBezTo>
                  <a:pt x="391922" y="55750"/>
                  <a:pt x="391008" y="55039"/>
                  <a:pt x="390601" y="54429"/>
                </a:cubicBezTo>
                <a:close/>
                <a:moveTo>
                  <a:pt x="313182" y="54429"/>
                </a:moveTo>
                <a:cubicBezTo>
                  <a:pt x="313182" y="54632"/>
                  <a:pt x="313284" y="54734"/>
                  <a:pt x="313487" y="54734"/>
                </a:cubicBezTo>
                <a:lnTo>
                  <a:pt x="313487" y="54429"/>
                </a:lnTo>
                <a:close/>
                <a:moveTo>
                  <a:pt x="252146" y="54429"/>
                </a:moveTo>
                <a:cubicBezTo>
                  <a:pt x="252349" y="54632"/>
                  <a:pt x="252451" y="54734"/>
                  <a:pt x="252451" y="54734"/>
                </a:cubicBezTo>
                <a:lnTo>
                  <a:pt x="252755" y="54429"/>
                </a:lnTo>
                <a:close/>
                <a:moveTo>
                  <a:pt x="48158" y="54429"/>
                </a:moveTo>
                <a:cubicBezTo>
                  <a:pt x="47955" y="54632"/>
                  <a:pt x="47701" y="54836"/>
                  <a:pt x="47396" y="55039"/>
                </a:cubicBezTo>
                <a:cubicBezTo>
                  <a:pt x="47092" y="55242"/>
                  <a:pt x="46736" y="55547"/>
                  <a:pt x="46330" y="55953"/>
                </a:cubicBezTo>
                <a:cubicBezTo>
                  <a:pt x="46939" y="55953"/>
                  <a:pt x="47396" y="56004"/>
                  <a:pt x="47701" y="56106"/>
                </a:cubicBezTo>
                <a:cubicBezTo>
                  <a:pt x="48006" y="56207"/>
                  <a:pt x="48260" y="56258"/>
                  <a:pt x="48463" y="56258"/>
                </a:cubicBezTo>
                <a:cubicBezTo>
                  <a:pt x="48463" y="56664"/>
                  <a:pt x="48514" y="57071"/>
                  <a:pt x="48616" y="57477"/>
                </a:cubicBezTo>
                <a:cubicBezTo>
                  <a:pt x="48717" y="57884"/>
                  <a:pt x="48768" y="58290"/>
                  <a:pt x="48768" y="58696"/>
                </a:cubicBezTo>
                <a:cubicBezTo>
                  <a:pt x="48971" y="58696"/>
                  <a:pt x="49174" y="58798"/>
                  <a:pt x="49378" y="59001"/>
                </a:cubicBezTo>
                <a:cubicBezTo>
                  <a:pt x="50190" y="57782"/>
                  <a:pt x="50800" y="56766"/>
                  <a:pt x="51206" y="55953"/>
                </a:cubicBezTo>
                <a:cubicBezTo>
                  <a:pt x="50394" y="56156"/>
                  <a:pt x="49479" y="56258"/>
                  <a:pt x="48463" y="56258"/>
                </a:cubicBezTo>
                <a:cubicBezTo>
                  <a:pt x="48463" y="55852"/>
                  <a:pt x="48514" y="55547"/>
                  <a:pt x="48616" y="55344"/>
                </a:cubicBezTo>
                <a:cubicBezTo>
                  <a:pt x="48717" y="55140"/>
                  <a:pt x="48768" y="54836"/>
                  <a:pt x="48768" y="54429"/>
                </a:cubicBezTo>
                <a:close/>
                <a:moveTo>
                  <a:pt x="578053" y="54124"/>
                </a:moveTo>
                <a:cubicBezTo>
                  <a:pt x="577850" y="54937"/>
                  <a:pt x="577291" y="55394"/>
                  <a:pt x="576377" y="55496"/>
                </a:cubicBezTo>
                <a:lnTo>
                  <a:pt x="575519" y="56844"/>
                </a:lnTo>
                <a:lnTo>
                  <a:pt x="578053" y="56563"/>
                </a:lnTo>
                <a:cubicBezTo>
                  <a:pt x="577647" y="56969"/>
                  <a:pt x="577444" y="57274"/>
                  <a:pt x="577444" y="57477"/>
                </a:cubicBezTo>
                <a:cubicBezTo>
                  <a:pt x="577444" y="57680"/>
                  <a:pt x="577342" y="57884"/>
                  <a:pt x="577139" y="58087"/>
                </a:cubicBezTo>
                <a:cubicBezTo>
                  <a:pt x="576732" y="58290"/>
                  <a:pt x="576326" y="58595"/>
                  <a:pt x="575920" y="59001"/>
                </a:cubicBezTo>
                <a:cubicBezTo>
                  <a:pt x="576123" y="59204"/>
                  <a:pt x="576377" y="59306"/>
                  <a:pt x="576682" y="59306"/>
                </a:cubicBezTo>
                <a:lnTo>
                  <a:pt x="577139" y="59489"/>
                </a:lnTo>
                <a:lnTo>
                  <a:pt x="577139" y="58087"/>
                </a:lnTo>
                <a:cubicBezTo>
                  <a:pt x="578155" y="58087"/>
                  <a:pt x="578866" y="58188"/>
                  <a:pt x="579272" y="58392"/>
                </a:cubicBezTo>
                <a:cubicBezTo>
                  <a:pt x="579679" y="57782"/>
                  <a:pt x="579984" y="57376"/>
                  <a:pt x="580187" y="57172"/>
                </a:cubicBezTo>
                <a:cubicBezTo>
                  <a:pt x="580390" y="56969"/>
                  <a:pt x="580695" y="56664"/>
                  <a:pt x="581101" y="56258"/>
                </a:cubicBezTo>
                <a:cubicBezTo>
                  <a:pt x="581101" y="55648"/>
                  <a:pt x="581203" y="55242"/>
                  <a:pt x="581406" y="55039"/>
                </a:cubicBezTo>
                <a:cubicBezTo>
                  <a:pt x="580796" y="54836"/>
                  <a:pt x="580238" y="54683"/>
                  <a:pt x="579730" y="54582"/>
                </a:cubicBezTo>
                <a:cubicBezTo>
                  <a:pt x="579222" y="54480"/>
                  <a:pt x="578663" y="54328"/>
                  <a:pt x="578053" y="54124"/>
                </a:cubicBezTo>
                <a:close/>
                <a:moveTo>
                  <a:pt x="470764" y="54124"/>
                </a:moveTo>
                <a:cubicBezTo>
                  <a:pt x="470560" y="54531"/>
                  <a:pt x="470357" y="54937"/>
                  <a:pt x="470154" y="55344"/>
                </a:cubicBezTo>
                <a:cubicBezTo>
                  <a:pt x="469951" y="55750"/>
                  <a:pt x="469748" y="56156"/>
                  <a:pt x="469544" y="56563"/>
                </a:cubicBezTo>
                <a:cubicBezTo>
                  <a:pt x="469951" y="56360"/>
                  <a:pt x="470256" y="56258"/>
                  <a:pt x="470459" y="56258"/>
                </a:cubicBezTo>
                <a:cubicBezTo>
                  <a:pt x="470662" y="56258"/>
                  <a:pt x="470967" y="56156"/>
                  <a:pt x="471373" y="55953"/>
                </a:cubicBezTo>
                <a:lnTo>
                  <a:pt x="471373" y="54124"/>
                </a:lnTo>
                <a:close/>
                <a:moveTo>
                  <a:pt x="493319" y="53820"/>
                </a:moveTo>
                <a:lnTo>
                  <a:pt x="493319" y="54124"/>
                </a:lnTo>
                <a:cubicBezTo>
                  <a:pt x="493522" y="54124"/>
                  <a:pt x="493725" y="54023"/>
                  <a:pt x="493928" y="53820"/>
                </a:cubicBezTo>
                <a:close/>
                <a:moveTo>
                  <a:pt x="54864" y="53820"/>
                </a:moveTo>
                <a:cubicBezTo>
                  <a:pt x="53848" y="54023"/>
                  <a:pt x="52984" y="54124"/>
                  <a:pt x="52273" y="54124"/>
                </a:cubicBezTo>
                <a:cubicBezTo>
                  <a:pt x="51562" y="54124"/>
                  <a:pt x="51003" y="54226"/>
                  <a:pt x="50597" y="54429"/>
                </a:cubicBezTo>
                <a:cubicBezTo>
                  <a:pt x="51003" y="54632"/>
                  <a:pt x="51359" y="54836"/>
                  <a:pt x="51664" y="55039"/>
                </a:cubicBezTo>
                <a:cubicBezTo>
                  <a:pt x="51968" y="55242"/>
                  <a:pt x="52324" y="55445"/>
                  <a:pt x="52730" y="55648"/>
                </a:cubicBezTo>
                <a:cubicBezTo>
                  <a:pt x="53340" y="55039"/>
                  <a:pt x="54051" y="54429"/>
                  <a:pt x="54864" y="53820"/>
                </a:cubicBezTo>
                <a:close/>
                <a:moveTo>
                  <a:pt x="299771" y="53515"/>
                </a:moveTo>
                <a:lnTo>
                  <a:pt x="299771" y="54429"/>
                </a:lnTo>
                <a:cubicBezTo>
                  <a:pt x="299771" y="54632"/>
                  <a:pt x="299872" y="54734"/>
                  <a:pt x="300076" y="54734"/>
                </a:cubicBezTo>
                <a:cubicBezTo>
                  <a:pt x="300482" y="54734"/>
                  <a:pt x="300736" y="54683"/>
                  <a:pt x="300838" y="54582"/>
                </a:cubicBezTo>
                <a:cubicBezTo>
                  <a:pt x="300939" y="54480"/>
                  <a:pt x="301092" y="54429"/>
                  <a:pt x="301295" y="54429"/>
                </a:cubicBezTo>
                <a:cubicBezTo>
                  <a:pt x="301295" y="54226"/>
                  <a:pt x="301396" y="54023"/>
                  <a:pt x="301600" y="53820"/>
                </a:cubicBezTo>
                <a:cubicBezTo>
                  <a:pt x="300990" y="53820"/>
                  <a:pt x="300380" y="53718"/>
                  <a:pt x="299771" y="53515"/>
                </a:cubicBezTo>
                <a:close/>
                <a:moveTo>
                  <a:pt x="239954" y="53515"/>
                </a:moveTo>
                <a:cubicBezTo>
                  <a:pt x="239954" y="53515"/>
                  <a:pt x="239547" y="53718"/>
                  <a:pt x="238735" y="54124"/>
                </a:cubicBezTo>
                <a:lnTo>
                  <a:pt x="238735" y="54734"/>
                </a:lnTo>
                <a:lnTo>
                  <a:pt x="240563" y="54734"/>
                </a:lnTo>
                <a:cubicBezTo>
                  <a:pt x="240157" y="53921"/>
                  <a:pt x="239954" y="53515"/>
                  <a:pt x="239954" y="53515"/>
                </a:cubicBezTo>
                <a:close/>
                <a:moveTo>
                  <a:pt x="57912" y="53515"/>
                </a:moveTo>
                <a:lnTo>
                  <a:pt x="57912" y="53820"/>
                </a:lnTo>
                <a:lnTo>
                  <a:pt x="58217" y="53820"/>
                </a:lnTo>
                <a:close/>
                <a:moveTo>
                  <a:pt x="55778" y="53515"/>
                </a:moveTo>
                <a:lnTo>
                  <a:pt x="54559" y="55953"/>
                </a:lnTo>
                <a:cubicBezTo>
                  <a:pt x="55575" y="56360"/>
                  <a:pt x="56642" y="56461"/>
                  <a:pt x="57760" y="56258"/>
                </a:cubicBezTo>
                <a:cubicBezTo>
                  <a:pt x="58877" y="56055"/>
                  <a:pt x="60249" y="55750"/>
                  <a:pt x="61874" y="55344"/>
                </a:cubicBezTo>
                <a:lnTo>
                  <a:pt x="60655" y="54124"/>
                </a:lnTo>
                <a:cubicBezTo>
                  <a:pt x="59842" y="54531"/>
                  <a:pt x="59182" y="54836"/>
                  <a:pt x="58674" y="55039"/>
                </a:cubicBezTo>
                <a:cubicBezTo>
                  <a:pt x="58166" y="55242"/>
                  <a:pt x="57709" y="55445"/>
                  <a:pt x="57302" y="55648"/>
                </a:cubicBezTo>
                <a:cubicBezTo>
                  <a:pt x="57099" y="55242"/>
                  <a:pt x="56896" y="54886"/>
                  <a:pt x="56693" y="54582"/>
                </a:cubicBezTo>
                <a:cubicBezTo>
                  <a:pt x="56490" y="54277"/>
                  <a:pt x="56185" y="53921"/>
                  <a:pt x="55778" y="53515"/>
                </a:cubicBezTo>
                <a:close/>
                <a:moveTo>
                  <a:pt x="42977" y="53515"/>
                </a:moveTo>
                <a:cubicBezTo>
                  <a:pt x="42977" y="53718"/>
                  <a:pt x="42926" y="53870"/>
                  <a:pt x="42824" y="53972"/>
                </a:cubicBezTo>
                <a:cubicBezTo>
                  <a:pt x="42723" y="54074"/>
                  <a:pt x="42672" y="54226"/>
                  <a:pt x="42672" y="54429"/>
                </a:cubicBezTo>
                <a:lnTo>
                  <a:pt x="42977" y="54429"/>
                </a:lnTo>
                <a:cubicBezTo>
                  <a:pt x="42977" y="54226"/>
                  <a:pt x="43028" y="54074"/>
                  <a:pt x="43129" y="53972"/>
                </a:cubicBezTo>
                <a:cubicBezTo>
                  <a:pt x="43231" y="53870"/>
                  <a:pt x="43282" y="53718"/>
                  <a:pt x="43282" y="53515"/>
                </a:cubicBezTo>
                <a:close/>
                <a:moveTo>
                  <a:pt x="304343" y="53210"/>
                </a:moveTo>
                <a:lnTo>
                  <a:pt x="304038" y="53515"/>
                </a:lnTo>
                <a:cubicBezTo>
                  <a:pt x="304038" y="53718"/>
                  <a:pt x="304241" y="54226"/>
                  <a:pt x="304648" y="55039"/>
                </a:cubicBezTo>
                <a:lnTo>
                  <a:pt x="305257" y="54429"/>
                </a:lnTo>
                <a:cubicBezTo>
                  <a:pt x="305257" y="54023"/>
                  <a:pt x="304952" y="53616"/>
                  <a:pt x="304343" y="53210"/>
                </a:cubicBezTo>
                <a:close/>
                <a:moveTo>
                  <a:pt x="243002" y="53210"/>
                </a:moveTo>
                <a:cubicBezTo>
                  <a:pt x="243002" y="53413"/>
                  <a:pt x="242900" y="53515"/>
                  <a:pt x="242697" y="53515"/>
                </a:cubicBezTo>
                <a:cubicBezTo>
                  <a:pt x="242697" y="53718"/>
                  <a:pt x="242900" y="54226"/>
                  <a:pt x="243307" y="55039"/>
                </a:cubicBezTo>
                <a:cubicBezTo>
                  <a:pt x="243510" y="54836"/>
                  <a:pt x="243815" y="54734"/>
                  <a:pt x="244221" y="54734"/>
                </a:cubicBezTo>
                <a:cubicBezTo>
                  <a:pt x="244221" y="54328"/>
                  <a:pt x="244119" y="54023"/>
                  <a:pt x="243916" y="53820"/>
                </a:cubicBezTo>
                <a:cubicBezTo>
                  <a:pt x="243713" y="53616"/>
                  <a:pt x="243561" y="53515"/>
                  <a:pt x="243459" y="53515"/>
                </a:cubicBezTo>
                <a:cubicBezTo>
                  <a:pt x="243357" y="53515"/>
                  <a:pt x="243205" y="53413"/>
                  <a:pt x="243002" y="53210"/>
                </a:cubicBezTo>
                <a:close/>
                <a:moveTo>
                  <a:pt x="496062" y="52905"/>
                </a:moveTo>
                <a:lnTo>
                  <a:pt x="496062" y="53210"/>
                </a:lnTo>
                <a:lnTo>
                  <a:pt x="496976" y="53210"/>
                </a:lnTo>
                <a:lnTo>
                  <a:pt x="496976" y="52905"/>
                </a:lnTo>
                <a:close/>
                <a:moveTo>
                  <a:pt x="395783" y="52905"/>
                </a:moveTo>
                <a:cubicBezTo>
                  <a:pt x="395376" y="53921"/>
                  <a:pt x="395173" y="54632"/>
                  <a:pt x="395173" y="55039"/>
                </a:cubicBezTo>
                <a:cubicBezTo>
                  <a:pt x="395173" y="55445"/>
                  <a:pt x="395681" y="55750"/>
                  <a:pt x="396697" y="55953"/>
                </a:cubicBezTo>
                <a:cubicBezTo>
                  <a:pt x="397510" y="54734"/>
                  <a:pt x="397205" y="53718"/>
                  <a:pt x="395783" y="52905"/>
                </a:cubicBezTo>
                <a:close/>
                <a:moveTo>
                  <a:pt x="467716" y="52600"/>
                </a:moveTo>
                <a:lnTo>
                  <a:pt x="467411" y="52905"/>
                </a:lnTo>
                <a:cubicBezTo>
                  <a:pt x="467411" y="53108"/>
                  <a:pt x="467512" y="53210"/>
                  <a:pt x="467716" y="53210"/>
                </a:cubicBezTo>
                <a:cubicBezTo>
                  <a:pt x="467716" y="53007"/>
                  <a:pt x="467817" y="52905"/>
                  <a:pt x="468020" y="52905"/>
                </a:cubicBezTo>
                <a:cubicBezTo>
                  <a:pt x="467817" y="52702"/>
                  <a:pt x="467716" y="52600"/>
                  <a:pt x="467716" y="52600"/>
                </a:cubicBezTo>
                <a:close/>
                <a:moveTo>
                  <a:pt x="382981" y="52600"/>
                </a:moveTo>
                <a:cubicBezTo>
                  <a:pt x="381762" y="53616"/>
                  <a:pt x="381051" y="54226"/>
                  <a:pt x="380848" y="54429"/>
                </a:cubicBezTo>
                <a:cubicBezTo>
                  <a:pt x="380644" y="54632"/>
                  <a:pt x="380644" y="55039"/>
                  <a:pt x="380848" y="55648"/>
                </a:cubicBezTo>
                <a:cubicBezTo>
                  <a:pt x="382270" y="55039"/>
                  <a:pt x="382981" y="54023"/>
                  <a:pt x="382981" y="52600"/>
                </a:cubicBezTo>
                <a:close/>
                <a:moveTo>
                  <a:pt x="395173" y="52296"/>
                </a:moveTo>
                <a:cubicBezTo>
                  <a:pt x="393954" y="52702"/>
                  <a:pt x="393446" y="52905"/>
                  <a:pt x="393649" y="52905"/>
                </a:cubicBezTo>
                <a:cubicBezTo>
                  <a:pt x="392633" y="52905"/>
                  <a:pt x="391922" y="52804"/>
                  <a:pt x="391516" y="52600"/>
                </a:cubicBezTo>
                <a:lnTo>
                  <a:pt x="391516" y="53820"/>
                </a:lnTo>
                <a:cubicBezTo>
                  <a:pt x="391922" y="54023"/>
                  <a:pt x="392938" y="54124"/>
                  <a:pt x="394564" y="54124"/>
                </a:cubicBezTo>
                <a:cubicBezTo>
                  <a:pt x="394767" y="53718"/>
                  <a:pt x="394868" y="53413"/>
                  <a:pt x="394868" y="53210"/>
                </a:cubicBezTo>
                <a:cubicBezTo>
                  <a:pt x="394868" y="53007"/>
                  <a:pt x="394970" y="52702"/>
                  <a:pt x="395173" y="52296"/>
                </a:cubicBezTo>
                <a:close/>
                <a:moveTo>
                  <a:pt x="65837" y="52296"/>
                </a:moveTo>
                <a:cubicBezTo>
                  <a:pt x="65634" y="52702"/>
                  <a:pt x="65532" y="53210"/>
                  <a:pt x="65532" y="53820"/>
                </a:cubicBezTo>
                <a:lnTo>
                  <a:pt x="66142" y="53820"/>
                </a:lnTo>
                <a:cubicBezTo>
                  <a:pt x="66142" y="53210"/>
                  <a:pt x="66243" y="52702"/>
                  <a:pt x="66446" y="52296"/>
                </a:cubicBezTo>
                <a:close/>
                <a:moveTo>
                  <a:pt x="598780" y="51991"/>
                </a:moveTo>
                <a:lnTo>
                  <a:pt x="598475" y="52296"/>
                </a:lnTo>
                <a:cubicBezTo>
                  <a:pt x="598272" y="52499"/>
                  <a:pt x="598373" y="52804"/>
                  <a:pt x="598780" y="53210"/>
                </a:cubicBezTo>
                <a:lnTo>
                  <a:pt x="599084" y="52905"/>
                </a:lnTo>
                <a:cubicBezTo>
                  <a:pt x="598881" y="52702"/>
                  <a:pt x="598830" y="52550"/>
                  <a:pt x="598932" y="52448"/>
                </a:cubicBezTo>
                <a:cubicBezTo>
                  <a:pt x="599034" y="52346"/>
                  <a:pt x="598983" y="52194"/>
                  <a:pt x="598780" y="51991"/>
                </a:cubicBezTo>
                <a:close/>
                <a:moveTo>
                  <a:pt x="308915" y="51991"/>
                </a:moveTo>
                <a:cubicBezTo>
                  <a:pt x="308508" y="51991"/>
                  <a:pt x="308153" y="52042"/>
                  <a:pt x="307848" y="52143"/>
                </a:cubicBezTo>
                <a:cubicBezTo>
                  <a:pt x="307543" y="52245"/>
                  <a:pt x="307188" y="52296"/>
                  <a:pt x="306781" y="52296"/>
                </a:cubicBezTo>
                <a:cubicBezTo>
                  <a:pt x="306578" y="52499"/>
                  <a:pt x="306476" y="52804"/>
                  <a:pt x="306476" y="53210"/>
                </a:cubicBezTo>
                <a:cubicBezTo>
                  <a:pt x="306883" y="53210"/>
                  <a:pt x="307137" y="53261"/>
                  <a:pt x="307238" y="53362"/>
                </a:cubicBezTo>
                <a:cubicBezTo>
                  <a:pt x="307340" y="53464"/>
                  <a:pt x="307492" y="53515"/>
                  <a:pt x="307696" y="53515"/>
                </a:cubicBezTo>
                <a:cubicBezTo>
                  <a:pt x="308102" y="53312"/>
                  <a:pt x="308356" y="53108"/>
                  <a:pt x="308458" y="52905"/>
                </a:cubicBezTo>
                <a:cubicBezTo>
                  <a:pt x="308559" y="52702"/>
                  <a:pt x="308813" y="52499"/>
                  <a:pt x="309220" y="52296"/>
                </a:cubicBezTo>
                <a:cubicBezTo>
                  <a:pt x="309016" y="52092"/>
                  <a:pt x="308915" y="51991"/>
                  <a:pt x="308915" y="51991"/>
                </a:cubicBezTo>
                <a:close/>
                <a:moveTo>
                  <a:pt x="248183" y="51991"/>
                </a:moveTo>
                <a:cubicBezTo>
                  <a:pt x="247777" y="51991"/>
                  <a:pt x="247371" y="52042"/>
                  <a:pt x="246964" y="52143"/>
                </a:cubicBezTo>
                <a:cubicBezTo>
                  <a:pt x="246558" y="52245"/>
                  <a:pt x="246151" y="52296"/>
                  <a:pt x="245745" y="52296"/>
                </a:cubicBezTo>
                <a:lnTo>
                  <a:pt x="245745" y="53515"/>
                </a:lnTo>
                <a:cubicBezTo>
                  <a:pt x="246964" y="53108"/>
                  <a:pt x="247675" y="52905"/>
                  <a:pt x="247879" y="52905"/>
                </a:cubicBezTo>
                <a:cubicBezTo>
                  <a:pt x="247879" y="52702"/>
                  <a:pt x="247929" y="52550"/>
                  <a:pt x="248031" y="52448"/>
                </a:cubicBezTo>
                <a:cubicBezTo>
                  <a:pt x="248133" y="52346"/>
                  <a:pt x="248183" y="52194"/>
                  <a:pt x="248183" y="51991"/>
                </a:cubicBezTo>
                <a:close/>
                <a:moveTo>
                  <a:pt x="178079" y="51991"/>
                </a:moveTo>
                <a:cubicBezTo>
                  <a:pt x="178283" y="53616"/>
                  <a:pt x="178486" y="54582"/>
                  <a:pt x="178689" y="54886"/>
                </a:cubicBezTo>
                <a:cubicBezTo>
                  <a:pt x="178892" y="55191"/>
                  <a:pt x="179807" y="55242"/>
                  <a:pt x="181432" y="55039"/>
                </a:cubicBezTo>
                <a:lnTo>
                  <a:pt x="181156" y="52833"/>
                </a:lnTo>
                <a:lnTo>
                  <a:pt x="181127" y="52905"/>
                </a:lnTo>
                <a:cubicBezTo>
                  <a:pt x="180518" y="52702"/>
                  <a:pt x="180010" y="52550"/>
                  <a:pt x="179603" y="52448"/>
                </a:cubicBezTo>
                <a:cubicBezTo>
                  <a:pt x="179197" y="52346"/>
                  <a:pt x="178689" y="52194"/>
                  <a:pt x="178079" y="51991"/>
                </a:cubicBezTo>
                <a:close/>
                <a:moveTo>
                  <a:pt x="583844" y="51381"/>
                </a:moveTo>
                <a:cubicBezTo>
                  <a:pt x="582828" y="52804"/>
                  <a:pt x="583133" y="53921"/>
                  <a:pt x="584759" y="54734"/>
                </a:cubicBezTo>
                <a:cubicBezTo>
                  <a:pt x="585165" y="54328"/>
                  <a:pt x="585572" y="54023"/>
                  <a:pt x="585978" y="53820"/>
                </a:cubicBezTo>
                <a:cubicBezTo>
                  <a:pt x="586384" y="53616"/>
                  <a:pt x="586791" y="53312"/>
                  <a:pt x="587197" y="52905"/>
                </a:cubicBezTo>
                <a:cubicBezTo>
                  <a:pt x="586791" y="52499"/>
                  <a:pt x="586435" y="51991"/>
                  <a:pt x="586130" y="51381"/>
                </a:cubicBezTo>
                <a:cubicBezTo>
                  <a:pt x="585826" y="50772"/>
                  <a:pt x="585064" y="50772"/>
                  <a:pt x="583844" y="51381"/>
                </a:cubicBezTo>
                <a:close/>
                <a:moveTo>
                  <a:pt x="504596" y="51381"/>
                </a:moveTo>
                <a:cubicBezTo>
                  <a:pt x="503580" y="52194"/>
                  <a:pt x="502666" y="52905"/>
                  <a:pt x="501853" y="53515"/>
                </a:cubicBezTo>
                <a:cubicBezTo>
                  <a:pt x="501040" y="54124"/>
                  <a:pt x="500228" y="54632"/>
                  <a:pt x="499415" y="55039"/>
                </a:cubicBezTo>
                <a:cubicBezTo>
                  <a:pt x="499212" y="55242"/>
                  <a:pt x="499212" y="55445"/>
                  <a:pt x="499415" y="55648"/>
                </a:cubicBezTo>
                <a:cubicBezTo>
                  <a:pt x="500228" y="55445"/>
                  <a:pt x="500990" y="55293"/>
                  <a:pt x="501701" y="55191"/>
                </a:cubicBezTo>
                <a:cubicBezTo>
                  <a:pt x="502412" y="55090"/>
                  <a:pt x="503276" y="54836"/>
                  <a:pt x="504292" y="54429"/>
                </a:cubicBezTo>
                <a:cubicBezTo>
                  <a:pt x="504495" y="53820"/>
                  <a:pt x="504596" y="52804"/>
                  <a:pt x="504596" y="51381"/>
                </a:cubicBezTo>
                <a:close/>
                <a:moveTo>
                  <a:pt x="181737" y="51381"/>
                </a:moveTo>
                <a:cubicBezTo>
                  <a:pt x="181534" y="51788"/>
                  <a:pt x="181432" y="52042"/>
                  <a:pt x="181432" y="52143"/>
                </a:cubicBezTo>
                <a:lnTo>
                  <a:pt x="181265" y="52561"/>
                </a:lnTo>
                <a:lnTo>
                  <a:pt x="182194" y="52296"/>
                </a:lnTo>
                <a:cubicBezTo>
                  <a:pt x="182499" y="52296"/>
                  <a:pt x="182855" y="52092"/>
                  <a:pt x="183261" y="51686"/>
                </a:cubicBezTo>
                <a:cubicBezTo>
                  <a:pt x="182855" y="51686"/>
                  <a:pt x="182550" y="51635"/>
                  <a:pt x="182347" y="51534"/>
                </a:cubicBezTo>
                <a:cubicBezTo>
                  <a:pt x="182143" y="51432"/>
                  <a:pt x="181940" y="51381"/>
                  <a:pt x="181737" y="51381"/>
                </a:cubicBezTo>
                <a:close/>
                <a:moveTo>
                  <a:pt x="572567" y="50772"/>
                </a:moveTo>
                <a:cubicBezTo>
                  <a:pt x="571957" y="51381"/>
                  <a:pt x="571602" y="51788"/>
                  <a:pt x="571500" y="51991"/>
                </a:cubicBezTo>
                <a:cubicBezTo>
                  <a:pt x="571398" y="52194"/>
                  <a:pt x="571144" y="52499"/>
                  <a:pt x="570738" y="52905"/>
                </a:cubicBezTo>
                <a:lnTo>
                  <a:pt x="575005" y="52905"/>
                </a:lnTo>
                <a:cubicBezTo>
                  <a:pt x="573786" y="52092"/>
                  <a:pt x="572973" y="51381"/>
                  <a:pt x="572567" y="50772"/>
                </a:cubicBezTo>
                <a:close/>
                <a:moveTo>
                  <a:pt x="569214" y="50772"/>
                </a:moveTo>
                <a:cubicBezTo>
                  <a:pt x="568604" y="50772"/>
                  <a:pt x="568300" y="51178"/>
                  <a:pt x="568300" y="51991"/>
                </a:cubicBezTo>
                <a:lnTo>
                  <a:pt x="568604" y="52296"/>
                </a:lnTo>
                <a:cubicBezTo>
                  <a:pt x="568808" y="52092"/>
                  <a:pt x="569417" y="51788"/>
                  <a:pt x="570433" y="51381"/>
                </a:cubicBezTo>
                <a:cubicBezTo>
                  <a:pt x="570027" y="50975"/>
                  <a:pt x="569620" y="50772"/>
                  <a:pt x="569214" y="50772"/>
                </a:cubicBezTo>
                <a:close/>
                <a:moveTo>
                  <a:pt x="172898" y="50467"/>
                </a:moveTo>
                <a:cubicBezTo>
                  <a:pt x="172491" y="51483"/>
                  <a:pt x="172187" y="52143"/>
                  <a:pt x="171983" y="52448"/>
                </a:cubicBezTo>
                <a:cubicBezTo>
                  <a:pt x="171780" y="52753"/>
                  <a:pt x="171679" y="53108"/>
                  <a:pt x="171679" y="53515"/>
                </a:cubicBezTo>
                <a:lnTo>
                  <a:pt x="171374" y="53515"/>
                </a:lnTo>
                <a:lnTo>
                  <a:pt x="170155" y="53515"/>
                </a:lnTo>
                <a:cubicBezTo>
                  <a:pt x="169951" y="53921"/>
                  <a:pt x="169850" y="54226"/>
                  <a:pt x="169850" y="54429"/>
                </a:cubicBezTo>
                <a:cubicBezTo>
                  <a:pt x="169850" y="54632"/>
                  <a:pt x="169748" y="54937"/>
                  <a:pt x="169545" y="55344"/>
                </a:cubicBezTo>
                <a:cubicBezTo>
                  <a:pt x="170764" y="55140"/>
                  <a:pt x="171374" y="54531"/>
                  <a:pt x="171374" y="53515"/>
                </a:cubicBezTo>
                <a:cubicBezTo>
                  <a:pt x="171780" y="53718"/>
                  <a:pt x="172136" y="53870"/>
                  <a:pt x="172441" y="53972"/>
                </a:cubicBezTo>
                <a:cubicBezTo>
                  <a:pt x="172745" y="54074"/>
                  <a:pt x="173304" y="54328"/>
                  <a:pt x="174117" y="54734"/>
                </a:cubicBezTo>
                <a:cubicBezTo>
                  <a:pt x="173711" y="53921"/>
                  <a:pt x="173507" y="53261"/>
                  <a:pt x="173507" y="52753"/>
                </a:cubicBezTo>
                <a:cubicBezTo>
                  <a:pt x="173507" y="52245"/>
                  <a:pt x="173304" y="51483"/>
                  <a:pt x="172898" y="50467"/>
                </a:cubicBezTo>
                <a:close/>
                <a:moveTo>
                  <a:pt x="60960" y="50467"/>
                </a:moveTo>
                <a:cubicBezTo>
                  <a:pt x="60554" y="50670"/>
                  <a:pt x="60147" y="50873"/>
                  <a:pt x="59741" y="51076"/>
                </a:cubicBezTo>
                <a:cubicBezTo>
                  <a:pt x="59334" y="51280"/>
                  <a:pt x="58725" y="51483"/>
                  <a:pt x="57912" y="51686"/>
                </a:cubicBezTo>
                <a:cubicBezTo>
                  <a:pt x="58522" y="52092"/>
                  <a:pt x="58979" y="52397"/>
                  <a:pt x="59284" y="52600"/>
                </a:cubicBezTo>
                <a:cubicBezTo>
                  <a:pt x="59588" y="52804"/>
                  <a:pt x="60147" y="53108"/>
                  <a:pt x="60960" y="53515"/>
                </a:cubicBezTo>
                <a:cubicBezTo>
                  <a:pt x="60757" y="52499"/>
                  <a:pt x="60757" y="51483"/>
                  <a:pt x="60960" y="50467"/>
                </a:cubicBezTo>
                <a:close/>
                <a:moveTo>
                  <a:pt x="491795" y="50162"/>
                </a:moveTo>
                <a:lnTo>
                  <a:pt x="491795" y="50467"/>
                </a:lnTo>
                <a:lnTo>
                  <a:pt x="492100" y="50467"/>
                </a:lnTo>
                <a:cubicBezTo>
                  <a:pt x="492100" y="50264"/>
                  <a:pt x="491998" y="50162"/>
                  <a:pt x="491795" y="50162"/>
                </a:cubicBezTo>
                <a:close/>
                <a:moveTo>
                  <a:pt x="255194" y="50162"/>
                </a:moveTo>
                <a:cubicBezTo>
                  <a:pt x="254787" y="50772"/>
                  <a:pt x="254381" y="51280"/>
                  <a:pt x="253975" y="51686"/>
                </a:cubicBezTo>
                <a:cubicBezTo>
                  <a:pt x="253568" y="52092"/>
                  <a:pt x="253670" y="52600"/>
                  <a:pt x="254279" y="53210"/>
                </a:cubicBezTo>
                <a:cubicBezTo>
                  <a:pt x="254686" y="52804"/>
                  <a:pt x="255092" y="52397"/>
                  <a:pt x="255499" y="51991"/>
                </a:cubicBezTo>
                <a:cubicBezTo>
                  <a:pt x="255905" y="51584"/>
                  <a:pt x="255803" y="50975"/>
                  <a:pt x="255194" y="50162"/>
                </a:cubicBezTo>
                <a:close/>
                <a:moveTo>
                  <a:pt x="596646" y="49857"/>
                </a:moveTo>
                <a:lnTo>
                  <a:pt x="596646" y="50467"/>
                </a:lnTo>
                <a:lnTo>
                  <a:pt x="596951" y="50467"/>
                </a:lnTo>
                <a:lnTo>
                  <a:pt x="596951" y="49857"/>
                </a:lnTo>
                <a:close/>
                <a:moveTo>
                  <a:pt x="315925" y="49857"/>
                </a:moveTo>
                <a:cubicBezTo>
                  <a:pt x="315722" y="50264"/>
                  <a:pt x="315519" y="50772"/>
                  <a:pt x="315316" y="51381"/>
                </a:cubicBezTo>
                <a:cubicBezTo>
                  <a:pt x="315112" y="51991"/>
                  <a:pt x="314808" y="52702"/>
                  <a:pt x="314401" y="53515"/>
                </a:cubicBezTo>
                <a:cubicBezTo>
                  <a:pt x="316230" y="52499"/>
                  <a:pt x="317144" y="51483"/>
                  <a:pt x="317144" y="50467"/>
                </a:cubicBezTo>
                <a:cubicBezTo>
                  <a:pt x="316941" y="50264"/>
                  <a:pt x="316738" y="50162"/>
                  <a:pt x="316535" y="50162"/>
                </a:cubicBezTo>
                <a:cubicBezTo>
                  <a:pt x="316128" y="50162"/>
                  <a:pt x="315925" y="50060"/>
                  <a:pt x="315925" y="49857"/>
                </a:cubicBezTo>
                <a:close/>
                <a:moveTo>
                  <a:pt x="602132" y="49552"/>
                </a:moveTo>
                <a:cubicBezTo>
                  <a:pt x="601929" y="49959"/>
                  <a:pt x="601624" y="50467"/>
                  <a:pt x="601218" y="51076"/>
                </a:cubicBezTo>
                <a:lnTo>
                  <a:pt x="601421" y="52092"/>
                </a:lnTo>
                <a:lnTo>
                  <a:pt x="601828" y="51076"/>
                </a:lnTo>
                <a:cubicBezTo>
                  <a:pt x="602031" y="50467"/>
                  <a:pt x="602132" y="49959"/>
                  <a:pt x="602132" y="49552"/>
                </a:cubicBezTo>
                <a:close/>
                <a:moveTo>
                  <a:pt x="396088" y="49552"/>
                </a:moveTo>
                <a:lnTo>
                  <a:pt x="396088" y="49857"/>
                </a:lnTo>
                <a:cubicBezTo>
                  <a:pt x="396291" y="49857"/>
                  <a:pt x="396443" y="49908"/>
                  <a:pt x="396545" y="50010"/>
                </a:cubicBezTo>
                <a:cubicBezTo>
                  <a:pt x="396646" y="50111"/>
                  <a:pt x="396799" y="50162"/>
                  <a:pt x="397002" y="50162"/>
                </a:cubicBezTo>
                <a:lnTo>
                  <a:pt x="397002" y="49552"/>
                </a:lnTo>
                <a:close/>
                <a:moveTo>
                  <a:pt x="318668" y="49552"/>
                </a:moveTo>
                <a:cubicBezTo>
                  <a:pt x="318465" y="49756"/>
                  <a:pt x="318364" y="49857"/>
                  <a:pt x="318364" y="49857"/>
                </a:cubicBezTo>
                <a:cubicBezTo>
                  <a:pt x="318364" y="50060"/>
                  <a:pt x="318567" y="50365"/>
                  <a:pt x="318973" y="50772"/>
                </a:cubicBezTo>
                <a:cubicBezTo>
                  <a:pt x="319176" y="50772"/>
                  <a:pt x="319278" y="50670"/>
                  <a:pt x="319278" y="50467"/>
                </a:cubicBezTo>
                <a:cubicBezTo>
                  <a:pt x="319075" y="50264"/>
                  <a:pt x="318973" y="50111"/>
                  <a:pt x="318973" y="50010"/>
                </a:cubicBezTo>
                <a:cubicBezTo>
                  <a:pt x="318973" y="49908"/>
                  <a:pt x="318872" y="49756"/>
                  <a:pt x="318668" y="49552"/>
                </a:cubicBezTo>
                <a:close/>
                <a:moveTo>
                  <a:pt x="257023" y="49552"/>
                </a:moveTo>
                <a:lnTo>
                  <a:pt x="257023" y="49857"/>
                </a:lnTo>
                <a:lnTo>
                  <a:pt x="257327" y="49857"/>
                </a:lnTo>
                <a:close/>
                <a:moveTo>
                  <a:pt x="185395" y="49552"/>
                </a:moveTo>
                <a:cubicBezTo>
                  <a:pt x="185395" y="49959"/>
                  <a:pt x="185344" y="50365"/>
                  <a:pt x="185242" y="50772"/>
                </a:cubicBezTo>
                <a:cubicBezTo>
                  <a:pt x="185141" y="51178"/>
                  <a:pt x="185090" y="51584"/>
                  <a:pt x="185090" y="51991"/>
                </a:cubicBezTo>
                <a:lnTo>
                  <a:pt x="184480" y="51991"/>
                </a:lnTo>
                <a:cubicBezTo>
                  <a:pt x="184683" y="52194"/>
                  <a:pt x="184683" y="52397"/>
                  <a:pt x="184480" y="52600"/>
                </a:cubicBezTo>
                <a:lnTo>
                  <a:pt x="185090" y="51991"/>
                </a:lnTo>
                <a:cubicBezTo>
                  <a:pt x="185090" y="51991"/>
                  <a:pt x="185801" y="51788"/>
                  <a:pt x="187223" y="51381"/>
                </a:cubicBezTo>
                <a:cubicBezTo>
                  <a:pt x="186614" y="52397"/>
                  <a:pt x="186055" y="53312"/>
                  <a:pt x="185547" y="54124"/>
                </a:cubicBezTo>
                <a:cubicBezTo>
                  <a:pt x="185039" y="54937"/>
                  <a:pt x="184582" y="55852"/>
                  <a:pt x="184175" y="56868"/>
                </a:cubicBezTo>
                <a:cubicBezTo>
                  <a:pt x="184175" y="57071"/>
                  <a:pt x="184277" y="57172"/>
                  <a:pt x="184480" y="57172"/>
                </a:cubicBezTo>
                <a:lnTo>
                  <a:pt x="185090" y="57782"/>
                </a:lnTo>
                <a:lnTo>
                  <a:pt x="182347" y="62354"/>
                </a:lnTo>
                <a:cubicBezTo>
                  <a:pt x="182347" y="62557"/>
                  <a:pt x="182550" y="62862"/>
                  <a:pt x="182956" y="63268"/>
                </a:cubicBezTo>
                <a:cubicBezTo>
                  <a:pt x="184175" y="61440"/>
                  <a:pt x="185699" y="59611"/>
                  <a:pt x="187528" y="57782"/>
                </a:cubicBezTo>
                <a:cubicBezTo>
                  <a:pt x="187122" y="57376"/>
                  <a:pt x="186817" y="56969"/>
                  <a:pt x="186614" y="56563"/>
                </a:cubicBezTo>
                <a:cubicBezTo>
                  <a:pt x="186411" y="56156"/>
                  <a:pt x="186106" y="55750"/>
                  <a:pt x="185699" y="55344"/>
                </a:cubicBezTo>
                <a:cubicBezTo>
                  <a:pt x="186919" y="54937"/>
                  <a:pt x="187681" y="54328"/>
                  <a:pt x="187985" y="53515"/>
                </a:cubicBezTo>
                <a:cubicBezTo>
                  <a:pt x="188290" y="52702"/>
                  <a:pt x="188443" y="51788"/>
                  <a:pt x="188443" y="50772"/>
                </a:cubicBezTo>
                <a:cubicBezTo>
                  <a:pt x="188036" y="50568"/>
                  <a:pt x="187579" y="50365"/>
                  <a:pt x="187071" y="50162"/>
                </a:cubicBezTo>
                <a:cubicBezTo>
                  <a:pt x="186563" y="49959"/>
                  <a:pt x="186004" y="49756"/>
                  <a:pt x="185395" y="49552"/>
                </a:cubicBezTo>
                <a:close/>
                <a:moveTo>
                  <a:pt x="505511" y="49248"/>
                </a:moveTo>
                <a:cubicBezTo>
                  <a:pt x="505714" y="51483"/>
                  <a:pt x="506527" y="52296"/>
                  <a:pt x="507949" y="51686"/>
                </a:cubicBezTo>
                <a:cubicBezTo>
                  <a:pt x="508152" y="51483"/>
                  <a:pt x="508457" y="50975"/>
                  <a:pt x="508864" y="50162"/>
                </a:cubicBezTo>
                <a:cubicBezTo>
                  <a:pt x="508254" y="49959"/>
                  <a:pt x="507695" y="49806"/>
                  <a:pt x="507187" y="49705"/>
                </a:cubicBezTo>
                <a:cubicBezTo>
                  <a:pt x="506679" y="49603"/>
                  <a:pt x="506120" y="49451"/>
                  <a:pt x="505511" y="49248"/>
                </a:cubicBezTo>
                <a:close/>
                <a:moveTo>
                  <a:pt x="502158" y="49248"/>
                </a:moveTo>
                <a:cubicBezTo>
                  <a:pt x="501955" y="49654"/>
                  <a:pt x="501802" y="50010"/>
                  <a:pt x="501701" y="50314"/>
                </a:cubicBezTo>
                <a:cubicBezTo>
                  <a:pt x="501599" y="50619"/>
                  <a:pt x="501345" y="51076"/>
                  <a:pt x="500939" y="51686"/>
                </a:cubicBezTo>
                <a:cubicBezTo>
                  <a:pt x="502158" y="51483"/>
                  <a:pt x="502768" y="51076"/>
                  <a:pt x="502768" y="50467"/>
                </a:cubicBezTo>
                <a:cubicBezTo>
                  <a:pt x="502768" y="50467"/>
                  <a:pt x="502971" y="50060"/>
                  <a:pt x="503377" y="49248"/>
                </a:cubicBezTo>
                <a:close/>
                <a:moveTo>
                  <a:pt x="486918" y="49248"/>
                </a:moveTo>
                <a:cubicBezTo>
                  <a:pt x="485902" y="50264"/>
                  <a:pt x="485648" y="50975"/>
                  <a:pt x="486156" y="51381"/>
                </a:cubicBezTo>
                <a:cubicBezTo>
                  <a:pt x="486664" y="51788"/>
                  <a:pt x="487426" y="52194"/>
                  <a:pt x="488442" y="52600"/>
                </a:cubicBezTo>
                <a:cubicBezTo>
                  <a:pt x="487629" y="50975"/>
                  <a:pt x="487121" y="49857"/>
                  <a:pt x="486918" y="49248"/>
                </a:cubicBezTo>
                <a:close/>
                <a:moveTo>
                  <a:pt x="474116" y="49248"/>
                </a:moveTo>
                <a:cubicBezTo>
                  <a:pt x="473304" y="49654"/>
                  <a:pt x="472897" y="49857"/>
                  <a:pt x="472897" y="49857"/>
                </a:cubicBezTo>
                <a:cubicBezTo>
                  <a:pt x="473100" y="50264"/>
                  <a:pt x="473202" y="50619"/>
                  <a:pt x="473202" y="50924"/>
                </a:cubicBezTo>
                <a:cubicBezTo>
                  <a:pt x="473202" y="51229"/>
                  <a:pt x="473304" y="51584"/>
                  <a:pt x="473507" y="51991"/>
                </a:cubicBezTo>
                <a:cubicBezTo>
                  <a:pt x="473913" y="51788"/>
                  <a:pt x="474116" y="51686"/>
                  <a:pt x="474116" y="51686"/>
                </a:cubicBezTo>
                <a:close/>
                <a:moveTo>
                  <a:pt x="176251" y="49248"/>
                </a:moveTo>
                <a:cubicBezTo>
                  <a:pt x="176047" y="49451"/>
                  <a:pt x="175946" y="49857"/>
                  <a:pt x="175946" y="50467"/>
                </a:cubicBezTo>
                <a:cubicBezTo>
                  <a:pt x="176149" y="50264"/>
                  <a:pt x="176657" y="50162"/>
                  <a:pt x="177470" y="50162"/>
                </a:cubicBezTo>
                <a:lnTo>
                  <a:pt x="177470" y="49552"/>
                </a:lnTo>
                <a:cubicBezTo>
                  <a:pt x="177063" y="49552"/>
                  <a:pt x="176860" y="49502"/>
                  <a:pt x="176860" y="49400"/>
                </a:cubicBezTo>
                <a:cubicBezTo>
                  <a:pt x="176860" y="49298"/>
                  <a:pt x="176657" y="49248"/>
                  <a:pt x="176251" y="49248"/>
                </a:cubicBezTo>
                <a:close/>
                <a:moveTo>
                  <a:pt x="579882" y="48943"/>
                </a:moveTo>
                <a:cubicBezTo>
                  <a:pt x="578866" y="49552"/>
                  <a:pt x="578460" y="50213"/>
                  <a:pt x="578663" y="50924"/>
                </a:cubicBezTo>
                <a:cubicBezTo>
                  <a:pt x="578866" y="51635"/>
                  <a:pt x="579069" y="52296"/>
                  <a:pt x="579272" y="52905"/>
                </a:cubicBezTo>
                <a:cubicBezTo>
                  <a:pt x="579679" y="52905"/>
                  <a:pt x="580085" y="52956"/>
                  <a:pt x="580492" y="53058"/>
                </a:cubicBezTo>
                <a:cubicBezTo>
                  <a:pt x="580898" y="53159"/>
                  <a:pt x="581406" y="53210"/>
                  <a:pt x="582016" y="53210"/>
                </a:cubicBezTo>
                <a:cubicBezTo>
                  <a:pt x="581609" y="52397"/>
                  <a:pt x="581254" y="51635"/>
                  <a:pt x="580949" y="50924"/>
                </a:cubicBezTo>
                <a:cubicBezTo>
                  <a:pt x="580644" y="50213"/>
                  <a:pt x="580288" y="49552"/>
                  <a:pt x="579882" y="48943"/>
                </a:cubicBezTo>
                <a:close/>
                <a:moveTo>
                  <a:pt x="311353" y="48943"/>
                </a:moveTo>
                <a:lnTo>
                  <a:pt x="311658" y="49248"/>
                </a:lnTo>
                <a:lnTo>
                  <a:pt x="311658" y="48943"/>
                </a:lnTo>
                <a:close/>
                <a:moveTo>
                  <a:pt x="173507" y="48943"/>
                </a:moveTo>
                <a:cubicBezTo>
                  <a:pt x="173304" y="49146"/>
                  <a:pt x="173101" y="49298"/>
                  <a:pt x="172898" y="49400"/>
                </a:cubicBezTo>
                <a:cubicBezTo>
                  <a:pt x="172695" y="49502"/>
                  <a:pt x="172491" y="49654"/>
                  <a:pt x="172288" y="49857"/>
                </a:cubicBezTo>
                <a:lnTo>
                  <a:pt x="172593" y="50162"/>
                </a:lnTo>
                <a:cubicBezTo>
                  <a:pt x="172999" y="49756"/>
                  <a:pt x="173406" y="49451"/>
                  <a:pt x="173812" y="49248"/>
                </a:cubicBezTo>
                <a:cubicBezTo>
                  <a:pt x="173609" y="49248"/>
                  <a:pt x="173507" y="49146"/>
                  <a:pt x="173507" y="48943"/>
                </a:cubicBezTo>
                <a:close/>
                <a:moveTo>
                  <a:pt x="68580" y="48943"/>
                </a:moveTo>
                <a:cubicBezTo>
                  <a:pt x="67970" y="48943"/>
                  <a:pt x="67564" y="49044"/>
                  <a:pt x="67361" y="49248"/>
                </a:cubicBezTo>
                <a:lnTo>
                  <a:pt x="67361" y="49552"/>
                </a:lnTo>
                <a:cubicBezTo>
                  <a:pt x="67361" y="49756"/>
                  <a:pt x="67361" y="49857"/>
                  <a:pt x="67361" y="49857"/>
                </a:cubicBezTo>
                <a:lnTo>
                  <a:pt x="67666" y="49857"/>
                </a:lnTo>
                <a:cubicBezTo>
                  <a:pt x="67869" y="49857"/>
                  <a:pt x="67970" y="49806"/>
                  <a:pt x="67970" y="49705"/>
                </a:cubicBezTo>
                <a:cubicBezTo>
                  <a:pt x="67970" y="49603"/>
                  <a:pt x="68072" y="49552"/>
                  <a:pt x="68275" y="49552"/>
                </a:cubicBezTo>
                <a:cubicBezTo>
                  <a:pt x="68478" y="49146"/>
                  <a:pt x="68580" y="48943"/>
                  <a:pt x="68580" y="48943"/>
                </a:cubicBezTo>
                <a:close/>
                <a:moveTo>
                  <a:pt x="480212" y="48638"/>
                </a:moveTo>
                <a:cubicBezTo>
                  <a:pt x="479400" y="50670"/>
                  <a:pt x="479501" y="51889"/>
                  <a:pt x="480517" y="52296"/>
                </a:cubicBezTo>
                <a:cubicBezTo>
                  <a:pt x="480924" y="51889"/>
                  <a:pt x="481330" y="51584"/>
                  <a:pt x="481736" y="51381"/>
                </a:cubicBezTo>
                <a:cubicBezTo>
                  <a:pt x="482143" y="51178"/>
                  <a:pt x="482448" y="50670"/>
                  <a:pt x="482651" y="49857"/>
                </a:cubicBezTo>
                <a:lnTo>
                  <a:pt x="481127" y="49857"/>
                </a:lnTo>
                <a:lnTo>
                  <a:pt x="481127" y="50162"/>
                </a:lnTo>
                <a:cubicBezTo>
                  <a:pt x="480720" y="49349"/>
                  <a:pt x="480416" y="48841"/>
                  <a:pt x="480212" y="48638"/>
                </a:cubicBezTo>
                <a:close/>
                <a:moveTo>
                  <a:pt x="384200" y="48638"/>
                </a:moveTo>
                <a:cubicBezTo>
                  <a:pt x="383997" y="49248"/>
                  <a:pt x="383896" y="49959"/>
                  <a:pt x="383896" y="50772"/>
                </a:cubicBezTo>
                <a:cubicBezTo>
                  <a:pt x="384708" y="50772"/>
                  <a:pt x="385420" y="50975"/>
                  <a:pt x="386029" y="51381"/>
                </a:cubicBezTo>
                <a:cubicBezTo>
                  <a:pt x="385623" y="50772"/>
                  <a:pt x="385318" y="50264"/>
                  <a:pt x="385115" y="49857"/>
                </a:cubicBezTo>
                <a:cubicBezTo>
                  <a:pt x="384912" y="49451"/>
                  <a:pt x="384607" y="49044"/>
                  <a:pt x="384200" y="48638"/>
                </a:cubicBezTo>
                <a:close/>
                <a:moveTo>
                  <a:pt x="572567" y="48333"/>
                </a:moveTo>
                <a:cubicBezTo>
                  <a:pt x="572160" y="48740"/>
                  <a:pt x="571957" y="48994"/>
                  <a:pt x="571957" y="49095"/>
                </a:cubicBezTo>
                <a:cubicBezTo>
                  <a:pt x="571957" y="49197"/>
                  <a:pt x="571754" y="49349"/>
                  <a:pt x="571348" y="49552"/>
                </a:cubicBezTo>
                <a:cubicBezTo>
                  <a:pt x="571754" y="49756"/>
                  <a:pt x="572110" y="49857"/>
                  <a:pt x="572414" y="49857"/>
                </a:cubicBezTo>
                <a:cubicBezTo>
                  <a:pt x="572719" y="49857"/>
                  <a:pt x="573176" y="50060"/>
                  <a:pt x="573786" y="50467"/>
                </a:cubicBezTo>
                <a:cubicBezTo>
                  <a:pt x="573583" y="49654"/>
                  <a:pt x="573176" y="48943"/>
                  <a:pt x="572567" y="48333"/>
                </a:cubicBezTo>
                <a:close/>
                <a:moveTo>
                  <a:pt x="471373" y="48028"/>
                </a:moveTo>
                <a:cubicBezTo>
                  <a:pt x="470764" y="48435"/>
                  <a:pt x="470256" y="48892"/>
                  <a:pt x="469849" y="49400"/>
                </a:cubicBezTo>
                <a:cubicBezTo>
                  <a:pt x="469443" y="49908"/>
                  <a:pt x="469748" y="50568"/>
                  <a:pt x="470764" y="51381"/>
                </a:cubicBezTo>
                <a:cubicBezTo>
                  <a:pt x="471576" y="50568"/>
                  <a:pt x="472084" y="49959"/>
                  <a:pt x="472288" y="49552"/>
                </a:cubicBezTo>
                <a:cubicBezTo>
                  <a:pt x="471881" y="48740"/>
                  <a:pt x="471576" y="48232"/>
                  <a:pt x="471373" y="48028"/>
                </a:cubicBezTo>
                <a:close/>
                <a:moveTo>
                  <a:pt x="302819" y="48028"/>
                </a:moveTo>
                <a:cubicBezTo>
                  <a:pt x="302819" y="48435"/>
                  <a:pt x="303022" y="48841"/>
                  <a:pt x="303428" y="49248"/>
                </a:cubicBezTo>
                <a:cubicBezTo>
                  <a:pt x="303835" y="48841"/>
                  <a:pt x="304444" y="48435"/>
                  <a:pt x="305257" y="48028"/>
                </a:cubicBezTo>
                <a:close/>
                <a:moveTo>
                  <a:pt x="242087" y="48028"/>
                </a:moveTo>
                <a:cubicBezTo>
                  <a:pt x="241884" y="48232"/>
                  <a:pt x="241783" y="48435"/>
                  <a:pt x="241783" y="48638"/>
                </a:cubicBezTo>
                <a:lnTo>
                  <a:pt x="243307" y="48638"/>
                </a:lnTo>
                <a:cubicBezTo>
                  <a:pt x="243510" y="48232"/>
                  <a:pt x="243611" y="48028"/>
                  <a:pt x="243611" y="48028"/>
                </a:cubicBezTo>
                <a:close/>
                <a:moveTo>
                  <a:pt x="606095" y="47724"/>
                </a:moveTo>
                <a:cubicBezTo>
                  <a:pt x="606095" y="48333"/>
                  <a:pt x="606044" y="48892"/>
                  <a:pt x="605942" y="49400"/>
                </a:cubicBezTo>
                <a:cubicBezTo>
                  <a:pt x="605841" y="49908"/>
                  <a:pt x="605892" y="50365"/>
                  <a:pt x="606095" y="50772"/>
                </a:cubicBezTo>
                <a:lnTo>
                  <a:pt x="607162" y="51838"/>
                </a:lnTo>
                <a:lnTo>
                  <a:pt x="607314" y="51686"/>
                </a:lnTo>
                <a:cubicBezTo>
                  <a:pt x="608330" y="51076"/>
                  <a:pt x="608635" y="50416"/>
                  <a:pt x="608228" y="49705"/>
                </a:cubicBezTo>
                <a:cubicBezTo>
                  <a:pt x="607822" y="48994"/>
                  <a:pt x="608025" y="48333"/>
                  <a:pt x="608838" y="47724"/>
                </a:cubicBezTo>
                <a:close/>
                <a:moveTo>
                  <a:pt x="592988" y="47724"/>
                </a:moveTo>
                <a:cubicBezTo>
                  <a:pt x="591769" y="48130"/>
                  <a:pt x="590753" y="48536"/>
                  <a:pt x="589940" y="48943"/>
                </a:cubicBezTo>
                <a:cubicBezTo>
                  <a:pt x="590347" y="49146"/>
                  <a:pt x="590550" y="49298"/>
                  <a:pt x="590550" y="49400"/>
                </a:cubicBezTo>
                <a:cubicBezTo>
                  <a:pt x="590550" y="49502"/>
                  <a:pt x="590652" y="49654"/>
                  <a:pt x="590855" y="49857"/>
                </a:cubicBezTo>
                <a:cubicBezTo>
                  <a:pt x="590855" y="50873"/>
                  <a:pt x="590652" y="51788"/>
                  <a:pt x="590245" y="52600"/>
                </a:cubicBezTo>
                <a:cubicBezTo>
                  <a:pt x="591871" y="53007"/>
                  <a:pt x="592887" y="53159"/>
                  <a:pt x="593293" y="53058"/>
                </a:cubicBezTo>
                <a:cubicBezTo>
                  <a:pt x="593700" y="52956"/>
                  <a:pt x="594411" y="52397"/>
                  <a:pt x="595427" y="51381"/>
                </a:cubicBezTo>
                <a:cubicBezTo>
                  <a:pt x="594411" y="50365"/>
                  <a:pt x="593395" y="49756"/>
                  <a:pt x="592379" y="49552"/>
                </a:cubicBezTo>
                <a:cubicBezTo>
                  <a:pt x="592582" y="49146"/>
                  <a:pt x="592684" y="48841"/>
                  <a:pt x="592684" y="48638"/>
                </a:cubicBezTo>
                <a:cubicBezTo>
                  <a:pt x="592684" y="48435"/>
                  <a:pt x="592785" y="48130"/>
                  <a:pt x="592988" y="47724"/>
                </a:cubicBezTo>
                <a:close/>
                <a:moveTo>
                  <a:pt x="389992" y="47724"/>
                </a:moveTo>
                <a:cubicBezTo>
                  <a:pt x="389788" y="47927"/>
                  <a:pt x="389687" y="48028"/>
                  <a:pt x="389687" y="48028"/>
                </a:cubicBezTo>
                <a:cubicBezTo>
                  <a:pt x="389484" y="48028"/>
                  <a:pt x="389382" y="48130"/>
                  <a:pt x="389382" y="48333"/>
                </a:cubicBezTo>
                <a:cubicBezTo>
                  <a:pt x="389585" y="48536"/>
                  <a:pt x="389788" y="48689"/>
                  <a:pt x="389992" y="48790"/>
                </a:cubicBezTo>
                <a:cubicBezTo>
                  <a:pt x="390195" y="48892"/>
                  <a:pt x="390398" y="49044"/>
                  <a:pt x="390601" y="49248"/>
                </a:cubicBezTo>
                <a:cubicBezTo>
                  <a:pt x="391008" y="48841"/>
                  <a:pt x="391617" y="48435"/>
                  <a:pt x="392430" y="48028"/>
                </a:cubicBezTo>
                <a:cubicBezTo>
                  <a:pt x="391211" y="48028"/>
                  <a:pt x="390398" y="47927"/>
                  <a:pt x="389992" y="47724"/>
                </a:cubicBezTo>
                <a:close/>
                <a:moveTo>
                  <a:pt x="50292" y="47724"/>
                </a:moveTo>
                <a:cubicBezTo>
                  <a:pt x="49886" y="48333"/>
                  <a:pt x="49479" y="48841"/>
                  <a:pt x="49073" y="49248"/>
                </a:cubicBezTo>
                <a:cubicBezTo>
                  <a:pt x="50089" y="50467"/>
                  <a:pt x="50749" y="51178"/>
                  <a:pt x="51054" y="51381"/>
                </a:cubicBezTo>
                <a:cubicBezTo>
                  <a:pt x="51359" y="51584"/>
                  <a:pt x="52019" y="51686"/>
                  <a:pt x="53035" y="51686"/>
                </a:cubicBezTo>
                <a:cubicBezTo>
                  <a:pt x="52629" y="50873"/>
                  <a:pt x="52019" y="50264"/>
                  <a:pt x="51206" y="49857"/>
                </a:cubicBezTo>
                <a:cubicBezTo>
                  <a:pt x="51816" y="49654"/>
                  <a:pt x="52527" y="49349"/>
                  <a:pt x="53340" y="48943"/>
                </a:cubicBezTo>
                <a:lnTo>
                  <a:pt x="53340" y="48333"/>
                </a:lnTo>
                <a:cubicBezTo>
                  <a:pt x="52934" y="48130"/>
                  <a:pt x="52476" y="48028"/>
                  <a:pt x="51968" y="48028"/>
                </a:cubicBezTo>
                <a:cubicBezTo>
                  <a:pt x="51460" y="48028"/>
                  <a:pt x="50902" y="47927"/>
                  <a:pt x="50292" y="47724"/>
                </a:cubicBezTo>
                <a:close/>
                <a:moveTo>
                  <a:pt x="46939" y="47724"/>
                </a:moveTo>
                <a:lnTo>
                  <a:pt x="45110" y="48638"/>
                </a:lnTo>
                <a:cubicBezTo>
                  <a:pt x="45110" y="49044"/>
                  <a:pt x="45009" y="49654"/>
                  <a:pt x="44806" y="50467"/>
                </a:cubicBezTo>
                <a:lnTo>
                  <a:pt x="47244" y="48028"/>
                </a:lnTo>
                <a:cubicBezTo>
                  <a:pt x="47041" y="48028"/>
                  <a:pt x="46939" y="47927"/>
                  <a:pt x="46939" y="47724"/>
                </a:cubicBezTo>
                <a:close/>
                <a:moveTo>
                  <a:pt x="593903" y="47419"/>
                </a:moveTo>
                <a:cubicBezTo>
                  <a:pt x="594106" y="47825"/>
                  <a:pt x="594157" y="48130"/>
                  <a:pt x="594055" y="48333"/>
                </a:cubicBezTo>
                <a:cubicBezTo>
                  <a:pt x="593954" y="48536"/>
                  <a:pt x="593903" y="48740"/>
                  <a:pt x="593903" y="48943"/>
                </a:cubicBezTo>
                <a:lnTo>
                  <a:pt x="594512" y="48943"/>
                </a:lnTo>
                <a:cubicBezTo>
                  <a:pt x="594512" y="48740"/>
                  <a:pt x="594563" y="48536"/>
                  <a:pt x="594665" y="48333"/>
                </a:cubicBezTo>
                <a:cubicBezTo>
                  <a:pt x="594766" y="48130"/>
                  <a:pt x="594817" y="47825"/>
                  <a:pt x="594817" y="47419"/>
                </a:cubicBezTo>
                <a:close/>
                <a:moveTo>
                  <a:pt x="253670" y="47419"/>
                </a:moveTo>
                <a:cubicBezTo>
                  <a:pt x="253670" y="47622"/>
                  <a:pt x="253619" y="47825"/>
                  <a:pt x="253517" y="48028"/>
                </a:cubicBezTo>
                <a:cubicBezTo>
                  <a:pt x="253416" y="48232"/>
                  <a:pt x="253365" y="48435"/>
                  <a:pt x="253365" y="48638"/>
                </a:cubicBezTo>
                <a:cubicBezTo>
                  <a:pt x="253568" y="48435"/>
                  <a:pt x="253771" y="48282"/>
                  <a:pt x="253975" y="48181"/>
                </a:cubicBezTo>
                <a:cubicBezTo>
                  <a:pt x="254178" y="48079"/>
                  <a:pt x="254483" y="47825"/>
                  <a:pt x="254889" y="47419"/>
                </a:cubicBezTo>
                <a:close/>
                <a:moveTo>
                  <a:pt x="315011" y="47114"/>
                </a:moveTo>
                <a:lnTo>
                  <a:pt x="314545" y="48279"/>
                </a:lnTo>
                <a:lnTo>
                  <a:pt x="314858" y="48028"/>
                </a:lnTo>
                <a:cubicBezTo>
                  <a:pt x="315163" y="47825"/>
                  <a:pt x="315417" y="47622"/>
                  <a:pt x="315620" y="47419"/>
                </a:cubicBezTo>
                <a:cubicBezTo>
                  <a:pt x="315214" y="47419"/>
                  <a:pt x="315011" y="47317"/>
                  <a:pt x="315011" y="47114"/>
                </a:cubicBezTo>
                <a:close/>
                <a:moveTo>
                  <a:pt x="168478" y="47114"/>
                </a:moveTo>
                <a:cubicBezTo>
                  <a:pt x="168173" y="47114"/>
                  <a:pt x="167615" y="47622"/>
                  <a:pt x="166802" y="48638"/>
                </a:cubicBezTo>
                <a:cubicBezTo>
                  <a:pt x="167615" y="48435"/>
                  <a:pt x="168834" y="48333"/>
                  <a:pt x="170459" y="48333"/>
                </a:cubicBezTo>
                <a:cubicBezTo>
                  <a:pt x="169443" y="47520"/>
                  <a:pt x="168783" y="47114"/>
                  <a:pt x="168478" y="47114"/>
                </a:cubicBezTo>
                <a:close/>
                <a:moveTo>
                  <a:pt x="62484" y="47114"/>
                </a:moveTo>
                <a:cubicBezTo>
                  <a:pt x="62281" y="47317"/>
                  <a:pt x="62179" y="47419"/>
                  <a:pt x="62179" y="47419"/>
                </a:cubicBezTo>
                <a:cubicBezTo>
                  <a:pt x="62382" y="47419"/>
                  <a:pt x="62535" y="47470"/>
                  <a:pt x="62636" y="47571"/>
                </a:cubicBezTo>
                <a:cubicBezTo>
                  <a:pt x="62738" y="47673"/>
                  <a:pt x="62890" y="47724"/>
                  <a:pt x="63094" y="47724"/>
                </a:cubicBezTo>
                <a:lnTo>
                  <a:pt x="63094" y="47419"/>
                </a:lnTo>
                <a:cubicBezTo>
                  <a:pt x="62890" y="47419"/>
                  <a:pt x="62687" y="47317"/>
                  <a:pt x="62484" y="47114"/>
                </a:cubicBezTo>
                <a:close/>
                <a:moveTo>
                  <a:pt x="381152" y="46809"/>
                </a:moveTo>
                <a:cubicBezTo>
                  <a:pt x="380746" y="47825"/>
                  <a:pt x="380543" y="48536"/>
                  <a:pt x="380543" y="48943"/>
                </a:cubicBezTo>
                <a:cubicBezTo>
                  <a:pt x="380543" y="49349"/>
                  <a:pt x="380340" y="49756"/>
                  <a:pt x="379933" y="50162"/>
                </a:cubicBezTo>
                <a:lnTo>
                  <a:pt x="382676" y="50162"/>
                </a:lnTo>
                <a:cubicBezTo>
                  <a:pt x="382473" y="49146"/>
                  <a:pt x="381965" y="48028"/>
                  <a:pt x="381152" y="46809"/>
                </a:cubicBezTo>
                <a:close/>
                <a:moveTo>
                  <a:pt x="485089" y="46504"/>
                </a:moveTo>
                <a:lnTo>
                  <a:pt x="484784" y="46809"/>
                </a:lnTo>
                <a:lnTo>
                  <a:pt x="485699" y="46809"/>
                </a:lnTo>
                <a:lnTo>
                  <a:pt x="485699" y="46504"/>
                </a:lnTo>
                <a:close/>
                <a:moveTo>
                  <a:pt x="399136" y="46504"/>
                </a:moveTo>
                <a:cubicBezTo>
                  <a:pt x="398729" y="46708"/>
                  <a:pt x="398526" y="46809"/>
                  <a:pt x="398526" y="46809"/>
                </a:cubicBezTo>
                <a:cubicBezTo>
                  <a:pt x="398323" y="46809"/>
                  <a:pt x="398221" y="46911"/>
                  <a:pt x="398221" y="47114"/>
                </a:cubicBezTo>
                <a:lnTo>
                  <a:pt x="398831" y="47724"/>
                </a:lnTo>
                <a:cubicBezTo>
                  <a:pt x="398831" y="47317"/>
                  <a:pt x="398932" y="46911"/>
                  <a:pt x="399136" y="46504"/>
                </a:cubicBezTo>
                <a:close/>
                <a:moveTo>
                  <a:pt x="46939" y="46504"/>
                </a:moveTo>
                <a:cubicBezTo>
                  <a:pt x="46736" y="46504"/>
                  <a:pt x="46533" y="46606"/>
                  <a:pt x="46330" y="46809"/>
                </a:cubicBezTo>
                <a:cubicBezTo>
                  <a:pt x="46533" y="46809"/>
                  <a:pt x="46634" y="46911"/>
                  <a:pt x="46634" y="47114"/>
                </a:cubicBezTo>
                <a:cubicBezTo>
                  <a:pt x="46634" y="46911"/>
                  <a:pt x="46736" y="46809"/>
                  <a:pt x="46939" y="46809"/>
                </a:cubicBezTo>
                <a:cubicBezTo>
                  <a:pt x="46939" y="46606"/>
                  <a:pt x="46939" y="46504"/>
                  <a:pt x="46939" y="46504"/>
                </a:cubicBezTo>
                <a:close/>
                <a:moveTo>
                  <a:pt x="489052" y="45895"/>
                </a:moveTo>
                <a:cubicBezTo>
                  <a:pt x="488848" y="46301"/>
                  <a:pt x="488950" y="47419"/>
                  <a:pt x="489356" y="49248"/>
                </a:cubicBezTo>
                <a:cubicBezTo>
                  <a:pt x="489966" y="48232"/>
                  <a:pt x="490322" y="47571"/>
                  <a:pt x="490423" y="47266"/>
                </a:cubicBezTo>
                <a:cubicBezTo>
                  <a:pt x="490525" y="46962"/>
                  <a:pt x="490474" y="46504"/>
                  <a:pt x="490271" y="45895"/>
                </a:cubicBezTo>
                <a:close/>
                <a:moveTo>
                  <a:pt x="400660" y="45895"/>
                </a:moveTo>
                <a:cubicBezTo>
                  <a:pt x="401066" y="46504"/>
                  <a:pt x="401218" y="47063"/>
                  <a:pt x="401117" y="47571"/>
                </a:cubicBezTo>
                <a:cubicBezTo>
                  <a:pt x="401015" y="48079"/>
                  <a:pt x="401371" y="48435"/>
                  <a:pt x="402184" y="48638"/>
                </a:cubicBezTo>
                <a:cubicBezTo>
                  <a:pt x="402387" y="48232"/>
                  <a:pt x="402438" y="47774"/>
                  <a:pt x="402336" y="47266"/>
                </a:cubicBezTo>
                <a:cubicBezTo>
                  <a:pt x="402234" y="46758"/>
                  <a:pt x="401676" y="46301"/>
                  <a:pt x="400660" y="45895"/>
                </a:cubicBezTo>
                <a:close/>
                <a:moveTo>
                  <a:pt x="188443" y="45895"/>
                </a:moveTo>
                <a:lnTo>
                  <a:pt x="188443" y="46200"/>
                </a:lnTo>
                <a:lnTo>
                  <a:pt x="189357" y="46200"/>
                </a:lnTo>
                <a:lnTo>
                  <a:pt x="189357" y="45895"/>
                </a:lnTo>
                <a:close/>
                <a:moveTo>
                  <a:pt x="60046" y="45742"/>
                </a:moveTo>
                <a:cubicBezTo>
                  <a:pt x="59842" y="45234"/>
                  <a:pt x="59436" y="45590"/>
                  <a:pt x="58826" y="46809"/>
                </a:cubicBezTo>
                <a:cubicBezTo>
                  <a:pt x="59233" y="47012"/>
                  <a:pt x="59842" y="47114"/>
                  <a:pt x="60655" y="47114"/>
                </a:cubicBezTo>
                <a:cubicBezTo>
                  <a:pt x="60452" y="46708"/>
                  <a:pt x="60249" y="46250"/>
                  <a:pt x="60046" y="45742"/>
                </a:cubicBezTo>
                <a:close/>
                <a:moveTo>
                  <a:pt x="579577" y="45590"/>
                </a:moveTo>
                <a:cubicBezTo>
                  <a:pt x="579374" y="45793"/>
                  <a:pt x="579272" y="45895"/>
                  <a:pt x="579272" y="45895"/>
                </a:cubicBezTo>
                <a:lnTo>
                  <a:pt x="578968" y="45895"/>
                </a:lnTo>
                <a:cubicBezTo>
                  <a:pt x="579374" y="46098"/>
                  <a:pt x="579577" y="46403"/>
                  <a:pt x="579577" y="46809"/>
                </a:cubicBezTo>
                <a:cubicBezTo>
                  <a:pt x="579984" y="46606"/>
                  <a:pt x="580187" y="46504"/>
                  <a:pt x="580187" y="46504"/>
                </a:cubicBezTo>
                <a:cubicBezTo>
                  <a:pt x="579984" y="46301"/>
                  <a:pt x="579882" y="46149"/>
                  <a:pt x="579882" y="46047"/>
                </a:cubicBezTo>
                <a:cubicBezTo>
                  <a:pt x="579882" y="45946"/>
                  <a:pt x="579780" y="45793"/>
                  <a:pt x="579577" y="45590"/>
                </a:cubicBezTo>
                <a:close/>
                <a:moveTo>
                  <a:pt x="492404" y="45590"/>
                </a:moveTo>
                <a:cubicBezTo>
                  <a:pt x="491998" y="46606"/>
                  <a:pt x="492303" y="47622"/>
                  <a:pt x="493319" y="48638"/>
                </a:cubicBezTo>
                <a:cubicBezTo>
                  <a:pt x="493319" y="48841"/>
                  <a:pt x="493370" y="48994"/>
                  <a:pt x="493471" y="49095"/>
                </a:cubicBezTo>
                <a:cubicBezTo>
                  <a:pt x="493573" y="49197"/>
                  <a:pt x="493522" y="49451"/>
                  <a:pt x="493319" y="49857"/>
                </a:cubicBezTo>
                <a:cubicBezTo>
                  <a:pt x="493522" y="49654"/>
                  <a:pt x="493725" y="49502"/>
                  <a:pt x="493928" y="49400"/>
                </a:cubicBezTo>
                <a:cubicBezTo>
                  <a:pt x="494132" y="49298"/>
                  <a:pt x="494436" y="49044"/>
                  <a:pt x="494843" y="48638"/>
                </a:cubicBezTo>
                <a:lnTo>
                  <a:pt x="493319" y="48638"/>
                </a:lnTo>
                <a:cubicBezTo>
                  <a:pt x="493928" y="48028"/>
                  <a:pt x="494233" y="47520"/>
                  <a:pt x="494233" y="47114"/>
                </a:cubicBezTo>
                <a:cubicBezTo>
                  <a:pt x="494233" y="45895"/>
                  <a:pt x="493624" y="45387"/>
                  <a:pt x="492404" y="45590"/>
                </a:cubicBezTo>
                <a:close/>
                <a:moveTo>
                  <a:pt x="54559" y="45590"/>
                </a:moveTo>
                <a:cubicBezTo>
                  <a:pt x="54559" y="45793"/>
                  <a:pt x="54458" y="45996"/>
                  <a:pt x="54254" y="46200"/>
                </a:cubicBezTo>
                <a:cubicBezTo>
                  <a:pt x="54661" y="46403"/>
                  <a:pt x="54864" y="46555"/>
                  <a:pt x="54864" y="46657"/>
                </a:cubicBezTo>
                <a:cubicBezTo>
                  <a:pt x="54864" y="46758"/>
                  <a:pt x="54966" y="46911"/>
                  <a:pt x="55169" y="47114"/>
                </a:cubicBezTo>
                <a:cubicBezTo>
                  <a:pt x="55169" y="47317"/>
                  <a:pt x="55474" y="47114"/>
                  <a:pt x="56083" y="46504"/>
                </a:cubicBezTo>
                <a:cubicBezTo>
                  <a:pt x="55677" y="46301"/>
                  <a:pt x="55423" y="46149"/>
                  <a:pt x="55321" y="46047"/>
                </a:cubicBezTo>
                <a:cubicBezTo>
                  <a:pt x="55220" y="45946"/>
                  <a:pt x="54966" y="45793"/>
                  <a:pt x="54559" y="45590"/>
                </a:cubicBezTo>
                <a:close/>
                <a:moveTo>
                  <a:pt x="587197" y="45285"/>
                </a:moveTo>
                <a:cubicBezTo>
                  <a:pt x="586994" y="45692"/>
                  <a:pt x="586791" y="46047"/>
                  <a:pt x="586588" y="46352"/>
                </a:cubicBezTo>
                <a:cubicBezTo>
                  <a:pt x="586384" y="46657"/>
                  <a:pt x="586283" y="47012"/>
                  <a:pt x="586283" y="47419"/>
                </a:cubicBezTo>
                <a:lnTo>
                  <a:pt x="586588" y="47419"/>
                </a:lnTo>
                <a:lnTo>
                  <a:pt x="588112" y="45895"/>
                </a:lnTo>
                <a:cubicBezTo>
                  <a:pt x="587908" y="45692"/>
                  <a:pt x="587756" y="45590"/>
                  <a:pt x="587654" y="45590"/>
                </a:cubicBezTo>
                <a:cubicBezTo>
                  <a:pt x="587553" y="45590"/>
                  <a:pt x="587400" y="45488"/>
                  <a:pt x="587197" y="45285"/>
                </a:cubicBezTo>
                <a:close/>
                <a:moveTo>
                  <a:pt x="250317" y="45285"/>
                </a:moveTo>
                <a:cubicBezTo>
                  <a:pt x="250114" y="45285"/>
                  <a:pt x="249911" y="45387"/>
                  <a:pt x="249707" y="45590"/>
                </a:cubicBezTo>
                <a:lnTo>
                  <a:pt x="250622" y="46504"/>
                </a:lnTo>
                <a:cubicBezTo>
                  <a:pt x="250622" y="46301"/>
                  <a:pt x="250673" y="46200"/>
                  <a:pt x="250774" y="46200"/>
                </a:cubicBezTo>
                <a:cubicBezTo>
                  <a:pt x="250876" y="46200"/>
                  <a:pt x="250927" y="46098"/>
                  <a:pt x="250927" y="45895"/>
                </a:cubicBezTo>
                <a:cubicBezTo>
                  <a:pt x="250520" y="45488"/>
                  <a:pt x="250317" y="45285"/>
                  <a:pt x="250317" y="45285"/>
                </a:cubicBezTo>
                <a:close/>
                <a:moveTo>
                  <a:pt x="186614" y="45285"/>
                </a:moveTo>
                <a:cubicBezTo>
                  <a:pt x="186207" y="45895"/>
                  <a:pt x="185496" y="46708"/>
                  <a:pt x="184480" y="47724"/>
                </a:cubicBezTo>
                <a:cubicBezTo>
                  <a:pt x="185699" y="47927"/>
                  <a:pt x="186411" y="47927"/>
                  <a:pt x="186614" y="47724"/>
                </a:cubicBezTo>
                <a:cubicBezTo>
                  <a:pt x="186817" y="47520"/>
                  <a:pt x="186817" y="46708"/>
                  <a:pt x="186614" y="45285"/>
                </a:cubicBezTo>
                <a:close/>
                <a:moveTo>
                  <a:pt x="610362" y="44980"/>
                </a:moveTo>
                <a:lnTo>
                  <a:pt x="610057" y="45285"/>
                </a:lnTo>
                <a:lnTo>
                  <a:pt x="610362" y="45285"/>
                </a:lnTo>
                <a:close/>
                <a:moveTo>
                  <a:pt x="576834" y="44980"/>
                </a:moveTo>
                <a:cubicBezTo>
                  <a:pt x="576428" y="45184"/>
                  <a:pt x="576072" y="45285"/>
                  <a:pt x="575767" y="45285"/>
                </a:cubicBezTo>
                <a:cubicBezTo>
                  <a:pt x="575462" y="45285"/>
                  <a:pt x="575107" y="45387"/>
                  <a:pt x="574700" y="45590"/>
                </a:cubicBezTo>
                <a:cubicBezTo>
                  <a:pt x="574700" y="45590"/>
                  <a:pt x="574802" y="45590"/>
                  <a:pt x="575005" y="45590"/>
                </a:cubicBezTo>
                <a:cubicBezTo>
                  <a:pt x="574599" y="46606"/>
                  <a:pt x="574700" y="47419"/>
                  <a:pt x="575310" y="48028"/>
                </a:cubicBezTo>
                <a:cubicBezTo>
                  <a:pt x="575920" y="48638"/>
                  <a:pt x="576428" y="49248"/>
                  <a:pt x="576834" y="49857"/>
                </a:cubicBezTo>
                <a:lnTo>
                  <a:pt x="576864" y="49888"/>
                </a:lnTo>
                <a:lnTo>
                  <a:pt x="577139" y="47419"/>
                </a:lnTo>
                <a:cubicBezTo>
                  <a:pt x="577342" y="46606"/>
                  <a:pt x="577240" y="45793"/>
                  <a:pt x="576834" y="44980"/>
                </a:cubicBezTo>
                <a:close/>
                <a:moveTo>
                  <a:pt x="506425" y="44980"/>
                </a:moveTo>
                <a:cubicBezTo>
                  <a:pt x="506425" y="44980"/>
                  <a:pt x="505816" y="45184"/>
                  <a:pt x="504596" y="45590"/>
                </a:cubicBezTo>
                <a:cubicBezTo>
                  <a:pt x="505612" y="45996"/>
                  <a:pt x="506171" y="46098"/>
                  <a:pt x="506273" y="45895"/>
                </a:cubicBezTo>
                <a:cubicBezTo>
                  <a:pt x="506374" y="45692"/>
                  <a:pt x="506425" y="45387"/>
                  <a:pt x="506425" y="44980"/>
                </a:cubicBezTo>
                <a:close/>
                <a:moveTo>
                  <a:pt x="499110" y="44980"/>
                </a:moveTo>
                <a:lnTo>
                  <a:pt x="498196" y="45895"/>
                </a:lnTo>
                <a:cubicBezTo>
                  <a:pt x="498399" y="45895"/>
                  <a:pt x="498500" y="45996"/>
                  <a:pt x="498500" y="46200"/>
                </a:cubicBezTo>
                <a:cubicBezTo>
                  <a:pt x="498704" y="45996"/>
                  <a:pt x="498805" y="45844"/>
                  <a:pt x="498805" y="45742"/>
                </a:cubicBezTo>
                <a:cubicBezTo>
                  <a:pt x="498805" y="45641"/>
                  <a:pt x="498907" y="45488"/>
                  <a:pt x="499110" y="45285"/>
                </a:cubicBezTo>
                <a:cubicBezTo>
                  <a:pt x="499313" y="45082"/>
                  <a:pt x="499313" y="44980"/>
                  <a:pt x="499110" y="44980"/>
                </a:cubicBezTo>
                <a:close/>
                <a:moveTo>
                  <a:pt x="482041" y="44980"/>
                </a:moveTo>
                <a:cubicBezTo>
                  <a:pt x="481838" y="45184"/>
                  <a:pt x="481533" y="45996"/>
                  <a:pt x="481127" y="47419"/>
                </a:cubicBezTo>
                <a:lnTo>
                  <a:pt x="481736" y="47419"/>
                </a:lnTo>
                <a:lnTo>
                  <a:pt x="482712" y="44980"/>
                </a:lnTo>
                <a:close/>
                <a:moveTo>
                  <a:pt x="474269" y="44980"/>
                </a:moveTo>
                <a:cubicBezTo>
                  <a:pt x="474370" y="44574"/>
                  <a:pt x="473913" y="44676"/>
                  <a:pt x="472897" y="45285"/>
                </a:cubicBezTo>
                <a:lnTo>
                  <a:pt x="474116" y="46504"/>
                </a:lnTo>
                <a:cubicBezTo>
                  <a:pt x="474116" y="45895"/>
                  <a:pt x="474167" y="45387"/>
                  <a:pt x="474269" y="44980"/>
                </a:cubicBezTo>
                <a:close/>
                <a:moveTo>
                  <a:pt x="325679" y="44980"/>
                </a:moveTo>
                <a:cubicBezTo>
                  <a:pt x="325272" y="45184"/>
                  <a:pt x="324866" y="45488"/>
                  <a:pt x="324460" y="45895"/>
                </a:cubicBezTo>
                <a:cubicBezTo>
                  <a:pt x="324663" y="45895"/>
                  <a:pt x="324764" y="45946"/>
                  <a:pt x="324764" y="46047"/>
                </a:cubicBezTo>
                <a:cubicBezTo>
                  <a:pt x="324764" y="46149"/>
                  <a:pt x="324866" y="46200"/>
                  <a:pt x="325069" y="46200"/>
                </a:cubicBezTo>
                <a:cubicBezTo>
                  <a:pt x="325476" y="45793"/>
                  <a:pt x="325679" y="45590"/>
                  <a:pt x="325679" y="45590"/>
                </a:cubicBezTo>
                <a:cubicBezTo>
                  <a:pt x="325679" y="45184"/>
                  <a:pt x="325679" y="44980"/>
                  <a:pt x="325679" y="44980"/>
                </a:cubicBezTo>
                <a:close/>
                <a:moveTo>
                  <a:pt x="311963" y="44980"/>
                </a:moveTo>
                <a:cubicBezTo>
                  <a:pt x="311556" y="44980"/>
                  <a:pt x="311302" y="45031"/>
                  <a:pt x="311201" y="45133"/>
                </a:cubicBezTo>
                <a:cubicBezTo>
                  <a:pt x="311099" y="45234"/>
                  <a:pt x="310947" y="45285"/>
                  <a:pt x="310744" y="45285"/>
                </a:cubicBezTo>
                <a:cubicBezTo>
                  <a:pt x="310947" y="45488"/>
                  <a:pt x="311150" y="45641"/>
                  <a:pt x="311353" y="45742"/>
                </a:cubicBezTo>
                <a:cubicBezTo>
                  <a:pt x="311556" y="45844"/>
                  <a:pt x="311760" y="45996"/>
                  <a:pt x="311963" y="46200"/>
                </a:cubicBezTo>
                <a:lnTo>
                  <a:pt x="312268" y="45895"/>
                </a:lnTo>
                <a:cubicBezTo>
                  <a:pt x="311861" y="45488"/>
                  <a:pt x="311760" y="45184"/>
                  <a:pt x="311963" y="44980"/>
                </a:cubicBezTo>
                <a:close/>
                <a:moveTo>
                  <a:pt x="179908" y="44980"/>
                </a:moveTo>
                <a:cubicBezTo>
                  <a:pt x="178892" y="44980"/>
                  <a:pt x="178384" y="45692"/>
                  <a:pt x="178384" y="47114"/>
                </a:cubicBezTo>
                <a:cubicBezTo>
                  <a:pt x="178994" y="47114"/>
                  <a:pt x="179400" y="47216"/>
                  <a:pt x="179603" y="47419"/>
                </a:cubicBezTo>
                <a:cubicBezTo>
                  <a:pt x="179197" y="47012"/>
                  <a:pt x="179400" y="46504"/>
                  <a:pt x="180213" y="45895"/>
                </a:cubicBezTo>
                <a:cubicBezTo>
                  <a:pt x="181026" y="45285"/>
                  <a:pt x="180924" y="44980"/>
                  <a:pt x="179908" y="44980"/>
                </a:cubicBezTo>
                <a:close/>
                <a:moveTo>
                  <a:pt x="69799" y="44980"/>
                </a:moveTo>
                <a:cubicBezTo>
                  <a:pt x="68986" y="45184"/>
                  <a:pt x="68377" y="45336"/>
                  <a:pt x="67970" y="45438"/>
                </a:cubicBezTo>
                <a:cubicBezTo>
                  <a:pt x="67564" y="45539"/>
                  <a:pt x="67056" y="45692"/>
                  <a:pt x="66446" y="45895"/>
                </a:cubicBezTo>
                <a:cubicBezTo>
                  <a:pt x="66853" y="46301"/>
                  <a:pt x="67208" y="46555"/>
                  <a:pt x="67513" y="46657"/>
                </a:cubicBezTo>
                <a:cubicBezTo>
                  <a:pt x="67818" y="46758"/>
                  <a:pt x="68275" y="46911"/>
                  <a:pt x="68885" y="47114"/>
                </a:cubicBezTo>
                <a:cubicBezTo>
                  <a:pt x="69291" y="45895"/>
                  <a:pt x="69596" y="45184"/>
                  <a:pt x="69799" y="44980"/>
                </a:cubicBezTo>
                <a:close/>
                <a:moveTo>
                  <a:pt x="58522" y="44980"/>
                </a:moveTo>
                <a:cubicBezTo>
                  <a:pt x="58115" y="45184"/>
                  <a:pt x="57861" y="45285"/>
                  <a:pt x="57760" y="45285"/>
                </a:cubicBezTo>
                <a:cubicBezTo>
                  <a:pt x="57658" y="45285"/>
                  <a:pt x="57404" y="45387"/>
                  <a:pt x="56998" y="45590"/>
                </a:cubicBezTo>
                <a:cubicBezTo>
                  <a:pt x="57404" y="45996"/>
                  <a:pt x="57709" y="46504"/>
                  <a:pt x="57912" y="47114"/>
                </a:cubicBezTo>
                <a:cubicBezTo>
                  <a:pt x="58115" y="45895"/>
                  <a:pt x="58318" y="45184"/>
                  <a:pt x="58522" y="44980"/>
                </a:cubicBezTo>
                <a:close/>
                <a:moveTo>
                  <a:pt x="392735" y="44371"/>
                </a:moveTo>
                <a:cubicBezTo>
                  <a:pt x="392125" y="44777"/>
                  <a:pt x="391668" y="45082"/>
                  <a:pt x="391363" y="45285"/>
                </a:cubicBezTo>
                <a:cubicBezTo>
                  <a:pt x="391058" y="45488"/>
                  <a:pt x="390703" y="45793"/>
                  <a:pt x="390296" y="46200"/>
                </a:cubicBezTo>
                <a:cubicBezTo>
                  <a:pt x="390703" y="46200"/>
                  <a:pt x="390703" y="46403"/>
                  <a:pt x="390296" y="46809"/>
                </a:cubicBezTo>
                <a:cubicBezTo>
                  <a:pt x="390906" y="46606"/>
                  <a:pt x="391414" y="46504"/>
                  <a:pt x="391820" y="46504"/>
                </a:cubicBezTo>
                <a:lnTo>
                  <a:pt x="392991" y="46212"/>
                </a:lnTo>
                <a:lnTo>
                  <a:pt x="392887" y="45590"/>
                </a:lnTo>
                <a:cubicBezTo>
                  <a:pt x="392786" y="45387"/>
                  <a:pt x="392735" y="44980"/>
                  <a:pt x="392735" y="44371"/>
                </a:cubicBezTo>
                <a:close/>
                <a:moveTo>
                  <a:pt x="321412" y="44371"/>
                </a:moveTo>
                <a:cubicBezTo>
                  <a:pt x="321208" y="44371"/>
                  <a:pt x="320599" y="44879"/>
                  <a:pt x="319583" y="45895"/>
                </a:cubicBezTo>
                <a:cubicBezTo>
                  <a:pt x="320192" y="45692"/>
                  <a:pt x="320700" y="45590"/>
                  <a:pt x="321107" y="45590"/>
                </a:cubicBezTo>
                <a:cubicBezTo>
                  <a:pt x="321513" y="45590"/>
                  <a:pt x="321920" y="45488"/>
                  <a:pt x="322326" y="45285"/>
                </a:cubicBezTo>
                <a:cubicBezTo>
                  <a:pt x="321920" y="44676"/>
                  <a:pt x="321615" y="44371"/>
                  <a:pt x="321412" y="44371"/>
                </a:cubicBezTo>
                <a:close/>
                <a:moveTo>
                  <a:pt x="184480" y="44371"/>
                </a:moveTo>
                <a:cubicBezTo>
                  <a:pt x="182448" y="45996"/>
                  <a:pt x="181940" y="47317"/>
                  <a:pt x="182956" y="48333"/>
                </a:cubicBezTo>
                <a:cubicBezTo>
                  <a:pt x="183363" y="47927"/>
                  <a:pt x="183617" y="47419"/>
                  <a:pt x="183718" y="46809"/>
                </a:cubicBezTo>
                <a:cubicBezTo>
                  <a:pt x="183820" y="46200"/>
                  <a:pt x="184074" y="45387"/>
                  <a:pt x="184480" y="44371"/>
                </a:cubicBezTo>
                <a:close/>
                <a:moveTo>
                  <a:pt x="591769" y="44066"/>
                </a:moveTo>
                <a:cubicBezTo>
                  <a:pt x="591160" y="44879"/>
                  <a:pt x="590753" y="45488"/>
                  <a:pt x="590550" y="45895"/>
                </a:cubicBezTo>
                <a:cubicBezTo>
                  <a:pt x="590347" y="46301"/>
                  <a:pt x="590042" y="46708"/>
                  <a:pt x="589636" y="47114"/>
                </a:cubicBezTo>
                <a:cubicBezTo>
                  <a:pt x="590042" y="47114"/>
                  <a:pt x="590398" y="47063"/>
                  <a:pt x="590702" y="46962"/>
                </a:cubicBezTo>
                <a:cubicBezTo>
                  <a:pt x="591007" y="46860"/>
                  <a:pt x="591464" y="46809"/>
                  <a:pt x="592074" y="46809"/>
                </a:cubicBezTo>
                <a:cubicBezTo>
                  <a:pt x="591871" y="46403"/>
                  <a:pt x="591769" y="45488"/>
                  <a:pt x="591769" y="44066"/>
                </a:cubicBezTo>
                <a:close/>
                <a:moveTo>
                  <a:pt x="493624" y="44066"/>
                </a:moveTo>
                <a:cubicBezTo>
                  <a:pt x="494436" y="44879"/>
                  <a:pt x="495148" y="45488"/>
                  <a:pt x="495757" y="45895"/>
                </a:cubicBezTo>
                <a:cubicBezTo>
                  <a:pt x="496164" y="44676"/>
                  <a:pt x="496062" y="44066"/>
                  <a:pt x="495452" y="44066"/>
                </a:cubicBezTo>
                <a:cubicBezTo>
                  <a:pt x="494843" y="44066"/>
                  <a:pt x="494233" y="44066"/>
                  <a:pt x="493624" y="44066"/>
                </a:cubicBezTo>
                <a:close/>
                <a:moveTo>
                  <a:pt x="484784" y="44066"/>
                </a:moveTo>
                <a:lnTo>
                  <a:pt x="484276" y="44371"/>
                </a:lnTo>
                <a:lnTo>
                  <a:pt x="484784" y="44371"/>
                </a:lnTo>
                <a:close/>
                <a:moveTo>
                  <a:pt x="605790" y="43761"/>
                </a:moveTo>
                <a:cubicBezTo>
                  <a:pt x="605180" y="44168"/>
                  <a:pt x="604774" y="44472"/>
                  <a:pt x="604571" y="44676"/>
                </a:cubicBezTo>
                <a:cubicBezTo>
                  <a:pt x="604368" y="44879"/>
                  <a:pt x="604063" y="45082"/>
                  <a:pt x="603656" y="45285"/>
                </a:cubicBezTo>
                <a:cubicBezTo>
                  <a:pt x="604266" y="45488"/>
                  <a:pt x="604876" y="45590"/>
                  <a:pt x="605485" y="45590"/>
                </a:cubicBezTo>
                <a:lnTo>
                  <a:pt x="605485" y="46809"/>
                </a:lnTo>
                <a:cubicBezTo>
                  <a:pt x="605892" y="46809"/>
                  <a:pt x="606298" y="46860"/>
                  <a:pt x="606704" y="46962"/>
                </a:cubicBezTo>
                <a:cubicBezTo>
                  <a:pt x="607111" y="47063"/>
                  <a:pt x="607517" y="47114"/>
                  <a:pt x="607924" y="47114"/>
                </a:cubicBezTo>
                <a:cubicBezTo>
                  <a:pt x="608533" y="46504"/>
                  <a:pt x="608940" y="45996"/>
                  <a:pt x="609143" y="45590"/>
                </a:cubicBezTo>
                <a:lnTo>
                  <a:pt x="605485" y="45590"/>
                </a:lnTo>
                <a:cubicBezTo>
                  <a:pt x="605282" y="45387"/>
                  <a:pt x="605384" y="44777"/>
                  <a:pt x="605790" y="43761"/>
                </a:cubicBezTo>
                <a:close/>
                <a:moveTo>
                  <a:pt x="476250" y="43761"/>
                </a:moveTo>
                <a:lnTo>
                  <a:pt x="475640" y="44371"/>
                </a:lnTo>
                <a:cubicBezTo>
                  <a:pt x="475640" y="44777"/>
                  <a:pt x="475691" y="44980"/>
                  <a:pt x="475793" y="44980"/>
                </a:cubicBezTo>
                <a:cubicBezTo>
                  <a:pt x="475894" y="44980"/>
                  <a:pt x="475945" y="45082"/>
                  <a:pt x="475945" y="45285"/>
                </a:cubicBezTo>
                <a:lnTo>
                  <a:pt x="476250" y="44980"/>
                </a:lnTo>
                <a:cubicBezTo>
                  <a:pt x="476453" y="44777"/>
                  <a:pt x="476555" y="44574"/>
                  <a:pt x="476555" y="44371"/>
                </a:cubicBezTo>
                <a:cubicBezTo>
                  <a:pt x="476352" y="44168"/>
                  <a:pt x="476250" y="43964"/>
                  <a:pt x="476250" y="43761"/>
                </a:cubicBezTo>
                <a:close/>
                <a:moveTo>
                  <a:pt x="380848" y="43761"/>
                </a:moveTo>
                <a:cubicBezTo>
                  <a:pt x="380441" y="43964"/>
                  <a:pt x="380136" y="44066"/>
                  <a:pt x="379933" y="44066"/>
                </a:cubicBezTo>
                <a:lnTo>
                  <a:pt x="379933" y="44371"/>
                </a:lnTo>
                <a:lnTo>
                  <a:pt x="380543" y="44371"/>
                </a:lnTo>
                <a:cubicBezTo>
                  <a:pt x="380543" y="44168"/>
                  <a:pt x="380644" y="43964"/>
                  <a:pt x="380848" y="43761"/>
                </a:cubicBezTo>
                <a:close/>
                <a:moveTo>
                  <a:pt x="240868" y="43761"/>
                </a:moveTo>
                <a:cubicBezTo>
                  <a:pt x="240665" y="43964"/>
                  <a:pt x="240360" y="44371"/>
                  <a:pt x="239954" y="44980"/>
                </a:cubicBezTo>
                <a:cubicBezTo>
                  <a:pt x="240360" y="45387"/>
                  <a:pt x="240767" y="45692"/>
                  <a:pt x="241173" y="45895"/>
                </a:cubicBezTo>
                <a:cubicBezTo>
                  <a:pt x="241579" y="46098"/>
                  <a:pt x="242189" y="45895"/>
                  <a:pt x="243002" y="45285"/>
                </a:cubicBezTo>
                <a:cubicBezTo>
                  <a:pt x="242595" y="45082"/>
                  <a:pt x="242189" y="44828"/>
                  <a:pt x="241783" y="44523"/>
                </a:cubicBezTo>
                <a:cubicBezTo>
                  <a:pt x="241376" y="44218"/>
                  <a:pt x="241071" y="43964"/>
                  <a:pt x="240868" y="43761"/>
                </a:cubicBezTo>
                <a:close/>
                <a:moveTo>
                  <a:pt x="168935" y="43761"/>
                </a:moveTo>
                <a:cubicBezTo>
                  <a:pt x="168123" y="44168"/>
                  <a:pt x="167818" y="44371"/>
                  <a:pt x="168021" y="44371"/>
                </a:cubicBezTo>
                <a:cubicBezTo>
                  <a:pt x="168427" y="45184"/>
                  <a:pt x="168631" y="45590"/>
                  <a:pt x="168631" y="45590"/>
                </a:cubicBezTo>
                <a:cubicBezTo>
                  <a:pt x="168631" y="45387"/>
                  <a:pt x="168732" y="45285"/>
                  <a:pt x="168935" y="45285"/>
                </a:cubicBezTo>
                <a:lnTo>
                  <a:pt x="169240" y="45285"/>
                </a:lnTo>
                <a:cubicBezTo>
                  <a:pt x="169037" y="45082"/>
                  <a:pt x="168935" y="44574"/>
                  <a:pt x="168935" y="43761"/>
                </a:cubicBezTo>
                <a:close/>
                <a:moveTo>
                  <a:pt x="248488" y="43456"/>
                </a:moveTo>
                <a:lnTo>
                  <a:pt x="248793" y="43761"/>
                </a:lnTo>
                <a:lnTo>
                  <a:pt x="248793" y="43456"/>
                </a:lnTo>
                <a:close/>
                <a:moveTo>
                  <a:pt x="193015" y="43456"/>
                </a:moveTo>
                <a:cubicBezTo>
                  <a:pt x="192811" y="43660"/>
                  <a:pt x="192202" y="43863"/>
                  <a:pt x="191186" y="44066"/>
                </a:cubicBezTo>
                <a:cubicBezTo>
                  <a:pt x="191999" y="46098"/>
                  <a:pt x="191694" y="48028"/>
                  <a:pt x="190271" y="49857"/>
                </a:cubicBezTo>
                <a:cubicBezTo>
                  <a:pt x="189865" y="50264"/>
                  <a:pt x="189763" y="50670"/>
                  <a:pt x="189967" y="51076"/>
                </a:cubicBezTo>
                <a:cubicBezTo>
                  <a:pt x="190170" y="51483"/>
                  <a:pt x="190475" y="51686"/>
                  <a:pt x="190881" y="51686"/>
                </a:cubicBezTo>
                <a:cubicBezTo>
                  <a:pt x="191287" y="50670"/>
                  <a:pt x="191795" y="49654"/>
                  <a:pt x="192405" y="48638"/>
                </a:cubicBezTo>
                <a:cubicBezTo>
                  <a:pt x="193015" y="47622"/>
                  <a:pt x="193523" y="46606"/>
                  <a:pt x="193929" y="45590"/>
                </a:cubicBezTo>
                <a:cubicBezTo>
                  <a:pt x="193929" y="45184"/>
                  <a:pt x="193827" y="44828"/>
                  <a:pt x="193624" y="44523"/>
                </a:cubicBezTo>
                <a:cubicBezTo>
                  <a:pt x="193421" y="44218"/>
                  <a:pt x="193218" y="43863"/>
                  <a:pt x="193015" y="43456"/>
                </a:cubicBezTo>
                <a:close/>
                <a:moveTo>
                  <a:pt x="596036" y="43152"/>
                </a:moveTo>
                <a:lnTo>
                  <a:pt x="596036" y="43456"/>
                </a:lnTo>
                <a:lnTo>
                  <a:pt x="596341" y="43456"/>
                </a:lnTo>
                <a:close/>
                <a:moveTo>
                  <a:pt x="594512" y="43152"/>
                </a:moveTo>
                <a:cubicBezTo>
                  <a:pt x="594106" y="43964"/>
                  <a:pt x="594004" y="44574"/>
                  <a:pt x="594208" y="44980"/>
                </a:cubicBezTo>
                <a:cubicBezTo>
                  <a:pt x="594411" y="45387"/>
                  <a:pt x="594665" y="45742"/>
                  <a:pt x="594970" y="46047"/>
                </a:cubicBezTo>
                <a:cubicBezTo>
                  <a:pt x="595274" y="46352"/>
                  <a:pt x="595528" y="46708"/>
                  <a:pt x="595732" y="47114"/>
                </a:cubicBezTo>
                <a:cubicBezTo>
                  <a:pt x="595935" y="47520"/>
                  <a:pt x="595935" y="48028"/>
                  <a:pt x="595732" y="48638"/>
                </a:cubicBezTo>
                <a:lnTo>
                  <a:pt x="599389" y="48638"/>
                </a:lnTo>
                <a:cubicBezTo>
                  <a:pt x="599592" y="48841"/>
                  <a:pt x="599694" y="49044"/>
                  <a:pt x="599694" y="49248"/>
                </a:cubicBezTo>
                <a:cubicBezTo>
                  <a:pt x="599694" y="49451"/>
                  <a:pt x="599796" y="49654"/>
                  <a:pt x="599999" y="49857"/>
                </a:cubicBezTo>
                <a:lnTo>
                  <a:pt x="601828" y="48028"/>
                </a:lnTo>
                <a:cubicBezTo>
                  <a:pt x="601421" y="48028"/>
                  <a:pt x="601066" y="47927"/>
                  <a:pt x="600761" y="47724"/>
                </a:cubicBezTo>
                <a:cubicBezTo>
                  <a:pt x="600456" y="47520"/>
                  <a:pt x="600100" y="47419"/>
                  <a:pt x="599694" y="47419"/>
                </a:cubicBezTo>
                <a:cubicBezTo>
                  <a:pt x="599288" y="47419"/>
                  <a:pt x="598881" y="47470"/>
                  <a:pt x="598475" y="47571"/>
                </a:cubicBezTo>
                <a:cubicBezTo>
                  <a:pt x="598068" y="47673"/>
                  <a:pt x="597764" y="47724"/>
                  <a:pt x="597560" y="47724"/>
                </a:cubicBezTo>
                <a:cubicBezTo>
                  <a:pt x="596951" y="46911"/>
                  <a:pt x="596392" y="46098"/>
                  <a:pt x="595884" y="45285"/>
                </a:cubicBezTo>
                <a:cubicBezTo>
                  <a:pt x="595376" y="44472"/>
                  <a:pt x="594919" y="43761"/>
                  <a:pt x="594512" y="43152"/>
                </a:cubicBezTo>
                <a:close/>
                <a:moveTo>
                  <a:pt x="603352" y="42847"/>
                </a:moveTo>
                <a:cubicBezTo>
                  <a:pt x="602945" y="43050"/>
                  <a:pt x="602539" y="43152"/>
                  <a:pt x="602132" y="43152"/>
                </a:cubicBezTo>
                <a:cubicBezTo>
                  <a:pt x="601726" y="43152"/>
                  <a:pt x="601218" y="43253"/>
                  <a:pt x="600608" y="43456"/>
                </a:cubicBezTo>
                <a:cubicBezTo>
                  <a:pt x="601218" y="43863"/>
                  <a:pt x="601929" y="44676"/>
                  <a:pt x="602742" y="45895"/>
                </a:cubicBezTo>
                <a:cubicBezTo>
                  <a:pt x="602945" y="45082"/>
                  <a:pt x="603047" y="44523"/>
                  <a:pt x="603047" y="44218"/>
                </a:cubicBezTo>
                <a:cubicBezTo>
                  <a:pt x="603047" y="43914"/>
                  <a:pt x="603148" y="43456"/>
                  <a:pt x="603352" y="42847"/>
                </a:cubicBezTo>
                <a:close/>
                <a:moveTo>
                  <a:pt x="607924" y="42542"/>
                </a:moveTo>
                <a:lnTo>
                  <a:pt x="607924" y="42847"/>
                </a:lnTo>
                <a:lnTo>
                  <a:pt x="608838" y="42847"/>
                </a:lnTo>
                <a:lnTo>
                  <a:pt x="608838" y="42542"/>
                </a:lnTo>
                <a:close/>
                <a:moveTo>
                  <a:pt x="501853" y="42542"/>
                </a:moveTo>
                <a:cubicBezTo>
                  <a:pt x="501650" y="42745"/>
                  <a:pt x="501548" y="42898"/>
                  <a:pt x="501548" y="42999"/>
                </a:cubicBezTo>
                <a:cubicBezTo>
                  <a:pt x="501548" y="43101"/>
                  <a:pt x="501447" y="43253"/>
                  <a:pt x="501244" y="43456"/>
                </a:cubicBezTo>
                <a:cubicBezTo>
                  <a:pt x="501447" y="43456"/>
                  <a:pt x="501650" y="43558"/>
                  <a:pt x="501853" y="43761"/>
                </a:cubicBezTo>
                <a:cubicBezTo>
                  <a:pt x="501853" y="43558"/>
                  <a:pt x="501904" y="43406"/>
                  <a:pt x="502006" y="43304"/>
                </a:cubicBezTo>
                <a:cubicBezTo>
                  <a:pt x="502107" y="43202"/>
                  <a:pt x="502158" y="42948"/>
                  <a:pt x="502158" y="42542"/>
                </a:cubicBezTo>
                <a:close/>
                <a:moveTo>
                  <a:pt x="478384" y="42542"/>
                </a:moveTo>
                <a:cubicBezTo>
                  <a:pt x="478384" y="43355"/>
                  <a:pt x="478282" y="43964"/>
                  <a:pt x="478079" y="44371"/>
                </a:cubicBezTo>
                <a:lnTo>
                  <a:pt x="478384" y="44371"/>
                </a:lnTo>
                <a:cubicBezTo>
                  <a:pt x="478790" y="43964"/>
                  <a:pt x="478993" y="43355"/>
                  <a:pt x="478993" y="42542"/>
                </a:cubicBezTo>
                <a:close/>
                <a:moveTo>
                  <a:pt x="396697" y="42542"/>
                </a:moveTo>
                <a:cubicBezTo>
                  <a:pt x="396900" y="42948"/>
                  <a:pt x="397053" y="43304"/>
                  <a:pt x="397154" y="43609"/>
                </a:cubicBezTo>
                <a:cubicBezTo>
                  <a:pt x="397256" y="43914"/>
                  <a:pt x="397104" y="44472"/>
                  <a:pt x="396697" y="45285"/>
                </a:cubicBezTo>
                <a:lnTo>
                  <a:pt x="399440" y="42542"/>
                </a:lnTo>
                <a:close/>
                <a:moveTo>
                  <a:pt x="394259" y="42542"/>
                </a:moveTo>
                <a:lnTo>
                  <a:pt x="393040" y="43761"/>
                </a:lnTo>
                <a:lnTo>
                  <a:pt x="395478" y="43761"/>
                </a:lnTo>
                <a:cubicBezTo>
                  <a:pt x="395072" y="44371"/>
                  <a:pt x="394665" y="44879"/>
                  <a:pt x="394259" y="45285"/>
                </a:cubicBezTo>
                <a:lnTo>
                  <a:pt x="393101" y="46443"/>
                </a:lnTo>
                <a:lnTo>
                  <a:pt x="393649" y="48638"/>
                </a:lnTo>
                <a:cubicBezTo>
                  <a:pt x="395478" y="46809"/>
                  <a:pt x="396088" y="45184"/>
                  <a:pt x="395478" y="43761"/>
                </a:cubicBezTo>
                <a:cubicBezTo>
                  <a:pt x="394868" y="43558"/>
                  <a:pt x="394462" y="43152"/>
                  <a:pt x="394259" y="42542"/>
                </a:cubicBezTo>
                <a:close/>
                <a:moveTo>
                  <a:pt x="317144" y="42542"/>
                </a:moveTo>
                <a:lnTo>
                  <a:pt x="317144" y="42847"/>
                </a:lnTo>
                <a:lnTo>
                  <a:pt x="317449" y="42542"/>
                </a:lnTo>
                <a:close/>
                <a:moveTo>
                  <a:pt x="305257" y="42542"/>
                </a:moveTo>
                <a:cubicBezTo>
                  <a:pt x="305664" y="42745"/>
                  <a:pt x="305867" y="42847"/>
                  <a:pt x="305867" y="42847"/>
                </a:cubicBezTo>
                <a:cubicBezTo>
                  <a:pt x="305867" y="43050"/>
                  <a:pt x="305765" y="43152"/>
                  <a:pt x="305562" y="43152"/>
                </a:cubicBezTo>
                <a:lnTo>
                  <a:pt x="305257" y="43152"/>
                </a:lnTo>
                <a:close/>
                <a:moveTo>
                  <a:pt x="256108" y="42542"/>
                </a:moveTo>
                <a:lnTo>
                  <a:pt x="256413" y="42847"/>
                </a:lnTo>
                <a:lnTo>
                  <a:pt x="256413" y="42542"/>
                </a:lnTo>
                <a:close/>
                <a:moveTo>
                  <a:pt x="64008" y="41932"/>
                </a:moveTo>
                <a:cubicBezTo>
                  <a:pt x="63805" y="41932"/>
                  <a:pt x="63195" y="42136"/>
                  <a:pt x="62179" y="42542"/>
                </a:cubicBezTo>
                <a:cubicBezTo>
                  <a:pt x="62586" y="42745"/>
                  <a:pt x="62941" y="42847"/>
                  <a:pt x="63246" y="42847"/>
                </a:cubicBezTo>
                <a:cubicBezTo>
                  <a:pt x="63551" y="42847"/>
                  <a:pt x="64110" y="43050"/>
                  <a:pt x="64922" y="43456"/>
                </a:cubicBezTo>
                <a:cubicBezTo>
                  <a:pt x="64516" y="42440"/>
                  <a:pt x="64211" y="41932"/>
                  <a:pt x="64008" y="41932"/>
                </a:cubicBezTo>
                <a:close/>
                <a:moveTo>
                  <a:pt x="238392" y="41894"/>
                </a:moveTo>
                <a:lnTo>
                  <a:pt x="238277" y="42694"/>
                </a:lnTo>
                <a:cubicBezTo>
                  <a:pt x="238176" y="42999"/>
                  <a:pt x="238125" y="43355"/>
                  <a:pt x="238125" y="43761"/>
                </a:cubicBezTo>
                <a:cubicBezTo>
                  <a:pt x="238531" y="43355"/>
                  <a:pt x="238735" y="43101"/>
                  <a:pt x="238735" y="42999"/>
                </a:cubicBezTo>
                <a:cubicBezTo>
                  <a:pt x="238735" y="42898"/>
                  <a:pt x="238836" y="42745"/>
                  <a:pt x="239039" y="42542"/>
                </a:cubicBezTo>
                <a:close/>
                <a:moveTo>
                  <a:pt x="306095" y="41780"/>
                </a:moveTo>
                <a:cubicBezTo>
                  <a:pt x="305638" y="41577"/>
                  <a:pt x="305257" y="41729"/>
                  <a:pt x="304952" y="42237"/>
                </a:cubicBezTo>
                <a:cubicBezTo>
                  <a:pt x="304749" y="42440"/>
                  <a:pt x="304851" y="42745"/>
                  <a:pt x="305257" y="43152"/>
                </a:cubicBezTo>
                <a:lnTo>
                  <a:pt x="304952" y="43152"/>
                </a:lnTo>
                <a:cubicBezTo>
                  <a:pt x="304952" y="43152"/>
                  <a:pt x="305156" y="43558"/>
                  <a:pt x="305562" y="44371"/>
                </a:cubicBezTo>
                <a:cubicBezTo>
                  <a:pt x="305968" y="44168"/>
                  <a:pt x="306324" y="44015"/>
                  <a:pt x="306629" y="43914"/>
                </a:cubicBezTo>
                <a:cubicBezTo>
                  <a:pt x="306934" y="43812"/>
                  <a:pt x="307289" y="43660"/>
                  <a:pt x="307696" y="43456"/>
                </a:cubicBezTo>
                <a:cubicBezTo>
                  <a:pt x="307086" y="42542"/>
                  <a:pt x="306553" y="41983"/>
                  <a:pt x="306095" y="41780"/>
                </a:cubicBezTo>
                <a:close/>
                <a:moveTo>
                  <a:pt x="572567" y="41628"/>
                </a:moveTo>
                <a:cubicBezTo>
                  <a:pt x="571957" y="43456"/>
                  <a:pt x="572668" y="43964"/>
                  <a:pt x="574700" y="43152"/>
                </a:cubicBezTo>
                <a:cubicBezTo>
                  <a:pt x="574294" y="42745"/>
                  <a:pt x="573938" y="42491"/>
                  <a:pt x="573634" y="42390"/>
                </a:cubicBezTo>
                <a:cubicBezTo>
                  <a:pt x="573329" y="42288"/>
                  <a:pt x="572973" y="42034"/>
                  <a:pt x="572567" y="41628"/>
                </a:cubicBezTo>
                <a:close/>
                <a:moveTo>
                  <a:pt x="583235" y="41323"/>
                </a:moveTo>
                <a:cubicBezTo>
                  <a:pt x="582828" y="41323"/>
                  <a:pt x="582524" y="41374"/>
                  <a:pt x="582320" y="41475"/>
                </a:cubicBezTo>
                <a:cubicBezTo>
                  <a:pt x="582117" y="41577"/>
                  <a:pt x="581812" y="41628"/>
                  <a:pt x="581406" y="41628"/>
                </a:cubicBezTo>
                <a:cubicBezTo>
                  <a:pt x="581609" y="42034"/>
                  <a:pt x="581812" y="42440"/>
                  <a:pt x="582016" y="42847"/>
                </a:cubicBezTo>
                <a:cubicBezTo>
                  <a:pt x="582219" y="43253"/>
                  <a:pt x="582422" y="43660"/>
                  <a:pt x="582625" y="44066"/>
                </a:cubicBezTo>
                <a:lnTo>
                  <a:pt x="582930" y="44066"/>
                </a:lnTo>
                <a:cubicBezTo>
                  <a:pt x="583133" y="43456"/>
                  <a:pt x="583235" y="42542"/>
                  <a:pt x="583235" y="41323"/>
                </a:cubicBezTo>
                <a:close/>
                <a:moveTo>
                  <a:pt x="183871" y="41192"/>
                </a:moveTo>
                <a:lnTo>
                  <a:pt x="183871" y="42237"/>
                </a:lnTo>
                <a:lnTo>
                  <a:pt x="185699" y="42237"/>
                </a:lnTo>
                <a:close/>
                <a:moveTo>
                  <a:pt x="391516" y="41018"/>
                </a:moveTo>
                <a:cubicBezTo>
                  <a:pt x="391312" y="41018"/>
                  <a:pt x="390804" y="41424"/>
                  <a:pt x="389992" y="42237"/>
                </a:cubicBezTo>
                <a:lnTo>
                  <a:pt x="392430" y="42237"/>
                </a:lnTo>
                <a:cubicBezTo>
                  <a:pt x="392024" y="41424"/>
                  <a:pt x="391719" y="41018"/>
                  <a:pt x="391516" y="41018"/>
                </a:cubicBezTo>
                <a:close/>
                <a:moveTo>
                  <a:pt x="172898" y="41018"/>
                </a:moveTo>
                <a:lnTo>
                  <a:pt x="172593" y="41323"/>
                </a:lnTo>
                <a:lnTo>
                  <a:pt x="172898" y="41323"/>
                </a:lnTo>
                <a:close/>
                <a:moveTo>
                  <a:pt x="58217" y="40408"/>
                </a:moveTo>
                <a:cubicBezTo>
                  <a:pt x="57201" y="40815"/>
                  <a:pt x="56388" y="41120"/>
                  <a:pt x="55778" y="41323"/>
                </a:cubicBezTo>
                <a:cubicBezTo>
                  <a:pt x="55169" y="41526"/>
                  <a:pt x="54559" y="41729"/>
                  <a:pt x="53950" y="41932"/>
                </a:cubicBezTo>
                <a:cubicBezTo>
                  <a:pt x="54153" y="42339"/>
                  <a:pt x="54407" y="42644"/>
                  <a:pt x="54712" y="42847"/>
                </a:cubicBezTo>
                <a:cubicBezTo>
                  <a:pt x="55016" y="43050"/>
                  <a:pt x="55372" y="43355"/>
                  <a:pt x="55778" y="43761"/>
                </a:cubicBezTo>
                <a:cubicBezTo>
                  <a:pt x="56185" y="43152"/>
                  <a:pt x="56591" y="42644"/>
                  <a:pt x="56998" y="42237"/>
                </a:cubicBezTo>
                <a:cubicBezTo>
                  <a:pt x="57404" y="41831"/>
                  <a:pt x="57810" y="41221"/>
                  <a:pt x="58217" y="40408"/>
                </a:cubicBezTo>
                <a:close/>
                <a:moveTo>
                  <a:pt x="244052" y="40254"/>
                </a:moveTo>
                <a:lnTo>
                  <a:pt x="242849" y="41323"/>
                </a:lnTo>
                <a:cubicBezTo>
                  <a:pt x="242951" y="41729"/>
                  <a:pt x="243002" y="42136"/>
                  <a:pt x="243002" y="42542"/>
                </a:cubicBezTo>
                <a:cubicBezTo>
                  <a:pt x="243408" y="42948"/>
                  <a:pt x="243815" y="43152"/>
                  <a:pt x="244221" y="43152"/>
                </a:cubicBezTo>
                <a:cubicBezTo>
                  <a:pt x="244221" y="43355"/>
                  <a:pt x="244272" y="43507"/>
                  <a:pt x="244373" y="43609"/>
                </a:cubicBezTo>
                <a:cubicBezTo>
                  <a:pt x="244475" y="43710"/>
                  <a:pt x="244424" y="43964"/>
                  <a:pt x="244221" y="44371"/>
                </a:cubicBezTo>
                <a:cubicBezTo>
                  <a:pt x="244831" y="44168"/>
                  <a:pt x="245745" y="43863"/>
                  <a:pt x="246964" y="43456"/>
                </a:cubicBezTo>
                <a:cubicBezTo>
                  <a:pt x="246355" y="42847"/>
                  <a:pt x="245796" y="42237"/>
                  <a:pt x="245288" y="41628"/>
                </a:cubicBezTo>
                <a:close/>
                <a:moveTo>
                  <a:pt x="238401" y="40247"/>
                </a:moveTo>
                <a:lnTo>
                  <a:pt x="236601" y="41018"/>
                </a:lnTo>
                <a:cubicBezTo>
                  <a:pt x="236398" y="41221"/>
                  <a:pt x="236296" y="41932"/>
                  <a:pt x="236296" y="43152"/>
                </a:cubicBezTo>
                <a:lnTo>
                  <a:pt x="238252" y="41755"/>
                </a:lnTo>
                <a:lnTo>
                  <a:pt x="238125" y="41628"/>
                </a:lnTo>
                <a:cubicBezTo>
                  <a:pt x="238125" y="41221"/>
                  <a:pt x="238176" y="40967"/>
                  <a:pt x="238277" y="40866"/>
                </a:cubicBezTo>
                <a:close/>
                <a:moveTo>
                  <a:pt x="380543" y="40104"/>
                </a:moveTo>
                <a:lnTo>
                  <a:pt x="380543" y="41628"/>
                </a:lnTo>
                <a:cubicBezTo>
                  <a:pt x="380949" y="41628"/>
                  <a:pt x="381152" y="41526"/>
                  <a:pt x="381152" y="41323"/>
                </a:cubicBezTo>
                <a:cubicBezTo>
                  <a:pt x="381152" y="41120"/>
                  <a:pt x="381203" y="40916"/>
                  <a:pt x="381305" y="40713"/>
                </a:cubicBezTo>
                <a:cubicBezTo>
                  <a:pt x="381406" y="40510"/>
                  <a:pt x="381457" y="40307"/>
                  <a:pt x="381457" y="40104"/>
                </a:cubicBezTo>
                <a:close/>
                <a:moveTo>
                  <a:pt x="187528" y="40104"/>
                </a:moveTo>
                <a:cubicBezTo>
                  <a:pt x="187528" y="40307"/>
                  <a:pt x="187477" y="40408"/>
                  <a:pt x="187376" y="40408"/>
                </a:cubicBezTo>
                <a:cubicBezTo>
                  <a:pt x="187274" y="40408"/>
                  <a:pt x="187223" y="40510"/>
                  <a:pt x="187223" y="40713"/>
                </a:cubicBezTo>
                <a:cubicBezTo>
                  <a:pt x="187223" y="40916"/>
                  <a:pt x="187274" y="41018"/>
                  <a:pt x="187376" y="41018"/>
                </a:cubicBezTo>
                <a:cubicBezTo>
                  <a:pt x="187477" y="41018"/>
                  <a:pt x="187528" y="41120"/>
                  <a:pt x="187528" y="41323"/>
                </a:cubicBezTo>
                <a:lnTo>
                  <a:pt x="188138" y="40713"/>
                </a:lnTo>
                <a:cubicBezTo>
                  <a:pt x="188138" y="40713"/>
                  <a:pt x="187935" y="40510"/>
                  <a:pt x="187528" y="40104"/>
                </a:cubicBezTo>
                <a:close/>
                <a:moveTo>
                  <a:pt x="590855" y="39799"/>
                </a:moveTo>
                <a:cubicBezTo>
                  <a:pt x="590448" y="41221"/>
                  <a:pt x="590702" y="41882"/>
                  <a:pt x="591617" y="41780"/>
                </a:cubicBezTo>
                <a:cubicBezTo>
                  <a:pt x="592531" y="41678"/>
                  <a:pt x="593395" y="41831"/>
                  <a:pt x="594208" y="42237"/>
                </a:cubicBezTo>
                <a:cubicBezTo>
                  <a:pt x="594614" y="41831"/>
                  <a:pt x="595071" y="41475"/>
                  <a:pt x="595579" y="41170"/>
                </a:cubicBezTo>
                <a:cubicBezTo>
                  <a:pt x="596087" y="40866"/>
                  <a:pt x="596748" y="40408"/>
                  <a:pt x="597560" y="39799"/>
                </a:cubicBezTo>
                <a:close/>
                <a:moveTo>
                  <a:pt x="575615" y="39799"/>
                </a:moveTo>
                <a:cubicBezTo>
                  <a:pt x="576021" y="40205"/>
                  <a:pt x="576326" y="40612"/>
                  <a:pt x="576529" y="41018"/>
                </a:cubicBezTo>
                <a:cubicBezTo>
                  <a:pt x="576732" y="41424"/>
                  <a:pt x="577240" y="41628"/>
                  <a:pt x="578053" y="41628"/>
                </a:cubicBezTo>
                <a:cubicBezTo>
                  <a:pt x="577850" y="41221"/>
                  <a:pt x="577647" y="40713"/>
                  <a:pt x="577444" y="40104"/>
                </a:cubicBezTo>
                <a:cubicBezTo>
                  <a:pt x="577240" y="39494"/>
                  <a:pt x="576631" y="39392"/>
                  <a:pt x="575615" y="39799"/>
                </a:cubicBezTo>
                <a:close/>
                <a:moveTo>
                  <a:pt x="316611" y="39799"/>
                </a:moveTo>
                <a:cubicBezTo>
                  <a:pt x="316154" y="39697"/>
                  <a:pt x="315519" y="39900"/>
                  <a:pt x="314706" y="40408"/>
                </a:cubicBezTo>
                <a:cubicBezTo>
                  <a:pt x="315316" y="40612"/>
                  <a:pt x="315824" y="40713"/>
                  <a:pt x="316230" y="40713"/>
                </a:cubicBezTo>
                <a:cubicBezTo>
                  <a:pt x="316636" y="40713"/>
                  <a:pt x="317043" y="40815"/>
                  <a:pt x="317449" y="41018"/>
                </a:cubicBezTo>
                <a:cubicBezTo>
                  <a:pt x="317348" y="40307"/>
                  <a:pt x="317068" y="39900"/>
                  <a:pt x="316611" y="39799"/>
                </a:cubicBezTo>
                <a:close/>
                <a:moveTo>
                  <a:pt x="255651" y="39646"/>
                </a:moveTo>
                <a:cubicBezTo>
                  <a:pt x="255245" y="39545"/>
                  <a:pt x="254584" y="39799"/>
                  <a:pt x="253670" y="40408"/>
                </a:cubicBezTo>
                <a:cubicBezTo>
                  <a:pt x="254483" y="40408"/>
                  <a:pt x="255295" y="40612"/>
                  <a:pt x="256108" y="41018"/>
                </a:cubicBezTo>
                <a:cubicBezTo>
                  <a:pt x="256210" y="40205"/>
                  <a:pt x="256057" y="39748"/>
                  <a:pt x="255651" y="39646"/>
                </a:cubicBezTo>
                <a:close/>
                <a:moveTo>
                  <a:pt x="238887" y="39646"/>
                </a:moveTo>
                <a:lnTo>
                  <a:pt x="238796" y="39921"/>
                </a:lnTo>
                <a:lnTo>
                  <a:pt x="239039" y="39799"/>
                </a:lnTo>
                <a:close/>
                <a:moveTo>
                  <a:pt x="588721" y="39494"/>
                </a:moveTo>
                <a:lnTo>
                  <a:pt x="588416" y="39799"/>
                </a:lnTo>
                <a:lnTo>
                  <a:pt x="589331" y="39799"/>
                </a:lnTo>
                <a:cubicBezTo>
                  <a:pt x="589331" y="39596"/>
                  <a:pt x="589128" y="39494"/>
                  <a:pt x="588721" y="39494"/>
                </a:cubicBezTo>
                <a:close/>
                <a:moveTo>
                  <a:pt x="497281" y="39494"/>
                </a:moveTo>
                <a:lnTo>
                  <a:pt x="496976" y="39799"/>
                </a:lnTo>
                <a:lnTo>
                  <a:pt x="497586" y="39799"/>
                </a:lnTo>
                <a:close/>
                <a:moveTo>
                  <a:pt x="492404" y="39494"/>
                </a:moveTo>
                <a:cubicBezTo>
                  <a:pt x="492608" y="39900"/>
                  <a:pt x="492912" y="40307"/>
                  <a:pt x="493319" y="40713"/>
                </a:cubicBezTo>
                <a:lnTo>
                  <a:pt x="494538" y="39494"/>
                </a:lnTo>
                <a:close/>
                <a:moveTo>
                  <a:pt x="393649" y="39494"/>
                </a:moveTo>
                <a:lnTo>
                  <a:pt x="393040" y="39799"/>
                </a:lnTo>
                <a:lnTo>
                  <a:pt x="393344" y="39799"/>
                </a:lnTo>
                <a:close/>
                <a:moveTo>
                  <a:pt x="192405" y="39494"/>
                </a:moveTo>
                <a:cubicBezTo>
                  <a:pt x="191592" y="40307"/>
                  <a:pt x="190881" y="40916"/>
                  <a:pt x="190271" y="41323"/>
                </a:cubicBezTo>
                <a:lnTo>
                  <a:pt x="191186" y="42237"/>
                </a:lnTo>
                <a:cubicBezTo>
                  <a:pt x="191592" y="42034"/>
                  <a:pt x="191999" y="41831"/>
                  <a:pt x="192405" y="41628"/>
                </a:cubicBezTo>
                <a:cubicBezTo>
                  <a:pt x="192811" y="41424"/>
                  <a:pt x="192811" y="40713"/>
                  <a:pt x="192405" y="39494"/>
                </a:cubicBezTo>
                <a:close/>
                <a:moveTo>
                  <a:pt x="51206" y="39494"/>
                </a:moveTo>
                <a:cubicBezTo>
                  <a:pt x="51003" y="40713"/>
                  <a:pt x="51003" y="41628"/>
                  <a:pt x="51206" y="42237"/>
                </a:cubicBezTo>
                <a:lnTo>
                  <a:pt x="53035" y="42237"/>
                </a:lnTo>
                <a:cubicBezTo>
                  <a:pt x="52629" y="41831"/>
                  <a:pt x="52324" y="41424"/>
                  <a:pt x="52121" y="41018"/>
                </a:cubicBezTo>
                <a:cubicBezTo>
                  <a:pt x="51918" y="40612"/>
                  <a:pt x="51613" y="40104"/>
                  <a:pt x="51206" y="39494"/>
                </a:cubicBezTo>
                <a:close/>
                <a:moveTo>
                  <a:pt x="585629" y="39227"/>
                </a:moveTo>
                <a:lnTo>
                  <a:pt x="584606" y="40104"/>
                </a:lnTo>
                <a:cubicBezTo>
                  <a:pt x="584302" y="40307"/>
                  <a:pt x="583946" y="40612"/>
                  <a:pt x="583540" y="41018"/>
                </a:cubicBezTo>
                <a:cubicBezTo>
                  <a:pt x="584149" y="41221"/>
                  <a:pt x="584962" y="41323"/>
                  <a:pt x="585978" y="41323"/>
                </a:cubicBezTo>
                <a:cubicBezTo>
                  <a:pt x="586384" y="40916"/>
                  <a:pt x="586638" y="40612"/>
                  <a:pt x="586740" y="40408"/>
                </a:cubicBezTo>
                <a:cubicBezTo>
                  <a:pt x="586842" y="40205"/>
                  <a:pt x="587096" y="39900"/>
                  <a:pt x="587502" y="39494"/>
                </a:cubicBezTo>
                <a:lnTo>
                  <a:pt x="585673" y="39494"/>
                </a:lnTo>
                <a:close/>
                <a:moveTo>
                  <a:pt x="212217" y="38884"/>
                </a:moveTo>
                <a:cubicBezTo>
                  <a:pt x="210795" y="39088"/>
                  <a:pt x="209271" y="39291"/>
                  <a:pt x="207645" y="39494"/>
                </a:cubicBezTo>
                <a:cubicBezTo>
                  <a:pt x="205816" y="39494"/>
                  <a:pt x="204495" y="40408"/>
                  <a:pt x="203683" y="42237"/>
                </a:cubicBezTo>
                <a:cubicBezTo>
                  <a:pt x="203073" y="43456"/>
                  <a:pt x="202565" y="44676"/>
                  <a:pt x="202159" y="45895"/>
                </a:cubicBezTo>
                <a:cubicBezTo>
                  <a:pt x="201549" y="48740"/>
                  <a:pt x="200990" y="51381"/>
                  <a:pt x="200482" y="53820"/>
                </a:cubicBezTo>
                <a:cubicBezTo>
                  <a:pt x="199974" y="56258"/>
                  <a:pt x="199415" y="58900"/>
                  <a:pt x="198806" y="61744"/>
                </a:cubicBezTo>
                <a:cubicBezTo>
                  <a:pt x="198399" y="62964"/>
                  <a:pt x="198044" y="64183"/>
                  <a:pt x="197739" y="65402"/>
                </a:cubicBezTo>
                <a:cubicBezTo>
                  <a:pt x="197434" y="66621"/>
                  <a:pt x="197079" y="67739"/>
                  <a:pt x="196672" y="68755"/>
                </a:cubicBezTo>
                <a:cubicBezTo>
                  <a:pt x="196266" y="70584"/>
                  <a:pt x="195961" y="72362"/>
                  <a:pt x="195758" y="74089"/>
                </a:cubicBezTo>
                <a:cubicBezTo>
                  <a:pt x="195555" y="75816"/>
                  <a:pt x="195351" y="77594"/>
                  <a:pt x="195148" y="79423"/>
                </a:cubicBezTo>
                <a:cubicBezTo>
                  <a:pt x="194742" y="80845"/>
                  <a:pt x="194335" y="82268"/>
                  <a:pt x="193929" y="83690"/>
                </a:cubicBezTo>
                <a:cubicBezTo>
                  <a:pt x="193523" y="85112"/>
                  <a:pt x="193116" y="86433"/>
                  <a:pt x="192710" y="87652"/>
                </a:cubicBezTo>
                <a:cubicBezTo>
                  <a:pt x="192303" y="89888"/>
                  <a:pt x="191948" y="92021"/>
                  <a:pt x="191643" y="94053"/>
                </a:cubicBezTo>
                <a:cubicBezTo>
                  <a:pt x="191338" y="96085"/>
                  <a:pt x="190983" y="98117"/>
                  <a:pt x="190576" y="100149"/>
                </a:cubicBezTo>
                <a:lnTo>
                  <a:pt x="190576" y="104416"/>
                </a:lnTo>
                <a:cubicBezTo>
                  <a:pt x="193218" y="105839"/>
                  <a:pt x="196367" y="106296"/>
                  <a:pt x="200025" y="105788"/>
                </a:cubicBezTo>
                <a:cubicBezTo>
                  <a:pt x="203683" y="105280"/>
                  <a:pt x="206934" y="103908"/>
                  <a:pt x="209779" y="101673"/>
                </a:cubicBezTo>
                <a:cubicBezTo>
                  <a:pt x="210795" y="100860"/>
                  <a:pt x="211760" y="99997"/>
                  <a:pt x="212674" y="99082"/>
                </a:cubicBezTo>
                <a:cubicBezTo>
                  <a:pt x="213589" y="98168"/>
                  <a:pt x="214452" y="97203"/>
                  <a:pt x="215265" y="96187"/>
                </a:cubicBezTo>
                <a:cubicBezTo>
                  <a:pt x="220345" y="88872"/>
                  <a:pt x="223799" y="80947"/>
                  <a:pt x="225628" y="72412"/>
                </a:cubicBezTo>
                <a:cubicBezTo>
                  <a:pt x="225831" y="71193"/>
                  <a:pt x="225933" y="70025"/>
                  <a:pt x="225933" y="68907"/>
                </a:cubicBezTo>
                <a:cubicBezTo>
                  <a:pt x="225933" y="67790"/>
                  <a:pt x="226035" y="66723"/>
                  <a:pt x="226238" y="65707"/>
                </a:cubicBezTo>
                <a:cubicBezTo>
                  <a:pt x="227051" y="61643"/>
                  <a:pt x="227457" y="57274"/>
                  <a:pt x="227457" y="52600"/>
                </a:cubicBezTo>
                <a:cubicBezTo>
                  <a:pt x="227457" y="45285"/>
                  <a:pt x="223901" y="40815"/>
                  <a:pt x="216789" y="39189"/>
                </a:cubicBezTo>
                <a:cubicBezTo>
                  <a:pt x="215163" y="38783"/>
                  <a:pt x="213639" y="38681"/>
                  <a:pt x="212217" y="38884"/>
                </a:cubicBezTo>
                <a:close/>
                <a:moveTo>
                  <a:pt x="61570" y="38884"/>
                </a:moveTo>
                <a:cubicBezTo>
                  <a:pt x="61163" y="39291"/>
                  <a:pt x="60350" y="39900"/>
                  <a:pt x="59131" y="40713"/>
                </a:cubicBezTo>
                <a:cubicBezTo>
                  <a:pt x="59741" y="41729"/>
                  <a:pt x="60503" y="41780"/>
                  <a:pt x="61417" y="40866"/>
                </a:cubicBezTo>
                <a:cubicBezTo>
                  <a:pt x="62332" y="39951"/>
                  <a:pt x="63195" y="39900"/>
                  <a:pt x="64008" y="40713"/>
                </a:cubicBezTo>
                <a:cubicBezTo>
                  <a:pt x="64211" y="40307"/>
                  <a:pt x="64313" y="40104"/>
                  <a:pt x="64313" y="40104"/>
                </a:cubicBezTo>
                <a:cubicBezTo>
                  <a:pt x="64516" y="39900"/>
                  <a:pt x="64618" y="39697"/>
                  <a:pt x="64618" y="39494"/>
                </a:cubicBezTo>
                <a:lnTo>
                  <a:pt x="64618" y="39189"/>
                </a:lnTo>
                <a:cubicBezTo>
                  <a:pt x="64008" y="39189"/>
                  <a:pt x="63449" y="39138"/>
                  <a:pt x="62941" y="39037"/>
                </a:cubicBezTo>
                <a:cubicBezTo>
                  <a:pt x="62433" y="38935"/>
                  <a:pt x="61976" y="38884"/>
                  <a:pt x="61570" y="38884"/>
                </a:cubicBezTo>
                <a:close/>
                <a:moveTo>
                  <a:pt x="605790" y="38580"/>
                </a:moveTo>
                <a:cubicBezTo>
                  <a:pt x="606196" y="39392"/>
                  <a:pt x="606603" y="40408"/>
                  <a:pt x="607009" y="41628"/>
                </a:cubicBezTo>
                <a:cubicBezTo>
                  <a:pt x="607416" y="41221"/>
                  <a:pt x="607771" y="40916"/>
                  <a:pt x="608076" y="40713"/>
                </a:cubicBezTo>
                <a:cubicBezTo>
                  <a:pt x="608381" y="40510"/>
                  <a:pt x="608635" y="40307"/>
                  <a:pt x="608838" y="40104"/>
                </a:cubicBezTo>
                <a:cubicBezTo>
                  <a:pt x="608635" y="39494"/>
                  <a:pt x="608330" y="39138"/>
                  <a:pt x="607924" y="39037"/>
                </a:cubicBezTo>
                <a:cubicBezTo>
                  <a:pt x="607517" y="38935"/>
                  <a:pt x="606806" y="38783"/>
                  <a:pt x="605790" y="38580"/>
                </a:cubicBezTo>
                <a:close/>
                <a:moveTo>
                  <a:pt x="323240" y="38580"/>
                </a:moveTo>
                <a:cubicBezTo>
                  <a:pt x="322428" y="38580"/>
                  <a:pt x="321716" y="38681"/>
                  <a:pt x="321107" y="38884"/>
                </a:cubicBezTo>
                <a:cubicBezTo>
                  <a:pt x="321513" y="39291"/>
                  <a:pt x="321716" y="39545"/>
                  <a:pt x="321716" y="39646"/>
                </a:cubicBezTo>
                <a:cubicBezTo>
                  <a:pt x="321716" y="39748"/>
                  <a:pt x="321818" y="39900"/>
                  <a:pt x="322021" y="40104"/>
                </a:cubicBezTo>
                <a:cubicBezTo>
                  <a:pt x="322631" y="39494"/>
                  <a:pt x="323037" y="38986"/>
                  <a:pt x="323240" y="38580"/>
                </a:cubicBezTo>
                <a:close/>
                <a:moveTo>
                  <a:pt x="178384" y="38580"/>
                </a:moveTo>
                <a:lnTo>
                  <a:pt x="176340" y="39346"/>
                </a:lnTo>
                <a:lnTo>
                  <a:pt x="176860" y="40256"/>
                </a:lnTo>
                <a:cubicBezTo>
                  <a:pt x="177267" y="40561"/>
                  <a:pt x="177673" y="41018"/>
                  <a:pt x="178079" y="41628"/>
                </a:cubicBezTo>
                <a:cubicBezTo>
                  <a:pt x="178079" y="40815"/>
                  <a:pt x="178130" y="40205"/>
                  <a:pt x="178232" y="39799"/>
                </a:cubicBezTo>
                <a:cubicBezTo>
                  <a:pt x="178333" y="39392"/>
                  <a:pt x="178384" y="38986"/>
                  <a:pt x="178384" y="38580"/>
                </a:cubicBezTo>
                <a:close/>
                <a:moveTo>
                  <a:pt x="48463" y="38580"/>
                </a:moveTo>
                <a:cubicBezTo>
                  <a:pt x="47244" y="39189"/>
                  <a:pt x="46533" y="39850"/>
                  <a:pt x="46330" y="40561"/>
                </a:cubicBezTo>
                <a:cubicBezTo>
                  <a:pt x="46126" y="41272"/>
                  <a:pt x="46025" y="42136"/>
                  <a:pt x="46025" y="43152"/>
                </a:cubicBezTo>
                <a:cubicBezTo>
                  <a:pt x="46838" y="42339"/>
                  <a:pt x="47498" y="41628"/>
                  <a:pt x="48006" y="41018"/>
                </a:cubicBezTo>
                <a:cubicBezTo>
                  <a:pt x="48514" y="40408"/>
                  <a:pt x="48666" y="39596"/>
                  <a:pt x="48463" y="38580"/>
                </a:cubicBezTo>
                <a:close/>
                <a:moveTo>
                  <a:pt x="510083" y="37970"/>
                </a:moveTo>
                <a:cubicBezTo>
                  <a:pt x="509473" y="38986"/>
                  <a:pt x="509067" y="39697"/>
                  <a:pt x="508864" y="40104"/>
                </a:cubicBezTo>
                <a:cubicBezTo>
                  <a:pt x="508660" y="40510"/>
                  <a:pt x="508356" y="41120"/>
                  <a:pt x="507949" y="41932"/>
                </a:cubicBezTo>
                <a:cubicBezTo>
                  <a:pt x="509575" y="41120"/>
                  <a:pt x="510286" y="39799"/>
                  <a:pt x="510083" y="37970"/>
                </a:cubicBezTo>
                <a:close/>
                <a:moveTo>
                  <a:pt x="473507" y="37970"/>
                </a:moveTo>
                <a:cubicBezTo>
                  <a:pt x="473100" y="38783"/>
                  <a:pt x="472897" y="39088"/>
                  <a:pt x="472897" y="38884"/>
                </a:cubicBezTo>
                <a:cubicBezTo>
                  <a:pt x="473304" y="38884"/>
                  <a:pt x="473608" y="38935"/>
                  <a:pt x="473812" y="39037"/>
                </a:cubicBezTo>
                <a:cubicBezTo>
                  <a:pt x="474015" y="39138"/>
                  <a:pt x="474320" y="39189"/>
                  <a:pt x="474726" y="39189"/>
                </a:cubicBezTo>
                <a:lnTo>
                  <a:pt x="474726" y="38884"/>
                </a:lnTo>
                <a:cubicBezTo>
                  <a:pt x="474320" y="38681"/>
                  <a:pt x="474116" y="38478"/>
                  <a:pt x="474116" y="38275"/>
                </a:cubicBezTo>
                <a:cubicBezTo>
                  <a:pt x="474116" y="38072"/>
                  <a:pt x="473913" y="37970"/>
                  <a:pt x="473507" y="37970"/>
                </a:cubicBezTo>
                <a:close/>
                <a:moveTo>
                  <a:pt x="308610" y="37970"/>
                </a:moveTo>
                <a:cubicBezTo>
                  <a:pt x="308204" y="38376"/>
                  <a:pt x="307899" y="38580"/>
                  <a:pt x="307696" y="38580"/>
                </a:cubicBezTo>
                <a:cubicBezTo>
                  <a:pt x="307492" y="38580"/>
                  <a:pt x="307289" y="38681"/>
                  <a:pt x="307086" y="38884"/>
                </a:cubicBezTo>
                <a:cubicBezTo>
                  <a:pt x="307086" y="39088"/>
                  <a:pt x="307188" y="39189"/>
                  <a:pt x="307391" y="39189"/>
                </a:cubicBezTo>
                <a:lnTo>
                  <a:pt x="308305" y="39189"/>
                </a:lnTo>
                <a:cubicBezTo>
                  <a:pt x="308305" y="38783"/>
                  <a:pt x="308407" y="38376"/>
                  <a:pt x="308610" y="37970"/>
                </a:cubicBezTo>
                <a:close/>
                <a:moveTo>
                  <a:pt x="238430" y="37970"/>
                </a:moveTo>
                <a:lnTo>
                  <a:pt x="238865" y="38841"/>
                </a:lnTo>
                <a:lnTo>
                  <a:pt x="239039" y="37970"/>
                </a:lnTo>
                <a:close/>
                <a:moveTo>
                  <a:pt x="184785" y="37970"/>
                </a:moveTo>
                <a:cubicBezTo>
                  <a:pt x="184379" y="38376"/>
                  <a:pt x="184175" y="38783"/>
                  <a:pt x="184175" y="39189"/>
                </a:cubicBezTo>
                <a:cubicBezTo>
                  <a:pt x="184582" y="38783"/>
                  <a:pt x="184785" y="38580"/>
                  <a:pt x="184785" y="38580"/>
                </a:cubicBezTo>
                <a:close/>
                <a:moveTo>
                  <a:pt x="249882" y="37752"/>
                </a:moveTo>
                <a:lnTo>
                  <a:pt x="248793" y="37970"/>
                </a:lnTo>
                <a:lnTo>
                  <a:pt x="248793" y="38275"/>
                </a:lnTo>
                <a:lnTo>
                  <a:pt x="248793" y="38580"/>
                </a:lnTo>
                <a:cubicBezTo>
                  <a:pt x="249199" y="38173"/>
                  <a:pt x="249453" y="37970"/>
                  <a:pt x="249555" y="37970"/>
                </a:cubicBezTo>
                <a:close/>
                <a:moveTo>
                  <a:pt x="585368" y="37665"/>
                </a:moveTo>
                <a:cubicBezTo>
                  <a:pt x="584962" y="37868"/>
                  <a:pt x="584708" y="37970"/>
                  <a:pt x="584606" y="37970"/>
                </a:cubicBezTo>
                <a:cubicBezTo>
                  <a:pt x="584505" y="37970"/>
                  <a:pt x="584251" y="38173"/>
                  <a:pt x="583844" y="38580"/>
                </a:cubicBezTo>
                <a:cubicBezTo>
                  <a:pt x="583844" y="38580"/>
                  <a:pt x="584048" y="38783"/>
                  <a:pt x="584454" y="39189"/>
                </a:cubicBezTo>
                <a:lnTo>
                  <a:pt x="585622" y="39189"/>
                </a:lnTo>
                <a:close/>
                <a:moveTo>
                  <a:pt x="579272" y="37665"/>
                </a:moveTo>
                <a:lnTo>
                  <a:pt x="578968" y="37970"/>
                </a:lnTo>
                <a:lnTo>
                  <a:pt x="579272" y="37970"/>
                </a:lnTo>
                <a:close/>
                <a:moveTo>
                  <a:pt x="476250" y="37665"/>
                </a:moveTo>
                <a:cubicBezTo>
                  <a:pt x="476250" y="37868"/>
                  <a:pt x="476148" y="38173"/>
                  <a:pt x="475945" y="38580"/>
                </a:cubicBezTo>
                <a:cubicBezTo>
                  <a:pt x="476555" y="38173"/>
                  <a:pt x="477063" y="37970"/>
                  <a:pt x="477469" y="37970"/>
                </a:cubicBezTo>
                <a:lnTo>
                  <a:pt x="477469" y="37665"/>
                </a:lnTo>
                <a:close/>
                <a:moveTo>
                  <a:pt x="395478" y="37665"/>
                </a:moveTo>
                <a:cubicBezTo>
                  <a:pt x="395072" y="38681"/>
                  <a:pt x="394818" y="39392"/>
                  <a:pt x="394716" y="39799"/>
                </a:cubicBezTo>
                <a:cubicBezTo>
                  <a:pt x="394614" y="40205"/>
                  <a:pt x="394360" y="40713"/>
                  <a:pt x="393954" y="41323"/>
                </a:cubicBezTo>
                <a:cubicBezTo>
                  <a:pt x="394970" y="40916"/>
                  <a:pt x="395732" y="40662"/>
                  <a:pt x="396240" y="40561"/>
                </a:cubicBezTo>
                <a:cubicBezTo>
                  <a:pt x="396748" y="40459"/>
                  <a:pt x="397205" y="40307"/>
                  <a:pt x="397612" y="40104"/>
                </a:cubicBezTo>
                <a:cubicBezTo>
                  <a:pt x="397815" y="40307"/>
                  <a:pt x="397967" y="40408"/>
                  <a:pt x="398069" y="40408"/>
                </a:cubicBezTo>
                <a:cubicBezTo>
                  <a:pt x="398170" y="40408"/>
                  <a:pt x="398323" y="40510"/>
                  <a:pt x="398526" y="40713"/>
                </a:cubicBezTo>
                <a:lnTo>
                  <a:pt x="399179" y="39625"/>
                </a:lnTo>
                <a:lnTo>
                  <a:pt x="398526" y="39951"/>
                </a:lnTo>
                <a:cubicBezTo>
                  <a:pt x="398323" y="40053"/>
                  <a:pt x="398018" y="40104"/>
                  <a:pt x="397612" y="40104"/>
                </a:cubicBezTo>
                <a:cubicBezTo>
                  <a:pt x="397408" y="40104"/>
                  <a:pt x="396697" y="39291"/>
                  <a:pt x="395478" y="37665"/>
                </a:cubicBezTo>
                <a:close/>
                <a:moveTo>
                  <a:pt x="387553" y="37665"/>
                </a:moveTo>
                <a:cubicBezTo>
                  <a:pt x="386740" y="37665"/>
                  <a:pt x="386131" y="37716"/>
                  <a:pt x="385724" y="37818"/>
                </a:cubicBezTo>
                <a:cubicBezTo>
                  <a:pt x="385318" y="37919"/>
                  <a:pt x="384810" y="37970"/>
                  <a:pt x="384200" y="37970"/>
                </a:cubicBezTo>
                <a:cubicBezTo>
                  <a:pt x="384200" y="38580"/>
                  <a:pt x="384251" y="39037"/>
                  <a:pt x="384353" y="39342"/>
                </a:cubicBezTo>
                <a:cubicBezTo>
                  <a:pt x="384454" y="39646"/>
                  <a:pt x="384607" y="40002"/>
                  <a:pt x="384810" y="40408"/>
                </a:cubicBezTo>
                <a:close/>
                <a:moveTo>
                  <a:pt x="189357" y="37665"/>
                </a:moveTo>
                <a:cubicBezTo>
                  <a:pt x="190170" y="38478"/>
                  <a:pt x="190678" y="38884"/>
                  <a:pt x="190881" y="38884"/>
                </a:cubicBezTo>
                <a:lnTo>
                  <a:pt x="190881" y="38580"/>
                </a:lnTo>
                <a:lnTo>
                  <a:pt x="191491" y="37970"/>
                </a:lnTo>
                <a:cubicBezTo>
                  <a:pt x="190881" y="37970"/>
                  <a:pt x="190170" y="37868"/>
                  <a:pt x="189357" y="37665"/>
                </a:cubicBezTo>
                <a:close/>
                <a:moveTo>
                  <a:pt x="71018" y="37665"/>
                </a:moveTo>
                <a:cubicBezTo>
                  <a:pt x="70815" y="37665"/>
                  <a:pt x="70714" y="37767"/>
                  <a:pt x="70714" y="37970"/>
                </a:cubicBezTo>
                <a:lnTo>
                  <a:pt x="71018" y="37970"/>
                </a:lnTo>
                <a:close/>
                <a:moveTo>
                  <a:pt x="68580" y="37665"/>
                </a:moveTo>
                <a:cubicBezTo>
                  <a:pt x="67970" y="37665"/>
                  <a:pt x="67462" y="37767"/>
                  <a:pt x="67056" y="37970"/>
                </a:cubicBezTo>
                <a:cubicBezTo>
                  <a:pt x="67056" y="38783"/>
                  <a:pt x="67259" y="39189"/>
                  <a:pt x="67666" y="39189"/>
                </a:cubicBezTo>
                <a:lnTo>
                  <a:pt x="69190" y="39189"/>
                </a:lnTo>
                <a:cubicBezTo>
                  <a:pt x="68783" y="38783"/>
                  <a:pt x="68631" y="38478"/>
                  <a:pt x="68732" y="38275"/>
                </a:cubicBezTo>
                <a:cubicBezTo>
                  <a:pt x="68834" y="38072"/>
                  <a:pt x="68783" y="37868"/>
                  <a:pt x="68580" y="37665"/>
                </a:cubicBezTo>
                <a:close/>
                <a:moveTo>
                  <a:pt x="192405" y="37360"/>
                </a:moveTo>
                <a:lnTo>
                  <a:pt x="192405" y="37970"/>
                </a:lnTo>
                <a:lnTo>
                  <a:pt x="192405" y="38580"/>
                </a:lnTo>
                <a:lnTo>
                  <a:pt x="192710" y="38580"/>
                </a:lnTo>
                <a:cubicBezTo>
                  <a:pt x="193116" y="38173"/>
                  <a:pt x="193319" y="37868"/>
                  <a:pt x="193319" y="37665"/>
                </a:cubicBezTo>
                <a:cubicBezTo>
                  <a:pt x="192913" y="37665"/>
                  <a:pt x="192608" y="37564"/>
                  <a:pt x="192405" y="37360"/>
                </a:cubicBezTo>
                <a:close/>
                <a:moveTo>
                  <a:pt x="502463" y="37056"/>
                </a:moveTo>
                <a:lnTo>
                  <a:pt x="502463" y="37360"/>
                </a:lnTo>
                <a:cubicBezTo>
                  <a:pt x="502463" y="37157"/>
                  <a:pt x="502564" y="37056"/>
                  <a:pt x="502768" y="37056"/>
                </a:cubicBezTo>
                <a:close/>
                <a:moveTo>
                  <a:pt x="312877" y="37056"/>
                </a:moveTo>
                <a:lnTo>
                  <a:pt x="312877" y="37360"/>
                </a:lnTo>
                <a:cubicBezTo>
                  <a:pt x="313284" y="37360"/>
                  <a:pt x="313487" y="37259"/>
                  <a:pt x="313487" y="37056"/>
                </a:cubicBezTo>
                <a:close/>
                <a:moveTo>
                  <a:pt x="251841" y="37056"/>
                </a:moveTo>
                <a:cubicBezTo>
                  <a:pt x="251841" y="37259"/>
                  <a:pt x="251943" y="37360"/>
                  <a:pt x="252146" y="37360"/>
                </a:cubicBezTo>
                <a:lnTo>
                  <a:pt x="252146" y="37056"/>
                </a:lnTo>
                <a:close/>
                <a:moveTo>
                  <a:pt x="245745" y="37056"/>
                </a:moveTo>
                <a:lnTo>
                  <a:pt x="244265" y="40017"/>
                </a:lnTo>
                <a:lnTo>
                  <a:pt x="245745" y="39646"/>
                </a:lnTo>
                <a:cubicBezTo>
                  <a:pt x="246355" y="39545"/>
                  <a:pt x="247167" y="39291"/>
                  <a:pt x="248183" y="38884"/>
                </a:cubicBezTo>
                <a:cubicBezTo>
                  <a:pt x="247574" y="38478"/>
                  <a:pt x="247117" y="38122"/>
                  <a:pt x="246812" y="37818"/>
                </a:cubicBezTo>
                <a:cubicBezTo>
                  <a:pt x="246507" y="37513"/>
                  <a:pt x="246151" y="37259"/>
                  <a:pt x="245745" y="37056"/>
                </a:cubicBezTo>
                <a:close/>
                <a:moveTo>
                  <a:pt x="181737" y="37056"/>
                </a:moveTo>
                <a:cubicBezTo>
                  <a:pt x="182143" y="37462"/>
                  <a:pt x="182296" y="37868"/>
                  <a:pt x="182194" y="38275"/>
                </a:cubicBezTo>
                <a:cubicBezTo>
                  <a:pt x="182093" y="38681"/>
                  <a:pt x="182143" y="39088"/>
                  <a:pt x="182347" y="39494"/>
                </a:cubicBezTo>
                <a:cubicBezTo>
                  <a:pt x="181737" y="39900"/>
                  <a:pt x="180823" y="40408"/>
                  <a:pt x="179603" y="41018"/>
                </a:cubicBezTo>
                <a:cubicBezTo>
                  <a:pt x="180010" y="41424"/>
                  <a:pt x="180365" y="41831"/>
                  <a:pt x="180670" y="42237"/>
                </a:cubicBezTo>
                <a:cubicBezTo>
                  <a:pt x="180975" y="42644"/>
                  <a:pt x="181432" y="43050"/>
                  <a:pt x="182042" y="43456"/>
                </a:cubicBezTo>
                <a:cubicBezTo>
                  <a:pt x="182245" y="42644"/>
                  <a:pt x="182347" y="41831"/>
                  <a:pt x="182347" y="41018"/>
                </a:cubicBezTo>
                <a:lnTo>
                  <a:pt x="183398" y="40808"/>
                </a:lnTo>
                <a:lnTo>
                  <a:pt x="182347" y="39494"/>
                </a:lnTo>
                <a:cubicBezTo>
                  <a:pt x="183159" y="38478"/>
                  <a:pt x="183515" y="37919"/>
                  <a:pt x="183413" y="37818"/>
                </a:cubicBezTo>
                <a:cubicBezTo>
                  <a:pt x="183312" y="37716"/>
                  <a:pt x="182753" y="37462"/>
                  <a:pt x="181737" y="37056"/>
                </a:cubicBezTo>
                <a:close/>
                <a:moveTo>
                  <a:pt x="398831" y="36751"/>
                </a:moveTo>
                <a:cubicBezTo>
                  <a:pt x="398831" y="37157"/>
                  <a:pt x="398729" y="37360"/>
                  <a:pt x="398526" y="37360"/>
                </a:cubicBezTo>
                <a:cubicBezTo>
                  <a:pt x="399136" y="37360"/>
                  <a:pt x="399542" y="37462"/>
                  <a:pt x="399745" y="37665"/>
                </a:cubicBezTo>
                <a:cubicBezTo>
                  <a:pt x="399745" y="37868"/>
                  <a:pt x="399694" y="38122"/>
                  <a:pt x="399593" y="38427"/>
                </a:cubicBezTo>
                <a:lnTo>
                  <a:pt x="399484" y="39189"/>
                </a:lnTo>
                <a:lnTo>
                  <a:pt x="400660" y="39189"/>
                </a:lnTo>
                <a:cubicBezTo>
                  <a:pt x="400253" y="38783"/>
                  <a:pt x="400050" y="38478"/>
                  <a:pt x="400050" y="38275"/>
                </a:cubicBezTo>
                <a:cubicBezTo>
                  <a:pt x="400050" y="38072"/>
                  <a:pt x="399948" y="37868"/>
                  <a:pt x="399745" y="37665"/>
                </a:cubicBezTo>
                <a:close/>
                <a:moveTo>
                  <a:pt x="243002" y="36751"/>
                </a:moveTo>
                <a:cubicBezTo>
                  <a:pt x="243002" y="36751"/>
                  <a:pt x="242799" y="36954"/>
                  <a:pt x="242392" y="37360"/>
                </a:cubicBezTo>
                <a:cubicBezTo>
                  <a:pt x="242799" y="37767"/>
                  <a:pt x="243205" y="37970"/>
                  <a:pt x="243611" y="37970"/>
                </a:cubicBezTo>
                <a:cubicBezTo>
                  <a:pt x="243815" y="37970"/>
                  <a:pt x="243916" y="37868"/>
                  <a:pt x="243916" y="37665"/>
                </a:cubicBezTo>
                <a:close/>
                <a:moveTo>
                  <a:pt x="172593" y="36751"/>
                </a:moveTo>
                <a:cubicBezTo>
                  <a:pt x="172999" y="37157"/>
                  <a:pt x="173406" y="37767"/>
                  <a:pt x="173812" y="38580"/>
                </a:cubicBezTo>
                <a:lnTo>
                  <a:pt x="172288" y="38580"/>
                </a:lnTo>
                <a:cubicBezTo>
                  <a:pt x="172491" y="38173"/>
                  <a:pt x="172593" y="37564"/>
                  <a:pt x="172593" y="36751"/>
                </a:cubicBezTo>
                <a:close/>
                <a:moveTo>
                  <a:pt x="194843" y="36446"/>
                </a:moveTo>
                <a:cubicBezTo>
                  <a:pt x="194843" y="36649"/>
                  <a:pt x="194894" y="36852"/>
                  <a:pt x="194996" y="37056"/>
                </a:cubicBezTo>
                <a:cubicBezTo>
                  <a:pt x="195097" y="37259"/>
                  <a:pt x="195148" y="37462"/>
                  <a:pt x="195148" y="37665"/>
                </a:cubicBezTo>
                <a:cubicBezTo>
                  <a:pt x="194539" y="38275"/>
                  <a:pt x="194132" y="38783"/>
                  <a:pt x="193929" y="39189"/>
                </a:cubicBezTo>
                <a:cubicBezTo>
                  <a:pt x="194539" y="39189"/>
                  <a:pt x="194843" y="39392"/>
                  <a:pt x="194843" y="39799"/>
                </a:cubicBezTo>
                <a:cubicBezTo>
                  <a:pt x="196063" y="38580"/>
                  <a:pt x="196164" y="37868"/>
                  <a:pt x="195148" y="37665"/>
                </a:cubicBezTo>
                <a:cubicBezTo>
                  <a:pt x="195148" y="37056"/>
                  <a:pt x="195250" y="36649"/>
                  <a:pt x="195453" y="36446"/>
                </a:cubicBezTo>
                <a:close/>
                <a:moveTo>
                  <a:pt x="606470" y="36188"/>
                </a:moveTo>
                <a:lnTo>
                  <a:pt x="606552" y="36598"/>
                </a:lnTo>
                <a:cubicBezTo>
                  <a:pt x="606450" y="36700"/>
                  <a:pt x="606400" y="36852"/>
                  <a:pt x="606400" y="37056"/>
                </a:cubicBezTo>
                <a:lnTo>
                  <a:pt x="607009" y="37056"/>
                </a:lnTo>
                <a:lnTo>
                  <a:pt x="607314" y="36751"/>
                </a:lnTo>
                <a:close/>
                <a:moveTo>
                  <a:pt x="603352" y="36141"/>
                </a:moveTo>
                <a:lnTo>
                  <a:pt x="603352" y="36446"/>
                </a:lnTo>
                <a:lnTo>
                  <a:pt x="603961" y="36446"/>
                </a:lnTo>
                <a:lnTo>
                  <a:pt x="603961" y="36141"/>
                </a:lnTo>
                <a:close/>
                <a:moveTo>
                  <a:pt x="600913" y="36141"/>
                </a:moveTo>
                <a:cubicBezTo>
                  <a:pt x="599491" y="37564"/>
                  <a:pt x="599592" y="38580"/>
                  <a:pt x="601218" y="39189"/>
                </a:cubicBezTo>
                <a:cubicBezTo>
                  <a:pt x="601421" y="38173"/>
                  <a:pt x="601523" y="37157"/>
                  <a:pt x="601523" y="36141"/>
                </a:cubicBezTo>
                <a:close/>
                <a:moveTo>
                  <a:pt x="499110" y="36141"/>
                </a:moveTo>
                <a:cubicBezTo>
                  <a:pt x="499110" y="36141"/>
                  <a:pt x="498907" y="36344"/>
                  <a:pt x="498500" y="36751"/>
                </a:cubicBezTo>
                <a:cubicBezTo>
                  <a:pt x="498704" y="36954"/>
                  <a:pt x="498856" y="37056"/>
                  <a:pt x="498958" y="37056"/>
                </a:cubicBezTo>
                <a:cubicBezTo>
                  <a:pt x="499059" y="37056"/>
                  <a:pt x="499212" y="37157"/>
                  <a:pt x="499415" y="37360"/>
                </a:cubicBezTo>
                <a:cubicBezTo>
                  <a:pt x="499618" y="37157"/>
                  <a:pt x="499720" y="36954"/>
                  <a:pt x="499720" y="36751"/>
                </a:cubicBezTo>
                <a:cubicBezTo>
                  <a:pt x="499720" y="36751"/>
                  <a:pt x="499516" y="36548"/>
                  <a:pt x="499110" y="36141"/>
                </a:cubicBezTo>
                <a:close/>
                <a:moveTo>
                  <a:pt x="484784" y="36141"/>
                </a:moveTo>
                <a:cubicBezTo>
                  <a:pt x="484378" y="36548"/>
                  <a:pt x="484073" y="36751"/>
                  <a:pt x="483870" y="36751"/>
                </a:cubicBezTo>
                <a:lnTo>
                  <a:pt x="484784" y="36751"/>
                </a:lnTo>
                <a:cubicBezTo>
                  <a:pt x="484784" y="37360"/>
                  <a:pt x="484683" y="38021"/>
                  <a:pt x="484480" y="38732"/>
                </a:cubicBezTo>
                <a:cubicBezTo>
                  <a:pt x="484276" y="39443"/>
                  <a:pt x="484378" y="40104"/>
                  <a:pt x="484784" y="40713"/>
                </a:cubicBezTo>
                <a:cubicBezTo>
                  <a:pt x="485800" y="40713"/>
                  <a:pt x="486512" y="40002"/>
                  <a:pt x="486918" y="38580"/>
                </a:cubicBezTo>
                <a:cubicBezTo>
                  <a:pt x="486918" y="37360"/>
                  <a:pt x="486207" y="36751"/>
                  <a:pt x="484784" y="36751"/>
                </a:cubicBezTo>
                <a:cubicBezTo>
                  <a:pt x="484784" y="36751"/>
                  <a:pt x="484784" y="36548"/>
                  <a:pt x="484784" y="36141"/>
                </a:cubicBezTo>
                <a:close/>
                <a:moveTo>
                  <a:pt x="319278" y="36141"/>
                </a:moveTo>
                <a:cubicBezTo>
                  <a:pt x="319075" y="36141"/>
                  <a:pt x="318973" y="36192"/>
                  <a:pt x="318973" y="36294"/>
                </a:cubicBezTo>
                <a:cubicBezTo>
                  <a:pt x="318973" y="36395"/>
                  <a:pt x="318872" y="36446"/>
                  <a:pt x="318668" y="36446"/>
                </a:cubicBezTo>
                <a:cubicBezTo>
                  <a:pt x="318872" y="36446"/>
                  <a:pt x="318973" y="36548"/>
                  <a:pt x="318973" y="36751"/>
                </a:cubicBezTo>
                <a:cubicBezTo>
                  <a:pt x="319176" y="36548"/>
                  <a:pt x="319278" y="36344"/>
                  <a:pt x="319278" y="36141"/>
                </a:cubicBezTo>
                <a:close/>
                <a:moveTo>
                  <a:pt x="53950" y="36141"/>
                </a:moveTo>
                <a:cubicBezTo>
                  <a:pt x="53746" y="36344"/>
                  <a:pt x="53442" y="36548"/>
                  <a:pt x="53035" y="36751"/>
                </a:cubicBezTo>
                <a:cubicBezTo>
                  <a:pt x="53238" y="36954"/>
                  <a:pt x="53442" y="37106"/>
                  <a:pt x="53645" y="37208"/>
                </a:cubicBezTo>
                <a:cubicBezTo>
                  <a:pt x="53848" y="37310"/>
                  <a:pt x="54051" y="37462"/>
                  <a:pt x="54254" y="37665"/>
                </a:cubicBezTo>
                <a:cubicBezTo>
                  <a:pt x="54254" y="37462"/>
                  <a:pt x="54356" y="37259"/>
                  <a:pt x="54559" y="37056"/>
                </a:cubicBezTo>
                <a:cubicBezTo>
                  <a:pt x="54356" y="36852"/>
                  <a:pt x="54254" y="36700"/>
                  <a:pt x="54254" y="36598"/>
                </a:cubicBezTo>
                <a:cubicBezTo>
                  <a:pt x="54254" y="36497"/>
                  <a:pt x="54153" y="36344"/>
                  <a:pt x="53950" y="36141"/>
                </a:cubicBezTo>
                <a:close/>
                <a:moveTo>
                  <a:pt x="390697" y="35603"/>
                </a:moveTo>
                <a:lnTo>
                  <a:pt x="390144" y="36598"/>
                </a:lnTo>
                <a:cubicBezTo>
                  <a:pt x="389636" y="36700"/>
                  <a:pt x="389179" y="36954"/>
                  <a:pt x="388772" y="37360"/>
                </a:cubicBezTo>
                <a:cubicBezTo>
                  <a:pt x="389585" y="38986"/>
                  <a:pt x="390601" y="39189"/>
                  <a:pt x="391820" y="37970"/>
                </a:cubicBezTo>
                <a:cubicBezTo>
                  <a:pt x="391617" y="37564"/>
                  <a:pt x="391617" y="37056"/>
                  <a:pt x="391820" y="36446"/>
                </a:cubicBezTo>
                <a:close/>
                <a:moveTo>
                  <a:pt x="491302" y="35539"/>
                </a:moveTo>
                <a:lnTo>
                  <a:pt x="490576" y="36751"/>
                </a:lnTo>
                <a:cubicBezTo>
                  <a:pt x="490576" y="36954"/>
                  <a:pt x="490982" y="37564"/>
                  <a:pt x="491795" y="38580"/>
                </a:cubicBezTo>
                <a:cubicBezTo>
                  <a:pt x="491795" y="37564"/>
                  <a:pt x="491744" y="36852"/>
                  <a:pt x="491642" y="36446"/>
                </a:cubicBezTo>
                <a:close/>
                <a:moveTo>
                  <a:pt x="175990" y="35539"/>
                </a:moveTo>
                <a:lnTo>
                  <a:pt x="176098" y="36294"/>
                </a:lnTo>
                <a:cubicBezTo>
                  <a:pt x="176200" y="36598"/>
                  <a:pt x="176149" y="36954"/>
                  <a:pt x="175946" y="37360"/>
                </a:cubicBezTo>
                <a:cubicBezTo>
                  <a:pt x="176352" y="36954"/>
                  <a:pt x="176657" y="36700"/>
                  <a:pt x="176860" y="36598"/>
                </a:cubicBezTo>
                <a:cubicBezTo>
                  <a:pt x="177063" y="36497"/>
                  <a:pt x="177368" y="36243"/>
                  <a:pt x="177775" y="35836"/>
                </a:cubicBezTo>
                <a:close/>
                <a:moveTo>
                  <a:pt x="596646" y="35532"/>
                </a:moveTo>
                <a:cubicBezTo>
                  <a:pt x="596240" y="35735"/>
                  <a:pt x="596036" y="35836"/>
                  <a:pt x="596036" y="35836"/>
                </a:cubicBezTo>
                <a:cubicBezTo>
                  <a:pt x="596240" y="36243"/>
                  <a:pt x="596341" y="36598"/>
                  <a:pt x="596341" y="36903"/>
                </a:cubicBezTo>
                <a:cubicBezTo>
                  <a:pt x="596341" y="37208"/>
                  <a:pt x="596443" y="37564"/>
                  <a:pt x="596646" y="37970"/>
                </a:cubicBezTo>
                <a:cubicBezTo>
                  <a:pt x="596849" y="37564"/>
                  <a:pt x="596951" y="37157"/>
                  <a:pt x="596951" y="36751"/>
                </a:cubicBezTo>
                <a:cubicBezTo>
                  <a:pt x="597154" y="36344"/>
                  <a:pt x="597052" y="35938"/>
                  <a:pt x="596646" y="35532"/>
                </a:cubicBezTo>
                <a:close/>
                <a:moveTo>
                  <a:pt x="501853" y="35532"/>
                </a:moveTo>
                <a:cubicBezTo>
                  <a:pt x="502056" y="35735"/>
                  <a:pt x="502260" y="35836"/>
                  <a:pt x="502463" y="35836"/>
                </a:cubicBezTo>
                <a:lnTo>
                  <a:pt x="502463" y="35532"/>
                </a:lnTo>
                <a:close/>
                <a:moveTo>
                  <a:pt x="495452" y="35532"/>
                </a:moveTo>
                <a:cubicBezTo>
                  <a:pt x="495452" y="35938"/>
                  <a:pt x="495402" y="36294"/>
                  <a:pt x="495300" y="36598"/>
                </a:cubicBezTo>
                <a:cubicBezTo>
                  <a:pt x="495198" y="36903"/>
                  <a:pt x="495148" y="37259"/>
                  <a:pt x="495148" y="37665"/>
                </a:cubicBezTo>
                <a:lnTo>
                  <a:pt x="495452" y="37665"/>
                </a:lnTo>
                <a:cubicBezTo>
                  <a:pt x="495452" y="37259"/>
                  <a:pt x="495503" y="36903"/>
                  <a:pt x="495605" y="36598"/>
                </a:cubicBezTo>
                <a:cubicBezTo>
                  <a:pt x="495706" y="36294"/>
                  <a:pt x="495757" y="35938"/>
                  <a:pt x="495757" y="35532"/>
                </a:cubicBezTo>
                <a:close/>
                <a:moveTo>
                  <a:pt x="324155" y="35227"/>
                </a:moveTo>
                <a:cubicBezTo>
                  <a:pt x="323952" y="35633"/>
                  <a:pt x="323748" y="35887"/>
                  <a:pt x="323545" y="35989"/>
                </a:cubicBezTo>
                <a:cubicBezTo>
                  <a:pt x="323342" y="36090"/>
                  <a:pt x="323139" y="36243"/>
                  <a:pt x="322936" y="36446"/>
                </a:cubicBezTo>
                <a:cubicBezTo>
                  <a:pt x="322732" y="36649"/>
                  <a:pt x="322732" y="36852"/>
                  <a:pt x="322936" y="37056"/>
                </a:cubicBezTo>
                <a:cubicBezTo>
                  <a:pt x="323139" y="36852"/>
                  <a:pt x="323393" y="36700"/>
                  <a:pt x="323698" y="36598"/>
                </a:cubicBezTo>
                <a:cubicBezTo>
                  <a:pt x="324002" y="36497"/>
                  <a:pt x="324358" y="36344"/>
                  <a:pt x="324764" y="36141"/>
                </a:cubicBezTo>
                <a:cubicBezTo>
                  <a:pt x="324561" y="35938"/>
                  <a:pt x="324460" y="35786"/>
                  <a:pt x="324460" y="35684"/>
                </a:cubicBezTo>
                <a:cubicBezTo>
                  <a:pt x="324460" y="35582"/>
                  <a:pt x="324358" y="35430"/>
                  <a:pt x="324155" y="35227"/>
                </a:cubicBezTo>
                <a:close/>
                <a:moveTo>
                  <a:pt x="508864" y="34922"/>
                </a:moveTo>
                <a:cubicBezTo>
                  <a:pt x="507848" y="35938"/>
                  <a:pt x="507136" y="36548"/>
                  <a:pt x="506730" y="36751"/>
                </a:cubicBezTo>
                <a:cubicBezTo>
                  <a:pt x="507340" y="37970"/>
                  <a:pt x="508051" y="37970"/>
                  <a:pt x="508864" y="36751"/>
                </a:cubicBezTo>
                <a:cubicBezTo>
                  <a:pt x="509067" y="36344"/>
                  <a:pt x="509118" y="36040"/>
                  <a:pt x="509016" y="35836"/>
                </a:cubicBezTo>
                <a:cubicBezTo>
                  <a:pt x="508914" y="35633"/>
                  <a:pt x="508864" y="35328"/>
                  <a:pt x="508864" y="34922"/>
                </a:cubicBezTo>
                <a:close/>
                <a:moveTo>
                  <a:pt x="590550" y="34617"/>
                </a:moveTo>
                <a:lnTo>
                  <a:pt x="590245" y="34922"/>
                </a:lnTo>
                <a:cubicBezTo>
                  <a:pt x="590245" y="35328"/>
                  <a:pt x="590448" y="35735"/>
                  <a:pt x="590855" y="36141"/>
                </a:cubicBezTo>
                <a:lnTo>
                  <a:pt x="591464" y="35532"/>
                </a:lnTo>
                <a:cubicBezTo>
                  <a:pt x="591058" y="35328"/>
                  <a:pt x="590855" y="35176"/>
                  <a:pt x="590855" y="35074"/>
                </a:cubicBezTo>
                <a:cubicBezTo>
                  <a:pt x="590855" y="34973"/>
                  <a:pt x="590753" y="34820"/>
                  <a:pt x="590550" y="34617"/>
                </a:cubicBezTo>
                <a:close/>
                <a:moveTo>
                  <a:pt x="393649" y="34617"/>
                </a:moveTo>
                <a:cubicBezTo>
                  <a:pt x="393446" y="35024"/>
                  <a:pt x="393344" y="35481"/>
                  <a:pt x="393344" y="35989"/>
                </a:cubicBezTo>
                <a:cubicBezTo>
                  <a:pt x="393344" y="36497"/>
                  <a:pt x="393243" y="37056"/>
                  <a:pt x="393040" y="37665"/>
                </a:cubicBezTo>
                <a:cubicBezTo>
                  <a:pt x="393446" y="37665"/>
                  <a:pt x="393700" y="37614"/>
                  <a:pt x="393802" y="37513"/>
                </a:cubicBezTo>
                <a:cubicBezTo>
                  <a:pt x="393903" y="37411"/>
                  <a:pt x="394157" y="37360"/>
                  <a:pt x="394564" y="37360"/>
                </a:cubicBezTo>
                <a:cubicBezTo>
                  <a:pt x="394564" y="36751"/>
                  <a:pt x="394360" y="35836"/>
                  <a:pt x="393954" y="34617"/>
                </a:cubicBezTo>
                <a:close/>
                <a:moveTo>
                  <a:pt x="376276" y="34617"/>
                </a:moveTo>
                <a:cubicBezTo>
                  <a:pt x="376682" y="35633"/>
                  <a:pt x="377038" y="36598"/>
                  <a:pt x="377342" y="37513"/>
                </a:cubicBezTo>
                <a:cubicBezTo>
                  <a:pt x="377647" y="38427"/>
                  <a:pt x="378511" y="38783"/>
                  <a:pt x="379933" y="38580"/>
                </a:cubicBezTo>
                <a:cubicBezTo>
                  <a:pt x="379933" y="36548"/>
                  <a:pt x="378714" y="35227"/>
                  <a:pt x="376276" y="34617"/>
                </a:cubicBezTo>
                <a:close/>
                <a:moveTo>
                  <a:pt x="474421" y="34312"/>
                </a:moveTo>
                <a:cubicBezTo>
                  <a:pt x="474624" y="35125"/>
                  <a:pt x="474929" y="35938"/>
                  <a:pt x="475336" y="36751"/>
                </a:cubicBezTo>
                <a:lnTo>
                  <a:pt x="476365" y="35979"/>
                </a:lnTo>
                <a:lnTo>
                  <a:pt x="475488" y="35227"/>
                </a:lnTo>
                <a:cubicBezTo>
                  <a:pt x="475183" y="35024"/>
                  <a:pt x="474828" y="34719"/>
                  <a:pt x="474421" y="34312"/>
                </a:cubicBezTo>
                <a:close/>
                <a:moveTo>
                  <a:pt x="327203" y="34312"/>
                </a:moveTo>
                <a:cubicBezTo>
                  <a:pt x="326390" y="35125"/>
                  <a:pt x="325577" y="36548"/>
                  <a:pt x="324764" y="38580"/>
                </a:cubicBezTo>
                <a:cubicBezTo>
                  <a:pt x="326390" y="37157"/>
                  <a:pt x="328016" y="35938"/>
                  <a:pt x="329641" y="34922"/>
                </a:cubicBezTo>
                <a:cubicBezTo>
                  <a:pt x="329032" y="34719"/>
                  <a:pt x="328574" y="34566"/>
                  <a:pt x="328270" y="34465"/>
                </a:cubicBezTo>
                <a:cubicBezTo>
                  <a:pt x="327965" y="34363"/>
                  <a:pt x="327609" y="34312"/>
                  <a:pt x="327203" y="34312"/>
                </a:cubicBezTo>
                <a:close/>
                <a:moveTo>
                  <a:pt x="609752" y="34008"/>
                </a:moveTo>
                <a:lnTo>
                  <a:pt x="609752" y="37665"/>
                </a:lnTo>
                <a:cubicBezTo>
                  <a:pt x="610159" y="37259"/>
                  <a:pt x="610464" y="36954"/>
                  <a:pt x="610667" y="36751"/>
                </a:cubicBezTo>
                <a:cubicBezTo>
                  <a:pt x="610870" y="36548"/>
                  <a:pt x="611073" y="36243"/>
                  <a:pt x="611276" y="35836"/>
                </a:cubicBezTo>
                <a:cubicBezTo>
                  <a:pt x="610870" y="35430"/>
                  <a:pt x="610616" y="35125"/>
                  <a:pt x="610514" y="34922"/>
                </a:cubicBezTo>
                <a:cubicBezTo>
                  <a:pt x="610413" y="34719"/>
                  <a:pt x="610159" y="34414"/>
                  <a:pt x="609752" y="34008"/>
                </a:cubicBezTo>
                <a:close/>
                <a:moveTo>
                  <a:pt x="499110" y="34008"/>
                </a:moveTo>
                <a:lnTo>
                  <a:pt x="499415" y="34312"/>
                </a:lnTo>
                <a:lnTo>
                  <a:pt x="499415" y="34008"/>
                </a:lnTo>
                <a:close/>
                <a:moveTo>
                  <a:pt x="387553" y="34008"/>
                </a:moveTo>
                <a:cubicBezTo>
                  <a:pt x="385928" y="34414"/>
                  <a:pt x="384607" y="34719"/>
                  <a:pt x="383591" y="34922"/>
                </a:cubicBezTo>
                <a:cubicBezTo>
                  <a:pt x="383997" y="35125"/>
                  <a:pt x="384505" y="35532"/>
                  <a:pt x="385115" y="36141"/>
                </a:cubicBezTo>
                <a:cubicBezTo>
                  <a:pt x="386334" y="35328"/>
                  <a:pt x="387147" y="34719"/>
                  <a:pt x="387553" y="34312"/>
                </a:cubicBezTo>
                <a:close/>
                <a:moveTo>
                  <a:pt x="316230" y="34008"/>
                </a:moveTo>
                <a:lnTo>
                  <a:pt x="316230" y="34312"/>
                </a:lnTo>
                <a:lnTo>
                  <a:pt x="317144" y="34312"/>
                </a:lnTo>
                <a:lnTo>
                  <a:pt x="316840" y="34008"/>
                </a:lnTo>
                <a:close/>
                <a:moveTo>
                  <a:pt x="181432" y="34008"/>
                </a:moveTo>
                <a:cubicBezTo>
                  <a:pt x="180619" y="34414"/>
                  <a:pt x="179908" y="34719"/>
                  <a:pt x="179299" y="34922"/>
                </a:cubicBezTo>
                <a:cubicBezTo>
                  <a:pt x="179502" y="35532"/>
                  <a:pt x="179603" y="36243"/>
                  <a:pt x="179603" y="37056"/>
                </a:cubicBezTo>
                <a:lnTo>
                  <a:pt x="182042" y="35836"/>
                </a:lnTo>
                <a:cubicBezTo>
                  <a:pt x="181839" y="35430"/>
                  <a:pt x="181737" y="35125"/>
                  <a:pt x="181737" y="34922"/>
                </a:cubicBezTo>
                <a:cubicBezTo>
                  <a:pt x="181737" y="34719"/>
                  <a:pt x="181635" y="34414"/>
                  <a:pt x="181432" y="34008"/>
                </a:cubicBezTo>
                <a:close/>
                <a:moveTo>
                  <a:pt x="175336" y="34008"/>
                </a:moveTo>
                <a:cubicBezTo>
                  <a:pt x="174727" y="34008"/>
                  <a:pt x="174015" y="34109"/>
                  <a:pt x="173203" y="34312"/>
                </a:cubicBezTo>
                <a:cubicBezTo>
                  <a:pt x="172999" y="34719"/>
                  <a:pt x="172898" y="35125"/>
                  <a:pt x="172898" y="35532"/>
                </a:cubicBezTo>
                <a:cubicBezTo>
                  <a:pt x="172898" y="35938"/>
                  <a:pt x="172796" y="36344"/>
                  <a:pt x="172593" y="36751"/>
                </a:cubicBezTo>
                <a:lnTo>
                  <a:pt x="171711" y="38868"/>
                </a:lnTo>
                <a:lnTo>
                  <a:pt x="172288" y="38580"/>
                </a:lnTo>
                <a:lnTo>
                  <a:pt x="172288" y="39494"/>
                </a:lnTo>
                <a:lnTo>
                  <a:pt x="171697" y="38902"/>
                </a:lnTo>
                <a:lnTo>
                  <a:pt x="171069" y="40408"/>
                </a:lnTo>
                <a:cubicBezTo>
                  <a:pt x="171272" y="39799"/>
                  <a:pt x="171679" y="39494"/>
                  <a:pt x="172288" y="39494"/>
                </a:cubicBezTo>
                <a:cubicBezTo>
                  <a:pt x="172695" y="39291"/>
                  <a:pt x="172949" y="39138"/>
                  <a:pt x="173050" y="39037"/>
                </a:cubicBezTo>
                <a:cubicBezTo>
                  <a:pt x="173152" y="38935"/>
                  <a:pt x="173406" y="38783"/>
                  <a:pt x="173812" y="38580"/>
                </a:cubicBezTo>
                <a:cubicBezTo>
                  <a:pt x="174219" y="38173"/>
                  <a:pt x="174473" y="37970"/>
                  <a:pt x="174574" y="37970"/>
                </a:cubicBezTo>
                <a:cubicBezTo>
                  <a:pt x="174676" y="37970"/>
                  <a:pt x="174828" y="37868"/>
                  <a:pt x="175031" y="37665"/>
                </a:cubicBezTo>
                <a:cubicBezTo>
                  <a:pt x="174625" y="37259"/>
                  <a:pt x="174422" y="36954"/>
                  <a:pt x="174422" y="36751"/>
                </a:cubicBezTo>
                <a:cubicBezTo>
                  <a:pt x="174422" y="36548"/>
                  <a:pt x="174219" y="36243"/>
                  <a:pt x="173812" y="35836"/>
                </a:cubicBezTo>
                <a:cubicBezTo>
                  <a:pt x="174219" y="35633"/>
                  <a:pt x="174574" y="35532"/>
                  <a:pt x="174879" y="35532"/>
                </a:cubicBezTo>
                <a:lnTo>
                  <a:pt x="175836" y="35258"/>
                </a:lnTo>
                <a:close/>
                <a:moveTo>
                  <a:pt x="195845" y="33964"/>
                </a:moveTo>
                <a:lnTo>
                  <a:pt x="195758" y="34008"/>
                </a:lnTo>
                <a:lnTo>
                  <a:pt x="193624" y="34008"/>
                </a:lnTo>
                <a:cubicBezTo>
                  <a:pt x="193827" y="34211"/>
                  <a:pt x="194132" y="34719"/>
                  <a:pt x="194539" y="35532"/>
                </a:cubicBezTo>
                <a:cubicBezTo>
                  <a:pt x="194945" y="35125"/>
                  <a:pt x="195199" y="34820"/>
                  <a:pt x="195301" y="34617"/>
                </a:cubicBezTo>
                <a:close/>
                <a:moveTo>
                  <a:pt x="380878" y="33855"/>
                </a:moveTo>
                <a:lnTo>
                  <a:pt x="380848" y="34008"/>
                </a:lnTo>
                <a:cubicBezTo>
                  <a:pt x="380441" y="34414"/>
                  <a:pt x="379933" y="34820"/>
                  <a:pt x="379324" y="35227"/>
                </a:cubicBezTo>
                <a:lnTo>
                  <a:pt x="380848" y="35227"/>
                </a:lnTo>
                <a:cubicBezTo>
                  <a:pt x="381051" y="34820"/>
                  <a:pt x="381102" y="34566"/>
                  <a:pt x="381000" y="34465"/>
                </a:cubicBezTo>
                <a:close/>
                <a:moveTo>
                  <a:pt x="481127" y="33703"/>
                </a:moveTo>
                <a:cubicBezTo>
                  <a:pt x="480924" y="33906"/>
                  <a:pt x="480822" y="34211"/>
                  <a:pt x="480822" y="34617"/>
                </a:cubicBezTo>
                <a:cubicBezTo>
                  <a:pt x="480416" y="34617"/>
                  <a:pt x="480009" y="34719"/>
                  <a:pt x="479603" y="34922"/>
                </a:cubicBezTo>
                <a:cubicBezTo>
                  <a:pt x="479603" y="35328"/>
                  <a:pt x="479654" y="35633"/>
                  <a:pt x="479755" y="35836"/>
                </a:cubicBezTo>
                <a:cubicBezTo>
                  <a:pt x="479857" y="36040"/>
                  <a:pt x="479908" y="36344"/>
                  <a:pt x="479908" y="36751"/>
                </a:cubicBezTo>
                <a:lnTo>
                  <a:pt x="481432" y="36751"/>
                </a:lnTo>
                <a:cubicBezTo>
                  <a:pt x="481838" y="36344"/>
                  <a:pt x="482041" y="35989"/>
                  <a:pt x="482041" y="35684"/>
                </a:cubicBezTo>
                <a:cubicBezTo>
                  <a:pt x="482041" y="35379"/>
                  <a:pt x="482244" y="35024"/>
                  <a:pt x="482651" y="34617"/>
                </a:cubicBezTo>
                <a:cubicBezTo>
                  <a:pt x="481838" y="34211"/>
                  <a:pt x="481330" y="33906"/>
                  <a:pt x="481127" y="33703"/>
                </a:cubicBezTo>
                <a:close/>
                <a:moveTo>
                  <a:pt x="477774" y="33703"/>
                </a:moveTo>
                <a:cubicBezTo>
                  <a:pt x="477571" y="33703"/>
                  <a:pt x="477418" y="33754"/>
                  <a:pt x="477317" y="33855"/>
                </a:cubicBezTo>
                <a:cubicBezTo>
                  <a:pt x="477215" y="33957"/>
                  <a:pt x="477063" y="34008"/>
                  <a:pt x="476860" y="34008"/>
                </a:cubicBezTo>
                <a:cubicBezTo>
                  <a:pt x="476860" y="34414"/>
                  <a:pt x="476809" y="34770"/>
                  <a:pt x="476707" y="35074"/>
                </a:cubicBezTo>
                <a:lnTo>
                  <a:pt x="476599" y="35829"/>
                </a:lnTo>
                <a:lnTo>
                  <a:pt x="478384" y="35532"/>
                </a:lnTo>
                <a:cubicBezTo>
                  <a:pt x="477977" y="34719"/>
                  <a:pt x="477774" y="34109"/>
                  <a:pt x="477774" y="33703"/>
                </a:cubicBezTo>
                <a:close/>
                <a:moveTo>
                  <a:pt x="390296" y="33703"/>
                </a:moveTo>
                <a:cubicBezTo>
                  <a:pt x="390296" y="34109"/>
                  <a:pt x="390398" y="34414"/>
                  <a:pt x="390601" y="34617"/>
                </a:cubicBezTo>
                <a:lnTo>
                  <a:pt x="390784" y="34983"/>
                </a:lnTo>
                <a:lnTo>
                  <a:pt x="390906" y="34617"/>
                </a:lnTo>
                <a:cubicBezTo>
                  <a:pt x="390906" y="34414"/>
                  <a:pt x="391008" y="34109"/>
                  <a:pt x="391211" y="33703"/>
                </a:cubicBezTo>
                <a:close/>
                <a:moveTo>
                  <a:pt x="232334" y="33703"/>
                </a:moveTo>
                <a:cubicBezTo>
                  <a:pt x="231927" y="34922"/>
                  <a:pt x="231724" y="35735"/>
                  <a:pt x="231724" y="36141"/>
                </a:cubicBezTo>
                <a:cubicBezTo>
                  <a:pt x="232537" y="35532"/>
                  <a:pt x="233350" y="35125"/>
                  <a:pt x="234163" y="34922"/>
                </a:cubicBezTo>
                <a:cubicBezTo>
                  <a:pt x="233756" y="34719"/>
                  <a:pt x="233451" y="34516"/>
                  <a:pt x="233248" y="34312"/>
                </a:cubicBezTo>
                <a:cubicBezTo>
                  <a:pt x="233045" y="34109"/>
                  <a:pt x="232740" y="33906"/>
                  <a:pt x="232334" y="33703"/>
                </a:cubicBezTo>
                <a:close/>
                <a:moveTo>
                  <a:pt x="597256" y="33398"/>
                </a:moveTo>
                <a:lnTo>
                  <a:pt x="597560" y="33703"/>
                </a:lnTo>
                <a:lnTo>
                  <a:pt x="597560" y="33398"/>
                </a:lnTo>
                <a:close/>
                <a:moveTo>
                  <a:pt x="312877" y="33398"/>
                </a:moveTo>
                <a:cubicBezTo>
                  <a:pt x="312877" y="33601"/>
                  <a:pt x="312776" y="33804"/>
                  <a:pt x="312572" y="34008"/>
                </a:cubicBezTo>
                <a:lnTo>
                  <a:pt x="309829" y="34922"/>
                </a:lnTo>
                <a:cubicBezTo>
                  <a:pt x="310236" y="36344"/>
                  <a:pt x="310642" y="37259"/>
                  <a:pt x="311048" y="37665"/>
                </a:cubicBezTo>
                <a:cubicBezTo>
                  <a:pt x="310845" y="37665"/>
                  <a:pt x="310693" y="37716"/>
                  <a:pt x="310591" y="37818"/>
                </a:cubicBezTo>
                <a:cubicBezTo>
                  <a:pt x="310490" y="37919"/>
                  <a:pt x="310236" y="37970"/>
                  <a:pt x="309829" y="37970"/>
                </a:cubicBezTo>
                <a:lnTo>
                  <a:pt x="309829" y="38580"/>
                </a:lnTo>
                <a:cubicBezTo>
                  <a:pt x="310236" y="38173"/>
                  <a:pt x="310490" y="37970"/>
                  <a:pt x="310591" y="37970"/>
                </a:cubicBezTo>
                <a:cubicBezTo>
                  <a:pt x="310693" y="37970"/>
                  <a:pt x="310845" y="37868"/>
                  <a:pt x="311048" y="37665"/>
                </a:cubicBezTo>
                <a:cubicBezTo>
                  <a:pt x="311455" y="37259"/>
                  <a:pt x="311912" y="36852"/>
                  <a:pt x="312420" y="36446"/>
                </a:cubicBezTo>
                <a:cubicBezTo>
                  <a:pt x="312928" y="36040"/>
                  <a:pt x="313487" y="35633"/>
                  <a:pt x="314096" y="35227"/>
                </a:cubicBezTo>
                <a:cubicBezTo>
                  <a:pt x="313284" y="34414"/>
                  <a:pt x="312877" y="33906"/>
                  <a:pt x="312877" y="33703"/>
                </a:cubicBezTo>
                <a:cubicBezTo>
                  <a:pt x="312877" y="33296"/>
                  <a:pt x="312877" y="33195"/>
                  <a:pt x="312877" y="33398"/>
                </a:cubicBezTo>
                <a:close/>
                <a:moveTo>
                  <a:pt x="583540" y="33093"/>
                </a:moveTo>
                <a:cubicBezTo>
                  <a:pt x="582524" y="34922"/>
                  <a:pt x="582727" y="36243"/>
                  <a:pt x="584149" y="37056"/>
                </a:cubicBezTo>
                <a:cubicBezTo>
                  <a:pt x="584149" y="36243"/>
                  <a:pt x="584098" y="35582"/>
                  <a:pt x="583997" y="35074"/>
                </a:cubicBezTo>
                <a:cubicBezTo>
                  <a:pt x="583895" y="34566"/>
                  <a:pt x="583743" y="33906"/>
                  <a:pt x="583540" y="33093"/>
                </a:cubicBezTo>
                <a:close/>
                <a:moveTo>
                  <a:pt x="484480" y="33093"/>
                </a:moveTo>
                <a:cubicBezTo>
                  <a:pt x="484480" y="33296"/>
                  <a:pt x="484429" y="33500"/>
                  <a:pt x="484327" y="33703"/>
                </a:cubicBezTo>
                <a:cubicBezTo>
                  <a:pt x="484226" y="33906"/>
                  <a:pt x="484175" y="34109"/>
                  <a:pt x="484175" y="34312"/>
                </a:cubicBezTo>
                <a:lnTo>
                  <a:pt x="484480" y="34312"/>
                </a:lnTo>
                <a:cubicBezTo>
                  <a:pt x="484480" y="34109"/>
                  <a:pt x="484530" y="33906"/>
                  <a:pt x="484632" y="33703"/>
                </a:cubicBezTo>
                <a:cubicBezTo>
                  <a:pt x="484734" y="33500"/>
                  <a:pt x="484784" y="33296"/>
                  <a:pt x="484784" y="33093"/>
                </a:cubicBezTo>
                <a:close/>
                <a:moveTo>
                  <a:pt x="197587" y="33093"/>
                </a:moveTo>
                <a:cubicBezTo>
                  <a:pt x="197180" y="33296"/>
                  <a:pt x="196875" y="33449"/>
                  <a:pt x="196672" y="33550"/>
                </a:cubicBezTo>
                <a:lnTo>
                  <a:pt x="196201" y="33786"/>
                </a:lnTo>
                <a:lnTo>
                  <a:pt x="197587" y="34617"/>
                </a:lnTo>
                <a:cubicBezTo>
                  <a:pt x="197587" y="34820"/>
                  <a:pt x="197536" y="34973"/>
                  <a:pt x="197434" y="35074"/>
                </a:cubicBezTo>
                <a:cubicBezTo>
                  <a:pt x="197333" y="35176"/>
                  <a:pt x="197282" y="35430"/>
                  <a:pt x="197282" y="35836"/>
                </a:cubicBezTo>
                <a:cubicBezTo>
                  <a:pt x="197688" y="35633"/>
                  <a:pt x="197891" y="35532"/>
                  <a:pt x="197891" y="35532"/>
                </a:cubicBezTo>
                <a:cubicBezTo>
                  <a:pt x="197688" y="35328"/>
                  <a:pt x="197637" y="35176"/>
                  <a:pt x="197739" y="35074"/>
                </a:cubicBezTo>
                <a:cubicBezTo>
                  <a:pt x="197841" y="34973"/>
                  <a:pt x="197790" y="34820"/>
                  <a:pt x="197587" y="34617"/>
                </a:cubicBezTo>
                <a:cubicBezTo>
                  <a:pt x="197587" y="34414"/>
                  <a:pt x="197637" y="34211"/>
                  <a:pt x="197739" y="34008"/>
                </a:cubicBezTo>
                <a:cubicBezTo>
                  <a:pt x="197841" y="33804"/>
                  <a:pt x="197790" y="33500"/>
                  <a:pt x="197587" y="33093"/>
                </a:cubicBezTo>
                <a:close/>
                <a:moveTo>
                  <a:pt x="580796" y="32788"/>
                </a:moveTo>
                <a:cubicBezTo>
                  <a:pt x="580593" y="32788"/>
                  <a:pt x="580085" y="32992"/>
                  <a:pt x="579272" y="33398"/>
                </a:cubicBezTo>
                <a:cubicBezTo>
                  <a:pt x="579476" y="33601"/>
                  <a:pt x="579577" y="33703"/>
                  <a:pt x="579577" y="33703"/>
                </a:cubicBezTo>
                <a:cubicBezTo>
                  <a:pt x="579780" y="33703"/>
                  <a:pt x="580288" y="33500"/>
                  <a:pt x="581101" y="33093"/>
                </a:cubicBezTo>
                <a:cubicBezTo>
                  <a:pt x="580898" y="32890"/>
                  <a:pt x="580796" y="32788"/>
                  <a:pt x="580796" y="32788"/>
                </a:cubicBezTo>
                <a:close/>
                <a:moveTo>
                  <a:pt x="188138" y="32788"/>
                </a:moveTo>
                <a:cubicBezTo>
                  <a:pt x="187935" y="33195"/>
                  <a:pt x="187528" y="33703"/>
                  <a:pt x="186919" y="34312"/>
                </a:cubicBezTo>
                <a:lnTo>
                  <a:pt x="187833" y="37056"/>
                </a:lnTo>
                <a:cubicBezTo>
                  <a:pt x="188036" y="36446"/>
                  <a:pt x="188290" y="35836"/>
                  <a:pt x="188595" y="35227"/>
                </a:cubicBezTo>
                <a:cubicBezTo>
                  <a:pt x="188900" y="34617"/>
                  <a:pt x="188747" y="33804"/>
                  <a:pt x="188138" y="32788"/>
                </a:cubicBezTo>
                <a:close/>
                <a:moveTo>
                  <a:pt x="606704" y="32484"/>
                </a:moveTo>
                <a:lnTo>
                  <a:pt x="606704" y="33398"/>
                </a:lnTo>
                <a:lnTo>
                  <a:pt x="607009" y="33398"/>
                </a:lnTo>
                <a:lnTo>
                  <a:pt x="607009" y="32484"/>
                </a:lnTo>
                <a:close/>
                <a:moveTo>
                  <a:pt x="603047" y="32484"/>
                </a:moveTo>
                <a:cubicBezTo>
                  <a:pt x="602640" y="32687"/>
                  <a:pt x="602437" y="32788"/>
                  <a:pt x="602437" y="32788"/>
                </a:cubicBezTo>
                <a:cubicBezTo>
                  <a:pt x="602437" y="33601"/>
                  <a:pt x="602539" y="34109"/>
                  <a:pt x="602742" y="34312"/>
                </a:cubicBezTo>
                <a:cubicBezTo>
                  <a:pt x="603148" y="34312"/>
                  <a:pt x="603352" y="34211"/>
                  <a:pt x="603352" y="34008"/>
                </a:cubicBezTo>
                <a:cubicBezTo>
                  <a:pt x="603352" y="33398"/>
                  <a:pt x="603250" y="32890"/>
                  <a:pt x="603047" y="32484"/>
                </a:cubicBezTo>
                <a:close/>
                <a:moveTo>
                  <a:pt x="600304" y="32484"/>
                </a:moveTo>
                <a:cubicBezTo>
                  <a:pt x="600304" y="32687"/>
                  <a:pt x="600100" y="32992"/>
                  <a:pt x="599694" y="33398"/>
                </a:cubicBezTo>
                <a:cubicBezTo>
                  <a:pt x="599897" y="33601"/>
                  <a:pt x="599999" y="33703"/>
                  <a:pt x="599999" y="33703"/>
                </a:cubicBezTo>
                <a:cubicBezTo>
                  <a:pt x="600405" y="33296"/>
                  <a:pt x="600608" y="32992"/>
                  <a:pt x="600608" y="32788"/>
                </a:cubicBezTo>
                <a:cubicBezTo>
                  <a:pt x="600608" y="32585"/>
                  <a:pt x="600507" y="32484"/>
                  <a:pt x="600304" y="32484"/>
                </a:cubicBezTo>
                <a:close/>
                <a:moveTo>
                  <a:pt x="493319" y="32484"/>
                </a:moveTo>
                <a:cubicBezTo>
                  <a:pt x="492709" y="33500"/>
                  <a:pt x="493014" y="34109"/>
                  <a:pt x="494233" y="34312"/>
                </a:cubicBezTo>
                <a:cubicBezTo>
                  <a:pt x="494233" y="34312"/>
                  <a:pt x="494538" y="34109"/>
                  <a:pt x="495148" y="33703"/>
                </a:cubicBezTo>
                <a:cubicBezTo>
                  <a:pt x="494741" y="33296"/>
                  <a:pt x="494132" y="32890"/>
                  <a:pt x="493319" y="32484"/>
                </a:cubicBezTo>
                <a:close/>
                <a:moveTo>
                  <a:pt x="192100" y="32484"/>
                </a:moveTo>
                <a:lnTo>
                  <a:pt x="192100" y="32788"/>
                </a:lnTo>
                <a:lnTo>
                  <a:pt x="192710" y="32788"/>
                </a:lnTo>
                <a:cubicBezTo>
                  <a:pt x="192507" y="32585"/>
                  <a:pt x="192303" y="32484"/>
                  <a:pt x="192100" y="32484"/>
                </a:cubicBezTo>
                <a:close/>
                <a:moveTo>
                  <a:pt x="179603" y="32484"/>
                </a:moveTo>
                <a:cubicBezTo>
                  <a:pt x="180010" y="32890"/>
                  <a:pt x="180315" y="33093"/>
                  <a:pt x="180518" y="33093"/>
                </a:cubicBezTo>
                <a:lnTo>
                  <a:pt x="180823" y="33093"/>
                </a:lnTo>
                <a:cubicBezTo>
                  <a:pt x="181026" y="32890"/>
                  <a:pt x="181127" y="32687"/>
                  <a:pt x="181127" y="32484"/>
                </a:cubicBezTo>
                <a:close/>
                <a:moveTo>
                  <a:pt x="63398" y="32484"/>
                </a:moveTo>
                <a:cubicBezTo>
                  <a:pt x="64211" y="34516"/>
                  <a:pt x="65532" y="35836"/>
                  <a:pt x="67361" y="36446"/>
                </a:cubicBezTo>
                <a:cubicBezTo>
                  <a:pt x="67361" y="36446"/>
                  <a:pt x="67666" y="36446"/>
                  <a:pt x="68275" y="36446"/>
                </a:cubicBezTo>
                <a:cubicBezTo>
                  <a:pt x="67869" y="34820"/>
                  <a:pt x="67666" y="33804"/>
                  <a:pt x="67666" y="33398"/>
                </a:cubicBezTo>
                <a:cubicBezTo>
                  <a:pt x="67056" y="33195"/>
                  <a:pt x="66446" y="33042"/>
                  <a:pt x="65837" y="32941"/>
                </a:cubicBezTo>
                <a:cubicBezTo>
                  <a:pt x="65227" y="32839"/>
                  <a:pt x="64414" y="32687"/>
                  <a:pt x="63398" y="32484"/>
                </a:cubicBezTo>
                <a:close/>
                <a:moveTo>
                  <a:pt x="61570" y="32484"/>
                </a:moveTo>
                <a:cubicBezTo>
                  <a:pt x="61163" y="32890"/>
                  <a:pt x="60960" y="33195"/>
                  <a:pt x="60960" y="33398"/>
                </a:cubicBezTo>
                <a:cubicBezTo>
                  <a:pt x="60960" y="33601"/>
                  <a:pt x="60757" y="33906"/>
                  <a:pt x="60350" y="34312"/>
                </a:cubicBezTo>
                <a:cubicBezTo>
                  <a:pt x="60960" y="34312"/>
                  <a:pt x="61366" y="34414"/>
                  <a:pt x="61570" y="34617"/>
                </a:cubicBezTo>
                <a:close/>
                <a:moveTo>
                  <a:pt x="51206" y="32484"/>
                </a:moveTo>
                <a:lnTo>
                  <a:pt x="51206" y="33703"/>
                </a:lnTo>
                <a:cubicBezTo>
                  <a:pt x="51206" y="33500"/>
                  <a:pt x="51714" y="33093"/>
                  <a:pt x="52730" y="32484"/>
                </a:cubicBezTo>
                <a:close/>
                <a:moveTo>
                  <a:pt x="201092" y="32407"/>
                </a:moveTo>
                <a:lnTo>
                  <a:pt x="200939" y="32484"/>
                </a:lnTo>
                <a:cubicBezTo>
                  <a:pt x="200736" y="32687"/>
                  <a:pt x="200533" y="32839"/>
                  <a:pt x="200330" y="32941"/>
                </a:cubicBezTo>
                <a:cubicBezTo>
                  <a:pt x="200127" y="33042"/>
                  <a:pt x="199923" y="33195"/>
                  <a:pt x="199720" y="33398"/>
                </a:cubicBezTo>
                <a:cubicBezTo>
                  <a:pt x="199923" y="33398"/>
                  <a:pt x="200025" y="33449"/>
                  <a:pt x="200025" y="33550"/>
                </a:cubicBezTo>
                <a:cubicBezTo>
                  <a:pt x="200025" y="33652"/>
                  <a:pt x="200127" y="33703"/>
                  <a:pt x="200330" y="33703"/>
                </a:cubicBezTo>
                <a:cubicBezTo>
                  <a:pt x="200533" y="33500"/>
                  <a:pt x="200635" y="33296"/>
                  <a:pt x="200635" y="33093"/>
                </a:cubicBezTo>
                <a:close/>
                <a:moveTo>
                  <a:pt x="497281" y="32179"/>
                </a:moveTo>
                <a:cubicBezTo>
                  <a:pt x="497078" y="32382"/>
                  <a:pt x="496976" y="32687"/>
                  <a:pt x="496976" y="33093"/>
                </a:cubicBezTo>
                <a:cubicBezTo>
                  <a:pt x="497180" y="33093"/>
                  <a:pt x="497332" y="33042"/>
                  <a:pt x="497434" y="32941"/>
                </a:cubicBezTo>
                <a:cubicBezTo>
                  <a:pt x="497535" y="32839"/>
                  <a:pt x="497688" y="32788"/>
                  <a:pt x="497891" y="32788"/>
                </a:cubicBezTo>
                <a:lnTo>
                  <a:pt x="497891" y="32484"/>
                </a:lnTo>
                <a:cubicBezTo>
                  <a:pt x="497484" y="32484"/>
                  <a:pt x="497281" y="32382"/>
                  <a:pt x="497281" y="32179"/>
                </a:cubicBezTo>
                <a:close/>
                <a:moveTo>
                  <a:pt x="318364" y="31569"/>
                </a:moveTo>
                <a:lnTo>
                  <a:pt x="318668" y="31874"/>
                </a:lnTo>
                <a:cubicBezTo>
                  <a:pt x="318668" y="32077"/>
                  <a:pt x="318770" y="32179"/>
                  <a:pt x="318973" y="32179"/>
                </a:cubicBezTo>
                <a:lnTo>
                  <a:pt x="318973" y="31569"/>
                </a:lnTo>
                <a:close/>
                <a:moveTo>
                  <a:pt x="248488" y="31569"/>
                </a:moveTo>
                <a:cubicBezTo>
                  <a:pt x="248082" y="32179"/>
                  <a:pt x="247675" y="32788"/>
                  <a:pt x="247269" y="33398"/>
                </a:cubicBezTo>
                <a:cubicBezTo>
                  <a:pt x="246863" y="34008"/>
                  <a:pt x="246456" y="34617"/>
                  <a:pt x="246050" y="35227"/>
                </a:cubicBezTo>
                <a:cubicBezTo>
                  <a:pt x="246050" y="35024"/>
                  <a:pt x="246355" y="35227"/>
                  <a:pt x="246964" y="35836"/>
                </a:cubicBezTo>
                <a:cubicBezTo>
                  <a:pt x="247167" y="35836"/>
                  <a:pt x="247371" y="35938"/>
                  <a:pt x="247574" y="36141"/>
                </a:cubicBezTo>
                <a:cubicBezTo>
                  <a:pt x="248183" y="35532"/>
                  <a:pt x="248793" y="35024"/>
                  <a:pt x="249403" y="34617"/>
                </a:cubicBezTo>
                <a:lnTo>
                  <a:pt x="250247" y="37431"/>
                </a:lnTo>
                <a:lnTo>
                  <a:pt x="251231" y="36446"/>
                </a:lnTo>
                <a:cubicBezTo>
                  <a:pt x="251638" y="36040"/>
                  <a:pt x="252044" y="35633"/>
                  <a:pt x="252451" y="35227"/>
                </a:cubicBezTo>
                <a:cubicBezTo>
                  <a:pt x="252247" y="34820"/>
                  <a:pt x="251943" y="34414"/>
                  <a:pt x="251536" y="34008"/>
                </a:cubicBezTo>
                <a:cubicBezTo>
                  <a:pt x="251943" y="33804"/>
                  <a:pt x="252146" y="33652"/>
                  <a:pt x="252146" y="33550"/>
                </a:cubicBezTo>
                <a:cubicBezTo>
                  <a:pt x="252146" y="33449"/>
                  <a:pt x="252044" y="33500"/>
                  <a:pt x="251841" y="33703"/>
                </a:cubicBezTo>
                <a:cubicBezTo>
                  <a:pt x="252044" y="33296"/>
                  <a:pt x="252095" y="33195"/>
                  <a:pt x="251993" y="33398"/>
                </a:cubicBezTo>
                <a:cubicBezTo>
                  <a:pt x="251892" y="33601"/>
                  <a:pt x="251739" y="33804"/>
                  <a:pt x="251536" y="34008"/>
                </a:cubicBezTo>
                <a:cubicBezTo>
                  <a:pt x="250927" y="34008"/>
                  <a:pt x="250215" y="34211"/>
                  <a:pt x="249403" y="34617"/>
                </a:cubicBezTo>
                <a:cubicBezTo>
                  <a:pt x="249403" y="34211"/>
                  <a:pt x="249453" y="33703"/>
                  <a:pt x="249555" y="33093"/>
                </a:cubicBezTo>
                <a:cubicBezTo>
                  <a:pt x="249657" y="32484"/>
                  <a:pt x="249301" y="31976"/>
                  <a:pt x="248488" y="31569"/>
                </a:cubicBezTo>
                <a:close/>
                <a:moveTo>
                  <a:pt x="502158" y="31264"/>
                </a:moveTo>
                <a:cubicBezTo>
                  <a:pt x="501752" y="31874"/>
                  <a:pt x="501142" y="32382"/>
                  <a:pt x="500329" y="32788"/>
                </a:cubicBezTo>
                <a:cubicBezTo>
                  <a:pt x="501548" y="33601"/>
                  <a:pt x="502158" y="34008"/>
                  <a:pt x="502158" y="34008"/>
                </a:cubicBezTo>
                <a:cubicBezTo>
                  <a:pt x="502971" y="33601"/>
                  <a:pt x="503276" y="33398"/>
                  <a:pt x="503072" y="33398"/>
                </a:cubicBezTo>
                <a:cubicBezTo>
                  <a:pt x="502869" y="32992"/>
                  <a:pt x="502768" y="32636"/>
                  <a:pt x="502768" y="32331"/>
                </a:cubicBezTo>
                <a:cubicBezTo>
                  <a:pt x="502768" y="32026"/>
                  <a:pt x="502564" y="31671"/>
                  <a:pt x="502158" y="31264"/>
                </a:cubicBezTo>
                <a:close/>
                <a:moveTo>
                  <a:pt x="487528" y="31264"/>
                </a:moveTo>
                <a:cubicBezTo>
                  <a:pt x="487324" y="31468"/>
                  <a:pt x="487223" y="31671"/>
                  <a:pt x="487223" y="31874"/>
                </a:cubicBezTo>
                <a:cubicBezTo>
                  <a:pt x="487223" y="32077"/>
                  <a:pt x="487121" y="32179"/>
                  <a:pt x="486918" y="32179"/>
                </a:cubicBezTo>
                <a:cubicBezTo>
                  <a:pt x="486918" y="32382"/>
                  <a:pt x="487121" y="32687"/>
                  <a:pt x="487528" y="33093"/>
                </a:cubicBezTo>
                <a:cubicBezTo>
                  <a:pt x="487731" y="33093"/>
                  <a:pt x="487832" y="33042"/>
                  <a:pt x="487832" y="32941"/>
                </a:cubicBezTo>
                <a:cubicBezTo>
                  <a:pt x="487832" y="32839"/>
                  <a:pt x="487934" y="32788"/>
                  <a:pt x="488137" y="32788"/>
                </a:cubicBezTo>
                <a:cubicBezTo>
                  <a:pt x="487934" y="32788"/>
                  <a:pt x="487731" y="32280"/>
                  <a:pt x="487528" y="31264"/>
                </a:cubicBezTo>
                <a:close/>
                <a:moveTo>
                  <a:pt x="396088" y="31264"/>
                </a:moveTo>
                <a:cubicBezTo>
                  <a:pt x="395478" y="31874"/>
                  <a:pt x="395275" y="32179"/>
                  <a:pt x="395478" y="32179"/>
                </a:cubicBezTo>
                <a:cubicBezTo>
                  <a:pt x="396291" y="32585"/>
                  <a:pt x="397002" y="32890"/>
                  <a:pt x="397612" y="33093"/>
                </a:cubicBezTo>
                <a:cubicBezTo>
                  <a:pt x="397205" y="32890"/>
                  <a:pt x="396951" y="32636"/>
                  <a:pt x="396850" y="32331"/>
                </a:cubicBezTo>
                <a:cubicBezTo>
                  <a:pt x="396748" y="32026"/>
                  <a:pt x="396494" y="31671"/>
                  <a:pt x="396088" y="31264"/>
                </a:cubicBezTo>
                <a:close/>
                <a:moveTo>
                  <a:pt x="177470" y="31264"/>
                </a:moveTo>
                <a:cubicBezTo>
                  <a:pt x="177267" y="31671"/>
                  <a:pt x="177063" y="32026"/>
                  <a:pt x="176860" y="32331"/>
                </a:cubicBezTo>
                <a:cubicBezTo>
                  <a:pt x="176657" y="32636"/>
                  <a:pt x="176352" y="32992"/>
                  <a:pt x="175946" y="33398"/>
                </a:cubicBezTo>
                <a:lnTo>
                  <a:pt x="178689" y="33398"/>
                </a:lnTo>
                <a:cubicBezTo>
                  <a:pt x="178892" y="32992"/>
                  <a:pt x="178994" y="32788"/>
                  <a:pt x="178994" y="32788"/>
                </a:cubicBezTo>
                <a:cubicBezTo>
                  <a:pt x="178587" y="32179"/>
                  <a:pt x="178079" y="31671"/>
                  <a:pt x="177470" y="31264"/>
                </a:cubicBezTo>
                <a:close/>
                <a:moveTo>
                  <a:pt x="70714" y="31264"/>
                </a:moveTo>
                <a:cubicBezTo>
                  <a:pt x="70307" y="31468"/>
                  <a:pt x="70002" y="31671"/>
                  <a:pt x="69799" y="31874"/>
                </a:cubicBezTo>
                <a:cubicBezTo>
                  <a:pt x="69596" y="32077"/>
                  <a:pt x="69291" y="32382"/>
                  <a:pt x="68885" y="32788"/>
                </a:cubicBezTo>
                <a:cubicBezTo>
                  <a:pt x="69291" y="32992"/>
                  <a:pt x="69698" y="33144"/>
                  <a:pt x="70104" y="33246"/>
                </a:cubicBezTo>
                <a:cubicBezTo>
                  <a:pt x="70510" y="33347"/>
                  <a:pt x="71120" y="33500"/>
                  <a:pt x="71933" y="33703"/>
                </a:cubicBezTo>
                <a:cubicBezTo>
                  <a:pt x="71526" y="33296"/>
                  <a:pt x="71272" y="32890"/>
                  <a:pt x="71171" y="32484"/>
                </a:cubicBezTo>
                <a:cubicBezTo>
                  <a:pt x="71069" y="32077"/>
                  <a:pt x="70917" y="31671"/>
                  <a:pt x="70714" y="31264"/>
                </a:cubicBezTo>
                <a:close/>
                <a:moveTo>
                  <a:pt x="385877" y="30960"/>
                </a:moveTo>
                <a:cubicBezTo>
                  <a:pt x="385572" y="31163"/>
                  <a:pt x="385216" y="31874"/>
                  <a:pt x="384810" y="33093"/>
                </a:cubicBezTo>
                <a:cubicBezTo>
                  <a:pt x="385216" y="32890"/>
                  <a:pt x="386334" y="32280"/>
                  <a:pt x="388163" y="31264"/>
                </a:cubicBezTo>
                <a:cubicBezTo>
                  <a:pt x="386944" y="30858"/>
                  <a:pt x="386182" y="30756"/>
                  <a:pt x="385877" y="30960"/>
                </a:cubicBezTo>
                <a:close/>
                <a:moveTo>
                  <a:pt x="60960" y="30960"/>
                </a:moveTo>
                <a:lnTo>
                  <a:pt x="60960" y="31569"/>
                </a:lnTo>
                <a:lnTo>
                  <a:pt x="61265" y="31569"/>
                </a:lnTo>
                <a:cubicBezTo>
                  <a:pt x="61265" y="31163"/>
                  <a:pt x="61163" y="30960"/>
                  <a:pt x="60960" y="30960"/>
                </a:cubicBezTo>
                <a:close/>
                <a:moveTo>
                  <a:pt x="235991" y="30807"/>
                </a:moveTo>
                <a:cubicBezTo>
                  <a:pt x="236195" y="30706"/>
                  <a:pt x="236093" y="30756"/>
                  <a:pt x="235687" y="30960"/>
                </a:cubicBezTo>
                <a:lnTo>
                  <a:pt x="235687" y="31036"/>
                </a:lnTo>
                <a:close/>
                <a:moveTo>
                  <a:pt x="604266" y="30655"/>
                </a:moveTo>
                <a:lnTo>
                  <a:pt x="603961" y="30960"/>
                </a:lnTo>
                <a:lnTo>
                  <a:pt x="604266" y="30960"/>
                </a:lnTo>
                <a:close/>
                <a:moveTo>
                  <a:pt x="391820" y="30655"/>
                </a:moveTo>
                <a:lnTo>
                  <a:pt x="390906" y="30960"/>
                </a:lnTo>
                <a:cubicBezTo>
                  <a:pt x="391719" y="31366"/>
                  <a:pt x="392227" y="31772"/>
                  <a:pt x="392430" y="32179"/>
                </a:cubicBezTo>
                <a:cubicBezTo>
                  <a:pt x="392633" y="32179"/>
                  <a:pt x="392735" y="32077"/>
                  <a:pt x="392735" y="31874"/>
                </a:cubicBezTo>
                <a:lnTo>
                  <a:pt x="392735" y="31569"/>
                </a:lnTo>
                <a:cubicBezTo>
                  <a:pt x="392125" y="30960"/>
                  <a:pt x="391820" y="30655"/>
                  <a:pt x="391820" y="30655"/>
                </a:cubicBezTo>
                <a:close/>
                <a:moveTo>
                  <a:pt x="241783" y="30655"/>
                </a:moveTo>
                <a:lnTo>
                  <a:pt x="241173" y="30960"/>
                </a:lnTo>
                <a:cubicBezTo>
                  <a:pt x="241579" y="31163"/>
                  <a:pt x="241935" y="31315"/>
                  <a:pt x="242240" y="31417"/>
                </a:cubicBezTo>
                <a:cubicBezTo>
                  <a:pt x="242545" y="31518"/>
                  <a:pt x="242900" y="31772"/>
                  <a:pt x="243307" y="32179"/>
                </a:cubicBezTo>
                <a:cubicBezTo>
                  <a:pt x="243307" y="31772"/>
                  <a:pt x="243357" y="31569"/>
                  <a:pt x="243459" y="31569"/>
                </a:cubicBezTo>
                <a:cubicBezTo>
                  <a:pt x="243561" y="31569"/>
                  <a:pt x="243611" y="31468"/>
                  <a:pt x="243611" y="31264"/>
                </a:cubicBezTo>
                <a:cubicBezTo>
                  <a:pt x="243205" y="31061"/>
                  <a:pt x="242849" y="30960"/>
                  <a:pt x="242545" y="30960"/>
                </a:cubicBezTo>
                <a:cubicBezTo>
                  <a:pt x="242240" y="30960"/>
                  <a:pt x="241986" y="30858"/>
                  <a:pt x="241783" y="30655"/>
                </a:cubicBezTo>
                <a:close/>
                <a:moveTo>
                  <a:pt x="192710" y="30655"/>
                </a:moveTo>
                <a:cubicBezTo>
                  <a:pt x="192507" y="30858"/>
                  <a:pt x="192405" y="31061"/>
                  <a:pt x="192405" y="31264"/>
                </a:cubicBezTo>
                <a:cubicBezTo>
                  <a:pt x="192405" y="31061"/>
                  <a:pt x="192507" y="30960"/>
                  <a:pt x="192710" y="30960"/>
                </a:cubicBezTo>
                <a:cubicBezTo>
                  <a:pt x="192507" y="30960"/>
                  <a:pt x="192507" y="30858"/>
                  <a:pt x="192710" y="30655"/>
                </a:cubicBezTo>
                <a:close/>
                <a:moveTo>
                  <a:pt x="173507" y="30655"/>
                </a:moveTo>
                <a:lnTo>
                  <a:pt x="173203" y="30960"/>
                </a:lnTo>
                <a:lnTo>
                  <a:pt x="174422" y="30960"/>
                </a:lnTo>
                <a:lnTo>
                  <a:pt x="174727" y="30655"/>
                </a:lnTo>
                <a:close/>
                <a:moveTo>
                  <a:pt x="57302" y="30655"/>
                </a:moveTo>
                <a:cubicBezTo>
                  <a:pt x="56083" y="31264"/>
                  <a:pt x="55169" y="31874"/>
                  <a:pt x="54559" y="32484"/>
                </a:cubicBezTo>
                <a:lnTo>
                  <a:pt x="54559" y="33093"/>
                </a:lnTo>
                <a:cubicBezTo>
                  <a:pt x="56185" y="32687"/>
                  <a:pt x="57506" y="32382"/>
                  <a:pt x="58522" y="32179"/>
                </a:cubicBezTo>
                <a:cubicBezTo>
                  <a:pt x="58522" y="31976"/>
                  <a:pt x="58928" y="31468"/>
                  <a:pt x="59741" y="30655"/>
                </a:cubicBezTo>
                <a:close/>
                <a:moveTo>
                  <a:pt x="590855" y="30350"/>
                </a:moveTo>
                <a:cubicBezTo>
                  <a:pt x="589636" y="31976"/>
                  <a:pt x="588721" y="32992"/>
                  <a:pt x="588112" y="33398"/>
                </a:cubicBezTo>
                <a:cubicBezTo>
                  <a:pt x="587502" y="32992"/>
                  <a:pt x="587197" y="32382"/>
                  <a:pt x="587197" y="31569"/>
                </a:cubicBezTo>
                <a:cubicBezTo>
                  <a:pt x="587197" y="30756"/>
                  <a:pt x="586689" y="30452"/>
                  <a:pt x="585673" y="30655"/>
                </a:cubicBezTo>
                <a:cubicBezTo>
                  <a:pt x="585470" y="30655"/>
                  <a:pt x="585165" y="31163"/>
                  <a:pt x="584759" y="32179"/>
                </a:cubicBezTo>
                <a:cubicBezTo>
                  <a:pt x="585775" y="32179"/>
                  <a:pt x="586232" y="32738"/>
                  <a:pt x="586130" y="33855"/>
                </a:cubicBezTo>
                <a:cubicBezTo>
                  <a:pt x="586029" y="34973"/>
                  <a:pt x="586588" y="35328"/>
                  <a:pt x="587807" y="34922"/>
                </a:cubicBezTo>
                <a:cubicBezTo>
                  <a:pt x="588416" y="34516"/>
                  <a:pt x="589077" y="34058"/>
                  <a:pt x="589788" y="33550"/>
                </a:cubicBezTo>
                <a:cubicBezTo>
                  <a:pt x="590499" y="33042"/>
                  <a:pt x="591261" y="32585"/>
                  <a:pt x="592074" y="32179"/>
                </a:cubicBezTo>
                <a:cubicBezTo>
                  <a:pt x="591668" y="31772"/>
                  <a:pt x="591261" y="31163"/>
                  <a:pt x="590855" y="30350"/>
                </a:cubicBezTo>
                <a:close/>
                <a:moveTo>
                  <a:pt x="74981" y="30350"/>
                </a:moveTo>
                <a:cubicBezTo>
                  <a:pt x="74981" y="30350"/>
                  <a:pt x="74778" y="30553"/>
                  <a:pt x="74371" y="30960"/>
                </a:cubicBezTo>
                <a:cubicBezTo>
                  <a:pt x="74574" y="31163"/>
                  <a:pt x="74778" y="31315"/>
                  <a:pt x="74981" y="31417"/>
                </a:cubicBezTo>
                <a:cubicBezTo>
                  <a:pt x="75184" y="31518"/>
                  <a:pt x="75489" y="31772"/>
                  <a:pt x="75895" y="32179"/>
                </a:cubicBezTo>
                <a:cubicBezTo>
                  <a:pt x="75895" y="31772"/>
                  <a:pt x="75946" y="31569"/>
                  <a:pt x="76048" y="31569"/>
                </a:cubicBezTo>
                <a:cubicBezTo>
                  <a:pt x="76149" y="31569"/>
                  <a:pt x="76200" y="31468"/>
                  <a:pt x="76200" y="31264"/>
                </a:cubicBezTo>
                <a:cubicBezTo>
                  <a:pt x="75794" y="31061"/>
                  <a:pt x="75590" y="30909"/>
                  <a:pt x="75590" y="30807"/>
                </a:cubicBezTo>
                <a:cubicBezTo>
                  <a:pt x="75590" y="30706"/>
                  <a:pt x="75387" y="30553"/>
                  <a:pt x="74981" y="30350"/>
                </a:cubicBezTo>
                <a:close/>
                <a:moveTo>
                  <a:pt x="610667" y="30045"/>
                </a:moveTo>
                <a:cubicBezTo>
                  <a:pt x="610667" y="30452"/>
                  <a:pt x="610565" y="30756"/>
                  <a:pt x="610362" y="30960"/>
                </a:cubicBezTo>
                <a:lnTo>
                  <a:pt x="610667" y="30960"/>
                </a:lnTo>
                <a:cubicBezTo>
                  <a:pt x="610870" y="30756"/>
                  <a:pt x="610870" y="30452"/>
                  <a:pt x="610667" y="30045"/>
                </a:cubicBezTo>
                <a:close/>
                <a:moveTo>
                  <a:pt x="355244" y="30045"/>
                </a:moveTo>
                <a:cubicBezTo>
                  <a:pt x="353009" y="30045"/>
                  <a:pt x="350926" y="30299"/>
                  <a:pt x="348996" y="30807"/>
                </a:cubicBezTo>
                <a:cubicBezTo>
                  <a:pt x="347066" y="31315"/>
                  <a:pt x="345186" y="32687"/>
                  <a:pt x="343357" y="34922"/>
                </a:cubicBezTo>
                <a:cubicBezTo>
                  <a:pt x="342748" y="35735"/>
                  <a:pt x="341630" y="36954"/>
                  <a:pt x="340004" y="38580"/>
                </a:cubicBezTo>
                <a:cubicBezTo>
                  <a:pt x="337769" y="40205"/>
                  <a:pt x="335839" y="42542"/>
                  <a:pt x="334213" y="45590"/>
                </a:cubicBezTo>
                <a:cubicBezTo>
                  <a:pt x="332994" y="47825"/>
                  <a:pt x="331775" y="50010"/>
                  <a:pt x="330556" y="52143"/>
                </a:cubicBezTo>
                <a:cubicBezTo>
                  <a:pt x="329336" y="54277"/>
                  <a:pt x="328117" y="56461"/>
                  <a:pt x="326898" y="58696"/>
                </a:cubicBezTo>
                <a:cubicBezTo>
                  <a:pt x="325882" y="61135"/>
                  <a:pt x="324815" y="63624"/>
                  <a:pt x="323698" y="66164"/>
                </a:cubicBezTo>
                <a:cubicBezTo>
                  <a:pt x="322580" y="68704"/>
                  <a:pt x="321716" y="71295"/>
                  <a:pt x="321107" y="73936"/>
                </a:cubicBezTo>
                <a:cubicBezTo>
                  <a:pt x="321107" y="74546"/>
                  <a:pt x="320700" y="75664"/>
                  <a:pt x="319888" y="77289"/>
                </a:cubicBezTo>
                <a:cubicBezTo>
                  <a:pt x="319075" y="78915"/>
                  <a:pt x="318668" y="80134"/>
                  <a:pt x="318668" y="80947"/>
                </a:cubicBezTo>
                <a:cubicBezTo>
                  <a:pt x="317856" y="83588"/>
                  <a:pt x="317094" y="86230"/>
                  <a:pt x="316382" y="88872"/>
                </a:cubicBezTo>
                <a:cubicBezTo>
                  <a:pt x="315671" y="91513"/>
                  <a:pt x="315011" y="94155"/>
                  <a:pt x="314401" y="96796"/>
                </a:cubicBezTo>
                <a:cubicBezTo>
                  <a:pt x="313588" y="99844"/>
                  <a:pt x="312877" y="102994"/>
                  <a:pt x="312268" y="106245"/>
                </a:cubicBezTo>
                <a:cubicBezTo>
                  <a:pt x="311658" y="109496"/>
                  <a:pt x="310845" y="113256"/>
                  <a:pt x="309829" y="117523"/>
                </a:cubicBezTo>
                <a:cubicBezTo>
                  <a:pt x="309626" y="120571"/>
                  <a:pt x="309118" y="124178"/>
                  <a:pt x="308305" y="128343"/>
                </a:cubicBezTo>
                <a:cubicBezTo>
                  <a:pt x="307492" y="132509"/>
                  <a:pt x="306984" y="136928"/>
                  <a:pt x="306781" y="141602"/>
                </a:cubicBezTo>
                <a:cubicBezTo>
                  <a:pt x="306781" y="145056"/>
                  <a:pt x="306680" y="148460"/>
                  <a:pt x="306476" y="151813"/>
                </a:cubicBezTo>
                <a:cubicBezTo>
                  <a:pt x="306273" y="155166"/>
                  <a:pt x="306273" y="158468"/>
                  <a:pt x="306476" y="161719"/>
                </a:cubicBezTo>
                <a:cubicBezTo>
                  <a:pt x="306680" y="165376"/>
                  <a:pt x="307289" y="168780"/>
                  <a:pt x="308305" y="171930"/>
                </a:cubicBezTo>
                <a:cubicBezTo>
                  <a:pt x="309321" y="175079"/>
                  <a:pt x="310439" y="178280"/>
                  <a:pt x="311658" y="181531"/>
                </a:cubicBezTo>
                <a:cubicBezTo>
                  <a:pt x="312064" y="182140"/>
                  <a:pt x="313080" y="183055"/>
                  <a:pt x="314706" y="184274"/>
                </a:cubicBezTo>
                <a:cubicBezTo>
                  <a:pt x="315519" y="185087"/>
                  <a:pt x="316636" y="185646"/>
                  <a:pt x="318059" y="185950"/>
                </a:cubicBezTo>
                <a:cubicBezTo>
                  <a:pt x="319481" y="186255"/>
                  <a:pt x="321056" y="186306"/>
                  <a:pt x="322783" y="186103"/>
                </a:cubicBezTo>
                <a:cubicBezTo>
                  <a:pt x="324510" y="185900"/>
                  <a:pt x="326136" y="185544"/>
                  <a:pt x="327660" y="185036"/>
                </a:cubicBezTo>
                <a:cubicBezTo>
                  <a:pt x="329184" y="184528"/>
                  <a:pt x="330454" y="183868"/>
                  <a:pt x="331470" y="183055"/>
                </a:cubicBezTo>
                <a:cubicBezTo>
                  <a:pt x="332283" y="182648"/>
                  <a:pt x="333096" y="182191"/>
                  <a:pt x="333908" y="181683"/>
                </a:cubicBezTo>
                <a:cubicBezTo>
                  <a:pt x="334721" y="181175"/>
                  <a:pt x="335331" y="180616"/>
                  <a:pt x="335737" y="180007"/>
                </a:cubicBezTo>
                <a:cubicBezTo>
                  <a:pt x="338582" y="175740"/>
                  <a:pt x="341478" y="171523"/>
                  <a:pt x="344424" y="167358"/>
                </a:cubicBezTo>
                <a:cubicBezTo>
                  <a:pt x="347370" y="163192"/>
                  <a:pt x="349656" y="158772"/>
                  <a:pt x="351282" y="154099"/>
                </a:cubicBezTo>
                <a:cubicBezTo>
                  <a:pt x="351688" y="152676"/>
                  <a:pt x="352247" y="151406"/>
                  <a:pt x="352958" y="150289"/>
                </a:cubicBezTo>
                <a:cubicBezTo>
                  <a:pt x="353670" y="149171"/>
                  <a:pt x="354228" y="147901"/>
                  <a:pt x="354635" y="146479"/>
                </a:cubicBezTo>
                <a:cubicBezTo>
                  <a:pt x="355448" y="143431"/>
                  <a:pt x="356413" y="140434"/>
                  <a:pt x="357530" y="137487"/>
                </a:cubicBezTo>
                <a:cubicBezTo>
                  <a:pt x="358648" y="134541"/>
                  <a:pt x="359512" y="131544"/>
                  <a:pt x="360121" y="128496"/>
                </a:cubicBezTo>
                <a:cubicBezTo>
                  <a:pt x="361137" y="124635"/>
                  <a:pt x="362204" y="120876"/>
                  <a:pt x="363322" y="117218"/>
                </a:cubicBezTo>
                <a:cubicBezTo>
                  <a:pt x="364439" y="113560"/>
                  <a:pt x="365201" y="109903"/>
                  <a:pt x="365608" y="106245"/>
                </a:cubicBezTo>
                <a:lnTo>
                  <a:pt x="366522" y="103502"/>
                </a:lnTo>
                <a:cubicBezTo>
                  <a:pt x="366725" y="103096"/>
                  <a:pt x="366827" y="102638"/>
                  <a:pt x="366827" y="102130"/>
                </a:cubicBezTo>
                <a:cubicBezTo>
                  <a:pt x="366827" y="101622"/>
                  <a:pt x="366928" y="101165"/>
                  <a:pt x="367132" y="100759"/>
                </a:cubicBezTo>
                <a:cubicBezTo>
                  <a:pt x="367538" y="97508"/>
                  <a:pt x="367995" y="94307"/>
                  <a:pt x="368503" y="91158"/>
                </a:cubicBezTo>
                <a:cubicBezTo>
                  <a:pt x="369011" y="88008"/>
                  <a:pt x="369468" y="84808"/>
                  <a:pt x="369875" y="81556"/>
                </a:cubicBezTo>
                <a:cubicBezTo>
                  <a:pt x="370281" y="78712"/>
                  <a:pt x="370637" y="76019"/>
                  <a:pt x="370942" y="73479"/>
                </a:cubicBezTo>
                <a:cubicBezTo>
                  <a:pt x="371246" y="70939"/>
                  <a:pt x="371399" y="68348"/>
                  <a:pt x="371399" y="65707"/>
                </a:cubicBezTo>
                <a:cubicBezTo>
                  <a:pt x="371196" y="63472"/>
                  <a:pt x="371043" y="61338"/>
                  <a:pt x="370942" y="59306"/>
                </a:cubicBezTo>
                <a:cubicBezTo>
                  <a:pt x="370840" y="57274"/>
                  <a:pt x="370789" y="55242"/>
                  <a:pt x="370789" y="53210"/>
                </a:cubicBezTo>
                <a:cubicBezTo>
                  <a:pt x="370383" y="46301"/>
                  <a:pt x="368554" y="40307"/>
                  <a:pt x="365303" y="35227"/>
                </a:cubicBezTo>
                <a:cubicBezTo>
                  <a:pt x="363068" y="31366"/>
                  <a:pt x="359715" y="29639"/>
                  <a:pt x="355244" y="30045"/>
                </a:cubicBezTo>
                <a:close/>
                <a:moveTo>
                  <a:pt x="332080" y="30045"/>
                </a:moveTo>
                <a:cubicBezTo>
                  <a:pt x="331876" y="30452"/>
                  <a:pt x="331826" y="30960"/>
                  <a:pt x="331927" y="31569"/>
                </a:cubicBezTo>
                <a:cubicBezTo>
                  <a:pt x="332029" y="32179"/>
                  <a:pt x="332080" y="32687"/>
                  <a:pt x="332080" y="33093"/>
                </a:cubicBezTo>
                <a:lnTo>
                  <a:pt x="332689" y="33093"/>
                </a:lnTo>
                <a:cubicBezTo>
                  <a:pt x="332689" y="32687"/>
                  <a:pt x="332740" y="32331"/>
                  <a:pt x="332842" y="32026"/>
                </a:cubicBezTo>
                <a:cubicBezTo>
                  <a:pt x="332943" y="31722"/>
                  <a:pt x="332994" y="31366"/>
                  <a:pt x="332994" y="30960"/>
                </a:cubicBezTo>
                <a:cubicBezTo>
                  <a:pt x="332994" y="30553"/>
                  <a:pt x="332994" y="30350"/>
                  <a:pt x="332994" y="30350"/>
                </a:cubicBezTo>
                <a:cubicBezTo>
                  <a:pt x="332791" y="30147"/>
                  <a:pt x="332486" y="30045"/>
                  <a:pt x="332080" y="30045"/>
                </a:cubicBezTo>
                <a:close/>
                <a:moveTo>
                  <a:pt x="322021" y="30045"/>
                </a:moveTo>
                <a:lnTo>
                  <a:pt x="322021" y="30350"/>
                </a:lnTo>
                <a:lnTo>
                  <a:pt x="323240" y="30350"/>
                </a:lnTo>
                <a:lnTo>
                  <a:pt x="323240" y="30045"/>
                </a:lnTo>
                <a:close/>
                <a:moveTo>
                  <a:pt x="318059" y="30045"/>
                </a:moveTo>
                <a:cubicBezTo>
                  <a:pt x="318465" y="30452"/>
                  <a:pt x="318668" y="30655"/>
                  <a:pt x="318668" y="30655"/>
                </a:cubicBezTo>
                <a:lnTo>
                  <a:pt x="319278" y="30045"/>
                </a:lnTo>
                <a:close/>
                <a:moveTo>
                  <a:pt x="201549" y="30045"/>
                </a:moveTo>
                <a:lnTo>
                  <a:pt x="201854" y="30350"/>
                </a:lnTo>
                <a:cubicBezTo>
                  <a:pt x="202057" y="30350"/>
                  <a:pt x="202159" y="30248"/>
                  <a:pt x="202159" y="30045"/>
                </a:cubicBezTo>
                <a:lnTo>
                  <a:pt x="201854" y="30045"/>
                </a:lnTo>
                <a:close/>
                <a:moveTo>
                  <a:pt x="507035" y="29893"/>
                </a:moveTo>
                <a:cubicBezTo>
                  <a:pt x="506832" y="29994"/>
                  <a:pt x="506527" y="30553"/>
                  <a:pt x="506120" y="31569"/>
                </a:cubicBezTo>
                <a:cubicBezTo>
                  <a:pt x="507543" y="30756"/>
                  <a:pt x="508254" y="30248"/>
                  <a:pt x="508254" y="30045"/>
                </a:cubicBezTo>
                <a:cubicBezTo>
                  <a:pt x="507644" y="29842"/>
                  <a:pt x="507238" y="29791"/>
                  <a:pt x="507035" y="29893"/>
                </a:cubicBezTo>
                <a:close/>
                <a:moveTo>
                  <a:pt x="181737" y="29740"/>
                </a:moveTo>
                <a:cubicBezTo>
                  <a:pt x="181534" y="29944"/>
                  <a:pt x="181432" y="30045"/>
                  <a:pt x="181432" y="30045"/>
                </a:cubicBezTo>
                <a:cubicBezTo>
                  <a:pt x="181839" y="31468"/>
                  <a:pt x="182550" y="32687"/>
                  <a:pt x="183566" y="33703"/>
                </a:cubicBezTo>
                <a:cubicBezTo>
                  <a:pt x="183566" y="32890"/>
                  <a:pt x="183769" y="31874"/>
                  <a:pt x="184175" y="30655"/>
                </a:cubicBezTo>
                <a:cubicBezTo>
                  <a:pt x="183769" y="30452"/>
                  <a:pt x="183363" y="30299"/>
                  <a:pt x="182956" y="30198"/>
                </a:cubicBezTo>
                <a:cubicBezTo>
                  <a:pt x="182550" y="30096"/>
                  <a:pt x="182143" y="29944"/>
                  <a:pt x="181737" y="29740"/>
                </a:cubicBezTo>
                <a:close/>
                <a:moveTo>
                  <a:pt x="234467" y="29527"/>
                </a:moveTo>
                <a:lnTo>
                  <a:pt x="233248" y="31112"/>
                </a:lnTo>
                <a:cubicBezTo>
                  <a:pt x="233451" y="31620"/>
                  <a:pt x="233756" y="32280"/>
                  <a:pt x="234163" y="33093"/>
                </a:cubicBezTo>
                <a:lnTo>
                  <a:pt x="236906" y="33093"/>
                </a:lnTo>
                <a:lnTo>
                  <a:pt x="237211" y="33093"/>
                </a:lnTo>
                <a:cubicBezTo>
                  <a:pt x="237211" y="34516"/>
                  <a:pt x="237312" y="35532"/>
                  <a:pt x="237515" y="36141"/>
                </a:cubicBezTo>
                <a:cubicBezTo>
                  <a:pt x="237515" y="36344"/>
                  <a:pt x="237617" y="36446"/>
                  <a:pt x="237820" y="36446"/>
                </a:cubicBezTo>
                <a:cubicBezTo>
                  <a:pt x="238023" y="36446"/>
                  <a:pt x="238125" y="36548"/>
                  <a:pt x="238125" y="36751"/>
                </a:cubicBezTo>
                <a:cubicBezTo>
                  <a:pt x="238531" y="36548"/>
                  <a:pt x="238938" y="36243"/>
                  <a:pt x="239344" y="35836"/>
                </a:cubicBezTo>
                <a:lnTo>
                  <a:pt x="238735" y="35227"/>
                </a:lnTo>
                <a:cubicBezTo>
                  <a:pt x="239344" y="33601"/>
                  <a:pt x="239751" y="31874"/>
                  <a:pt x="239954" y="30045"/>
                </a:cubicBezTo>
                <a:cubicBezTo>
                  <a:pt x="239141" y="30452"/>
                  <a:pt x="238836" y="30655"/>
                  <a:pt x="239039" y="30655"/>
                </a:cubicBezTo>
                <a:cubicBezTo>
                  <a:pt x="238633" y="31264"/>
                  <a:pt x="237922" y="32077"/>
                  <a:pt x="236906" y="33093"/>
                </a:cubicBezTo>
                <a:cubicBezTo>
                  <a:pt x="236703" y="32890"/>
                  <a:pt x="236499" y="32636"/>
                  <a:pt x="236296" y="32331"/>
                </a:cubicBezTo>
                <a:cubicBezTo>
                  <a:pt x="236093" y="32026"/>
                  <a:pt x="235788" y="31671"/>
                  <a:pt x="235382" y="31264"/>
                </a:cubicBezTo>
                <a:lnTo>
                  <a:pt x="235520" y="31161"/>
                </a:lnTo>
                <a:lnTo>
                  <a:pt x="234467" y="30502"/>
                </a:lnTo>
                <a:close/>
                <a:moveTo>
                  <a:pt x="316535" y="29436"/>
                </a:moveTo>
                <a:cubicBezTo>
                  <a:pt x="316332" y="30045"/>
                  <a:pt x="316128" y="30452"/>
                  <a:pt x="315925" y="30655"/>
                </a:cubicBezTo>
                <a:cubicBezTo>
                  <a:pt x="315722" y="30858"/>
                  <a:pt x="315620" y="31163"/>
                  <a:pt x="315620" y="31569"/>
                </a:cubicBezTo>
                <a:cubicBezTo>
                  <a:pt x="317246" y="31163"/>
                  <a:pt x="317551" y="30452"/>
                  <a:pt x="316535" y="29436"/>
                </a:cubicBezTo>
                <a:close/>
                <a:moveTo>
                  <a:pt x="228371" y="29436"/>
                </a:moveTo>
                <a:cubicBezTo>
                  <a:pt x="227965" y="29842"/>
                  <a:pt x="227559" y="30198"/>
                  <a:pt x="227152" y="30502"/>
                </a:cubicBezTo>
                <a:cubicBezTo>
                  <a:pt x="226746" y="30807"/>
                  <a:pt x="226441" y="31061"/>
                  <a:pt x="226238" y="31264"/>
                </a:cubicBezTo>
                <a:cubicBezTo>
                  <a:pt x="226238" y="32687"/>
                  <a:pt x="226746" y="33500"/>
                  <a:pt x="227762" y="33703"/>
                </a:cubicBezTo>
                <a:cubicBezTo>
                  <a:pt x="228778" y="33906"/>
                  <a:pt x="229489" y="34516"/>
                  <a:pt x="229895" y="35532"/>
                </a:cubicBezTo>
                <a:cubicBezTo>
                  <a:pt x="230302" y="34719"/>
                  <a:pt x="230708" y="34008"/>
                  <a:pt x="231115" y="33398"/>
                </a:cubicBezTo>
                <a:cubicBezTo>
                  <a:pt x="231521" y="32788"/>
                  <a:pt x="231927" y="31976"/>
                  <a:pt x="232334" y="30960"/>
                </a:cubicBezTo>
                <a:cubicBezTo>
                  <a:pt x="231927" y="30960"/>
                  <a:pt x="231673" y="30909"/>
                  <a:pt x="231572" y="30807"/>
                </a:cubicBezTo>
                <a:cubicBezTo>
                  <a:pt x="231470" y="30706"/>
                  <a:pt x="231318" y="30655"/>
                  <a:pt x="231115" y="30655"/>
                </a:cubicBezTo>
                <a:cubicBezTo>
                  <a:pt x="230505" y="31671"/>
                  <a:pt x="230200" y="32585"/>
                  <a:pt x="230200" y="33398"/>
                </a:cubicBezTo>
                <a:cubicBezTo>
                  <a:pt x="229794" y="32382"/>
                  <a:pt x="229489" y="31620"/>
                  <a:pt x="229286" y="31112"/>
                </a:cubicBezTo>
                <a:cubicBezTo>
                  <a:pt x="229083" y="30604"/>
                  <a:pt x="228778" y="30045"/>
                  <a:pt x="228371" y="29436"/>
                </a:cubicBezTo>
                <a:close/>
                <a:moveTo>
                  <a:pt x="599999" y="29131"/>
                </a:moveTo>
                <a:lnTo>
                  <a:pt x="599694" y="29436"/>
                </a:lnTo>
                <a:cubicBezTo>
                  <a:pt x="599491" y="29639"/>
                  <a:pt x="599491" y="29842"/>
                  <a:pt x="599694" y="30045"/>
                </a:cubicBezTo>
                <a:cubicBezTo>
                  <a:pt x="599694" y="29842"/>
                  <a:pt x="599745" y="29690"/>
                  <a:pt x="599846" y="29588"/>
                </a:cubicBezTo>
                <a:cubicBezTo>
                  <a:pt x="599948" y="29486"/>
                  <a:pt x="599999" y="29334"/>
                  <a:pt x="599999" y="29131"/>
                </a:cubicBezTo>
                <a:close/>
                <a:moveTo>
                  <a:pt x="500939" y="29131"/>
                </a:moveTo>
                <a:cubicBezTo>
                  <a:pt x="500736" y="29334"/>
                  <a:pt x="500583" y="29436"/>
                  <a:pt x="500482" y="29436"/>
                </a:cubicBezTo>
                <a:cubicBezTo>
                  <a:pt x="500380" y="29436"/>
                  <a:pt x="500228" y="29537"/>
                  <a:pt x="500024" y="29740"/>
                </a:cubicBezTo>
                <a:cubicBezTo>
                  <a:pt x="500431" y="30147"/>
                  <a:pt x="500634" y="30553"/>
                  <a:pt x="500634" y="30960"/>
                </a:cubicBezTo>
                <a:cubicBezTo>
                  <a:pt x="501040" y="30756"/>
                  <a:pt x="501294" y="30553"/>
                  <a:pt x="501396" y="30350"/>
                </a:cubicBezTo>
                <a:cubicBezTo>
                  <a:pt x="501498" y="30147"/>
                  <a:pt x="501650" y="29944"/>
                  <a:pt x="501853" y="29740"/>
                </a:cubicBezTo>
                <a:cubicBezTo>
                  <a:pt x="501650" y="29537"/>
                  <a:pt x="501498" y="29436"/>
                  <a:pt x="501396" y="29436"/>
                </a:cubicBezTo>
                <a:cubicBezTo>
                  <a:pt x="501294" y="29436"/>
                  <a:pt x="501142" y="29334"/>
                  <a:pt x="500939" y="29131"/>
                </a:cubicBezTo>
                <a:close/>
                <a:moveTo>
                  <a:pt x="223190" y="29131"/>
                </a:moveTo>
                <a:lnTo>
                  <a:pt x="221971" y="30350"/>
                </a:lnTo>
                <a:lnTo>
                  <a:pt x="222885" y="30350"/>
                </a:lnTo>
                <a:cubicBezTo>
                  <a:pt x="222885" y="29944"/>
                  <a:pt x="222987" y="29537"/>
                  <a:pt x="223190" y="29131"/>
                </a:cubicBezTo>
                <a:close/>
                <a:moveTo>
                  <a:pt x="51206" y="29131"/>
                </a:moveTo>
                <a:cubicBezTo>
                  <a:pt x="50800" y="30350"/>
                  <a:pt x="50394" y="31468"/>
                  <a:pt x="49987" y="32484"/>
                </a:cubicBezTo>
                <a:cubicBezTo>
                  <a:pt x="49987" y="31874"/>
                  <a:pt x="49682" y="31264"/>
                  <a:pt x="49073" y="30655"/>
                </a:cubicBezTo>
                <a:lnTo>
                  <a:pt x="49073" y="33398"/>
                </a:lnTo>
                <a:lnTo>
                  <a:pt x="50292" y="32179"/>
                </a:lnTo>
                <a:lnTo>
                  <a:pt x="50708" y="32179"/>
                </a:lnTo>
                <a:lnTo>
                  <a:pt x="51816" y="29131"/>
                </a:lnTo>
                <a:close/>
                <a:moveTo>
                  <a:pt x="480136" y="29055"/>
                </a:moveTo>
                <a:lnTo>
                  <a:pt x="479908" y="29740"/>
                </a:lnTo>
                <a:cubicBezTo>
                  <a:pt x="479704" y="29944"/>
                  <a:pt x="479501" y="30248"/>
                  <a:pt x="479298" y="30655"/>
                </a:cubicBezTo>
                <a:cubicBezTo>
                  <a:pt x="479704" y="30452"/>
                  <a:pt x="480111" y="30350"/>
                  <a:pt x="480517" y="30350"/>
                </a:cubicBezTo>
                <a:cubicBezTo>
                  <a:pt x="480924" y="30350"/>
                  <a:pt x="481432" y="30248"/>
                  <a:pt x="482041" y="30045"/>
                </a:cubicBezTo>
                <a:cubicBezTo>
                  <a:pt x="481635" y="29639"/>
                  <a:pt x="481330" y="29436"/>
                  <a:pt x="481127" y="29436"/>
                </a:cubicBezTo>
                <a:cubicBezTo>
                  <a:pt x="480924" y="29436"/>
                  <a:pt x="480619" y="29334"/>
                  <a:pt x="480212" y="29131"/>
                </a:cubicBezTo>
                <a:close/>
                <a:moveTo>
                  <a:pt x="484784" y="28826"/>
                </a:moveTo>
                <a:cubicBezTo>
                  <a:pt x="484378" y="29232"/>
                  <a:pt x="483972" y="29588"/>
                  <a:pt x="483565" y="29893"/>
                </a:cubicBezTo>
                <a:cubicBezTo>
                  <a:pt x="483159" y="30198"/>
                  <a:pt x="482752" y="30553"/>
                  <a:pt x="482346" y="30960"/>
                </a:cubicBezTo>
                <a:cubicBezTo>
                  <a:pt x="483159" y="31163"/>
                  <a:pt x="483870" y="31315"/>
                  <a:pt x="484480" y="31417"/>
                </a:cubicBezTo>
                <a:cubicBezTo>
                  <a:pt x="485089" y="31518"/>
                  <a:pt x="485597" y="30960"/>
                  <a:pt x="486004" y="29740"/>
                </a:cubicBezTo>
                <a:cubicBezTo>
                  <a:pt x="486004" y="29537"/>
                  <a:pt x="485597" y="29232"/>
                  <a:pt x="484784" y="28826"/>
                </a:cubicBezTo>
                <a:close/>
                <a:moveTo>
                  <a:pt x="394868" y="28521"/>
                </a:moveTo>
                <a:lnTo>
                  <a:pt x="394564" y="28826"/>
                </a:lnTo>
                <a:cubicBezTo>
                  <a:pt x="394970" y="29232"/>
                  <a:pt x="395072" y="29537"/>
                  <a:pt x="394868" y="29740"/>
                </a:cubicBezTo>
                <a:cubicBezTo>
                  <a:pt x="395072" y="29740"/>
                  <a:pt x="395224" y="29690"/>
                  <a:pt x="395326" y="29588"/>
                </a:cubicBezTo>
                <a:cubicBezTo>
                  <a:pt x="395427" y="29486"/>
                  <a:pt x="395580" y="29436"/>
                  <a:pt x="395783" y="29436"/>
                </a:cubicBezTo>
                <a:close/>
                <a:moveTo>
                  <a:pt x="338480" y="28521"/>
                </a:moveTo>
                <a:cubicBezTo>
                  <a:pt x="337668" y="29131"/>
                  <a:pt x="336753" y="29537"/>
                  <a:pt x="335737" y="29740"/>
                </a:cubicBezTo>
                <a:cubicBezTo>
                  <a:pt x="335940" y="29944"/>
                  <a:pt x="336042" y="30096"/>
                  <a:pt x="336042" y="30198"/>
                </a:cubicBezTo>
                <a:cubicBezTo>
                  <a:pt x="336042" y="30299"/>
                  <a:pt x="336144" y="30452"/>
                  <a:pt x="336347" y="30655"/>
                </a:cubicBezTo>
                <a:cubicBezTo>
                  <a:pt x="336753" y="30248"/>
                  <a:pt x="337160" y="29944"/>
                  <a:pt x="337566" y="29740"/>
                </a:cubicBezTo>
                <a:cubicBezTo>
                  <a:pt x="337769" y="29740"/>
                  <a:pt x="337972" y="29639"/>
                  <a:pt x="338176" y="29436"/>
                </a:cubicBezTo>
                <a:cubicBezTo>
                  <a:pt x="338379" y="29232"/>
                  <a:pt x="338582" y="29131"/>
                  <a:pt x="338785" y="29131"/>
                </a:cubicBezTo>
                <a:cubicBezTo>
                  <a:pt x="338785" y="28928"/>
                  <a:pt x="338734" y="28826"/>
                  <a:pt x="338633" y="28826"/>
                </a:cubicBezTo>
                <a:cubicBezTo>
                  <a:pt x="338531" y="28826"/>
                  <a:pt x="338480" y="28724"/>
                  <a:pt x="338480" y="28521"/>
                </a:cubicBezTo>
                <a:close/>
                <a:moveTo>
                  <a:pt x="329336" y="28521"/>
                </a:moveTo>
                <a:lnTo>
                  <a:pt x="329336" y="28826"/>
                </a:lnTo>
                <a:lnTo>
                  <a:pt x="329946" y="28826"/>
                </a:lnTo>
                <a:lnTo>
                  <a:pt x="329946" y="28521"/>
                </a:lnTo>
                <a:close/>
                <a:moveTo>
                  <a:pt x="326288" y="28521"/>
                </a:moveTo>
                <a:cubicBezTo>
                  <a:pt x="326288" y="28928"/>
                  <a:pt x="326390" y="29232"/>
                  <a:pt x="326593" y="29436"/>
                </a:cubicBezTo>
                <a:lnTo>
                  <a:pt x="326898" y="29436"/>
                </a:lnTo>
                <a:cubicBezTo>
                  <a:pt x="326898" y="29029"/>
                  <a:pt x="326796" y="28724"/>
                  <a:pt x="326593" y="28521"/>
                </a:cubicBezTo>
                <a:close/>
                <a:moveTo>
                  <a:pt x="591464" y="28216"/>
                </a:moveTo>
                <a:cubicBezTo>
                  <a:pt x="591464" y="28420"/>
                  <a:pt x="591414" y="28521"/>
                  <a:pt x="591312" y="28521"/>
                </a:cubicBezTo>
                <a:cubicBezTo>
                  <a:pt x="591210" y="28521"/>
                  <a:pt x="591160" y="28623"/>
                  <a:pt x="591160" y="28826"/>
                </a:cubicBezTo>
                <a:cubicBezTo>
                  <a:pt x="591160" y="28826"/>
                  <a:pt x="591363" y="29029"/>
                  <a:pt x="591769" y="29436"/>
                </a:cubicBezTo>
                <a:lnTo>
                  <a:pt x="592379" y="28826"/>
                </a:lnTo>
                <a:cubicBezTo>
                  <a:pt x="592176" y="28826"/>
                  <a:pt x="591871" y="28623"/>
                  <a:pt x="591464" y="28216"/>
                </a:cubicBezTo>
                <a:close/>
                <a:moveTo>
                  <a:pt x="375361" y="28216"/>
                </a:moveTo>
                <a:cubicBezTo>
                  <a:pt x="374955" y="28826"/>
                  <a:pt x="374345" y="29537"/>
                  <a:pt x="373532" y="30350"/>
                </a:cubicBezTo>
                <a:cubicBezTo>
                  <a:pt x="374548" y="30350"/>
                  <a:pt x="375158" y="30248"/>
                  <a:pt x="375361" y="30045"/>
                </a:cubicBezTo>
                <a:cubicBezTo>
                  <a:pt x="375564" y="30248"/>
                  <a:pt x="375869" y="30960"/>
                  <a:pt x="376276" y="32179"/>
                </a:cubicBezTo>
                <a:cubicBezTo>
                  <a:pt x="376479" y="31569"/>
                  <a:pt x="376733" y="31112"/>
                  <a:pt x="377038" y="30807"/>
                </a:cubicBezTo>
                <a:cubicBezTo>
                  <a:pt x="377342" y="30502"/>
                  <a:pt x="377596" y="30147"/>
                  <a:pt x="377800" y="29740"/>
                </a:cubicBezTo>
                <a:cubicBezTo>
                  <a:pt x="378003" y="30350"/>
                  <a:pt x="378612" y="30452"/>
                  <a:pt x="379628" y="30045"/>
                </a:cubicBezTo>
                <a:cubicBezTo>
                  <a:pt x="381051" y="29639"/>
                  <a:pt x="381660" y="30045"/>
                  <a:pt x="381457" y="31264"/>
                </a:cubicBezTo>
                <a:cubicBezTo>
                  <a:pt x="381254" y="31468"/>
                  <a:pt x="381051" y="31569"/>
                  <a:pt x="380848" y="31569"/>
                </a:cubicBezTo>
                <a:cubicBezTo>
                  <a:pt x="381051" y="31976"/>
                  <a:pt x="381152" y="32280"/>
                  <a:pt x="381152" y="32484"/>
                </a:cubicBezTo>
                <a:cubicBezTo>
                  <a:pt x="381356" y="32280"/>
                  <a:pt x="381457" y="31874"/>
                  <a:pt x="381457" y="31264"/>
                </a:cubicBezTo>
                <a:lnTo>
                  <a:pt x="383591" y="31264"/>
                </a:lnTo>
                <a:lnTo>
                  <a:pt x="382372" y="28826"/>
                </a:lnTo>
                <a:cubicBezTo>
                  <a:pt x="381559" y="28420"/>
                  <a:pt x="380797" y="28369"/>
                  <a:pt x="380086" y="28674"/>
                </a:cubicBezTo>
                <a:cubicBezTo>
                  <a:pt x="379374" y="28978"/>
                  <a:pt x="378511" y="29334"/>
                  <a:pt x="377495" y="29740"/>
                </a:cubicBezTo>
                <a:cubicBezTo>
                  <a:pt x="377292" y="29537"/>
                  <a:pt x="376580" y="29029"/>
                  <a:pt x="375361" y="28216"/>
                </a:cubicBezTo>
                <a:close/>
                <a:moveTo>
                  <a:pt x="117958" y="28216"/>
                </a:moveTo>
                <a:cubicBezTo>
                  <a:pt x="117754" y="28216"/>
                  <a:pt x="117246" y="28521"/>
                  <a:pt x="116434" y="29131"/>
                </a:cubicBezTo>
                <a:cubicBezTo>
                  <a:pt x="117043" y="28928"/>
                  <a:pt x="117958" y="28826"/>
                  <a:pt x="119177" y="28826"/>
                </a:cubicBezTo>
                <a:cubicBezTo>
                  <a:pt x="118567" y="28420"/>
                  <a:pt x="118161" y="28216"/>
                  <a:pt x="117958" y="28216"/>
                </a:cubicBezTo>
                <a:close/>
                <a:moveTo>
                  <a:pt x="247574" y="27912"/>
                </a:moveTo>
                <a:cubicBezTo>
                  <a:pt x="246761" y="28318"/>
                  <a:pt x="246456" y="28521"/>
                  <a:pt x="246659" y="28521"/>
                </a:cubicBezTo>
                <a:cubicBezTo>
                  <a:pt x="246863" y="28724"/>
                  <a:pt x="246964" y="28826"/>
                  <a:pt x="246964" y="28826"/>
                </a:cubicBezTo>
                <a:cubicBezTo>
                  <a:pt x="247371" y="28420"/>
                  <a:pt x="247574" y="28216"/>
                  <a:pt x="247574" y="28216"/>
                </a:cubicBezTo>
                <a:cubicBezTo>
                  <a:pt x="247574" y="28013"/>
                  <a:pt x="247574" y="27912"/>
                  <a:pt x="247574" y="27912"/>
                </a:cubicBezTo>
                <a:close/>
                <a:moveTo>
                  <a:pt x="210083" y="27912"/>
                </a:moveTo>
                <a:cubicBezTo>
                  <a:pt x="209677" y="28318"/>
                  <a:pt x="209474" y="28521"/>
                  <a:pt x="209474" y="28521"/>
                </a:cubicBezTo>
                <a:lnTo>
                  <a:pt x="210388" y="29436"/>
                </a:lnTo>
                <a:cubicBezTo>
                  <a:pt x="210998" y="29436"/>
                  <a:pt x="211303" y="29232"/>
                  <a:pt x="211303" y="28826"/>
                </a:cubicBezTo>
                <a:cubicBezTo>
                  <a:pt x="210896" y="28623"/>
                  <a:pt x="210490" y="28318"/>
                  <a:pt x="210083" y="27912"/>
                </a:cubicBezTo>
                <a:close/>
                <a:moveTo>
                  <a:pt x="205816" y="27912"/>
                </a:moveTo>
                <a:cubicBezTo>
                  <a:pt x="205410" y="28724"/>
                  <a:pt x="204800" y="29385"/>
                  <a:pt x="203987" y="29893"/>
                </a:cubicBezTo>
                <a:cubicBezTo>
                  <a:pt x="203175" y="30401"/>
                  <a:pt x="202870" y="31163"/>
                  <a:pt x="203073" y="32179"/>
                </a:cubicBezTo>
                <a:cubicBezTo>
                  <a:pt x="204292" y="31163"/>
                  <a:pt x="205003" y="30452"/>
                  <a:pt x="205207" y="30045"/>
                </a:cubicBezTo>
                <a:cubicBezTo>
                  <a:pt x="205410" y="29639"/>
                  <a:pt x="205613" y="28928"/>
                  <a:pt x="205816" y="27912"/>
                </a:cubicBezTo>
                <a:close/>
                <a:moveTo>
                  <a:pt x="121006" y="27912"/>
                </a:moveTo>
                <a:cubicBezTo>
                  <a:pt x="120802" y="28318"/>
                  <a:pt x="120752" y="28623"/>
                  <a:pt x="120853" y="28826"/>
                </a:cubicBezTo>
                <a:cubicBezTo>
                  <a:pt x="120955" y="29029"/>
                  <a:pt x="120904" y="29334"/>
                  <a:pt x="120701" y="29740"/>
                </a:cubicBezTo>
                <a:cubicBezTo>
                  <a:pt x="121107" y="29537"/>
                  <a:pt x="121412" y="29436"/>
                  <a:pt x="121615" y="29436"/>
                </a:cubicBezTo>
                <a:cubicBezTo>
                  <a:pt x="121615" y="29029"/>
                  <a:pt x="121564" y="28775"/>
                  <a:pt x="121463" y="28674"/>
                </a:cubicBezTo>
                <a:cubicBezTo>
                  <a:pt x="121361" y="28572"/>
                  <a:pt x="121412" y="28318"/>
                  <a:pt x="121615" y="27912"/>
                </a:cubicBezTo>
                <a:close/>
                <a:moveTo>
                  <a:pt x="214046" y="27759"/>
                </a:moveTo>
                <a:cubicBezTo>
                  <a:pt x="213436" y="28064"/>
                  <a:pt x="212623" y="28521"/>
                  <a:pt x="211607" y="29131"/>
                </a:cubicBezTo>
                <a:cubicBezTo>
                  <a:pt x="213436" y="29131"/>
                  <a:pt x="214859" y="29029"/>
                  <a:pt x="215875" y="28826"/>
                </a:cubicBezTo>
                <a:cubicBezTo>
                  <a:pt x="215265" y="27810"/>
                  <a:pt x="214655" y="27454"/>
                  <a:pt x="214046" y="27759"/>
                </a:cubicBezTo>
                <a:close/>
                <a:moveTo>
                  <a:pt x="602742" y="27607"/>
                </a:moveTo>
                <a:cubicBezTo>
                  <a:pt x="602742" y="27810"/>
                  <a:pt x="602640" y="28013"/>
                  <a:pt x="602437" y="28216"/>
                </a:cubicBezTo>
                <a:cubicBezTo>
                  <a:pt x="602640" y="28216"/>
                  <a:pt x="602894" y="28166"/>
                  <a:pt x="603199" y="28064"/>
                </a:cubicBezTo>
                <a:cubicBezTo>
                  <a:pt x="603504" y="27962"/>
                  <a:pt x="603758" y="27912"/>
                  <a:pt x="603961" y="27912"/>
                </a:cubicBezTo>
                <a:cubicBezTo>
                  <a:pt x="603758" y="27708"/>
                  <a:pt x="603352" y="27607"/>
                  <a:pt x="602742" y="27607"/>
                </a:cubicBezTo>
                <a:close/>
                <a:moveTo>
                  <a:pt x="585978" y="27607"/>
                </a:moveTo>
                <a:cubicBezTo>
                  <a:pt x="585978" y="27810"/>
                  <a:pt x="585927" y="27962"/>
                  <a:pt x="585826" y="28064"/>
                </a:cubicBezTo>
                <a:cubicBezTo>
                  <a:pt x="585724" y="28166"/>
                  <a:pt x="585673" y="28318"/>
                  <a:pt x="585673" y="28521"/>
                </a:cubicBezTo>
                <a:lnTo>
                  <a:pt x="585978" y="28521"/>
                </a:lnTo>
                <a:cubicBezTo>
                  <a:pt x="586181" y="28115"/>
                  <a:pt x="586283" y="27912"/>
                  <a:pt x="586283" y="27912"/>
                </a:cubicBezTo>
                <a:cubicBezTo>
                  <a:pt x="586080" y="27912"/>
                  <a:pt x="585978" y="27810"/>
                  <a:pt x="585978" y="27607"/>
                </a:cubicBezTo>
                <a:close/>
                <a:moveTo>
                  <a:pt x="496672" y="27607"/>
                </a:moveTo>
                <a:cubicBezTo>
                  <a:pt x="496672" y="27810"/>
                  <a:pt x="496570" y="28013"/>
                  <a:pt x="496367" y="28216"/>
                </a:cubicBezTo>
                <a:cubicBezTo>
                  <a:pt x="496976" y="28013"/>
                  <a:pt x="497586" y="27912"/>
                  <a:pt x="498196" y="27912"/>
                </a:cubicBezTo>
                <a:lnTo>
                  <a:pt x="498196" y="27607"/>
                </a:lnTo>
                <a:close/>
                <a:moveTo>
                  <a:pt x="335128" y="27607"/>
                </a:moveTo>
                <a:cubicBezTo>
                  <a:pt x="335128" y="27810"/>
                  <a:pt x="335026" y="28013"/>
                  <a:pt x="334823" y="28216"/>
                </a:cubicBezTo>
                <a:cubicBezTo>
                  <a:pt x="334620" y="28420"/>
                  <a:pt x="334518" y="28623"/>
                  <a:pt x="334518" y="28826"/>
                </a:cubicBezTo>
                <a:lnTo>
                  <a:pt x="334823" y="28826"/>
                </a:lnTo>
                <a:cubicBezTo>
                  <a:pt x="335229" y="28420"/>
                  <a:pt x="335432" y="28216"/>
                  <a:pt x="335432" y="28216"/>
                </a:cubicBezTo>
                <a:cubicBezTo>
                  <a:pt x="335432" y="28013"/>
                  <a:pt x="335331" y="27810"/>
                  <a:pt x="335128" y="27607"/>
                </a:cubicBezTo>
                <a:close/>
                <a:moveTo>
                  <a:pt x="220142" y="27607"/>
                </a:moveTo>
                <a:cubicBezTo>
                  <a:pt x="219939" y="28013"/>
                  <a:pt x="219786" y="28420"/>
                  <a:pt x="219685" y="28826"/>
                </a:cubicBezTo>
                <a:cubicBezTo>
                  <a:pt x="219583" y="29232"/>
                  <a:pt x="219939" y="29537"/>
                  <a:pt x="220751" y="29740"/>
                </a:cubicBezTo>
                <a:cubicBezTo>
                  <a:pt x="221767" y="28318"/>
                  <a:pt x="221564" y="27607"/>
                  <a:pt x="220142" y="27607"/>
                </a:cubicBezTo>
                <a:close/>
                <a:moveTo>
                  <a:pt x="208864" y="27607"/>
                </a:moveTo>
                <a:lnTo>
                  <a:pt x="208559" y="27912"/>
                </a:lnTo>
                <a:cubicBezTo>
                  <a:pt x="208763" y="27912"/>
                  <a:pt x="208763" y="28013"/>
                  <a:pt x="208559" y="28216"/>
                </a:cubicBezTo>
                <a:cubicBezTo>
                  <a:pt x="208763" y="28013"/>
                  <a:pt x="208966" y="27912"/>
                  <a:pt x="209169" y="27912"/>
                </a:cubicBezTo>
                <a:cubicBezTo>
                  <a:pt x="208966" y="27708"/>
                  <a:pt x="208864" y="27607"/>
                  <a:pt x="208864" y="27607"/>
                </a:cubicBezTo>
                <a:close/>
                <a:moveTo>
                  <a:pt x="197891" y="27607"/>
                </a:moveTo>
                <a:cubicBezTo>
                  <a:pt x="196875" y="27607"/>
                  <a:pt x="196164" y="27708"/>
                  <a:pt x="195758" y="27912"/>
                </a:cubicBezTo>
                <a:cubicBezTo>
                  <a:pt x="195555" y="28318"/>
                  <a:pt x="195453" y="28724"/>
                  <a:pt x="195453" y="29131"/>
                </a:cubicBezTo>
                <a:cubicBezTo>
                  <a:pt x="195250" y="29131"/>
                  <a:pt x="195097" y="29182"/>
                  <a:pt x="194996" y="29283"/>
                </a:cubicBezTo>
                <a:cubicBezTo>
                  <a:pt x="194894" y="29385"/>
                  <a:pt x="194640" y="29436"/>
                  <a:pt x="194234" y="29436"/>
                </a:cubicBezTo>
                <a:cubicBezTo>
                  <a:pt x="194234" y="29639"/>
                  <a:pt x="194539" y="30045"/>
                  <a:pt x="195148" y="30655"/>
                </a:cubicBezTo>
                <a:cubicBezTo>
                  <a:pt x="195148" y="30248"/>
                  <a:pt x="195199" y="29944"/>
                  <a:pt x="195301" y="29740"/>
                </a:cubicBezTo>
                <a:cubicBezTo>
                  <a:pt x="195402" y="29537"/>
                  <a:pt x="195453" y="29334"/>
                  <a:pt x="195453" y="29131"/>
                </a:cubicBezTo>
                <a:cubicBezTo>
                  <a:pt x="195859" y="29537"/>
                  <a:pt x="196266" y="29893"/>
                  <a:pt x="196672" y="30198"/>
                </a:cubicBezTo>
                <a:cubicBezTo>
                  <a:pt x="197079" y="30502"/>
                  <a:pt x="197485" y="30858"/>
                  <a:pt x="197891" y="31264"/>
                </a:cubicBezTo>
                <a:cubicBezTo>
                  <a:pt x="199111" y="30858"/>
                  <a:pt x="200127" y="30452"/>
                  <a:pt x="200939" y="30045"/>
                </a:cubicBezTo>
                <a:cubicBezTo>
                  <a:pt x="200127" y="29842"/>
                  <a:pt x="199466" y="29639"/>
                  <a:pt x="198958" y="29436"/>
                </a:cubicBezTo>
                <a:cubicBezTo>
                  <a:pt x="198450" y="29232"/>
                  <a:pt x="197891" y="29029"/>
                  <a:pt x="197282" y="28826"/>
                </a:cubicBezTo>
                <a:cubicBezTo>
                  <a:pt x="197282" y="28420"/>
                  <a:pt x="197485" y="28013"/>
                  <a:pt x="197891" y="27607"/>
                </a:cubicBezTo>
                <a:close/>
                <a:moveTo>
                  <a:pt x="135331" y="27607"/>
                </a:moveTo>
                <a:cubicBezTo>
                  <a:pt x="133909" y="27607"/>
                  <a:pt x="133198" y="28420"/>
                  <a:pt x="133198" y="30045"/>
                </a:cubicBezTo>
                <a:cubicBezTo>
                  <a:pt x="134010" y="29639"/>
                  <a:pt x="134823" y="29029"/>
                  <a:pt x="135636" y="28216"/>
                </a:cubicBezTo>
                <a:cubicBezTo>
                  <a:pt x="135636" y="28013"/>
                  <a:pt x="135534" y="27810"/>
                  <a:pt x="135331" y="27607"/>
                </a:cubicBezTo>
                <a:close/>
                <a:moveTo>
                  <a:pt x="124968" y="27607"/>
                </a:moveTo>
                <a:cubicBezTo>
                  <a:pt x="124562" y="27810"/>
                  <a:pt x="124257" y="27912"/>
                  <a:pt x="124054" y="27912"/>
                </a:cubicBezTo>
                <a:cubicBezTo>
                  <a:pt x="123850" y="27912"/>
                  <a:pt x="123546" y="28013"/>
                  <a:pt x="123139" y="28216"/>
                </a:cubicBezTo>
                <a:lnTo>
                  <a:pt x="123139" y="28521"/>
                </a:lnTo>
                <a:cubicBezTo>
                  <a:pt x="123342" y="28724"/>
                  <a:pt x="123546" y="28826"/>
                  <a:pt x="123749" y="28826"/>
                </a:cubicBezTo>
                <a:cubicBezTo>
                  <a:pt x="123952" y="28623"/>
                  <a:pt x="124104" y="28521"/>
                  <a:pt x="124206" y="28521"/>
                </a:cubicBezTo>
                <a:cubicBezTo>
                  <a:pt x="124308" y="28521"/>
                  <a:pt x="124460" y="28420"/>
                  <a:pt x="124663" y="28216"/>
                </a:cubicBezTo>
                <a:cubicBezTo>
                  <a:pt x="124866" y="28013"/>
                  <a:pt x="124968" y="27810"/>
                  <a:pt x="124968" y="27607"/>
                </a:cubicBezTo>
                <a:close/>
                <a:moveTo>
                  <a:pt x="103937" y="27607"/>
                </a:moveTo>
                <a:lnTo>
                  <a:pt x="103937" y="27912"/>
                </a:lnTo>
                <a:lnTo>
                  <a:pt x="104242" y="27912"/>
                </a:lnTo>
                <a:close/>
                <a:moveTo>
                  <a:pt x="102718" y="27607"/>
                </a:moveTo>
                <a:lnTo>
                  <a:pt x="102413" y="27912"/>
                </a:lnTo>
                <a:cubicBezTo>
                  <a:pt x="102616" y="27912"/>
                  <a:pt x="102616" y="28013"/>
                  <a:pt x="102413" y="28216"/>
                </a:cubicBezTo>
                <a:cubicBezTo>
                  <a:pt x="102616" y="28013"/>
                  <a:pt x="102819" y="27912"/>
                  <a:pt x="103022" y="27912"/>
                </a:cubicBezTo>
                <a:cubicBezTo>
                  <a:pt x="102819" y="27708"/>
                  <a:pt x="102718" y="27607"/>
                  <a:pt x="102718" y="27607"/>
                </a:cubicBezTo>
                <a:close/>
                <a:moveTo>
                  <a:pt x="86258" y="27607"/>
                </a:moveTo>
                <a:cubicBezTo>
                  <a:pt x="86258" y="27810"/>
                  <a:pt x="86208" y="27962"/>
                  <a:pt x="86106" y="28064"/>
                </a:cubicBezTo>
                <a:cubicBezTo>
                  <a:pt x="86004" y="28166"/>
                  <a:pt x="85954" y="28318"/>
                  <a:pt x="85954" y="28521"/>
                </a:cubicBezTo>
                <a:lnTo>
                  <a:pt x="86258" y="28521"/>
                </a:lnTo>
                <a:cubicBezTo>
                  <a:pt x="86258" y="28318"/>
                  <a:pt x="86309" y="28166"/>
                  <a:pt x="86411" y="28064"/>
                </a:cubicBezTo>
                <a:cubicBezTo>
                  <a:pt x="86512" y="27962"/>
                  <a:pt x="86563" y="27810"/>
                  <a:pt x="86563" y="27607"/>
                </a:cubicBezTo>
                <a:close/>
                <a:moveTo>
                  <a:pt x="53950" y="27607"/>
                </a:moveTo>
                <a:cubicBezTo>
                  <a:pt x="53950" y="27810"/>
                  <a:pt x="53899" y="27962"/>
                  <a:pt x="53797" y="28064"/>
                </a:cubicBezTo>
                <a:cubicBezTo>
                  <a:pt x="53696" y="28166"/>
                  <a:pt x="53645" y="28318"/>
                  <a:pt x="53645" y="28521"/>
                </a:cubicBezTo>
                <a:lnTo>
                  <a:pt x="53950" y="28521"/>
                </a:lnTo>
                <a:cubicBezTo>
                  <a:pt x="54356" y="28115"/>
                  <a:pt x="54559" y="27810"/>
                  <a:pt x="54559" y="27607"/>
                </a:cubicBezTo>
                <a:close/>
                <a:moveTo>
                  <a:pt x="185876" y="27077"/>
                </a:moveTo>
                <a:lnTo>
                  <a:pt x="186919" y="27912"/>
                </a:lnTo>
                <a:cubicBezTo>
                  <a:pt x="186919" y="27708"/>
                  <a:pt x="186969" y="27607"/>
                  <a:pt x="187071" y="27607"/>
                </a:cubicBezTo>
                <a:cubicBezTo>
                  <a:pt x="187173" y="27607"/>
                  <a:pt x="187223" y="27505"/>
                  <a:pt x="187223" y="27302"/>
                </a:cubicBezTo>
                <a:cubicBezTo>
                  <a:pt x="186817" y="27302"/>
                  <a:pt x="186512" y="27251"/>
                  <a:pt x="186309" y="27150"/>
                </a:cubicBezTo>
                <a:close/>
                <a:moveTo>
                  <a:pt x="500634" y="26997"/>
                </a:moveTo>
                <a:lnTo>
                  <a:pt x="500939" y="27302"/>
                </a:lnTo>
                <a:lnTo>
                  <a:pt x="500939" y="26997"/>
                </a:lnTo>
                <a:close/>
                <a:moveTo>
                  <a:pt x="77419" y="26997"/>
                </a:moveTo>
                <a:cubicBezTo>
                  <a:pt x="77216" y="27607"/>
                  <a:pt x="76911" y="28318"/>
                  <a:pt x="76505" y="29131"/>
                </a:cubicBezTo>
                <a:cubicBezTo>
                  <a:pt x="77521" y="28724"/>
                  <a:pt x="78080" y="28470"/>
                  <a:pt x="78181" y="28369"/>
                </a:cubicBezTo>
                <a:cubicBezTo>
                  <a:pt x="78283" y="28267"/>
                  <a:pt x="78232" y="27912"/>
                  <a:pt x="78029" y="27302"/>
                </a:cubicBezTo>
                <a:cubicBezTo>
                  <a:pt x="77826" y="27302"/>
                  <a:pt x="77622" y="27200"/>
                  <a:pt x="77419" y="26997"/>
                </a:cubicBezTo>
                <a:close/>
                <a:moveTo>
                  <a:pt x="62789" y="26997"/>
                </a:moveTo>
                <a:cubicBezTo>
                  <a:pt x="62382" y="26997"/>
                  <a:pt x="62078" y="27048"/>
                  <a:pt x="61874" y="27150"/>
                </a:cubicBezTo>
                <a:cubicBezTo>
                  <a:pt x="61671" y="27251"/>
                  <a:pt x="61366" y="27302"/>
                  <a:pt x="60960" y="27302"/>
                </a:cubicBezTo>
                <a:cubicBezTo>
                  <a:pt x="60960" y="27708"/>
                  <a:pt x="61062" y="27912"/>
                  <a:pt x="61265" y="27912"/>
                </a:cubicBezTo>
                <a:cubicBezTo>
                  <a:pt x="61468" y="27912"/>
                  <a:pt x="61671" y="27861"/>
                  <a:pt x="61874" y="27759"/>
                </a:cubicBezTo>
                <a:cubicBezTo>
                  <a:pt x="62078" y="27658"/>
                  <a:pt x="62382" y="27607"/>
                  <a:pt x="62789" y="27607"/>
                </a:cubicBezTo>
                <a:close/>
                <a:moveTo>
                  <a:pt x="70409" y="26692"/>
                </a:moveTo>
                <a:cubicBezTo>
                  <a:pt x="70206" y="27099"/>
                  <a:pt x="70002" y="27454"/>
                  <a:pt x="69799" y="27759"/>
                </a:cubicBezTo>
                <a:cubicBezTo>
                  <a:pt x="69596" y="28064"/>
                  <a:pt x="69494" y="28420"/>
                  <a:pt x="69494" y="28826"/>
                </a:cubicBezTo>
                <a:cubicBezTo>
                  <a:pt x="70510" y="28420"/>
                  <a:pt x="71069" y="28115"/>
                  <a:pt x="71171" y="27912"/>
                </a:cubicBezTo>
                <a:cubicBezTo>
                  <a:pt x="71272" y="27708"/>
                  <a:pt x="71018" y="27302"/>
                  <a:pt x="70409" y="26692"/>
                </a:cubicBezTo>
                <a:close/>
                <a:moveTo>
                  <a:pt x="67666" y="26692"/>
                </a:moveTo>
                <a:cubicBezTo>
                  <a:pt x="65837" y="27505"/>
                  <a:pt x="65126" y="28318"/>
                  <a:pt x="65532" y="29131"/>
                </a:cubicBezTo>
                <a:cubicBezTo>
                  <a:pt x="65938" y="29131"/>
                  <a:pt x="66294" y="29080"/>
                  <a:pt x="66599" y="28978"/>
                </a:cubicBezTo>
                <a:cubicBezTo>
                  <a:pt x="66904" y="28877"/>
                  <a:pt x="67259" y="28826"/>
                  <a:pt x="67666" y="28826"/>
                </a:cubicBezTo>
                <a:cubicBezTo>
                  <a:pt x="67869" y="28216"/>
                  <a:pt x="67869" y="27505"/>
                  <a:pt x="67666" y="26692"/>
                </a:cubicBezTo>
                <a:close/>
                <a:moveTo>
                  <a:pt x="595122" y="26388"/>
                </a:moveTo>
                <a:cubicBezTo>
                  <a:pt x="594919" y="26388"/>
                  <a:pt x="594665" y="26438"/>
                  <a:pt x="594360" y="26540"/>
                </a:cubicBezTo>
                <a:cubicBezTo>
                  <a:pt x="594055" y="26642"/>
                  <a:pt x="593801" y="26692"/>
                  <a:pt x="593598" y="26692"/>
                </a:cubicBezTo>
                <a:cubicBezTo>
                  <a:pt x="593395" y="26896"/>
                  <a:pt x="593242" y="27099"/>
                  <a:pt x="593141" y="27302"/>
                </a:cubicBezTo>
                <a:cubicBezTo>
                  <a:pt x="593039" y="27505"/>
                  <a:pt x="592785" y="27810"/>
                  <a:pt x="592379" y="28216"/>
                </a:cubicBezTo>
                <a:cubicBezTo>
                  <a:pt x="592988" y="28216"/>
                  <a:pt x="593293" y="28470"/>
                  <a:pt x="593293" y="28978"/>
                </a:cubicBezTo>
                <a:cubicBezTo>
                  <a:pt x="593293" y="29486"/>
                  <a:pt x="593293" y="29944"/>
                  <a:pt x="593293" y="30350"/>
                </a:cubicBezTo>
                <a:cubicBezTo>
                  <a:pt x="593293" y="30756"/>
                  <a:pt x="593344" y="31214"/>
                  <a:pt x="593446" y="31722"/>
                </a:cubicBezTo>
                <a:cubicBezTo>
                  <a:pt x="593547" y="32230"/>
                  <a:pt x="593903" y="32484"/>
                  <a:pt x="594512" y="32484"/>
                </a:cubicBezTo>
                <a:cubicBezTo>
                  <a:pt x="594919" y="32280"/>
                  <a:pt x="595274" y="32026"/>
                  <a:pt x="595579" y="31722"/>
                </a:cubicBezTo>
                <a:cubicBezTo>
                  <a:pt x="595884" y="31417"/>
                  <a:pt x="596138" y="31163"/>
                  <a:pt x="596341" y="30960"/>
                </a:cubicBezTo>
                <a:cubicBezTo>
                  <a:pt x="596951" y="30960"/>
                  <a:pt x="597459" y="30858"/>
                  <a:pt x="597865" y="30655"/>
                </a:cubicBezTo>
                <a:lnTo>
                  <a:pt x="597865" y="30350"/>
                </a:lnTo>
                <a:cubicBezTo>
                  <a:pt x="597459" y="30147"/>
                  <a:pt x="597052" y="29994"/>
                  <a:pt x="596646" y="29893"/>
                </a:cubicBezTo>
                <a:cubicBezTo>
                  <a:pt x="596240" y="29791"/>
                  <a:pt x="595833" y="29537"/>
                  <a:pt x="595427" y="29131"/>
                </a:cubicBezTo>
                <a:lnTo>
                  <a:pt x="596599" y="27372"/>
                </a:lnTo>
                <a:close/>
                <a:moveTo>
                  <a:pt x="241783" y="26388"/>
                </a:moveTo>
                <a:cubicBezTo>
                  <a:pt x="241986" y="26997"/>
                  <a:pt x="242189" y="27404"/>
                  <a:pt x="242392" y="27607"/>
                </a:cubicBezTo>
                <a:cubicBezTo>
                  <a:pt x="242595" y="27810"/>
                  <a:pt x="243205" y="27708"/>
                  <a:pt x="244221" y="27302"/>
                </a:cubicBezTo>
                <a:cubicBezTo>
                  <a:pt x="243815" y="27099"/>
                  <a:pt x="243408" y="26946"/>
                  <a:pt x="243002" y="26845"/>
                </a:cubicBezTo>
                <a:cubicBezTo>
                  <a:pt x="242595" y="26743"/>
                  <a:pt x="242189" y="26591"/>
                  <a:pt x="241783" y="26388"/>
                </a:cubicBezTo>
                <a:close/>
                <a:moveTo>
                  <a:pt x="177470" y="26388"/>
                </a:moveTo>
                <a:cubicBezTo>
                  <a:pt x="176454" y="26794"/>
                  <a:pt x="175641" y="27048"/>
                  <a:pt x="175031" y="27150"/>
                </a:cubicBezTo>
                <a:cubicBezTo>
                  <a:pt x="174422" y="27251"/>
                  <a:pt x="173812" y="27404"/>
                  <a:pt x="173203" y="27607"/>
                </a:cubicBezTo>
                <a:lnTo>
                  <a:pt x="173203" y="26997"/>
                </a:lnTo>
                <a:cubicBezTo>
                  <a:pt x="172593" y="27404"/>
                  <a:pt x="172288" y="27607"/>
                  <a:pt x="172288" y="27607"/>
                </a:cubicBezTo>
                <a:lnTo>
                  <a:pt x="173203" y="27607"/>
                </a:lnTo>
                <a:cubicBezTo>
                  <a:pt x="173609" y="27810"/>
                  <a:pt x="173965" y="28013"/>
                  <a:pt x="174269" y="28216"/>
                </a:cubicBezTo>
                <a:cubicBezTo>
                  <a:pt x="174574" y="28420"/>
                  <a:pt x="175031" y="28724"/>
                  <a:pt x="175641" y="29131"/>
                </a:cubicBezTo>
                <a:cubicBezTo>
                  <a:pt x="175844" y="28318"/>
                  <a:pt x="176454" y="27404"/>
                  <a:pt x="177470" y="26388"/>
                </a:cubicBezTo>
                <a:close/>
                <a:moveTo>
                  <a:pt x="95402" y="26388"/>
                </a:moveTo>
                <a:cubicBezTo>
                  <a:pt x="94996" y="26388"/>
                  <a:pt x="94691" y="26438"/>
                  <a:pt x="94488" y="26540"/>
                </a:cubicBezTo>
                <a:cubicBezTo>
                  <a:pt x="94285" y="26642"/>
                  <a:pt x="93980" y="26692"/>
                  <a:pt x="93574" y="26692"/>
                </a:cubicBezTo>
                <a:lnTo>
                  <a:pt x="93878" y="26692"/>
                </a:lnTo>
                <a:cubicBezTo>
                  <a:pt x="93675" y="26896"/>
                  <a:pt x="93523" y="27099"/>
                  <a:pt x="93421" y="27302"/>
                </a:cubicBezTo>
                <a:cubicBezTo>
                  <a:pt x="93320" y="27505"/>
                  <a:pt x="93167" y="27708"/>
                  <a:pt x="92964" y="27912"/>
                </a:cubicBezTo>
                <a:cubicBezTo>
                  <a:pt x="93980" y="28724"/>
                  <a:pt x="94590" y="29080"/>
                  <a:pt x="94793" y="28978"/>
                </a:cubicBezTo>
                <a:lnTo>
                  <a:pt x="96463" y="27448"/>
                </a:lnTo>
                <a:close/>
                <a:moveTo>
                  <a:pt x="484784" y="26083"/>
                </a:moveTo>
                <a:cubicBezTo>
                  <a:pt x="484581" y="26083"/>
                  <a:pt x="484429" y="26134"/>
                  <a:pt x="484327" y="26235"/>
                </a:cubicBezTo>
                <a:cubicBezTo>
                  <a:pt x="484226" y="26337"/>
                  <a:pt x="484073" y="26388"/>
                  <a:pt x="483870" y="26388"/>
                </a:cubicBezTo>
                <a:lnTo>
                  <a:pt x="483565" y="26692"/>
                </a:lnTo>
                <a:cubicBezTo>
                  <a:pt x="483768" y="26692"/>
                  <a:pt x="483972" y="26642"/>
                  <a:pt x="484175" y="26540"/>
                </a:cubicBezTo>
                <a:cubicBezTo>
                  <a:pt x="484378" y="26438"/>
                  <a:pt x="484581" y="26388"/>
                  <a:pt x="484784" y="26388"/>
                </a:cubicBezTo>
                <a:close/>
                <a:moveTo>
                  <a:pt x="392125" y="26083"/>
                </a:moveTo>
                <a:cubicBezTo>
                  <a:pt x="391922" y="26692"/>
                  <a:pt x="391770" y="27200"/>
                  <a:pt x="391668" y="27607"/>
                </a:cubicBezTo>
                <a:cubicBezTo>
                  <a:pt x="391566" y="28013"/>
                  <a:pt x="391414" y="28521"/>
                  <a:pt x="391211" y="29131"/>
                </a:cubicBezTo>
                <a:cubicBezTo>
                  <a:pt x="392024" y="28521"/>
                  <a:pt x="392836" y="27810"/>
                  <a:pt x="393649" y="26997"/>
                </a:cubicBezTo>
                <a:cubicBezTo>
                  <a:pt x="393446" y="26794"/>
                  <a:pt x="393243" y="26692"/>
                  <a:pt x="393040" y="26692"/>
                </a:cubicBezTo>
                <a:cubicBezTo>
                  <a:pt x="392836" y="26692"/>
                  <a:pt x="392532" y="26489"/>
                  <a:pt x="392125" y="26083"/>
                </a:cubicBezTo>
                <a:close/>
                <a:moveTo>
                  <a:pt x="195148" y="26083"/>
                </a:moveTo>
                <a:cubicBezTo>
                  <a:pt x="195148" y="26286"/>
                  <a:pt x="194945" y="26489"/>
                  <a:pt x="194539" y="26692"/>
                </a:cubicBezTo>
                <a:cubicBezTo>
                  <a:pt x="194945" y="26489"/>
                  <a:pt x="195148" y="26388"/>
                  <a:pt x="195148" y="26388"/>
                </a:cubicBezTo>
                <a:close/>
                <a:moveTo>
                  <a:pt x="189052" y="26083"/>
                </a:moveTo>
                <a:cubicBezTo>
                  <a:pt x="188849" y="26286"/>
                  <a:pt x="188544" y="26489"/>
                  <a:pt x="188138" y="26692"/>
                </a:cubicBezTo>
                <a:cubicBezTo>
                  <a:pt x="188544" y="27099"/>
                  <a:pt x="188951" y="27404"/>
                  <a:pt x="189357" y="27607"/>
                </a:cubicBezTo>
                <a:cubicBezTo>
                  <a:pt x="189154" y="27200"/>
                  <a:pt x="189052" y="26692"/>
                  <a:pt x="189052" y="26083"/>
                </a:cubicBezTo>
                <a:close/>
                <a:moveTo>
                  <a:pt x="74676" y="26083"/>
                </a:moveTo>
                <a:cubicBezTo>
                  <a:pt x="74676" y="26083"/>
                  <a:pt x="74270" y="26286"/>
                  <a:pt x="73457" y="26692"/>
                </a:cubicBezTo>
                <a:cubicBezTo>
                  <a:pt x="73660" y="26896"/>
                  <a:pt x="73762" y="27099"/>
                  <a:pt x="73762" y="27302"/>
                </a:cubicBezTo>
                <a:cubicBezTo>
                  <a:pt x="74168" y="26896"/>
                  <a:pt x="74574" y="26591"/>
                  <a:pt x="74981" y="26388"/>
                </a:cubicBezTo>
                <a:close/>
                <a:moveTo>
                  <a:pt x="608228" y="25778"/>
                </a:moveTo>
                <a:cubicBezTo>
                  <a:pt x="608228" y="25981"/>
                  <a:pt x="608127" y="26184"/>
                  <a:pt x="607924" y="26388"/>
                </a:cubicBezTo>
                <a:lnTo>
                  <a:pt x="608422" y="27385"/>
                </a:lnTo>
                <a:lnTo>
                  <a:pt x="610362" y="28216"/>
                </a:lnTo>
                <a:lnTo>
                  <a:pt x="610972" y="27607"/>
                </a:lnTo>
                <a:cubicBezTo>
                  <a:pt x="610565" y="27200"/>
                  <a:pt x="610159" y="26896"/>
                  <a:pt x="609752" y="26692"/>
                </a:cubicBezTo>
                <a:cubicBezTo>
                  <a:pt x="609346" y="26489"/>
                  <a:pt x="608838" y="26184"/>
                  <a:pt x="608228" y="25778"/>
                </a:cubicBezTo>
                <a:close/>
                <a:moveTo>
                  <a:pt x="493624" y="25778"/>
                </a:moveTo>
                <a:cubicBezTo>
                  <a:pt x="493624" y="26184"/>
                  <a:pt x="493725" y="26489"/>
                  <a:pt x="493928" y="26692"/>
                </a:cubicBezTo>
                <a:lnTo>
                  <a:pt x="494233" y="26692"/>
                </a:lnTo>
                <a:cubicBezTo>
                  <a:pt x="494436" y="26692"/>
                  <a:pt x="494538" y="26642"/>
                  <a:pt x="494538" y="26540"/>
                </a:cubicBezTo>
                <a:cubicBezTo>
                  <a:pt x="494538" y="26438"/>
                  <a:pt x="494640" y="26388"/>
                  <a:pt x="494843" y="26388"/>
                </a:cubicBezTo>
                <a:lnTo>
                  <a:pt x="494233" y="25778"/>
                </a:lnTo>
                <a:close/>
                <a:moveTo>
                  <a:pt x="85039" y="25778"/>
                </a:moveTo>
                <a:lnTo>
                  <a:pt x="84023" y="26032"/>
                </a:lnTo>
                <a:lnTo>
                  <a:pt x="85954" y="26997"/>
                </a:lnTo>
                <a:cubicBezTo>
                  <a:pt x="85547" y="26591"/>
                  <a:pt x="85344" y="26286"/>
                  <a:pt x="85344" y="26083"/>
                </a:cubicBezTo>
                <a:close/>
                <a:moveTo>
                  <a:pt x="376885" y="25168"/>
                </a:moveTo>
                <a:cubicBezTo>
                  <a:pt x="377698" y="26184"/>
                  <a:pt x="378257" y="26692"/>
                  <a:pt x="378562" y="26692"/>
                </a:cubicBezTo>
                <a:cubicBezTo>
                  <a:pt x="378866" y="26692"/>
                  <a:pt x="379832" y="26489"/>
                  <a:pt x="381457" y="26083"/>
                </a:cubicBezTo>
                <a:cubicBezTo>
                  <a:pt x="380441" y="25880"/>
                  <a:pt x="379628" y="25676"/>
                  <a:pt x="379019" y="25473"/>
                </a:cubicBezTo>
                <a:cubicBezTo>
                  <a:pt x="378409" y="25270"/>
                  <a:pt x="377698" y="25168"/>
                  <a:pt x="376885" y="25168"/>
                </a:cubicBezTo>
                <a:close/>
                <a:moveTo>
                  <a:pt x="332080" y="25168"/>
                </a:moveTo>
                <a:lnTo>
                  <a:pt x="332080" y="25778"/>
                </a:lnTo>
                <a:lnTo>
                  <a:pt x="332689" y="25778"/>
                </a:lnTo>
                <a:lnTo>
                  <a:pt x="332689" y="25168"/>
                </a:lnTo>
                <a:close/>
                <a:moveTo>
                  <a:pt x="246659" y="25168"/>
                </a:moveTo>
                <a:lnTo>
                  <a:pt x="246659" y="26083"/>
                </a:lnTo>
                <a:cubicBezTo>
                  <a:pt x="246863" y="26286"/>
                  <a:pt x="246964" y="26438"/>
                  <a:pt x="246964" y="26540"/>
                </a:cubicBezTo>
                <a:cubicBezTo>
                  <a:pt x="246964" y="26642"/>
                  <a:pt x="247167" y="26794"/>
                  <a:pt x="247574" y="26997"/>
                </a:cubicBezTo>
                <a:cubicBezTo>
                  <a:pt x="247574" y="26794"/>
                  <a:pt x="247675" y="26642"/>
                  <a:pt x="247879" y="26540"/>
                </a:cubicBezTo>
                <a:cubicBezTo>
                  <a:pt x="248082" y="26438"/>
                  <a:pt x="248183" y="26286"/>
                  <a:pt x="248183" y="26083"/>
                </a:cubicBezTo>
                <a:cubicBezTo>
                  <a:pt x="247777" y="26083"/>
                  <a:pt x="247269" y="25778"/>
                  <a:pt x="246659" y="25168"/>
                </a:cubicBezTo>
                <a:close/>
                <a:moveTo>
                  <a:pt x="196977" y="25168"/>
                </a:moveTo>
                <a:cubicBezTo>
                  <a:pt x="197383" y="25575"/>
                  <a:pt x="197790" y="26184"/>
                  <a:pt x="198196" y="26997"/>
                </a:cubicBezTo>
                <a:cubicBezTo>
                  <a:pt x="198603" y="25981"/>
                  <a:pt x="198653" y="25372"/>
                  <a:pt x="198349" y="25168"/>
                </a:cubicBezTo>
                <a:close/>
                <a:moveTo>
                  <a:pt x="180213" y="25168"/>
                </a:moveTo>
                <a:lnTo>
                  <a:pt x="179908" y="25778"/>
                </a:lnTo>
                <a:lnTo>
                  <a:pt x="180518" y="25778"/>
                </a:lnTo>
                <a:close/>
                <a:moveTo>
                  <a:pt x="107899" y="25168"/>
                </a:moveTo>
                <a:cubicBezTo>
                  <a:pt x="108102" y="25981"/>
                  <a:pt x="108255" y="26489"/>
                  <a:pt x="108356" y="26692"/>
                </a:cubicBezTo>
                <a:lnTo>
                  <a:pt x="108464" y="27336"/>
                </a:lnTo>
                <a:lnTo>
                  <a:pt x="108509" y="27302"/>
                </a:lnTo>
                <a:cubicBezTo>
                  <a:pt x="108915" y="27708"/>
                  <a:pt x="109271" y="28013"/>
                  <a:pt x="109576" y="28216"/>
                </a:cubicBezTo>
                <a:cubicBezTo>
                  <a:pt x="109880" y="28420"/>
                  <a:pt x="110541" y="28318"/>
                  <a:pt x="111557" y="27912"/>
                </a:cubicBezTo>
                <a:cubicBezTo>
                  <a:pt x="110744" y="27505"/>
                  <a:pt x="110134" y="27099"/>
                  <a:pt x="109728" y="26692"/>
                </a:cubicBezTo>
                <a:cubicBezTo>
                  <a:pt x="109322" y="26286"/>
                  <a:pt x="108712" y="25778"/>
                  <a:pt x="107899" y="25168"/>
                </a:cubicBezTo>
                <a:close/>
                <a:moveTo>
                  <a:pt x="81686" y="25168"/>
                </a:moveTo>
                <a:lnTo>
                  <a:pt x="81991" y="25778"/>
                </a:lnTo>
                <a:lnTo>
                  <a:pt x="81991" y="25168"/>
                </a:lnTo>
                <a:close/>
                <a:moveTo>
                  <a:pt x="386639" y="24864"/>
                </a:moveTo>
                <a:cubicBezTo>
                  <a:pt x="385420" y="25067"/>
                  <a:pt x="384505" y="25270"/>
                  <a:pt x="383896" y="25473"/>
                </a:cubicBezTo>
                <a:cubicBezTo>
                  <a:pt x="383286" y="25676"/>
                  <a:pt x="382676" y="25880"/>
                  <a:pt x="382067" y="26083"/>
                </a:cubicBezTo>
                <a:cubicBezTo>
                  <a:pt x="382067" y="26286"/>
                  <a:pt x="381965" y="26489"/>
                  <a:pt x="381762" y="26692"/>
                </a:cubicBezTo>
                <a:cubicBezTo>
                  <a:pt x="382372" y="26692"/>
                  <a:pt x="383083" y="26896"/>
                  <a:pt x="383896" y="27302"/>
                </a:cubicBezTo>
                <a:cubicBezTo>
                  <a:pt x="384302" y="26896"/>
                  <a:pt x="384658" y="26591"/>
                  <a:pt x="384962" y="26388"/>
                </a:cubicBezTo>
                <a:cubicBezTo>
                  <a:pt x="385267" y="26184"/>
                  <a:pt x="385826" y="25676"/>
                  <a:pt x="386639" y="24864"/>
                </a:cubicBezTo>
                <a:close/>
                <a:moveTo>
                  <a:pt x="224104" y="24711"/>
                </a:moveTo>
                <a:cubicBezTo>
                  <a:pt x="223901" y="25016"/>
                  <a:pt x="223698" y="25473"/>
                  <a:pt x="223495" y="26083"/>
                </a:cubicBezTo>
                <a:cubicBezTo>
                  <a:pt x="223291" y="26286"/>
                  <a:pt x="223088" y="26388"/>
                  <a:pt x="222885" y="26388"/>
                </a:cubicBezTo>
                <a:cubicBezTo>
                  <a:pt x="222885" y="26591"/>
                  <a:pt x="222987" y="26692"/>
                  <a:pt x="223190" y="26692"/>
                </a:cubicBezTo>
                <a:lnTo>
                  <a:pt x="223266" y="26769"/>
                </a:lnTo>
                <a:lnTo>
                  <a:pt x="223342" y="26540"/>
                </a:lnTo>
                <a:cubicBezTo>
                  <a:pt x="223444" y="26438"/>
                  <a:pt x="223495" y="26286"/>
                  <a:pt x="223495" y="26083"/>
                </a:cubicBezTo>
                <a:cubicBezTo>
                  <a:pt x="223901" y="25880"/>
                  <a:pt x="224257" y="25676"/>
                  <a:pt x="224561" y="25473"/>
                </a:cubicBezTo>
                <a:cubicBezTo>
                  <a:pt x="224866" y="25270"/>
                  <a:pt x="225323" y="25067"/>
                  <a:pt x="225933" y="24864"/>
                </a:cubicBezTo>
                <a:cubicBezTo>
                  <a:pt x="224917" y="24457"/>
                  <a:pt x="224307" y="24406"/>
                  <a:pt x="224104" y="24711"/>
                </a:cubicBezTo>
                <a:close/>
                <a:moveTo>
                  <a:pt x="114300" y="24559"/>
                </a:moveTo>
                <a:lnTo>
                  <a:pt x="113690" y="25168"/>
                </a:lnTo>
                <a:cubicBezTo>
                  <a:pt x="113894" y="25168"/>
                  <a:pt x="114046" y="25270"/>
                  <a:pt x="114148" y="25473"/>
                </a:cubicBezTo>
                <a:cubicBezTo>
                  <a:pt x="114249" y="25676"/>
                  <a:pt x="114402" y="25778"/>
                  <a:pt x="114605" y="25778"/>
                </a:cubicBezTo>
                <a:cubicBezTo>
                  <a:pt x="114808" y="25778"/>
                  <a:pt x="114910" y="25676"/>
                  <a:pt x="114910" y="25473"/>
                </a:cubicBezTo>
                <a:lnTo>
                  <a:pt x="114910" y="25168"/>
                </a:lnTo>
                <a:cubicBezTo>
                  <a:pt x="114910" y="25168"/>
                  <a:pt x="114706" y="24965"/>
                  <a:pt x="114300" y="24559"/>
                </a:cubicBezTo>
                <a:close/>
                <a:moveTo>
                  <a:pt x="104851" y="24559"/>
                </a:moveTo>
                <a:cubicBezTo>
                  <a:pt x="104648" y="24356"/>
                  <a:pt x="104140" y="24457"/>
                  <a:pt x="103327" y="24864"/>
                </a:cubicBezTo>
                <a:cubicBezTo>
                  <a:pt x="103327" y="25067"/>
                  <a:pt x="103530" y="25575"/>
                  <a:pt x="103937" y="26388"/>
                </a:cubicBezTo>
                <a:cubicBezTo>
                  <a:pt x="104750" y="25372"/>
                  <a:pt x="105054" y="24762"/>
                  <a:pt x="104851" y="24559"/>
                </a:cubicBezTo>
                <a:close/>
                <a:moveTo>
                  <a:pt x="57607" y="24559"/>
                </a:moveTo>
                <a:cubicBezTo>
                  <a:pt x="57607" y="24762"/>
                  <a:pt x="57556" y="24914"/>
                  <a:pt x="57455" y="25016"/>
                </a:cubicBezTo>
                <a:cubicBezTo>
                  <a:pt x="57353" y="25118"/>
                  <a:pt x="57302" y="25372"/>
                  <a:pt x="57302" y="25778"/>
                </a:cubicBezTo>
                <a:cubicBezTo>
                  <a:pt x="57302" y="25575"/>
                  <a:pt x="57353" y="25473"/>
                  <a:pt x="57455" y="25473"/>
                </a:cubicBezTo>
                <a:cubicBezTo>
                  <a:pt x="57556" y="25473"/>
                  <a:pt x="57607" y="25372"/>
                  <a:pt x="57607" y="25168"/>
                </a:cubicBezTo>
                <a:lnTo>
                  <a:pt x="57912" y="24864"/>
                </a:lnTo>
                <a:close/>
                <a:moveTo>
                  <a:pt x="388772" y="24406"/>
                </a:moveTo>
                <a:cubicBezTo>
                  <a:pt x="388061" y="24305"/>
                  <a:pt x="387248" y="24559"/>
                  <a:pt x="386334" y="25168"/>
                </a:cubicBezTo>
                <a:cubicBezTo>
                  <a:pt x="386944" y="25778"/>
                  <a:pt x="387502" y="26235"/>
                  <a:pt x="388010" y="26540"/>
                </a:cubicBezTo>
                <a:cubicBezTo>
                  <a:pt x="388518" y="26845"/>
                  <a:pt x="389077" y="27200"/>
                  <a:pt x="389687" y="27607"/>
                </a:cubicBezTo>
                <a:cubicBezTo>
                  <a:pt x="389890" y="27200"/>
                  <a:pt x="390042" y="26896"/>
                  <a:pt x="390144" y="26692"/>
                </a:cubicBezTo>
                <a:cubicBezTo>
                  <a:pt x="390246" y="26489"/>
                  <a:pt x="390398" y="26184"/>
                  <a:pt x="390601" y="25778"/>
                </a:cubicBezTo>
                <a:cubicBezTo>
                  <a:pt x="390093" y="24965"/>
                  <a:pt x="389484" y="24508"/>
                  <a:pt x="388772" y="24406"/>
                </a:cubicBezTo>
                <a:close/>
                <a:moveTo>
                  <a:pt x="604876" y="24254"/>
                </a:moveTo>
                <a:cubicBezTo>
                  <a:pt x="604672" y="24457"/>
                  <a:pt x="604368" y="24559"/>
                  <a:pt x="603961" y="24559"/>
                </a:cubicBezTo>
                <a:cubicBezTo>
                  <a:pt x="603961" y="24762"/>
                  <a:pt x="603860" y="24965"/>
                  <a:pt x="603656" y="25168"/>
                </a:cubicBezTo>
                <a:cubicBezTo>
                  <a:pt x="603860" y="25168"/>
                  <a:pt x="604063" y="25118"/>
                  <a:pt x="604266" y="25016"/>
                </a:cubicBezTo>
                <a:cubicBezTo>
                  <a:pt x="604469" y="24914"/>
                  <a:pt x="604672" y="24864"/>
                  <a:pt x="604876" y="24864"/>
                </a:cubicBezTo>
                <a:close/>
                <a:moveTo>
                  <a:pt x="489661" y="24254"/>
                </a:moveTo>
                <a:lnTo>
                  <a:pt x="489356" y="24559"/>
                </a:lnTo>
                <a:lnTo>
                  <a:pt x="489661" y="24559"/>
                </a:lnTo>
                <a:close/>
                <a:moveTo>
                  <a:pt x="342748" y="24254"/>
                </a:moveTo>
                <a:cubicBezTo>
                  <a:pt x="342544" y="24457"/>
                  <a:pt x="342240" y="24559"/>
                  <a:pt x="341833" y="24559"/>
                </a:cubicBezTo>
                <a:lnTo>
                  <a:pt x="341833" y="24864"/>
                </a:lnTo>
                <a:lnTo>
                  <a:pt x="342748" y="24864"/>
                </a:lnTo>
                <a:close/>
                <a:moveTo>
                  <a:pt x="325374" y="24254"/>
                </a:moveTo>
                <a:cubicBezTo>
                  <a:pt x="325171" y="24457"/>
                  <a:pt x="324866" y="24559"/>
                  <a:pt x="324460" y="24559"/>
                </a:cubicBezTo>
                <a:cubicBezTo>
                  <a:pt x="324460" y="24762"/>
                  <a:pt x="324561" y="24864"/>
                  <a:pt x="324764" y="24864"/>
                </a:cubicBezTo>
                <a:cubicBezTo>
                  <a:pt x="324968" y="24864"/>
                  <a:pt x="325171" y="24762"/>
                  <a:pt x="325374" y="24559"/>
                </a:cubicBezTo>
                <a:close/>
                <a:moveTo>
                  <a:pt x="52121" y="24254"/>
                </a:moveTo>
                <a:cubicBezTo>
                  <a:pt x="51714" y="24254"/>
                  <a:pt x="51460" y="24305"/>
                  <a:pt x="51359" y="24406"/>
                </a:cubicBezTo>
                <a:cubicBezTo>
                  <a:pt x="51257" y="24508"/>
                  <a:pt x="51003" y="24559"/>
                  <a:pt x="50597" y="24559"/>
                </a:cubicBezTo>
                <a:cubicBezTo>
                  <a:pt x="50597" y="24965"/>
                  <a:pt x="50597" y="25168"/>
                  <a:pt x="50597" y="25168"/>
                </a:cubicBezTo>
                <a:cubicBezTo>
                  <a:pt x="51003" y="25168"/>
                  <a:pt x="51613" y="24965"/>
                  <a:pt x="52426" y="24559"/>
                </a:cubicBezTo>
                <a:cubicBezTo>
                  <a:pt x="52222" y="24356"/>
                  <a:pt x="52121" y="24254"/>
                  <a:pt x="52121" y="24254"/>
                </a:cubicBezTo>
                <a:close/>
                <a:moveTo>
                  <a:pt x="244526" y="23949"/>
                </a:moveTo>
                <a:cubicBezTo>
                  <a:pt x="244526" y="24356"/>
                  <a:pt x="244627" y="24660"/>
                  <a:pt x="244831" y="24864"/>
                </a:cubicBezTo>
                <a:lnTo>
                  <a:pt x="244831" y="23949"/>
                </a:lnTo>
                <a:close/>
                <a:moveTo>
                  <a:pt x="196977" y="23949"/>
                </a:moveTo>
                <a:cubicBezTo>
                  <a:pt x="196774" y="23949"/>
                  <a:pt x="196571" y="24051"/>
                  <a:pt x="196367" y="24254"/>
                </a:cubicBezTo>
                <a:lnTo>
                  <a:pt x="196755" y="24836"/>
                </a:lnTo>
                <a:close/>
                <a:moveTo>
                  <a:pt x="124663" y="23949"/>
                </a:moveTo>
                <a:cubicBezTo>
                  <a:pt x="124663" y="24152"/>
                  <a:pt x="124562" y="24305"/>
                  <a:pt x="124358" y="24406"/>
                </a:cubicBezTo>
                <a:cubicBezTo>
                  <a:pt x="124155" y="24508"/>
                  <a:pt x="124054" y="24660"/>
                  <a:pt x="124054" y="24864"/>
                </a:cubicBezTo>
                <a:cubicBezTo>
                  <a:pt x="124460" y="25067"/>
                  <a:pt x="124866" y="25270"/>
                  <a:pt x="125273" y="25473"/>
                </a:cubicBezTo>
                <a:cubicBezTo>
                  <a:pt x="125679" y="25676"/>
                  <a:pt x="126086" y="25778"/>
                  <a:pt x="126492" y="25778"/>
                </a:cubicBezTo>
                <a:lnTo>
                  <a:pt x="126492" y="25473"/>
                </a:lnTo>
                <a:cubicBezTo>
                  <a:pt x="126492" y="25473"/>
                  <a:pt x="126695" y="25270"/>
                  <a:pt x="127102" y="24864"/>
                </a:cubicBezTo>
                <a:cubicBezTo>
                  <a:pt x="126695" y="24660"/>
                  <a:pt x="126289" y="24508"/>
                  <a:pt x="125882" y="24406"/>
                </a:cubicBezTo>
                <a:cubicBezTo>
                  <a:pt x="125476" y="24305"/>
                  <a:pt x="125070" y="24152"/>
                  <a:pt x="124663" y="23949"/>
                </a:cubicBezTo>
                <a:close/>
                <a:moveTo>
                  <a:pt x="599999" y="23644"/>
                </a:moveTo>
                <a:cubicBezTo>
                  <a:pt x="599389" y="23644"/>
                  <a:pt x="599084" y="23949"/>
                  <a:pt x="599084" y="24559"/>
                </a:cubicBezTo>
                <a:cubicBezTo>
                  <a:pt x="599288" y="24762"/>
                  <a:pt x="599491" y="24864"/>
                  <a:pt x="599694" y="24864"/>
                </a:cubicBezTo>
                <a:cubicBezTo>
                  <a:pt x="599897" y="24864"/>
                  <a:pt x="600202" y="24660"/>
                  <a:pt x="600608" y="24254"/>
                </a:cubicBezTo>
                <a:cubicBezTo>
                  <a:pt x="600202" y="23848"/>
                  <a:pt x="599999" y="23644"/>
                  <a:pt x="599999" y="23644"/>
                </a:cubicBezTo>
                <a:close/>
                <a:moveTo>
                  <a:pt x="501548" y="23644"/>
                </a:moveTo>
                <a:cubicBezTo>
                  <a:pt x="501345" y="23848"/>
                  <a:pt x="501244" y="24254"/>
                  <a:pt x="501244" y="24864"/>
                </a:cubicBezTo>
                <a:lnTo>
                  <a:pt x="503682" y="24864"/>
                </a:lnTo>
                <a:lnTo>
                  <a:pt x="503682" y="24254"/>
                </a:lnTo>
                <a:cubicBezTo>
                  <a:pt x="503072" y="24254"/>
                  <a:pt x="502361" y="24051"/>
                  <a:pt x="501548" y="23644"/>
                </a:cubicBezTo>
                <a:close/>
                <a:moveTo>
                  <a:pt x="483565" y="23644"/>
                </a:moveTo>
                <a:cubicBezTo>
                  <a:pt x="483565" y="23848"/>
                  <a:pt x="483667" y="23949"/>
                  <a:pt x="483870" y="23949"/>
                </a:cubicBezTo>
                <a:lnTo>
                  <a:pt x="484175" y="23644"/>
                </a:lnTo>
                <a:close/>
                <a:moveTo>
                  <a:pt x="382981" y="23644"/>
                </a:moveTo>
                <a:cubicBezTo>
                  <a:pt x="382575" y="23848"/>
                  <a:pt x="382372" y="23949"/>
                  <a:pt x="382372" y="23949"/>
                </a:cubicBezTo>
                <a:lnTo>
                  <a:pt x="382676" y="23949"/>
                </a:lnTo>
                <a:close/>
                <a:moveTo>
                  <a:pt x="233553" y="23644"/>
                </a:moveTo>
                <a:lnTo>
                  <a:pt x="230878" y="24982"/>
                </a:lnTo>
                <a:lnTo>
                  <a:pt x="232029" y="26997"/>
                </a:lnTo>
                <a:cubicBezTo>
                  <a:pt x="232029" y="27404"/>
                  <a:pt x="231927" y="27861"/>
                  <a:pt x="231724" y="28369"/>
                </a:cubicBezTo>
                <a:cubicBezTo>
                  <a:pt x="231521" y="28877"/>
                  <a:pt x="231318" y="29436"/>
                  <a:pt x="231115" y="30045"/>
                </a:cubicBezTo>
                <a:cubicBezTo>
                  <a:pt x="231521" y="29842"/>
                  <a:pt x="232029" y="29740"/>
                  <a:pt x="232639" y="29740"/>
                </a:cubicBezTo>
                <a:cubicBezTo>
                  <a:pt x="232842" y="28724"/>
                  <a:pt x="232994" y="27759"/>
                  <a:pt x="233096" y="26845"/>
                </a:cubicBezTo>
                <a:cubicBezTo>
                  <a:pt x="233197" y="25930"/>
                  <a:pt x="233350" y="24864"/>
                  <a:pt x="233553" y="23644"/>
                </a:cubicBezTo>
                <a:close/>
                <a:moveTo>
                  <a:pt x="215265" y="23644"/>
                </a:moveTo>
                <a:cubicBezTo>
                  <a:pt x="215062" y="23644"/>
                  <a:pt x="214859" y="23695"/>
                  <a:pt x="214655" y="23797"/>
                </a:cubicBezTo>
                <a:cubicBezTo>
                  <a:pt x="214452" y="23898"/>
                  <a:pt x="214147" y="23949"/>
                  <a:pt x="213741" y="23949"/>
                </a:cubicBezTo>
                <a:cubicBezTo>
                  <a:pt x="214147" y="24762"/>
                  <a:pt x="214351" y="25372"/>
                  <a:pt x="214351" y="25778"/>
                </a:cubicBezTo>
                <a:cubicBezTo>
                  <a:pt x="214757" y="25372"/>
                  <a:pt x="215062" y="25168"/>
                  <a:pt x="215265" y="25168"/>
                </a:cubicBezTo>
                <a:lnTo>
                  <a:pt x="215551" y="25073"/>
                </a:lnTo>
                <a:lnTo>
                  <a:pt x="215417" y="24406"/>
                </a:lnTo>
                <a:cubicBezTo>
                  <a:pt x="215316" y="24305"/>
                  <a:pt x="215265" y="24051"/>
                  <a:pt x="215265" y="23644"/>
                </a:cubicBezTo>
                <a:close/>
                <a:moveTo>
                  <a:pt x="207950" y="23644"/>
                </a:moveTo>
                <a:lnTo>
                  <a:pt x="207035" y="24559"/>
                </a:lnTo>
                <a:cubicBezTo>
                  <a:pt x="207239" y="24559"/>
                  <a:pt x="207340" y="24610"/>
                  <a:pt x="207340" y="24711"/>
                </a:cubicBezTo>
                <a:cubicBezTo>
                  <a:pt x="207340" y="24813"/>
                  <a:pt x="207442" y="24864"/>
                  <a:pt x="207645" y="24864"/>
                </a:cubicBezTo>
                <a:cubicBezTo>
                  <a:pt x="207848" y="24660"/>
                  <a:pt x="207950" y="24508"/>
                  <a:pt x="207950" y="24406"/>
                </a:cubicBezTo>
                <a:cubicBezTo>
                  <a:pt x="207950" y="24305"/>
                  <a:pt x="208051" y="24152"/>
                  <a:pt x="208255" y="23949"/>
                </a:cubicBezTo>
                <a:cubicBezTo>
                  <a:pt x="208255" y="23746"/>
                  <a:pt x="208153" y="23644"/>
                  <a:pt x="207950" y="23644"/>
                </a:cubicBezTo>
                <a:close/>
                <a:moveTo>
                  <a:pt x="193929" y="23644"/>
                </a:moveTo>
                <a:cubicBezTo>
                  <a:pt x="194539" y="24254"/>
                  <a:pt x="194742" y="24559"/>
                  <a:pt x="194539" y="24559"/>
                </a:cubicBezTo>
                <a:cubicBezTo>
                  <a:pt x="194539" y="24559"/>
                  <a:pt x="195047" y="24254"/>
                  <a:pt x="196063" y="23644"/>
                </a:cubicBezTo>
                <a:close/>
                <a:moveTo>
                  <a:pt x="237363" y="23492"/>
                </a:moveTo>
                <a:cubicBezTo>
                  <a:pt x="237261" y="23390"/>
                  <a:pt x="236703" y="23441"/>
                  <a:pt x="235687" y="23644"/>
                </a:cubicBezTo>
                <a:cubicBezTo>
                  <a:pt x="235890" y="24051"/>
                  <a:pt x="236296" y="24559"/>
                  <a:pt x="236906" y="25168"/>
                </a:cubicBezTo>
                <a:cubicBezTo>
                  <a:pt x="237312" y="24152"/>
                  <a:pt x="237465" y="23594"/>
                  <a:pt x="237363" y="23492"/>
                </a:cubicBezTo>
                <a:close/>
                <a:moveTo>
                  <a:pt x="218161" y="23340"/>
                </a:moveTo>
                <a:cubicBezTo>
                  <a:pt x="217856" y="23543"/>
                  <a:pt x="217500" y="24152"/>
                  <a:pt x="217094" y="25168"/>
                </a:cubicBezTo>
                <a:cubicBezTo>
                  <a:pt x="218110" y="24762"/>
                  <a:pt x="219024" y="24356"/>
                  <a:pt x="219837" y="23949"/>
                </a:cubicBezTo>
                <a:cubicBezTo>
                  <a:pt x="219024" y="23340"/>
                  <a:pt x="218465" y="23136"/>
                  <a:pt x="218161" y="23340"/>
                </a:cubicBezTo>
                <a:close/>
                <a:moveTo>
                  <a:pt x="117348" y="23340"/>
                </a:moveTo>
                <a:cubicBezTo>
                  <a:pt x="116942" y="23746"/>
                  <a:pt x="116535" y="23949"/>
                  <a:pt x="116129" y="23949"/>
                </a:cubicBezTo>
                <a:cubicBezTo>
                  <a:pt x="116332" y="24356"/>
                  <a:pt x="116484" y="24660"/>
                  <a:pt x="116586" y="24864"/>
                </a:cubicBezTo>
                <a:cubicBezTo>
                  <a:pt x="116688" y="25067"/>
                  <a:pt x="116840" y="25372"/>
                  <a:pt x="117043" y="25778"/>
                </a:cubicBezTo>
                <a:lnTo>
                  <a:pt x="117043" y="25168"/>
                </a:lnTo>
                <a:lnTo>
                  <a:pt x="117348" y="25168"/>
                </a:lnTo>
                <a:close/>
                <a:moveTo>
                  <a:pt x="99974" y="23340"/>
                </a:moveTo>
                <a:cubicBezTo>
                  <a:pt x="99568" y="23746"/>
                  <a:pt x="99365" y="24000"/>
                  <a:pt x="99365" y="24102"/>
                </a:cubicBezTo>
                <a:cubicBezTo>
                  <a:pt x="99365" y="24203"/>
                  <a:pt x="99263" y="24356"/>
                  <a:pt x="99060" y="24559"/>
                </a:cubicBezTo>
                <a:cubicBezTo>
                  <a:pt x="99873" y="25372"/>
                  <a:pt x="100584" y="25270"/>
                  <a:pt x="101194" y="24254"/>
                </a:cubicBezTo>
                <a:lnTo>
                  <a:pt x="101253" y="24107"/>
                </a:lnTo>
                <a:lnTo>
                  <a:pt x="100736" y="23797"/>
                </a:lnTo>
                <a:cubicBezTo>
                  <a:pt x="100635" y="23695"/>
                  <a:pt x="100381" y="23543"/>
                  <a:pt x="99974" y="23340"/>
                </a:cubicBezTo>
                <a:close/>
                <a:moveTo>
                  <a:pt x="370180" y="23035"/>
                </a:moveTo>
                <a:cubicBezTo>
                  <a:pt x="370180" y="23441"/>
                  <a:pt x="370078" y="23746"/>
                  <a:pt x="369875" y="23949"/>
                </a:cubicBezTo>
                <a:lnTo>
                  <a:pt x="370180" y="23949"/>
                </a:lnTo>
                <a:cubicBezTo>
                  <a:pt x="370383" y="23746"/>
                  <a:pt x="370484" y="23441"/>
                  <a:pt x="370484" y="23035"/>
                </a:cubicBezTo>
                <a:close/>
                <a:moveTo>
                  <a:pt x="330860" y="23035"/>
                </a:moveTo>
                <a:cubicBezTo>
                  <a:pt x="330454" y="23035"/>
                  <a:pt x="330251" y="23238"/>
                  <a:pt x="330251" y="23644"/>
                </a:cubicBezTo>
                <a:cubicBezTo>
                  <a:pt x="330048" y="23644"/>
                  <a:pt x="329844" y="24356"/>
                  <a:pt x="329641" y="25778"/>
                </a:cubicBezTo>
                <a:cubicBezTo>
                  <a:pt x="330048" y="24965"/>
                  <a:pt x="330352" y="24457"/>
                  <a:pt x="330556" y="24254"/>
                </a:cubicBezTo>
                <a:cubicBezTo>
                  <a:pt x="330759" y="24051"/>
                  <a:pt x="331064" y="23746"/>
                  <a:pt x="331470" y="23340"/>
                </a:cubicBezTo>
                <a:cubicBezTo>
                  <a:pt x="331267" y="23340"/>
                  <a:pt x="331165" y="23289"/>
                  <a:pt x="331165" y="23187"/>
                </a:cubicBezTo>
                <a:cubicBezTo>
                  <a:pt x="331165" y="23086"/>
                  <a:pt x="331064" y="23035"/>
                  <a:pt x="330860" y="23035"/>
                </a:cubicBezTo>
                <a:close/>
                <a:moveTo>
                  <a:pt x="231724" y="23035"/>
                </a:moveTo>
                <a:cubicBezTo>
                  <a:pt x="231318" y="23238"/>
                  <a:pt x="231115" y="23340"/>
                  <a:pt x="231115" y="23340"/>
                </a:cubicBezTo>
                <a:lnTo>
                  <a:pt x="232029" y="23340"/>
                </a:lnTo>
                <a:cubicBezTo>
                  <a:pt x="231826" y="23136"/>
                  <a:pt x="231724" y="23035"/>
                  <a:pt x="231724" y="23035"/>
                </a:cubicBezTo>
                <a:close/>
                <a:moveTo>
                  <a:pt x="212827" y="23035"/>
                </a:moveTo>
                <a:cubicBezTo>
                  <a:pt x="212827" y="23441"/>
                  <a:pt x="212725" y="23746"/>
                  <a:pt x="212522" y="23949"/>
                </a:cubicBezTo>
                <a:lnTo>
                  <a:pt x="212827" y="23949"/>
                </a:lnTo>
                <a:cubicBezTo>
                  <a:pt x="213030" y="23746"/>
                  <a:pt x="213131" y="23441"/>
                  <a:pt x="213131" y="23035"/>
                </a:cubicBezTo>
                <a:close/>
                <a:moveTo>
                  <a:pt x="198501" y="23035"/>
                </a:moveTo>
                <a:lnTo>
                  <a:pt x="198501" y="23340"/>
                </a:lnTo>
                <a:lnTo>
                  <a:pt x="198806" y="23340"/>
                </a:lnTo>
                <a:close/>
                <a:moveTo>
                  <a:pt x="109118" y="23035"/>
                </a:moveTo>
                <a:lnTo>
                  <a:pt x="109118" y="23340"/>
                </a:lnTo>
                <a:lnTo>
                  <a:pt x="110338" y="23340"/>
                </a:lnTo>
                <a:lnTo>
                  <a:pt x="110338" y="23035"/>
                </a:lnTo>
                <a:close/>
                <a:moveTo>
                  <a:pt x="81686" y="23035"/>
                </a:moveTo>
                <a:lnTo>
                  <a:pt x="81686" y="23340"/>
                </a:lnTo>
                <a:lnTo>
                  <a:pt x="81991" y="23035"/>
                </a:lnTo>
                <a:close/>
                <a:moveTo>
                  <a:pt x="612191" y="22730"/>
                </a:moveTo>
                <a:cubicBezTo>
                  <a:pt x="611988" y="22933"/>
                  <a:pt x="611886" y="23035"/>
                  <a:pt x="611886" y="23035"/>
                </a:cubicBezTo>
                <a:lnTo>
                  <a:pt x="612191" y="23340"/>
                </a:lnTo>
                <a:lnTo>
                  <a:pt x="612496" y="23035"/>
                </a:lnTo>
                <a:cubicBezTo>
                  <a:pt x="612292" y="23035"/>
                  <a:pt x="612191" y="22933"/>
                  <a:pt x="612191" y="22730"/>
                </a:cubicBezTo>
                <a:close/>
                <a:moveTo>
                  <a:pt x="609448" y="22730"/>
                </a:moveTo>
                <a:cubicBezTo>
                  <a:pt x="609244" y="22933"/>
                  <a:pt x="608940" y="23035"/>
                  <a:pt x="608533" y="23035"/>
                </a:cubicBezTo>
                <a:lnTo>
                  <a:pt x="608533" y="23340"/>
                </a:lnTo>
                <a:lnTo>
                  <a:pt x="609448" y="23340"/>
                </a:lnTo>
                <a:close/>
                <a:moveTo>
                  <a:pt x="342138" y="22730"/>
                </a:moveTo>
                <a:lnTo>
                  <a:pt x="342138" y="23340"/>
                </a:lnTo>
                <a:cubicBezTo>
                  <a:pt x="342341" y="23340"/>
                  <a:pt x="342443" y="23238"/>
                  <a:pt x="342443" y="23035"/>
                </a:cubicBezTo>
                <a:cubicBezTo>
                  <a:pt x="342240" y="23035"/>
                  <a:pt x="342138" y="22933"/>
                  <a:pt x="342138" y="22730"/>
                </a:cubicBezTo>
                <a:close/>
                <a:moveTo>
                  <a:pt x="339700" y="22730"/>
                </a:moveTo>
                <a:cubicBezTo>
                  <a:pt x="339700" y="22933"/>
                  <a:pt x="339598" y="23035"/>
                  <a:pt x="339395" y="23035"/>
                </a:cubicBezTo>
                <a:lnTo>
                  <a:pt x="339700" y="23035"/>
                </a:lnTo>
                <a:close/>
                <a:moveTo>
                  <a:pt x="96622" y="22730"/>
                </a:moveTo>
                <a:lnTo>
                  <a:pt x="96622" y="23035"/>
                </a:lnTo>
                <a:cubicBezTo>
                  <a:pt x="96622" y="23238"/>
                  <a:pt x="96672" y="23390"/>
                  <a:pt x="96774" y="23492"/>
                </a:cubicBezTo>
                <a:cubicBezTo>
                  <a:pt x="96876" y="23594"/>
                  <a:pt x="96926" y="23746"/>
                  <a:pt x="96926" y="23949"/>
                </a:cubicBezTo>
                <a:cubicBezTo>
                  <a:pt x="97130" y="23746"/>
                  <a:pt x="97333" y="23644"/>
                  <a:pt x="97536" y="23644"/>
                </a:cubicBezTo>
                <a:close/>
                <a:moveTo>
                  <a:pt x="493014" y="22425"/>
                </a:moveTo>
                <a:cubicBezTo>
                  <a:pt x="492608" y="22832"/>
                  <a:pt x="492201" y="23187"/>
                  <a:pt x="491795" y="23492"/>
                </a:cubicBezTo>
                <a:cubicBezTo>
                  <a:pt x="491388" y="23797"/>
                  <a:pt x="490982" y="24152"/>
                  <a:pt x="490576" y="24559"/>
                </a:cubicBezTo>
                <a:cubicBezTo>
                  <a:pt x="491185" y="24762"/>
                  <a:pt x="491998" y="24864"/>
                  <a:pt x="493014" y="24864"/>
                </a:cubicBezTo>
                <a:close/>
                <a:moveTo>
                  <a:pt x="201854" y="22425"/>
                </a:moveTo>
                <a:lnTo>
                  <a:pt x="201854" y="22730"/>
                </a:lnTo>
                <a:lnTo>
                  <a:pt x="203073" y="22730"/>
                </a:lnTo>
                <a:cubicBezTo>
                  <a:pt x="202260" y="23136"/>
                  <a:pt x="201549" y="23543"/>
                  <a:pt x="200939" y="23949"/>
                </a:cubicBezTo>
                <a:cubicBezTo>
                  <a:pt x="201752" y="24356"/>
                  <a:pt x="202362" y="24762"/>
                  <a:pt x="202768" y="25168"/>
                </a:cubicBezTo>
                <a:cubicBezTo>
                  <a:pt x="203378" y="24356"/>
                  <a:pt x="203683" y="23848"/>
                  <a:pt x="203683" y="23644"/>
                </a:cubicBezTo>
                <a:cubicBezTo>
                  <a:pt x="203683" y="23441"/>
                  <a:pt x="203479" y="23136"/>
                  <a:pt x="203073" y="22730"/>
                </a:cubicBezTo>
                <a:cubicBezTo>
                  <a:pt x="202870" y="22730"/>
                  <a:pt x="202667" y="22679"/>
                  <a:pt x="202463" y="22578"/>
                </a:cubicBezTo>
                <a:cubicBezTo>
                  <a:pt x="202260" y="22476"/>
                  <a:pt x="202057" y="22425"/>
                  <a:pt x="201854" y="22425"/>
                </a:cubicBezTo>
                <a:close/>
                <a:moveTo>
                  <a:pt x="586588" y="22120"/>
                </a:moveTo>
                <a:lnTo>
                  <a:pt x="586283" y="22425"/>
                </a:lnTo>
                <a:lnTo>
                  <a:pt x="586588" y="22425"/>
                </a:lnTo>
                <a:close/>
                <a:moveTo>
                  <a:pt x="491185" y="22120"/>
                </a:moveTo>
                <a:lnTo>
                  <a:pt x="490576" y="22425"/>
                </a:lnTo>
                <a:lnTo>
                  <a:pt x="490880" y="22425"/>
                </a:lnTo>
                <a:close/>
                <a:moveTo>
                  <a:pt x="348844" y="22120"/>
                </a:moveTo>
                <a:cubicBezTo>
                  <a:pt x="348031" y="22120"/>
                  <a:pt x="347320" y="22222"/>
                  <a:pt x="346710" y="22425"/>
                </a:cubicBezTo>
                <a:lnTo>
                  <a:pt x="346710" y="22730"/>
                </a:lnTo>
                <a:cubicBezTo>
                  <a:pt x="347320" y="22730"/>
                  <a:pt x="347929" y="22628"/>
                  <a:pt x="348539" y="22425"/>
                </a:cubicBezTo>
                <a:close/>
                <a:moveTo>
                  <a:pt x="134417" y="22120"/>
                </a:moveTo>
                <a:cubicBezTo>
                  <a:pt x="134214" y="22120"/>
                  <a:pt x="133706" y="22324"/>
                  <a:pt x="132893" y="22730"/>
                </a:cubicBezTo>
                <a:cubicBezTo>
                  <a:pt x="132080" y="22730"/>
                  <a:pt x="131267" y="22832"/>
                  <a:pt x="130454" y="23035"/>
                </a:cubicBezTo>
                <a:cubicBezTo>
                  <a:pt x="131064" y="23441"/>
                  <a:pt x="131572" y="23746"/>
                  <a:pt x="131978" y="23949"/>
                </a:cubicBezTo>
                <a:cubicBezTo>
                  <a:pt x="132385" y="24152"/>
                  <a:pt x="132791" y="23746"/>
                  <a:pt x="133198" y="22730"/>
                </a:cubicBezTo>
                <a:cubicBezTo>
                  <a:pt x="133604" y="22730"/>
                  <a:pt x="134010" y="22628"/>
                  <a:pt x="134417" y="22425"/>
                </a:cubicBezTo>
                <a:cubicBezTo>
                  <a:pt x="134417" y="22222"/>
                  <a:pt x="134417" y="22120"/>
                  <a:pt x="134417" y="22120"/>
                </a:cubicBezTo>
                <a:close/>
                <a:moveTo>
                  <a:pt x="128626" y="22120"/>
                </a:moveTo>
                <a:cubicBezTo>
                  <a:pt x="128219" y="22324"/>
                  <a:pt x="127813" y="22628"/>
                  <a:pt x="127406" y="23035"/>
                </a:cubicBezTo>
                <a:cubicBezTo>
                  <a:pt x="127610" y="23035"/>
                  <a:pt x="127711" y="23086"/>
                  <a:pt x="127711" y="23187"/>
                </a:cubicBezTo>
                <a:cubicBezTo>
                  <a:pt x="127711" y="23289"/>
                  <a:pt x="127813" y="23340"/>
                  <a:pt x="128016" y="23340"/>
                </a:cubicBezTo>
                <a:cubicBezTo>
                  <a:pt x="128219" y="23136"/>
                  <a:pt x="128321" y="22984"/>
                  <a:pt x="128321" y="22882"/>
                </a:cubicBezTo>
                <a:cubicBezTo>
                  <a:pt x="128321" y="22781"/>
                  <a:pt x="128422" y="22628"/>
                  <a:pt x="128626" y="22425"/>
                </a:cubicBezTo>
                <a:close/>
                <a:moveTo>
                  <a:pt x="113386" y="22120"/>
                </a:moveTo>
                <a:cubicBezTo>
                  <a:pt x="112979" y="22324"/>
                  <a:pt x="112674" y="22476"/>
                  <a:pt x="112471" y="22578"/>
                </a:cubicBezTo>
                <a:cubicBezTo>
                  <a:pt x="112268" y="22679"/>
                  <a:pt x="111963" y="22933"/>
                  <a:pt x="111557" y="23340"/>
                </a:cubicBezTo>
                <a:lnTo>
                  <a:pt x="113995" y="23340"/>
                </a:lnTo>
                <a:cubicBezTo>
                  <a:pt x="113589" y="22527"/>
                  <a:pt x="113386" y="22120"/>
                  <a:pt x="113386" y="22120"/>
                </a:cubicBezTo>
                <a:close/>
                <a:moveTo>
                  <a:pt x="56693" y="22120"/>
                </a:moveTo>
                <a:lnTo>
                  <a:pt x="56388" y="22425"/>
                </a:lnTo>
                <a:lnTo>
                  <a:pt x="56693" y="22425"/>
                </a:lnTo>
                <a:lnTo>
                  <a:pt x="56998" y="22120"/>
                </a:lnTo>
                <a:close/>
                <a:moveTo>
                  <a:pt x="599999" y="21511"/>
                </a:moveTo>
                <a:cubicBezTo>
                  <a:pt x="599999" y="21714"/>
                  <a:pt x="599897" y="21816"/>
                  <a:pt x="599694" y="21816"/>
                </a:cubicBezTo>
                <a:cubicBezTo>
                  <a:pt x="600507" y="22222"/>
                  <a:pt x="601015" y="22425"/>
                  <a:pt x="601218" y="22425"/>
                </a:cubicBezTo>
                <a:lnTo>
                  <a:pt x="601523" y="22120"/>
                </a:lnTo>
                <a:cubicBezTo>
                  <a:pt x="601116" y="21714"/>
                  <a:pt x="600608" y="21511"/>
                  <a:pt x="599999" y="21511"/>
                </a:cubicBezTo>
                <a:close/>
                <a:moveTo>
                  <a:pt x="368960" y="21511"/>
                </a:moveTo>
                <a:cubicBezTo>
                  <a:pt x="368554" y="21714"/>
                  <a:pt x="368148" y="21816"/>
                  <a:pt x="367741" y="21816"/>
                </a:cubicBezTo>
                <a:cubicBezTo>
                  <a:pt x="367335" y="21816"/>
                  <a:pt x="366827" y="22019"/>
                  <a:pt x="366217" y="22425"/>
                </a:cubicBezTo>
                <a:lnTo>
                  <a:pt x="367741" y="23949"/>
                </a:lnTo>
                <a:cubicBezTo>
                  <a:pt x="368554" y="22933"/>
                  <a:pt x="369164" y="22222"/>
                  <a:pt x="369570" y="21816"/>
                </a:cubicBezTo>
                <a:cubicBezTo>
                  <a:pt x="369367" y="21816"/>
                  <a:pt x="369265" y="21765"/>
                  <a:pt x="369265" y="21663"/>
                </a:cubicBezTo>
                <a:cubicBezTo>
                  <a:pt x="369265" y="21562"/>
                  <a:pt x="369164" y="21511"/>
                  <a:pt x="368960" y="21511"/>
                </a:cubicBezTo>
                <a:close/>
                <a:moveTo>
                  <a:pt x="327508" y="21511"/>
                </a:moveTo>
                <a:cubicBezTo>
                  <a:pt x="327304" y="22120"/>
                  <a:pt x="327203" y="22628"/>
                  <a:pt x="327203" y="23035"/>
                </a:cubicBezTo>
                <a:cubicBezTo>
                  <a:pt x="327203" y="23441"/>
                  <a:pt x="327101" y="23848"/>
                  <a:pt x="326898" y="24254"/>
                </a:cubicBezTo>
                <a:cubicBezTo>
                  <a:pt x="326695" y="24660"/>
                  <a:pt x="326339" y="25067"/>
                  <a:pt x="325831" y="25473"/>
                </a:cubicBezTo>
                <a:cubicBezTo>
                  <a:pt x="325323" y="25880"/>
                  <a:pt x="324764" y="26388"/>
                  <a:pt x="324155" y="26997"/>
                </a:cubicBezTo>
                <a:cubicBezTo>
                  <a:pt x="324968" y="26794"/>
                  <a:pt x="325628" y="26692"/>
                  <a:pt x="326136" y="26692"/>
                </a:cubicBezTo>
                <a:cubicBezTo>
                  <a:pt x="326644" y="26692"/>
                  <a:pt x="327203" y="26591"/>
                  <a:pt x="327812" y="26388"/>
                </a:cubicBezTo>
                <a:cubicBezTo>
                  <a:pt x="327812" y="25372"/>
                  <a:pt x="327914" y="24559"/>
                  <a:pt x="328117" y="23949"/>
                </a:cubicBezTo>
                <a:cubicBezTo>
                  <a:pt x="328320" y="23340"/>
                  <a:pt x="328117" y="22527"/>
                  <a:pt x="327508" y="21511"/>
                </a:cubicBezTo>
                <a:close/>
                <a:moveTo>
                  <a:pt x="101041" y="21511"/>
                </a:moveTo>
                <a:cubicBezTo>
                  <a:pt x="100940" y="21511"/>
                  <a:pt x="100381" y="21816"/>
                  <a:pt x="99365" y="22425"/>
                </a:cubicBezTo>
                <a:cubicBezTo>
                  <a:pt x="100584" y="22425"/>
                  <a:pt x="101397" y="22527"/>
                  <a:pt x="101803" y="22730"/>
                </a:cubicBezTo>
                <a:cubicBezTo>
                  <a:pt x="101397" y="21917"/>
                  <a:pt x="101143" y="21511"/>
                  <a:pt x="101041" y="21511"/>
                </a:cubicBezTo>
                <a:close/>
                <a:moveTo>
                  <a:pt x="83515" y="21511"/>
                </a:moveTo>
                <a:cubicBezTo>
                  <a:pt x="83515" y="21917"/>
                  <a:pt x="83414" y="22222"/>
                  <a:pt x="83210" y="22425"/>
                </a:cubicBezTo>
                <a:lnTo>
                  <a:pt x="84430" y="22425"/>
                </a:lnTo>
                <a:cubicBezTo>
                  <a:pt x="84226" y="22019"/>
                  <a:pt x="84074" y="21816"/>
                  <a:pt x="83972" y="21816"/>
                </a:cubicBezTo>
                <a:cubicBezTo>
                  <a:pt x="83871" y="21816"/>
                  <a:pt x="83718" y="21714"/>
                  <a:pt x="83515" y="21511"/>
                </a:cubicBezTo>
                <a:close/>
                <a:moveTo>
                  <a:pt x="72847" y="21511"/>
                </a:moveTo>
                <a:lnTo>
                  <a:pt x="73152" y="21816"/>
                </a:lnTo>
                <a:cubicBezTo>
                  <a:pt x="73355" y="21816"/>
                  <a:pt x="73457" y="21714"/>
                  <a:pt x="73457" y="21511"/>
                </a:cubicBezTo>
                <a:lnTo>
                  <a:pt x="73152" y="21511"/>
                </a:lnTo>
                <a:close/>
                <a:moveTo>
                  <a:pt x="583235" y="21206"/>
                </a:moveTo>
                <a:cubicBezTo>
                  <a:pt x="583235" y="21816"/>
                  <a:pt x="583032" y="22324"/>
                  <a:pt x="582625" y="22730"/>
                </a:cubicBezTo>
                <a:cubicBezTo>
                  <a:pt x="582828" y="22730"/>
                  <a:pt x="583082" y="22679"/>
                  <a:pt x="583387" y="22578"/>
                </a:cubicBezTo>
                <a:cubicBezTo>
                  <a:pt x="583692" y="22476"/>
                  <a:pt x="584048" y="22425"/>
                  <a:pt x="584454" y="22425"/>
                </a:cubicBezTo>
                <a:cubicBezTo>
                  <a:pt x="584048" y="22019"/>
                  <a:pt x="583794" y="21816"/>
                  <a:pt x="583692" y="21816"/>
                </a:cubicBezTo>
                <a:cubicBezTo>
                  <a:pt x="583590" y="21816"/>
                  <a:pt x="583438" y="21612"/>
                  <a:pt x="583235" y="21206"/>
                </a:cubicBezTo>
                <a:close/>
                <a:moveTo>
                  <a:pt x="506730" y="21206"/>
                </a:moveTo>
                <a:cubicBezTo>
                  <a:pt x="506324" y="21612"/>
                  <a:pt x="506120" y="21816"/>
                  <a:pt x="506120" y="21816"/>
                </a:cubicBezTo>
                <a:cubicBezTo>
                  <a:pt x="505917" y="22222"/>
                  <a:pt x="505866" y="22679"/>
                  <a:pt x="505968" y="23187"/>
                </a:cubicBezTo>
                <a:cubicBezTo>
                  <a:pt x="506070" y="23695"/>
                  <a:pt x="506019" y="24152"/>
                  <a:pt x="505816" y="24559"/>
                </a:cubicBezTo>
                <a:cubicBezTo>
                  <a:pt x="506222" y="24559"/>
                  <a:pt x="506476" y="24508"/>
                  <a:pt x="506578" y="24406"/>
                </a:cubicBezTo>
                <a:cubicBezTo>
                  <a:pt x="506679" y="24305"/>
                  <a:pt x="506933" y="24254"/>
                  <a:pt x="507340" y="24254"/>
                </a:cubicBezTo>
                <a:cubicBezTo>
                  <a:pt x="507543" y="24864"/>
                  <a:pt x="507441" y="25676"/>
                  <a:pt x="507035" y="26692"/>
                </a:cubicBezTo>
                <a:lnTo>
                  <a:pt x="507949" y="26692"/>
                </a:lnTo>
                <a:cubicBezTo>
                  <a:pt x="508152" y="26286"/>
                  <a:pt x="508254" y="25981"/>
                  <a:pt x="508254" y="25778"/>
                </a:cubicBezTo>
                <a:cubicBezTo>
                  <a:pt x="508254" y="25575"/>
                  <a:pt x="508457" y="25270"/>
                  <a:pt x="508864" y="24864"/>
                </a:cubicBezTo>
                <a:cubicBezTo>
                  <a:pt x="509067" y="24457"/>
                  <a:pt x="509118" y="24305"/>
                  <a:pt x="509016" y="24406"/>
                </a:cubicBezTo>
                <a:cubicBezTo>
                  <a:pt x="508914" y="24508"/>
                  <a:pt x="508762" y="24762"/>
                  <a:pt x="508559" y="25168"/>
                </a:cubicBezTo>
                <a:cubicBezTo>
                  <a:pt x="508152" y="24762"/>
                  <a:pt x="507746" y="24457"/>
                  <a:pt x="507340" y="24254"/>
                </a:cubicBezTo>
                <a:cubicBezTo>
                  <a:pt x="507340" y="24051"/>
                  <a:pt x="507441" y="23898"/>
                  <a:pt x="507644" y="23797"/>
                </a:cubicBezTo>
                <a:cubicBezTo>
                  <a:pt x="507848" y="23695"/>
                  <a:pt x="507949" y="23543"/>
                  <a:pt x="507949" y="23340"/>
                </a:cubicBezTo>
                <a:cubicBezTo>
                  <a:pt x="507746" y="23340"/>
                  <a:pt x="507594" y="23390"/>
                  <a:pt x="507492" y="23492"/>
                </a:cubicBezTo>
                <a:cubicBezTo>
                  <a:pt x="507390" y="23594"/>
                  <a:pt x="507136" y="23746"/>
                  <a:pt x="506730" y="23949"/>
                </a:cubicBezTo>
                <a:cubicBezTo>
                  <a:pt x="506730" y="23543"/>
                  <a:pt x="506781" y="23086"/>
                  <a:pt x="506882" y="22578"/>
                </a:cubicBezTo>
                <a:cubicBezTo>
                  <a:pt x="506984" y="22070"/>
                  <a:pt x="506933" y="21612"/>
                  <a:pt x="506730" y="21206"/>
                </a:cubicBezTo>
                <a:close/>
                <a:moveTo>
                  <a:pt x="332994" y="20901"/>
                </a:moveTo>
                <a:cubicBezTo>
                  <a:pt x="332994" y="21104"/>
                  <a:pt x="332943" y="21206"/>
                  <a:pt x="332842" y="21206"/>
                </a:cubicBezTo>
                <a:cubicBezTo>
                  <a:pt x="332740" y="21206"/>
                  <a:pt x="332689" y="21308"/>
                  <a:pt x="332689" y="21511"/>
                </a:cubicBezTo>
                <a:cubicBezTo>
                  <a:pt x="333096" y="21714"/>
                  <a:pt x="333705" y="21816"/>
                  <a:pt x="334518" y="21816"/>
                </a:cubicBezTo>
                <a:lnTo>
                  <a:pt x="334518" y="21511"/>
                </a:lnTo>
                <a:cubicBezTo>
                  <a:pt x="334112" y="21104"/>
                  <a:pt x="333604" y="20901"/>
                  <a:pt x="332994" y="20901"/>
                </a:cubicBezTo>
                <a:close/>
                <a:moveTo>
                  <a:pt x="90830" y="20901"/>
                </a:moveTo>
                <a:cubicBezTo>
                  <a:pt x="90424" y="21714"/>
                  <a:pt x="90272" y="22324"/>
                  <a:pt x="90373" y="22730"/>
                </a:cubicBezTo>
                <a:cubicBezTo>
                  <a:pt x="90475" y="23136"/>
                  <a:pt x="91338" y="23340"/>
                  <a:pt x="92964" y="23340"/>
                </a:cubicBezTo>
                <a:cubicBezTo>
                  <a:pt x="92354" y="22933"/>
                  <a:pt x="91948" y="22527"/>
                  <a:pt x="91745" y="22120"/>
                </a:cubicBezTo>
                <a:cubicBezTo>
                  <a:pt x="91542" y="21714"/>
                  <a:pt x="91237" y="21308"/>
                  <a:pt x="90830" y="20901"/>
                </a:cubicBezTo>
                <a:close/>
                <a:moveTo>
                  <a:pt x="66751" y="20901"/>
                </a:moveTo>
                <a:cubicBezTo>
                  <a:pt x="65126" y="22120"/>
                  <a:pt x="63703" y="23136"/>
                  <a:pt x="62484" y="23949"/>
                </a:cubicBezTo>
                <a:cubicBezTo>
                  <a:pt x="63500" y="24356"/>
                  <a:pt x="64313" y="24254"/>
                  <a:pt x="64922" y="23644"/>
                </a:cubicBezTo>
                <a:cubicBezTo>
                  <a:pt x="65532" y="23035"/>
                  <a:pt x="66345" y="22730"/>
                  <a:pt x="67361" y="22730"/>
                </a:cubicBezTo>
                <a:cubicBezTo>
                  <a:pt x="67361" y="22730"/>
                  <a:pt x="67767" y="22933"/>
                  <a:pt x="68580" y="23340"/>
                </a:cubicBezTo>
                <a:cubicBezTo>
                  <a:pt x="68783" y="22933"/>
                  <a:pt x="68885" y="22730"/>
                  <a:pt x="68885" y="22730"/>
                </a:cubicBezTo>
                <a:cubicBezTo>
                  <a:pt x="68478" y="22120"/>
                  <a:pt x="67767" y="21511"/>
                  <a:pt x="66751" y="20901"/>
                </a:cubicBezTo>
                <a:close/>
                <a:moveTo>
                  <a:pt x="608838" y="20596"/>
                </a:moveTo>
                <a:lnTo>
                  <a:pt x="608228" y="20901"/>
                </a:lnTo>
                <a:lnTo>
                  <a:pt x="608533" y="20901"/>
                </a:lnTo>
                <a:close/>
                <a:moveTo>
                  <a:pt x="591464" y="20596"/>
                </a:moveTo>
                <a:cubicBezTo>
                  <a:pt x="590448" y="21816"/>
                  <a:pt x="589991" y="22527"/>
                  <a:pt x="590093" y="22730"/>
                </a:cubicBezTo>
                <a:cubicBezTo>
                  <a:pt x="590194" y="22933"/>
                  <a:pt x="590855" y="23035"/>
                  <a:pt x="592074" y="23035"/>
                </a:cubicBezTo>
                <a:cubicBezTo>
                  <a:pt x="591871" y="22628"/>
                  <a:pt x="591769" y="22273"/>
                  <a:pt x="591769" y="21968"/>
                </a:cubicBezTo>
                <a:cubicBezTo>
                  <a:pt x="591769" y="21663"/>
                  <a:pt x="591668" y="21206"/>
                  <a:pt x="591464" y="20596"/>
                </a:cubicBezTo>
                <a:close/>
                <a:moveTo>
                  <a:pt x="493624" y="20596"/>
                </a:moveTo>
                <a:cubicBezTo>
                  <a:pt x="493420" y="20800"/>
                  <a:pt x="493319" y="21003"/>
                  <a:pt x="493319" y="21206"/>
                </a:cubicBezTo>
                <a:lnTo>
                  <a:pt x="495148" y="21206"/>
                </a:lnTo>
                <a:cubicBezTo>
                  <a:pt x="495148" y="21003"/>
                  <a:pt x="495249" y="20800"/>
                  <a:pt x="495452" y="20596"/>
                </a:cubicBezTo>
                <a:close/>
                <a:moveTo>
                  <a:pt x="389687" y="20596"/>
                </a:moveTo>
                <a:cubicBezTo>
                  <a:pt x="389280" y="20800"/>
                  <a:pt x="389077" y="20901"/>
                  <a:pt x="389077" y="20901"/>
                </a:cubicBezTo>
                <a:lnTo>
                  <a:pt x="389382" y="21206"/>
                </a:lnTo>
                <a:lnTo>
                  <a:pt x="389687" y="20901"/>
                </a:lnTo>
                <a:cubicBezTo>
                  <a:pt x="389484" y="20901"/>
                  <a:pt x="389484" y="20800"/>
                  <a:pt x="389687" y="20596"/>
                </a:cubicBezTo>
                <a:close/>
                <a:moveTo>
                  <a:pt x="208864" y="20596"/>
                </a:moveTo>
                <a:cubicBezTo>
                  <a:pt x="208661" y="20800"/>
                  <a:pt x="208559" y="21104"/>
                  <a:pt x="208559" y="21511"/>
                </a:cubicBezTo>
                <a:lnTo>
                  <a:pt x="208864" y="21511"/>
                </a:lnTo>
                <a:cubicBezTo>
                  <a:pt x="208458" y="21308"/>
                  <a:pt x="208458" y="21003"/>
                  <a:pt x="208864" y="20596"/>
                </a:cubicBezTo>
                <a:close/>
                <a:moveTo>
                  <a:pt x="125882" y="20596"/>
                </a:moveTo>
                <a:cubicBezTo>
                  <a:pt x="125070" y="21003"/>
                  <a:pt x="124663" y="21308"/>
                  <a:pt x="124663" y="21511"/>
                </a:cubicBezTo>
                <a:lnTo>
                  <a:pt x="124968" y="21511"/>
                </a:lnTo>
                <a:lnTo>
                  <a:pt x="125273" y="21816"/>
                </a:lnTo>
                <a:cubicBezTo>
                  <a:pt x="125476" y="21612"/>
                  <a:pt x="125578" y="21460"/>
                  <a:pt x="125578" y="21358"/>
                </a:cubicBezTo>
                <a:cubicBezTo>
                  <a:pt x="125578" y="21257"/>
                  <a:pt x="125679" y="21104"/>
                  <a:pt x="125882" y="20901"/>
                </a:cubicBezTo>
                <a:close/>
                <a:moveTo>
                  <a:pt x="605180" y="19987"/>
                </a:moveTo>
                <a:cubicBezTo>
                  <a:pt x="604977" y="20393"/>
                  <a:pt x="604876" y="20596"/>
                  <a:pt x="604876" y="20596"/>
                </a:cubicBezTo>
                <a:lnTo>
                  <a:pt x="604876" y="20901"/>
                </a:lnTo>
                <a:cubicBezTo>
                  <a:pt x="605079" y="20698"/>
                  <a:pt x="605180" y="20393"/>
                  <a:pt x="605180" y="19987"/>
                </a:cubicBezTo>
                <a:close/>
                <a:moveTo>
                  <a:pt x="484175" y="19987"/>
                </a:moveTo>
                <a:lnTo>
                  <a:pt x="484175" y="20292"/>
                </a:lnTo>
                <a:lnTo>
                  <a:pt x="485089" y="20292"/>
                </a:lnTo>
                <a:lnTo>
                  <a:pt x="485089" y="19987"/>
                </a:lnTo>
                <a:close/>
                <a:moveTo>
                  <a:pt x="481127" y="19987"/>
                </a:moveTo>
                <a:cubicBezTo>
                  <a:pt x="480111" y="20800"/>
                  <a:pt x="479247" y="21460"/>
                  <a:pt x="478536" y="21968"/>
                </a:cubicBezTo>
                <a:cubicBezTo>
                  <a:pt x="477825" y="22476"/>
                  <a:pt x="477571" y="23238"/>
                  <a:pt x="477774" y="24254"/>
                </a:cubicBezTo>
                <a:lnTo>
                  <a:pt x="478993" y="24254"/>
                </a:lnTo>
                <a:cubicBezTo>
                  <a:pt x="478993" y="25676"/>
                  <a:pt x="479603" y="26184"/>
                  <a:pt x="480822" y="25778"/>
                </a:cubicBezTo>
                <a:lnTo>
                  <a:pt x="480822" y="24254"/>
                </a:lnTo>
                <a:lnTo>
                  <a:pt x="478993" y="24254"/>
                </a:lnTo>
                <a:close/>
                <a:moveTo>
                  <a:pt x="384810" y="19987"/>
                </a:moveTo>
                <a:lnTo>
                  <a:pt x="384810" y="20292"/>
                </a:lnTo>
                <a:lnTo>
                  <a:pt x="385115" y="20292"/>
                </a:lnTo>
                <a:cubicBezTo>
                  <a:pt x="385115" y="20088"/>
                  <a:pt x="385013" y="19987"/>
                  <a:pt x="384810" y="19987"/>
                </a:cubicBezTo>
                <a:close/>
                <a:moveTo>
                  <a:pt x="235382" y="19987"/>
                </a:moveTo>
                <a:cubicBezTo>
                  <a:pt x="235382" y="20190"/>
                  <a:pt x="235280" y="20292"/>
                  <a:pt x="235077" y="20292"/>
                </a:cubicBezTo>
                <a:cubicBezTo>
                  <a:pt x="235483" y="20292"/>
                  <a:pt x="235737" y="20342"/>
                  <a:pt x="235839" y="20444"/>
                </a:cubicBezTo>
                <a:cubicBezTo>
                  <a:pt x="235941" y="20546"/>
                  <a:pt x="236195" y="20596"/>
                  <a:pt x="236601" y="20596"/>
                </a:cubicBezTo>
                <a:cubicBezTo>
                  <a:pt x="236601" y="20596"/>
                  <a:pt x="236398" y="21206"/>
                  <a:pt x="235991" y="22425"/>
                </a:cubicBezTo>
                <a:lnTo>
                  <a:pt x="237515" y="20901"/>
                </a:lnTo>
                <a:cubicBezTo>
                  <a:pt x="237109" y="20901"/>
                  <a:pt x="236906" y="20850"/>
                  <a:pt x="236906" y="20749"/>
                </a:cubicBezTo>
                <a:cubicBezTo>
                  <a:pt x="236906" y="20647"/>
                  <a:pt x="236804" y="20596"/>
                  <a:pt x="236601" y="20596"/>
                </a:cubicBezTo>
                <a:cubicBezTo>
                  <a:pt x="235788" y="20190"/>
                  <a:pt x="235382" y="19987"/>
                  <a:pt x="235382" y="19987"/>
                </a:cubicBezTo>
                <a:close/>
                <a:moveTo>
                  <a:pt x="213436" y="19987"/>
                </a:moveTo>
                <a:cubicBezTo>
                  <a:pt x="213436" y="20393"/>
                  <a:pt x="213335" y="20698"/>
                  <a:pt x="213131" y="20901"/>
                </a:cubicBezTo>
                <a:lnTo>
                  <a:pt x="213436" y="20901"/>
                </a:lnTo>
                <a:cubicBezTo>
                  <a:pt x="213639" y="20698"/>
                  <a:pt x="213741" y="20393"/>
                  <a:pt x="213741" y="19987"/>
                </a:cubicBezTo>
                <a:close/>
                <a:moveTo>
                  <a:pt x="114300" y="19987"/>
                </a:moveTo>
                <a:lnTo>
                  <a:pt x="114300" y="20292"/>
                </a:lnTo>
                <a:lnTo>
                  <a:pt x="115214" y="20292"/>
                </a:lnTo>
                <a:lnTo>
                  <a:pt x="115214" y="19987"/>
                </a:lnTo>
                <a:close/>
                <a:moveTo>
                  <a:pt x="95707" y="19987"/>
                </a:moveTo>
                <a:cubicBezTo>
                  <a:pt x="95504" y="19987"/>
                  <a:pt x="95402" y="20088"/>
                  <a:pt x="95402" y="20292"/>
                </a:cubicBezTo>
                <a:cubicBezTo>
                  <a:pt x="95402" y="20495"/>
                  <a:pt x="95301" y="20698"/>
                  <a:pt x="95098" y="20901"/>
                </a:cubicBezTo>
                <a:lnTo>
                  <a:pt x="95402" y="20901"/>
                </a:lnTo>
                <a:cubicBezTo>
                  <a:pt x="95606" y="20698"/>
                  <a:pt x="95707" y="20393"/>
                  <a:pt x="95707" y="19987"/>
                </a:cubicBezTo>
                <a:close/>
                <a:moveTo>
                  <a:pt x="79705" y="19987"/>
                </a:moveTo>
                <a:cubicBezTo>
                  <a:pt x="79400" y="19987"/>
                  <a:pt x="79045" y="20495"/>
                  <a:pt x="78638" y="21511"/>
                </a:cubicBezTo>
                <a:cubicBezTo>
                  <a:pt x="79248" y="21308"/>
                  <a:pt x="80366" y="21003"/>
                  <a:pt x="81991" y="20596"/>
                </a:cubicBezTo>
                <a:cubicBezTo>
                  <a:pt x="80772" y="20190"/>
                  <a:pt x="80010" y="19987"/>
                  <a:pt x="79705" y="19987"/>
                </a:cubicBezTo>
                <a:close/>
                <a:moveTo>
                  <a:pt x="51511" y="19987"/>
                </a:moveTo>
                <a:lnTo>
                  <a:pt x="51511" y="20596"/>
                </a:lnTo>
                <a:lnTo>
                  <a:pt x="51816" y="20596"/>
                </a:lnTo>
                <a:lnTo>
                  <a:pt x="51816" y="19987"/>
                </a:lnTo>
                <a:close/>
                <a:moveTo>
                  <a:pt x="499720" y="19682"/>
                </a:moveTo>
                <a:cubicBezTo>
                  <a:pt x="498297" y="19682"/>
                  <a:pt x="497180" y="20292"/>
                  <a:pt x="496367" y="21511"/>
                </a:cubicBezTo>
                <a:cubicBezTo>
                  <a:pt x="496773" y="23136"/>
                  <a:pt x="497180" y="24356"/>
                  <a:pt x="497586" y="25168"/>
                </a:cubicBezTo>
                <a:lnTo>
                  <a:pt x="498500" y="25168"/>
                </a:lnTo>
                <a:cubicBezTo>
                  <a:pt x="498704" y="24356"/>
                  <a:pt x="498754" y="23644"/>
                  <a:pt x="498653" y="23035"/>
                </a:cubicBezTo>
                <a:cubicBezTo>
                  <a:pt x="498551" y="22425"/>
                  <a:pt x="498500" y="21816"/>
                  <a:pt x="498500" y="21206"/>
                </a:cubicBezTo>
                <a:cubicBezTo>
                  <a:pt x="499110" y="20596"/>
                  <a:pt x="499516" y="20088"/>
                  <a:pt x="499720" y="19682"/>
                </a:cubicBezTo>
                <a:close/>
                <a:moveTo>
                  <a:pt x="241325" y="19682"/>
                </a:moveTo>
                <a:cubicBezTo>
                  <a:pt x="240817" y="19682"/>
                  <a:pt x="240360" y="19885"/>
                  <a:pt x="239954" y="20292"/>
                </a:cubicBezTo>
                <a:cubicBezTo>
                  <a:pt x="240360" y="20292"/>
                  <a:pt x="240716" y="20342"/>
                  <a:pt x="241021" y="20444"/>
                </a:cubicBezTo>
                <a:cubicBezTo>
                  <a:pt x="241325" y="20546"/>
                  <a:pt x="241681" y="20596"/>
                  <a:pt x="242087" y="20596"/>
                </a:cubicBezTo>
                <a:cubicBezTo>
                  <a:pt x="242087" y="20596"/>
                  <a:pt x="242291" y="20800"/>
                  <a:pt x="242697" y="21206"/>
                </a:cubicBezTo>
                <a:cubicBezTo>
                  <a:pt x="242697" y="21003"/>
                  <a:pt x="242900" y="20800"/>
                  <a:pt x="243307" y="20596"/>
                </a:cubicBezTo>
                <a:lnTo>
                  <a:pt x="242087" y="20596"/>
                </a:lnTo>
                <a:cubicBezTo>
                  <a:pt x="242087" y="19987"/>
                  <a:pt x="241833" y="19682"/>
                  <a:pt x="241325" y="19682"/>
                </a:cubicBezTo>
                <a:close/>
                <a:moveTo>
                  <a:pt x="193319" y="19682"/>
                </a:moveTo>
                <a:lnTo>
                  <a:pt x="193528" y="19752"/>
                </a:lnTo>
                <a:lnTo>
                  <a:pt x="193319" y="19987"/>
                </a:lnTo>
                <a:cubicBezTo>
                  <a:pt x="193319" y="19987"/>
                  <a:pt x="193319" y="19885"/>
                  <a:pt x="193319" y="19682"/>
                </a:cubicBezTo>
                <a:close/>
                <a:moveTo>
                  <a:pt x="503377" y="19377"/>
                </a:moveTo>
                <a:lnTo>
                  <a:pt x="503377" y="20901"/>
                </a:lnTo>
                <a:cubicBezTo>
                  <a:pt x="503784" y="20698"/>
                  <a:pt x="504088" y="20596"/>
                  <a:pt x="504292" y="20596"/>
                </a:cubicBezTo>
                <a:cubicBezTo>
                  <a:pt x="503885" y="20190"/>
                  <a:pt x="503682" y="19784"/>
                  <a:pt x="503682" y="19377"/>
                </a:cubicBezTo>
                <a:close/>
                <a:moveTo>
                  <a:pt x="380848" y="19377"/>
                </a:moveTo>
                <a:cubicBezTo>
                  <a:pt x="379425" y="18564"/>
                  <a:pt x="378104" y="18869"/>
                  <a:pt x="376885" y="20292"/>
                </a:cubicBezTo>
                <a:cubicBezTo>
                  <a:pt x="377292" y="20698"/>
                  <a:pt x="377647" y="21206"/>
                  <a:pt x="377952" y="21816"/>
                </a:cubicBezTo>
                <a:cubicBezTo>
                  <a:pt x="378257" y="22425"/>
                  <a:pt x="378612" y="22933"/>
                  <a:pt x="379019" y="23340"/>
                </a:cubicBezTo>
                <a:cubicBezTo>
                  <a:pt x="380035" y="23340"/>
                  <a:pt x="380898" y="23289"/>
                  <a:pt x="381610" y="23187"/>
                </a:cubicBezTo>
                <a:cubicBezTo>
                  <a:pt x="382321" y="23086"/>
                  <a:pt x="383083" y="22933"/>
                  <a:pt x="383896" y="22730"/>
                </a:cubicBezTo>
                <a:cubicBezTo>
                  <a:pt x="384302" y="23136"/>
                  <a:pt x="384708" y="23340"/>
                  <a:pt x="385115" y="23340"/>
                </a:cubicBezTo>
                <a:lnTo>
                  <a:pt x="385115" y="23035"/>
                </a:lnTo>
                <a:cubicBezTo>
                  <a:pt x="384505" y="23035"/>
                  <a:pt x="384099" y="22933"/>
                  <a:pt x="383896" y="22730"/>
                </a:cubicBezTo>
                <a:cubicBezTo>
                  <a:pt x="383692" y="21917"/>
                  <a:pt x="382880" y="21511"/>
                  <a:pt x="381457" y="21511"/>
                </a:cubicBezTo>
                <a:cubicBezTo>
                  <a:pt x="380848" y="21511"/>
                  <a:pt x="380289" y="21460"/>
                  <a:pt x="379781" y="21358"/>
                </a:cubicBezTo>
                <a:cubicBezTo>
                  <a:pt x="379273" y="21257"/>
                  <a:pt x="378714" y="21206"/>
                  <a:pt x="378104" y="21206"/>
                </a:cubicBezTo>
                <a:cubicBezTo>
                  <a:pt x="378714" y="20800"/>
                  <a:pt x="379222" y="20495"/>
                  <a:pt x="379628" y="20292"/>
                </a:cubicBezTo>
                <a:cubicBezTo>
                  <a:pt x="380035" y="20088"/>
                  <a:pt x="380441" y="19784"/>
                  <a:pt x="380848" y="19377"/>
                </a:cubicBezTo>
                <a:close/>
                <a:moveTo>
                  <a:pt x="355854" y="19377"/>
                </a:moveTo>
                <a:cubicBezTo>
                  <a:pt x="354432" y="19784"/>
                  <a:pt x="353720" y="19987"/>
                  <a:pt x="353720" y="19987"/>
                </a:cubicBezTo>
                <a:lnTo>
                  <a:pt x="353720" y="20596"/>
                </a:lnTo>
                <a:cubicBezTo>
                  <a:pt x="354127" y="20393"/>
                  <a:pt x="354432" y="20292"/>
                  <a:pt x="354635" y="20292"/>
                </a:cubicBezTo>
                <a:cubicBezTo>
                  <a:pt x="354838" y="20292"/>
                  <a:pt x="355143" y="20190"/>
                  <a:pt x="355549" y="19987"/>
                </a:cubicBezTo>
                <a:cubicBezTo>
                  <a:pt x="355549" y="19784"/>
                  <a:pt x="355651" y="19580"/>
                  <a:pt x="355854" y="19377"/>
                </a:cubicBezTo>
                <a:close/>
                <a:moveTo>
                  <a:pt x="217399" y="19377"/>
                </a:moveTo>
                <a:cubicBezTo>
                  <a:pt x="217195" y="19377"/>
                  <a:pt x="217094" y="19428"/>
                  <a:pt x="217094" y="19530"/>
                </a:cubicBezTo>
                <a:cubicBezTo>
                  <a:pt x="217094" y="19631"/>
                  <a:pt x="216992" y="19682"/>
                  <a:pt x="216789" y="19682"/>
                </a:cubicBezTo>
                <a:lnTo>
                  <a:pt x="217703" y="20596"/>
                </a:lnTo>
                <a:cubicBezTo>
                  <a:pt x="217297" y="21003"/>
                  <a:pt x="217094" y="21308"/>
                  <a:pt x="217094" y="21511"/>
                </a:cubicBezTo>
                <a:cubicBezTo>
                  <a:pt x="217094" y="21714"/>
                  <a:pt x="216891" y="22019"/>
                  <a:pt x="216484" y="22425"/>
                </a:cubicBezTo>
                <a:cubicBezTo>
                  <a:pt x="216687" y="22425"/>
                  <a:pt x="216891" y="22527"/>
                  <a:pt x="217094" y="22730"/>
                </a:cubicBezTo>
                <a:cubicBezTo>
                  <a:pt x="217500" y="22324"/>
                  <a:pt x="218313" y="21816"/>
                  <a:pt x="219532" y="21206"/>
                </a:cubicBezTo>
                <a:cubicBezTo>
                  <a:pt x="218923" y="21003"/>
                  <a:pt x="218516" y="20850"/>
                  <a:pt x="218313" y="20749"/>
                </a:cubicBezTo>
                <a:cubicBezTo>
                  <a:pt x="218110" y="20647"/>
                  <a:pt x="217907" y="20596"/>
                  <a:pt x="217703" y="20596"/>
                </a:cubicBezTo>
                <a:cubicBezTo>
                  <a:pt x="217703" y="19784"/>
                  <a:pt x="217703" y="19377"/>
                  <a:pt x="217703" y="19377"/>
                </a:cubicBezTo>
                <a:close/>
                <a:moveTo>
                  <a:pt x="197891" y="19377"/>
                </a:moveTo>
                <a:lnTo>
                  <a:pt x="197587" y="19682"/>
                </a:lnTo>
                <a:cubicBezTo>
                  <a:pt x="197993" y="19682"/>
                  <a:pt x="198399" y="19580"/>
                  <a:pt x="198806" y="19377"/>
                </a:cubicBezTo>
                <a:close/>
                <a:moveTo>
                  <a:pt x="491185" y="18768"/>
                </a:moveTo>
                <a:cubicBezTo>
                  <a:pt x="490576" y="18768"/>
                  <a:pt x="490068" y="18971"/>
                  <a:pt x="489661" y="19377"/>
                </a:cubicBezTo>
                <a:cubicBezTo>
                  <a:pt x="489661" y="19580"/>
                  <a:pt x="489712" y="19784"/>
                  <a:pt x="489814" y="19987"/>
                </a:cubicBezTo>
                <a:cubicBezTo>
                  <a:pt x="489915" y="20190"/>
                  <a:pt x="489966" y="20190"/>
                  <a:pt x="489966" y="19987"/>
                </a:cubicBezTo>
                <a:cubicBezTo>
                  <a:pt x="489966" y="19987"/>
                  <a:pt x="490372" y="19784"/>
                  <a:pt x="491185" y="19377"/>
                </a:cubicBezTo>
                <a:close/>
                <a:moveTo>
                  <a:pt x="371704" y="18768"/>
                </a:moveTo>
                <a:cubicBezTo>
                  <a:pt x="371297" y="19174"/>
                  <a:pt x="371043" y="19530"/>
                  <a:pt x="370942" y="19834"/>
                </a:cubicBezTo>
                <a:cubicBezTo>
                  <a:pt x="370840" y="20139"/>
                  <a:pt x="370586" y="20495"/>
                  <a:pt x="370180" y="20901"/>
                </a:cubicBezTo>
                <a:cubicBezTo>
                  <a:pt x="370789" y="21104"/>
                  <a:pt x="371500" y="21206"/>
                  <a:pt x="372313" y="21206"/>
                </a:cubicBezTo>
                <a:lnTo>
                  <a:pt x="372313" y="20901"/>
                </a:lnTo>
                <a:cubicBezTo>
                  <a:pt x="372516" y="20901"/>
                  <a:pt x="372720" y="20800"/>
                  <a:pt x="372923" y="20596"/>
                </a:cubicBezTo>
                <a:cubicBezTo>
                  <a:pt x="372516" y="20393"/>
                  <a:pt x="372110" y="19784"/>
                  <a:pt x="371704" y="18768"/>
                </a:cubicBezTo>
                <a:close/>
                <a:moveTo>
                  <a:pt x="205511" y="18768"/>
                </a:moveTo>
                <a:cubicBezTo>
                  <a:pt x="205511" y="19174"/>
                  <a:pt x="205461" y="19530"/>
                  <a:pt x="205359" y="19834"/>
                </a:cubicBezTo>
                <a:cubicBezTo>
                  <a:pt x="205257" y="20139"/>
                  <a:pt x="205105" y="20596"/>
                  <a:pt x="204902" y="21206"/>
                </a:cubicBezTo>
                <a:cubicBezTo>
                  <a:pt x="205511" y="20393"/>
                  <a:pt x="206223" y="19580"/>
                  <a:pt x="207035" y="18768"/>
                </a:cubicBezTo>
                <a:close/>
                <a:moveTo>
                  <a:pt x="120396" y="18768"/>
                </a:moveTo>
                <a:cubicBezTo>
                  <a:pt x="118974" y="18768"/>
                  <a:pt x="117856" y="18971"/>
                  <a:pt x="117043" y="19377"/>
                </a:cubicBezTo>
                <a:cubicBezTo>
                  <a:pt x="117450" y="19784"/>
                  <a:pt x="117907" y="20190"/>
                  <a:pt x="118415" y="20596"/>
                </a:cubicBezTo>
                <a:cubicBezTo>
                  <a:pt x="118923" y="21003"/>
                  <a:pt x="119380" y="21511"/>
                  <a:pt x="119786" y="22120"/>
                </a:cubicBezTo>
                <a:cubicBezTo>
                  <a:pt x="119786" y="21511"/>
                  <a:pt x="119837" y="20952"/>
                  <a:pt x="119939" y="20444"/>
                </a:cubicBezTo>
                <a:cubicBezTo>
                  <a:pt x="120040" y="19936"/>
                  <a:pt x="120193" y="19377"/>
                  <a:pt x="120396" y="18768"/>
                </a:cubicBezTo>
                <a:close/>
                <a:moveTo>
                  <a:pt x="75590" y="18768"/>
                </a:moveTo>
                <a:cubicBezTo>
                  <a:pt x="75590" y="19174"/>
                  <a:pt x="75489" y="19479"/>
                  <a:pt x="75286" y="19682"/>
                </a:cubicBezTo>
                <a:cubicBezTo>
                  <a:pt x="75692" y="19479"/>
                  <a:pt x="75895" y="19377"/>
                  <a:pt x="75895" y="19377"/>
                </a:cubicBezTo>
                <a:close/>
                <a:moveTo>
                  <a:pt x="73762" y="18768"/>
                </a:moveTo>
                <a:cubicBezTo>
                  <a:pt x="73558" y="19174"/>
                  <a:pt x="73457" y="19377"/>
                  <a:pt x="73457" y="19377"/>
                </a:cubicBezTo>
                <a:lnTo>
                  <a:pt x="73457" y="19682"/>
                </a:lnTo>
                <a:cubicBezTo>
                  <a:pt x="73660" y="19682"/>
                  <a:pt x="73762" y="19580"/>
                  <a:pt x="73762" y="19377"/>
                </a:cubicBezTo>
                <a:cubicBezTo>
                  <a:pt x="73762" y="19174"/>
                  <a:pt x="73863" y="18971"/>
                  <a:pt x="74066" y="18768"/>
                </a:cubicBezTo>
                <a:close/>
                <a:moveTo>
                  <a:pt x="69799" y="18768"/>
                </a:moveTo>
                <a:cubicBezTo>
                  <a:pt x="69799" y="19377"/>
                  <a:pt x="69799" y="19682"/>
                  <a:pt x="69799" y="19682"/>
                </a:cubicBezTo>
                <a:cubicBezTo>
                  <a:pt x="70002" y="19682"/>
                  <a:pt x="70206" y="19631"/>
                  <a:pt x="70409" y="19530"/>
                </a:cubicBezTo>
                <a:cubicBezTo>
                  <a:pt x="70612" y="19428"/>
                  <a:pt x="70815" y="19377"/>
                  <a:pt x="71018" y="19377"/>
                </a:cubicBezTo>
                <a:lnTo>
                  <a:pt x="71018" y="18768"/>
                </a:lnTo>
                <a:close/>
                <a:moveTo>
                  <a:pt x="340004" y="18463"/>
                </a:moveTo>
                <a:cubicBezTo>
                  <a:pt x="339801" y="18869"/>
                  <a:pt x="339293" y="19479"/>
                  <a:pt x="338480" y="20292"/>
                </a:cubicBezTo>
                <a:cubicBezTo>
                  <a:pt x="338887" y="20495"/>
                  <a:pt x="339090" y="20647"/>
                  <a:pt x="339090" y="20749"/>
                </a:cubicBezTo>
                <a:cubicBezTo>
                  <a:pt x="339090" y="20850"/>
                  <a:pt x="339293" y="21003"/>
                  <a:pt x="339700" y="21206"/>
                </a:cubicBezTo>
                <a:cubicBezTo>
                  <a:pt x="339903" y="21206"/>
                  <a:pt x="340004" y="21155"/>
                  <a:pt x="340004" y="21054"/>
                </a:cubicBezTo>
                <a:cubicBezTo>
                  <a:pt x="340004" y="20952"/>
                  <a:pt x="340106" y="20901"/>
                  <a:pt x="340309" y="20901"/>
                </a:cubicBezTo>
                <a:cubicBezTo>
                  <a:pt x="340309" y="20088"/>
                  <a:pt x="340208" y="19276"/>
                  <a:pt x="340004" y="18463"/>
                </a:cubicBezTo>
                <a:close/>
                <a:moveTo>
                  <a:pt x="177775" y="18463"/>
                </a:moveTo>
                <a:cubicBezTo>
                  <a:pt x="175539" y="19682"/>
                  <a:pt x="174168" y="20546"/>
                  <a:pt x="173660" y="21054"/>
                </a:cubicBezTo>
                <a:cubicBezTo>
                  <a:pt x="173152" y="21562"/>
                  <a:pt x="172796" y="22222"/>
                  <a:pt x="172593" y="23035"/>
                </a:cubicBezTo>
                <a:cubicBezTo>
                  <a:pt x="172999" y="23238"/>
                  <a:pt x="173355" y="23441"/>
                  <a:pt x="173660" y="23644"/>
                </a:cubicBezTo>
                <a:cubicBezTo>
                  <a:pt x="173965" y="23848"/>
                  <a:pt x="174320" y="24152"/>
                  <a:pt x="174727" y="24559"/>
                </a:cubicBezTo>
                <a:cubicBezTo>
                  <a:pt x="175133" y="23543"/>
                  <a:pt x="175641" y="22527"/>
                  <a:pt x="176251" y="21511"/>
                </a:cubicBezTo>
                <a:cubicBezTo>
                  <a:pt x="176860" y="20495"/>
                  <a:pt x="177368" y="19479"/>
                  <a:pt x="177775" y="18463"/>
                </a:cubicBezTo>
                <a:close/>
                <a:moveTo>
                  <a:pt x="133198" y="18463"/>
                </a:moveTo>
                <a:cubicBezTo>
                  <a:pt x="132791" y="18869"/>
                  <a:pt x="132334" y="19123"/>
                  <a:pt x="131826" y="19225"/>
                </a:cubicBezTo>
                <a:cubicBezTo>
                  <a:pt x="131318" y="19326"/>
                  <a:pt x="130861" y="19479"/>
                  <a:pt x="130454" y="19682"/>
                </a:cubicBezTo>
                <a:cubicBezTo>
                  <a:pt x="130048" y="19682"/>
                  <a:pt x="129743" y="19377"/>
                  <a:pt x="129540" y="18768"/>
                </a:cubicBezTo>
                <a:cubicBezTo>
                  <a:pt x="129540" y="19174"/>
                  <a:pt x="129438" y="19377"/>
                  <a:pt x="129235" y="19377"/>
                </a:cubicBezTo>
                <a:cubicBezTo>
                  <a:pt x="129438" y="19580"/>
                  <a:pt x="129845" y="19682"/>
                  <a:pt x="130454" y="19682"/>
                </a:cubicBezTo>
                <a:cubicBezTo>
                  <a:pt x="130861" y="20088"/>
                  <a:pt x="131166" y="20241"/>
                  <a:pt x="131369" y="20139"/>
                </a:cubicBezTo>
                <a:cubicBezTo>
                  <a:pt x="131572" y="20038"/>
                  <a:pt x="132182" y="19479"/>
                  <a:pt x="133198" y="18463"/>
                </a:cubicBezTo>
                <a:close/>
                <a:moveTo>
                  <a:pt x="375971" y="18158"/>
                </a:moveTo>
                <a:lnTo>
                  <a:pt x="375971" y="18463"/>
                </a:lnTo>
                <a:lnTo>
                  <a:pt x="376580" y="18463"/>
                </a:lnTo>
                <a:lnTo>
                  <a:pt x="376580" y="18158"/>
                </a:lnTo>
                <a:close/>
                <a:moveTo>
                  <a:pt x="330556" y="18158"/>
                </a:moveTo>
                <a:cubicBezTo>
                  <a:pt x="330149" y="18564"/>
                  <a:pt x="329692" y="18920"/>
                  <a:pt x="329184" y="19225"/>
                </a:cubicBezTo>
                <a:cubicBezTo>
                  <a:pt x="328676" y="19530"/>
                  <a:pt x="328219" y="19885"/>
                  <a:pt x="327812" y="20292"/>
                </a:cubicBezTo>
                <a:cubicBezTo>
                  <a:pt x="328625" y="21714"/>
                  <a:pt x="329743" y="21714"/>
                  <a:pt x="331165" y="20292"/>
                </a:cubicBezTo>
                <a:cubicBezTo>
                  <a:pt x="330962" y="19885"/>
                  <a:pt x="330860" y="19530"/>
                  <a:pt x="330860" y="19225"/>
                </a:cubicBezTo>
                <a:cubicBezTo>
                  <a:pt x="330860" y="18920"/>
                  <a:pt x="330759" y="18564"/>
                  <a:pt x="330556" y="18158"/>
                </a:cubicBezTo>
                <a:close/>
                <a:moveTo>
                  <a:pt x="122225" y="18158"/>
                </a:moveTo>
                <a:cubicBezTo>
                  <a:pt x="122428" y="18361"/>
                  <a:pt x="122530" y="18463"/>
                  <a:pt x="122530" y="18463"/>
                </a:cubicBezTo>
                <a:cubicBezTo>
                  <a:pt x="122733" y="18463"/>
                  <a:pt x="122834" y="18361"/>
                  <a:pt x="122834" y="18158"/>
                </a:cubicBezTo>
                <a:lnTo>
                  <a:pt x="122530" y="18158"/>
                </a:lnTo>
                <a:close/>
                <a:moveTo>
                  <a:pt x="62179" y="18158"/>
                </a:moveTo>
                <a:cubicBezTo>
                  <a:pt x="61976" y="18361"/>
                  <a:pt x="61773" y="18463"/>
                  <a:pt x="61570" y="18463"/>
                </a:cubicBezTo>
                <a:cubicBezTo>
                  <a:pt x="61366" y="18463"/>
                  <a:pt x="61163" y="18564"/>
                  <a:pt x="60960" y="18768"/>
                </a:cubicBezTo>
                <a:lnTo>
                  <a:pt x="60960" y="19987"/>
                </a:lnTo>
                <a:cubicBezTo>
                  <a:pt x="61366" y="19784"/>
                  <a:pt x="61773" y="19682"/>
                  <a:pt x="62179" y="19682"/>
                </a:cubicBezTo>
                <a:cubicBezTo>
                  <a:pt x="62586" y="19682"/>
                  <a:pt x="62992" y="19580"/>
                  <a:pt x="63398" y="19377"/>
                </a:cubicBezTo>
                <a:cubicBezTo>
                  <a:pt x="62992" y="18768"/>
                  <a:pt x="62586" y="18361"/>
                  <a:pt x="62179" y="18158"/>
                </a:cubicBezTo>
                <a:close/>
                <a:moveTo>
                  <a:pt x="494538" y="17853"/>
                </a:moveTo>
                <a:cubicBezTo>
                  <a:pt x="494944" y="18666"/>
                  <a:pt x="495148" y="19174"/>
                  <a:pt x="495148" y="19377"/>
                </a:cubicBezTo>
                <a:cubicBezTo>
                  <a:pt x="495554" y="18971"/>
                  <a:pt x="495757" y="18768"/>
                  <a:pt x="495757" y="18768"/>
                </a:cubicBezTo>
                <a:lnTo>
                  <a:pt x="495757" y="18463"/>
                </a:lnTo>
                <a:cubicBezTo>
                  <a:pt x="494944" y="18056"/>
                  <a:pt x="494538" y="17853"/>
                  <a:pt x="494538" y="17853"/>
                </a:cubicBezTo>
                <a:close/>
                <a:moveTo>
                  <a:pt x="185699" y="17853"/>
                </a:moveTo>
                <a:cubicBezTo>
                  <a:pt x="184683" y="17853"/>
                  <a:pt x="183871" y="18209"/>
                  <a:pt x="183261" y="18920"/>
                </a:cubicBezTo>
                <a:cubicBezTo>
                  <a:pt x="182651" y="19631"/>
                  <a:pt x="182143" y="20190"/>
                  <a:pt x="181737" y="20596"/>
                </a:cubicBezTo>
                <a:cubicBezTo>
                  <a:pt x="182143" y="20800"/>
                  <a:pt x="182499" y="21003"/>
                  <a:pt x="182804" y="21206"/>
                </a:cubicBezTo>
                <a:lnTo>
                  <a:pt x="183706" y="21980"/>
                </a:lnTo>
                <a:lnTo>
                  <a:pt x="183871" y="22120"/>
                </a:lnTo>
                <a:cubicBezTo>
                  <a:pt x="183871" y="22527"/>
                  <a:pt x="184074" y="22933"/>
                  <a:pt x="184480" y="23340"/>
                </a:cubicBezTo>
                <a:cubicBezTo>
                  <a:pt x="184683" y="23136"/>
                  <a:pt x="184887" y="23035"/>
                  <a:pt x="185090" y="23035"/>
                </a:cubicBezTo>
                <a:cubicBezTo>
                  <a:pt x="185293" y="23035"/>
                  <a:pt x="185496" y="22933"/>
                  <a:pt x="185699" y="22730"/>
                </a:cubicBezTo>
                <a:cubicBezTo>
                  <a:pt x="185699" y="23136"/>
                  <a:pt x="185598" y="23594"/>
                  <a:pt x="185395" y="24102"/>
                </a:cubicBezTo>
                <a:cubicBezTo>
                  <a:pt x="185191" y="24610"/>
                  <a:pt x="184988" y="25168"/>
                  <a:pt x="184785" y="25778"/>
                </a:cubicBezTo>
                <a:cubicBezTo>
                  <a:pt x="184379" y="25981"/>
                  <a:pt x="183921" y="26083"/>
                  <a:pt x="183413" y="26083"/>
                </a:cubicBezTo>
                <a:cubicBezTo>
                  <a:pt x="182905" y="26083"/>
                  <a:pt x="182448" y="26184"/>
                  <a:pt x="182042" y="26388"/>
                </a:cubicBezTo>
                <a:cubicBezTo>
                  <a:pt x="182245" y="26794"/>
                  <a:pt x="182347" y="26997"/>
                  <a:pt x="182347" y="26997"/>
                </a:cubicBezTo>
                <a:cubicBezTo>
                  <a:pt x="182347" y="27200"/>
                  <a:pt x="182448" y="27302"/>
                  <a:pt x="182651" y="27302"/>
                </a:cubicBezTo>
                <a:cubicBezTo>
                  <a:pt x="183261" y="27302"/>
                  <a:pt x="184175" y="27099"/>
                  <a:pt x="185395" y="26692"/>
                </a:cubicBezTo>
                <a:lnTo>
                  <a:pt x="185555" y="26821"/>
                </a:lnTo>
                <a:lnTo>
                  <a:pt x="188443" y="23644"/>
                </a:lnTo>
                <a:cubicBezTo>
                  <a:pt x="187833" y="23441"/>
                  <a:pt x="186919" y="23136"/>
                  <a:pt x="185699" y="22730"/>
                </a:cubicBezTo>
                <a:cubicBezTo>
                  <a:pt x="186106" y="21714"/>
                  <a:pt x="185699" y="21206"/>
                  <a:pt x="184480" y="21206"/>
                </a:cubicBezTo>
                <a:cubicBezTo>
                  <a:pt x="184683" y="20800"/>
                  <a:pt x="184887" y="20342"/>
                  <a:pt x="185090" y="19834"/>
                </a:cubicBezTo>
                <a:cubicBezTo>
                  <a:pt x="185293" y="19326"/>
                  <a:pt x="185496" y="18666"/>
                  <a:pt x="185699" y="17853"/>
                </a:cubicBezTo>
                <a:close/>
                <a:moveTo>
                  <a:pt x="601828" y="17548"/>
                </a:moveTo>
                <a:cubicBezTo>
                  <a:pt x="601624" y="17548"/>
                  <a:pt x="601523" y="17650"/>
                  <a:pt x="601523" y="17853"/>
                </a:cubicBezTo>
                <a:cubicBezTo>
                  <a:pt x="601320" y="18056"/>
                  <a:pt x="601421" y="18260"/>
                  <a:pt x="601828" y="18463"/>
                </a:cubicBezTo>
                <a:lnTo>
                  <a:pt x="602132" y="18158"/>
                </a:lnTo>
                <a:cubicBezTo>
                  <a:pt x="601929" y="17752"/>
                  <a:pt x="601828" y="17548"/>
                  <a:pt x="601828" y="17548"/>
                </a:cubicBezTo>
                <a:close/>
                <a:moveTo>
                  <a:pt x="372618" y="17548"/>
                </a:moveTo>
                <a:lnTo>
                  <a:pt x="372923" y="17853"/>
                </a:lnTo>
                <a:cubicBezTo>
                  <a:pt x="373126" y="17853"/>
                  <a:pt x="373228" y="17752"/>
                  <a:pt x="373228" y="17548"/>
                </a:cubicBezTo>
                <a:lnTo>
                  <a:pt x="372923" y="17548"/>
                </a:lnTo>
                <a:close/>
                <a:moveTo>
                  <a:pt x="351282" y="17548"/>
                </a:moveTo>
                <a:cubicBezTo>
                  <a:pt x="350672" y="18158"/>
                  <a:pt x="350164" y="18666"/>
                  <a:pt x="349758" y="19072"/>
                </a:cubicBezTo>
                <a:cubicBezTo>
                  <a:pt x="349352" y="19479"/>
                  <a:pt x="348945" y="19885"/>
                  <a:pt x="348539" y="20292"/>
                </a:cubicBezTo>
                <a:cubicBezTo>
                  <a:pt x="349352" y="20292"/>
                  <a:pt x="349961" y="20139"/>
                  <a:pt x="350368" y="19834"/>
                </a:cubicBezTo>
                <a:cubicBezTo>
                  <a:pt x="350774" y="19530"/>
                  <a:pt x="351079" y="18768"/>
                  <a:pt x="351282" y="17548"/>
                </a:cubicBezTo>
                <a:close/>
                <a:moveTo>
                  <a:pt x="347624" y="17548"/>
                </a:moveTo>
                <a:lnTo>
                  <a:pt x="347624" y="17853"/>
                </a:lnTo>
                <a:lnTo>
                  <a:pt x="348539" y="17853"/>
                </a:lnTo>
                <a:lnTo>
                  <a:pt x="348539" y="17548"/>
                </a:lnTo>
                <a:close/>
                <a:moveTo>
                  <a:pt x="223799" y="17548"/>
                </a:moveTo>
                <a:cubicBezTo>
                  <a:pt x="222174" y="18768"/>
                  <a:pt x="221259" y="20292"/>
                  <a:pt x="221056" y="22120"/>
                </a:cubicBezTo>
                <a:cubicBezTo>
                  <a:pt x="221463" y="21917"/>
                  <a:pt x="221818" y="21816"/>
                  <a:pt x="222123" y="21816"/>
                </a:cubicBezTo>
                <a:cubicBezTo>
                  <a:pt x="222428" y="21816"/>
                  <a:pt x="222783" y="21714"/>
                  <a:pt x="223190" y="21511"/>
                </a:cubicBezTo>
                <a:cubicBezTo>
                  <a:pt x="223393" y="20698"/>
                  <a:pt x="223545" y="19987"/>
                  <a:pt x="223647" y="19377"/>
                </a:cubicBezTo>
                <a:cubicBezTo>
                  <a:pt x="223749" y="18768"/>
                  <a:pt x="223799" y="18158"/>
                  <a:pt x="223799" y="17548"/>
                </a:cubicBezTo>
                <a:close/>
                <a:moveTo>
                  <a:pt x="98450" y="17548"/>
                </a:moveTo>
                <a:cubicBezTo>
                  <a:pt x="98450" y="17752"/>
                  <a:pt x="98247" y="17955"/>
                  <a:pt x="97841" y="18158"/>
                </a:cubicBezTo>
                <a:lnTo>
                  <a:pt x="98146" y="18158"/>
                </a:lnTo>
                <a:cubicBezTo>
                  <a:pt x="98349" y="17955"/>
                  <a:pt x="98450" y="17752"/>
                  <a:pt x="98450" y="17548"/>
                </a:cubicBezTo>
                <a:close/>
                <a:moveTo>
                  <a:pt x="360121" y="17244"/>
                </a:moveTo>
                <a:cubicBezTo>
                  <a:pt x="359918" y="17650"/>
                  <a:pt x="359715" y="18006"/>
                  <a:pt x="359512" y="18310"/>
                </a:cubicBezTo>
                <a:cubicBezTo>
                  <a:pt x="359308" y="18615"/>
                  <a:pt x="359207" y="18971"/>
                  <a:pt x="359207" y="19377"/>
                </a:cubicBezTo>
                <a:cubicBezTo>
                  <a:pt x="359207" y="19580"/>
                  <a:pt x="359308" y="19682"/>
                  <a:pt x="359512" y="19682"/>
                </a:cubicBezTo>
                <a:cubicBezTo>
                  <a:pt x="359918" y="19276"/>
                  <a:pt x="360121" y="18920"/>
                  <a:pt x="360121" y="18615"/>
                </a:cubicBezTo>
                <a:cubicBezTo>
                  <a:pt x="360121" y="18310"/>
                  <a:pt x="360324" y="18056"/>
                  <a:pt x="360731" y="17853"/>
                </a:cubicBezTo>
                <a:cubicBezTo>
                  <a:pt x="360324" y="17447"/>
                  <a:pt x="360121" y="17244"/>
                  <a:pt x="360121" y="17244"/>
                </a:cubicBezTo>
                <a:close/>
                <a:moveTo>
                  <a:pt x="230810" y="17244"/>
                </a:moveTo>
                <a:cubicBezTo>
                  <a:pt x="231216" y="17650"/>
                  <a:pt x="231419" y="18056"/>
                  <a:pt x="231419" y="18463"/>
                </a:cubicBezTo>
                <a:cubicBezTo>
                  <a:pt x="231216" y="18463"/>
                  <a:pt x="231064" y="18514"/>
                  <a:pt x="230962" y="18615"/>
                </a:cubicBezTo>
                <a:cubicBezTo>
                  <a:pt x="230861" y="18717"/>
                  <a:pt x="230708" y="18768"/>
                  <a:pt x="230505" y="18768"/>
                </a:cubicBezTo>
                <a:cubicBezTo>
                  <a:pt x="230099" y="18361"/>
                  <a:pt x="230200" y="17853"/>
                  <a:pt x="230810" y="17244"/>
                </a:cubicBezTo>
                <a:close/>
                <a:moveTo>
                  <a:pt x="191186" y="17244"/>
                </a:moveTo>
                <a:lnTo>
                  <a:pt x="190271" y="18158"/>
                </a:lnTo>
                <a:cubicBezTo>
                  <a:pt x="190271" y="18361"/>
                  <a:pt x="190373" y="18463"/>
                  <a:pt x="190576" y="18463"/>
                </a:cubicBezTo>
                <a:cubicBezTo>
                  <a:pt x="190576" y="18463"/>
                  <a:pt x="190881" y="18260"/>
                  <a:pt x="191491" y="17853"/>
                </a:cubicBezTo>
                <a:cubicBezTo>
                  <a:pt x="191491" y="17650"/>
                  <a:pt x="191389" y="17447"/>
                  <a:pt x="191186" y="17244"/>
                </a:cubicBezTo>
                <a:close/>
                <a:moveTo>
                  <a:pt x="136246" y="17244"/>
                </a:moveTo>
                <a:lnTo>
                  <a:pt x="135941" y="17548"/>
                </a:lnTo>
                <a:lnTo>
                  <a:pt x="136246" y="17548"/>
                </a:lnTo>
                <a:close/>
                <a:moveTo>
                  <a:pt x="128930" y="17244"/>
                </a:moveTo>
                <a:cubicBezTo>
                  <a:pt x="128321" y="17244"/>
                  <a:pt x="127914" y="17345"/>
                  <a:pt x="127711" y="17548"/>
                </a:cubicBezTo>
                <a:lnTo>
                  <a:pt x="127711" y="17853"/>
                </a:lnTo>
                <a:lnTo>
                  <a:pt x="129235" y="17853"/>
                </a:lnTo>
                <a:cubicBezTo>
                  <a:pt x="129235" y="17650"/>
                  <a:pt x="129184" y="17548"/>
                  <a:pt x="129083" y="17548"/>
                </a:cubicBezTo>
                <a:cubicBezTo>
                  <a:pt x="128981" y="17548"/>
                  <a:pt x="128930" y="17447"/>
                  <a:pt x="128930" y="17244"/>
                </a:cubicBezTo>
                <a:close/>
                <a:moveTo>
                  <a:pt x="102108" y="17244"/>
                </a:moveTo>
                <a:cubicBezTo>
                  <a:pt x="101702" y="17650"/>
                  <a:pt x="101397" y="17853"/>
                  <a:pt x="101194" y="17853"/>
                </a:cubicBezTo>
                <a:cubicBezTo>
                  <a:pt x="101194" y="18056"/>
                  <a:pt x="101244" y="18209"/>
                  <a:pt x="101346" y="18310"/>
                </a:cubicBezTo>
                <a:cubicBezTo>
                  <a:pt x="101448" y="18412"/>
                  <a:pt x="101498" y="18564"/>
                  <a:pt x="101498" y="18768"/>
                </a:cubicBezTo>
                <a:cubicBezTo>
                  <a:pt x="101905" y="18361"/>
                  <a:pt x="102311" y="18056"/>
                  <a:pt x="102718" y="17853"/>
                </a:cubicBezTo>
                <a:close/>
                <a:moveTo>
                  <a:pt x="81991" y="17244"/>
                </a:moveTo>
                <a:lnTo>
                  <a:pt x="81991" y="17548"/>
                </a:lnTo>
                <a:lnTo>
                  <a:pt x="82296" y="17548"/>
                </a:lnTo>
                <a:cubicBezTo>
                  <a:pt x="82296" y="17345"/>
                  <a:pt x="82194" y="17244"/>
                  <a:pt x="81991" y="17244"/>
                </a:cubicBezTo>
                <a:close/>
                <a:moveTo>
                  <a:pt x="174727" y="16939"/>
                </a:moveTo>
                <a:cubicBezTo>
                  <a:pt x="174523" y="16939"/>
                  <a:pt x="174219" y="17142"/>
                  <a:pt x="173812" y="17548"/>
                </a:cubicBezTo>
                <a:cubicBezTo>
                  <a:pt x="174015" y="17548"/>
                  <a:pt x="174117" y="17599"/>
                  <a:pt x="174117" y="17701"/>
                </a:cubicBezTo>
                <a:cubicBezTo>
                  <a:pt x="174117" y="17802"/>
                  <a:pt x="174219" y="17853"/>
                  <a:pt x="174422" y="17853"/>
                </a:cubicBezTo>
                <a:cubicBezTo>
                  <a:pt x="174422" y="17447"/>
                  <a:pt x="174727" y="17244"/>
                  <a:pt x="175336" y="17244"/>
                </a:cubicBezTo>
                <a:lnTo>
                  <a:pt x="175031" y="16939"/>
                </a:lnTo>
                <a:close/>
                <a:moveTo>
                  <a:pt x="500634" y="16634"/>
                </a:moveTo>
                <a:cubicBezTo>
                  <a:pt x="500634" y="16837"/>
                  <a:pt x="500583" y="16990"/>
                  <a:pt x="500482" y="17091"/>
                </a:cubicBezTo>
                <a:cubicBezTo>
                  <a:pt x="500380" y="17193"/>
                  <a:pt x="500329" y="17345"/>
                  <a:pt x="500329" y="17548"/>
                </a:cubicBezTo>
                <a:cubicBezTo>
                  <a:pt x="500736" y="17548"/>
                  <a:pt x="501447" y="17650"/>
                  <a:pt x="502463" y="17853"/>
                </a:cubicBezTo>
                <a:cubicBezTo>
                  <a:pt x="501853" y="17447"/>
                  <a:pt x="501447" y="17193"/>
                  <a:pt x="501244" y="17091"/>
                </a:cubicBezTo>
                <a:cubicBezTo>
                  <a:pt x="501040" y="16990"/>
                  <a:pt x="500837" y="16837"/>
                  <a:pt x="500634" y="16634"/>
                </a:cubicBezTo>
                <a:close/>
                <a:moveTo>
                  <a:pt x="494843" y="16634"/>
                </a:moveTo>
                <a:lnTo>
                  <a:pt x="494538" y="16939"/>
                </a:lnTo>
                <a:lnTo>
                  <a:pt x="495148" y="16939"/>
                </a:lnTo>
                <a:cubicBezTo>
                  <a:pt x="494944" y="16736"/>
                  <a:pt x="494843" y="16634"/>
                  <a:pt x="494843" y="16634"/>
                </a:cubicBezTo>
                <a:close/>
                <a:moveTo>
                  <a:pt x="236601" y="16634"/>
                </a:moveTo>
                <a:cubicBezTo>
                  <a:pt x="236398" y="17040"/>
                  <a:pt x="235788" y="17650"/>
                  <a:pt x="234772" y="18463"/>
                </a:cubicBezTo>
                <a:lnTo>
                  <a:pt x="234772" y="17244"/>
                </a:lnTo>
                <a:cubicBezTo>
                  <a:pt x="234163" y="17650"/>
                  <a:pt x="233553" y="17599"/>
                  <a:pt x="232943" y="17091"/>
                </a:cubicBezTo>
                <a:cubicBezTo>
                  <a:pt x="232334" y="16583"/>
                  <a:pt x="231623" y="16634"/>
                  <a:pt x="230810" y="17244"/>
                </a:cubicBezTo>
                <a:cubicBezTo>
                  <a:pt x="230810" y="17650"/>
                  <a:pt x="230759" y="17904"/>
                  <a:pt x="230657" y="18006"/>
                </a:cubicBezTo>
                <a:cubicBezTo>
                  <a:pt x="230556" y="18107"/>
                  <a:pt x="230505" y="18361"/>
                  <a:pt x="230505" y="18768"/>
                </a:cubicBezTo>
                <a:cubicBezTo>
                  <a:pt x="230911" y="19580"/>
                  <a:pt x="231521" y="19885"/>
                  <a:pt x="232334" y="19682"/>
                </a:cubicBezTo>
                <a:cubicBezTo>
                  <a:pt x="233147" y="19479"/>
                  <a:pt x="233959" y="19377"/>
                  <a:pt x="234772" y="19377"/>
                </a:cubicBezTo>
                <a:lnTo>
                  <a:pt x="234772" y="18463"/>
                </a:lnTo>
                <a:cubicBezTo>
                  <a:pt x="235788" y="18463"/>
                  <a:pt x="236347" y="18412"/>
                  <a:pt x="236449" y="18310"/>
                </a:cubicBezTo>
                <a:cubicBezTo>
                  <a:pt x="236550" y="18209"/>
                  <a:pt x="236601" y="17650"/>
                  <a:pt x="236601" y="16634"/>
                </a:cubicBezTo>
                <a:close/>
                <a:moveTo>
                  <a:pt x="195453" y="16634"/>
                </a:moveTo>
                <a:cubicBezTo>
                  <a:pt x="195047" y="16837"/>
                  <a:pt x="194589" y="16990"/>
                  <a:pt x="194081" y="17091"/>
                </a:cubicBezTo>
                <a:cubicBezTo>
                  <a:pt x="193573" y="17193"/>
                  <a:pt x="193116" y="17345"/>
                  <a:pt x="192710" y="17548"/>
                </a:cubicBezTo>
                <a:cubicBezTo>
                  <a:pt x="192303" y="18564"/>
                  <a:pt x="191999" y="19326"/>
                  <a:pt x="191795" y="19834"/>
                </a:cubicBezTo>
                <a:cubicBezTo>
                  <a:pt x="191592" y="20342"/>
                  <a:pt x="191287" y="21003"/>
                  <a:pt x="190881" y="21816"/>
                </a:cubicBezTo>
                <a:cubicBezTo>
                  <a:pt x="191491" y="21612"/>
                  <a:pt x="192049" y="21460"/>
                  <a:pt x="192557" y="21358"/>
                </a:cubicBezTo>
                <a:cubicBezTo>
                  <a:pt x="193065" y="21257"/>
                  <a:pt x="193624" y="21104"/>
                  <a:pt x="194234" y="20901"/>
                </a:cubicBezTo>
                <a:cubicBezTo>
                  <a:pt x="194234" y="20698"/>
                  <a:pt x="194335" y="20596"/>
                  <a:pt x="194539" y="20596"/>
                </a:cubicBezTo>
                <a:cubicBezTo>
                  <a:pt x="194742" y="20596"/>
                  <a:pt x="194843" y="20495"/>
                  <a:pt x="194843" y="20292"/>
                </a:cubicBezTo>
                <a:cubicBezTo>
                  <a:pt x="194640" y="20088"/>
                  <a:pt x="194437" y="19987"/>
                  <a:pt x="194234" y="19987"/>
                </a:cubicBezTo>
                <a:lnTo>
                  <a:pt x="193528" y="19752"/>
                </a:lnTo>
                <a:lnTo>
                  <a:pt x="194539" y="18615"/>
                </a:lnTo>
                <a:cubicBezTo>
                  <a:pt x="194742" y="18310"/>
                  <a:pt x="195047" y="17955"/>
                  <a:pt x="195453" y="17548"/>
                </a:cubicBezTo>
                <a:cubicBezTo>
                  <a:pt x="195453" y="17548"/>
                  <a:pt x="195453" y="17244"/>
                  <a:pt x="195453" y="16634"/>
                </a:cubicBezTo>
                <a:close/>
                <a:moveTo>
                  <a:pt x="183261" y="16634"/>
                </a:moveTo>
                <a:lnTo>
                  <a:pt x="183261" y="16939"/>
                </a:lnTo>
                <a:lnTo>
                  <a:pt x="183566" y="17244"/>
                </a:lnTo>
                <a:lnTo>
                  <a:pt x="183566" y="16634"/>
                </a:lnTo>
                <a:close/>
                <a:moveTo>
                  <a:pt x="119786" y="16634"/>
                </a:moveTo>
                <a:lnTo>
                  <a:pt x="119786" y="16939"/>
                </a:lnTo>
                <a:lnTo>
                  <a:pt x="120091" y="16939"/>
                </a:lnTo>
                <a:cubicBezTo>
                  <a:pt x="120091" y="16736"/>
                  <a:pt x="119990" y="16634"/>
                  <a:pt x="119786" y="16634"/>
                </a:cubicBezTo>
                <a:close/>
                <a:moveTo>
                  <a:pt x="107899" y="16634"/>
                </a:moveTo>
                <a:lnTo>
                  <a:pt x="107899" y="16939"/>
                </a:lnTo>
                <a:lnTo>
                  <a:pt x="107899" y="17548"/>
                </a:lnTo>
                <a:lnTo>
                  <a:pt x="108204" y="17548"/>
                </a:lnTo>
                <a:cubicBezTo>
                  <a:pt x="108204" y="17142"/>
                  <a:pt x="108102" y="16837"/>
                  <a:pt x="107899" y="16634"/>
                </a:cubicBezTo>
                <a:close/>
                <a:moveTo>
                  <a:pt x="60960" y="16329"/>
                </a:moveTo>
                <a:cubicBezTo>
                  <a:pt x="59944" y="16736"/>
                  <a:pt x="59334" y="17040"/>
                  <a:pt x="59131" y="17244"/>
                </a:cubicBezTo>
                <a:cubicBezTo>
                  <a:pt x="59334" y="17447"/>
                  <a:pt x="59436" y="17650"/>
                  <a:pt x="59436" y="17853"/>
                </a:cubicBezTo>
                <a:cubicBezTo>
                  <a:pt x="59639" y="17650"/>
                  <a:pt x="59842" y="17498"/>
                  <a:pt x="60046" y="17396"/>
                </a:cubicBezTo>
                <a:cubicBezTo>
                  <a:pt x="60249" y="17294"/>
                  <a:pt x="60452" y="17142"/>
                  <a:pt x="60655" y="16939"/>
                </a:cubicBezTo>
                <a:cubicBezTo>
                  <a:pt x="60655" y="16736"/>
                  <a:pt x="60757" y="16532"/>
                  <a:pt x="60960" y="16329"/>
                </a:cubicBezTo>
                <a:close/>
                <a:moveTo>
                  <a:pt x="592988" y="16024"/>
                </a:moveTo>
                <a:cubicBezTo>
                  <a:pt x="592785" y="16431"/>
                  <a:pt x="592684" y="16837"/>
                  <a:pt x="592684" y="17244"/>
                </a:cubicBezTo>
                <a:cubicBezTo>
                  <a:pt x="593090" y="17244"/>
                  <a:pt x="593395" y="17345"/>
                  <a:pt x="593598" y="17548"/>
                </a:cubicBezTo>
                <a:cubicBezTo>
                  <a:pt x="593395" y="17142"/>
                  <a:pt x="593395" y="16634"/>
                  <a:pt x="593598" y="16024"/>
                </a:cubicBezTo>
                <a:close/>
                <a:moveTo>
                  <a:pt x="332080" y="16024"/>
                </a:moveTo>
                <a:cubicBezTo>
                  <a:pt x="331876" y="16228"/>
                  <a:pt x="331775" y="16329"/>
                  <a:pt x="331775" y="16329"/>
                </a:cubicBezTo>
                <a:cubicBezTo>
                  <a:pt x="331572" y="16329"/>
                  <a:pt x="331470" y="16431"/>
                  <a:pt x="331470" y="16634"/>
                </a:cubicBezTo>
                <a:cubicBezTo>
                  <a:pt x="331470" y="16837"/>
                  <a:pt x="331572" y="16939"/>
                  <a:pt x="331775" y="16939"/>
                </a:cubicBezTo>
                <a:cubicBezTo>
                  <a:pt x="331775" y="16736"/>
                  <a:pt x="331876" y="16634"/>
                  <a:pt x="332080" y="16634"/>
                </a:cubicBezTo>
                <a:lnTo>
                  <a:pt x="332384" y="16329"/>
                </a:lnTo>
                <a:cubicBezTo>
                  <a:pt x="332384" y="16126"/>
                  <a:pt x="332283" y="16024"/>
                  <a:pt x="332080" y="16024"/>
                </a:cubicBezTo>
                <a:close/>
                <a:moveTo>
                  <a:pt x="205511" y="16024"/>
                </a:moveTo>
                <a:lnTo>
                  <a:pt x="205816" y="16329"/>
                </a:lnTo>
                <a:cubicBezTo>
                  <a:pt x="206223" y="16329"/>
                  <a:pt x="206426" y="16228"/>
                  <a:pt x="206426" y="16024"/>
                </a:cubicBezTo>
                <a:close/>
                <a:moveTo>
                  <a:pt x="185395" y="16024"/>
                </a:moveTo>
                <a:lnTo>
                  <a:pt x="185090" y="16329"/>
                </a:lnTo>
                <a:lnTo>
                  <a:pt x="185395" y="16329"/>
                </a:lnTo>
                <a:close/>
                <a:moveTo>
                  <a:pt x="179908" y="16024"/>
                </a:moveTo>
                <a:cubicBezTo>
                  <a:pt x="179705" y="16228"/>
                  <a:pt x="179603" y="16329"/>
                  <a:pt x="179603" y="16329"/>
                </a:cubicBezTo>
                <a:cubicBezTo>
                  <a:pt x="179603" y="16532"/>
                  <a:pt x="179807" y="16837"/>
                  <a:pt x="180213" y="17244"/>
                </a:cubicBezTo>
                <a:cubicBezTo>
                  <a:pt x="180416" y="17040"/>
                  <a:pt x="180518" y="16939"/>
                  <a:pt x="180518" y="16939"/>
                </a:cubicBezTo>
                <a:cubicBezTo>
                  <a:pt x="180315" y="16736"/>
                  <a:pt x="180213" y="16583"/>
                  <a:pt x="180213" y="16482"/>
                </a:cubicBezTo>
                <a:cubicBezTo>
                  <a:pt x="180213" y="16380"/>
                  <a:pt x="180111" y="16228"/>
                  <a:pt x="179908" y="16024"/>
                </a:cubicBezTo>
                <a:close/>
                <a:moveTo>
                  <a:pt x="176860" y="16024"/>
                </a:moveTo>
                <a:lnTo>
                  <a:pt x="176860" y="16329"/>
                </a:lnTo>
                <a:lnTo>
                  <a:pt x="178384" y="16329"/>
                </a:lnTo>
                <a:lnTo>
                  <a:pt x="178384" y="16024"/>
                </a:lnTo>
                <a:close/>
                <a:moveTo>
                  <a:pt x="57912" y="16024"/>
                </a:moveTo>
                <a:lnTo>
                  <a:pt x="58217" y="16329"/>
                </a:lnTo>
                <a:lnTo>
                  <a:pt x="58217" y="16024"/>
                </a:lnTo>
                <a:close/>
                <a:moveTo>
                  <a:pt x="486918" y="15720"/>
                </a:moveTo>
                <a:cubicBezTo>
                  <a:pt x="486715" y="15923"/>
                  <a:pt x="486613" y="16075"/>
                  <a:pt x="486613" y="16177"/>
                </a:cubicBezTo>
                <a:cubicBezTo>
                  <a:pt x="486613" y="16278"/>
                  <a:pt x="486410" y="16431"/>
                  <a:pt x="486004" y="16634"/>
                </a:cubicBezTo>
                <a:cubicBezTo>
                  <a:pt x="486410" y="16634"/>
                  <a:pt x="487020" y="16837"/>
                  <a:pt x="487832" y="17244"/>
                </a:cubicBezTo>
                <a:cubicBezTo>
                  <a:pt x="487832" y="17040"/>
                  <a:pt x="487883" y="16939"/>
                  <a:pt x="487985" y="16939"/>
                </a:cubicBezTo>
                <a:cubicBezTo>
                  <a:pt x="488086" y="16939"/>
                  <a:pt x="488137" y="16837"/>
                  <a:pt x="488137" y="16634"/>
                </a:cubicBezTo>
                <a:cubicBezTo>
                  <a:pt x="487934" y="16431"/>
                  <a:pt x="487731" y="16278"/>
                  <a:pt x="487528" y="16177"/>
                </a:cubicBezTo>
                <a:cubicBezTo>
                  <a:pt x="487324" y="16075"/>
                  <a:pt x="487121" y="15923"/>
                  <a:pt x="486918" y="15720"/>
                </a:cubicBezTo>
                <a:close/>
                <a:moveTo>
                  <a:pt x="482041" y="15720"/>
                </a:moveTo>
                <a:cubicBezTo>
                  <a:pt x="482041" y="15923"/>
                  <a:pt x="481838" y="16228"/>
                  <a:pt x="481432" y="16634"/>
                </a:cubicBezTo>
                <a:cubicBezTo>
                  <a:pt x="481432" y="16634"/>
                  <a:pt x="482041" y="16837"/>
                  <a:pt x="483260" y="17244"/>
                </a:cubicBezTo>
                <a:cubicBezTo>
                  <a:pt x="483260" y="16837"/>
                  <a:pt x="483362" y="16634"/>
                  <a:pt x="483565" y="16634"/>
                </a:cubicBezTo>
                <a:cubicBezTo>
                  <a:pt x="482752" y="16228"/>
                  <a:pt x="482244" y="15923"/>
                  <a:pt x="482041" y="15720"/>
                </a:cubicBezTo>
                <a:close/>
                <a:moveTo>
                  <a:pt x="339090" y="15720"/>
                </a:moveTo>
                <a:cubicBezTo>
                  <a:pt x="338887" y="16126"/>
                  <a:pt x="338582" y="16532"/>
                  <a:pt x="338176" y="16939"/>
                </a:cubicBezTo>
                <a:cubicBezTo>
                  <a:pt x="338379" y="16939"/>
                  <a:pt x="338480" y="16990"/>
                  <a:pt x="338480" y="17091"/>
                </a:cubicBezTo>
                <a:cubicBezTo>
                  <a:pt x="338480" y="17193"/>
                  <a:pt x="338582" y="17244"/>
                  <a:pt x="338785" y="17244"/>
                </a:cubicBezTo>
                <a:cubicBezTo>
                  <a:pt x="338785" y="17040"/>
                  <a:pt x="339090" y="16736"/>
                  <a:pt x="339700" y="16329"/>
                </a:cubicBezTo>
                <a:close/>
                <a:moveTo>
                  <a:pt x="99670" y="15720"/>
                </a:moveTo>
                <a:lnTo>
                  <a:pt x="99365" y="16024"/>
                </a:lnTo>
                <a:lnTo>
                  <a:pt x="99670" y="16024"/>
                </a:lnTo>
                <a:close/>
                <a:moveTo>
                  <a:pt x="335432" y="15415"/>
                </a:moveTo>
                <a:cubicBezTo>
                  <a:pt x="335432" y="15618"/>
                  <a:pt x="335229" y="15923"/>
                  <a:pt x="334823" y="16329"/>
                </a:cubicBezTo>
                <a:cubicBezTo>
                  <a:pt x="335026" y="16329"/>
                  <a:pt x="335026" y="16431"/>
                  <a:pt x="334823" y="16634"/>
                </a:cubicBezTo>
                <a:cubicBezTo>
                  <a:pt x="335636" y="16228"/>
                  <a:pt x="336042" y="16024"/>
                  <a:pt x="336042" y="16024"/>
                </a:cubicBezTo>
                <a:cubicBezTo>
                  <a:pt x="335636" y="15618"/>
                  <a:pt x="335432" y="15415"/>
                  <a:pt x="335432" y="15415"/>
                </a:cubicBezTo>
                <a:close/>
                <a:moveTo>
                  <a:pt x="218161" y="15339"/>
                </a:moveTo>
                <a:cubicBezTo>
                  <a:pt x="217653" y="15288"/>
                  <a:pt x="216992" y="15618"/>
                  <a:pt x="216179" y="16329"/>
                </a:cubicBezTo>
                <a:cubicBezTo>
                  <a:pt x="216992" y="17142"/>
                  <a:pt x="218008" y="17244"/>
                  <a:pt x="219227" y="16634"/>
                </a:cubicBezTo>
                <a:cubicBezTo>
                  <a:pt x="219024" y="15821"/>
                  <a:pt x="218669" y="15389"/>
                  <a:pt x="218161" y="15339"/>
                </a:cubicBezTo>
                <a:close/>
                <a:moveTo>
                  <a:pt x="496138" y="15186"/>
                </a:moveTo>
                <a:lnTo>
                  <a:pt x="496976" y="16024"/>
                </a:lnTo>
                <a:cubicBezTo>
                  <a:pt x="496976" y="15821"/>
                  <a:pt x="497027" y="15720"/>
                  <a:pt x="497129" y="15720"/>
                </a:cubicBezTo>
                <a:cubicBezTo>
                  <a:pt x="497230" y="15720"/>
                  <a:pt x="497281" y="15618"/>
                  <a:pt x="497281" y="15415"/>
                </a:cubicBezTo>
                <a:cubicBezTo>
                  <a:pt x="496875" y="15415"/>
                  <a:pt x="496621" y="15364"/>
                  <a:pt x="496519" y="15262"/>
                </a:cubicBezTo>
                <a:close/>
                <a:moveTo>
                  <a:pt x="510083" y="15110"/>
                </a:moveTo>
                <a:cubicBezTo>
                  <a:pt x="509676" y="15516"/>
                  <a:pt x="509321" y="15720"/>
                  <a:pt x="509016" y="15720"/>
                </a:cubicBezTo>
                <a:cubicBezTo>
                  <a:pt x="508711" y="15720"/>
                  <a:pt x="508457" y="15923"/>
                  <a:pt x="508254" y="16329"/>
                </a:cubicBezTo>
                <a:cubicBezTo>
                  <a:pt x="508254" y="16329"/>
                  <a:pt x="508660" y="16532"/>
                  <a:pt x="509473" y="16939"/>
                </a:cubicBezTo>
                <a:cubicBezTo>
                  <a:pt x="509676" y="16532"/>
                  <a:pt x="509778" y="16228"/>
                  <a:pt x="509778" y="16024"/>
                </a:cubicBezTo>
                <a:cubicBezTo>
                  <a:pt x="509778" y="15821"/>
                  <a:pt x="509880" y="15516"/>
                  <a:pt x="510083" y="15110"/>
                </a:cubicBezTo>
                <a:close/>
                <a:moveTo>
                  <a:pt x="132588" y="15110"/>
                </a:moveTo>
                <a:cubicBezTo>
                  <a:pt x="131775" y="15516"/>
                  <a:pt x="131369" y="15720"/>
                  <a:pt x="131369" y="15720"/>
                </a:cubicBezTo>
                <a:lnTo>
                  <a:pt x="131369" y="16024"/>
                </a:lnTo>
                <a:lnTo>
                  <a:pt x="132893" y="16024"/>
                </a:lnTo>
                <a:cubicBezTo>
                  <a:pt x="132283" y="15821"/>
                  <a:pt x="132182" y="15516"/>
                  <a:pt x="132588" y="15110"/>
                </a:cubicBezTo>
                <a:close/>
                <a:moveTo>
                  <a:pt x="121310" y="15110"/>
                </a:moveTo>
                <a:cubicBezTo>
                  <a:pt x="121310" y="15720"/>
                  <a:pt x="121514" y="16228"/>
                  <a:pt x="121920" y="16634"/>
                </a:cubicBezTo>
                <a:cubicBezTo>
                  <a:pt x="122123" y="16837"/>
                  <a:pt x="122428" y="16939"/>
                  <a:pt x="122834" y="16939"/>
                </a:cubicBezTo>
                <a:cubicBezTo>
                  <a:pt x="122834" y="16736"/>
                  <a:pt x="122936" y="16634"/>
                  <a:pt x="123139" y="16634"/>
                </a:cubicBezTo>
                <a:lnTo>
                  <a:pt x="123444" y="16329"/>
                </a:lnTo>
                <a:cubicBezTo>
                  <a:pt x="122834" y="15923"/>
                  <a:pt x="122123" y="15516"/>
                  <a:pt x="121310" y="15110"/>
                </a:cubicBezTo>
                <a:close/>
                <a:moveTo>
                  <a:pt x="96622" y="15110"/>
                </a:moveTo>
                <a:cubicBezTo>
                  <a:pt x="96418" y="15516"/>
                  <a:pt x="96266" y="15770"/>
                  <a:pt x="96164" y="15872"/>
                </a:cubicBezTo>
                <a:cubicBezTo>
                  <a:pt x="96063" y="15974"/>
                  <a:pt x="95910" y="16228"/>
                  <a:pt x="95707" y="16634"/>
                </a:cubicBezTo>
                <a:lnTo>
                  <a:pt x="96622" y="16634"/>
                </a:lnTo>
                <a:cubicBezTo>
                  <a:pt x="96825" y="16431"/>
                  <a:pt x="96926" y="16228"/>
                  <a:pt x="96926" y="16024"/>
                </a:cubicBezTo>
                <a:cubicBezTo>
                  <a:pt x="96926" y="15821"/>
                  <a:pt x="97028" y="15516"/>
                  <a:pt x="97231" y="15110"/>
                </a:cubicBezTo>
                <a:close/>
                <a:moveTo>
                  <a:pt x="74371" y="15110"/>
                </a:moveTo>
                <a:lnTo>
                  <a:pt x="74066" y="15415"/>
                </a:lnTo>
                <a:lnTo>
                  <a:pt x="75590" y="15415"/>
                </a:lnTo>
                <a:lnTo>
                  <a:pt x="75895" y="15110"/>
                </a:lnTo>
                <a:close/>
                <a:moveTo>
                  <a:pt x="67970" y="15110"/>
                </a:moveTo>
                <a:cubicBezTo>
                  <a:pt x="68174" y="15516"/>
                  <a:pt x="68377" y="15770"/>
                  <a:pt x="68580" y="15872"/>
                </a:cubicBezTo>
                <a:cubicBezTo>
                  <a:pt x="68783" y="15974"/>
                  <a:pt x="68885" y="16228"/>
                  <a:pt x="68885" y="16634"/>
                </a:cubicBezTo>
                <a:cubicBezTo>
                  <a:pt x="69291" y="16634"/>
                  <a:pt x="69596" y="16736"/>
                  <a:pt x="69799" y="16939"/>
                </a:cubicBezTo>
                <a:cubicBezTo>
                  <a:pt x="70612" y="15516"/>
                  <a:pt x="70002" y="14907"/>
                  <a:pt x="67970" y="15110"/>
                </a:cubicBezTo>
                <a:close/>
                <a:moveTo>
                  <a:pt x="64922" y="14881"/>
                </a:moveTo>
                <a:cubicBezTo>
                  <a:pt x="64719" y="14831"/>
                  <a:pt x="64414" y="15110"/>
                  <a:pt x="64008" y="15720"/>
                </a:cubicBezTo>
                <a:cubicBezTo>
                  <a:pt x="64618" y="15720"/>
                  <a:pt x="65024" y="15821"/>
                  <a:pt x="65227" y="16024"/>
                </a:cubicBezTo>
                <a:cubicBezTo>
                  <a:pt x="65227" y="15313"/>
                  <a:pt x="65126" y="14932"/>
                  <a:pt x="64922" y="14881"/>
                </a:cubicBezTo>
                <a:close/>
                <a:moveTo>
                  <a:pt x="597256" y="14805"/>
                </a:moveTo>
                <a:cubicBezTo>
                  <a:pt x="596240" y="15212"/>
                  <a:pt x="595681" y="15567"/>
                  <a:pt x="595579" y="15872"/>
                </a:cubicBezTo>
                <a:cubicBezTo>
                  <a:pt x="595478" y="16177"/>
                  <a:pt x="595630" y="16532"/>
                  <a:pt x="596036" y="16939"/>
                </a:cubicBezTo>
                <a:cubicBezTo>
                  <a:pt x="596443" y="16532"/>
                  <a:pt x="596646" y="16177"/>
                  <a:pt x="596646" y="15872"/>
                </a:cubicBezTo>
                <a:cubicBezTo>
                  <a:pt x="596646" y="15567"/>
                  <a:pt x="596849" y="15212"/>
                  <a:pt x="597256" y="14805"/>
                </a:cubicBezTo>
                <a:close/>
                <a:moveTo>
                  <a:pt x="379019" y="14805"/>
                </a:moveTo>
                <a:cubicBezTo>
                  <a:pt x="378816" y="15212"/>
                  <a:pt x="378714" y="15415"/>
                  <a:pt x="378714" y="15415"/>
                </a:cubicBezTo>
                <a:lnTo>
                  <a:pt x="379019" y="15415"/>
                </a:lnTo>
                <a:cubicBezTo>
                  <a:pt x="379222" y="15212"/>
                  <a:pt x="379324" y="15008"/>
                  <a:pt x="379324" y="14805"/>
                </a:cubicBezTo>
                <a:close/>
                <a:moveTo>
                  <a:pt x="211303" y="14805"/>
                </a:moveTo>
                <a:cubicBezTo>
                  <a:pt x="211099" y="15212"/>
                  <a:pt x="210998" y="15618"/>
                  <a:pt x="210998" y="16024"/>
                </a:cubicBezTo>
                <a:cubicBezTo>
                  <a:pt x="210998" y="16431"/>
                  <a:pt x="210795" y="16837"/>
                  <a:pt x="210388" y="17244"/>
                </a:cubicBezTo>
                <a:cubicBezTo>
                  <a:pt x="210998" y="17040"/>
                  <a:pt x="211455" y="16888"/>
                  <a:pt x="211760" y="16786"/>
                </a:cubicBezTo>
                <a:cubicBezTo>
                  <a:pt x="212065" y="16685"/>
                  <a:pt x="212522" y="16532"/>
                  <a:pt x="213131" y="16329"/>
                </a:cubicBezTo>
                <a:cubicBezTo>
                  <a:pt x="212522" y="15923"/>
                  <a:pt x="211912" y="15415"/>
                  <a:pt x="211303" y="14805"/>
                </a:cubicBezTo>
                <a:close/>
                <a:moveTo>
                  <a:pt x="192100" y="14805"/>
                </a:moveTo>
                <a:cubicBezTo>
                  <a:pt x="191491" y="15008"/>
                  <a:pt x="190983" y="15110"/>
                  <a:pt x="190576" y="15110"/>
                </a:cubicBezTo>
                <a:cubicBezTo>
                  <a:pt x="190170" y="15110"/>
                  <a:pt x="189662" y="15212"/>
                  <a:pt x="189052" y="15415"/>
                </a:cubicBezTo>
                <a:cubicBezTo>
                  <a:pt x="189459" y="16024"/>
                  <a:pt x="189814" y="16329"/>
                  <a:pt x="190119" y="16329"/>
                </a:cubicBezTo>
                <a:cubicBezTo>
                  <a:pt x="190424" y="16329"/>
                  <a:pt x="191084" y="15821"/>
                  <a:pt x="192100" y="14805"/>
                </a:cubicBezTo>
                <a:close/>
                <a:moveTo>
                  <a:pt x="88392" y="14805"/>
                </a:moveTo>
                <a:cubicBezTo>
                  <a:pt x="87986" y="15415"/>
                  <a:pt x="87579" y="15923"/>
                  <a:pt x="87173" y="16329"/>
                </a:cubicBezTo>
                <a:cubicBezTo>
                  <a:pt x="86766" y="16736"/>
                  <a:pt x="86360" y="17345"/>
                  <a:pt x="85954" y="18158"/>
                </a:cubicBezTo>
                <a:cubicBezTo>
                  <a:pt x="88392" y="17345"/>
                  <a:pt x="89205" y="16228"/>
                  <a:pt x="88392" y="14805"/>
                </a:cubicBezTo>
                <a:close/>
                <a:moveTo>
                  <a:pt x="608228" y="14500"/>
                </a:moveTo>
                <a:cubicBezTo>
                  <a:pt x="608635" y="14907"/>
                  <a:pt x="608940" y="15161"/>
                  <a:pt x="609143" y="15262"/>
                </a:cubicBezTo>
                <a:cubicBezTo>
                  <a:pt x="609346" y="15364"/>
                  <a:pt x="609651" y="15618"/>
                  <a:pt x="610057" y="16024"/>
                </a:cubicBezTo>
                <a:cubicBezTo>
                  <a:pt x="610057" y="15008"/>
                  <a:pt x="610057" y="14500"/>
                  <a:pt x="610057" y="14500"/>
                </a:cubicBezTo>
                <a:cubicBezTo>
                  <a:pt x="610057" y="14500"/>
                  <a:pt x="609448" y="14500"/>
                  <a:pt x="608228" y="14500"/>
                </a:cubicBezTo>
                <a:close/>
                <a:moveTo>
                  <a:pt x="587197" y="14500"/>
                </a:moveTo>
                <a:lnTo>
                  <a:pt x="587197" y="17244"/>
                </a:lnTo>
                <a:cubicBezTo>
                  <a:pt x="587197" y="17244"/>
                  <a:pt x="587807" y="16837"/>
                  <a:pt x="589026" y="16024"/>
                </a:cubicBezTo>
                <a:cubicBezTo>
                  <a:pt x="588213" y="15618"/>
                  <a:pt x="587604" y="15110"/>
                  <a:pt x="587197" y="14500"/>
                </a:cubicBezTo>
                <a:close/>
                <a:moveTo>
                  <a:pt x="383591" y="14500"/>
                </a:moveTo>
                <a:cubicBezTo>
                  <a:pt x="383388" y="14500"/>
                  <a:pt x="383286" y="14551"/>
                  <a:pt x="383286" y="14653"/>
                </a:cubicBezTo>
                <a:cubicBezTo>
                  <a:pt x="383286" y="14754"/>
                  <a:pt x="383184" y="14805"/>
                  <a:pt x="382981" y="14805"/>
                </a:cubicBezTo>
                <a:cubicBezTo>
                  <a:pt x="383184" y="15008"/>
                  <a:pt x="383286" y="15516"/>
                  <a:pt x="383286" y="16329"/>
                </a:cubicBezTo>
                <a:cubicBezTo>
                  <a:pt x="383083" y="16736"/>
                  <a:pt x="382930" y="17040"/>
                  <a:pt x="382829" y="17244"/>
                </a:cubicBezTo>
                <a:cubicBezTo>
                  <a:pt x="382727" y="17447"/>
                  <a:pt x="382473" y="17752"/>
                  <a:pt x="382067" y="18158"/>
                </a:cubicBezTo>
                <a:cubicBezTo>
                  <a:pt x="382676" y="17955"/>
                  <a:pt x="383184" y="17802"/>
                  <a:pt x="383591" y="17701"/>
                </a:cubicBezTo>
                <a:cubicBezTo>
                  <a:pt x="383997" y="17599"/>
                  <a:pt x="384404" y="17447"/>
                  <a:pt x="384810" y="17244"/>
                </a:cubicBezTo>
                <a:cubicBezTo>
                  <a:pt x="384404" y="16634"/>
                  <a:pt x="383997" y="15720"/>
                  <a:pt x="383591" y="14500"/>
                </a:cubicBezTo>
                <a:close/>
                <a:moveTo>
                  <a:pt x="200330" y="14500"/>
                </a:moveTo>
                <a:cubicBezTo>
                  <a:pt x="200330" y="14907"/>
                  <a:pt x="200228" y="15212"/>
                  <a:pt x="200025" y="15415"/>
                </a:cubicBezTo>
                <a:lnTo>
                  <a:pt x="200330" y="15415"/>
                </a:lnTo>
                <a:cubicBezTo>
                  <a:pt x="200533" y="15212"/>
                  <a:pt x="200635" y="14907"/>
                  <a:pt x="200635" y="14500"/>
                </a:cubicBezTo>
                <a:close/>
                <a:moveTo>
                  <a:pt x="138074" y="14500"/>
                </a:moveTo>
                <a:lnTo>
                  <a:pt x="136855" y="15720"/>
                </a:lnTo>
                <a:cubicBezTo>
                  <a:pt x="137058" y="15720"/>
                  <a:pt x="137262" y="15821"/>
                  <a:pt x="137465" y="16024"/>
                </a:cubicBezTo>
                <a:cubicBezTo>
                  <a:pt x="137668" y="15618"/>
                  <a:pt x="137871" y="15364"/>
                  <a:pt x="138074" y="15262"/>
                </a:cubicBezTo>
                <a:cubicBezTo>
                  <a:pt x="138278" y="15161"/>
                  <a:pt x="138481" y="15008"/>
                  <a:pt x="138684" y="14805"/>
                </a:cubicBezTo>
                <a:cubicBezTo>
                  <a:pt x="138481" y="14602"/>
                  <a:pt x="138278" y="14500"/>
                  <a:pt x="138074" y="14500"/>
                </a:cubicBezTo>
                <a:close/>
                <a:moveTo>
                  <a:pt x="116434" y="14500"/>
                </a:moveTo>
                <a:cubicBezTo>
                  <a:pt x="116840" y="14500"/>
                  <a:pt x="117145" y="14602"/>
                  <a:pt x="117348" y="14805"/>
                </a:cubicBezTo>
                <a:lnTo>
                  <a:pt x="117348" y="14500"/>
                </a:lnTo>
                <a:close/>
                <a:moveTo>
                  <a:pt x="607009" y="14196"/>
                </a:moveTo>
                <a:cubicBezTo>
                  <a:pt x="606806" y="14602"/>
                  <a:pt x="606552" y="15008"/>
                  <a:pt x="606247" y="15415"/>
                </a:cubicBezTo>
                <a:cubicBezTo>
                  <a:pt x="605942" y="15821"/>
                  <a:pt x="605587" y="16228"/>
                  <a:pt x="605180" y="16634"/>
                </a:cubicBezTo>
                <a:lnTo>
                  <a:pt x="607924" y="17548"/>
                </a:lnTo>
                <a:cubicBezTo>
                  <a:pt x="607924" y="17548"/>
                  <a:pt x="608127" y="17345"/>
                  <a:pt x="608533" y="16939"/>
                </a:cubicBezTo>
                <a:cubicBezTo>
                  <a:pt x="607720" y="16532"/>
                  <a:pt x="607314" y="16329"/>
                  <a:pt x="607314" y="16329"/>
                </a:cubicBezTo>
                <a:cubicBezTo>
                  <a:pt x="607314" y="15923"/>
                  <a:pt x="607517" y="15516"/>
                  <a:pt x="607924" y="15110"/>
                </a:cubicBezTo>
                <a:cubicBezTo>
                  <a:pt x="608330" y="14704"/>
                  <a:pt x="608025" y="14399"/>
                  <a:pt x="607009" y="14196"/>
                </a:cubicBezTo>
                <a:close/>
                <a:moveTo>
                  <a:pt x="604266" y="14196"/>
                </a:moveTo>
                <a:cubicBezTo>
                  <a:pt x="604063" y="14399"/>
                  <a:pt x="603656" y="14500"/>
                  <a:pt x="603047" y="14500"/>
                </a:cubicBezTo>
                <a:lnTo>
                  <a:pt x="603047" y="14805"/>
                </a:lnTo>
                <a:lnTo>
                  <a:pt x="604266" y="14805"/>
                </a:lnTo>
                <a:close/>
                <a:moveTo>
                  <a:pt x="485699" y="14196"/>
                </a:moveTo>
                <a:cubicBezTo>
                  <a:pt x="485089" y="14196"/>
                  <a:pt x="484683" y="14297"/>
                  <a:pt x="484480" y="14500"/>
                </a:cubicBezTo>
                <a:lnTo>
                  <a:pt x="484480" y="14805"/>
                </a:lnTo>
                <a:lnTo>
                  <a:pt x="485699" y="14805"/>
                </a:lnTo>
                <a:close/>
                <a:moveTo>
                  <a:pt x="371399" y="14196"/>
                </a:moveTo>
                <a:cubicBezTo>
                  <a:pt x="370586" y="15618"/>
                  <a:pt x="369875" y="15974"/>
                  <a:pt x="369265" y="15262"/>
                </a:cubicBezTo>
                <a:cubicBezTo>
                  <a:pt x="368656" y="14551"/>
                  <a:pt x="368046" y="14704"/>
                  <a:pt x="367436" y="15720"/>
                </a:cubicBezTo>
                <a:cubicBezTo>
                  <a:pt x="366624" y="16126"/>
                  <a:pt x="366217" y="16583"/>
                  <a:pt x="366217" y="17091"/>
                </a:cubicBezTo>
                <a:cubicBezTo>
                  <a:pt x="366217" y="17599"/>
                  <a:pt x="366014" y="18361"/>
                  <a:pt x="365608" y="19377"/>
                </a:cubicBezTo>
                <a:cubicBezTo>
                  <a:pt x="366420" y="18768"/>
                  <a:pt x="367030" y="18463"/>
                  <a:pt x="367436" y="18463"/>
                </a:cubicBezTo>
                <a:cubicBezTo>
                  <a:pt x="367640" y="17853"/>
                  <a:pt x="367741" y="17244"/>
                  <a:pt x="367741" y="16634"/>
                </a:cubicBezTo>
                <a:cubicBezTo>
                  <a:pt x="368554" y="16634"/>
                  <a:pt x="369164" y="16837"/>
                  <a:pt x="369570" y="17244"/>
                </a:cubicBezTo>
                <a:cubicBezTo>
                  <a:pt x="369976" y="17650"/>
                  <a:pt x="370484" y="17650"/>
                  <a:pt x="371094" y="17244"/>
                </a:cubicBezTo>
                <a:cubicBezTo>
                  <a:pt x="371094" y="16837"/>
                  <a:pt x="371145" y="16482"/>
                  <a:pt x="371246" y="16177"/>
                </a:cubicBezTo>
                <a:cubicBezTo>
                  <a:pt x="371348" y="15872"/>
                  <a:pt x="371399" y="15212"/>
                  <a:pt x="371399" y="14196"/>
                </a:cubicBezTo>
                <a:close/>
                <a:moveTo>
                  <a:pt x="202463" y="14196"/>
                </a:moveTo>
                <a:cubicBezTo>
                  <a:pt x="202260" y="14399"/>
                  <a:pt x="202159" y="15008"/>
                  <a:pt x="202159" y="16024"/>
                </a:cubicBezTo>
                <a:cubicBezTo>
                  <a:pt x="202565" y="15618"/>
                  <a:pt x="202921" y="15364"/>
                  <a:pt x="203225" y="15262"/>
                </a:cubicBezTo>
                <a:cubicBezTo>
                  <a:pt x="203530" y="15161"/>
                  <a:pt x="203886" y="14907"/>
                  <a:pt x="204292" y="14500"/>
                </a:cubicBezTo>
                <a:cubicBezTo>
                  <a:pt x="203276" y="14094"/>
                  <a:pt x="202667" y="13992"/>
                  <a:pt x="202463" y="14196"/>
                </a:cubicBezTo>
                <a:close/>
                <a:moveTo>
                  <a:pt x="197282" y="14196"/>
                </a:moveTo>
                <a:cubicBezTo>
                  <a:pt x="197079" y="14805"/>
                  <a:pt x="196571" y="15313"/>
                  <a:pt x="195758" y="15720"/>
                </a:cubicBezTo>
                <a:cubicBezTo>
                  <a:pt x="196571" y="16126"/>
                  <a:pt x="197079" y="16329"/>
                  <a:pt x="197282" y="16329"/>
                </a:cubicBezTo>
                <a:cubicBezTo>
                  <a:pt x="197485" y="15720"/>
                  <a:pt x="197891" y="15313"/>
                  <a:pt x="198501" y="15110"/>
                </a:cubicBezTo>
                <a:lnTo>
                  <a:pt x="198600" y="14986"/>
                </a:lnTo>
                <a:lnTo>
                  <a:pt x="198044" y="14653"/>
                </a:lnTo>
                <a:cubicBezTo>
                  <a:pt x="197942" y="14551"/>
                  <a:pt x="197688" y="14399"/>
                  <a:pt x="197282" y="14196"/>
                </a:cubicBezTo>
                <a:close/>
                <a:moveTo>
                  <a:pt x="107594" y="14196"/>
                </a:moveTo>
                <a:cubicBezTo>
                  <a:pt x="106578" y="14399"/>
                  <a:pt x="106070" y="14805"/>
                  <a:pt x="106070" y="15415"/>
                </a:cubicBezTo>
                <a:cubicBezTo>
                  <a:pt x="106070" y="16024"/>
                  <a:pt x="106070" y="16634"/>
                  <a:pt x="106070" y="17244"/>
                </a:cubicBezTo>
                <a:cubicBezTo>
                  <a:pt x="106680" y="16837"/>
                  <a:pt x="107137" y="16380"/>
                  <a:pt x="107442" y="15872"/>
                </a:cubicBezTo>
                <a:cubicBezTo>
                  <a:pt x="107747" y="15364"/>
                  <a:pt x="108102" y="14907"/>
                  <a:pt x="108509" y="14500"/>
                </a:cubicBezTo>
                <a:cubicBezTo>
                  <a:pt x="108306" y="14500"/>
                  <a:pt x="108153" y="14450"/>
                  <a:pt x="108052" y="14348"/>
                </a:cubicBezTo>
                <a:cubicBezTo>
                  <a:pt x="107950" y="14246"/>
                  <a:pt x="107798" y="14196"/>
                  <a:pt x="107594" y="14196"/>
                </a:cubicBezTo>
                <a:close/>
                <a:moveTo>
                  <a:pt x="104546" y="14196"/>
                </a:moveTo>
                <a:cubicBezTo>
                  <a:pt x="104343" y="14399"/>
                  <a:pt x="104038" y="14500"/>
                  <a:pt x="103632" y="14500"/>
                </a:cubicBezTo>
                <a:lnTo>
                  <a:pt x="103632" y="14805"/>
                </a:lnTo>
                <a:lnTo>
                  <a:pt x="104546" y="14805"/>
                </a:lnTo>
                <a:close/>
                <a:moveTo>
                  <a:pt x="207950" y="13891"/>
                </a:moveTo>
                <a:cubicBezTo>
                  <a:pt x="207543" y="13891"/>
                  <a:pt x="207239" y="13992"/>
                  <a:pt x="207035" y="14196"/>
                </a:cubicBezTo>
                <a:cubicBezTo>
                  <a:pt x="207239" y="14399"/>
                  <a:pt x="207442" y="14500"/>
                  <a:pt x="207645" y="14500"/>
                </a:cubicBezTo>
                <a:cubicBezTo>
                  <a:pt x="207848" y="14500"/>
                  <a:pt x="208051" y="14602"/>
                  <a:pt x="208255" y="14805"/>
                </a:cubicBezTo>
                <a:cubicBezTo>
                  <a:pt x="208458" y="14805"/>
                  <a:pt x="208559" y="14704"/>
                  <a:pt x="208559" y="14500"/>
                </a:cubicBezTo>
                <a:close/>
                <a:moveTo>
                  <a:pt x="595427" y="13586"/>
                </a:moveTo>
                <a:lnTo>
                  <a:pt x="595122" y="13891"/>
                </a:lnTo>
                <a:lnTo>
                  <a:pt x="595884" y="13586"/>
                </a:lnTo>
                <a:close/>
                <a:moveTo>
                  <a:pt x="489966" y="13586"/>
                </a:moveTo>
                <a:cubicBezTo>
                  <a:pt x="489763" y="13992"/>
                  <a:pt x="489661" y="14196"/>
                  <a:pt x="489661" y="14196"/>
                </a:cubicBezTo>
                <a:cubicBezTo>
                  <a:pt x="490068" y="14399"/>
                  <a:pt x="490576" y="14500"/>
                  <a:pt x="491185" y="14500"/>
                </a:cubicBezTo>
                <a:cubicBezTo>
                  <a:pt x="491185" y="14094"/>
                  <a:pt x="491287" y="13789"/>
                  <a:pt x="491490" y="13586"/>
                </a:cubicBezTo>
                <a:close/>
                <a:moveTo>
                  <a:pt x="199720" y="13586"/>
                </a:moveTo>
                <a:cubicBezTo>
                  <a:pt x="199111" y="13586"/>
                  <a:pt x="198806" y="13738"/>
                  <a:pt x="198806" y="14043"/>
                </a:cubicBezTo>
                <a:lnTo>
                  <a:pt x="198806" y="14729"/>
                </a:lnTo>
                <a:close/>
                <a:moveTo>
                  <a:pt x="188138" y="13586"/>
                </a:moveTo>
                <a:lnTo>
                  <a:pt x="187833" y="13891"/>
                </a:lnTo>
                <a:lnTo>
                  <a:pt x="187833" y="14196"/>
                </a:lnTo>
                <a:cubicBezTo>
                  <a:pt x="188036" y="13992"/>
                  <a:pt x="188138" y="13891"/>
                  <a:pt x="188138" y="13891"/>
                </a:cubicBezTo>
                <a:close/>
                <a:moveTo>
                  <a:pt x="95402" y="13586"/>
                </a:moveTo>
                <a:lnTo>
                  <a:pt x="95402" y="14196"/>
                </a:lnTo>
                <a:cubicBezTo>
                  <a:pt x="95606" y="13992"/>
                  <a:pt x="95809" y="13840"/>
                  <a:pt x="96012" y="13738"/>
                </a:cubicBezTo>
                <a:lnTo>
                  <a:pt x="96215" y="13586"/>
                </a:lnTo>
                <a:close/>
                <a:moveTo>
                  <a:pt x="380848" y="13281"/>
                </a:moveTo>
                <a:cubicBezTo>
                  <a:pt x="380848" y="13484"/>
                  <a:pt x="380746" y="13688"/>
                  <a:pt x="380543" y="13891"/>
                </a:cubicBezTo>
                <a:cubicBezTo>
                  <a:pt x="380949" y="13484"/>
                  <a:pt x="381152" y="13281"/>
                  <a:pt x="381152" y="13281"/>
                </a:cubicBezTo>
                <a:close/>
                <a:moveTo>
                  <a:pt x="357073" y="13281"/>
                </a:moveTo>
                <a:cubicBezTo>
                  <a:pt x="356260" y="13891"/>
                  <a:pt x="355854" y="14500"/>
                  <a:pt x="355854" y="15110"/>
                </a:cubicBezTo>
                <a:cubicBezTo>
                  <a:pt x="355651" y="15313"/>
                  <a:pt x="355702" y="15516"/>
                  <a:pt x="356006" y="15720"/>
                </a:cubicBezTo>
                <a:cubicBezTo>
                  <a:pt x="356311" y="15923"/>
                  <a:pt x="356464" y="16228"/>
                  <a:pt x="356464" y="16634"/>
                </a:cubicBezTo>
                <a:cubicBezTo>
                  <a:pt x="357480" y="15618"/>
                  <a:pt x="358038" y="14958"/>
                  <a:pt x="358140" y="14653"/>
                </a:cubicBezTo>
                <a:cubicBezTo>
                  <a:pt x="358242" y="14348"/>
                  <a:pt x="357886" y="13891"/>
                  <a:pt x="357073" y="13281"/>
                </a:cubicBezTo>
                <a:close/>
                <a:moveTo>
                  <a:pt x="177165" y="13281"/>
                </a:moveTo>
                <a:cubicBezTo>
                  <a:pt x="177368" y="13484"/>
                  <a:pt x="177368" y="13688"/>
                  <a:pt x="177165" y="13891"/>
                </a:cubicBezTo>
                <a:cubicBezTo>
                  <a:pt x="177368" y="13484"/>
                  <a:pt x="177470" y="13281"/>
                  <a:pt x="177470" y="13281"/>
                </a:cubicBezTo>
                <a:close/>
                <a:moveTo>
                  <a:pt x="50902" y="13281"/>
                </a:moveTo>
                <a:cubicBezTo>
                  <a:pt x="51105" y="15516"/>
                  <a:pt x="51410" y="17345"/>
                  <a:pt x="51816" y="18768"/>
                </a:cubicBezTo>
                <a:cubicBezTo>
                  <a:pt x="52629" y="18361"/>
                  <a:pt x="53035" y="18158"/>
                  <a:pt x="53035" y="18158"/>
                </a:cubicBezTo>
                <a:lnTo>
                  <a:pt x="53035" y="14196"/>
                </a:lnTo>
                <a:cubicBezTo>
                  <a:pt x="51816" y="13789"/>
                  <a:pt x="51105" y="13484"/>
                  <a:pt x="50902" y="13281"/>
                </a:cubicBezTo>
                <a:close/>
                <a:moveTo>
                  <a:pt x="502158" y="12976"/>
                </a:moveTo>
                <a:cubicBezTo>
                  <a:pt x="502158" y="13180"/>
                  <a:pt x="502056" y="13281"/>
                  <a:pt x="501853" y="13281"/>
                </a:cubicBezTo>
                <a:cubicBezTo>
                  <a:pt x="502260" y="13281"/>
                  <a:pt x="502260" y="13484"/>
                  <a:pt x="501853" y="13891"/>
                </a:cubicBezTo>
                <a:lnTo>
                  <a:pt x="502463" y="13586"/>
                </a:lnTo>
                <a:cubicBezTo>
                  <a:pt x="502260" y="13586"/>
                  <a:pt x="502158" y="13383"/>
                  <a:pt x="502158" y="12976"/>
                </a:cubicBezTo>
                <a:close/>
                <a:moveTo>
                  <a:pt x="220142" y="12976"/>
                </a:moveTo>
                <a:cubicBezTo>
                  <a:pt x="219939" y="13180"/>
                  <a:pt x="219837" y="13332"/>
                  <a:pt x="219837" y="13434"/>
                </a:cubicBezTo>
                <a:cubicBezTo>
                  <a:pt x="219837" y="13535"/>
                  <a:pt x="219634" y="13688"/>
                  <a:pt x="219227" y="13891"/>
                </a:cubicBezTo>
                <a:cubicBezTo>
                  <a:pt x="219431" y="13891"/>
                  <a:pt x="219532" y="13992"/>
                  <a:pt x="219532" y="14196"/>
                </a:cubicBezTo>
                <a:cubicBezTo>
                  <a:pt x="219735" y="13992"/>
                  <a:pt x="219939" y="13891"/>
                  <a:pt x="220142" y="13891"/>
                </a:cubicBezTo>
                <a:cubicBezTo>
                  <a:pt x="220345" y="13891"/>
                  <a:pt x="220447" y="13789"/>
                  <a:pt x="220447" y="13586"/>
                </a:cubicBezTo>
                <a:cubicBezTo>
                  <a:pt x="220447" y="13383"/>
                  <a:pt x="220345" y="13180"/>
                  <a:pt x="220142" y="12976"/>
                </a:cubicBezTo>
                <a:close/>
                <a:moveTo>
                  <a:pt x="205511" y="12976"/>
                </a:moveTo>
                <a:cubicBezTo>
                  <a:pt x="205308" y="13180"/>
                  <a:pt x="205156" y="13281"/>
                  <a:pt x="205054" y="13281"/>
                </a:cubicBezTo>
                <a:cubicBezTo>
                  <a:pt x="204953" y="13281"/>
                  <a:pt x="204800" y="13383"/>
                  <a:pt x="204597" y="13586"/>
                </a:cubicBezTo>
                <a:cubicBezTo>
                  <a:pt x="204597" y="13586"/>
                  <a:pt x="204800" y="13789"/>
                  <a:pt x="205207" y="14196"/>
                </a:cubicBezTo>
                <a:cubicBezTo>
                  <a:pt x="205410" y="13789"/>
                  <a:pt x="205511" y="13383"/>
                  <a:pt x="205511" y="12976"/>
                </a:cubicBezTo>
                <a:close/>
                <a:moveTo>
                  <a:pt x="179603" y="12976"/>
                </a:moveTo>
                <a:lnTo>
                  <a:pt x="179603" y="13281"/>
                </a:lnTo>
                <a:lnTo>
                  <a:pt x="180518" y="13281"/>
                </a:lnTo>
                <a:lnTo>
                  <a:pt x="180518" y="12976"/>
                </a:lnTo>
                <a:close/>
                <a:moveTo>
                  <a:pt x="122834" y="12976"/>
                </a:moveTo>
                <a:cubicBezTo>
                  <a:pt x="122834" y="12976"/>
                  <a:pt x="122631" y="13180"/>
                  <a:pt x="122225" y="13586"/>
                </a:cubicBezTo>
                <a:cubicBezTo>
                  <a:pt x="122225" y="13789"/>
                  <a:pt x="122530" y="14297"/>
                  <a:pt x="123139" y="15110"/>
                </a:cubicBezTo>
                <a:cubicBezTo>
                  <a:pt x="123342" y="13891"/>
                  <a:pt x="123546" y="13281"/>
                  <a:pt x="123749" y="13281"/>
                </a:cubicBezTo>
                <a:cubicBezTo>
                  <a:pt x="123546" y="13078"/>
                  <a:pt x="123241" y="12976"/>
                  <a:pt x="122834" y="12976"/>
                </a:cubicBezTo>
                <a:close/>
                <a:moveTo>
                  <a:pt x="81077" y="12976"/>
                </a:moveTo>
                <a:cubicBezTo>
                  <a:pt x="81077" y="13383"/>
                  <a:pt x="80772" y="13688"/>
                  <a:pt x="80162" y="13891"/>
                </a:cubicBezTo>
                <a:lnTo>
                  <a:pt x="80467" y="14196"/>
                </a:lnTo>
                <a:cubicBezTo>
                  <a:pt x="80467" y="14196"/>
                  <a:pt x="80874" y="13992"/>
                  <a:pt x="81686" y="13586"/>
                </a:cubicBezTo>
                <a:close/>
                <a:moveTo>
                  <a:pt x="373532" y="12672"/>
                </a:moveTo>
                <a:cubicBezTo>
                  <a:pt x="373329" y="12875"/>
                  <a:pt x="373126" y="12976"/>
                  <a:pt x="372923" y="12976"/>
                </a:cubicBezTo>
                <a:cubicBezTo>
                  <a:pt x="373126" y="13992"/>
                  <a:pt x="373532" y="14704"/>
                  <a:pt x="374142" y="15110"/>
                </a:cubicBezTo>
                <a:lnTo>
                  <a:pt x="374752" y="14500"/>
                </a:lnTo>
                <a:cubicBezTo>
                  <a:pt x="374345" y="13484"/>
                  <a:pt x="374040" y="12976"/>
                  <a:pt x="373837" y="12976"/>
                </a:cubicBezTo>
                <a:cubicBezTo>
                  <a:pt x="373837" y="12570"/>
                  <a:pt x="373736" y="12468"/>
                  <a:pt x="373532" y="12672"/>
                </a:cubicBezTo>
                <a:close/>
                <a:moveTo>
                  <a:pt x="364998" y="12367"/>
                </a:moveTo>
                <a:cubicBezTo>
                  <a:pt x="363576" y="13180"/>
                  <a:pt x="362864" y="13942"/>
                  <a:pt x="362864" y="14653"/>
                </a:cubicBezTo>
                <a:cubicBezTo>
                  <a:pt x="362864" y="15364"/>
                  <a:pt x="362864" y="16228"/>
                  <a:pt x="362864" y="17244"/>
                </a:cubicBezTo>
                <a:cubicBezTo>
                  <a:pt x="364084" y="16634"/>
                  <a:pt x="364693" y="15923"/>
                  <a:pt x="364693" y="15110"/>
                </a:cubicBezTo>
                <a:cubicBezTo>
                  <a:pt x="364693" y="14297"/>
                  <a:pt x="364795" y="13383"/>
                  <a:pt x="364998" y="12367"/>
                </a:cubicBezTo>
                <a:close/>
                <a:moveTo>
                  <a:pt x="342138" y="12367"/>
                </a:moveTo>
                <a:cubicBezTo>
                  <a:pt x="341935" y="13180"/>
                  <a:pt x="341833" y="13840"/>
                  <a:pt x="341833" y="14348"/>
                </a:cubicBezTo>
                <a:cubicBezTo>
                  <a:pt x="341833" y="14856"/>
                  <a:pt x="341630" y="15618"/>
                  <a:pt x="341224" y="16634"/>
                </a:cubicBezTo>
                <a:cubicBezTo>
                  <a:pt x="341224" y="17040"/>
                  <a:pt x="341274" y="17294"/>
                  <a:pt x="341376" y="17396"/>
                </a:cubicBezTo>
                <a:cubicBezTo>
                  <a:pt x="341478" y="17498"/>
                  <a:pt x="341528" y="17650"/>
                  <a:pt x="341528" y="17853"/>
                </a:cubicBezTo>
                <a:cubicBezTo>
                  <a:pt x="341732" y="17650"/>
                  <a:pt x="341833" y="17548"/>
                  <a:pt x="341833" y="17548"/>
                </a:cubicBezTo>
                <a:lnTo>
                  <a:pt x="341833" y="16634"/>
                </a:lnTo>
                <a:lnTo>
                  <a:pt x="341224" y="16634"/>
                </a:lnTo>
                <a:cubicBezTo>
                  <a:pt x="342240" y="15821"/>
                  <a:pt x="342900" y="15161"/>
                  <a:pt x="343205" y="14653"/>
                </a:cubicBezTo>
                <a:cubicBezTo>
                  <a:pt x="343510" y="14145"/>
                  <a:pt x="344068" y="13586"/>
                  <a:pt x="344881" y="12976"/>
                </a:cubicBezTo>
                <a:cubicBezTo>
                  <a:pt x="344272" y="12976"/>
                  <a:pt x="343764" y="12875"/>
                  <a:pt x="343357" y="12672"/>
                </a:cubicBezTo>
                <a:cubicBezTo>
                  <a:pt x="342951" y="12468"/>
                  <a:pt x="342544" y="12367"/>
                  <a:pt x="342138" y="12367"/>
                </a:cubicBezTo>
                <a:close/>
                <a:moveTo>
                  <a:pt x="181737" y="12367"/>
                </a:moveTo>
                <a:cubicBezTo>
                  <a:pt x="181940" y="12773"/>
                  <a:pt x="182143" y="13078"/>
                  <a:pt x="182347" y="13281"/>
                </a:cubicBezTo>
                <a:cubicBezTo>
                  <a:pt x="182550" y="13484"/>
                  <a:pt x="182651" y="13688"/>
                  <a:pt x="182651" y="13891"/>
                </a:cubicBezTo>
                <a:lnTo>
                  <a:pt x="182651" y="14196"/>
                </a:lnTo>
                <a:lnTo>
                  <a:pt x="185699" y="14196"/>
                </a:lnTo>
                <a:cubicBezTo>
                  <a:pt x="185090" y="13789"/>
                  <a:pt x="184531" y="13484"/>
                  <a:pt x="184023" y="13281"/>
                </a:cubicBezTo>
                <a:cubicBezTo>
                  <a:pt x="183515" y="13078"/>
                  <a:pt x="182753" y="12773"/>
                  <a:pt x="181737" y="12367"/>
                </a:cubicBezTo>
                <a:close/>
                <a:moveTo>
                  <a:pt x="112852" y="12367"/>
                </a:moveTo>
                <a:cubicBezTo>
                  <a:pt x="112192" y="12570"/>
                  <a:pt x="111658" y="13180"/>
                  <a:pt x="111252" y="14196"/>
                </a:cubicBezTo>
                <a:lnTo>
                  <a:pt x="108814" y="14196"/>
                </a:lnTo>
                <a:cubicBezTo>
                  <a:pt x="109220" y="14602"/>
                  <a:pt x="109423" y="14907"/>
                  <a:pt x="109423" y="15110"/>
                </a:cubicBezTo>
                <a:cubicBezTo>
                  <a:pt x="109423" y="15313"/>
                  <a:pt x="109626" y="15618"/>
                  <a:pt x="110033" y="16024"/>
                </a:cubicBezTo>
                <a:cubicBezTo>
                  <a:pt x="110846" y="14805"/>
                  <a:pt x="111252" y="14196"/>
                  <a:pt x="111252" y="14196"/>
                </a:cubicBezTo>
                <a:cubicBezTo>
                  <a:pt x="111658" y="14399"/>
                  <a:pt x="111912" y="14551"/>
                  <a:pt x="112014" y="14653"/>
                </a:cubicBezTo>
                <a:cubicBezTo>
                  <a:pt x="112116" y="14754"/>
                  <a:pt x="112370" y="14907"/>
                  <a:pt x="112776" y="15110"/>
                </a:cubicBezTo>
                <a:cubicBezTo>
                  <a:pt x="113182" y="14704"/>
                  <a:pt x="113589" y="14348"/>
                  <a:pt x="113995" y="14043"/>
                </a:cubicBezTo>
                <a:cubicBezTo>
                  <a:pt x="114402" y="13738"/>
                  <a:pt x="114808" y="13383"/>
                  <a:pt x="115214" y="12976"/>
                </a:cubicBezTo>
                <a:cubicBezTo>
                  <a:pt x="114300" y="12367"/>
                  <a:pt x="113513" y="12164"/>
                  <a:pt x="112852" y="12367"/>
                </a:cubicBezTo>
                <a:close/>
                <a:moveTo>
                  <a:pt x="55778" y="12367"/>
                </a:moveTo>
                <a:cubicBezTo>
                  <a:pt x="55575" y="12773"/>
                  <a:pt x="55169" y="12976"/>
                  <a:pt x="54559" y="12976"/>
                </a:cubicBezTo>
                <a:cubicBezTo>
                  <a:pt x="54966" y="13789"/>
                  <a:pt x="55169" y="14196"/>
                  <a:pt x="55169" y="14196"/>
                </a:cubicBezTo>
                <a:cubicBezTo>
                  <a:pt x="55575" y="13789"/>
                  <a:pt x="55778" y="13180"/>
                  <a:pt x="55778" y="12367"/>
                </a:cubicBezTo>
                <a:close/>
                <a:moveTo>
                  <a:pt x="482651" y="12062"/>
                </a:moveTo>
                <a:cubicBezTo>
                  <a:pt x="482448" y="12265"/>
                  <a:pt x="482346" y="12468"/>
                  <a:pt x="482346" y="12672"/>
                </a:cubicBezTo>
                <a:lnTo>
                  <a:pt x="482244" y="12976"/>
                </a:lnTo>
                <a:lnTo>
                  <a:pt x="482651" y="12367"/>
                </a:lnTo>
                <a:cubicBezTo>
                  <a:pt x="482854" y="12164"/>
                  <a:pt x="482854" y="12062"/>
                  <a:pt x="482651" y="12062"/>
                </a:cubicBezTo>
                <a:close/>
                <a:moveTo>
                  <a:pt x="378104" y="12062"/>
                </a:moveTo>
                <a:lnTo>
                  <a:pt x="377800" y="12367"/>
                </a:lnTo>
                <a:lnTo>
                  <a:pt x="378409" y="12062"/>
                </a:lnTo>
                <a:close/>
                <a:moveTo>
                  <a:pt x="354025" y="12062"/>
                </a:moveTo>
                <a:cubicBezTo>
                  <a:pt x="353619" y="12265"/>
                  <a:pt x="353416" y="12672"/>
                  <a:pt x="353416" y="13281"/>
                </a:cubicBezTo>
                <a:lnTo>
                  <a:pt x="354025" y="13281"/>
                </a:lnTo>
                <a:lnTo>
                  <a:pt x="354330" y="12976"/>
                </a:lnTo>
                <a:cubicBezTo>
                  <a:pt x="354127" y="12367"/>
                  <a:pt x="354025" y="12062"/>
                  <a:pt x="354025" y="12062"/>
                </a:cubicBezTo>
                <a:close/>
                <a:moveTo>
                  <a:pt x="189967" y="12062"/>
                </a:moveTo>
                <a:lnTo>
                  <a:pt x="189967" y="13281"/>
                </a:lnTo>
                <a:lnTo>
                  <a:pt x="190271" y="13281"/>
                </a:lnTo>
                <a:lnTo>
                  <a:pt x="190271" y="12062"/>
                </a:lnTo>
                <a:close/>
                <a:moveTo>
                  <a:pt x="586283" y="11757"/>
                </a:moveTo>
                <a:cubicBezTo>
                  <a:pt x="586689" y="12164"/>
                  <a:pt x="586943" y="12519"/>
                  <a:pt x="587045" y="12824"/>
                </a:cubicBezTo>
                <a:cubicBezTo>
                  <a:pt x="587146" y="13129"/>
                  <a:pt x="587400" y="13383"/>
                  <a:pt x="587807" y="13586"/>
                </a:cubicBezTo>
                <a:cubicBezTo>
                  <a:pt x="588213" y="12773"/>
                  <a:pt x="588620" y="12164"/>
                  <a:pt x="589026" y="11757"/>
                </a:cubicBezTo>
                <a:close/>
                <a:moveTo>
                  <a:pt x="135941" y="11757"/>
                </a:moveTo>
                <a:cubicBezTo>
                  <a:pt x="135941" y="11757"/>
                  <a:pt x="135738" y="11960"/>
                  <a:pt x="135331" y="12367"/>
                </a:cubicBezTo>
                <a:cubicBezTo>
                  <a:pt x="135941" y="12976"/>
                  <a:pt x="136449" y="13383"/>
                  <a:pt x="136855" y="13586"/>
                </a:cubicBezTo>
                <a:cubicBezTo>
                  <a:pt x="136855" y="13586"/>
                  <a:pt x="137058" y="13180"/>
                  <a:pt x="137465" y="12367"/>
                </a:cubicBezTo>
                <a:cubicBezTo>
                  <a:pt x="137262" y="12367"/>
                  <a:pt x="136754" y="12164"/>
                  <a:pt x="135941" y="11757"/>
                </a:cubicBezTo>
                <a:close/>
                <a:moveTo>
                  <a:pt x="117043" y="11757"/>
                </a:moveTo>
                <a:lnTo>
                  <a:pt x="116738" y="12062"/>
                </a:lnTo>
                <a:lnTo>
                  <a:pt x="117348" y="12062"/>
                </a:lnTo>
                <a:close/>
                <a:moveTo>
                  <a:pt x="109728" y="11757"/>
                </a:moveTo>
                <a:cubicBezTo>
                  <a:pt x="109525" y="11757"/>
                  <a:pt x="109423" y="11808"/>
                  <a:pt x="109423" y="11910"/>
                </a:cubicBezTo>
                <a:cubicBezTo>
                  <a:pt x="109423" y="12011"/>
                  <a:pt x="109322" y="12062"/>
                  <a:pt x="109118" y="12062"/>
                </a:cubicBezTo>
                <a:cubicBezTo>
                  <a:pt x="109525" y="12062"/>
                  <a:pt x="109830" y="12164"/>
                  <a:pt x="110033" y="12367"/>
                </a:cubicBezTo>
                <a:cubicBezTo>
                  <a:pt x="109830" y="11960"/>
                  <a:pt x="109728" y="11757"/>
                  <a:pt x="109728" y="11757"/>
                </a:cubicBezTo>
                <a:close/>
                <a:moveTo>
                  <a:pt x="86868" y="11757"/>
                </a:moveTo>
                <a:cubicBezTo>
                  <a:pt x="86868" y="12164"/>
                  <a:pt x="86665" y="12367"/>
                  <a:pt x="86258" y="12367"/>
                </a:cubicBezTo>
                <a:cubicBezTo>
                  <a:pt x="86462" y="12773"/>
                  <a:pt x="86665" y="13027"/>
                  <a:pt x="86868" y="13129"/>
                </a:cubicBezTo>
                <a:cubicBezTo>
                  <a:pt x="87071" y="13230"/>
                  <a:pt x="87274" y="13383"/>
                  <a:pt x="87478" y="13586"/>
                </a:cubicBezTo>
                <a:cubicBezTo>
                  <a:pt x="87884" y="13180"/>
                  <a:pt x="88290" y="12976"/>
                  <a:pt x="88697" y="12976"/>
                </a:cubicBezTo>
                <a:cubicBezTo>
                  <a:pt x="88697" y="12570"/>
                  <a:pt x="88748" y="12316"/>
                  <a:pt x="88849" y="12214"/>
                </a:cubicBezTo>
                <a:cubicBezTo>
                  <a:pt x="88951" y="12113"/>
                  <a:pt x="89002" y="11960"/>
                  <a:pt x="89002" y="11757"/>
                </a:cubicBezTo>
                <a:close/>
                <a:moveTo>
                  <a:pt x="64465" y="11605"/>
                </a:moveTo>
                <a:cubicBezTo>
                  <a:pt x="63957" y="11503"/>
                  <a:pt x="63297" y="11960"/>
                  <a:pt x="62484" y="12976"/>
                </a:cubicBezTo>
                <a:cubicBezTo>
                  <a:pt x="63094" y="12976"/>
                  <a:pt x="63602" y="13027"/>
                  <a:pt x="64008" y="13129"/>
                </a:cubicBezTo>
                <a:cubicBezTo>
                  <a:pt x="64414" y="13230"/>
                  <a:pt x="64821" y="13281"/>
                  <a:pt x="65227" y="13281"/>
                </a:cubicBezTo>
                <a:cubicBezTo>
                  <a:pt x="65227" y="12875"/>
                  <a:pt x="65430" y="12468"/>
                  <a:pt x="65837" y="12062"/>
                </a:cubicBezTo>
                <a:cubicBezTo>
                  <a:pt x="65430" y="11859"/>
                  <a:pt x="64973" y="11706"/>
                  <a:pt x="64465" y="11605"/>
                </a:cubicBezTo>
                <a:close/>
                <a:moveTo>
                  <a:pt x="609752" y="11452"/>
                </a:moveTo>
                <a:cubicBezTo>
                  <a:pt x="609549" y="11452"/>
                  <a:pt x="609397" y="11503"/>
                  <a:pt x="609295" y="11605"/>
                </a:cubicBezTo>
                <a:cubicBezTo>
                  <a:pt x="609194" y="11706"/>
                  <a:pt x="609041" y="11757"/>
                  <a:pt x="608838" y="11757"/>
                </a:cubicBezTo>
                <a:cubicBezTo>
                  <a:pt x="608838" y="11960"/>
                  <a:pt x="608736" y="12164"/>
                  <a:pt x="608533" y="12367"/>
                </a:cubicBezTo>
                <a:cubicBezTo>
                  <a:pt x="609143" y="12164"/>
                  <a:pt x="609651" y="12062"/>
                  <a:pt x="610057" y="12062"/>
                </a:cubicBezTo>
                <a:cubicBezTo>
                  <a:pt x="610057" y="11656"/>
                  <a:pt x="609956" y="11452"/>
                  <a:pt x="609752" y="11452"/>
                </a:cubicBezTo>
                <a:close/>
                <a:moveTo>
                  <a:pt x="97841" y="11452"/>
                </a:moveTo>
                <a:cubicBezTo>
                  <a:pt x="97638" y="11859"/>
                  <a:pt x="97434" y="12214"/>
                  <a:pt x="97231" y="12519"/>
                </a:cubicBezTo>
                <a:lnTo>
                  <a:pt x="97025" y="13241"/>
                </a:lnTo>
                <a:lnTo>
                  <a:pt x="99670" y="12976"/>
                </a:lnTo>
                <a:cubicBezTo>
                  <a:pt x="98857" y="12164"/>
                  <a:pt x="98247" y="11656"/>
                  <a:pt x="97841" y="11452"/>
                </a:cubicBezTo>
                <a:close/>
                <a:moveTo>
                  <a:pt x="593598" y="11148"/>
                </a:moveTo>
                <a:cubicBezTo>
                  <a:pt x="593598" y="11351"/>
                  <a:pt x="593496" y="11452"/>
                  <a:pt x="593293" y="11452"/>
                </a:cubicBezTo>
                <a:cubicBezTo>
                  <a:pt x="593496" y="11656"/>
                  <a:pt x="593649" y="11757"/>
                  <a:pt x="593750" y="11757"/>
                </a:cubicBezTo>
                <a:cubicBezTo>
                  <a:pt x="593852" y="11757"/>
                  <a:pt x="594004" y="11859"/>
                  <a:pt x="594208" y="12062"/>
                </a:cubicBezTo>
                <a:cubicBezTo>
                  <a:pt x="594208" y="11859"/>
                  <a:pt x="594258" y="11757"/>
                  <a:pt x="594360" y="11757"/>
                </a:cubicBezTo>
                <a:cubicBezTo>
                  <a:pt x="594462" y="11757"/>
                  <a:pt x="594512" y="11656"/>
                  <a:pt x="594512" y="11452"/>
                </a:cubicBezTo>
                <a:cubicBezTo>
                  <a:pt x="594309" y="11452"/>
                  <a:pt x="594157" y="11402"/>
                  <a:pt x="594055" y="11300"/>
                </a:cubicBezTo>
                <a:cubicBezTo>
                  <a:pt x="593954" y="11198"/>
                  <a:pt x="593801" y="11148"/>
                  <a:pt x="593598" y="11148"/>
                </a:cubicBezTo>
                <a:close/>
                <a:moveTo>
                  <a:pt x="506425" y="11148"/>
                </a:moveTo>
                <a:cubicBezTo>
                  <a:pt x="506019" y="11554"/>
                  <a:pt x="505714" y="11757"/>
                  <a:pt x="505511" y="11757"/>
                </a:cubicBezTo>
                <a:cubicBezTo>
                  <a:pt x="505511" y="12164"/>
                  <a:pt x="505511" y="12367"/>
                  <a:pt x="505511" y="12367"/>
                </a:cubicBezTo>
                <a:cubicBezTo>
                  <a:pt x="505917" y="12164"/>
                  <a:pt x="506324" y="11859"/>
                  <a:pt x="506730" y="11452"/>
                </a:cubicBezTo>
                <a:cubicBezTo>
                  <a:pt x="506527" y="11452"/>
                  <a:pt x="506425" y="11351"/>
                  <a:pt x="506425" y="11148"/>
                </a:cubicBezTo>
                <a:close/>
                <a:moveTo>
                  <a:pt x="597865" y="10843"/>
                </a:moveTo>
                <a:cubicBezTo>
                  <a:pt x="597459" y="11249"/>
                  <a:pt x="597205" y="11706"/>
                  <a:pt x="597103" y="12214"/>
                </a:cubicBezTo>
                <a:lnTo>
                  <a:pt x="596764" y="13230"/>
                </a:lnTo>
                <a:lnTo>
                  <a:pt x="598780" y="12367"/>
                </a:lnTo>
                <a:cubicBezTo>
                  <a:pt x="598780" y="12367"/>
                  <a:pt x="598475" y="11859"/>
                  <a:pt x="597865" y="10843"/>
                </a:cubicBezTo>
                <a:close/>
                <a:moveTo>
                  <a:pt x="498500" y="10843"/>
                </a:moveTo>
                <a:cubicBezTo>
                  <a:pt x="498500" y="11249"/>
                  <a:pt x="498399" y="11452"/>
                  <a:pt x="498196" y="11452"/>
                </a:cubicBezTo>
                <a:cubicBezTo>
                  <a:pt x="498602" y="11656"/>
                  <a:pt x="499008" y="11960"/>
                  <a:pt x="499415" y="12367"/>
                </a:cubicBezTo>
                <a:cubicBezTo>
                  <a:pt x="499821" y="11960"/>
                  <a:pt x="500024" y="11757"/>
                  <a:pt x="500024" y="11757"/>
                </a:cubicBezTo>
                <a:cubicBezTo>
                  <a:pt x="499821" y="11554"/>
                  <a:pt x="499313" y="11249"/>
                  <a:pt x="498500" y="10843"/>
                </a:cubicBezTo>
                <a:close/>
                <a:moveTo>
                  <a:pt x="493624" y="10843"/>
                </a:moveTo>
                <a:cubicBezTo>
                  <a:pt x="493624" y="12062"/>
                  <a:pt x="493420" y="13078"/>
                  <a:pt x="493014" y="13891"/>
                </a:cubicBezTo>
                <a:lnTo>
                  <a:pt x="495738" y="14799"/>
                </a:lnTo>
                <a:lnTo>
                  <a:pt x="495605" y="12672"/>
                </a:lnTo>
                <a:cubicBezTo>
                  <a:pt x="495097" y="12062"/>
                  <a:pt x="494436" y="11452"/>
                  <a:pt x="493624" y="10843"/>
                </a:cubicBezTo>
                <a:close/>
                <a:moveTo>
                  <a:pt x="133198" y="10538"/>
                </a:moveTo>
                <a:cubicBezTo>
                  <a:pt x="132385" y="11148"/>
                  <a:pt x="131369" y="11757"/>
                  <a:pt x="130150" y="12367"/>
                </a:cubicBezTo>
                <a:cubicBezTo>
                  <a:pt x="130353" y="12773"/>
                  <a:pt x="130454" y="12976"/>
                  <a:pt x="130454" y="12976"/>
                </a:cubicBezTo>
                <a:lnTo>
                  <a:pt x="130454" y="13281"/>
                </a:lnTo>
                <a:lnTo>
                  <a:pt x="134112" y="13281"/>
                </a:lnTo>
                <a:cubicBezTo>
                  <a:pt x="133909" y="12468"/>
                  <a:pt x="133706" y="11910"/>
                  <a:pt x="133502" y="11605"/>
                </a:cubicBezTo>
                <a:cubicBezTo>
                  <a:pt x="133299" y="11300"/>
                  <a:pt x="133198" y="10944"/>
                  <a:pt x="133198" y="10538"/>
                </a:cubicBezTo>
                <a:close/>
                <a:moveTo>
                  <a:pt x="358597" y="9624"/>
                </a:moveTo>
                <a:cubicBezTo>
                  <a:pt x="359004" y="10640"/>
                  <a:pt x="359359" y="11046"/>
                  <a:pt x="359664" y="10843"/>
                </a:cubicBezTo>
                <a:cubicBezTo>
                  <a:pt x="359969" y="10640"/>
                  <a:pt x="360324" y="10233"/>
                  <a:pt x="360731" y="9624"/>
                </a:cubicBezTo>
                <a:close/>
                <a:moveTo>
                  <a:pt x="370789" y="9319"/>
                </a:moveTo>
                <a:cubicBezTo>
                  <a:pt x="369976" y="10132"/>
                  <a:pt x="369164" y="11148"/>
                  <a:pt x="368351" y="12367"/>
                </a:cubicBezTo>
                <a:cubicBezTo>
                  <a:pt x="367944" y="12367"/>
                  <a:pt x="367640" y="12468"/>
                  <a:pt x="367436" y="12672"/>
                </a:cubicBezTo>
                <a:cubicBezTo>
                  <a:pt x="367233" y="12875"/>
                  <a:pt x="366928" y="13078"/>
                  <a:pt x="366522" y="13281"/>
                </a:cubicBezTo>
                <a:cubicBezTo>
                  <a:pt x="366928" y="13891"/>
                  <a:pt x="367640" y="14297"/>
                  <a:pt x="368656" y="14500"/>
                </a:cubicBezTo>
                <a:cubicBezTo>
                  <a:pt x="369265" y="13891"/>
                  <a:pt x="369824" y="13230"/>
                  <a:pt x="370332" y="12519"/>
                </a:cubicBezTo>
                <a:cubicBezTo>
                  <a:pt x="370840" y="11808"/>
                  <a:pt x="371399" y="11148"/>
                  <a:pt x="372008" y="10538"/>
                </a:cubicBezTo>
                <a:cubicBezTo>
                  <a:pt x="371805" y="10335"/>
                  <a:pt x="371602" y="10182"/>
                  <a:pt x="371399" y="10081"/>
                </a:cubicBezTo>
                <a:cubicBezTo>
                  <a:pt x="371196" y="9979"/>
                  <a:pt x="370992" y="9725"/>
                  <a:pt x="370789" y="9319"/>
                </a:cubicBezTo>
                <a:close/>
                <a:moveTo>
                  <a:pt x="353720" y="9319"/>
                </a:moveTo>
                <a:cubicBezTo>
                  <a:pt x="352908" y="9522"/>
                  <a:pt x="352298" y="9674"/>
                  <a:pt x="351892" y="9776"/>
                </a:cubicBezTo>
                <a:cubicBezTo>
                  <a:pt x="351485" y="9878"/>
                  <a:pt x="350774" y="9928"/>
                  <a:pt x="349758" y="9928"/>
                </a:cubicBezTo>
                <a:cubicBezTo>
                  <a:pt x="350368" y="10335"/>
                  <a:pt x="350825" y="10640"/>
                  <a:pt x="351130" y="10843"/>
                </a:cubicBezTo>
                <a:cubicBezTo>
                  <a:pt x="351434" y="11046"/>
                  <a:pt x="351790" y="11351"/>
                  <a:pt x="352196" y="11757"/>
                </a:cubicBezTo>
                <a:cubicBezTo>
                  <a:pt x="352400" y="11351"/>
                  <a:pt x="352603" y="10995"/>
                  <a:pt x="352806" y="10690"/>
                </a:cubicBezTo>
                <a:cubicBezTo>
                  <a:pt x="353009" y="10386"/>
                  <a:pt x="353314" y="9928"/>
                  <a:pt x="353720" y="9319"/>
                </a:cubicBezTo>
                <a:close/>
                <a:moveTo>
                  <a:pt x="354330" y="9014"/>
                </a:moveTo>
                <a:lnTo>
                  <a:pt x="354330" y="9319"/>
                </a:lnTo>
                <a:lnTo>
                  <a:pt x="355244" y="9319"/>
                </a:lnTo>
                <a:lnTo>
                  <a:pt x="355244" y="9014"/>
                </a:lnTo>
                <a:close/>
                <a:moveTo>
                  <a:pt x="205511" y="3223"/>
                </a:moveTo>
                <a:cubicBezTo>
                  <a:pt x="206527" y="3223"/>
                  <a:pt x="207848" y="3426"/>
                  <a:pt x="209474" y="3832"/>
                </a:cubicBezTo>
                <a:cubicBezTo>
                  <a:pt x="209880" y="3832"/>
                  <a:pt x="210236" y="3883"/>
                  <a:pt x="210541" y="3985"/>
                </a:cubicBezTo>
                <a:cubicBezTo>
                  <a:pt x="210845" y="4086"/>
                  <a:pt x="211201" y="4036"/>
                  <a:pt x="211607" y="3832"/>
                </a:cubicBezTo>
                <a:cubicBezTo>
                  <a:pt x="215671" y="3223"/>
                  <a:pt x="219583" y="3172"/>
                  <a:pt x="223342" y="3680"/>
                </a:cubicBezTo>
                <a:cubicBezTo>
                  <a:pt x="227101" y="4188"/>
                  <a:pt x="230810" y="4950"/>
                  <a:pt x="234467" y="5966"/>
                </a:cubicBezTo>
                <a:cubicBezTo>
                  <a:pt x="236703" y="6576"/>
                  <a:pt x="238785" y="7236"/>
                  <a:pt x="240716" y="7947"/>
                </a:cubicBezTo>
                <a:cubicBezTo>
                  <a:pt x="242646" y="8658"/>
                  <a:pt x="244424" y="9725"/>
                  <a:pt x="246050" y="11148"/>
                </a:cubicBezTo>
                <a:cubicBezTo>
                  <a:pt x="246659" y="11554"/>
                  <a:pt x="247218" y="11910"/>
                  <a:pt x="247726" y="12214"/>
                </a:cubicBezTo>
                <a:cubicBezTo>
                  <a:pt x="248234" y="12519"/>
                  <a:pt x="248793" y="12875"/>
                  <a:pt x="249403" y="13281"/>
                </a:cubicBezTo>
                <a:cubicBezTo>
                  <a:pt x="251841" y="14704"/>
                  <a:pt x="253975" y="16431"/>
                  <a:pt x="255803" y="18463"/>
                </a:cubicBezTo>
                <a:cubicBezTo>
                  <a:pt x="257632" y="20495"/>
                  <a:pt x="259258" y="22628"/>
                  <a:pt x="260680" y="24864"/>
                </a:cubicBezTo>
                <a:cubicBezTo>
                  <a:pt x="261899" y="27099"/>
                  <a:pt x="263017" y="29334"/>
                  <a:pt x="264033" y="31569"/>
                </a:cubicBezTo>
                <a:cubicBezTo>
                  <a:pt x="265049" y="33804"/>
                  <a:pt x="265455" y="36344"/>
                  <a:pt x="265252" y="39189"/>
                </a:cubicBezTo>
                <a:cubicBezTo>
                  <a:pt x="265252" y="39799"/>
                  <a:pt x="265455" y="40408"/>
                  <a:pt x="265862" y="41018"/>
                </a:cubicBezTo>
                <a:cubicBezTo>
                  <a:pt x="266268" y="41628"/>
                  <a:pt x="266573" y="42339"/>
                  <a:pt x="266776" y="43152"/>
                </a:cubicBezTo>
                <a:cubicBezTo>
                  <a:pt x="266573" y="45793"/>
                  <a:pt x="266522" y="48384"/>
                  <a:pt x="266624" y="50924"/>
                </a:cubicBezTo>
                <a:cubicBezTo>
                  <a:pt x="266725" y="53464"/>
                  <a:pt x="266675" y="56055"/>
                  <a:pt x="266471" y="58696"/>
                </a:cubicBezTo>
                <a:cubicBezTo>
                  <a:pt x="266471" y="59712"/>
                  <a:pt x="266421" y="60728"/>
                  <a:pt x="266319" y="61744"/>
                </a:cubicBezTo>
                <a:cubicBezTo>
                  <a:pt x="266217" y="62760"/>
                  <a:pt x="266065" y="63776"/>
                  <a:pt x="265862" y="64792"/>
                </a:cubicBezTo>
                <a:cubicBezTo>
                  <a:pt x="265455" y="66418"/>
                  <a:pt x="265100" y="68145"/>
                  <a:pt x="264795" y="69974"/>
                </a:cubicBezTo>
                <a:cubicBezTo>
                  <a:pt x="264490" y="71803"/>
                  <a:pt x="264135" y="73530"/>
                  <a:pt x="263728" y="75156"/>
                </a:cubicBezTo>
                <a:cubicBezTo>
                  <a:pt x="263322" y="76375"/>
                  <a:pt x="263068" y="77442"/>
                  <a:pt x="262966" y="78356"/>
                </a:cubicBezTo>
                <a:cubicBezTo>
                  <a:pt x="262865" y="79270"/>
                  <a:pt x="262611" y="80236"/>
                  <a:pt x="262204" y="81252"/>
                </a:cubicBezTo>
                <a:cubicBezTo>
                  <a:pt x="260579" y="84909"/>
                  <a:pt x="259258" y="88668"/>
                  <a:pt x="258242" y="92529"/>
                </a:cubicBezTo>
                <a:cubicBezTo>
                  <a:pt x="257226" y="96390"/>
                  <a:pt x="255295" y="100048"/>
                  <a:pt x="252451" y="103502"/>
                </a:cubicBezTo>
                <a:cubicBezTo>
                  <a:pt x="251435" y="104721"/>
                  <a:pt x="250571" y="106093"/>
                  <a:pt x="249860" y="107617"/>
                </a:cubicBezTo>
                <a:cubicBezTo>
                  <a:pt x="249149" y="109141"/>
                  <a:pt x="248285" y="110512"/>
                  <a:pt x="247269" y="111732"/>
                </a:cubicBezTo>
                <a:cubicBezTo>
                  <a:pt x="243611" y="115796"/>
                  <a:pt x="239801" y="119656"/>
                  <a:pt x="235839" y="123314"/>
                </a:cubicBezTo>
                <a:cubicBezTo>
                  <a:pt x="231877" y="126972"/>
                  <a:pt x="227355" y="130121"/>
                  <a:pt x="222275" y="132763"/>
                </a:cubicBezTo>
                <a:cubicBezTo>
                  <a:pt x="221463" y="133169"/>
                  <a:pt x="220751" y="133576"/>
                  <a:pt x="220142" y="133982"/>
                </a:cubicBezTo>
                <a:cubicBezTo>
                  <a:pt x="219939" y="134185"/>
                  <a:pt x="219837" y="134287"/>
                  <a:pt x="219837" y="134287"/>
                </a:cubicBezTo>
                <a:cubicBezTo>
                  <a:pt x="219837" y="134490"/>
                  <a:pt x="219735" y="134592"/>
                  <a:pt x="219532" y="134592"/>
                </a:cubicBezTo>
                <a:cubicBezTo>
                  <a:pt x="220142" y="137436"/>
                  <a:pt x="220751" y="140230"/>
                  <a:pt x="221361" y="142974"/>
                </a:cubicBezTo>
                <a:cubicBezTo>
                  <a:pt x="221971" y="145717"/>
                  <a:pt x="222479" y="148511"/>
                  <a:pt x="222885" y="151356"/>
                </a:cubicBezTo>
                <a:cubicBezTo>
                  <a:pt x="223291" y="154200"/>
                  <a:pt x="223901" y="156994"/>
                  <a:pt x="224714" y="159738"/>
                </a:cubicBezTo>
                <a:cubicBezTo>
                  <a:pt x="225527" y="162481"/>
                  <a:pt x="226136" y="165275"/>
                  <a:pt x="226543" y="168120"/>
                </a:cubicBezTo>
                <a:cubicBezTo>
                  <a:pt x="226949" y="170355"/>
                  <a:pt x="227406" y="172488"/>
                  <a:pt x="227914" y="174520"/>
                </a:cubicBezTo>
                <a:cubicBezTo>
                  <a:pt x="228422" y="176552"/>
                  <a:pt x="228879" y="178686"/>
                  <a:pt x="229286" y="180921"/>
                </a:cubicBezTo>
                <a:cubicBezTo>
                  <a:pt x="230099" y="183766"/>
                  <a:pt x="230759" y="186560"/>
                  <a:pt x="231267" y="189303"/>
                </a:cubicBezTo>
                <a:cubicBezTo>
                  <a:pt x="231775" y="192046"/>
                  <a:pt x="232435" y="194840"/>
                  <a:pt x="233248" y="197685"/>
                </a:cubicBezTo>
                <a:cubicBezTo>
                  <a:pt x="234061" y="200530"/>
                  <a:pt x="234772" y="203883"/>
                  <a:pt x="235382" y="207744"/>
                </a:cubicBezTo>
                <a:cubicBezTo>
                  <a:pt x="235788" y="208760"/>
                  <a:pt x="236093" y="209826"/>
                  <a:pt x="236296" y="210944"/>
                </a:cubicBezTo>
                <a:cubicBezTo>
                  <a:pt x="236499" y="212062"/>
                  <a:pt x="236398" y="213230"/>
                  <a:pt x="235991" y="214449"/>
                </a:cubicBezTo>
                <a:cubicBezTo>
                  <a:pt x="233350" y="214856"/>
                  <a:pt x="230810" y="215008"/>
                  <a:pt x="228371" y="214906"/>
                </a:cubicBezTo>
                <a:cubicBezTo>
                  <a:pt x="225933" y="214805"/>
                  <a:pt x="223495" y="214754"/>
                  <a:pt x="221056" y="214754"/>
                </a:cubicBezTo>
                <a:lnTo>
                  <a:pt x="202159" y="214754"/>
                </a:lnTo>
                <a:cubicBezTo>
                  <a:pt x="199314" y="214957"/>
                  <a:pt x="197231" y="214500"/>
                  <a:pt x="195910" y="213382"/>
                </a:cubicBezTo>
                <a:cubicBezTo>
                  <a:pt x="194589" y="212265"/>
                  <a:pt x="193726" y="210284"/>
                  <a:pt x="193319" y="207439"/>
                </a:cubicBezTo>
                <a:cubicBezTo>
                  <a:pt x="193523" y="205813"/>
                  <a:pt x="193370" y="204340"/>
                  <a:pt x="192862" y="203019"/>
                </a:cubicBezTo>
                <a:cubicBezTo>
                  <a:pt x="192354" y="201698"/>
                  <a:pt x="191897" y="200428"/>
                  <a:pt x="191491" y="199209"/>
                </a:cubicBezTo>
                <a:lnTo>
                  <a:pt x="188747" y="182750"/>
                </a:lnTo>
                <a:cubicBezTo>
                  <a:pt x="188341" y="181531"/>
                  <a:pt x="188087" y="180312"/>
                  <a:pt x="187985" y="179092"/>
                </a:cubicBezTo>
                <a:cubicBezTo>
                  <a:pt x="187884" y="177873"/>
                  <a:pt x="187731" y="176654"/>
                  <a:pt x="187528" y="175435"/>
                </a:cubicBezTo>
                <a:cubicBezTo>
                  <a:pt x="186512" y="170964"/>
                  <a:pt x="185445" y="166443"/>
                  <a:pt x="184328" y="161871"/>
                </a:cubicBezTo>
                <a:cubicBezTo>
                  <a:pt x="183210" y="157299"/>
                  <a:pt x="182245" y="152778"/>
                  <a:pt x="181432" y="148308"/>
                </a:cubicBezTo>
                <a:cubicBezTo>
                  <a:pt x="181432" y="148308"/>
                  <a:pt x="181127" y="148003"/>
                  <a:pt x="180518" y="147393"/>
                </a:cubicBezTo>
                <a:cubicBezTo>
                  <a:pt x="180111" y="149425"/>
                  <a:pt x="179908" y="150644"/>
                  <a:pt x="179908" y="151051"/>
                </a:cubicBezTo>
                <a:cubicBezTo>
                  <a:pt x="178892" y="155318"/>
                  <a:pt x="178029" y="159636"/>
                  <a:pt x="177317" y="164005"/>
                </a:cubicBezTo>
                <a:cubicBezTo>
                  <a:pt x="176606" y="168374"/>
                  <a:pt x="175438" y="172692"/>
                  <a:pt x="173812" y="176959"/>
                </a:cubicBezTo>
                <a:cubicBezTo>
                  <a:pt x="173609" y="177365"/>
                  <a:pt x="173507" y="177873"/>
                  <a:pt x="173507" y="178483"/>
                </a:cubicBezTo>
                <a:cubicBezTo>
                  <a:pt x="173101" y="181124"/>
                  <a:pt x="172593" y="183715"/>
                  <a:pt x="171983" y="186255"/>
                </a:cubicBezTo>
                <a:cubicBezTo>
                  <a:pt x="171374" y="188795"/>
                  <a:pt x="170764" y="191284"/>
                  <a:pt x="170155" y="193723"/>
                </a:cubicBezTo>
                <a:cubicBezTo>
                  <a:pt x="169748" y="195755"/>
                  <a:pt x="169393" y="197787"/>
                  <a:pt x="169088" y="199819"/>
                </a:cubicBezTo>
                <a:cubicBezTo>
                  <a:pt x="168783" y="201851"/>
                  <a:pt x="168427" y="203984"/>
                  <a:pt x="168021" y="206220"/>
                </a:cubicBezTo>
                <a:cubicBezTo>
                  <a:pt x="168021" y="206626"/>
                  <a:pt x="167970" y="206931"/>
                  <a:pt x="167869" y="207134"/>
                </a:cubicBezTo>
                <a:cubicBezTo>
                  <a:pt x="167767" y="207337"/>
                  <a:pt x="167716" y="207642"/>
                  <a:pt x="167716" y="208048"/>
                </a:cubicBezTo>
                <a:cubicBezTo>
                  <a:pt x="166700" y="212722"/>
                  <a:pt x="163957" y="215059"/>
                  <a:pt x="159487" y="215059"/>
                </a:cubicBezTo>
                <a:cubicBezTo>
                  <a:pt x="154407" y="215059"/>
                  <a:pt x="149428" y="215008"/>
                  <a:pt x="144551" y="214906"/>
                </a:cubicBezTo>
                <a:cubicBezTo>
                  <a:pt x="139675" y="214805"/>
                  <a:pt x="134798" y="214754"/>
                  <a:pt x="129921" y="214754"/>
                </a:cubicBezTo>
                <a:lnTo>
                  <a:pt x="128702" y="214754"/>
                </a:lnTo>
                <a:cubicBezTo>
                  <a:pt x="125451" y="214348"/>
                  <a:pt x="124231" y="212722"/>
                  <a:pt x="125044" y="209877"/>
                </a:cubicBezTo>
                <a:cubicBezTo>
                  <a:pt x="125451" y="208252"/>
                  <a:pt x="125806" y="206524"/>
                  <a:pt x="126111" y="204696"/>
                </a:cubicBezTo>
                <a:cubicBezTo>
                  <a:pt x="126416" y="202867"/>
                  <a:pt x="126771" y="201140"/>
                  <a:pt x="127178" y="199514"/>
                </a:cubicBezTo>
                <a:cubicBezTo>
                  <a:pt x="127787" y="196669"/>
                  <a:pt x="128397" y="193875"/>
                  <a:pt x="129007" y="191132"/>
                </a:cubicBezTo>
                <a:cubicBezTo>
                  <a:pt x="129616" y="188389"/>
                  <a:pt x="130226" y="185595"/>
                  <a:pt x="130835" y="182750"/>
                </a:cubicBezTo>
                <a:lnTo>
                  <a:pt x="130835" y="180312"/>
                </a:lnTo>
                <a:cubicBezTo>
                  <a:pt x="131039" y="178889"/>
                  <a:pt x="131293" y="177568"/>
                  <a:pt x="131597" y="176349"/>
                </a:cubicBezTo>
                <a:cubicBezTo>
                  <a:pt x="131902" y="175130"/>
                  <a:pt x="132258" y="173809"/>
                  <a:pt x="132664" y="172387"/>
                </a:cubicBezTo>
                <a:cubicBezTo>
                  <a:pt x="133071" y="170761"/>
                  <a:pt x="133375" y="169186"/>
                  <a:pt x="133579" y="167662"/>
                </a:cubicBezTo>
                <a:cubicBezTo>
                  <a:pt x="133782" y="166138"/>
                  <a:pt x="134087" y="164564"/>
                  <a:pt x="134493" y="162938"/>
                </a:cubicBezTo>
                <a:cubicBezTo>
                  <a:pt x="134696" y="162532"/>
                  <a:pt x="134747" y="162176"/>
                  <a:pt x="134645" y="161871"/>
                </a:cubicBezTo>
                <a:cubicBezTo>
                  <a:pt x="134544" y="161566"/>
                  <a:pt x="134595" y="161211"/>
                  <a:pt x="134798" y="160804"/>
                </a:cubicBezTo>
                <a:cubicBezTo>
                  <a:pt x="135407" y="157960"/>
                  <a:pt x="136068" y="155216"/>
                  <a:pt x="136779" y="152575"/>
                </a:cubicBezTo>
                <a:cubicBezTo>
                  <a:pt x="137490" y="149933"/>
                  <a:pt x="138151" y="147190"/>
                  <a:pt x="138760" y="144345"/>
                </a:cubicBezTo>
                <a:cubicBezTo>
                  <a:pt x="138963" y="144142"/>
                  <a:pt x="139065" y="143837"/>
                  <a:pt x="139065" y="143431"/>
                </a:cubicBezTo>
                <a:cubicBezTo>
                  <a:pt x="140081" y="136319"/>
                  <a:pt x="141453" y="129308"/>
                  <a:pt x="143180" y="122400"/>
                </a:cubicBezTo>
                <a:cubicBezTo>
                  <a:pt x="144907" y="115491"/>
                  <a:pt x="146482" y="108480"/>
                  <a:pt x="147904" y="101368"/>
                </a:cubicBezTo>
                <a:cubicBezTo>
                  <a:pt x="148311" y="99133"/>
                  <a:pt x="148717" y="96898"/>
                  <a:pt x="149123" y="94663"/>
                </a:cubicBezTo>
                <a:cubicBezTo>
                  <a:pt x="149530" y="92428"/>
                  <a:pt x="149936" y="90192"/>
                  <a:pt x="150343" y="87957"/>
                </a:cubicBezTo>
                <a:cubicBezTo>
                  <a:pt x="150749" y="86128"/>
                  <a:pt x="151206" y="84198"/>
                  <a:pt x="151714" y="82166"/>
                </a:cubicBezTo>
                <a:cubicBezTo>
                  <a:pt x="152222" y="80134"/>
                  <a:pt x="152781" y="78102"/>
                  <a:pt x="153391" y="76070"/>
                </a:cubicBezTo>
                <a:cubicBezTo>
                  <a:pt x="153594" y="75460"/>
                  <a:pt x="153695" y="74851"/>
                  <a:pt x="153695" y="74241"/>
                </a:cubicBezTo>
                <a:cubicBezTo>
                  <a:pt x="153695" y="73632"/>
                  <a:pt x="153797" y="73022"/>
                  <a:pt x="154000" y="72412"/>
                </a:cubicBezTo>
                <a:cubicBezTo>
                  <a:pt x="154000" y="72209"/>
                  <a:pt x="153949" y="72057"/>
                  <a:pt x="153848" y="71955"/>
                </a:cubicBezTo>
                <a:cubicBezTo>
                  <a:pt x="153746" y="71854"/>
                  <a:pt x="153695" y="71701"/>
                  <a:pt x="153695" y="71498"/>
                </a:cubicBezTo>
                <a:cubicBezTo>
                  <a:pt x="154102" y="69263"/>
                  <a:pt x="154610" y="67180"/>
                  <a:pt x="155219" y="65250"/>
                </a:cubicBezTo>
                <a:cubicBezTo>
                  <a:pt x="155829" y="63319"/>
                  <a:pt x="156337" y="61338"/>
                  <a:pt x="156743" y="59306"/>
                </a:cubicBezTo>
                <a:cubicBezTo>
                  <a:pt x="157150" y="57680"/>
                  <a:pt x="157404" y="56106"/>
                  <a:pt x="157505" y="54582"/>
                </a:cubicBezTo>
                <a:cubicBezTo>
                  <a:pt x="157607" y="53058"/>
                  <a:pt x="157861" y="51483"/>
                  <a:pt x="158267" y="49857"/>
                </a:cubicBezTo>
                <a:cubicBezTo>
                  <a:pt x="158877" y="47012"/>
                  <a:pt x="159537" y="44269"/>
                  <a:pt x="160249" y="41628"/>
                </a:cubicBezTo>
                <a:cubicBezTo>
                  <a:pt x="160960" y="38986"/>
                  <a:pt x="161620" y="36243"/>
                  <a:pt x="162230" y="33398"/>
                </a:cubicBezTo>
                <a:cubicBezTo>
                  <a:pt x="162636" y="31163"/>
                  <a:pt x="163093" y="29029"/>
                  <a:pt x="163601" y="26997"/>
                </a:cubicBezTo>
                <a:cubicBezTo>
                  <a:pt x="164109" y="24965"/>
                  <a:pt x="164465" y="23035"/>
                  <a:pt x="164668" y="21206"/>
                </a:cubicBezTo>
                <a:cubicBezTo>
                  <a:pt x="165075" y="20190"/>
                  <a:pt x="165278" y="19225"/>
                  <a:pt x="165278" y="18310"/>
                </a:cubicBezTo>
                <a:cubicBezTo>
                  <a:pt x="165278" y="17396"/>
                  <a:pt x="165481" y="16431"/>
                  <a:pt x="165887" y="15415"/>
                </a:cubicBezTo>
                <a:cubicBezTo>
                  <a:pt x="166294" y="14399"/>
                  <a:pt x="166497" y="12875"/>
                  <a:pt x="166497" y="10843"/>
                </a:cubicBezTo>
                <a:cubicBezTo>
                  <a:pt x="166903" y="8201"/>
                  <a:pt x="168224" y="5864"/>
                  <a:pt x="170459" y="3832"/>
                </a:cubicBezTo>
                <a:lnTo>
                  <a:pt x="175336" y="3832"/>
                </a:lnTo>
                <a:cubicBezTo>
                  <a:pt x="180416" y="3832"/>
                  <a:pt x="185445" y="3782"/>
                  <a:pt x="190424" y="3680"/>
                </a:cubicBezTo>
                <a:cubicBezTo>
                  <a:pt x="195402" y="3578"/>
                  <a:pt x="200431" y="3426"/>
                  <a:pt x="205511" y="3223"/>
                </a:cubicBezTo>
                <a:close/>
                <a:moveTo>
                  <a:pt x="507644" y="2613"/>
                </a:moveTo>
                <a:cubicBezTo>
                  <a:pt x="508864" y="2410"/>
                  <a:pt x="510134" y="2410"/>
                  <a:pt x="511454" y="2613"/>
                </a:cubicBezTo>
                <a:cubicBezTo>
                  <a:pt x="512775" y="2816"/>
                  <a:pt x="514045" y="2918"/>
                  <a:pt x="515264" y="2918"/>
                </a:cubicBezTo>
                <a:cubicBezTo>
                  <a:pt x="517906" y="3121"/>
                  <a:pt x="519024" y="4645"/>
                  <a:pt x="518617" y="7490"/>
                </a:cubicBezTo>
                <a:lnTo>
                  <a:pt x="518617" y="24559"/>
                </a:lnTo>
                <a:cubicBezTo>
                  <a:pt x="518617" y="26184"/>
                  <a:pt x="518668" y="27658"/>
                  <a:pt x="518770" y="28978"/>
                </a:cubicBezTo>
                <a:cubicBezTo>
                  <a:pt x="518871" y="30299"/>
                  <a:pt x="518922" y="31671"/>
                  <a:pt x="518922" y="33093"/>
                </a:cubicBezTo>
                <a:lnTo>
                  <a:pt x="518922" y="40713"/>
                </a:lnTo>
                <a:cubicBezTo>
                  <a:pt x="518516" y="41729"/>
                  <a:pt x="518516" y="42542"/>
                  <a:pt x="518922" y="43152"/>
                </a:cubicBezTo>
                <a:cubicBezTo>
                  <a:pt x="518922" y="44371"/>
                  <a:pt x="518973" y="45539"/>
                  <a:pt x="519074" y="46657"/>
                </a:cubicBezTo>
                <a:cubicBezTo>
                  <a:pt x="519176" y="47774"/>
                  <a:pt x="519125" y="48943"/>
                  <a:pt x="518922" y="50162"/>
                </a:cubicBezTo>
                <a:cubicBezTo>
                  <a:pt x="519125" y="54429"/>
                  <a:pt x="519176" y="58696"/>
                  <a:pt x="519074" y="62964"/>
                </a:cubicBezTo>
                <a:cubicBezTo>
                  <a:pt x="518973" y="67231"/>
                  <a:pt x="518922" y="71396"/>
                  <a:pt x="518922" y="75460"/>
                </a:cubicBezTo>
                <a:cubicBezTo>
                  <a:pt x="519328" y="78305"/>
                  <a:pt x="519430" y="80998"/>
                  <a:pt x="519227" y="83538"/>
                </a:cubicBezTo>
                <a:cubicBezTo>
                  <a:pt x="519024" y="86078"/>
                  <a:pt x="519024" y="88668"/>
                  <a:pt x="519227" y="91310"/>
                </a:cubicBezTo>
                <a:cubicBezTo>
                  <a:pt x="519430" y="93342"/>
                  <a:pt x="519582" y="95374"/>
                  <a:pt x="519684" y="97406"/>
                </a:cubicBezTo>
                <a:cubicBezTo>
                  <a:pt x="519786" y="99438"/>
                  <a:pt x="519836" y="101572"/>
                  <a:pt x="519836" y="103807"/>
                </a:cubicBezTo>
                <a:cubicBezTo>
                  <a:pt x="519836" y="105636"/>
                  <a:pt x="519836" y="107515"/>
                  <a:pt x="519836" y="109446"/>
                </a:cubicBezTo>
                <a:cubicBezTo>
                  <a:pt x="519836" y="111376"/>
                  <a:pt x="519938" y="113357"/>
                  <a:pt x="520141" y="115389"/>
                </a:cubicBezTo>
                <a:cubicBezTo>
                  <a:pt x="519735" y="119047"/>
                  <a:pt x="519582" y="122704"/>
                  <a:pt x="519684" y="126362"/>
                </a:cubicBezTo>
                <a:cubicBezTo>
                  <a:pt x="519786" y="130020"/>
                  <a:pt x="520040" y="133677"/>
                  <a:pt x="520446" y="137335"/>
                </a:cubicBezTo>
                <a:cubicBezTo>
                  <a:pt x="521462" y="136928"/>
                  <a:pt x="522072" y="136420"/>
                  <a:pt x="522275" y="135811"/>
                </a:cubicBezTo>
                <a:cubicBezTo>
                  <a:pt x="522478" y="135201"/>
                  <a:pt x="522783" y="134490"/>
                  <a:pt x="523189" y="133677"/>
                </a:cubicBezTo>
                <a:cubicBezTo>
                  <a:pt x="524205" y="131442"/>
                  <a:pt x="525018" y="129308"/>
                  <a:pt x="525628" y="127276"/>
                </a:cubicBezTo>
                <a:cubicBezTo>
                  <a:pt x="527456" y="123212"/>
                  <a:pt x="529184" y="119250"/>
                  <a:pt x="530809" y="115389"/>
                </a:cubicBezTo>
                <a:cubicBezTo>
                  <a:pt x="532435" y="111528"/>
                  <a:pt x="534264" y="107566"/>
                  <a:pt x="536296" y="103502"/>
                </a:cubicBezTo>
                <a:cubicBezTo>
                  <a:pt x="536905" y="101876"/>
                  <a:pt x="537667" y="100200"/>
                  <a:pt x="538582" y="98473"/>
                </a:cubicBezTo>
                <a:cubicBezTo>
                  <a:pt x="539496" y="96746"/>
                  <a:pt x="540156" y="95069"/>
                  <a:pt x="540563" y="93444"/>
                </a:cubicBezTo>
                <a:cubicBezTo>
                  <a:pt x="541985" y="89380"/>
                  <a:pt x="543712" y="85519"/>
                  <a:pt x="545744" y="81861"/>
                </a:cubicBezTo>
                <a:cubicBezTo>
                  <a:pt x="547776" y="78204"/>
                  <a:pt x="549605" y="74444"/>
                  <a:pt x="551231" y="70584"/>
                </a:cubicBezTo>
                <a:cubicBezTo>
                  <a:pt x="552247" y="68348"/>
                  <a:pt x="553161" y="66012"/>
                  <a:pt x="553974" y="63573"/>
                </a:cubicBezTo>
                <a:cubicBezTo>
                  <a:pt x="554787" y="61135"/>
                  <a:pt x="555701" y="58798"/>
                  <a:pt x="556717" y="56563"/>
                </a:cubicBezTo>
                <a:cubicBezTo>
                  <a:pt x="557124" y="54937"/>
                  <a:pt x="557632" y="53718"/>
                  <a:pt x="558241" y="52905"/>
                </a:cubicBezTo>
                <a:cubicBezTo>
                  <a:pt x="559867" y="50060"/>
                  <a:pt x="561238" y="47165"/>
                  <a:pt x="562356" y="44218"/>
                </a:cubicBezTo>
                <a:cubicBezTo>
                  <a:pt x="563474" y="41272"/>
                  <a:pt x="564642" y="38275"/>
                  <a:pt x="565861" y="35227"/>
                </a:cubicBezTo>
                <a:cubicBezTo>
                  <a:pt x="567487" y="32179"/>
                  <a:pt x="568960" y="29131"/>
                  <a:pt x="570281" y="26083"/>
                </a:cubicBezTo>
                <a:cubicBezTo>
                  <a:pt x="571602" y="23035"/>
                  <a:pt x="572973" y="19885"/>
                  <a:pt x="574396" y="16634"/>
                </a:cubicBezTo>
                <a:cubicBezTo>
                  <a:pt x="575005" y="15415"/>
                  <a:pt x="575564" y="14094"/>
                  <a:pt x="576072" y="12672"/>
                </a:cubicBezTo>
                <a:cubicBezTo>
                  <a:pt x="576580" y="11249"/>
                  <a:pt x="577139" y="9928"/>
                  <a:pt x="577748" y="8709"/>
                </a:cubicBezTo>
                <a:cubicBezTo>
                  <a:pt x="579577" y="4036"/>
                  <a:pt x="582727" y="2004"/>
                  <a:pt x="587197" y="2613"/>
                </a:cubicBezTo>
                <a:cubicBezTo>
                  <a:pt x="589839" y="2816"/>
                  <a:pt x="592277" y="2816"/>
                  <a:pt x="594512" y="2613"/>
                </a:cubicBezTo>
                <a:cubicBezTo>
                  <a:pt x="595935" y="2410"/>
                  <a:pt x="597256" y="2410"/>
                  <a:pt x="598475" y="2613"/>
                </a:cubicBezTo>
                <a:cubicBezTo>
                  <a:pt x="599694" y="2816"/>
                  <a:pt x="601015" y="2918"/>
                  <a:pt x="602437" y="2918"/>
                </a:cubicBezTo>
                <a:lnTo>
                  <a:pt x="609143" y="2918"/>
                </a:lnTo>
                <a:cubicBezTo>
                  <a:pt x="610159" y="2918"/>
                  <a:pt x="611226" y="2867"/>
                  <a:pt x="612343" y="2766"/>
                </a:cubicBezTo>
                <a:cubicBezTo>
                  <a:pt x="613461" y="2664"/>
                  <a:pt x="614629" y="2613"/>
                  <a:pt x="615848" y="2613"/>
                </a:cubicBezTo>
                <a:cubicBezTo>
                  <a:pt x="620522" y="2613"/>
                  <a:pt x="622757" y="4848"/>
                  <a:pt x="622554" y="9319"/>
                </a:cubicBezTo>
                <a:cubicBezTo>
                  <a:pt x="622148" y="13586"/>
                  <a:pt x="621843" y="17853"/>
                  <a:pt x="621640" y="22120"/>
                </a:cubicBezTo>
                <a:cubicBezTo>
                  <a:pt x="621436" y="26388"/>
                  <a:pt x="621132" y="30655"/>
                  <a:pt x="620725" y="34922"/>
                </a:cubicBezTo>
                <a:cubicBezTo>
                  <a:pt x="620319" y="38376"/>
                  <a:pt x="620065" y="41882"/>
                  <a:pt x="619963" y="45438"/>
                </a:cubicBezTo>
                <a:cubicBezTo>
                  <a:pt x="619862" y="48994"/>
                  <a:pt x="619608" y="52499"/>
                  <a:pt x="619201" y="55953"/>
                </a:cubicBezTo>
                <a:cubicBezTo>
                  <a:pt x="618795" y="59408"/>
                  <a:pt x="618592" y="62760"/>
                  <a:pt x="618592" y="66012"/>
                </a:cubicBezTo>
                <a:cubicBezTo>
                  <a:pt x="618592" y="69263"/>
                  <a:pt x="618490" y="72616"/>
                  <a:pt x="618287" y="76070"/>
                </a:cubicBezTo>
                <a:cubicBezTo>
                  <a:pt x="618287" y="77086"/>
                  <a:pt x="618084" y="78407"/>
                  <a:pt x="617677" y="80032"/>
                </a:cubicBezTo>
                <a:cubicBezTo>
                  <a:pt x="617677" y="80845"/>
                  <a:pt x="617626" y="81556"/>
                  <a:pt x="617525" y="82166"/>
                </a:cubicBezTo>
                <a:cubicBezTo>
                  <a:pt x="617423" y="82776"/>
                  <a:pt x="617372" y="83588"/>
                  <a:pt x="617372" y="84604"/>
                </a:cubicBezTo>
                <a:cubicBezTo>
                  <a:pt x="617372" y="85214"/>
                  <a:pt x="617423" y="85773"/>
                  <a:pt x="617525" y="86281"/>
                </a:cubicBezTo>
                <a:cubicBezTo>
                  <a:pt x="617626" y="86789"/>
                  <a:pt x="617576" y="87348"/>
                  <a:pt x="617372" y="87957"/>
                </a:cubicBezTo>
                <a:cubicBezTo>
                  <a:pt x="616966" y="91615"/>
                  <a:pt x="616610" y="95374"/>
                  <a:pt x="616306" y="99235"/>
                </a:cubicBezTo>
                <a:cubicBezTo>
                  <a:pt x="616001" y="103096"/>
                  <a:pt x="615645" y="106855"/>
                  <a:pt x="615239" y="110512"/>
                </a:cubicBezTo>
                <a:cubicBezTo>
                  <a:pt x="615036" y="112951"/>
                  <a:pt x="615036" y="115288"/>
                  <a:pt x="615239" y="117523"/>
                </a:cubicBezTo>
                <a:cubicBezTo>
                  <a:pt x="615442" y="119758"/>
                  <a:pt x="615239" y="122196"/>
                  <a:pt x="614629" y="124838"/>
                </a:cubicBezTo>
                <a:cubicBezTo>
                  <a:pt x="614223" y="126057"/>
                  <a:pt x="614121" y="127276"/>
                  <a:pt x="614324" y="128496"/>
                </a:cubicBezTo>
                <a:cubicBezTo>
                  <a:pt x="614528" y="129715"/>
                  <a:pt x="614629" y="130934"/>
                  <a:pt x="614629" y="132153"/>
                </a:cubicBezTo>
                <a:cubicBezTo>
                  <a:pt x="614426" y="133169"/>
                  <a:pt x="614223" y="134084"/>
                  <a:pt x="614020" y="134896"/>
                </a:cubicBezTo>
                <a:cubicBezTo>
                  <a:pt x="613816" y="135709"/>
                  <a:pt x="613715" y="136522"/>
                  <a:pt x="613715" y="137335"/>
                </a:cubicBezTo>
                <a:cubicBezTo>
                  <a:pt x="613512" y="138757"/>
                  <a:pt x="613359" y="140129"/>
                  <a:pt x="613258" y="141450"/>
                </a:cubicBezTo>
                <a:cubicBezTo>
                  <a:pt x="613156" y="142770"/>
                  <a:pt x="613207" y="144040"/>
                  <a:pt x="613410" y="145260"/>
                </a:cubicBezTo>
                <a:cubicBezTo>
                  <a:pt x="613207" y="146885"/>
                  <a:pt x="613105" y="148511"/>
                  <a:pt x="613105" y="150136"/>
                </a:cubicBezTo>
                <a:cubicBezTo>
                  <a:pt x="613105" y="151762"/>
                  <a:pt x="612902" y="153388"/>
                  <a:pt x="612496" y="155013"/>
                </a:cubicBezTo>
                <a:cubicBezTo>
                  <a:pt x="612292" y="156029"/>
                  <a:pt x="612191" y="157553"/>
                  <a:pt x="612191" y="159585"/>
                </a:cubicBezTo>
                <a:cubicBezTo>
                  <a:pt x="612191" y="162430"/>
                  <a:pt x="612140" y="165326"/>
                  <a:pt x="612038" y="168272"/>
                </a:cubicBezTo>
                <a:cubicBezTo>
                  <a:pt x="611937" y="171218"/>
                  <a:pt x="611784" y="174114"/>
                  <a:pt x="611581" y="176959"/>
                </a:cubicBezTo>
                <a:lnTo>
                  <a:pt x="611581" y="177873"/>
                </a:lnTo>
                <a:cubicBezTo>
                  <a:pt x="610972" y="180108"/>
                  <a:pt x="610667" y="182191"/>
                  <a:pt x="610667" y="184122"/>
                </a:cubicBezTo>
                <a:cubicBezTo>
                  <a:pt x="610667" y="186052"/>
                  <a:pt x="610667" y="188033"/>
                  <a:pt x="610667" y="190065"/>
                </a:cubicBezTo>
                <a:cubicBezTo>
                  <a:pt x="610464" y="192910"/>
                  <a:pt x="610260" y="195856"/>
                  <a:pt x="610057" y="198904"/>
                </a:cubicBezTo>
                <a:cubicBezTo>
                  <a:pt x="609854" y="201952"/>
                  <a:pt x="609752" y="204899"/>
                  <a:pt x="609752" y="207744"/>
                </a:cubicBezTo>
                <a:cubicBezTo>
                  <a:pt x="609549" y="210385"/>
                  <a:pt x="607822" y="212519"/>
                  <a:pt x="604571" y="214144"/>
                </a:cubicBezTo>
                <a:lnTo>
                  <a:pt x="595427" y="214144"/>
                </a:lnTo>
                <a:lnTo>
                  <a:pt x="574396" y="214144"/>
                </a:lnTo>
                <a:lnTo>
                  <a:pt x="572567" y="214144"/>
                </a:lnTo>
                <a:cubicBezTo>
                  <a:pt x="568706" y="213738"/>
                  <a:pt x="566877" y="211909"/>
                  <a:pt x="567080" y="208658"/>
                </a:cubicBezTo>
                <a:cubicBezTo>
                  <a:pt x="567080" y="205813"/>
                  <a:pt x="567080" y="202968"/>
                  <a:pt x="567080" y="200124"/>
                </a:cubicBezTo>
                <a:cubicBezTo>
                  <a:pt x="567080" y="197279"/>
                  <a:pt x="567487" y="194332"/>
                  <a:pt x="568300" y="191284"/>
                </a:cubicBezTo>
                <a:cubicBezTo>
                  <a:pt x="568503" y="190472"/>
                  <a:pt x="568503" y="189710"/>
                  <a:pt x="568300" y="188998"/>
                </a:cubicBezTo>
                <a:cubicBezTo>
                  <a:pt x="568096" y="188287"/>
                  <a:pt x="568096" y="187525"/>
                  <a:pt x="568300" y="186712"/>
                </a:cubicBezTo>
                <a:cubicBezTo>
                  <a:pt x="568706" y="183664"/>
                  <a:pt x="568960" y="180667"/>
                  <a:pt x="569062" y="177721"/>
                </a:cubicBezTo>
                <a:cubicBezTo>
                  <a:pt x="569163" y="174774"/>
                  <a:pt x="569316" y="171777"/>
                  <a:pt x="569519" y="168729"/>
                </a:cubicBezTo>
                <a:cubicBezTo>
                  <a:pt x="569722" y="166088"/>
                  <a:pt x="569976" y="163446"/>
                  <a:pt x="570281" y="160804"/>
                </a:cubicBezTo>
                <a:cubicBezTo>
                  <a:pt x="570586" y="158163"/>
                  <a:pt x="570738" y="155420"/>
                  <a:pt x="570738" y="152575"/>
                </a:cubicBezTo>
                <a:cubicBezTo>
                  <a:pt x="570535" y="149527"/>
                  <a:pt x="570586" y="146428"/>
                  <a:pt x="570890" y="143278"/>
                </a:cubicBezTo>
                <a:cubicBezTo>
                  <a:pt x="571195" y="140129"/>
                  <a:pt x="571551" y="137030"/>
                  <a:pt x="571957" y="133982"/>
                </a:cubicBezTo>
                <a:cubicBezTo>
                  <a:pt x="571957" y="131137"/>
                  <a:pt x="572059" y="128242"/>
                  <a:pt x="572262" y="125295"/>
                </a:cubicBezTo>
                <a:cubicBezTo>
                  <a:pt x="572465" y="122349"/>
                  <a:pt x="572770" y="119453"/>
                  <a:pt x="573176" y="116608"/>
                </a:cubicBezTo>
                <a:cubicBezTo>
                  <a:pt x="573176" y="115999"/>
                  <a:pt x="573126" y="115389"/>
                  <a:pt x="573024" y="114780"/>
                </a:cubicBezTo>
                <a:cubicBezTo>
                  <a:pt x="572922" y="114170"/>
                  <a:pt x="572770" y="113459"/>
                  <a:pt x="572567" y="112646"/>
                </a:cubicBezTo>
                <a:cubicBezTo>
                  <a:pt x="572160" y="113256"/>
                  <a:pt x="571754" y="113814"/>
                  <a:pt x="571348" y="114322"/>
                </a:cubicBezTo>
                <a:cubicBezTo>
                  <a:pt x="570941" y="114830"/>
                  <a:pt x="570535" y="115389"/>
                  <a:pt x="570128" y="115999"/>
                </a:cubicBezTo>
                <a:cubicBezTo>
                  <a:pt x="569316" y="117624"/>
                  <a:pt x="568554" y="119402"/>
                  <a:pt x="567842" y="121333"/>
                </a:cubicBezTo>
                <a:cubicBezTo>
                  <a:pt x="567131" y="123263"/>
                  <a:pt x="566369" y="125143"/>
                  <a:pt x="565556" y="126972"/>
                </a:cubicBezTo>
                <a:cubicBezTo>
                  <a:pt x="564540" y="129004"/>
                  <a:pt x="563677" y="130934"/>
                  <a:pt x="562966" y="132763"/>
                </a:cubicBezTo>
                <a:cubicBezTo>
                  <a:pt x="562254" y="134592"/>
                  <a:pt x="561492" y="136420"/>
                  <a:pt x="560680" y="138249"/>
                </a:cubicBezTo>
                <a:cubicBezTo>
                  <a:pt x="559257" y="140891"/>
                  <a:pt x="557886" y="143532"/>
                  <a:pt x="556565" y="146174"/>
                </a:cubicBezTo>
                <a:cubicBezTo>
                  <a:pt x="555244" y="148816"/>
                  <a:pt x="553974" y="151559"/>
                  <a:pt x="552755" y="154404"/>
                </a:cubicBezTo>
                <a:cubicBezTo>
                  <a:pt x="550520" y="159484"/>
                  <a:pt x="548183" y="164513"/>
                  <a:pt x="545744" y="169491"/>
                </a:cubicBezTo>
                <a:cubicBezTo>
                  <a:pt x="543306" y="174470"/>
                  <a:pt x="540969" y="179499"/>
                  <a:pt x="538734" y="184579"/>
                </a:cubicBezTo>
                <a:cubicBezTo>
                  <a:pt x="537515" y="187424"/>
                  <a:pt x="536245" y="190319"/>
                  <a:pt x="534924" y="193266"/>
                </a:cubicBezTo>
                <a:cubicBezTo>
                  <a:pt x="533603" y="196212"/>
                  <a:pt x="532333" y="199108"/>
                  <a:pt x="531114" y="201952"/>
                </a:cubicBezTo>
                <a:cubicBezTo>
                  <a:pt x="530098" y="203984"/>
                  <a:pt x="529184" y="205864"/>
                  <a:pt x="528371" y="207591"/>
                </a:cubicBezTo>
                <a:cubicBezTo>
                  <a:pt x="527558" y="209318"/>
                  <a:pt x="526745" y="211096"/>
                  <a:pt x="525932" y="212925"/>
                </a:cubicBezTo>
                <a:cubicBezTo>
                  <a:pt x="523697" y="213535"/>
                  <a:pt x="521564" y="213840"/>
                  <a:pt x="519532" y="213840"/>
                </a:cubicBezTo>
                <a:cubicBezTo>
                  <a:pt x="517500" y="213840"/>
                  <a:pt x="515671" y="213840"/>
                  <a:pt x="514045" y="213840"/>
                </a:cubicBezTo>
                <a:lnTo>
                  <a:pt x="487528" y="213840"/>
                </a:lnTo>
                <a:lnTo>
                  <a:pt x="483870" y="213840"/>
                </a:lnTo>
                <a:cubicBezTo>
                  <a:pt x="483464" y="213027"/>
                  <a:pt x="483260" y="212519"/>
                  <a:pt x="483260" y="212316"/>
                </a:cubicBezTo>
                <a:cubicBezTo>
                  <a:pt x="483260" y="209471"/>
                  <a:pt x="482956" y="206728"/>
                  <a:pt x="482346" y="204086"/>
                </a:cubicBezTo>
                <a:cubicBezTo>
                  <a:pt x="481736" y="201444"/>
                  <a:pt x="481635" y="198701"/>
                  <a:pt x="482041" y="195856"/>
                </a:cubicBezTo>
                <a:cubicBezTo>
                  <a:pt x="482448" y="193012"/>
                  <a:pt x="482549" y="190268"/>
                  <a:pt x="482346" y="187627"/>
                </a:cubicBezTo>
                <a:cubicBezTo>
                  <a:pt x="482143" y="184985"/>
                  <a:pt x="482041" y="182344"/>
                  <a:pt x="482041" y="179702"/>
                </a:cubicBezTo>
                <a:cubicBezTo>
                  <a:pt x="481838" y="178686"/>
                  <a:pt x="481787" y="177670"/>
                  <a:pt x="481889" y="176654"/>
                </a:cubicBezTo>
                <a:cubicBezTo>
                  <a:pt x="481990" y="175638"/>
                  <a:pt x="482041" y="174622"/>
                  <a:pt x="482041" y="173606"/>
                </a:cubicBezTo>
                <a:cubicBezTo>
                  <a:pt x="481838" y="169542"/>
                  <a:pt x="481736" y="165580"/>
                  <a:pt x="481736" y="161719"/>
                </a:cubicBezTo>
                <a:cubicBezTo>
                  <a:pt x="481736" y="157858"/>
                  <a:pt x="481635" y="153896"/>
                  <a:pt x="481432" y="149832"/>
                </a:cubicBezTo>
                <a:cubicBezTo>
                  <a:pt x="481025" y="145768"/>
                  <a:pt x="480771" y="141653"/>
                  <a:pt x="480670" y="137487"/>
                </a:cubicBezTo>
                <a:cubicBezTo>
                  <a:pt x="480568" y="133322"/>
                  <a:pt x="480416" y="129207"/>
                  <a:pt x="480212" y="125143"/>
                </a:cubicBezTo>
                <a:cubicBezTo>
                  <a:pt x="480009" y="123924"/>
                  <a:pt x="480009" y="122654"/>
                  <a:pt x="480212" y="121333"/>
                </a:cubicBezTo>
                <a:cubicBezTo>
                  <a:pt x="480416" y="120012"/>
                  <a:pt x="480416" y="118742"/>
                  <a:pt x="480212" y="117523"/>
                </a:cubicBezTo>
                <a:cubicBezTo>
                  <a:pt x="480212" y="116710"/>
                  <a:pt x="480162" y="115948"/>
                  <a:pt x="480060" y="115237"/>
                </a:cubicBezTo>
                <a:cubicBezTo>
                  <a:pt x="479958" y="114526"/>
                  <a:pt x="479806" y="113662"/>
                  <a:pt x="479603" y="112646"/>
                </a:cubicBezTo>
                <a:cubicBezTo>
                  <a:pt x="478384" y="114272"/>
                  <a:pt x="477571" y="115745"/>
                  <a:pt x="477164" y="117066"/>
                </a:cubicBezTo>
                <a:cubicBezTo>
                  <a:pt x="476758" y="118386"/>
                  <a:pt x="476352" y="119656"/>
                  <a:pt x="475945" y="120876"/>
                </a:cubicBezTo>
                <a:cubicBezTo>
                  <a:pt x="474929" y="123924"/>
                  <a:pt x="473812" y="126972"/>
                  <a:pt x="472592" y="130020"/>
                </a:cubicBezTo>
                <a:cubicBezTo>
                  <a:pt x="471373" y="133068"/>
                  <a:pt x="470256" y="136116"/>
                  <a:pt x="469240" y="139164"/>
                </a:cubicBezTo>
                <a:cubicBezTo>
                  <a:pt x="468630" y="140789"/>
                  <a:pt x="468020" y="142466"/>
                  <a:pt x="467411" y="144193"/>
                </a:cubicBezTo>
                <a:cubicBezTo>
                  <a:pt x="466801" y="145920"/>
                  <a:pt x="466293" y="147596"/>
                  <a:pt x="465887" y="149222"/>
                </a:cubicBezTo>
                <a:cubicBezTo>
                  <a:pt x="465480" y="150035"/>
                  <a:pt x="465176" y="150797"/>
                  <a:pt x="464972" y="151508"/>
                </a:cubicBezTo>
                <a:cubicBezTo>
                  <a:pt x="464769" y="152219"/>
                  <a:pt x="464464" y="153083"/>
                  <a:pt x="464058" y="154099"/>
                </a:cubicBezTo>
                <a:cubicBezTo>
                  <a:pt x="463042" y="156537"/>
                  <a:pt x="461975" y="159077"/>
                  <a:pt x="460858" y="161719"/>
                </a:cubicBezTo>
                <a:cubicBezTo>
                  <a:pt x="459740" y="164360"/>
                  <a:pt x="458876" y="167104"/>
                  <a:pt x="458267" y="169948"/>
                </a:cubicBezTo>
                <a:cubicBezTo>
                  <a:pt x="457048" y="174012"/>
                  <a:pt x="455524" y="177975"/>
                  <a:pt x="453695" y="181836"/>
                </a:cubicBezTo>
                <a:cubicBezTo>
                  <a:pt x="451866" y="185696"/>
                  <a:pt x="450444" y="189557"/>
                  <a:pt x="449428" y="193418"/>
                </a:cubicBezTo>
                <a:cubicBezTo>
                  <a:pt x="448818" y="196060"/>
                  <a:pt x="448005" y="198600"/>
                  <a:pt x="446989" y="201038"/>
                </a:cubicBezTo>
                <a:cubicBezTo>
                  <a:pt x="445973" y="203476"/>
                  <a:pt x="444957" y="205915"/>
                  <a:pt x="443941" y="208353"/>
                </a:cubicBezTo>
                <a:cubicBezTo>
                  <a:pt x="443128" y="210385"/>
                  <a:pt x="442214" y="211757"/>
                  <a:pt x="441198" y="212468"/>
                </a:cubicBezTo>
                <a:cubicBezTo>
                  <a:pt x="440182" y="213179"/>
                  <a:pt x="438760" y="213636"/>
                  <a:pt x="436931" y="213840"/>
                </a:cubicBezTo>
                <a:cubicBezTo>
                  <a:pt x="435712" y="214043"/>
                  <a:pt x="434543" y="214144"/>
                  <a:pt x="433426" y="214144"/>
                </a:cubicBezTo>
                <a:cubicBezTo>
                  <a:pt x="432308" y="214144"/>
                  <a:pt x="431140" y="214144"/>
                  <a:pt x="429920" y="214144"/>
                </a:cubicBezTo>
                <a:cubicBezTo>
                  <a:pt x="426263" y="213941"/>
                  <a:pt x="422605" y="213840"/>
                  <a:pt x="418948" y="213840"/>
                </a:cubicBezTo>
                <a:cubicBezTo>
                  <a:pt x="415290" y="213840"/>
                  <a:pt x="411632" y="213840"/>
                  <a:pt x="407975" y="213840"/>
                </a:cubicBezTo>
                <a:cubicBezTo>
                  <a:pt x="406959" y="213840"/>
                  <a:pt x="405994" y="213738"/>
                  <a:pt x="405079" y="213535"/>
                </a:cubicBezTo>
                <a:cubicBezTo>
                  <a:pt x="404165" y="213332"/>
                  <a:pt x="403200" y="213230"/>
                  <a:pt x="402184" y="213230"/>
                </a:cubicBezTo>
                <a:cubicBezTo>
                  <a:pt x="401574" y="212417"/>
                  <a:pt x="401269" y="211554"/>
                  <a:pt x="401269" y="210639"/>
                </a:cubicBezTo>
                <a:cubicBezTo>
                  <a:pt x="401269" y="209725"/>
                  <a:pt x="401371" y="208861"/>
                  <a:pt x="401574" y="208048"/>
                </a:cubicBezTo>
                <a:cubicBezTo>
                  <a:pt x="402387" y="206220"/>
                  <a:pt x="403047" y="204391"/>
                  <a:pt x="403555" y="202562"/>
                </a:cubicBezTo>
                <a:cubicBezTo>
                  <a:pt x="404063" y="200733"/>
                  <a:pt x="404724" y="198904"/>
                  <a:pt x="405536" y="197076"/>
                </a:cubicBezTo>
                <a:cubicBezTo>
                  <a:pt x="407772" y="192199"/>
                  <a:pt x="409804" y="187220"/>
                  <a:pt x="411632" y="182140"/>
                </a:cubicBezTo>
                <a:cubicBezTo>
                  <a:pt x="412648" y="179499"/>
                  <a:pt x="413512" y="176857"/>
                  <a:pt x="414223" y="174216"/>
                </a:cubicBezTo>
                <a:cubicBezTo>
                  <a:pt x="414934" y="171574"/>
                  <a:pt x="415798" y="169034"/>
                  <a:pt x="416814" y="166596"/>
                </a:cubicBezTo>
                <a:cubicBezTo>
                  <a:pt x="417424" y="164564"/>
                  <a:pt x="418084" y="162582"/>
                  <a:pt x="418795" y="160652"/>
                </a:cubicBezTo>
                <a:cubicBezTo>
                  <a:pt x="419506" y="158722"/>
                  <a:pt x="420268" y="156842"/>
                  <a:pt x="421081" y="155013"/>
                </a:cubicBezTo>
                <a:cubicBezTo>
                  <a:pt x="421488" y="153388"/>
                  <a:pt x="421996" y="151965"/>
                  <a:pt x="422605" y="150746"/>
                </a:cubicBezTo>
                <a:cubicBezTo>
                  <a:pt x="423215" y="149527"/>
                  <a:pt x="423723" y="148104"/>
                  <a:pt x="424129" y="146479"/>
                </a:cubicBezTo>
                <a:cubicBezTo>
                  <a:pt x="424536" y="145463"/>
                  <a:pt x="424891" y="144498"/>
                  <a:pt x="425196" y="143583"/>
                </a:cubicBezTo>
                <a:cubicBezTo>
                  <a:pt x="425501" y="142669"/>
                  <a:pt x="425856" y="141602"/>
                  <a:pt x="426263" y="140383"/>
                </a:cubicBezTo>
                <a:cubicBezTo>
                  <a:pt x="426872" y="138757"/>
                  <a:pt x="427482" y="137182"/>
                  <a:pt x="428092" y="135658"/>
                </a:cubicBezTo>
                <a:cubicBezTo>
                  <a:pt x="428701" y="134134"/>
                  <a:pt x="429311" y="132560"/>
                  <a:pt x="429920" y="130934"/>
                </a:cubicBezTo>
                <a:cubicBezTo>
                  <a:pt x="430936" y="128089"/>
                  <a:pt x="432003" y="125143"/>
                  <a:pt x="433121" y="122095"/>
                </a:cubicBezTo>
                <a:cubicBezTo>
                  <a:pt x="434238" y="119047"/>
                  <a:pt x="435305" y="116100"/>
                  <a:pt x="436321" y="113256"/>
                </a:cubicBezTo>
                <a:cubicBezTo>
                  <a:pt x="437337" y="110411"/>
                  <a:pt x="438404" y="107566"/>
                  <a:pt x="439522" y="104721"/>
                </a:cubicBezTo>
                <a:cubicBezTo>
                  <a:pt x="440639" y="101876"/>
                  <a:pt x="441706" y="99032"/>
                  <a:pt x="442722" y="96187"/>
                </a:cubicBezTo>
                <a:cubicBezTo>
                  <a:pt x="444348" y="91920"/>
                  <a:pt x="445770" y="87652"/>
                  <a:pt x="446989" y="83385"/>
                </a:cubicBezTo>
                <a:cubicBezTo>
                  <a:pt x="448208" y="79118"/>
                  <a:pt x="449834" y="74952"/>
                  <a:pt x="451866" y="70888"/>
                </a:cubicBezTo>
                <a:cubicBezTo>
                  <a:pt x="452882" y="68653"/>
                  <a:pt x="453695" y="66520"/>
                  <a:pt x="454304" y="64488"/>
                </a:cubicBezTo>
                <a:cubicBezTo>
                  <a:pt x="454914" y="62456"/>
                  <a:pt x="455524" y="60424"/>
                  <a:pt x="456133" y="58392"/>
                </a:cubicBezTo>
                <a:cubicBezTo>
                  <a:pt x="456336" y="57376"/>
                  <a:pt x="456844" y="56055"/>
                  <a:pt x="457657" y="54429"/>
                </a:cubicBezTo>
                <a:cubicBezTo>
                  <a:pt x="458470" y="52804"/>
                  <a:pt x="458876" y="51788"/>
                  <a:pt x="458876" y="51381"/>
                </a:cubicBezTo>
                <a:cubicBezTo>
                  <a:pt x="459892" y="48536"/>
                  <a:pt x="460858" y="45742"/>
                  <a:pt x="461772" y="42999"/>
                </a:cubicBezTo>
                <a:cubicBezTo>
                  <a:pt x="462686" y="40256"/>
                  <a:pt x="463652" y="37462"/>
                  <a:pt x="464668" y="34617"/>
                </a:cubicBezTo>
                <a:cubicBezTo>
                  <a:pt x="466090" y="31163"/>
                  <a:pt x="467462" y="27658"/>
                  <a:pt x="468782" y="24102"/>
                </a:cubicBezTo>
                <a:cubicBezTo>
                  <a:pt x="470103" y="20546"/>
                  <a:pt x="471373" y="17040"/>
                  <a:pt x="472592" y="13586"/>
                </a:cubicBezTo>
                <a:cubicBezTo>
                  <a:pt x="472999" y="12773"/>
                  <a:pt x="473202" y="12062"/>
                  <a:pt x="473202" y="11452"/>
                </a:cubicBezTo>
                <a:cubicBezTo>
                  <a:pt x="473202" y="10843"/>
                  <a:pt x="473304" y="10233"/>
                  <a:pt x="473507" y="9624"/>
                </a:cubicBezTo>
                <a:cubicBezTo>
                  <a:pt x="474726" y="5356"/>
                  <a:pt x="477368" y="3223"/>
                  <a:pt x="481432" y="3223"/>
                </a:cubicBezTo>
                <a:cubicBezTo>
                  <a:pt x="485699" y="3020"/>
                  <a:pt x="490068" y="2867"/>
                  <a:pt x="494538" y="2766"/>
                </a:cubicBezTo>
                <a:cubicBezTo>
                  <a:pt x="499008" y="2664"/>
                  <a:pt x="503377" y="2613"/>
                  <a:pt x="507644" y="2613"/>
                </a:cubicBezTo>
                <a:close/>
                <a:moveTo>
                  <a:pt x="60350" y="2613"/>
                </a:moveTo>
                <a:cubicBezTo>
                  <a:pt x="61366" y="2613"/>
                  <a:pt x="62382" y="2664"/>
                  <a:pt x="63398" y="2766"/>
                </a:cubicBezTo>
                <a:cubicBezTo>
                  <a:pt x="64414" y="2867"/>
                  <a:pt x="65430" y="2918"/>
                  <a:pt x="66446" y="2918"/>
                </a:cubicBezTo>
                <a:cubicBezTo>
                  <a:pt x="67056" y="2918"/>
                  <a:pt x="67615" y="2969"/>
                  <a:pt x="68123" y="3070"/>
                </a:cubicBezTo>
                <a:cubicBezTo>
                  <a:pt x="68631" y="3172"/>
                  <a:pt x="69088" y="3121"/>
                  <a:pt x="69494" y="2918"/>
                </a:cubicBezTo>
                <a:cubicBezTo>
                  <a:pt x="72746" y="2512"/>
                  <a:pt x="75997" y="2461"/>
                  <a:pt x="79248" y="2766"/>
                </a:cubicBezTo>
                <a:cubicBezTo>
                  <a:pt x="82499" y="3070"/>
                  <a:pt x="85750" y="3223"/>
                  <a:pt x="89002" y="3223"/>
                </a:cubicBezTo>
                <a:cubicBezTo>
                  <a:pt x="91237" y="3020"/>
                  <a:pt x="93472" y="2867"/>
                  <a:pt x="95707" y="2766"/>
                </a:cubicBezTo>
                <a:cubicBezTo>
                  <a:pt x="97942" y="2664"/>
                  <a:pt x="100178" y="2613"/>
                  <a:pt x="102413" y="2613"/>
                </a:cubicBezTo>
                <a:cubicBezTo>
                  <a:pt x="104242" y="2613"/>
                  <a:pt x="106020" y="2664"/>
                  <a:pt x="107747" y="2766"/>
                </a:cubicBezTo>
                <a:cubicBezTo>
                  <a:pt x="109474" y="2867"/>
                  <a:pt x="111150" y="2918"/>
                  <a:pt x="112776" y="2918"/>
                </a:cubicBezTo>
                <a:cubicBezTo>
                  <a:pt x="116027" y="2918"/>
                  <a:pt x="119278" y="2867"/>
                  <a:pt x="122530" y="2766"/>
                </a:cubicBezTo>
                <a:cubicBezTo>
                  <a:pt x="125781" y="2664"/>
                  <a:pt x="129032" y="2613"/>
                  <a:pt x="132283" y="2613"/>
                </a:cubicBezTo>
                <a:cubicBezTo>
                  <a:pt x="133299" y="2410"/>
                  <a:pt x="134264" y="2410"/>
                  <a:pt x="135179" y="2613"/>
                </a:cubicBezTo>
                <a:cubicBezTo>
                  <a:pt x="136093" y="2816"/>
                  <a:pt x="137058" y="2918"/>
                  <a:pt x="138074" y="2918"/>
                </a:cubicBezTo>
                <a:cubicBezTo>
                  <a:pt x="138684" y="2918"/>
                  <a:pt x="139294" y="2969"/>
                  <a:pt x="139903" y="3070"/>
                </a:cubicBezTo>
                <a:cubicBezTo>
                  <a:pt x="140513" y="3172"/>
                  <a:pt x="141021" y="3121"/>
                  <a:pt x="141427" y="2918"/>
                </a:cubicBezTo>
                <a:cubicBezTo>
                  <a:pt x="142646" y="2512"/>
                  <a:pt x="143764" y="2410"/>
                  <a:pt x="144780" y="2613"/>
                </a:cubicBezTo>
                <a:cubicBezTo>
                  <a:pt x="145796" y="2816"/>
                  <a:pt x="146812" y="3121"/>
                  <a:pt x="147828" y="3528"/>
                </a:cubicBezTo>
                <a:cubicBezTo>
                  <a:pt x="148844" y="4544"/>
                  <a:pt x="149250" y="5966"/>
                  <a:pt x="149047" y="7795"/>
                </a:cubicBezTo>
                <a:cubicBezTo>
                  <a:pt x="148031" y="11656"/>
                  <a:pt x="147168" y="15415"/>
                  <a:pt x="146456" y="19072"/>
                </a:cubicBezTo>
                <a:cubicBezTo>
                  <a:pt x="145745" y="22730"/>
                  <a:pt x="144882" y="26388"/>
                  <a:pt x="143866" y="30045"/>
                </a:cubicBezTo>
                <a:cubicBezTo>
                  <a:pt x="143662" y="30858"/>
                  <a:pt x="143459" y="31722"/>
                  <a:pt x="143256" y="32636"/>
                </a:cubicBezTo>
                <a:cubicBezTo>
                  <a:pt x="143053" y="33550"/>
                  <a:pt x="142748" y="34211"/>
                  <a:pt x="142342" y="34617"/>
                </a:cubicBezTo>
                <a:cubicBezTo>
                  <a:pt x="139497" y="37462"/>
                  <a:pt x="136957" y="38580"/>
                  <a:pt x="134722" y="37970"/>
                </a:cubicBezTo>
                <a:cubicBezTo>
                  <a:pt x="133096" y="37970"/>
                  <a:pt x="131521" y="37919"/>
                  <a:pt x="129997" y="37818"/>
                </a:cubicBezTo>
                <a:cubicBezTo>
                  <a:pt x="128473" y="37716"/>
                  <a:pt x="126898" y="37665"/>
                  <a:pt x="125273" y="37665"/>
                </a:cubicBezTo>
                <a:cubicBezTo>
                  <a:pt x="124866" y="37462"/>
                  <a:pt x="124358" y="37360"/>
                  <a:pt x="123749" y="37360"/>
                </a:cubicBezTo>
                <a:cubicBezTo>
                  <a:pt x="120904" y="38173"/>
                  <a:pt x="118161" y="38326"/>
                  <a:pt x="115519" y="37818"/>
                </a:cubicBezTo>
                <a:cubicBezTo>
                  <a:pt x="112878" y="37310"/>
                  <a:pt x="110134" y="37157"/>
                  <a:pt x="107290" y="37360"/>
                </a:cubicBezTo>
                <a:cubicBezTo>
                  <a:pt x="104445" y="37564"/>
                  <a:pt x="101752" y="37614"/>
                  <a:pt x="99212" y="37513"/>
                </a:cubicBezTo>
                <a:cubicBezTo>
                  <a:pt x="96672" y="37411"/>
                  <a:pt x="93980" y="37462"/>
                  <a:pt x="91135" y="37665"/>
                </a:cubicBezTo>
                <a:cubicBezTo>
                  <a:pt x="87884" y="37665"/>
                  <a:pt x="84734" y="37970"/>
                  <a:pt x="81686" y="38580"/>
                </a:cubicBezTo>
                <a:cubicBezTo>
                  <a:pt x="80264" y="39392"/>
                  <a:pt x="79350" y="40612"/>
                  <a:pt x="78943" y="42237"/>
                </a:cubicBezTo>
                <a:cubicBezTo>
                  <a:pt x="77724" y="45285"/>
                  <a:pt x="76810" y="48435"/>
                  <a:pt x="76200" y="51686"/>
                </a:cubicBezTo>
                <a:cubicBezTo>
                  <a:pt x="75997" y="52092"/>
                  <a:pt x="75946" y="52499"/>
                  <a:pt x="76048" y="52905"/>
                </a:cubicBezTo>
                <a:cubicBezTo>
                  <a:pt x="76149" y="53312"/>
                  <a:pt x="76098" y="53718"/>
                  <a:pt x="75895" y="54124"/>
                </a:cubicBezTo>
                <a:cubicBezTo>
                  <a:pt x="75692" y="54734"/>
                  <a:pt x="75641" y="55344"/>
                  <a:pt x="75743" y="55953"/>
                </a:cubicBezTo>
                <a:cubicBezTo>
                  <a:pt x="75844" y="56563"/>
                  <a:pt x="75692" y="57172"/>
                  <a:pt x="75286" y="57782"/>
                </a:cubicBezTo>
                <a:cubicBezTo>
                  <a:pt x="73863" y="61846"/>
                  <a:pt x="72847" y="66520"/>
                  <a:pt x="72238" y="71803"/>
                </a:cubicBezTo>
                <a:cubicBezTo>
                  <a:pt x="71831" y="73835"/>
                  <a:pt x="71323" y="75867"/>
                  <a:pt x="70714" y="77899"/>
                </a:cubicBezTo>
                <a:cubicBezTo>
                  <a:pt x="70104" y="79931"/>
                  <a:pt x="69596" y="82064"/>
                  <a:pt x="69190" y="84300"/>
                </a:cubicBezTo>
                <a:cubicBezTo>
                  <a:pt x="69190" y="84706"/>
                  <a:pt x="69088" y="85112"/>
                  <a:pt x="68885" y="85519"/>
                </a:cubicBezTo>
                <a:cubicBezTo>
                  <a:pt x="68682" y="85925"/>
                  <a:pt x="68682" y="86332"/>
                  <a:pt x="68885" y="86738"/>
                </a:cubicBezTo>
                <a:cubicBezTo>
                  <a:pt x="68682" y="87754"/>
                  <a:pt x="68478" y="88821"/>
                  <a:pt x="68275" y="89938"/>
                </a:cubicBezTo>
                <a:cubicBezTo>
                  <a:pt x="68072" y="91056"/>
                  <a:pt x="67767" y="92123"/>
                  <a:pt x="67361" y="93139"/>
                </a:cubicBezTo>
                <a:cubicBezTo>
                  <a:pt x="65735" y="97812"/>
                  <a:pt x="67462" y="100149"/>
                  <a:pt x="72542" y="100149"/>
                </a:cubicBezTo>
                <a:cubicBezTo>
                  <a:pt x="74981" y="100149"/>
                  <a:pt x="77368" y="100200"/>
                  <a:pt x="79705" y="100302"/>
                </a:cubicBezTo>
                <a:cubicBezTo>
                  <a:pt x="82042" y="100403"/>
                  <a:pt x="84430" y="100352"/>
                  <a:pt x="86868" y="100149"/>
                </a:cubicBezTo>
                <a:cubicBezTo>
                  <a:pt x="87478" y="100149"/>
                  <a:pt x="88138" y="100149"/>
                  <a:pt x="88849" y="100149"/>
                </a:cubicBezTo>
                <a:cubicBezTo>
                  <a:pt x="89560" y="100149"/>
                  <a:pt x="90221" y="100048"/>
                  <a:pt x="90830" y="99844"/>
                </a:cubicBezTo>
                <a:cubicBezTo>
                  <a:pt x="91237" y="99844"/>
                  <a:pt x="91694" y="99794"/>
                  <a:pt x="92202" y="99692"/>
                </a:cubicBezTo>
                <a:cubicBezTo>
                  <a:pt x="92710" y="99590"/>
                  <a:pt x="93167" y="99540"/>
                  <a:pt x="93574" y="99540"/>
                </a:cubicBezTo>
                <a:cubicBezTo>
                  <a:pt x="95402" y="99743"/>
                  <a:pt x="97180" y="99895"/>
                  <a:pt x="98908" y="99997"/>
                </a:cubicBezTo>
                <a:cubicBezTo>
                  <a:pt x="100635" y="100098"/>
                  <a:pt x="102413" y="100149"/>
                  <a:pt x="104242" y="100149"/>
                </a:cubicBezTo>
                <a:cubicBezTo>
                  <a:pt x="107493" y="100149"/>
                  <a:pt x="109423" y="101470"/>
                  <a:pt x="110033" y="104112"/>
                </a:cubicBezTo>
                <a:cubicBezTo>
                  <a:pt x="109423" y="107566"/>
                  <a:pt x="108712" y="110919"/>
                  <a:pt x="107899" y="114170"/>
                </a:cubicBezTo>
                <a:cubicBezTo>
                  <a:pt x="107086" y="117421"/>
                  <a:pt x="106375" y="120774"/>
                  <a:pt x="105766" y="124228"/>
                </a:cubicBezTo>
                <a:cubicBezTo>
                  <a:pt x="105359" y="127276"/>
                  <a:pt x="104750" y="129867"/>
                  <a:pt x="103937" y="132001"/>
                </a:cubicBezTo>
                <a:cubicBezTo>
                  <a:pt x="103124" y="134134"/>
                  <a:pt x="100482" y="135201"/>
                  <a:pt x="96012" y="135201"/>
                </a:cubicBezTo>
                <a:cubicBezTo>
                  <a:pt x="94386" y="135201"/>
                  <a:pt x="92862" y="135150"/>
                  <a:pt x="91440" y="135049"/>
                </a:cubicBezTo>
                <a:cubicBezTo>
                  <a:pt x="90018" y="134947"/>
                  <a:pt x="88494" y="135100"/>
                  <a:pt x="86868" y="135506"/>
                </a:cubicBezTo>
                <a:cubicBezTo>
                  <a:pt x="85649" y="135912"/>
                  <a:pt x="84734" y="135912"/>
                  <a:pt x="84125" y="135506"/>
                </a:cubicBezTo>
                <a:cubicBezTo>
                  <a:pt x="81686" y="135100"/>
                  <a:pt x="79299" y="134896"/>
                  <a:pt x="76962" y="134896"/>
                </a:cubicBezTo>
                <a:cubicBezTo>
                  <a:pt x="74625" y="134896"/>
                  <a:pt x="72339" y="135100"/>
                  <a:pt x="70104" y="135506"/>
                </a:cubicBezTo>
                <a:cubicBezTo>
                  <a:pt x="69291" y="135506"/>
                  <a:pt x="68580" y="135455"/>
                  <a:pt x="67970" y="135354"/>
                </a:cubicBezTo>
                <a:cubicBezTo>
                  <a:pt x="67361" y="135252"/>
                  <a:pt x="66751" y="135201"/>
                  <a:pt x="66142" y="135201"/>
                </a:cubicBezTo>
                <a:cubicBezTo>
                  <a:pt x="65532" y="135201"/>
                  <a:pt x="64872" y="135201"/>
                  <a:pt x="64160" y="135201"/>
                </a:cubicBezTo>
                <a:cubicBezTo>
                  <a:pt x="63449" y="135201"/>
                  <a:pt x="62586" y="135303"/>
                  <a:pt x="61570" y="135506"/>
                </a:cubicBezTo>
                <a:cubicBezTo>
                  <a:pt x="59741" y="136116"/>
                  <a:pt x="58522" y="137335"/>
                  <a:pt x="57912" y="139164"/>
                </a:cubicBezTo>
                <a:cubicBezTo>
                  <a:pt x="57302" y="141805"/>
                  <a:pt x="56693" y="144345"/>
                  <a:pt x="56083" y="146784"/>
                </a:cubicBezTo>
                <a:cubicBezTo>
                  <a:pt x="55474" y="149222"/>
                  <a:pt x="54864" y="151762"/>
                  <a:pt x="54254" y="154404"/>
                </a:cubicBezTo>
                <a:cubicBezTo>
                  <a:pt x="53848" y="156639"/>
                  <a:pt x="53442" y="158874"/>
                  <a:pt x="53035" y="161109"/>
                </a:cubicBezTo>
                <a:cubicBezTo>
                  <a:pt x="52629" y="163344"/>
                  <a:pt x="52222" y="165580"/>
                  <a:pt x="51816" y="167815"/>
                </a:cubicBezTo>
                <a:cubicBezTo>
                  <a:pt x="51613" y="168831"/>
                  <a:pt x="51410" y="169745"/>
                  <a:pt x="51206" y="170558"/>
                </a:cubicBezTo>
                <a:cubicBezTo>
                  <a:pt x="51003" y="171371"/>
                  <a:pt x="50698" y="172285"/>
                  <a:pt x="50292" y="173301"/>
                </a:cubicBezTo>
                <a:cubicBezTo>
                  <a:pt x="49682" y="176756"/>
                  <a:pt x="48971" y="180210"/>
                  <a:pt x="48158" y="183664"/>
                </a:cubicBezTo>
                <a:cubicBezTo>
                  <a:pt x="47346" y="187119"/>
                  <a:pt x="46533" y="190573"/>
                  <a:pt x="45720" y="194028"/>
                </a:cubicBezTo>
                <a:cubicBezTo>
                  <a:pt x="45517" y="194840"/>
                  <a:pt x="45466" y="195552"/>
                  <a:pt x="45568" y="196161"/>
                </a:cubicBezTo>
                <a:cubicBezTo>
                  <a:pt x="45669" y="196771"/>
                  <a:pt x="45618" y="197584"/>
                  <a:pt x="45415" y="198600"/>
                </a:cubicBezTo>
                <a:cubicBezTo>
                  <a:pt x="45009" y="200428"/>
                  <a:pt x="44501" y="202257"/>
                  <a:pt x="43891" y="204086"/>
                </a:cubicBezTo>
                <a:cubicBezTo>
                  <a:pt x="43282" y="205915"/>
                  <a:pt x="42774" y="207642"/>
                  <a:pt x="42367" y="209268"/>
                </a:cubicBezTo>
                <a:cubicBezTo>
                  <a:pt x="41351" y="212316"/>
                  <a:pt x="39218" y="213840"/>
                  <a:pt x="35966" y="213840"/>
                </a:cubicBezTo>
                <a:lnTo>
                  <a:pt x="27432" y="213840"/>
                </a:lnTo>
                <a:cubicBezTo>
                  <a:pt x="23571" y="213840"/>
                  <a:pt x="19863" y="213840"/>
                  <a:pt x="16307" y="213840"/>
                </a:cubicBezTo>
                <a:cubicBezTo>
                  <a:pt x="12751" y="213840"/>
                  <a:pt x="9144" y="213941"/>
                  <a:pt x="5486" y="214144"/>
                </a:cubicBezTo>
                <a:cubicBezTo>
                  <a:pt x="3048" y="214144"/>
                  <a:pt x="1422" y="213230"/>
                  <a:pt x="610" y="211401"/>
                </a:cubicBezTo>
                <a:cubicBezTo>
                  <a:pt x="203" y="210385"/>
                  <a:pt x="0" y="209115"/>
                  <a:pt x="0" y="207591"/>
                </a:cubicBezTo>
                <a:cubicBezTo>
                  <a:pt x="0" y="206067"/>
                  <a:pt x="305" y="205204"/>
                  <a:pt x="914" y="205000"/>
                </a:cubicBezTo>
                <a:cubicBezTo>
                  <a:pt x="1321" y="203578"/>
                  <a:pt x="1626" y="202257"/>
                  <a:pt x="1829" y="201038"/>
                </a:cubicBezTo>
                <a:cubicBezTo>
                  <a:pt x="2032" y="199819"/>
                  <a:pt x="2337" y="198600"/>
                  <a:pt x="2743" y="197380"/>
                </a:cubicBezTo>
                <a:cubicBezTo>
                  <a:pt x="3150" y="195755"/>
                  <a:pt x="3556" y="194180"/>
                  <a:pt x="3962" y="192656"/>
                </a:cubicBezTo>
                <a:cubicBezTo>
                  <a:pt x="4369" y="191132"/>
                  <a:pt x="4775" y="189557"/>
                  <a:pt x="5182" y="187932"/>
                </a:cubicBezTo>
                <a:cubicBezTo>
                  <a:pt x="5385" y="187525"/>
                  <a:pt x="5486" y="187017"/>
                  <a:pt x="5486" y="186408"/>
                </a:cubicBezTo>
                <a:cubicBezTo>
                  <a:pt x="5486" y="185798"/>
                  <a:pt x="5588" y="185087"/>
                  <a:pt x="5791" y="184274"/>
                </a:cubicBezTo>
                <a:cubicBezTo>
                  <a:pt x="5791" y="183461"/>
                  <a:pt x="5893" y="182750"/>
                  <a:pt x="6096" y="182140"/>
                </a:cubicBezTo>
                <a:cubicBezTo>
                  <a:pt x="7112" y="177264"/>
                  <a:pt x="8179" y="172387"/>
                  <a:pt x="9296" y="167510"/>
                </a:cubicBezTo>
                <a:cubicBezTo>
                  <a:pt x="10414" y="162633"/>
                  <a:pt x="11481" y="157756"/>
                  <a:pt x="12497" y="152880"/>
                </a:cubicBezTo>
                <a:cubicBezTo>
                  <a:pt x="12903" y="150848"/>
                  <a:pt x="13310" y="148866"/>
                  <a:pt x="13716" y="146936"/>
                </a:cubicBezTo>
                <a:cubicBezTo>
                  <a:pt x="14122" y="145006"/>
                  <a:pt x="14529" y="143024"/>
                  <a:pt x="14935" y="140992"/>
                </a:cubicBezTo>
                <a:cubicBezTo>
                  <a:pt x="15342" y="139367"/>
                  <a:pt x="15697" y="137843"/>
                  <a:pt x="16002" y="136420"/>
                </a:cubicBezTo>
                <a:cubicBezTo>
                  <a:pt x="16307" y="134998"/>
                  <a:pt x="16662" y="133474"/>
                  <a:pt x="17069" y="131848"/>
                </a:cubicBezTo>
                <a:cubicBezTo>
                  <a:pt x="17475" y="130020"/>
                  <a:pt x="17831" y="128140"/>
                  <a:pt x="18136" y="126210"/>
                </a:cubicBezTo>
                <a:cubicBezTo>
                  <a:pt x="18440" y="124279"/>
                  <a:pt x="18796" y="122298"/>
                  <a:pt x="19202" y="120266"/>
                </a:cubicBezTo>
                <a:cubicBezTo>
                  <a:pt x="19609" y="119250"/>
                  <a:pt x="19863" y="118234"/>
                  <a:pt x="19964" y="117218"/>
                </a:cubicBezTo>
                <a:cubicBezTo>
                  <a:pt x="20066" y="116202"/>
                  <a:pt x="20320" y="115084"/>
                  <a:pt x="20726" y="113865"/>
                </a:cubicBezTo>
                <a:cubicBezTo>
                  <a:pt x="20930" y="113052"/>
                  <a:pt x="21031" y="112341"/>
                  <a:pt x="21031" y="111732"/>
                </a:cubicBezTo>
                <a:cubicBezTo>
                  <a:pt x="21031" y="111122"/>
                  <a:pt x="21133" y="110411"/>
                  <a:pt x="21336" y="109598"/>
                </a:cubicBezTo>
                <a:cubicBezTo>
                  <a:pt x="22149" y="106550"/>
                  <a:pt x="22758" y="103502"/>
                  <a:pt x="23165" y="100454"/>
                </a:cubicBezTo>
                <a:cubicBezTo>
                  <a:pt x="23571" y="97406"/>
                  <a:pt x="24384" y="94460"/>
                  <a:pt x="25603" y="91615"/>
                </a:cubicBezTo>
                <a:cubicBezTo>
                  <a:pt x="25806" y="91208"/>
                  <a:pt x="25908" y="90599"/>
                  <a:pt x="25908" y="89786"/>
                </a:cubicBezTo>
                <a:cubicBezTo>
                  <a:pt x="26314" y="87144"/>
                  <a:pt x="26772" y="84604"/>
                  <a:pt x="27280" y="82166"/>
                </a:cubicBezTo>
                <a:cubicBezTo>
                  <a:pt x="27788" y="79728"/>
                  <a:pt x="28245" y="77289"/>
                  <a:pt x="28651" y="74851"/>
                </a:cubicBezTo>
                <a:lnTo>
                  <a:pt x="28651" y="73936"/>
                </a:lnTo>
                <a:cubicBezTo>
                  <a:pt x="29667" y="71092"/>
                  <a:pt x="30328" y="68196"/>
                  <a:pt x="30632" y="65250"/>
                </a:cubicBezTo>
                <a:cubicBezTo>
                  <a:pt x="30937" y="62303"/>
                  <a:pt x="31598" y="59306"/>
                  <a:pt x="32614" y="56258"/>
                </a:cubicBezTo>
                <a:cubicBezTo>
                  <a:pt x="33630" y="53007"/>
                  <a:pt x="34341" y="49756"/>
                  <a:pt x="34747" y="46504"/>
                </a:cubicBezTo>
                <a:cubicBezTo>
                  <a:pt x="35154" y="43253"/>
                  <a:pt x="35865" y="39900"/>
                  <a:pt x="36881" y="36446"/>
                </a:cubicBezTo>
                <a:cubicBezTo>
                  <a:pt x="37084" y="35836"/>
                  <a:pt x="37287" y="35176"/>
                  <a:pt x="37490" y="34465"/>
                </a:cubicBezTo>
                <a:cubicBezTo>
                  <a:pt x="37694" y="33754"/>
                  <a:pt x="37897" y="32992"/>
                  <a:pt x="38100" y="32179"/>
                </a:cubicBezTo>
                <a:cubicBezTo>
                  <a:pt x="38303" y="31366"/>
                  <a:pt x="38405" y="30706"/>
                  <a:pt x="38405" y="30198"/>
                </a:cubicBezTo>
                <a:cubicBezTo>
                  <a:pt x="38405" y="29690"/>
                  <a:pt x="38506" y="29131"/>
                  <a:pt x="38710" y="28521"/>
                </a:cubicBezTo>
                <a:cubicBezTo>
                  <a:pt x="38913" y="28115"/>
                  <a:pt x="39014" y="27658"/>
                  <a:pt x="39014" y="27150"/>
                </a:cubicBezTo>
                <a:cubicBezTo>
                  <a:pt x="39014" y="26642"/>
                  <a:pt x="39116" y="25981"/>
                  <a:pt x="39319" y="25168"/>
                </a:cubicBezTo>
                <a:cubicBezTo>
                  <a:pt x="39522" y="23949"/>
                  <a:pt x="39776" y="22730"/>
                  <a:pt x="40081" y="21511"/>
                </a:cubicBezTo>
                <a:cubicBezTo>
                  <a:pt x="40386" y="20292"/>
                  <a:pt x="40742" y="18971"/>
                  <a:pt x="41148" y="17548"/>
                </a:cubicBezTo>
                <a:cubicBezTo>
                  <a:pt x="41554" y="16126"/>
                  <a:pt x="41859" y="14704"/>
                  <a:pt x="42062" y="13281"/>
                </a:cubicBezTo>
                <a:cubicBezTo>
                  <a:pt x="42266" y="11859"/>
                  <a:pt x="42570" y="10436"/>
                  <a:pt x="42977" y="9014"/>
                </a:cubicBezTo>
                <a:cubicBezTo>
                  <a:pt x="43790" y="4950"/>
                  <a:pt x="46330" y="2918"/>
                  <a:pt x="50597" y="2918"/>
                </a:cubicBezTo>
                <a:cubicBezTo>
                  <a:pt x="52222" y="2918"/>
                  <a:pt x="53848" y="2867"/>
                  <a:pt x="55474" y="2766"/>
                </a:cubicBezTo>
                <a:cubicBezTo>
                  <a:pt x="57099" y="2664"/>
                  <a:pt x="58725" y="2613"/>
                  <a:pt x="60350" y="2613"/>
                </a:cubicBezTo>
                <a:close/>
                <a:moveTo>
                  <a:pt x="355397" y="175"/>
                </a:moveTo>
                <a:cubicBezTo>
                  <a:pt x="361391" y="-232"/>
                  <a:pt x="367335" y="73"/>
                  <a:pt x="373228" y="1089"/>
                </a:cubicBezTo>
                <a:cubicBezTo>
                  <a:pt x="376885" y="1496"/>
                  <a:pt x="380136" y="2359"/>
                  <a:pt x="382981" y="3680"/>
                </a:cubicBezTo>
                <a:cubicBezTo>
                  <a:pt x="385826" y="5001"/>
                  <a:pt x="388569" y="6576"/>
                  <a:pt x="391211" y="8404"/>
                </a:cubicBezTo>
                <a:cubicBezTo>
                  <a:pt x="393852" y="10030"/>
                  <a:pt x="396088" y="11910"/>
                  <a:pt x="397916" y="14043"/>
                </a:cubicBezTo>
                <a:cubicBezTo>
                  <a:pt x="399745" y="16177"/>
                  <a:pt x="401371" y="18463"/>
                  <a:pt x="402793" y="20901"/>
                </a:cubicBezTo>
                <a:cubicBezTo>
                  <a:pt x="404419" y="23746"/>
                  <a:pt x="405892" y="26489"/>
                  <a:pt x="407213" y="29131"/>
                </a:cubicBezTo>
                <a:cubicBezTo>
                  <a:pt x="408534" y="31772"/>
                  <a:pt x="409600" y="34719"/>
                  <a:pt x="410413" y="37970"/>
                </a:cubicBezTo>
                <a:cubicBezTo>
                  <a:pt x="411023" y="42034"/>
                  <a:pt x="411582" y="46098"/>
                  <a:pt x="412090" y="50162"/>
                </a:cubicBezTo>
                <a:cubicBezTo>
                  <a:pt x="412598" y="54226"/>
                  <a:pt x="412750" y="58392"/>
                  <a:pt x="412547" y="62659"/>
                </a:cubicBezTo>
                <a:cubicBezTo>
                  <a:pt x="412547" y="69364"/>
                  <a:pt x="412242" y="76070"/>
                  <a:pt x="411632" y="82776"/>
                </a:cubicBezTo>
                <a:cubicBezTo>
                  <a:pt x="411632" y="83792"/>
                  <a:pt x="411429" y="84909"/>
                  <a:pt x="411023" y="86128"/>
                </a:cubicBezTo>
                <a:cubicBezTo>
                  <a:pt x="410820" y="87144"/>
                  <a:pt x="410820" y="88262"/>
                  <a:pt x="411023" y="89481"/>
                </a:cubicBezTo>
                <a:cubicBezTo>
                  <a:pt x="411226" y="90700"/>
                  <a:pt x="411124" y="91920"/>
                  <a:pt x="410718" y="93139"/>
                </a:cubicBezTo>
                <a:cubicBezTo>
                  <a:pt x="410515" y="94968"/>
                  <a:pt x="410210" y="96746"/>
                  <a:pt x="409804" y="98473"/>
                </a:cubicBezTo>
                <a:cubicBezTo>
                  <a:pt x="409397" y="100200"/>
                  <a:pt x="408991" y="101978"/>
                  <a:pt x="408584" y="103807"/>
                </a:cubicBezTo>
                <a:cubicBezTo>
                  <a:pt x="408178" y="105432"/>
                  <a:pt x="407873" y="107261"/>
                  <a:pt x="407670" y="109293"/>
                </a:cubicBezTo>
                <a:cubicBezTo>
                  <a:pt x="407670" y="109293"/>
                  <a:pt x="407670" y="109801"/>
                  <a:pt x="407670" y="110817"/>
                </a:cubicBezTo>
                <a:cubicBezTo>
                  <a:pt x="406451" y="115084"/>
                  <a:pt x="405181" y="119402"/>
                  <a:pt x="403860" y="123771"/>
                </a:cubicBezTo>
                <a:cubicBezTo>
                  <a:pt x="402539" y="128140"/>
                  <a:pt x="401269" y="132458"/>
                  <a:pt x="400050" y="136725"/>
                </a:cubicBezTo>
                <a:cubicBezTo>
                  <a:pt x="399034" y="139164"/>
                  <a:pt x="398221" y="141551"/>
                  <a:pt x="397612" y="143888"/>
                </a:cubicBezTo>
                <a:cubicBezTo>
                  <a:pt x="397002" y="146225"/>
                  <a:pt x="396189" y="148612"/>
                  <a:pt x="395173" y="151051"/>
                </a:cubicBezTo>
                <a:cubicBezTo>
                  <a:pt x="394157" y="153692"/>
                  <a:pt x="393090" y="156182"/>
                  <a:pt x="391973" y="158518"/>
                </a:cubicBezTo>
                <a:cubicBezTo>
                  <a:pt x="390855" y="160855"/>
                  <a:pt x="389585" y="163141"/>
                  <a:pt x="388163" y="165376"/>
                </a:cubicBezTo>
                <a:cubicBezTo>
                  <a:pt x="385928" y="170253"/>
                  <a:pt x="383489" y="174724"/>
                  <a:pt x="380848" y="178788"/>
                </a:cubicBezTo>
                <a:cubicBezTo>
                  <a:pt x="378409" y="182242"/>
                  <a:pt x="375971" y="185493"/>
                  <a:pt x="373532" y="188541"/>
                </a:cubicBezTo>
                <a:cubicBezTo>
                  <a:pt x="371094" y="191589"/>
                  <a:pt x="368351" y="194536"/>
                  <a:pt x="365303" y="197380"/>
                </a:cubicBezTo>
                <a:cubicBezTo>
                  <a:pt x="361848" y="201038"/>
                  <a:pt x="357988" y="204188"/>
                  <a:pt x="353720" y="206829"/>
                </a:cubicBezTo>
                <a:cubicBezTo>
                  <a:pt x="350876" y="208658"/>
                  <a:pt x="347828" y="210487"/>
                  <a:pt x="344576" y="212316"/>
                </a:cubicBezTo>
                <a:cubicBezTo>
                  <a:pt x="340716" y="213941"/>
                  <a:pt x="336906" y="215313"/>
                  <a:pt x="333146" y="216430"/>
                </a:cubicBezTo>
                <a:cubicBezTo>
                  <a:pt x="329387" y="217548"/>
                  <a:pt x="325577" y="218107"/>
                  <a:pt x="321716" y="218107"/>
                </a:cubicBezTo>
                <a:cubicBezTo>
                  <a:pt x="319888" y="218107"/>
                  <a:pt x="318160" y="218208"/>
                  <a:pt x="316535" y="218412"/>
                </a:cubicBezTo>
                <a:cubicBezTo>
                  <a:pt x="314909" y="218615"/>
                  <a:pt x="313182" y="218716"/>
                  <a:pt x="311353" y="218716"/>
                </a:cubicBezTo>
                <a:cubicBezTo>
                  <a:pt x="310337" y="218716"/>
                  <a:pt x="309270" y="218615"/>
                  <a:pt x="308153" y="218412"/>
                </a:cubicBezTo>
                <a:cubicBezTo>
                  <a:pt x="307035" y="218208"/>
                  <a:pt x="305765" y="218005"/>
                  <a:pt x="304343" y="217802"/>
                </a:cubicBezTo>
                <a:cubicBezTo>
                  <a:pt x="299060" y="216786"/>
                  <a:pt x="294488" y="215059"/>
                  <a:pt x="290627" y="212620"/>
                </a:cubicBezTo>
                <a:cubicBezTo>
                  <a:pt x="286766" y="210182"/>
                  <a:pt x="283210" y="207236"/>
                  <a:pt x="279959" y="203781"/>
                </a:cubicBezTo>
                <a:cubicBezTo>
                  <a:pt x="278943" y="202562"/>
                  <a:pt x="278028" y="201190"/>
                  <a:pt x="277216" y="199666"/>
                </a:cubicBezTo>
                <a:cubicBezTo>
                  <a:pt x="276403" y="198142"/>
                  <a:pt x="275590" y="196669"/>
                  <a:pt x="274777" y="195247"/>
                </a:cubicBezTo>
                <a:cubicBezTo>
                  <a:pt x="273355" y="193012"/>
                  <a:pt x="272085" y="190827"/>
                  <a:pt x="270967" y="188694"/>
                </a:cubicBezTo>
                <a:cubicBezTo>
                  <a:pt x="269850" y="186560"/>
                  <a:pt x="268986" y="184172"/>
                  <a:pt x="268376" y="181531"/>
                </a:cubicBezTo>
                <a:cubicBezTo>
                  <a:pt x="267970" y="179092"/>
                  <a:pt x="267614" y="176603"/>
                  <a:pt x="267310" y="174063"/>
                </a:cubicBezTo>
                <a:cubicBezTo>
                  <a:pt x="267005" y="171523"/>
                  <a:pt x="266649" y="169136"/>
                  <a:pt x="266243" y="166900"/>
                </a:cubicBezTo>
                <a:cubicBezTo>
                  <a:pt x="266040" y="165884"/>
                  <a:pt x="265887" y="165021"/>
                  <a:pt x="265786" y="164310"/>
                </a:cubicBezTo>
                <a:cubicBezTo>
                  <a:pt x="265684" y="163598"/>
                  <a:pt x="265633" y="162735"/>
                  <a:pt x="265633" y="161719"/>
                </a:cubicBezTo>
                <a:cubicBezTo>
                  <a:pt x="265227" y="158264"/>
                  <a:pt x="264973" y="154810"/>
                  <a:pt x="264871" y="151356"/>
                </a:cubicBezTo>
                <a:cubicBezTo>
                  <a:pt x="264770" y="147901"/>
                  <a:pt x="264820" y="144447"/>
                  <a:pt x="265024" y="140992"/>
                </a:cubicBezTo>
                <a:cubicBezTo>
                  <a:pt x="265430" y="135912"/>
                  <a:pt x="265887" y="130832"/>
                  <a:pt x="266395" y="125752"/>
                </a:cubicBezTo>
                <a:cubicBezTo>
                  <a:pt x="266903" y="120672"/>
                  <a:pt x="267665" y="115694"/>
                  <a:pt x="268681" y="110817"/>
                </a:cubicBezTo>
                <a:cubicBezTo>
                  <a:pt x="269697" y="106753"/>
                  <a:pt x="270662" y="102588"/>
                  <a:pt x="271577" y="98320"/>
                </a:cubicBezTo>
                <a:cubicBezTo>
                  <a:pt x="272491" y="94053"/>
                  <a:pt x="273660" y="89888"/>
                  <a:pt x="275082" y="85824"/>
                </a:cubicBezTo>
                <a:cubicBezTo>
                  <a:pt x="276911" y="80337"/>
                  <a:pt x="279044" y="74851"/>
                  <a:pt x="281483" y="69364"/>
                </a:cubicBezTo>
                <a:cubicBezTo>
                  <a:pt x="281889" y="68348"/>
                  <a:pt x="282346" y="67282"/>
                  <a:pt x="282854" y="66164"/>
                </a:cubicBezTo>
                <a:cubicBezTo>
                  <a:pt x="283362" y="65046"/>
                  <a:pt x="283820" y="63878"/>
                  <a:pt x="284226" y="62659"/>
                </a:cubicBezTo>
                <a:cubicBezTo>
                  <a:pt x="286461" y="57985"/>
                  <a:pt x="288849" y="53413"/>
                  <a:pt x="291389" y="48943"/>
                </a:cubicBezTo>
                <a:cubicBezTo>
                  <a:pt x="293929" y="44472"/>
                  <a:pt x="296520" y="40104"/>
                  <a:pt x="299161" y="35836"/>
                </a:cubicBezTo>
                <a:cubicBezTo>
                  <a:pt x="300787" y="33601"/>
                  <a:pt x="302311" y="31518"/>
                  <a:pt x="303733" y="29588"/>
                </a:cubicBezTo>
                <a:cubicBezTo>
                  <a:pt x="305156" y="27658"/>
                  <a:pt x="306883" y="25880"/>
                  <a:pt x="308915" y="24254"/>
                </a:cubicBezTo>
                <a:cubicBezTo>
                  <a:pt x="309931" y="23441"/>
                  <a:pt x="310794" y="22578"/>
                  <a:pt x="311506" y="21663"/>
                </a:cubicBezTo>
                <a:cubicBezTo>
                  <a:pt x="312217" y="20749"/>
                  <a:pt x="313080" y="19784"/>
                  <a:pt x="314096" y="18768"/>
                </a:cubicBezTo>
                <a:cubicBezTo>
                  <a:pt x="317551" y="15516"/>
                  <a:pt x="321158" y="12824"/>
                  <a:pt x="324917" y="10690"/>
                </a:cubicBezTo>
                <a:cubicBezTo>
                  <a:pt x="328676" y="8557"/>
                  <a:pt x="332689" y="6576"/>
                  <a:pt x="336956" y="4747"/>
                </a:cubicBezTo>
                <a:cubicBezTo>
                  <a:pt x="343256" y="2105"/>
                  <a:pt x="349402" y="581"/>
                  <a:pt x="355397" y="17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sz="2400" dirty="0">
              <a:latin typeface="Calderock Stamp Slant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4C71259-1C9D-4541-A36B-E4ABDD3BC49E}"/>
              </a:ext>
            </a:extLst>
          </p:cNvPr>
          <p:cNvSpPr txBox="1"/>
          <p:nvPr/>
        </p:nvSpPr>
        <p:spPr>
          <a:xfrm>
            <a:off x="8968758" y="5883528"/>
            <a:ext cx="319948" cy="218716"/>
          </a:xfrm>
          <a:custGeom>
            <a:avLst/>
            <a:gdLst/>
            <a:ahLst/>
            <a:cxnLst/>
            <a:rect l="l" t="t" r="r" b="b"/>
            <a:pathLst>
              <a:path w="319948" h="218716">
                <a:moveTo>
                  <a:pt x="177454" y="208048"/>
                </a:moveTo>
                <a:cubicBezTo>
                  <a:pt x="177454" y="208455"/>
                  <a:pt x="177353" y="208760"/>
                  <a:pt x="177150" y="208963"/>
                </a:cubicBezTo>
                <a:cubicBezTo>
                  <a:pt x="177556" y="208760"/>
                  <a:pt x="177759" y="208658"/>
                  <a:pt x="177759" y="208658"/>
                </a:cubicBezTo>
                <a:lnTo>
                  <a:pt x="177759" y="208048"/>
                </a:lnTo>
                <a:close/>
                <a:moveTo>
                  <a:pt x="172882" y="208048"/>
                </a:moveTo>
                <a:lnTo>
                  <a:pt x="172882" y="208353"/>
                </a:lnTo>
                <a:lnTo>
                  <a:pt x="173797" y="208353"/>
                </a:lnTo>
                <a:lnTo>
                  <a:pt x="173797" y="208048"/>
                </a:lnTo>
                <a:close/>
                <a:moveTo>
                  <a:pt x="164348" y="207744"/>
                </a:moveTo>
                <a:cubicBezTo>
                  <a:pt x="164145" y="207947"/>
                  <a:pt x="163942" y="208150"/>
                  <a:pt x="163738" y="208353"/>
                </a:cubicBezTo>
                <a:cubicBezTo>
                  <a:pt x="163535" y="208556"/>
                  <a:pt x="163129" y="208861"/>
                  <a:pt x="162519" y="209268"/>
                </a:cubicBezTo>
                <a:cubicBezTo>
                  <a:pt x="163129" y="209064"/>
                  <a:pt x="163637" y="208963"/>
                  <a:pt x="164043" y="208963"/>
                </a:cubicBezTo>
                <a:cubicBezTo>
                  <a:pt x="164450" y="208963"/>
                  <a:pt x="164958" y="208861"/>
                  <a:pt x="165567" y="208658"/>
                </a:cubicBezTo>
                <a:cubicBezTo>
                  <a:pt x="165161" y="208455"/>
                  <a:pt x="164754" y="208150"/>
                  <a:pt x="164348" y="207744"/>
                </a:cubicBezTo>
                <a:close/>
                <a:moveTo>
                  <a:pt x="158862" y="206829"/>
                </a:moveTo>
                <a:cubicBezTo>
                  <a:pt x="158862" y="207236"/>
                  <a:pt x="158862" y="207439"/>
                  <a:pt x="158862" y="207439"/>
                </a:cubicBezTo>
                <a:cubicBezTo>
                  <a:pt x="159065" y="207236"/>
                  <a:pt x="159166" y="207032"/>
                  <a:pt x="159166" y="206829"/>
                </a:cubicBezTo>
                <a:close/>
                <a:moveTo>
                  <a:pt x="153898" y="206568"/>
                </a:moveTo>
                <a:lnTo>
                  <a:pt x="151546" y="207744"/>
                </a:lnTo>
                <a:cubicBezTo>
                  <a:pt x="151953" y="207947"/>
                  <a:pt x="152258" y="208048"/>
                  <a:pt x="152461" y="208048"/>
                </a:cubicBezTo>
                <a:cubicBezTo>
                  <a:pt x="152664" y="208048"/>
                  <a:pt x="152969" y="208252"/>
                  <a:pt x="153375" y="208658"/>
                </a:cubicBezTo>
                <a:close/>
                <a:moveTo>
                  <a:pt x="172882" y="205915"/>
                </a:moveTo>
                <a:lnTo>
                  <a:pt x="172882" y="206829"/>
                </a:lnTo>
                <a:lnTo>
                  <a:pt x="173187" y="206829"/>
                </a:lnTo>
                <a:lnTo>
                  <a:pt x="173187" y="205915"/>
                </a:lnTo>
                <a:close/>
                <a:moveTo>
                  <a:pt x="18196" y="205915"/>
                </a:moveTo>
                <a:cubicBezTo>
                  <a:pt x="18400" y="205915"/>
                  <a:pt x="18603" y="206016"/>
                  <a:pt x="18806" y="206220"/>
                </a:cubicBezTo>
                <a:lnTo>
                  <a:pt x="18806" y="205915"/>
                </a:lnTo>
                <a:close/>
                <a:moveTo>
                  <a:pt x="154290" y="205762"/>
                </a:moveTo>
                <a:cubicBezTo>
                  <a:pt x="154493" y="205661"/>
                  <a:pt x="154391" y="205712"/>
                  <a:pt x="153985" y="205915"/>
                </a:cubicBezTo>
                <a:lnTo>
                  <a:pt x="153985" y="206220"/>
                </a:lnTo>
                <a:cubicBezTo>
                  <a:pt x="153985" y="206016"/>
                  <a:pt x="154086" y="205864"/>
                  <a:pt x="154290" y="205762"/>
                </a:cubicBezTo>
                <a:close/>
                <a:moveTo>
                  <a:pt x="185074" y="205000"/>
                </a:moveTo>
                <a:cubicBezTo>
                  <a:pt x="185074" y="205204"/>
                  <a:pt x="185176" y="205305"/>
                  <a:pt x="185379" y="205305"/>
                </a:cubicBezTo>
                <a:lnTo>
                  <a:pt x="185379" y="205000"/>
                </a:lnTo>
                <a:close/>
                <a:moveTo>
                  <a:pt x="168615" y="205000"/>
                </a:moveTo>
                <a:cubicBezTo>
                  <a:pt x="168412" y="205000"/>
                  <a:pt x="168310" y="205102"/>
                  <a:pt x="168310" y="205305"/>
                </a:cubicBezTo>
                <a:cubicBezTo>
                  <a:pt x="168514" y="205305"/>
                  <a:pt x="168615" y="205407"/>
                  <a:pt x="168615" y="205610"/>
                </a:cubicBezTo>
                <a:cubicBezTo>
                  <a:pt x="168818" y="205407"/>
                  <a:pt x="168920" y="205305"/>
                  <a:pt x="168920" y="205305"/>
                </a:cubicBezTo>
                <a:cubicBezTo>
                  <a:pt x="168717" y="205102"/>
                  <a:pt x="168615" y="205000"/>
                  <a:pt x="168615" y="205000"/>
                </a:cubicBezTo>
                <a:close/>
                <a:moveTo>
                  <a:pt x="172273" y="204391"/>
                </a:moveTo>
                <a:cubicBezTo>
                  <a:pt x="171866" y="205000"/>
                  <a:pt x="171562" y="205458"/>
                  <a:pt x="171358" y="205762"/>
                </a:cubicBezTo>
                <a:cubicBezTo>
                  <a:pt x="171155" y="206067"/>
                  <a:pt x="171054" y="206423"/>
                  <a:pt x="171054" y="206829"/>
                </a:cubicBezTo>
                <a:lnTo>
                  <a:pt x="168920" y="208963"/>
                </a:lnTo>
                <a:cubicBezTo>
                  <a:pt x="170546" y="208556"/>
                  <a:pt x="171511" y="207947"/>
                  <a:pt x="171816" y="207134"/>
                </a:cubicBezTo>
                <a:cubicBezTo>
                  <a:pt x="172120" y="206321"/>
                  <a:pt x="172273" y="205407"/>
                  <a:pt x="172273" y="204391"/>
                </a:cubicBezTo>
                <a:close/>
                <a:moveTo>
                  <a:pt x="164043" y="204086"/>
                </a:moveTo>
                <a:cubicBezTo>
                  <a:pt x="163840" y="204086"/>
                  <a:pt x="163688" y="204137"/>
                  <a:pt x="163586" y="204238"/>
                </a:cubicBezTo>
                <a:cubicBezTo>
                  <a:pt x="163484" y="204340"/>
                  <a:pt x="163332" y="204391"/>
                  <a:pt x="163129" y="204391"/>
                </a:cubicBezTo>
                <a:cubicBezTo>
                  <a:pt x="163129" y="204797"/>
                  <a:pt x="163180" y="205051"/>
                  <a:pt x="163281" y="205153"/>
                </a:cubicBezTo>
                <a:cubicBezTo>
                  <a:pt x="163383" y="205254"/>
                  <a:pt x="163434" y="205407"/>
                  <a:pt x="163434" y="205610"/>
                </a:cubicBezTo>
                <a:cubicBezTo>
                  <a:pt x="163637" y="205407"/>
                  <a:pt x="163942" y="205204"/>
                  <a:pt x="164348" y="205000"/>
                </a:cubicBezTo>
                <a:cubicBezTo>
                  <a:pt x="164145" y="205000"/>
                  <a:pt x="164043" y="204899"/>
                  <a:pt x="164043" y="204696"/>
                </a:cubicBezTo>
                <a:close/>
                <a:moveTo>
                  <a:pt x="148194" y="203781"/>
                </a:moveTo>
                <a:cubicBezTo>
                  <a:pt x="148397" y="204797"/>
                  <a:pt x="148600" y="205508"/>
                  <a:pt x="148803" y="205915"/>
                </a:cubicBezTo>
                <a:cubicBezTo>
                  <a:pt x="149006" y="206321"/>
                  <a:pt x="149616" y="206423"/>
                  <a:pt x="150632" y="206220"/>
                </a:cubicBezTo>
                <a:cubicBezTo>
                  <a:pt x="150226" y="205813"/>
                  <a:pt x="149972" y="205305"/>
                  <a:pt x="149870" y="204696"/>
                </a:cubicBezTo>
                <a:cubicBezTo>
                  <a:pt x="149768" y="204086"/>
                  <a:pt x="149210" y="203781"/>
                  <a:pt x="148194" y="203781"/>
                </a:cubicBezTo>
                <a:close/>
                <a:moveTo>
                  <a:pt x="26426" y="203172"/>
                </a:moveTo>
                <a:cubicBezTo>
                  <a:pt x="27239" y="204797"/>
                  <a:pt x="27645" y="205813"/>
                  <a:pt x="27645" y="206220"/>
                </a:cubicBezTo>
                <a:lnTo>
                  <a:pt x="33741" y="206220"/>
                </a:lnTo>
                <a:cubicBezTo>
                  <a:pt x="33741" y="205610"/>
                  <a:pt x="33538" y="205305"/>
                  <a:pt x="33132" y="205305"/>
                </a:cubicBezTo>
                <a:cubicBezTo>
                  <a:pt x="33741" y="204696"/>
                  <a:pt x="34249" y="204289"/>
                  <a:pt x="34656" y="204086"/>
                </a:cubicBezTo>
                <a:cubicBezTo>
                  <a:pt x="34452" y="203883"/>
                  <a:pt x="34351" y="203781"/>
                  <a:pt x="34351" y="203781"/>
                </a:cubicBezTo>
                <a:cubicBezTo>
                  <a:pt x="33741" y="203781"/>
                  <a:pt x="33132" y="203832"/>
                  <a:pt x="32522" y="203934"/>
                </a:cubicBezTo>
                <a:cubicBezTo>
                  <a:pt x="31912" y="204035"/>
                  <a:pt x="31100" y="204188"/>
                  <a:pt x="30084" y="204391"/>
                </a:cubicBezTo>
                <a:cubicBezTo>
                  <a:pt x="29677" y="204188"/>
                  <a:pt x="29220" y="204035"/>
                  <a:pt x="28712" y="203934"/>
                </a:cubicBezTo>
                <a:cubicBezTo>
                  <a:pt x="28204" y="203832"/>
                  <a:pt x="27442" y="203578"/>
                  <a:pt x="26426" y="203172"/>
                </a:cubicBezTo>
                <a:close/>
                <a:moveTo>
                  <a:pt x="152156" y="202867"/>
                </a:moveTo>
                <a:cubicBezTo>
                  <a:pt x="152156" y="202867"/>
                  <a:pt x="152156" y="203172"/>
                  <a:pt x="152156" y="203781"/>
                </a:cubicBezTo>
                <a:cubicBezTo>
                  <a:pt x="152766" y="203781"/>
                  <a:pt x="153172" y="203680"/>
                  <a:pt x="153375" y="203476"/>
                </a:cubicBezTo>
                <a:cubicBezTo>
                  <a:pt x="153375" y="203273"/>
                  <a:pt x="153477" y="203070"/>
                  <a:pt x="153680" y="202867"/>
                </a:cubicBezTo>
                <a:close/>
                <a:moveTo>
                  <a:pt x="145755" y="202867"/>
                </a:moveTo>
                <a:cubicBezTo>
                  <a:pt x="144942" y="203273"/>
                  <a:pt x="144231" y="203984"/>
                  <a:pt x="143622" y="205000"/>
                </a:cubicBezTo>
                <a:cubicBezTo>
                  <a:pt x="144638" y="204594"/>
                  <a:pt x="145298" y="204391"/>
                  <a:pt x="145603" y="204391"/>
                </a:cubicBezTo>
                <a:cubicBezTo>
                  <a:pt x="145908" y="204391"/>
                  <a:pt x="146365" y="204391"/>
                  <a:pt x="146974" y="204391"/>
                </a:cubicBezTo>
                <a:cubicBezTo>
                  <a:pt x="146162" y="203781"/>
                  <a:pt x="145755" y="203273"/>
                  <a:pt x="145755" y="202867"/>
                </a:cubicBezTo>
                <a:close/>
                <a:moveTo>
                  <a:pt x="19111" y="202867"/>
                </a:moveTo>
                <a:cubicBezTo>
                  <a:pt x="17485" y="203273"/>
                  <a:pt x="16063" y="203680"/>
                  <a:pt x="14844" y="204086"/>
                </a:cubicBezTo>
                <a:cubicBezTo>
                  <a:pt x="15656" y="204899"/>
                  <a:pt x="16368" y="205153"/>
                  <a:pt x="16977" y="204848"/>
                </a:cubicBezTo>
                <a:cubicBezTo>
                  <a:pt x="17587" y="204543"/>
                  <a:pt x="18298" y="204289"/>
                  <a:pt x="19111" y="204086"/>
                </a:cubicBezTo>
                <a:close/>
                <a:moveTo>
                  <a:pt x="192085" y="202257"/>
                </a:moveTo>
                <a:cubicBezTo>
                  <a:pt x="191678" y="202664"/>
                  <a:pt x="191272" y="202867"/>
                  <a:pt x="190866" y="202867"/>
                </a:cubicBezTo>
                <a:cubicBezTo>
                  <a:pt x="190866" y="203273"/>
                  <a:pt x="190866" y="203476"/>
                  <a:pt x="190866" y="203476"/>
                </a:cubicBezTo>
                <a:cubicBezTo>
                  <a:pt x="190866" y="203476"/>
                  <a:pt x="191475" y="203273"/>
                  <a:pt x="192694" y="202867"/>
                </a:cubicBezTo>
                <a:cubicBezTo>
                  <a:pt x="192694" y="202867"/>
                  <a:pt x="192491" y="202664"/>
                  <a:pt x="192085" y="202257"/>
                </a:cubicBezTo>
                <a:close/>
                <a:moveTo>
                  <a:pt x="22464" y="202257"/>
                </a:moveTo>
                <a:lnTo>
                  <a:pt x="21854" y="202867"/>
                </a:lnTo>
                <a:lnTo>
                  <a:pt x="21854" y="203476"/>
                </a:lnTo>
                <a:cubicBezTo>
                  <a:pt x="21854" y="203476"/>
                  <a:pt x="22057" y="203070"/>
                  <a:pt x="22464" y="202257"/>
                </a:cubicBezTo>
                <a:close/>
                <a:moveTo>
                  <a:pt x="177150" y="201952"/>
                </a:moveTo>
                <a:cubicBezTo>
                  <a:pt x="177150" y="202156"/>
                  <a:pt x="176946" y="202460"/>
                  <a:pt x="176540" y="202867"/>
                </a:cubicBezTo>
                <a:cubicBezTo>
                  <a:pt x="176540" y="203070"/>
                  <a:pt x="176845" y="203273"/>
                  <a:pt x="177454" y="203476"/>
                </a:cubicBezTo>
                <a:cubicBezTo>
                  <a:pt x="177454" y="203476"/>
                  <a:pt x="177658" y="203273"/>
                  <a:pt x="178064" y="202867"/>
                </a:cubicBezTo>
                <a:cubicBezTo>
                  <a:pt x="178064" y="202664"/>
                  <a:pt x="177759" y="202359"/>
                  <a:pt x="177150" y="201952"/>
                </a:cubicBezTo>
                <a:close/>
                <a:moveTo>
                  <a:pt x="162214" y="201343"/>
                </a:moveTo>
                <a:cubicBezTo>
                  <a:pt x="162011" y="201749"/>
                  <a:pt x="161910" y="202054"/>
                  <a:pt x="161910" y="202257"/>
                </a:cubicBezTo>
                <a:lnTo>
                  <a:pt x="161666" y="202989"/>
                </a:lnTo>
                <a:lnTo>
                  <a:pt x="161910" y="202867"/>
                </a:lnTo>
                <a:cubicBezTo>
                  <a:pt x="162113" y="202664"/>
                  <a:pt x="162316" y="202460"/>
                  <a:pt x="162519" y="202257"/>
                </a:cubicBezTo>
                <a:cubicBezTo>
                  <a:pt x="162722" y="202054"/>
                  <a:pt x="162621" y="201749"/>
                  <a:pt x="162214" y="201343"/>
                </a:cubicBezTo>
                <a:close/>
                <a:moveTo>
                  <a:pt x="160386" y="201343"/>
                </a:moveTo>
                <a:cubicBezTo>
                  <a:pt x="159776" y="201749"/>
                  <a:pt x="159319" y="202003"/>
                  <a:pt x="159014" y="202105"/>
                </a:cubicBezTo>
                <a:cubicBezTo>
                  <a:pt x="158709" y="202206"/>
                  <a:pt x="158150" y="202460"/>
                  <a:pt x="157338" y="202867"/>
                </a:cubicBezTo>
                <a:cubicBezTo>
                  <a:pt x="158354" y="203070"/>
                  <a:pt x="159014" y="203121"/>
                  <a:pt x="159319" y="203019"/>
                </a:cubicBezTo>
                <a:cubicBezTo>
                  <a:pt x="159624" y="202918"/>
                  <a:pt x="159979" y="202359"/>
                  <a:pt x="160386" y="201343"/>
                </a:cubicBezTo>
                <a:close/>
                <a:moveTo>
                  <a:pt x="270277" y="201169"/>
                </a:moveTo>
                <a:lnTo>
                  <a:pt x="270342" y="201495"/>
                </a:lnTo>
                <a:cubicBezTo>
                  <a:pt x="270241" y="201597"/>
                  <a:pt x="270190" y="201749"/>
                  <a:pt x="270190" y="201952"/>
                </a:cubicBezTo>
                <a:lnTo>
                  <a:pt x="270799" y="201952"/>
                </a:lnTo>
                <a:cubicBezTo>
                  <a:pt x="270596" y="201749"/>
                  <a:pt x="270495" y="201597"/>
                  <a:pt x="270495" y="201495"/>
                </a:cubicBezTo>
                <a:close/>
                <a:moveTo>
                  <a:pt x="141488" y="200733"/>
                </a:moveTo>
                <a:cubicBezTo>
                  <a:pt x="141285" y="200936"/>
                  <a:pt x="140878" y="201038"/>
                  <a:pt x="140269" y="201038"/>
                </a:cubicBezTo>
                <a:cubicBezTo>
                  <a:pt x="140472" y="201241"/>
                  <a:pt x="140574" y="201343"/>
                  <a:pt x="140574" y="201343"/>
                </a:cubicBezTo>
                <a:lnTo>
                  <a:pt x="141488" y="201343"/>
                </a:lnTo>
                <a:close/>
                <a:moveTo>
                  <a:pt x="275067" y="200428"/>
                </a:moveTo>
                <a:cubicBezTo>
                  <a:pt x="274660" y="200632"/>
                  <a:pt x="274406" y="200835"/>
                  <a:pt x="274305" y="201038"/>
                </a:cubicBezTo>
                <a:cubicBezTo>
                  <a:pt x="274203" y="201241"/>
                  <a:pt x="274051" y="201444"/>
                  <a:pt x="273847" y="201648"/>
                </a:cubicBezTo>
                <a:lnTo>
                  <a:pt x="273704" y="201791"/>
                </a:lnTo>
                <a:lnTo>
                  <a:pt x="274914" y="202867"/>
                </a:lnTo>
                <a:cubicBezTo>
                  <a:pt x="275219" y="203273"/>
                  <a:pt x="275575" y="203680"/>
                  <a:pt x="275981" y="204086"/>
                </a:cubicBezTo>
                <a:cubicBezTo>
                  <a:pt x="278216" y="204086"/>
                  <a:pt x="279334" y="203476"/>
                  <a:pt x="279334" y="202257"/>
                </a:cubicBezTo>
                <a:lnTo>
                  <a:pt x="276895" y="202257"/>
                </a:lnTo>
                <a:cubicBezTo>
                  <a:pt x="276489" y="201851"/>
                  <a:pt x="276184" y="201546"/>
                  <a:pt x="275981" y="201343"/>
                </a:cubicBezTo>
                <a:cubicBezTo>
                  <a:pt x="275778" y="201140"/>
                  <a:pt x="275473" y="200835"/>
                  <a:pt x="275067" y="200428"/>
                </a:cubicBezTo>
                <a:close/>
                <a:moveTo>
                  <a:pt x="184465" y="200428"/>
                </a:moveTo>
                <a:cubicBezTo>
                  <a:pt x="183652" y="201444"/>
                  <a:pt x="183296" y="202054"/>
                  <a:pt x="183398" y="202257"/>
                </a:cubicBezTo>
                <a:cubicBezTo>
                  <a:pt x="183500" y="202460"/>
                  <a:pt x="184058" y="202968"/>
                  <a:pt x="185074" y="203781"/>
                </a:cubicBezTo>
                <a:cubicBezTo>
                  <a:pt x="184871" y="203172"/>
                  <a:pt x="184719" y="202613"/>
                  <a:pt x="184617" y="202105"/>
                </a:cubicBezTo>
                <a:cubicBezTo>
                  <a:pt x="184516" y="201597"/>
                  <a:pt x="184465" y="201038"/>
                  <a:pt x="184465" y="200428"/>
                </a:cubicBezTo>
                <a:close/>
                <a:moveTo>
                  <a:pt x="39228" y="200124"/>
                </a:moveTo>
                <a:cubicBezTo>
                  <a:pt x="38821" y="200530"/>
                  <a:pt x="38618" y="200733"/>
                  <a:pt x="38618" y="200733"/>
                </a:cubicBezTo>
                <a:cubicBezTo>
                  <a:pt x="38212" y="200936"/>
                  <a:pt x="37856" y="201089"/>
                  <a:pt x="37551" y="201190"/>
                </a:cubicBezTo>
                <a:cubicBezTo>
                  <a:pt x="37246" y="201292"/>
                  <a:pt x="36891" y="201444"/>
                  <a:pt x="36484" y="201648"/>
                </a:cubicBezTo>
                <a:lnTo>
                  <a:pt x="36484" y="202257"/>
                </a:lnTo>
                <a:cubicBezTo>
                  <a:pt x="36891" y="202257"/>
                  <a:pt x="37399" y="202308"/>
                  <a:pt x="38008" y="202410"/>
                </a:cubicBezTo>
                <a:cubicBezTo>
                  <a:pt x="38618" y="202511"/>
                  <a:pt x="39431" y="202562"/>
                  <a:pt x="40447" y="202562"/>
                </a:cubicBezTo>
                <a:cubicBezTo>
                  <a:pt x="40040" y="202156"/>
                  <a:pt x="39786" y="201851"/>
                  <a:pt x="39685" y="201648"/>
                </a:cubicBezTo>
                <a:lnTo>
                  <a:pt x="39380" y="201038"/>
                </a:lnTo>
                <a:lnTo>
                  <a:pt x="39228" y="201343"/>
                </a:lnTo>
                <a:cubicBezTo>
                  <a:pt x="38821" y="200936"/>
                  <a:pt x="38618" y="200733"/>
                  <a:pt x="38618" y="200733"/>
                </a:cubicBezTo>
                <a:lnTo>
                  <a:pt x="39228" y="200733"/>
                </a:lnTo>
                <a:close/>
                <a:moveTo>
                  <a:pt x="32827" y="200124"/>
                </a:moveTo>
                <a:lnTo>
                  <a:pt x="32522" y="200428"/>
                </a:lnTo>
                <a:lnTo>
                  <a:pt x="32827" y="200428"/>
                </a:lnTo>
                <a:close/>
                <a:moveTo>
                  <a:pt x="28255" y="200124"/>
                </a:moveTo>
                <a:cubicBezTo>
                  <a:pt x="27645" y="199920"/>
                  <a:pt x="27086" y="200022"/>
                  <a:pt x="26578" y="200428"/>
                </a:cubicBezTo>
                <a:cubicBezTo>
                  <a:pt x="26070" y="200835"/>
                  <a:pt x="25410" y="201343"/>
                  <a:pt x="24597" y="201952"/>
                </a:cubicBezTo>
                <a:cubicBezTo>
                  <a:pt x="26629" y="201952"/>
                  <a:pt x="27848" y="201343"/>
                  <a:pt x="28255" y="200124"/>
                </a:cubicBezTo>
                <a:close/>
                <a:moveTo>
                  <a:pt x="189342" y="199514"/>
                </a:moveTo>
                <a:lnTo>
                  <a:pt x="189342" y="199819"/>
                </a:lnTo>
                <a:lnTo>
                  <a:pt x="189646" y="199819"/>
                </a:lnTo>
                <a:cubicBezTo>
                  <a:pt x="189646" y="199616"/>
                  <a:pt x="189545" y="199514"/>
                  <a:pt x="189342" y="199514"/>
                </a:cubicBezTo>
                <a:close/>
                <a:moveTo>
                  <a:pt x="168920" y="199514"/>
                </a:moveTo>
                <a:cubicBezTo>
                  <a:pt x="168920" y="199717"/>
                  <a:pt x="169022" y="199819"/>
                  <a:pt x="169225" y="199819"/>
                </a:cubicBezTo>
                <a:lnTo>
                  <a:pt x="169530" y="199514"/>
                </a:lnTo>
                <a:close/>
                <a:moveTo>
                  <a:pt x="167091" y="199514"/>
                </a:moveTo>
                <a:cubicBezTo>
                  <a:pt x="166888" y="199717"/>
                  <a:pt x="166786" y="199819"/>
                  <a:pt x="166786" y="199819"/>
                </a:cubicBezTo>
                <a:lnTo>
                  <a:pt x="167091" y="199819"/>
                </a:lnTo>
                <a:close/>
                <a:moveTo>
                  <a:pt x="282344" y="199343"/>
                </a:moveTo>
                <a:lnTo>
                  <a:pt x="282077" y="200276"/>
                </a:lnTo>
                <a:cubicBezTo>
                  <a:pt x="281874" y="200581"/>
                  <a:pt x="281671" y="200936"/>
                  <a:pt x="281467" y="201343"/>
                </a:cubicBezTo>
                <a:cubicBezTo>
                  <a:pt x="281874" y="200936"/>
                  <a:pt x="282280" y="200632"/>
                  <a:pt x="282687" y="200428"/>
                </a:cubicBezTo>
                <a:cubicBezTo>
                  <a:pt x="283093" y="200225"/>
                  <a:pt x="283601" y="199920"/>
                  <a:pt x="284211" y="199514"/>
                </a:cubicBezTo>
                <a:lnTo>
                  <a:pt x="282382" y="199514"/>
                </a:lnTo>
                <a:close/>
                <a:moveTo>
                  <a:pt x="147584" y="199209"/>
                </a:moveTo>
                <a:lnTo>
                  <a:pt x="146974" y="199819"/>
                </a:lnTo>
                <a:cubicBezTo>
                  <a:pt x="146974" y="200022"/>
                  <a:pt x="147178" y="200327"/>
                  <a:pt x="147584" y="200733"/>
                </a:cubicBezTo>
                <a:cubicBezTo>
                  <a:pt x="147787" y="200530"/>
                  <a:pt x="147990" y="200428"/>
                  <a:pt x="148194" y="200428"/>
                </a:cubicBezTo>
                <a:cubicBezTo>
                  <a:pt x="148194" y="200022"/>
                  <a:pt x="147990" y="199616"/>
                  <a:pt x="147584" y="199209"/>
                </a:cubicBezTo>
                <a:close/>
                <a:moveTo>
                  <a:pt x="173187" y="198904"/>
                </a:moveTo>
                <a:cubicBezTo>
                  <a:pt x="172781" y="200124"/>
                  <a:pt x="172578" y="200733"/>
                  <a:pt x="172578" y="200733"/>
                </a:cubicBezTo>
                <a:cubicBezTo>
                  <a:pt x="172781" y="200530"/>
                  <a:pt x="172984" y="200428"/>
                  <a:pt x="173187" y="200428"/>
                </a:cubicBezTo>
                <a:cubicBezTo>
                  <a:pt x="173390" y="200428"/>
                  <a:pt x="173695" y="200327"/>
                  <a:pt x="174102" y="200124"/>
                </a:cubicBezTo>
                <a:cubicBezTo>
                  <a:pt x="173898" y="199717"/>
                  <a:pt x="173594" y="199311"/>
                  <a:pt x="173187" y="198904"/>
                </a:cubicBezTo>
                <a:close/>
                <a:moveTo>
                  <a:pt x="196352" y="198600"/>
                </a:moveTo>
                <a:cubicBezTo>
                  <a:pt x="196758" y="199006"/>
                  <a:pt x="197114" y="199362"/>
                  <a:pt x="197419" y="199666"/>
                </a:cubicBezTo>
                <a:cubicBezTo>
                  <a:pt x="197724" y="199971"/>
                  <a:pt x="198181" y="199616"/>
                  <a:pt x="198790" y="198600"/>
                </a:cubicBezTo>
                <a:close/>
                <a:moveTo>
                  <a:pt x="144231" y="198600"/>
                </a:moveTo>
                <a:cubicBezTo>
                  <a:pt x="143825" y="199006"/>
                  <a:pt x="143622" y="199209"/>
                  <a:pt x="143622" y="199209"/>
                </a:cubicBezTo>
                <a:cubicBezTo>
                  <a:pt x="143622" y="199412"/>
                  <a:pt x="143672" y="199565"/>
                  <a:pt x="143774" y="199666"/>
                </a:cubicBezTo>
                <a:cubicBezTo>
                  <a:pt x="143876" y="199768"/>
                  <a:pt x="143926" y="199920"/>
                  <a:pt x="143926" y="200124"/>
                </a:cubicBezTo>
                <a:cubicBezTo>
                  <a:pt x="144130" y="199920"/>
                  <a:pt x="144282" y="199819"/>
                  <a:pt x="144384" y="199819"/>
                </a:cubicBezTo>
                <a:cubicBezTo>
                  <a:pt x="144485" y="199819"/>
                  <a:pt x="144638" y="199717"/>
                  <a:pt x="144841" y="199514"/>
                </a:cubicBezTo>
                <a:cubicBezTo>
                  <a:pt x="144434" y="199108"/>
                  <a:pt x="144231" y="198803"/>
                  <a:pt x="144231" y="198600"/>
                </a:cubicBezTo>
                <a:close/>
                <a:moveTo>
                  <a:pt x="30693" y="198600"/>
                </a:moveTo>
                <a:cubicBezTo>
                  <a:pt x="30287" y="199006"/>
                  <a:pt x="30033" y="199311"/>
                  <a:pt x="29931" y="199514"/>
                </a:cubicBezTo>
                <a:cubicBezTo>
                  <a:pt x="29830" y="199717"/>
                  <a:pt x="29576" y="200022"/>
                  <a:pt x="29169" y="200428"/>
                </a:cubicBezTo>
                <a:cubicBezTo>
                  <a:pt x="29576" y="200632"/>
                  <a:pt x="29982" y="200936"/>
                  <a:pt x="30388" y="201343"/>
                </a:cubicBezTo>
                <a:cubicBezTo>
                  <a:pt x="31608" y="200936"/>
                  <a:pt x="31811" y="200124"/>
                  <a:pt x="30998" y="198904"/>
                </a:cubicBezTo>
                <a:cubicBezTo>
                  <a:pt x="31201" y="198701"/>
                  <a:pt x="31100" y="198600"/>
                  <a:pt x="30693" y="198600"/>
                </a:cubicBezTo>
                <a:close/>
                <a:moveTo>
                  <a:pt x="162519" y="197685"/>
                </a:moveTo>
                <a:cubicBezTo>
                  <a:pt x="162113" y="197888"/>
                  <a:pt x="161808" y="198142"/>
                  <a:pt x="161605" y="198447"/>
                </a:cubicBezTo>
                <a:cubicBezTo>
                  <a:pt x="161402" y="198752"/>
                  <a:pt x="161097" y="199006"/>
                  <a:pt x="160690" y="199209"/>
                </a:cubicBezTo>
                <a:cubicBezTo>
                  <a:pt x="160690" y="199006"/>
                  <a:pt x="160640" y="198904"/>
                  <a:pt x="160538" y="198904"/>
                </a:cubicBezTo>
                <a:lnTo>
                  <a:pt x="160487" y="198803"/>
                </a:lnTo>
                <a:lnTo>
                  <a:pt x="159166" y="200124"/>
                </a:lnTo>
                <a:cubicBezTo>
                  <a:pt x="159370" y="200124"/>
                  <a:pt x="160081" y="200327"/>
                  <a:pt x="161300" y="200733"/>
                </a:cubicBezTo>
                <a:cubicBezTo>
                  <a:pt x="161503" y="200327"/>
                  <a:pt x="161757" y="200022"/>
                  <a:pt x="162062" y="199819"/>
                </a:cubicBezTo>
                <a:cubicBezTo>
                  <a:pt x="162367" y="199616"/>
                  <a:pt x="162621" y="199311"/>
                  <a:pt x="162824" y="198904"/>
                </a:cubicBezTo>
                <a:cubicBezTo>
                  <a:pt x="163027" y="198701"/>
                  <a:pt x="163027" y="198498"/>
                  <a:pt x="162824" y="198295"/>
                </a:cubicBezTo>
                <a:cubicBezTo>
                  <a:pt x="162621" y="198092"/>
                  <a:pt x="162519" y="197888"/>
                  <a:pt x="162519" y="197685"/>
                </a:cubicBezTo>
                <a:close/>
                <a:moveTo>
                  <a:pt x="281467" y="196771"/>
                </a:moveTo>
                <a:cubicBezTo>
                  <a:pt x="281264" y="196974"/>
                  <a:pt x="280756" y="197685"/>
                  <a:pt x="279943" y="198904"/>
                </a:cubicBezTo>
                <a:cubicBezTo>
                  <a:pt x="280350" y="198904"/>
                  <a:pt x="280756" y="198955"/>
                  <a:pt x="281163" y="199057"/>
                </a:cubicBezTo>
                <a:lnTo>
                  <a:pt x="282312" y="199201"/>
                </a:lnTo>
                <a:lnTo>
                  <a:pt x="282077" y="198142"/>
                </a:lnTo>
                <a:cubicBezTo>
                  <a:pt x="282077" y="197634"/>
                  <a:pt x="281874" y="197177"/>
                  <a:pt x="281467" y="196771"/>
                </a:cubicBezTo>
                <a:close/>
                <a:moveTo>
                  <a:pt x="138440" y="196771"/>
                </a:moveTo>
                <a:cubicBezTo>
                  <a:pt x="138440" y="196974"/>
                  <a:pt x="138135" y="197177"/>
                  <a:pt x="137526" y="197380"/>
                </a:cubicBezTo>
                <a:cubicBezTo>
                  <a:pt x="137729" y="197584"/>
                  <a:pt x="137881" y="197838"/>
                  <a:pt x="137983" y="198142"/>
                </a:cubicBezTo>
                <a:cubicBezTo>
                  <a:pt x="138084" y="198447"/>
                  <a:pt x="138237" y="198701"/>
                  <a:pt x="138440" y="198904"/>
                </a:cubicBezTo>
                <a:lnTo>
                  <a:pt x="139050" y="198600"/>
                </a:lnTo>
                <a:cubicBezTo>
                  <a:pt x="138846" y="198193"/>
                  <a:pt x="138694" y="197888"/>
                  <a:pt x="138592" y="197685"/>
                </a:cubicBezTo>
                <a:cubicBezTo>
                  <a:pt x="138491" y="197482"/>
                  <a:pt x="138440" y="197177"/>
                  <a:pt x="138440" y="196771"/>
                </a:cubicBezTo>
                <a:close/>
                <a:moveTo>
                  <a:pt x="273543" y="196618"/>
                </a:moveTo>
                <a:cubicBezTo>
                  <a:pt x="273339" y="196517"/>
                  <a:pt x="272730" y="196669"/>
                  <a:pt x="271714" y="197076"/>
                </a:cubicBezTo>
                <a:cubicBezTo>
                  <a:pt x="272120" y="197482"/>
                  <a:pt x="272628" y="197736"/>
                  <a:pt x="273238" y="197838"/>
                </a:cubicBezTo>
                <a:cubicBezTo>
                  <a:pt x="273847" y="197939"/>
                  <a:pt x="274457" y="198193"/>
                  <a:pt x="275067" y="198600"/>
                </a:cubicBezTo>
                <a:cubicBezTo>
                  <a:pt x="274254" y="197380"/>
                  <a:pt x="273746" y="196720"/>
                  <a:pt x="273543" y="196618"/>
                </a:cubicBezTo>
                <a:close/>
                <a:moveTo>
                  <a:pt x="269885" y="196466"/>
                </a:moveTo>
                <a:lnTo>
                  <a:pt x="270190" y="196771"/>
                </a:lnTo>
                <a:lnTo>
                  <a:pt x="270190" y="196466"/>
                </a:lnTo>
                <a:close/>
                <a:moveTo>
                  <a:pt x="144536" y="196161"/>
                </a:moveTo>
                <a:lnTo>
                  <a:pt x="144231" y="196466"/>
                </a:lnTo>
                <a:lnTo>
                  <a:pt x="144536" y="196466"/>
                </a:lnTo>
                <a:lnTo>
                  <a:pt x="144841" y="196466"/>
                </a:lnTo>
                <a:cubicBezTo>
                  <a:pt x="144841" y="196263"/>
                  <a:pt x="144739" y="196161"/>
                  <a:pt x="144536" y="196161"/>
                </a:cubicBezTo>
                <a:close/>
                <a:moveTo>
                  <a:pt x="135392" y="196161"/>
                </a:moveTo>
                <a:lnTo>
                  <a:pt x="135392" y="196466"/>
                </a:lnTo>
                <a:lnTo>
                  <a:pt x="136306" y="196466"/>
                </a:lnTo>
                <a:lnTo>
                  <a:pt x="136306" y="196161"/>
                </a:lnTo>
                <a:close/>
                <a:moveTo>
                  <a:pt x="24902" y="196161"/>
                </a:moveTo>
                <a:lnTo>
                  <a:pt x="24597" y="196466"/>
                </a:lnTo>
                <a:lnTo>
                  <a:pt x="24902" y="196466"/>
                </a:lnTo>
                <a:close/>
                <a:moveTo>
                  <a:pt x="191170" y="195552"/>
                </a:moveTo>
                <a:cubicBezTo>
                  <a:pt x="190764" y="195755"/>
                  <a:pt x="190358" y="196060"/>
                  <a:pt x="189951" y="196466"/>
                </a:cubicBezTo>
                <a:cubicBezTo>
                  <a:pt x="190154" y="196466"/>
                  <a:pt x="190256" y="196517"/>
                  <a:pt x="190256" y="196618"/>
                </a:cubicBezTo>
                <a:cubicBezTo>
                  <a:pt x="190256" y="196720"/>
                  <a:pt x="190358" y="196771"/>
                  <a:pt x="190561" y="196771"/>
                </a:cubicBezTo>
                <a:cubicBezTo>
                  <a:pt x="190561" y="196568"/>
                  <a:pt x="190764" y="196263"/>
                  <a:pt x="191170" y="195856"/>
                </a:cubicBezTo>
                <a:close/>
                <a:moveTo>
                  <a:pt x="201838" y="195247"/>
                </a:moveTo>
                <a:cubicBezTo>
                  <a:pt x="200822" y="195247"/>
                  <a:pt x="200162" y="195298"/>
                  <a:pt x="199857" y="195399"/>
                </a:cubicBezTo>
                <a:cubicBezTo>
                  <a:pt x="199552" y="195501"/>
                  <a:pt x="199197" y="195856"/>
                  <a:pt x="198790" y="196466"/>
                </a:cubicBezTo>
                <a:lnTo>
                  <a:pt x="200314" y="196466"/>
                </a:lnTo>
                <a:cubicBezTo>
                  <a:pt x="200518" y="196263"/>
                  <a:pt x="200721" y="196110"/>
                  <a:pt x="200924" y="196009"/>
                </a:cubicBezTo>
                <a:cubicBezTo>
                  <a:pt x="201127" y="195907"/>
                  <a:pt x="201432" y="195653"/>
                  <a:pt x="201838" y="195247"/>
                </a:cubicBezTo>
                <a:close/>
                <a:moveTo>
                  <a:pt x="156728" y="195247"/>
                </a:moveTo>
                <a:cubicBezTo>
                  <a:pt x="156525" y="195247"/>
                  <a:pt x="156423" y="195298"/>
                  <a:pt x="156423" y="195399"/>
                </a:cubicBezTo>
                <a:cubicBezTo>
                  <a:pt x="156423" y="195501"/>
                  <a:pt x="156322" y="195552"/>
                  <a:pt x="156118" y="195552"/>
                </a:cubicBezTo>
                <a:cubicBezTo>
                  <a:pt x="156118" y="195958"/>
                  <a:pt x="156322" y="196364"/>
                  <a:pt x="156728" y="196771"/>
                </a:cubicBezTo>
                <a:cubicBezTo>
                  <a:pt x="156931" y="196974"/>
                  <a:pt x="157033" y="197126"/>
                  <a:pt x="157033" y="197228"/>
                </a:cubicBezTo>
                <a:cubicBezTo>
                  <a:pt x="157033" y="197330"/>
                  <a:pt x="157236" y="197584"/>
                  <a:pt x="157642" y="197990"/>
                </a:cubicBezTo>
                <a:lnTo>
                  <a:pt x="158687" y="196161"/>
                </a:lnTo>
                <a:lnTo>
                  <a:pt x="157642" y="196161"/>
                </a:lnTo>
                <a:lnTo>
                  <a:pt x="157468" y="196031"/>
                </a:lnTo>
                <a:lnTo>
                  <a:pt x="157033" y="195704"/>
                </a:lnTo>
                <a:cubicBezTo>
                  <a:pt x="157033" y="195602"/>
                  <a:pt x="156931" y="195450"/>
                  <a:pt x="156728" y="195247"/>
                </a:cubicBezTo>
                <a:close/>
                <a:moveTo>
                  <a:pt x="20940" y="195247"/>
                </a:moveTo>
                <a:cubicBezTo>
                  <a:pt x="20533" y="195653"/>
                  <a:pt x="20330" y="196060"/>
                  <a:pt x="20330" y="196466"/>
                </a:cubicBezTo>
                <a:lnTo>
                  <a:pt x="19873" y="197380"/>
                </a:lnTo>
                <a:lnTo>
                  <a:pt x="20330" y="197380"/>
                </a:lnTo>
                <a:lnTo>
                  <a:pt x="20521" y="197685"/>
                </a:lnTo>
                <a:lnTo>
                  <a:pt x="21854" y="199819"/>
                </a:lnTo>
                <a:cubicBezTo>
                  <a:pt x="22057" y="199616"/>
                  <a:pt x="22159" y="199412"/>
                  <a:pt x="22159" y="199209"/>
                </a:cubicBezTo>
                <a:cubicBezTo>
                  <a:pt x="22362" y="199209"/>
                  <a:pt x="22464" y="199209"/>
                  <a:pt x="22464" y="199209"/>
                </a:cubicBezTo>
                <a:cubicBezTo>
                  <a:pt x="22057" y="199006"/>
                  <a:pt x="21803" y="198752"/>
                  <a:pt x="21702" y="198447"/>
                </a:cubicBezTo>
                <a:lnTo>
                  <a:pt x="21157" y="197685"/>
                </a:lnTo>
                <a:lnTo>
                  <a:pt x="20940" y="197380"/>
                </a:lnTo>
                <a:cubicBezTo>
                  <a:pt x="21549" y="197177"/>
                  <a:pt x="22260" y="196872"/>
                  <a:pt x="23073" y="196466"/>
                </a:cubicBezTo>
                <a:cubicBezTo>
                  <a:pt x="22057" y="196263"/>
                  <a:pt x="21346" y="195856"/>
                  <a:pt x="20940" y="195247"/>
                </a:cubicBezTo>
                <a:close/>
                <a:moveTo>
                  <a:pt x="177454" y="194942"/>
                </a:moveTo>
                <a:lnTo>
                  <a:pt x="175626" y="196771"/>
                </a:lnTo>
                <a:cubicBezTo>
                  <a:pt x="176032" y="197177"/>
                  <a:pt x="176235" y="197380"/>
                  <a:pt x="176235" y="197380"/>
                </a:cubicBezTo>
                <a:cubicBezTo>
                  <a:pt x="176845" y="197177"/>
                  <a:pt x="177302" y="196974"/>
                  <a:pt x="177607" y="196771"/>
                </a:cubicBezTo>
                <a:cubicBezTo>
                  <a:pt x="177912" y="196568"/>
                  <a:pt x="177861" y="195958"/>
                  <a:pt x="177454" y="194942"/>
                </a:cubicBezTo>
                <a:close/>
                <a:moveTo>
                  <a:pt x="173797" y="194942"/>
                </a:moveTo>
                <a:cubicBezTo>
                  <a:pt x="172781" y="194129"/>
                  <a:pt x="171917" y="194180"/>
                  <a:pt x="171206" y="195094"/>
                </a:cubicBezTo>
                <a:cubicBezTo>
                  <a:pt x="170495" y="196009"/>
                  <a:pt x="169733" y="196364"/>
                  <a:pt x="168920" y="196161"/>
                </a:cubicBezTo>
                <a:cubicBezTo>
                  <a:pt x="168920" y="196364"/>
                  <a:pt x="168818" y="196568"/>
                  <a:pt x="168615" y="196771"/>
                </a:cubicBezTo>
                <a:cubicBezTo>
                  <a:pt x="168818" y="196974"/>
                  <a:pt x="168920" y="197177"/>
                  <a:pt x="168920" y="197380"/>
                </a:cubicBezTo>
                <a:cubicBezTo>
                  <a:pt x="168920" y="197584"/>
                  <a:pt x="169022" y="197787"/>
                  <a:pt x="169225" y="197990"/>
                </a:cubicBezTo>
                <a:cubicBezTo>
                  <a:pt x="170038" y="197584"/>
                  <a:pt x="170749" y="197126"/>
                  <a:pt x="171358" y="196618"/>
                </a:cubicBezTo>
                <a:cubicBezTo>
                  <a:pt x="171968" y="196110"/>
                  <a:pt x="172781" y="195552"/>
                  <a:pt x="173797" y="194942"/>
                </a:cubicBezTo>
                <a:close/>
                <a:moveTo>
                  <a:pt x="163738" y="194637"/>
                </a:moveTo>
                <a:cubicBezTo>
                  <a:pt x="163942" y="195856"/>
                  <a:pt x="163992" y="197025"/>
                  <a:pt x="163891" y="198142"/>
                </a:cubicBezTo>
                <a:cubicBezTo>
                  <a:pt x="163789" y="199260"/>
                  <a:pt x="163840" y="200327"/>
                  <a:pt x="164043" y="201343"/>
                </a:cubicBezTo>
                <a:lnTo>
                  <a:pt x="164653" y="201343"/>
                </a:lnTo>
                <a:cubicBezTo>
                  <a:pt x="165059" y="200327"/>
                  <a:pt x="165364" y="199362"/>
                  <a:pt x="165567" y="198447"/>
                </a:cubicBezTo>
                <a:cubicBezTo>
                  <a:pt x="165770" y="197533"/>
                  <a:pt x="166075" y="196568"/>
                  <a:pt x="166482" y="195552"/>
                </a:cubicBezTo>
                <a:cubicBezTo>
                  <a:pt x="165669" y="195552"/>
                  <a:pt x="165059" y="195450"/>
                  <a:pt x="164653" y="195247"/>
                </a:cubicBezTo>
                <a:cubicBezTo>
                  <a:pt x="164450" y="195247"/>
                  <a:pt x="164145" y="195044"/>
                  <a:pt x="163738" y="194637"/>
                </a:cubicBezTo>
                <a:close/>
                <a:moveTo>
                  <a:pt x="34046" y="194637"/>
                </a:moveTo>
                <a:cubicBezTo>
                  <a:pt x="33843" y="194434"/>
                  <a:pt x="33233" y="194536"/>
                  <a:pt x="32217" y="194942"/>
                </a:cubicBezTo>
                <a:cubicBezTo>
                  <a:pt x="33030" y="195145"/>
                  <a:pt x="33538" y="195552"/>
                  <a:pt x="33741" y="196161"/>
                </a:cubicBezTo>
                <a:cubicBezTo>
                  <a:pt x="34148" y="195348"/>
                  <a:pt x="34249" y="194840"/>
                  <a:pt x="34046" y="194637"/>
                </a:cubicBezTo>
                <a:close/>
                <a:moveTo>
                  <a:pt x="19436" y="194556"/>
                </a:moveTo>
                <a:lnTo>
                  <a:pt x="19416" y="194637"/>
                </a:lnTo>
                <a:cubicBezTo>
                  <a:pt x="18196" y="195653"/>
                  <a:pt x="17536" y="196364"/>
                  <a:pt x="17434" y="196771"/>
                </a:cubicBezTo>
                <a:cubicBezTo>
                  <a:pt x="17333" y="197177"/>
                  <a:pt x="17587" y="197888"/>
                  <a:pt x="18196" y="198904"/>
                </a:cubicBezTo>
                <a:cubicBezTo>
                  <a:pt x="18603" y="198701"/>
                  <a:pt x="18857" y="198447"/>
                  <a:pt x="18958" y="198142"/>
                </a:cubicBezTo>
                <a:lnTo>
                  <a:pt x="19695" y="197406"/>
                </a:lnTo>
                <a:close/>
                <a:moveTo>
                  <a:pt x="284211" y="194332"/>
                </a:moveTo>
                <a:cubicBezTo>
                  <a:pt x="284007" y="194536"/>
                  <a:pt x="283906" y="194942"/>
                  <a:pt x="283906" y="195552"/>
                </a:cubicBezTo>
                <a:cubicBezTo>
                  <a:pt x="284312" y="195552"/>
                  <a:pt x="284668" y="195602"/>
                  <a:pt x="284973" y="195704"/>
                </a:cubicBezTo>
                <a:cubicBezTo>
                  <a:pt x="285277" y="195806"/>
                  <a:pt x="285633" y="195958"/>
                  <a:pt x="286039" y="196161"/>
                </a:cubicBezTo>
                <a:lnTo>
                  <a:pt x="286954" y="194332"/>
                </a:lnTo>
                <a:close/>
                <a:moveTo>
                  <a:pt x="181112" y="194332"/>
                </a:moveTo>
                <a:cubicBezTo>
                  <a:pt x="180706" y="194536"/>
                  <a:pt x="180096" y="195044"/>
                  <a:pt x="179283" y="195856"/>
                </a:cubicBezTo>
                <a:cubicBezTo>
                  <a:pt x="180096" y="195856"/>
                  <a:pt x="180706" y="195907"/>
                  <a:pt x="181112" y="196009"/>
                </a:cubicBezTo>
                <a:cubicBezTo>
                  <a:pt x="181518" y="196110"/>
                  <a:pt x="181925" y="196161"/>
                  <a:pt x="182331" y="196161"/>
                </a:cubicBezTo>
                <a:cubicBezTo>
                  <a:pt x="182331" y="196161"/>
                  <a:pt x="182534" y="195958"/>
                  <a:pt x="182941" y="195552"/>
                </a:cubicBezTo>
                <a:cubicBezTo>
                  <a:pt x="182128" y="195145"/>
                  <a:pt x="181518" y="194739"/>
                  <a:pt x="181112" y="194332"/>
                </a:cubicBezTo>
                <a:close/>
                <a:moveTo>
                  <a:pt x="279943" y="194028"/>
                </a:moveTo>
                <a:cubicBezTo>
                  <a:pt x="279334" y="194637"/>
                  <a:pt x="278623" y="195552"/>
                  <a:pt x="277810" y="196771"/>
                </a:cubicBezTo>
                <a:cubicBezTo>
                  <a:pt x="279232" y="196974"/>
                  <a:pt x="280147" y="196263"/>
                  <a:pt x="280553" y="194637"/>
                </a:cubicBezTo>
                <a:lnTo>
                  <a:pt x="280727" y="194550"/>
                </a:lnTo>
                <a:lnTo>
                  <a:pt x="280401" y="194332"/>
                </a:lnTo>
                <a:cubicBezTo>
                  <a:pt x="280299" y="194332"/>
                  <a:pt x="280147" y="194231"/>
                  <a:pt x="279943" y="194028"/>
                </a:cubicBezTo>
                <a:close/>
                <a:moveTo>
                  <a:pt x="193609" y="194028"/>
                </a:moveTo>
                <a:cubicBezTo>
                  <a:pt x="193406" y="194231"/>
                  <a:pt x="193101" y="194434"/>
                  <a:pt x="192694" y="194637"/>
                </a:cubicBezTo>
                <a:lnTo>
                  <a:pt x="192999" y="194942"/>
                </a:lnTo>
                <a:cubicBezTo>
                  <a:pt x="192999" y="194942"/>
                  <a:pt x="193406" y="194739"/>
                  <a:pt x="194218" y="194332"/>
                </a:cubicBezTo>
                <a:cubicBezTo>
                  <a:pt x="194015" y="194332"/>
                  <a:pt x="193914" y="194282"/>
                  <a:pt x="193914" y="194180"/>
                </a:cubicBezTo>
                <a:cubicBezTo>
                  <a:pt x="193914" y="194078"/>
                  <a:pt x="193812" y="194028"/>
                  <a:pt x="193609" y="194028"/>
                </a:cubicBezTo>
                <a:close/>
                <a:moveTo>
                  <a:pt x="159776" y="194028"/>
                </a:moveTo>
                <a:cubicBezTo>
                  <a:pt x="159573" y="194434"/>
                  <a:pt x="159471" y="194790"/>
                  <a:pt x="159471" y="195094"/>
                </a:cubicBezTo>
                <a:lnTo>
                  <a:pt x="159284" y="195751"/>
                </a:lnTo>
                <a:lnTo>
                  <a:pt x="160690" y="195399"/>
                </a:lnTo>
                <a:cubicBezTo>
                  <a:pt x="161097" y="195298"/>
                  <a:pt x="161503" y="195145"/>
                  <a:pt x="161910" y="194942"/>
                </a:cubicBezTo>
                <a:cubicBezTo>
                  <a:pt x="161706" y="194739"/>
                  <a:pt x="160995" y="194434"/>
                  <a:pt x="159776" y="194028"/>
                </a:cubicBezTo>
                <a:close/>
                <a:moveTo>
                  <a:pt x="144536" y="194028"/>
                </a:moveTo>
                <a:lnTo>
                  <a:pt x="144536" y="194332"/>
                </a:lnTo>
                <a:lnTo>
                  <a:pt x="144841" y="194028"/>
                </a:lnTo>
                <a:close/>
                <a:moveTo>
                  <a:pt x="136916" y="194028"/>
                </a:moveTo>
                <a:lnTo>
                  <a:pt x="136916" y="194332"/>
                </a:lnTo>
                <a:lnTo>
                  <a:pt x="138135" y="194332"/>
                </a:lnTo>
                <a:lnTo>
                  <a:pt x="138135" y="194028"/>
                </a:lnTo>
                <a:close/>
                <a:moveTo>
                  <a:pt x="135087" y="194028"/>
                </a:moveTo>
                <a:lnTo>
                  <a:pt x="135087" y="194332"/>
                </a:lnTo>
                <a:lnTo>
                  <a:pt x="135392" y="194332"/>
                </a:lnTo>
                <a:lnTo>
                  <a:pt x="135392" y="194028"/>
                </a:lnTo>
                <a:close/>
                <a:moveTo>
                  <a:pt x="23683" y="194028"/>
                </a:moveTo>
                <a:lnTo>
                  <a:pt x="23988" y="194332"/>
                </a:lnTo>
                <a:lnTo>
                  <a:pt x="23988" y="194028"/>
                </a:lnTo>
                <a:close/>
                <a:moveTo>
                  <a:pt x="185989" y="193418"/>
                </a:moveTo>
                <a:lnTo>
                  <a:pt x="185989" y="193723"/>
                </a:lnTo>
                <a:lnTo>
                  <a:pt x="186294" y="193418"/>
                </a:lnTo>
                <a:close/>
                <a:moveTo>
                  <a:pt x="37094" y="193418"/>
                </a:moveTo>
                <a:cubicBezTo>
                  <a:pt x="36688" y="193824"/>
                  <a:pt x="36383" y="194078"/>
                  <a:pt x="36180" y="194180"/>
                </a:cubicBezTo>
                <a:cubicBezTo>
                  <a:pt x="35976" y="194282"/>
                  <a:pt x="35672" y="194536"/>
                  <a:pt x="35265" y="194942"/>
                </a:cubicBezTo>
                <a:cubicBezTo>
                  <a:pt x="35672" y="195552"/>
                  <a:pt x="36484" y="196263"/>
                  <a:pt x="37704" y="197076"/>
                </a:cubicBezTo>
                <a:cubicBezTo>
                  <a:pt x="37704" y="196872"/>
                  <a:pt x="38212" y="196771"/>
                  <a:pt x="39228" y="196771"/>
                </a:cubicBezTo>
                <a:lnTo>
                  <a:pt x="37399" y="194942"/>
                </a:lnTo>
                <a:cubicBezTo>
                  <a:pt x="37602" y="194739"/>
                  <a:pt x="38110" y="194434"/>
                  <a:pt x="38923" y="194028"/>
                </a:cubicBezTo>
                <a:cubicBezTo>
                  <a:pt x="38110" y="193621"/>
                  <a:pt x="37500" y="193418"/>
                  <a:pt x="37094" y="193418"/>
                </a:cubicBezTo>
                <a:close/>
                <a:moveTo>
                  <a:pt x="19720" y="193418"/>
                </a:moveTo>
                <a:lnTo>
                  <a:pt x="19503" y="194289"/>
                </a:lnTo>
                <a:lnTo>
                  <a:pt x="20635" y="193723"/>
                </a:lnTo>
                <a:cubicBezTo>
                  <a:pt x="20228" y="193723"/>
                  <a:pt x="20025" y="193672"/>
                  <a:pt x="20025" y="193570"/>
                </a:cubicBezTo>
                <a:cubicBezTo>
                  <a:pt x="20025" y="193469"/>
                  <a:pt x="19924" y="193418"/>
                  <a:pt x="19720" y="193418"/>
                </a:cubicBezTo>
                <a:close/>
                <a:moveTo>
                  <a:pt x="17587" y="193418"/>
                </a:moveTo>
                <a:lnTo>
                  <a:pt x="17587" y="194028"/>
                </a:lnTo>
                <a:cubicBezTo>
                  <a:pt x="17790" y="194028"/>
                  <a:pt x="17892" y="193824"/>
                  <a:pt x="17892" y="193418"/>
                </a:cubicBezTo>
                <a:close/>
                <a:moveTo>
                  <a:pt x="142044" y="193185"/>
                </a:moveTo>
                <a:lnTo>
                  <a:pt x="141793" y="194942"/>
                </a:lnTo>
                <a:cubicBezTo>
                  <a:pt x="142606" y="194739"/>
                  <a:pt x="143317" y="194332"/>
                  <a:pt x="143926" y="193723"/>
                </a:cubicBezTo>
                <a:close/>
                <a:moveTo>
                  <a:pt x="203362" y="193113"/>
                </a:moveTo>
                <a:cubicBezTo>
                  <a:pt x="203362" y="193520"/>
                  <a:pt x="203566" y="193926"/>
                  <a:pt x="203972" y="194332"/>
                </a:cubicBezTo>
                <a:lnTo>
                  <a:pt x="204277" y="194332"/>
                </a:lnTo>
                <a:cubicBezTo>
                  <a:pt x="204277" y="193723"/>
                  <a:pt x="204175" y="193316"/>
                  <a:pt x="203972" y="193113"/>
                </a:cubicBezTo>
                <a:close/>
                <a:moveTo>
                  <a:pt x="269885" y="192808"/>
                </a:moveTo>
                <a:cubicBezTo>
                  <a:pt x="269682" y="193012"/>
                  <a:pt x="269580" y="193316"/>
                  <a:pt x="269580" y="193723"/>
                </a:cubicBezTo>
                <a:lnTo>
                  <a:pt x="270190" y="193723"/>
                </a:lnTo>
                <a:cubicBezTo>
                  <a:pt x="270190" y="193316"/>
                  <a:pt x="270291" y="193012"/>
                  <a:pt x="270495" y="192808"/>
                </a:cubicBezTo>
                <a:close/>
                <a:moveTo>
                  <a:pt x="41056" y="192504"/>
                </a:moveTo>
                <a:lnTo>
                  <a:pt x="40447" y="193113"/>
                </a:lnTo>
                <a:lnTo>
                  <a:pt x="40447" y="193418"/>
                </a:lnTo>
                <a:cubicBezTo>
                  <a:pt x="40447" y="193215"/>
                  <a:pt x="40650" y="192910"/>
                  <a:pt x="41056" y="192504"/>
                </a:cubicBezTo>
                <a:close/>
                <a:moveTo>
                  <a:pt x="150022" y="192199"/>
                </a:moveTo>
                <a:lnTo>
                  <a:pt x="148194" y="194942"/>
                </a:lnTo>
                <a:cubicBezTo>
                  <a:pt x="148803" y="195348"/>
                  <a:pt x="149718" y="195755"/>
                  <a:pt x="150937" y="196161"/>
                </a:cubicBezTo>
                <a:cubicBezTo>
                  <a:pt x="151343" y="197177"/>
                  <a:pt x="151597" y="197787"/>
                  <a:pt x="151699" y="197990"/>
                </a:cubicBezTo>
                <a:cubicBezTo>
                  <a:pt x="151800" y="198193"/>
                  <a:pt x="152156" y="198498"/>
                  <a:pt x="152766" y="198904"/>
                </a:cubicBezTo>
                <a:cubicBezTo>
                  <a:pt x="152766" y="197888"/>
                  <a:pt x="152715" y="196974"/>
                  <a:pt x="152613" y="196161"/>
                </a:cubicBezTo>
                <a:cubicBezTo>
                  <a:pt x="152512" y="195348"/>
                  <a:pt x="152461" y="194536"/>
                  <a:pt x="152461" y="193723"/>
                </a:cubicBezTo>
                <a:lnTo>
                  <a:pt x="152689" y="193685"/>
                </a:lnTo>
                <a:lnTo>
                  <a:pt x="151546" y="193113"/>
                </a:lnTo>
                <a:cubicBezTo>
                  <a:pt x="151140" y="192910"/>
                  <a:pt x="150632" y="192605"/>
                  <a:pt x="150022" y="192199"/>
                </a:cubicBezTo>
                <a:close/>
                <a:moveTo>
                  <a:pt x="24140" y="191665"/>
                </a:moveTo>
                <a:cubicBezTo>
                  <a:pt x="23734" y="191716"/>
                  <a:pt x="23276" y="192199"/>
                  <a:pt x="22768" y="193113"/>
                </a:cubicBezTo>
                <a:cubicBezTo>
                  <a:pt x="23175" y="193113"/>
                  <a:pt x="23581" y="193062"/>
                  <a:pt x="23988" y="192961"/>
                </a:cubicBezTo>
                <a:cubicBezTo>
                  <a:pt x="24394" y="192859"/>
                  <a:pt x="24800" y="192808"/>
                  <a:pt x="25207" y="192808"/>
                </a:cubicBezTo>
                <a:cubicBezTo>
                  <a:pt x="24902" y="191996"/>
                  <a:pt x="24546" y="191615"/>
                  <a:pt x="24140" y="191665"/>
                </a:cubicBezTo>
                <a:close/>
                <a:moveTo>
                  <a:pt x="154594" y="191589"/>
                </a:moveTo>
                <a:lnTo>
                  <a:pt x="152816" y="193664"/>
                </a:lnTo>
                <a:lnTo>
                  <a:pt x="153375" y="193570"/>
                </a:lnTo>
                <a:cubicBezTo>
                  <a:pt x="153578" y="193469"/>
                  <a:pt x="153883" y="193418"/>
                  <a:pt x="154290" y="193418"/>
                </a:cubicBezTo>
                <a:cubicBezTo>
                  <a:pt x="154493" y="193012"/>
                  <a:pt x="154594" y="192402"/>
                  <a:pt x="154594" y="191589"/>
                </a:cubicBezTo>
                <a:close/>
                <a:moveTo>
                  <a:pt x="205969" y="190779"/>
                </a:moveTo>
                <a:lnTo>
                  <a:pt x="205496" y="192199"/>
                </a:lnTo>
                <a:cubicBezTo>
                  <a:pt x="205496" y="192402"/>
                  <a:pt x="205699" y="192808"/>
                  <a:pt x="206106" y="193418"/>
                </a:cubicBezTo>
                <a:cubicBezTo>
                  <a:pt x="207020" y="192707"/>
                  <a:pt x="207452" y="192123"/>
                  <a:pt x="207401" y="191665"/>
                </a:cubicBezTo>
                <a:close/>
                <a:moveTo>
                  <a:pt x="286649" y="190675"/>
                </a:moveTo>
                <a:cubicBezTo>
                  <a:pt x="286649" y="191081"/>
                  <a:pt x="286547" y="191386"/>
                  <a:pt x="286344" y="191589"/>
                </a:cubicBezTo>
                <a:lnTo>
                  <a:pt x="286649" y="191589"/>
                </a:lnTo>
                <a:cubicBezTo>
                  <a:pt x="286852" y="191386"/>
                  <a:pt x="286954" y="191081"/>
                  <a:pt x="286954" y="190675"/>
                </a:cubicBezTo>
                <a:close/>
                <a:moveTo>
                  <a:pt x="135697" y="190675"/>
                </a:moveTo>
                <a:lnTo>
                  <a:pt x="136002" y="190675"/>
                </a:lnTo>
                <a:lnTo>
                  <a:pt x="135697" y="190980"/>
                </a:lnTo>
                <a:close/>
                <a:moveTo>
                  <a:pt x="36180" y="190675"/>
                </a:moveTo>
                <a:cubicBezTo>
                  <a:pt x="35164" y="190675"/>
                  <a:pt x="34554" y="190726"/>
                  <a:pt x="34351" y="190827"/>
                </a:cubicBezTo>
                <a:cubicBezTo>
                  <a:pt x="34148" y="190929"/>
                  <a:pt x="34249" y="191488"/>
                  <a:pt x="34656" y="192504"/>
                </a:cubicBezTo>
                <a:cubicBezTo>
                  <a:pt x="34859" y="191894"/>
                  <a:pt x="35367" y="191284"/>
                  <a:pt x="36180" y="190675"/>
                </a:cubicBezTo>
                <a:close/>
                <a:moveTo>
                  <a:pt x="152461" y="189760"/>
                </a:moveTo>
                <a:lnTo>
                  <a:pt x="152156" y="190065"/>
                </a:lnTo>
                <a:lnTo>
                  <a:pt x="152156" y="190370"/>
                </a:lnTo>
                <a:cubicBezTo>
                  <a:pt x="152359" y="190167"/>
                  <a:pt x="152562" y="190065"/>
                  <a:pt x="152766" y="190065"/>
                </a:cubicBezTo>
                <a:cubicBezTo>
                  <a:pt x="152562" y="189862"/>
                  <a:pt x="152461" y="189760"/>
                  <a:pt x="152461" y="189760"/>
                </a:cubicBezTo>
                <a:close/>
                <a:moveTo>
                  <a:pt x="146060" y="189151"/>
                </a:moveTo>
                <a:lnTo>
                  <a:pt x="146060" y="189456"/>
                </a:lnTo>
                <a:lnTo>
                  <a:pt x="146974" y="189456"/>
                </a:lnTo>
                <a:lnTo>
                  <a:pt x="146974" y="189151"/>
                </a:lnTo>
                <a:close/>
                <a:moveTo>
                  <a:pt x="20330" y="189151"/>
                </a:moveTo>
                <a:cubicBezTo>
                  <a:pt x="19517" y="189557"/>
                  <a:pt x="18908" y="189964"/>
                  <a:pt x="18501" y="190370"/>
                </a:cubicBezTo>
                <a:cubicBezTo>
                  <a:pt x="19720" y="191996"/>
                  <a:pt x="21143" y="191894"/>
                  <a:pt x="22768" y="190065"/>
                </a:cubicBezTo>
                <a:cubicBezTo>
                  <a:pt x="22362" y="189862"/>
                  <a:pt x="21956" y="189710"/>
                  <a:pt x="21549" y="189608"/>
                </a:cubicBezTo>
                <a:cubicBezTo>
                  <a:pt x="21143" y="189506"/>
                  <a:pt x="20736" y="189354"/>
                  <a:pt x="20330" y="189151"/>
                </a:cubicBezTo>
                <a:close/>
                <a:moveTo>
                  <a:pt x="42580" y="188846"/>
                </a:moveTo>
                <a:cubicBezTo>
                  <a:pt x="42174" y="189049"/>
                  <a:pt x="41768" y="189202"/>
                  <a:pt x="41361" y="189303"/>
                </a:cubicBezTo>
                <a:cubicBezTo>
                  <a:pt x="40955" y="189405"/>
                  <a:pt x="40345" y="189557"/>
                  <a:pt x="39532" y="189760"/>
                </a:cubicBezTo>
                <a:cubicBezTo>
                  <a:pt x="40752" y="190370"/>
                  <a:pt x="41564" y="190878"/>
                  <a:pt x="41971" y="191284"/>
                </a:cubicBezTo>
                <a:cubicBezTo>
                  <a:pt x="42377" y="190065"/>
                  <a:pt x="42580" y="189252"/>
                  <a:pt x="42580" y="188846"/>
                </a:cubicBezTo>
                <a:close/>
                <a:moveTo>
                  <a:pt x="205801" y="188541"/>
                </a:moveTo>
                <a:cubicBezTo>
                  <a:pt x="205598" y="188744"/>
                  <a:pt x="205293" y="189252"/>
                  <a:pt x="204886" y="190065"/>
                </a:cubicBezTo>
                <a:lnTo>
                  <a:pt x="205902" y="190319"/>
                </a:lnTo>
                <a:lnTo>
                  <a:pt x="206106" y="189608"/>
                </a:lnTo>
                <a:cubicBezTo>
                  <a:pt x="206106" y="189303"/>
                  <a:pt x="206207" y="188948"/>
                  <a:pt x="206410" y="188541"/>
                </a:cubicBezTo>
                <a:close/>
                <a:moveTo>
                  <a:pt x="29779" y="188541"/>
                </a:moveTo>
                <a:cubicBezTo>
                  <a:pt x="29982" y="189760"/>
                  <a:pt x="30693" y="190370"/>
                  <a:pt x="31912" y="190370"/>
                </a:cubicBezTo>
                <a:cubicBezTo>
                  <a:pt x="32116" y="189964"/>
                  <a:pt x="32217" y="189659"/>
                  <a:pt x="32217" y="189456"/>
                </a:cubicBezTo>
                <a:cubicBezTo>
                  <a:pt x="32217" y="189252"/>
                  <a:pt x="32319" y="188948"/>
                  <a:pt x="32522" y="188541"/>
                </a:cubicBezTo>
                <a:lnTo>
                  <a:pt x="31303" y="188541"/>
                </a:lnTo>
                <a:close/>
                <a:moveTo>
                  <a:pt x="198790" y="187932"/>
                </a:moveTo>
                <a:cubicBezTo>
                  <a:pt x="198384" y="188338"/>
                  <a:pt x="197978" y="188592"/>
                  <a:pt x="197571" y="188694"/>
                </a:cubicBezTo>
                <a:cubicBezTo>
                  <a:pt x="197165" y="188795"/>
                  <a:pt x="196758" y="189049"/>
                  <a:pt x="196352" y="189456"/>
                </a:cubicBezTo>
                <a:cubicBezTo>
                  <a:pt x="197368" y="189659"/>
                  <a:pt x="198486" y="189964"/>
                  <a:pt x="199705" y="190370"/>
                </a:cubicBezTo>
                <a:cubicBezTo>
                  <a:pt x="199298" y="190776"/>
                  <a:pt x="198892" y="191234"/>
                  <a:pt x="198486" y="191742"/>
                </a:cubicBezTo>
                <a:cubicBezTo>
                  <a:pt x="198079" y="192250"/>
                  <a:pt x="197673" y="192707"/>
                  <a:pt x="197266" y="193113"/>
                </a:cubicBezTo>
                <a:cubicBezTo>
                  <a:pt x="197266" y="193113"/>
                  <a:pt x="196657" y="193520"/>
                  <a:pt x="195438" y="194332"/>
                </a:cubicBezTo>
                <a:cubicBezTo>
                  <a:pt x="195844" y="194536"/>
                  <a:pt x="196149" y="194688"/>
                  <a:pt x="196352" y="194790"/>
                </a:cubicBezTo>
                <a:cubicBezTo>
                  <a:pt x="196555" y="194891"/>
                  <a:pt x="196860" y="194942"/>
                  <a:pt x="197266" y="194942"/>
                </a:cubicBezTo>
                <a:cubicBezTo>
                  <a:pt x="197673" y="194536"/>
                  <a:pt x="197876" y="194129"/>
                  <a:pt x="197876" y="193723"/>
                </a:cubicBezTo>
                <a:lnTo>
                  <a:pt x="198033" y="193625"/>
                </a:lnTo>
                <a:lnTo>
                  <a:pt x="200314" y="192199"/>
                </a:lnTo>
                <a:cubicBezTo>
                  <a:pt x="200924" y="191386"/>
                  <a:pt x="200721" y="190776"/>
                  <a:pt x="199705" y="190370"/>
                </a:cubicBezTo>
                <a:cubicBezTo>
                  <a:pt x="199705" y="189964"/>
                  <a:pt x="199552" y="189557"/>
                  <a:pt x="199248" y="189151"/>
                </a:cubicBezTo>
                <a:cubicBezTo>
                  <a:pt x="198943" y="188744"/>
                  <a:pt x="198790" y="188338"/>
                  <a:pt x="198790" y="187932"/>
                </a:cubicBezTo>
                <a:close/>
                <a:moveTo>
                  <a:pt x="146060" y="187627"/>
                </a:moveTo>
                <a:cubicBezTo>
                  <a:pt x="145857" y="187627"/>
                  <a:pt x="145755" y="187728"/>
                  <a:pt x="145755" y="187932"/>
                </a:cubicBezTo>
                <a:cubicBezTo>
                  <a:pt x="145958" y="187932"/>
                  <a:pt x="146060" y="187982"/>
                  <a:pt x="146060" y="188084"/>
                </a:cubicBezTo>
                <a:cubicBezTo>
                  <a:pt x="146060" y="188186"/>
                  <a:pt x="146162" y="188236"/>
                  <a:pt x="146365" y="188236"/>
                </a:cubicBezTo>
                <a:cubicBezTo>
                  <a:pt x="146365" y="188033"/>
                  <a:pt x="146466" y="187830"/>
                  <a:pt x="146670" y="187627"/>
                </a:cubicBezTo>
                <a:close/>
                <a:moveTo>
                  <a:pt x="132954" y="187627"/>
                </a:moveTo>
                <a:lnTo>
                  <a:pt x="133563" y="188236"/>
                </a:lnTo>
                <a:cubicBezTo>
                  <a:pt x="133766" y="189049"/>
                  <a:pt x="133919" y="189760"/>
                  <a:pt x="134020" y="190370"/>
                </a:cubicBezTo>
                <a:cubicBezTo>
                  <a:pt x="134122" y="190980"/>
                  <a:pt x="134274" y="191792"/>
                  <a:pt x="134478" y="192808"/>
                </a:cubicBezTo>
                <a:cubicBezTo>
                  <a:pt x="135290" y="192808"/>
                  <a:pt x="136002" y="192758"/>
                  <a:pt x="136611" y="192656"/>
                </a:cubicBezTo>
                <a:cubicBezTo>
                  <a:pt x="137221" y="192554"/>
                  <a:pt x="137830" y="192504"/>
                  <a:pt x="138440" y="192504"/>
                </a:cubicBezTo>
                <a:cubicBezTo>
                  <a:pt x="138237" y="190065"/>
                  <a:pt x="137119" y="188440"/>
                  <a:pt x="135087" y="187627"/>
                </a:cubicBezTo>
                <a:lnTo>
                  <a:pt x="134579" y="187627"/>
                </a:lnTo>
                <a:lnTo>
                  <a:pt x="133563" y="188236"/>
                </a:lnTo>
                <a:lnTo>
                  <a:pt x="133563" y="187627"/>
                </a:lnTo>
                <a:close/>
                <a:moveTo>
                  <a:pt x="201838" y="187322"/>
                </a:moveTo>
                <a:cubicBezTo>
                  <a:pt x="201635" y="187728"/>
                  <a:pt x="201330" y="188135"/>
                  <a:pt x="200924" y="188541"/>
                </a:cubicBezTo>
                <a:cubicBezTo>
                  <a:pt x="201127" y="188541"/>
                  <a:pt x="201229" y="188592"/>
                  <a:pt x="201229" y="188694"/>
                </a:cubicBezTo>
                <a:cubicBezTo>
                  <a:pt x="201229" y="188795"/>
                  <a:pt x="201330" y="188846"/>
                  <a:pt x="201534" y="188846"/>
                </a:cubicBezTo>
                <a:cubicBezTo>
                  <a:pt x="201940" y="188440"/>
                  <a:pt x="202245" y="188033"/>
                  <a:pt x="202448" y="187627"/>
                </a:cubicBezTo>
                <a:cubicBezTo>
                  <a:pt x="202245" y="187627"/>
                  <a:pt x="202042" y="187525"/>
                  <a:pt x="201838" y="187322"/>
                </a:cubicBezTo>
                <a:close/>
                <a:moveTo>
                  <a:pt x="141793" y="187322"/>
                </a:moveTo>
                <a:cubicBezTo>
                  <a:pt x="141590" y="187525"/>
                  <a:pt x="141488" y="187678"/>
                  <a:pt x="141488" y="187779"/>
                </a:cubicBezTo>
                <a:cubicBezTo>
                  <a:pt x="141488" y="187881"/>
                  <a:pt x="141386" y="188033"/>
                  <a:pt x="141183" y="188236"/>
                </a:cubicBezTo>
                <a:cubicBezTo>
                  <a:pt x="141996" y="188846"/>
                  <a:pt x="142809" y="189659"/>
                  <a:pt x="143622" y="190675"/>
                </a:cubicBezTo>
                <a:cubicBezTo>
                  <a:pt x="143825" y="188643"/>
                  <a:pt x="143215" y="187525"/>
                  <a:pt x="141793" y="187322"/>
                </a:cubicBezTo>
                <a:close/>
                <a:moveTo>
                  <a:pt x="150907" y="186760"/>
                </a:moveTo>
                <a:lnTo>
                  <a:pt x="150175" y="186865"/>
                </a:lnTo>
                <a:cubicBezTo>
                  <a:pt x="149870" y="186966"/>
                  <a:pt x="149514" y="187017"/>
                  <a:pt x="149108" y="187017"/>
                </a:cubicBezTo>
                <a:cubicBezTo>
                  <a:pt x="149718" y="187627"/>
                  <a:pt x="150073" y="187932"/>
                  <a:pt x="150175" y="187932"/>
                </a:cubicBezTo>
                <a:close/>
                <a:moveTo>
                  <a:pt x="286344" y="186408"/>
                </a:moveTo>
                <a:cubicBezTo>
                  <a:pt x="285938" y="186814"/>
                  <a:pt x="285531" y="187119"/>
                  <a:pt x="285125" y="187322"/>
                </a:cubicBezTo>
                <a:lnTo>
                  <a:pt x="285430" y="187627"/>
                </a:lnTo>
                <a:cubicBezTo>
                  <a:pt x="285836" y="187220"/>
                  <a:pt x="286243" y="187017"/>
                  <a:pt x="286649" y="187017"/>
                </a:cubicBezTo>
                <a:cubicBezTo>
                  <a:pt x="286446" y="186814"/>
                  <a:pt x="286344" y="186611"/>
                  <a:pt x="286344" y="186408"/>
                </a:cubicBezTo>
                <a:close/>
                <a:moveTo>
                  <a:pt x="273543" y="186408"/>
                </a:moveTo>
                <a:cubicBezTo>
                  <a:pt x="273136" y="186814"/>
                  <a:pt x="272781" y="187119"/>
                  <a:pt x="272476" y="187322"/>
                </a:cubicBezTo>
                <a:cubicBezTo>
                  <a:pt x="272171" y="187525"/>
                  <a:pt x="271815" y="187932"/>
                  <a:pt x="271409" y="188541"/>
                </a:cubicBezTo>
                <a:cubicBezTo>
                  <a:pt x="272831" y="188541"/>
                  <a:pt x="273644" y="188440"/>
                  <a:pt x="273847" y="188236"/>
                </a:cubicBezTo>
                <a:cubicBezTo>
                  <a:pt x="274051" y="188033"/>
                  <a:pt x="273949" y="187424"/>
                  <a:pt x="273543" y="186408"/>
                </a:cubicBezTo>
                <a:close/>
                <a:moveTo>
                  <a:pt x="26121" y="186408"/>
                </a:moveTo>
                <a:cubicBezTo>
                  <a:pt x="25918" y="186814"/>
                  <a:pt x="25715" y="187170"/>
                  <a:pt x="25512" y="187474"/>
                </a:cubicBezTo>
                <a:cubicBezTo>
                  <a:pt x="25308" y="187779"/>
                  <a:pt x="25105" y="188135"/>
                  <a:pt x="24902" y="188541"/>
                </a:cubicBezTo>
                <a:cubicBezTo>
                  <a:pt x="24902" y="188541"/>
                  <a:pt x="25308" y="188948"/>
                  <a:pt x="26121" y="189760"/>
                </a:cubicBezTo>
                <a:cubicBezTo>
                  <a:pt x="26731" y="189151"/>
                  <a:pt x="27645" y="188541"/>
                  <a:pt x="28864" y="187932"/>
                </a:cubicBezTo>
                <a:cubicBezTo>
                  <a:pt x="28052" y="187525"/>
                  <a:pt x="27493" y="187271"/>
                  <a:pt x="27188" y="187170"/>
                </a:cubicBezTo>
                <a:cubicBezTo>
                  <a:pt x="26883" y="187068"/>
                  <a:pt x="26528" y="186814"/>
                  <a:pt x="26121" y="186408"/>
                </a:cubicBezTo>
                <a:close/>
                <a:moveTo>
                  <a:pt x="206715" y="186255"/>
                </a:moveTo>
                <a:cubicBezTo>
                  <a:pt x="206715" y="186357"/>
                  <a:pt x="206614" y="186408"/>
                  <a:pt x="206410" y="186408"/>
                </a:cubicBezTo>
                <a:lnTo>
                  <a:pt x="206106" y="186408"/>
                </a:lnTo>
                <a:cubicBezTo>
                  <a:pt x="206106" y="186611"/>
                  <a:pt x="206207" y="186712"/>
                  <a:pt x="206410" y="186712"/>
                </a:cubicBezTo>
                <a:lnTo>
                  <a:pt x="206715" y="186712"/>
                </a:lnTo>
                <a:close/>
                <a:moveTo>
                  <a:pt x="132954" y="186103"/>
                </a:moveTo>
                <a:cubicBezTo>
                  <a:pt x="132547" y="186306"/>
                  <a:pt x="132344" y="186408"/>
                  <a:pt x="132344" y="186408"/>
                </a:cubicBezTo>
                <a:cubicBezTo>
                  <a:pt x="132750" y="186814"/>
                  <a:pt x="132852" y="187119"/>
                  <a:pt x="132649" y="187322"/>
                </a:cubicBezTo>
                <a:lnTo>
                  <a:pt x="132700" y="187373"/>
                </a:lnTo>
                <a:close/>
                <a:moveTo>
                  <a:pt x="279181" y="185798"/>
                </a:moveTo>
                <a:cubicBezTo>
                  <a:pt x="279080" y="185798"/>
                  <a:pt x="279131" y="185900"/>
                  <a:pt x="279334" y="186103"/>
                </a:cubicBezTo>
                <a:cubicBezTo>
                  <a:pt x="279334" y="186103"/>
                  <a:pt x="279435" y="186103"/>
                  <a:pt x="279639" y="186103"/>
                </a:cubicBezTo>
                <a:lnTo>
                  <a:pt x="279639" y="186712"/>
                </a:lnTo>
                <a:lnTo>
                  <a:pt x="279639" y="187017"/>
                </a:lnTo>
                <a:lnTo>
                  <a:pt x="276591" y="187017"/>
                </a:lnTo>
                <a:cubicBezTo>
                  <a:pt x="276184" y="188033"/>
                  <a:pt x="276489" y="188592"/>
                  <a:pt x="277505" y="188694"/>
                </a:cubicBezTo>
                <a:cubicBezTo>
                  <a:pt x="278521" y="188795"/>
                  <a:pt x="278521" y="189354"/>
                  <a:pt x="277505" y="190370"/>
                </a:cubicBezTo>
                <a:lnTo>
                  <a:pt x="276512" y="189873"/>
                </a:lnTo>
                <a:lnTo>
                  <a:pt x="274457" y="192808"/>
                </a:lnTo>
                <a:cubicBezTo>
                  <a:pt x="274051" y="193012"/>
                  <a:pt x="274051" y="193418"/>
                  <a:pt x="274457" y="194028"/>
                </a:cubicBezTo>
                <a:cubicBezTo>
                  <a:pt x="274863" y="194028"/>
                  <a:pt x="275371" y="193977"/>
                  <a:pt x="275981" y="193875"/>
                </a:cubicBezTo>
                <a:cubicBezTo>
                  <a:pt x="276591" y="193774"/>
                  <a:pt x="277200" y="193723"/>
                  <a:pt x="277810" y="193723"/>
                </a:cubicBezTo>
                <a:cubicBezTo>
                  <a:pt x="277810" y="192910"/>
                  <a:pt x="277708" y="192199"/>
                  <a:pt x="277505" y="191589"/>
                </a:cubicBezTo>
                <a:cubicBezTo>
                  <a:pt x="277911" y="191589"/>
                  <a:pt x="278318" y="191538"/>
                  <a:pt x="278724" y="191437"/>
                </a:cubicBezTo>
                <a:cubicBezTo>
                  <a:pt x="279131" y="191335"/>
                  <a:pt x="279537" y="191284"/>
                  <a:pt x="279943" y="191284"/>
                </a:cubicBezTo>
                <a:cubicBezTo>
                  <a:pt x="280147" y="191691"/>
                  <a:pt x="280350" y="192046"/>
                  <a:pt x="280553" y="192351"/>
                </a:cubicBezTo>
                <a:cubicBezTo>
                  <a:pt x="280756" y="192656"/>
                  <a:pt x="280858" y="192910"/>
                  <a:pt x="280858" y="193113"/>
                </a:cubicBezTo>
                <a:cubicBezTo>
                  <a:pt x="281874" y="192300"/>
                  <a:pt x="282483" y="191792"/>
                  <a:pt x="282687" y="191589"/>
                </a:cubicBezTo>
                <a:cubicBezTo>
                  <a:pt x="282890" y="191386"/>
                  <a:pt x="283499" y="190776"/>
                  <a:pt x="284515" y="189760"/>
                </a:cubicBezTo>
                <a:cubicBezTo>
                  <a:pt x="282687" y="190167"/>
                  <a:pt x="281467" y="190014"/>
                  <a:pt x="280858" y="189303"/>
                </a:cubicBezTo>
                <a:cubicBezTo>
                  <a:pt x="280248" y="188592"/>
                  <a:pt x="279842" y="187728"/>
                  <a:pt x="279639" y="186712"/>
                </a:cubicBezTo>
                <a:lnTo>
                  <a:pt x="280553" y="186712"/>
                </a:lnTo>
                <a:lnTo>
                  <a:pt x="280553" y="186408"/>
                </a:lnTo>
                <a:cubicBezTo>
                  <a:pt x="280350" y="186204"/>
                  <a:pt x="280045" y="186103"/>
                  <a:pt x="279639" y="186103"/>
                </a:cubicBezTo>
                <a:cubicBezTo>
                  <a:pt x="279435" y="185900"/>
                  <a:pt x="279283" y="185798"/>
                  <a:pt x="279181" y="185798"/>
                </a:cubicBezTo>
                <a:close/>
                <a:moveTo>
                  <a:pt x="202753" y="185188"/>
                </a:moveTo>
                <a:lnTo>
                  <a:pt x="202448" y="185798"/>
                </a:lnTo>
                <a:lnTo>
                  <a:pt x="202753" y="185798"/>
                </a:lnTo>
                <a:close/>
                <a:moveTo>
                  <a:pt x="145450" y="185188"/>
                </a:moveTo>
                <a:lnTo>
                  <a:pt x="145450" y="185798"/>
                </a:lnTo>
                <a:lnTo>
                  <a:pt x="145755" y="185188"/>
                </a:lnTo>
                <a:close/>
                <a:moveTo>
                  <a:pt x="129601" y="185188"/>
                </a:moveTo>
                <a:cubicBezTo>
                  <a:pt x="129398" y="185798"/>
                  <a:pt x="129296" y="186408"/>
                  <a:pt x="129296" y="187017"/>
                </a:cubicBezTo>
                <a:lnTo>
                  <a:pt x="129906" y="187017"/>
                </a:lnTo>
                <a:cubicBezTo>
                  <a:pt x="129906" y="186204"/>
                  <a:pt x="130007" y="185595"/>
                  <a:pt x="130210" y="185188"/>
                </a:cubicBezTo>
                <a:close/>
                <a:moveTo>
                  <a:pt x="41666" y="184884"/>
                </a:moveTo>
                <a:cubicBezTo>
                  <a:pt x="40244" y="185696"/>
                  <a:pt x="39126" y="186357"/>
                  <a:pt x="38313" y="186865"/>
                </a:cubicBezTo>
                <a:cubicBezTo>
                  <a:pt x="37500" y="187373"/>
                  <a:pt x="37094" y="188236"/>
                  <a:pt x="37094" y="189456"/>
                </a:cubicBezTo>
                <a:lnTo>
                  <a:pt x="37704" y="189456"/>
                </a:lnTo>
                <a:cubicBezTo>
                  <a:pt x="38313" y="189049"/>
                  <a:pt x="39431" y="188440"/>
                  <a:pt x="41056" y="187627"/>
                </a:cubicBezTo>
                <a:cubicBezTo>
                  <a:pt x="41260" y="187220"/>
                  <a:pt x="41361" y="186814"/>
                  <a:pt x="41361" y="186408"/>
                </a:cubicBezTo>
                <a:cubicBezTo>
                  <a:pt x="41361" y="186001"/>
                  <a:pt x="41463" y="185493"/>
                  <a:pt x="41666" y="184884"/>
                </a:cubicBezTo>
                <a:close/>
                <a:moveTo>
                  <a:pt x="38313" y="184884"/>
                </a:moveTo>
                <a:cubicBezTo>
                  <a:pt x="38110" y="184884"/>
                  <a:pt x="37958" y="184934"/>
                  <a:pt x="37856" y="185036"/>
                </a:cubicBezTo>
                <a:cubicBezTo>
                  <a:pt x="37754" y="185138"/>
                  <a:pt x="37602" y="185188"/>
                  <a:pt x="37399" y="185188"/>
                </a:cubicBezTo>
                <a:lnTo>
                  <a:pt x="37094" y="185798"/>
                </a:lnTo>
                <a:lnTo>
                  <a:pt x="38008" y="185798"/>
                </a:lnTo>
                <a:cubicBezTo>
                  <a:pt x="38212" y="185392"/>
                  <a:pt x="38313" y="185087"/>
                  <a:pt x="38313" y="184884"/>
                </a:cubicBezTo>
                <a:close/>
                <a:moveTo>
                  <a:pt x="24292" y="184884"/>
                </a:moveTo>
                <a:cubicBezTo>
                  <a:pt x="23886" y="185696"/>
                  <a:pt x="23581" y="186306"/>
                  <a:pt x="23378" y="186712"/>
                </a:cubicBezTo>
                <a:cubicBezTo>
                  <a:pt x="23175" y="187119"/>
                  <a:pt x="22972" y="187525"/>
                  <a:pt x="22768" y="187932"/>
                </a:cubicBezTo>
                <a:cubicBezTo>
                  <a:pt x="23175" y="188135"/>
                  <a:pt x="23378" y="188236"/>
                  <a:pt x="23378" y="188236"/>
                </a:cubicBezTo>
                <a:cubicBezTo>
                  <a:pt x="24191" y="187627"/>
                  <a:pt x="24496" y="186509"/>
                  <a:pt x="24292" y="184884"/>
                </a:cubicBezTo>
                <a:close/>
                <a:moveTo>
                  <a:pt x="280858" y="184579"/>
                </a:moveTo>
                <a:lnTo>
                  <a:pt x="280858" y="184884"/>
                </a:lnTo>
                <a:lnTo>
                  <a:pt x="281772" y="184884"/>
                </a:lnTo>
                <a:lnTo>
                  <a:pt x="281772" y="184579"/>
                </a:lnTo>
                <a:close/>
                <a:moveTo>
                  <a:pt x="30388" y="184579"/>
                </a:moveTo>
                <a:cubicBezTo>
                  <a:pt x="30998" y="185595"/>
                  <a:pt x="31557" y="186204"/>
                  <a:pt x="32065" y="186408"/>
                </a:cubicBezTo>
                <a:cubicBezTo>
                  <a:pt x="32573" y="186611"/>
                  <a:pt x="33436" y="186204"/>
                  <a:pt x="34656" y="185188"/>
                </a:cubicBezTo>
                <a:cubicBezTo>
                  <a:pt x="33843" y="184985"/>
                  <a:pt x="33182" y="184884"/>
                  <a:pt x="32674" y="184884"/>
                </a:cubicBezTo>
                <a:cubicBezTo>
                  <a:pt x="32166" y="184884"/>
                  <a:pt x="31404" y="184782"/>
                  <a:pt x="30388" y="184579"/>
                </a:cubicBezTo>
                <a:close/>
                <a:moveTo>
                  <a:pt x="27645" y="184579"/>
                </a:moveTo>
                <a:cubicBezTo>
                  <a:pt x="27645" y="184782"/>
                  <a:pt x="27696" y="184934"/>
                  <a:pt x="27798" y="185036"/>
                </a:cubicBezTo>
                <a:cubicBezTo>
                  <a:pt x="27899" y="185138"/>
                  <a:pt x="27848" y="185392"/>
                  <a:pt x="27645" y="185798"/>
                </a:cubicBezTo>
                <a:lnTo>
                  <a:pt x="27950" y="185798"/>
                </a:lnTo>
                <a:cubicBezTo>
                  <a:pt x="28153" y="185392"/>
                  <a:pt x="28204" y="185138"/>
                  <a:pt x="28102" y="185036"/>
                </a:cubicBezTo>
                <a:cubicBezTo>
                  <a:pt x="28001" y="184934"/>
                  <a:pt x="27950" y="184782"/>
                  <a:pt x="27950" y="184579"/>
                </a:cubicBezTo>
                <a:close/>
                <a:moveTo>
                  <a:pt x="214640" y="183664"/>
                </a:moveTo>
                <a:cubicBezTo>
                  <a:pt x="213624" y="184071"/>
                  <a:pt x="212964" y="184426"/>
                  <a:pt x="212659" y="184731"/>
                </a:cubicBezTo>
                <a:cubicBezTo>
                  <a:pt x="212354" y="185036"/>
                  <a:pt x="211998" y="185392"/>
                  <a:pt x="211592" y="185798"/>
                </a:cubicBezTo>
                <a:cubicBezTo>
                  <a:pt x="212405" y="186001"/>
                  <a:pt x="213014" y="186001"/>
                  <a:pt x="213421" y="185798"/>
                </a:cubicBezTo>
                <a:cubicBezTo>
                  <a:pt x="213827" y="185595"/>
                  <a:pt x="214234" y="184884"/>
                  <a:pt x="214640" y="183664"/>
                </a:cubicBezTo>
                <a:close/>
                <a:moveTo>
                  <a:pt x="147889" y="183664"/>
                </a:moveTo>
                <a:lnTo>
                  <a:pt x="147889" y="183969"/>
                </a:lnTo>
                <a:lnTo>
                  <a:pt x="148803" y="183969"/>
                </a:lnTo>
                <a:lnTo>
                  <a:pt x="148803" y="183664"/>
                </a:lnTo>
                <a:close/>
                <a:moveTo>
                  <a:pt x="38618" y="182750"/>
                </a:moveTo>
                <a:lnTo>
                  <a:pt x="38466" y="183207"/>
                </a:lnTo>
                <a:lnTo>
                  <a:pt x="38618" y="183055"/>
                </a:lnTo>
                <a:close/>
                <a:moveTo>
                  <a:pt x="21702" y="182293"/>
                </a:moveTo>
                <a:cubicBezTo>
                  <a:pt x="21194" y="181988"/>
                  <a:pt x="20533" y="182344"/>
                  <a:pt x="19720" y="183360"/>
                </a:cubicBezTo>
                <a:cubicBezTo>
                  <a:pt x="19924" y="183563"/>
                  <a:pt x="20127" y="183715"/>
                  <a:pt x="20330" y="183817"/>
                </a:cubicBezTo>
                <a:cubicBezTo>
                  <a:pt x="20533" y="183918"/>
                  <a:pt x="20736" y="184071"/>
                  <a:pt x="20940" y="184274"/>
                </a:cubicBezTo>
                <a:cubicBezTo>
                  <a:pt x="21346" y="183868"/>
                  <a:pt x="21803" y="183614"/>
                  <a:pt x="22311" y="183512"/>
                </a:cubicBezTo>
                <a:cubicBezTo>
                  <a:pt x="22819" y="183410"/>
                  <a:pt x="23276" y="183156"/>
                  <a:pt x="23683" y="182750"/>
                </a:cubicBezTo>
                <a:cubicBezTo>
                  <a:pt x="22870" y="182750"/>
                  <a:pt x="22210" y="182598"/>
                  <a:pt x="21702" y="182293"/>
                </a:cubicBezTo>
                <a:close/>
                <a:moveTo>
                  <a:pt x="200619" y="182140"/>
                </a:moveTo>
                <a:lnTo>
                  <a:pt x="201229" y="182445"/>
                </a:lnTo>
                <a:lnTo>
                  <a:pt x="201838" y="182445"/>
                </a:lnTo>
                <a:cubicBezTo>
                  <a:pt x="201635" y="182242"/>
                  <a:pt x="201229" y="182140"/>
                  <a:pt x="200619" y="182140"/>
                </a:cubicBezTo>
                <a:close/>
                <a:moveTo>
                  <a:pt x="34046" y="181683"/>
                </a:moveTo>
                <a:cubicBezTo>
                  <a:pt x="33843" y="181582"/>
                  <a:pt x="32928" y="181734"/>
                  <a:pt x="31303" y="182140"/>
                </a:cubicBezTo>
                <a:cubicBezTo>
                  <a:pt x="32116" y="182547"/>
                  <a:pt x="32674" y="182801"/>
                  <a:pt x="32979" y="182902"/>
                </a:cubicBezTo>
                <a:cubicBezTo>
                  <a:pt x="33284" y="183004"/>
                  <a:pt x="33741" y="183156"/>
                  <a:pt x="34351" y="183360"/>
                </a:cubicBezTo>
                <a:cubicBezTo>
                  <a:pt x="34351" y="182344"/>
                  <a:pt x="34249" y="181785"/>
                  <a:pt x="34046" y="181683"/>
                </a:cubicBezTo>
                <a:close/>
                <a:moveTo>
                  <a:pt x="198790" y="181531"/>
                </a:moveTo>
                <a:cubicBezTo>
                  <a:pt x="198181" y="182344"/>
                  <a:pt x="197724" y="183004"/>
                  <a:pt x="197419" y="183512"/>
                </a:cubicBezTo>
                <a:cubicBezTo>
                  <a:pt x="197114" y="184020"/>
                  <a:pt x="196758" y="184477"/>
                  <a:pt x="196352" y="184884"/>
                </a:cubicBezTo>
                <a:cubicBezTo>
                  <a:pt x="195946" y="184680"/>
                  <a:pt x="195641" y="184579"/>
                  <a:pt x="195438" y="184579"/>
                </a:cubicBezTo>
                <a:lnTo>
                  <a:pt x="195020" y="184370"/>
                </a:lnTo>
                <a:lnTo>
                  <a:pt x="192999" y="186103"/>
                </a:lnTo>
                <a:cubicBezTo>
                  <a:pt x="192999" y="186509"/>
                  <a:pt x="193050" y="186763"/>
                  <a:pt x="193152" y="186865"/>
                </a:cubicBezTo>
                <a:lnTo>
                  <a:pt x="193055" y="187350"/>
                </a:lnTo>
                <a:lnTo>
                  <a:pt x="194828" y="188236"/>
                </a:lnTo>
                <a:cubicBezTo>
                  <a:pt x="195031" y="188440"/>
                  <a:pt x="195133" y="188643"/>
                  <a:pt x="195133" y="188846"/>
                </a:cubicBezTo>
                <a:cubicBezTo>
                  <a:pt x="195133" y="189049"/>
                  <a:pt x="195234" y="189252"/>
                  <a:pt x="195438" y="189456"/>
                </a:cubicBezTo>
                <a:cubicBezTo>
                  <a:pt x="195438" y="189252"/>
                  <a:pt x="195488" y="189151"/>
                  <a:pt x="195590" y="189151"/>
                </a:cubicBezTo>
                <a:cubicBezTo>
                  <a:pt x="195692" y="189151"/>
                  <a:pt x="195742" y="189049"/>
                  <a:pt x="195742" y="188846"/>
                </a:cubicBezTo>
                <a:cubicBezTo>
                  <a:pt x="195539" y="188846"/>
                  <a:pt x="195234" y="188643"/>
                  <a:pt x="194828" y="188236"/>
                </a:cubicBezTo>
                <a:cubicBezTo>
                  <a:pt x="195234" y="187830"/>
                  <a:pt x="195590" y="187474"/>
                  <a:pt x="195895" y="187170"/>
                </a:cubicBezTo>
                <a:cubicBezTo>
                  <a:pt x="196200" y="186865"/>
                  <a:pt x="196555" y="186509"/>
                  <a:pt x="196962" y="186103"/>
                </a:cubicBezTo>
                <a:cubicBezTo>
                  <a:pt x="197774" y="187119"/>
                  <a:pt x="198689" y="186814"/>
                  <a:pt x="199705" y="185188"/>
                </a:cubicBezTo>
                <a:cubicBezTo>
                  <a:pt x="199298" y="184782"/>
                  <a:pt x="199044" y="184477"/>
                  <a:pt x="198943" y="184274"/>
                </a:cubicBezTo>
                <a:cubicBezTo>
                  <a:pt x="198841" y="184071"/>
                  <a:pt x="198689" y="183868"/>
                  <a:pt x="198486" y="183664"/>
                </a:cubicBezTo>
                <a:cubicBezTo>
                  <a:pt x="198486" y="183258"/>
                  <a:pt x="198536" y="182902"/>
                  <a:pt x="198638" y="182598"/>
                </a:cubicBezTo>
                <a:cubicBezTo>
                  <a:pt x="198740" y="182293"/>
                  <a:pt x="198790" y="181937"/>
                  <a:pt x="198790" y="181531"/>
                </a:cubicBezTo>
                <a:close/>
                <a:moveTo>
                  <a:pt x="192085" y="181531"/>
                </a:moveTo>
                <a:lnTo>
                  <a:pt x="192085" y="182750"/>
                </a:lnTo>
                <a:lnTo>
                  <a:pt x="192694" y="182140"/>
                </a:lnTo>
                <a:close/>
                <a:moveTo>
                  <a:pt x="27645" y="181531"/>
                </a:moveTo>
                <a:cubicBezTo>
                  <a:pt x="27239" y="181937"/>
                  <a:pt x="26934" y="182140"/>
                  <a:pt x="26731" y="182140"/>
                </a:cubicBezTo>
                <a:lnTo>
                  <a:pt x="27340" y="182750"/>
                </a:lnTo>
                <a:cubicBezTo>
                  <a:pt x="27747" y="182344"/>
                  <a:pt x="27950" y="182039"/>
                  <a:pt x="27950" y="181836"/>
                </a:cubicBezTo>
                <a:cubicBezTo>
                  <a:pt x="27950" y="181632"/>
                  <a:pt x="27848" y="181531"/>
                  <a:pt x="27645" y="181531"/>
                </a:cubicBezTo>
                <a:close/>
                <a:moveTo>
                  <a:pt x="205801" y="181226"/>
                </a:moveTo>
                <a:lnTo>
                  <a:pt x="204988" y="181836"/>
                </a:lnTo>
                <a:lnTo>
                  <a:pt x="205801" y="181836"/>
                </a:lnTo>
                <a:cubicBezTo>
                  <a:pt x="205801" y="181429"/>
                  <a:pt x="205801" y="181226"/>
                  <a:pt x="205801" y="181226"/>
                </a:cubicBezTo>
                <a:close/>
                <a:moveTo>
                  <a:pt x="146974" y="180921"/>
                </a:moveTo>
                <a:cubicBezTo>
                  <a:pt x="145755" y="181328"/>
                  <a:pt x="144333" y="181734"/>
                  <a:pt x="142707" y="182140"/>
                </a:cubicBezTo>
                <a:cubicBezTo>
                  <a:pt x="142301" y="182547"/>
                  <a:pt x="142047" y="182953"/>
                  <a:pt x="141945" y="183360"/>
                </a:cubicBezTo>
                <a:cubicBezTo>
                  <a:pt x="141844" y="183766"/>
                  <a:pt x="141590" y="184172"/>
                  <a:pt x="141183" y="184579"/>
                </a:cubicBezTo>
                <a:cubicBezTo>
                  <a:pt x="141996" y="184985"/>
                  <a:pt x="142606" y="185392"/>
                  <a:pt x="143012" y="185798"/>
                </a:cubicBezTo>
                <a:cubicBezTo>
                  <a:pt x="143418" y="184985"/>
                  <a:pt x="144028" y="183969"/>
                  <a:pt x="144841" y="182750"/>
                </a:cubicBezTo>
                <a:cubicBezTo>
                  <a:pt x="145044" y="182953"/>
                  <a:pt x="145857" y="183258"/>
                  <a:pt x="147279" y="183664"/>
                </a:cubicBezTo>
                <a:cubicBezTo>
                  <a:pt x="147279" y="183055"/>
                  <a:pt x="147228" y="182547"/>
                  <a:pt x="147127" y="182140"/>
                </a:cubicBezTo>
                <a:cubicBezTo>
                  <a:pt x="147025" y="181734"/>
                  <a:pt x="146974" y="181328"/>
                  <a:pt x="146974" y="180921"/>
                </a:cubicBezTo>
                <a:close/>
                <a:moveTo>
                  <a:pt x="197571" y="180616"/>
                </a:moveTo>
                <a:lnTo>
                  <a:pt x="197266" y="180921"/>
                </a:lnTo>
                <a:lnTo>
                  <a:pt x="197571" y="180921"/>
                </a:lnTo>
                <a:close/>
                <a:moveTo>
                  <a:pt x="32522" y="180007"/>
                </a:moveTo>
                <a:cubicBezTo>
                  <a:pt x="32319" y="180210"/>
                  <a:pt x="32319" y="180312"/>
                  <a:pt x="32522" y="180312"/>
                </a:cubicBezTo>
                <a:lnTo>
                  <a:pt x="32827" y="180312"/>
                </a:lnTo>
                <a:cubicBezTo>
                  <a:pt x="33030" y="180312"/>
                  <a:pt x="33233" y="180210"/>
                  <a:pt x="33436" y="180007"/>
                </a:cubicBezTo>
                <a:close/>
                <a:moveTo>
                  <a:pt x="141183" y="179397"/>
                </a:moveTo>
                <a:cubicBezTo>
                  <a:pt x="141183" y="179600"/>
                  <a:pt x="141132" y="179702"/>
                  <a:pt x="141031" y="179702"/>
                </a:cubicBezTo>
                <a:cubicBezTo>
                  <a:pt x="140929" y="179702"/>
                  <a:pt x="140878" y="179804"/>
                  <a:pt x="140878" y="180007"/>
                </a:cubicBezTo>
                <a:cubicBezTo>
                  <a:pt x="140878" y="179804"/>
                  <a:pt x="141183" y="180007"/>
                  <a:pt x="141793" y="180616"/>
                </a:cubicBezTo>
                <a:cubicBezTo>
                  <a:pt x="141793" y="180413"/>
                  <a:pt x="141996" y="180210"/>
                  <a:pt x="142402" y="180007"/>
                </a:cubicBezTo>
                <a:cubicBezTo>
                  <a:pt x="141996" y="179600"/>
                  <a:pt x="141590" y="179397"/>
                  <a:pt x="141183" y="179397"/>
                </a:cubicBezTo>
                <a:close/>
                <a:moveTo>
                  <a:pt x="129144" y="179397"/>
                </a:moveTo>
                <a:cubicBezTo>
                  <a:pt x="128432" y="178991"/>
                  <a:pt x="127467" y="179397"/>
                  <a:pt x="126248" y="180616"/>
                </a:cubicBezTo>
                <a:cubicBezTo>
                  <a:pt x="126654" y="181429"/>
                  <a:pt x="126858" y="181836"/>
                  <a:pt x="126858" y="181836"/>
                </a:cubicBezTo>
                <a:lnTo>
                  <a:pt x="126996" y="181974"/>
                </a:lnTo>
                <a:lnTo>
                  <a:pt x="127620" y="181226"/>
                </a:lnTo>
                <a:cubicBezTo>
                  <a:pt x="127924" y="181023"/>
                  <a:pt x="128178" y="180820"/>
                  <a:pt x="128382" y="180616"/>
                </a:cubicBezTo>
                <a:cubicBezTo>
                  <a:pt x="128788" y="180820"/>
                  <a:pt x="129194" y="180972"/>
                  <a:pt x="129601" y="181074"/>
                </a:cubicBezTo>
                <a:cubicBezTo>
                  <a:pt x="130007" y="181175"/>
                  <a:pt x="130414" y="181328"/>
                  <a:pt x="130820" y="181531"/>
                </a:cubicBezTo>
                <a:lnTo>
                  <a:pt x="131093" y="180437"/>
                </a:lnTo>
                <a:close/>
                <a:moveTo>
                  <a:pt x="40752" y="179245"/>
                </a:moveTo>
                <a:cubicBezTo>
                  <a:pt x="40345" y="178940"/>
                  <a:pt x="39736" y="178991"/>
                  <a:pt x="38923" y="179397"/>
                </a:cubicBezTo>
                <a:cubicBezTo>
                  <a:pt x="37704" y="180007"/>
                  <a:pt x="36789" y="181124"/>
                  <a:pt x="36180" y="182750"/>
                </a:cubicBezTo>
                <a:cubicBezTo>
                  <a:pt x="36586" y="182344"/>
                  <a:pt x="36891" y="182140"/>
                  <a:pt x="37094" y="182140"/>
                </a:cubicBezTo>
                <a:cubicBezTo>
                  <a:pt x="37297" y="182140"/>
                  <a:pt x="37500" y="182039"/>
                  <a:pt x="37704" y="181836"/>
                </a:cubicBezTo>
                <a:cubicBezTo>
                  <a:pt x="38720" y="180820"/>
                  <a:pt x="39634" y="180515"/>
                  <a:pt x="40447" y="180921"/>
                </a:cubicBezTo>
                <a:lnTo>
                  <a:pt x="42580" y="180921"/>
                </a:lnTo>
                <a:cubicBezTo>
                  <a:pt x="41768" y="180108"/>
                  <a:pt x="41158" y="179550"/>
                  <a:pt x="40752" y="179245"/>
                </a:cubicBezTo>
                <a:close/>
                <a:moveTo>
                  <a:pt x="133868" y="178788"/>
                </a:moveTo>
                <a:cubicBezTo>
                  <a:pt x="133462" y="179194"/>
                  <a:pt x="132649" y="179804"/>
                  <a:pt x="131430" y="180616"/>
                </a:cubicBezTo>
                <a:lnTo>
                  <a:pt x="131242" y="180516"/>
                </a:lnTo>
                <a:lnTo>
                  <a:pt x="131734" y="181378"/>
                </a:lnTo>
                <a:cubicBezTo>
                  <a:pt x="131734" y="181683"/>
                  <a:pt x="131836" y="182039"/>
                  <a:pt x="132039" y="182445"/>
                </a:cubicBezTo>
                <a:cubicBezTo>
                  <a:pt x="132446" y="182242"/>
                  <a:pt x="132750" y="182090"/>
                  <a:pt x="132954" y="181988"/>
                </a:cubicBezTo>
                <a:cubicBezTo>
                  <a:pt x="133157" y="181886"/>
                  <a:pt x="133462" y="181632"/>
                  <a:pt x="133868" y="181226"/>
                </a:cubicBezTo>
                <a:cubicBezTo>
                  <a:pt x="135494" y="182445"/>
                  <a:pt x="137221" y="182852"/>
                  <a:pt x="139050" y="182445"/>
                </a:cubicBezTo>
                <a:cubicBezTo>
                  <a:pt x="137018" y="181429"/>
                  <a:pt x="135290" y="180210"/>
                  <a:pt x="133868" y="178788"/>
                </a:cubicBezTo>
                <a:close/>
                <a:moveTo>
                  <a:pt x="201534" y="178178"/>
                </a:moveTo>
                <a:cubicBezTo>
                  <a:pt x="201534" y="178381"/>
                  <a:pt x="201432" y="178534"/>
                  <a:pt x="201229" y="178635"/>
                </a:cubicBezTo>
                <a:cubicBezTo>
                  <a:pt x="201026" y="178737"/>
                  <a:pt x="200822" y="178991"/>
                  <a:pt x="200619" y="179397"/>
                </a:cubicBezTo>
                <a:cubicBezTo>
                  <a:pt x="200822" y="179397"/>
                  <a:pt x="200924" y="179499"/>
                  <a:pt x="200924" y="179702"/>
                </a:cubicBezTo>
                <a:lnTo>
                  <a:pt x="201838" y="178788"/>
                </a:lnTo>
                <a:cubicBezTo>
                  <a:pt x="202042" y="178584"/>
                  <a:pt x="201940" y="178381"/>
                  <a:pt x="201534" y="178178"/>
                </a:cubicBezTo>
                <a:close/>
                <a:moveTo>
                  <a:pt x="196352" y="178178"/>
                </a:moveTo>
                <a:lnTo>
                  <a:pt x="196657" y="178483"/>
                </a:lnTo>
                <a:lnTo>
                  <a:pt x="196657" y="178178"/>
                </a:lnTo>
                <a:close/>
                <a:moveTo>
                  <a:pt x="145450" y="177873"/>
                </a:moveTo>
                <a:cubicBezTo>
                  <a:pt x="145247" y="178076"/>
                  <a:pt x="144942" y="178178"/>
                  <a:pt x="144536" y="178178"/>
                </a:cubicBezTo>
                <a:lnTo>
                  <a:pt x="144841" y="178483"/>
                </a:lnTo>
                <a:lnTo>
                  <a:pt x="145755" y="178483"/>
                </a:lnTo>
                <a:cubicBezTo>
                  <a:pt x="145552" y="178280"/>
                  <a:pt x="145450" y="178076"/>
                  <a:pt x="145450" y="177873"/>
                </a:cubicBezTo>
                <a:close/>
                <a:moveTo>
                  <a:pt x="25207" y="177568"/>
                </a:moveTo>
                <a:cubicBezTo>
                  <a:pt x="25410" y="178178"/>
                  <a:pt x="25308" y="179092"/>
                  <a:pt x="24902" y="180312"/>
                </a:cubicBezTo>
                <a:lnTo>
                  <a:pt x="25512" y="180312"/>
                </a:lnTo>
                <a:cubicBezTo>
                  <a:pt x="25715" y="179702"/>
                  <a:pt x="25816" y="178788"/>
                  <a:pt x="25816" y="177568"/>
                </a:cubicBezTo>
                <a:close/>
                <a:moveTo>
                  <a:pt x="196657" y="176654"/>
                </a:moveTo>
                <a:lnTo>
                  <a:pt x="196962" y="176959"/>
                </a:lnTo>
                <a:lnTo>
                  <a:pt x="196962" y="176654"/>
                </a:lnTo>
                <a:close/>
                <a:moveTo>
                  <a:pt x="136916" y="176044"/>
                </a:moveTo>
                <a:lnTo>
                  <a:pt x="136916" y="176349"/>
                </a:lnTo>
                <a:cubicBezTo>
                  <a:pt x="137119" y="176146"/>
                  <a:pt x="137221" y="176044"/>
                  <a:pt x="137221" y="176044"/>
                </a:cubicBezTo>
                <a:close/>
                <a:moveTo>
                  <a:pt x="125029" y="176044"/>
                </a:moveTo>
                <a:cubicBezTo>
                  <a:pt x="125842" y="177060"/>
                  <a:pt x="126400" y="177619"/>
                  <a:pt x="126705" y="177721"/>
                </a:cubicBezTo>
                <a:cubicBezTo>
                  <a:pt x="127010" y="177822"/>
                  <a:pt x="127670" y="177467"/>
                  <a:pt x="128686" y="176654"/>
                </a:cubicBezTo>
                <a:cubicBezTo>
                  <a:pt x="128077" y="176451"/>
                  <a:pt x="127518" y="176298"/>
                  <a:pt x="127010" y="176197"/>
                </a:cubicBezTo>
                <a:cubicBezTo>
                  <a:pt x="126502" y="176095"/>
                  <a:pt x="125842" y="176044"/>
                  <a:pt x="125029" y="176044"/>
                </a:cubicBezTo>
                <a:close/>
                <a:moveTo>
                  <a:pt x="203058" y="175740"/>
                </a:moveTo>
                <a:cubicBezTo>
                  <a:pt x="202651" y="175943"/>
                  <a:pt x="202296" y="176095"/>
                  <a:pt x="201991" y="176197"/>
                </a:cubicBezTo>
                <a:cubicBezTo>
                  <a:pt x="201686" y="176298"/>
                  <a:pt x="201330" y="176552"/>
                  <a:pt x="200924" y="176959"/>
                </a:cubicBezTo>
                <a:cubicBezTo>
                  <a:pt x="201940" y="176959"/>
                  <a:pt x="202550" y="176908"/>
                  <a:pt x="202753" y="176806"/>
                </a:cubicBezTo>
                <a:cubicBezTo>
                  <a:pt x="202956" y="176705"/>
                  <a:pt x="203058" y="176349"/>
                  <a:pt x="203058" y="175740"/>
                </a:cubicBezTo>
                <a:close/>
                <a:moveTo>
                  <a:pt x="134173" y="175740"/>
                </a:moveTo>
                <a:cubicBezTo>
                  <a:pt x="133157" y="175943"/>
                  <a:pt x="132344" y="176095"/>
                  <a:pt x="131734" y="176197"/>
                </a:cubicBezTo>
                <a:cubicBezTo>
                  <a:pt x="131125" y="176298"/>
                  <a:pt x="130312" y="176451"/>
                  <a:pt x="129296" y="176654"/>
                </a:cubicBezTo>
                <a:cubicBezTo>
                  <a:pt x="130718" y="177873"/>
                  <a:pt x="132344" y="177568"/>
                  <a:pt x="134173" y="175740"/>
                </a:cubicBezTo>
                <a:close/>
                <a:moveTo>
                  <a:pt x="44409" y="175740"/>
                </a:moveTo>
                <a:cubicBezTo>
                  <a:pt x="44003" y="175943"/>
                  <a:pt x="43495" y="176044"/>
                  <a:pt x="42885" y="176044"/>
                </a:cubicBezTo>
                <a:cubicBezTo>
                  <a:pt x="42276" y="176044"/>
                  <a:pt x="41666" y="176146"/>
                  <a:pt x="41056" y="176349"/>
                </a:cubicBezTo>
                <a:cubicBezTo>
                  <a:pt x="41666" y="177162"/>
                  <a:pt x="42123" y="177518"/>
                  <a:pt x="42428" y="177416"/>
                </a:cubicBezTo>
                <a:cubicBezTo>
                  <a:pt x="42733" y="177314"/>
                  <a:pt x="43393" y="176756"/>
                  <a:pt x="44409" y="175740"/>
                </a:cubicBezTo>
                <a:close/>
                <a:moveTo>
                  <a:pt x="21854" y="175435"/>
                </a:moveTo>
                <a:cubicBezTo>
                  <a:pt x="21651" y="175841"/>
                  <a:pt x="21600" y="176197"/>
                  <a:pt x="21702" y="176502"/>
                </a:cubicBezTo>
                <a:lnTo>
                  <a:pt x="21571" y="177155"/>
                </a:lnTo>
                <a:lnTo>
                  <a:pt x="22159" y="176959"/>
                </a:lnTo>
                <a:cubicBezTo>
                  <a:pt x="22362" y="176959"/>
                  <a:pt x="22667" y="176857"/>
                  <a:pt x="23073" y="176654"/>
                </a:cubicBezTo>
                <a:cubicBezTo>
                  <a:pt x="22464" y="176451"/>
                  <a:pt x="22057" y="176044"/>
                  <a:pt x="21854" y="175435"/>
                </a:cubicBezTo>
                <a:close/>
                <a:moveTo>
                  <a:pt x="205801" y="175130"/>
                </a:moveTo>
                <a:cubicBezTo>
                  <a:pt x="205598" y="175130"/>
                  <a:pt x="205496" y="175232"/>
                  <a:pt x="205496" y="175435"/>
                </a:cubicBezTo>
                <a:lnTo>
                  <a:pt x="205801" y="175435"/>
                </a:lnTo>
                <a:close/>
                <a:moveTo>
                  <a:pt x="23988" y="175130"/>
                </a:moveTo>
                <a:cubicBezTo>
                  <a:pt x="23988" y="175333"/>
                  <a:pt x="23886" y="175435"/>
                  <a:pt x="23683" y="175435"/>
                </a:cubicBezTo>
                <a:cubicBezTo>
                  <a:pt x="23683" y="175232"/>
                  <a:pt x="23988" y="175435"/>
                  <a:pt x="24597" y="176044"/>
                </a:cubicBezTo>
                <a:cubicBezTo>
                  <a:pt x="24597" y="176044"/>
                  <a:pt x="24800" y="175841"/>
                  <a:pt x="25207" y="175435"/>
                </a:cubicBezTo>
                <a:cubicBezTo>
                  <a:pt x="25004" y="175435"/>
                  <a:pt x="24851" y="175384"/>
                  <a:pt x="24750" y="175282"/>
                </a:cubicBezTo>
                <a:cubicBezTo>
                  <a:pt x="24648" y="175181"/>
                  <a:pt x="24394" y="175130"/>
                  <a:pt x="23988" y="175130"/>
                </a:cubicBezTo>
                <a:close/>
                <a:moveTo>
                  <a:pt x="217383" y="174825"/>
                </a:moveTo>
                <a:cubicBezTo>
                  <a:pt x="216977" y="176451"/>
                  <a:pt x="216266" y="178381"/>
                  <a:pt x="215250" y="180616"/>
                </a:cubicBezTo>
                <a:cubicBezTo>
                  <a:pt x="214437" y="180210"/>
                  <a:pt x="213929" y="179905"/>
                  <a:pt x="213726" y="179702"/>
                </a:cubicBezTo>
                <a:cubicBezTo>
                  <a:pt x="213319" y="180108"/>
                  <a:pt x="213065" y="180566"/>
                  <a:pt x="212964" y="181074"/>
                </a:cubicBezTo>
                <a:cubicBezTo>
                  <a:pt x="212862" y="181582"/>
                  <a:pt x="212405" y="181937"/>
                  <a:pt x="211592" y="182140"/>
                </a:cubicBezTo>
                <a:lnTo>
                  <a:pt x="211426" y="181974"/>
                </a:lnTo>
                <a:lnTo>
                  <a:pt x="209763" y="183360"/>
                </a:lnTo>
                <a:cubicBezTo>
                  <a:pt x="209560" y="182953"/>
                  <a:pt x="209306" y="182598"/>
                  <a:pt x="209001" y="182293"/>
                </a:cubicBezTo>
                <a:cubicBezTo>
                  <a:pt x="208696" y="181988"/>
                  <a:pt x="208341" y="181531"/>
                  <a:pt x="207934" y="180921"/>
                </a:cubicBezTo>
                <a:cubicBezTo>
                  <a:pt x="207731" y="181937"/>
                  <a:pt x="207426" y="182801"/>
                  <a:pt x="207020" y="183512"/>
                </a:cubicBezTo>
                <a:lnTo>
                  <a:pt x="207020" y="186103"/>
                </a:lnTo>
                <a:lnTo>
                  <a:pt x="207630" y="186712"/>
                </a:lnTo>
                <a:lnTo>
                  <a:pt x="207020" y="186712"/>
                </a:lnTo>
                <a:cubicBezTo>
                  <a:pt x="207020" y="186916"/>
                  <a:pt x="206918" y="187119"/>
                  <a:pt x="206715" y="187322"/>
                </a:cubicBezTo>
                <a:cubicBezTo>
                  <a:pt x="207325" y="187119"/>
                  <a:pt x="207630" y="186916"/>
                  <a:pt x="207630" y="186712"/>
                </a:cubicBezTo>
                <a:cubicBezTo>
                  <a:pt x="208442" y="186306"/>
                  <a:pt x="208900" y="185747"/>
                  <a:pt x="209001" y="185036"/>
                </a:cubicBezTo>
                <a:cubicBezTo>
                  <a:pt x="209103" y="184325"/>
                  <a:pt x="209357" y="183766"/>
                  <a:pt x="209763" y="183360"/>
                </a:cubicBezTo>
                <a:lnTo>
                  <a:pt x="212506" y="183360"/>
                </a:lnTo>
                <a:lnTo>
                  <a:pt x="215250" y="180616"/>
                </a:lnTo>
                <a:cubicBezTo>
                  <a:pt x="215453" y="181023"/>
                  <a:pt x="215554" y="181378"/>
                  <a:pt x="215554" y="181683"/>
                </a:cubicBezTo>
                <a:cubicBezTo>
                  <a:pt x="215554" y="181988"/>
                  <a:pt x="215656" y="182344"/>
                  <a:pt x="215859" y="182750"/>
                </a:cubicBezTo>
                <a:cubicBezTo>
                  <a:pt x="216672" y="181734"/>
                  <a:pt x="217028" y="180769"/>
                  <a:pt x="216926" y="179854"/>
                </a:cubicBezTo>
                <a:cubicBezTo>
                  <a:pt x="216824" y="178940"/>
                  <a:pt x="216875" y="178076"/>
                  <a:pt x="217078" y="177264"/>
                </a:cubicBezTo>
                <a:cubicBezTo>
                  <a:pt x="217485" y="176857"/>
                  <a:pt x="217840" y="176552"/>
                  <a:pt x="218145" y="176349"/>
                </a:cubicBezTo>
                <a:cubicBezTo>
                  <a:pt x="218450" y="176146"/>
                  <a:pt x="218907" y="175841"/>
                  <a:pt x="219517" y="175435"/>
                </a:cubicBezTo>
                <a:cubicBezTo>
                  <a:pt x="219110" y="175232"/>
                  <a:pt x="218755" y="175130"/>
                  <a:pt x="218450" y="175130"/>
                </a:cubicBezTo>
                <a:cubicBezTo>
                  <a:pt x="218145" y="175130"/>
                  <a:pt x="217790" y="175028"/>
                  <a:pt x="217383" y="174825"/>
                </a:cubicBezTo>
                <a:close/>
                <a:moveTo>
                  <a:pt x="33436" y="174825"/>
                </a:moveTo>
                <a:cubicBezTo>
                  <a:pt x="33030" y="175232"/>
                  <a:pt x="32674" y="175486"/>
                  <a:pt x="32370" y="175587"/>
                </a:cubicBezTo>
                <a:cubicBezTo>
                  <a:pt x="32065" y="175689"/>
                  <a:pt x="31709" y="175841"/>
                  <a:pt x="31303" y="176044"/>
                </a:cubicBezTo>
                <a:cubicBezTo>
                  <a:pt x="31506" y="176451"/>
                  <a:pt x="31608" y="176756"/>
                  <a:pt x="31608" y="176959"/>
                </a:cubicBezTo>
                <a:cubicBezTo>
                  <a:pt x="31608" y="177162"/>
                  <a:pt x="31709" y="177467"/>
                  <a:pt x="31912" y="177873"/>
                </a:cubicBezTo>
                <a:cubicBezTo>
                  <a:pt x="32522" y="177467"/>
                  <a:pt x="33182" y="177213"/>
                  <a:pt x="33894" y="177111"/>
                </a:cubicBezTo>
                <a:cubicBezTo>
                  <a:pt x="34605" y="177010"/>
                  <a:pt x="35164" y="176756"/>
                  <a:pt x="35570" y="176349"/>
                </a:cubicBezTo>
                <a:cubicBezTo>
                  <a:pt x="35976" y="176756"/>
                  <a:pt x="36383" y="177060"/>
                  <a:pt x="36789" y="177264"/>
                </a:cubicBezTo>
                <a:cubicBezTo>
                  <a:pt x="37196" y="177467"/>
                  <a:pt x="37602" y="177670"/>
                  <a:pt x="38008" y="177873"/>
                </a:cubicBezTo>
                <a:cubicBezTo>
                  <a:pt x="38821" y="177467"/>
                  <a:pt x="39532" y="177060"/>
                  <a:pt x="40142" y="176654"/>
                </a:cubicBezTo>
                <a:cubicBezTo>
                  <a:pt x="39126" y="176248"/>
                  <a:pt x="38059" y="175943"/>
                  <a:pt x="36942" y="175740"/>
                </a:cubicBezTo>
                <a:cubicBezTo>
                  <a:pt x="35824" y="175536"/>
                  <a:pt x="34656" y="175232"/>
                  <a:pt x="33436" y="174825"/>
                </a:cubicBezTo>
                <a:close/>
                <a:moveTo>
                  <a:pt x="284211" y="174520"/>
                </a:moveTo>
                <a:cubicBezTo>
                  <a:pt x="286446" y="174520"/>
                  <a:pt x="288071" y="174927"/>
                  <a:pt x="289087" y="175740"/>
                </a:cubicBezTo>
                <a:cubicBezTo>
                  <a:pt x="291119" y="176756"/>
                  <a:pt x="292694" y="178026"/>
                  <a:pt x="293812" y="179550"/>
                </a:cubicBezTo>
                <a:cubicBezTo>
                  <a:pt x="294929" y="181074"/>
                  <a:pt x="295895" y="182750"/>
                  <a:pt x="296707" y="184579"/>
                </a:cubicBezTo>
                <a:cubicBezTo>
                  <a:pt x="296911" y="184579"/>
                  <a:pt x="297012" y="184782"/>
                  <a:pt x="297012" y="185188"/>
                </a:cubicBezTo>
                <a:cubicBezTo>
                  <a:pt x="297215" y="189049"/>
                  <a:pt x="296961" y="192758"/>
                  <a:pt x="296250" y="196314"/>
                </a:cubicBezTo>
                <a:cubicBezTo>
                  <a:pt x="295539" y="199870"/>
                  <a:pt x="293558" y="203273"/>
                  <a:pt x="290307" y="206524"/>
                </a:cubicBezTo>
                <a:cubicBezTo>
                  <a:pt x="289291" y="207744"/>
                  <a:pt x="288275" y="208658"/>
                  <a:pt x="287259" y="209268"/>
                </a:cubicBezTo>
                <a:cubicBezTo>
                  <a:pt x="286243" y="209674"/>
                  <a:pt x="285277" y="210080"/>
                  <a:pt x="284363" y="210487"/>
                </a:cubicBezTo>
                <a:cubicBezTo>
                  <a:pt x="283449" y="210893"/>
                  <a:pt x="282585" y="211401"/>
                  <a:pt x="281772" y="212011"/>
                </a:cubicBezTo>
                <a:cubicBezTo>
                  <a:pt x="280553" y="212824"/>
                  <a:pt x="279385" y="213281"/>
                  <a:pt x="278267" y="213382"/>
                </a:cubicBezTo>
                <a:cubicBezTo>
                  <a:pt x="277149" y="213484"/>
                  <a:pt x="276184" y="213535"/>
                  <a:pt x="275371" y="213535"/>
                </a:cubicBezTo>
                <a:cubicBezTo>
                  <a:pt x="266227" y="213332"/>
                  <a:pt x="260944" y="209268"/>
                  <a:pt x="259522" y="201343"/>
                </a:cubicBezTo>
                <a:cubicBezTo>
                  <a:pt x="259319" y="200936"/>
                  <a:pt x="259268" y="200479"/>
                  <a:pt x="259369" y="199971"/>
                </a:cubicBezTo>
                <a:cubicBezTo>
                  <a:pt x="259471" y="199463"/>
                  <a:pt x="259522" y="199006"/>
                  <a:pt x="259522" y="198600"/>
                </a:cubicBezTo>
                <a:cubicBezTo>
                  <a:pt x="259725" y="197584"/>
                  <a:pt x="259827" y="196720"/>
                  <a:pt x="259827" y="196009"/>
                </a:cubicBezTo>
                <a:cubicBezTo>
                  <a:pt x="259827" y="195298"/>
                  <a:pt x="259928" y="194536"/>
                  <a:pt x="260131" y="193723"/>
                </a:cubicBezTo>
                <a:cubicBezTo>
                  <a:pt x="260335" y="192910"/>
                  <a:pt x="260487" y="192097"/>
                  <a:pt x="260589" y="191284"/>
                </a:cubicBezTo>
                <a:cubicBezTo>
                  <a:pt x="260690" y="190472"/>
                  <a:pt x="260944" y="189659"/>
                  <a:pt x="261351" y="188846"/>
                </a:cubicBezTo>
                <a:cubicBezTo>
                  <a:pt x="264195" y="183766"/>
                  <a:pt x="267294" y="180108"/>
                  <a:pt x="270647" y="177873"/>
                </a:cubicBezTo>
                <a:cubicBezTo>
                  <a:pt x="274000" y="175638"/>
                  <a:pt x="278521" y="174520"/>
                  <a:pt x="284211" y="174520"/>
                </a:cubicBezTo>
                <a:close/>
                <a:moveTo>
                  <a:pt x="210373" y="174520"/>
                </a:moveTo>
                <a:lnTo>
                  <a:pt x="210678" y="174825"/>
                </a:lnTo>
                <a:cubicBezTo>
                  <a:pt x="210881" y="174825"/>
                  <a:pt x="210982" y="174774"/>
                  <a:pt x="210982" y="174673"/>
                </a:cubicBezTo>
                <a:cubicBezTo>
                  <a:pt x="210982" y="174571"/>
                  <a:pt x="211084" y="174520"/>
                  <a:pt x="211287" y="174520"/>
                </a:cubicBezTo>
                <a:close/>
                <a:moveTo>
                  <a:pt x="141793" y="174216"/>
                </a:moveTo>
                <a:lnTo>
                  <a:pt x="141183" y="174520"/>
                </a:lnTo>
                <a:lnTo>
                  <a:pt x="141488" y="174825"/>
                </a:lnTo>
                <a:lnTo>
                  <a:pt x="141488" y="174520"/>
                </a:lnTo>
                <a:close/>
                <a:moveTo>
                  <a:pt x="28560" y="174216"/>
                </a:moveTo>
                <a:cubicBezTo>
                  <a:pt x="27340" y="174622"/>
                  <a:pt x="26629" y="174876"/>
                  <a:pt x="26426" y="174978"/>
                </a:cubicBezTo>
                <a:cubicBezTo>
                  <a:pt x="26223" y="175079"/>
                  <a:pt x="26223" y="175536"/>
                  <a:pt x="26426" y="176349"/>
                </a:cubicBezTo>
                <a:close/>
                <a:moveTo>
                  <a:pt x="215250" y="173911"/>
                </a:moveTo>
                <a:cubicBezTo>
                  <a:pt x="214640" y="174114"/>
                  <a:pt x="214132" y="174216"/>
                  <a:pt x="213726" y="174216"/>
                </a:cubicBezTo>
                <a:cubicBezTo>
                  <a:pt x="213319" y="174216"/>
                  <a:pt x="212811" y="174317"/>
                  <a:pt x="212202" y="174520"/>
                </a:cubicBezTo>
                <a:cubicBezTo>
                  <a:pt x="212405" y="174927"/>
                  <a:pt x="212303" y="175841"/>
                  <a:pt x="211897" y="177264"/>
                </a:cubicBezTo>
                <a:cubicBezTo>
                  <a:pt x="212506" y="176654"/>
                  <a:pt x="213065" y="176146"/>
                  <a:pt x="213573" y="175740"/>
                </a:cubicBezTo>
                <a:cubicBezTo>
                  <a:pt x="214081" y="175333"/>
                  <a:pt x="214640" y="174724"/>
                  <a:pt x="215250" y="173911"/>
                </a:cubicBezTo>
                <a:close/>
                <a:moveTo>
                  <a:pt x="39452" y="173622"/>
                </a:moveTo>
                <a:lnTo>
                  <a:pt x="38008" y="173911"/>
                </a:lnTo>
                <a:cubicBezTo>
                  <a:pt x="38415" y="174114"/>
                  <a:pt x="38618" y="174266"/>
                  <a:pt x="38618" y="174368"/>
                </a:cubicBezTo>
                <a:cubicBezTo>
                  <a:pt x="38618" y="174470"/>
                  <a:pt x="38821" y="174520"/>
                  <a:pt x="39228" y="174520"/>
                </a:cubicBezTo>
                <a:close/>
                <a:moveTo>
                  <a:pt x="220126" y="173606"/>
                </a:moveTo>
                <a:cubicBezTo>
                  <a:pt x="219923" y="173606"/>
                  <a:pt x="219771" y="173657"/>
                  <a:pt x="219669" y="173758"/>
                </a:cubicBezTo>
                <a:cubicBezTo>
                  <a:pt x="219568" y="173860"/>
                  <a:pt x="219415" y="173911"/>
                  <a:pt x="219212" y="173911"/>
                </a:cubicBezTo>
                <a:lnTo>
                  <a:pt x="219212" y="174216"/>
                </a:lnTo>
                <a:cubicBezTo>
                  <a:pt x="219415" y="174012"/>
                  <a:pt x="219720" y="173911"/>
                  <a:pt x="220126" y="173911"/>
                </a:cubicBezTo>
                <a:close/>
                <a:moveTo>
                  <a:pt x="199095" y="173606"/>
                </a:moveTo>
                <a:lnTo>
                  <a:pt x="198790" y="173911"/>
                </a:lnTo>
                <a:lnTo>
                  <a:pt x="199095" y="173911"/>
                </a:lnTo>
                <a:close/>
                <a:moveTo>
                  <a:pt x="23378" y="173606"/>
                </a:moveTo>
                <a:cubicBezTo>
                  <a:pt x="22565" y="173403"/>
                  <a:pt x="21956" y="173809"/>
                  <a:pt x="21549" y="174825"/>
                </a:cubicBezTo>
                <a:cubicBezTo>
                  <a:pt x="22159" y="174622"/>
                  <a:pt x="22768" y="174419"/>
                  <a:pt x="23378" y="174216"/>
                </a:cubicBezTo>
                <a:lnTo>
                  <a:pt x="24800" y="173606"/>
                </a:lnTo>
                <a:close/>
                <a:moveTo>
                  <a:pt x="33132" y="172996"/>
                </a:moveTo>
                <a:cubicBezTo>
                  <a:pt x="32928" y="173200"/>
                  <a:pt x="32827" y="173606"/>
                  <a:pt x="32827" y="174216"/>
                </a:cubicBezTo>
                <a:cubicBezTo>
                  <a:pt x="33030" y="173809"/>
                  <a:pt x="33132" y="173606"/>
                  <a:pt x="33132" y="173606"/>
                </a:cubicBezTo>
                <a:close/>
                <a:moveTo>
                  <a:pt x="28255" y="172996"/>
                </a:moveTo>
                <a:lnTo>
                  <a:pt x="28255" y="173301"/>
                </a:lnTo>
                <a:lnTo>
                  <a:pt x="28864" y="173301"/>
                </a:lnTo>
                <a:lnTo>
                  <a:pt x="28864" y="172996"/>
                </a:lnTo>
                <a:close/>
                <a:moveTo>
                  <a:pt x="134312" y="171844"/>
                </a:moveTo>
                <a:lnTo>
                  <a:pt x="131582" y="172234"/>
                </a:lnTo>
                <a:cubicBezTo>
                  <a:pt x="130464" y="171930"/>
                  <a:pt x="129398" y="172285"/>
                  <a:pt x="128382" y="173301"/>
                </a:cubicBezTo>
                <a:cubicBezTo>
                  <a:pt x="129398" y="173504"/>
                  <a:pt x="130210" y="173657"/>
                  <a:pt x="130820" y="173758"/>
                </a:cubicBezTo>
                <a:cubicBezTo>
                  <a:pt x="131430" y="173860"/>
                  <a:pt x="132242" y="174012"/>
                  <a:pt x="133258" y="174216"/>
                </a:cubicBezTo>
                <a:cubicBezTo>
                  <a:pt x="133462" y="173809"/>
                  <a:pt x="133665" y="173352"/>
                  <a:pt x="133868" y="172844"/>
                </a:cubicBezTo>
                <a:close/>
                <a:moveTo>
                  <a:pt x="143926" y="171472"/>
                </a:moveTo>
                <a:cubicBezTo>
                  <a:pt x="143317" y="172488"/>
                  <a:pt x="143114" y="173250"/>
                  <a:pt x="143317" y="173758"/>
                </a:cubicBezTo>
                <a:cubicBezTo>
                  <a:pt x="143520" y="174266"/>
                  <a:pt x="143723" y="174724"/>
                  <a:pt x="143926" y="175130"/>
                </a:cubicBezTo>
                <a:cubicBezTo>
                  <a:pt x="145349" y="173911"/>
                  <a:pt x="145349" y="172692"/>
                  <a:pt x="143926" y="171472"/>
                </a:cubicBezTo>
                <a:close/>
                <a:moveTo>
                  <a:pt x="215148" y="171269"/>
                </a:moveTo>
                <a:lnTo>
                  <a:pt x="214335" y="172082"/>
                </a:lnTo>
                <a:lnTo>
                  <a:pt x="214945" y="172082"/>
                </a:lnTo>
                <a:cubicBezTo>
                  <a:pt x="214945" y="171879"/>
                  <a:pt x="214996" y="171676"/>
                  <a:pt x="215097" y="171472"/>
                </a:cubicBezTo>
                <a:close/>
                <a:moveTo>
                  <a:pt x="26350" y="171091"/>
                </a:moveTo>
                <a:lnTo>
                  <a:pt x="25634" y="173240"/>
                </a:lnTo>
                <a:lnTo>
                  <a:pt x="26426" y="172844"/>
                </a:lnTo>
                <a:cubicBezTo>
                  <a:pt x="26629" y="172742"/>
                  <a:pt x="26934" y="172488"/>
                  <a:pt x="27340" y="172082"/>
                </a:cubicBezTo>
                <a:cubicBezTo>
                  <a:pt x="26934" y="171879"/>
                  <a:pt x="26731" y="171676"/>
                  <a:pt x="26731" y="171472"/>
                </a:cubicBezTo>
                <a:close/>
                <a:moveTo>
                  <a:pt x="216774" y="170253"/>
                </a:moveTo>
                <a:lnTo>
                  <a:pt x="215707" y="170787"/>
                </a:lnTo>
                <a:lnTo>
                  <a:pt x="216164" y="170710"/>
                </a:lnTo>
                <a:cubicBezTo>
                  <a:pt x="216367" y="170609"/>
                  <a:pt x="216570" y="170558"/>
                  <a:pt x="216774" y="170558"/>
                </a:cubicBezTo>
                <a:close/>
                <a:moveTo>
                  <a:pt x="24902" y="170253"/>
                </a:moveTo>
                <a:cubicBezTo>
                  <a:pt x="24902" y="170456"/>
                  <a:pt x="24800" y="170660"/>
                  <a:pt x="24597" y="170863"/>
                </a:cubicBezTo>
                <a:lnTo>
                  <a:pt x="26121" y="170863"/>
                </a:lnTo>
                <a:cubicBezTo>
                  <a:pt x="26121" y="170863"/>
                  <a:pt x="25715" y="170660"/>
                  <a:pt x="24902" y="170253"/>
                </a:cubicBezTo>
                <a:close/>
                <a:moveTo>
                  <a:pt x="22768" y="170253"/>
                </a:moveTo>
                <a:cubicBezTo>
                  <a:pt x="22565" y="170456"/>
                  <a:pt x="22464" y="170609"/>
                  <a:pt x="22464" y="170710"/>
                </a:cubicBezTo>
                <a:cubicBezTo>
                  <a:pt x="22464" y="170812"/>
                  <a:pt x="22362" y="170964"/>
                  <a:pt x="22159" y="171168"/>
                </a:cubicBezTo>
                <a:cubicBezTo>
                  <a:pt x="22362" y="171168"/>
                  <a:pt x="22413" y="171218"/>
                  <a:pt x="22311" y="171320"/>
                </a:cubicBezTo>
                <a:cubicBezTo>
                  <a:pt x="22210" y="171422"/>
                  <a:pt x="22260" y="171472"/>
                  <a:pt x="22464" y="171472"/>
                </a:cubicBezTo>
                <a:cubicBezTo>
                  <a:pt x="22870" y="171269"/>
                  <a:pt x="23073" y="171117"/>
                  <a:pt x="23073" y="171015"/>
                </a:cubicBezTo>
                <a:cubicBezTo>
                  <a:pt x="23073" y="170914"/>
                  <a:pt x="23175" y="170761"/>
                  <a:pt x="23378" y="170558"/>
                </a:cubicBezTo>
                <a:cubicBezTo>
                  <a:pt x="23175" y="170355"/>
                  <a:pt x="22972" y="170253"/>
                  <a:pt x="22768" y="170253"/>
                </a:cubicBezTo>
                <a:close/>
                <a:moveTo>
                  <a:pt x="132649" y="169644"/>
                </a:moveTo>
                <a:lnTo>
                  <a:pt x="134478" y="171472"/>
                </a:lnTo>
                <a:cubicBezTo>
                  <a:pt x="134884" y="171472"/>
                  <a:pt x="135494" y="171269"/>
                  <a:pt x="136306" y="170863"/>
                </a:cubicBezTo>
                <a:cubicBezTo>
                  <a:pt x="135900" y="169847"/>
                  <a:pt x="134681" y="169440"/>
                  <a:pt x="132649" y="169644"/>
                </a:cubicBezTo>
                <a:close/>
                <a:moveTo>
                  <a:pt x="128382" y="169644"/>
                </a:moveTo>
                <a:cubicBezTo>
                  <a:pt x="128382" y="169847"/>
                  <a:pt x="128331" y="169999"/>
                  <a:pt x="128229" y="170101"/>
                </a:cubicBezTo>
                <a:cubicBezTo>
                  <a:pt x="128128" y="170202"/>
                  <a:pt x="128077" y="170355"/>
                  <a:pt x="128077" y="170558"/>
                </a:cubicBezTo>
                <a:lnTo>
                  <a:pt x="128382" y="170558"/>
                </a:lnTo>
                <a:cubicBezTo>
                  <a:pt x="128382" y="170355"/>
                  <a:pt x="128432" y="170202"/>
                  <a:pt x="128534" y="170101"/>
                </a:cubicBezTo>
                <a:cubicBezTo>
                  <a:pt x="128636" y="169999"/>
                  <a:pt x="128686" y="169847"/>
                  <a:pt x="128686" y="169644"/>
                </a:cubicBezTo>
                <a:close/>
                <a:moveTo>
                  <a:pt x="44409" y="169644"/>
                </a:moveTo>
                <a:cubicBezTo>
                  <a:pt x="44206" y="169847"/>
                  <a:pt x="43901" y="170050"/>
                  <a:pt x="43495" y="170253"/>
                </a:cubicBezTo>
                <a:cubicBezTo>
                  <a:pt x="43901" y="170456"/>
                  <a:pt x="44257" y="170609"/>
                  <a:pt x="44562" y="170710"/>
                </a:cubicBezTo>
                <a:cubicBezTo>
                  <a:pt x="44866" y="170812"/>
                  <a:pt x="45222" y="170964"/>
                  <a:pt x="45628" y="171168"/>
                </a:cubicBezTo>
                <a:cubicBezTo>
                  <a:pt x="44003" y="171980"/>
                  <a:pt x="42885" y="172285"/>
                  <a:pt x="42276" y="172082"/>
                </a:cubicBezTo>
                <a:cubicBezTo>
                  <a:pt x="41869" y="172082"/>
                  <a:pt x="41412" y="172133"/>
                  <a:pt x="40904" y="172234"/>
                </a:cubicBezTo>
                <a:lnTo>
                  <a:pt x="39786" y="173352"/>
                </a:lnTo>
                <a:lnTo>
                  <a:pt x="41818" y="173758"/>
                </a:lnTo>
                <a:cubicBezTo>
                  <a:pt x="42530" y="173860"/>
                  <a:pt x="43393" y="174012"/>
                  <a:pt x="44409" y="174216"/>
                </a:cubicBezTo>
                <a:cubicBezTo>
                  <a:pt x="44816" y="173606"/>
                  <a:pt x="45324" y="172946"/>
                  <a:pt x="45933" y="172234"/>
                </a:cubicBezTo>
                <a:cubicBezTo>
                  <a:pt x="46543" y="171523"/>
                  <a:pt x="46746" y="170660"/>
                  <a:pt x="46543" y="169644"/>
                </a:cubicBezTo>
                <a:close/>
                <a:moveTo>
                  <a:pt x="201229" y="169034"/>
                </a:moveTo>
                <a:lnTo>
                  <a:pt x="201229" y="169644"/>
                </a:lnTo>
                <a:lnTo>
                  <a:pt x="201534" y="169644"/>
                </a:lnTo>
                <a:lnTo>
                  <a:pt x="201534" y="169034"/>
                </a:lnTo>
                <a:close/>
                <a:moveTo>
                  <a:pt x="39228" y="169034"/>
                </a:moveTo>
                <a:cubicBezTo>
                  <a:pt x="39228" y="169440"/>
                  <a:pt x="39177" y="169796"/>
                  <a:pt x="39075" y="170101"/>
                </a:cubicBezTo>
                <a:cubicBezTo>
                  <a:pt x="38974" y="170406"/>
                  <a:pt x="38923" y="170761"/>
                  <a:pt x="38923" y="171168"/>
                </a:cubicBezTo>
                <a:lnTo>
                  <a:pt x="39532" y="171168"/>
                </a:lnTo>
                <a:cubicBezTo>
                  <a:pt x="39532" y="170761"/>
                  <a:pt x="39583" y="170406"/>
                  <a:pt x="39685" y="170101"/>
                </a:cubicBezTo>
                <a:cubicBezTo>
                  <a:pt x="39786" y="169796"/>
                  <a:pt x="39736" y="169440"/>
                  <a:pt x="39532" y="169034"/>
                </a:cubicBezTo>
                <a:close/>
                <a:moveTo>
                  <a:pt x="213116" y="168729"/>
                </a:moveTo>
                <a:cubicBezTo>
                  <a:pt x="212913" y="169136"/>
                  <a:pt x="212811" y="169390"/>
                  <a:pt x="212811" y="169491"/>
                </a:cubicBezTo>
                <a:cubicBezTo>
                  <a:pt x="212811" y="169593"/>
                  <a:pt x="212710" y="169847"/>
                  <a:pt x="212506" y="170253"/>
                </a:cubicBezTo>
                <a:cubicBezTo>
                  <a:pt x="212303" y="170050"/>
                  <a:pt x="211795" y="169745"/>
                  <a:pt x="210982" y="169339"/>
                </a:cubicBezTo>
                <a:lnTo>
                  <a:pt x="210678" y="169339"/>
                </a:lnTo>
                <a:cubicBezTo>
                  <a:pt x="210271" y="169339"/>
                  <a:pt x="209966" y="169237"/>
                  <a:pt x="209763" y="169034"/>
                </a:cubicBezTo>
                <a:cubicBezTo>
                  <a:pt x="209560" y="169440"/>
                  <a:pt x="208849" y="170761"/>
                  <a:pt x="207630" y="172996"/>
                </a:cubicBezTo>
                <a:cubicBezTo>
                  <a:pt x="208849" y="172184"/>
                  <a:pt x="209814" y="171625"/>
                  <a:pt x="210525" y="171320"/>
                </a:cubicBezTo>
                <a:cubicBezTo>
                  <a:pt x="211236" y="171015"/>
                  <a:pt x="211897" y="170660"/>
                  <a:pt x="212506" y="170253"/>
                </a:cubicBezTo>
                <a:cubicBezTo>
                  <a:pt x="212913" y="169847"/>
                  <a:pt x="213116" y="169593"/>
                  <a:pt x="213116" y="169491"/>
                </a:cubicBezTo>
                <a:cubicBezTo>
                  <a:pt x="213116" y="169390"/>
                  <a:pt x="213218" y="169237"/>
                  <a:pt x="213421" y="169034"/>
                </a:cubicBezTo>
                <a:cubicBezTo>
                  <a:pt x="213218" y="169034"/>
                  <a:pt x="213116" y="168932"/>
                  <a:pt x="213116" y="168729"/>
                </a:cubicBezTo>
                <a:close/>
                <a:moveTo>
                  <a:pt x="136611" y="168729"/>
                </a:moveTo>
                <a:lnTo>
                  <a:pt x="137830" y="169948"/>
                </a:lnTo>
                <a:cubicBezTo>
                  <a:pt x="137830" y="169542"/>
                  <a:pt x="137932" y="169237"/>
                  <a:pt x="138135" y="169034"/>
                </a:cubicBezTo>
                <a:cubicBezTo>
                  <a:pt x="137729" y="169034"/>
                  <a:pt x="137221" y="168932"/>
                  <a:pt x="136611" y="168729"/>
                </a:cubicBezTo>
                <a:close/>
                <a:moveTo>
                  <a:pt x="23073" y="168424"/>
                </a:moveTo>
                <a:cubicBezTo>
                  <a:pt x="22870" y="168628"/>
                  <a:pt x="22768" y="168831"/>
                  <a:pt x="22768" y="169034"/>
                </a:cubicBezTo>
                <a:lnTo>
                  <a:pt x="23073" y="169034"/>
                </a:lnTo>
                <a:cubicBezTo>
                  <a:pt x="23276" y="168628"/>
                  <a:pt x="23378" y="168424"/>
                  <a:pt x="23378" y="168424"/>
                </a:cubicBezTo>
                <a:close/>
                <a:moveTo>
                  <a:pt x="141488" y="168120"/>
                </a:moveTo>
                <a:lnTo>
                  <a:pt x="141183" y="168424"/>
                </a:lnTo>
                <a:cubicBezTo>
                  <a:pt x="141183" y="168628"/>
                  <a:pt x="141234" y="168780"/>
                  <a:pt x="141336" y="168882"/>
                </a:cubicBezTo>
                <a:cubicBezTo>
                  <a:pt x="141437" y="168983"/>
                  <a:pt x="141488" y="169136"/>
                  <a:pt x="141488" y="169339"/>
                </a:cubicBezTo>
                <a:cubicBezTo>
                  <a:pt x="141285" y="169745"/>
                  <a:pt x="141082" y="170050"/>
                  <a:pt x="140878" y="170253"/>
                </a:cubicBezTo>
                <a:cubicBezTo>
                  <a:pt x="140675" y="170456"/>
                  <a:pt x="140574" y="170761"/>
                  <a:pt x="140574" y="171168"/>
                </a:cubicBezTo>
                <a:lnTo>
                  <a:pt x="140574" y="171472"/>
                </a:lnTo>
                <a:cubicBezTo>
                  <a:pt x="140574" y="171879"/>
                  <a:pt x="140574" y="172082"/>
                  <a:pt x="140574" y="172082"/>
                </a:cubicBezTo>
                <a:lnTo>
                  <a:pt x="143012" y="170863"/>
                </a:lnTo>
                <a:cubicBezTo>
                  <a:pt x="142606" y="170456"/>
                  <a:pt x="142352" y="170202"/>
                  <a:pt x="142250" y="170101"/>
                </a:cubicBezTo>
                <a:cubicBezTo>
                  <a:pt x="142148" y="169999"/>
                  <a:pt x="141894" y="169847"/>
                  <a:pt x="141488" y="169644"/>
                </a:cubicBezTo>
                <a:lnTo>
                  <a:pt x="141488" y="169339"/>
                </a:lnTo>
                <a:close/>
                <a:moveTo>
                  <a:pt x="27036" y="168120"/>
                </a:moveTo>
                <a:cubicBezTo>
                  <a:pt x="26832" y="168323"/>
                  <a:pt x="26629" y="168475"/>
                  <a:pt x="26426" y="168577"/>
                </a:cubicBezTo>
                <a:cubicBezTo>
                  <a:pt x="26223" y="168678"/>
                  <a:pt x="25816" y="168932"/>
                  <a:pt x="25207" y="169339"/>
                </a:cubicBezTo>
                <a:cubicBezTo>
                  <a:pt x="25816" y="169136"/>
                  <a:pt x="26274" y="168983"/>
                  <a:pt x="26578" y="168882"/>
                </a:cubicBezTo>
                <a:cubicBezTo>
                  <a:pt x="26883" y="168780"/>
                  <a:pt x="27239" y="168628"/>
                  <a:pt x="27645" y="168424"/>
                </a:cubicBezTo>
                <a:cubicBezTo>
                  <a:pt x="27239" y="168221"/>
                  <a:pt x="27036" y="168120"/>
                  <a:pt x="27036" y="168120"/>
                </a:cubicBezTo>
                <a:close/>
                <a:moveTo>
                  <a:pt x="206715" y="167815"/>
                </a:moveTo>
                <a:cubicBezTo>
                  <a:pt x="206309" y="168018"/>
                  <a:pt x="205699" y="168526"/>
                  <a:pt x="204886" y="169339"/>
                </a:cubicBezTo>
                <a:cubicBezTo>
                  <a:pt x="206512" y="169339"/>
                  <a:pt x="207731" y="169237"/>
                  <a:pt x="208544" y="169034"/>
                </a:cubicBezTo>
                <a:cubicBezTo>
                  <a:pt x="208138" y="168831"/>
                  <a:pt x="207833" y="168628"/>
                  <a:pt x="207630" y="168424"/>
                </a:cubicBezTo>
                <a:cubicBezTo>
                  <a:pt x="207426" y="168221"/>
                  <a:pt x="207122" y="168018"/>
                  <a:pt x="206715" y="167815"/>
                </a:cubicBezTo>
                <a:close/>
                <a:moveTo>
                  <a:pt x="221955" y="167510"/>
                </a:moveTo>
                <a:cubicBezTo>
                  <a:pt x="220736" y="167916"/>
                  <a:pt x="219618" y="168120"/>
                  <a:pt x="218602" y="168120"/>
                </a:cubicBezTo>
                <a:cubicBezTo>
                  <a:pt x="218399" y="168526"/>
                  <a:pt x="218298" y="169136"/>
                  <a:pt x="218298" y="169948"/>
                </a:cubicBezTo>
                <a:lnTo>
                  <a:pt x="221244" y="169948"/>
                </a:lnTo>
                <a:lnTo>
                  <a:pt x="221650" y="169339"/>
                </a:lnTo>
                <a:cubicBezTo>
                  <a:pt x="221650" y="169136"/>
                  <a:pt x="221752" y="168932"/>
                  <a:pt x="221955" y="168729"/>
                </a:cubicBezTo>
                <a:cubicBezTo>
                  <a:pt x="222158" y="168526"/>
                  <a:pt x="222158" y="168120"/>
                  <a:pt x="221955" y="167510"/>
                </a:cubicBezTo>
                <a:close/>
                <a:moveTo>
                  <a:pt x="126858" y="167510"/>
                </a:moveTo>
                <a:cubicBezTo>
                  <a:pt x="125435" y="167510"/>
                  <a:pt x="124216" y="167612"/>
                  <a:pt x="123200" y="167815"/>
                </a:cubicBezTo>
                <a:cubicBezTo>
                  <a:pt x="124216" y="168221"/>
                  <a:pt x="124876" y="168424"/>
                  <a:pt x="125181" y="168424"/>
                </a:cubicBezTo>
                <a:cubicBezTo>
                  <a:pt x="125486" y="168424"/>
                  <a:pt x="126045" y="168120"/>
                  <a:pt x="126858" y="167510"/>
                </a:cubicBezTo>
                <a:close/>
                <a:moveTo>
                  <a:pt x="216164" y="167205"/>
                </a:moveTo>
                <a:cubicBezTo>
                  <a:pt x="216164" y="167612"/>
                  <a:pt x="216113" y="168018"/>
                  <a:pt x="216012" y="168424"/>
                </a:cubicBezTo>
                <a:cubicBezTo>
                  <a:pt x="215910" y="168831"/>
                  <a:pt x="215961" y="169237"/>
                  <a:pt x="216164" y="169644"/>
                </a:cubicBezTo>
                <a:cubicBezTo>
                  <a:pt x="216570" y="169440"/>
                  <a:pt x="216875" y="169339"/>
                  <a:pt x="217078" y="169339"/>
                </a:cubicBezTo>
                <a:cubicBezTo>
                  <a:pt x="217282" y="169339"/>
                  <a:pt x="217586" y="169237"/>
                  <a:pt x="217993" y="169034"/>
                </a:cubicBezTo>
                <a:cubicBezTo>
                  <a:pt x="217586" y="168628"/>
                  <a:pt x="217231" y="168323"/>
                  <a:pt x="216926" y="168120"/>
                </a:cubicBezTo>
                <a:cubicBezTo>
                  <a:pt x="216621" y="167916"/>
                  <a:pt x="216367" y="167612"/>
                  <a:pt x="216164" y="167205"/>
                </a:cubicBezTo>
                <a:close/>
                <a:moveTo>
                  <a:pt x="36789" y="167205"/>
                </a:moveTo>
                <a:cubicBezTo>
                  <a:pt x="36789" y="168018"/>
                  <a:pt x="36688" y="168526"/>
                  <a:pt x="36484" y="168729"/>
                </a:cubicBezTo>
                <a:lnTo>
                  <a:pt x="37094" y="168729"/>
                </a:lnTo>
                <a:cubicBezTo>
                  <a:pt x="37297" y="168526"/>
                  <a:pt x="37399" y="168120"/>
                  <a:pt x="37399" y="167510"/>
                </a:cubicBezTo>
                <a:cubicBezTo>
                  <a:pt x="37399" y="167307"/>
                  <a:pt x="37196" y="167205"/>
                  <a:pt x="36789" y="167205"/>
                </a:cubicBezTo>
                <a:close/>
                <a:moveTo>
                  <a:pt x="124724" y="165681"/>
                </a:moveTo>
                <a:lnTo>
                  <a:pt x="124419" y="165986"/>
                </a:lnTo>
                <a:cubicBezTo>
                  <a:pt x="124622" y="165986"/>
                  <a:pt x="124826" y="165884"/>
                  <a:pt x="125029" y="165681"/>
                </a:cubicBezTo>
                <a:close/>
                <a:moveTo>
                  <a:pt x="35570" y="165681"/>
                </a:moveTo>
                <a:lnTo>
                  <a:pt x="35265" y="165986"/>
                </a:lnTo>
                <a:lnTo>
                  <a:pt x="36180" y="165986"/>
                </a:lnTo>
                <a:lnTo>
                  <a:pt x="36484" y="165681"/>
                </a:lnTo>
                <a:close/>
                <a:moveTo>
                  <a:pt x="144536" y="165376"/>
                </a:moveTo>
                <a:cubicBezTo>
                  <a:pt x="144130" y="166189"/>
                  <a:pt x="143774" y="166799"/>
                  <a:pt x="143469" y="167205"/>
                </a:cubicBezTo>
                <a:cubicBezTo>
                  <a:pt x="143164" y="167612"/>
                  <a:pt x="142910" y="168018"/>
                  <a:pt x="142707" y="168424"/>
                </a:cubicBezTo>
                <a:cubicBezTo>
                  <a:pt x="144130" y="168831"/>
                  <a:pt x="145146" y="168323"/>
                  <a:pt x="145755" y="166900"/>
                </a:cubicBezTo>
                <a:cubicBezTo>
                  <a:pt x="145552" y="166697"/>
                  <a:pt x="145400" y="166494"/>
                  <a:pt x="145298" y="166291"/>
                </a:cubicBezTo>
                <a:cubicBezTo>
                  <a:pt x="145196" y="166088"/>
                  <a:pt x="144942" y="165783"/>
                  <a:pt x="144536" y="165376"/>
                </a:cubicBezTo>
                <a:close/>
                <a:moveTo>
                  <a:pt x="136611" y="165376"/>
                </a:moveTo>
                <a:lnTo>
                  <a:pt x="136306" y="165681"/>
                </a:lnTo>
                <a:cubicBezTo>
                  <a:pt x="136103" y="165884"/>
                  <a:pt x="136103" y="165986"/>
                  <a:pt x="136306" y="165986"/>
                </a:cubicBezTo>
                <a:lnTo>
                  <a:pt x="136611" y="165681"/>
                </a:lnTo>
                <a:close/>
                <a:moveTo>
                  <a:pt x="33741" y="165072"/>
                </a:moveTo>
                <a:cubicBezTo>
                  <a:pt x="33335" y="166088"/>
                  <a:pt x="32725" y="167002"/>
                  <a:pt x="31912" y="167815"/>
                </a:cubicBezTo>
                <a:cubicBezTo>
                  <a:pt x="32522" y="167612"/>
                  <a:pt x="32928" y="167459"/>
                  <a:pt x="33132" y="167358"/>
                </a:cubicBezTo>
                <a:cubicBezTo>
                  <a:pt x="33335" y="167256"/>
                  <a:pt x="33538" y="167205"/>
                  <a:pt x="33741" y="167205"/>
                </a:cubicBezTo>
                <a:cubicBezTo>
                  <a:pt x="33741" y="167612"/>
                  <a:pt x="33690" y="168018"/>
                  <a:pt x="33589" y="168424"/>
                </a:cubicBezTo>
                <a:cubicBezTo>
                  <a:pt x="33487" y="168831"/>
                  <a:pt x="33843" y="169237"/>
                  <a:pt x="34656" y="169644"/>
                </a:cubicBezTo>
                <a:cubicBezTo>
                  <a:pt x="35265" y="169034"/>
                  <a:pt x="35875" y="168323"/>
                  <a:pt x="36484" y="167510"/>
                </a:cubicBezTo>
                <a:cubicBezTo>
                  <a:pt x="35875" y="167510"/>
                  <a:pt x="35367" y="167459"/>
                  <a:pt x="34960" y="167358"/>
                </a:cubicBezTo>
                <a:cubicBezTo>
                  <a:pt x="34554" y="167256"/>
                  <a:pt x="34148" y="167205"/>
                  <a:pt x="33741" y="167205"/>
                </a:cubicBezTo>
                <a:cubicBezTo>
                  <a:pt x="33741" y="167205"/>
                  <a:pt x="33741" y="166494"/>
                  <a:pt x="33741" y="165072"/>
                </a:cubicBezTo>
                <a:close/>
                <a:moveTo>
                  <a:pt x="226832" y="163243"/>
                </a:moveTo>
                <a:lnTo>
                  <a:pt x="226832" y="163852"/>
                </a:lnTo>
                <a:cubicBezTo>
                  <a:pt x="227035" y="163649"/>
                  <a:pt x="227238" y="163497"/>
                  <a:pt x="227442" y="163395"/>
                </a:cubicBezTo>
                <a:lnTo>
                  <a:pt x="227645" y="163243"/>
                </a:lnTo>
                <a:close/>
                <a:moveTo>
                  <a:pt x="223479" y="163243"/>
                </a:moveTo>
                <a:cubicBezTo>
                  <a:pt x="223073" y="163446"/>
                  <a:pt x="222717" y="163649"/>
                  <a:pt x="222412" y="163852"/>
                </a:cubicBezTo>
                <a:cubicBezTo>
                  <a:pt x="222108" y="164056"/>
                  <a:pt x="221752" y="164259"/>
                  <a:pt x="221346" y="164462"/>
                </a:cubicBezTo>
                <a:cubicBezTo>
                  <a:pt x="221346" y="164868"/>
                  <a:pt x="221396" y="165173"/>
                  <a:pt x="221498" y="165376"/>
                </a:cubicBezTo>
                <a:cubicBezTo>
                  <a:pt x="221600" y="165580"/>
                  <a:pt x="221650" y="165986"/>
                  <a:pt x="221650" y="166596"/>
                </a:cubicBezTo>
                <a:cubicBezTo>
                  <a:pt x="223073" y="165173"/>
                  <a:pt x="223835" y="164360"/>
                  <a:pt x="223936" y="164157"/>
                </a:cubicBezTo>
                <a:cubicBezTo>
                  <a:pt x="224038" y="163954"/>
                  <a:pt x="223886" y="163649"/>
                  <a:pt x="223479" y="163243"/>
                </a:cubicBezTo>
                <a:close/>
                <a:moveTo>
                  <a:pt x="217383" y="163243"/>
                </a:moveTo>
                <a:cubicBezTo>
                  <a:pt x="216570" y="163446"/>
                  <a:pt x="215707" y="163548"/>
                  <a:pt x="214792" y="163548"/>
                </a:cubicBezTo>
                <a:cubicBezTo>
                  <a:pt x="213878" y="163548"/>
                  <a:pt x="213014" y="163852"/>
                  <a:pt x="212202" y="164462"/>
                </a:cubicBezTo>
                <a:cubicBezTo>
                  <a:pt x="211998" y="164665"/>
                  <a:pt x="211897" y="164970"/>
                  <a:pt x="211897" y="165376"/>
                </a:cubicBezTo>
                <a:cubicBezTo>
                  <a:pt x="212303" y="165580"/>
                  <a:pt x="212760" y="165681"/>
                  <a:pt x="213268" y="165681"/>
                </a:cubicBezTo>
                <a:cubicBezTo>
                  <a:pt x="213776" y="165681"/>
                  <a:pt x="214234" y="165783"/>
                  <a:pt x="214640" y="165986"/>
                </a:cubicBezTo>
                <a:cubicBezTo>
                  <a:pt x="215859" y="164970"/>
                  <a:pt x="217078" y="164259"/>
                  <a:pt x="218298" y="163852"/>
                </a:cubicBezTo>
                <a:cubicBezTo>
                  <a:pt x="218501" y="163852"/>
                  <a:pt x="218196" y="163649"/>
                  <a:pt x="217383" y="163243"/>
                </a:cubicBezTo>
                <a:close/>
                <a:moveTo>
                  <a:pt x="143622" y="163243"/>
                </a:moveTo>
                <a:cubicBezTo>
                  <a:pt x="142606" y="163649"/>
                  <a:pt x="141996" y="163903"/>
                  <a:pt x="141793" y="164005"/>
                </a:cubicBezTo>
                <a:cubicBezTo>
                  <a:pt x="141590" y="164106"/>
                  <a:pt x="141285" y="164360"/>
                  <a:pt x="140878" y="164767"/>
                </a:cubicBezTo>
                <a:cubicBezTo>
                  <a:pt x="140878" y="164970"/>
                  <a:pt x="140929" y="165122"/>
                  <a:pt x="141031" y="165224"/>
                </a:cubicBezTo>
                <a:cubicBezTo>
                  <a:pt x="141132" y="165326"/>
                  <a:pt x="141183" y="165580"/>
                  <a:pt x="141183" y="165986"/>
                </a:cubicBezTo>
                <a:cubicBezTo>
                  <a:pt x="142402" y="164767"/>
                  <a:pt x="143215" y="163852"/>
                  <a:pt x="143622" y="163243"/>
                </a:cubicBezTo>
                <a:close/>
                <a:moveTo>
                  <a:pt x="135697" y="163243"/>
                </a:moveTo>
                <a:cubicBezTo>
                  <a:pt x="134884" y="163649"/>
                  <a:pt x="134071" y="163852"/>
                  <a:pt x="133258" y="163852"/>
                </a:cubicBezTo>
                <a:lnTo>
                  <a:pt x="130515" y="164767"/>
                </a:lnTo>
                <a:cubicBezTo>
                  <a:pt x="130109" y="166392"/>
                  <a:pt x="130007" y="167612"/>
                  <a:pt x="130210" y="168424"/>
                </a:cubicBezTo>
                <a:cubicBezTo>
                  <a:pt x="130414" y="168628"/>
                  <a:pt x="130668" y="168729"/>
                  <a:pt x="130972" y="168729"/>
                </a:cubicBezTo>
                <a:cubicBezTo>
                  <a:pt x="131277" y="168729"/>
                  <a:pt x="131633" y="168932"/>
                  <a:pt x="132039" y="169339"/>
                </a:cubicBezTo>
                <a:cubicBezTo>
                  <a:pt x="132039" y="168729"/>
                  <a:pt x="131836" y="168018"/>
                  <a:pt x="131430" y="167205"/>
                </a:cubicBezTo>
                <a:cubicBezTo>
                  <a:pt x="132242" y="166392"/>
                  <a:pt x="132852" y="165580"/>
                  <a:pt x="133258" y="164767"/>
                </a:cubicBezTo>
                <a:cubicBezTo>
                  <a:pt x="134478" y="164564"/>
                  <a:pt x="135392" y="164259"/>
                  <a:pt x="136002" y="163852"/>
                </a:cubicBezTo>
                <a:cubicBezTo>
                  <a:pt x="136002" y="163649"/>
                  <a:pt x="135900" y="163446"/>
                  <a:pt x="135697" y="163243"/>
                </a:cubicBezTo>
                <a:close/>
                <a:moveTo>
                  <a:pt x="23988" y="163243"/>
                </a:moveTo>
                <a:lnTo>
                  <a:pt x="23988" y="163548"/>
                </a:lnTo>
                <a:lnTo>
                  <a:pt x="23988" y="163852"/>
                </a:lnTo>
                <a:cubicBezTo>
                  <a:pt x="23988" y="163649"/>
                  <a:pt x="24038" y="163548"/>
                  <a:pt x="24140" y="163548"/>
                </a:cubicBezTo>
                <a:cubicBezTo>
                  <a:pt x="24242" y="163548"/>
                  <a:pt x="24292" y="163446"/>
                  <a:pt x="24292" y="163243"/>
                </a:cubicBezTo>
                <a:close/>
                <a:moveTo>
                  <a:pt x="126858" y="162938"/>
                </a:moveTo>
                <a:cubicBezTo>
                  <a:pt x="127061" y="163751"/>
                  <a:pt x="127061" y="164259"/>
                  <a:pt x="126858" y="164462"/>
                </a:cubicBezTo>
                <a:cubicBezTo>
                  <a:pt x="126858" y="165072"/>
                  <a:pt x="126756" y="165580"/>
                  <a:pt x="126553" y="165986"/>
                </a:cubicBezTo>
                <a:cubicBezTo>
                  <a:pt x="127569" y="164970"/>
                  <a:pt x="128128" y="164360"/>
                  <a:pt x="128229" y="164157"/>
                </a:cubicBezTo>
                <a:cubicBezTo>
                  <a:pt x="128331" y="163954"/>
                  <a:pt x="127874" y="163548"/>
                  <a:pt x="126858" y="162938"/>
                </a:cubicBezTo>
                <a:close/>
                <a:moveTo>
                  <a:pt x="47457" y="162938"/>
                </a:moveTo>
                <a:cubicBezTo>
                  <a:pt x="46238" y="163344"/>
                  <a:pt x="45171" y="163700"/>
                  <a:pt x="44257" y="164005"/>
                </a:cubicBezTo>
                <a:cubicBezTo>
                  <a:pt x="43342" y="164310"/>
                  <a:pt x="42479" y="164665"/>
                  <a:pt x="41666" y="165072"/>
                </a:cubicBezTo>
                <a:cubicBezTo>
                  <a:pt x="41463" y="165884"/>
                  <a:pt x="41310" y="166545"/>
                  <a:pt x="41209" y="167053"/>
                </a:cubicBezTo>
                <a:cubicBezTo>
                  <a:pt x="41107" y="167561"/>
                  <a:pt x="41056" y="168018"/>
                  <a:pt x="41056" y="168424"/>
                </a:cubicBezTo>
                <a:cubicBezTo>
                  <a:pt x="41463" y="168628"/>
                  <a:pt x="41768" y="168729"/>
                  <a:pt x="41971" y="168729"/>
                </a:cubicBezTo>
                <a:cubicBezTo>
                  <a:pt x="42174" y="168729"/>
                  <a:pt x="42479" y="168831"/>
                  <a:pt x="42885" y="169034"/>
                </a:cubicBezTo>
                <a:lnTo>
                  <a:pt x="43495" y="168424"/>
                </a:lnTo>
                <a:lnTo>
                  <a:pt x="42276" y="167205"/>
                </a:lnTo>
                <a:cubicBezTo>
                  <a:pt x="43292" y="166392"/>
                  <a:pt x="44155" y="165732"/>
                  <a:pt x="44866" y="165224"/>
                </a:cubicBezTo>
                <a:cubicBezTo>
                  <a:pt x="45578" y="164716"/>
                  <a:pt x="46441" y="163954"/>
                  <a:pt x="47457" y="162938"/>
                </a:cubicBezTo>
                <a:close/>
                <a:moveTo>
                  <a:pt x="38618" y="162938"/>
                </a:moveTo>
                <a:cubicBezTo>
                  <a:pt x="38415" y="163141"/>
                  <a:pt x="38262" y="163243"/>
                  <a:pt x="38161" y="163243"/>
                </a:cubicBezTo>
                <a:cubicBezTo>
                  <a:pt x="38059" y="163243"/>
                  <a:pt x="37907" y="163344"/>
                  <a:pt x="37704" y="163548"/>
                </a:cubicBezTo>
                <a:cubicBezTo>
                  <a:pt x="38110" y="163954"/>
                  <a:pt x="38516" y="164564"/>
                  <a:pt x="38923" y="165376"/>
                </a:cubicBezTo>
                <a:cubicBezTo>
                  <a:pt x="38313" y="165376"/>
                  <a:pt x="37907" y="165478"/>
                  <a:pt x="37704" y="165681"/>
                </a:cubicBezTo>
                <a:cubicBezTo>
                  <a:pt x="37500" y="165884"/>
                  <a:pt x="37500" y="165986"/>
                  <a:pt x="37704" y="165986"/>
                </a:cubicBezTo>
                <a:cubicBezTo>
                  <a:pt x="38516" y="165580"/>
                  <a:pt x="38923" y="165376"/>
                  <a:pt x="38923" y="165376"/>
                </a:cubicBezTo>
                <a:cubicBezTo>
                  <a:pt x="39736" y="164970"/>
                  <a:pt x="39990" y="164564"/>
                  <a:pt x="39685" y="164157"/>
                </a:cubicBezTo>
                <a:cubicBezTo>
                  <a:pt x="39380" y="163751"/>
                  <a:pt x="39024" y="163344"/>
                  <a:pt x="38618" y="162938"/>
                </a:cubicBezTo>
                <a:close/>
                <a:moveTo>
                  <a:pt x="122286" y="162328"/>
                </a:moveTo>
                <a:cubicBezTo>
                  <a:pt x="122692" y="162938"/>
                  <a:pt x="123098" y="163446"/>
                  <a:pt x="123505" y="163852"/>
                </a:cubicBezTo>
                <a:cubicBezTo>
                  <a:pt x="123708" y="163649"/>
                  <a:pt x="123911" y="163497"/>
                  <a:pt x="124114" y="163395"/>
                </a:cubicBezTo>
                <a:lnTo>
                  <a:pt x="124453" y="163141"/>
                </a:lnTo>
                <a:lnTo>
                  <a:pt x="124572" y="162786"/>
                </a:lnTo>
                <a:cubicBezTo>
                  <a:pt x="124673" y="162684"/>
                  <a:pt x="124724" y="162532"/>
                  <a:pt x="124724" y="162328"/>
                </a:cubicBezTo>
                <a:close/>
                <a:moveTo>
                  <a:pt x="34960" y="162024"/>
                </a:moveTo>
                <a:cubicBezTo>
                  <a:pt x="33538" y="162633"/>
                  <a:pt x="32319" y="163243"/>
                  <a:pt x="31303" y="163852"/>
                </a:cubicBezTo>
                <a:cubicBezTo>
                  <a:pt x="30287" y="164462"/>
                  <a:pt x="29271" y="164970"/>
                  <a:pt x="28255" y="165376"/>
                </a:cubicBezTo>
                <a:cubicBezTo>
                  <a:pt x="28661" y="165376"/>
                  <a:pt x="29068" y="165580"/>
                  <a:pt x="29474" y="165986"/>
                </a:cubicBezTo>
                <a:cubicBezTo>
                  <a:pt x="30490" y="165580"/>
                  <a:pt x="31557" y="165122"/>
                  <a:pt x="32674" y="164614"/>
                </a:cubicBezTo>
                <a:cubicBezTo>
                  <a:pt x="33792" y="164106"/>
                  <a:pt x="34859" y="163649"/>
                  <a:pt x="35875" y="163243"/>
                </a:cubicBezTo>
                <a:cubicBezTo>
                  <a:pt x="35468" y="163040"/>
                  <a:pt x="35265" y="162836"/>
                  <a:pt x="35265" y="162633"/>
                </a:cubicBezTo>
                <a:cubicBezTo>
                  <a:pt x="35265" y="162430"/>
                  <a:pt x="35164" y="162227"/>
                  <a:pt x="34960" y="162024"/>
                </a:cubicBezTo>
                <a:close/>
                <a:moveTo>
                  <a:pt x="205496" y="161109"/>
                </a:moveTo>
                <a:cubicBezTo>
                  <a:pt x="205090" y="161312"/>
                  <a:pt x="204886" y="161414"/>
                  <a:pt x="204886" y="161414"/>
                </a:cubicBezTo>
                <a:cubicBezTo>
                  <a:pt x="204886" y="162024"/>
                  <a:pt x="204785" y="162532"/>
                  <a:pt x="204582" y="162938"/>
                </a:cubicBezTo>
                <a:cubicBezTo>
                  <a:pt x="204988" y="162938"/>
                  <a:pt x="205242" y="162887"/>
                  <a:pt x="205344" y="162786"/>
                </a:cubicBezTo>
                <a:cubicBezTo>
                  <a:pt x="205445" y="162684"/>
                  <a:pt x="205598" y="162633"/>
                  <a:pt x="205801" y="162633"/>
                </a:cubicBezTo>
                <a:lnTo>
                  <a:pt x="205801" y="161109"/>
                </a:lnTo>
                <a:close/>
                <a:moveTo>
                  <a:pt x="209763" y="160500"/>
                </a:moveTo>
                <a:lnTo>
                  <a:pt x="209458" y="160804"/>
                </a:lnTo>
                <a:cubicBezTo>
                  <a:pt x="209458" y="161211"/>
                  <a:pt x="209560" y="161516"/>
                  <a:pt x="209763" y="161719"/>
                </a:cubicBezTo>
                <a:cubicBezTo>
                  <a:pt x="209763" y="161312"/>
                  <a:pt x="210068" y="161109"/>
                  <a:pt x="210678" y="161109"/>
                </a:cubicBezTo>
                <a:cubicBezTo>
                  <a:pt x="210271" y="160703"/>
                  <a:pt x="209966" y="160500"/>
                  <a:pt x="209763" y="160500"/>
                </a:cubicBezTo>
                <a:close/>
                <a:moveTo>
                  <a:pt x="222260" y="160195"/>
                </a:moveTo>
                <a:cubicBezTo>
                  <a:pt x="221244" y="160601"/>
                  <a:pt x="220685" y="160906"/>
                  <a:pt x="220584" y="161109"/>
                </a:cubicBezTo>
                <a:cubicBezTo>
                  <a:pt x="220482" y="161312"/>
                  <a:pt x="220634" y="161820"/>
                  <a:pt x="221041" y="162633"/>
                </a:cubicBezTo>
                <a:cubicBezTo>
                  <a:pt x="221244" y="161820"/>
                  <a:pt x="221650" y="161008"/>
                  <a:pt x="222260" y="160195"/>
                </a:cubicBezTo>
                <a:close/>
                <a:moveTo>
                  <a:pt x="131734" y="160195"/>
                </a:moveTo>
                <a:cubicBezTo>
                  <a:pt x="131531" y="160195"/>
                  <a:pt x="131379" y="160246"/>
                  <a:pt x="131277" y="160347"/>
                </a:cubicBezTo>
                <a:cubicBezTo>
                  <a:pt x="131176" y="160449"/>
                  <a:pt x="131023" y="160500"/>
                  <a:pt x="130820" y="160500"/>
                </a:cubicBezTo>
                <a:cubicBezTo>
                  <a:pt x="130820" y="160703"/>
                  <a:pt x="130922" y="160804"/>
                  <a:pt x="131125" y="160804"/>
                </a:cubicBezTo>
                <a:lnTo>
                  <a:pt x="132039" y="160804"/>
                </a:lnTo>
                <a:cubicBezTo>
                  <a:pt x="132039" y="160601"/>
                  <a:pt x="131938" y="160398"/>
                  <a:pt x="131734" y="160195"/>
                </a:cubicBezTo>
                <a:close/>
                <a:moveTo>
                  <a:pt x="42885" y="160195"/>
                </a:moveTo>
                <a:cubicBezTo>
                  <a:pt x="42479" y="160195"/>
                  <a:pt x="42072" y="160296"/>
                  <a:pt x="41666" y="160500"/>
                </a:cubicBezTo>
                <a:cubicBezTo>
                  <a:pt x="41869" y="160703"/>
                  <a:pt x="41971" y="160804"/>
                  <a:pt x="41971" y="160804"/>
                </a:cubicBezTo>
                <a:lnTo>
                  <a:pt x="42885" y="160804"/>
                </a:lnTo>
                <a:close/>
                <a:moveTo>
                  <a:pt x="38923" y="160195"/>
                </a:moveTo>
                <a:cubicBezTo>
                  <a:pt x="38923" y="160195"/>
                  <a:pt x="38618" y="160804"/>
                  <a:pt x="38008" y="162024"/>
                </a:cubicBezTo>
                <a:cubicBezTo>
                  <a:pt x="38618" y="161617"/>
                  <a:pt x="38974" y="161312"/>
                  <a:pt x="39075" y="161109"/>
                </a:cubicBezTo>
                <a:cubicBezTo>
                  <a:pt x="39177" y="160906"/>
                  <a:pt x="39329" y="160703"/>
                  <a:pt x="39532" y="160500"/>
                </a:cubicBezTo>
                <a:cubicBezTo>
                  <a:pt x="39126" y="160296"/>
                  <a:pt x="38923" y="160195"/>
                  <a:pt x="38923" y="160195"/>
                </a:cubicBezTo>
                <a:close/>
                <a:moveTo>
                  <a:pt x="33132" y="160195"/>
                </a:moveTo>
                <a:cubicBezTo>
                  <a:pt x="32725" y="160601"/>
                  <a:pt x="32420" y="160804"/>
                  <a:pt x="32217" y="160804"/>
                </a:cubicBezTo>
                <a:cubicBezTo>
                  <a:pt x="32217" y="161211"/>
                  <a:pt x="32217" y="161414"/>
                  <a:pt x="32217" y="161414"/>
                </a:cubicBezTo>
                <a:cubicBezTo>
                  <a:pt x="32624" y="161211"/>
                  <a:pt x="33030" y="160906"/>
                  <a:pt x="33436" y="160500"/>
                </a:cubicBezTo>
                <a:close/>
                <a:moveTo>
                  <a:pt x="49286" y="159585"/>
                </a:moveTo>
                <a:cubicBezTo>
                  <a:pt x="49083" y="159585"/>
                  <a:pt x="48676" y="159890"/>
                  <a:pt x="48067" y="160500"/>
                </a:cubicBezTo>
                <a:cubicBezTo>
                  <a:pt x="48270" y="160703"/>
                  <a:pt x="48372" y="160804"/>
                  <a:pt x="48372" y="160804"/>
                </a:cubicBezTo>
                <a:cubicBezTo>
                  <a:pt x="48575" y="160601"/>
                  <a:pt x="48727" y="160500"/>
                  <a:pt x="48829" y="160500"/>
                </a:cubicBezTo>
                <a:cubicBezTo>
                  <a:pt x="48930" y="160500"/>
                  <a:pt x="49083" y="160398"/>
                  <a:pt x="49286" y="160195"/>
                </a:cubicBezTo>
                <a:close/>
                <a:moveTo>
                  <a:pt x="128298" y="159558"/>
                </a:moveTo>
                <a:lnTo>
                  <a:pt x="127467" y="160804"/>
                </a:lnTo>
                <a:cubicBezTo>
                  <a:pt x="127670" y="161008"/>
                  <a:pt x="127874" y="161109"/>
                  <a:pt x="128077" y="161109"/>
                </a:cubicBezTo>
                <a:cubicBezTo>
                  <a:pt x="128077" y="160703"/>
                  <a:pt x="128128" y="160347"/>
                  <a:pt x="128229" y="160042"/>
                </a:cubicBezTo>
                <a:close/>
                <a:moveTo>
                  <a:pt x="144536" y="158976"/>
                </a:moveTo>
                <a:cubicBezTo>
                  <a:pt x="144130" y="159788"/>
                  <a:pt x="143723" y="160398"/>
                  <a:pt x="143317" y="160804"/>
                </a:cubicBezTo>
                <a:cubicBezTo>
                  <a:pt x="143520" y="161008"/>
                  <a:pt x="143723" y="161109"/>
                  <a:pt x="143926" y="161109"/>
                </a:cubicBezTo>
                <a:cubicBezTo>
                  <a:pt x="144130" y="161109"/>
                  <a:pt x="144333" y="161211"/>
                  <a:pt x="144536" y="161414"/>
                </a:cubicBezTo>
                <a:cubicBezTo>
                  <a:pt x="144942" y="160195"/>
                  <a:pt x="145146" y="159382"/>
                  <a:pt x="145146" y="158976"/>
                </a:cubicBezTo>
                <a:close/>
                <a:moveTo>
                  <a:pt x="206715" y="158671"/>
                </a:moveTo>
                <a:lnTo>
                  <a:pt x="206715" y="158976"/>
                </a:lnTo>
                <a:lnTo>
                  <a:pt x="207020" y="158671"/>
                </a:lnTo>
                <a:close/>
                <a:moveTo>
                  <a:pt x="138135" y="158671"/>
                </a:moveTo>
                <a:cubicBezTo>
                  <a:pt x="137932" y="159077"/>
                  <a:pt x="137729" y="159484"/>
                  <a:pt x="137526" y="159890"/>
                </a:cubicBezTo>
                <a:cubicBezTo>
                  <a:pt x="137322" y="160296"/>
                  <a:pt x="137119" y="160703"/>
                  <a:pt x="136916" y="161109"/>
                </a:cubicBezTo>
                <a:cubicBezTo>
                  <a:pt x="137119" y="161312"/>
                  <a:pt x="137221" y="161414"/>
                  <a:pt x="137221" y="161414"/>
                </a:cubicBezTo>
                <a:cubicBezTo>
                  <a:pt x="137627" y="161211"/>
                  <a:pt x="138034" y="161058"/>
                  <a:pt x="138440" y="160957"/>
                </a:cubicBezTo>
                <a:cubicBezTo>
                  <a:pt x="138846" y="160855"/>
                  <a:pt x="139253" y="160703"/>
                  <a:pt x="139659" y="160500"/>
                </a:cubicBezTo>
                <a:cubicBezTo>
                  <a:pt x="139253" y="159890"/>
                  <a:pt x="138745" y="159280"/>
                  <a:pt x="138135" y="158671"/>
                </a:cubicBezTo>
                <a:close/>
                <a:moveTo>
                  <a:pt x="224241" y="158518"/>
                </a:moveTo>
                <a:cubicBezTo>
                  <a:pt x="223936" y="158620"/>
                  <a:pt x="223581" y="159179"/>
                  <a:pt x="223174" y="160195"/>
                </a:cubicBezTo>
                <a:cubicBezTo>
                  <a:pt x="223987" y="160601"/>
                  <a:pt x="224800" y="160804"/>
                  <a:pt x="225613" y="160804"/>
                </a:cubicBezTo>
                <a:cubicBezTo>
                  <a:pt x="225410" y="161211"/>
                  <a:pt x="225308" y="161516"/>
                  <a:pt x="225308" y="161719"/>
                </a:cubicBezTo>
                <a:cubicBezTo>
                  <a:pt x="225308" y="161922"/>
                  <a:pt x="225105" y="162328"/>
                  <a:pt x="224698" y="162938"/>
                </a:cubicBezTo>
                <a:cubicBezTo>
                  <a:pt x="225918" y="162328"/>
                  <a:pt x="226629" y="161922"/>
                  <a:pt x="226832" y="161719"/>
                </a:cubicBezTo>
                <a:lnTo>
                  <a:pt x="227899" y="163052"/>
                </a:lnTo>
                <a:lnTo>
                  <a:pt x="228051" y="162938"/>
                </a:lnTo>
                <a:cubicBezTo>
                  <a:pt x="229270" y="162125"/>
                  <a:pt x="229677" y="160906"/>
                  <a:pt x="229270" y="159280"/>
                </a:cubicBezTo>
                <a:cubicBezTo>
                  <a:pt x="228051" y="159687"/>
                  <a:pt x="227238" y="160500"/>
                  <a:pt x="226832" y="161719"/>
                </a:cubicBezTo>
                <a:cubicBezTo>
                  <a:pt x="226426" y="161312"/>
                  <a:pt x="226019" y="161008"/>
                  <a:pt x="225613" y="160804"/>
                </a:cubicBezTo>
                <a:cubicBezTo>
                  <a:pt x="225613" y="160398"/>
                  <a:pt x="225664" y="160042"/>
                  <a:pt x="225765" y="159738"/>
                </a:cubicBezTo>
                <a:cubicBezTo>
                  <a:pt x="225867" y="159433"/>
                  <a:pt x="225918" y="159077"/>
                  <a:pt x="225918" y="158671"/>
                </a:cubicBezTo>
                <a:cubicBezTo>
                  <a:pt x="225105" y="158468"/>
                  <a:pt x="224546" y="158417"/>
                  <a:pt x="224241" y="158518"/>
                </a:cubicBezTo>
                <a:close/>
                <a:moveTo>
                  <a:pt x="28864" y="157756"/>
                </a:moveTo>
                <a:cubicBezTo>
                  <a:pt x="27645" y="159179"/>
                  <a:pt x="26934" y="160195"/>
                  <a:pt x="26731" y="160804"/>
                </a:cubicBezTo>
                <a:cubicBezTo>
                  <a:pt x="26528" y="161414"/>
                  <a:pt x="26832" y="162125"/>
                  <a:pt x="27645" y="162938"/>
                </a:cubicBezTo>
                <a:cubicBezTo>
                  <a:pt x="28255" y="162125"/>
                  <a:pt x="29068" y="160703"/>
                  <a:pt x="30084" y="158671"/>
                </a:cubicBezTo>
                <a:cubicBezTo>
                  <a:pt x="29880" y="158264"/>
                  <a:pt x="29779" y="158061"/>
                  <a:pt x="29779" y="158061"/>
                </a:cubicBezTo>
                <a:cubicBezTo>
                  <a:pt x="29576" y="157858"/>
                  <a:pt x="29271" y="157756"/>
                  <a:pt x="28864" y="157756"/>
                </a:cubicBezTo>
                <a:close/>
                <a:moveTo>
                  <a:pt x="222565" y="157147"/>
                </a:moveTo>
                <a:lnTo>
                  <a:pt x="222565" y="157452"/>
                </a:lnTo>
                <a:lnTo>
                  <a:pt x="222870" y="157147"/>
                </a:lnTo>
                <a:close/>
                <a:moveTo>
                  <a:pt x="123505" y="157147"/>
                </a:moveTo>
                <a:cubicBezTo>
                  <a:pt x="123302" y="157350"/>
                  <a:pt x="122997" y="157452"/>
                  <a:pt x="122590" y="157452"/>
                </a:cubicBezTo>
                <a:cubicBezTo>
                  <a:pt x="122590" y="157858"/>
                  <a:pt x="122692" y="158112"/>
                  <a:pt x="122895" y="158214"/>
                </a:cubicBezTo>
                <a:cubicBezTo>
                  <a:pt x="123098" y="158315"/>
                  <a:pt x="123098" y="158569"/>
                  <a:pt x="122895" y="158976"/>
                </a:cubicBezTo>
                <a:cubicBezTo>
                  <a:pt x="123098" y="158772"/>
                  <a:pt x="123403" y="158671"/>
                  <a:pt x="123810" y="158671"/>
                </a:cubicBezTo>
                <a:cubicBezTo>
                  <a:pt x="124013" y="158468"/>
                  <a:pt x="123911" y="157960"/>
                  <a:pt x="123505" y="157147"/>
                </a:cubicBezTo>
                <a:close/>
                <a:moveTo>
                  <a:pt x="37704" y="157147"/>
                </a:moveTo>
                <a:lnTo>
                  <a:pt x="37704" y="157452"/>
                </a:lnTo>
                <a:cubicBezTo>
                  <a:pt x="37907" y="157452"/>
                  <a:pt x="38008" y="157350"/>
                  <a:pt x="38008" y="157147"/>
                </a:cubicBezTo>
                <a:close/>
                <a:moveTo>
                  <a:pt x="35875" y="157147"/>
                </a:moveTo>
                <a:cubicBezTo>
                  <a:pt x="35265" y="157350"/>
                  <a:pt x="34808" y="157452"/>
                  <a:pt x="34503" y="157452"/>
                </a:cubicBezTo>
                <a:lnTo>
                  <a:pt x="33570" y="157718"/>
                </a:lnTo>
                <a:lnTo>
                  <a:pt x="33894" y="158366"/>
                </a:lnTo>
                <a:cubicBezTo>
                  <a:pt x="33995" y="158569"/>
                  <a:pt x="34249" y="158874"/>
                  <a:pt x="34656" y="159280"/>
                </a:cubicBezTo>
                <a:cubicBezTo>
                  <a:pt x="34859" y="158874"/>
                  <a:pt x="35062" y="158518"/>
                  <a:pt x="35265" y="158214"/>
                </a:cubicBezTo>
                <a:cubicBezTo>
                  <a:pt x="35468" y="157909"/>
                  <a:pt x="35672" y="157553"/>
                  <a:pt x="35875" y="157147"/>
                </a:cubicBezTo>
                <a:close/>
                <a:moveTo>
                  <a:pt x="133868" y="156842"/>
                </a:moveTo>
                <a:lnTo>
                  <a:pt x="133258" y="157452"/>
                </a:lnTo>
                <a:lnTo>
                  <a:pt x="132954" y="157452"/>
                </a:lnTo>
                <a:cubicBezTo>
                  <a:pt x="133157" y="157858"/>
                  <a:pt x="133258" y="158061"/>
                  <a:pt x="133258" y="158061"/>
                </a:cubicBezTo>
                <a:cubicBezTo>
                  <a:pt x="133258" y="157858"/>
                  <a:pt x="133462" y="157452"/>
                  <a:pt x="133868" y="156842"/>
                </a:cubicBezTo>
                <a:close/>
                <a:moveTo>
                  <a:pt x="126858" y="156842"/>
                </a:moveTo>
                <a:cubicBezTo>
                  <a:pt x="126654" y="157045"/>
                  <a:pt x="126350" y="157452"/>
                  <a:pt x="125943" y="158061"/>
                </a:cubicBezTo>
                <a:lnTo>
                  <a:pt x="126248" y="158061"/>
                </a:lnTo>
                <a:cubicBezTo>
                  <a:pt x="126451" y="158061"/>
                  <a:pt x="126756" y="157858"/>
                  <a:pt x="127162" y="157452"/>
                </a:cubicBezTo>
                <a:cubicBezTo>
                  <a:pt x="126959" y="157248"/>
                  <a:pt x="126858" y="157045"/>
                  <a:pt x="126858" y="156842"/>
                </a:cubicBezTo>
                <a:close/>
                <a:moveTo>
                  <a:pt x="46543" y="156537"/>
                </a:moveTo>
                <a:cubicBezTo>
                  <a:pt x="46340" y="157147"/>
                  <a:pt x="46238" y="157655"/>
                  <a:pt x="46238" y="158061"/>
                </a:cubicBezTo>
                <a:lnTo>
                  <a:pt x="45808" y="158922"/>
                </a:lnTo>
                <a:lnTo>
                  <a:pt x="47152" y="158518"/>
                </a:lnTo>
                <a:cubicBezTo>
                  <a:pt x="47762" y="158417"/>
                  <a:pt x="48270" y="158264"/>
                  <a:pt x="48676" y="158061"/>
                </a:cubicBezTo>
                <a:cubicBezTo>
                  <a:pt x="48270" y="157655"/>
                  <a:pt x="47914" y="157401"/>
                  <a:pt x="47610" y="157299"/>
                </a:cubicBezTo>
                <a:cubicBezTo>
                  <a:pt x="47305" y="157198"/>
                  <a:pt x="46949" y="156944"/>
                  <a:pt x="46543" y="156537"/>
                </a:cubicBezTo>
                <a:close/>
                <a:moveTo>
                  <a:pt x="228661" y="156232"/>
                </a:moveTo>
                <a:cubicBezTo>
                  <a:pt x="228458" y="156436"/>
                  <a:pt x="228254" y="156537"/>
                  <a:pt x="228051" y="156537"/>
                </a:cubicBezTo>
                <a:cubicBezTo>
                  <a:pt x="228458" y="156944"/>
                  <a:pt x="228559" y="157147"/>
                  <a:pt x="228356" y="157147"/>
                </a:cubicBezTo>
                <a:cubicBezTo>
                  <a:pt x="228559" y="156944"/>
                  <a:pt x="228661" y="156639"/>
                  <a:pt x="228661" y="156232"/>
                </a:cubicBezTo>
                <a:close/>
                <a:moveTo>
                  <a:pt x="215554" y="156232"/>
                </a:moveTo>
                <a:cubicBezTo>
                  <a:pt x="215148" y="156029"/>
                  <a:pt x="214640" y="156436"/>
                  <a:pt x="214030" y="157452"/>
                </a:cubicBezTo>
                <a:cubicBezTo>
                  <a:pt x="214437" y="157858"/>
                  <a:pt x="214640" y="158264"/>
                  <a:pt x="214640" y="158671"/>
                </a:cubicBezTo>
                <a:cubicBezTo>
                  <a:pt x="215046" y="158264"/>
                  <a:pt x="215453" y="158010"/>
                  <a:pt x="215859" y="157909"/>
                </a:cubicBezTo>
                <a:cubicBezTo>
                  <a:pt x="216266" y="157807"/>
                  <a:pt x="216672" y="157553"/>
                  <a:pt x="217078" y="157147"/>
                </a:cubicBezTo>
                <a:cubicBezTo>
                  <a:pt x="216469" y="156740"/>
                  <a:pt x="215961" y="156436"/>
                  <a:pt x="215554" y="156232"/>
                </a:cubicBezTo>
                <a:close/>
                <a:moveTo>
                  <a:pt x="135697" y="156232"/>
                </a:moveTo>
                <a:cubicBezTo>
                  <a:pt x="135290" y="157045"/>
                  <a:pt x="134986" y="157706"/>
                  <a:pt x="134782" y="158214"/>
                </a:cubicBezTo>
                <a:cubicBezTo>
                  <a:pt x="134579" y="158722"/>
                  <a:pt x="134274" y="159382"/>
                  <a:pt x="133868" y="160195"/>
                </a:cubicBezTo>
                <a:cubicBezTo>
                  <a:pt x="134478" y="159585"/>
                  <a:pt x="135087" y="159179"/>
                  <a:pt x="135697" y="158976"/>
                </a:cubicBezTo>
                <a:cubicBezTo>
                  <a:pt x="136306" y="158772"/>
                  <a:pt x="136814" y="158468"/>
                  <a:pt x="137221" y="158061"/>
                </a:cubicBezTo>
                <a:cubicBezTo>
                  <a:pt x="137018" y="157655"/>
                  <a:pt x="136510" y="157045"/>
                  <a:pt x="135697" y="156232"/>
                </a:cubicBezTo>
                <a:close/>
                <a:moveTo>
                  <a:pt x="145450" y="155928"/>
                </a:moveTo>
                <a:cubicBezTo>
                  <a:pt x="144231" y="155928"/>
                  <a:pt x="143317" y="156029"/>
                  <a:pt x="142707" y="156232"/>
                </a:cubicBezTo>
                <a:cubicBezTo>
                  <a:pt x="142910" y="156436"/>
                  <a:pt x="143215" y="157147"/>
                  <a:pt x="143622" y="158366"/>
                </a:cubicBezTo>
                <a:cubicBezTo>
                  <a:pt x="144028" y="157553"/>
                  <a:pt x="144638" y="156740"/>
                  <a:pt x="145450" y="155928"/>
                </a:cubicBezTo>
                <a:close/>
                <a:moveTo>
                  <a:pt x="208544" y="155623"/>
                </a:moveTo>
                <a:lnTo>
                  <a:pt x="208239" y="155928"/>
                </a:lnTo>
                <a:lnTo>
                  <a:pt x="208849" y="155928"/>
                </a:lnTo>
                <a:lnTo>
                  <a:pt x="209154" y="155623"/>
                </a:lnTo>
                <a:close/>
                <a:moveTo>
                  <a:pt x="42885" y="154708"/>
                </a:moveTo>
                <a:cubicBezTo>
                  <a:pt x="42479" y="155115"/>
                  <a:pt x="41920" y="155470"/>
                  <a:pt x="41209" y="155775"/>
                </a:cubicBezTo>
                <a:cubicBezTo>
                  <a:pt x="40498" y="156080"/>
                  <a:pt x="39939" y="156436"/>
                  <a:pt x="39532" y="156842"/>
                </a:cubicBezTo>
                <a:cubicBezTo>
                  <a:pt x="39736" y="157248"/>
                  <a:pt x="39939" y="157553"/>
                  <a:pt x="40142" y="157756"/>
                </a:cubicBezTo>
                <a:cubicBezTo>
                  <a:pt x="40345" y="157960"/>
                  <a:pt x="40650" y="158264"/>
                  <a:pt x="41056" y="158671"/>
                </a:cubicBezTo>
                <a:cubicBezTo>
                  <a:pt x="41463" y="157655"/>
                  <a:pt x="42072" y="156334"/>
                  <a:pt x="42885" y="154708"/>
                </a:cubicBezTo>
                <a:close/>
                <a:moveTo>
                  <a:pt x="139659" y="154404"/>
                </a:moveTo>
                <a:cubicBezTo>
                  <a:pt x="139862" y="155216"/>
                  <a:pt x="139761" y="156232"/>
                  <a:pt x="139354" y="157452"/>
                </a:cubicBezTo>
                <a:lnTo>
                  <a:pt x="139964" y="157452"/>
                </a:lnTo>
                <a:lnTo>
                  <a:pt x="141793" y="155623"/>
                </a:lnTo>
                <a:cubicBezTo>
                  <a:pt x="140980" y="155216"/>
                  <a:pt x="140269" y="154810"/>
                  <a:pt x="139659" y="154404"/>
                </a:cubicBezTo>
                <a:close/>
                <a:moveTo>
                  <a:pt x="218298" y="154099"/>
                </a:moveTo>
                <a:cubicBezTo>
                  <a:pt x="218298" y="154302"/>
                  <a:pt x="218196" y="154404"/>
                  <a:pt x="217993" y="154404"/>
                </a:cubicBezTo>
                <a:cubicBezTo>
                  <a:pt x="217586" y="154607"/>
                  <a:pt x="217383" y="154708"/>
                  <a:pt x="217383" y="154708"/>
                </a:cubicBezTo>
                <a:lnTo>
                  <a:pt x="217993" y="155318"/>
                </a:lnTo>
                <a:cubicBezTo>
                  <a:pt x="217993" y="155115"/>
                  <a:pt x="218196" y="154810"/>
                  <a:pt x="218602" y="154404"/>
                </a:cubicBezTo>
                <a:cubicBezTo>
                  <a:pt x="218399" y="154404"/>
                  <a:pt x="218348" y="154353"/>
                  <a:pt x="218450" y="154251"/>
                </a:cubicBezTo>
                <a:cubicBezTo>
                  <a:pt x="218552" y="154150"/>
                  <a:pt x="218501" y="154099"/>
                  <a:pt x="218298" y="154099"/>
                </a:cubicBezTo>
                <a:close/>
                <a:moveTo>
                  <a:pt x="142098" y="154099"/>
                </a:moveTo>
                <a:lnTo>
                  <a:pt x="141793" y="154404"/>
                </a:lnTo>
                <a:lnTo>
                  <a:pt x="142402" y="154404"/>
                </a:lnTo>
                <a:lnTo>
                  <a:pt x="142707" y="154099"/>
                </a:lnTo>
                <a:close/>
                <a:moveTo>
                  <a:pt x="126858" y="154099"/>
                </a:moveTo>
                <a:lnTo>
                  <a:pt x="127162" y="154099"/>
                </a:lnTo>
                <a:cubicBezTo>
                  <a:pt x="127366" y="154099"/>
                  <a:pt x="127366" y="154200"/>
                  <a:pt x="127162" y="154404"/>
                </a:cubicBezTo>
                <a:lnTo>
                  <a:pt x="126858" y="154404"/>
                </a:lnTo>
                <a:cubicBezTo>
                  <a:pt x="126654" y="154404"/>
                  <a:pt x="126654" y="154302"/>
                  <a:pt x="126858" y="154099"/>
                </a:cubicBezTo>
                <a:close/>
                <a:moveTo>
                  <a:pt x="227746" y="153184"/>
                </a:moveTo>
                <a:lnTo>
                  <a:pt x="227442" y="153794"/>
                </a:lnTo>
                <a:cubicBezTo>
                  <a:pt x="227442" y="153997"/>
                  <a:pt x="227340" y="154200"/>
                  <a:pt x="227137" y="154404"/>
                </a:cubicBezTo>
                <a:lnTo>
                  <a:pt x="227746" y="154099"/>
                </a:lnTo>
                <a:close/>
                <a:moveTo>
                  <a:pt x="212202" y="152880"/>
                </a:moveTo>
                <a:cubicBezTo>
                  <a:pt x="210373" y="153896"/>
                  <a:pt x="209966" y="155013"/>
                  <a:pt x="210982" y="156232"/>
                </a:cubicBezTo>
                <a:cubicBezTo>
                  <a:pt x="211389" y="155826"/>
                  <a:pt x="211592" y="155369"/>
                  <a:pt x="211592" y="154861"/>
                </a:cubicBezTo>
                <a:cubicBezTo>
                  <a:pt x="211592" y="154353"/>
                  <a:pt x="211795" y="153692"/>
                  <a:pt x="212202" y="152880"/>
                </a:cubicBezTo>
                <a:close/>
                <a:moveTo>
                  <a:pt x="132039" y="152880"/>
                </a:moveTo>
                <a:cubicBezTo>
                  <a:pt x="132039" y="153083"/>
                  <a:pt x="131988" y="153184"/>
                  <a:pt x="131887" y="153184"/>
                </a:cubicBezTo>
                <a:cubicBezTo>
                  <a:pt x="131785" y="153184"/>
                  <a:pt x="131734" y="153388"/>
                  <a:pt x="131734" y="153794"/>
                </a:cubicBezTo>
                <a:lnTo>
                  <a:pt x="132344" y="153794"/>
                </a:lnTo>
                <a:cubicBezTo>
                  <a:pt x="132344" y="153997"/>
                  <a:pt x="132293" y="154150"/>
                  <a:pt x="132192" y="154251"/>
                </a:cubicBezTo>
                <a:cubicBezTo>
                  <a:pt x="132090" y="154353"/>
                  <a:pt x="132039" y="154505"/>
                  <a:pt x="132039" y="154708"/>
                </a:cubicBezTo>
                <a:cubicBezTo>
                  <a:pt x="131023" y="154505"/>
                  <a:pt x="130363" y="154708"/>
                  <a:pt x="130058" y="155318"/>
                </a:cubicBezTo>
                <a:cubicBezTo>
                  <a:pt x="129753" y="155928"/>
                  <a:pt x="129296" y="156436"/>
                  <a:pt x="128686" y="156842"/>
                </a:cubicBezTo>
                <a:lnTo>
                  <a:pt x="128686" y="158874"/>
                </a:lnTo>
                <a:lnTo>
                  <a:pt x="129296" y="158671"/>
                </a:lnTo>
                <a:cubicBezTo>
                  <a:pt x="129499" y="158671"/>
                  <a:pt x="129702" y="158569"/>
                  <a:pt x="129906" y="158366"/>
                </a:cubicBezTo>
                <a:cubicBezTo>
                  <a:pt x="130109" y="158366"/>
                  <a:pt x="130312" y="158264"/>
                  <a:pt x="130515" y="158061"/>
                </a:cubicBezTo>
                <a:cubicBezTo>
                  <a:pt x="130922" y="157045"/>
                  <a:pt x="131226" y="156334"/>
                  <a:pt x="131430" y="155928"/>
                </a:cubicBezTo>
                <a:cubicBezTo>
                  <a:pt x="131633" y="155521"/>
                  <a:pt x="131836" y="155115"/>
                  <a:pt x="132039" y="154708"/>
                </a:cubicBezTo>
                <a:cubicBezTo>
                  <a:pt x="132242" y="154505"/>
                  <a:pt x="132344" y="154404"/>
                  <a:pt x="132344" y="154404"/>
                </a:cubicBezTo>
                <a:lnTo>
                  <a:pt x="132344" y="153794"/>
                </a:lnTo>
                <a:cubicBezTo>
                  <a:pt x="132141" y="153794"/>
                  <a:pt x="132039" y="153692"/>
                  <a:pt x="132039" y="153489"/>
                </a:cubicBezTo>
                <a:close/>
                <a:moveTo>
                  <a:pt x="223174" y="152575"/>
                </a:moveTo>
                <a:cubicBezTo>
                  <a:pt x="222971" y="152575"/>
                  <a:pt x="222768" y="152676"/>
                  <a:pt x="222565" y="152880"/>
                </a:cubicBezTo>
                <a:cubicBezTo>
                  <a:pt x="222565" y="153286"/>
                  <a:pt x="222514" y="153642"/>
                  <a:pt x="222412" y="153946"/>
                </a:cubicBezTo>
                <a:cubicBezTo>
                  <a:pt x="222311" y="154251"/>
                  <a:pt x="222260" y="154607"/>
                  <a:pt x="222260" y="155013"/>
                </a:cubicBezTo>
                <a:lnTo>
                  <a:pt x="222870" y="155013"/>
                </a:lnTo>
                <a:cubicBezTo>
                  <a:pt x="222870" y="154607"/>
                  <a:pt x="222920" y="154251"/>
                  <a:pt x="223022" y="153946"/>
                </a:cubicBezTo>
                <a:cubicBezTo>
                  <a:pt x="223124" y="153642"/>
                  <a:pt x="223174" y="153184"/>
                  <a:pt x="223174" y="152575"/>
                </a:cubicBezTo>
                <a:close/>
                <a:moveTo>
                  <a:pt x="28560" y="152575"/>
                </a:moveTo>
                <a:cubicBezTo>
                  <a:pt x="28356" y="152778"/>
                  <a:pt x="28255" y="153184"/>
                  <a:pt x="28255" y="153794"/>
                </a:cubicBezTo>
                <a:lnTo>
                  <a:pt x="28560" y="153794"/>
                </a:lnTo>
                <a:cubicBezTo>
                  <a:pt x="28560" y="153184"/>
                  <a:pt x="28661" y="152778"/>
                  <a:pt x="28864" y="152575"/>
                </a:cubicBezTo>
                <a:close/>
                <a:moveTo>
                  <a:pt x="134478" y="152270"/>
                </a:moveTo>
                <a:lnTo>
                  <a:pt x="134478" y="152575"/>
                </a:lnTo>
                <a:lnTo>
                  <a:pt x="134782" y="152270"/>
                </a:lnTo>
                <a:close/>
                <a:moveTo>
                  <a:pt x="215250" y="151965"/>
                </a:moveTo>
                <a:cubicBezTo>
                  <a:pt x="215250" y="152168"/>
                  <a:pt x="215046" y="152880"/>
                  <a:pt x="214640" y="154099"/>
                </a:cubicBezTo>
                <a:cubicBezTo>
                  <a:pt x="214843" y="154099"/>
                  <a:pt x="214945" y="154200"/>
                  <a:pt x="214945" y="154404"/>
                </a:cubicBezTo>
                <a:cubicBezTo>
                  <a:pt x="215148" y="153997"/>
                  <a:pt x="215300" y="153642"/>
                  <a:pt x="215402" y="153337"/>
                </a:cubicBezTo>
                <a:cubicBezTo>
                  <a:pt x="215504" y="153032"/>
                  <a:pt x="215758" y="152676"/>
                  <a:pt x="216164" y="152270"/>
                </a:cubicBezTo>
                <a:cubicBezTo>
                  <a:pt x="215758" y="152270"/>
                  <a:pt x="215453" y="152168"/>
                  <a:pt x="215250" y="151965"/>
                </a:cubicBezTo>
                <a:close/>
                <a:moveTo>
                  <a:pt x="127772" y="151965"/>
                </a:moveTo>
                <a:cubicBezTo>
                  <a:pt x="127162" y="152372"/>
                  <a:pt x="126502" y="152575"/>
                  <a:pt x="125791" y="152575"/>
                </a:cubicBezTo>
                <a:lnTo>
                  <a:pt x="123818" y="153890"/>
                </a:lnTo>
                <a:lnTo>
                  <a:pt x="125486" y="154404"/>
                </a:lnTo>
                <a:cubicBezTo>
                  <a:pt x="125791" y="155216"/>
                  <a:pt x="126146" y="155724"/>
                  <a:pt x="126553" y="155928"/>
                </a:cubicBezTo>
                <a:cubicBezTo>
                  <a:pt x="127569" y="155318"/>
                  <a:pt x="128026" y="154658"/>
                  <a:pt x="127924" y="153946"/>
                </a:cubicBezTo>
                <a:cubicBezTo>
                  <a:pt x="127823" y="153235"/>
                  <a:pt x="127772" y="152575"/>
                  <a:pt x="127772" y="151965"/>
                </a:cubicBezTo>
                <a:close/>
                <a:moveTo>
                  <a:pt x="26121" y="151660"/>
                </a:moveTo>
                <a:cubicBezTo>
                  <a:pt x="25918" y="152270"/>
                  <a:pt x="25867" y="152880"/>
                  <a:pt x="25969" y="153489"/>
                </a:cubicBezTo>
                <a:cubicBezTo>
                  <a:pt x="26070" y="154099"/>
                  <a:pt x="26020" y="154708"/>
                  <a:pt x="25816" y="155318"/>
                </a:cubicBezTo>
                <a:lnTo>
                  <a:pt x="27950" y="155318"/>
                </a:lnTo>
                <a:cubicBezTo>
                  <a:pt x="27747" y="154708"/>
                  <a:pt x="27544" y="154099"/>
                  <a:pt x="27340" y="153489"/>
                </a:cubicBezTo>
                <a:cubicBezTo>
                  <a:pt x="27137" y="152880"/>
                  <a:pt x="26934" y="152270"/>
                  <a:pt x="26731" y="151660"/>
                </a:cubicBezTo>
                <a:close/>
                <a:moveTo>
                  <a:pt x="136002" y="151356"/>
                </a:moveTo>
                <a:cubicBezTo>
                  <a:pt x="135392" y="151762"/>
                  <a:pt x="135138" y="152321"/>
                  <a:pt x="135240" y="153032"/>
                </a:cubicBezTo>
                <a:lnTo>
                  <a:pt x="135136" y="154168"/>
                </a:lnTo>
                <a:lnTo>
                  <a:pt x="137068" y="152880"/>
                </a:lnTo>
                <a:cubicBezTo>
                  <a:pt x="137170" y="152676"/>
                  <a:pt x="136814" y="152168"/>
                  <a:pt x="136002" y="151356"/>
                </a:cubicBezTo>
                <a:close/>
                <a:moveTo>
                  <a:pt x="47762" y="151051"/>
                </a:moveTo>
                <a:cubicBezTo>
                  <a:pt x="47152" y="151457"/>
                  <a:pt x="46644" y="151864"/>
                  <a:pt x="46238" y="152270"/>
                </a:cubicBezTo>
                <a:cubicBezTo>
                  <a:pt x="46238" y="152676"/>
                  <a:pt x="46289" y="153083"/>
                  <a:pt x="46390" y="153489"/>
                </a:cubicBezTo>
                <a:cubicBezTo>
                  <a:pt x="46492" y="153896"/>
                  <a:pt x="46543" y="154302"/>
                  <a:pt x="46543" y="154708"/>
                </a:cubicBezTo>
                <a:cubicBezTo>
                  <a:pt x="48778" y="153692"/>
                  <a:pt x="49184" y="152473"/>
                  <a:pt x="47762" y="151051"/>
                </a:cubicBezTo>
                <a:close/>
                <a:moveTo>
                  <a:pt x="30998" y="151051"/>
                </a:moveTo>
                <a:cubicBezTo>
                  <a:pt x="31201" y="152067"/>
                  <a:pt x="31303" y="153388"/>
                  <a:pt x="31303" y="155013"/>
                </a:cubicBezTo>
                <a:cubicBezTo>
                  <a:pt x="31709" y="154607"/>
                  <a:pt x="32217" y="154353"/>
                  <a:pt x="32827" y="154251"/>
                </a:cubicBezTo>
                <a:cubicBezTo>
                  <a:pt x="33436" y="154150"/>
                  <a:pt x="33944" y="153997"/>
                  <a:pt x="34351" y="153794"/>
                </a:cubicBezTo>
                <a:cubicBezTo>
                  <a:pt x="35367" y="153388"/>
                  <a:pt x="36027" y="153489"/>
                  <a:pt x="36332" y="154099"/>
                </a:cubicBezTo>
                <a:cubicBezTo>
                  <a:pt x="36637" y="154708"/>
                  <a:pt x="36992" y="155216"/>
                  <a:pt x="37399" y="155623"/>
                </a:cubicBezTo>
                <a:lnTo>
                  <a:pt x="38313" y="155623"/>
                </a:lnTo>
                <a:cubicBezTo>
                  <a:pt x="38516" y="155216"/>
                  <a:pt x="38618" y="155013"/>
                  <a:pt x="38618" y="155013"/>
                </a:cubicBezTo>
                <a:cubicBezTo>
                  <a:pt x="38212" y="154607"/>
                  <a:pt x="38008" y="154302"/>
                  <a:pt x="38008" y="154099"/>
                </a:cubicBezTo>
                <a:cubicBezTo>
                  <a:pt x="38212" y="153896"/>
                  <a:pt x="38364" y="153692"/>
                  <a:pt x="38466" y="153489"/>
                </a:cubicBezTo>
                <a:cubicBezTo>
                  <a:pt x="38567" y="153286"/>
                  <a:pt x="38821" y="153083"/>
                  <a:pt x="39228" y="152880"/>
                </a:cubicBezTo>
                <a:cubicBezTo>
                  <a:pt x="37602" y="152473"/>
                  <a:pt x="35976" y="152778"/>
                  <a:pt x="34351" y="153794"/>
                </a:cubicBezTo>
                <a:cubicBezTo>
                  <a:pt x="33741" y="153388"/>
                  <a:pt x="33233" y="152981"/>
                  <a:pt x="32827" y="152575"/>
                </a:cubicBezTo>
                <a:cubicBezTo>
                  <a:pt x="32420" y="152168"/>
                  <a:pt x="31811" y="151660"/>
                  <a:pt x="30998" y="151051"/>
                </a:cubicBezTo>
                <a:close/>
                <a:moveTo>
                  <a:pt x="28864" y="150746"/>
                </a:moveTo>
                <a:lnTo>
                  <a:pt x="28864" y="151051"/>
                </a:lnTo>
                <a:lnTo>
                  <a:pt x="30388" y="151051"/>
                </a:lnTo>
                <a:lnTo>
                  <a:pt x="30388" y="150746"/>
                </a:lnTo>
                <a:close/>
                <a:moveTo>
                  <a:pt x="231099" y="150441"/>
                </a:moveTo>
                <a:cubicBezTo>
                  <a:pt x="231099" y="150848"/>
                  <a:pt x="230896" y="151254"/>
                  <a:pt x="230490" y="151660"/>
                </a:cubicBezTo>
                <a:lnTo>
                  <a:pt x="231099" y="151660"/>
                </a:lnTo>
                <a:cubicBezTo>
                  <a:pt x="231099" y="151457"/>
                  <a:pt x="231150" y="151254"/>
                  <a:pt x="231252" y="151051"/>
                </a:cubicBezTo>
                <a:cubicBezTo>
                  <a:pt x="231353" y="150848"/>
                  <a:pt x="231404" y="150644"/>
                  <a:pt x="231404" y="150441"/>
                </a:cubicBezTo>
                <a:close/>
                <a:moveTo>
                  <a:pt x="225003" y="150136"/>
                </a:moveTo>
                <a:cubicBezTo>
                  <a:pt x="225003" y="150340"/>
                  <a:pt x="224952" y="150441"/>
                  <a:pt x="224851" y="150441"/>
                </a:cubicBezTo>
                <a:cubicBezTo>
                  <a:pt x="224749" y="150441"/>
                  <a:pt x="224698" y="150543"/>
                  <a:pt x="224698" y="150746"/>
                </a:cubicBezTo>
                <a:cubicBezTo>
                  <a:pt x="224902" y="150746"/>
                  <a:pt x="225054" y="150797"/>
                  <a:pt x="225156" y="150898"/>
                </a:cubicBezTo>
                <a:cubicBezTo>
                  <a:pt x="225257" y="151000"/>
                  <a:pt x="225511" y="151051"/>
                  <a:pt x="225918" y="151051"/>
                </a:cubicBezTo>
                <a:lnTo>
                  <a:pt x="225918" y="150746"/>
                </a:lnTo>
                <a:cubicBezTo>
                  <a:pt x="225714" y="150543"/>
                  <a:pt x="225562" y="150441"/>
                  <a:pt x="225460" y="150441"/>
                </a:cubicBezTo>
                <a:cubicBezTo>
                  <a:pt x="225359" y="150441"/>
                  <a:pt x="225206" y="150340"/>
                  <a:pt x="225003" y="150136"/>
                </a:cubicBezTo>
                <a:close/>
                <a:moveTo>
                  <a:pt x="123810" y="149222"/>
                </a:moveTo>
                <a:cubicBezTo>
                  <a:pt x="123810" y="149628"/>
                  <a:pt x="123759" y="149984"/>
                  <a:pt x="123657" y="150289"/>
                </a:cubicBezTo>
                <a:cubicBezTo>
                  <a:pt x="123556" y="150594"/>
                  <a:pt x="123403" y="151051"/>
                  <a:pt x="123200" y="151660"/>
                </a:cubicBezTo>
                <a:cubicBezTo>
                  <a:pt x="123606" y="151051"/>
                  <a:pt x="124013" y="150543"/>
                  <a:pt x="124419" y="150136"/>
                </a:cubicBezTo>
                <a:lnTo>
                  <a:pt x="125105" y="149222"/>
                </a:lnTo>
                <a:close/>
                <a:moveTo>
                  <a:pt x="35265" y="148917"/>
                </a:moveTo>
                <a:cubicBezTo>
                  <a:pt x="35265" y="149527"/>
                  <a:pt x="35062" y="150035"/>
                  <a:pt x="34656" y="150441"/>
                </a:cubicBezTo>
                <a:lnTo>
                  <a:pt x="35265" y="150441"/>
                </a:lnTo>
                <a:cubicBezTo>
                  <a:pt x="35672" y="150035"/>
                  <a:pt x="35875" y="149628"/>
                  <a:pt x="35875" y="149222"/>
                </a:cubicBezTo>
                <a:cubicBezTo>
                  <a:pt x="35672" y="149222"/>
                  <a:pt x="35468" y="149120"/>
                  <a:pt x="35265" y="148917"/>
                </a:cubicBezTo>
                <a:close/>
                <a:moveTo>
                  <a:pt x="219212" y="148612"/>
                </a:moveTo>
                <a:cubicBezTo>
                  <a:pt x="218806" y="149019"/>
                  <a:pt x="218298" y="149374"/>
                  <a:pt x="217688" y="149679"/>
                </a:cubicBezTo>
                <a:cubicBezTo>
                  <a:pt x="217078" y="149984"/>
                  <a:pt x="217078" y="150644"/>
                  <a:pt x="217688" y="151660"/>
                </a:cubicBezTo>
                <a:cubicBezTo>
                  <a:pt x="218094" y="150848"/>
                  <a:pt x="218399" y="150238"/>
                  <a:pt x="218602" y="149832"/>
                </a:cubicBezTo>
                <a:cubicBezTo>
                  <a:pt x="218806" y="149425"/>
                  <a:pt x="219009" y="149019"/>
                  <a:pt x="219212" y="148612"/>
                </a:cubicBezTo>
                <a:close/>
                <a:moveTo>
                  <a:pt x="225003" y="148003"/>
                </a:moveTo>
                <a:cubicBezTo>
                  <a:pt x="225410" y="148409"/>
                  <a:pt x="225867" y="148816"/>
                  <a:pt x="226375" y="149222"/>
                </a:cubicBezTo>
                <a:cubicBezTo>
                  <a:pt x="226883" y="149628"/>
                  <a:pt x="227340" y="150035"/>
                  <a:pt x="227746" y="150441"/>
                </a:cubicBezTo>
                <a:cubicBezTo>
                  <a:pt x="227950" y="150035"/>
                  <a:pt x="228051" y="149628"/>
                  <a:pt x="228051" y="149222"/>
                </a:cubicBezTo>
                <a:cubicBezTo>
                  <a:pt x="228051" y="148816"/>
                  <a:pt x="228153" y="148409"/>
                  <a:pt x="228356" y="148003"/>
                </a:cubicBezTo>
                <a:close/>
                <a:moveTo>
                  <a:pt x="143012" y="148003"/>
                </a:moveTo>
                <a:cubicBezTo>
                  <a:pt x="141386" y="149425"/>
                  <a:pt x="140777" y="150543"/>
                  <a:pt x="141183" y="151356"/>
                </a:cubicBezTo>
                <a:cubicBezTo>
                  <a:pt x="140777" y="151762"/>
                  <a:pt x="140370" y="152168"/>
                  <a:pt x="139964" y="152575"/>
                </a:cubicBezTo>
                <a:lnTo>
                  <a:pt x="138948" y="153591"/>
                </a:lnTo>
                <a:lnTo>
                  <a:pt x="141488" y="152575"/>
                </a:lnTo>
                <a:cubicBezTo>
                  <a:pt x="141488" y="152372"/>
                  <a:pt x="141437" y="152168"/>
                  <a:pt x="141336" y="151965"/>
                </a:cubicBezTo>
                <a:cubicBezTo>
                  <a:pt x="141234" y="151762"/>
                  <a:pt x="141183" y="151559"/>
                  <a:pt x="141183" y="151356"/>
                </a:cubicBezTo>
                <a:cubicBezTo>
                  <a:pt x="141996" y="150949"/>
                  <a:pt x="142453" y="150492"/>
                  <a:pt x="142555" y="149984"/>
                </a:cubicBezTo>
                <a:cubicBezTo>
                  <a:pt x="142656" y="149476"/>
                  <a:pt x="142809" y="148816"/>
                  <a:pt x="143012" y="148003"/>
                </a:cubicBezTo>
                <a:close/>
                <a:moveTo>
                  <a:pt x="224089" y="147698"/>
                </a:moveTo>
                <a:cubicBezTo>
                  <a:pt x="223886" y="147698"/>
                  <a:pt x="223784" y="147800"/>
                  <a:pt x="223784" y="148003"/>
                </a:cubicBezTo>
                <a:lnTo>
                  <a:pt x="224089" y="148308"/>
                </a:lnTo>
                <a:cubicBezTo>
                  <a:pt x="224089" y="148104"/>
                  <a:pt x="224190" y="148003"/>
                  <a:pt x="224394" y="148003"/>
                </a:cubicBezTo>
                <a:cubicBezTo>
                  <a:pt x="224190" y="147800"/>
                  <a:pt x="224089" y="147698"/>
                  <a:pt x="224089" y="147698"/>
                </a:cubicBezTo>
                <a:close/>
                <a:moveTo>
                  <a:pt x="136916" y="147698"/>
                </a:moveTo>
                <a:cubicBezTo>
                  <a:pt x="136713" y="147698"/>
                  <a:pt x="136611" y="147800"/>
                  <a:pt x="136611" y="148003"/>
                </a:cubicBezTo>
                <a:cubicBezTo>
                  <a:pt x="136814" y="148003"/>
                  <a:pt x="136916" y="148104"/>
                  <a:pt x="136916" y="148308"/>
                </a:cubicBezTo>
                <a:cubicBezTo>
                  <a:pt x="137119" y="148104"/>
                  <a:pt x="137221" y="148003"/>
                  <a:pt x="137221" y="148003"/>
                </a:cubicBezTo>
                <a:close/>
                <a:moveTo>
                  <a:pt x="133563" y="147393"/>
                </a:moveTo>
                <a:cubicBezTo>
                  <a:pt x="133563" y="147190"/>
                  <a:pt x="133360" y="147495"/>
                  <a:pt x="132954" y="148308"/>
                </a:cubicBezTo>
                <a:cubicBezTo>
                  <a:pt x="133157" y="148714"/>
                  <a:pt x="133360" y="149120"/>
                  <a:pt x="133563" y="149527"/>
                </a:cubicBezTo>
                <a:cubicBezTo>
                  <a:pt x="133766" y="149933"/>
                  <a:pt x="133970" y="150340"/>
                  <a:pt x="134173" y="150746"/>
                </a:cubicBezTo>
                <a:cubicBezTo>
                  <a:pt x="134986" y="150543"/>
                  <a:pt x="135748" y="150390"/>
                  <a:pt x="136459" y="150289"/>
                </a:cubicBezTo>
                <a:cubicBezTo>
                  <a:pt x="137170" y="150187"/>
                  <a:pt x="138034" y="150035"/>
                  <a:pt x="139050" y="149832"/>
                </a:cubicBezTo>
                <a:cubicBezTo>
                  <a:pt x="137830" y="149425"/>
                  <a:pt x="136865" y="149019"/>
                  <a:pt x="136154" y="148612"/>
                </a:cubicBezTo>
                <a:cubicBezTo>
                  <a:pt x="135443" y="148206"/>
                  <a:pt x="134579" y="147800"/>
                  <a:pt x="133563" y="147393"/>
                </a:cubicBezTo>
                <a:close/>
                <a:moveTo>
                  <a:pt x="129601" y="146479"/>
                </a:moveTo>
                <a:cubicBezTo>
                  <a:pt x="128991" y="146682"/>
                  <a:pt x="128382" y="146784"/>
                  <a:pt x="127772" y="146784"/>
                </a:cubicBezTo>
                <a:cubicBezTo>
                  <a:pt x="127162" y="146784"/>
                  <a:pt x="126553" y="146987"/>
                  <a:pt x="125943" y="147393"/>
                </a:cubicBezTo>
                <a:cubicBezTo>
                  <a:pt x="125943" y="147800"/>
                  <a:pt x="125892" y="148104"/>
                  <a:pt x="125791" y="148308"/>
                </a:cubicBezTo>
                <a:cubicBezTo>
                  <a:pt x="125689" y="148511"/>
                  <a:pt x="125638" y="148816"/>
                  <a:pt x="125638" y="149222"/>
                </a:cubicBezTo>
                <a:lnTo>
                  <a:pt x="125486" y="149222"/>
                </a:lnTo>
                <a:lnTo>
                  <a:pt x="125943" y="150136"/>
                </a:lnTo>
                <a:cubicBezTo>
                  <a:pt x="125943" y="150543"/>
                  <a:pt x="126045" y="150949"/>
                  <a:pt x="126248" y="151356"/>
                </a:cubicBezTo>
                <a:cubicBezTo>
                  <a:pt x="127061" y="150746"/>
                  <a:pt x="127721" y="150289"/>
                  <a:pt x="128229" y="149984"/>
                </a:cubicBezTo>
                <a:cubicBezTo>
                  <a:pt x="128737" y="149679"/>
                  <a:pt x="129194" y="149324"/>
                  <a:pt x="129601" y="148917"/>
                </a:cubicBezTo>
                <a:cubicBezTo>
                  <a:pt x="129804" y="149324"/>
                  <a:pt x="129855" y="149628"/>
                  <a:pt x="129753" y="149832"/>
                </a:cubicBezTo>
                <a:lnTo>
                  <a:pt x="129652" y="150441"/>
                </a:lnTo>
                <a:lnTo>
                  <a:pt x="131430" y="150441"/>
                </a:lnTo>
                <a:cubicBezTo>
                  <a:pt x="130414" y="148816"/>
                  <a:pt x="129804" y="147495"/>
                  <a:pt x="129601" y="146479"/>
                </a:cubicBezTo>
                <a:close/>
                <a:moveTo>
                  <a:pt x="40142" y="146479"/>
                </a:moveTo>
                <a:cubicBezTo>
                  <a:pt x="39736" y="146682"/>
                  <a:pt x="39228" y="146784"/>
                  <a:pt x="38618" y="146784"/>
                </a:cubicBezTo>
                <a:cubicBezTo>
                  <a:pt x="38008" y="146784"/>
                  <a:pt x="37196" y="146987"/>
                  <a:pt x="36180" y="147393"/>
                </a:cubicBezTo>
                <a:cubicBezTo>
                  <a:pt x="36586" y="148003"/>
                  <a:pt x="36891" y="148562"/>
                  <a:pt x="37094" y="149070"/>
                </a:cubicBezTo>
                <a:cubicBezTo>
                  <a:pt x="37297" y="149578"/>
                  <a:pt x="37399" y="150136"/>
                  <a:pt x="37399" y="150746"/>
                </a:cubicBezTo>
                <a:cubicBezTo>
                  <a:pt x="38008" y="150543"/>
                  <a:pt x="38821" y="150441"/>
                  <a:pt x="39837" y="150441"/>
                </a:cubicBezTo>
                <a:cubicBezTo>
                  <a:pt x="39837" y="150848"/>
                  <a:pt x="39786" y="151102"/>
                  <a:pt x="39685" y="151203"/>
                </a:cubicBezTo>
                <a:cubicBezTo>
                  <a:pt x="39583" y="151305"/>
                  <a:pt x="39532" y="151559"/>
                  <a:pt x="39532" y="151965"/>
                </a:cubicBezTo>
                <a:cubicBezTo>
                  <a:pt x="39939" y="151762"/>
                  <a:pt x="40142" y="151660"/>
                  <a:pt x="40142" y="151660"/>
                </a:cubicBezTo>
                <a:cubicBezTo>
                  <a:pt x="39939" y="151457"/>
                  <a:pt x="39837" y="151152"/>
                  <a:pt x="39837" y="150746"/>
                </a:cubicBezTo>
                <a:cubicBezTo>
                  <a:pt x="39837" y="150340"/>
                  <a:pt x="39888" y="150086"/>
                  <a:pt x="39990" y="149984"/>
                </a:cubicBezTo>
                <a:cubicBezTo>
                  <a:pt x="40091" y="149882"/>
                  <a:pt x="40142" y="149628"/>
                  <a:pt x="40142" y="149222"/>
                </a:cubicBezTo>
                <a:cubicBezTo>
                  <a:pt x="40548" y="149425"/>
                  <a:pt x="40802" y="149527"/>
                  <a:pt x="40904" y="149527"/>
                </a:cubicBezTo>
                <a:lnTo>
                  <a:pt x="41361" y="149710"/>
                </a:lnTo>
                <a:lnTo>
                  <a:pt x="41361" y="148003"/>
                </a:lnTo>
                <a:cubicBezTo>
                  <a:pt x="40955" y="147596"/>
                  <a:pt x="40548" y="147088"/>
                  <a:pt x="40142" y="146479"/>
                </a:cubicBezTo>
                <a:close/>
                <a:moveTo>
                  <a:pt x="223174" y="146174"/>
                </a:moveTo>
                <a:cubicBezTo>
                  <a:pt x="222362" y="146784"/>
                  <a:pt x="221803" y="147139"/>
                  <a:pt x="221498" y="147241"/>
                </a:cubicBezTo>
                <a:cubicBezTo>
                  <a:pt x="221193" y="147342"/>
                  <a:pt x="220838" y="147495"/>
                  <a:pt x="220431" y="147698"/>
                </a:cubicBezTo>
                <a:lnTo>
                  <a:pt x="221846" y="148830"/>
                </a:lnTo>
                <a:close/>
                <a:moveTo>
                  <a:pt x="212811" y="146174"/>
                </a:moveTo>
                <a:cubicBezTo>
                  <a:pt x="213218" y="146174"/>
                  <a:pt x="213472" y="146225"/>
                  <a:pt x="213573" y="146326"/>
                </a:cubicBezTo>
                <a:cubicBezTo>
                  <a:pt x="213675" y="146428"/>
                  <a:pt x="213827" y="146479"/>
                  <a:pt x="214030" y="146479"/>
                </a:cubicBezTo>
                <a:lnTo>
                  <a:pt x="214030" y="146174"/>
                </a:lnTo>
                <a:close/>
                <a:moveTo>
                  <a:pt x="48372" y="146174"/>
                </a:moveTo>
                <a:cubicBezTo>
                  <a:pt x="47965" y="147190"/>
                  <a:pt x="47711" y="147850"/>
                  <a:pt x="47610" y="148155"/>
                </a:cubicBezTo>
                <a:cubicBezTo>
                  <a:pt x="47508" y="148460"/>
                  <a:pt x="47356" y="148816"/>
                  <a:pt x="47152" y="149222"/>
                </a:cubicBezTo>
                <a:cubicBezTo>
                  <a:pt x="46543" y="148816"/>
                  <a:pt x="45628" y="148003"/>
                  <a:pt x="44409" y="146784"/>
                </a:cubicBezTo>
                <a:cubicBezTo>
                  <a:pt x="44409" y="147800"/>
                  <a:pt x="44511" y="148612"/>
                  <a:pt x="44714" y="149222"/>
                </a:cubicBezTo>
                <a:cubicBezTo>
                  <a:pt x="44917" y="149832"/>
                  <a:pt x="45019" y="150340"/>
                  <a:pt x="45019" y="150746"/>
                </a:cubicBezTo>
                <a:cubicBezTo>
                  <a:pt x="45832" y="150543"/>
                  <a:pt x="46543" y="150390"/>
                  <a:pt x="47152" y="150289"/>
                </a:cubicBezTo>
                <a:cubicBezTo>
                  <a:pt x="47762" y="150187"/>
                  <a:pt x="48575" y="150035"/>
                  <a:pt x="49591" y="149832"/>
                </a:cubicBezTo>
                <a:cubicBezTo>
                  <a:pt x="49388" y="149425"/>
                  <a:pt x="49184" y="148968"/>
                  <a:pt x="48981" y="148460"/>
                </a:cubicBezTo>
                <a:cubicBezTo>
                  <a:pt x="48778" y="147952"/>
                  <a:pt x="48575" y="147190"/>
                  <a:pt x="48372" y="146174"/>
                </a:cubicBezTo>
                <a:close/>
                <a:moveTo>
                  <a:pt x="140269" y="145869"/>
                </a:moveTo>
                <a:lnTo>
                  <a:pt x="140269" y="146784"/>
                </a:lnTo>
                <a:lnTo>
                  <a:pt x="140574" y="146784"/>
                </a:lnTo>
                <a:lnTo>
                  <a:pt x="140574" y="145869"/>
                </a:lnTo>
                <a:close/>
                <a:moveTo>
                  <a:pt x="141488" y="144650"/>
                </a:moveTo>
                <a:cubicBezTo>
                  <a:pt x="141691" y="145056"/>
                  <a:pt x="141793" y="145564"/>
                  <a:pt x="141793" y="146174"/>
                </a:cubicBezTo>
                <a:cubicBezTo>
                  <a:pt x="141996" y="146174"/>
                  <a:pt x="142098" y="146123"/>
                  <a:pt x="142098" y="146022"/>
                </a:cubicBezTo>
                <a:cubicBezTo>
                  <a:pt x="142098" y="145920"/>
                  <a:pt x="142199" y="145869"/>
                  <a:pt x="142402" y="145869"/>
                </a:cubicBezTo>
                <a:cubicBezTo>
                  <a:pt x="142402" y="145666"/>
                  <a:pt x="142352" y="145463"/>
                  <a:pt x="142250" y="145260"/>
                </a:cubicBezTo>
                <a:cubicBezTo>
                  <a:pt x="142148" y="145056"/>
                  <a:pt x="142098" y="144853"/>
                  <a:pt x="142098" y="144650"/>
                </a:cubicBezTo>
                <a:close/>
                <a:moveTo>
                  <a:pt x="136306" y="143431"/>
                </a:moveTo>
                <a:cubicBezTo>
                  <a:pt x="135900" y="143837"/>
                  <a:pt x="135392" y="144091"/>
                  <a:pt x="134782" y="144193"/>
                </a:cubicBezTo>
                <a:cubicBezTo>
                  <a:pt x="134173" y="144294"/>
                  <a:pt x="133462" y="144548"/>
                  <a:pt x="132649" y="144955"/>
                </a:cubicBezTo>
                <a:cubicBezTo>
                  <a:pt x="133462" y="144955"/>
                  <a:pt x="134173" y="145006"/>
                  <a:pt x="134782" y="145107"/>
                </a:cubicBezTo>
                <a:cubicBezTo>
                  <a:pt x="135392" y="145209"/>
                  <a:pt x="136205" y="145260"/>
                  <a:pt x="137221" y="145260"/>
                </a:cubicBezTo>
                <a:cubicBezTo>
                  <a:pt x="136814" y="144853"/>
                  <a:pt x="136611" y="144548"/>
                  <a:pt x="136611" y="144345"/>
                </a:cubicBezTo>
                <a:cubicBezTo>
                  <a:pt x="136611" y="144142"/>
                  <a:pt x="136510" y="143837"/>
                  <a:pt x="136306" y="143431"/>
                </a:cubicBezTo>
                <a:close/>
                <a:moveTo>
                  <a:pt x="138440" y="143126"/>
                </a:moveTo>
                <a:lnTo>
                  <a:pt x="138440" y="144040"/>
                </a:lnTo>
                <a:lnTo>
                  <a:pt x="140269" y="144040"/>
                </a:lnTo>
                <a:cubicBezTo>
                  <a:pt x="140269" y="143837"/>
                  <a:pt x="140370" y="143634"/>
                  <a:pt x="140574" y="143431"/>
                </a:cubicBezTo>
                <a:cubicBezTo>
                  <a:pt x="139761" y="143431"/>
                  <a:pt x="139050" y="143329"/>
                  <a:pt x="138440" y="143126"/>
                </a:cubicBezTo>
                <a:close/>
                <a:moveTo>
                  <a:pt x="122895" y="143126"/>
                </a:moveTo>
                <a:cubicBezTo>
                  <a:pt x="122895" y="143532"/>
                  <a:pt x="122794" y="144040"/>
                  <a:pt x="122590" y="144650"/>
                </a:cubicBezTo>
                <a:cubicBezTo>
                  <a:pt x="122387" y="145260"/>
                  <a:pt x="122184" y="145869"/>
                  <a:pt x="121981" y="146479"/>
                </a:cubicBezTo>
                <a:cubicBezTo>
                  <a:pt x="123403" y="146682"/>
                  <a:pt x="124318" y="146174"/>
                  <a:pt x="124724" y="144955"/>
                </a:cubicBezTo>
                <a:cubicBezTo>
                  <a:pt x="124927" y="143736"/>
                  <a:pt x="124318" y="143126"/>
                  <a:pt x="122895" y="143126"/>
                </a:cubicBezTo>
                <a:close/>
                <a:moveTo>
                  <a:pt x="50505" y="143126"/>
                </a:moveTo>
                <a:cubicBezTo>
                  <a:pt x="50505" y="143329"/>
                  <a:pt x="50404" y="143431"/>
                  <a:pt x="50200" y="143431"/>
                </a:cubicBezTo>
                <a:cubicBezTo>
                  <a:pt x="49997" y="143431"/>
                  <a:pt x="49896" y="143532"/>
                  <a:pt x="49896" y="143736"/>
                </a:cubicBezTo>
                <a:cubicBezTo>
                  <a:pt x="50302" y="143736"/>
                  <a:pt x="50556" y="143786"/>
                  <a:pt x="50658" y="143888"/>
                </a:cubicBezTo>
                <a:cubicBezTo>
                  <a:pt x="50759" y="143990"/>
                  <a:pt x="51013" y="144040"/>
                  <a:pt x="51420" y="144040"/>
                </a:cubicBezTo>
                <a:lnTo>
                  <a:pt x="51420" y="143736"/>
                </a:lnTo>
                <a:cubicBezTo>
                  <a:pt x="51216" y="143532"/>
                  <a:pt x="51064" y="143431"/>
                  <a:pt x="50962" y="143431"/>
                </a:cubicBezTo>
                <a:cubicBezTo>
                  <a:pt x="50861" y="143431"/>
                  <a:pt x="50708" y="143329"/>
                  <a:pt x="50505" y="143126"/>
                </a:cubicBezTo>
                <a:close/>
                <a:moveTo>
                  <a:pt x="48067" y="143126"/>
                </a:moveTo>
                <a:cubicBezTo>
                  <a:pt x="47254" y="143532"/>
                  <a:pt x="46543" y="143837"/>
                  <a:pt x="45933" y="144040"/>
                </a:cubicBezTo>
                <a:cubicBezTo>
                  <a:pt x="45324" y="144244"/>
                  <a:pt x="44816" y="144447"/>
                  <a:pt x="44409" y="144650"/>
                </a:cubicBezTo>
                <a:cubicBezTo>
                  <a:pt x="44612" y="144853"/>
                  <a:pt x="44714" y="145056"/>
                  <a:pt x="44714" y="145260"/>
                </a:cubicBezTo>
                <a:cubicBezTo>
                  <a:pt x="45120" y="145056"/>
                  <a:pt x="45527" y="144955"/>
                  <a:pt x="45933" y="144955"/>
                </a:cubicBezTo>
                <a:cubicBezTo>
                  <a:pt x="46340" y="144955"/>
                  <a:pt x="46746" y="144853"/>
                  <a:pt x="47152" y="144650"/>
                </a:cubicBezTo>
                <a:cubicBezTo>
                  <a:pt x="47152" y="144853"/>
                  <a:pt x="47203" y="145006"/>
                  <a:pt x="47305" y="145107"/>
                </a:cubicBezTo>
                <a:cubicBezTo>
                  <a:pt x="47406" y="145209"/>
                  <a:pt x="47457" y="145463"/>
                  <a:pt x="47457" y="145869"/>
                </a:cubicBezTo>
                <a:cubicBezTo>
                  <a:pt x="47660" y="145463"/>
                  <a:pt x="47762" y="145056"/>
                  <a:pt x="47762" y="144650"/>
                </a:cubicBezTo>
                <a:cubicBezTo>
                  <a:pt x="47762" y="144244"/>
                  <a:pt x="47864" y="143736"/>
                  <a:pt x="48067" y="143126"/>
                </a:cubicBezTo>
                <a:close/>
                <a:moveTo>
                  <a:pt x="217078" y="142821"/>
                </a:moveTo>
                <a:lnTo>
                  <a:pt x="217078" y="143126"/>
                </a:lnTo>
                <a:lnTo>
                  <a:pt x="217383" y="142821"/>
                </a:lnTo>
                <a:close/>
                <a:moveTo>
                  <a:pt x="34960" y="142821"/>
                </a:moveTo>
                <a:cubicBezTo>
                  <a:pt x="34554" y="143228"/>
                  <a:pt x="34249" y="143482"/>
                  <a:pt x="34046" y="143583"/>
                </a:cubicBezTo>
                <a:cubicBezTo>
                  <a:pt x="33843" y="143685"/>
                  <a:pt x="33538" y="143939"/>
                  <a:pt x="33132" y="144345"/>
                </a:cubicBezTo>
                <a:lnTo>
                  <a:pt x="32217" y="145260"/>
                </a:lnTo>
                <a:cubicBezTo>
                  <a:pt x="32420" y="145666"/>
                  <a:pt x="32624" y="146022"/>
                  <a:pt x="32827" y="146326"/>
                </a:cubicBezTo>
                <a:cubicBezTo>
                  <a:pt x="33030" y="146631"/>
                  <a:pt x="33335" y="146987"/>
                  <a:pt x="33741" y="147393"/>
                </a:cubicBezTo>
                <a:cubicBezTo>
                  <a:pt x="34148" y="146784"/>
                  <a:pt x="34554" y="146326"/>
                  <a:pt x="34960" y="146022"/>
                </a:cubicBezTo>
                <a:cubicBezTo>
                  <a:pt x="35367" y="145717"/>
                  <a:pt x="35773" y="145361"/>
                  <a:pt x="36180" y="144955"/>
                </a:cubicBezTo>
                <a:cubicBezTo>
                  <a:pt x="35773" y="144142"/>
                  <a:pt x="35367" y="143431"/>
                  <a:pt x="34960" y="142821"/>
                </a:cubicBezTo>
                <a:close/>
                <a:moveTo>
                  <a:pt x="28794" y="142292"/>
                </a:moveTo>
                <a:lnTo>
                  <a:pt x="27798" y="143431"/>
                </a:lnTo>
                <a:cubicBezTo>
                  <a:pt x="27899" y="143837"/>
                  <a:pt x="28052" y="144548"/>
                  <a:pt x="28255" y="145564"/>
                </a:cubicBezTo>
                <a:cubicBezTo>
                  <a:pt x="28458" y="144752"/>
                  <a:pt x="28560" y="144091"/>
                  <a:pt x="28560" y="143583"/>
                </a:cubicBezTo>
                <a:close/>
                <a:moveTo>
                  <a:pt x="234757" y="142212"/>
                </a:moveTo>
                <a:cubicBezTo>
                  <a:pt x="234554" y="142618"/>
                  <a:pt x="234452" y="142923"/>
                  <a:pt x="234452" y="143126"/>
                </a:cubicBezTo>
                <a:cubicBezTo>
                  <a:pt x="234452" y="143329"/>
                  <a:pt x="234350" y="143634"/>
                  <a:pt x="234147" y="144040"/>
                </a:cubicBezTo>
                <a:lnTo>
                  <a:pt x="235671" y="144040"/>
                </a:lnTo>
                <a:cubicBezTo>
                  <a:pt x="235265" y="143431"/>
                  <a:pt x="235265" y="142821"/>
                  <a:pt x="235671" y="142212"/>
                </a:cubicBezTo>
                <a:close/>
                <a:moveTo>
                  <a:pt x="228966" y="141602"/>
                </a:moveTo>
                <a:cubicBezTo>
                  <a:pt x="228356" y="141805"/>
                  <a:pt x="227442" y="142212"/>
                  <a:pt x="226222" y="142821"/>
                </a:cubicBezTo>
                <a:cubicBezTo>
                  <a:pt x="226629" y="143228"/>
                  <a:pt x="226883" y="143634"/>
                  <a:pt x="226984" y="144040"/>
                </a:cubicBezTo>
                <a:cubicBezTo>
                  <a:pt x="227086" y="144447"/>
                  <a:pt x="227340" y="144955"/>
                  <a:pt x="227746" y="145564"/>
                </a:cubicBezTo>
                <a:cubicBezTo>
                  <a:pt x="228153" y="144752"/>
                  <a:pt x="228508" y="144091"/>
                  <a:pt x="228813" y="143583"/>
                </a:cubicBezTo>
                <a:cubicBezTo>
                  <a:pt x="229118" y="143075"/>
                  <a:pt x="229474" y="142516"/>
                  <a:pt x="229880" y="141907"/>
                </a:cubicBezTo>
                <a:cubicBezTo>
                  <a:pt x="229677" y="141704"/>
                  <a:pt x="229372" y="141602"/>
                  <a:pt x="228966" y="141602"/>
                </a:cubicBezTo>
                <a:close/>
                <a:moveTo>
                  <a:pt x="222870" y="141602"/>
                </a:moveTo>
                <a:cubicBezTo>
                  <a:pt x="222057" y="142212"/>
                  <a:pt x="221498" y="142720"/>
                  <a:pt x="221193" y="143126"/>
                </a:cubicBezTo>
                <a:cubicBezTo>
                  <a:pt x="220888" y="143532"/>
                  <a:pt x="220431" y="144142"/>
                  <a:pt x="219822" y="144955"/>
                </a:cubicBezTo>
                <a:cubicBezTo>
                  <a:pt x="222260" y="144345"/>
                  <a:pt x="223276" y="143228"/>
                  <a:pt x="222870" y="141602"/>
                </a:cubicBezTo>
                <a:close/>
                <a:moveTo>
                  <a:pt x="52029" y="141602"/>
                </a:moveTo>
                <a:lnTo>
                  <a:pt x="52029" y="142516"/>
                </a:lnTo>
                <a:lnTo>
                  <a:pt x="52334" y="142516"/>
                </a:lnTo>
                <a:lnTo>
                  <a:pt x="52334" y="141602"/>
                </a:lnTo>
                <a:close/>
                <a:moveTo>
                  <a:pt x="40447" y="141602"/>
                </a:moveTo>
                <a:cubicBezTo>
                  <a:pt x="39837" y="142415"/>
                  <a:pt x="38821" y="143532"/>
                  <a:pt x="37399" y="144955"/>
                </a:cubicBezTo>
                <a:cubicBezTo>
                  <a:pt x="37399" y="145158"/>
                  <a:pt x="37500" y="145361"/>
                  <a:pt x="37704" y="145564"/>
                </a:cubicBezTo>
                <a:cubicBezTo>
                  <a:pt x="38923" y="145158"/>
                  <a:pt x="39736" y="144955"/>
                  <a:pt x="40142" y="144955"/>
                </a:cubicBezTo>
                <a:cubicBezTo>
                  <a:pt x="40548" y="144345"/>
                  <a:pt x="40904" y="143736"/>
                  <a:pt x="41209" y="143126"/>
                </a:cubicBezTo>
                <a:cubicBezTo>
                  <a:pt x="41514" y="142516"/>
                  <a:pt x="41260" y="142008"/>
                  <a:pt x="40447" y="141602"/>
                </a:cubicBezTo>
                <a:close/>
                <a:moveTo>
                  <a:pt x="141793" y="141450"/>
                </a:moveTo>
                <a:cubicBezTo>
                  <a:pt x="141793" y="141348"/>
                  <a:pt x="141590" y="141399"/>
                  <a:pt x="141183" y="141602"/>
                </a:cubicBezTo>
                <a:cubicBezTo>
                  <a:pt x="141183" y="142008"/>
                  <a:pt x="141082" y="142516"/>
                  <a:pt x="140878" y="143126"/>
                </a:cubicBezTo>
                <a:lnTo>
                  <a:pt x="142402" y="141602"/>
                </a:lnTo>
                <a:cubicBezTo>
                  <a:pt x="141996" y="141602"/>
                  <a:pt x="141793" y="141551"/>
                  <a:pt x="141793" y="141450"/>
                </a:cubicBezTo>
                <a:close/>
                <a:moveTo>
                  <a:pt x="48067" y="141297"/>
                </a:moveTo>
                <a:cubicBezTo>
                  <a:pt x="47660" y="141500"/>
                  <a:pt x="47457" y="141907"/>
                  <a:pt x="47457" y="142516"/>
                </a:cubicBezTo>
                <a:cubicBezTo>
                  <a:pt x="47457" y="142720"/>
                  <a:pt x="47559" y="142821"/>
                  <a:pt x="47762" y="142821"/>
                </a:cubicBezTo>
                <a:cubicBezTo>
                  <a:pt x="47965" y="142415"/>
                  <a:pt x="48118" y="142161"/>
                  <a:pt x="48219" y="142059"/>
                </a:cubicBezTo>
                <a:cubicBezTo>
                  <a:pt x="48321" y="141958"/>
                  <a:pt x="48473" y="141704"/>
                  <a:pt x="48676" y="141297"/>
                </a:cubicBezTo>
                <a:cubicBezTo>
                  <a:pt x="48270" y="141297"/>
                  <a:pt x="48067" y="141297"/>
                  <a:pt x="48067" y="141297"/>
                </a:cubicBezTo>
                <a:close/>
                <a:moveTo>
                  <a:pt x="136611" y="140992"/>
                </a:moveTo>
                <a:cubicBezTo>
                  <a:pt x="136408" y="141399"/>
                  <a:pt x="136306" y="141907"/>
                  <a:pt x="136306" y="142516"/>
                </a:cubicBezTo>
                <a:lnTo>
                  <a:pt x="136916" y="142516"/>
                </a:lnTo>
                <a:cubicBezTo>
                  <a:pt x="137119" y="142313"/>
                  <a:pt x="137221" y="142110"/>
                  <a:pt x="137221" y="141907"/>
                </a:cubicBezTo>
                <a:cubicBezTo>
                  <a:pt x="137221" y="141704"/>
                  <a:pt x="137322" y="141399"/>
                  <a:pt x="137526" y="140992"/>
                </a:cubicBezTo>
                <a:close/>
                <a:moveTo>
                  <a:pt x="44840" y="140437"/>
                </a:moveTo>
                <a:lnTo>
                  <a:pt x="43952" y="140535"/>
                </a:lnTo>
                <a:cubicBezTo>
                  <a:pt x="43647" y="140840"/>
                  <a:pt x="43393" y="141602"/>
                  <a:pt x="43190" y="142821"/>
                </a:cubicBezTo>
                <a:cubicBezTo>
                  <a:pt x="43800" y="142212"/>
                  <a:pt x="44206" y="141704"/>
                  <a:pt x="44409" y="141297"/>
                </a:cubicBezTo>
                <a:close/>
                <a:moveTo>
                  <a:pt x="132649" y="140383"/>
                </a:moveTo>
                <a:cubicBezTo>
                  <a:pt x="132649" y="140789"/>
                  <a:pt x="132598" y="141094"/>
                  <a:pt x="132496" y="141297"/>
                </a:cubicBezTo>
                <a:cubicBezTo>
                  <a:pt x="132395" y="141500"/>
                  <a:pt x="132344" y="141704"/>
                  <a:pt x="132344" y="141907"/>
                </a:cubicBezTo>
                <a:lnTo>
                  <a:pt x="132954" y="141907"/>
                </a:lnTo>
                <a:cubicBezTo>
                  <a:pt x="133360" y="141500"/>
                  <a:pt x="133563" y="141196"/>
                  <a:pt x="133563" y="140992"/>
                </a:cubicBezTo>
                <a:lnTo>
                  <a:pt x="133258" y="140992"/>
                </a:lnTo>
                <a:cubicBezTo>
                  <a:pt x="133258" y="140992"/>
                  <a:pt x="133055" y="140789"/>
                  <a:pt x="132649" y="140383"/>
                </a:cubicBezTo>
                <a:close/>
                <a:moveTo>
                  <a:pt x="130210" y="140078"/>
                </a:moveTo>
                <a:cubicBezTo>
                  <a:pt x="129398" y="141094"/>
                  <a:pt x="128686" y="141958"/>
                  <a:pt x="128077" y="142669"/>
                </a:cubicBezTo>
                <a:cubicBezTo>
                  <a:pt x="127467" y="143380"/>
                  <a:pt x="126959" y="144142"/>
                  <a:pt x="126553" y="144955"/>
                </a:cubicBezTo>
                <a:cubicBezTo>
                  <a:pt x="126553" y="144955"/>
                  <a:pt x="126553" y="145158"/>
                  <a:pt x="126553" y="145564"/>
                </a:cubicBezTo>
                <a:cubicBezTo>
                  <a:pt x="126959" y="145361"/>
                  <a:pt x="127366" y="145260"/>
                  <a:pt x="127772" y="145260"/>
                </a:cubicBezTo>
                <a:cubicBezTo>
                  <a:pt x="128178" y="145260"/>
                  <a:pt x="128585" y="145158"/>
                  <a:pt x="128991" y="144955"/>
                </a:cubicBezTo>
                <a:cubicBezTo>
                  <a:pt x="129601" y="143939"/>
                  <a:pt x="130007" y="142313"/>
                  <a:pt x="130210" y="140078"/>
                </a:cubicBezTo>
                <a:close/>
                <a:moveTo>
                  <a:pt x="28255" y="140078"/>
                </a:moveTo>
                <a:lnTo>
                  <a:pt x="28831" y="142093"/>
                </a:lnTo>
                <a:lnTo>
                  <a:pt x="28864" y="141907"/>
                </a:lnTo>
                <a:cubicBezTo>
                  <a:pt x="29677" y="141907"/>
                  <a:pt x="30287" y="141805"/>
                  <a:pt x="30693" y="141602"/>
                </a:cubicBezTo>
                <a:lnTo>
                  <a:pt x="30998" y="141297"/>
                </a:lnTo>
                <a:cubicBezTo>
                  <a:pt x="30592" y="141094"/>
                  <a:pt x="30185" y="140891"/>
                  <a:pt x="29779" y="140688"/>
                </a:cubicBezTo>
                <a:cubicBezTo>
                  <a:pt x="29372" y="140484"/>
                  <a:pt x="28864" y="140281"/>
                  <a:pt x="28255" y="140078"/>
                </a:cubicBezTo>
                <a:close/>
                <a:moveTo>
                  <a:pt x="234147" y="139164"/>
                </a:moveTo>
                <a:cubicBezTo>
                  <a:pt x="234147" y="139367"/>
                  <a:pt x="234198" y="139468"/>
                  <a:pt x="234300" y="139468"/>
                </a:cubicBezTo>
                <a:cubicBezTo>
                  <a:pt x="234401" y="139468"/>
                  <a:pt x="234452" y="139570"/>
                  <a:pt x="234452" y="139773"/>
                </a:cubicBezTo>
                <a:lnTo>
                  <a:pt x="234452" y="139164"/>
                </a:lnTo>
                <a:close/>
                <a:moveTo>
                  <a:pt x="225308" y="138249"/>
                </a:moveTo>
                <a:lnTo>
                  <a:pt x="225003" y="138554"/>
                </a:lnTo>
                <a:lnTo>
                  <a:pt x="225308" y="138554"/>
                </a:lnTo>
                <a:close/>
                <a:moveTo>
                  <a:pt x="130515" y="138249"/>
                </a:moveTo>
                <a:lnTo>
                  <a:pt x="130210" y="138554"/>
                </a:lnTo>
                <a:lnTo>
                  <a:pt x="131125" y="138554"/>
                </a:lnTo>
                <a:lnTo>
                  <a:pt x="131430" y="138249"/>
                </a:lnTo>
                <a:close/>
                <a:moveTo>
                  <a:pt x="41971" y="138249"/>
                </a:moveTo>
                <a:lnTo>
                  <a:pt x="41666" y="138554"/>
                </a:lnTo>
                <a:lnTo>
                  <a:pt x="42580" y="138554"/>
                </a:lnTo>
                <a:lnTo>
                  <a:pt x="42580" y="138249"/>
                </a:lnTo>
                <a:close/>
                <a:moveTo>
                  <a:pt x="221041" y="137640"/>
                </a:moveTo>
                <a:cubicBezTo>
                  <a:pt x="220838" y="138046"/>
                  <a:pt x="220584" y="138452"/>
                  <a:pt x="220279" y="138859"/>
                </a:cubicBezTo>
                <a:cubicBezTo>
                  <a:pt x="219974" y="139265"/>
                  <a:pt x="219618" y="139672"/>
                  <a:pt x="219212" y="140078"/>
                </a:cubicBezTo>
                <a:cubicBezTo>
                  <a:pt x="219415" y="140281"/>
                  <a:pt x="219568" y="140434"/>
                  <a:pt x="219669" y="140535"/>
                </a:cubicBezTo>
                <a:cubicBezTo>
                  <a:pt x="219771" y="140637"/>
                  <a:pt x="220025" y="140891"/>
                  <a:pt x="220431" y="141297"/>
                </a:cubicBezTo>
                <a:cubicBezTo>
                  <a:pt x="221041" y="139468"/>
                  <a:pt x="221549" y="138351"/>
                  <a:pt x="221955" y="137944"/>
                </a:cubicBezTo>
                <a:cubicBezTo>
                  <a:pt x="221752" y="137741"/>
                  <a:pt x="221447" y="137640"/>
                  <a:pt x="221041" y="137640"/>
                </a:cubicBezTo>
                <a:close/>
                <a:moveTo>
                  <a:pt x="228356" y="137335"/>
                </a:moveTo>
                <a:cubicBezTo>
                  <a:pt x="228356" y="138351"/>
                  <a:pt x="228458" y="139164"/>
                  <a:pt x="228661" y="139773"/>
                </a:cubicBezTo>
                <a:lnTo>
                  <a:pt x="229575" y="139773"/>
                </a:lnTo>
                <a:cubicBezTo>
                  <a:pt x="229169" y="139367"/>
                  <a:pt x="229016" y="138960"/>
                  <a:pt x="229118" y="138554"/>
                </a:cubicBezTo>
                <a:cubicBezTo>
                  <a:pt x="229220" y="138148"/>
                  <a:pt x="229169" y="137741"/>
                  <a:pt x="228966" y="137335"/>
                </a:cubicBezTo>
                <a:close/>
                <a:moveTo>
                  <a:pt x="124114" y="137335"/>
                </a:moveTo>
                <a:cubicBezTo>
                  <a:pt x="123708" y="137538"/>
                  <a:pt x="123454" y="137690"/>
                  <a:pt x="123352" y="137792"/>
                </a:cubicBezTo>
                <a:cubicBezTo>
                  <a:pt x="123251" y="137894"/>
                  <a:pt x="122997" y="138046"/>
                  <a:pt x="122590" y="138249"/>
                </a:cubicBezTo>
                <a:cubicBezTo>
                  <a:pt x="122794" y="138656"/>
                  <a:pt x="122997" y="138960"/>
                  <a:pt x="123200" y="139164"/>
                </a:cubicBezTo>
                <a:cubicBezTo>
                  <a:pt x="123403" y="139367"/>
                  <a:pt x="123708" y="139773"/>
                  <a:pt x="124114" y="140383"/>
                </a:cubicBezTo>
                <a:cubicBezTo>
                  <a:pt x="124114" y="139570"/>
                  <a:pt x="124165" y="138960"/>
                  <a:pt x="124267" y="138554"/>
                </a:cubicBezTo>
                <a:cubicBezTo>
                  <a:pt x="124368" y="138148"/>
                  <a:pt x="124318" y="137741"/>
                  <a:pt x="124114" y="137335"/>
                </a:cubicBezTo>
                <a:close/>
                <a:moveTo>
                  <a:pt x="35265" y="137335"/>
                </a:moveTo>
                <a:lnTo>
                  <a:pt x="33436" y="138249"/>
                </a:lnTo>
                <a:cubicBezTo>
                  <a:pt x="33436" y="138656"/>
                  <a:pt x="33741" y="138859"/>
                  <a:pt x="34351" y="138859"/>
                </a:cubicBezTo>
                <a:cubicBezTo>
                  <a:pt x="34554" y="139062"/>
                  <a:pt x="34757" y="139164"/>
                  <a:pt x="34960" y="139164"/>
                </a:cubicBezTo>
                <a:cubicBezTo>
                  <a:pt x="35164" y="139164"/>
                  <a:pt x="35468" y="139367"/>
                  <a:pt x="35875" y="139773"/>
                </a:cubicBezTo>
                <a:cubicBezTo>
                  <a:pt x="35468" y="139164"/>
                  <a:pt x="35316" y="138706"/>
                  <a:pt x="35418" y="138402"/>
                </a:cubicBezTo>
                <a:cubicBezTo>
                  <a:pt x="35519" y="138097"/>
                  <a:pt x="35468" y="137741"/>
                  <a:pt x="35265" y="137335"/>
                </a:cubicBezTo>
                <a:close/>
                <a:moveTo>
                  <a:pt x="141793" y="137030"/>
                </a:moveTo>
                <a:cubicBezTo>
                  <a:pt x="141996" y="137436"/>
                  <a:pt x="142047" y="137792"/>
                  <a:pt x="141945" y="138097"/>
                </a:cubicBezTo>
                <a:cubicBezTo>
                  <a:pt x="141844" y="138402"/>
                  <a:pt x="141894" y="138757"/>
                  <a:pt x="142098" y="139164"/>
                </a:cubicBezTo>
                <a:cubicBezTo>
                  <a:pt x="142910" y="138757"/>
                  <a:pt x="143825" y="138351"/>
                  <a:pt x="144841" y="137944"/>
                </a:cubicBezTo>
                <a:cubicBezTo>
                  <a:pt x="144028" y="137741"/>
                  <a:pt x="143418" y="137589"/>
                  <a:pt x="143012" y="137487"/>
                </a:cubicBezTo>
                <a:cubicBezTo>
                  <a:pt x="142606" y="137386"/>
                  <a:pt x="142199" y="137233"/>
                  <a:pt x="141793" y="137030"/>
                </a:cubicBezTo>
                <a:close/>
                <a:moveTo>
                  <a:pt x="45933" y="137030"/>
                </a:moveTo>
                <a:cubicBezTo>
                  <a:pt x="45730" y="137233"/>
                  <a:pt x="45578" y="137436"/>
                  <a:pt x="45476" y="137640"/>
                </a:cubicBezTo>
                <a:cubicBezTo>
                  <a:pt x="45374" y="137843"/>
                  <a:pt x="45120" y="138046"/>
                  <a:pt x="44714" y="138249"/>
                </a:cubicBezTo>
                <a:lnTo>
                  <a:pt x="45216" y="140006"/>
                </a:lnTo>
                <a:lnTo>
                  <a:pt x="46695" y="139468"/>
                </a:lnTo>
                <a:cubicBezTo>
                  <a:pt x="46797" y="139062"/>
                  <a:pt x="46949" y="138554"/>
                  <a:pt x="47152" y="137944"/>
                </a:cubicBezTo>
                <a:lnTo>
                  <a:pt x="48067" y="137944"/>
                </a:lnTo>
                <a:cubicBezTo>
                  <a:pt x="47864" y="137741"/>
                  <a:pt x="47762" y="137640"/>
                  <a:pt x="47762" y="137640"/>
                </a:cubicBezTo>
                <a:cubicBezTo>
                  <a:pt x="47559" y="137640"/>
                  <a:pt x="47457" y="137690"/>
                  <a:pt x="47457" y="137792"/>
                </a:cubicBezTo>
                <a:cubicBezTo>
                  <a:pt x="47457" y="137894"/>
                  <a:pt x="47356" y="137944"/>
                  <a:pt x="47152" y="137944"/>
                </a:cubicBezTo>
                <a:cubicBezTo>
                  <a:pt x="46746" y="137538"/>
                  <a:pt x="46340" y="137233"/>
                  <a:pt x="45933" y="137030"/>
                </a:cubicBezTo>
                <a:close/>
                <a:moveTo>
                  <a:pt x="217231" y="136878"/>
                </a:moveTo>
                <a:cubicBezTo>
                  <a:pt x="216520" y="136370"/>
                  <a:pt x="215656" y="136624"/>
                  <a:pt x="214640" y="137640"/>
                </a:cubicBezTo>
                <a:cubicBezTo>
                  <a:pt x="215046" y="137640"/>
                  <a:pt x="215351" y="137690"/>
                  <a:pt x="215554" y="137792"/>
                </a:cubicBezTo>
                <a:cubicBezTo>
                  <a:pt x="215758" y="137894"/>
                  <a:pt x="215961" y="137944"/>
                  <a:pt x="216164" y="137944"/>
                </a:cubicBezTo>
                <a:cubicBezTo>
                  <a:pt x="215758" y="139570"/>
                  <a:pt x="215351" y="140891"/>
                  <a:pt x="214945" y="141907"/>
                </a:cubicBezTo>
                <a:cubicBezTo>
                  <a:pt x="215961" y="141094"/>
                  <a:pt x="216875" y="140332"/>
                  <a:pt x="217688" y="139621"/>
                </a:cubicBezTo>
                <a:cubicBezTo>
                  <a:pt x="218501" y="138910"/>
                  <a:pt x="219009" y="138046"/>
                  <a:pt x="219212" y="137030"/>
                </a:cubicBezTo>
                <a:cubicBezTo>
                  <a:pt x="218602" y="137436"/>
                  <a:pt x="217942" y="137386"/>
                  <a:pt x="217231" y="136878"/>
                </a:cubicBezTo>
                <a:close/>
                <a:moveTo>
                  <a:pt x="237195" y="136725"/>
                </a:moveTo>
                <a:cubicBezTo>
                  <a:pt x="236992" y="137132"/>
                  <a:pt x="236890" y="137843"/>
                  <a:pt x="236890" y="138859"/>
                </a:cubicBezTo>
                <a:cubicBezTo>
                  <a:pt x="237297" y="138452"/>
                  <a:pt x="237551" y="138198"/>
                  <a:pt x="237652" y="138097"/>
                </a:cubicBezTo>
                <a:cubicBezTo>
                  <a:pt x="237754" y="137995"/>
                  <a:pt x="237906" y="137741"/>
                  <a:pt x="238110" y="137335"/>
                </a:cubicBezTo>
                <a:cubicBezTo>
                  <a:pt x="237906" y="137132"/>
                  <a:pt x="237754" y="137030"/>
                  <a:pt x="237652" y="137030"/>
                </a:cubicBezTo>
                <a:cubicBezTo>
                  <a:pt x="237551" y="137030"/>
                  <a:pt x="237398" y="136928"/>
                  <a:pt x="237195" y="136725"/>
                </a:cubicBezTo>
                <a:close/>
                <a:moveTo>
                  <a:pt x="226527" y="136725"/>
                </a:moveTo>
                <a:lnTo>
                  <a:pt x="226222" y="137030"/>
                </a:lnTo>
                <a:lnTo>
                  <a:pt x="227137" y="137030"/>
                </a:lnTo>
                <a:lnTo>
                  <a:pt x="227442" y="136725"/>
                </a:lnTo>
                <a:close/>
                <a:moveTo>
                  <a:pt x="141183" y="136725"/>
                </a:moveTo>
                <a:lnTo>
                  <a:pt x="140574" y="137030"/>
                </a:lnTo>
                <a:lnTo>
                  <a:pt x="140878" y="137030"/>
                </a:lnTo>
                <a:close/>
                <a:moveTo>
                  <a:pt x="31303" y="136725"/>
                </a:moveTo>
                <a:cubicBezTo>
                  <a:pt x="30896" y="137335"/>
                  <a:pt x="30541" y="137792"/>
                  <a:pt x="30236" y="138097"/>
                </a:cubicBezTo>
                <a:cubicBezTo>
                  <a:pt x="29931" y="138402"/>
                  <a:pt x="29576" y="138859"/>
                  <a:pt x="29169" y="139468"/>
                </a:cubicBezTo>
                <a:cubicBezTo>
                  <a:pt x="29779" y="139265"/>
                  <a:pt x="30185" y="139113"/>
                  <a:pt x="30388" y="139011"/>
                </a:cubicBezTo>
                <a:cubicBezTo>
                  <a:pt x="30592" y="138910"/>
                  <a:pt x="30795" y="138859"/>
                  <a:pt x="30998" y="138859"/>
                </a:cubicBezTo>
                <a:cubicBezTo>
                  <a:pt x="31201" y="138452"/>
                  <a:pt x="31303" y="137741"/>
                  <a:pt x="31303" y="136725"/>
                </a:cubicBezTo>
                <a:close/>
                <a:moveTo>
                  <a:pt x="235366" y="136116"/>
                </a:moveTo>
                <a:cubicBezTo>
                  <a:pt x="235163" y="136116"/>
                  <a:pt x="234858" y="136319"/>
                  <a:pt x="234452" y="136725"/>
                </a:cubicBezTo>
                <a:cubicBezTo>
                  <a:pt x="234452" y="136928"/>
                  <a:pt x="234503" y="137030"/>
                  <a:pt x="234604" y="137030"/>
                </a:cubicBezTo>
                <a:cubicBezTo>
                  <a:pt x="234706" y="137030"/>
                  <a:pt x="234757" y="137132"/>
                  <a:pt x="234757" y="137335"/>
                </a:cubicBezTo>
                <a:cubicBezTo>
                  <a:pt x="234960" y="137132"/>
                  <a:pt x="235163" y="136979"/>
                  <a:pt x="235366" y="136878"/>
                </a:cubicBezTo>
                <a:cubicBezTo>
                  <a:pt x="235570" y="136776"/>
                  <a:pt x="235773" y="136624"/>
                  <a:pt x="235976" y="136420"/>
                </a:cubicBezTo>
                <a:cubicBezTo>
                  <a:pt x="235773" y="136420"/>
                  <a:pt x="235671" y="136370"/>
                  <a:pt x="235671" y="136268"/>
                </a:cubicBezTo>
                <a:cubicBezTo>
                  <a:pt x="235671" y="136166"/>
                  <a:pt x="235570" y="136116"/>
                  <a:pt x="235366" y="136116"/>
                </a:cubicBezTo>
                <a:close/>
                <a:moveTo>
                  <a:pt x="229270" y="136116"/>
                </a:moveTo>
                <a:lnTo>
                  <a:pt x="229270" y="136420"/>
                </a:lnTo>
                <a:lnTo>
                  <a:pt x="229575" y="136116"/>
                </a:lnTo>
                <a:close/>
                <a:moveTo>
                  <a:pt x="233538" y="134896"/>
                </a:moveTo>
                <a:cubicBezTo>
                  <a:pt x="233538" y="135303"/>
                  <a:pt x="233487" y="135557"/>
                  <a:pt x="233385" y="135658"/>
                </a:cubicBezTo>
                <a:cubicBezTo>
                  <a:pt x="233284" y="135760"/>
                  <a:pt x="233233" y="136014"/>
                  <a:pt x="233233" y="136420"/>
                </a:cubicBezTo>
                <a:lnTo>
                  <a:pt x="233538" y="136420"/>
                </a:lnTo>
                <a:cubicBezTo>
                  <a:pt x="233538" y="136014"/>
                  <a:pt x="233588" y="135760"/>
                  <a:pt x="233690" y="135658"/>
                </a:cubicBezTo>
                <a:cubicBezTo>
                  <a:pt x="233792" y="135557"/>
                  <a:pt x="233842" y="135303"/>
                  <a:pt x="233842" y="134896"/>
                </a:cubicBezTo>
                <a:close/>
                <a:moveTo>
                  <a:pt x="142402" y="133677"/>
                </a:moveTo>
                <a:cubicBezTo>
                  <a:pt x="142402" y="133880"/>
                  <a:pt x="142352" y="134084"/>
                  <a:pt x="142250" y="134287"/>
                </a:cubicBezTo>
                <a:cubicBezTo>
                  <a:pt x="142148" y="134490"/>
                  <a:pt x="142098" y="134693"/>
                  <a:pt x="142098" y="134896"/>
                </a:cubicBezTo>
                <a:lnTo>
                  <a:pt x="142402" y="134592"/>
                </a:lnTo>
                <a:lnTo>
                  <a:pt x="142402" y="134287"/>
                </a:lnTo>
                <a:close/>
                <a:moveTo>
                  <a:pt x="139659" y="133677"/>
                </a:moveTo>
                <a:cubicBezTo>
                  <a:pt x="139253" y="134084"/>
                  <a:pt x="138897" y="134439"/>
                  <a:pt x="138592" y="134744"/>
                </a:cubicBezTo>
                <a:cubicBezTo>
                  <a:pt x="138288" y="135049"/>
                  <a:pt x="137830" y="135404"/>
                  <a:pt x="137221" y="135811"/>
                </a:cubicBezTo>
                <a:cubicBezTo>
                  <a:pt x="138237" y="135811"/>
                  <a:pt x="138846" y="135709"/>
                  <a:pt x="139050" y="135506"/>
                </a:cubicBezTo>
                <a:cubicBezTo>
                  <a:pt x="139253" y="135303"/>
                  <a:pt x="139456" y="134693"/>
                  <a:pt x="139659" y="133677"/>
                </a:cubicBezTo>
                <a:close/>
                <a:moveTo>
                  <a:pt x="224698" y="133372"/>
                </a:moveTo>
                <a:lnTo>
                  <a:pt x="224698" y="133982"/>
                </a:lnTo>
                <a:cubicBezTo>
                  <a:pt x="224902" y="133982"/>
                  <a:pt x="225054" y="133931"/>
                  <a:pt x="225156" y="133830"/>
                </a:cubicBezTo>
                <a:cubicBezTo>
                  <a:pt x="225257" y="133728"/>
                  <a:pt x="225410" y="133677"/>
                  <a:pt x="225613" y="133677"/>
                </a:cubicBezTo>
                <a:lnTo>
                  <a:pt x="225613" y="133372"/>
                </a:lnTo>
                <a:close/>
                <a:moveTo>
                  <a:pt x="129601" y="133372"/>
                </a:moveTo>
                <a:cubicBezTo>
                  <a:pt x="129398" y="133982"/>
                  <a:pt x="129245" y="134541"/>
                  <a:pt x="129144" y="135049"/>
                </a:cubicBezTo>
                <a:cubicBezTo>
                  <a:pt x="129042" y="135557"/>
                  <a:pt x="128890" y="136116"/>
                  <a:pt x="128686" y="136725"/>
                </a:cubicBezTo>
                <a:cubicBezTo>
                  <a:pt x="129093" y="136319"/>
                  <a:pt x="129550" y="135912"/>
                  <a:pt x="130058" y="135506"/>
                </a:cubicBezTo>
                <a:cubicBezTo>
                  <a:pt x="130566" y="135100"/>
                  <a:pt x="131023" y="134592"/>
                  <a:pt x="131430" y="133982"/>
                </a:cubicBezTo>
                <a:cubicBezTo>
                  <a:pt x="130617" y="133576"/>
                  <a:pt x="130007" y="133372"/>
                  <a:pt x="129601" y="133372"/>
                </a:cubicBezTo>
                <a:close/>
                <a:moveTo>
                  <a:pt x="53553" y="133372"/>
                </a:moveTo>
                <a:lnTo>
                  <a:pt x="53248" y="133677"/>
                </a:lnTo>
                <a:cubicBezTo>
                  <a:pt x="53248" y="133880"/>
                  <a:pt x="53147" y="134185"/>
                  <a:pt x="52944" y="134592"/>
                </a:cubicBezTo>
                <a:lnTo>
                  <a:pt x="53248" y="134592"/>
                </a:lnTo>
                <a:cubicBezTo>
                  <a:pt x="53452" y="134185"/>
                  <a:pt x="53553" y="133779"/>
                  <a:pt x="53553" y="133372"/>
                </a:cubicBezTo>
                <a:close/>
                <a:moveTo>
                  <a:pt x="40752" y="133372"/>
                </a:moveTo>
                <a:cubicBezTo>
                  <a:pt x="40548" y="134185"/>
                  <a:pt x="40345" y="134846"/>
                  <a:pt x="40142" y="135354"/>
                </a:cubicBezTo>
                <a:cubicBezTo>
                  <a:pt x="39939" y="135862"/>
                  <a:pt x="39736" y="136522"/>
                  <a:pt x="39532" y="137335"/>
                </a:cubicBezTo>
                <a:cubicBezTo>
                  <a:pt x="40142" y="136522"/>
                  <a:pt x="40701" y="135912"/>
                  <a:pt x="41209" y="135506"/>
                </a:cubicBezTo>
                <a:cubicBezTo>
                  <a:pt x="41717" y="135100"/>
                  <a:pt x="42174" y="134490"/>
                  <a:pt x="42580" y="133677"/>
                </a:cubicBezTo>
                <a:cubicBezTo>
                  <a:pt x="42174" y="133677"/>
                  <a:pt x="41869" y="133626"/>
                  <a:pt x="41666" y="133525"/>
                </a:cubicBezTo>
                <a:cubicBezTo>
                  <a:pt x="41463" y="133423"/>
                  <a:pt x="41158" y="133372"/>
                  <a:pt x="40752" y="133372"/>
                </a:cubicBezTo>
                <a:close/>
                <a:moveTo>
                  <a:pt x="37491" y="131867"/>
                </a:moveTo>
                <a:lnTo>
                  <a:pt x="37704" y="132610"/>
                </a:lnTo>
                <a:cubicBezTo>
                  <a:pt x="37704" y="132915"/>
                  <a:pt x="37805" y="133271"/>
                  <a:pt x="38008" y="133677"/>
                </a:cubicBezTo>
                <a:cubicBezTo>
                  <a:pt x="38415" y="133677"/>
                  <a:pt x="38770" y="133626"/>
                  <a:pt x="39075" y="133525"/>
                </a:cubicBezTo>
                <a:cubicBezTo>
                  <a:pt x="39380" y="133423"/>
                  <a:pt x="39736" y="133271"/>
                  <a:pt x="40142" y="133068"/>
                </a:cubicBezTo>
                <a:cubicBezTo>
                  <a:pt x="40142" y="132864"/>
                  <a:pt x="40244" y="132661"/>
                  <a:pt x="40447" y="132458"/>
                </a:cubicBezTo>
                <a:close/>
                <a:moveTo>
                  <a:pt x="126858" y="131848"/>
                </a:moveTo>
                <a:cubicBezTo>
                  <a:pt x="126654" y="131848"/>
                  <a:pt x="126553" y="131950"/>
                  <a:pt x="126553" y="132153"/>
                </a:cubicBezTo>
                <a:cubicBezTo>
                  <a:pt x="126350" y="132560"/>
                  <a:pt x="126248" y="132763"/>
                  <a:pt x="126248" y="132763"/>
                </a:cubicBezTo>
                <a:cubicBezTo>
                  <a:pt x="126654" y="133169"/>
                  <a:pt x="127010" y="133423"/>
                  <a:pt x="127315" y="133525"/>
                </a:cubicBezTo>
                <a:cubicBezTo>
                  <a:pt x="127620" y="133626"/>
                  <a:pt x="128280" y="133474"/>
                  <a:pt x="129296" y="133068"/>
                </a:cubicBezTo>
                <a:cubicBezTo>
                  <a:pt x="128890" y="132661"/>
                  <a:pt x="128077" y="132255"/>
                  <a:pt x="126858" y="131848"/>
                </a:cubicBezTo>
                <a:close/>
                <a:moveTo>
                  <a:pt x="30388" y="131848"/>
                </a:moveTo>
                <a:lnTo>
                  <a:pt x="30388" y="133982"/>
                </a:lnTo>
                <a:cubicBezTo>
                  <a:pt x="31201" y="133982"/>
                  <a:pt x="31963" y="133931"/>
                  <a:pt x="32674" y="133830"/>
                </a:cubicBezTo>
                <a:cubicBezTo>
                  <a:pt x="33386" y="133728"/>
                  <a:pt x="33843" y="133169"/>
                  <a:pt x="34046" y="132153"/>
                </a:cubicBezTo>
                <a:cubicBezTo>
                  <a:pt x="33436" y="132153"/>
                  <a:pt x="32878" y="132102"/>
                  <a:pt x="32370" y="132001"/>
                </a:cubicBezTo>
                <a:cubicBezTo>
                  <a:pt x="31862" y="131899"/>
                  <a:pt x="31201" y="131848"/>
                  <a:pt x="30388" y="131848"/>
                </a:cubicBezTo>
                <a:close/>
                <a:moveTo>
                  <a:pt x="220736" y="131239"/>
                </a:moveTo>
                <a:cubicBezTo>
                  <a:pt x="220330" y="131442"/>
                  <a:pt x="219923" y="131747"/>
                  <a:pt x="219517" y="132153"/>
                </a:cubicBezTo>
                <a:cubicBezTo>
                  <a:pt x="219720" y="132153"/>
                  <a:pt x="219822" y="132204"/>
                  <a:pt x="219822" y="132306"/>
                </a:cubicBezTo>
                <a:cubicBezTo>
                  <a:pt x="219822" y="132407"/>
                  <a:pt x="219923" y="132458"/>
                  <a:pt x="220126" y="132458"/>
                </a:cubicBezTo>
                <a:cubicBezTo>
                  <a:pt x="220126" y="132255"/>
                  <a:pt x="220330" y="131950"/>
                  <a:pt x="220736" y="131544"/>
                </a:cubicBezTo>
                <a:cubicBezTo>
                  <a:pt x="220533" y="131544"/>
                  <a:pt x="220533" y="131442"/>
                  <a:pt x="220736" y="131239"/>
                </a:cubicBezTo>
                <a:close/>
                <a:moveTo>
                  <a:pt x="49286" y="130934"/>
                </a:moveTo>
                <a:cubicBezTo>
                  <a:pt x="48473" y="131544"/>
                  <a:pt x="47711" y="132052"/>
                  <a:pt x="47000" y="132458"/>
                </a:cubicBezTo>
                <a:cubicBezTo>
                  <a:pt x="46289" y="132864"/>
                  <a:pt x="45933" y="133576"/>
                  <a:pt x="45933" y="134592"/>
                </a:cubicBezTo>
                <a:cubicBezTo>
                  <a:pt x="46340" y="133779"/>
                  <a:pt x="47000" y="133271"/>
                  <a:pt x="47914" y="133068"/>
                </a:cubicBezTo>
                <a:cubicBezTo>
                  <a:pt x="48829" y="132864"/>
                  <a:pt x="49286" y="132153"/>
                  <a:pt x="49286" y="130934"/>
                </a:cubicBezTo>
                <a:close/>
                <a:moveTo>
                  <a:pt x="138135" y="130629"/>
                </a:moveTo>
                <a:cubicBezTo>
                  <a:pt x="137322" y="131442"/>
                  <a:pt x="136611" y="132102"/>
                  <a:pt x="136002" y="132610"/>
                </a:cubicBezTo>
                <a:cubicBezTo>
                  <a:pt x="135392" y="133118"/>
                  <a:pt x="134782" y="133576"/>
                  <a:pt x="134173" y="133982"/>
                </a:cubicBezTo>
                <a:lnTo>
                  <a:pt x="134071" y="134084"/>
                </a:lnTo>
                <a:lnTo>
                  <a:pt x="134478" y="134287"/>
                </a:lnTo>
                <a:cubicBezTo>
                  <a:pt x="134681" y="134490"/>
                  <a:pt x="134884" y="134592"/>
                  <a:pt x="135087" y="134592"/>
                </a:cubicBezTo>
                <a:cubicBezTo>
                  <a:pt x="135494" y="133982"/>
                  <a:pt x="136103" y="133525"/>
                  <a:pt x="136916" y="133220"/>
                </a:cubicBezTo>
                <a:cubicBezTo>
                  <a:pt x="137729" y="132915"/>
                  <a:pt x="138135" y="132052"/>
                  <a:pt x="138135" y="130629"/>
                </a:cubicBezTo>
                <a:close/>
                <a:moveTo>
                  <a:pt x="128991" y="130324"/>
                </a:moveTo>
                <a:cubicBezTo>
                  <a:pt x="128788" y="130528"/>
                  <a:pt x="128686" y="130629"/>
                  <a:pt x="128686" y="130629"/>
                </a:cubicBezTo>
                <a:lnTo>
                  <a:pt x="128382" y="130629"/>
                </a:lnTo>
                <a:cubicBezTo>
                  <a:pt x="128991" y="131036"/>
                  <a:pt x="129296" y="131340"/>
                  <a:pt x="129296" y="131544"/>
                </a:cubicBezTo>
                <a:cubicBezTo>
                  <a:pt x="129702" y="131340"/>
                  <a:pt x="130007" y="131137"/>
                  <a:pt x="130210" y="130934"/>
                </a:cubicBezTo>
                <a:cubicBezTo>
                  <a:pt x="129398" y="130528"/>
                  <a:pt x="128991" y="130324"/>
                  <a:pt x="128991" y="130324"/>
                </a:cubicBezTo>
                <a:close/>
                <a:moveTo>
                  <a:pt x="40447" y="130324"/>
                </a:moveTo>
                <a:cubicBezTo>
                  <a:pt x="40244" y="130324"/>
                  <a:pt x="39939" y="130528"/>
                  <a:pt x="39532" y="130934"/>
                </a:cubicBezTo>
                <a:cubicBezTo>
                  <a:pt x="40142" y="130934"/>
                  <a:pt x="40447" y="131137"/>
                  <a:pt x="40447" y="131544"/>
                </a:cubicBezTo>
                <a:cubicBezTo>
                  <a:pt x="40650" y="131340"/>
                  <a:pt x="40853" y="131239"/>
                  <a:pt x="41056" y="131239"/>
                </a:cubicBezTo>
                <a:cubicBezTo>
                  <a:pt x="40853" y="131036"/>
                  <a:pt x="40752" y="130883"/>
                  <a:pt x="40752" y="130782"/>
                </a:cubicBezTo>
                <a:cubicBezTo>
                  <a:pt x="40752" y="130680"/>
                  <a:pt x="40650" y="130528"/>
                  <a:pt x="40447" y="130324"/>
                </a:cubicBezTo>
                <a:close/>
                <a:moveTo>
                  <a:pt x="241767" y="130020"/>
                </a:moveTo>
                <a:cubicBezTo>
                  <a:pt x="240954" y="130426"/>
                  <a:pt x="240396" y="130680"/>
                  <a:pt x="240091" y="130782"/>
                </a:cubicBezTo>
                <a:cubicBezTo>
                  <a:pt x="239786" y="130883"/>
                  <a:pt x="239227" y="131137"/>
                  <a:pt x="238414" y="131544"/>
                </a:cubicBezTo>
                <a:cubicBezTo>
                  <a:pt x="238821" y="131544"/>
                  <a:pt x="239176" y="131594"/>
                  <a:pt x="239481" y="131696"/>
                </a:cubicBezTo>
                <a:cubicBezTo>
                  <a:pt x="239786" y="131798"/>
                  <a:pt x="240142" y="131747"/>
                  <a:pt x="240548" y="131544"/>
                </a:cubicBezTo>
                <a:lnTo>
                  <a:pt x="240853" y="131239"/>
                </a:lnTo>
                <a:cubicBezTo>
                  <a:pt x="241259" y="130832"/>
                  <a:pt x="241564" y="130426"/>
                  <a:pt x="241767" y="130020"/>
                </a:cubicBezTo>
                <a:close/>
                <a:moveTo>
                  <a:pt x="146060" y="130020"/>
                </a:moveTo>
                <a:cubicBezTo>
                  <a:pt x="145857" y="130223"/>
                  <a:pt x="145704" y="130426"/>
                  <a:pt x="145603" y="130629"/>
                </a:cubicBezTo>
                <a:cubicBezTo>
                  <a:pt x="145501" y="130832"/>
                  <a:pt x="145349" y="131036"/>
                  <a:pt x="145146" y="131239"/>
                </a:cubicBezTo>
                <a:cubicBezTo>
                  <a:pt x="145146" y="131239"/>
                  <a:pt x="145349" y="131442"/>
                  <a:pt x="145755" y="131848"/>
                </a:cubicBezTo>
                <a:cubicBezTo>
                  <a:pt x="145958" y="131442"/>
                  <a:pt x="146263" y="131036"/>
                  <a:pt x="146670" y="130629"/>
                </a:cubicBezTo>
                <a:cubicBezTo>
                  <a:pt x="146670" y="130629"/>
                  <a:pt x="146466" y="130426"/>
                  <a:pt x="146060" y="130020"/>
                </a:cubicBezTo>
                <a:close/>
                <a:moveTo>
                  <a:pt x="230794" y="129715"/>
                </a:moveTo>
                <a:cubicBezTo>
                  <a:pt x="230591" y="129918"/>
                  <a:pt x="230591" y="130020"/>
                  <a:pt x="230794" y="130020"/>
                </a:cubicBezTo>
                <a:lnTo>
                  <a:pt x="231099" y="129715"/>
                </a:lnTo>
                <a:close/>
                <a:moveTo>
                  <a:pt x="218907" y="129715"/>
                </a:moveTo>
                <a:lnTo>
                  <a:pt x="218602" y="130020"/>
                </a:lnTo>
                <a:lnTo>
                  <a:pt x="219517" y="130020"/>
                </a:lnTo>
                <a:lnTo>
                  <a:pt x="219822" y="129715"/>
                </a:lnTo>
                <a:close/>
                <a:moveTo>
                  <a:pt x="144231" y="129715"/>
                </a:moveTo>
                <a:lnTo>
                  <a:pt x="143622" y="130020"/>
                </a:lnTo>
                <a:cubicBezTo>
                  <a:pt x="143622" y="130426"/>
                  <a:pt x="143723" y="130629"/>
                  <a:pt x="143926" y="130629"/>
                </a:cubicBezTo>
                <a:cubicBezTo>
                  <a:pt x="143926" y="130223"/>
                  <a:pt x="144028" y="129918"/>
                  <a:pt x="144231" y="129715"/>
                </a:cubicBezTo>
                <a:close/>
                <a:moveTo>
                  <a:pt x="135697" y="129715"/>
                </a:moveTo>
                <a:lnTo>
                  <a:pt x="134782" y="130020"/>
                </a:lnTo>
                <a:lnTo>
                  <a:pt x="135392" y="130020"/>
                </a:lnTo>
                <a:close/>
                <a:moveTo>
                  <a:pt x="55077" y="129715"/>
                </a:moveTo>
                <a:cubicBezTo>
                  <a:pt x="54874" y="130121"/>
                  <a:pt x="54772" y="130324"/>
                  <a:pt x="54772" y="130324"/>
                </a:cubicBezTo>
                <a:cubicBezTo>
                  <a:pt x="54976" y="130528"/>
                  <a:pt x="55077" y="130629"/>
                  <a:pt x="55077" y="130629"/>
                </a:cubicBezTo>
                <a:cubicBezTo>
                  <a:pt x="55280" y="130629"/>
                  <a:pt x="55382" y="130426"/>
                  <a:pt x="55382" y="130020"/>
                </a:cubicBezTo>
                <a:cubicBezTo>
                  <a:pt x="55382" y="129816"/>
                  <a:pt x="55280" y="129715"/>
                  <a:pt x="55077" y="129715"/>
                </a:cubicBezTo>
                <a:close/>
                <a:moveTo>
                  <a:pt x="46543" y="129715"/>
                </a:moveTo>
                <a:cubicBezTo>
                  <a:pt x="46340" y="129715"/>
                  <a:pt x="46136" y="129816"/>
                  <a:pt x="45933" y="130020"/>
                </a:cubicBezTo>
                <a:lnTo>
                  <a:pt x="46848" y="130020"/>
                </a:lnTo>
                <a:close/>
                <a:moveTo>
                  <a:pt x="33741" y="129715"/>
                </a:moveTo>
                <a:lnTo>
                  <a:pt x="33132" y="130020"/>
                </a:lnTo>
                <a:lnTo>
                  <a:pt x="33436" y="130020"/>
                </a:lnTo>
                <a:close/>
                <a:moveTo>
                  <a:pt x="229575" y="129410"/>
                </a:moveTo>
                <a:cubicBezTo>
                  <a:pt x="228153" y="130020"/>
                  <a:pt x="227391" y="130578"/>
                  <a:pt x="227289" y="131086"/>
                </a:cubicBezTo>
                <a:cubicBezTo>
                  <a:pt x="227188" y="131594"/>
                  <a:pt x="227645" y="132356"/>
                  <a:pt x="228661" y="133372"/>
                </a:cubicBezTo>
                <a:cubicBezTo>
                  <a:pt x="228864" y="132356"/>
                  <a:pt x="229169" y="131036"/>
                  <a:pt x="229575" y="129410"/>
                </a:cubicBezTo>
                <a:close/>
                <a:moveTo>
                  <a:pt x="49286" y="129105"/>
                </a:moveTo>
                <a:cubicBezTo>
                  <a:pt x="49286" y="129308"/>
                  <a:pt x="49388" y="129410"/>
                  <a:pt x="49591" y="129410"/>
                </a:cubicBezTo>
                <a:lnTo>
                  <a:pt x="49591" y="129105"/>
                </a:lnTo>
                <a:close/>
                <a:moveTo>
                  <a:pt x="138440" y="128800"/>
                </a:moveTo>
                <a:lnTo>
                  <a:pt x="138440" y="129105"/>
                </a:lnTo>
                <a:lnTo>
                  <a:pt x="138745" y="129410"/>
                </a:lnTo>
                <a:lnTo>
                  <a:pt x="138745" y="129105"/>
                </a:lnTo>
                <a:cubicBezTo>
                  <a:pt x="138745" y="128902"/>
                  <a:pt x="138643" y="128800"/>
                  <a:pt x="138440" y="128800"/>
                </a:cubicBezTo>
                <a:close/>
                <a:moveTo>
                  <a:pt x="219212" y="128496"/>
                </a:moveTo>
                <a:lnTo>
                  <a:pt x="219517" y="128800"/>
                </a:lnTo>
                <a:cubicBezTo>
                  <a:pt x="219517" y="128597"/>
                  <a:pt x="219618" y="128496"/>
                  <a:pt x="219822" y="128496"/>
                </a:cubicBezTo>
                <a:close/>
                <a:moveTo>
                  <a:pt x="45019" y="128496"/>
                </a:moveTo>
                <a:cubicBezTo>
                  <a:pt x="45222" y="128496"/>
                  <a:pt x="45324" y="128597"/>
                  <a:pt x="45324" y="128800"/>
                </a:cubicBezTo>
                <a:lnTo>
                  <a:pt x="45628" y="128496"/>
                </a:lnTo>
                <a:close/>
                <a:moveTo>
                  <a:pt x="32827" y="128191"/>
                </a:moveTo>
                <a:cubicBezTo>
                  <a:pt x="32420" y="128394"/>
                  <a:pt x="32217" y="128496"/>
                  <a:pt x="32217" y="128496"/>
                </a:cubicBezTo>
                <a:lnTo>
                  <a:pt x="32827" y="128496"/>
                </a:lnTo>
                <a:close/>
                <a:moveTo>
                  <a:pt x="223936" y="127276"/>
                </a:moveTo>
                <a:cubicBezTo>
                  <a:pt x="224038" y="127073"/>
                  <a:pt x="223987" y="127175"/>
                  <a:pt x="223784" y="127581"/>
                </a:cubicBezTo>
                <a:cubicBezTo>
                  <a:pt x="223378" y="128800"/>
                  <a:pt x="222870" y="129715"/>
                  <a:pt x="222260" y="130324"/>
                </a:cubicBezTo>
                <a:cubicBezTo>
                  <a:pt x="223276" y="129918"/>
                  <a:pt x="223886" y="129613"/>
                  <a:pt x="224089" y="129410"/>
                </a:cubicBezTo>
                <a:cubicBezTo>
                  <a:pt x="224292" y="129207"/>
                  <a:pt x="224190" y="128800"/>
                  <a:pt x="223784" y="128191"/>
                </a:cubicBezTo>
                <a:cubicBezTo>
                  <a:pt x="223784" y="127784"/>
                  <a:pt x="223835" y="127480"/>
                  <a:pt x="223936" y="127276"/>
                </a:cubicBezTo>
                <a:close/>
                <a:moveTo>
                  <a:pt x="137221" y="127276"/>
                </a:moveTo>
                <a:lnTo>
                  <a:pt x="137221" y="127581"/>
                </a:lnTo>
                <a:lnTo>
                  <a:pt x="138135" y="127581"/>
                </a:lnTo>
                <a:lnTo>
                  <a:pt x="138135" y="127276"/>
                </a:lnTo>
                <a:close/>
                <a:moveTo>
                  <a:pt x="48372" y="127276"/>
                </a:moveTo>
                <a:lnTo>
                  <a:pt x="48372" y="127581"/>
                </a:lnTo>
                <a:lnTo>
                  <a:pt x="49286" y="127581"/>
                </a:lnTo>
                <a:lnTo>
                  <a:pt x="49286" y="127276"/>
                </a:lnTo>
                <a:close/>
                <a:moveTo>
                  <a:pt x="241158" y="126972"/>
                </a:moveTo>
                <a:cubicBezTo>
                  <a:pt x="239938" y="127175"/>
                  <a:pt x="239227" y="127581"/>
                  <a:pt x="239024" y="128191"/>
                </a:cubicBezTo>
                <a:lnTo>
                  <a:pt x="238980" y="127842"/>
                </a:lnTo>
                <a:lnTo>
                  <a:pt x="238719" y="129410"/>
                </a:lnTo>
                <a:cubicBezTo>
                  <a:pt x="238313" y="129613"/>
                  <a:pt x="237906" y="129766"/>
                  <a:pt x="237500" y="129867"/>
                </a:cubicBezTo>
                <a:cubicBezTo>
                  <a:pt x="237094" y="129969"/>
                  <a:pt x="236687" y="130223"/>
                  <a:pt x="236281" y="130629"/>
                </a:cubicBezTo>
                <a:cubicBezTo>
                  <a:pt x="237297" y="131036"/>
                  <a:pt x="237856" y="131036"/>
                  <a:pt x="237957" y="130629"/>
                </a:cubicBezTo>
                <a:cubicBezTo>
                  <a:pt x="238059" y="130223"/>
                  <a:pt x="238313" y="129816"/>
                  <a:pt x="238719" y="129410"/>
                </a:cubicBezTo>
                <a:cubicBezTo>
                  <a:pt x="239329" y="129410"/>
                  <a:pt x="239735" y="129207"/>
                  <a:pt x="239938" y="128800"/>
                </a:cubicBezTo>
                <a:cubicBezTo>
                  <a:pt x="240142" y="128394"/>
                  <a:pt x="240548" y="127784"/>
                  <a:pt x="241158" y="126972"/>
                </a:cubicBezTo>
                <a:close/>
                <a:moveTo>
                  <a:pt x="233233" y="126972"/>
                </a:moveTo>
                <a:cubicBezTo>
                  <a:pt x="233233" y="127175"/>
                  <a:pt x="233334" y="127378"/>
                  <a:pt x="233538" y="127581"/>
                </a:cubicBezTo>
                <a:lnTo>
                  <a:pt x="233538" y="128017"/>
                </a:lnTo>
                <a:lnTo>
                  <a:pt x="233538" y="129105"/>
                </a:lnTo>
                <a:lnTo>
                  <a:pt x="234147" y="129105"/>
                </a:lnTo>
                <a:lnTo>
                  <a:pt x="235671" y="127581"/>
                </a:lnTo>
                <a:lnTo>
                  <a:pt x="235172" y="127082"/>
                </a:lnTo>
                <a:lnTo>
                  <a:pt x="235062" y="126972"/>
                </a:lnTo>
                <a:cubicBezTo>
                  <a:pt x="234858" y="125956"/>
                  <a:pt x="234249" y="125956"/>
                  <a:pt x="233233" y="126972"/>
                </a:cubicBezTo>
                <a:close/>
                <a:moveTo>
                  <a:pt x="36484" y="126972"/>
                </a:moveTo>
                <a:cubicBezTo>
                  <a:pt x="36281" y="126972"/>
                  <a:pt x="36027" y="127022"/>
                  <a:pt x="35722" y="127124"/>
                </a:cubicBezTo>
                <a:cubicBezTo>
                  <a:pt x="35418" y="127226"/>
                  <a:pt x="35164" y="127276"/>
                  <a:pt x="34960" y="127276"/>
                </a:cubicBezTo>
                <a:lnTo>
                  <a:pt x="34960" y="128191"/>
                </a:lnTo>
                <a:cubicBezTo>
                  <a:pt x="35367" y="128191"/>
                  <a:pt x="35672" y="128089"/>
                  <a:pt x="35875" y="127886"/>
                </a:cubicBezTo>
                <a:cubicBezTo>
                  <a:pt x="36078" y="127683"/>
                  <a:pt x="36281" y="127581"/>
                  <a:pt x="36484" y="127581"/>
                </a:cubicBezTo>
                <a:close/>
                <a:moveTo>
                  <a:pt x="125638" y="126667"/>
                </a:moveTo>
                <a:cubicBezTo>
                  <a:pt x="125029" y="126870"/>
                  <a:pt x="124318" y="127175"/>
                  <a:pt x="123505" y="127581"/>
                </a:cubicBezTo>
                <a:cubicBezTo>
                  <a:pt x="124114" y="128191"/>
                  <a:pt x="124419" y="128496"/>
                  <a:pt x="124419" y="128496"/>
                </a:cubicBezTo>
                <a:cubicBezTo>
                  <a:pt x="124826" y="128292"/>
                  <a:pt x="125029" y="128038"/>
                  <a:pt x="125029" y="127734"/>
                </a:cubicBezTo>
                <a:cubicBezTo>
                  <a:pt x="125029" y="127429"/>
                  <a:pt x="125232" y="127073"/>
                  <a:pt x="125638" y="126667"/>
                </a:cubicBezTo>
                <a:close/>
                <a:moveTo>
                  <a:pt x="52029" y="126362"/>
                </a:moveTo>
                <a:cubicBezTo>
                  <a:pt x="52232" y="126768"/>
                  <a:pt x="52131" y="127480"/>
                  <a:pt x="51724" y="128496"/>
                </a:cubicBezTo>
                <a:lnTo>
                  <a:pt x="52334" y="128496"/>
                </a:lnTo>
                <a:cubicBezTo>
                  <a:pt x="52740" y="127276"/>
                  <a:pt x="52944" y="126565"/>
                  <a:pt x="52944" y="126362"/>
                </a:cubicBezTo>
                <a:close/>
                <a:moveTo>
                  <a:pt x="239024" y="125752"/>
                </a:moveTo>
                <a:cubicBezTo>
                  <a:pt x="237398" y="126362"/>
                  <a:pt x="236789" y="127276"/>
                  <a:pt x="237195" y="128496"/>
                </a:cubicBezTo>
                <a:cubicBezTo>
                  <a:pt x="237602" y="128292"/>
                  <a:pt x="237957" y="128191"/>
                  <a:pt x="238262" y="128191"/>
                </a:cubicBezTo>
                <a:lnTo>
                  <a:pt x="238955" y="127637"/>
                </a:lnTo>
                <a:lnTo>
                  <a:pt x="238872" y="126972"/>
                </a:lnTo>
                <a:cubicBezTo>
                  <a:pt x="238973" y="126565"/>
                  <a:pt x="239024" y="126159"/>
                  <a:pt x="239024" y="125752"/>
                </a:cubicBezTo>
                <a:close/>
                <a:moveTo>
                  <a:pt x="231404" y="125448"/>
                </a:moveTo>
                <a:lnTo>
                  <a:pt x="230794" y="126057"/>
                </a:lnTo>
                <a:cubicBezTo>
                  <a:pt x="230998" y="126057"/>
                  <a:pt x="231150" y="126108"/>
                  <a:pt x="231252" y="126210"/>
                </a:cubicBezTo>
                <a:cubicBezTo>
                  <a:pt x="231353" y="126311"/>
                  <a:pt x="231506" y="126362"/>
                  <a:pt x="231709" y="126362"/>
                </a:cubicBezTo>
                <a:lnTo>
                  <a:pt x="231709" y="126057"/>
                </a:lnTo>
                <a:cubicBezTo>
                  <a:pt x="231912" y="126057"/>
                  <a:pt x="232115" y="125956"/>
                  <a:pt x="232318" y="125752"/>
                </a:cubicBezTo>
                <a:cubicBezTo>
                  <a:pt x="231709" y="125752"/>
                  <a:pt x="231404" y="125651"/>
                  <a:pt x="231404" y="125448"/>
                </a:cubicBezTo>
                <a:close/>
                <a:moveTo>
                  <a:pt x="222870" y="125448"/>
                </a:moveTo>
                <a:cubicBezTo>
                  <a:pt x="222057" y="125448"/>
                  <a:pt x="221142" y="125549"/>
                  <a:pt x="220126" y="125752"/>
                </a:cubicBezTo>
                <a:lnTo>
                  <a:pt x="222565" y="126972"/>
                </a:lnTo>
                <a:cubicBezTo>
                  <a:pt x="222565" y="126159"/>
                  <a:pt x="222666" y="125651"/>
                  <a:pt x="222870" y="125448"/>
                </a:cubicBezTo>
                <a:close/>
                <a:moveTo>
                  <a:pt x="135849" y="125448"/>
                </a:moveTo>
                <a:cubicBezTo>
                  <a:pt x="135748" y="125448"/>
                  <a:pt x="135494" y="125752"/>
                  <a:pt x="135087" y="126362"/>
                </a:cubicBezTo>
                <a:cubicBezTo>
                  <a:pt x="135494" y="126159"/>
                  <a:pt x="136205" y="126057"/>
                  <a:pt x="137221" y="126057"/>
                </a:cubicBezTo>
                <a:cubicBezTo>
                  <a:pt x="136408" y="125651"/>
                  <a:pt x="135951" y="125448"/>
                  <a:pt x="135849" y="125448"/>
                </a:cubicBezTo>
                <a:close/>
                <a:moveTo>
                  <a:pt x="44104" y="125448"/>
                </a:moveTo>
                <a:cubicBezTo>
                  <a:pt x="43698" y="126057"/>
                  <a:pt x="43241" y="126616"/>
                  <a:pt x="42733" y="127124"/>
                </a:cubicBezTo>
                <a:cubicBezTo>
                  <a:pt x="42225" y="127632"/>
                  <a:pt x="42072" y="128394"/>
                  <a:pt x="42276" y="129410"/>
                </a:cubicBezTo>
                <a:cubicBezTo>
                  <a:pt x="43495" y="128597"/>
                  <a:pt x="44104" y="127276"/>
                  <a:pt x="44104" y="125448"/>
                </a:cubicBezTo>
                <a:close/>
                <a:moveTo>
                  <a:pt x="47152" y="124838"/>
                </a:moveTo>
                <a:cubicBezTo>
                  <a:pt x="46949" y="125041"/>
                  <a:pt x="46848" y="125244"/>
                  <a:pt x="46848" y="125448"/>
                </a:cubicBezTo>
                <a:cubicBezTo>
                  <a:pt x="46848" y="125854"/>
                  <a:pt x="47152" y="126057"/>
                  <a:pt x="47762" y="126057"/>
                </a:cubicBezTo>
                <a:cubicBezTo>
                  <a:pt x="47965" y="126057"/>
                  <a:pt x="48067" y="125956"/>
                  <a:pt x="48067" y="125752"/>
                </a:cubicBezTo>
                <a:cubicBezTo>
                  <a:pt x="48067" y="125752"/>
                  <a:pt x="47762" y="125448"/>
                  <a:pt x="47152" y="124838"/>
                </a:cubicBezTo>
                <a:close/>
                <a:moveTo>
                  <a:pt x="218602" y="124228"/>
                </a:moveTo>
                <a:cubicBezTo>
                  <a:pt x="218399" y="124635"/>
                  <a:pt x="218298" y="124838"/>
                  <a:pt x="218298" y="124838"/>
                </a:cubicBezTo>
                <a:cubicBezTo>
                  <a:pt x="218501" y="125041"/>
                  <a:pt x="218806" y="125143"/>
                  <a:pt x="219212" y="125143"/>
                </a:cubicBezTo>
                <a:lnTo>
                  <a:pt x="219822" y="125143"/>
                </a:lnTo>
                <a:lnTo>
                  <a:pt x="219822" y="124838"/>
                </a:lnTo>
                <a:cubicBezTo>
                  <a:pt x="219415" y="124838"/>
                  <a:pt x="219009" y="124635"/>
                  <a:pt x="218602" y="124228"/>
                </a:cubicBezTo>
                <a:close/>
                <a:moveTo>
                  <a:pt x="229575" y="123924"/>
                </a:moveTo>
                <a:cubicBezTo>
                  <a:pt x="229169" y="124127"/>
                  <a:pt x="228966" y="124279"/>
                  <a:pt x="228966" y="124381"/>
                </a:cubicBezTo>
                <a:cubicBezTo>
                  <a:pt x="228966" y="124482"/>
                  <a:pt x="228864" y="124635"/>
                  <a:pt x="228661" y="124838"/>
                </a:cubicBezTo>
                <a:cubicBezTo>
                  <a:pt x="228661" y="125041"/>
                  <a:pt x="228762" y="125244"/>
                  <a:pt x="228966" y="125448"/>
                </a:cubicBezTo>
                <a:cubicBezTo>
                  <a:pt x="229169" y="125041"/>
                  <a:pt x="229474" y="124635"/>
                  <a:pt x="229880" y="124228"/>
                </a:cubicBezTo>
                <a:cubicBezTo>
                  <a:pt x="229677" y="124228"/>
                  <a:pt x="229575" y="124127"/>
                  <a:pt x="229575" y="123924"/>
                </a:cubicBezTo>
                <a:close/>
                <a:moveTo>
                  <a:pt x="146060" y="123619"/>
                </a:moveTo>
                <a:cubicBezTo>
                  <a:pt x="145857" y="124228"/>
                  <a:pt x="145755" y="124686"/>
                  <a:pt x="145755" y="124990"/>
                </a:cubicBezTo>
                <a:cubicBezTo>
                  <a:pt x="145755" y="125295"/>
                  <a:pt x="145654" y="125651"/>
                  <a:pt x="145450" y="126057"/>
                </a:cubicBezTo>
                <a:cubicBezTo>
                  <a:pt x="145857" y="125854"/>
                  <a:pt x="146212" y="125702"/>
                  <a:pt x="146517" y="125600"/>
                </a:cubicBezTo>
                <a:cubicBezTo>
                  <a:pt x="146822" y="125498"/>
                  <a:pt x="147178" y="125244"/>
                  <a:pt x="147584" y="124838"/>
                </a:cubicBezTo>
                <a:cubicBezTo>
                  <a:pt x="146771" y="124432"/>
                  <a:pt x="146263" y="124025"/>
                  <a:pt x="146060" y="123619"/>
                </a:cubicBezTo>
                <a:close/>
                <a:moveTo>
                  <a:pt x="126248" y="123009"/>
                </a:moveTo>
                <a:cubicBezTo>
                  <a:pt x="126045" y="123416"/>
                  <a:pt x="125842" y="123822"/>
                  <a:pt x="125638" y="124228"/>
                </a:cubicBezTo>
                <a:cubicBezTo>
                  <a:pt x="125435" y="124635"/>
                  <a:pt x="125232" y="125041"/>
                  <a:pt x="125029" y="125448"/>
                </a:cubicBezTo>
                <a:lnTo>
                  <a:pt x="127162" y="125448"/>
                </a:lnTo>
                <a:lnTo>
                  <a:pt x="127467" y="125448"/>
                </a:lnTo>
                <a:cubicBezTo>
                  <a:pt x="126858" y="126464"/>
                  <a:pt x="127264" y="126972"/>
                  <a:pt x="128686" y="126972"/>
                </a:cubicBezTo>
                <a:cubicBezTo>
                  <a:pt x="128483" y="127175"/>
                  <a:pt x="128483" y="127276"/>
                  <a:pt x="128686" y="127276"/>
                </a:cubicBezTo>
                <a:cubicBezTo>
                  <a:pt x="128890" y="127073"/>
                  <a:pt x="129093" y="126972"/>
                  <a:pt x="129296" y="126972"/>
                </a:cubicBezTo>
                <a:cubicBezTo>
                  <a:pt x="129702" y="126768"/>
                  <a:pt x="130109" y="126464"/>
                  <a:pt x="130515" y="126057"/>
                </a:cubicBezTo>
                <a:lnTo>
                  <a:pt x="129700" y="124699"/>
                </a:lnTo>
                <a:lnTo>
                  <a:pt x="129601" y="124838"/>
                </a:lnTo>
                <a:cubicBezTo>
                  <a:pt x="129194" y="125041"/>
                  <a:pt x="128788" y="125143"/>
                  <a:pt x="128382" y="125143"/>
                </a:cubicBezTo>
                <a:cubicBezTo>
                  <a:pt x="127975" y="125143"/>
                  <a:pt x="127569" y="125244"/>
                  <a:pt x="127162" y="125448"/>
                </a:cubicBezTo>
                <a:cubicBezTo>
                  <a:pt x="127162" y="125041"/>
                  <a:pt x="127213" y="124635"/>
                  <a:pt x="127315" y="124228"/>
                </a:cubicBezTo>
                <a:cubicBezTo>
                  <a:pt x="127416" y="123822"/>
                  <a:pt x="127061" y="123416"/>
                  <a:pt x="126248" y="123009"/>
                </a:cubicBezTo>
                <a:close/>
                <a:moveTo>
                  <a:pt x="142402" y="122704"/>
                </a:moveTo>
                <a:lnTo>
                  <a:pt x="141183" y="123924"/>
                </a:lnTo>
                <a:cubicBezTo>
                  <a:pt x="140980" y="124127"/>
                  <a:pt x="140980" y="124228"/>
                  <a:pt x="141183" y="124228"/>
                </a:cubicBezTo>
                <a:cubicBezTo>
                  <a:pt x="141996" y="123822"/>
                  <a:pt x="142707" y="123517"/>
                  <a:pt x="143317" y="123314"/>
                </a:cubicBezTo>
                <a:cubicBezTo>
                  <a:pt x="142910" y="123111"/>
                  <a:pt x="142606" y="122908"/>
                  <a:pt x="142402" y="122704"/>
                </a:cubicBezTo>
                <a:close/>
                <a:moveTo>
                  <a:pt x="131125" y="122704"/>
                </a:moveTo>
                <a:lnTo>
                  <a:pt x="129819" y="124533"/>
                </a:lnTo>
                <a:lnTo>
                  <a:pt x="132344" y="124533"/>
                </a:lnTo>
                <a:cubicBezTo>
                  <a:pt x="132141" y="123924"/>
                  <a:pt x="131734" y="123314"/>
                  <a:pt x="131125" y="122704"/>
                </a:cubicBezTo>
                <a:close/>
                <a:moveTo>
                  <a:pt x="53553" y="122704"/>
                </a:moveTo>
                <a:cubicBezTo>
                  <a:pt x="53350" y="122908"/>
                  <a:pt x="53147" y="123060"/>
                  <a:pt x="52944" y="123162"/>
                </a:cubicBezTo>
                <a:cubicBezTo>
                  <a:pt x="52740" y="123263"/>
                  <a:pt x="52537" y="123416"/>
                  <a:pt x="52334" y="123619"/>
                </a:cubicBezTo>
                <a:cubicBezTo>
                  <a:pt x="52537" y="124025"/>
                  <a:pt x="52639" y="124228"/>
                  <a:pt x="52639" y="124228"/>
                </a:cubicBezTo>
                <a:cubicBezTo>
                  <a:pt x="53248" y="124025"/>
                  <a:pt x="53655" y="123619"/>
                  <a:pt x="53858" y="123009"/>
                </a:cubicBezTo>
                <a:cubicBezTo>
                  <a:pt x="53655" y="123009"/>
                  <a:pt x="53553" y="122908"/>
                  <a:pt x="53553" y="122704"/>
                </a:cubicBezTo>
                <a:close/>
                <a:moveTo>
                  <a:pt x="42276" y="122704"/>
                </a:moveTo>
                <a:cubicBezTo>
                  <a:pt x="41666" y="123314"/>
                  <a:pt x="41107" y="123822"/>
                  <a:pt x="40599" y="124228"/>
                </a:cubicBezTo>
                <a:cubicBezTo>
                  <a:pt x="40091" y="124635"/>
                  <a:pt x="39532" y="125143"/>
                  <a:pt x="38923" y="125752"/>
                </a:cubicBezTo>
                <a:cubicBezTo>
                  <a:pt x="38516" y="124533"/>
                  <a:pt x="38110" y="123619"/>
                  <a:pt x="37704" y="123009"/>
                </a:cubicBezTo>
                <a:lnTo>
                  <a:pt x="35875" y="124838"/>
                </a:lnTo>
                <a:cubicBezTo>
                  <a:pt x="36688" y="125244"/>
                  <a:pt x="37704" y="125854"/>
                  <a:pt x="38923" y="126667"/>
                </a:cubicBezTo>
                <a:cubicBezTo>
                  <a:pt x="39329" y="126667"/>
                  <a:pt x="39736" y="126616"/>
                  <a:pt x="40142" y="126514"/>
                </a:cubicBezTo>
                <a:cubicBezTo>
                  <a:pt x="40548" y="126413"/>
                  <a:pt x="40955" y="126362"/>
                  <a:pt x="41361" y="126362"/>
                </a:cubicBezTo>
                <a:cubicBezTo>
                  <a:pt x="41361" y="125956"/>
                  <a:pt x="41412" y="125651"/>
                  <a:pt x="41514" y="125448"/>
                </a:cubicBezTo>
                <a:cubicBezTo>
                  <a:pt x="41615" y="125244"/>
                  <a:pt x="41666" y="124940"/>
                  <a:pt x="41666" y="124533"/>
                </a:cubicBezTo>
                <a:lnTo>
                  <a:pt x="42885" y="124533"/>
                </a:lnTo>
                <a:cubicBezTo>
                  <a:pt x="42885" y="124127"/>
                  <a:pt x="42834" y="123822"/>
                  <a:pt x="42733" y="123619"/>
                </a:cubicBezTo>
                <a:cubicBezTo>
                  <a:pt x="42631" y="123416"/>
                  <a:pt x="42479" y="123111"/>
                  <a:pt x="42276" y="122704"/>
                </a:cubicBezTo>
                <a:close/>
                <a:moveTo>
                  <a:pt x="232014" y="121790"/>
                </a:moveTo>
                <a:cubicBezTo>
                  <a:pt x="231810" y="121790"/>
                  <a:pt x="231709" y="121892"/>
                  <a:pt x="231709" y="122095"/>
                </a:cubicBezTo>
                <a:cubicBezTo>
                  <a:pt x="231302" y="122501"/>
                  <a:pt x="231099" y="122704"/>
                  <a:pt x="231099" y="122704"/>
                </a:cubicBezTo>
                <a:cubicBezTo>
                  <a:pt x="231506" y="123111"/>
                  <a:pt x="232115" y="123517"/>
                  <a:pt x="232928" y="123924"/>
                </a:cubicBezTo>
                <a:cubicBezTo>
                  <a:pt x="233334" y="123720"/>
                  <a:pt x="233588" y="123568"/>
                  <a:pt x="233690" y="123466"/>
                </a:cubicBezTo>
                <a:lnTo>
                  <a:pt x="234054" y="123248"/>
                </a:lnTo>
                <a:close/>
                <a:moveTo>
                  <a:pt x="237500" y="121180"/>
                </a:moveTo>
                <a:cubicBezTo>
                  <a:pt x="237094" y="121993"/>
                  <a:pt x="236484" y="122603"/>
                  <a:pt x="235671" y="123009"/>
                </a:cubicBezTo>
                <a:lnTo>
                  <a:pt x="238414" y="123009"/>
                </a:lnTo>
                <a:cubicBezTo>
                  <a:pt x="238211" y="122603"/>
                  <a:pt x="238008" y="122298"/>
                  <a:pt x="237805" y="122095"/>
                </a:cubicBezTo>
                <a:cubicBezTo>
                  <a:pt x="237602" y="121892"/>
                  <a:pt x="237500" y="121587"/>
                  <a:pt x="237500" y="121180"/>
                </a:cubicBezTo>
                <a:close/>
                <a:moveTo>
                  <a:pt x="126096" y="120876"/>
                </a:moveTo>
                <a:lnTo>
                  <a:pt x="126553" y="121790"/>
                </a:lnTo>
                <a:cubicBezTo>
                  <a:pt x="126959" y="121384"/>
                  <a:pt x="127162" y="121079"/>
                  <a:pt x="127162" y="120876"/>
                </a:cubicBezTo>
                <a:close/>
                <a:moveTo>
                  <a:pt x="43495" y="120266"/>
                </a:moveTo>
                <a:lnTo>
                  <a:pt x="43495" y="120571"/>
                </a:lnTo>
                <a:lnTo>
                  <a:pt x="44104" y="120571"/>
                </a:lnTo>
                <a:lnTo>
                  <a:pt x="44104" y="120266"/>
                </a:lnTo>
                <a:close/>
                <a:moveTo>
                  <a:pt x="132649" y="119961"/>
                </a:moveTo>
                <a:cubicBezTo>
                  <a:pt x="132649" y="120164"/>
                  <a:pt x="132547" y="120368"/>
                  <a:pt x="132344" y="120571"/>
                </a:cubicBezTo>
                <a:lnTo>
                  <a:pt x="132649" y="120571"/>
                </a:lnTo>
                <a:lnTo>
                  <a:pt x="132954" y="120266"/>
                </a:lnTo>
                <a:cubicBezTo>
                  <a:pt x="132750" y="120266"/>
                  <a:pt x="132649" y="120164"/>
                  <a:pt x="132649" y="119961"/>
                </a:cubicBezTo>
                <a:close/>
                <a:moveTo>
                  <a:pt x="148194" y="119352"/>
                </a:moveTo>
                <a:cubicBezTo>
                  <a:pt x="147787" y="119352"/>
                  <a:pt x="147482" y="119453"/>
                  <a:pt x="147279" y="119656"/>
                </a:cubicBezTo>
                <a:cubicBezTo>
                  <a:pt x="147279" y="119860"/>
                  <a:pt x="147482" y="120368"/>
                  <a:pt x="147889" y="121180"/>
                </a:cubicBezTo>
                <a:cubicBezTo>
                  <a:pt x="148092" y="121180"/>
                  <a:pt x="148295" y="121079"/>
                  <a:pt x="148498" y="120876"/>
                </a:cubicBezTo>
                <a:cubicBezTo>
                  <a:pt x="148295" y="120469"/>
                  <a:pt x="148194" y="119961"/>
                  <a:pt x="148194" y="119352"/>
                </a:cubicBezTo>
                <a:close/>
                <a:moveTo>
                  <a:pt x="52334" y="119047"/>
                </a:moveTo>
                <a:cubicBezTo>
                  <a:pt x="51521" y="119860"/>
                  <a:pt x="50912" y="120571"/>
                  <a:pt x="50505" y="121180"/>
                </a:cubicBezTo>
                <a:lnTo>
                  <a:pt x="53248" y="121180"/>
                </a:lnTo>
                <a:cubicBezTo>
                  <a:pt x="53045" y="120774"/>
                  <a:pt x="52944" y="120418"/>
                  <a:pt x="52944" y="120114"/>
                </a:cubicBezTo>
                <a:cubicBezTo>
                  <a:pt x="52944" y="119809"/>
                  <a:pt x="52740" y="119453"/>
                  <a:pt x="52334" y="119047"/>
                </a:cubicBezTo>
                <a:close/>
                <a:moveTo>
                  <a:pt x="144841" y="118742"/>
                </a:moveTo>
                <a:lnTo>
                  <a:pt x="144841" y="119047"/>
                </a:lnTo>
                <a:lnTo>
                  <a:pt x="145450" y="119047"/>
                </a:lnTo>
                <a:lnTo>
                  <a:pt x="145450" y="118742"/>
                </a:lnTo>
                <a:close/>
                <a:moveTo>
                  <a:pt x="141183" y="118742"/>
                </a:moveTo>
                <a:cubicBezTo>
                  <a:pt x="140574" y="119555"/>
                  <a:pt x="140066" y="120368"/>
                  <a:pt x="139659" y="121180"/>
                </a:cubicBezTo>
                <a:cubicBezTo>
                  <a:pt x="140066" y="121180"/>
                  <a:pt x="140421" y="121282"/>
                  <a:pt x="140726" y="121485"/>
                </a:cubicBezTo>
                <a:cubicBezTo>
                  <a:pt x="141031" y="121688"/>
                  <a:pt x="141386" y="121790"/>
                  <a:pt x="141793" y="121790"/>
                </a:cubicBezTo>
                <a:cubicBezTo>
                  <a:pt x="141793" y="121180"/>
                  <a:pt x="141742" y="120672"/>
                  <a:pt x="141640" y="120266"/>
                </a:cubicBezTo>
                <a:cubicBezTo>
                  <a:pt x="141539" y="119860"/>
                  <a:pt x="141386" y="119352"/>
                  <a:pt x="141183" y="118742"/>
                </a:cubicBezTo>
                <a:close/>
                <a:moveTo>
                  <a:pt x="135392" y="118437"/>
                </a:moveTo>
                <a:cubicBezTo>
                  <a:pt x="134986" y="118031"/>
                  <a:pt x="134681" y="118132"/>
                  <a:pt x="134478" y="118742"/>
                </a:cubicBezTo>
                <a:cubicBezTo>
                  <a:pt x="134681" y="118742"/>
                  <a:pt x="134833" y="118691"/>
                  <a:pt x="134935" y="118590"/>
                </a:cubicBezTo>
                <a:cubicBezTo>
                  <a:pt x="135036" y="118488"/>
                  <a:pt x="135290" y="118437"/>
                  <a:pt x="135697" y="118437"/>
                </a:cubicBezTo>
                <a:cubicBezTo>
                  <a:pt x="135697" y="118437"/>
                  <a:pt x="135595" y="118437"/>
                  <a:pt x="135392" y="118437"/>
                </a:cubicBezTo>
                <a:close/>
                <a:moveTo>
                  <a:pt x="125638" y="118437"/>
                </a:moveTo>
                <a:cubicBezTo>
                  <a:pt x="125435" y="118640"/>
                  <a:pt x="124826" y="118742"/>
                  <a:pt x="123810" y="118742"/>
                </a:cubicBezTo>
                <a:cubicBezTo>
                  <a:pt x="124013" y="119352"/>
                  <a:pt x="123911" y="120368"/>
                  <a:pt x="123505" y="121790"/>
                </a:cubicBezTo>
                <a:lnTo>
                  <a:pt x="125907" y="120589"/>
                </a:lnTo>
                <a:lnTo>
                  <a:pt x="125791" y="119656"/>
                </a:lnTo>
                <a:cubicBezTo>
                  <a:pt x="125892" y="119250"/>
                  <a:pt x="125842" y="118844"/>
                  <a:pt x="125638" y="118437"/>
                </a:cubicBezTo>
                <a:close/>
                <a:moveTo>
                  <a:pt x="56296" y="118437"/>
                </a:moveTo>
                <a:lnTo>
                  <a:pt x="56296" y="119047"/>
                </a:lnTo>
                <a:cubicBezTo>
                  <a:pt x="56500" y="119047"/>
                  <a:pt x="56601" y="118945"/>
                  <a:pt x="56601" y="118742"/>
                </a:cubicBezTo>
                <a:close/>
                <a:moveTo>
                  <a:pt x="235062" y="118132"/>
                </a:moveTo>
                <a:lnTo>
                  <a:pt x="234452" y="118437"/>
                </a:lnTo>
                <a:cubicBezTo>
                  <a:pt x="234655" y="118437"/>
                  <a:pt x="234960" y="118640"/>
                  <a:pt x="235366" y="119047"/>
                </a:cubicBezTo>
                <a:cubicBezTo>
                  <a:pt x="235366" y="118844"/>
                  <a:pt x="235468" y="118742"/>
                  <a:pt x="235671" y="118742"/>
                </a:cubicBezTo>
                <a:cubicBezTo>
                  <a:pt x="235265" y="118336"/>
                  <a:pt x="235062" y="118132"/>
                  <a:pt x="235062" y="118132"/>
                </a:cubicBezTo>
                <a:close/>
                <a:moveTo>
                  <a:pt x="35570" y="118132"/>
                </a:moveTo>
                <a:cubicBezTo>
                  <a:pt x="35164" y="118539"/>
                  <a:pt x="34808" y="118844"/>
                  <a:pt x="34503" y="119047"/>
                </a:cubicBezTo>
                <a:cubicBezTo>
                  <a:pt x="34198" y="119250"/>
                  <a:pt x="33944" y="119555"/>
                  <a:pt x="33741" y="119961"/>
                </a:cubicBezTo>
                <a:cubicBezTo>
                  <a:pt x="33538" y="120164"/>
                  <a:pt x="33487" y="120418"/>
                  <a:pt x="33589" y="120723"/>
                </a:cubicBezTo>
                <a:cubicBezTo>
                  <a:pt x="33690" y="121028"/>
                  <a:pt x="33640" y="121384"/>
                  <a:pt x="33436" y="121790"/>
                </a:cubicBezTo>
                <a:cubicBezTo>
                  <a:pt x="33233" y="122196"/>
                  <a:pt x="33030" y="122501"/>
                  <a:pt x="32827" y="122704"/>
                </a:cubicBezTo>
                <a:cubicBezTo>
                  <a:pt x="32624" y="122908"/>
                  <a:pt x="32420" y="123212"/>
                  <a:pt x="32217" y="123619"/>
                </a:cubicBezTo>
                <a:cubicBezTo>
                  <a:pt x="32420" y="124228"/>
                  <a:pt x="32928" y="124736"/>
                  <a:pt x="33741" y="125143"/>
                </a:cubicBezTo>
                <a:cubicBezTo>
                  <a:pt x="34148" y="124127"/>
                  <a:pt x="34656" y="123263"/>
                  <a:pt x="35265" y="122552"/>
                </a:cubicBezTo>
                <a:cubicBezTo>
                  <a:pt x="35875" y="121841"/>
                  <a:pt x="36383" y="120977"/>
                  <a:pt x="36789" y="119961"/>
                </a:cubicBezTo>
                <a:cubicBezTo>
                  <a:pt x="36789" y="119758"/>
                  <a:pt x="36637" y="119504"/>
                  <a:pt x="36332" y="119199"/>
                </a:cubicBezTo>
                <a:cubicBezTo>
                  <a:pt x="36027" y="118894"/>
                  <a:pt x="35773" y="118539"/>
                  <a:pt x="35570" y="118132"/>
                </a:cubicBezTo>
                <a:close/>
                <a:moveTo>
                  <a:pt x="225613" y="117828"/>
                </a:moveTo>
                <a:cubicBezTo>
                  <a:pt x="225410" y="118031"/>
                  <a:pt x="225206" y="118183"/>
                  <a:pt x="225003" y="118285"/>
                </a:cubicBezTo>
                <a:cubicBezTo>
                  <a:pt x="224800" y="118386"/>
                  <a:pt x="224597" y="118539"/>
                  <a:pt x="224394" y="118742"/>
                </a:cubicBezTo>
                <a:cubicBezTo>
                  <a:pt x="224597" y="118742"/>
                  <a:pt x="224698" y="118844"/>
                  <a:pt x="224698" y="119047"/>
                </a:cubicBezTo>
                <a:cubicBezTo>
                  <a:pt x="224902" y="118844"/>
                  <a:pt x="225054" y="118742"/>
                  <a:pt x="225156" y="118742"/>
                </a:cubicBezTo>
                <a:cubicBezTo>
                  <a:pt x="225257" y="118742"/>
                  <a:pt x="225410" y="118640"/>
                  <a:pt x="225613" y="118437"/>
                </a:cubicBezTo>
                <a:cubicBezTo>
                  <a:pt x="225816" y="118234"/>
                  <a:pt x="225816" y="118031"/>
                  <a:pt x="225613" y="117828"/>
                </a:cubicBezTo>
                <a:close/>
                <a:moveTo>
                  <a:pt x="49591" y="117828"/>
                </a:moveTo>
                <a:lnTo>
                  <a:pt x="49591" y="118132"/>
                </a:lnTo>
                <a:lnTo>
                  <a:pt x="49896" y="118132"/>
                </a:lnTo>
                <a:close/>
                <a:moveTo>
                  <a:pt x="46238" y="117828"/>
                </a:moveTo>
                <a:cubicBezTo>
                  <a:pt x="46035" y="118031"/>
                  <a:pt x="45832" y="118183"/>
                  <a:pt x="45628" y="118285"/>
                </a:cubicBezTo>
                <a:cubicBezTo>
                  <a:pt x="45425" y="118386"/>
                  <a:pt x="45222" y="118539"/>
                  <a:pt x="45019" y="118742"/>
                </a:cubicBezTo>
                <a:cubicBezTo>
                  <a:pt x="45222" y="118742"/>
                  <a:pt x="45324" y="118844"/>
                  <a:pt x="45324" y="119047"/>
                </a:cubicBezTo>
                <a:cubicBezTo>
                  <a:pt x="45730" y="118640"/>
                  <a:pt x="46136" y="118336"/>
                  <a:pt x="46543" y="118132"/>
                </a:cubicBezTo>
                <a:close/>
                <a:moveTo>
                  <a:pt x="239532" y="116202"/>
                </a:moveTo>
                <a:lnTo>
                  <a:pt x="238504" y="118258"/>
                </a:lnTo>
                <a:lnTo>
                  <a:pt x="241000" y="117123"/>
                </a:lnTo>
                <a:lnTo>
                  <a:pt x="239634" y="116304"/>
                </a:lnTo>
                <a:close/>
                <a:moveTo>
                  <a:pt x="149108" y="115999"/>
                </a:moveTo>
                <a:cubicBezTo>
                  <a:pt x="148702" y="116202"/>
                  <a:pt x="148092" y="116304"/>
                  <a:pt x="147279" y="116304"/>
                </a:cubicBezTo>
                <a:cubicBezTo>
                  <a:pt x="147482" y="116710"/>
                  <a:pt x="147584" y="116913"/>
                  <a:pt x="147584" y="116913"/>
                </a:cubicBezTo>
                <a:lnTo>
                  <a:pt x="149108" y="116913"/>
                </a:lnTo>
                <a:close/>
                <a:moveTo>
                  <a:pt x="34656" y="115694"/>
                </a:moveTo>
                <a:cubicBezTo>
                  <a:pt x="34656" y="115897"/>
                  <a:pt x="34757" y="115999"/>
                  <a:pt x="34960" y="115999"/>
                </a:cubicBezTo>
                <a:lnTo>
                  <a:pt x="34960" y="115694"/>
                </a:lnTo>
                <a:close/>
                <a:moveTo>
                  <a:pt x="227137" y="115389"/>
                </a:moveTo>
                <a:cubicBezTo>
                  <a:pt x="227137" y="115999"/>
                  <a:pt x="227188" y="116456"/>
                  <a:pt x="227289" y="116761"/>
                </a:cubicBezTo>
                <a:cubicBezTo>
                  <a:pt x="227391" y="117066"/>
                  <a:pt x="227340" y="117421"/>
                  <a:pt x="227137" y="117828"/>
                </a:cubicBezTo>
                <a:cubicBezTo>
                  <a:pt x="227746" y="117624"/>
                  <a:pt x="228153" y="117472"/>
                  <a:pt x="228356" y="117370"/>
                </a:cubicBezTo>
                <a:cubicBezTo>
                  <a:pt x="228559" y="117269"/>
                  <a:pt x="228864" y="117116"/>
                  <a:pt x="229270" y="116913"/>
                </a:cubicBezTo>
                <a:cubicBezTo>
                  <a:pt x="229067" y="116507"/>
                  <a:pt x="228966" y="115999"/>
                  <a:pt x="228966" y="115389"/>
                </a:cubicBezTo>
                <a:close/>
                <a:moveTo>
                  <a:pt x="147889" y="113865"/>
                </a:moveTo>
                <a:cubicBezTo>
                  <a:pt x="147889" y="114068"/>
                  <a:pt x="147990" y="114170"/>
                  <a:pt x="148194" y="114170"/>
                </a:cubicBezTo>
                <a:lnTo>
                  <a:pt x="148803" y="114170"/>
                </a:lnTo>
                <a:cubicBezTo>
                  <a:pt x="148803" y="113967"/>
                  <a:pt x="148498" y="113865"/>
                  <a:pt x="147889" y="113865"/>
                </a:cubicBezTo>
                <a:close/>
                <a:moveTo>
                  <a:pt x="144231" y="113865"/>
                </a:moveTo>
                <a:cubicBezTo>
                  <a:pt x="143825" y="114272"/>
                  <a:pt x="143622" y="114475"/>
                  <a:pt x="143622" y="114475"/>
                </a:cubicBezTo>
                <a:lnTo>
                  <a:pt x="144231" y="114475"/>
                </a:lnTo>
                <a:cubicBezTo>
                  <a:pt x="143825" y="114475"/>
                  <a:pt x="143825" y="114272"/>
                  <a:pt x="144231" y="113865"/>
                </a:cubicBezTo>
                <a:close/>
                <a:moveTo>
                  <a:pt x="137526" y="113865"/>
                </a:moveTo>
                <a:cubicBezTo>
                  <a:pt x="137322" y="114068"/>
                  <a:pt x="137221" y="114373"/>
                  <a:pt x="137221" y="114780"/>
                </a:cubicBezTo>
                <a:lnTo>
                  <a:pt x="137526" y="114780"/>
                </a:lnTo>
                <a:cubicBezTo>
                  <a:pt x="137526" y="114576"/>
                  <a:pt x="137576" y="114475"/>
                  <a:pt x="137678" y="114475"/>
                </a:cubicBezTo>
                <a:cubicBezTo>
                  <a:pt x="137780" y="114475"/>
                  <a:pt x="137830" y="114373"/>
                  <a:pt x="137830" y="114170"/>
                </a:cubicBezTo>
                <a:cubicBezTo>
                  <a:pt x="137830" y="113967"/>
                  <a:pt x="137729" y="113865"/>
                  <a:pt x="137526" y="113865"/>
                </a:cubicBezTo>
                <a:close/>
                <a:moveTo>
                  <a:pt x="48372" y="113865"/>
                </a:moveTo>
                <a:cubicBezTo>
                  <a:pt x="48372" y="113865"/>
                  <a:pt x="48372" y="114170"/>
                  <a:pt x="48372" y="114780"/>
                </a:cubicBezTo>
                <a:lnTo>
                  <a:pt x="48676" y="114780"/>
                </a:lnTo>
                <a:cubicBezTo>
                  <a:pt x="48676" y="114373"/>
                  <a:pt x="48778" y="114068"/>
                  <a:pt x="48981" y="113865"/>
                </a:cubicBezTo>
                <a:close/>
                <a:moveTo>
                  <a:pt x="40752" y="113256"/>
                </a:moveTo>
                <a:cubicBezTo>
                  <a:pt x="40548" y="113662"/>
                  <a:pt x="40447" y="114170"/>
                  <a:pt x="40447" y="114780"/>
                </a:cubicBezTo>
                <a:cubicBezTo>
                  <a:pt x="40447" y="115389"/>
                  <a:pt x="40345" y="115897"/>
                  <a:pt x="40142" y="116304"/>
                </a:cubicBezTo>
                <a:cubicBezTo>
                  <a:pt x="40955" y="115288"/>
                  <a:pt x="41361" y="114678"/>
                  <a:pt x="41361" y="114475"/>
                </a:cubicBezTo>
                <a:cubicBezTo>
                  <a:pt x="41361" y="114272"/>
                  <a:pt x="41158" y="113865"/>
                  <a:pt x="40752" y="113256"/>
                </a:cubicBezTo>
                <a:close/>
                <a:moveTo>
                  <a:pt x="226832" y="112951"/>
                </a:moveTo>
                <a:cubicBezTo>
                  <a:pt x="227035" y="113154"/>
                  <a:pt x="227188" y="113256"/>
                  <a:pt x="227289" y="113256"/>
                </a:cubicBezTo>
                <a:cubicBezTo>
                  <a:pt x="227391" y="113256"/>
                  <a:pt x="227543" y="113357"/>
                  <a:pt x="227746" y="113560"/>
                </a:cubicBezTo>
                <a:cubicBezTo>
                  <a:pt x="227746" y="113357"/>
                  <a:pt x="227797" y="113256"/>
                  <a:pt x="227899" y="113256"/>
                </a:cubicBezTo>
                <a:cubicBezTo>
                  <a:pt x="228000" y="113256"/>
                  <a:pt x="228051" y="113154"/>
                  <a:pt x="228051" y="112951"/>
                </a:cubicBezTo>
                <a:close/>
                <a:moveTo>
                  <a:pt x="129906" y="112951"/>
                </a:moveTo>
                <a:cubicBezTo>
                  <a:pt x="129499" y="113560"/>
                  <a:pt x="129296" y="114068"/>
                  <a:pt x="129296" y="114475"/>
                </a:cubicBezTo>
                <a:cubicBezTo>
                  <a:pt x="129296" y="114881"/>
                  <a:pt x="129093" y="115389"/>
                  <a:pt x="128686" y="115999"/>
                </a:cubicBezTo>
                <a:cubicBezTo>
                  <a:pt x="129093" y="115999"/>
                  <a:pt x="129296" y="116100"/>
                  <a:pt x="129296" y="116304"/>
                </a:cubicBezTo>
                <a:cubicBezTo>
                  <a:pt x="129702" y="115897"/>
                  <a:pt x="130007" y="115592"/>
                  <a:pt x="130210" y="115389"/>
                </a:cubicBezTo>
                <a:cubicBezTo>
                  <a:pt x="130414" y="115186"/>
                  <a:pt x="130718" y="114881"/>
                  <a:pt x="131125" y="114475"/>
                </a:cubicBezTo>
                <a:cubicBezTo>
                  <a:pt x="130922" y="114068"/>
                  <a:pt x="130515" y="113560"/>
                  <a:pt x="129906" y="112951"/>
                </a:cubicBezTo>
                <a:close/>
                <a:moveTo>
                  <a:pt x="240548" y="112341"/>
                </a:moveTo>
                <a:lnTo>
                  <a:pt x="241138" y="117061"/>
                </a:lnTo>
                <a:lnTo>
                  <a:pt x="241462" y="116913"/>
                </a:lnTo>
                <a:lnTo>
                  <a:pt x="243596" y="116913"/>
                </a:lnTo>
                <a:lnTo>
                  <a:pt x="243596" y="114780"/>
                </a:lnTo>
                <a:cubicBezTo>
                  <a:pt x="244002" y="114373"/>
                  <a:pt x="244409" y="114068"/>
                  <a:pt x="244815" y="113865"/>
                </a:cubicBezTo>
                <a:cubicBezTo>
                  <a:pt x="245222" y="113662"/>
                  <a:pt x="245730" y="113256"/>
                  <a:pt x="246339" y="112646"/>
                </a:cubicBezTo>
                <a:cubicBezTo>
                  <a:pt x="245323" y="113052"/>
                  <a:pt x="244561" y="113306"/>
                  <a:pt x="244053" y="113408"/>
                </a:cubicBezTo>
                <a:cubicBezTo>
                  <a:pt x="243545" y="113510"/>
                  <a:pt x="243088" y="113662"/>
                  <a:pt x="242682" y="113865"/>
                </a:cubicBezTo>
                <a:cubicBezTo>
                  <a:pt x="242275" y="113459"/>
                  <a:pt x="241920" y="113205"/>
                  <a:pt x="241615" y="113103"/>
                </a:cubicBezTo>
                <a:cubicBezTo>
                  <a:pt x="241310" y="113002"/>
                  <a:pt x="240954" y="112748"/>
                  <a:pt x="240548" y="112341"/>
                </a:cubicBezTo>
                <a:close/>
                <a:moveTo>
                  <a:pt x="126553" y="112341"/>
                </a:moveTo>
                <a:cubicBezTo>
                  <a:pt x="126350" y="112544"/>
                  <a:pt x="126248" y="112849"/>
                  <a:pt x="126248" y="113256"/>
                </a:cubicBezTo>
                <a:lnTo>
                  <a:pt x="126553" y="113256"/>
                </a:lnTo>
                <a:cubicBezTo>
                  <a:pt x="126553" y="112849"/>
                  <a:pt x="126654" y="112544"/>
                  <a:pt x="126858" y="112341"/>
                </a:cubicBezTo>
                <a:close/>
                <a:moveTo>
                  <a:pt x="237652" y="112189"/>
                </a:moveTo>
                <a:cubicBezTo>
                  <a:pt x="237551" y="112087"/>
                  <a:pt x="237500" y="112138"/>
                  <a:pt x="237500" y="112341"/>
                </a:cubicBezTo>
                <a:cubicBezTo>
                  <a:pt x="237500" y="112544"/>
                  <a:pt x="237398" y="112646"/>
                  <a:pt x="237195" y="112646"/>
                </a:cubicBezTo>
                <a:lnTo>
                  <a:pt x="237805" y="112646"/>
                </a:lnTo>
                <a:cubicBezTo>
                  <a:pt x="237805" y="112443"/>
                  <a:pt x="237754" y="112290"/>
                  <a:pt x="237652" y="112189"/>
                </a:cubicBezTo>
                <a:close/>
                <a:moveTo>
                  <a:pt x="141945" y="112036"/>
                </a:moveTo>
                <a:cubicBezTo>
                  <a:pt x="141437" y="111833"/>
                  <a:pt x="140675" y="112240"/>
                  <a:pt x="139659" y="113256"/>
                </a:cubicBezTo>
                <a:cubicBezTo>
                  <a:pt x="140472" y="113256"/>
                  <a:pt x="141082" y="113256"/>
                  <a:pt x="141488" y="113256"/>
                </a:cubicBezTo>
                <a:cubicBezTo>
                  <a:pt x="141894" y="113256"/>
                  <a:pt x="142606" y="113357"/>
                  <a:pt x="143622" y="113560"/>
                </a:cubicBezTo>
                <a:cubicBezTo>
                  <a:pt x="143012" y="112748"/>
                  <a:pt x="142453" y="112240"/>
                  <a:pt x="141945" y="112036"/>
                </a:cubicBezTo>
                <a:close/>
                <a:moveTo>
                  <a:pt x="223174" y="111732"/>
                </a:moveTo>
                <a:cubicBezTo>
                  <a:pt x="223174" y="111732"/>
                  <a:pt x="222768" y="111935"/>
                  <a:pt x="221955" y="112341"/>
                </a:cubicBezTo>
                <a:cubicBezTo>
                  <a:pt x="222362" y="112544"/>
                  <a:pt x="222616" y="112748"/>
                  <a:pt x="222717" y="112951"/>
                </a:cubicBezTo>
                <a:cubicBezTo>
                  <a:pt x="222819" y="113154"/>
                  <a:pt x="222971" y="113357"/>
                  <a:pt x="223174" y="113560"/>
                </a:cubicBezTo>
                <a:cubicBezTo>
                  <a:pt x="222768" y="114170"/>
                  <a:pt x="222362" y="114780"/>
                  <a:pt x="221955" y="115389"/>
                </a:cubicBezTo>
                <a:cubicBezTo>
                  <a:pt x="221549" y="115999"/>
                  <a:pt x="221142" y="116608"/>
                  <a:pt x="220736" y="117218"/>
                </a:cubicBezTo>
                <a:cubicBezTo>
                  <a:pt x="220736" y="117015"/>
                  <a:pt x="221041" y="117218"/>
                  <a:pt x="221650" y="117828"/>
                </a:cubicBezTo>
                <a:cubicBezTo>
                  <a:pt x="222463" y="117421"/>
                  <a:pt x="223073" y="116862"/>
                  <a:pt x="223479" y="116151"/>
                </a:cubicBezTo>
                <a:cubicBezTo>
                  <a:pt x="223886" y="115440"/>
                  <a:pt x="224394" y="114576"/>
                  <a:pt x="225003" y="113560"/>
                </a:cubicBezTo>
                <a:close/>
                <a:moveTo>
                  <a:pt x="231099" y="111427"/>
                </a:moveTo>
                <a:cubicBezTo>
                  <a:pt x="230896" y="111630"/>
                  <a:pt x="230794" y="111833"/>
                  <a:pt x="230794" y="112036"/>
                </a:cubicBezTo>
                <a:lnTo>
                  <a:pt x="232623" y="112036"/>
                </a:lnTo>
                <a:lnTo>
                  <a:pt x="232623" y="111427"/>
                </a:lnTo>
                <a:close/>
                <a:moveTo>
                  <a:pt x="52639" y="111427"/>
                </a:moveTo>
                <a:cubicBezTo>
                  <a:pt x="52029" y="112036"/>
                  <a:pt x="51521" y="112443"/>
                  <a:pt x="51115" y="112646"/>
                </a:cubicBezTo>
                <a:cubicBezTo>
                  <a:pt x="52537" y="113256"/>
                  <a:pt x="53350" y="113560"/>
                  <a:pt x="53553" y="113560"/>
                </a:cubicBezTo>
                <a:cubicBezTo>
                  <a:pt x="53756" y="113560"/>
                  <a:pt x="53858" y="113256"/>
                  <a:pt x="53858" y="112646"/>
                </a:cubicBezTo>
                <a:cubicBezTo>
                  <a:pt x="53858" y="112646"/>
                  <a:pt x="53452" y="112240"/>
                  <a:pt x="52639" y="111427"/>
                </a:cubicBezTo>
                <a:close/>
                <a:moveTo>
                  <a:pt x="147279" y="111122"/>
                </a:moveTo>
                <a:cubicBezTo>
                  <a:pt x="147076" y="111528"/>
                  <a:pt x="146974" y="111732"/>
                  <a:pt x="146974" y="111732"/>
                </a:cubicBezTo>
                <a:cubicBezTo>
                  <a:pt x="147584" y="111732"/>
                  <a:pt x="148092" y="111833"/>
                  <a:pt x="148498" y="112036"/>
                </a:cubicBezTo>
                <a:cubicBezTo>
                  <a:pt x="148295" y="111630"/>
                  <a:pt x="147990" y="111427"/>
                  <a:pt x="147584" y="111427"/>
                </a:cubicBezTo>
                <a:cubicBezTo>
                  <a:pt x="147381" y="111427"/>
                  <a:pt x="147279" y="111325"/>
                  <a:pt x="147279" y="111122"/>
                </a:cubicBezTo>
                <a:close/>
                <a:moveTo>
                  <a:pt x="227137" y="110817"/>
                </a:moveTo>
                <a:lnTo>
                  <a:pt x="226832" y="111122"/>
                </a:lnTo>
                <a:cubicBezTo>
                  <a:pt x="227035" y="111122"/>
                  <a:pt x="227035" y="111224"/>
                  <a:pt x="226832" y="111427"/>
                </a:cubicBezTo>
                <a:cubicBezTo>
                  <a:pt x="227238" y="111224"/>
                  <a:pt x="227442" y="111122"/>
                  <a:pt x="227442" y="111122"/>
                </a:cubicBezTo>
                <a:close/>
                <a:moveTo>
                  <a:pt x="58125" y="110817"/>
                </a:moveTo>
                <a:cubicBezTo>
                  <a:pt x="58125" y="111020"/>
                  <a:pt x="58074" y="111173"/>
                  <a:pt x="57973" y="111274"/>
                </a:cubicBezTo>
                <a:cubicBezTo>
                  <a:pt x="57871" y="111376"/>
                  <a:pt x="57820" y="111528"/>
                  <a:pt x="57820" y="111732"/>
                </a:cubicBezTo>
                <a:lnTo>
                  <a:pt x="58125" y="112036"/>
                </a:lnTo>
                <a:cubicBezTo>
                  <a:pt x="58125" y="111630"/>
                  <a:pt x="58227" y="111325"/>
                  <a:pt x="58430" y="111122"/>
                </a:cubicBezTo>
                <a:close/>
                <a:moveTo>
                  <a:pt x="56296" y="110208"/>
                </a:moveTo>
                <a:lnTo>
                  <a:pt x="56296" y="110512"/>
                </a:lnTo>
                <a:cubicBezTo>
                  <a:pt x="56500" y="110512"/>
                  <a:pt x="56601" y="110411"/>
                  <a:pt x="56601" y="110208"/>
                </a:cubicBezTo>
                <a:close/>
                <a:moveTo>
                  <a:pt x="52029" y="109903"/>
                </a:moveTo>
                <a:lnTo>
                  <a:pt x="51724" y="110208"/>
                </a:lnTo>
                <a:lnTo>
                  <a:pt x="52029" y="110512"/>
                </a:lnTo>
                <a:cubicBezTo>
                  <a:pt x="52029" y="110309"/>
                  <a:pt x="52131" y="110208"/>
                  <a:pt x="52334" y="110208"/>
                </a:cubicBezTo>
                <a:cubicBezTo>
                  <a:pt x="52131" y="110004"/>
                  <a:pt x="52029" y="109903"/>
                  <a:pt x="52029" y="109903"/>
                </a:cubicBezTo>
                <a:close/>
                <a:moveTo>
                  <a:pt x="141488" y="109598"/>
                </a:moveTo>
                <a:lnTo>
                  <a:pt x="140878" y="109903"/>
                </a:lnTo>
                <a:lnTo>
                  <a:pt x="140878" y="110512"/>
                </a:lnTo>
                <a:cubicBezTo>
                  <a:pt x="141082" y="110512"/>
                  <a:pt x="141183" y="110462"/>
                  <a:pt x="141183" y="110360"/>
                </a:cubicBezTo>
                <a:cubicBezTo>
                  <a:pt x="141183" y="110258"/>
                  <a:pt x="141285" y="110208"/>
                  <a:pt x="141488" y="110208"/>
                </a:cubicBezTo>
                <a:cubicBezTo>
                  <a:pt x="141082" y="110208"/>
                  <a:pt x="141082" y="110004"/>
                  <a:pt x="141488" y="109598"/>
                </a:cubicBezTo>
                <a:close/>
                <a:moveTo>
                  <a:pt x="223174" y="109293"/>
                </a:moveTo>
                <a:cubicBezTo>
                  <a:pt x="222768" y="109293"/>
                  <a:pt x="222463" y="109395"/>
                  <a:pt x="222260" y="109598"/>
                </a:cubicBezTo>
                <a:cubicBezTo>
                  <a:pt x="222260" y="109598"/>
                  <a:pt x="222260" y="109903"/>
                  <a:pt x="222260" y="110512"/>
                </a:cubicBezTo>
                <a:cubicBezTo>
                  <a:pt x="222260" y="110309"/>
                  <a:pt x="222362" y="110208"/>
                  <a:pt x="222565" y="110208"/>
                </a:cubicBezTo>
                <a:lnTo>
                  <a:pt x="222870" y="110208"/>
                </a:lnTo>
                <a:cubicBezTo>
                  <a:pt x="222870" y="110004"/>
                  <a:pt x="222920" y="109852"/>
                  <a:pt x="223022" y="109750"/>
                </a:cubicBezTo>
                <a:cubicBezTo>
                  <a:pt x="223124" y="109649"/>
                  <a:pt x="223174" y="109496"/>
                  <a:pt x="223174" y="109293"/>
                </a:cubicBezTo>
                <a:close/>
                <a:moveTo>
                  <a:pt x="129906" y="108379"/>
                </a:moveTo>
                <a:cubicBezTo>
                  <a:pt x="129906" y="109192"/>
                  <a:pt x="129804" y="109700"/>
                  <a:pt x="129601" y="109903"/>
                </a:cubicBezTo>
                <a:lnTo>
                  <a:pt x="130210" y="109903"/>
                </a:lnTo>
                <a:cubicBezTo>
                  <a:pt x="130414" y="109496"/>
                  <a:pt x="130515" y="108988"/>
                  <a:pt x="130515" y="108379"/>
                </a:cubicBezTo>
                <a:close/>
                <a:moveTo>
                  <a:pt x="242682" y="108074"/>
                </a:moveTo>
                <a:cubicBezTo>
                  <a:pt x="240853" y="108277"/>
                  <a:pt x="239735" y="108582"/>
                  <a:pt x="239329" y="108988"/>
                </a:cubicBezTo>
                <a:cubicBezTo>
                  <a:pt x="239735" y="109395"/>
                  <a:pt x="239888" y="109649"/>
                  <a:pt x="239786" y="109750"/>
                </a:cubicBezTo>
                <a:cubicBezTo>
                  <a:pt x="239684" y="109852"/>
                  <a:pt x="239837" y="110004"/>
                  <a:pt x="240243" y="110208"/>
                </a:cubicBezTo>
                <a:cubicBezTo>
                  <a:pt x="240650" y="109801"/>
                  <a:pt x="240954" y="109496"/>
                  <a:pt x="241158" y="109293"/>
                </a:cubicBezTo>
                <a:cubicBezTo>
                  <a:pt x="241361" y="109090"/>
                  <a:pt x="241869" y="108684"/>
                  <a:pt x="242682" y="108074"/>
                </a:cubicBezTo>
                <a:close/>
                <a:moveTo>
                  <a:pt x="237500" y="108074"/>
                </a:moveTo>
                <a:cubicBezTo>
                  <a:pt x="237094" y="108277"/>
                  <a:pt x="236687" y="108379"/>
                  <a:pt x="236281" y="108379"/>
                </a:cubicBezTo>
                <a:cubicBezTo>
                  <a:pt x="235874" y="108379"/>
                  <a:pt x="235366" y="108582"/>
                  <a:pt x="234757" y="108988"/>
                </a:cubicBezTo>
                <a:cubicBezTo>
                  <a:pt x="234960" y="109395"/>
                  <a:pt x="235062" y="109598"/>
                  <a:pt x="235062" y="109598"/>
                </a:cubicBezTo>
                <a:cubicBezTo>
                  <a:pt x="235671" y="109598"/>
                  <a:pt x="236382" y="109395"/>
                  <a:pt x="237195" y="108988"/>
                </a:cubicBezTo>
                <a:cubicBezTo>
                  <a:pt x="237195" y="108582"/>
                  <a:pt x="237297" y="108277"/>
                  <a:pt x="237500" y="108074"/>
                </a:cubicBezTo>
                <a:close/>
                <a:moveTo>
                  <a:pt x="41361" y="108074"/>
                </a:moveTo>
                <a:cubicBezTo>
                  <a:pt x="40955" y="109293"/>
                  <a:pt x="40752" y="109801"/>
                  <a:pt x="40752" y="109598"/>
                </a:cubicBezTo>
                <a:cubicBezTo>
                  <a:pt x="41158" y="109598"/>
                  <a:pt x="41666" y="109700"/>
                  <a:pt x="42276" y="109903"/>
                </a:cubicBezTo>
                <a:cubicBezTo>
                  <a:pt x="41666" y="109090"/>
                  <a:pt x="41361" y="108480"/>
                  <a:pt x="41361" y="108074"/>
                </a:cubicBezTo>
                <a:close/>
                <a:moveTo>
                  <a:pt x="226832" y="107464"/>
                </a:moveTo>
                <a:lnTo>
                  <a:pt x="226832" y="108074"/>
                </a:lnTo>
                <a:cubicBezTo>
                  <a:pt x="227035" y="108074"/>
                  <a:pt x="227188" y="108023"/>
                  <a:pt x="227289" y="107922"/>
                </a:cubicBezTo>
                <a:cubicBezTo>
                  <a:pt x="227391" y="107820"/>
                  <a:pt x="227543" y="107769"/>
                  <a:pt x="227746" y="107769"/>
                </a:cubicBezTo>
                <a:lnTo>
                  <a:pt x="227746" y="107464"/>
                </a:lnTo>
                <a:close/>
                <a:moveTo>
                  <a:pt x="38008" y="107464"/>
                </a:moveTo>
                <a:lnTo>
                  <a:pt x="38008" y="109293"/>
                </a:lnTo>
                <a:cubicBezTo>
                  <a:pt x="38415" y="109293"/>
                  <a:pt x="38669" y="109242"/>
                  <a:pt x="38770" y="109141"/>
                </a:cubicBezTo>
                <a:cubicBezTo>
                  <a:pt x="38872" y="109039"/>
                  <a:pt x="39024" y="108988"/>
                  <a:pt x="39228" y="108988"/>
                </a:cubicBezTo>
                <a:cubicBezTo>
                  <a:pt x="39024" y="108582"/>
                  <a:pt x="38923" y="108074"/>
                  <a:pt x="38923" y="107464"/>
                </a:cubicBezTo>
                <a:close/>
                <a:moveTo>
                  <a:pt x="127467" y="107160"/>
                </a:moveTo>
                <a:cubicBezTo>
                  <a:pt x="127264" y="107363"/>
                  <a:pt x="126756" y="108176"/>
                  <a:pt x="125943" y="109598"/>
                </a:cubicBezTo>
                <a:cubicBezTo>
                  <a:pt x="126959" y="109395"/>
                  <a:pt x="127772" y="108988"/>
                  <a:pt x="128382" y="108379"/>
                </a:cubicBezTo>
                <a:cubicBezTo>
                  <a:pt x="128178" y="108176"/>
                  <a:pt x="128077" y="108023"/>
                  <a:pt x="128077" y="107922"/>
                </a:cubicBezTo>
                <a:cubicBezTo>
                  <a:pt x="128077" y="107820"/>
                  <a:pt x="127874" y="107566"/>
                  <a:pt x="127467" y="107160"/>
                </a:cubicBezTo>
                <a:close/>
                <a:moveTo>
                  <a:pt x="148803" y="106855"/>
                </a:moveTo>
                <a:cubicBezTo>
                  <a:pt x="148803" y="107261"/>
                  <a:pt x="148854" y="107515"/>
                  <a:pt x="148956" y="107617"/>
                </a:cubicBezTo>
                <a:cubicBezTo>
                  <a:pt x="149057" y="107718"/>
                  <a:pt x="149108" y="107871"/>
                  <a:pt x="149108" y="108074"/>
                </a:cubicBezTo>
                <a:cubicBezTo>
                  <a:pt x="149311" y="108074"/>
                  <a:pt x="149514" y="107972"/>
                  <a:pt x="149718" y="107769"/>
                </a:cubicBezTo>
                <a:cubicBezTo>
                  <a:pt x="149718" y="107160"/>
                  <a:pt x="149718" y="106855"/>
                  <a:pt x="149718" y="106855"/>
                </a:cubicBezTo>
                <a:close/>
                <a:moveTo>
                  <a:pt x="136916" y="106855"/>
                </a:moveTo>
                <a:cubicBezTo>
                  <a:pt x="136510" y="107261"/>
                  <a:pt x="136205" y="107515"/>
                  <a:pt x="136002" y="107617"/>
                </a:cubicBezTo>
                <a:cubicBezTo>
                  <a:pt x="135798" y="107718"/>
                  <a:pt x="135494" y="107871"/>
                  <a:pt x="135087" y="108074"/>
                </a:cubicBezTo>
                <a:cubicBezTo>
                  <a:pt x="135087" y="108480"/>
                  <a:pt x="135189" y="108887"/>
                  <a:pt x="135392" y="109293"/>
                </a:cubicBezTo>
                <a:cubicBezTo>
                  <a:pt x="135595" y="109700"/>
                  <a:pt x="135798" y="110208"/>
                  <a:pt x="136002" y="110817"/>
                </a:cubicBezTo>
                <a:cubicBezTo>
                  <a:pt x="136205" y="110004"/>
                  <a:pt x="136306" y="109344"/>
                  <a:pt x="136306" y="108836"/>
                </a:cubicBezTo>
                <a:cubicBezTo>
                  <a:pt x="136306" y="108328"/>
                  <a:pt x="136510" y="107668"/>
                  <a:pt x="136916" y="106855"/>
                </a:cubicBezTo>
                <a:close/>
                <a:moveTo>
                  <a:pt x="47762" y="106855"/>
                </a:moveTo>
                <a:cubicBezTo>
                  <a:pt x="47152" y="107871"/>
                  <a:pt x="46848" y="108531"/>
                  <a:pt x="46848" y="108836"/>
                </a:cubicBezTo>
                <a:cubicBezTo>
                  <a:pt x="46848" y="109141"/>
                  <a:pt x="47051" y="109700"/>
                  <a:pt x="47457" y="110512"/>
                </a:cubicBezTo>
                <a:cubicBezTo>
                  <a:pt x="47457" y="109903"/>
                  <a:pt x="47508" y="109293"/>
                  <a:pt x="47610" y="108684"/>
                </a:cubicBezTo>
                <a:cubicBezTo>
                  <a:pt x="47711" y="108074"/>
                  <a:pt x="47762" y="107464"/>
                  <a:pt x="47762" y="106855"/>
                </a:cubicBezTo>
                <a:close/>
                <a:moveTo>
                  <a:pt x="239024" y="106245"/>
                </a:moveTo>
                <a:cubicBezTo>
                  <a:pt x="238821" y="106652"/>
                  <a:pt x="238719" y="106855"/>
                  <a:pt x="238719" y="106855"/>
                </a:cubicBezTo>
                <a:cubicBezTo>
                  <a:pt x="238719" y="107058"/>
                  <a:pt x="239024" y="107160"/>
                  <a:pt x="239634" y="107160"/>
                </a:cubicBezTo>
                <a:lnTo>
                  <a:pt x="239938" y="106855"/>
                </a:lnTo>
                <a:cubicBezTo>
                  <a:pt x="239735" y="106652"/>
                  <a:pt x="239583" y="106550"/>
                  <a:pt x="239481" y="106550"/>
                </a:cubicBezTo>
                <a:cubicBezTo>
                  <a:pt x="239380" y="106550"/>
                  <a:pt x="239227" y="106448"/>
                  <a:pt x="239024" y="106245"/>
                </a:cubicBezTo>
                <a:close/>
                <a:moveTo>
                  <a:pt x="234452" y="105940"/>
                </a:moveTo>
                <a:cubicBezTo>
                  <a:pt x="233842" y="105940"/>
                  <a:pt x="233436" y="106042"/>
                  <a:pt x="233233" y="106245"/>
                </a:cubicBezTo>
                <a:lnTo>
                  <a:pt x="233233" y="106550"/>
                </a:lnTo>
                <a:cubicBezTo>
                  <a:pt x="233842" y="106550"/>
                  <a:pt x="234249" y="106448"/>
                  <a:pt x="234452" y="106245"/>
                </a:cubicBezTo>
                <a:close/>
                <a:moveTo>
                  <a:pt x="128382" y="105940"/>
                </a:moveTo>
                <a:cubicBezTo>
                  <a:pt x="128382" y="105940"/>
                  <a:pt x="128788" y="106144"/>
                  <a:pt x="129601" y="106550"/>
                </a:cubicBezTo>
                <a:lnTo>
                  <a:pt x="129601" y="105940"/>
                </a:lnTo>
                <a:close/>
                <a:moveTo>
                  <a:pt x="40142" y="105940"/>
                </a:moveTo>
                <a:lnTo>
                  <a:pt x="40142" y="106245"/>
                </a:lnTo>
                <a:lnTo>
                  <a:pt x="40447" y="106245"/>
                </a:lnTo>
                <a:cubicBezTo>
                  <a:pt x="40447" y="106042"/>
                  <a:pt x="40345" y="105940"/>
                  <a:pt x="40142" y="105940"/>
                </a:cubicBezTo>
                <a:close/>
                <a:moveTo>
                  <a:pt x="55077" y="105636"/>
                </a:moveTo>
                <a:lnTo>
                  <a:pt x="54772" y="105940"/>
                </a:lnTo>
                <a:lnTo>
                  <a:pt x="55382" y="106550"/>
                </a:lnTo>
                <a:cubicBezTo>
                  <a:pt x="55585" y="106550"/>
                  <a:pt x="55687" y="106448"/>
                  <a:pt x="55687" y="106245"/>
                </a:cubicBezTo>
                <a:cubicBezTo>
                  <a:pt x="55687" y="106245"/>
                  <a:pt x="55484" y="106042"/>
                  <a:pt x="55077" y="105636"/>
                </a:cubicBezTo>
                <a:close/>
                <a:moveTo>
                  <a:pt x="143622" y="105331"/>
                </a:moveTo>
                <a:cubicBezTo>
                  <a:pt x="143418" y="105534"/>
                  <a:pt x="143317" y="105686"/>
                  <a:pt x="143317" y="105788"/>
                </a:cubicBezTo>
                <a:cubicBezTo>
                  <a:pt x="143317" y="105890"/>
                  <a:pt x="143215" y="106042"/>
                  <a:pt x="143012" y="106245"/>
                </a:cubicBezTo>
                <a:cubicBezTo>
                  <a:pt x="143418" y="106245"/>
                  <a:pt x="143672" y="106296"/>
                  <a:pt x="143774" y="106398"/>
                </a:cubicBezTo>
                <a:cubicBezTo>
                  <a:pt x="143876" y="106499"/>
                  <a:pt x="144028" y="106550"/>
                  <a:pt x="144231" y="106550"/>
                </a:cubicBezTo>
                <a:cubicBezTo>
                  <a:pt x="144434" y="106347"/>
                  <a:pt x="144536" y="106245"/>
                  <a:pt x="144536" y="106245"/>
                </a:cubicBezTo>
                <a:close/>
                <a:moveTo>
                  <a:pt x="242682" y="104721"/>
                </a:moveTo>
                <a:cubicBezTo>
                  <a:pt x="242478" y="104721"/>
                  <a:pt x="242377" y="104772"/>
                  <a:pt x="242377" y="104874"/>
                </a:cubicBezTo>
                <a:cubicBezTo>
                  <a:pt x="242377" y="104975"/>
                  <a:pt x="242275" y="105026"/>
                  <a:pt x="242072" y="105026"/>
                </a:cubicBezTo>
                <a:cubicBezTo>
                  <a:pt x="242275" y="105229"/>
                  <a:pt x="242377" y="105534"/>
                  <a:pt x="242377" y="105940"/>
                </a:cubicBezTo>
                <a:cubicBezTo>
                  <a:pt x="242377" y="105737"/>
                  <a:pt x="242428" y="105534"/>
                  <a:pt x="242529" y="105331"/>
                </a:cubicBezTo>
                <a:cubicBezTo>
                  <a:pt x="242631" y="105128"/>
                  <a:pt x="242682" y="104924"/>
                  <a:pt x="242682" y="104721"/>
                </a:cubicBezTo>
                <a:close/>
                <a:moveTo>
                  <a:pt x="231404" y="103807"/>
                </a:moveTo>
                <a:cubicBezTo>
                  <a:pt x="230591" y="104213"/>
                  <a:pt x="229931" y="104620"/>
                  <a:pt x="229423" y="105026"/>
                </a:cubicBezTo>
                <a:cubicBezTo>
                  <a:pt x="228915" y="105432"/>
                  <a:pt x="228153" y="106042"/>
                  <a:pt x="227137" y="106855"/>
                </a:cubicBezTo>
                <a:cubicBezTo>
                  <a:pt x="228153" y="106652"/>
                  <a:pt x="229016" y="106550"/>
                  <a:pt x="229728" y="106550"/>
                </a:cubicBezTo>
                <a:cubicBezTo>
                  <a:pt x="230439" y="106550"/>
                  <a:pt x="230998" y="106448"/>
                  <a:pt x="231404" y="106245"/>
                </a:cubicBezTo>
                <a:cubicBezTo>
                  <a:pt x="231607" y="105636"/>
                  <a:pt x="231709" y="104924"/>
                  <a:pt x="231709" y="104112"/>
                </a:cubicBezTo>
                <a:cubicBezTo>
                  <a:pt x="231912" y="103908"/>
                  <a:pt x="231810" y="103807"/>
                  <a:pt x="231404" y="103807"/>
                </a:cubicBezTo>
                <a:close/>
                <a:moveTo>
                  <a:pt x="139354" y="103807"/>
                </a:moveTo>
                <a:cubicBezTo>
                  <a:pt x="138135" y="103807"/>
                  <a:pt x="137424" y="103908"/>
                  <a:pt x="137221" y="104112"/>
                </a:cubicBezTo>
                <a:cubicBezTo>
                  <a:pt x="137018" y="104315"/>
                  <a:pt x="136967" y="104518"/>
                  <a:pt x="137068" y="104721"/>
                </a:cubicBezTo>
                <a:cubicBezTo>
                  <a:pt x="137170" y="104924"/>
                  <a:pt x="137119" y="105229"/>
                  <a:pt x="136916" y="105636"/>
                </a:cubicBezTo>
                <a:cubicBezTo>
                  <a:pt x="137119" y="105636"/>
                  <a:pt x="137221" y="105737"/>
                  <a:pt x="137221" y="105940"/>
                </a:cubicBezTo>
                <a:cubicBezTo>
                  <a:pt x="137627" y="105534"/>
                  <a:pt x="137983" y="105178"/>
                  <a:pt x="138288" y="104874"/>
                </a:cubicBezTo>
                <a:cubicBezTo>
                  <a:pt x="138592" y="104569"/>
                  <a:pt x="138948" y="104213"/>
                  <a:pt x="139354" y="103807"/>
                </a:cubicBezTo>
                <a:close/>
                <a:moveTo>
                  <a:pt x="50810" y="103807"/>
                </a:moveTo>
                <a:cubicBezTo>
                  <a:pt x="49388" y="104010"/>
                  <a:pt x="48575" y="104162"/>
                  <a:pt x="48372" y="104264"/>
                </a:cubicBezTo>
                <a:cubicBezTo>
                  <a:pt x="48168" y="104366"/>
                  <a:pt x="48168" y="104924"/>
                  <a:pt x="48372" y="105940"/>
                </a:cubicBezTo>
                <a:cubicBezTo>
                  <a:pt x="49184" y="105128"/>
                  <a:pt x="49997" y="104416"/>
                  <a:pt x="50810" y="103807"/>
                </a:cubicBezTo>
                <a:close/>
                <a:moveTo>
                  <a:pt x="127162" y="103197"/>
                </a:moveTo>
                <a:cubicBezTo>
                  <a:pt x="127162" y="103604"/>
                  <a:pt x="127061" y="103959"/>
                  <a:pt x="126858" y="104264"/>
                </a:cubicBezTo>
                <a:cubicBezTo>
                  <a:pt x="126654" y="104569"/>
                  <a:pt x="126451" y="104924"/>
                  <a:pt x="126248" y="105331"/>
                </a:cubicBezTo>
                <a:cubicBezTo>
                  <a:pt x="126654" y="105534"/>
                  <a:pt x="127010" y="105636"/>
                  <a:pt x="127315" y="105636"/>
                </a:cubicBezTo>
                <a:lnTo>
                  <a:pt x="128067" y="105851"/>
                </a:lnTo>
                <a:lnTo>
                  <a:pt x="127772" y="103197"/>
                </a:lnTo>
                <a:close/>
                <a:moveTo>
                  <a:pt x="60259" y="103197"/>
                </a:moveTo>
                <a:lnTo>
                  <a:pt x="60259" y="103502"/>
                </a:lnTo>
                <a:lnTo>
                  <a:pt x="61173" y="103502"/>
                </a:lnTo>
                <a:lnTo>
                  <a:pt x="61173" y="103197"/>
                </a:lnTo>
                <a:close/>
                <a:moveTo>
                  <a:pt x="149718" y="102892"/>
                </a:moveTo>
                <a:lnTo>
                  <a:pt x="149413" y="103197"/>
                </a:lnTo>
                <a:lnTo>
                  <a:pt x="149718" y="103502"/>
                </a:lnTo>
                <a:lnTo>
                  <a:pt x="149718" y="103197"/>
                </a:lnTo>
                <a:close/>
                <a:moveTo>
                  <a:pt x="39228" y="102588"/>
                </a:moveTo>
                <a:cubicBezTo>
                  <a:pt x="38415" y="103604"/>
                  <a:pt x="38008" y="104264"/>
                  <a:pt x="38008" y="104569"/>
                </a:cubicBezTo>
                <a:cubicBezTo>
                  <a:pt x="38008" y="104874"/>
                  <a:pt x="38516" y="105229"/>
                  <a:pt x="39532" y="105636"/>
                </a:cubicBezTo>
                <a:cubicBezTo>
                  <a:pt x="39126" y="105229"/>
                  <a:pt x="38974" y="104772"/>
                  <a:pt x="39075" y="104264"/>
                </a:cubicBezTo>
                <a:cubicBezTo>
                  <a:pt x="39177" y="103756"/>
                  <a:pt x="39228" y="103197"/>
                  <a:pt x="39228" y="102588"/>
                </a:cubicBezTo>
                <a:close/>
                <a:moveTo>
                  <a:pt x="132039" y="102435"/>
                </a:moveTo>
                <a:cubicBezTo>
                  <a:pt x="131836" y="101927"/>
                  <a:pt x="131125" y="102283"/>
                  <a:pt x="129906" y="103502"/>
                </a:cubicBezTo>
                <a:lnTo>
                  <a:pt x="130820" y="104416"/>
                </a:lnTo>
                <a:lnTo>
                  <a:pt x="132649" y="104416"/>
                </a:lnTo>
                <a:cubicBezTo>
                  <a:pt x="132446" y="103604"/>
                  <a:pt x="132242" y="102943"/>
                  <a:pt x="132039" y="102435"/>
                </a:cubicBezTo>
                <a:close/>
                <a:moveTo>
                  <a:pt x="43342" y="102283"/>
                </a:moveTo>
                <a:cubicBezTo>
                  <a:pt x="43038" y="101876"/>
                  <a:pt x="42377" y="102080"/>
                  <a:pt x="41361" y="102892"/>
                </a:cubicBezTo>
                <a:cubicBezTo>
                  <a:pt x="41768" y="103705"/>
                  <a:pt x="42072" y="104162"/>
                  <a:pt x="42276" y="104264"/>
                </a:cubicBezTo>
                <a:cubicBezTo>
                  <a:pt x="42479" y="104366"/>
                  <a:pt x="43088" y="104213"/>
                  <a:pt x="44104" y="103807"/>
                </a:cubicBezTo>
                <a:cubicBezTo>
                  <a:pt x="43901" y="103197"/>
                  <a:pt x="43647" y="102689"/>
                  <a:pt x="43342" y="102283"/>
                </a:cubicBezTo>
                <a:close/>
                <a:moveTo>
                  <a:pt x="58684" y="101978"/>
                </a:moveTo>
                <a:lnTo>
                  <a:pt x="58582" y="102588"/>
                </a:lnTo>
                <a:cubicBezTo>
                  <a:pt x="58481" y="102791"/>
                  <a:pt x="58430" y="103096"/>
                  <a:pt x="58430" y="103502"/>
                </a:cubicBezTo>
                <a:lnTo>
                  <a:pt x="59344" y="103502"/>
                </a:lnTo>
                <a:cubicBezTo>
                  <a:pt x="59344" y="103096"/>
                  <a:pt x="59395" y="102791"/>
                  <a:pt x="59497" y="102588"/>
                </a:cubicBezTo>
                <a:lnTo>
                  <a:pt x="59598" y="101978"/>
                </a:lnTo>
                <a:close/>
                <a:moveTo>
                  <a:pt x="140878" y="101368"/>
                </a:moveTo>
                <a:lnTo>
                  <a:pt x="140878" y="101673"/>
                </a:lnTo>
                <a:lnTo>
                  <a:pt x="142098" y="101673"/>
                </a:lnTo>
                <a:cubicBezTo>
                  <a:pt x="142301" y="101673"/>
                  <a:pt x="142402" y="101622"/>
                  <a:pt x="142402" y="101521"/>
                </a:cubicBezTo>
                <a:cubicBezTo>
                  <a:pt x="142402" y="101419"/>
                  <a:pt x="142301" y="101368"/>
                  <a:pt x="142098" y="101368"/>
                </a:cubicBezTo>
                <a:close/>
                <a:moveTo>
                  <a:pt x="51724" y="101368"/>
                </a:moveTo>
                <a:lnTo>
                  <a:pt x="51724" y="101673"/>
                </a:lnTo>
                <a:cubicBezTo>
                  <a:pt x="51928" y="101876"/>
                  <a:pt x="52080" y="101978"/>
                  <a:pt x="52182" y="101978"/>
                </a:cubicBezTo>
                <a:cubicBezTo>
                  <a:pt x="52283" y="101978"/>
                  <a:pt x="52537" y="102181"/>
                  <a:pt x="52944" y="102588"/>
                </a:cubicBezTo>
                <a:cubicBezTo>
                  <a:pt x="53350" y="101775"/>
                  <a:pt x="53553" y="101368"/>
                  <a:pt x="53553" y="101368"/>
                </a:cubicBezTo>
                <a:close/>
                <a:moveTo>
                  <a:pt x="239938" y="101064"/>
                </a:moveTo>
                <a:cubicBezTo>
                  <a:pt x="239126" y="101470"/>
                  <a:pt x="238821" y="101673"/>
                  <a:pt x="239024" y="101673"/>
                </a:cubicBezTo>
                <a:cubicBezTo>
                  <a:pt x="239430" y="102080"/>
                  <a:pt x="239634" y="102486"/>
                  <a:pt x="239634" y="102892"/>
                </a:cubicBezTo>
                <a:cubicBezTo>
                  <a:pt x="240040" y="102689"/>
                  <a:pt x="240243" y="102384"/>
                  <a:pt x="240243" y="101978"/>
                </a:cubicBezTo>
                <a:cubicBezTo>
                  <a:pt x="240243" y="101775"/>
                  <a:pt x="240192" y="101622"/>
                  <a:pt x="240091" y="101521"/>
                </a:cubicBezTo>
                <a:cubicBezTo>
                  <a:pt x="239989" y="101419"/>
                  <a:pt x="239938" y="101267"/>
                  <a:pt x="239938" y="101064"/>
                </a:cubicBezTo>
                <a:close/>
                <a:moveTo>
                  <a:pt x="246873" y="100835"/>
                </a:moveTo>
                <a:cubicBezTo>
                  <a:pt x="246415" y="100581"/>
                  <a:pt x="245730" y="100759"/>
                  <a:pt x="244815" y="101368"/>
                </a:cubicBezTo>
                <a:cubicBezTo>
                  <a:pt x="246034" y="101775"/>
                  <a:pt x="246949" y="102283"/>
                  <a:pt x="247558" y="102892"/>
                </a:cubicBezTo>
                <a:cubicBezTo>
                  <a:pt x="247558" y="101775"/>
                  <a:pt x="247330" y="101089"/>
                  <a:pt x="246873" y="100835"/>
                </a:cubicBezTo>
                <a:close/>
                <a:moveTo>
                  <a:pt x="228661" y="100759"/>
                </a:moveTo>
                <a:cubicBezTo>
                  <a:pt x="228051" y="101368"/>
                  <a:pt x="227492" y="102029"/>
                  <a:pt x="226984" y="102740"/>
                </a:cubicBezTo>
                <a:cubicBezTo>
                  <a:pt x="226476" y="103451"/>
                  <a:pt x="226019" y="104010"/>
                  <a:pt x="225613" y="104416"/>
                </a:cubicBezTo>
                <a:cubicBezTo>
                  <a:pt x="227238" y="103807"/>
                  <a:pt x="228153" y="103350"/>
                  <a:pt x="228356" y="103045"/>
                </a:cubicBezTo>
                <a:cubicBezTo>
                  <a:pt x="228559" y="102740"/>
                  <a:pt x="228661" y="101978"/>
                  <a:pt x="228661" y="100759"/>
                </a:cubicBezTo>
                <a:close/>
                <a:moveTo>
                  <a:pt x="143317" y="99844"/>
                </a:moveTo>
                <a:cubicBezTo>
                  <a:pt x="143114" y="99844"/>
                  <a:pt x="143012" y="99946"/>
                  <a:pt x="143012" y="100149"/>
                </a:cubicBezTo>
                <a:lnTo>
                  <a:pt x="143317" y="100149"/>
                </a:lnTo>
                <a:close/>
                <a:moveTo>
                  <a:pt x="54163" y="99844"/>
                </a:moveTo>
                <a:lnTo>
                  <a:pt x="53858" y="100149"/>
                </a:lnTo>
                <a:lnTo>
                  <a:pt x="54163" y="100149"/>
                </a:lnTo>
                <a:close/>
                <a:moveTo>
                  <a:pt x="234147" y="99540"/>
                </a:moveTo>
                <a:cubicBezTo>
                  <a:pt x="233944" y="99946"/>
                  <a:pt x="233842" y="100302"/>
                  <a:pt x="233842" y="100606"/>
                </a:cubicBezTo>
                <a:cubicBezTo>
                  <a:pt x="233842" y="100911"/>
                  <a:pt x="233741" y="101368"/>
                  <a:pt x="233538" y="101978"/>
                </a:cubicBezTo>
                <a:cubicBezTo>
                  <a:pt x="234960" y="101165"/>
                  <a:pt x="235163" y="100352"/>
                  <a:pt x="234147" y="99540"/>
                </a:cubicBezTo>
                <a:close/>
                <a:moveTo>
                  <a:pt x="150937" y="99540"/>
                </a:moveTo>
                <a:cubicBezTo>
                  <a:pt x="150124" y="99946"/>
                  <a:pt x="149413" y="100251"/>
                  <a:pt x="148803" y="100454"/>
                </a:cubicBezTo>
                <a:cubicBezTo>
                  <a:pt x="148194" y="100657"/>
                  <a:pt x="147584" y="100860"/>
                  <a:pt x="146974" y="101064"/>
                </a:cubicBezTo>
                <a:cubicBezTo>
                  <a:pt x="146771" y="101267"/>
                  <a:pt x="146670" y="101470"/>
                  <a:pt x="146670" y="101673"/>
                </a:cubicBezTo>
                <a:cubicBezTo>
                  <a:pt x="147279" y="101673"/>
                  <a:pt x="147838" y="101622"/>
                  <a:pt x="148346" y="101521"/>
                </a:cubicBezTo>
                <a:cubicBezTo>
                  <a:pt x="148854" y="101419"/>
                  <a:pt x="149413" y="101368"/>
                  <a:pt x="150022" y="101368"/>
                </a:cubicBezTo>
                <a:cubicBezTo>
                  <a:pt x="150226" y="100962"/>
                  <a:pt x="150378" y="100657"/>
                  <a:pt x="150480" y="100454"/>
                </a:cubicBezTo>
                <a:cubicBezTo>
                  <a:pt x="150581" y="100251"/>
                  <a:pt x="150734" y="99946"/>
                  <a:pt x="150937" y="99540"/>
                </a:cubicBezTo>
                <a:close/>
                <a:moveTo>
                  <a:pt x="62088" y="99540"/>
                </a:moveTo>
                <a:cubicBezTo>
                  <a:pt x="61275" y="99946"/>
                  <a:pt x="60513" y="100200"/>
                  <a:pt x="59802" y="100302"/>
                </a:cubicBezTo>
                <a:cubicBezTo>
                  <a:pt x="59090" y="100403"/>
                  <a:pt x="58532" y="100657"/>
                  <a:pt x="58125" y="101064"/>
                </a:cubicBezTo>
                <a:cubicBezTo>
                  <a:pt x="58125" y="101470"/>
                  <a:pt x="58227" y="101673"/>
                  <a:pt x="58430" y="101673"/>
                </a:cubicBezTo>
                <a:lnTo>
                  <a:pt x="58735" y="101673"/>
                </a:lnTo>
                <a:lnTo>
                  <a:pt x="58716" y="101788"/>
                </a:lnTo>
                <a:lnTo>
                  <a:pt x="59344" y="101368"/>
                </a:lnTo>
                <a:cubicBezTo>
                  <a:pt x="59344" y="101572"/>
                  <a:pt x="59395" y="101673"/>
                  <a:pt x="59497" y="101673"/>
                </a:cubicBezTo>
                <a:lnTo>
                  <a:pt x="59611" y="101902"/>
                </a:lnTo>
                <a:lnTo>
                  <a:pt x="59649" y="101673"/>
                </a:lnTo>
                <a:cubicBezTo>
                  <a:pt x="61072" y="101673"/>
                  <a:pt x="61884" y="100962"/>
                  <a:pt x="62088" y="99540"/>
                </a:cubicBezTo>
                <a:close/>
                <a:moveTo>
                  <a:pt x="299146" y="98625"/>
                </a:moveTo>
                <a:lnTo>
                  <a:pt x="299146" y="98930"/>
                </a:lnTo>
                <a:cubicBezTo>
                  <a:pt x="299349" y="98727"/>
                  <a:pt x="299654" y="98625"/>
                  <a:pt x="300060" y="98625"/>
                </a:cubicBezTo>
                <a:close/>
                <a:moveTo>
                  <a:pt x="243596" y="97711"/>
                </a:moveTo>
                <a:cubicBezTo>
                  <a:pt x="243190" y="97711"/>
                  <a:pt x="242885" y="97812"/>
                  <a:pt x="242682" y="98016"/>
                </a:cubicBezTo>
                <a:cubicBezTo>
                  <a:pt x="242682" y="98422"/>
                  <a:pt x="242783" y="98727"/>
                  <a:pt x="242986" y="98930"/>
                </a:cubicBezTo>
                <a:cubicBezTo>
                  <a:pt x="243190" y="98727"/>
                  <a:pt x="243393" y="98625"/>
                  <a:pt x="243596" y="98625"/>
                </a:cubicBezTo>
                <a:cubicBezTo>
                  <a:pt x="243596" y="98625"/>
                  <a:pt x="243596" y="98320"/>
                  <a:pt x="243596" y="97711"/>
                </a:cubicBezTo>
                <a:close/>
                <a:moveTo>
                  <a:pt x="231404" y="97711"/>
                </a:moveTo>
                <a:cubicBezTo>
                  <a:pt x="230998" y="98117"/>
                  <a:pt x="230794" y="98422"/>
                  <a:pt x="230794" y="98625"/>
                </a:cubicBezTo>
                <a:lnTo>
                  <a:pt x="232623" y="98625"/>
                </a:lnTo>
                <a:cubicBezTo>
                  <a:pt x="232420" y="98422"/>
                  <a:pt x="232014" y="98117"/>
                  <a:pt x="231404" y="97711"/>
                </a:cubicBezTo>
                <a:close/>
                <a:moveTo>
                  <a:pt x="141793" y="97406"/>
                </a:moveTo>
                <a:lnTo>
                  <a:pt x="141793" y="97711"/>
                </a:lnTo>
                <a:lnTo>
                  <a:pt x="141793" y="98016"/>
                </a:lnTo>
                <a:lnTo>
                  <a:pt x="142402" y="98016"/>
                </a:lnTo>
                <a:lnTo>
                  <a:pt x="142402" y="97406"/>
                </a:lnTo>
                <a:close/>
                <a:moveTo>
                  <a:pt x="129601" y="97406"/>
                </a:moveTo>
                <a:cubicBezTo>
                  <a:pt x="129194" y="97609"/>
                  <a:pt x="128940" y="97762"/>
                  <a:pt x="128839" y="97863"/>
                </a:cubicBezTo>
                <a:cubicBezTo>
                  <a:pt x="128737" y="97965"/>
                  <a:pt x="128483" y="98117"/>
                  <a:pt x="128077" y="98320"/>
                </a:cubicBezTo>
                <a:cubicBezTo>
                  <a:pt x="128483" y="98320"/>
                  <a:pt x="128686" y="98524"/>
                  <a:pt x="128686" y="98930"/>
                </a:cubicBezTo>
                <a:cubicBezTo>
                  <a:pt x="129093" y="98727"/>
                  <a:pt x="129347" y="98574"/>
                  <a:pt x="129448" y="98473"/>
                </a:cubicBezTo>
                <a:cubicBezTo>
                  <a:pt x="129550" y="98371"/>
                  <a:pt x="129804" y="98219"/>
                  <a:pt x="130210" y="98016"/>
                </a:cubicBezTo>
                <a:lnTo>
                  <a:pt x="129906" y="97711"/>
                </a:lnTo>
                <a:cubicBezTo>
                  <a:pt x="129702" y="97711"/>
                  <a:pt x="129601" y="97609"/>
                  <a:pt x="129601" y="97406"/>
                </a:cubicBezTo>
                <a:close/>
                <a:moveTo>
                  <a:pt x="52944" y="97406"/>
                </a:moveTo>
                <a:cubicBezTo>
                  <a:pt x="52740" y="97609"/>
                  <a:pt x="52639" y="97711"/>
                  <a:pt x="52639" y="97711"/>
                </a:cubicBezTo>
                <a:lnTo>
                  <a:pt x="52944" y="98016"/>
                </a:lnTo>
                <a:lnTo>
                  <a:pt x="53248" y="97711"/>
                </a:lnTo>
                <a:cubicBezTo>
                  <a:pt x="53045" y="97711"/>
                  <a:pt x="52944" y="97609"/>
                  <a:pt x="52944" y="97406"/>
                </a:cubicBezTo>
                <a:close/>
                <a:moveTo>
                  <a:pt x="40447" y="97406"/>
                </a:moveTo>
                <a:cubicBezTo>
                  <a:pt x="40447" y="97609"/>
                  <a:pt x="40345" y="97812"/>
                  <a:pt x="40142" y="98016"/>
                </a:cubicBezTo>
                <a:cubicBezTo>
                  <a:pt x="39939" y="98219"/>
                  <a:pt x="39837" y="98422"/>
                  <a:pt x="39837" y="98625"/>
                </a:cubicBezTo>
                <a:lnTo>
                  <a:pt x="40142" y="98625"/>
                </a:lnTo>
                <a:cubicBezTo>
                  <a:pt x="40955" y="98219"/>
                  <a:pt x="41361" y="97914"/>
                  <a:pt x="41361" y="97711"/>
                </a:cubicBezTo>
                <a:cubicBezTo>
                  <a:pt x="41158" y="97711"/>
                  <a:pt x="40853" y="97609"/>
                  <a:pt x="40447" y="97406"/>
                </a:cubicBezTo>
                <a:close/>
                <a:moveTo>
                  <a:pt x="45750" y="97040"/>
                </a:moveTo>
                <a:lnTo>
                  <a:pt x="45628" y="97406"/>
                </a:lnTo>
                <a:cubicBezTo>
                  <a:pt x="45628" y="97609"/>
                  <a:pt x="45527" y="97914"/>
                  <a:pt x="45324" y="98320"/>
                </a:cubicBezTo>
                <a:cubicBezTo>
                  <a:pt x="45527" y="98320"/>
                  <a:pt x="45832" y="98219"/>
                  <a:pt x="46238" y="98016"/>
                </a:cubicBezTo>
                <a:close/>
                <a:moveTo>
                  <a:pt x="225308" y="96796"/>
                </a:moveTo>
                <a:cubicBezTo>
                  <a:pt x="226324" y="97812"/>
                  <a:pt x="227238" y="98625"/>
                  <a:pt x="228051" y="99235"/>
                </a:cubicBezTo>
                <a:cubicBezTo>
                  <a:pt x="227848" y="98016"/>
                  <a:pt x="227645" y="97304"/>
                  <a:pt x="227442" y="97101"/>
                </a:cubicBezTo>
                <a:cubicBezTo>
                  <a:pt x="227238" y="96898"/>
                  <a:pt x="226527" y="96796"/>
                  <a:pt x="225308" y="96796"/>
                </a:cubicBezTo>
                <a:close/>
                <a:moveTo>
                  <a:pt x="150327" y="96796"/>
                </a:moveTo>
                <a:lnTo>
                  <a:pt x="150022" y="97101"/>
                </a:lnTo>
                <a:lnTo>
                  <a:pt x="150327" y="97101"/>
                </a:lnTo>
                <a:close/>
                <a:moveTo>
                  <a:pt x="49896" y="96796"/>
                </a:moveTo>
                <a:cubicBezTo>
                  <a:pt x="49489" y="97609"/>
                  <a:pt x="49286" y="98320"/>
                  <a:pt x="49286" y="98930"/>
                </a:cubicBezTo>
                <a:cubicBezTo>
                  <a:pt x="48270" y="98524"/>
                  <a:pt x="47457" y="98930"/>
                  <a:pt x="46848" y="100149"/>
                </a:cubicBezTo>
                <a:cubicBezTo>
                  <a:pt x="47660" y="100556"/>
                  <a:pt x="48372" y="100962"/>
                  <a:pt x="48981" y="101368"/>
                </a:cubicBezTo>
                <a:cubicBezTo>
                  <a:pt x="48981" y="100759"/>
                  <a:pt x="49032" y="100302"/>
                  <a:pt x="49134" y="99997"/>
                </a:cubicBezTo>
                <a:cubicBezTo>
                  <a:pt x="49235" y="99692"/>
                  <a:pt x="49286" y="99336"/>
                  <a:pt x="49286" y="98930"/>
                </a:cubicBezTo>
                <a:cubicBezTo>
                  <a:pt x="51115" y="98320"/>
                  <a:pt x="51928" y="97609"/>
                  <a:pt x="51724" y="96796"/>
                </a:cubicBezTo>
                <a:close/>
                <a:moveTo>
                  <a:pt x="139659" y="96492"/>
                </a:moveTo>
                <a:cubicBezTo>
                  <a:pt x="138846" y="97101"/>
                  <a:pt x="138135" y="97711"/>
                  <a:pt x="137526" y="98320"/>
                </a:cubicBezTo>
                <a:cubicBezTo>
                  <a:pt x="136916" y="98930"/>
                  <a:pt x="136306" y="99540"/>
                  <a:pt x="135697" y="100149"/>
                </a:cubicBezTo>
                <a:lnTo>
                  <a:pt x="137526" y="101064"/>
                </a:lnTo>
                <a:cubicBezTo>
                  <a:pt x="138135" y="100251"/>
                  <a:pt x="138694" y="99540"/>
                  <a:pt x="139202" y="98930"/>
                </a:cubicBezTo>
                <a:cubicBezTo>
                  <a:pt x="139710" y="98320"/>
                  <a:pt x="140269" y="97711"/>
                  <a:pt x="140878" y="97101"/>
                </a:cubicBezTo>
                <a:cubicBezTo>
                  <a:pt x="140472" y="96695"/>
                  <a:pt x="140066" y="96492"/>
                  <a:pt x="139659" y="96492"/>
                </a:cubicBezTo>
                <a:close/>
                <a:moveTo>
                  <a:pt x="137830" y="96187"/>
                </a:moveTo>
                <a:cubicBezTo>
                  <a:pt x="137018" y="96390"/>
                  <a:pt x="136408" y="96492"/>
                  <a:pt x="136002" y="96492"/>
                </a:cubicBezTo>
                <a:lnTo>
                  <a:pt x="134918" y="96763"/>
                </a:lnTo>
                <a:lnTo>
                  <a:pt x="133563" y="98930"/>
                </a:lnTo>
                <a:cubicBezTo>
                  <a:pt x="134376" y="98524"/>
                  <a:pt x="135036" y="98117"/>
                  <a:pt x="135544" y="97711"/>
                </a:cubicBezTo>
                <a:cubicBezTo>
                  <a:pt x="136052" y="97304"/>
                  <a:pt x="136814" y="96796"/>
                  <a:pt x="137830" y="96187"/>
                </a:cubicBezTo>
                <a:close/>
                <a:moveTo>
                  <a:pt x="45628" y="96187"/>
                </a:moveTo>
                <a:lnTo>
                  <a:pt x="45324" y="96492"/>
                </a:lnTo>
                <a:lnTo>
                  <a:pt x="45628" y="96492"/>
                </a:lnTo>
                <a:close/>
                <a:moveTo>
                  <a:pt x="132573" y="95882"/>
                </a:moveTo>
                <a:cubicBezTo>
                  <a:pt x="132217" y="95780"/>
                  <a:pt x="131734" y="95984"/>
                  <a:pt x="131125" y="96492"/>
                </a:cubicBezTo>
                <a:cubicBezTo>
                  <a:pt x="131734" y="97508"/>
                  <a:pt x="132446" y="97711"/>
                  <a:pt x="133258" y="97101"/>
                </a:cubicBezTo>
                <a:cubicBezTo>
                  <a:pt x="133157" y="96390"/>
                  <a:pt x="132928" y="95984"/>
                  <a:pt x="132573" y="95882"/>
                </a:cubicBezTo>
                <a:close/>
                <a:moveTo>
                  <a:pt x="42276" y="95272"/>
                </a:moveTo>
                <a:cubicBezTo>
                  <a:pt x="42682" y="96085"/>
                  <a:pt x="42885" y="96644"/>
                  <a:pt x="42885" y="96949"/>
                </a:cubicBezTo>
                <a:cubicBezTo>
                  <a:pt x="42885" y="97254"/>
                  <a:pt x="43088" y="97609"/>
                  <a:pt x="43495" y="98016"/>
                </a:cubicBezTo>
                <a:lnTo>
                  <a:pt x="44825" y="96686"/>
                </a:lnTo>
                <a:lnTo>
                  <a:pt x="43952" y="96187"/>
                </a:lnTo>
                <a:cubicBezTo>
                  <a:pt x="43647" y="95984"/>
                  <a:pt x="43088" y="95679"/>
                  <a:pt x="42276" y="95272"/>
                </a:cubicBezTo>
                <a:close/>
                <a:moveTo>
                  <a:pt x="302803" y="94968"/>
                </a:moveTo>
                <a:cubicBezTo>
                  <a:pt x="303210" y="95374"/>
                  <a:pt x="303515" y="95679"/>
                  <a:pt x="303718" y="95882"/>
                </a:cubicBezTo>
                <a:cubicBezTo>
                  <a:pt x="303921" y="96085"/>
                  <a:pt x="304226" y="96390"/>
                  <a:pt x="304632" y="96796"/>
                </a:cubicBezTo>
                <a:cubicBezTo>
                  <a:pt x="305242" y="95780"/>
                  <a:pt x="305343" y="95171"/>
                  <a:pt x="304937" y="94968"/>
                </a:cubicBezTo>
                <a:cubicBezTo>
                  <a:pt x="304531" y="94764"/>
                  <a:pt x="303819" y="94764"/>
                  <a:pt x="302803" y="94968"/>
                </a:cubicBezTo>
                <a:close/>
                <a:moveTo>
                  <a:pt x="143012" y="94968"/>
                </a:moveTo>
                <a:lnTo>
                  <a:pt x="142402" y="95272"/>
                </a:lnTo>
                <a:lnTo>
                  <a:pt x="143012" y="95272"/>
                </a:lnTo>
                <a:close/>
                <a:moveTo>
                  <a:pt x="234147" y="94663"/>
                </a:moveTo>
                <a:cubicBezTo>
                  <a:pt x="233944" y="95069"/>
                  <a:pt x="233792" y="95374"/>
                  <a:pt x="233690" y="95577"/>
                </a:cubicBezTo>
                <a:cubicBezTo>
                  <a:pt x="233588" y="95780"/>
                  <a:pt x="233436" y="96085"/>
                  <a:pt x="233233" y="96492"/>
                </a:cubicBezTo>
                <a:lnTo>
                  <a:pt x="234147" y="96492"/>
                </a:lnTo>
                <a:cubicBezTo>
                  <a:pt x="234147" y="96288"/>
                  <a:pt x="234249" y="96034"/>
                  <a:pt x="234452" y="95730"/>
                </a:cubicBezTo>
                <a:cubicBezTo>
                  <a:pt x="234655" y="95425"/>
                  <a:pt x="234757" y="95171"/>
                  <a:pt x="234757" y="94968"/>
                </a:cubicBezTo>
                <a:cubicBezTo>
                  <a:pt x="234350" y="94968"/>
                  <a:pt x="234147" y="94866"/>
                  <a:pt x="234147" y="94663"/>
                </a:cubicBezTo>
                <a:close/>
                <a:moveTo>
                  <a:pt x="306461" y="94053"/>
                </a:moveTo>
                <a:lnTo>
                  <a:pt x="306461" y="94663"/>
                </a:lnTo>
                <a:lnTo>
                  <a:pt x="307274" y="94256"/>
                </a:lnTo>
                <a:close/>
                <a:moveTo>
                  <a:pt x="242377" y="94053"/>
                </a:moveTo>
                <a:cubicBezTo>
                  <a:pt x="242174" y="94256"/>
                  <a:pt x="241869" y="94358"/>
                  <a:pt x="241462" y="94358"/>
                </a:cubicBezTo>
                <a:lnTo>
                  <a:pt x="241462" y="94663"/>
                </a:lnTo>
                <a:lnTo>
                  <a:pt x="242377" y="94663"/>
                </a:lnTo>
                <a:close/>
                <a:moveTo>
                  <a:pt x="302194" y="93748"/>
                </a:moveTo>
                <a:cubicBezTo>
                  <a:pt x="301584" y="93952"/>
                  <a:pt x="300873" y="94460"/>
                  <a:pt x="300060" y="95272"/>
                </a:cubicBezTo>
                <a:cubicBezTo>
                  <a:pt x="299857" y="95476"/>
                  <a:pt x="299857" y="95577"/>
                  <a:pt x="300060" y="95577"/>
                </a:cubicBezTo>
                <a:cubicBezTo>
                  <a:pt x="300467" y="95374"/>
                  <a:pt x="300822" y="95171"/>
                  <a:pt x="301127" y="94968"/>
                </a:cubicBezTo>
                <a:cubicBezTo>
                  <a:pt x="301432" y="94764"/>
                  <a:pt x="301787" y="94561"/>
                  <a:pt x="302194" y="94358"/>
                </a:cubicBezTo>
                <a:close/>
                <a:moveTo>
                  <a:pt x="295488" y="93444"/>
                </a:moveTo>
                <a:lnTo>
                  <a:pt x="295488" y="96796"/>
                </a:lnTo>
                <a:cubicBezTo>
                  <a:pt x="295895" y="95984"/>
                  <a:pt x="296199" y="95425"/>
                  <a:pt x="296403" y="95120"/>
                </a:cubicBezTo>
                <a:cubicBezTo>
                  <a:pt x="296606" y="94815"/>
                  <a:pt x="296809" y="94460"/>
                  <a:pt x="297012" y="94053"/>
                </a:cubicBezTo>
                <a:cubicBezTo>
                  <a:pt x="296606" y="94053"/>
                  <a:pt x="296352" y="94002"/>
                  <a:pt x="296250" y="93901"/>
                </a:cubicBezTo>
                <a:cubicBezTo>
                  <a:pt x="296149" y="93799"/>
                  <a:pt x="295895" y="93647"/>
                  <a:pt x="295488" y="93444"/>
                </a:cubicBezTo>
                <a:close/>
                <a:moveTo>
                  <a:pt x="247558" y="93444"/>
                </a:moveTo>
                <a:cubicBezTo>
                  <a:pt x="247355" y="94256"/>
                  <a:pt x="247203" y="94968"/>
                  <a:pt x="247101" y="95577"/>
                </a:cubicBezTo>
                <a:cubicBezTo>
                  <a:pt x="247000" y="96187"/>
                  <a:pt x="246847" y="96898"/>
                  <a:pt x="246644" y="97711"/>
                </a:cubicBezTo>
                <a:cubicBezTo>
                  <a:pt x="247660" y="96695"/>
                  <a:pt x="248574" y="95577"/>
                  <a:pt x="249387" y="94358"/>
                </a:cubicBezTo>
                <a:cubicBezTo>
                  <a:pt x="248981" y="94155"/>
                  <a:pt x="248676" y="94002"/>
                  <a:pt x="248473" y="93901"/>
                </a:cubicBezTo>
                <a:cubicBezTo>
                  <a:pt x="248270" y="93799"/>
                  <a:pt x="247965" y="93647"/>
                  <a:pt x="247558" y="93444"/>
                </a:cubicBezTo>
                <a:close/>
                <a:moveTo>
                  <a:pt x="236281" y="92834"/>
                </a:moveTo>
                <a:cubicBezTo>
                  <a:pt x="236078" y="92834"/>
                  <a:pt x="236078" y="92936"/>
                  <a:pt x="236281" y="93139"/>
                </a:cubicBezTo>
                <a:lnTo>
                  <a:pt x="236281" y="93444"/>
                </a:lnTo>
                <a:cubicBezTo>
                  <a:pt x="236484" y="93037"/>
                  <a:pt x="236586" y="92834"/>
                  <a:pt x="236586" y="92834"/>
                </a:cubicBezTo>
                <a:close/>
                <a:moveTo>
                  <a:pt x="148498" y="92529"/>
                </a:moveTo>
                <a:cubicBezTo>
                  <a:pt x="148295" y="92529"/>
                  <a:pt x="147990" y="92732"/>
                  <a:pt x="147584" y="93139"/>
                </a:cubicBezTo>
                <a:cubicBezTo>
                  <a:pt x="147787" y="93139"/>
                  <a:pt x="148092" y="93342"/>
                  <a:pt x="148498" y="93748"/>
                </a:cubicBezTo>
                <a:cubicBezTo>
                  <a:pt x="148702" y="93545"/>
                  <a:pt x="148803" y="93444"/>
                  <a:pt x="148803" y="93444"/>
                </a:cubicBezTo>
                <a:cubicBezTo>
                  <a:pt x="148397" y="93037"/>
                  <a:pt x="148295" y="92732"/>
                  <a:pt x="148498" y="92529"/>
                </a:cubicBezTo>
                <a:close/>
                <a:moveTo>
                  <a:pt x="300670" y="92224"/>
                </a:moveTo>
                <a:lnTo>
                  <a:pt x="300975" y="92529"/>
                </a:lnTo>
                <a:lnTo>
                  <a:pt x="300975" y="92224"/>
                </a:lnTo>
                <a:close/>
                <a:moveTo>
                  <a:pt x="59344" y="92224"/>
                </a:moveTo>
                <a:cubicBezTo>
                  <a:pt x="59141" y="92631"/>
                  <a:pt x="59040" y="93139"/>
                  <a:pt x="59040" y="93748"/>
                </a:cubicBezTo>
                <a:lnTo>
                  <a:pt x="59649" y="93748"/>
                </a:lnTo>
                <a:cubicBezTo>
                  <a:pt x="59649" y="93139"/>
                  <a:pt x="59751" y="92631"/>
                  <a:pt x="59954" y="92224"/>
                </a:cubicBezTo>
                <a:close/>
                <a:moveTo>
                  <a:pt x="41361" y="91615"/>
                </a:moveTo>
                <a:lnTo>
                  <a:pt x="41361" y="92224"/>
                </a:lnTo>
                <a:lnTo>
                  <a:pt x="41666" y="92224"/>
                </a:lnTo>
                <a:lnTo>
                  <a:pt x="41666" y="91615"/>
                </a:lnTo>
                <a:close/>
                <a:moveTo>
                  <a:pt x="57211" y="91310"/>
                </a:moveTo>
                <a:cubicBezTo>
                  <a:pt x="57008" y="91310"/>
                  <a:pt x="56703" y="91513"/>
                  <a:pt x="56296" y="91920"/>
                </a:cubicBezTo>
                <a:lnTo>
                  <a:pt x="51420" y="91920"/>
                </a:lnTo>
                <a:lnTo>
                  <a:pt x="51318" y="91793"/>
                </a:lnTo>
                <a:lnTo>
                  <a:pt x="50810" y="92682"/>
                </a:lnTo>
                <a:cubicBezTo>
                  <a:pt x="50607" y="92986"/>
                  <a:pt x="50404" y="93342"/>
                  <a:pt x="50200" y="93748"/>
                </a:cubicBezTo>
                <a:cubicBezTo>
                  <a:pt x="51216" y="93545"/>
                  <a:pt x="52232" y="93444"/>
                  <a:pt x="53248" y="93444"/>
                </a:cubicBezTo>
                <a:cubicBezTo>
                  <a:pt x="54264" y="93444"/>
                  <a:pt x="55280" y="93342"/>
                  <a:pt x="56296" y="93139"/>
                </a:cubicBezTo>
                <a:lnTo>
                  <a:pt x="56296" y="91920"/>
                </a:lnTo>
                <a:cubicBezTo>
                  <a:pt x="56500" y="91716"/>
                  <a:pt x="56906" y="91615"/>
                  <a:pt x="57516" y="91615"/>
                </a:cubicBezTo>
                <a:close/>
                <a:moveTo>
                  <a:pt x="49286" y="91310"/>
                </a:moveTo>
                <a:cubicBezTo>
                  <a:pt x="46441" y="92123"/>
                  <a:pt x="45324" y="92936"/>
                  <a:pt x="45933" y="93748"/>
                </a:cubicBezTo>
                <a:lnTo>
                  <a:pt x="48676" y="93748"/>
                </a:lnTo>
                <a:cubicBezTo>
                  <a:pt x="49083" y="92936"/>
                  <a:pt x="49286" y="92123"/>
                  <a:pt x="49286" y="91310"/>
                </a:cubicBezTo>
                <a:close/>
                <a:moveTo>
                  <a:pt x="230185" y="91005"/>
                </a:moveTo>
                <a:cubicBezTo>
                  <a:pt x="229778" y="91412"/>
                  <a:pt x="229423" y="91666"/>
                  <a:pt x="229118" y="91767"/>
                </a:cubicBezTo>
                <a:cubicBezTo>
                  <a:pt x="228813" y="91869"/>
                  <a:pt x="228458" y="92123"/>
                  <a:pt x="228051" y="92529"/>
                </a:cubicBezTo>
                <a:cubicBezTo>
                  <a:pt x="229270" y="93748"/>
                  <a:pt x="230185" y="93850"/>
                  <a:pt x="230794" y="92834"/>
                </a:cubicBezTo>
                <a:cubicBezTo>
                  <a:pt x="230794" y="92834"/>
                  <a:pt x="230591" y="92224"/>
                  <a:pt x="230185" y="91005"/>
                </a:cubicBezTo>
                <a:close/>
                <a:moveTo>
                  <a:pt x="136611" y="91005"/>
                </a:moveTo>
                <a:cubicBezTo>
                  <a:pt x="136205" y="91412"/>
                  <a:pt x="135849" y="91818"/>
                  <a:pt x="135544" y="92224"/>
                </a:cubicBezTo>
                <a:cubicBezTo>
                  <a:pt x="135240" y="92631"/>
                  <a:pt x="134782" y="93139"/>
                  <a:pt x="134173" y="93748"/>
                </a:cubicBezTo>
                <a:cubicBezTo>
                  <a:pt x="134782" y="93748"/>
                  <a:pt x="135290" y="93799"/>
                  <a:pt x="135697" y="93901"/>
                </a:cubicBezTo>
                <a:cubicBezTo>
                  <a:pt x="136103" y="94002"/>
                  <a:pt x="136611" y="94053"/>
                  <a:pt x="137221" y="94053"/>
                </a:cubicBezTo>
                <a:cubicBezTo>
                  <a:pt x="137424" y="93647"/>
                  <a:pt x="137627" y="93291"/>
                  <a:pt x="137830" y="92986"/>
                </a:cubicBezTo>
                <a:cubicBezTo>
                  <a:pt x="138034" y="92682"/>
                  <a:pt x="138237" y="92326"/>
                  <a:pt x="138440" y="91920"/>
                </a:cubicBezTo>
                <a:cubicBezTo>
                  <a:pt x="139050" y="91920"/>
                  <a:pt x="139456" y="92021"/>
                  <a:pt x="139659" y="92224"/>
                </a:cubicBezTo>
                <a:cubicBezTo>
                  <a:pt x="139253" y="93037"/>
                  <a:pt x="139050" y="93545"/>
                  <a:pt x="139050" y="93748"/>
                </a:cubicBezTo>
                <a:cubicBezTo>
                  <a:pt x="140066" y="93748"/>
                  <a:pt x="141082" y="93698"/>
                  <a:pt x="142098" y="93596"/>
                </a:cubicBezTo>
                <a:cubicBezTo>
                  <a:pt x="143114" y="93494"/>
                  <a:pt x="144130" y="93342"/>
                  <a:pt x="145146" y="93139"/>
                </a:cubicBezTo>
                <a:cubicBezTo>
                  <a:pt x="145349" y="92732"/>
                  <a:pt x="145450" y="92326"/>
                  <a:pt x="145450" y="91920"/>
                </a:cubicBezTo>
                <a:cubicBezTo>
                  <a:pt x="143215" y="92529"/>
                  <a:pt x="141183" y="92224"/>
                  <a:pt x="139354" y="91005"/>
                </a:cubicBezTo>
                <a:cubicBezTo>
                  <a:pt x="138745" y="91412"/>
                  <a:pt x="138440" y="91716"/>
                  <a:pt x="138440" y="91920"/>
                </a:cubicBezTo>
                <a:cubicBezTo>
                  <a:pt x="138034" y="91716"/>
                  <a:pt x="137729" y="91564"/>
                  <a:pt x="137526" y="91462"/>
                </a:cubicBezTo>
                <a:cubicBezTo>
                  <a:pt x="137322" y="91361"/>
                  <a:pt x="137018" y="91208"/>
                  <a:pt x="136611" y="91005"/>
                </a:cubicBezTo>
                <a:close/>
                <a:moveTo>
                  <a:pt x="154290" y="90396"/>
                </a:moveTo>
                <a:cubicBezTo>
                  <a:pt x="154086" y="90599"/>
                  <a:pt x="153985" y="90751"/>
                  <a:pt x="153985" y="90853"/>
                </a:cubicBezTo>
                <a:cubicBezTo>
                  <a:pt x="153985" y="90954"/>
                  <a:pt x="153782" y="91107"/>
                  <a:pt x="153375" y="91310"/>
                </a:cubicBezTo>
                <a:cubicBezTo>
                  <a:pt x="153782" y="91310"/>
                  <a:pt x="154036" y="91361"/>
                  <a:pt x="154137" y="91462"/>
                </a:cubicBezTo>
                <a:cubicBezTo>
                  <a:pt x="154239" y="91564"/>
                  <a:pt x="154493" y="91615"/>
                  <a:pt x="154899" y="91615"/>
                </a:cubicBezTo>
                <a:cubicBezTo>
                  <a:pt x="154899" y="91412"/>
                  <a:pt x="155001" y="91310"/>
                  <a:pt x="155204" y="91310"/>
                </a:cubicBezTo>
                <a:close/>
                <a:moveTo>
                  <a:pt x="308595" y="90091"/>
                </a:moveTo>
                <a:cubicBezTo>
                  <a:pt x="307579" y="90497"/>
                  <a:pt x="306715" y="90853"/>
                  <a:pt x="306004" y="91158"/>
                </a:cubicBezTo>
                <a:cubicBezTo>
                  <a:pt x="305293" y="91462"/>
                  <a:pt x="304531" y="92123"/>
                  <a:pt x="303718" y="93139"/>
                </a:cubicBezTo>
                <a:cubicBezTo>
                  <a:pt x="304734" y="92936"/>
                  <a:pt x="305496" y="92834"/>
                  <a:pt x="306004" y="92834"/>
                </a:cubicBezTo>
                <a:cubicBezTo>
                  <a:pt x="306512" y="92834"/>
                  <a:pt x="306969" y="92631"/>
                  <a:pt x="307375" y="92224"/>
                </a:cubicBezTo>
                <a:cubicBezTo>
                  <a:pt x="307782" y="92224"/>
                  <a:pt x="307985" y="92021"/>
                  <a:pt x="307985" y="91615"/>
                </a:cubicBezTo>
                <a:cubicBezTo>
                  <a:pt x="307985" y="91208"/>
                  <a:pt x="308188" y="90700"/>
                  <a:pt x="308595" y="90091"/>
                </a:cubicBezTo>
                <a:close/>
                <a:moveTo>
                  <a:pt x="244510" y="90091"/>
                </a:moveTo>
                <a:lnTo>
                  <a:pt x="244510" y="90700"/>
                </a:lnTo>
                <a:lnTo>
                  <a:pt x="244815" y="90700"/>
                </a:lnTo>
                <a:lnTo>
                  <a:pt x="244815" y="90091"/>
                </a:lnTo>
                <a:close/>
                <a:moveTo>
                  <a:pt x="240853" y="88872"/>
                </a:moveTo>
                <a:cubicBezTo>
                  <a:pt x="240243" y="89278"/>
                  <a:pt x="239938" y="89684"/>
                  <a:pt x="239938" y="90091"/>
                </a:cubicBezTo>
                <a:cubicBezTo>
                  <a:pt x="239532" y="90294"/>
                  <a:pt x="239430" y="90446"/>
                  <a:pt x="239634" y="90548"/>
                </a:cubicBezTo>
                <a:cubicBezTo>
                  <a:pt x="239837" y="90650"/>
                  <a:pt x="239938" y="90802"/>
                  <a:pt x="239938" y="91005"/>
                </a:cubicBezTo>
                <a:lnTo>
                  <a:pt x="240243" y="91005"/>
                </a:lnTo>
                <a:cubicBezTo>
                  <a:pt x="240243" y="90192"/>
                  <a:pt x="240446" y="89481"/>
                  <a:pt x="240853" y="88872"/>
                </a:cubicBezTo>
                <a:close/>
                <a:moveTo>
                  <a:pt x="144841" y="88872"/>
                </a:moveTo>
                <a:cubicBezTo>
                  <a:pt x="144028" y="89278"/>
                  <a:pt x="143012" y="89684"/>
                  <a:pt x="141793" y="90091"/>
                </a:cubicBezTo>
                <a:lnTo>
                  <a:pt x="143012" y="91310"/>
                </a:lnTo>
                <a:cubicBezTo>
                  <a:pt x="143825" y="90700"/>
                  <a:pt x="144536" y="89989"/>
                  <a:pt x="145146" y="89176"/>
                </a:cubicBezTo>
                <a:cubicBezTo>
                  <a:pt x="144942" y="88973"/>
                  <a:pt x="144841" y="88872"/>
                  <a:pt x="144841" y="88872"/>
                </a:cubicBezTo>
                <a:close/>
                <a:moveTo>
                  <a:pt x="235062" y="88567"/>
                </a:moveTo>
                <a:cubicBezTo>
                  <a:pt x="234452" y="89176"/>
                  <a:pt x="233944" y="89888"/>
                  <a:pt x="233538" y="90700"/>
                </a:cubicBezTo>
                <a:cubicBezTo>
                  <a:pt x="233741" y="90904"/>
                  <a:pt x="233842" y="91107"/>
                  <a:pt x="233842" y="91310"/>
                </a:cubicBezTo>
                <a:lnTo>
                  <a:pt x="235812" y="90466"/>
                </a:lnTo>
                <a:lnTo>
                  <a:pt x="235671" y="90396"/>
                </a:lnTo>
                <a:cubicBezTo>
                  <a:pt x="235468" y="89989"/>
                  <a:pt x="235366" y="89684"/>
                  <a:pt x="235366" y="89481"/>
                </a:cubicBezTo>
                <a:cubicBezTo>
                  <a:pt x="235366" y="89278"/>
                  <a:pt x="235265" y="88973"/>
                  <a:pt x="235062" y="88567"/>
                </a:cubicBezTo>
                <a:close/>
                <a:moveTo>
                  <a:pt x="228051" y="88567"/>
                </a:moveTo>
                <a:cubicBezTo>
                  <a:pt x="228254" y="88973"/>
                  <a:pt x="228305" y="89278"/>
                  <a:pt x="228204" y="89481"/>
                </a:cubicBezTo>
                <a:cubicBezTo>
                  <a:pt x="228102" y="89684"/>
                  <a:pt x="228051" y="89989"/>
                  <a:pt x="228051" y="90396"/>
                </a:cubicBezTo>
                <a:lnTo>
                  <a:pt x="228661" y="90396"/>
                </a:lnTo>
                <a:cubicBezTo>
                  <a:pt x="228661" y="89989"/>
                  <a:pt x="228712" y="89634"/>
                  <a:pt x="228813" y="89329"/>
                </a:cubicBezTo>
                <a:cubicBezTo>
                  <a:pt x="228915" y="89024"/>
                  <a:pt x="228966" y="88770"/>
                  <a:pt x="228966" y="88567"/>
                </a:cubicBezTo>
                <a:close/>
                <a:moveTo>
                  <a:pt x="151851" y="88567"/>
                </a:moveTo>
                <a:lnTo>
                  <a:pt x="151851" y="88872"/>
                </a:lnTo>
                <a:lnTo>
                  <a:pt x="151851" y="89176"/>
                </a:lnTo>
                <a:lnTo>
                  <a:pt x="152156" y="88872"/>
                </a:lnTo>
                <a:cubicBezTo>
                  <a:pt x="151953" y="88872"/>
                  <a:pt x="151851" y="88770"/>
                  <a:pt x="151851" y="88567"/>
                </a:cubicBezTo>
                <a:close/>
                <a:moveTo>
                  <a:pt x="56296" y="88567"/>
                </a:moveTo>
                <a:cubicBezTo>
                  <a:pt x="55687" y="88770"/>
                  <a:pt x="55280" y="88922"/>
                  <a:pt x="55077" y="89024"/>
                </a:cubicBezTo>
                <a:cubicBezTo>
                  <a:pt x="54874" y="89126"/>
                  <a:pt x="54671" y="89176"/>
                  <a:pt x="54468" y="89176"/>
                </a:cubicBezTo>
                <a:lnTo>
                  <a:pt x="52944" y="90700"/>
                </a:lnTo>
                <a:cubicBezTo>
                  <a:pt x="54569" y="91716"/>
                  <a:pt x="55687" y="91005"/>
                  <a:pt x="56296" y="88567"/>
                </a:cubicBezTo>
                <a:close/>
                <a:moveTo>
                  <a:pt x="62697" y="88262"/>
                </a:moveTo>
                <a:lnTo>
                  <a:pt x="62697" y="88872"/>
                </a:lnTo>
                <a:lnTo>
                  <a:pt x="63002" y="88567"/>
                </a:lnTo>
                <a:close/>
                <a:moveTo>
                  <a:pt x="293964" y="87957"/>
                </a:moveTo>
                <a:lnTo>
                  <a:pt x="293964" y="88262"/>
                </a:lnTo>
                <a:cubicBezTo>
                  <a:pt x="293761" y="88262"/>
                  <a:pt x="293659" y="88364"/>
                  <a:pt x="293659" y="88567"/>
                </a:cubicBezTo>
                <a:cubicBezTo>
                  <a:pt x="293456" y="88364"/>
                  <a:pt x="293355" y="88262"/>
                  <a:pt x="293355" y="88262"/>
                </a:cubicBezTo>
                <a:cubicBezTo>
                  <a:pt x="293761" y="88059"/>
                  <a:pt x="293964" y="87957"/>
                  <a:pt x="293964" y="87957"/>
                </a:cubicBezTo>
                <a:close/>
                <a:moveTo>
                  <a:pt x="248778" y="87957"/>
                </a:moveTo>
                <a:cubicBezTo>
                  <a:pt x="248168" y="89989"/>
                  <a:pt x="248168" y="91615"/>
                  <a:pt x="248778" y="92834"/>
                </a:cubicBezTo>
                <a:cubicBezTo>
                  <a:pt x="249794" y="91818"/>
                  <a:pt x="250098" y="90904"/>
                  <a:pt x="249692" y="90091"/>
                </a:cubicBezTo>
                <a:cubicBezTo>
                  <a:pt x="249286" y="89278"/>
                  <a:pt x="248981" y="88567"/>
                  <a:pt x="248778" y="87957"/>
                </a:cubicBezTo>
                <a:close/>
                <a:moveTo>
                  <a:pt x="44409" y="87957"/>
                </a:moveTo>
                <a:lnTo>
                  <a:pt x="43800" y="88262"/>
                </a:lnTo>
                <a:lnTo>
                  <a:pt x="44104" y="88262"/>
                </a:lnTo>
                <a:close/>
                <a:moveTo>
                  <a:pt x="48676" y="87652"/>
                </a:moveTo>
                <a:cubicBezTo>
                  <a:pt x="48270" y="87856"/>
                  <a:pt x="47965" y="87957"/>
                  <a:pt x="47762" y="87957"/>
                </a:cubicBezTo>
                <a:cubicBezTo>
                  <a:pt x="47559" y="87957"/>
                  <a:pt x="47356" y="88059"/>
                  <a:pt x="47152" y="88262"/>
                </a:cubicBezTo>
                <a:cubicBezTo>
                  <a:pt x="46949" y="88668"/>
                  <a:pt x="46797" y="89024"/>
                  <a:pt x="46695" y="89329"/>
                </a:cubicBezTo>
                <a:cubicBezTo>
                  <a:pt x="46594" y="89634"/>
                  <a:pt x="46441" y="89989"/>
                  <a:pt x="46238" y="90396"/>
                </a:cubicBezTo>
                <a:cubicBezTo>
                  <a:pt x="47660" y="90396"/>
                  <a:pt x="48473" y="89481"/>
                  <a:pt x="48676" y="87652"/>
                </a:cubicBezTo>
                <a:close/>
                <a:moveTo>
                  <a:pt x="308823" y="87576"/>
                </a:moveTo>
                <a:cubicBezTo>
                  <a:pt x="308366" y="87322"/>
                  <a:pt x="307680" y="87551"/>
                  <a:pt x="306766" y="88262"/>
                </a:cubicBezTo>
                <a:cubicBezTo>
                  <a:pt x="307579" y="88465"/>
                  <a:pt x="308493" y="88973"/>
                  <a:pt x="309509" y="89786"/>
                </a:cubicBezTo>
                <a:cubicBezTo>
                  <a:pt x="309509" y="88567"/>
                  <a:pt x="309280" y="87830"/>
                  <a:pt x="308823" y="87576"/>
                </a:cubicBezTo>
                <a:close/>
                <a:moveTo>
                  <a:pt x="147584" y="87043"/>
                </a:moveTo>
                <a:lnTo>
                  <a:pt x="146060" y="88567"/>
                </a:lnTo>
                <a:lnTo>
                  <a:pt x="148194" y="88567"/>
                </a:lnTo>
                <a:cubicBezTo>
                  <a:pt x="148194" y="87957"/>
                  <a:pt x="147990" y="87449"/>
                  <a:pt x="147584" y="87043"/>
                </a:cubicBezTo>
                <a:close/>
                <a:moveTo>
                  <a:pt x="52029" y="87043"/>
                </a:moveTo>
                <a:cubicBezTo>
                  <a:pt x="51013" y="87043"/>
                  <a:pt x="50404" y="87144"/>
                  <a:pt x="50200" y="87348"/>
                </a:cubicBezTo>
                <a:cubicBezTo>
                  <a:pt x="50404" y="87754"/>
                  <a:pt x="50505" y="88160"/>
                  <a:pt x="50505" y="88567"/>
                </a:cubicBezTo>
                <a:cubicBezTo>
                  <a:pt x="50505" y="88770"/>
                  <a:pt x="50404" y="88872"/>
                  <a:pt x="50200" y="88872"/>
                </a:cubicBezTo>
                <a:cubicBezTo>
                  <a:pt x="49997" y="88872"/>
                  <a:pt x="49743" y="88922"/>
                  <a:pt x="49438" y="89024"/>
                </a:cubicBezTo>
                <a:cubicBezTo>
                  <a:pt x="49134" y="89126"/>
                  <a:pt x="48778" y="89176"/>
                  <a:pt x="48372" y="89176"/>
                </a:cubicBezTo>
                <a:cubicBezTo>
                  <a:pt x="48981" y="89583"/>
                  <a:pt x="49388" y="89837"/>
                  <a:pt x="49591" y="89938"/>
                </a:cubicBezTo>
                <a:cubicBezTo>
                  <a:pt x="49794" y="90040"/>
                  <a:pt x="49997" y="90192"/>
                  <a:pt x="50200" y="90396"/>
                </a:cubicBezTo>
                <a:cubicBezTo>
                  <a:pt x="50200" y="89989"/>
                  <a:pt x="50251" y="89684"/>
                  <a:pt x="50353" y="89481"/>
                </a:cubicBezTo>
                <a:cubicBezTo>
                  <a:pt x="50454" y="89278"/>
                  <a:pt x="50505" y="88973"/>
                  <a:pt x="50505" y="88567"/>
                </a:cubicBezTo>
                <a:close/>
                <a:moveTo>
                  <a:pt x="306156" y="86738"/>
                </a:moveTo>
                <a:cubicBezTo>
                  <a:pt x="305343" y="87144"/>
                  <a:pt x="304835" y="87449"/>
                  <a:pt x="304632" y="87652"/>
                </a:cubicBezTo>
                <a:lnTo>
                  <a:pt x="304809" y="88893"/>
                </a:lnTo>
                <a:close/>
                <a:moveTo>
                  <a:pt x="58430" y="86738"/>
                </a:moveTo>
                <a:cubicBezTo>
                  <a:pt x="58024" y="87957"/>
                  <a:pt x="57820" y="88770"/>
                  <a:pt x="57820" y="89176"/>
                </a:cubicBezTo>
                <a:cubicBezTo>
                  <a:pt x="58430" y="88567"/>
                  <a:pt x="59040" y="88160"/>
                  <a:pt x="59649" y="87957"/>
                </a:cubicBezTo>
                <a:cubicBezTo>
                  <a:pt x="59040" y="87754"/>
                  <a:pt x="58633" y="87348"/>
                  <a:pt x="58430" y="86738"/>
                </a:cubicBezTo>
                <a:close/>
                <a:moveTo>
                  <a:pt x="239329" y="86433"/>
                </a:moveTo>
                <a:cubicBezTo>
                  <a:pt x="239329" y="86636"/>
                  <a:pt x="239227" y="86738"/>
                  <a:pt x="239024" y="86738"/>
                </a:cubicBezTo>
                <a:lnTo>
                  <a:pt x="239329" y="86738"/>
                </a:lnTo>
                <a:lnTo>
                  <a:pt x="239634" y="86738"/>
                </a:lnTo>
                <a:close/>
                <a:moveTo>
                  <a:pt x="141183" y="86433"/>
                </a:moveTo>
                <a:cubicBezTo>
                  <a:pt x="140370" y="86840"/>
                  <a:pt x="139812" y="87144"/>
                  <a:pt x="139507" y="87348"/>
                </a:cubicBezTo>
                <a:lnTo>
                  <a:pt x="138559" y="87890"/>
                </a:lnTo>
                <a:lnTo>
                  <a:pt x="138745" y="88262"/>
                </a:lnTo>
                <a:cubicBezTo>
                  <a:pt x="138745" y="88465"/>
                  <a:pt x="138542" y="88567"/>
                  <a:pt x="138135" y="88567"/>
                </a:cubicBezTo>
                <a:cubicBezTo>
                  <a:pt x="138135" y="88364"/>
                  <a:pt x="138186" y="88211"/>
                  <a:pt x="138288" y="88110"/>
                </a:cubicBezTo>
                <a:lnTo>
                  <a:pt x="138333" y="87973"/>
                </a:lnTo>
                <a:lnTo>
                  <a:pt x="136383" y="88262"/>
                </a:lnTo>
                <a:cubicBezTo>
                  <a:pt x="135925" y="88668"/>
                  <a:pt x="135697" y="89380"/>
                  <a:pt x="135697" y="90396"/>
                </a:cubicBezTo>
                <a:cubicBezTo>
                  <a:pt x="136916" y="89583"/>
                  <a:pt x="137729" y="88973"/>
                  <a:pt x="138135" y="88567"/>
                </a:cubicBezTo>
                <a:cubicBezTo>
                  <a:pt x="138745" y="88973"/>
                  <a:pt x="139050" y="89380"/>
                  <a:pt x="139050" y="89786"/>
                </a:cubicBezTo>
                <a:cubicBezTo>
                  <a:pt x="139456" y="89176"/>
                  <a:pt x="139812" y="88668"/>
                  <a:pt x="140116" y="88262"/>
                </a:cubicBezTo>
                <a:cubicBezTo>
                  <a:pt x="140421" y="87856"/>
                  <a:pt x="140777" y="87246"/>
                  <a:pt x="141183" y="86433"/>
                </a:cubicBezTo>
                <a:close/>
                <a:moveTo>
                  <a:pt x="45933" y="86433"/>
                </a:moveTo>
                <a:lnTo>
                  <a:pt x="45933" y="86738"/>
                </a:lnTo>
                <a:lnTo>
                  <a:pt x="46238" y="86738"/>
                </a:lnTo>
                <a:cubicBezTo>
                  <a:pt x="46238" y="86535"/>
                  <a:pt x="46136" y="86433"/>
                  <a:pt x="45933" y="86433"/>
                </a:cubicBezTo>
                <a:close/>
                <a:moveTo>
                  <a:pt x="233157" y="85747"/>
                </a:moveTo>
                <a:cubicBezTo>
                  <a:pt x="232903" y="85697"/>
                  <a:pt x="232522" y="86027"/>
                  <a:pt x="232014" y="86738"/>
                </a:cubicBezTo>
                <a:cubicBezTo>
                  <a:pt x="232420" y="86738"/>
                  <a:pt x="232674" y="86789"/>
                  <a:pt x="232776" y="86890"/>
                </a:cubicBezTo>
                <a:cubicBezTo>
                  <a:pt x="232877" y="86992"/>
                  <a:pt x="233131" y="87043"/>
                  <a:pt x="233538" y="87043"/>
                </a:cubicBezTo>
                <a:cubicBezTo>
                  <a:pt x="233538" y="86230"/>
                  <a:pt x="233411" y="85798"/>
                  <a:pt x="233157" y="85747"/>
                </a:cubicBezTo>
                <a:close/>
                <a:moveTo>
                  <a:pt x="144231" y="85519"/>
                </a:moveTo>
                <a:cubicBezTo>
                  <a:pt x="144028" y="85722"/>
                  <a:pt x="143926" y="85925"/>
                  <a:pt x="143926" y="86128"/>
                </a:cubicBezTo>
                <a:cubicBezTo>
                  <a:pt x="144130" y="86332"/>
                  <a:pt x="144384" y="86433"/>
                  <a:pt x="144688" y="86433"/>
                </a:cubicBezTo>
                <a:cubicBezTo>
                  <a:pt x="144993" y="86433"/>
                  <a:pt x="145247" y="86535"/>
                  <a:pt x="145450" y="86738"/>
                </a:cubicBezTo>
                <a:cubicBezTo>
                  <a:pt x="145654" y="86535"/>
                  <a:pt x="145755" y="86433"/>
                  <a:pt x="145755" y="86433"/>
                </a:cubicBezTo>
                <a:cubicBezTo>
                  <a:pt x="145552" y="86230"/>
                  <a:pt x="145044" y="85925"/>
                  <a:pt x="144231" y="85519"/>
                </a:cubicBezTo>
                <a:close/>
                <a:moveTo>
                  <a:pt x="54772" y="85519"/>
                </a:moveTo>
                <a:cubicBezTo>
                  <a:pt x="55788" y="86535"/>
                  <a:pt x="56296" y="86941"/>
                  <a:pt x="56296" y="86738"/>
                </a:cubicBezTo>
                <a:lnTo>
                  <a:pt x="56906" y="86128"/>
                </a:lnTo>
                <a:cubicBezTo>
                  <a:pt x="56703" y="86128"/>
                  <a:pt x="55992" y="85925"/>
                  <a:pt x="54772" y="85519"/>
                </a:cubicBezTo>
                <a:close/>
                <a:moveTo>
                  <a:pt x="230490" y="85214"/>
                </a:moveTo>
                <a:cubicBezTo>
                  <a:pt x="230490" y="85417"/>
                  <a:pt x="230388" y="85519"/>
                  <a:pt x="230185" y="85519"/>
                </a:cubicBezTo>
                <a:lnTo>
                  <a:pt x="229575" y="85519"/>
                </a:lnTo>
                <a:cubicBezTo>
                  <a:pt x="229778" y="85925"/>
                  <a:pt x="230083" y="86332"/>
                  <a:pt x="230490" y="86738"/>
                </a:cubicBezTo>
                <a:lnTo>
                  <a:pt x="230794" y="86738"/>
                </a:lnTo>
                <a:cubicBezTo>
                  <a:pt x="230794" y="86332"/>
                  <a:pt x="230744" y="86078"/>
                  <a:pt x="230642" y="85976"/>
                </a:cubicBezTo>
                <a:cubicBezTo>
                  <a:pt x="230540" y="85874"/>
                  <a:pt x="230490" y="85620"/>
                  <a:pt x="230490" y="85214"/>
                </a:cubicBezTo>
                <a:close/>
                <a:moveTo>
                  <a:pt x="63002" y="85214"/>
                </a:moveTo>
                <a:cubicBezTo>
                  <a:pt x="62392" y="85824"/>
                  <a:pt x="62088" y="86128"/>
                  <a:pt x="62088" y="86128"/>
                </a:cubicBezTo>
                <a:lnTo>
                  <a:pt x="62697" y="86128"/>
                </a:lnTo>
                <a:cubicBezTo>
                  <a:pt x="62697" y="85722"/>
                  <a:pt x="62799" y="85417"/>
                  <a:pt x="63002" y="85214"/>
                </a:cubicBezTo>
                <a:close/>
                <a:moveTo>
                  <a:pt x="308290" y="84909"/>
                </a:moveTo>
                <a:cubicBezTo>
                  <a:pt x="308290" y="85112"/>
                  <a:pt x="308188" y="85265"/>
                  <a:pt x="307985" y="85366"/>
                </a:cubicBezTo>
                <a:cubicBezTo>
                  <a:pt x="307782" y="85468"/>
                  <a:pt x="307579" y="85722"/>
                  <a:pt x="307375" y="86128"/>
                </a:cubicBezTo>
                <a:cubicBezTo>
                  <a:pt x="307782" y="86128"/>
                  <a:pt x="307985" y="86230"/>
                  <a:pt x="307985" y="86433"/>
                </a:cubicBezTo>
                <a:cubicBezTo>
                  <a:pt x="308188" y="86027"/>
                  <a:pt x="308493" y="85620"/>
                  <a:pt x="308899" y="85214"/>
                </a:cubicBezTo>
                <a:cubicBezTo>
                  <a:pt x="308696" y="85214"/>
                  <a:pt x="308595" y="85163"/>
                  <a:pt x="308595" y="85062"/>
                </a:cubicBezTo>
                <a:cubicBezTo>
                  <a:pt x="308595" y="84960"/>
                  <a:pt x="308493" y="84909"/>
                  <a:pt x="308290" y="84909"/>
                </a:cubicBezTo>
                <a:close/>
                <a:moveTo>
                  <a:pt x="245120" y="84300"/>
                </a:moveTo>
                <a:lnTo>
                  <a:pt x="245120" y="85214"/>
                </a:lnTo>
                <a:lnTo>
                  <a:pt x="245425" y="85214"/>
                </a:lnTo>
                <a:lnTo>
                  <a:pt x="245425" y="84300"/>
                </a:lnTo>
                <a:close/>
                <a:moveTo>
                  <a:pt x="136306" y="84300"/>
                </a:moveTo>
                <a:lnTo>
                  <a:pt x="136306" y="84604"/>
                </a:lnTo>
                <a:lnTo>
                  <a:pt x="139050" y="84604"/>
                </a:lnTo>
                <a:lnTo>
                  <a:pt x="139050" y="84300"/>
                </a:lnTo>
                <a:close/>
                <a:moveTo>
                  <a:pt x="49286" y="84300"/>
                </a:moveTo>
                <a:lnTo>
                  <a:pt x="49286" y="84604"/>
                </a:lnTo>
                <a:lnTo>
                  <a:pt x="49591" y="84604"/>
                </a:lnTo>
                <a:cubicBezTo>
                  <a:pt x="49591" y="84401"/>
                  <a:pt x="49489" y="84300"/>
                  <a:pt x="49286" y="84300"/>
                </a:cubicBezTo>
                <a:close/>
                <a:moveTo>
                  <a:pt x="47152" y="84300"/>
                </a:moveTo>
                <a:lnTo>
                  <a:pt x="47152" y="84604"/>
                </a:lnTo>
                <a:lnTo>
                  <a:pt x="48067" y="84604"/>
                </a:lnTo>
                <a:lnTo>
                  <a:pt x="48067" y="84300"/>
                </a:lnTo>
                <a:close/>
                <a:moveTo>
                  <a:pt x="292135" y="83995"/>
                </a:moveTo>
                <a:cubicBezTo>
                  <a:pt x="292948" y="84808"/>
                  <a:pt x="293558" y="85620"/>
                  <a:pt x="293964" y="86433"/>
                </a:cubicBezTo>
                <a:cubicBezTo>
                  <a:pt x="292745" y="87449"/>
                  <a:pt x="292186" y="88364"/>
                  <a:pt x="292288" y="89176"/>
                </a:cubicBezTo>
                <a:cubicBezTo>
                  <a:pt x="292389" y="89989"/>
                  <a:pt x="292643" y="90802"/>
                  <a:pt x="293050" y="91615"/>
                </a:cubicBezTo>
                <a:cubicBezTo>
                  <a:pt x="293253" y="91818"/>
                  <a:pt x="293507" y="91920"/>
                  <a:pt x="293812" y="91920"/>
                </a:cubicBezTo>
                <a:cubicBezTo>
                  <a:pt x="294117" y="91920"/>
                  <a:pt x="294371" y="92021"/>
                  <a:pt x="294574" y="92224"/>
                </a:cubicBezTo>
                <a:lnTo>
                  <a:pt x="295488" y="91310"/>
                </a:lnTo>
                <a:cubicBezTo>
                  <a:pt x="296301" y="90904"/>
                  <a:pt x="296860" y="91056"/>
                  <a:pt x="297165" y="91767"/>
                </a:cubicBezTo>
                <a:cubicBezTo>
                  <a:pt x="297469" y="92478"/>
                  <a:pt x="298028" y="92326"/>
                  <a:pt x="298841" y="91310"/>
                </a:cubicBezTo>
                <a:cubicBezTo>
                  <a:pt x="297825" y="90497"/>
                  <a:pt x="296961" y="89684"/>
                  <a:pt x="296250" y="88872"/>
                </a:cubicBezTo>
                <a:cubicBezTo>
                  <a:pt x="295539" y="88059"/>
                  <a:pt x="294777" y="87246"/>
                  <a:pt x="293964" y="86433"/>
                </a:cubicBezTo>
                <a:cubicBezTo>
                  <a:pt x="294371" y="86230"/>
                  <a:pt x="295082" y="86128"/>
                  <a:pt x="296098" y="86128"/>
                </a:cubicBezTo>
                <a:lnTo>
                  <a:pt x="296098" y="85519"/>
                </a:lnTo>
                <a:cubicBezTo>
                  <a:pt x="295691" y="85112"/>
                  <a:pt x="294371" y="84604"/>
                  <a:pt x="292135" y="83995"/>
                </a:cubicBezTo>
                <a:close/>
                <a:moveTo>
                  <a:pt x="241767" y="83995"/>
                </a:moveTo>
                <a:lnTo>
                  <a:pt x="241158" y="84604"/>
                </a:lnTo>
                <a:cubicBezTo>
                  <a:pt x="241564" y="85214"/>
                  <a:pt x="241970" y="85874"/>
                  <a:pt x="242377" y="86586"/>
                </a:cubicBezTo>
                <a:cubicBezTo>
                  <a:pt x="242783" y="87297"/>
                  <a:pt x="243190" y="88160"/>
                  <a:pt x="243596" y="89176"/>
                </a:cubicBezTo>
                <a:cubicBezTo>
                  <a:pt x="244815" y="88364"/>
                  <a:pt x="245628" y="87754"/>
                  <a:pt x="246034" y="87348"/>
                </a:cubicBezTo>
                <a:cubicBezTo>
                  <a:pt x="247050" y="86941"/>
                  <a:pt x="247558" y="86027"/>
                  <a:pt x="247558" y="84604"/>
                </a:cubicBezTo>
                <a:cubicBezTo>
                  <a:pt x="246746" y="85011"/>
                  <a:pt x="246136" y="85468"/>
                  <a:pt x="245730" y="85976"/>
                </a:cubicBezTo>
                <a:cubicBezTo>
                  <a:pt x="245323" y="86484"/>
                  <a:pt x="244815" y="86941"/>
                  <a:pt x="244206" y="87348"/>
                </a:cubicBezTo>
                <a:cubicBezTo>
                  <a:pt x="243799" y="86738"/>
                  <a:pt x="243393" y="86128"/>
                  <a:pt x="242986" y="85519"/>
                </a:cubicBezTo>
                <a:cubicBezTo>
                  <a:pt x="242580" y="84909"/>
                  <a:pt x="242174" y="84401"/>
                  <a:pt x="241767" y="83995"/>
                </a:cubicBezTo>
                <a:close/>
                <a:moveTo>
                  <a:pt x="144231" y="83385"/>
                </a:moveTo>
                <a:cubicBezTo>
                  <a:pt x="143825" y="83385"/>
                  <a:pt x="143520" y="83487"/>
                  <a:pt x="143317" y="83690"/>
                </a:cubicBezTo>
                <a:lnTo>
                  <a:pt x="143012" y="83995"/>
                </a:lnTo>
                <a:cubicBezTo>
                  <a:pt x="143418" y="83995"/>
                  <a:pt x="143825" y="83893"/>
                  <a:pt x="144231" y="83690"/>
                </a:cubicBezTo>
                <a:close/>
                <a:moveTo>
                  <a:pt x="42580" y="83385"/>
                </a:moveTo>
                <a:cubicBezTo>
                  <a:pt x="42377" y="83588"/>
                  <a:pt x="42123" y="83741"/>
                  <a:pt x="41818" y="83842"/>
                </a:cubicBezTo>
                <a:cubicBezTo>
                  <a:pt x="41514" y="83944"/>
                  <a:pt x="41260" y="84096"/>
                  <a:pt x="41056" y="84300"/>
                </a:cubicBezTo>
                <a:cubicBezTo>
                  <a:pt x="41463" y="84300"/>
                  <a:pt x="41666" y="84503"/>
                  <a:pt x="41666" y="84909"/>
                </a:cubicBezTo>
                <a:lnTo>
                  <a:pt x="42580" y="83995"/>
                </a:lnTo>
                <a:cubicBezTo>
                  <a:pt x="42580" y="83995"/>
                  <a:pt x="42580" y="83792"/>
                  <a:pt x="42580" y="83385"/>
                </a:cubicBezTo>
                <a:close/>
                <a:moveTo>
                  <a:pt x="299298" y="83233"/>
                </a:moveTo>
                <a:cubicBezTo>
                  <a:pt x="298790" y="83131"/>
                  <a:pt x="298130" y="83487"/>
                  <a:pt x="297317" y="84300"/>
                </a:cubicBezTo>
                <a:cubicBezTo>
                  <a:pt x="297520" y="85316"/>
                  <a:pt x="297927" y="85722"/>
                  <a:pt x="298536" y="85519"/>
                </a:cubicBezTo>
                <a:cubicBezTo>
                  <a:pt x="299146" y="85316"/>
                  <a:pt x="299857" y="85112"/>
                  <a:pt x="300670" y="84909"/>
                </a:cubicBezTo>
                <a:cubicBezTo>
                  <a:pt x="300670" y="85722"/>
                  <a:pt x="300467" y="86586"/>
                  <a:pt x="300060" y="87500"/>
                </a:cubicBezTo>
                <a:cubicBezTo>
                  <a:pt x="299654" y="88414"/>
                  <a:pt x="299755" y="89278"/>
                  <a:pt x="300365" y="90091"/>
                </a:cubicBezTo>
                <a:cubicBezTo>
                  <a:pt x="301584" y="89278"/>
                  <a:pt x="302041" y="88465"/>
                  <a:pt x="301737" y="87652"/>
                </a:cubicBezTo>
                <a:cubicBezTo>
                  <a:pt x="301432" y="86840"/>
                  <a:pt x="301787" y="85925"/>
                  <a:pt x="302803" y="84909"/>
                </a:cubicBezTo>
                <a:lnTo>
                  <a:pt x="300670" y="84909"/>
                </a:lnTo>
                <a:lnTo>
                  <a:pt x="300365" y="84909"/>
                </a:lnTo>
                <a:cubicBezTo>
                  <a:pt x="300162" y="83893"/>
                  <a:pt x="299806" y="83334"/>
                  <a:pt x="299298" y="83233"/>
                </a:cubicBezTo>
                <a:close/>
                <a:moveTo>
                  <a:pt x="234757" y="82471"/>
                </a:moveTo>
                <a:cubicBezTo>
                  <a:pt x="234147" y="83080"/>
                  <a:pt x="233944" y="83385"/>
                  <a:pt x="234147" y="83385"/>
                </a:cubicBezTo>
                <a:lnTo>
                  <a:pt x="235062" y="83385"/>
                </a:lnTo>
                <a:cubicBezTo>
                  <a:pt x="234858" y="83385"/>
                  <a:pt x="234757" y="83284"/>
                  <a:pt x="234757" y="83080"/>
                </a:cubicBezTo>
                <a:cubicBezTo>
                  <a:pt x="234757" y="82674"/>
                  <a:pt x="234757" y="82471"/>
                  <a:pt x="234757" y="82471"/>
                </a:cubicBezTo>
                <a:close/>
                <a:moveTo>
                  <a:pt x="154594" y="82471"/>
                </a:moveTo>
                <a:lnTo>
                  <a:pt x="154594" y="83690"/>
                </a:lnTo>
                <a:cubicBezTo>
                  <a:pt x="154594" y="83080"/>
                  <a:pt x="154696" y="82674"/>
                  <a:pt x="154899" y="82471"/>
                </a:cubicBezTo>
                <a:close/>
                <a:moveTo>
                  <a:pt x="60564" y="82471"/>
                </a:moveTo>
                <a:cubicBezTo>
                  <a:pt x="60360" y="82471"/>
                  <a:pt x="60208" y="82522"/>
                  <a:pt x="60106" y="82623"/>
                </a:cubicBezTo>
                <a:cubicBezTo>
                  <a:pt x="60005" y="82725"/>
                  <a:pt x="59852" y="82776"/>
                  <a:pt x="59649" y="82776"/>
                </a:cubicBezTo>
                <a:cubicBezTo>
                  <a:pt x="59852" y="83182"/>
                  <a:pt x="59954" y="83588"/>
                  <a:pt x="59954" y="83995"/>
                </a:cubicBezTo>
                <a:cubicBezTo>
                  <a:pt x="59954" y="84401"/>
                  <a:pt x="60157" y="84808"/>
                  <a:pt x="60564" y="85214"/>
                </a:cubicBezTo>
                <a:cubicBezTo>
                  <a:pt x="61986" y="83792"/>
                  <a:pt x="62088" y="82877"/>
                  <a:pt x="60868" y="82471"/>
                </a:cubicBezTo>
                <a:close/>
                <a:moveTo>
                  <a:pt x="55382" y="82471"/>
                </a:moveTo>
                <a:cubicBezTo>
                  <a:pt x="54976" y="82674"/>
                  <a:pt x="54671" y="82877"/>
                  <a:pt x="54468" y="83080"/>
                </a:cubicBezTo>
                <a:cubicBezTo>
                  <a:pt x="54264" y="83284"/>
                  <a:pt x="54061" y="83385"/>
                  <a:pt x="53858" y="83385"/>
                </a:cubicBezTo>
                <a:cubicBezTo>
                  <a:pt x="54061" y="83792"/>
                  <a:pt x="54163" y="83995"/>
                  <a:pt x="54163" y="83995"/>
                </a:cubicBezTo>
                <a:cubicBezTo>
                  <a:pt x="54772" y="83792"/>
                  <a:pt x="55179" y="83385"/>
                  <a:pt x="55382" y="82776"/>
                </a:cubicBezTo>
                <a:cubicBezTo>
                  <a:pt x="55179" y="82776"/>
                  <a:pt x="55179" y="82674"/>
                  <a:pt x="55382" y="82471"/>
                </a:cubicBezTo>
                <a:close/>
                <a:moveTo>
                  <a:pt x="148803" y="82166"/>
                </a:moveTo>
                <a:cubicBezTo>
                  <a:pt x="148803" y="82776"/>
                  <a:pt x="148752" y="83284"/>
                  <a:pt x="148651" y="83690"/>
                </a:cubicBezTo>
                <a:cubicBezTo>
                  <a:pt x="148549" y="84096"/>
                  <a:pt x="148600" y="84503"/>
                  <a:pt x="148803" y="84909"/>
                </a:cubicBezTo>
                <a:cubicBezTo>
                  <a:pt x="149210" y="84706"/>
                  <a:pt x="149565" y="84554"/>
                  <a:pt x="149870" y="84452"/>
                </a:cubicBezTo>
                <a:cubicBezTo>
                  <a:pt x="150175" y="84350"/>
                  <a:pt x="150632" y="84096"/>
                  <a:pt x="151242" y="83690"/>
                </a:cubicBezTo>
                <a:cubicBezTo>
                  <a:pt x="150429" y="82877"/>
                  <a:pt x="149616" y="82369"/>
                  <a:pt x="148803" y="82166"/>
                </a:cubicBezTo>
                <a:close/>
                <a:moveTo>
                  <a:pt x="51724" y="81861"/>
                </a:moveTo>
                <a:lnTo>
                  <a:pt x="51724" y="82471"/>
                </a:lnTo>
                <a:lnTo>
                  <a:pt x="52029" y="82471"/>
                </a:lnTo>
                <a:lnTo>
                  <a:pt x="52029" y="81861"/>
                </a:lnTo>
                <a:close/>
                <a:moveTo>
                  <a:pt x="308595" y="81252"/>
                </a:moveTo>
                <a:cubicBezTo>
                  <a:pt x="308391" y="81252"/>
                  <a:pt x="308188" y="81302"/>
                  <a:pt x="307985" y="81404"/>
                </a:cubicBezTo>
                <a:cubicBezTo>
                  <a:pt x="307782" y="81506"/>
                  <a:pt x="307579" y="81556"/>
                  <a:pt x="307375" y="81556"/>
                </a:cubicBezTo>
                <a:cubicBezTo>
                  <a:pt x="307579" y="82166"/>
                  <a:pt x="307782" y="82674"/>
                  <a:pt x="307985" y="83080"/>
                </a:cubicBezTo>
                <a:cubicBezTo>
                  <a:pt x="308188" y="83487"/>
                  <a:pt x="308798" y="83385"/>
                  <a:pt x="309814" y="82776"/>
                </a:cubicBezTo>
                <a:cubicBezTo>
                  <a:pt x="309611" y="82369"/>
                  <a:pt x="309204" y="81861"/>
                  <a:pt x="308595" y="81252"/>
                </a:cubicBezTo>
                <a:close/>
                <a:moveTo>
                  <a:pt x="304327" y="80947"/>
                </a:moveTo>
                <a:lnTo>
                  <a:pt x="303718" y="81252"/>
                </a:lnTo>
                <a:cubicBezTo>
                  <a:pt x="303921" y="81455"/>
                  <a:pt x="304023" y="81607"/>
                  <a:pt x="304023" y="81709"/>
                </a:cubicBezTo>
                <a:cubicBezTo>
                  <a:pt x="304023" y="81810"/>
                  <a:pt x="304124" y="81963"/>
                  <a:pt x="304327" y="82166"/>
                </a:cubicBezTo>
                <a:cubicBezTo>
                  <a:pt x="304531" y="82166"/>
                  <a:pt x="304632" y="82115"/>
                  <a:pt x="304632" y="82014"/>
                </a:cubicBezTo>
                <a:cubicBezTo>
                  <a:pt x="304632" y="81912"/>
                  <a:pt x="304734" y="81861"/>
                  <a:pt x="304937" y="81861"/>
                </a:cubicBezTo>
                <a:cubicBezTo>
                  <a:pt x="304531" y="81455"/>
                  <a:pt x="304327" y="81150"/>
                  <a:pt x="304327" y="80947"/>
                </a:cubicBezTo>
                <a:close/>
                <a:moveTo>
                  <a:pt x="297317" y="80947"/>
                </a:moveTo>
                <a:cubicBezTo>
                  <a:pt x="296707" y="81150"/>
                  <a:pt x="295996" y="81455"/>
                  <a:pt x="295183" y="81861"/>
                </a:cubicBezTo>
                <a:cubicBezTo>
                  <a:pt x="295387" y="82064"/>
                  <a:pt x="295488" y="82268"/>
                  <a:pt x="295488" y="82471"/>
                </a:cubicBezTo>
                <a:cubicBezTo>
                  <a:pt x="295895" y="82268"/>
                  <a:pt x="296199" y="82064"/>
                  <a:pt x="296403" y="81861"/>
                </a:cubicBezTo>
                <a:cubicBezTo>
                  <a:pt x="296606" y="81658"/>
                  <a:pt x="296911" y="81455"/>
                  <a:pt x="297317" y="81252"/>
                </a:cubicBezTo>
                <a:cubicBezTo>
                  <a:pt x="297520" y="81048"/>
                  <a:pt x="297520" y="80947"/>
                  <a:pt x="297317" y="80947"/>
                </a:cubicBezTo>
                <a:close/>
                <a:moveTo>
                  <a:pt x="244510" y="80947"/>
                </a:moveTo>
                <a:cubicBezTo>
                  <a:pt x="245526" y="81556"/>
                  <a:pt x="246136" y="81861"/>
                  <a:pt x="246339" y="81861"/>
                </a:cubicBezTo>
                <a:cubicBezTo>
                  <a:pt x="246542" y="81861"/>
                  <a:pt x="246949" y="81658"/>
                  <a:pt x="247558" y="81252"/>
                </a:cubicBezTo>
                <a:cubicBezTo>
                  <a:pt x="247152" y="81048"/>
                  <a:pt x="246136" y="80947"/>
                  <a:pt x="244510" y="80947"/>
                </a:cubicBezTo>
                <a:close/>
                <a:moveTo>
                  <a:pt x="238414" y="80032"/>
                </a:moveTo>
                <a:cubicBezTo>
                  <a:pt x="238618" y="80845"/>
                  <a:pt x="238770" y="81455"/>
                  <a:pt x="238872" y="81861"/>
                </a:cubicBezTo>
                <a:cubicBezTo>
                  <a:pt x="238973" y="82268"/>
                  <a:pt x="239024" y="82776"/>
                  <a:pt x="239024" y="83385"/>
                </a:cubicBezTo>
                <a:cubicBezTo>
                  <a:pt x="240040" y="82776"/>
                  <a:pt x="241158" y="82166"/>
                  <a:pt x="242377" y="81556"/>
                </a:cubicBezTo>
                <a:cubicBezTo>
                  <a:pt x="241564" y="81150"/>
                  <a:pt x="240904" y="80896"/>
                  <a:pt x="240396" y="80794"/>
                </a:cubicBezTo>
                <a:cubicBezTo>
                  <a:pt x="239888" y="80693"/>
                  <a:pt x="239227" y="80439"/>
                  <a:pt x="238414" y="80032"/>
                </a:cubicBezTo>
                <a:close/>
                <a:moveTo>
                  <a:pt x="302194" y="79423"/>
                </a:moveTo>
                <a:cubicBezTo>
                  <a:pt x="301787" y="79626"/>
                  <a:pt x="301584" y="79728"/>
                  <a:pt x="301584" y="79728"/>
                </a:cubicBezTo>
                <a:lnTo>
                  <a:pt x="301584" y="80032"/>
                </a:lnTo>
                <a:lnTo>
                  <a:pt x="301889" y="79728"/>
                </a:lnTo>
                <a:close/>
                <a:moveTo>
                  <a:pt x="56601" y="79423"/>
                </a:moveTo>
                <a:cubicBezTo>
                  <a:pt x="56398" y="79626"/>
                  <a:pt x="56296" y="79829"/>
                  <a:pt x="56296" y="80032"/>
                </a:cubicBezTo>
                <a:lnTo>
                  <a:pt x="57820" y="80032"/>
                </a:lnTo>
                <a:cubicBezTo>
                  <a:pt x="57820" y="79829"/>
                  <a:pt x="57871" y="79677"/>
                  <a:pt x="57973" y="79575"/>
                </a:cubicBezTo>
                <a:lnTo>
                  <a:pt x="58024" y="79423"/>
                </a:lnTo>
                <a:close/>
                <a:moveTo>
                  <a:pt x="230490" y="79118"/>
                </a:moveTo>
                <a:cubicBezTo>
                  <a:pt x="230083" y="79321"/>
                  <a:pt x="229677" y="79423"/>
                  <a:pt x="229270" y="79423"/>
                </a:cubicBezTo>
                <a:cubicBezTo>
                  <a:pt x="228864" y="79423"/>
                  <a:pt x="228356" y="79524"/>
                  <a:pt x="227746" y="79728"/>
                </a:cubicBezTo>
                <a:cubicBezTo>
                  <a:pt x="228153" y="79931"/>
                  <a:pt x="228661" y="80337"/>
                  <a:pt x="229270" y="80947"/>
                </a:cubicBezTo>
                <a:cubicBezTo>
                  <a:pt x="229474" y="80540"/>
                  <a:pt x="229626" y="80236"/>
                  <a:pt x="229728" y="80032"/>
                </a:cubicBezTo>
                <a:cubicBezTo>
                  <a:pt x="229829" y="79829"/>
                  <a:pt x="230083" y="79524"/>
                  <a:pt x="230490" y="79118"/>
                </a:cubicBezTo>
                <a:close/>
                <a:moveTo>
                  <a:pt x="42580" y="79118"/>
                </a:moveTo>
                <a:cubicBezTo>
                  <a:pt x="42377" y="79524"/>
                  <a:pt x="42276" y="79728"/>
                  <a:pt x="42276" y="79728"/>
                </a:cubicBezTo>
                <a:lnTo>
                  <a:pt x="42580" y="79728"/>
                </a:lnTo>
                <a:cubicBezTo>
                  <a:pt x="42784" y="79524"/>
                  <a:pt x="42885" y="79321"/>
                  <a:pt x="42885" y="79118"/>
                </a:cubicBezTo>
                <a:close/>
                <a:moveTo>
                  <a:pt x="153985" y="78813"/>
                </a:moveTo>
                <a:lnTo>
                  <a:pt x="153985" y="79118"/>
                </a:lnTo>
                <a:cubicBezTo>
                  <a:pt x="154188" y="79118"/>
                  <a:pt x="154290" y="79016"/>
                  <a:pt x="154290" y="78813"/>
                </a:cubicBezTo>
                <a:close/>
                <a:moveTo>
                  <a:pt x="64831" y="78813"/>
                </a:moveTo>
                <a:cubicBezTo>
                  <a:pt x="64831" y="79220"/>
                  <a:pt x="64780" y="79524"/>
                  <a:pt x="64678" y="79728"/>
                </a:cubicBezTo>
                <a:cubicBezTo>
                  <a:pt x="64577" y="79931"/>
                  <a:pt x="64526" y="80236"/>
                  <a:pt x="64526" y="80642"/>
                </a:cubicBezTo>
                <a:lnTo>
                  <a:pt x="64831" y="80642"/>
                </a:lnTo>
                <a:cubicBezTo>
                  <a:pt x="64831" y="80236"/>
                  <a:pt x="64882" y="79931"/>
                  <a:pt x="64983" y="79728"/>
                </a:cubicBezTo>
                <a:cubicBezTo>
                  <a:pt x="65085" y="79524"/>
                  <a:pt x="65136" y="79220"/>
                  <a:pt x="65136" y="78813"/>
                </a:cubicBezTo>
                <a:close/>
                <a:moveTo>
                  <a:pt x="300060" y="78508"/>
                </a:moveTo>
                <a:lnTo>
                  <a:pt x="299146" y="79423"/>
                </a:lnTo>
                <a:cubicBezTo>
                  <a:pt x="299146" y="79626"/>
                  <a:pt x="299247" y="79728"/>
                  <a:pt x="299451" y="79728"/>
                </a:cubicBezTo>
                <a:cubicBezTo>
                  <a:pt x="299654" y="79728"/>
                  <a:pt x="300162" y="79524"/>
                  <a:pt x="300975" y="79118"/>
                </a:cubicBezTo>
                <a:cubicBezTo>
                  <a:pt x="300568" y="78915"/>
                  <a:pt x="300263" y="78712"/>
                  <a:pt x="300060" y="78508"/>
                </a:cubicBezTo>
                <a:close/>
                <a:moveTo>
                  <a:pt x="139354" y="78508"/>
                </a:moveTo>
                <a:cubicBezTo>
                  <a:pt x="138745" y="78915"/>
                  <a:pt x="138084" y="79220"/>
                  <a:pt x="137373" y="79423"/>
                </a:cubicBezTo>
                <a:cubicBezTo>
                  <a:pt x="136662" y="79626"/>
                  <a:pt x="136002" y="79931"/>
                  <a:pt x="135392" y="80337"/>
                </a:cubicBezTo>
                <a:cubicBezTo>
                  <a:pt x="135392" y="80540"/>
                  <a:pt x="135494" y="80744"/>
                  <a:pt x="135697" y="80947"/>
                </a:cubicBezTo>
                <a:cubicBezTo>
                  <a:pt x="136306" y="80947"/>
                  <a:pt x="136916" y="80896"/>
                  <a:pt x="137526" y="80794"/>
                </a:cubicBezTo>
                <a:cubicBezTo>
                  <a:pt x="138135" y="80693"/>
                  <a:pt x="138846" y="80642"/>
                  <a:pt x="139659" y="80642"/>
                </a:cubicBezTo>
                <a:cubicBezTo>
                  <a:pt x="139659" y="80236"/>
                  <a:pt x="139710" y="79880"/>
                  <a:pt x="139812" y="79575"/>
                </a:cubicBezTo>
                <a:cubicBezTo>
                  <a:pt x="139913" y="79270"/>
                  <a:pt x="139761" y="78915"/>
                  <a:pt x="139354" y="78508"/>
                </a:cubicBezTo>
                <a:close/>
                <a:moveTo>
                  <a:pt x="50810" y="78508"/>
                </a:moveTo>
                <a:cubicBezTo>
                  <a:pt x="49997" y="78915"/>
                  <a:pt x="49235" y="79169"/>
                  <a:pt x="48524" y="79270"/>
                </a:cubicBezTo>
                <a:cubicBezTo>
                  <a:pt x="47813" y="79372"/>
                  <a:pt x="47152" y="79931"/>
                  <a:pt x="46543" y="80947"/>
                </a:cubicBezTo>
                <a:cubicBezTo>
                  <a:pt x="47356" y="80947"/>
                  <a:pt x="48016" y="80896"/>
                  <a:pt x="48524" y="80794"/>
                </a:cubicBezTo>
                <a:cubicBezTo>
                  <a:pt x="49032" y="80693"/>
                  <a:pt x="49692" y="80642"/>
                  <a:pt x="50505" y="80642"/>
                </a:cubicBezTo>
                <a:cubicBezTo>
                  <a:pt x="50505" y="80236"/>
                  <a:pt x="50556" y="79880"/>
                  <a:pt x="50658" y="79575"/>
                </a:cubicBezTo>
                <a:cubicBezTo>
                  <a:pt x="50759" y="79270"/>
                  <a:pt x="50810" y="78915"/>
                  <a:pt x="50810" y="78508"/>
                </a:cubicBezTo>
                <a:close/>
                <a:moveTo>
                  <a:pt x="147584" y="78204"/>
                </a:moveTo>
                <a:cubicBezTo>
                  <a:pt x="146974" y="78610"/>
                  <a:pt x="146263" y="79220"/>
                  <a:pt x="145450" y="80032"/>
                </a:cubicBezTo>
                <a:lnTo>
                  <a:pt x="146974" y="80032"/>
                </a:lnTo>
                <a:cubicBezTo>
                  <a:pt x="147178" y="79220"/>
                  <a:pt x="147635" y="78864"/>
                  <a:pt x="148346" y="78966"/>
                </a:cubicBezTo>
                <a:cubicBezTo>
                  <a:pt x="149057" y="79067"/>
                  <a:pt x="149616" y="78813"/>
                  <a:pt x="150022" y="78204"/>
                </a:cubicBezTo>
                <a:cubicBezTo>
                  <a:pt x="149006" y="77797"/>
                  <a:pt x="148194" y="77797"/>
                  <a:pt x="147584" y="78204"/>
                </a:cubicBezTo>
                <a:close/>
                <a:moveTo>
                  <a:pt x="243901" y="77899"/>
                </a:moveTo>
                <a:lnTo>
                  <a:pt x="243901" y="78204"/>
                </a:lnTo>
                <a:lnTo>
                  <a:pt x="244510" y="78204"/>
                </a:lnTo>
                <a:cubicBezTo>
                  <a:pt x="244307" y="78204"/>
                  <a:pt x="244206" y="78153"/>
                  <a:pt x="244206" y="78051"/>
                </a:cubicBezTo>
                <a:cubicBezTo>
                  <a:pt x="244206" y="77950"/>
                  <a:pt x="244104" y="77899"/>
                  <a:pt x="243901" y="77899"/>
                </a:cubicBezTo>
                <a:close/>
                <a:moveTo>
                  <a:pt x="58684" y="77899"/>
                </a:moveTo>
                <a:lnTo>
                  <a:pt x="58582" y="78508"/>
                </a:lnTo>
                <a:lnTo>
                  <a:pt x="58487" y="79082"/>
                </a:lnTo>
                <a:lnTo>
                  <a:pt x="59649" y="78966"/>
                </a:lnTo>
                <a:cubicBezTo>
                  <a:pt x="60259" y="79270"/>
                  <a:pt x="60767" y="78915"/>
                  <a:pt x="61173" y="77899"/>
                </a:cubicBezTo>
                <a:close/>
                <a:moveTo>
                  <a:pt x="305242" y="76984"/>
                </a:moveTo>
                <a:cubicBezTo>
                  <a:pt x="305242" y="76984"/>
                  <a:pt x="305039" y="77188"/>
                  <a:pt x="304632" y="77594"/>
                </a:cubicBezTo>
                <a:cubicBezTo>
                  <a:pt x="304835" y="78000"/>
                  <a:pt x="305039" y="78407"/>
                  <a:pt x="305242" y="78813"/>
                </a:cubicBezTo>
                <a:cubicBezTo>
                  <a:pt x="305445" y="79220"/>
                  <a:pt x="305648" y="79728"/>
                  <a:pt x="305851" y="80337"/>
                </a:cubicBezTo>
                <a:cubicBezTo>
                  <a:pt x="306055" y="79931"/>
                  <a:pt x="306563" y="79524"/>
                  <a:pt x="307375" y="79118"/>
                </a:cubicBezTo>
                <a:cubicBezTo>
                  <a:pt x="306969" y="78712"/>
                  <a:pt x="306613" y="78356"/>
                  <a:pt x="306309" y="78051"/>
                </a:cubicBezTo>
                <a:cubicBezTo>
                  <a:pt x="306004" y="77746"/>
                  <a:pt x="305648" y="77391"/>
                  <a:pt x="305242" y="76984"/>
                </a:cubicBezTo>
                <a:close/>
                <a:moveTo>
                  <a:pt x="146670" y="76984"/>
                </a:moveTo>
                <a:cubicBezTo>
                  <a:pt x="146263" y="77188"/>
                  <a:pt x="145857" y="77289"/>
                  <a:pt x="145450" y="77289"/>
                </a:cubicBezTo>
                <a:lnTo>
                  <a:pt x="145450" y="77899"/>
                </a:lnTo>
                <a:cubicBezTo>
                  <a:pt x="145857" y="77696"/>
                  <a:pt x="146365" y="77594"/>
                  <a:pt x="146974" y="77594"/>
                </a:cubicBezTo>
                <a:cubicBezTo>
                  <a:pt x="146771" y="77391"/>
                  <a:pt x="146670" y="77188"/>
                  <a:pt x="146670" y="76984"/>
                </a:cubicBezTo>
                <a:close/>
                <a:moveTo>
                  <a:pt x="57211" y="76984"/>
                </a:moveTo>
                <a:cubicBezTo>
                  <a:pt x="57008" y="77391"/>
                  <a:pt x="56906" y="77594"/>
                  <a:pt x="56906" y="77594"/>
                </a:cubicBezTo>
                <a:lnTo>
                  <a:pt x="58024" y="77594"/>
                </a:lnTo>
                <a:lnTo>
                  <a:pt x="57820" y="77442"/>
                </a:lnTo>
                <a:cubicBezTo>
                  <a:pt x="57617" y="77340"/>
                  <a:pt x="57414" y="77188"/>
                  <a:pt x="57211" y="76984"/>
                </a:cubicBezTo>
                <a:close/>
                <a:moveTo>
                  <a:pt x="247863" y="76070"/>
                </a:moveTo>
                <a:lnTo>
                  <a:pt x="246644" y="77289"/>
                </a:lnTo>
                <a:cubicBezTo>
                  <a:pt x="246847" y="77492"/>
                  <a:pt x="246949" y="77645"/>
                  <a:pt x="246949" y="77746"/>
                </a:cubicBezTo>
                <a:cubicBezTo>
                  <a:pt x="246949" y="77848"/>
                  <a:pt x="247050" y="78000"/>
                  <a:pt x="247254" y="78204"/>
                </a:cubicBezTo>
                <a:cubicBezTo>
                  <a:pt x="248066" y="78204"/>
                  <a:pt x="248981" y="78102"/>
                  <a:pt x="249997" y="77899"/>
                </a:cubicBezTo>
                <a:cubicBezTo>
                  <a:pt x="248981" y="77086"/>
                  <a:pt x="248270" y="76476"/>
                  <a:pt x="247863" y="76070"/>
                </a:cubicBezTo>
                <a:close/>
                <a:moveTo>
                  <a:pt x="156118" y="76070"/>
                </a:moveTo>
                <a:cubicBezTo>
                  <a:pt x="155915" y="76070"/>
                  <a:pt x="155763" y="76121"/>
                  <a:pt x="155661" y="76222"/>
                </a:cubicBezTo>
                <a:cubicBezTo>
                  <a:pt x="155560" y="76324"/>
                  <a:pt x="155407" y="76375"/>
                  <a:pt x="155204" y="76375"/>
                </a:cubicBezTo>
                <a:lnTo>
                  <a:pt x="156118" y="76375"/>
                </a:lnTo>
                <a:close/>
                <a:moveTo>
                  <a:pt x="235671" y="75460"/>
                </a:moveTo>
                <a:cubicBezTo>
                  <a:pt x="234249" y="77086"/>
                  <a:pt x="233538" y="78000"/>
                  <a:pt x="233538" y="78204"/>
                </a:cubicBezTo>
                <a:cubicBezTo>
                  <a:pt x="233944" y="78407"/>
                  <a:pt x="234401" y="78559"/>
                  <a:pt x="234909" y="78661"/>
                </a:cubicBezTo>
                <a:cubicBezTo>
                  <a:pt x="235417" y="78762"/>
                  <a:pt x="236078" y="79016"/>
                  <a:pt x="236890" y="79423"/>
                </a:cubicBezTo>
                <a:cubicBezTo>
                  <a:pt x="237500" y="79423"/>
                  <a:pt x="238414" y="79220"/>
                  <a:pt x="239634" y="78813"/>
                </a:cubicBezTo>
                <a:cubicBezTo>
                  <a:pt x="239837" y="78407"/>
                  <a:pt x="239938" y="78204"/>
                  <a:pt x="239938" y="78204"/>
                </a:cubicBezTo>
                <a:cubicBezTo>
                  <a:pt x="239329" y="78000"/>
                  <a:pt x="238516" y="77899"/>
                  <a:pt x="237500" y="77899"/>
                </a:cubicBezTo>
                <a:cubicBezTo>
                  <a:pt x="237094" y="77492"/>
                  <a:pt x="236840" y="77086"/>
                  <a:pt x="236738" y="76680"/>
                </a:cubicBezTo>
                <a:cubicBezTo>
                  <a:pt x="236636" y="76273"/>
                  <a:pt x="236281" y="75867"/>
                  <a:pt x="235671" y="75460"/>
                </a:cubicBezTo>
                <a:close/>
                <a:moveTo>
                  <a:pt x="151242" y="75460"/>
                </a:moveTo>
                <a:cubicBezTo>
                  <a:pt x="151038" y="75664"/>
                  <a:pt x="150937" y="75816"/>
                  <a:pt x="150937" y="75918"/>
                </a:cubicBezTo>
                <a:cubicBezTo>
                  <a:pt x="150937" y="76019"/>
                  <a:pt x="150835" y="76172"/>
                  <a:pt x="150632" y="76375"/>
                </a:cubicBezTo>
                <a:cubicBezTo>
                  <a:pt x="150835" y="76375"/>
                  <a:pt x="150886" y="76476"/>
                  <a:pt x="150784" y="76680"/>
                </a:cubicBezTo>
                <a:cubicBezTo>
                  <a:pt x="150683" y="76883"/>
                  <a:pt x="150734" y="76984"/>
                  <a:pt x="150937" y="76984"/>
                </a:cubicBezTo>
                <a:cubicBezTo>
                  <a:pt x="151343" y="76172"/>
                  <a:pt x="151546" y="75765"/>
                  <a:pt x="151546" y="75765"/>
                </a:cubicBezTo>
                <a:cubicBezTo>
                  <a:pt x="151546" y="75562"/>
                  <a:pt x="151445" y="75460"/>
                  <a:pt x="151242" y="75460"/>
                </a:cubicBezTo>
                <a:close/>
                <a:moveTo>
                  <a:pt x="62392" y="75460"/>
                </a:moveTo>
                <a:cubicBezTo>
                  <a:pt x="62189" y="75867"/>
                  <a:pt x="62088" y="76070"/>
                  <a:pt x="62088" y="76070"/>
                </a:cubicBezTo>
                <a:lnTo>
                  <a:pt x="62088" y="76984"/>
                </a:lnTo>
                <a:lnTo>
                  <a:pt x="63002" y="76070"/>
                </a:lnTo>
                <a:close/>
                <a:moveTo>
                  <a:pt x="157033" y="74851"/>
                </a:moveTo>
                <a:lnTo>
                  <a:pt x="157033" y="75156"/>
                </a:lnTo>
                <a:lnTo>
                  <a:pt x="157338" y="74851"/>
                </a:lnTo>
                <a:close/>
                <a:moveTo>
                  <a:pt x="237500" y="74546"/>
                </a:moveTo>
                <a:lnTo>
                  <a:pt x="237195" y="74851"/>
                </a:lnTo>
                <a:lnTo>
                  <a:pt x="237195" y="75156"/>
                </a:lnTo>
                <a:cubicBezTo>
                  <a:pt x="237398" y="74952"/>
                  <a:pt x="237500" y="74851"/>
                  <a:pt x="237500" y="74851"/>
                </a:cubicBezTo>
                <a:close/>
                <a:moveTo>
                  <a:pt x="137830" y="74546"/>
                </a:moveTo>
                <a:cubicBezTo>
                  <a:pt x="137627" y="74749"/>
                  <a:pt x="137475" y="74952"/>
                  <a:pt x="137373" y="75156"/>
                </a:cubicBezTo>
                <a:cubicBezTo>
                  <a:pt x="137272" y="75359"/>
                  <a:pt x="137119" y="75562"/>
                  <a:pt x="136916" y="75765"/>
                </a:cubicBezTo>
                <a:cubicBezTo>
                  <a:pt x="137729" y="76172"/>
                  <a:pt x="138338" y="76578"/>
                  <a:pt x="138745" y="76984"/>
                </a:cubicBezTo>
                <a:cubicBezTo>
                  <a:pt x="138948" y="75562"/>
                  <a:pt x="138643" y="74749"/>
                  <a:pt x="137830" y="74546"/>
                </a:cubicBezTo>
                <a:close/>
                <a:moveTo>
                  <a:pt x="242072" y="73936"/>
                </a:moveTo>
                <a:cubicBezTo>
                  <a:pt x="241666" y="74546"/>
                  <a:pt x="241412" y="74902"/>
                  <a:pt x="241310" y="75003"/>
                </a:cubicBezTo>
                <a:cubicBezTo>
                  <a:pt x="241208" y="75105"/>
                  <a:pt x="241056" y="75257"/>
                  <a:pt x="240853" y="75460"/>
                </a:cubicBezTo>
                <a:cubicBezTo>
                  <a:pt x="240853" y="75664"/>
                  <a:pt x="241056" y="75765"/>
                  <a:pt x="241462" y="75765"/>
                </a:cubicBezTo>
                <a:cubicBezTo>
                  <a:pt x="241462" y="75562"/>
                  <a:pt x="241513" y="75359"/>
                  <a:pt x="241615" y="75156"/>
                </a:cubicBezTo>
                <a:cubicBezTo>
                  <a:pt x="241716" y="74952"/>
                  <a:pt x="241869" y="74546"/>
                  <a:pt x="242072" y="73936"/>
                </a:cubicBezTo>
                <a:close/>
                <a:moveTo>
                  <a:pt x="227442" y="73936"/>
                </a:moveTo>
                <a:cubicBezTo>
                  <a:pt x="227848" y="74749"/>
                  <a:pt x="228051" y="75156"/>
                  <a:pt x="228051" y="75156"/>
                </a:cubicBezTo>
                <a:cubicBezTo>
                  <a:pt x="228051" y="75562"/>
                  <a:pt x="228356" y="75867"/>
                  <a:pt x="228966" y="76070"/>
                </a:cubicBezTo>
                <a:cubicBezTo>
                  <a:pt x="229372" y="74851"/>
                  <a:pt x="228864" y="74140"/>
                  <a:pt x="227442" y="73936"/>
                </a:cubicBezTo>
                <a:close/>
                <a:moveTo>
                  <a:pt x="146670" y="73936"/>
                </a:moveTo>
                <a:cubicBezTo>
                  <a:pt x="146670" y="74140"/>
                  <a:pt x="146771" y="74241"/>
                  <a:pt x="146974" y="74241"/>
                </a:cubicBezTo>
                <a:lnTo>
                  <a:pt x="147279" y="74241"/>
                </a:lnTo>
                <a:lnTo>
                  <a:pt x="147279" y="73936"/>
                </a:lnTo>
                <a:close/>
                <a:moveTo>
                  <a:pt x="141793" y="73936"/>
                </a:moveTo>
                <a:cubicBezTo>
                  <a:pt x="141793" y="74140"/>
                  <a:pt x="141691" y="74241"/>
                  <a:pt x="141488" y="74241"/>
                </a:cubicBezTo>
                <a:cubicBezTo>
                  <a:pt x="141894" y="74444"/>
                  <a:pt x="142148" y="74597"/>
                  <a:pt x="142250" y="74698"/>
                </a:cubicBezTo>
                <a:cubicBezTo>
                  <a:pt x="142352" y="74800"/>
                  <a:pt x="142606" y="74952"/>
                  <a:pt x="143012" y="75156"/>
                </a:cubicBezTo>
                <a:cubicBezTo>
                  <a:pt x="143012" y="74952"/>
                  <a:pt x="143063" y="74851"/>
                  <a:pt x="143164" y="74851"/>
                </a:cubicBezTo>
                <a:cubicBezTo>
                  <a:pt x="143266" y="74851"/>
                  <a:pt x="143317" y="74749"/>
                  <a:pt x="143317" y="74546"/>
                </a:cubicBezTo>
                <a:cubicBezTo>
                  <a:pt x="142910" y="74140"/>
                  <a:pt x="142402" y="73936"/>
                  <a:pt x="141793" y="73936"/>
                </a:cubicBezTo>
                <a:close/>
                <a:moveTo>
                  <a:pt x="49286" y="73936"/>
                </a:moveTo>
                <a:cubicBezTo>
                  <a:pt x="48880" y="74546"/>
                  <a:pt x="48372" y="75156"/>
                  <a:pt x="47762" y="75765"/>
                </a:cubicBezTo>
                <a:cubicBezTo>
                  <a:pt x="48168" y="75968"/>
                  <a:pt x="48524" y="76070"/>
                  <a:pt x="48829" y="76070"/>
                </a:cubicBezTo>
                <a:cubicBezTo>
                  <a:pt x="49134" y="76070"/>
                  <a:pt x="49489" y="76172"/>
                  <a:pt x="49896" y="76375"/>
                </a:cubicBezTo>
                <a:cubicBezTo>
                  <a:pt x="49896" y="76172"/>
                  <a:pt x="49946" y="76019"/>
                  <a:pt x="50048" y="75918"/>
                </a:cubicBezTo>
                <a:cubicBezTo>
                  <a:pt x="50150" y="75816"/>
                  <a:pt x="50200" y="75664"/>
                  <a:pt x="50200" y="75460"/>
                </a:cubicBezTo>
                <a:cubicBezTo>
                  <a:pt x="50200" y="75054"/>
                  <a:pt x="49896" y="74546"/>
                  <a:pt x="49286" y="73936"/>
                </a:cubicBezTo>
                <a:close/>
                <a:moveTo>
                  <a:pt x="53858" y="73632"/>
                </a:moveTo>
                <a:cubicBezTo>
                  <a:pt x="53045" y="74038"/>
                  <a:pt x="52639" y="74241"/>
                  <a:pt x="52639" y="74241"/>
                </a:cubicBezTo>
                <a:cubicBezTo>
                  <a:pt x="53045" y="74444"/>
                  <a:pt x="53452" y="74749"/>
                  <a:pt x="53858" y="75156"/>
                </a:cubicBezTo>
                <a:cubicBezTo>
                  <a:pt x="54061" y="75156"/>
                  <a:pt x="54163" y="75105"/>
                  <a:pt x="54163" y="75003"/>
                </a:cubicBezTo>
                <a:cubicBezTo>
                  <a:pt x="54163" y="74902"/>
                  <a:pt x="54264" y="74851"/>
                  <a:pt x="54468" y="74851"/>
                </a:cubicBezTo>
                <a:cubicBezTo>
                  <a:pt x="54061" y="74038"/>
                  <a:pt x="53858" y="73632"/>
                  <a:pt x="53858" y="73632"/>
                </a:cubicBezTo>
                <a:close/>
                <a:moveTo>
                  <a:pt x="154594" y="73327"/>
                </a:moveTo>
                <a:lnTo>
                  <a:pt x="154594" y="73632"/>
                </a:lnTo>
                <a:lnTo>
                  <a:pt x="155509" y="73632"/>
                </a:lnTo>
                <a:lnTo>
                  <a:pt x="155509" y="73327"/>
                </a:lnTo>
                <a:close/>
                <a:moveTo>
                  <a:pt x="66050" y="73022"/>
                </a:moveTo>
                <a:cubicBezTo>
                  <a:pt x="66050" y="73225"/>
                  <a:pt x="65948" y="73327"/>
                  <a:pt x="65745" y="73327"/>
                </a:cubicBezTo>
                <a:cubicBezTo>
                  <a:pt x="65948" y="73327"/>
                  <a:pt x="66050" y="73428"/>
                  <a:pt x="66050" y="73632"/>
                </a:cubicBezTo>
                <a:lnTo>
                  <a:pt x="66355" y="73327"/>
                </a:lnTo>
                <a:close/>
                <a:moveTo>
                  <a:pt x="235671" y="72717"/>
                </a:moveTo>
                <a:lnTo>
                  <a:pt x="233842" y="73762"/>
                </a:lnTo>
                <a:lnTo>
                  <a:pt x="233842" y="75765"/>
                </a:lnTo>
                <a:cubicBezTo>
                  <a:pt x="234249" y="75156"/>
                  <a:pt x="234554" y="74648"/>
                  <a:pt x="234757" y="74241"/>
                </a:cubicBezTo>
                <a:cubicBezTo>
                  <a:pt x="234960" y="73835"/>
                  <a:pt x="235265" y="73327"/>
                  <a:pt x="235671" y="72717"/>
                </a:cubicBezTo>
                <a:close/>
                <a:moveTo>
                  <a:pt x="152156" y="72412"/>
                </a:moveTo>
                <a:lnTo>
                  <a:pt x="151851" y="72717"/>
                </a:lnTo>
                <a:lnTo>
                  <a:pt x="152156" y="72717"/>
                </a:lnTo>
                <a:close/>
                <a:moveTo>
                  <a:pt x="247254" y="72108"/>
                </a:moveTo>
                <a:cubicBezTo>
                  <a:pt x="246847" y="72311"/>
                  <a:pt x="246339" y="72412"/>
                  <a:pt x="245730" y="72412"/>
                </a:cubicBezTo>
                <a:cubicBezTo>
                  <a:pt x="245526" y="72616"/>
                  <a:pt x="245425" y="72819"/>
                  <a:pt x="245425" y="73022"/>
                </a:cubicBezTo>
                <a:cubicBezTo>
                  <a:pt x="246034" y="73022"/>
                  <a:pt x="246542" y="72920"/>
                  <a:pt x="246949" y="72717"/>
                </a:cubicBezTo>
                <a:cubicBezTo>
                  <a:pt x="247152" y="72514"/>
                  <a:pt x="247254" y="72311"/>
                  <a:pt x="247254" y="72108"/>
                </a:cubicBezTo>
                <a:close/>
                <a:moveTo>
                  <a:pt x="137830" y="71803"/>
                </a:moveTo>
                <a:cubicBezTo>
                  <a:pt x="137830" y="72209"/>
                  <a:pt x="137627" y="72514"/>
                  <a:pt x="137221" y="72717"/>
                </a:cubicBezTo>
                <a:cubicBezTo>
                  <a:pt x="137627" y="72717"/>
                  <a:pt x="137830" y="72819"/>
                  <a:pt x="137830" y="73022"/>
                </a:cubicBezTo>
                <a:cubicBezTo>
                  <a:pt x="137830" y="72819"/>
                  <a:pt x="137932" y="72666"/>
                  <a:pt x="138135" y="72565"/>
                </a:cubicBezTo>
                <a:cubicBezTo>
                  <a:pt x="138338" y="72463"/>
                  <a:pt x="138440" y="72311"/>
                  <a:pt x="138440" y="72108"/>
                </a:cubicBezTo>
                <a:cubicBezTo>
                  <a:pt x="138237" y="72108"/>
                  <a:pt x="138135" y="72057"/>
                  <a:pt x="138135" y="71955"/>
                </a:cubicBezTo>
                <a:cubicBezTo>
                  <a:pt x="138135" y="71854"/>
                  <a:pt x="138034" y="71803"/>
                  <a:pt x="137830" y="71803"/>
                </a:cubicBezTo>
                <a:close/>
                <a:moveTo>
                  <a:pt x="157338" y="71193"/>
                </a:moveTo>
                <a:cubicBezTo>
                  <a:pt x="157541" y="71600"/>
                  <a:pt x="157642" y="72006"/>
                  <a:pt x="157642" y="72412"/>
                </a:cubicBezTo>
                <a:lnTo>
                  <a:pt x="158252" y="72412"/>
                </a:lnTo>
                <a:lnTo>
                  <a:pt x="158252" y="71193"/>
                </a:lnTo>
                <a:close/>
                <a:moveTo>
                  <a:pt x="251521" y="70888"/>
                </a:moveTo>
                <a:cubicBezTo>
                  <a:pt x="251318" y="71092"/>
                  <a:pt x="251216" y="71295"/>
                  <a:pt x="251216" y="71498"/>
                </a:cubicBezTo>
                <a:cubicBezTo>
                  <a:pt x="251216" y="71295"/>
                  <a:pt x="251318" y="71193"/>
                  <a:pt x="251521" y="71193"/>
                </a:cubicBezTo>
                <a:cubicBezTo>
                  <a:pt x="251521" y="70990"/>
                  <a:pt x="251521" y="70888"/>
                  <a:pt x="251521" y="70888"/>
                </a:cubicBezTo>
                <a:close/>
                <a:moveTo>
                  <a:pt x="49017" y="70835"/>
                </a:moveTo>
                <a:lnTo>
                  <a:pt x="48981" y="70888"/>
                </a:lnTo>
                <a:cubicBezTo>
                  <a:pt x="48168" y="71295"/>
                  <a:pt x="47914" y="71600"/>
                  <a:pt x="48219" y="71803"/>
                </a:cubicBezTo>
                <a:cubicBezTo>
                  <a:pt x="48524" y="72006"/>
                  <a:pt x="48880" y="72311"/>
                  <a:pt x="49286" y="72717"/>
                </a:cubicBezTo>
                <a:cubicBezTo>
                  <a:pt x="49286" y="72311"/>
                  <a:pt x="49235" y="71955"/>
                  <a:pt x="49134" y="71650"/>
                </a:cubicBezTo>
                <a:close/>
                <a:moveTo>
                  <a:pt x="148803" y="69974"/>
                </a:moveTo>
                <a:cubicBezTo>
                  <a:pt x="148397" y="70584"/>
                  <a:pt x="148092" y="71142"/>
                  <a:pt x="147889" y="71650"/>
                </a:cubicBezTo>
                <a:cubicBezTo>
                  <a:pt x="147686" y="72158"/>
                  <a:pt x="147381" y="72616"/>
                  <a:pt x="146974" y="73022"/>
                </a:cubicBezTo>
                <a:lnTo>
                  <a:pt x="149108" y="73022"/>
                </a:lnTo>
                <a:cubicBezTo>
                  <a:pt x="149311" y="72616"/>
                  <a:pt x="149413" y="72158"/>
                  <a:pt x="149413" y="71650"/>
                </a:cubicBezTo>
                <a:cubicBezTo>
                  <a:pt x="149413" y="71142"/>
                  <a:pt x="149514" y="70584"/>
                  <a:pt x="149718" y="69974"/>
                </a:cubicBezTo>
                <a:close/>
                <a:moveTo>
                  <a:pt x="45628" y="69974"/>
                </a:moveTo>
                <a:cubicBezTo>
                  <a:pt x="45222" y="69974"/>
                  <a:pt x="44917" y="70177"/>
                  <a:pt x="44714" y="70584"/>
                </a:cubicBezTo>
                <a:cubicBezTo>
                  <a:pt x="44714" y="70584"/>
                  <a:pt x="44714" y="71092"/>
                  <a:pt x="44714" y="72108"/>
                </a:cubicBezTo>
                <a:lnTo>
                  <a:pt x="45324" y="72108"/>
                </a:lnTo>
                <a:cubicBezTo>
                  <a:pt x="45324" y="71701"/>
                  <a:pt x="45374" y="71346"/>
                  <a:pt x="45476" y="71041"/>
                </a:cubicBezTo>
                <a:cubicBezTo>
                  <a:pt x="45578" y="70736"/>
                  <a:pt x="45628" y="70380"/>
                  <a:pt x="45628" y="69974"/>
                </a:cubicBezTo>
                <a:close/>
                <a:moveTo>
                  <a:pt x="240853" y="69669"/>
                </a:moveTo>
                <a:cubicBezTo>
                  <a:pt x="240446" y="70076"/>
                  <a:pt x="239989" y="70380"/>
                  <a:pt x="239481" y="70584"/>
                </a:cubicBezTo>
                <a:cubicBezTo>
                  <a:pt x="238973" y="70787"/>
                  <a:pt x="238414" y="71092"/>
                  <a:pt x="237805" y="71498"/>
                </a:cubicBezTo>
                <a:cubicBezTo>
                  <a:pt x="237195" y="71295"/>
                  <a:pt x="236687" y="71193"/>
                  <a:pt x="236281" y="71193"/>
                </a:cubicBezTo>
                <a:cubicBezTo>
                  <a:pt x="235874" y="71193"/>
                  <a:pt x="235468" y="71092"/>
                  <a:pt x="235062" y="70888"/>
                </a:cubicBezTo>
                <a:lnTo>
                  <a:pt x="234540" y="72193"/>
                </a:lnTo>
                <a:lnTo>
                  <a:pt x="237652" y="72870"/>
                </a:lnTo>
                <a:cubicBezTo>
                  <a:pt x="238973" y="72971"/>
                  <a:pt x="240142" y="73225"/>
                  <a:pt x="241158" y="73632"/>
                </a:cubicBezTo>
                <a:cubicBezTo>
                  <a:pt x="241158" y="73022"/>
                  <a:pt x="241107" y="72412"/>
                  <a:pt x="241005" y="71803"/>
                </a:cubicBezTo>
                <a:cubicBezTo>
                  <a:pt x="240904" y="71193"/>
                  <a:pt x="240853" y="70482"/>
                  <a:pt x="240853" y="69669"/>
                </a:cubicBezTo>
                <a:close/>
                <a:moveTo>
                  <a:pt x="60259" y="69669"/>
                </a:moveTo>
                <a:cubicBezTo>
                  <a:pt x="59852" y="70685"/>
                  <a:pt x="59395" y="71549"/>
                  <a:pt x="58887" y="72260"/>
                </a:cubicBezTo>
                <a:cubicBezTo>
                  <a:pt x="58379" y="72971"/>
                  <a:pt x="57922" y="73835"/>
                  <a:pt x="57516" y="74851"/>
                </a:cubicBezTo>
                <a:cubicBezTo>
                  <a:pt x="58735" y="74038"/>
                  <a:pt x="59598" y="73276"/>
                  <a:pt x="60106" y="72565"/>
                </a:cubicBezTo>
                <a:cubicBezTo>
                  <a:pt x="60614" y="71854"/>
                  <a:pt x="60665" y="70888"/>
                  <a:pt x="60259" y="69669"/>
                </a:cubicBezTo>
                <a:close/>
                <a:moveTo>
                  <a:pt x="232014" y="69364"/>
                </a:moveTo>
                <a:lnTo>
                  <a:pt x="231709" y="69669"/>
                </a:lnTo>
                <a:lnTo>
                  <a:pt x="232928" y="69669"/>
                </a:lnTo>
                <a:lnTo>
                  <a:pt x="233233" y="69364"/>
                </a:lnTo>
                <a:close/>
                <a:moveTo>
                  <a:pt x="250302" y="69060"/>
                </a:moveTo>
                <a:cubicBezTo>
                  <a:pt x="249286" y="70076"/>
                  <a:pt x="248727" y="70685"/>
                  <a:pt x="248625" y="70888"/>
                </a:cubicBezTo>
                <a:cubicBezTo>
                  <a:pt x="248524" y="71092"/>
                  <a:pt x="248676" y="71498"/>
                  <a:pt x="249082" y="72108"/>
                </a:cubicBezTo>
                <a:lnTo>
                  <a:pt x="249143" y="72138"/>
                </a:lnTo>
                <a:lnTo>
                  <a:pt x="249387" y="71041"/>
                </a:lnTo>
                <a:cubicBezTo>
                  <a:pt x="249590" y="70533"/>
                  <a:pt x="249895" y="69872"/>
                  <a:pt x="250302" y="69060"/>
                </a:cubicBezTo>
                <a:close/>
                <a:moveTo>
                  <a:pt x="161910" y="69060"/>
                </a:moveTo>
                <a:cubicBezTo>
                  <a:pt x="161503" y="69263"/>
                  <a:pt x="160894" y="69466"/>
                  <a:pt x="160081" y="69669"/>
                </a:cubicBezTo>
                <a:cubicBezTo>
                  <a:pt x="160690" y="70279"/>
                  <a:pt x="160995" y="70787"/>
                  <a:pt x="160995" y="71193"/>
                </a:cubicBezTo>
                <a:lnTo>
                  <a:pt x="161300" y="71193"/>
                </a:lnTo>
                <a:cubicBezTo>
                  <a:pt x="161503" y="70787"/>
                  <a:pt x="161605" y="70431"/>
                  <a:pt x="161605" y="70126"/>
                </a:cubicBezTo>
                <a:cubicBezTo>
                  <a:pt x="161605" y="69822"/>
                  <a:pt x="161706" y="69466"/>
                  <a:pt x="161910" y="69060"/>
                </a:cubicBezTo>
                <a:close/>
                <a:moveTo>
                  <a:pt x="53858" y="69060"/>
                </a:moveTo>
                <a:lnTo>
                  <a:pt x="53248" y="69669"/>
                </a:lnTo>
                <a:cubicBezTo>
                  <a:pt x="53858" y="70279"/>
                  <a:pt x="54163" y="70584"/>
                  <a:pt x="54163" y="70584"/>
                </a:cubicBezTo>
                <a:cubicBezTo>
                  <a:pt x="54366" y="70380"/>
                  <a:pt x="54468" y="70177"/>
                  <a:pt x="54468" y="69974"/>
                </a:cubicBezTo>
                <a:cubicBezTo>
                  <a:pt x="54264" y="69771"/>
                  <a:pt x="54163" y="69618"/>
                  <a:pt x="54163" y="69517"/>
                </a:cubicBezTo>
                <a:cubicBezTo>
                  <a:pt x="54163" y="69415"/>
                  <a:pt x="54061" y="69263"/>
                  <a:pt x="53858" y="69060"/>
                </a:cubicBezTo>
                <a:close/>
                <a:moveTo>
                  <a:pt x="50505" y="69060"/>
                </a:moveTo>
                <a:cubicBezTo>
                  <a:pt x="50099" y="69466"/>
                  <a:pt x="49794" y="69771"/>
                  <a:pt x="49591" y="69974"/>
                </a:cubicBezTo>
                <a:lnTo>
                  <a:pt x="49184" y="70584"/>
                </a:lnTo>
                <a:lnTo>
                  <a:pt x="51420" y="70584"/>
                </a:lnTo>
                <a:cubicBezTo>
                  <a:pt x="51013" y="70177"/>
                  <a:pt x="50810" y="69872"/>
                  <a:pt x="50810" y="69669"/>
                </a:cubicBezTo>
                <a:cubicBezTo>
                  <a:pt x="50810" y="69466"/>
                  <a:pt x="50708" y="69263"/>
                  <a:pt x="50505" y="69060"/>
                </a:cubicBezTo>
                <a:close/>
                <a:moveTo>
                  <a:pt x="142402" y="68755"/>
                </a:moveTo>
                <a:cubicBezTo>
                  <a:pt x="142402" y="68958"/>
                  <a:pt x="142199" y="69263"/>
                  <a:pt x="141793" y="69669"/>
                </a:cubicBezTo>
                <a:cubicBezTo>
                  <a:pt x="142199" y="69669"/>
                  <a:pt x="142707" y="69974"/>
                  <a:pt x="143317" y="70584"/>
                </a:cubicBezTo>
                <a:cubicBezTo>
                  <a:pt x="143317" y="70380"/>
                  <a:pt x="143368" y="70279"/>
                  <a:pt x="143469" y="70279"/>
                </a:cubicBezTo>
                <a:cubicBezTo>
                  <a:pt x="143571" y="70279"/>
                  <a:pt x="143622" y="70177"/>
                  <a:pt x="143622" y="69974"/>
                </a:cubicBezTo>
                <a:lnTo>
                  <a:pt x="143622" y="69669"/>
                </a:lnTo>
                <a:cubicBezTo>
                  <a:pt x="143622" y="69466"/>
                  <a:pt x="143215" y="69161"/>
                  <a:pt x="142402" y="68755"/>
                </a:cubicBezTo>
                <a:close/>
                <a:moveTo>
                  <a:pt x="139659" y="68755"/>
                </a:moveTo>
                <a:cubicBezTo>
                  <a:pt x="138846" y="69568"/>
                  <a:pt x="138440" y="69974"/>
                  <a:pt x="138440" y="69974"/>
                </a:cubicBezTo>
                <a:lnTo>
                  <a:pt x="138440" y="70279"/>
                </a:lnTo>
                <a:cubicBezTo>
                  <a:pt x="138440" y="70482"/>
                  <a:pt x="138542" y="70584"/>
                  <a:pt x="138745" y="70584"/>
                </a:cubicBezTo>
                <a:lnTo>
                  <a:pt x="139354" y="70584"/>
                </a:lnTo>
                <a:cubicBezTo>
                  <a:pt x="139558" y="70177"/>
                  <a:pt x="139608" y="69872"/>
                  <a:pt x="139507" y="69669"/>
                </a:cubicBezTo>
                <a:cubicBezTo>
                  <a:pt x="139405" y="69466"/>
                  <a:pt x="139456" y="69161"/>
                  <a:pt x="139659" y="68755"/>
                </a:cubicBezTo>
                <a:close/>
                <a:moveTo>
                  <a:pt x="309509" y="68450"/>
                </a:moveTo>
                <a:cubicBezTo>
                  <a:pt x="311338" y="68856"/>
                  <a:pt x="312760" y="69568"/>
                  <a:pt x="313776" y="70584"/>
                </a:cubicBezTo>
                <a:cubicBezTo>
                  <a:pt x="314792" y="71600"/>
                  <a:pt x="315808" y="72717"/>
                  <a:pt x="316824" y="73936"/>
                </a:cubicBezTo>
                <a:cubicBezTo>
                  <a:pt x="317840" y="75156"/>
                  <a:pt x="318653" y="76578"/>
                  <a:pt x="319263" y="78204"/>
                </a:cubicBezTo>
                <a:cubicBezTo>
                  <a:pt x="319872" y="79829"/>
                  <a:pt x="320075" y="81658"/>
                  <a:pt x="319872" y="83690"/>
                </a:cubicBezTo>
                <a:cubicBezTo>
                  <a:pt x="319669" y="84503"/>
                  <a:pt x="319517" y="85316"/>
                  <a:pt x="319415" y="86128"/>
                </a:cubicBezTo>
                <a:cubicBezTo>
                  <a:pt x="319313" y="86941"/>
                  <a:pt x="319161" y="87754"/>
                  <a:pt x="318958" y="88567"/>
                </a:cubicBezTo>
                <a:cubicBezTo>
                  <a:pt x="318551" y="91005"/>
                  <a:pt x="317485" y="93850"/>
                  <a:pt x="315757" y="97101"/>
                </a:cubicBezTo>
                <a:cubicBezTo>
                  <a:pt x="314030" y="100352"/>
                  <a:pt x="311236" y="102791"/>
                  <a:pt x="307375" y="104416"/>
                </a:cubicBezTo>
                <a:cubicBezTo>
                  <a:pt x="306969" y="104416"/>
                  <a:pt x="306664" y="104518"/>
                  <a:pt x="306461" y="104721"/>
                </a:cubicBezTo>
                <a:cubicBezTo>
                  <a:pt x="304226" y="105737"/>
                  <a:pt x="302753" y="106347"/>
                  <a:pt x="302041" y="106550"/>
                </a:cubicBezTo>
                <a:cubicBezTo>
                  <a:pt x="301330" y="106753"/>
                  <a:pt x="299552" y="106855"/>
                  <a:pt x="296707" y="106855"/>
                </a:cubicBezTo>
                <a:cubicBezTo>
                  <a:pt x="294675" y="107058"/>
                  <a:pt x="292796" y="106956"/>
                  <a:pt x="291069" y="106550"/>
                </a:cubicBezTo>
                <a:cubicBezTo>
                  <a:pt x="289341" y="106144"/>
                  <a:pt x="287868" y="105229"/>
                  <a:pt x="286649" y="103807"/>
                </a:cubicBezTo>
                <a:cubicBezTo>
                  <a:pt x="285023" y="101978"/>
                  <a:pt x="283753" y="100098"/>
                  <a:pt x="282839" y="98168"/>
                </a:cubicBezTo>
                <a:cubicBezTo>
                  <a:pt x="281925" y="96238"/>
                  <a:pt x="281772" y="93850"/>
                  <a:pt x="282382" y="91005"/>
                </a:cubicBezTo>
                <a:cubicBezTo>
                  <a:pt x="282788" y="89380"/>
                  <a:pt x="283042" y="87856"/>
                  <a:pt x="283144" y="86433"/>
                </a:cubicBezTo>
                <a:cubicBezTo>
                  <a:pt x="283245" y="85011"/>
                  <a:pt x="283703" y="83487"/>
                  <a:pt x="284515" y="81861"/>
                </a:cubicBezTo>
                <a:cubicBezTo>
                  <a:pt x="290408" y="71701"/>
                  <a:pt x="298739" y="67231"/>
                  <a:pt x="309509" y="68450"/>
                </a:cubicBezTo>
                <a:close/>
                <a:moveTo>
                  <a:pt x="156728" y="68450"/>
                </a:moveTo>
                <a:lnTo>
                  <a:pt x="157033" y="68755"/>
                </a:lnTo>
                <a:lnTo>
                  <a:pt x="157033" y="68450"/>
                </a:lnTo>
                <a:close/>
                <a:moveTo>
                  <a:pt x="61173" y="68145"/>
                </a:moveTo>
                <a:lnTo>
                  <a:pt x="60564" y="68450"/>
                </a:lnTo>
                <a:lnTo>
                  <a:pt x="60868" y="68755"/>
                </a:lnTo>
                <a:lnTo>
                  <a:pt x="60868" y="68450"/>
                </a:lnTo>
                <a:close/>
                <a:moveTo>
                  <a:pt x="153070" y="67840"/>
                </a:moveTo>
                <a:cubicBezTo>
                  <a:pt x="153070" y="68044"/>
                  <a:pt x="153020" y="68196"/>
                  <a:pt x="152918" y="68298"/>
                </a:cubicBezTo>
                <a:cubicBezTo>
                  <a:pt x="152816" y="68399"/>
                  <a:pt x="152766" y="68653"/>
                  <a:pt x="152766" y="69060"/>
                </a:cubicBezTo>
                <a:lnTo>
                  <a:pt x="153375" y="69060"/>
                </a:lnTo>
                <a:cubicBezTo>
                  <a:pt x="153375" y="68653"/>
                  <a:pt x="153477" y="68399"/>
                  <a:pt x="153680" y="68298"/>
                </a:cubicBezTo>
                <a:cubicBezTo>
                  <a:pt x="153883" y="68196"/>
                  <a:pt x="153985" y="68044"/>
                  <a:pt x="153985" y="67840"/>
                </a:cubicBezTo>
                <a:close/>
                <a:moveTo>
                  <a:pt x="149413" y="67840"/>
                </a:moveTo>
                <a:cubicBezTo>
                  <a:pt x="149413" y="68044"/>
                  <a:pt x="149311" y="68145"/>
                  <a:pt x="149108" y="68145"/>
                </a:cubicBezTo>
                <a:cubicBezTo>
                  <a:pt x="149108" y="68552"/>
                  <a:pt x="149311" y="68755"/>
                  <a:pt x="149718" y="68755"/>
                </a:cubicBezTo>
                <a:cubicBezTo>
                  <a:pt x="149921" y="68755"/>
                  <a:pt x="150022" y="68653"/>
                  <a:pt x="150022" y="68450"/>
                </a:cubicBezTo>
                <a:cubicBezTo>
                  <a:pt x="150022" y="68044"/>
                  <a:pt x="149819" y="67840"/>
                  <a:pt x="149413" y="67840"/>
                </a:cubicBezTo>
                <a:close/>
                <a:moveTo>
                  <a:pt x="244815" y="67536"/>
                </a:moveTo>
                <a:cubicBezTo>
                  <a:pt x="244409" y="67942"/>
                  <a:pt x="244104" y="68196"/>
                  <a:pt x="243901" y="68298"/>
                </a:cubicBezTo>
                <a:cubicBezTo>
                  <a:pt x="243698" y="68399"/>
                  <a:pt x="243494" y="68552"/>
                  <a:pt x="243291" y="68755"/>
                </a:cubicBezTo>
                <a:cubicBezTo>
                  <a:pt x="244307" y="68755"/>
                  <a:pt x="244917" y="68856"/>
                  <a:pt x="245120" y="69060"/>
                </a:cubicBezTo>
                <a:cubicBezTo>
                  <a:pt x="245730" y="69060"/>
                  <a:pt x="246238" y="69263"/>
                  <a:pt x="246644" y="69669"/>
                </a:cubicBezTo>
                <a:lnTo>
                  <a:pt x="246949" y="69364"/>
                </a:lnTo>
                <a:cubicBezTo>
                  <a:pt x="246542" y="69161"/>
                  <a:pt x="245933" y="69060"/>
                  <a:pt x="245120" y="69060"/>
                </a:cubicBezTo>
                <a:cubicBezTo>
                  <a:pt x="245120" y="68450"/>
                  <a:pt x="245018" y="67942"/>
                  <a:pt x="244815" y="67536"/>
                </a:cubicBezTo>
                <a:close/>
                <a:moveTo>
                  <a:pt x="67879" y="66926"/>
                </a:moveTo>
                <a:cubicBezTo>
                  <a:pt x="68082" y="67129"/>
                  <a:pt x="68184" y="67231"/>
                  <a:pt x="68184" y="67231"/>
                </a:cubicBezTo>
                <a:lnTo>
                  <a:pt x="68184" y="66926"/>
                </a:lnTo>
                <a:close/>
                <a:moveTo>
                  <a:pt x="240243" y="66621"/>
                </a:moveTo>
                <a:cubicBezTo>
                  <a:pt x="239837" y="67028"/>
                  <a:pt x="239634" y="67332"/>
                  <a:pt x="239634" y="67536"/>
                </a:cubicBezTo>
                <a:cubicBezTo>
                  <a:pt x="239634" y="67739"/>
                  <a:pt x="239430" y="68044"/>
                  <a:pt x="239024" y="68450"/>
                </a:cubicBezTo>
                <a:lnTo>
                  <a:pt x="239329" y="68450"/>
                </a:lnTo>
                <a:cubicBezTo>
                  <a:pt x="239735" y="68247"/>
                  <a:pt x="239989" y="68044"/>
                  <a:pt x="240091" y="67840"/>
                </a:cubicBezTo>
                <a:cubicBezTo>
                  <a:pt x="240192" y="67637"/>
                  <a:pt x="240345" y="67434"/>
                  <a:pt x="240548" y="67231"/>
                </a:cubicBezTo>
                <a:cubicBezTo>
                  <a:pt x="240345" y="67028"/>
                  <a:pt x="240243" y="66824"/>
                  <a:pt x="240243" y="66621"/>
                </a:cubicBezTo>
                <a:close/>
                <a:moveTo>
                  <a:pt x="57211" y="65707"/>
                </a:moveTo>
                <a:cubicBezTo>
                  <a:pt x="57211" y="66520"/>
                  <a:pt x="57414" y="67332"/>
                  <a:pt x="57820" y="68145"/>
                </a:cubicBezTo>
                <a:lnTo>
                  <a:pt x="59649" y="68145"/>
                </a:lnTo>
                <a:cubicBezTo>
                  <a:pt x="59243" y="67739"/>
                  <a:pt x="58887" y="67332"/>
                  <a:pt x="58582" y="66926"/>
                </a:cubicBezTo>
                <a:cubicBezTo>
                  <a:pt x="58278" y="66520"/>
                  <a:pt x="57820" y="66113"/>
                  <a:pt x="57211" y="65707"/>
                </a:cubicBezTo>
                <a:close/>
                <a:moveTo>
                  <a:pt x="231099" y="65097"/>
                </a:moveTo>
                <a:cubicBezTo>
                  <a:pt x="230896" y="65300"/>
                  <a:pt x="230794" y="65707"/>
                  <a:pt x="230794" y="66316"/>
                </a:cubicBezTo>
                <a:lnTo>
                  <a:pt x="231099" y="66316"/>
                </a:lnTo>
                <a:cubicBezTo>
                  <a:pt x="231099" y="65707"/>
                  <a:pt x="231201" y="65300"/>
                  <a:pt x="231404" y="65097"/>
                </a:cubicBezTo>
                <a:close/>
                <a:moveTo>
                  <a:pt x="46543" y="65097"/>
                </a:moveTo>
                <a:cubicBezTo>
                  <a:pt x="46136" y="65300"/>
                  <a:pt x="45730" y="65402"/>
                  <a:pt x="45324" y="65402"/>
                </a:cubicBezTo>
                <a:cubicBezTo>
                  <a:pt x="45527" y="65808"/>
                  <a:pt x="45578" y="66266"/>
                  <a:pt x="45476" y="66774"/>
                </a:cubicBezTo>
                <a:cubicBezTo>
                  <a:pt x="45374" y="67282"/>
                  <a:pt x="45527" y="67739"/>
                  <a:pt x="45933" y="68145"/>
                </a:cubicBezTo>
                <a:cubicBezTo>
                  <a:pt x="45730" y="68348"/>
                  <a:pt x="46340" y="68653"/>
                  <a:pt x="47762" y="69060"/>
                </a:cubicBezTo>
                <a:cubicBezTo>
                  <a:pt x="46949" y="67637"/>
                  <a:pt x="46543" y="66316"/>
                  <a:pt x="46543" y="65097"/>
                </a:cubicBezTo>
                <a:close/>
                <a:moveTo>
                  <a:pt x="247254" y="64792"/>
                </a:moveTo>
                <a:cubicBezTo>
                  <a:pt x="246847" y="64996"/>
                  <a:pt x="246441" y="65199"/>
                  <a:pt x="246034" y="65402"/>
                </a:cubicBezTo>
                <a:cubicBezTo>
                  <a:pt x="245628" y="65605"/>
                  <a:pt x="245018" y="65910"/>
                  <a:pt x="244206" y="66316"/>
                </a:cubicBezTo>
                <a:cubicBezTo>
                  <a:pt x="245222" y="66723"/>
                  <a:pt x="245984" y="67180"/>
                  <a:pt x="246492" y="67688"/>
                </a:cubicBezTo>
                <a:cubicBezTo>
                  <a:pt x="247000" y="68196"/>
                  <a:pt x="247863" y="68247"/>
                  <a:pt x="249082" y="67840"/>
                </a:cubicBezTo>
                <a:cubicBezTo>
                  <a:pt x="248676" y="67434"/>
                  <a:pt x="248371" y="66926"/>
                  <a:pt x="248168" y="66316"/>
                </a:cubicBezTo>
                <a:cubicBezTo>
                  <a:pt x="247965" y="65707"/>
                  <a:pt x="247660" y="65199"/>
                  <a:pt x="247254" y="64792"/>
                </a:cubicBezTo>
                <a:close/>
                <a:moveTo>
                  <a:pt x="249082" y="63573"/>
                </a:moveTo>
                <a:cubicBezTo>
                  <a:pt x="248879" y="63776"/>
                  <a:pt x="248778" y="63980"/>
                  <a:pt x="248778" y="64183"/>
                </a:cubicBezTo>
                <a:lnTo>
                  <a:pt x="249184" y="63573"/>
                </a:lnTo>
                <a:close/>
                <a:moveTo>
                  <a:pt x="158252" y="62964"/>
                </a:moveTo>
                <a:cubicBezTo>
                  <a:pt x="158658" y="63370"/>
                  <a:pt x="158963" y="63878"/>
                  <a:pt x="159166" y="64488"/>
                </a:cubicBezTo>
                <a:cubicBezTo>
                  <a:pt x="158760" y="64894"/>
                  <a:pt x="158303" y="65351"/>
                  <a:pt x="157795" y="65859"/>
                </a:cubicBezTo>
                <a:cubicBezTo>
                  <a:pt x="157287" y="66367"/>
                  <a:pt x="156728" y="67028"/>
                  <a:pt x="156118" y="67840"/>
                </a:cubicBezTo>
                <a:cubicBezTo>
                  <a:pt x="158150" y="67028"/>
                  <a:pt x="159370" y="66418"/>
                  <a:pt x="159776" y="66012"/>
                </a:cubicBezTo>
                <a:cubicBezTo>
                  <a:pt x="160182" y="65605"/>
                  <a:pt x="160284" y="64589"/>
                  <a:pt x="160081" y="62964"/>
                </a:cubicBezTo>
                <a:close/>
                <a:moveTo>
                  <a:pt x="52944" y="62964"/>
                </a:moveTo>
                <a:cubicBezTo>
                  <a:pt x="52740" y="63573"/>
                  <a:pt x="52588" y="64081"/>
                  <a:pt x="52486" y="64488"/>
                </a:cubicBezTo>
                <a:cubicBezTo>
                  <a:pt x="52385" y="64894"/>
                  <a:pt x="52232" y="65300"/>
                  <a:pt x="52029" y="65707"/>
                </a:cubicBezTo>
                <a:cubicBezTo>
                  <a:pt x="51826" y="66113"/>
                  <a:pt x="51623" y="66520"/>
                  <a:pt x="51420" y="66926"/>
                </a:cubicBezTo>
                <a:cubicBezTo>
                  <a:pt x="51216" y="67332"/>
                  <a:pt x="51013" y="67739"/>
                  <a:pt x="50810" y="68145"/>
                </a:cubicBezTo>
                <a:cubicBezTo>
                  <a:pt x="51420" y="67739"/>
                  <a:pt x="51978" y="67434"/>
                  <a:pt x="52486" y="67231"/>
                </a:cubicBezTo>
                <a:cubicBezTo>
                  <a:pt x="52994" y="67028"/>
                  <a:pt x="53553" y="66723"/>
                  <a:pt x="54163" y="66316"/>
                </a:cubicBezTo>
                <a:cubicBezTo>
                  <a:pt x="54163" y="66113"/>
                  <a:pt x="54061" y="65910"/>
                  <a:pt x="53858" y="65707"/>
                </a:cubicBezTo>
                <a:cubicBezTo>
                  <a:pt x="53655" y="65504"/>
                  <a:pt x="53553" y="65199"/>
                  <a:pt x="53553" y="64792"/>
                </a:cubicBezTo>
                <a:lnTo>
                  <a:pt x="53553" y="62964"/>
                </a:lnTo>
                <a:close/>
                <a:moveTo>
                  <a:pt x="51724" y="62964"/>
                </a:moveTo>
                <a:cubicBezTo>
                  <a:pt x="50912" y="62964"/>
                  <a:pt x="50302" y="63065"/>
                  <a:pt x="49896" y="63268"/>
                </a:cubicBezTo>
                <a:lnTo>
                  <a:pt x="49896" y="64183"/>
                </a:lnTo>
                <a:lnTo>
                  <a:pt x="51420" y="64183"/>
                </a:lnTo>
                <a:cubicBezTo>
                  <a:pt x="51623" y="63776"/>
                  <a:pt x="51724" y="63370"/>
                  <a:pt x="51724" y="62964"/>
                </a:cubicBezTo>
                <a:close/>
                <a:moveTo>
                  <a:pt x="141793" y="62659"/>
                </a:moveTo>
                <a:cubicBezTo>
                  <a:pt x="140777" y="65097"/>
                  <a:pt x="139964" y="67028"/>
                  <a:pt x="139354" y="68450"/>
                </a:cubicBezTo>
                <a:cubicBezTo>
                  <a:pt x="140167" y="68044"/>
                  <a:pt x="140828" y="67688"/>
                  <a:pt x="141336" y="67383"/>
                </a:cubicBezTo>
                <a:cubicBezTo>
                  <a:pt x="141844" y="67078"/>
                  <a:pt x="142402" y="66824"/>
                  <a:pt x="143012" y="66621"/>
                </a:cubicBezTo>
                <a:cubicBezTo>
                  <a:pt x="143012" y="66215"/>
                  <a:pt x="143063" y="65859"/>
                  <a:pt x="143164" y="65554"/>
                </a:cubicBezTo>
                <a:cubicBezTo>
                  <a:pt x="143266" y="65250"/>
                  <a:pt x="143215" y="64894"/>
                  <a:pt x="143012" y="64488"/>
                </a:cubicBezTo>
                <a:cubicBezTo>
                  <a:pt x="142809" y="63878"/>
                  <a:pt x="142402" y="63268"/>
                  <a:pt x="141793" y="62659"/>
                </a:cubicBezTo>
                <a:close/>
                <a:moveTo>
                  <a:pt x="244510" y="62049"/>
                </a:moveTo>
                <a:lnTo>
                  <a:pt x="243291" y="63268"/>
                </a:lnTo>
                <a:cubicBezTo>
                  <a:pt x="243494" y="63472"/>
                  <a:pt x="243647" y="63624"/>
                  <a:pt x="243748" y="63726"/>
                </a:cubicBezTo>
                <a:cubicBezTo>
                  <a:pt x="243850" y="63827"/>
                  <a:pt x="244104" y="64081"/>
                  <a:pt x="244510" y="64488"/>
                </a:cubicBezTo>
                <a:close/>
                <a:moveTo>
                  <a:pt x="237195" y="62049"/>
                </a:moveTo>
                <a:cubicBezTo>
                  <a:pt x="235773" y="62456"/>
                  <a:pt x="235062" y="63675"/>
                  <a:pt x="235062" y="65707"/>
                </a:cubicBezTo>
                <a:cubicBezTo>
                  <a:pt x="235671" y="65300"/>
                  <a:pt x="236230" y="64894"/>
                  <a:pt x="236738" y="64488"/>
                </a:cubicBezTo>
                <a:cubicBezTo>
                  <a:pt x="237246" y="64081"/>
                  <a:pt x="237703" y="63573"/>
                  <a:pt x="238110" y="62964"/>
                </a:cubicBezTo>
                <a:cubicBezTo>
                  <a:pt x="237703" y="62760"/>
                  <a:pt x="237500" y="62608"/>
                  <a:pt x="237500" y="62506"/>
                </a:cubicBezTo>
                <a:cubicBezTo>
                  <a:pt x="237500" y="62405"/>
                  <a:pt x="237398" y="62252"/>
                  <a:pt x="237195" y="62049"/>
                </a:cubicBezTo>
                <a:close/>
                <a:moveTo>
                  <a:pt x="65745" y="62049"/>
                </a:moveTo>
                <a:cubicBezTo>
                  <a:pt x="64323" y="62252"/>
                  <a:pt x="63713" y="63268"/>
                  <a:pt x="63916" y="65097"/>
                </a:cubicBezTo>
                <a:cubicBezTo>
                  <a:pt x="64323" y="64894"/>
                  <a:pt x="64729" y="64691"/>
                  <a:pt x="65136" y="64488"/>
                </a:cubicBezTo>
                <a:cubicBezTo>
                  <a:pt x="65542" y="64284"/>
                  <a:pt x="66152" y="63980"/>
                  <a:pt x="66964" y="63573"/>
                </a:cubicBezTo>
                <a:cubicBezTo>
                  <a:pt x="66558" y="63167"/>
                  <a:pt x="66304" y="62862"/>
                  <a:pt x="66202" y="62659"/>
                </a:cubicBezTo>
                <a:cubicBezTo>
                  <a:pt x="66101" y="62456"/>
                  <a:pt x="65948" y="62252"/>
                  <a:pt x="65745" y="62049"/>
                </a:cubicBezTo>
                <a:close/>
                <a:moveTo>
                  <a:pt x="154290" y="61744"/>
                </a:moveTo>
                <a:cubicBezTo>
                  <a:pt x="153883" y="62151"/>
                  <a:pt x="153528" y="62557"/>
                  <a:pt x="153223" y="62964"/>
                </a:cubicBezTo>
                <a:cubicBezTo>
                  <a:pt x="152918" y="63370"/>
                  <a:pt x="152562" y="63878"/>
                  <a:pt x="152156" y="64488"/>
                </a:cubicBezTo>
                <a:cubicBezTo>
                  <a:pt x="153578" y="65097"/>
                  <a:pt x="154696" y="64691"/>
                  <a:pt x="155509" y="63268"/>
                </a:cubicBezTo>
                <a:cubicBezTo>
                  <a:pt x="155102" y="63065"/>
                  <a:pt x="154899" y="62862"/>
                  <a:pt x="154899" y="62659"/>
                </a:cubicBezTo>
                <a:cubicBezTo>
                  <a:pt x="154899" y="62456"/>
                  <a:pt x="154696" y="62151"/>
                  <a:pt x="154290" y="61744"/>
                </a:cubicBezTo>
                <a:close/>
                <a:moveTo>
                  <a:pt x="233842" y="61440"/>
                </a:moveTo>
                <a:lnTo>
                  <a:pt x="233842" y="61744"/>
                </a:lnTo>
                <a:lnTo>
                  <a:pt x="234452" y="61744"/>
                </a:lnTo>
                <a:cubicBezTo>
                  <a:pt x="234249" y="61541"/>
                  <a:pt x="234046" y="61440"/>
                  <a:pt x="233842" y="61440"/>
                </a:cubicBezTo>
                <a:close/>
                <a:moveTo>
                  <a:pt x="163129" y="61440"/>
                </a:moveTo>
                <a:lnTo>
                  <a:pt x="163129" y="62354"/>
                </a:lnTo>
                <a:cubicBezTo>
                  <a:pt x="163332" y="62151"/>
                  <a:pt x="163434" y="62049"/>
                  <a:pt x="163434" y="62049"/>
                </a:cubicBezTo>
                <a:lnTo>
                  <a:pt x="163434" y="61440"/>
                </a:lnTo>
                <a:close/>
                <a:moveTo>
                  <a:pt x="250302" y="60830"/>
                </a:moveTo>
                <a:cubicBezTo>
                  <a:pt x="249895" y="61033"/>
                  <a:pt x="249489" y="61338"/>
                  <a:pt x="249082" y="61744"/>
                </a:cubicBezTo>
                <a:cubicBezTo>
                  <a:pt x="249286" y="62151"/>
                  <a:pt x="249336" y="62456"/>
                  <a:pt x="249235" y="62659"/>
                </a:cubicBezTo>
                <a:lnTo>
                  <a:pt x="249347" y="63329"/>
                </a:lnTo>
                <a:lnTo>
                  <a:pt x="249387" y="63268"/>
                </a:lnTo>
                <a:cubicBezTo>
                  <a:pt x="250606" y="63268"/>
                  <a:pt x="251216" y="62557"/>
                  <a:pt x="251216" y="61135"/>
                </a:cubicBezTo>
                <a:cubicBezTo>
                  <a:pt x="251013" y="61135"/>
                  <a:pt x="250860" y="61084"/>
                  <a:pt x="250759" y="60982"/>
                </a:cubicBezTo>
                <a:cubicBezTo>
                  <a:pt x="250657" y="60881"/>
                  <a:pt x="250505" y="60830"/>
                  <a:pt x="250302" y="60830"/>
                </a:cubicBezTo>
                <a:close/>
                <a:moveTo>
                  <a:pt x="243291" y="60525"/>
                </a:moveTo>
                <a:cubicBezTo>
                  <a:pt x="243088" y="60525"/>
                  <a:pt x="242936" y="60576"/>
                  <a:pt x="242834" y="60678"/>
                </a:cubicBezTo>
                <a:cubicBezTo>
                  <a:pt x="242732" y="60779"/>
                  <a:pt x="242580" y="60830"/>
                  <a:pt x="242377" y="60830"/>
                </a:cubicBezTo>
                <a:cubicBezTo>
                  <a:pt x="242377" y="61236"/>
                  <a:pt x="242580" y="61643"/>
                  <a:pt x="242986" y="62049"/>
                </a:cubicBezTo>
                <a:lnTo>
                  <a:pt x="243291" y="61744"/>
                </a:lnTo>
                <a:close/>
                <a:moveTo>
                  <a:pt x="57211" y="60525"/>
                </a:moveTo>
                <a:lnTo>
                  <a:pt x="56601" y="61135"/>
                </a:lnTo>
                <a:cubicBezTo>
                  <a:pt x="57008" y="61744"/>
                  <a:pt x="57414" y="62456"/>
                  <a:pt x="57820" y="63268"/>
                </a:cubicBezTo>
                <a:cubicBezTo>
                  <a:pt x="58227" y="64081"/>
                  <a:pt x="58633" y="64792"/>
                  <a:pt x="59040" y="65402"/>
                </a:cubicBezTo>
                <a:cubicBezTo>
                  <a:pt x="59243" y="65402"/>
                  <a:pt x="59446" y="65351"/>
                  <a:pt x="59649" y="65250"/>
                </a:cubicBezTo>
                <a:cubicBezTo>
                  <a:pt x="59852" y="65148"/>
                  <a:pt x="60056" y="65097"/>
                  <a:pt x="60259" y="65097"/>
                </a:cubicBezTo>
                <a:cubicBezTo>
                  <a:pt x="60259" y="63268"/>
                  <a:pt x="60157" y="62049"/>
                  <a:pt x="59954" y="61440"/>
                </a:cubicBezTo>
                <a:cubicBezTo>
                  <a:pt x="59344" y="61236"/>
                  <a:pt x="58836" y="61084"/>
                  <a:pt x="58430" y="60982"/>
                </a:cubicBezTo>
                <a:cubicBezTo>
                  <a:pt x="58024" y="60881"/>
                  <a:pt x="57617" y="60728"/>
                  <a:pt x="57211" y="60525"/>
                </a:cubicBezTo>
                <a:close/>
                <a:moveTo>
                  <a:pt x="145755" y="60220"/>
                </a:moveTo>
                <a:cubicBezTo>
                  <a:pt x="145958" y="61440"/>
                  <a:pt x="146263" y="62506"/>
                  <a:pt x="146670" y="63421"/>
                </a:cubicBezTo>
                <a:cubicBezTo>
                  <a:pt x="147076" y="64335"/>
                  <a:pt x="147990" y="64996"/>
                  <a:pt x="149413" y="65402"/>
                </a:cubicBezTo>
                <a:cubicBezTo>
                  <a:pt x="149210" y="64386"/>
                  <a:pt x="149108" y="63573"/>
                  <a:pt x="149108" y="62964"/>
                </a:cubicBezTo>
                <a:cubicBezTo>
                  <a:pt x="149108" y="62354"/>
                  <a:pt x="149006" y="61846"/>
                  <a:pt x="148803" y="61440"/>
                </a:cubicBezTo>
                <a:cubicBezTo>
                  <a:pt x="148397" y="61236"/>
                  <a:pt x="147990" y="61084"/>
                  <a:pt x="147584" y="60982"/>
                </a:cubicBezTo>
                <a:cubicBezTo>
                  <a:pt x="147178" y="60881"/>
                  <a:pt x="146568" y="60627"/>
                  <a:pt x="145755" y="60220"/>
                </a:cubicBezTo>
                <a:close/>
                <a:moveTo>
                  <a:pt x="237805" y="59916"/>
                </a:moveTo>
                <a:cubicBezTo>
                  <a:pt x="237602" y="60322"/>
                  <a:pt x="237500" y="60525"/>
                  <a:pt x="237500" y="60525"/>
                </a:cubicBezTo>
                <a:cubicBezTo>
                  <a:pt x="238313" y="60932"/>
                  <a:pt x="238821" y="61135"/>
                  <a:pt x="239024" y="61135"/>
                </a:cubicBezTo>
                <a:lnTo>
                  <a:pt x="239329" y="60830"/>
                </a:lnTo>
                <a:cubicBezTo>
                  <a:pt x="239126" y="60627"/>
                  <a:pt x="238618" y="60322"/>
                  <a:pt x="237805" y="59916"/>
                </a:cubicBezTo>
                <a:close/>
                <a:moveTo>
                  <a:pt x="244815" y="59001"/>
                </a:moveTo>
                <a:cubicBezTo>
                  <a:pt x="245018" y="59001"/>
                  <a:pt x="245323" y="59204"/>
                  <a:pt x="245730" y="59611"/>
                </a:cubicBezTo>
                <a:cubicBezTo>
                  <a:pt x="245933" y="59408"/>
                  <a:pt x="246034" y="59204"/>
                  <a:pt x="246034" y="59001"/>
                </a:cubicBezTo>
                <a:close/>
                <a:moveTo>
                  <a:pt x="154594" y="59001"/>
                </a:moveTo>
                <a:cubicBezTo>
                  <a:pt x="154594" y="59001"/>
                  <a:pt x="153883" y="59509"/>
                  <a:pt x="152461" y="60525"/>
                </a:cubicBezTo>
                <a:cubicBezTo>
                  <a:pt x="153883" y="60525"/>
                  <a:pt x="154696" y="60424"/>
                  <a:pt x="154899" y="60220"/>
                </a:cubicBezTo>
                <a:cubicBezTo>
                  <a:pt x="154696" y="60220"/>
                  <a:pt x="155204" y="59814"/>
                  <a:pt x="156423" y="59001"/>
                </a:cubicBezTo>
                <a:cubicBezTo>
                  <a:pt x="155204" y="59001"/>
                  <a:pt x="154594" y="59001"/>
                  <a:pt x="154594" y="59001"/>
                </a:cubicBezTo>
                <a:close/>
                <a:moveTo>
                  <a:pt x="55687" y="59001"/>
                </a:moveTo>
                <a:cubicBezTo>
                  <a:pt x="55280" y="59204"/>
                  <a:pt x="55026" y="59306"/>
                  <a:pt x="54925" y="59306"/>
                </a:cubicBezTo>
                <a:cubicBezTo>
                  <a:pt x="54823" y="59306"/>
                  <a:pt x="54569" y="59408"/>
                  <a:pt x="54163" y="59611"/>
                </a:cubicBezTo>
                <a:cubicBezTo>
                  <a:pt x="54366" y="59814"/>
                  <a:pt x="54518" y="60017"/>
                  <a:pt x="54620" y="60220"/>
                </a:cubicBezTo>
                <a:cubicBezTo>
                  <a:pt x="54722" y="60424"/>
                  <a:pt x="54976" y="60627"/>
                  <a:pt x="55382" y="60830"/>
                </a:cubicBezTo>
                <a:lnTo>
                  <a:pt x="55992" y="60830"/>
                </a:lnTo>
                <a:cubicBezTo>
                  <a:pt x="55788" y="60424"/>
                  <a:pt x="55687" y="59814"/>
                  <a:pt x="55687" y="59001"/>
                </a:cubicBezTo>
                <a:close/>
                <a:moveTo>
                  <a:pt x="250606" y="58696"/>
                </a:moveTo>
                <a:cubicBezTo>
                  <a:pt x="250403" y="58696"/>
                  <a:pt x="250251" y="58747"/>
                  <a:pt x="250149" y="58849"/>
                </a:cubicBezTo>
                <a:cubicBezTo>
                  <a:pt x="250048" y="58950"/>
                  <a:pt x="249794" y="59001"/>
                  <a:pt x="249387" y="59001"/>
                </a:cubicBezTo>
                <a:cubicBezTo>
                  <a:pt x="249387" y="59408"/>
                  <a:pt x="249387" y="59611"/>
                  <a:pt x="249387" y="59611"/>
                </a:cubicBezTo>
                <a:cubicBezTo>
                  <a:pt x="249794" y="59611"/>
                  <a:pt x="250098" y="59560"/>
                  <a:pt x="250302" y="59458"/>
                </a:cubicBezTo>
                <a:cubicBezTo>
                  <a:pt x="250505" y="59357"/>
                  <a:pt x="250708" y="59306"/>
                  <a:pt x="250911" y="59306"/>
                </a:cubicBezTo>
                <a:cubicBezTo>
                  <a:pt x="250708" y="58900"/>
                  <a:pt x="250606" y="58696"/>
                  <a:pt x="250606" y="58696"/>
                </a:cubicBezTo>
                <a:close/>
                <a:moveTo>
                  <a:pt x="66964" y="58696"/>
                </a:moveTo>
                <a:cubicBezTo>
                  <a:pt x="66355" y="59103"/>
                  <a:pt x="65440" y="59408"/>
                  <a:pt x="64221" y="59611"/>
                </a:cubicBezTo>
                <a:cubicBezTo>
                  <a:pt x="65034" y="60627"/>
                  <a:pt x="65948" y="60627"/>
                  <a:pt x="66964" y="59611"/>
                </a:cubicBezTo>
                <a:close/>
                <a:moveTo>
                  <a:pt x="248168" y="58392"/>
                </a:moveTo>
                <a:cubicBezTo>
                  <a:pt x="248168" y="58798"/>
                  <a:pt x="248066" y="59204"/>
                  <a:pt x="247863" y="59611"/>
                </a:cubicBezTo>
                <a:cubicBezTo>
                  <a:pt x="248066" y="59611"/>
                  <a:pt x="248168" y="59560"/>
                  <a:pt x="248168" y="59458"/>
                </a:cubicBezTo>
                <a:cubicBezTo>
                  <a:pt x="248168" y="59357"/>
                  <a:pt x="248270" y="59306"/>
                  <a:pt x="248473" y="59306"/>
                </a:cubicBezTo>
                <a:lnTo>
                  <a:pt x="248778" y="59306"/>
                </a:lnTo>
                <a:cubicBezTo>
                  <a:pt x="248778" y="58900"/>
                  <a:pt x="248676" y="58595"/>
                  <a:pt x="248473" y="58392"/>
                </a:cubicBezTo>
                <a:close/>
                <a:moveTo>
                  <a:pt x="69708" y="58392"/>
                </a:moveTo>
                <a:cubicBezTo>
                  <a:pt x="69708" y="58595"/>
                  <a:pt x="69504" y="59103"/>
                  <a:pt x="69098" y="59916"/>
                </a:cubicBezTo>
                <a:lnTo>
                  <a:pt x="70012" y="59916"/>
                </a:lnTo>
                <a:cubicBezTo>
                  <a:pt x="70216" y="59509"/>
                  <a:pt x="70317" y="59001"/>
                  <a:pt x="70317" y="58392"/>
                </a:cubicBezTo>
                <a:close/>
                <a:moveTo>
                  <a:pt x="159471" y="58087"/>
                </a:moveTo>
                <a:cubicBezTo>
                  <a:pt x="158658" y="58493"/>
                  <a:pt x="158252" y="58798"/>
                  <a:pt x="158252" y="59001"/>
                </a:cubicBezTo>
                <a:cubicBezTo>
                  <a:pt x="158252" y="59204"/>
                  <a:pt x="158455" y="59509"/>
                  <a:pt x="158862" y="59916"/>
                </a:cubicBezTo>
                <a:cubicBezTo>
                  <a:pt x="159065" y="59509"/>
                  <a:pt x="159166" y="59204"/>
                  <a:pt x="159166" y="59001"/>
                </a:cubicBezTo>
                <a:cubicBezTo>
                  <a:pt x="159166" y="58798"/>
                  <a:pt x="159268" y="58493"/>
                  <a:pt x="159471" y="58087"/>
                </a:cubicBezTo>
                <a:close/>
                <a:moveTo>
                  <a:pt x="242072" y="57782"/>
                </a:moveTo>
                <a:cubicBezTo>
                  <a:pt x="241869" y="58188"/>
                  <a:pt x="241818" y="58442"/>
                  <a:pt x="241920" y="58544"/>
                </a:cubicBezTo>
                <a:cubicBezTo>
                  <a:pt x="242021" y="58646"/>
                  <a:pt x="242072" y="58900"/>
                  <a:pt x="242072" y="59306"/>
                </a:cubicBezTo>
                <a:lnTo>
                  <a:pt x="242377" y="59306"/>
                </a:lnTo>
                <a:cubicBezTo>
                  <a:pt x="242377" y="58900"/>
                  <a:pt x="242428" y="58595"/>
                  <a:pt x="242529" y="58392"/>
                </a:cubicBezTo>
                <a:cubicBezTo>
                  <a:pt x="242631" y="58188"/>
                  <a:pt x="242682" y="57985"/>
                  <a:pt x="242682" y="57782"/>
                </a:cubicBezTo>
                <a:close/>
                <a:moveTo>
                  <a:pt x="164043" y="57782"/>
                </a:moveTo>
                <a:cubicBezTo>
                  <a:pt x="164043" y="57985"/>
                  <a:pt x="163992" y="58138"/>
                  <a:pt x="163891" y="58239"/>
                </a:cubicBezTo>
                <a:cubicBezTo>
                  <a:pt x="163789" y="58341"/>
                  <a:pt x="163738" y="58493"/>
                  <a:pt x="163738" y="58696"/>
                </a:cubicBezTo>
                <a:lnTo>
                  <a:pt x="164043" y="58696"/>
                </a:lnTo>
                <a:cubicBezTo>
                  <a:pt x="164043" y="58493"/>
                  <a:pt x="164094" y="58341"/>
                  <a:pt x="164196" y="58239"/>
                </a:cubicBezTo>
                <a:cubicBezTo>
                  <a:pt x="164297" y="58138"/>
                  <a:pt x="164348" y="57985"/>
                  <a:pt x="164348" y="57782"/>
                </a:cubicBezTo>
                <a:close/>
                <a:moveTo>
                  <a:pt x="145146" y="57782"/>
                </a:moveTo>
                <a:cubicBezTo>
                  <a:pt x="145146" y="57985"/>
                  <a:pt x="145247" y="58087"/>
                  <a:pt x="145450" y="58087"/>
                </a:cubicBezTo>
                <a:cubicBezTo>
                  <a:pt x="145450" y="57884"/>
                  <a:pt x="145552" y="57782"/>
                  <a:pt x="145755" y="57782"/>
                </a:cubicBezTo>
                <a:close/>
                <a:moveTo>
                  <a:pt x="56296" y="57782"/>
                </a:moveTo>
                <a:lnTo>
                  <a:pt x="56296" y="58087"/>
                </a:lnTo>
                <a:cubicBezTo>
                  <a:pt x="56500" y="58087"/>
                  <a:pt x="56601" y="58036"/>
                  <a:pt x="56601" y="57934"/>
                </a:cubicBezTo>
                <a:cubicBezTo>
                  <a:pt x="56601" y="57833"/>
                  <a:pt x="56703" y="57782"/>
                  <a:pt x="56906" y="57782"/>
                </a:cubicBezTo>
                <a:close/>
                <a:moveTo>
                  <a:pt x="229575" y="56868"/>
                </a:moveTo>
                <a:cubicBezTo>
                  <a:pt x="229169" y="57477"/>
                  <a:pt x="228813" y="58036"/>
                  <a:pt x="228508" y="58544"/>
                </a:cubicBezTo>
                <a:cubicBezTo>
                  <a:pt x="228204" y="59052"/>
                  <a:pt x="228254" y="59814"/>
                  <a:pt x="228661" y="60830"/>
                </a:cubicBezTo>
                <a:cubicBezTo>
                  <a:pt x="229067" y="60017"/>
                  <a:pt x="229474" y="59408"/>
                  <a:pt x="229880" y="59001"/>
                </a:cubicBezTo>
                <a:cubicBezTo>
                  <a:pt x="230286" y="58595"/>
                  <a:pt x="230185" y="57884"/>
                  <a:pt x="229575" y="56868"/>
                </a:cubicBezTo>
                <a:close/>
                <a:moveTo>
                  <a:pt x="149108" y="56868"/>
                </a:moveTo>
                <a:cubicBezTo>
                  <a:pt x="149311" y="57884"/>
                  <a:pt x="149464" y="58595"/>
                  <a:pt x="149565" y="59001"/>
                </a:cubicBezTo>
                <a:cubicBezTo>
                  <a:pt x="149667" y="59408"/>
                  <a:pt x="149718" y="59814"/>
                  <a:pt x="149718" y="60220"/>
                </a:cubicBezTo>
                <a:cubicBezTo>
                  <a:pt x="150937" y="59408"/>
                  <a:pt x="151648" y="58900"/>
                  <a:pt x="151851" y="58696"/>
                </a:cubicBezTo>
                <a:cubicBezTo>
                  <a:pt x="151445" y="58290"/>
                  <a:pt x="151038" y="58036"/>
                  <a:pt x="150632" y="57934"/>
                </a:cubicBezTo>
                <a:cubicBezTo>
                  <a:pt x="150226" y="57833"/>
                  <a:pt x="149718" y="57477"/>
                  <a:pt x="149108" y="56868"/>
                </a:cubicBezTo>
                <a:close/>
                <a:moveTo>
                  <a:pt x="236184" y="56621"/>
                </a:moveTo>
                <a:lnTo>
                  <a:pt x="233233" y="58392"/>
                </a:lnTo>
                <a:cubicBezTo>
                  <a:pt x="234046" y="58798"/>
                  <a:pt x="234706" y="59001"/>
                  <a:pt x="235214" y="59001"/>
                </a:cubicBezTo>
                <a:lnTo>
                  <a:pt x="237057" y="58150"/>
                </a:lnTo>
                <a:lnTo>
                  <a:pt x="236586" y="57325"/>
                </a:lnTo>
                <a:close/>
                <a:moveTo>
                  <a:pt x="60868" y="56563"/>
                </a:moveTo>
                <a:cubicBezTo>
                  <a:pt x="60665" y="57579"/>
                  <a:pt x="60614" y="58290"/>
                  <a:pt x="60716" y="58696"/>
                </a:cubicBezTo>
                <a:cubicBezTo>
                  <a:pt x="60818" y="59103"/>
                  <a:pt x="60767" y="59509"/>
                  <a:pt x="60564" y="59916"/>
                </a:cubicBezTo>
                <a:cubicBezTo>
                  <a:pt x="60970" y="59712"/>
                  <a:pt x="61326" y="59560"/>
                  <a:pt x="61630" y="59458"/>
                </a:cubicBezTo>
                <a:cubicBezTo>
                  <a:pt x="61935" y="59357"/>
                  <a:pt x="62291" y="59103"/>
                  <a:pt x="62697" y="58696"/>
                </a:cubicBezTo>
                <a:cubicBezTo>
                  <a:pt x="62494" y="58493"/>
                  <a:pt x="61884" y="57782"/>
                  <a:pt x="60868" y="56563"/>
                </a:cubicBezTo>
                <a:close/>
                <a:moveTo>
                  <a:pt x="48011" y="56507"/>
                </a:moveTo>
                <a:lnTo>
                  <a:pt x="47457" y="59001"/>
                </a:lnTo>
                <a:cubicBezTo>
                  <a:pt x="47457" y="59204"/>
                  <a:pt x="47559" y="59306"/>
                  <a:pt x="47762" y="59306"/>
                </a:cubicBezTo>
                <a:cubicBezTo>
                  <a:pt x="47965" y="59306"/>
                  <a:pt x="48067" y="59408"/>
                  <a:pt x="48067" y="59611"/>
                </a:cubicBezTo>
                <a:cubicBezTo>
                  <a:pt x="48473" y="59204"/>
                  <a:pt x="48727" y="58747"/>
                  <a:pt x="48829" y="58239"/>
                </a:cubicBezTo>
                <a:cubicBezTo>
                  <a:pt x="48930" y="57731"/>
                  <a:pt x="49184" y="57274"/>
                  <a:pt x="49591" y="56868"/>
                </a:cubicBezTo>
                <a:cubicBezTo>
                  <a:pt x="49184" y="56664"/>
                  <a:pt x="48676" y="56563"/>
                  <a:pt x="48067" y="56563"/>
                </a:cubicBezTo>
                <a:close/>
                <a:moveTo>
                  <a:pt x="231404" y="55953"/>
                </a:moveTo>
                <a:cubicBezTo>
                  <a:pt x="231607" y="55953"/>
                  <a:pt x="231709" y="56055"/>
                  <a:pt x="231709" y="56258"/>
                </a:cubicBezTo>
                <a:lnTo>
                  <a:pt x="231709" y="55953"/>
                </a:lnTo>
                <a:close/>
                <a:moveTo>
                  <a:pt x="164348" y="55953"/>
                </a:moveTo>
                <a:lnTo>
                  <a:pt x="164348" y="56258"/>
                </a:lnTo>
                <a:lnTo>
                  <a:pt x="164653" y="56258"/>
                </a:lnTo>
                <a:cubicBezTo>
                  <a:pt x="164653" y="56055"/>
                  <a:pt x="164551" y="55953"/>
                  <a:pt x="164348" y="55953"/>
                </a:cubicBezTo>
                <a:close/>
                <a:moveTo>
                  <a:pt x="156423" y="55953"/>
                </a:moveTo>
                <a:lnTo>
                  <a:pt x="156423" y="56258"/>
                </a:lnTo>
                <a:lnTo>
                  <a:pt x="157642" y="56258"/>
                </a:lnTo>
                <a:lnTo>
                  <a:pt x="157642" y="55953"/>
                </a:lnTo>
                <a:close/>
                <a:moveTo>
                  <a:pt x="68184" y="55953"/>
                </a:moveTo>
                <a:cubicBezTo>
                  <a:pt x="67980" y="55953"/>
                  <a:pt x="67879" y="56055"/>
                  <a:pt x="67879" y="56258"/>
                </a:cubicBezTo>
                <a:lnTo>
                  <a:pt x="68184" y="56258"/>
                </a:lnTo>
                <a:close/>
                <a:moveTo>
                  <a:pt x="52334" y="55953"/>
                </a:moveTo>
                <a:lnTo>
                  <a:pt x="52334" y="56258"/>
                </a:lnTo>
                <a:lnTo>
                  <a:pt x="53248" y="56258"/>
                </a:lnTo>
                <a:lnTo>
                  <a:pt x="53248" y="55953"/>
                </a:lnTo>
                <a:close/>
                <a:moveTo>
                  <a:pt x="238719" y="54429"/>
                </a:moveTo>
                <a:cubicBezTo>
                  <a:pt x="238313" y="55242"/>
                  <a:pt x="238008" y="55902"/>
                  <a:pt x="237805" y="56410"/>
                </a:cubicBezTo>
                <a:lnTo>
                  <a:pt x="237301" y="58047"/>
                </a:lnTo>
                <a:lnTo>
                  <a:pt x="239634" y="57172"/>
                </a:lnTo>
                <a:cubicBezTo>
                  <a:pt x="239634" y="57172"/>
                  <a:pt x="240243" y="56969"/>
                  <a:pt x="241462" y="56563"/>
                </a:cubicBezTo>
                <a:cubicBezTo>
                  <a:pt x="240040" y="55750"/>
                  <a:pt x="239126" y="55039"/>
                  <a:pt x="238719" y="54429"/>
                </a:cubicBezTo>
                <a:close/>
                <a:moveTo>
                  <a:pt x="161300" y="54429"/>
                </a:moveTo>
                <a:cubicBezTo>
                  <a:pt x="161300" y="54632"/>
                  <a:pt x="161402" y="54734"/>
                  <a:pt x="161605" y="54734"/>
                </a:cubicBezTo>
                <a:lnTo>
                  <a:pt x="161605" y="54429"/>
                </a:lnTo>
                <a:close/>
                <a:moveTo>
                  <a:pt x="147889" y="53515"/>
                </a:moveTo>
                <a:lnTo>
                  <a:pt x="147889" y="54429"/>
                </a:lnTo>
                <a:cubicBezTo>
                  <a:pt x="147889" y="54632"/>
                  <a:pt x="147990" y="54734"/>
                  <a:pt x="148194" y="54734"/>
                </a:cubicBezTo>
                <a:cubicBezTo>
                  <a:pt x="148600" y="54734"/>
                  <a:pt x="148854" y="54683"/>
                  <a:pt x="148956" y="54582"/>
                </a:cubicBezTo>
                <a:cubicBezTo>
                  <a:pt x="149057" y="54480"/>
                  <a:pt x="149210" y="54429"/>
                  <a:pt x="149413" y="54429"/>
                </a:cubicBezTo>
                <a:cubicBezTo>
                  <a:pt x="149413" y="54226"/>
                  <a:pt x="149514" y="54023"/>
                  <a:pt x="149718" y="53820"/>
                </a:cubicBezTo>
                <a:cubicBezTo>
                  <a:pt x="149108" y="53820"/>
                  <a:pt x="148498" y="53718"/>
                  <a:pt x="147889" y="53515"/>
                </a:cubicBezTo>
                <a:close/>
                <a:moveTo>
                  <a:pt x="60868" y="53515"/>
                </a:moveTo>
                <a:cubicBezTo>
                  <a:pt x="60462" y="53718"/>
                  <a:pt x="59852" y="53820"/>
                  <a:pt x="59040" y="53820"/>
                </a:cubicBezTo>
                <a:cubicBezTo>
                  <a:pt x="59040" y="53820"/>
                  <a:pt x="59040" y="54124"/>
                  <a:pt x="59040" y="54734"/>
                </a:cubicBezTo>
                <a:cubicBezTo>
                  <a:pt x="59446" y="54734"/>
                  <a:pt x="59751" y="54683"/>
                  <a:pt x="59954" y="54582"/>
                </a:cubicBezTo>
                <a:cubicBezTo>
                  <a:pt x="60157" y="54480"/>
                  <a:pt x="60360" y="54429"/>
                  <a:pt x="60564" y="54429"/>
                </a:cubicBezTo>
                <a:cubicBezTo>
                  <a:pt x="60564" y="54226"/>
                  <a:pt x="60614" y="54074"/>
                  <a:pt x="60716" y="53972"/>
                </a:cubicBezTo>
                <a:cubicBezTo>
                  <a:pt x="60818" y="53870"/>
                  <a:pt x="60868" y="53718"/>
                  <a:pt x="60868" y="53515"/>
                </a:cubicBezTo>
                <a:close/>
                <a:moveTo>
                  <a:pt x="152461" y="53210"/>
                </a:moveTo>
                <a:lnTo>
                  <a:pt x="152156" y="53515"/>
                </a:lnTo>
                <a:cubicBezTo>
                  <a:pt x="152156" y="53718"/>
                  <a:pt x="152359" y="54226"/>
                  <a:pt x="152766" y="55039"/>
                </a:cubicBezTo>
                <a:lnTo>
                  <a:pt x="153375" y="54429"/>
                </a:lnTo>
                <a:cubicBezTo>
                  <a:pt x="153375" y="54023"/>
                  <a:pt x="153070" y="53616"/>
                  <a:pt x="152461" y="53210"/>
                </a:cubicBezTo>
                <a:close/>
                <a:moveTo>
                  <a:pt x="63916" y="53210"/>
                </a:moveTo>
                <a:cubicBezTo>
                  <a:pt x="63916" y="53413"/>
                  <a:pt x="63866" y="53515"/>
                  <a:pt x="63764" y="53515"/>
                </a:cubicBezTo>
                <a:cubicBezTo>
                  <a:pt x="63662" y="53515"/>
                  <a:pt x="63612" y="53616"/>
                  <a:pt x="63612" y="53820"/>
                </a:cubicBezTo>
                <a:cubicBezTo>
                  <a:pt x="63612" y="54023"/>
                  <a:pt x="63815" y="54328"/>
                  <a:pt x="64221" y="54734"/>
                </a:cubicBezTo>
                <a:lnTo>
                  <a:pt x="64526" y="54429"/>
                </a:lnTo>
                <a:cubicBezTo>
                  <a:pt x="64526" y="54429"/>
                  <a:pt x="64323" y="54023"/>
                  <a:pt x="63916" y="53210"/>
                </a:cubicBezTo>
                <a:close/>
                <a:moveTo>
                  <a:pt x="243901" y="52905"/>
                </a:moveTo>
                <a:cubicBezTo>
                  <a:pt x="243494" y="53921"/>
                  <a:pt x="243291" y="54632"/>
                  <a:pt x="243291" y="55039"/>
                </a:cubicBezTo>
                <a:cubicBezTo>
                  <a:pt x="243291" y="55445"/>
                  <a:pt x="243799" y="55750"/>
                  <a:pt x="244815" y="55953"/>
                </a:cubicBezTo>
                <a:cubicBezTo>
                  <a:pt x="245628" y="54734"/>
                  <a:pt x="245323" y="53718"/>
                  <a:pt x="243901" y="52905"/>
                </a:cubicBezTo>
                <a:close/>
                <a:moveTo>
                  <a:pt x="51420" y="52905"/>
                </a:moveTo>
                <a:cubicBezTo>
                  <a:pt x="51623" y="53312"/>
                  <a:pt x="51724" y="53616"/>
                  <a:pt x="51724" y="53820"/>
                </a:cubicBezTo>
                <a:cubicBezTo>
                  <a:pt x="51724" y="54023"/>
                  <a:pt x="51826" y="54328"/>
                  <a:pt x="52029" y="54734"/>
                </a:cubicBezTo>
                <a:cubicBezTo>
                  <a:pt x="52842" y="53718"/>
                  <a:pt x="53198" y="53159"/>
                  <a:pt x="53096" y="53058"/>
                </a:cubicBezTo>
                <a:cubicBezTo>
                  <a:pt x="52994" y="52956"/>
                  <a:pt x="52436" y="52905"/>
                  <a:pt x="51420" y="52905"/>
                </a:cubicBezTo>
                <a:close/>
                <a:moveTo>
                  <a:pt x="231099" y="52600"/>
                </a:moveTo>
                <a:cubicBezTo>
                  <a:pt x="229880" y="53616"/>
                  <a:pt x="229169" y="54226"/>
                  <a:pt x="228966" y="54429"/>
                </a:cubicBezTo>
                <a:cubicBezTo>
                  <a:pt x="228762" y="54632"/>
                  <a:pt x="228762" y="55039"/>
                  <a:pt x="228966" y="55648"/>
                </a:cubicBezTo>
                <a:cubicBezTo>
                  <a:pt x="230388" y="55039"/>
                  <a:pt x="231099" y="54023"/>
                  <a:pt x="231099" y="52600"/>
                </a:cubicBezTo>
                <a:close/>
                <a:moveTo>
                  <a:pt x="243291" y="52296"/>
                </a:moveTo>
                <a:cubicBezTo>
                  <a:pt x="242072" y="52702"/>
                  <a:pt x="241564" y="52905"/>
                  <a:pt x="241767" y="52905"/>
                </a:cubicBezTo>
                <a:cubicBezTo>
                  <a:pt x="240751" y="52905"/>
                  <a:pt x="240040" y="52804"/>
                  <a:pt x="239634" y="52600"/>
                </a:cubicBezTo>
                <a:lnTo>
                  <a:pt x="239634" y="53820"/>
                </a:lnTo>
                <a:cubicBezTo>
                  <a:pt x="240040" y="54023"/>
                  <a:pt x="241056" y="54124"/>
                  <a:pt x="242682" y="54124"/>
                </a:cubicBezTo>
                <a:cubicBezTo>
                  <a:pt x="242885" y="53718"/>
                  <a:pt x="242986" y="53413"/>
                  <a:pt x="242986" y="53210"/>
                </a:cubicBezTo>
                <a:cubicBezTo>
                  <a:pt x="242986" y="53007"/>
                  <a:pt x="243088" y="52702"/>
                  <a:pt x="243291" y="52296"/>
                </a:cubicBezTo>
                <a:close/>
                <a:moveTo>
                  <a:pt x="157033" y="51991"/>
                </a:moveTo>
                <a:cubicBezTo>
                  <a:pt x="156626" y="51991"/>
                  <a:pt x="156271" y="52042"/>
                  <a:pt x="155966" y="52143"/>
                </a:cubicBezTo>
                <a:cubicBezTo>
                  <a:pt x="155661" y="52245"/>
                  <a:pt x="155306" y="52296"/>
                  <a:pt x="154899" y="52296"/>
                </a:cubicBezTo>
                <a:cubicBezTo>
                  <a:pt x="154696" y="52499"/>
                  <a:pt x="154594" y="52804"/>
                  <a:pt x="154594" y="53210"/>
                </a:cubicBezTo>
                <a:cubicBezTo>
                  <a:pt x="155001" y="53210"/>
                  <a:pt x="155255" y="53261"/>
                  <a:pt x="155356" y="53362"/>
                </a:cubicBezTo>
                <a:cubicBezTo>
                  <a:pt x="155458" y="53464"/>
                  <a:pt x="155610" y="53515"/>
                  <a:pt x="155814" y="53515"/>
                </a:cubicBezTo>
                <a:cubicBezTo>
                  <a:pt x="156220" y="53312"/>
                  <a:pt x="156474" y="53108"/>
                  <a:pt x="156576" y="52905"/>
                </a:cubicBezTo>
                <a:cubicBezTo>
                  <a:pt x="156677" y="52702"/>
                  <a:pt x="156931" y="52499"/>
                  <a:pt x="157338" y="52296"/>
                </a:cubicBezTo>
                <a:cubicBezTo>
                  <a:pt x="157134" y="52092"/>
                  <a:pt x="157033" y="51991"/>
                  <a:pt x="157033" y="51991"/>
                </a:cubicBezTo>
                <a:close/>
                <a:moveTo>
                  <a:pt x="67879" y="51686"/>
                </a:moveTo>
                <a:cubicBezTo>
                  <a:pt x="67066" y="52092"/>
                  <a:pt x="66253" y="52397"/>
                  <a:pt x="65440" y="52600"/>
                </a:cubicBezTo>
                <a:cubicBezTo>
                  <a:pt x="65847" y="52804"/>
                  <a:pt x="66253" y="53108"/>
                  <a:pt x="66660" y="53515"/>
                </a:cubicBezTo>
                <a:cubicBezTo>
                  <a:pt x="67066" y="53515"/>
                  <a:pt x="67472" y="53312"/>
                  <a:pt x="67879" y="52905"/>
                </a:cubicBezTo>
                <a:cubicBezTo>
                  <a:pt x="68082" y="52499"/>
                  <a:pt x="68184" y="52296"/>
                  <a:pt x="68184" y="52296"/>
                </a:cubicBezTo>
                <a:cubicBezTo>
                  <a:pt x="68184" y="52092"/>
                  <a:pt x="68082" y="51889"/>
                  <a:pt x="67879" y="51686"/>
                </a:cubicBezTo>
                <a:close/>
                <a:moveTo>
                  <a:pt x="58735" y="51686"/>
                </a:moveTo>
                <a:lnTo>
                  <a:pt x="58735" y="52296"/>
                </a:lnTo>
                <a:cubicBezTo>
                  <a:pt x="58938" y="52092"/>
                  <a:pt x="59040" y="51889"/>
                  <a:pt x="59040" y="51686"/>
                </a:cubicBezTo>
                <a:close/>
                <a:moveTo>
                  <a:pt x="50070" y="51294"/>
                </a:moveTo>
                <a:lnTo>
                  <a:pt x="49939" y="51817"/>
                </a:lnTo>
                <a:lnTo>
                  <a:pt x="50200" y="51686"/>
                </a:lnTo>
                <a:close/>
                <a:moveTo>
                  <a:pt x="60564" y="50162"/>
                </a:moveTo>
                <a:cubicBezTo>
                  <a:pt x="60564" y="50365"/>
                  <a:pt x="60462" y="50467"/>
                  <a:pt x="60259" y="50467"/>
                </a:cubicBezTo>
                <a:cubicBezTo>
                  <a:pt x="60462" y="50467"/>
                  <a:pt x="60665" y="50568"/>
                  <a:pt x="60868" y="50772"/>
                </a:cubicBezTo>
                <a:lnTo>
                  <a:pt x="60868" y="50467"/>
                </a:lnTo>
                <a:close/>
                <a:moveTo>
                  <a:pt x="164043" y="49857"/>
                </a:moveTo>
                <a:cubicBezTo>
                  <a:pt x="163840" y="50264"/>
                  <a:pt x="163637" y="50772"/>
                  <a:pt x="163434" y="51381"/>
                </a:cubicBezTo>
                <a:cubicBezTo>
                  <a:pt x="163230" y="51991"/>
                  <a:pt x="162926" y="52702"/>
                  <a:pt x="162519" y="53515"/>
                </a:cubicBezTo>
                <a:cubicBezTo>
                  <a:pt x="164348" y="52499"/>
                  <a:pt x="165262" y="51483"/>
                  <a:pt x="165262" y="50467"/>
                </a:cubicBezTo>
                <a:cubicBezTo>
                  <a:pt x="165059" y="50264"/>
                  <a:pt x="164856" y="50162"/>
                  <a:pt x="164653" y="50162"/>
                </a:cubicBezTo>
                <a:cubicBezTo>
                  <a:pt x="164246" y="50162"/>
                  <a:pt x="164043" y="50060"/>
                  <a:pt x="164043" y="49857"/>
                </a:cubicBezTo>
                <a:close/>
                <a:moveTo>
                  <a:pt x="244206" y="49552"/>
                </a:moveTo>
                <a:lnTo>
                  <a:pt x="244206" y="49857"/>
                </a:lnTo>
                <a:cubicBezTo>
                  <a:pt x="244409" y="49857"/>
                  <a:pt x="244561" y="49908"/>
                  <a:pt x="244663" y="50010"/>
                </a:cubicBezTo>
                <a:cubicBezTo>
                  <a:pt x="244764" y="50111"/>
                  <a:pt x="244917" y="50162"/>
                  <a:pt x="245120" y="50162"/>
                </a:cubicBezTo>
                <a:lnTo>
                  <a:pt x="245120" y="49552"/>
                </a:lnTo>
                <a:close/>
                <a:moveTo>
                  <a:pt x="166786" y="49552"/>
                </a:moveTo>
                <a:cubicBezTo>
                  <a:pt x="166583" y="49756"/>
                  <a:pt x="166482" y="49857"/>
                  <a:pt x="166482" y="49857"/>
                </a:cubicBezTo>
                <a:cubicBezTo>
                  <a:pt x="166482" y="50060"/>
                  <a:pt x="166685" y="50365"/>
                  <a:pt x="167091" y="50772"/>
                </a:cubicBezTo>
                <a:cubicBezTo>
                  <a:pt x="167294" y="50772"/>
                  <a:pt x="167396" y="50670"/>
                  <a:pt x="167396" y="50467"/>
                </a:cubicBezTo>
                <a:cubicBezTo>
                  <a:pt x="167193" y="50264"/>
                  <a:pt x="167091" y="50111"/>
                  <a:pt x="167091" y="50010"/>
                </a:cubicBezTo>
                <a:cubicBezTo>
                  <a:pt x="167091" y="49908"/>
                  <a:pt x="166990" y="49756"/>
                  <a:pt x="166786" y="49552"/>
                </a:cubicBezTo>
                <a:close/>
                <a:moveTo>
                  <a:pt x="49438" y="49248"/>
                </a:moveTo>
                <a:cubicBezTo>
                  <a:pt x="48829" y="49451"/>
                  <a:pt x="48270" y="49959"/>
                  <a:pt x="47762" y="50772"/>
                </a:cubicBezTo>
                <a:lnTo>
                  <a:pt x="49896" y="50772"/>
                </a:lnTo>
                <a:cubicBezTo>
                  <a:pt x="50302" y="50365"/>
                  <a:pt x="50810" y="49959"/>
                  <a:pt x="51420" y="49552"/>
                </a:cubicBezTo>
                <a:cubicBezTo>
                  <a:pt x="50708" y="49146"/>
                  <a:pt x="50048" y="49044"/>
                  <a:pt x="49438" y="49248"/>
                </a:cubicBezTo>
                <a:close/>
                <a:moveTo>
                  <a:pt x="159471" y="48943"/>
                </a:moveTo>
                <a:lnTo>
                  <a:pt x="159776" y="49248"/>
                </a:lnTo>
                <a:lnTo>
                  <a:pt x="159776" y="48943"/>
                </a:lnTo>
                <a:close/>
                <a:moveTo>
                  <a:pt x="58430" y="48943"/>
                </a:moveTo>
                <a:cubicBezTo>
                  <a:pt x="58633" y="49146"/>
                  <a:pt x="58735" y="49248"/>
                  <a:pt x="58735" y="49248"/>
                </a:cubicBezTo>
                <a:cubicBezTo>
                  <a:pt x="58735" y="49044"/>
                  <a:pt x="58836" y="48943"/>
                  <a:pt x="59040" y="48943"/>
                </a:cubicBezTo>
                <a:close/>
                <a:moveTo>
                  <a:pt x="232318" y="48638"/>
                </a:moveTo>
                <a:cubicBezTo>
                  <a:pt x="232115" y="49248"/>
                  <a:pt x="232014" y="49959"/>
                  <a:pt x="232014" y="50772"/>
                </a:cubicBezTo>
                <a:cubicBezTo>
                  <a:pt x="232826" y="50772"/>
                  <a:pt x="233538" y="50975"/>
                  <a:pt x="234147" y="51381"/>
                </a:cubicBezTo>
                <a:cubicBezTo>
                  <a:pt x="233741" y="50772"/>
                  <a:pt x="233436" y="50264"/>
                  <a:pt x="233233" y="49857"/>
                </a:cubicBezTo>
                <a:cubicBezTo>
                  <a:pt x="233030" y="49451"/>
                  <a:pt x="232725" y="49044"/>
                  <a:pt x="232318" y="48638"/>
                </a:cubicBezTo>
                <a:close/>
                <a:moveTo>
                  <a:pt x="54468" y="48333"/>
                </a:moveTo>
                <a:cubicBezTo>
                  <a:pt x="54468" y="48740"/>
                  <a:pt x="54264" y="48943"/>
                  <a:pt x="53858" y="48943"/>
                </a:cubicBezTo>
                <a:cubicBezTo>
                  <a:pt x="54061" y="49349"/>
                  <a:pt x="54366" y="50162"/>
                  <a:pt x="54772" y="51381"/>
                </a:cubicBezTo>
                <a:cubicBezTo>
                  <a:pt x="54976" y="51584"/>
                  <a:pt x="55179" y="51686"/>
                  <a:pt x="55382" y="51686"/>
                </a:cubicBezTo>
                <a:cubicBezTo>
                  <a:pt x="55585" y="51686"/>
                  <a:pt x="55890" y="51788"/>
                  <a:pt x="56296" y="51991"/>
                </a:cubicBezTo>
                <a:cubicBezTo>
                  <a:pt x="56296" y="51788"/>
                  <a:pt x="56347" y="51686"/>
                  <a:pt x="56449" y="51686"/>
                </a:cubicBezTo>
                <a:cubicBezTo>
                  <a:pt x="56550" y="51686"/>
                  <a:pt x="56601" y="51584"/>
                  <a:pt x="56601" y="51381"/>
                </a:cubicBezTo>
                <a:cubicBezTo>
                  <a:pt x="55992" y="50162"/>
                  <a:pt x="55280" y="49146"/>
                  <a:pt x="54468" y="48333"/>
                </a:cubicBezTo>
                <a:close/>
                <a:moveTo>
                  <a:pt x="150937" y="48028"/>
                </a:moveTo>
                <a:cubicBezTo>
                  <a:pt x="150937" y="48435"/>
                  <a:pt x="151140" y="48841"/>
                  <a:pt x="151546" y="49248"/>
                </a:cubicBezTo>
                <a:cubicBezTo>
                  <a:pt x="151953" y="48841"/>
                  <a:pt x="152562" y="48435"/>
                  <a:pt x="153375" y="48028"/>
                </a:cubicBezTo>
                <a:close/>
                <a:moveTo>
                  <a:pt x="62392" y="48028"/>
                </a:moveTo>
                <a:cubicBezTo>
                  <a:pt x="62189" y="48435"/>
                  <a:pt x="62138" y="48740"/>
                  <a:pt x="62240" y="48943"/>
                </a:cubicBezTo>
                <a:cubicBezTo>
                  <a:pt x="62342" y="49146"/>
                  <a:pt x="62291" y="49451"/>
                  <a:pt x="62088" y="49857"/>
                </a:cubicBezTo>
                <a:lnTo>
                  <a:pt x="63916" y="48028"/>
                </a:lnTo>
                <a:close/>
                <a:moveTo>
                  <a:pt x="238110" y="47724"/>
                </a:moveTo>
                <a:cubicBezTo>
                  <a:pt x="237906" y="47927"/>
                  <a:pt x="237805" y="48028"/>
                  <a:pt x="237805" y="48028"/>
                </a:cubicBezTo>
                <a:cubicBezTo>
                  <a:pt x="237602" y="48028"/>
                  <a:pt x="237500" y="48130"/>
                  <a:pt x="237500" y="48333"/>
                </a:cubicBezTo>
                <a:cubicBezTo>
                  <a:pt x="237703" y="48536"/>
                  <a:pt x="237906" y="48689"/>
                  <a:pt x="238110" y="48790"/>
                </a:cubicBezTo>
                <a:cubicBezTo>
                  <a:pt x="238313" y="48892"/>
                  <a:pt x="238516" y="49044"/>
                  <a:pt x="238719" y="49248"/>
                </a:cubicBezTo>
                <a:cubicBezTo>
                  <a:pt x="239126" y="48841"/>
                  <a:pt x="239735" y="48435"/>
                  <a:pt x="240548" y="48028"/>
                </a:cubicBezTo>
                <a:cubicBezTo>
                  <a:pt x="239329" y="48028"/>
                  <a:pt x="238516" y="47927"/>
                  <a:pt x="238110" y="47724"/>
                </a:cubicBezTo>
                <a:close/>
                <a:moveTo>
                  <a:pt x="60259" y="47419"/>
                </a:moveTo>
                <a:cubicBezTo>
                  <a:pt x="60462" y="47622"/>
                  <a:pt x="60564" y="47724"/>
                  <a:pt x="60564" y="47724"/>
                </a:cubicBezTo>
                <a:lnTo>
                  <a:pt x="60868" y="47724"/>
                </a:lnTo>
                <a:lnTo>
                  <a:pt x="60564" y="47419"/>
                </a:lnTo>
                <a:close/>
                <a:moveTo>
                  <a:pt x="163129" y="47114"/>
                </a:moveTo>
                <a:lnTo>
                  <a:pt x="162663" y="48279"/>
                </a:lnTo>
                <a:lnTo>
                  <a:pt x="162976" y="48028"/>
                </a:lnTo>
                <a:cubicBezTo>
                  <a:pt x="163281" y="47825"/>
                  <a:pt x="163535" y="47622"/>
                  <a:pt x="163738" y="47419"/>
                </a:cubicBezTo>
                <a:cubicBezTo>
                  <a:pt x="163332" y="47419"/>
                  <a:pt x="163129" y="47317"/>
                  <a:pt x="163129" y="47114"/>
                </a:cubicBezTo>
                <a:close/>
                <a:moveTo>
                  <a:pt x="229270" y="46809"/>
                </a:moveTo>
                <a:cubicBezTo>
                  <a:pt x="228864" y="47825"/>
                  <a:pt x="228661" y="48536"/>
                  <a:pt x="228661" y="48943"/>
                </a:cubicBezTo>
                <a:cubicBezTo>
                  <a:pt x="228661" y="49349"/>
                  <a:pt x="228458" y="49756"/>
                  <a:pt x="228051" y="50162"/>
                </a:cubicBezTo>
                <a:lnTo>
                  <a:pt x="230794" y="50162"/>
                </a:lnTo>
                <a:cubicBezTo>
                  <a:pt x="230591" y="49146"/>
                  <a:pt x="230083" y="48028"/>
                  <a:pt x="229270" y="46809"/>
                </a:cubicBezTo>
                <a:close/>
                <a:moveTo>
                  <a:pt x="247254" y="46504"/>
                </a:moveTo>
                <a:cubicBezTo>
                  <a:pt x="246847" y="46708"/>
                  <a:pt x="246644" y="46809"/>
                  <a:pt x="246644" y="46809"/>
                </a:cubicBezTo>
                <a:cubicBezTo>
                  <a:pt x="246441" y="46809"/>
                  <a:pt x="246339" y="46911"/>
                  <a:pt x="246339" y="47114"/>
                </a:cubicBezTo>
                <a:lnTo>
                  <a:pt x="246949" y="47724"/>
                </a:lnTo>
                <a:cubicBezTo>
                  <a:pt x="246949" y="47317"/>
                  <a:pt x="247050" y="46911"/>
                  <a:pt x="247254" y="46504"/>
                </a:cubicBezTo>
                <a:close/>
                <a:moveTo>
                  <a:pt x="248778" y="45895"/>
                </a:moveTo>
                <a:cubicBezTo>
                  <a:pt x="249184" y="46504"/>
                  <a:pt x="249336" y="47063"/>
                  <a:pt x="249235" y="47571"/>
                </a:cubicBezTo>
                <a:cubicBezTo>
                  <a:pt x="249133" y="48079"/>
                  <a:pt x="249489" y="48435"/>
                  <a:pt x="250302" y="48638"/>
                </a:cubicBezTo>
                <a:cubicBezTo>
                  <a:pt x="250505" y="48232"/>
                  <a:pt x="250556" y="47774"/>
                  <a:pt x="250454" y="47266"/>
                </a:cubicBezTo>
                <a:cubicBezTo>
                  <a:pt x="250352" y="46758"/>
                  <a:pt x="249794" y="46301"/>
                  <a:pt x="248778" y="45895"/>
                </a:cubicBezTo>
                <a:close/>
                <a:moveTo>
                  <a:pt x="50200" y="45895"/>
                </a:moveTo>
                <a:cubicBezTo>
                  <a:pt x="50404" y="46301"/>
                  <a:pt x="50404" y="46606"/>
                  <a:pt x="50200" y="46809"/>
                </a:cubicBezTo>
                <a:lnTo>
                  <a:pt x="50505" y="46809"/>
                </a:lnTo>
                <a:cubicBezTo>
                  <a:pt x="50708" y="46606"/>
                  <a:pt x="50708" y="46301"/>
                  <a:pt x="50505" y="45895"/>
                </a:cubicBezTo>
                <a:close/>
                <a:moveTo>
                  <a:pt x="70622" y="45590"/>
                </a:moveTo>
                <a:lnTo>
                  <a:pt x="70622" y="46200"/>
                </a:lnTo>
                <a:cubicBezTo>
                  <a:pt x="71028" y="46200"/>
                  <a:pt x="71232" y="46149"/>
                  <a:pt x="71232" y="46047"/>
                </a:cubicBezTo>
                <a:cubicBezTo>
                  <a:pt x="71232" y="45946"/>
                  <a:pt x="71333" y="45895"/>
                  <a:pt x="71536" y="45895"/>
                </a:cubicBezTo>
                <a:cubicBezTo>
                  <a:pt x="70927" y="45895"/>
                  <a:pt x="70622" y="45793"/>
                  <a:pt x="70622" y="45590"/>
                </a:cubicBezTo>
                <a:close/>
                <a:moveTo>
                  <a:pt x="173797" y="44980"/>
                </a:moveTo>
                <a:cubicBezTo>
                  <a:pt x="173390" y="45184"/>
                  <a:pt x="172984" y="45488"/>
                  <a:pt x="172578" y="45895"/>
                </a:cubicBezTo>
                <a:cubicBezTo>
                  <a:pt x="172781" y="45895"/>
                  <a:pt x="172882" y="45946"/>
                  <a:pt x="172882" y="46047"/>
                </a:cubicBezTo>
                <a:cubicBezTo>
                  <a:pt x="172882" y="46149"/>
                  <a:pt x="172984" y="46200"/>
                  <a:pt x="173187" y="46200"/>
                </a:cubicBezTo>
                <a:cubicBezTo>
                  <a:pt x="173594" y="45793"/>
                  <a:pt x="173797" y="45590"/>
                  <a:pt x="173797" y="45590"/>
                </a:cubicBezTo>
                <a:cubicBezTo>
                  <a:pt x="173797" y="45184"/>
                  <a:pt x="173797" y="44980"/>
                  <a:pt x="173797" y="44980"/>
                </a:cubicBezTo>
                <a:close/>
                <a:moveTo>
                  <a:pt x="160081" y="44980"/>
                </a:moveTo>
                <a:cubicBezTo>
                  <a:pt x="159674" y="44980"/>
                  <a:pt x="159420" y="45031"/>
                  <a:pt x="159319" y="45133"/>
                </a:cubicBezTo>
                <a:cubicBezTo>
                  <a:pt x="159217" y="45234"/>
                  <a:pt x="159065" y="45285"/>
                  <a:pt x="158862" y="45285"/>
                </a:cubicBezTo>
                <a:cubicBezTo>
                  <a:pt x="159065" y="45488"/>
                  <a:pt x="159268" y="45641"/>
                  <a:pt x="159471" y="45742"/>
                </a:cubicBezTo>
                <a:cubicBezTo>
                  <a:pt x="159674" y="45844"/>
                  <a:pt x="159878" y="45996"/>
                  <a:pt x="160081" y="46200"/>
                </a:cubicBezTo>
                <a:lnTo>
                  <a:pt x="160386" y="45895"/>
                </a:lnTo>
                <a:cubicBezTo>
                  <a:pt x="159979" y="45488"/>
                  <a:pt x="159878" y="45184"/>
                  <a:pt x="160081" y="44980"/>
                </a:cubicBezTo>
                <a:close/>
                <a:moveTo>
                  <a:pt x="240853" y="44371"/>
                </a:moveTo>
                <a:cubicBezTo>
                  <a:pt x="240243" y="44777"/>
                  <a:pt x="239786" y="45082"/>
                  <a:pt x="239481" y="45285"/>
                </a:cubicBezTo>
                <a:cubicBezTo>
                  <a:pt x="239176" y="45488"/>
                  <a:pt x="238821" y="45793"/>
                  <a:pt x="238414" y="46200"/>
                </a:cubicBezTo>
                <a:cubicBezTo>
                  <a:pt x="238821" y="46200"/>
                  <a:pt x="238821" y="46403"/>
                  <a:pt x="238414" y="46809"/>
                </a:cubicBezTo>
                <a:cubicBezTo>
                  <a:pt x="239024" y="46606"/>
                  <a:pt x="239532" y="46504"/>
                  <a:pt x="239938" y="46504"/>
                </a:cubicBezTo>
                <a:lnTo>
                  <a:pt x="241109" y="46212"/>
                </a:lnTo>
                <a:lnTo>
                  <a:pt x="241005" y="45590"/>
                </a:lnTo>
                <a:cubicBezTo>
                  <a:pt x="240904" y="45387"/>
                  <a:pt x="240853" y="44980"/>
                  <a:pt x="240853" y="44371"/>
                </a:cubicBezTo>
                <a:close/>
                <a:moveTo>
                  <a:pt x="169530" y="44371"/>
                </a:moveTo>
                <a:cubicBezTo>
                  <a:pt x="169326" y="44371"/>
                  <a:pt x="168717" y="44879"/>
                  <a:pt x="167701" y="45895"/>
                </a:cubicBezTo>
                <a:cubicBezTo>
                  <a:pt x="168310" y="45692"/>
                  <a:pt x="168818" y="45590"/>
                  <a:pt x="169225" y="45590"/>
                </a:cubicBezTo>
                <a:cubicBezTo>
                  <a:pt x="169631" y="45590"/>
                  <a:pt x="170038" y="45488"/>
                  <a:pt x="170444" y="45285"/>
                </a:cubicBezTo>
                <a:cubicBezTo>
                  <a:pt x="170038" y="44676"/>
                  <a:pt x="169733" y="44371"/>
                  <a:pt x="169530" y="44371"/>
                </a:cubicBezTo>
                <a:close/>
                <a:moveTo>
                  <a:pt x="228966" y="43761"/>
                </a:moveTo>
                <a:cubicBezTo>
                  <a:pt x="228559" y="43964"/>
                  <a:pt x="228254" y="44066"/>
                  <a:pt x="228051" y="44066"/>
                </a:cubicBezTo>
                <a:lnTo>
                  <a:pt x="228051" y="44371"/>
                </a:lnTo>
                <a:lnTo>
                  <a:pt x="228661" y="44371"/>
                </a:lnTo>
                <a:cubicBezTo>
                  <a:pt x="228661" y="44168"/>
                  <a:pt x="228762" y="43964"/>
                  <a:pt x="228966" y="43761"/>
                </a:cubicBezTo>
                <a:close/>
                <a:moveTo>
                  <a:pt x="55551" y="43490"/>
                </a:moveTo>
                <a:lnTo>
                  <a:pt x="54468" y="46200"/>
                </a:lnTo>
                <a:cubicBezTo>
                  <a:pt x="55077" y="45590"/>
                  <a:pt x="55585" y="44980"/>
                  <a:pt x="55992" y="44371"/>
                </a:cubicBezTo>
                <a:close/>
                <a:moveTo>
                  <a:pt x="69098" y="43456"/>
                </a:moveTo>
                <a:cubicBezTo>
                  <a:pt x="69098" y="43660"/>
                  <a:pt x="69047" y="43812"/>
                  <a:pt x="68946" y="43914"/>
                </a:cubicBezTo>
                <a:cubicBezTo>
                  <a:pt x="68844" y="44015"/>
                  <a:pt x="68793" y="44168"/>
                  <a:pt x="68793" y="44371"/>
                </a:cubicBezTo>
                <a:lnTo>
                  <a:pt x="69098" y="44371"/>
                </a:lnTo>
                <a:cubicBezTo>
                  <a:pt x="69098" y="44168"/>
                  <a:pt x="69149" y="44015"/>
                  <a:pt x="69250" y="43914"/>
                </a:cubicBezTo>
                <a:cubicBezTo>
                  <a:pt x="69352" y="43812"/>
                  <a:pt x="69403" y="43660"/>
                  <a:pt x="69403" y="43456"/>
                </a:cubicBezTo>
                <a:close/>
                <a:moveTo>
                  <a:pt x="53248" y="43152"/>
                </a:moveTo>
                <a:cubicBezTo>
                  <a:pt x="53248" y="43355"/>
                  <a:pt x="53198" y="43456"/>
                  <a:pt x="53096" y="43456"/>
                </a:cubicBezTo>
                <a:cubicBezTo>
                  <a:pt x="52994" y="43456"/>
                  <a:pt x="52944" y="43558"/>
                  <a:pt x="52944" y="43761"/>
                </a:cubicBezTo>
                <a:cubicBezTo>
                  <a:pt x="52537" y="44168"/>
                  <a:pt x="52639" y="44371"/>
                  <a:pt x="53248" y="44371"/>
                </a:cubicBezTo>
                <a:cubicBezTo>
                  <a:pt x="53452" y="44168"/>
                  <a:pt x="53655" y="44066"/>
                  <a:pt x="53858" y="44066"/>
                </a:cubicBezTo>
                <a:cubicBezTo>
                  <a:pt x="53858" y="43863"/>
                  <a:pt x="53655" y="43558"/>
                  <a:pt x="53248" y="43152"/>
                </a:cubicBezTo>
                <a:close/>
                <a:moveTo>
                  <a:pt x="65862" y="42659"/>
                </a:moveTo>
                <a:lnTo>
                  <a:pt x="64221" y="44066"/>
                </a:lnTo>
                <a:cubicBezTo>
                  <a:pt x="65034" y="43863"/>
                  <a:pt x="65593" y="43710"/>
                  <a:pt x="65898" y="43609"/>
                </a:cubicBezTo>
                <a:cubicBezTo>
                  <a:pt x="66202" y="43507"/>
                  <a:pt x="66456" y="43456"/>
                  <a:pt x="66660" y="43456"/>
                </a:cubicBezTo>
                <a:close/>
                <a:moveTo>
                  <a:pt x="244815" y="42542"/>
                </a:moveTo>
                <a:cubicBezTo>
                  <a:pt x="245018" y="42948"/>
                  <a:pt x="245171" y="43304"/>
                  <a:pt x="245272" y="43609"/>
                </a:cubicBezTo>
                <a:cubicBezTo>
                  <a:pt x="245374" y="43914"/>
                  <a:pt x="245222" y="44472"/>
                  <a:pt x="244815" y="45285"/>
                </a:cubicBezTo>
                <a:lnTo>
                  <a:pt x="247558" y="42542"/>
                </a:lnTo>
                <a:close/>
                <a:moveTo>
                  <a:pt x="242377" y="42542"/>
                </a:moveTo>
                <a:lnTo>
                  <a:pt x="241158" y="43761"/>
                </a:lnTo>
                <a:lnTo>
                  <a:pt x="243596" y="43761"/>
                </a:lnTo>
                <a:cubicBezTo>
                  <a:pt x="243190" y="44371"/>
                  <a:pt x="242783" y="44879"/>
                  <a:pt x="242377" y="45285"/>
                </a:cubicBezTo>
                <a:lnTo>
                  <a:pt x="241219" y="46443"/>
                </a:lnTo>
                <a:lnTo>
                  <a:pt x="241767" y="48638"/>
                </a:lnTo>
                <a:cubicBezTo>
                  <a:pt x="243596" y="46809"/>
                  <a:pt x="244206" y="45184"/>
                  <a:pt x="243596" y="43761"/>
                </a:cubicBezTo>
                <a:cubicBezTo>
                  <a:pt x="242986" y="43558"/>
                  <a:pt x="242580" y="43152"/>
                  <a:pt x="242377" y="42542"/>
                </a:cubicBezTo>
                <a:close/>
                <a:moveTo>
                  <a:pt x="165262" y="42542"/>
                </a:moveTo>
                <a:lnTo>
                  <a:pt x="165262" y="42847"/>
                </a:lnTo>
                <a:lnTo>
                  <a:pt x="165567" y="42542"/>
                </a:lnTo>
                <a:close/>
                <a:moveTo>
                  <a:pt x="153375" y="42542"/>
                </a:moveTo>
                <a:cubicBezTo>
                  <a:pt x="153782" y="42745"/>
                  <a:pt x="153985" y="42847"/>
                  <a:pt x="153985" y="42847"/>
                </a:cubicBezTo>
                <a:cubicBezTo>
                  <a:pt x="153985" y="43050"/>
                  <a:pt x="153883" y="43152"/>
                  <a:pt x="153680" y="43152"/>
                </a:cubicBezTo>
                <a:lnTo>
                  <a:pt x="153375" y="43152"/>
                </a:lnTo>
                <a:close/>
                <a:moveTo>
                  <a:pt x="59954" y="41932"/>
                </a:moveTo>
                <a:lnTo>
                  <a:pt x="58087" y="42466"/>
                </a:lnTo>
                <a:lnTo>
                  <a:pt x="57973" y="43152"/>
                </a:lnTo>
                <a:cubicBezTo>
                  <a:pt x="58074" y="43355"/>
                  <a:pt x="58024" y="43660"/>
                  <a:pt x="57820" y="44066"/>
                </a:cubicBezTo>
                <a:cubicBezTo>
                  <a:pt x="58836" y="43456"/>
                  <a:pt x="59548" y="42745"/>
                  <a:pt x="59954" y="41932"/>
                </a:cubicBezTo>
                <a:close/>
                <a:moveTo>
                  <a:pt x="154213" y="41780"/>
                </a:moveTo>
                <a:cubicBezTo>
                  <a:pt x="153756" y="41577"/>
                  <a:pt x="153375" y="41729"/>
                  <a:pt x="153070" y="42237"/>
                </a:cubicBezTo>
                <a:cubicBezTo>
                  <a:pt x="152867" y="42440"/>
                  <a:pt x="152969" y="42745"/>
                  <a:pt x="153375" y="43152"/>
                </a:cubicBezTo>
                <a:lnTo>
                  <a:pt x="153070" y="43152"/>
                </a:lnTo>
                <a:cubicBezTo>
                  <a:pt x="153070" y="43152"/>
                  <a:pt x="153274" y="43558"/>
                  <a:pt x="153680" y="44371"/>
                </a:cubicBezTo>
                <a:cubicBezTo>
                  <a:pt x="154086" y="44168"/>
                  <a:pt x="154442" y="44015"/>
                  <a:pt x="154747" y="43914"/>
                </a:cubicBezTo>
                <a:cubicBezTo>
                  <a:pt x="155052" y="43812"/>
                  <a:pt x="155407" y="43660"/>
                  <a:pt x="155814" y="43456"/>
                </a:cubicBezTo>
                <a:cubicBezTo>
                  <a:pt x="155204" y="42542"/>
                  <a:pt x="154671" y="41983"/>
                  <a:pt x="154213" y="41780"/>
                </a:cubicBezTo>
                <a:close/>
                <a:moveTo>
                  <a:pt x="239634" y="41018"/>
                </a:moveTo>
                <a:cubicBezTo>
                  <a:pt x="239430" y="41018"/>
                  <a:pt x="238922" y="41424"/>
                  <a:pt x="238110" y="42237"/>
                </a:cubicBezTo>
                <a:lnTo>
                  <a:pt x="240548" y="42237"/>
                </a:lnTo>
                <a:cubicBezTo>
                  <a:pt x="240142" y="41424"/>
                  <a:pt x="239837" y="41018"/>
                  <a:pt x="239634" y="41018"/>
                </a:cubicBezTo>
                <a:close/>
                <a:moveTo>
                  <a:pt x="228661" y="40104"/>
                </a:moveTo>
                <a:lnTo>
                  <a:pt x="228661" y="41628"/>
                </a:lnTo>
                <a:cubicBezTo>
                  <a:pt x="229067" y="41628"/>
                  <a:pt x="229270" y="41526"/>
                  <a:pt x="229270" y="41323"/>
                </a:cubicBezTo>
                <a:cubicBezTo>
                  <a:pt x="229270" y="41120"/>
                  <a:pt x="229321" y="40916"/>
                  <a:pt x="229423" y="40713"/>
                </a:cubicBezTo>
                <a:cubicBezTo>
                  <a:pt x="229524" y="40510"/>
                  <a:pt x="229575" y="40307"/>
                  <a:pt x="229575" y="40104"/>
                </a:cubicBezTo>
                <a:close/>
                <a:moveTo>
                  <a:pt x="164729" y="39799"/>
                </a:moveTo>
                <a:cubicBezTo>
                  <a:pt x="164272" y="39697"/>
                  <a:pt x="163637" y="39900"/>
                  <a:pt x="162824" y="40408"/>
                </a:cubicBezTo>
                <a:cubicBezTo>
                  <a:pt x="163434" y="40612"/>
                  <a:pt x="163942" y="40713"/>
                  <a:pt x="164348" y="40713"/>
                </a:cubicBezTo>
                <a:cubicBezTo>
                  <a:pt x="164754" y="40713"/>
                  <a:pt x="165161" y="40815"/>
                  <a:pt x="165567" y="41018"/>
                </a:cubicBezTo>
                <a:cubicBezTo>
                  <a:pt x="165466" y="40307"/>
                  <a:pt x="165186" y="39900"/>
                  <a:pt x="164729" y="39799"/>
                </a:cubicBezTo>
                <a:close/>
                <a:moveTo>
                  <a:pt x="241767" y="39494"/>
                </a:moveTo>
                <a:lnTo>
                  <a:pt x="241158" y="39799"/>
                </a:lnTo>
                <a:lnTo>
                  <a:pt x="241462" y="39799"/>
                </a:lnTo>
                <a:close/>
                <a:moveTo>
                  <a:pt x="74889" y="39494"/>
                </a:moveTo>
                <a:cubicBezTo>
                  <a:pt x="74686" y="39697"/>
                  <a:pt x="74584" y="40002"/>
                  <a:pt x="74584" y="40408"/>
                </a:cubicBezTo>
                <a:cubicBezTo>
                  <a:pt x="74788" y="40002"/>
                  <a:pt x="74889" y="39799"/>
                  <a:pt x="74889" y="39799"/>
                </a:cubicBezTo>
                <a:close/>
                <a:moveTo>
                  <a:pt x="53553" y="38884"/>
                </a:moveTo>
                <a:cubicBezTo>
                  <a:pt x="52537" y="38884"/>
                  <a:pt x="51928" y="38935"/>
                  <a:pt x="51724" y="39037"/>
                </a:cubicBezTo>
                <a:cubicBezTo>
                  <a:pt x="51521" y="39138"/>
                  <a:pt x="51216" y="39494"/>
                  <a:pt x="50810" y="40104"/>
                </a:cubicBezTo>
                <a:cubicBezTo>
                  <a:pt x="51420" y="39900"/>
                  <a:pt x="52334" y="39494"/>
                  <a:pt x="53553" y="38884"/>
                </a:cubicBezTo>
                <a:close/>
                <a:moveTo>
                  <a:pt x="171358" y="38580"/>
                </a:moveTo>
                <a:cubicBezTo>
                  <a:pt x="170546" y="38580"/>
                  <a:pt x="169834" y="38681"/>
                  <a:pt x="169225" y="38884"/>
                </a:cubicBezTo>
                <a:cubicBezTo>
                  <a:pt x="169631" y="39291"/>
                  <a:pt x="169834" y="39545"/>
                  <a:pt x="169834" y="39646"/>
                </a:cubicBezTo>
                <a:cubicBezTo>
                  <a:pt x="169834" y="39748"/>
                  <a:pt x="169936" y="39900"/>
                  <a:pt x="170139" y="40104"/>
                </a:cubicBezTo>
                <a:cubicBezTo>
                  <a:pt x="170749" y="39494"/>
                  <a:pt x="171155" y="38986"/>
                  <a:pt x="171358" y="38580"/>
                </a:cubicBezTo>
                <a:close/>
                <a:moveTo>
                  <a:pt x="156728" y="37970"/>
                </a:moveTo>
                <a:cubicBezTo>
                  <a:pt x="156322" y="38376"/>
                  <a:pt x="156017" y="38580"/>
                  <a:pt x="155814" y="38580"/>
                </a:cubicBezTo>
                <a:cubicBezTo>
                  <a:pt x="155610" y="38580"/>
                  <a:pt x="155407" y="38681"/>
                  <a:pt x="155204" y="38884"/>
                </a:cubicBezTo>
                <a:cubicBezTo>
                  <a:pt x="155204" y="39088"/>
                  <a:pt x="155306" y="39189"/>
                  <a:pt x="155509" y="39189"/>
                </a:cubicBezTo>
                <a:lnTo>
                  <a:pt x="156423" y="39189"/>
                </a:lnTo>
                <a:cubicBezTo>
                  <a:pt x="156423" y="38783"/>
                  <a:pt x="156525" y="38376"/>
                  <a:pt x="156728" y="37970"/>
                </a:cubicBezTo>
                <a:close/>
                <a:moveTo>
                  <a:pt x="58430" y="37970"/>
                </a:moveTo>
                <a:lnTo>
                  <a:pt x="58430" y="40104"/>
                </a:lnTo>
                <a:cubicBezTo>
                  <a:pt x="57211" y="40104"/>
                  <a:pt x="56500" y="40612"/>
                  <a:pt x="56296" y="41628"/>
                </a:cubicBezTo>
                <a:cubicBezTo>
                  <a:pt x="56296" y="42034"/>
                  <a:pt x="56195" y="42288"/>
                  <a:pt x="55992" y="42390"/>
                </a:cubicBezTo>
                <a:lnTo>
                  <a:pt x="55741" y="43017"/>
                </a:lnTo>
                <a:lnTo>
                  <a:pt x="56601" y="42694"/>
                </a:lnTo>
                <a:lnTo>
                  <a:pt x="57878" y="42311"/>
                </a:lnTo>
                <a:lnTo>
                  <a:pt x="58125" y="41323"/>
                </a:lnTo>
                <a:cubicBezTo>
                  <a:pt x="58125" y="40916"/>
                  <a:pt x="58227" y="40510"/>
                  <a:pt x="58430" y="40104"/>
                </a:cubicBezTo>
                <a:cubicBezTo>
                  <a:pt x="59446" y="39697"/>
                  <a:pt x="59802" y="39342"/>
                  <a:pt x="59497" y="39037"/>
                </a:cubicBezTo>
                <a:cubicBezTo>
                  <a:pt x="59192" y="38732"/>
                  <a:pt x="58836" y="38376"/>
                  <a:pt x="58430" y="37970"/>
                </a:cubicBezTo>
                <a:close/>
                <a:moveTo>
                  <a:pt x="243596" y="37665"/>
                </a:moveTo>
                <a:cubicBezTo>
                  <a:pt x="243190" y="38681"/>
                  <a:pt x="242936" y="39392"/>
                  <a:pt x="242834" y="39799"/>
                </a:cubicBezTo>
                <a:cubicBezTo>
                  <a:pt x="242732" y="40205"/>
                  <a:pt x="242478" y="40713"/>
                  <a:pt x="242072" y="41323"/>
                </a:cubicBezTo>
                <a:cubicBezTo>
                  <a:pt x="243088" y="40916"/>
                  <a:pt x="243850" y="40662"/>
                  <a:pt x="244358" y="40561"/>
                </a:cubicBezTo>
                <a:cubicBezTo>
                  <a:pt x="244866" y="40459"/>
                  <a:pt x="245323" y="40307"/>
                  <a:pt x="245730" y="40104"/>
                </a:cubicBezTo>
                <a:cubicBezTo>
                  <a:pt x="245933" y="40307"/>
                  <a:pt x="246085" y="40408"/>
                  <a:pt x="246187" y="40408"/>
                </a:cubicBezTo>
                <a:cubicBezTo>
                  <a:pt x="246288" y="40408"/>
                  <a:pt x="246441" y="40510"/>
                  <a:pt x="246644" y="40713"/>
                </a:cubicBezTo>
                <a:lnTo>
                  <a:pt x="247297" y="39625"/>
                </a:lnTo>
                <a:lnTo>
                  <a:pt x="246644" y="39951"/>
                </a:lnTo>
                <a:cubicBezTo>
                  <a:pt x="246441" y="40053"/>
                  <a:pt x="246136" y="40104"/>
                  <a:pt x="245730" y="40104"/>
                </a:cubicBezTo>
                <a:cubicBezTo>
                  <a:pt x="245526" y="40104"/>
                  <a:pt x="244815" y="39291"/>
                  <a:pt x="243596" y="37665"/>
                </a:cubicBezTo>
                <a:close/>
                <a:moveTo>
                  <a:pt x="235671" y="37665"/>
                </a:moveTo>
                <a:cubicBezTo>
                  <a:pt x="234858" y="37665"/>
                  <a:pt x="234249" y="37716"/>
                  <a:pt x="233842" y="37818"/>
                </a:cubicBezTo>
                <a:cubicBezTo>
                  <a:pt x="233436" y="37919"/>
                  <a:pt x="232928" y="37970"/>
                  <a:pt x="232318" y="37970"/>
                </a:cubicBezTo>
                <a:cubicBezTo>
                  <a:pt x="232318" y="38580"/>
                  <a:pt x="232369" y="39037"/>
                  <a:pt x="232471" y="39342"/>
                </a:cubicBezTo>
                <a:cubicBezTo>
                  <a:pt x="232572" y="39646"/>
                  <a:pt x="232725" y="40002"/>
                  <a:pt x="232928" y="40408"/>
                </a:cubicBezTo>
                <a:close/>
                <a:moveTo>
                  <a:pt x="69708" y="37665"/>
                </a:moveTo>
                <a:cubicBezTo>
                  <a:pt x="69504" y="37665"/>
                  <a:pt x="69301" y="37767"/>
                  <a:pt x="69098" y="37970"/>
                </a:cubicBezTo>
                <a:lnTo>
                  <a:pt x="68793" y="38580"/>
                </a:lnTo>
                <a:lnTo>
                  <a:pt x="69708" y="38580"/>
                </a:lnTo>
                <a:cubicBezTo>
                  <a:pt x="69911" y="38173"/>
                  <a:pt x="69962" y="37970"/>
                  <a:pt x="69860" y="37970"/>
                </a:cubicBezTo>
                <a:cubicBezTo>
                  <a:pt x="69758" y="37970"/>
                  <a:pt x="69708" y="37868"/>
                  <a:pt x="69708" y="37665"/>
                </a:cubicBezTo>
                <a:close/>
                <a:moveTo>
                  <a:pt x="160995" y="37056"/>
                </a:moveTo>
                <a:lnTo>
                  <a:pt x="160995" y="37360"/>
                </a:lnTo>
                <a:cubicBezTo>
                  <a:pt x="161402" y="37360"/>
                  <a:pt x="161605" y="37259"/>
                  <a:pt x="161605" y="37056"/>
                </a:cubicBezTo>
                <a:close/>
                <a:moveTo>
                  <a:pt x="71841" y="37056"/>
                </a:moveTo>
                <a:cubicBezTo>
                  <a:pt x="72044" y="37056"/>
                  <a:pt x="72146" y="37106"/>
                  <a:pt x="72146" y="37208"/>
                </a:cubicBezTo>
                <a:cubicBezTo>
                  <a:pt x="72146" y="37310"/>
                  <a:pt x="72248" y="37360"/>
                  <a:pt x="72451" y="37360"/>
                </a:cubicBezTo>
                <a:lnTo>
                  <a:pt x="72451" y="37056"/>
                </a:lnTo>
                <a:close/>
                <a:moveTo>
                  <a:pt x="66050" y="37056"/>
                </a:moveTo>
                <a:cubicBezTo>
                  <a:pt x="65034" y="38681"/>
                  <a:pt x="64221" y="39799"/>
                  <a:pt x="63612" y="40408"/>
                </a:cubicBezTo>
                <a:cubicBezTo>
                  <a:pt x="63408" y="40815"/>
                  <a:pt x="63307" y="41221"/>
                  <a:pt x="63307" y="41628"/>
                </a:cubicBezTo>
                <a:lnTo>
                  <a:pt x="63307" y="42847"/>
                </a:lnTo>
                <a:cubicBezTo>
                  <a:pt x="63713" y="42644"/>
                  <a:pt x="64120" y="42542"/>
                  <a:pt x="64526" y="42542"/>
                </a:cubicBezTo>
                <a:lnTo>
                  <a:pt x="65664" y="42352"/>
                </a:lnTo>
                <a:lnTo>
                  <a:pt x="65288" y="41475"/>
                </a:lnTo>
                <a:cubicBezTo>
                  <a:pt x="64983" y="41170"/>
                  <a:pt x="64729" y="40815"/>
                  <a:pt x="64526" y="40408"/>
                </a:cubicBezTo>
                <a:cubicBezTo>
                  <a:pt x="64932" y="40002"/>
                  <a:pt x="65491" y="39697"/>
                  <a:pt x="66202" y="39494"/>
                </a:cubicBezTo>
                <a:cubicBezTo>
                  <a:pt x="66914" y="39291"/>
                  <a:pt x="67472" y="38986"/>
                  <a:pt x="67879" y="38580"/>
                </a:cubicBezTo>
                <a:cubicBezTo>
                  <a:pt x="67472" y="37767"/>
                  <a:pt x="66863" y="37259"/>
                  <a:pt x="66050" y="37056"/>
                </a:cubicBezTo>
                <a:close/>
                <a:moveTo>
                  <a:pt x="52334" y="37056"/>
                </a:moveTo>
                <a:cubicBezTo>
                  <a:pt x="52131" y="37056"/>
                  <a:pt x="52029" y="37157"/>
                  <a:pt x="52029" y="37360"/>
                </a:cubicBezTo>
                <a:cubicBezTo>
                  <a:pt x="52232" y="37360"/>
                  <a:pt x="52334" y="37462"/>
                  <a:pt x="52334" y="37665"/>
                </a:cubicBezTo>
                <a:cubicBezTo>
                  <a:pt x="52537" y="37462"/>
                  <a:pt x="52639" y="37360"/>
                  <a:pt x="52639" y="37360"/>
                </a:cubicBezTo>
                <a:cubicBezTo>
                  <a:pt x="52436" y="37157"/>
                  <a:pt x="52334" y="37056"/>
                  <a:pt x="52334" y="37056"/>
                </a:cubicBezTo>
                <a:close/>
                <a:moveTo>
                  <a:pt x="246949" y="36751"/>
                </a:moveTo>
                <a:cubicBezTo>
                  <a:pt x="246949" y="37157"/>
                  <a:pt x="246847" y="37360"/>
                  <a:pt x="246644" y="37360"/>
                </a:cubicBezTo>
                <a:cubicBezTo>
                  <a:pt x="247254" y="37360"/>
                  <a:pt x="247660" y="37462"/>
                  <a:pt x="247863" y="37665"/>
                </a:cubicBezTo>
                <a:cubicBezTo>
                  <a:pt x="247863" y="37868"/>
                  <a:pt x="247812" y="38122"/>
                  <a:pt x="247711" y="38427"/>
                </a:cubicBezTo>
                <a:lnTo>
                  <a:pt x="247602" y="39189"/>
                </a:lnTo>
                <a:lnTo>
                  <a:pt x="248778" y="39189"/>
                </a:lnTo>
                <a:cubicBezTo>
                  <a:pt x="248371" y="38783"/>
                  <a:pt x="248168" y="38478"/>
                  <a:pt x="248168" y="38275"/>
                </a:cubicBezTo>
                <a:cubicBezTo>
                  <a:pt x="248168" y="38072"/>
                  <a:pt x="248066" y="37868"/>
                  <a:pt x="247863" y="37665"/>
                </a:cubicBezTo>
                <a:close/>
                <a:moveTo>
                  <a:pt x="63916" y="36446"/>
                </a:moveTo>
                <a:cubicBezTo>
                  <a:pt x="63307" y="36852"/>
                  <a:pt x="62799" y="37259"/>
                  <a:pt x="62392" y="37665"/>
                </a:cubicBezTo>
                <a:cubicBezTo>
                  <a:pt x="62596" y="37665"/>
                  <a:pt x="63002" y="37970"/>
                  <a:pt x="63612" y="38580"/>
                </a:cubicBezTo>
                <a:cubicBezTo>
                  <a:pt x="63612" y="37767"/>
                  <a:pt x="63713" y="37056"/>
                  <a:pt x="63916" y="36446"/>
                </a:cubicBezTo>
                <a:close/>
                <a:moveTo>
                  <a:pt x="167396" y="36141"/>
                </a:moveTo>
                <a:cubicBezTo>
                  <a:pt x="167193" y="36141"/>
                  <a:pt x="167091" y="36192"/>
                  <a:pt x="167091" y="36294"/>
                </a:cubicBezTo>
                <a:cubicBezTo>
                  <a:pt x="167091" y="36395"/>
                  <a:pt x="166990" y="36446"/>
                  <a:pt x="166786" y="36446"/>
                </a:cubicBezTo>
                <a:cubicBezTo>
                  <a:pt x="166990" y="36446"/>
                  <a:pt x="167091" y="36548"/>
                  <a:pt x="167091" y="36751"/>
                </a:cubicBezTo>
                <a:cubicBezTo>
                  <a:pt x="167294" y="36548"/>
                  <a:pt x="167396" y="36344"/>
                  <a:pt x="167396" y="36141"/>
                </a:cubicBezTo>
                <a:close/>
                <a:moveTo>
                  <a:pt x="238815" y="35603"/>
                </a:moveTo>
                <a:lnTo>
                  <a:pt x="238262" y="36598"/>
                </a:lnTo>
                <a:cubicBezTo>
                  <a:pt x="237754" y="36700"/>
                  <a:pt x="237297" y="36954"/>
                  <a:pt x="236890" y="37360"/>
                </a:cubicBezTo>
                <a:cubicBezTo>
                  <a:pt x="237703" y="38986"/>
                  <a:pt x="238719" y="39189"/>
                  <a:pt x="239938" y="37970"/>
                </a:cubicBezTo>
                <a:cubicBezTo>
                  <a:pt x="239735" y="37564"/>
                  <a:pt x="239735" y="37056"/>
                  <a:pt x="239938" y="36446"/>
                </a:cubicBezTo>
                <a:close/>
                <a:moveTo>
                  <a:pt x="61478" y="35532"/>
                </a:moveTo>
                <a:lnTo>
                  <a:pt x="61478" y="35836"/>
                </a:lnTo>
                <a:lnTo>
                  <a:pt x="61783" y="35836"/>
                </a:lnTo>
                <a:cubicBezTo>
                  <a:pt x="61580" y="35633"/>
                  <a:pt x="61478" y="35532"/>
                  <a:pt x="61478" y="35532"/>
                </a:cubicBezTo>
                <a:close/>
                <a:moveTo>
                  <a:pt x="172273" y="35227"/>
                </a:moveTo>
                <a:cubicBezTo>
                  <a:pt x="172070" y="35633"/>
                  <a:pt x="171866" y="35887"/>
                  <a:pt x="171663" y="35989"/>
                </a:cubicBezTo>
                <a:cubicBezTo>
                  <a:pt x="171460" y="36090"/>
                  <a:pt x="171257" y="36243"/>
                  <a:pt x="171054" y="36446"/>
                </a:cubicBezTo>
                <a:cubicBezTo>
                  <a:pt x="170850" y="36649"/>
                  <a:pt x="170850" y="36852"/>
                  <a:pt x="171054" y="37056"/>
                </a:cubicBezTo>
                <a:cubicBezTo>
                  <a:pt x="171257" y="36852"/>
                  <a:pt x="171511" y="36700"/>
                  <a:pt x="171816" y="36598"/>
                </a:cubicBezTo>
                <a:cubicBezTo>
                  <a:pt x="172120" y="36497"/>
                  <a:pt x="172476" y="36344"/>
                  <a:pt x="172882" y="36141"/>
                </a:cubicBezTo>
                <a:cubicBezTo>
                  <a:pt x="172679" y="35938"/>
                  <a:pt x="172578" y="35786"/>
                  <a:pt x="172578" y="35684"/>
                </a:cubicBezTo>
                <a:cubicBezTo>
                  <a:pt x="172578" y="35582"/>
                  <a:pt x="172476" y="35430"/>
                  <a:pt x="172273" y="35227"/>
                </a:cubicBezTo>
                <a:close/>
                <a:moveTo>
                  <a:pt x="63307" y="34922"/>
                </a:moveTo>
                <a:lnTo>
                  <a:pt x="63002" y="35227"/>
                </a:lnTo>
                <a:lnTo>
                  <a:pt x="63612" y="34922"/>
                </a:lnTo>
                <a:close/>
                <a:moveTo>
                  <a:pt x="241767" y="34617"/>
                </a:moveTo>
                <a:cubicBezTo>
                  <a:pt x="241564" y="35024"/>
                  <a:pt x="241462" y="35481"/>
                  <a:pt x="241462" y="35989"/>
                </a:cubicBezTo>
                <a:cubicBezTo>
                  <a:pt x="241462" y="36497"/>
                  <a:pt x="241361" y="37056"/>
                  <a:pt x="241158" y="37665"/>
                </a:cubicBezTo>
                <a:cubicBezTo>
                  <a:pt x="241564" y="37665"/>
                  <a:pt x="241818" y="37614"/>
                  <a:pt x="241920" y="37513"/>
                </a:cubicBezTo>
                <a:cubicBezTo>
                  <a:pt x="242021" y="37411"/>
                  <a:pt x="242275" y="37360"/>
                  <a:pt x="242682" y="37360"/>
                </a:cubicBezTo>
                <a:cubicBezTo>
                  <a:pt x="242682" y="36751"/>
                  <a:pt x="242478" y="35836"/>
                  <a:pt x="242072" y="34617"/>
                </a:cubicBezTo>
                <a:close/>
                <a:moveTo>
                  <a:pt x="224394" y="34617"/>
                </a:moveTo>
                <a:cubicBezTo>
                  <a:pt x="224800" y="35633"/>
                  <a:pt x="225156" y="36598"/>
                  <a:pt x="225460" y="37513"/>
                </a:cubicBezTo>
                <a:cubicBezTo>
                  <a:pt x="225765" y="38427"/>
                  <a:pt x="226629" y="38783"/>
                  <a:pt x="228051" y="38580"/>
                </a:cubicBezTo>
                <a:cubicBezTo>
                  <a:pt x="228051" y="36548"/>
                  <a:pt x="226832" y="35227"/>
                  <a:pt x="224394" y="34617"/>
                </a:cubicBezTo>
                <a:close/>
                <a:moveTo>
                  <a:pt x="175321" y="34312"/>
                </a:moveTo>
                <a:cubicBezTo>
                  <a:pt x="174508" y="35125"/>
                  <a:pt x="173695" y="36548"/>
                  <a:pt x="172882" y="38580"/>
                </a:cubicBezTo>
                <a:cubicBezTo>
                  <a:pt x="174508" y="37157"/>
                  <a:pt x="176134" y="35938"/>
                  <a:pt x="177759" y="34922"/>
                </a:cubicBezTo>
                <a:cubicBezTo>
                  <a:pt x="177150" y="34719"/>
                  <a:pt x="176692" y="34566"/>
                  <a:pt x="176388" y="34465"/>
                </a:cubicBezTo>
                <a:cubicBezTo>
                  <a:pt x="176083" y="34363"/>
                  <a:pt x="175727" y="34312"/>
                  <a:pt x="175321" y="34312"/>
                </a:cubicBezTo>
                <a:close/>
                <a:moveTo>
                  <a:pt x="235671" y="34008"/>
                </a:moveTo>
                <a:cubicBezTo>
                  <a:pt x="234046" y="34414"/>
                  <a:pt x="232725" y="34719"/>
                  <a:pt x="231709" y="34922"/>
                </a:cubicBezTo>
                <a:cubicBezTo>
                  <a:pt x="232115" y="35125"/>
                  <a:pt x="232623" y="35532"/>
                  <a:pt x="233233" y="36141"/>
                </a:cubicBezTo>
                <a:cubicBezTo>
                  <a:pt x="234452" y="35328"/>
                  <a:pt x="235265" y="34719"/>
                  <a:pt x="235671" y="34312"/>
                </a:cubicBezTo>
                <a:close/>
                <a:moveTo>
                  <a:pt x="164348" y="34008"/>
                </a:moveTo>
                <a:lnTo>
                  <a:pt x="164348" y="34312"/>
                </a:lnTo>
                <a:lnTo>
                  <a:pt x="165262" y="34312"/>
                </a:lnTo>
                <a:lnTo>
                  <a:pt x="164958" y="34008"/>
                </a:lnTo>
                <a:close/>
                <a:moveTo>
                  <a:pt x="75499" y="34008"/>
                </a:moveTo>
                <a:lnTo>
                  <a:pt x="75499" y="34312"/>
                </a:lnTo>
                <a:lnTo>
                  <a:pt x="76413" y="34312"/>
                </a:lnTo>
                <a:lnTo>
                  <a:pt x="76413" y="34008"/>
                </a:lnTo>
                <a:close/>
                <a:moveTo>
                  <a:pt x="228996" y="33855"/>
                </a:moveTo>
                <a:lnTo>
                  <a:pt x="228966" y="34008"/>
                </a:lnTo>
                <a:cubicBezTo>
                  <a:pt x="228559" y="34414"/>
                  <a:pt x="228051" y="34820"/>
                  <a:pt x="227442" y="35227"/>
                </a:cubicBezTo>
                <a:lnTo>
                  <a:pt x="228966" y="35227"/>
                </a:lnTo>
                <a:cubicBezTo>
                  <a:pt x="229169" y="34820"/>
                  <a:pt x="229220" y="34566"/>
                  <a:pt x="229118" y="34465"/>
                </a:cubicBezTo>
                <a:close/>
                <a:moveTo>
                  <a:pt x="238414" y="33703"/>
                </a:moveTo>
                <a:cubicBezTo>
                  <a:pt x="238414" y="34109"/>
                  <a:pt x="238516" y="34414"/>
                  <a:pt x="238719" y="34617"/>
                </a:cubicBezTo>
                <a:lnTo>
                  <a:pt x="238902" y="34983"/>
                </a:lnTo>
                <a:lnTo>
                  <a:pt x="239024" y="34617"/>
                </a:lnTo>
                <a:cubicBezTo>
                  <a:pt x="239024" y="34414"/>
                  <a:pt x="239126" y="34109"/>
                  <a:pt x="239329" y="33703"/>
                </a:cubicBezTo>
                <a:close/>
                <a:moveTo>
                  <a:pt x="160995" y="33398"/>
                </a:moveTo>
                <a:cubicBezTo>
                  <a:pt x="160995" y="33601"/>
                  <a:pt x="160894" y="33804"/>
                  <a:pt x="160690" y="34008"/>
                </a:cubicBezTo>
                <a:lnTo>
                  <a:pt x="157947" y="34922"/>
                </a:lnTo>
                <a:cubicBezTo>
                  <a:pt x="158354" y="36344"/>
                  <a:pt x="158760" y="37259"/>
                  <a:pt x="159166" y="37665"/>
                </a:cubicBezTo>
                <a:cubicBezTo>
                  <a:pt x="158963" y="37665"/>
                  <a:pt x="158811" y="37716"/>
                  <a:pt x="158709" y="37818"/>
                </a:cubicBezTo>
                <a:cubicBezTo>
                  <a:pt x="158608" y="37919"/>
                  <a:pt x="158354" y="37970"/>
                  <a:pt x="157947" y="37970"/>
                </a:cubicBezTo>
                <a:lnTo>
                  <a:pt x="157947" y="38580"/>
                </a:lnTo>
                <a:cubicBezTo>
                  <a:pt x="158354" y="38173"/>
                  <a:pt x="158608" y="37970"/>
                  <a:pt x="158709" y="37970"/>
                </a:cubicBezTo>
                <a:cubicBezTo>
                  <a:pt x="158811" y="37970"/>
                  <a:pt x="158963" y="37868"/>
                  <a:pt x="159166" y="37665"/>
                </a:cubicBezTo>
                <a:cubicBezTo>
                  <a:pt x="159573" y="37259"/>
                  <a:pt x="160030" y="36852"/>
                  <a:pt x="160538" y="36446"/>
                </a:cubicBezTo>
                <a:cubicBezTo>
                  <a:pt x="161046" y="36040"/>
                  <a:pt x="161605" y="35633"/>
                  <a:pt x="162214" y="35227"/>
                </a:cubicBezTo>
                <a:cubicBezTo>
                  <a:pt x="161402" y="34414"/>
                  <a:pt x="160995" y="33906"/>
                  <a:pt x="160995" y="33703"/>
                </a:cubicBezTo>
                <a:cubicBezTo>
                  <a:pt x="160995" y="33296"/>
                  <a:pt x="160995" y="33195"/>
                  <a:pt x="160995" y="33398"/>
                </a:cubicBezTo>
                <a:close/>
                <a:moveTo>
                  <a:pt x="53248" y="32788"/>
                </a:moveTo>
                <a:cubicBezTo>
                  <a:pt x="52842" y="33804"/>
                  <a:pt x="52486" y="34516"/>
                  <a:pt x="52182" y="34922"/>
                </a:cubicBezTo>
                <a:lnTo>
                  <a:pt x="51774" y="36008"/>
                </a:lnTo>
                <a:lnTo>
                  <a:pt x="52639" y="35684"/>
                </a:lnTo>
                <a:cubicBezTo>
                  <a:pt x="53045" y="35582"/>
                  <a:pt x="53553" y="35430"/>
                  <a:pt x="54163" y="35227"/>
                </a:cubicBezTo>
                <a:cubicBezTo>
                  <a:pt x="53960" y="34820"/>
                  <a:pt x="53807" y="34465"/>
                  <a:pt x="53706" y="34160"/>
                </a:cubicBezTo>
                <a:cubicBezTo>
                  <a:pt x="53604" y="33855"/>
                  <a:pt x="53452" y="33398"/>
                  <a:pt x="53248" y="32788"/>
                </a:cubicBezTo>
                <a:close/>
                <a:moveTo>
                  <a:pt x="166482" y="31569"/>
                </a:moveTo>
                <a:lnTo>
                  <a:pt x="166786" y="31874"/>
                </a:lnTo>
                <a:cubicBezTo>
                  <a:pt x="166786" y="32077"/>
                  <a:pt x="166888" y="32179"/>
                  <a:pt x="167091" y="32179"/>
                </a:cubicBezTo>
                <a:lnTo>
                  <a:pt x="167091" y="31569"/>
                </a:lnTo>
                <a:close/>
                <a:moveTo>
                  <a:pt x="66050" y="31569"/>
                </a:moveTo>
                <a:lnTo>
                  <a:pt x="66355" y="32179"/>
                </a:lnTo>
                <a:lnTo>
                  <a:pt x="66355" y="31569"/>
                </a:lnTo>
                <a:close/>
                <a:moveTo>
                  <a:pt x="244206" y="31264"/>
                </a:moveTo>
                <a:cubicBezTo>
                  <a:pt x="243596" y="31874"/>
                  <a:pt x="243393" y="32179"/>
                  <a:pt x="243596" y="32179"/>
                </a:cubicBezTo>
                <a:cubicBezTo>
                  <a:pt x="244409" y="32585"/>
                  <a:pt x="245120" y="32890"/>
                  <a:pt x="245730" y="33093"/>
                </a:cubicBezTo>
                <a:cubicBezTo>
                  <a:pt x="245323" y="32890"/>
                  <a:pt x="245069" y="32636"/>
                  <a:pt x="244968" y="32331"/>
                </a:cubicBezTo>
                <a:cubicBezTo>
                  <a:pt x="244866" y="32026"/>
                  <a:pt x="244612" y="31671"/>
                  <a:pt x="244206" y="31264"/>
                </a:cubicBezTo>
                <a:close/>
                <a:moveTo>
                  <a:pt x="69403" y="31264"/>
                </a:moveTo>
                <a:cubicBezTo>
                  <a:pt x="68793" y="32077"/>
                  <a:pt x="68285" y="32788"/>
                  <a:pt x="67879" y="33398"/>
                </a:cubicBezTo>
                <a:cubicBezTo>
                  <a:pt x="67472" y="34008"/>
                  <a:pt x="66964" y="34617"/>
                  <a:pt x="66355" y="35227"/>
                </a:cubicBezTo>
                <a:cubicBezTo>
                  <a:pt x="67371" y="35633"/>
                  <a:pt x="68184" y="35887"/>
                  <a:pt x="68793" y="35989"/>
                </a:cubicBezTo>
                <a:cubicBezTo>
                  <a:pt x="69403" y="36090"/>
                  <a:pt x="70012" y="36344"/>
                  <a:pt x="70622" y="36751"/>
                </a:cubicBezTo>
                <a:cubicBezTo>
                  <a:pt x="71435" y="36548"/>
                  <a:pt x="72146" y="36141"/>
                  <a:pt x="72756" y="35532"/>
                </a:cubicBezTo>
                <a:cubicBezTo>
                  <a:pt x="72756" y="35125"/>
                  <a:pt x="72654" y="34770"/>
                  <a:pt x="72451" y="34465"/>
                </a:cubicBezTo>
                <a:cubicBezTo>
                  <a:pt x="72248" y="34160"/>
                  <a:pt x="72146" y="33804"/>
                  <a:pt x="72146" y="33398"/>
                </a:cubicBezTo>
                <a:cubicBezTo>
                  <a:pt x="71740" y="33804"/>
                  <a:pt x="71384" y="34008"/>
                  <a:pt x="71079" y="34008"/>
                </a:cubicBezTo>
                <a:cubicBezTo>
                  <a:pt x="70774" y="34008"/>
                  <a:pt x="70419" y="34109"/>
                  <a:pt x="70012" y="34312"/>
                </a:cubicBezTo>
                <a:cubicBezTo>
                  <a:pt x="70012" y="33906"/>
                  <a:pt x="69911" y="33449"/>
                  <a:pt x="69708" y="32941"/>
                </a:cubicBezTo>
                <a:cubicBezTo>
                  <a:pt x="69504" y="32433"/>
                  <a:pt x="69403" y="31874"/>
                  <a:pt x="69403" y="31264"/>
                </a:cubicBezTo>
                <a:close/>
                <a:moveTo>
                  <a:pt x="233995" y="30960"/>
                </a:moveTo>
                <a:cubicBezTo>
                  <a:pt x="233690" y="31163"/>
                  <a:pt x="233334" y="31874"/>
                  <a:pt x="232928" y="33093"/>
                </a:cubicBezTo>
                <a:cubicBezTo>
                  <a:pt x="233334" y="32890"/>
                  <a:pt x="234452" y="32280"/>
                  <a:pt x="236281" y="31264"/>
                </a:cubicBezTo>
                <a:cubicBezTo>
                  <a:pt x="235062" y="30858"/>
                  <a:pt x="234300" y="30756"/>
                  <a:pt x="233995" y="30960"/>
                </a:cubicBezTo>
                <a:close/>
                <a:moveTo>
                  <a:pt x="239938" y="30655"/>
                </a:moveTo>
                <a:lnTo>
                  <a:pt x="239024" y="30960"/>
                </a:lnTo>
                <a:cubicBezTo>
                  <a:pt x="239837" y="31366"/>
                  <a:pt x="240345" y="31772"/>
                  <a:pt x="240548" y="32179"/>
                </a:cubicBezTo>
                <a:cubicBezTo>
                  <a:pt x="240751" y="32179"/>
                  <a:pt x="240853" y="32077"/>
                  <a:pt x="240853" y="31874"/>
                </a:cubicBezTo>
                <a:lnTo>
                  <a:pt x="240853" y="31569"/>
                </a:lnTo>
                <a:cubicBezTo>
                  <a:pt x="240243" y="30960"/>
                  <a:pt x="239938" y="30655"/>
                  <a:pt x="239938" y="30655"/>
                </a:cubicBezTo>
                <a:close/>
                <a:moveTo>
                  <a:pt x="62392" y="30655"/>
                </a:moveTo>
                <a:cubicBezTo>
                  <a:pt x="61986" y="30655"/>
                  <a:pt x="61783" y="30858"/>
                  <a:pt x="61783" y="31264"/>
                </a:cubicBezTo>
                <a:cubicBezTo>
                  <a:pt x="62596" y="31264"/>
                  <a:pt x="63307" y="31569"/>
                  <a:pt x="63916" y="32179"/>
                </a:cubicBezTo>
                <a:cubicBezTo>
                  <a:pt x="63916" y="31772"/>
                  <a:pt x="64018" y="31468"/>
                  <a:pt x="64221" y="31264"/>
                </a:cubicBezTo>
                <a:cubicBezTo>
                  <a:pt x="63815" y="31061"/>
                  <a:pt x="63510" y="30909"/>
                  <a:pt x="63307" y="30807"/>
                </a:cubicBezTo>
                <a:cubicBezTo>
                  <a:pt x="63104" y="30706"/>
                  <a:pt x="62799" y="30655"/>
                  <a:pt x="62392" y="30655"/>
                </a:cubicBezTo>
                <a:close/>
                <a:moveTo>
                  <a:pt x="203362" y="30045"/>
                </a:moveTo>
                <a:cubicBezTo>
                  <a:pt x="201127" y="30045"/>
                  <a:pt x="199044" y="30299"/>
                  <a:pt x="197114" y="30807"/>
                </a:cubicBezTo>
                <a:cubicBezTo>
                  <a:pt x="195184" y="31315"/>
                  <a:pt x="193304" y="32687"/>
                  <a:pt x="191475" y="34922"/>
                </a:cubicBezTo>
                <a:cubicBezTo>
                  <a:pt x="190866" y="35735"/>
                  <a:pt x="189748" y="36954"/>
                  <a:pt x="188122" y="38580"/>
                </a:cubicBezTo>
                <a:cubicBezTo>
                  <a:pt x="185887" y="40205"/>
                  <a:pt x="183957" y="42542"/>
                  <a:pt x="182331" y="45590"/>
                </a:cubicBezTo>
                <a:cubicBezTo>
                  <a:pt x="181112" y="47825"/>
                  <a:pt x="179893" y="50010"/>
                  <a:pt x="178674" y="52143"/>
                </a:cubicBezTo>
                <a:cubicBezTo>
                  <a:pt x="177454" y="54277"/>
                  <a:pt x="176235" y="56461"/>
                  <a:pt x="175016" y="58696"/>
                </a:cubicBezTo>
                <a:cubicBezTo>
                  <a:pt x="174000" y="61135"/>
                  <a:pt x="172933" y="63624"/>
                  <a:pt x="171816" y="66164"/>
                </a:cubicBezTo>
                <a:cubicBezTo>
                  <a:pt x="170698" y="68704"/>
                  <a:pt x="169834" y="71295"/>
                  <a:pt x="169225" y="73936"/>
                </a:cubicBezTo>
                <a:cubicBezTo>
                  <a:pt x="169225" y="74546"/>
                  <a:pt x="168818" y="75664"/>
                  <a:pt x="168006" y="77289"/>
                </a:cubicBezTo>
                <a:cubicBezTo>
                  <a:pt x="167193" y="78915"/>
                  <a:pt x="166786" y="80134"/>
                  <a:pt x="166786" y="80947"/>
                </a:cubicBezTo>
                <a:cubicBezTo>
                  <a:pt x="165974" y="83588"/>
                  <a:pt x="165212" y="86230"/>
                  <a:pt x="164500" y="88872"/>
                </a:cubicBezTo>
                <a:cubicBezTo>
                  <a:pt x="163789" y="91513"/>
                  <a:pt x="163129" y="94155"/>
                  <a:pt x="162519" y="96796"/>
                </a:cubicBezTo>
                <a:cubicBezTo>
                  <a:pt x="161706" y="99844"/>
                  <a:pt x="160995" y="102994"/>
                  <a:pt x="160386" y="106245"/>
                </a:cubicBezTo>
                <a:cubicBezTo>
                  <a:pt x="159776" y="109496"/>
                  <a:pt x="158963" y="113256"/>
                  <a:pt x="157947" y="117523"/>
                </a:cubicBezTo>
                <a:cubicBezTo>
                  <a:pt x="157744" y="120571"/>
                  <a:pt x="157236" y="124178"/>
                  <a:pt x="156423" y="128343"/>
                </a:cubicBezTo>
                <a:cubicBezTo>
                  <a:pt x="155610" y="132509"/>
                  <a:pt x="155102" y="136928"/>
                  <a:pt x="154899" y="141602"/>
                </a:cubicBezTo>
                <a:cubicBezTo>
                  <a:pt x="154899" y="145056"/>
                  <a:pt x="154798" y="148460"/>
                  <a:pt x="154594" y="151813"/>
                </a:cubicBezTo>
                <a:cubicBezTo>
                  <a:pt x="154391" y="155166"/>
                  <a:pt x="154391" y="158468"/>
                  <a:pt x="154594" y="161719"/>
                </a:cubicBezTo>
                <a:cubicBezTo>
                  <a:pt x="154798" y="165376"/>
                  <a:pt x="155407" y="168780"/>
                  <a:pt x="156423" y="171930"/>
                </a:cubicBezTo>
                <a:cubicBezTo>
                  <a:pt x="157439" y="175079"/>
                  <a:pt x="158557" y="178280"/>
                  <a:pt x="159776" y="181531"/>
                </a:cubicBezTo>
                <a:cubicBezTo>
                  <a:pt x="160182" y="182140"/>
                  <a:pt x="161198" y="183055"/>
                  <a:pt x="162824" y="184274"/>
                </a:cubicBezTo>
                <a:cubicBezTo>
                  <a:pt x="163637" y="185087"/>
                  <a:pt x="164754" y="185646"/>
                  <a:pt x="166177" y="185950"/>
                </a:cubicBezTo>
                <a:cubicBezTo>
                  <a:pt x="167599" y="186255"/>
                  <a:pt x="169174" y="186306"/>
                  <a:pt x="170901" y="186103"/>
                </a:cubicBezTo>
                <a:cubicBezTo>
                  <a:pt x="172628" y="185900"/>
                  <a:pt x="174254" y="185544"/>
                  <a:pt x="175778" y="185036"/>
                </a:cubicBezTo>
                <a:cubicBezTo>
                  <a:pt x="177302" y="184528"/>
                  <a:pt x="178572" y="183868"/>
                  <a:pt x="179588" y="183055"/>
                </a:cubicBezTo>
                <a:cubicBezTo>
                  <a:pt x="180401" y="182648"/>
                  <a:pt x="181214" y="182191"/>
                  <a:pt x="182026" y="181683"/>
                </a:cubicBezTo>
                <a:cubicBezTo>
                  <a:pt x="182839" y="181175"/>
                  <a:pt x="183449" y="180616"/>
                  <a:pt x="183855" y="180007"/>
                </a:cubicBezTo>
                <a:cubicBezTo>
                  <a:pt x="186700" y="175740"/>
                  <a:pt x="189596" y="171523"/>
                  <a:pt x="192542" y="167358"/>
                </a:cubicBezTo>
                <a:cubicBezTo>
                  <a:pt x="195488" y="163192"/>
                  <a:pt x="197774" y="158772"/>
                  <a:pt x="199400" y="154099"/>
                </a:cubicBezTo>
                <a:cubicBezTo>
                  <a:pt x="199806" y="152676"/>
                  <a:pt x="200365" y="151406"/>
                  <a:pt x="201076" y="150289"/>
                </a:cubicBezTo>
                <a:cubicBezTo>
                  <a:pt x="201788" y="149171"/>
                  <a:pt x="202346" y="147901"/>
                  <a:pt x="202753" y="146479"/>
                </a:cubicBezTo>
                <a:cubicBezTo>
                  <a:pt x="203566" y="143431"/>
                  <a:pt x="204531" y="140434"/>
                  <a:pt x="205648" y="137487"/>
                </a:cubicBezTo>
                <a:cubicBezTo>
                  <a:pt x="206766" y="134541"/>
                  <a:pt x="207630" y="131544"/>
                  <a:pt x="208239" y="128496"/>
                </a:cubicBezTo>
                <a:cubicBezTo>
                  <a:pt x="209255" y="124635"/>
                  <a:pt x="210322" y="120876"/>
                  <a:pt x="211440" y="117218"/>
                </a:cubicBezTo>
                <a:cubicBezTo>
                  <a:pt x="212557" y="113560"/>
                  <a:pt x="213319" y="109903"/>
                  <a:pt x="213726" y="106245"/>
                </a:cubicBezTo>
                <a:lnTo>
                  <a:pt x="214640" y="103502"/>
                </a:lnTo>
                <a:cubicBezTo>
                  <a:pt x="214843" y="103096"/>
                  <a:pt x="214945" y="102638"/>
                  <a:pt x="214945" y="102130"/>
                </a:cubicBezTo>
                <a:cubicBezTo>
                  <a:pt x="214945" y="101622"/>
                  <a:pt x="215046" y="101165"/>
                  <a:pt x="215250" y="100759"/>
                </a:cubicBezTo>
                <a:cubicBezTo>
                  <a:pt x="215656" y="97508"/>
                  <a:pt x="216113" y="94307"/>
                  <a:pt x="216621" y="91158"/>
                </a:cubicBezTo>
                <a:cubicBezTo>
                  <a:pt x="217129" y="88008"/>
                  <a:pt x="217586" y="84808"/>
                  <a:pt x="217993" y="81556"/>
                </a:cubicBezTo>
                <a:cubicBezTo>
                  <a:pt x="218399" y="78712"/>
                  <a:pt x="218755" y="76019"/>
                  <a:pt x="219060" y="73479"/>
                </a:cubicBezTo>
                <a:cubicBezTo>
                  <a:pt x="219364" y="70939"/>
                  <a:pt x="219517" y="68348"/>
                  <a:pt x="219517" y="65707"/>
                </a:cubicBezTo>
                <a:cubicBezTo>
                  <a:pt x="219314" y="63472"/>
                  <a:pt x="219161" y="61338"/>
                  <a:pt x="219060" y="59306"/>
                </a:cubicBezTo>
                <a:cubicBezTo>
                  <a:pt x="218958" y="57274"/>
                  <a:pt x="218907" y="55242"/>
                  <a:pt x="218907" y="53210"/>
                </a:cubicBezTo>
                <a:cubicBezTo>
                  <a:pt x="218501" y="46301"/>
                  <a:pt x="216672" y="40307"/>
                  <a:pt x="213421" y="35227"/>
                </a:cubicBezTo>
                <a:cubicBezTo>
                  <a:pt x="211186" y="31366"/>
                  <a:pt x="207833" y="29639"/>
                  <a:pt x="203362" y="30045"/>
                </a:cubicBezTo>
                <a:close/>
                <a:moveTo>
                  <a:pt x="180198" y="30045"/>
                </a:moveTo>
                <a:cubicBezTo>
                  <a:pt x="179994" y="30452"/>
                  <a:pt x="179944" y="30960"/>
                  <a:pt x="180045" y="31569"/>
                </a:cubicBezTo>
                <a:cubicBezTo>
                  <a:pt x="180147" y="32179"/>
                  <a:pt x="180198" y="32687"/>
                  <a:pt x="180198" y="33093"/>
                </a:cubicBezTo>
                <a:lnTo>
                  <a:pt x="180807" y="33093"/>
                </a:lnTo>
                <a:cubicBezTo>
                  <a:pt x="180807" y="32687"/>
                  <a:pt x="180858" y="32331"/>
                  <a:pt x="180960" y="32026"/>
                </a:cubicBezTo>
                <a:cubicBezTo>
                  <a:pt x="181061" y="31722"/>
                  <a:pt x="181112" y="31366"/>
                  <a:pt x="181112" y="30960"/>
                </a:cubicBezTo>
                <a:cubicBezTo>
                  <a:pt x="181112" y="30553"/>
                  <a:pt x="181112" y="30350"/>
                  <a:pt x="181112" y="30350"/>
                </a:cubicBezTo>
                <a:cubicBezTo>
                  <a:pt x="180909" y="30147"/>
                  <a:pt x="180604" y="30045"/>
                  <a:pt x="180198" y="30045"/>
                </a:cubicBezTo>
                <a:close/>
                <a:moveTo>
                  <a:pt x="170139" y="30045"/>
                </a:moveTo>
                <a:lnTo>
                  <a:pt x="170139" y="30350"/>
                </a:lnTo>
                <a:lnTo>
                  <a:pt x="171358" y="30350"/>
                </a:lnTo>
                <a:lnTo>
                  <a:pt x="171358" y="30045"/>
                </a:lnTo>
                <a:close/>
                <a:moveTo>
                  <a:pt x="166177" y="30045"/>
                </a:moveTo>
                <a:cubicBezTo>
                  <a:pt x="166583" y="30452"/>
                  <a:pt x="166786" y="30655"/>
                  <a:pt x="166786" y="30655"/>
                </a:cubicBezTo>
                <a:lnTo>
                  <a:pt x="167396" y="30045"/>
                </a:lnTo>
                <a:close/>
                <a:moveTo>
                  <a:pt x="81595" y="29740"/>
                </a:moveTo>
                <a:lnTo>
                  <a:pt x="81595" y="30655"/>
                </a:lnTo>
                <a:cubicBezTo>
                  <a:pt x="81798" y="30655"/>
                  <a:pt x="81950" y="30604"/>
                  <a:pt x="82052" y="30502"/>
                </a:cubicBezTo>
                <a:cubicBezTo>
                  <a:pt x="82154" y="30401"/>
                  <a:pt x="82306" y="30350"/>
                  <a:pt x="82509" y="30350"/>
                </a:cubicBezTo>
                <a:lnTo>
                  <a:pt x="82509" y="30045"/>
                </a:lnTo>
                <a:cubicBezTo>
                  <a:pt x="82103" y="30045"/>
                  <a:pt x="81798" y="29944"/>
                  <a:pt x="81595" y="29740"/>
                </a:cubicBezTo>
                <a:close/>
                <a:moveTo>
                  <a:pt x="74889" y="29740"/>
                </a:moveTo>
                <a:cubicBezTo>
                  <a:pt x="75092" y="30147"/>
                  <a:pt x="75143" y="30553"/>
                  <a:pt x="75042" y="30960"/>
                </a:cubicBezTo>
                <a:cubicBezTo>
                  <a:pt x="74940" y="31366"/>
                  <a:pt x="74889" y="31976"/>
                  <a:pt x="74889" y="32788"/>
                </a:cubicBezTo>
                <a:lnTo>
                  <a:pt x="76829" y="30572"/>
                </a:lnTo>
                <a:close/>
                <a:moveTo>
                  <a:pt x="164653" y="29436"/>
                </a:moveTo>
                <a:cubicBezTo>
                  <a:pt x="164450" y="30045"/>
                  <a:pt x="164246" y="30452"/>
                  <a:pt x="164043" y="30655"/>
                </a:cubicBezTo>
                <a:cubicBezTo>
                  <a:pt x="163840" y="30858"/>
                  <a:pt x="163738" y="31163"/>
                  <a:pt x="163738" y="31569"/>
                </a:cubicBezTo>
                <a:cubicBezTo>
                  <a:pt x="165364" y="31163"/>
                  <a:pt x="165669" y="30452"/>
                  <a:pt x="164653" y="29436"/>
                </a:cubicBezTo>
                <a:close/>
                <a:moveTo>
                  <a:pt x="49286" y="29436"/>
                </a:moveTo>
                <a:cubicBezTo>
                  <a:pt x="48473" y="29842"/>
                  <a:pt x="47864" y="30147"/>
                  <a:pt x="47457" y="30350"/>
                </a:cubicBezTo>
                <a:cubicBezTo>
                  <a:pt x="47051" y="30553"/>
                  <a:pt x="46644" y="30756"/>
                  <a:pt x="46238" y="30960"/>
                </a:cubicBezTo>
                <a:cubicBezTo>
                  <a:pt x="46238" y="31366"/>
                  <a:pt x="46289" y="31671"/>
                  <a:pt x="46390" y="31874"/>
                </a:cubicBezTo>
                <a:cubicBezTo>
                  <a:pt x="46492" y="32077"/>
                  <a:pt x="46543" y="32280"/>
                  <a:pt x="46543" y="32484"/>
                </a:cubicBezTo>
                <a:lnTo>
                  <a:pt x="46543" y="33093"/>
                </a:lnTo>
                <a:cubicBezTo>
                  <a:pt x="47559" y="33500"/>
                  <a:pt x="48321" y="33906"/>
                  <a:pt x="48829" y="34312"/>
                </a:cubicBezTo>
                <a:cubicBezTo>
                  <a:pt x="49337" y="34719"/>
                  <a:pt x="49794" y="35125"/>
                  <a:pt x="50200" y="35532"/>
                </a:cubicBezTo>
                <a:cubicBezTo>
                  <a:pt x="50607" y="35125"/>
                  <a:pt x="50962" y="34617"/>
                  <a:pt x="51267" y="34008"/>
                </a:cubicBezTo>
                <a:cubicBezTo>
                  <a:pt x="51572" y="33398"/>
                  <a:pt x="51928" y="32788"/>
                  <a:pt x="52334" y="32179"/>
                </a:cubicBezTo>
                <a:cubicBezTo>
                  <a:pt x="52334" y="31976"/>
                  <a:pt x="52131" y="31264"/>
                  <a:pt x="51724" y="30045"/>
                </a:cubicBezTo>
                <a:cubicBezTo>
                  <a:pt x="51318" y="30858"/>
                  <a:pt x="51013" y="31518"/>
                  <a:pt x="50810" y="32026"/>
                </a:cubicBezTo>
                <a:cubicBezTo>
                  <a:pt x="50607" y="32534"/>
                  <a:pt x="50404" y="33093"/>
                  <a:pt x="50200" y="33703"/>
                </a:cubicBezTo>
                <a:cubicBezTo>
                  <a:pt x="49997" y="32890"/>
                  <a:pt x="49845" y="32179"/>
                  <a:pt x="49743" y="31569"/>
                </a:cubicBezTo>
                <a:cubicBezTo>
                  <a:pt x="49642" y="30960"/>
                  <a:pt x="49489" y="30248"/>
                  <a:pt x="49286" y="29436"/>
                </a:cubicBezTo>
                <a:close/>
                <a:moveTo>
                  <a:pt x="78547" y="29131"/>
                </a:moveTo>
                <a:lnTo>
                  <a:pt x="77099" y="30579"/>
                </a:lnTo>
                <a:lnTo>
                  <a:pt x="77328" y="31264"/>
                </a:lnTo>
                <a:cubicBezTo>
                  <a:pt x="77531" y="31468"/>
                  <a:pt x="77734" y="31874"/>
                  <a:pt x="77937" y="32484"/>
                </a:cubicBezTo>
                <a:cubicBezTo>
                  <a:pt x="78140" y="31671"/>
                  <a:pt x="78293" y="31061"/>
                  <a:pt x="78394" y="30655"/>
                </a:cubicBezTo>
                <a:cubicBezTo>
                  <a:pt x="78496" y="30248"/>
                  <a:pt x="78547" y="29740"/>
                  <a:pt x="78547" y="29131"/>
                </a:cubicBezTo>
                <a:close/>
                <a:moveTo>
                  <a:pt x="53858" y="29131"/>
                </a:moveTo>
                <a:cubicBezTo>
                  <a:pt x="53452" y="30147"/>
                  <a:pt x="53452" y="30960"/>
                  <a:pt x="53858" y="31569"/>
                </a:cubicBezTo>
                <a:cubicBezTo>
                  <a:pt x="54264" y="32179"/>
                  <a:pt x="54671" y="32687"/>
                  <a:pt x="55077" y="33093"/>
                </a:cubicBezTo>
                <a:lnTo>
                  <a:pt x="56906" y="33093"/>
                </a:lnTo>
                <a:cubicBezTo>
                  <a:pt x="57109" y="33500"/>
                  <a:pt x="57312" y="33804"/>
                  <a:pt x="57516" y="34008"/>
                </a:cubicBezTo>
                <a:cubicBezTo>
                  <a:pt x="57719" y="34211"/>
                  <a:pt x="57617" y="34617"/>
                  <a:pt x="57211" y="35227"/>
                </a:cubicBezTo>
                <a:cubicBezTo>
                  <a:pt x="57211" y="35430"/>
                  <a:pt x="57363" y="35684"/>
                  <a:pt x="57668" y="35989"/>
                </a:cubicBezTo>
                <a:cubicBezTo>
                  <a:pt x="57973" y="36294"/>
                  <a:pt x="58328" y="36751"/>
                  <a:pt x="58735" y="37360"/>
                </a:cubicBezTo>
                <a:cubicBezTo>
                  <a:pt x="59141" y="35938"/>
                  <a:pt x="59344" y="34719"/>
                  <a:pt x="59344" y="33703"/>
                </a:cubicBezTo>
                <a:cubicBezTo>
                  <a:pt x="59344" y="32687"/>
                  <a:pt x="59548" y="31569"/>
                  <a:pt x="59954" y="30350"/>
                </a:cubicBezTo>
                <a:cubicBezTo>
                  <a:pt x="59344" y="30756"/>
                  <a:pt x="58786" y="31214"/>
                  <a:pt x="58278" y="31722"/>
                </a:cubicBezTo>
                <a:cubicBezTo>
                  <a:pt x="57770" y="32230"/>
                  <a:pt x="57312" y="32687"/>
                  <a:pt x="56906" y="33093"/>
                </a:cubicBezTo>
                <a:cubicBezTo>
                  <a:pt x="56500" y="32280"/>
                  <a:pt x="56093" y="31569"/>
                  <a:pt x="55687" y="30960"/>
                </a:cubicBezTo>
                <a:cubicBezTo>
                  <a:pt x="55280" y="30350"/>
                  <a:pt x="54671" y="29740"/>
                  <a:pt x="53858" y="29131"/>
                </a:cubicBezTo>
                <a:close/>
                <a:moveTo>
                  <a:pt x="43495" y="29131"/>
                </a:moveTo>
                <a:cubicBezTo>
                  <a:pt x="43292" y="29334"/>
                  <a:pt x="43038" y="29537"/>
                  <a:pt x="42733" y="29740"/>
                </a:cubicBezTo>
                <a:cubicBezTo>
                  <a:pt x="42428" y="29944"/>
                  <a:pt x="42072" y="30248"/>
                  <a:pt x="41666" y="30655"/>
                </a:cubicBezTo>
                <a:cubicBezTo>
                  <a:pt x="42479" y="30452"/>
                  <a:pt x="43190" y="30350"/>
                  <a:pt x="43800" y="30350"/>
                </a:cubicBezTo>
                <a:cubicBezTo>
                  <a:pt x="43800" y="29740"/>
                  <a:pt x="43698" y="29334"/>
                  <a:pt x="43495" y="29131"/>
                </a:cubicBezTo>
                <a:close/>
                <a:moveTo>
                  <a:pt x="115351" y="28826"/>
                </a:moveTo>
                <a:cubicBezTo>
                  <a:pt x="114894" y="28826"/>
                  <a:pt x="114412" y="29131"/>
                  <a:pt x="113904" y="29740"/>
                </a:cubicBezTo>
                <a:lnTo>
                  <a:pt x="116647" y="29740"/>
                </a:lnTo>
                <a:cubicBezTo>
                  <a:pt x="116240" y="29131"/>
                  <a:pt x="115809" y="28826"/>
                  <a:pt x="115351" y="28826"/>
                </a:cubicBezTo>
                <a:close/>
                <a:moveTo>
                  <a:pt x="242986" y="28521"/>
                </a:moveTo>
                <a:lnTo>
                  <a:pt x="242682" y="28826"/>
                </a:lnTo>
                <a:cubicBezTo>
                  <a:pt x="243088" y="29232"/>
                  <a:pt x="243190" y="29537"/>
                  <a:pt x="242986" y="29740"/>
                </a:cubicBezTo>
                <a:cubicBezTo>
                  <a:pt x="243190" y="29740"/>
                  <a:pt x="243342" y="29690"/>
                  <a:pt x="243444" y="29588"/>
                </a:cubicBezTo>
                <a:cubicBezTo>
                  <a:pt x="243545" y="29486"/>
                  <a:pt x="243698" y="29436"/>
                  <a:pt x="243901" y="29436"/>
                </a:cubicBezTo>
                <a:close/>
                <a:moveTo>
                  <a:pt x="186598" y="28521"/>
                </a:moveTo>
                <a:cubicBezTo>
                  <a:pt x="185786" y="29131"/>
                  <a:pt x="184871" y="29537"/>
                  <a:pt x="183855" y="29740"/>
                </a:cubicBezTo>
                <a:cubicBezTo>
                  <a:pt x="184058" y="29944"/>
                  <a:pt x="184160" y="30096"/>
                  <a:pt x="184160" y="30198"/>
                </a:cubicBezTo>
                <a:cubicBezTo>
                  <a:pt x="184160" y="30299"/>
                  <a:pt x="184262" y="30452"/>
                  <a:pt x="184465" y="30655"/>
                </a:cubicBezTo>
                <a:cubicBezTo>
                  <a:pt x="184871" y="30248"/>
                  <a:pt x="185278" y="29944"/>
                  <a:pt x="185684" y="29740"/>
                </a:cubicBezTo>
                <a:cubicBezTo>
                  <a:pt x="185887" y="29740"/>
                  <a:pt x="186090" y="29639"/>
                  <a:pt x="186294" y="29436"/>
                </a:cubicBezTo>
                <a:cubicBezTo>
                  <a:pt x="186497" y="29232"/>
                  <a:pt x="186700" y="29131"/>
                  <a:pt x="186903" y="29131"/>
                </a:cubicBezTo>
                <a:cubicBezTo>
                  <a:pt x="186903" y="28928"/>
                  <a:pt x="186852" y="28826"/>
                  <a:pt x="186751" y="28826"/>
                </a:cubicBezTo>
                <a:cubicBezTo>
                  <a:pt x="186649" y="28826"/>
                  <a:pt x="186598" y="28724"/>
                  <a:pt x="186598" y="28521"/>
                </a:cubicBezTo>
                <a:close/>
                <a:moveTo>
                  <a:pt x="177454" y="28521"/>
                </a:moveTo>
                <a:lnTo>
                  <a:pt x="177454" y="28826"/>
                </a:lnTo>
                <a:lnTo>
                  <a:pt x="178064" y="28826"/>
                </a:lnTo>
                <a:lnTo>
                  <a:pt x="178064" y="28521"/>
                </a:lnTo>
                <a:close/>
                <a:moveTo>
                  <a:pt x="174406" y="28521"/>
                </a:moveTo>
                <a:cubicBezTo>
                  <a:pt x="174406" y="28928"/>
                  <a:pt x="174508" y="29232"/>
                  <a:pt x="174711" y="29436"/>
                </a:cubicBezTo>
                <a:lnTo>
                  <a:pt x="175016" y="29436"/>
                </a:lnTo>
                <a:cubicBezTo>
                  <a:pt x="175016" y="29029"/>
                  <a:pt x="174914" y="28724"/>
                  <a:pt x="174711" y="28521"/>
                </a:cubicBezTo>
                <a:close/>
                <a:moveTo>
                  <a:pt x="98054" y="28521"/>
                </a:moveTo>
                <a:cubicBezTo>
                  <a:pt x="97648" y="28724"/>
                  <a:pt x="97292" y="28877"/>
                  <a:pt x="96987" y="28978"/>
                </a:cubicBezTo>
                <a:cubicBezTo>
                  <a:pt x="96682" y="29080"/>
                  <a:pt x="96022" y="29334"/>
                  <a:pt x="95006" y="29740"/>
                </a:cubicBezTo>
                <a:cubicBezTo>
                  <a:pt x="96022" y="29537"/>
                  <a:pt x="96784" y="29537"/>
                  <a:pt x="97292" y="29740"/>
                </a:cubicBezTo>
                <a:cubicBezTo>
                  <a:pt x="97800" y="29944"/>
                  <a:pt x="98054" y="29537"/>
                  <a:pt x="98054" y="28521"/>
                </a:cubicBezTo>
                <a:close/>
                <a:moveTo>
                  <a:pt x="85252" y="28521"/>
                </a:moveTo>
                <a:cubicBezTo>
                  <a:pt x="85252" y="29334"/>
                  <a:pt x="85252" y="29740"/>
                  <a:pt x="85252" y="29740"/>
                </a:cubicBezTo>
                <a:cubicBezTo>
                  <a:pt x="85659" y="29537"/>
                  <a:pt x="85862" y="29436"/>
                  <a:pt x="85862" y="29436"/>
                </a:cubicBezTo>
                <a:lnTo>
                  <a:pt x="85862" y="28521"/>
                </a:lnTo>
                <a:close/>
                <a:moveTo>
                  <a:pt x="223479" y="28216"/>
                </a:moveTo>
                <a:cubicBezTo>
                  <a:pt x="223073" y="28826"/>
                  <a:pt x="222463" y="29537"/>
                  <a:pt x="221650" y="30350"/>
                </a:cubicBezTo>
                <a:cubicBezTo>
                  <a:pt x="222666" y="30350"/>
                  <a:pt x="223276" y="30248"/>
                  <a:pt x="223479" y="30045"/>
                </a:cubicBezTo>
                <a:cubicBezTo>
                  <a:pt x="223682" y="30248"/>
                  <a:pt x="223987" y="30960"/>
                  <a:pt x="224394" y="32179"/>
                </a:cubicBezTo>
                <a:cubicBezTo>
                  <a:pt x="224597" y="31569"/>
                  <a:pt x="224851" y="31112"/>
                  <a:pt x="225156" y="30807"/>
                </a:cubicBezTo>
                <a:cubicBezTo>
                  <a:pt x="225460" y="30502"/>
                  <a:pt x="225714" y="30147"/>
                  <a:pt x="225918" y="29740"/>
                </a:cubicBezTo>
                <a:cubicBezTo>
                  <a:pt x="226121" y="30350"/>
                  <a:pt x="226730" y="30452"/>
                  <a:pt x="227746" y="30045"/>
                </a:cubicBezTo>
                <a:cubicBezTo>
                  <a:pt x="229169" y="29639"/>
                  <a:pt x="229778" y="30045"/>
                  <a:pt x="229575" y="31264"/>
                </a:cubicBezTo>
                <a:cubicBezTo>
                  <a:pt x="229372" y="31468"/>
                  <a:pt x="229169" y="31569"/>
                  <a:pt x="228966" y="31569"/>
                </a:cubicBezTo>
                <a:cubicBezTo>
                  <a:pt x="229169" y="31976"/>
                  <a:pt x="229270" y="32280"/>
                  <a:pt x="229270" y="32484"/>
                </a:cubicBezTo>
                <a:cubicBezTo>
                  <a:pt x="229474" y="32280"/>
                  <a:pt x="229575" y="31874"/>
                  <a:pt x="229575" y="31264"/>
                </a:cubicBezTo>
                <a:lnTo>
                  <a:pt x="231709" y="31264"/>
                </a:lnTo>
                <a:lnTo>
                  <a:pt x="230490" y="28826"/>
                </a:lnTo>
                <a:cubicBezTo>
                  <a:pt x="229677" y="28420"/>
                  <a:pt x="228915" y="28369"/>
                  <a:pt x="228204" y="28674"/>
                </a:cubicBezTo>
                <a:cubicBezTo>
                  <a:pt x="227492" y="28978"/>
                  <a:pt x="226629" y="29334"/>
                  <a:pt x="225613" y="29740"/>
                </a:cubicBezTo>
                <a:cubicBezTo>
                  <a:pt x="225410" y="29537"/>
                  <a:pt x="224698" y="29029"/>
                  <a:pt x="223479" y="28216"/>
                </a:cubicBezTo>
                <a:close/>
                <a:moveTo>
                  <a:pt x="88605" y="28216"/>
                </a:moveTo>
                <a:lnTo>
                  <a:pt x="88605" y="29131"/>
                </a:lnTo>
                <a:cubicBezTo>
                  <a:pt x="88605" y="28928"/>
                  <a:pt x="88656" y="28775"/>
                  <a:pt x="88758" y="28674"/>
                </a:cubicBezTo>
                <a:cubicBezTo>
                  <a:pt x="88859" y="28572"/>
                  <a:pt x="88910" y="28420"/>
                  <a:pt x="88910" y="28216"/>
                </a:cubicBezTo>
                <a:close/>
                <a:moveTo>
                  <a:pt x="52029" y="28216"/>
                </a:moveTo>
                <a:cubicBezTo>
                  <a:pt x="52029" y="28826"/>
                  <a:pt x="51928" y="29334"/>
                  <a:pt x="51724" y="29740"/>
                </a:cubicBezTo>
                <a:cubicBezTo>
                  <a:pt x="52334" y="29740"/>
                  <a:pt x="52740" y="29639"/>
                  <a:pt x="52944" y="29436"/>
                </a:cubicBezTo>
                <a:lnTo>
                  <a:pt x="52944" y="28216"/>
                </a:lnTo>
                <a:close/>
                <a:moveTo>
                  <a:pt x="30693" y="28216"/>
                </a:moveTo>
                <a:lnTo>
                  <a:pt x="29677" y="28470"/>
                </a:lnTo>
                <a:lnTo>
                  <a:pt x="30693" y="29740"/>
                </a:lnTo>
                <a:cubicBezTo>
                  <a:pt x="31100" y="28724"/>
                  <a:pt x="31100" y="28216"/>
                  <a:pt x="30693" y="28216"/>
                </a:cubicBezTo>
                <a:close/>
                <a:moveTo>
                  <a:pt x="33741" y="27988"/>
                </a:moveTo>
                <a:cubicBezTo>
                  <a:pt x="33335" y="28039"/>
                  <a:pt x="33132" y="28420"/>
                  <a:pt x="33132" y="29131"/>
                </a:cubicBezTo>
                <a:cubicBezTo>
                  <a:pt x="34148" y="29131"/>
                  <a:pt x="34960" y="29029"/>
                  <a:pt x="35570" y="28826"/>
                </a:cubicBezTo>
                <a:cubicBezTo>
                  <a:pt x="34757" y="28216"/>
                  <a:pt x="34148" y="27937"/>
                  <a:pt x="33741" y="27988"/>
                </a:cubicBezTo>
                <a:close/>
                <a:moveTo>
                  <a:pt x="67574" y="27912"/>
                </a:moveTo>
                <a:cubicBezTo>
                  <a:pt x="67371" y="27912"/>
                  <a:pt x="67066" y="28115"/>
                  <a:pt x="66660" y="28521"/>
                </a:cubicBezTo>
                <a:cubicBezTo>
                  <a:pt x="67066" y="28724"/>
                  <a:pt x="67269" y="28826"/>
                  <a:pt x="67269" y="28826"/>
                </a:cubicBezTo>
                <a:cubicBezTo>
                  <a:pt x="67676" y="28420"/>
                  <a:pt x="67879" y="28216"/>
                  <a:pt x="67879" y="28216"/>
                </a:cubicBezTo>
                <a:cubicBezTo>
                  <a:pt x="67879" y="28013"/>
                  <a:pt x="67777" y="27912"/>
                  <a:pt x="67574" y="27912"/>
                </a:cubicBezTo>
                <a:close/>
                <a:moveTo>
                  <a:pt x="25512" y="27912"/>
                </a:moveTo>
                <a:cubicBezTo>
                  <a:pt x="25308" y="28318"/>
                  <a:pt x="25207" y="28724"/>
                  <a:pt x="25207" y="29131"/>
                </a:cubicBezTo>
                <a:cubicBezTo>
                  <a:pt x="25207" y="29537"/>
                  <a:pt x="25105" y="29944"/>
                  <a:pt x="24902" y="30350"/>
                </a:cubicBezTo>
                <a:cubicBezTo>
                  <a:pt x="25715" y="29537"/>
                  <a:pt x="26223" y="28928"/>
                  <a:pt x="26426" y="28521"/>
                </a:cubicBezTo>
                <a:cubicBezTo>
                  <a:pt x="25816" y="28318"/>
                  <a:pt x="25512" y="28115"/>
                  <a:pt x="25512" y="27912"/>
                </a:cubicBezTo>
                <a:close/>
                <a:moveTo>
                  <a:pt x="183246" y="27607"/>
                </a:moveTo>
                <a:cubicBezTo>
                  <a:pt x="183246" y="27810"/>
                  <a:pt x="183144" y="28013"/>
                  <a:pt x="182941" y="28216"/>
                </a:cubicBezTo>
                <a:cubicBezTo>
                  <a:pt x="182738" y="28420"/>
                  <a:pt x="182636" y="28623"/>
                  <a:pt x="182636" y="28826"/>
                </a:cubicBezTo>
                <a:lnTo>
                  <a:pt x="182941" y="28826"/>
                </a:lnTo>
                <a:cubicBezTo>
                  <a:pt x="183347" y="28420"/>
                  <a:pt x="183550" y="28216"/>
                  <a:pt x="183550" y="28216"/>
                </a:cubicBezTo>
                <a:cubicBezTo>
                  <a:pt x="183550" y="28013"/>
                  <a:pt x="183449" y="27810"/>
                  <a:pt x="183246" y="27607"/>
                </a:cubicBezTo>
                <a:close/>
                <a:moveTo>
                  <a:pt x="94396" y="27607"/>
                </a:moveTo>
                <a:cubicBezTo>
                  <a:pt x="93990" y="27810"/>
                  <a:pt x="93736" y="28013"/>
                  <a:pt x="93634" y="28216"/>
                </a:cubicBezTo>
                <a:cubicBezTo>
                  <a:pt x="93533" y="28420"/>
                  <a:pt x="93380" y="28623"/>
                  <a:pt x="93177" y="28826"/>
                </a:cubicBezTo>
                <a:cubicBezTo>
                  <a:pt x="93380" y="28826"/>
                  <a:pt x="93685" y="28928"/>
                  <a:pt x="94092" y="29131"/>
                </a:cubicBezTo>
                <a:cubicBezTo>
                  <a:pt x="94498" y="28521"/>
                  <a:pt x="94803" y="28115"/>
                  <a:pt x="95006" y="27912"/>
                </a:cubicBezTo>
                <a:cubicBezTo>
                  <a:pt x="94600" y="27708"/>
                  <a:pt x="94396" y="27607"/>
                  <a:pt x="94396" y="27607"/>
                </a:cubicBezTo>
                <a:close/>
                <a:moveTo>
                  <a:pt x="41361" y="27607"/>
                </a:moveTo>
                <a:cubicBezTo>
                  <a:pt x="41158" y="28013"/>
                  <a:pt x="41056" y="28420"/>
                  <a:pt x="41056" y="28826"/>
                </a:cubicBezTo>
                <a:cubicBezTo>
                  <a:pt x="41056" y="29232"/>
                  <a:pt x="40955" y="29639"/>
                  <a:pt x="40752" y="30045"/>
                </a:cubicBezTo>
                <a:cubicBezTo>
                  <a:pt x="39532" y="29436"/>
                  <a:pt x="39736" y="28623"/>
                  <a:pt x="41361" y="27607"/>
                </a:cubicBezTo>
                <a:close/>
                <a:moveTo>
                  <a:pt x="16368" y="27302"/>
                </a:moveTo>
                <a:cubicBezTo>
                  <a:pt x="15961" y="27708"/>
                  <a:pt x="15656" y="28064"/>
                  <a:pt x="15453" y="28369"/>
                </a:cubicBezTo>
                <a:cubicBezTo>
                  <a:pt x="15250" y="28674"/>
                  <a:pt x="15047" y="29029"/>
                  <a:pt x="14844" y="29436"/>
                </a:cubicBezTo>
                <a:cubicBezTo>
                  <a:pt x="14844" y="29639"/>
                  <a:pt x="14844" y="29740"/>
                  <a:pt x="14844" y="29740"/>
                </a:cubicBezTo>
                <a:cubicBezTo>
                  <a:pt x="15453" y="29334"/>
                  <a:pt x="15961" y="29029"/>
                  <a:pt x="16368" y="28826"/>
                </a:cubicBezTo>
                <a:cubicBezTo>
                  <a:pt x="16774" y="28623"/>
                  <a:pt x="17485" y="28318"/>
                  <a:pt x="18501" y="27912"/>
                </a:cubicBezTo>
                <a:cubicBezTo>
                  <a:pt x="18095" y="27708"/>
                  <a:pt x="17739" y="27607"/>
                  <a:pt x="17434" y="27607"/>
                </a:cubicBezTo>
                <a:cubicBezTo>
                  <a:pt x="17130" y="27607"/>
                  <a:pt x="16774" y="27505"/>
                  <a:pt x="16368" y="27302"/>
                </a:cubicBezTo>
                <a:close/>
                <a:moveTo>
                  <a:pt x="62392" y="26997"/>
                </a:moveTo>
                <a:cubicBezTo>
                  <a:pt x="62799" y="27404"/>
                  <a:pt x="63104" y="27759"/>
                  <a:pt x="63307" y="28064"/>
                </a:cubicBezTo>
                <a:cubicBezTo>
                  <a:pt x="63510" y="28369"/>
                  <a:pt x="64018" y="28013"/>
                  <a:pt x="64831" y="26997"/>
                </a:cubicBezTo>
                <a:close/>
                <a:moveTo>
                  <a:pt x="104760" y="26692"/>
                </a:moveTo>
                <a:cubicBezTo>
                  <a:pt x="103744" y="27099"/>
                  <a:pt x="102524" y="27404"/>
                  <a:pt x="101102" y="27607"/>
                </a:cubicBezTo>
                <a:cubicBezTo>
                  <a:pt x="101508" y="28013"/>
                  <a:pt x="102118" y="28420"/>
                  <a:pt x="102931" y="28826"/>
                </a:cubicBezTo>
                <a:cubicBezTo>
                  <a:pt x="103540" y="28216"/>
                  <a:pt x="104252" y="27708"/>
                  <a:pt x="105064" y="27302"/>
                </a:cubicBezTo>
                <a:cubicBezTo>
                  <a:pt x="105064" y="27099"/>
                  <a:pt x="104963" y="26896"/>
                  <a:pt x="104760" y="26692"/>
                </a:cubicBezTo>
                <a:close/>
                <a:moveTo>
                  <a:pt x="109636" y="26388"/>
                </a:moveTo>
                <a:cubicBezTo>
                  <a:pt x="109230" y="26591"/>
                  <a:pt x="108824" y="26692"/>
                  <a:pt x="108417" y="26692"/>
                </a:cubicBezTo>
                <a:cubicBezTo>
                  <a:pt x="108620" y="27099"/>
                  <a:pt x="108722" y="27302"/>
                  <a:pt x="108722" y="27302"/>
                </a:cubicBezTo>
                <a:lnTo>
                  <a:pt x="109636" y="27302"/>
                </a:lnTo>
                <a:close/>
                <a:moveTo>
                  <a:pt x="72756" y="26388"/>
                </a:moveTo>
                <a:lnTo>
                  <a:pt x="72756" y="26692"/>
                </a:lnTo>
                <a:lnTo>
                  <a:pt x="73060" y="26388"/>
                </a:lnTo>
                <a:close/>
                <a:moveTo>
                  <a:pt x="57211" y="26388"/>
                </a:moveTo>
                <a:lnTo>
                  <a:pt x="56906" y="26692"/>
                </a:lnTo>
                <a:lnTo>
                  <a:pt x="57516" y="26388"/>
                </a:lnTo>
                <a:close/>
                <a:moveTo>
                  <a:pt x="36545" y="26144"/>
                </a:moveTo>
                <a:lnTo>
                  <a:pt x="37094" y="26692"/>
                </a:lnTo>
                <a:lnTo>
                  <a:pt x="37704" y="26388"/>
                </a:lnTo>
                <a:cubicBezTo>
                  <a:pt x="37500" y="26388"/>
                  <a:pt x="37297" y="26337"/>
                  <a:pt x="37094" y="26235"/>
                </a:cubicBezTo>
                <a:close/>
                <a:moveTo>
                  <a:pt x="240243" y="26083"/>
                </a:moveTo>
                <a:cubicBezTo>
                  <a:pt x="240040" y="26692"/>
                  <a:pt x="239888" y="27200"/>
                  <a:pt x="239786" y="27607"/>
                </a:cubicBezTo>
                <a:cubicBezTo>
                  <a:pt x="239684" y="28013"/>
                  <a:pt x="239532" y="28521"/>
                  <a:pt x="239329" y="29131"/>
                </a:cubicBezTo>
                <a:cubicBezTo>
                  <a:pt x="240142" y="28521"/>
                  <a:pt x="240954" y="27810"/>
                  <a:pt x="241767" y="26997"/>
                </a:cubicBezTo>
                <a:cubicBezTo>
                  <a:pt x="241564" y="26794"/>
                  <a:pt x="241361" y="26692"/>
                  <a:pt x="241158" y="26692"/>
                </a:cubicBezTo>
                <a:cubicBezTo>
                  <a:pt x="240954" y="26692"/>
                  <a:pt x="240650" y="26489"/>
                  <a:pt x="240243" y="26083"/>
                </a:cubicBezTo>
                <a:close/>
                <a:moveTo>
                  <a:pt x="76108" y="25778"/>
                </a:moveTo>
                <a:cubicBezTo>
                  <a:pt x="76108" y="25981"/>
                  <a:pt x="76058" y="26184"/>
                  <a:pt x="75956" y="26388"/>
                </a:cubicBezTo>
                <a:cubicBezTo>
                  <a:pt x="75854" y="26591"/>
                  <a:pt x="75804" y="26794"/>
                  <a:pt x="75804" y="26997"/>
                </a:cubicBezTo>
                <a:lnTo>
                  <a:pt x="76108" y="26997"/>
                </a:lnTo>
                <a:cubicBezTo>
                  <a:pt x="76108" y="26794"/>
                  <a:pt x="76159" y="26591"/>
                  <a:pt x="76261" y="26388"/>
                </a:cubicBezTo>
                <a:cubicBezTo>
                  <a:pt x="76362" y="26184"/>
                  <a:pt x="76413" y="25981"/>
                  <a:pt x="76413" y="25778"/>
                </a:cubicBezTo>
                <a:close/>
                <a:moveTo>
                  <a:pt x="225003" y="25168"/>
                </a:moveTo>
                <a:cubicBezTo>
                  <a:pt x="225816" y="26184"/>
                  <a:pt x="226375" y="26692"/>
                  <a:pt x="226680" y="26692"/>
                </a:cubicBezTo>
                <a:cubicBezTo>
                  <a:pt x="226984" y="26692"/>
                  <a:pt x="227950" y="26489"/>
                  <a:pt x="229575" y="26083"/>
                </a:cubicBezTo>
                <a:cubicBezTo>
                  <a:pt x="228559" y="25880"/>
                  <a:pt x="227746" y="25676"/>
                  <a:pt x="227137" y="25473"/>
                </a:cubicBezTo>
                <a:cubicBezTo>
                  <a:pt x="226527" y="25270"/>
                  <a:pt x="225816" y="25168"/>
                  <a:pt x="225003" y="25168"/>
                </a:cubicBezTo>
                <a:close/>
                <a:moveTo>
                  <a:pt x="180198" y="25168"/>
                </a:moveTo>
                <a:lnTo>
                  <a:pt x="180198" y="25778"/>
                </a:lnTo>
                <a:lnTo>
                  <a:pt x="180807" y="25778"/>
                </a:lnTo>
                <a:lnTo>
                  <a:pt x="180807" y="25168"/>
                </a:lnTo>
                <a:close/>
                <a:moveTo>
                  <a:pt x="117561" y="25168"/>
                </a:moveTo>
                <a:cubicBezTo>
                  <a:pt x="116952" y="25778"/>
                  <a:pt x="116444" y="26184"/>
                  <a:pt x="116037" y="26388"/>
                </a:cubicBezTo>
                <a:cubicBezTo>
                  <a:pt x="116444" y="26591"/>
                  <a:pt x="116850" y="26692"/>
                  <a:pt x="117256" y="26692"/>
                </a:cubicBezTo>
                <a:cubicBezTo>
                  <a:pt x="117663" y="26692"/>
                  <a:pt x="117764" y="26184"/>
                  <a:pt x="117561" y="25168"/>
                </a:cubicBezTo>
                <a:close/>
                <a:moveTo>
                  <a:pt x="91348" y="25168"/>
                </a:moveTo>
                <a:cubicBezTo>
                  <a:pt x="91552" y="25575"/>
                  <a:pt x="91755" y="25778"/>
                  <a:pt x="91958" y="25778"/>
                </a:cubicBezTo>
                <a:lnTo>
                  <a:pt x="91958" y="25168"/>
                </a:lnTo>
                <a:lnTo>
                  <a:pt x="91653" y="25168"/>
                </a:lnTo>
                <a:close/>
                <a:moveTo>
                  <a:pt x="66964" y="25168"/>
                </a:moveTo>
                <a:cubicBezTo>
                  <a:pt x="66761" y="25372"/>
                  <a:pt x="66660" y="25473"/>
                  <a:pt x="66660" y="25473"/>
                </a:cubicBezTo>
                <a:lnTo>
                  <a:pt x="66660" y="25778"/>
                </a:lnTo>
                <a:cubicBezTo>
                  <a:pt x="67269" y="26388"/>
                  <a:pt x="67574" y="26794"/>
                  <a:pt x="67574" y="26997"/>
                </a:cubicBezTo>
                <a:cubicBezTo>
                  <a:pt x="67980" y="26591"/>
                  <a:pt x="68285" y="26184"/>
                  <a:pt x="68488" y="25778"/>
                </a:cubicBezTo>
                <a:cubicBezTo>
                  <a:pt x="68082" y="25778"/>
                  <a:pt x="67777" y="25676"/>
                  <a:pt x="67574" y="25473"/>
                </a:cubicBezTo>
                <a:cubicBezTo>
                  <a:pt x="67371" y="25270"/>
                  <a:pt x="67168" y="25168"/>
                  <a:pt x="66964" y="25168"/>
                </a:cubicBezTo>
                <a:close/>
                <a:moveTo>
                  <a:pt x="48067" y="25168"/>
                </a:moveTo>
                <a:cubicBezTo>
                  <a:pt x="47864" y="25168"/>
                  <a:pt x="47762" y="25270"/>
                  <a:pt x="47762" y="25473"/>
                </a:cubicBezTo>
                <a:cubicBezTo>
                  <a:pt x="47762" y="25676"/>
                  <a:pt x="47660" y="25778"/>
                  <a:pt x="47457" y="25778"/>
                </a:cubicBezTo>
                <a:lnTo>
                  <a:pt x="48372" y="26692"/>
                </a:lnTo>
                <a:lnTo>
                  <a:pt x="48981" y="26083"/>
                </a:lnTo>
                <a:cubicBezTo>
                  <a:pt x="48575" y="26083"/>
                  <a:pt x="48270" y="25778"/>
                  <a:pt x="48067" y="25168"/>
                </a:cubicBezTo>
                <a:close/>
                <a:moveTo>
                  <a:pt x="51542" y="25107"/>
                </a:moveTo>
                <a:lnTo>
                  <a:pt x="51420" y="25168"/>
                </a:lnTo>
                <a:cubicBezTo>
                  <a:pt x="51216" y="25575"/>
                  <a:pt x="51166" y="25676"/>
                  <a:pt x="51267" y="25473"/>
                </a:cubicBezTo>
                <a:close/>
                <a:moveTo>
                  <a:pt x="234757" y="24864"/>
                </a:moveTo>
                <a:cubicBezTo>
                  <a:pt x="233538" y="25067"/>
                  <a:pt x="232623" y="25270"/>
                  <a:pt x="232014" y="25473"/>
                </a:cubicBezTo>
                <a:cubicBezTo>
                  <a:pt x="231404" y="25676"/>
                  <a:pt x="230794" y="25880"/>
                  <a:pt x="230185" y="26083"/>
                </a:cubicBezTo>
                <a:cubicBezTo>
                  <a:pt x="230185" y="26286"/>
                  <a:pt x="230083" y="26489"/>
                  <a:pt x="229880" y="26692"/>
                </a:cubicBezTo>
                <a:cubicBezTo>
                  <a:pt x="230490" y="26692"/>
                  <a:pt x="231201" y="26896"/>
                  <a:pt x="232014" y="27302"/>
                </a:cubicBezTo>
                <a:cubicBezTo>
                  <a:pt x="232420" y="26896"/>
                  <a:pt x="232776" y="26591"/>
                  <a:pt x="233080" y="26388"/>
                </a:cubicBezTo>
                <a:cubicBezTo>
                  <a:pt x="233385" y="26184"/>
                  <a:pt x="233944" y="25676"/>
                  <a:pt x="234757" y="24864"/>
                </a:cubicBezTo>
                <a:close/>
                <a:moveTo>
                  <a:pt x="70317" y="24864"/>
                </a:moveTo>
                <a:cubicBezTo>
                  <a:pt x="70114" y="24864"/>
                  <a:pt x="69911" y="24965"/>
                  <a:pt x="69708" y="25168"/>
                </a:cubicBezTo>
                <a:lnTo>
                  <a:pt x="70012" y="25473"/>
                </a:lnTo>
                <a:cubicBezTo>
                  <a:pt x="70012" y="25676"/>
                  <a:pt x="70114" y="25778"/>
                  <a:pt x="70317" y="25778"/>
                </a:cubicBezTo>
                <a:lnTo>
                  <a:pt x="70622" y="25778"/>
                </a:lnTo>
                <a:cubicBezTo>
                  <a:pt x="70216" y="25168"/>
                  <a:pt x="70114" y="24864"/>
                  <a:pt x="70317" y="24864"/>
                </a:cubicBezTo>
                <a:close/>
                <a:moveTo>
                  <a:pt x="119085" y="24559"/>
                </a:moveTo>
                <a:cubicBezTo>
                  <a:pt x="119288" y="24762"/>
                  <a:pt x="119390" y="24864"/>
                  <a:pt x="119390" y="24864"/>
                </a:cubicBezTo>
                <a:lnTo>
                  <a:pt x="119695" y="24559"/>
                </a:lnTo>
                <a:close/>
                <a:moveTo>
                  <a:pt x="108112" y="24559"/>
                </a:moveTo>
                <a:lnTo>
                  <a:pt x="106284" y="26388"/>
                </a:lnTo>
                <a:cubicBezTo>
                  <a:pt x="106487" y="26591"/>
                  <a:pt x="106588" y="26692"/>
                  <a:pt x="106588" y="26692"/>
                </a:cubicBezTo>
                <a:cubicBezTo>
                  <a:pt x="107401" y="26286"/>
                  <a:pt x="108112" y="25676"/>
                  <a:pt x="108722" y="24864"/>
                </a:cubicBezTo>
                <a:cubicBezTo>
                  <a:pt x="108519" y="24660"/>
                  <a:pt x="108316" y="24559"/>
                  <a:pt x="108112" y="24559"/>
                </a:cubicBezTo>
                <a:close/>
                <a:moveTo>
                  <a:pt x="63002" y="24559"/>
                </a:moveTo>
                <a:lnTo>
                  <a:pt x="63002" y="24864"/>
                </a:lnTo>
                <a:lnTo>
                  <a:pt x="63307" y="24559"/>
                </a:lnTo>
                <a:close/>
                <a:moveTo>
                  <a:pt x="30084" y="24559"/>
                </a:moveTo>
                <a:lnTo>
                  <a:pt x="30084" y="24864"/>
                </a:lnTo>
                <a:lnTo>
                  <a:pt x="31303" y="24864"/>
                </a:lnTo>
                <a:lnTo>
                  <a:pt x="31303" y="24559"/>
                </a:lnTo>
                <a:close/>
                <a:moveTo>
                  <a:pt x="15148" y="24559"/>
                </a:moveTo>
                <a:cubicBezTo>
                  <a:pt x="14945" y="25168"/>
                  <a:pt x="14844" y="25676"/>
                  <a:pt x="14844" y="26083"/>
                </a:cubicBezTo>
                <a:lnTo>
                  <a:pt x="14844" y="26388"/>
                </a:lnTo>
                <a:lnTo>
                  <a:pt x="15148" y="26388"/>
                </a:lnTo>
                <a:close/>
                <a:moveTo>
                  <a:pt x="236890" y="24406"/>
                </a:moveTo>
                <a:cubicBezTo>
                  <a:pt x="236179" y="24305"/>
                  <a:pt x="235366" y="24559"/>
                  <a:pt x="234452" y="25168"/>
                </a:cubicBezTo>
                <a:cubicBezTo>
                  <a:pt x="235062" y="25778"/>
                  <a:pt x="235620" y="26235"/>
                  <a:pt x="236128" y="26540"/>
                </a:cubicBezTo>
                <a:cubicBezTo>
                  <a:pt x="236636" y="26845"/>
                  <a:pt x="237195" y="27200"/>
                  <a:pt x="237805" y="27607"/>
                </a:cubicBezTo>
                <a:cubicBezTo>
                  <a:pt x="238008" y="27200"/>
                  <a:pt x="238160" y="26896"/>
                  <a:pt x="238262" y="26692"/>
                </a:cubicBezTo>
                <a:cubicBezTo>
                  <a:pt x="238364" y="26489"/>
                  <a:pt x="238516" y="26184"/>
                  <a:pt x="238719" y="25778"/>
                </a:cubicBezTo>
                <a:cubicBezTo>
                  <a:pt x="238211" y="24965"/>
                  <a:pt x="237602" y="24508"/>
                  <a:pt x="236890" y="24406"/>
                </a:cubicBezTo>
                <a:close/>
                <a:moveTo>
                  <a:pt x="190866" y="24254"/>
                </a:moveTo>
                <a:cubicBezTo>
                  <a:pt x="190662" y="24457"/>
                  <a:pt x="190358" y="24559"/>
                  <a:pt x="189951" y="24559"/>
                </a:cubicBezTo>
                <a:lnTo>
                  <a:pt x="189951" y="24864"/>
                </a:lnTo>
                <a:lnTo>
                  <a:pt x="190866" y="24864"/>
                </a:lnTo>
                <a:close/>
                <a:moveTo>
                  <a:pt x="173492" y="24254"/>
                </a:moveTo>
                <a:cubicBezTo>
                  <a:pt x="173289" y="24457"/>
                  <a:pt x="172984" y="24559"/>
                  <a:pt x="172578" y="24559"/>
                </a:cubicBezTo>
                <a:cubicBezTo>
                  <a:pt x="172578" y="24762"/>
                  <a:pt x="172679" y="24864"/>
                  <a:pt x="172882" y="24864"/>
                </a:cubicBezTo>
                <a:cubicBezTo>
                  <a:pt x="173086" y="24864"/>
                  <a:pt x="173289" y="24762"/>
                  <a:pt x="173492" y="24559"/>
                </a:cubicBezTo>
                <a:close/>
                <a:moveTo>
                  <a:pt x="101712" y="24254"/>
                </a:moveTo>
                <a:cubicBezTo>
                  <a:pt x="101712" y="24457"/>
                  <a:pt x="101661" y="24559"/>
                  <a:pt x="101559" y="24559"/>
                </a:cubicBezTo>
                <a:cubicBezTo>
                  <a:pt x="101458" y="24559"/>
                  <a:pt x="101407" y="24660"/>
                  <a:pt x="101407" y="24864"/>
                </a:cubicBezTo>
                <a:lnTo>
                  <a:pt x="101712" y="24864"/>
                </a:lnTo>
                <a:cubicBezTo>
                  <a:pt x="101915" y="24864"/>
                  <a:pt x="102016" y="24762"/>
                  <a:pt x="102016" y="24559"/>
                </a:cubicBezTo>
                <a:cubicBezTo>
                  <a:pt x="101813" y="24559"/>
                  <a:pt x="101712" y="24457"/>
                  <a:pt x="101712" y="24254"/>
                </a:cubicBezTo>
                <a:close/>
                <a:moveTo>
                  <a:pt x="53248" y="24254"/>
                </a:moveTo>
                <a:cubicBezTo>
                  <a:pt x="52842" y="24457"/>
                  <a:pt x="52537" y="24610"/>
                  <a:pt x="52334" y="24711"/>
                </a:cubicBezTo>
                <a:lnTo>
                  <a:pt x="51785" y="24986"/>
                </a:lnTo>
                <a:lnTo>
                  <a:pt x="52944" y="27302"/>
                </a:lnTo>
                <a:cubicBezTo>
                  <a:pt x="53147" y="27099"/>
                  <a:pt x="53350" y="26997"/>
                  <a:pt x="53553" y="26997"/>
                </a:cubicBezTo>
                <a:cubicBezTo>
                  <a:pt x="53553" y="26591"/>
                  <a:pt x="53502" y="26134"/>
                  <a:pt x="53401" y="25626"/>
                </a:cubicBezTo>
                <a:cubicBezTo>
                  <a:pt x="53299" y="25118"/>
                  <a:pt x="53248" y="24660"/>
                  <a:pt x="53248" y="24254"/>
                </a:cubicBezTo>
                <a:close/>
                <a:moveTo>
                  <a:pt x="44409" y="24254"/>
                </a:moveTo>
                <a:lnTo>
                  <a:pt x="44409" y="26083"/>
                </a:lnTo>
                <a:cubicBezTo>
                  <a:pt x="44409" y="26286"/>
                  <a:pt x="44308" y="26438"/>
                  <a:pt x="44104" y="26540"/>
                </a:cubicBezTo>
                <a:cubicBezTo>
                  <a:pt x="43901" y="26642"/>
                  <a:pt x="43698" y="26896"/>
                  <a:pt x="43495" y="27302"/>
                </a:cubicBezTo>
                <a:lnTo>
                  <a:pt x="43800" y="27302"/>
                </a:lnTo>
                <a:cubicBezTo>
                  <a:pt x="43800" y="27099"/>
                  <a:pt x="43901" y="26896"/>
                  <a:pt x="44104" y="26692"/>
                </a:cubicBezTo>
                <a:cubicBezTo>
                  <a:pt x="44308" y="26489"/>
                  <a:pt x="44409" y="26286"/>
                  <a:pt x="44409" y="26083"/>
                </a:cubicBezTo>
                <a:cubicBezTo>
                  <a:pt x="45425" y="26083"/>
                  <a:pt x="46035" y="25473"/>
                  <a:pt x="46238" y="24254"/>
                </a:cubicBezTo>
                <a:close/>
                <a:moveTo>
                  <a:pt x="97627" y="24213"/>
                </a:moveTo>
                <a:lnTo>
                  <a:pt x="95616" y="25778"/>
                </a:lnTo>
                <a:lnTo>
                  <a:pt x="95920" y="26083"/>
                </a:lnTo>
                <a:cubicBezTo>
                  <a:pt x="95920" y="26286"/>
                  <a:pt x="96022" y="26489"/>
                  <a:pt x="96225" y="26692"/>
                </a:cubicBezTo>
                <a:cubicBezTo>
                  <a:pt x="96632" y="25880"/>
                  <a:pt x="96936" y="25270"/>
                  <a:pt x="97140" y="24864"/>
                </a:cubicBezTo>
                <a:close/>
                <a:moveTo>
                  <a:pt x="87081" y="23949"/>
                </a:moveTo>
                <a:cubicBezTo>
                  <a:pt x="86472" y="24356"/>
                  <a:pt x="85862" y="24813"/>
                  <a:pt x="85252" y="25321"/>
                </a:cubicBezTo>
                <a:cubicBezTo>
                  <a:pt x="84643" y="25829"/>
                  <a:pt x="83830" y="26388"/>
                  <a:pt x="82814" y="26997"/>
                </a:cubicBezTo>
                <a:cubicBezTo>
                  <a:pt x="83830" y="26794"/>
                  <a:pt x="84643" y="26692"/>
                  <a:pt x="85252" y="26692"/>
                </a:cubicBezTo>
                <a:cubicBezTo>
                  <a:pt x="85862" y="26692"/>
                  <a:pt x="86573" y="26591"/>
                  <a:pt x="87386" y="26388"/>
                </a:cubicBezTo>
                <a:cubicBezTo>
                  <a:pt x="87183" y="25981"/>
                  <a:pt x="87132" y="25575"/>
                  <a:pt x="87234" y="25168"/>
                </a:cubicBezTo>
                <a:cubicBezTo>
                  <a:pt x="87335" y="24762"/>
                  <a:pt x="87284" y="24356"/>
                  <a:pt x="87081" y="23949"/>
                </a:cubicBezTo>
                <a:close/>
                <a:moveTo>
                  <a:pt x="84033" y="23949"/>
                </a:moveTo>
                <a:lnTo>
                  <a:pt x="84033" y="24864"/>
                </a:lnTo>
                <a:lnTo>
                  <a:pt x="84338" y="24864"/>
                </a:lnTo>
                <a:lnTo>
                  <a:pt x="84338" y="23949"/>
                </a:lnTo>
                <a:close/>
                <a:moveTo>
                  <a:pt x="34080" y="23678"/>
                </a:moveTo>
                <a:lnTo>
                  <a:pt x="34198" y="24864"/>
                </a:lnTo>
                <a:lnTo>
                  <a:pt x="35265" y="24864"/>
                </a:lnTo>
                <a:close/>
                <a:moveTo>
                  <a:pt x="231099" y="23644"/>
                </a:moveTo>
                <a:cubicBezTo>
                  <a:pt x="230693" y="23848"/>
                  <a:pt x="230490" y="23949"/>
                  <a:pt x="230490" y="23949"/>
                </a:cubicBezTo>
                <a:lnTo>
                  <a:pt x="230794" y="23949"/>
                </a:lnTo>
                <a:close/>
                <a:moveTo>
                  <a:pt x="38313" y="23644"/>
                </a:moveTo>
                <a:cubicBezTo>
                  <a:pt x="37907" y="24051"/>
                  <a:pt x="37907" y="24356"/>
                  <a:pt x="38313" y="24559"/>
                </a:cubicBezTo>
                <a:cubicBezTo>
                  <a:pt x="38516" y="24356"/>
                  <a:pt x="39024" y="24254"/>
                  <a:pt x="39837" y="24254"/>
                </a:cubicBezTo>
                <a:cubicBezTo>
                  <a:pt x="40040" y="23848"/>
                  <a:pt x="40142" y="23644"/>
                  <a:pt x="40142" y="23644"/>
                </a:cubicBezTo>
                <a:close/>
                <a:moveTo>
                  <a:pt x="28560" y="23644"/>
                </a:moveTo>
                <a:cubicBezTo>
                  <a:pt x="28153" y="23848"/>
                  <a:pt x="27747" y="24152"/>
                  <a:pt x="27340" y="24559"/>
                </a:cubicBezTo>
                <a:cubicBezTo>
                  <a:pt x="27544" y="24559"/>
                  <a:pt x="27747" y="24660"/>
                  <a:pt x="27950" y="24864"/>
                </a:cubicBezTo>
                <a:cubicBezTo>
                  <a:pt x="28153" y="24660"/>
                  <a:pt x="28255" y="24508"/>
                  <a:pt x="28255" y="24406"/>
                </a:cubicBezTo>
                <a:cubicBezTo>
                  <a:pt x="28255" y="24305"/>
                  <a:pt x="28356" y="24152"/>
                  <a:pt x="28560" y="23949"/>
                </a:cubicBezTo>
                <a:close/>
                <a:moveTo>
                  <a:pt x="18501" y="23644"/>
                </a:moveTo>
                <a:cubicBezTo>
                  <a:pt x="18095" y="23644"/>
                  <a:pt x="17688" y="23695"/>
                  <a:pt x="17282" y="23797"/>
                </a:cubicBezTo>
                <a:cubicBezTo>
                  <a:pt x="16876" y="23898"/>
                  <a:pt x="16368" y="23949"/>
                  <a:pt x="15758" y="23949"/>
                </a:cubicBezTo>
                <a:cubicBezTo>
                  <a:pt x="16571" y="24152"/>
                  <a:pt x="17384" y="24254"/>
                  <a:pt x="18196" y="24254"/>
                </a:cubicBezTo>
                <a:cubicBezTo>
                  <a:pt x="18400" y="23848"/>
                  <a:pt x="18501" y="23644"/>
                  <a:pt x="18501" y="23644"/>
                </a:cubicBezTo>
                <a:close/>
                <a:moveTo>
                  <a:pt x="14844" y="23644"/>
                </a:moveTo>
                <a:cubicBezTo>
                  <a:pt x="14640" y="23848"/>
                  <a:pt x="14539" y="24051"/>
                  <a:pt x="14539" y="24254"/>
                </a:cubicBezTo>
                <a:lnTo>
                  <a:pt x="15453" y="24254"/>
                </a:lnTo>
                <a:cubicBezTo>
                  <a:pt x="15453" y="24051"/>
                  <a:pt x="15555" y="23848"/>
                  <a:pt x="15758" y="23644"/>
                </a:cubicBezTo>
                <a:close/>
                <a:moveTo>
                  <a:pt x="59954" y="23340"/>
                </a:moveTo>
                <a:cubicBezTo>
                  <a:pt x="59751" y="23746"/>
                  <a:pt x="59649" y="23949"/>
                  <a:pt x="59649" y="23949"/>
                </a:cubicBezTo>
                <a:lnTo>
                  <a:pt x="59954" y="23949"/>
                </a:lnTo>
                <a:cubicBezTo>
                  <a:pt x="60157" y="23746"/>
                  <a:pt x="60259" y="23543"/>
                  <a:pt x="60259" y="23340"/>
                </a:cubicBezTo>
                <a:close/>
                <a:moveTo>
                  <a:pt x="56906" y="23340"/>
                </a:moveTo>
                <a:lnTo>
                  <a:pt x="55687" y="23949"/>
                </a:lnTo>
                <a:cubicBezTo>
                  <a:pt x="56296" y="24356"/>
                  <a:pt x="56754" y="24762"/>
                  <a:pt x="57058" y="25168"/>
                </a:cubicBezTo>
                <a:cubicBezTo>
                  <a:pt x="57363" y="25575"/>
                  <a:pt x="57820" y="25473"/>
                  <a:pt x="58430" y="24864"/>
                </a:cubicBezTo>
                <a:cubicBezTo>
                  <a:pt x="58227" y="23644"/>
                  <a:pt x="57719" y="23136"/>
                  <a:pt x="56906" y="23340"/>
                </a:cubicBezTo>
                <a:close/>
                <a:moveTo>
                  <a:pt x="218298" y="23035"/>
                </a:moveTo>
                <a:cubicBezTo>
                  <a:pt x="218298" y="23441"/>
                  <a:pt x="218196" y="23746"/>
                  <a:pt x="217993" y="23949"/>
                </a:cubicBezTo>
                <a:lnTo>
                  <a:pt x="218298" y="23949"/>
                </a:lnTo>
                <a:cubicBezTo>
                  <a:pt x="218501" y="23746"/>
                  <a:pt x="218602" y="23441"/>
                  <a:pt x="218602" y="23035"/>
                </a:cubicBezTo>
                <a:close/>
                <a:moveTo>
                  <a:pt x="178978" y="23035"/>
                </a:moveTo>
                <a:cubicBezTo>
                  <a:pt x="178572" y="23035"/>
                  <a:pt x="178369" y="23238"/>
                  <a:pt x="178369" y="23644"/>
                </a:cubicBezTo>
                <a:cubicBezTo>
                  <a:pt x="178166" y="23644"/>
                  <a:pt x="177962" y="24356"/>
                  <a:pt x="177759" y="25778"/>
                </a:cubicBezTo>
                <a:cubicBezTo>
                  <a:pt x="178166" y="24965"/>
                  <a:pt x="178470" y="24457"/>
                  <a:pt x="178674" y="24254"/>
                </a:cubicBezTo>
                <a:cubicBezTo>
                  <a:pt x="178877" y="24051"/>
                  <a:pt x="179182" y="23746"/>
                  <a:pt x="179588" y="23340"/>
                </a:cubicBezTo>
                <a:cubicBezTo>
                  <a:pt x="179385" y="23340"/>
                  <a:pt x="179283" y="23289"/>
                  <a:pt x="179283" y="23187"/>
                </a:cubicBezTo>
                <a:cubicBezTo>
                  <a:pt x="179283" y="23086"/>
                  <a:pt x="179182" y="23035"/>
                  <a:pt x="178978" y="23035"/>
                </a:cubicBezTo>
                <a:close/>
                <a:moveTo>
                  <a:pt x="119390" y="23035"/>
                </a:moveTo>
                <a:cubicBezTo>
                  <a:pt x="119593" y="23238"/>
                  <a:pt x="119695" y="23340"/>
                  <a:pt x="119695" y="23340"/>
                </a:cubicBezTo>
                <a:cubicBezTo>
                  <a:pt x="119898" y="23340"/>
                  <a:pt x="120000" y="23238"/>
                  <a:pt x="120000" y="23035"/>
                </a:cubicBezTo>
                <a:lnTo>
                  <a:pt x="119695" y="23035"/>
                </a:lnTo>
                <a:close/>
                <a:moveTo>
                  <a:pt x="115123" y="23035"/>
                </a:moveTo>
                <a:lnTo>
                  <a:pt x="115123" y="23340"/>
                </a:lnTo>
                <a:lnTo>
                  <a:pt x="115428" y="23035"/>
                </a:lnTo>
                <a:close/>
                <a:moveTo>
                  <a:pt x="90129" y="23035"/>
                </a:moveTo>
                <a:cubicBezTo>
                  <a:pt x="89926" y="23441"/>
                  <a:pt x="89723" y="23695"/>
                  <a:pt x="89520" y="23797"/>
                </a:cubicBezTo>
                <a:cubicBezTo>
                  <a:pt x="89316" y="23898"/>
                  <a:pt x="89113" y="24152"/>
                  <a:pt x="88910" y="24559"/>
                </a:cubicBezTo>
                <a:cubicBezTo>
                  <a:pt x="89113" y="24559"/>
                  <a:pt x="89215" y="24660"/>
                  <a:pt x="89215" y="24864"/>
                </a:cubicBezTo>
                <a:cubicBezTo>
                  <a:pt x="89418" y="24457"/>
                  <a:pt x="89926" y="24051"/>
                  <a:pt x="90739" y="23644"/>
                </a:cubicBezTo>
                <a:close/>
                <a:moveTo>
                  <a:pt x="51420" y="23035"/>
                </a:moveTo>
                <a:lnTo>
                  <a:pt x="51420" y="23644"/>
                </a:lnTo>
                <a:cubicBezTo>
                  <a:pt x="51623" y="23441"/>
                  <a:pt x="51928" y="23340"/>
                  <a:pt x="52334" y="23340"/>
                </a:cubicBezTo>
                <a:cubicBezTo>
                  <a:pt x="52131" y="23136"/>
                  <a:pt x="52029" y="23035"/>
                  <a:pt x="52029" y="23035"/>
                </a:cubicBezTo>
                <a:close/>
                <a:moveTo>
                  <a:pt x="190256" y="22730"/>
                </a:moveTo>
                <a:lnTo>
                  <a:pt x="190256" y="23340"/>
                </a:lnTo>
                <a:cubicBezTo>
                  <a:pt x="190459" y="23340"/>
                  <a:pt x="190561" y="23238"/>
                  <a:pt x="190561" y="23035"/>
                </a:cubicBezTo>
                <a:cubicBezTo>
                  <a:pt x="190358" y="23035"/>
                  <a:pt x="190256" y="22933"/>
                  <a:pt x="190256" y="22730"/>
                </a:cubicBezTo>
                <a:close/>
                <a:moveTo>
                  <a:pt x="187818" y="22730"/>
                </a:moveTo>
                <a:cubicBezTo>
                  <a:pt x="187818" y="22933"/>
                  <a:pt x="187716" y="23035"/>
                  <a:pt x="187513" y="23035"/>
                </a:cubicBezTo>
                <a:lnTo>
                  <a:pt x="187818" y="23035"/>
                </a:lnTo>
                <a:close/>
                <a:moveTo>
                  <a:pt x="25512" y="22730"/>
                </a:moveTo>
                <a:cubicBezTo>
                  <a:pt x="24496" y="23136"/>
                  <a:pt x="23683" y="23340"/>
                  <a:pt x="23073" y="23340"/>
                </a:cubicBezTo>
                <a:cubicBezTo>
                  <a:pt x="22464" y="23340"/>
                  <a:pt x="21752" y="23543"/>
                  <a:pt x="20940" y="23949"/>
                </a:cubicBezTo>
                <a:cubicBezTo>
                  <a:pt x="21346" y="24152"/>
                  <a:pt x="21752" y="24305"/>
                  <a:pt x="22159" y="24406"/>
                </a:cubicBezTo>
                <a:cubicBezTo>
                  <a:pt x="22565" y="24508"/>
                  <a:pt x="22972" y="24660"/>
                  <a:pt x="23378" y="24864"/>
                </a:cubicBezTo>
                <a:cubicBezTo>
                  <a:pt x="23581" y="24254"/>
                  <a:pt x="24292" y="23543"/>
                  <a:pt x="25512" y="22730"/>
                </a:cubicBezTo>
                <a:close/>
                <a:moveTo>
                  <a:pt x="100492" y="22425"/>
                </a:moveTo>
                <a:cubicBezTo>
                  <a:pt x="100696" y="22628"/>
                  <a:pt x="100797" y="22933"/>
                  <a:pt x="100797" y="23340"/>
                </a:cubicBezTo>
                <a:lnTo>
                  <a:pt x="101102" y="23340"/>
                </a:lnTo>
                <a:cubicBezTo>
                  <a:pt x="101102" y="22933"/>
                  <a:pt x="101000" y="22628"/>
                  <a:pt x="100797" y="22425"/>
                </a:cubicBezTo>
                <a:close/>
                <a:moveTo>
                  <a:pt x="86167" y="22425"/>
                </a:moveTo>
                <a:cubicBezTo>
                  <a:pt x="85964" y="22628"/>
                  <a:pt x="85862" y="22832"/>
                  <a:pt x="85862" y="23035"/>
                </a:cubicBezTo>
                <a:cubicBezTo>
                  <a:pt x="86472" y="23644"/>
                  <a:pt x="86776" y="23949"/>
                  <a:pt x="86776" y="23949"/>
                </a:cubicBezTo>
                <a:cubicBezTo>
                  <a:pt x="87183" y="23746"/>
                  <a:pt x="87386" y="23594"/>
                  <a:pt x="87386" y="23492"/>
                </a:cubicBezTo>
                <a:cubicBezTo>
                  <a:pt x="87386" y="23390"/>
                  <a:pt x="87488" y="23238"/>
                  <a:pt x="87691" y="23035"/>
                </a:cubicBezTo>
                <a:cubicBezTo>
                  <a:pt x="86878" y="22628"/>
                  <a:pt x="86370" y="22425"/>
                  <a:pt x="86167" y="22425"/>
                </a:cubicBezTo>
                <a:close/>
                <a:moveTo>
                  <a:pt x="48372" y="22425"/>
                </a:moveTo>
                <a:cubicBezTo>
                  <a:pt x="48372" y="22628"/>
                  <a:pt x="48270" y="22730"/>
                  <a:pt x="48067" y="22730"/>
                </a:cubicBezTo>
                <a:cubicBezTo>
                  <a:pt x="48880" y="23136"/>
                  <a:pt x="49388" y="23441"/>
                  <a:pt x="49591" y="23644"/>
                </a:cubicBezTo>
                <a:cubicBezTo>
                  <a:pt x="49591" y="23441"/>
                  <a:pt x="49642" y="23340"/>
                  <a:pt x="49743" y="23340"/>
                </a:cubicBezTo>
                <a:cubicBezTo>
                  <a:pt x="49845" y="23340"/>
                  <a:pt x="49896" y="23238"/>
                  <a:pt x="49896" y="23035"/>
                </a:cubicBezTo>
                <a:cubicBezTo>
                  <a:pt x="49692" y="23035"/>
                  <a:pt x="49184" y="22832"/>
                  <a:pt x="48372" y="22425"/>
                </a:cubicBezTo>
                <a:close/>
                <a:moveTo>
                  <a:pt x="106588" y="22273"/>
                </a:moveTo>
                <a:cubicBezTo>
                  <a:pt x="106385" y="22374"/>
                  <a:pt x="105979" y="22933"/>
                  <a:pt x="105369" y="23949"/>
                </a:cubicBezTo>
                <a:cubicBezTo>
                  <a:pt x="106588" y="23340"/>
                  <a:pt x="107503" y="22832"/>
                  <a:pt x="108112" y="22425"/>
                </a:cubicBezTo>
                <a:cubicBezTo>
                  <a:pt x="107300" y="22222"/>
                  <a:pt x="106792" y="22171"/>
                  <a:pt x="106588" y="22273"/>
                </a:cubicBezTo>
                <a:close/>
                <a:moveTo>
                  <a:pt x="196962" y="22120"/>
                </a:moveTo>
                <a:cubicBezTo>
                  <a:pt x="196149" y="22120"/>
                  <a:pt x="195438" y="22222"/>
                  <a:pt x="194828" y="22425"/>
                </a:cubicBezTo>
                <a:lnTo>
                  <a:pt x="194828" y="22730"/>
                </a:lnTo>
                <a:cubicBezTo>
                  <a:pt x="195438" y="22730"/>
                  <a:pt x="196047" y="22628"/>
                  <a:pt x="196657" y="22425"/>
                </a:cubicBezTo>
                <a:close/>
                <a:moveTo>
                  <a:pt x="118171" y="22120"/>
                </a:moveTo>
                <a:cubicBezTo>
                  <a:pt x="117764" y="22324"/>
                  <a:pt x="117561" y="22425"/>
                  <a:pt x="117561" y="22425"/>
                </a:cubicBezTo>
                <a:cubicBezTo>
                  <a:pt x="117358" y="22425"/>
                  <a:pt x="117256" y="22527"/>
                  <a:pt x="117256" y="22730"/>
                </a:cubicBezTo>
                <a:cubicBezTo>
                  <a:pt x="117256" y="22933"/>
                  <a:pt x="117307" y="23035"/>
                  <a:pt x="117409" y="23035"/>
                </a:cubicBezTo>
                <a:cubicBezTo>
                  <a:pt x="117510" y="23035"/>
                  <a:pt x="117561" y="23136"/>
                  <a:pt x="117561" y="23340"/>
                </a:cubicBezTo>
                <a:cubicBezTo>
                  <a:pt x="117968" y="22933"/>
                  <a:pt x="118171" y="22628"/>
                  <a:pt x="118171" y="22425"/>
                </a:cubicBezTo>
                <a:close/>
                <a:moveTo>
                  <a:pt x="109941" y="22120"/>
                </a:moveTo>
                <a:cubicBezTo>
                  <a:pt x="109535" y="22324"/>
                  <a:pt x="109332" y="22425"/>
                  <a:pt x="109332" y="22425"/>
                </a:cubicBezTo>
                <a:cubicBezTo>
                  <a:pt x="109535" y="22628"/>
                  <a:pt x="109636" y="22730"/>
                  <a:pt x="109636" y="22730"/>
                </a:cubicBezTo>
                <a:cubicBezTo>
                  <a:pt x="109636" y="22527"/>
                  <a:pt x="109840" y="22324"/>
                  <a:pt x="110246" y="22120"/>
                </a:cubicBezTo>
                <a:close/>
                <a:moveTo>
                  <a:pt x="22464" y="22120"/>
                </a:moveTo>
                <a:cubicBezTo>
                  <a:pt x="22260" y="22324"/>
                  <a:pt x="22159" y="22527"/>
                  <a:pt x="22159" y="22730"/>
                </a:cubicBezTo>
                <a:cubicBezTo>
                  <a:pt x="22362" y="22527"/>
                  <a:pt x="22565" y="22425"/>
                  <a:pt x="22768" y="22425"/>
                </a:cubicBezTo>
                <a:cubicBezTo>
                  <a:pt x="22362" y="22425"/>
                  <a:pt x="22260" y="22324"/>
                  <a:pt x="22464" y="22120"/>
                </a:cubicBezTo>
                <a:close/>
                <a:moveTo>
                  <a:pt x="217078" y="21511"/>
                </a:moveTo>
                <a:cubicBezTo>
                  <a:pt x="216672" y="21714"/>
                  <a:pt x="216266" y="21816"/>
                  <a:pt x="215859" y="21816"/>
                </a:cubicBezTo>
                <a:cubicBezTo>
                  <a:pt x="215453" y="21816"/>
                  <a:pt x="214945" y="22019"/>
                  <a:pt x="214335" y="22425"/>
                </a:cubicBezTo>
                <a:lnTo>
                  <a:pt x="215859" y="23949"/>
                </a:lnTo>
                <a:cubicBezTo>
                  <a:pt x="216672" y="22933"/>
                  <a:pt x="217282" y="22222"/>
                  <a:pt x="217688" y="21816"/>
                </a:cubicBezTo>
                <a:cubicBezTo>
                  <a:pt x="217485" y="21816"/>
                  <a:pt x="217383" y="21765"/>
                  <a:pt x="217383" y="21663"/>
                </a:cubicBezTo>
                <a:cubicBezTo>
                  <a:pt x="217383" y="21562"/>
                  <a:pt x="217282" y="21511"/>
                  <a:pt x="217078" y="21511"/>
                </a:cubicBezTo>
                <a:close/>
                <a:moveTo>
                  <a:pt x="175626" y="21511"/>
                </a:moveTo>
                <a:cubicBezTo>
                  <a:pt x="175422" y="22120"/>
                  <a:pt x="175321" y="22628"/>
                  <a:pt x="175321" y="23035"/>
                </a:cubicBezTo>
                <a:cubicBezTo>
                  <a:pt x="175321" y="23441"/>
                  <a:pt x="175219" y="23848"/>
                  <a:pt x="175016" y="24254"/>
                </a:cubicBezTo>
                <a:cubicBezTo>
                  <a:pt x="174813" y="24660"/>
                  <a:pt x="174457" y="25067"/>
                  <a:pt x="173949" y="25473"/>
                </a:cubicBezTo>
                <a:cubicBezTo>
                  <a:pt x="173441" y="25880"/>
                  <a:pt x="172882" y="26388"/>
                  <a:pt x="172273" y="26997"/>
                </a:cubicBezTo>
                <a:cubicBezTo>
                  <a:pt x="173086" y="26794"/>
                  <a:pt x="173746" y="26692"/>
                  <a:pt x="174254" y="26692"/>
                </a:cubicBezTo>
                <a:cubicBezTo>
                  <a:pt x="174762" y="26692"/>
                  <a:pt x="175321" y="26591"/>
                  <a:pt x="175930" y="26388"/>
                </a:cubicBezTo>
                <a:cubicBezTo>
                  <a:pt x="175930" y="25372"/>
                  <a:pt x="176032" y="24559"/>
                  <a:pt x="176235" y="23949"/>
                </a:cubicBezTo>
                <a:cubicBezTo>
                  <a:pt x="176438" y="23340"/>
                  <a:pt x="176235" y="22527"/>
                  <a:pt x="175626" y="21511"/>
                </a:cubicBezTo>
                <a:close/>
                <a:moveTo>
                  <a:pt x="69098" y="21511"/>
                </a:moveTo>
                <a:lnTo>
                  <a:pt x="68793" y="21816"/>
                </a:lnTo>
                <a:lnTo>
                  <a:pt x="69098" y="21816"/>
                </a:lnTo>
                <a:close/>
                <a:moveTo>
                  <a:pt x="181112" y="20901"/>
                </a:moveTo>
                <a:cubicBezTo>
                  <a:pt x="181112" y="21104"/>
                  <a:pt x="181061" y="21206"/>
                  <a:pt x="180960" y="21206"/>
                </a:cubicBezTo>
                <a:cubicBezTo>
                  <a:pt x="180858" y="21206"/>
                  <a:pt x="180807" y="21308"/>
                  <a:pt x="180807" y="21511"/>
                </a:cubicBezTo>
                <a:cubicBezTo>
                  <a:pt x="181214" y="21714"/>
                  <a:pt x="181823" y="21816"/>
                  <a:pt x="182636" y="21816"/>
                </a:cubicBezTo>
                <a:lnTo>
                  <a:pt x="182636" y="21511"/>
                </a:lnTo>
                <a:cubicBezTo>
                  <a:pt x="182230" y="21104"/>
                  <a:pt x="181722" y="20901"/>
                  <a:pt x="181112" y="20901"/>
                </a:cubicBezTo>
                <a:close/>
                <a:moveTo>
                  <a:pt x="92263" y="20901"/>
                </a:moveTo>
                <a:lnTo>
                  <a:pt x="92263" y="21816"/>
                </a:lnTo>
                <a:lnTo>
                  <a:pt x="94092" y="21816"/>
                </a:lnTo>
                <a:lnTo>
                  <a:pt x="94092" y="21511"/>
                </a:lnTo>
                <a:cubicBezTo>
                  <a:pt x="93685" y="21308"/>
                  <a:pt x="93380" y="21206"/>
                  <a:pt x="93177" y="21206"/>
                </a:cubicBezTo>
                <a:cubicBezTo>
                  <a:pt x="92974" y="21206"/>
                  <a:pt x="92669" y="21104"/>
                  <a:pt x="92263" y="20901"/>
                </a:cubicBezTo>
                <a:close/>
                <a:moveTo>
                  <a:pt x="16368" y="20901"/>
                </a:moveTo>
                <a:lnTo>
                  <a:pt x="16368" y="21816"/>
                </a:lnTo>
                <a:lnTo>
                  <a:pt x="16672" y="21816"/>
                </a:lnTo>
                <a:lnTo>
                  <a:pt x="16672" y="20901"/>
                </a:lnTo>
                <a:close/>
                <a:moveTo>
                  <a:pt x="237805" y="20596"/>
                </a:moveTo>
                <a:cubicBezTo>
                  <a:pt x="237398" y="20800"/>
                  <a:pt x="237195" y="20901"/>
                  <a:pt x="237195" y="20901"/>
                </a:cubicBezTo>
                <a:lnTo>
                  <a:pt x="237500" y="21206"/>
                </a:lnTo>
                <a:lnTo>
                  <a:pt x="237805" y="20901"/>
                </a:lnTo>
                <a:cubicBezTo>
                  <a:pt x="237602" y="20901"/>
                  <a:pt x="237602" y="20800"/>
                  <a:pt x="237805" y="20596"/>
                </a:cubicBezTo>
                <a:close/>
                <a:moveTo>
                  <a:pt x="57516" y="20596"/>
                </a:moveTo>
                <a:cubicBezTo>
                  <a:pt x="57312" y="20800"/>
                  <a:pt x="57109" y="20952"/>
                  <a:pt x="56906" y="21054"/>
                </a:cubicBezTo>
                <a:cubicBezTo>
                  <a:pt x="56703" y="21155"/>
                  <a:pt x="56500" y="21308"/>
                  <a:pt x="56296" y="21511"/>
                </a:cubicBezTo>
                <a:cubicBezTo>
                  <a:pt x="56500" y="21511"/>
                  <a:pt x="56601" y="21562"/>
                  <a:pt x="56601" y="21663"/>
                </a:cubicBezTo>
                <a:cubicBezTo>
                  <a:pt x="56601" y="21765"/>
                  <a:pt x="56804" y="21816"/>
                  <a:pt x="57211" y="21816"/>
                </a:cubicBezTo>
                <a:cubicBezTo>
                  <a:pt x="57211" y="21612"/>
                  <a:pt x="57262" y="21460"/>
                  <a:pt x="57363" y="21358"/>
                </a:cubicBezTo>
                <a:cubicBezTo>
                  <a:pt x="57465" y="21257"/>
                  <a:pt x="57516" y="21104"/>
                  <a:pt x="57516" y="20901"/>
                </a:cubicBezTo>
                <a:close/>
                <a:moveTo>
                  <a:pt x="29169" y="20292"/>
                </a:moveTo>
                <a:lnTo>
                  <a:pt x="28864" y="20596"/>
                </a:lnTo>
                <a:cubicBezTo>
                  <a:pt x="28661" y="20596"/>
                  <a:pt x="28560" y="20647"/>
                  <a:pt x="28560" y="20749"/>
                </a:cubicBezTo>
                <a:cubicBezTo>
                  <a:pt x="28560" y="20850"/>
                  <a:pt x="28458" y="20901"/>
                  <a:pt x="28255" y="20901"/>
                </a:cubicBezTo>
                <a:cubicBezTo>
                  <a:pt x="28458" y="21104"/>
                  <a:pt x="28763" y="21206"/>
                  <a:pt x="29169" y="21206"/>
                </a:cubicBezTo>
                <a:cubicBezTo>
                  <a:pt x="29169" y="21003"/>
                  <a:pt x="29220" y="20850"/>
                  <a:pt x="29322" y="20749"/>
                </a:cubicBezTo>
                <a:cubicBezTo>
                  <a:pt x="29423" y="20647"/>
                  <a:pt x="29474" y="20495"/>
                  <a:pt x="29474" y="20292"/>
                </a:cubicBezTo>
                <a:close/>
                <a:moveTo>
                  <a:pt x="232928" y="19987"/>
                </a:moveTo>
                <a:lnTo>
                  <a:pt x="232928" y="20292"/>
                </a:lnTo>
                <a:lnTo>
                  <a:pt x="233233" y="20292"/>
                </a:lnTo>
                <a:cubicBezTo>
                  <a:pt x="233233" y="20088"/>
                  <a:pt x="233131" y="19987"/>
                  <a:pt x="232928" y="19987"/>
                </a:cubicBezTo>
                <a:close/>
                <a:moveTo>
                  <a:pt x="104760" y="19987"/>
                </a:moveTo>
                <a:cubicBezTo>
                  <a:pt x="104760" y="20393"/>
                  <a:pt x="104658" y="20698"/>
                  <a:pt x="104455" y="20901"/>
                </a:cubicBezTo>
                <a:lnTo>
                  <a:pt x="104760" y="20901"/>
                </a:lnTo>
                <a:close/>
                <a:moveTo>
                  <a:pt x="55382" y="19987"/>
                </a:moveTo>
                <a:lnTo>
                  <a:pt x="55992" y="20292"/>
                </a:lnTo>
                <a:lnTo>
                  <a:pt x="56296" y="19987"/>
                </a:lnTo>
                <a:close/>
                <a:moveTo>
                  <a:pt x="33436" y="19987"/>
                </a:moveTo>
                <a:lnTo>
                  <a:pt x="33436" y="20292"/>
                </a:lnTo>
                <a:lnTo>
                  <a:pt x="33436" y="20596"/>
                </a:lnTo>
                <a:lnTo>
                  <a:pt x="33741" y="20292"/>
                </a:lnTo>
                <a:cubicBezTo>
                  <a:pt x="33741" y="20088"/>
                  <a:pt x="33640" y="19987"/>
                  <a:pt x="33436" y="19987"/>
                </a:cubicBezTo>
                <a:close/>
                <a:moveTo>
                  <a:pt x="113904" y="19682"/>
                </a:moveTo>
                <a:cubicBezTo>
                  <a:pt x="113700" y="19682"/>
                  <a:pt x="113294" y="20088"/>
                  <a:pt x="112684" y="20901"/>
                </a:cubicBezTo>
                <a:cubicBezTo>
                  <a:pt x="113294" y="20698"/>
                  <a:pt x="113751" y="20596"/>
                  <a:pt x="114056" y="20596"/>
                </a:cubicBezTo>
                <a:cubicBezTo>
                  <a:pt x="114361" y="20596"/>
                  <a:pt x="114716" y="20495"/>
                  <a:pt x="115123" y="20292"/>
                </a:cubicBezTo>
                <a:cubicBezTo>
                  <a:pt x="114513" y="19885"/>
                  <a:pt x="114107" y="19682"/>
                  <a:pt x="113904" y="19682"/>
                </a:cubicBezTo>
                <a:close/>
                <a:moveTo>
                  <a:pt x="96225" y="19682"/>
                </a:moveTo>
                <a:lnTo>
                  <a:pt x="96225" y="20292"/>
                </a:lnTo>
                <a:lnTo>
                  <a:pt x="96530" y="19987"/>
                </a:lnTo>
                <a:cubicBezTo>
                  <a:pt x="96327" y="19987"/>
                  <a:pt x="96225" y="19885"/>
                  <a:pt x="96225" y="19682"/>
                </a:cubicBezTo>
                <a:close/>
                <a:moveTo>
                  <a:pt x="228966" y="19377"/>
                </a:moveTo>
                <a:cubicBezTo>
                  <a:pt x="227543" y="18564"/>
                  <a:pt x="226222" y="18869"/>
                  <a:pt x="225003" y="20292"/>
                </a:cubicBezTo>
                <a:cubicBezTo>
                  <a:pt x="225410" y="20698"/>
                  <a:pt x="225765" y="21206"/>
                  <a:pt x="226070" y="21816"/>
                </a:cubicBezTo>
                <a:cubicBezTo>
                  <a:pt x="226375" y="22425"/>
                  <a:pt x="226730" y="22933"/>
                  <a:pt x="227137" y="23340"/>
                </a:cubicBezTo>
                <a:cubicBezTo>
                  <a:pt x="228153" y="23340"/>
                  <a:pt x="229016" y="23289"/>
                  <a:pt x="229728" y="23187"/>
                </a:cubicBezTo>
                <a:cubicBezTo>
                  <a:pt x="230439" y="23086"/>
                  <a:pt x="231201" y="22933"/>
                  <a:pt x="232014" y="22730"/>
                </a:cubicBezTo>
                <a:cubicBezTo>
                  <a:pt x="232420" y="23136"/>
                  <a:pt x="232826" y="23340"/>
                  <a:pt x="233233" y="23340"/>
                </a:cubicBezTo>
                <a:lnTo>
                  <a:pt x="233233" y="23035"/>
                </a:lnTo>
                <a:cubicBezTo>
                  <a:pt x="232623" y="23035"/>
                  <a:pt x="232217" y="22933"/>
                  <a:pt x="232014" y="22730"/>
                </a:cubicBezTo>
                <a:cubicBezTo>
                  <a:pt x="231810" y="21917"/>
                  <a:pt x="230998" y="21511"/>
                  <a:pt x="229575" y="21511"/>
                </a:cubicBezTo>
                <a:cubicBezTo>
                  <a:pt x="228966" y="21511"/>
                  <a:pt x="228407" y="21460"/>
                  <a:pt x="227899" y="21358"/>
                </a:cubicBezTo>
                <a:cubicBezTo>
                  <a:pt x="227391" y="21257"/>
                  <a:pt x="226832" y="21206"/>
                  <a:pt x="226222" y="21206"/>
                </a:cubicBezTo>
                <a:cubicBezTo>
                  <a:pt x="226832" y="20800"/>
                  <a:pt x="227340" y="20495"/>
                  <a:pt x="227746" y="20292"/>
                </a:cubicBezTo>
                <a:cubicBezTo>
                  <a:pt x="228153" y="20088"/>
                  <a:pt x="228559" y="19784"/>
                  <a:pt x="228966" y="19377"/>
                </a:cubicBezTo>
                <a:close/>
                <a:moveTo>
                  <a:pt x="203972" y="19377"/>
                </a:moveTo>
                <a:cubicBezTo>
                  <a:pt x="202550" y="19784"/>
                  <a:pt x="201838" y="19987"/>
                  <a:pt x="201838" y="19987"/>
                </a:cubicBezTo>
                <a:lnTo>
                  <a:pt x="201838" y="20596"/>
                </a:lnTo>
                <a:cubicBezTo>
                  <a:pt x="202245" y="20393"/>
                  <a:pt x="202550" y="20292"/>
                  <a:pt x="202753" y="20292"/>
                </a:cubicBezTo>
                <a:cubicBezTo>
                  <a:pt x="202956" y="20292"/>
                  <a:pt x="203261" y="20190"/>
                  <a:pt x="203667" y="19987"/>
                </a:cubicBezTo>
                <a:cubicBezTo>
                  <a:pt x="203667" y="19784"/>
                  <a:pt x="203769" y="19580"/>
                  <a:pt x="203972" y="19377"/>
                </a:cubicBezTo>
                <a:close/>
                <a:moveTo>
                  <a:pt x="17892" y="19377"/>
                </a:moveTo>
                <a:cubicBezTo>
                  <a:pt x="18095" y="19377"/>
                  <a:pt x="18196" y="19428"/>
                  <a:pt x="18196" y="19530"/>
                </a:cubicBezTo>
                <a:cubicBezTo>
                  <a:pt x="18196" y="19631"/>
                  <a:pt x="18298" y="19682"/>
                  <a:pt x="18501" y="19682"/>
                </a:cubicBezTo>
                <a:lnTo>
                  <a:pt x="18806" y="19377"/>
                </a:lnTo>
                <a:close/>
                <a:moveTo>
                  <a:pt x="219822" y="18768"/>
                </a:moveTo>
                <a:cubicBezTo>
                  <a:pt x="219415" y="19174"/>
                  <a:pt x="219161" y="19530"/>
                  <a:pt x="219060" y="19834"/>
                </a:cubicBezTo>
                <a:cubicBezTo>
                  <a:pt x="218958" y="20139"/>
                  <a:pt x="218704" y="20495"/>
                  <a:pt x="218298" y="20901"/>
                </a:cubicBezTo>
                <a:cubicBezTo>
                  <a:pt x="218907" y="21104"/>
                  <a:pt x="219618" y="21206"/>
                  <a:pt x="220431" y="21206"/>
                </a:cubicBezTo>
                <a:lnTo>
                  <a:pt x="220431" y="20901"/>
                </a:lnTo>
                <a:cubicBezTo>
                  <a:pt x="220634" y="20901"/>
                  <a:pt x="220838" y="20800"/>
                  <a:pt x="221041" y="20596"/>
                </a:cubicBezTo>
                <a:cubicBezTo>
                  <a:pt x="220634" y="20393"/>
                  <a:pt x="220228" y="19784"/>
                  <a:pt x="219822" y="18768"/>
                </a:cubicBezTo>
                <a:close/>
                <a:moveTo>
                  <a:pt x="98359" y="18768"/>
                </a:moveTo>
                <a:cubicBezTo>
                  <a:pt x="98359" y="19987"/>
                  <a:pt x="98359" y="20596"/>
                  <a:pt x="98359" y="20596"/>
                </a:cubicBezTo>
                <a:cubicBezTo>
                  <a:pt x="98359" y="20800"/>
                  <a:pt x="98664" y="21003"/>
                  <a:pt x="99273" y="21206"/>
                </a:cubicBezTo>
                <a:cubicBezTo>
                  <a:pt x="99680" y="20393"/>
                  <a:pt x="99883" y="19885"/>
                  <a:pt x="99883" y="19682"/>
                </a:cubicBezTo>
                <a:cubicBezTo>
                  <a:pt x="99883" y="19479"/>
                  <a:pt x="99375" y="19174"/>
                  <a:pt x="98359" y="18768"/>
                </a:cubicBezTo>
                <a:close/>
                <a:moveTo>
                  <a:pt x="74584" y="18768"/>
                </a:moveTo>
                <a:cubicBezTo>
                  <a:pt x="74178" y="19784"/>
                  <a:pt x="74076" y="20546"/>
                  <a:pt x="74280" y="21054"/>
                </a:cubicBezTo>
                <a:cubicBezTo>
                  <a:pt x="74483" y="21562"/>
                  <a:pt x="75194" y="21714"/>
                  <a:pt x="76413" y="21511"/>
                </a:cubicBezTo>
                <a:cubicBezTo>
                  <a:pt x="75600" y="21104"/>
                  <a:pt x="74991" y="20190"/>
                  <a:pt x="74584" y="18768"/>
                </a:cubicBezTo>
                <a:close/>
                <a:moveTo>
                  <a:pt x="188122" y="18463"/>
                </a:moveTo>
                <a:cubicBezTo>
                  <a:pt x="187919" y="18869"/>
                  <a:pt x="187411" y="19479"/>
                  <a:pt x="186598" y="20292"/>
                </a:cubicBezTo>
                <a:cubicBezTo>
                  <a:pt x="187005" y="20495"/>
                  <a:pt x="187208" y="20647"/>
                  <a:pt x="187208" y="20749"/>
                </a:cubicBezTo>
                <a:cubicBezTo>
                  <a:pt x="187208" y="20850"/>
                  <a:pt x="187411" y="21003"/>
                  <a:pt x="187818" y="21206"/>
                </a:cubicBezTo>
                <a:cubicBezTo>
                  <a:pt x="188021" y="21206"/>
                  <a:pt x="188122" y="21155"/>
                  <a:pt x="188122" y="21054"/>
                </a:cubicBezTo>
                <a:cubicBezTo>
                  <a:pt x="188122" y="20952"/>
                  <a:pt x="188224" y="20901"/>
                  <a:pt x="188427" y="20901"/>
                </a:cubicBezTo>
                <a:cubicBezTo>
                  <a:pt x="188427" y="20088"/>
                  <a:pt x="188326" y="19276"/>
                  <a:pt x="188122" y="18463"/>
                </a:cubicBezTo>
                <a:close/>
                <a:moveTo>
                  <a:pt x="63002" y="18463"/>
                </a:moveTo>
                <a:cubicBezTo>
                  <a:pt x="62596" y="18869"/>
                  <a:pt x="62138" y="19174"/>
                  <a:pt x="61630" y="19377"/>
                </a:cubicBezTo>
                <a:cubicBezTo>
                  <a:pt x="61122" y="19580"/>
                  <a:pt x="60665" y="19885"/>
                  <a:pt x="60259" y="20292"/>
                </a:cubicBezTo>
                <a:cubicBezTo>
                  <a:pt x="60868" y="20495"/>
                  <a:pt x="61376" y="20698"/>
                  <a:pt x="61783" y="20901"/>
                </a:cubicBezTo>
                <a:cubicBezTo>
                  <a:pt x="62189" y="21104"/>
                  <a:pt x="62799" y="21409"/>
                  <a:pt x="63612" y="21816"/>
                </a:cubicBezTo>
                <a:cubicBezTo>
                  <a:pt x="63408" y="21206"/>
                  <a:pt x="63256" y="20698"/>
                  <a:pt x="63154" y="20292"/>
                </a:cubicBezTo>
                <a:cubicBezTo>
                  <a:pt x="63053" y="19885"/>
                  <a:pt x="63002" y="19276"/>
                  <a:pt x="63002" y="18463"/>
                </a:cubicBezTo>
                <a:close/>
                <a:moveTo>
                  <a:pt x="224089" y="18158"/>
                </a:moveTo>
                <a:lnTo>
                  <a:pt x="224089" y="18463"/>
                </a:lnTo>
                <a:lnTo>
                  <a:pt x="224698" y="18463"/>
                </a:lnTo>
                <a:lnTo>
                  <a:pt x="224698" y="18158"/>
                </a:lnTo>
                <a:close/>
                <a:moveTo>
                  <a:pt x="178674" y="18158"/>
                </a:moveTo>
                <a:cubicBezTo>
                  <a:pt x="178267" y="18564"/>
                  <a:pt x="177810" y="18920"/>
                  <a:pt x="177302" y="19225"/>
                </a:cubicBezTo>
                <a:cubicBezTo>
                  <a:pt x="176794" y="19530"/>
                  <a:pt x="176337" y="19885"/>
                  <a:pt x="175930" y="20292"/>
                </a:cubicBezTo>
                <a:cubicBezTo>
                  <a:pt x="176743" y="21714"/>
                  <a:pt x="177861" y="21714"/>
                  <a:pt x="179283" y="20292"/>
                </a:cubicBezTo>
                <a:cubicBezTo>
                  <a:pt x="179080" y="19885"/>
                  <a:pt x="178978" y="19530"/>
                  <a:pt x="178978" y="19225"/>
                </a:cubicBezTo>
                <a:cubicBezTo>
                  <a:pt x="178978" y="18920"/>
                  <a:pt x="178877" y="18564"/>
                  <a:pt x="178674" y="18158"/>
                </a:cubicBezTo>
                <a:close/>
                <a:moveTo>
                  <a:pt x="72146" y="18158"/>
                </a:moveTo>
                <a:cubicBezTo>
                  <a:pt x="71943" y="18158"/>
                  <a:pt x="71740" y="18260"/>
                  <a:pt x="71536" y="18463"/>
                </a:cubicBezTo>
                <a:cubicBezTo>
                  <a:pt x="71740" y="18666"/>
                  <a:pt x="71943" y="19174"/>
                  <a:pt x="72146" y="19987"/>
                </a:cubicBezTo>
                <a:close/>
                <a:moveTo>
                  <a:pt x="59344" y="18158"/>
                </a:moveTo>
                <a:lnTo>
                  <a:pt x="59344" y="18463"/>
                </a:lnTo>
                <a:lnTo>
                  <a:pt x="60564" y="18463"/>
                </a:lnTo>
                <a:lnTo>
                  <a:pt x="60564" y="18158"/>
                </a:lnTo>
                <a:close/>
                <a:moveTo>
                  <a:pt x="37399" y="18158"/>
                </a:moveTo>
                <a:cubicBezTo>
                  <a:pt x="37399" y="19174"/>
                  <a:pt x="37348" y="20038"/>
                  <a:pt x="37246" y="20749"/>
                </a:cubicBezTo>
                <a:cubicBezTo>
                  <a:pt x="37145" y="21460"/>
                  <a:pt x="37094" y="22120"/>
                  <a:pt x="37094" y="22730"/>
                </a:cubicBezTo>
                <a:cubicBezTo>
                  <a:pt x="38110" y="22527"/>
                  <a:pt x="38923" y="22120"/>
                  <a:pt x="39532" y="21511"/>
                </a:cubicBezTo>
                <a:cubicBezTo>
                  <a:pt x="39329" y="21104"/>
                  <a:pt x="39024" y="20698"/>
                  <a:pt x="38618" y="20292"/>
                </a:cubicBezTo>
                <a:cubicBezTo>
                  <a:pt x="38212" y="19885"/>
                  <a:pt x="37805" y="19174"/>
                  <a:pt x="37399" y="18158"/>
                </a:cubicBezTo>
                <a:close/>
                <a:moveTo>
                  <a:pt x="28255" y="18158"/>
                </a:moveTo>
                <a:lnTo>
                  <a:pt x="28255" y="18463"/>
                </a:lnTo>
                <a:lnTo>
                  <a:pt x="28560" y="18463"/>
                </a:lnTo>
                <a:cubicBezTo>
                  <a:pt x="28356" y="18260"/>
                  <a:pt x="28255" y="18158"/>
                  <a:pt x="28255" y="18158"/>
                </a:cubicBezTo>
                <a:close/>
                <a:moveTo>
                  <a:pt x="26121" y="18158"/>
                </a:moveTo>
                <a:cubicBezTo>
                  <a:pt x="25918" y="18361"/>
                  <a:pt x="25816" y="18463"/>
                  <a:pt x="25816" y="18463"/>
                </a:cubicBezTo>
                <a:cubicBezTo>
                  <a:pt x="25816" y="18869"/>
                  <a:pt x="25766" y="19276"/>
                  <a:pt x="25664" y="19682"/>
                </a:cubicBezTo>
                <a:cubicBezTo>
                  <a:pt x="25562" y="20088"/>
                  <a:pt x="25512" y="20495"/>
                  <a:pt x="25512" y="20901"/>
                </a:cubicBezTo>
                <a:cubicBezTo>
                  <a:pt x="26121" y="20292"/>
                  <a:pt x="26629" y="19885"/>
                  <a:pt x="27036" y="19682"/>
                </a:cubicBezTo>
                <a:cubicBezTo>
                  <a:pt x="26832" y="19072"/>
                  <a:pt x="26528" y="18564"/>
                  <a:pt x="26121" y="18158"/>
                </a:cubicBezTo>
                <a:close/>
                <a:moveTo>
                  <a:pt x="110246" y="17853"/>
                </a:moveTo>
                <a:cubicBezTo>
                  <a:pt x="110246" y="19682"/>
                  <a:pt x="109230" y="20596"/>
                  <a:pt x="107198" y="20596"/>
                </a:cubicBezTo>
                <a:cubicBezTo>
                  <a:pt x="107604" y="20190"/>
                  <a:pt x="108112" y="19733"/>
                  <a:pt x="108722" y="19225"/>
                </a:cubicBezTo>
                <a:cubicBezTo>
                  <a:pt x="109332" y="18717"/>
                  <a:pt x="109840" y="18260"/>
                  <a:pt x="110246" y="17853"/>
                </a:cubicBezTo>
                <a:close/>
                <a:moveTo>
                  <a:pt x="220736" y="17548"/>
                </a:moveTo>
                <a:lnTo>
                  <a:pt x="221041" y="17853"/>
                </a:lnTo>
                <a:cubicBezTo>
                  <a:pt x="221244" y="17853"/>
                  <a:pt x="221346" y="17752"/>
                  <a:pt x="221346" y="17548"/>
                </a:cubicBezTo>
                <a:lnTo>
                  <a:pt x="221041" y="17548"/>
                </a:lnTo>
                <a:close/>
                <a:moveTo>
                  <a:pt x="199400" y="17548"/>
                </a:moveTo>
                <a:cubicBezTo>
                  <a:pt x="198790" y="18158"/>
                  <a:pt x="198282" y="18666"/>
                  <a:pt x="197876" y="19072"/>
                </a:cubicBezTo>
                <a:cubicBezTo>
                  <a:pt x="197470" y="19479"/>
                  <a:pt x="197063" y="19885"/>
                  <a:pt x="196657" y="20292"/>
                </a:cubicBezTo>
                <a:cubicBezTo>
                  <a:pt x="197470" y="20292"/>
                  <a:pt x="198079" y="20139"/>
                  <a:pt x="198486" y="19834"/>
                </a:cubicBezTo>
                <a:cubicBezTo>
                  <a:pt x="198892" y="19530"/>
                  <a:pt x="199197" y="18768"/>
                  <a:pt x="199400" y="17548"/>
                </a:cubicBezTo>
                <a:close/>
                <a:moveTo>
                  <a:pt x="195742" y="17548"/>
                </a:moveTo>
                <a:lnTo>
                  <a:pt x="195742" y="17853"/>
                </a:lnTo>
                <a:lnTo>
                  <a:pt x="196657" y="17853"/>
                </a:lnTo>
                <a:lnTo>
                  <a:pt x="196657" y="17548"/>
                </a:lnTo>
                <a:close/>
                <a:moveTo>
                  <a:pt x="119085" y="17548"/>
                </a:moveTo>
                <a:cubicBezTo>
                  <a:pt x="118679" y="18361"/>
                  <a:pt x="118476" y="18971"/>
                  <a:pt x="118476" y="19377"/>
                </a:cubicBezTo>
                <a:cubicBezTo>
                  <a:pt x="118679" y="19377"/>
                  <a:pt x="118780" y="19479"/>
                  <a:pt x="118780" y="19682"/>
                </a:cubicBezTo>
                <a:cubicBezTo>
                  <a:pt x="118984" y="19072"/>
                  <a:pt x="119288" y="18361"/>
                  <a:pt x="119695" y="17548"/>
                </a:cubicBezTo>
                <a:close/>
                <a:moveTo>
                  <a:pt x="117256" y="17548"/>
                </a:moveTo>
                <a:cubicBezTo>
                  <a:pt x="117256" y="17548"/>
                  <a:pt x="117053" y="17752"/>
                  <a:pt x="116647" y="18158"/>
                </a:cubicBezTo>
                <a:cubicBezTo>
                  <a:pt x="116850" y="18158"/>
                  <a:pt x="116952" y="18260"/>
                  <a:pt x="116952" y="18463"/>
                </a:cubicBezTo>
                <a:cubicBezTo>
                  <a:pt x="116952" y="18260"/>
                  <a:pt x="117002" y="18107"/>
                  <a:pt x="117104" y="18006"/>
                </a:cubicBezTo>
                <a:cubicBezTo>
                  <a:pt x="117206" y="17904"/>
                  <a:pt x="117256" y="17752"/>
                  <a:pt x="117256" y="17548"/>
                </a:cubicBezTo>
                <a:close/>
                <a:moveTo>
                  <a:pt x="106893" y="17548"/>
                </a:moveTo>
                <a:lnTo>
                  <a:pt x="106893" y="17853"/>
                </a:lnTo>
                <a:cubicBezTo>
                  <a:pt x="107300" y="17853"/>
                  <a:pt x="107604" y="17752"/>
                  <a:pt x="107808" y="17548"/>
                </a:cubicBezTo>
                <a:lnTo>
                  <a:pt x="107503" y="17548"/>
                </a:lnTo>
                <a:close/>
                <a:moveTo>
                  <a:pt x="91044" y="17548"/>
                </a:moveTo>
                <a:cubicBezTo>
                  <a:pt x="90028" y="18158"/>
                  <a:pt x="89215" y="18717"/>
                  <a:pt x="88605" y="19225"/>
                </a:cubicBezTo>
                <a:cubicBezTo>
                  <a:pt x="87996" y="19733"/>
                  <a:pt x="87488" y="20190"/>
                  <a:pt x="87081" y="20596"/>
                </a:cubicBezTo>
                <a:cubicBezTo>
                  <a:pt x="87284" y="20800"/>
                  <a:pt x="87488" y="20952"/>
                  <a:pt x="87691" y="21054"/>
                </a:cubicBezTo>
                <a:cubicBezTo>
                  <a:pt x="87894" y="21155"/>
                  <a:pt x="88199" y="21409"/>
                  <a:pt x="88605" y="21816"/>
                </a:cubicBezTo>
                <a:cubicBezTo>
                  <a:pt x="89012" y="21003"/>
                  <a:pt x="89418" y="20342"/>
                  <a:pt x="89824" y="19834"/>
                </a:cubicBezTo>
                <a:cubicBezTo>
                  <a:pt x="90231" y="19326"/>
                  <a:pt x="90637" y="18564"/>
                  <a:pt x="91044" y="17548"/>
                </a:cubicBezTo>
                <a:close/>
                <a:moveTo>
                  <a:pt x="43495" y="17548"/>
                </a:moveTo>
                <a:cubicBezTo>
                  <a:pt x="42682" y="18564"/>
                  <a:pt x="41666" y="20190"/>
                  <a:pt x="40447" y="22425"/>
                </a:cubicBezTo>
                <a:cubicBezTo>
                  <a:pt x="41260" y="22019"/>
                  <a:pt x="41869" y="21765"/>
                  <a:pt x="42276" y="21663"/>
                </a:cubicBezTo>
                <a:cubicBezTo>
                  <a:pt x="42682" y="21562"/>
                  <a:pt x="43088" y="21409"/>
                  <a:pt x="43495" y="21206"/>
                </a:cubicBezTo>
                <a:cubicBezTo>
                  <a:pt x="43698" y="20596"/>
                  <a:pt x="43800" y="19936"/>
                  <a:pt x="43800" y="19225"/>
                </a:cubicBezTo>
                <a:cubicBezTo>
                  <a:pt x="43800" y="18514"/>
                  <a:pt x="43901" y="17955"/>
                  <a:pt x="44104" y="17548"/>
                </a:cubicBezTo>
                <a:close/>
                <a:moveTo>
                  <a:pt x="208239" y="17244"/>
                </a:moveTo>
                <a:cubicBezTo>
                  <a:pt x="208036" y="17650"/>
                  <a:pt x="207833" y="18006"/>
                  <a:pt x="207630" y="18310"/>
                </a:cubicBezTo>
                <a:cubicBezTo>
                  <a:pt x="207426" y="18615"/>
                  <a:pt x="207325" y="18971"/>
                  <a:pt x="207325" y="19377"/>
                </a:cubicBezTo>
                <a:cubicBezTo>
                  <a:pt x="207325" y="19580"/>
                  <a:pt x="207426" y="19682"/>
                  <a:pt x="207630" y="19682"/>
                </a:cubicBezTo>
                <a:cubicBezTo>
                  <a:pt x="208036" y="19276"/>
                  <a:pt x="208239" y="18920"/>
                  <a:pt x="208239" y="18615"/>
                </a:cubicBezTo>
                <a:cubicBezTo>
                  <a:pt x="208239" y="18310"/>
                  <a:pt x="208442" y="18056"/>
                  <a:pt x="208849" y="17853"/>
                </a:cubicBezTo>
                <a:cubicBezTo>
                  <a:pt x="208442" y="17447"/>
                  <a:pt x="208239" y="17244"/>
                  <a:pt x="208239" y="17244"/>
                </a:cubicBezTo>
                <a:close/>
                <a:moveTo>
                  <a:pt x="80071" y="17244"/>
                </a:moveTo>
                <a:lnTo>
                  <a:pt x="79156" y="18158"/>
                </a:lnTo>
                <a:lnTo>
                  <a:pt x="79156" y="18463"/>
                </a:lnTo>
                <a:cubicBezTo>
                  <a:pt x="79360" y="18666"/>
                  <a:pt x="79461" y="18666"/>
                  <a:pt x="79461" y="18463"/>
                </a:cubicBezTo>
                <a:cubicBezTo>
                  <a:pt x="79461" y="18463"/>
                  <a:pt x="79868" y="18260"/>
                  <a:pt x="80680" y="17853"/>
                </a:cubicBezTo>
                <a:cubicBezTo>
                  <a:pt x="80680" y="17853"/>
                  <a:pt x="80477" y="17650"/>
                  <a:pt x="80071" y="17244"/>
                </a:cubicBezTo>
                <a:close/>
                <a:moveTo>
                  <a:pt x="62088" y="17244"/>
                </a:moveTo>
                <a:cubicBezTo>
                  <a:pt x="62088" y="17447"/>
                  <a:pt x="61986" y="17548"/>
                  <a:pt x="61783" y="17548"/>
                </a:cubicBezTo>
                <a:cubicBezTo>
                  <a:pt x="61986" y="17752"/>
                  <a:pt x="62088" y="17853"/>
                  <a:pt x="62088" y="17853"/>
                </a:cubicBezTo>
                <a:cubicBezTo>
                  <a:pt x="62291" y="17853"/>
                  <a:pt x="62392" y="17752"/>
                  <a:pt x="62392" y="17548"/>
                </a:cubicBezTo>
                <a:close/>
                <a:moveTo>
                  <a:pt x="67879" y="16939"/>
                </a:moveTo>
                <a:lnTo>
                  <a:pt x="65862" y="17947"/>
                </a:lnTo>
                <a:lnTo>
                  <a:pt x="66507" y="18463"/>
                </a:lnTo>
                <a:cubicBezTo>
                  <a:pt x="66812" y="18666"/>
                  <a:pt x="67168" y="18971"/>
                  <a:pt x="67574" y="19377"/>
                </a:cubicBezTo>
                <a:cubicBezTo>
                  <a:pt x="67574" y="18768"/>
                  <a:pt x="67625" y="18310"/>
                  <a:pt x="67726" y="18006"/>
                </a:cubicBezTo>
                <a:cubicBezTo>
                  <a:pt x="67828" y="17701"/>
                  <a:pt x="67879" y="17345"/>
                  <a:pt x="67879" y="16939"/>
                </a:cubicBezTo>
                <a:close/>
                <a:moveTo>
                  <a:pt x="51724" y="16939"/>
                </a:moveTo>
                <a:cubicBezTo>
                  <a:pt x="51928" y="17345"/>
                  <a:pt x="52029" y="17802"/>
                  <a:pt x="52029" y="18310"/>
                </a:cubicBezTo>
                <a:cubicBezTo>
                  <a:pt x="52029" y="18818"/>
                  <a:pt x="52131" y="19276"/>
                  <a:pt x="52334" y="19682"/>
                </a:cubicBezTo>
                <a:lnTo>
                  <a:pt x="54772" y="19682"/>
                </a:lnTo>
                <a:lnTo>
                  <a:pt x="55028" y="19810"/>
                </a:lnTo>
                <a:lnTo>
                  <a:pt x="56754" y="18615"/>
                </a:lnTo>
                <a:cubicBezTo>
                  <a:pt x="57668" y="18514"/>
                  <a:pt x="57922" y="17955"/>
                  <a:pt x="57516" y="16939"/>
                </a:cubicBezTo>
                <a:close/>
                <a:moveTo>
                  <a:pt x="84948" y="16634"/>
                </a:moveTo>
                <a:cubicBezTo>
                  <a:pt x="84948" y="16837"/>
                  <a:pt x="84846" y="16939"/>
                  <a:pt x="84643" y="16939"/>
                </a:cubicBezTo>
                <a:lnTo>
                  <a:pt x="85252" y="16939"/>
                </a:lnTo>
                <a:cubicBezTo>
                  <a:pt x="85049" y="16939"/>
                  <a:pt x="84948" y="16837"/>
                  <a:pt x="84948" y="16634"/>
                </a:cubicBezTo>
                <a:close/>
                <a:moveTo>
                  <a:pt x="180198" y="16024"/>
                </a:moveTo>
                <a:cubicBezTo>
                  <a:pt x="179994" y="16228"/>
                  <a:pt x="179893" y="16329"/>
                  <a:pt x="179893" y="16329"/>
                </a:cubicBezTo>
                <a:cubicBezTo>
                  <a:pt x="179690" y="16329"/>
                  <a:pt x="179588" y="16431"/>
                  <a:pt x="179588" y="16634"/>
                </a:cubicBezTo>
                <a:cubicBezTo>
                  <a:pt x="179588" y="16837"/>
                  <a:pt x="179690" y="16939"/>
                  <a:pt x="179893" y="16939"/>
                </a:cubicBezTo>
                <a:cubicBezTo>
                  <a:pt x="179893" y="16736"/>
                  <a:pt x="179994" y="16634"/>
                  <a:pt x="180198" y="16634"/>
                </a:cubicBezTo>
                <a:lnTo>
                  <a:pt x="180502" y="16329"/>
                </a:lnTo>
                <a:cubicBezTo>
                  <a:pt x="180502" y="16126"/>
                  <a:pt x="180401" y="16024"/>
                  <a:pt x="180198" y="16024"/>
                </a:cubicBezTo>
                <a:close/>
                <a:moveTo>
                  <a:pt x="88300" y="16024"/>
                </a:moveTo>
                <a:cubicBezTo>
                  <a:pt x="88504" y="16024"/>
                  <a:pt x="88605" y="16075"/>
                  <a:pt x="88605" y="16177"/>
                </a:cubicBezTo>
                <a:cubicBezTo>
                  <a:pt x="88605" y="16278"/>
                  <a:pt x="88707" y="16329"/>
                  <a:pt x="88910" y="16329"/>
                </a:cubicBezTo>
                <a:lnTo>
                  <a:pt x="88910" y="16024"/>
                </a:lnTo>
                <a:close/>
                <a:moveTo>
                  <a:pt x="77632" y="16024"/>
                </a:moveTo>
                <a:lnTo>
                  <a:pt x="77632" y="16329"/>
                </a:lnTo>
                <a:lnTo>
                  <a:pt x="78547" y="16329"/>
                </a:lnTo>
                <a:lnTo>
                  <a:pt x="78547" y="16024"/>
                </a:lnTo>
                <a:close/>
                <a:moveTo>
                  <a:pt x="47457" y="16024"/>
                </a:moveTo>
                <a:lnTo>
                  <a:pt x="47762" y="16329"/>
                </a:lnTo>
                <a:lnTo>
                  <a:pt x="47762" y="16024"/>
                </a:lnTo>
                <a:close/>
                <a:moveTo>
                  <a:pt x="26426" y="16024"/>
                </a:moveTo>
                <a:cubicBezTo>
                  <a:pt x="26629" y="16228"/>
                  <a:pt x="26731" y="16329"/>
                  <a:pt x="26731" y="16329"/>
                </a:cubicBezTo>
                <a:lnTo>
                  <a:pt x="26731" y="16024"/>
                </a:lnTo>
                <a:close/>
                <a:moveTo>
                  <a:pt x="187208" y="15720"/>
                </a:moveTo>
                <a:cubicBezTo>
                  <a:pt x="187005" y="16126"/>
                  <a:pt x="186700" y="16532"/>
                  <a:pt x="186294" y="16939"/>
                </a:cubicBezTo>
                <a:cubicBezTo>
                  <a:pt x="186497" y="16939"/>
                  <a:pt x="186598" y="16990"/>
                  <a:pt x="186598" y="17091"/>
                </a:cubicBezTo>
                <a:cubicBezTo>
                  <a:pt x="186598" y="17193"/>
                  <a:pt x="186700" y="17244"/>
                  <a:pt x="186903" y="17244"/>
                </a:cubicBezTo>
                <a:cubicBezTo>
                  <a:pt x="186903" y="17040"/>
                  <a:pt x="187208" y="16736"/>
                  <a:pt x="187818" y="16329"/>
                </a:cubicBezTo>
                <a:close/>
                <a:moveTo>
                  <a:pt x="98054" y="15720"/>
                </a:moveTo>
                <a:cubicBezTo>
                  <a:pt x="98054" y="16126"/>
                  <a:pt x="97952" y="16380"/>
                  <a:pt x="97749" y="16482"/>
                </a:cubicBezTo>
                <a:cubicBezTo>
                  <a:pt x="97546" y="16583"/>
                  <a:pt x="97444" y="16736"/>
                  <a:pt x="97444" y="16939"/>
                </a:cubicBezTo>
                <a:cubicBezTo>
                  <a:pt x="97648" y="17142"/>
                  <a:pt x="97749" y="17244"/>
                  <a:pt x="97749" y="17244"/>
                </a:cubicBezTo>
                <a:cubicBezTo>
                  <a:pt x="98156" y="16837"/>
                  <a:pt x="98562" y="16532"/>
                  <a:pt x="98968" y="16329"/>
                </a:cubicBezTo>
                <a:cubicBezTo>
                  <a:pt x="98765" y="16126"/>
                  <a:pt x="98613" y="16024"/>
                  <a:pt x="98511" y="16024"/>
                </a:cubicBezTo>
                <a:cubicBezTo>
                  <a:pt x="98410" y="16024"/>
                  <a:pt x="98257" y="15923"/>
                  <a:pt x="98054" y="15720"/>
                </a:cubicBezTo>
                <a:close/>
                <a:moveTo>
                  <a:pt x="183550" y="15415"/>
                </a:moveTo>
                <a:cubicBezTo>
                  <a:pt x="183550" y="15618"/>
                  <a:pt x="183347" y="15923"/>
                  <a:pt x="182941" y="16329"/>
                </a:cubicBezTo>
                <a:cubicBezTo>
                  <a:pt x="183144" y="16329"/>
                  <a:pt x="183144" y="16431"/>
                  <a:pt x="182941" y="16634"/>
                </a:cubicBezTo>
                <a:cubicBezTo>
                  <a:pt x="183754" y="16228"/>
                  <a:pt x="184160" y="16024"/>
                  <a:pt x="184160" y="16024"/>
                </a:cubicBezTo>
                <a:cubicBezTo>
                  <a:pt x="183754" y="15618"/>
                  <a:pt x="183550" y="15415"/>
                  <a:pt x="183550" y="15415"/>
                </a:cubicBezTo>
                <a:close/>
                <a:moveTo>
                  <a:pt x="95311" y="15110"/>
                </a:moveTo>
                <a:cubicBezTo>
                  <a:pt x="94904" y="15313"/>
                  <a:pt x="94396" y="15720"/>
                  <a:pt x="93787" y="16329"/>
                </a:cubicBezTo>
                <a:lnTo>
                  <a:pt x="95616" y="16329"/>
                </a:lnTo>
                <a:cubicBezTo>
                  <a:pt x="95209" y="15720"/>
                  <a:pt x="95108" y="15313"/>
                  <a:pt x="95311" y="15110"/>
                </a:cubicBezTo>
                <a:close/>
                <a:moveTo>
                  <a:pt x="38008" y="15110"/>
                </a:moveTo>
                <a:cubicBezTo>
                  <a:pt x="37399" y="15516"/>
                  <a:pt x="36688" y="16126"/>
                  <a:pt x="35875" y="16939"/>
                </a:cubicBezTo>
                <a:cubicBezTo>
                  <a:pt x="36688" y="16939"/>
                  <a:pt x="37348" y="16990"/>
                  <a:pt x="37856" y="17091"/>
                </a:cubicBezTo>
                <a:cubicBezTo>
                  <a:pt x="38364" y="17193"/>
                  <a:pt x="38923" y="17244"/>
                  <a:pt x="39532" y="17244"/>
                </a:cubicBezTo>
                <a:lnTo>
                  <a:pt x="39532" y="16634"/>
                </a:lnTo>
                <a:cubicBezTo>
                  <a:pt x="39329" y="16228"/>
                  <a:pt x="39075" y="15974"/>
                  <a:pt x="38770" y="15872"/>
                </a:cubicBezTo>
                <a:cubicBezTo>
                  <a:pt x="38466" y="15770"/>
                  <a:pt x="38212" y="15516"/>
                  <a:pt x="38008" y="15110"/>
                </a:cubicBezTo>
                <a:close/>
                <a:moveTo>
                  <a:pt x="227137" y="14805"/>
                </a:moveTo>
                <a:cubicBezTo>
                  <a:pt x="226934" y="15212"/>
                  <a:pt x="226832" y="15415"/>
                  <a:pt x="226832" y="15415"/>
                </a:cubicBezTo>
                <a:lnTo>
                  <a:pt x="227137" y="15415"/>
                </a:lnTo>
                <a:cubicBezTo>
                  <a:pt x="227340" y="15212"/>
                  <a:pt x="227442" y="15008"/>
                  <a:pt x="227442" y="14805"/>
                </a:cubicBezTo>
                <a:close/>
                <a:moveTo>
                  <a:pt x="31912" y="14805"/>
                </a:moveTo>
                <a:cubicBezTo>
                  <a:pt x="31506" y="15212"/>
                  <a:pt x="31303" y="15618"/>
                  <a:pt x="31303" y="16024"/>
                </a:cubicBezTo>
                <a:cubicBezTo>
                  <a:pt x="31303" y="16431"/>
                  <a:pt x="31100" y="16837"/>
                  <a:pt x="30693" y="17244"/>
                </a:cubicBezTo>
                <a:cubicBezTo>
                  <a:pt x="31303" y="17040"/>
                  <a:pt x="32217" y="16939"/>
                  <a:pt x="33436" y="16939"/>
                </a:cubicBezTo>
                <a:cubicBezTo>
                  <a:pt x="33030" y="16532"/>
                  <a:pt x="32725" y="16177"/>
                  <a:pt x="32522" y="15872"/>
                </a:cubicBezTo>
                <a:cubicBezTo>
                  <a:pt x="32319" y="15567"/>
                  <a:pt x="32116" y="15212"/>
                  <a:pt x="31912" y="14805"/>
                </a:cubicBezTo>
                <a:close/>
                <a:moveTo>
                  <a:pt x="231709" y="14500"/>
                </a:moveTo>
                <a:cubicBezTo>
                  <a:pt x="231506" y="14500"/>
                  <a:pt x="231404" y="14551"/>
                  <a:pt x="231404" y="14653"/>
                </a:cubicBezTo>
                <a:cubicBezTo>
                  <a:pt x="231404" y="14754"/>
                  <a:pt x="231302" y="14805"/>
                  <a:pt x="231099" y="14805"/>
                </a:cubicBezTo>
                <a:cubicBezTo>
                  <a:pt x="231302" y="15008"/>
                  <a:pt x="231404" y="15516"/>
                  <a:pt x="231404" y="16329"/>
                </a:cubicBezTo>
                <a:cubicBezTo>
                  <a:pt x="231201" y="16736"/>
                  <a:pt x="231048" y="17040"/>
                  <a:pt x="230947" y="17244"/>
                </a:cubicBezTo>
                <a:cubicBezTo>
                  <a:pt x="230845" y="17447"/>
                  <a:pt x="230591" y="17752"/>
                  <a:pt x="230185" y="18158"/>
                </a:cubicBezTo>
                <a:cubicBezTo>
                  <a:pt x="230794" y="17955"/>
                  <a:pt x="231302" y="17802"/>
                  <a:pt x="231709" y="17701"/>
                </a:cubicBezTo>
                <a:cubicBezTo>
                  <a:pt x="232115" y="17599"/>
                  <a:pt x="232522" y="17447"/>
                  <a:pt x="232928" y="17244"/>
                </a:cubicBezTo>
                <a:cubicBezTo>
                  <a:pt x="232522" y="16634"/>
                  <a:pt x="232115" y="15720"/>
                  <a:pt x="231709" y="14500"/>
                </a:cubicBezTo>
                <a:close/>
                <a:moveTo>
                  <a:pt x="85557" y="14500"/>
                </a:moveTo>
                <a:lnTo>
                  <a:pt x="85557" y="14805"/>
                </a:lnTo>
                <a:lnTo>
                  <a:pt x="86472" y="14805"/>
                </a:lnTo>
                <a:lnTo>
                  <a:pt x="86472" y="14500"/>
                </a:lnTo>
                <a:close/>
                <a:moveTo>
                  <a:pt x="219517" y="14196"/>
                </a:moveTo>
                <a:cubicBezTo>
                  <a:pt x="218704" y="15618"/>
                  <a:pt x="217993" y="15974"/>
                  <a:pt x="217383" y="15262"/>
                </a:cubicBezTo>
                <a:cubicBezTo>
                  <a:pt x="216774" y="14551"/>
                  <a:pt x="216164" y="14704"/>
                  <a:pt x="215554" y="15720"/>
                </a:cubicBezTo>
                <a:cubicBezTo>
                  <a:pt x="214742" y="16126"/>
                  <a:pt x="214335" y="16583"/>
                  <a:pt x="214335" y="17091"/>
                </a:cubicBezTo>
                <a:cubicBezTo>
                  <a:pt x="214335" y="17599"/>
                  <a:pt x="214132" y="18361"/>
                  <a:pt x="213726" y="19377"/>
                </a:cubicBezTo>
                <a:cubicBezTo>
                  <a:pt x="214538" y="18768"/>
                  <a:pt x="215148" y="18463"/>
                  <a:pt x="215554" y="18463"/>
                </a:cubicBezTo>
                <a:cubicBezTo>
                  <a:pt x="215758" y="17853"/>
                  <a:pt x="215859" y="17244"/>
                  <a:pt x="215859" y="16634"/>
                </a:cubicBezTo>
                <a:cubicBezTo>
                  <a:pt x="216672" y="16634"/>
                  <a:pt x="217282" y="16837"/>
                  <a:pt x="217688" y="17244"/>
                </a:cubicBezTo>
                <a:cubicBezTo>
                  <a:pt x="218094" y="17650"/>
                  <a:pt x="218602" y="17650"/>
                  <a:pt x="219212" y="17244"/>
                </a:cubicBezTo>
                <a:cubicBezTo>
                  <a:pt x="219212" y="16837"/>
                  <a:pt x="219263" y="16482"/>
                  <a:pt x="219364" y="16177"/>
                </a:cubicBezTo>
                <a:cubicBezTo>
                  <a:pt x="219466" y="15872"/>
                  <a:pt x="219517" y="15212"/>
                  <a:pt x="219517" y="14196"/>
                </a:cubicBezTo>
                <a:close/>
                <a:moveTo>
                  <a:pt x="49286" y="13891"/>
                </a:moveTo>
                <a:lnTo>
                  <a:pt x="49591" y="14196"/>
                </a:lnTo>
                <a:lnTo>
                  <a:pt x="49591" y="13891"/>
                </a:lnTo>
                <a:close/>
                <a:moveTo>
                  <a:pt x="22768" y="13891"/>
                </a:moveTo>
                <a:cubicBezTo>
                  <a:pt x="22565" y="14297"/>
                  <a:pt x="22260" y="14704"/>
                  <a:pt x="21854" y="15110"/>
                </a:cubicBezTo>
                <a:cubicBezTo>
                  <a:pt x="21041" y="14704"/>
                  <a:pt x="20635" y="14500"/>
                  <a:pt x="20635" y="14500"/>
                </a:cubicBezTo>
                <a:lnTo>
                  <a:pt x="20635" y="14805"/>
                </a:lnTo>
                <a:cubicBezTo>
                  <a:pt x="20838" y="14805"/>
                  <a:pt x="20990" y="14856"/>
                  <a:pt x="21092" y="14958"/>
                </a:cubicBezTo>
                <a:cubicBezTo>
                  <a:pt x="21194" y="15059"/>
                  <a:pt x="21448" y="15110"/>
                  <a:pt x="21854" y="15110"/>
                </a:cubicBezTo>
                <a:cubicBezTo>
                  <a:pt x="22260" y="15923"/>
                  <a:pt x="22718" y="16075"/>
                  <a:pt x="23226" y="15567"/>
                </a:cubicBezTo>
                <a:lnTo>
                  <a:pt x="24428" y="14365"/>
                </a:lnTo>
                <a:lnTo>
                  <a:pt x="23835" y="14196"/>
                </a:lnTo>
                <a:cubicBezTo>
                  <a:pt x="23530" y="14196"/>
                  <a:pt x="23175" y="14094"/>
                  <a:pt x="22768" y="13891"/>
                </a:cubicBezTo>
                <a:close/>
                <a:moveTo>
                  <a:pt x="18196" y="13891"/>
                </a:moveTo>
                <a:cubicBezTo>
                  <a:pt x="17790" y="14297"/>
                  <a:pt x="17485" y="14551"/>
                  <a:pt x="17282" y="14653"/>
                </a:cubicBezTo>
                <a:cubicBezTo>
                  <a:pt x="17079" y="14754"/>
                  <a:pt x="16876" y="14907"/>
                  <a:pt x="16672" y="15110"/>
                </a:cubicBezTo>
                <a:cubicBezTo>
                  <a:pt x="16469" y="15516"/>
                  <a:pt x="16418" y="15821"/>
                  <a:pt x="16520" y="16024"/>
                </a:cubicBezTo>
                <a:cubicBezTo>
                  <a:pt x="16622" y="16228"/>
                  <a:pt x="16571" y="16431"/>
                  <a:pt x="16368" y="16634"/>
                </a:cubicBezTo>
                <a:cubicBezTo>
                  <a:pt x="14945" y="16634"/>
                  <a:pt x="13624" y="17142"/>
                  <a:pt x="12405" y="18158"/>
                </a:cubicBezTo>
                <a:cubicBezTo>
                  <a:pt x="12405" y="18564"/>
                  <a:pt x="12507" y="18869"/>
                  <a:pt x="12710" y="19072"/>
                </a:cubicBezTo>
                <a:lnTo>
                  <a:pt x="12710" y="19682"/>
                </a:lnTo>
                <a:lnTo>
                  <a:pt x="12710" y="19987"/>
                </a:lnTo>
                <a:cubicBezTo>
                  <a:pt x="12710" y="20190"/>
                  <a:pt x="12304" y="20495"/>
                  <a:pt x="11491" y="20901"/>
                </a:cubicBezTo>
                <a:cubicBezTo>
                  <a:pt x="11694" y="21308"/>
                  <a:pt x="11796" y="21511"/>
                  <a:pt x="11796" y="21511"/>
                </a:cubicBezTo>
                <a:cubicBezTo>
                  <a:pt x="12608" y="21308"/>
                  <a:pt x="13624" y="21003"/>
                  <a:pt x="14844" y="20596"/>
                </a:cubicBezTo>
                <a:lnTo>
                  <a:pt x="14844" y="19987"/>
                </a:lnTo>
                <a:lnTo>
                  <a:pt x="13320" y="19987"/>
                </a:lnTo>
                <a:lnTo>
                  <a:pt x="13578" y="19682"/>
                </a:lnTo>
                <a:lnTo>
                  <a:pt x="14996" y="18006"/>
                </a:lnTo>
                <a:cubicBezTo>
                  <a:pt x="15504" y="17498"/>
                  <a:pt x="15961" y="17040"/>
                  <a:pt x="16368" y="16634"/>
                </a:cubicBezTo>
                <a:cubicBezTo>
                  <a:pt x="17790" y="15821"/>
                  <a:pt x="18400" y="14907"/>
                  <a:pt x="18196" y="13891"/>
                </a:cubicBezTo>
                <a:close/>
                <a:moveTo>
                  <a:pt x="40142" y="13586"/>
                </a:moveTo>
                <a:lnTo>
                  <a:pt x="40142" y="14196"/>
                </a:lnTo>
                <a:cubicBezTo>
                  <a:pt x="40142" y="14196"/>
                  <a:pt x="40345" y="13992"/>
                  <a:pt x="40752" y="13586"/>
                </a:cubicBezTo>
                <a:close/>
                <a:moveTo>
                  <a:pt x="228966" y="13281"/>
                </a:moveTo>
                <a:cubicBezTo>
                  <a:pt x="228966" y="13484"/>
                  <a:pt x="228864" y="13688"/>
                  <a:pt x="228661" y="13891"/>
                </a:cubicBezTo>
                <a:cubicBezTo>
                  <a:pt x="229067" y="13484"/>
                  <a:pt x="229270" y="13281"/>
                  <a:pt x="229270" y="13281"/>
                </a:cubicBezTo>
                <a:close/>
                <a:moveTo>
                  <a:pt x="205191" y="13281"/>
                </a:moveTo>
                <a:cubicBezTo>
                  <a:pt x="204378" y="13891"/>
                  <a:pt x="203972" y="14500"/>
                  <a:pt x="203972" y="15110"/>
                </a:cubicBezTo>
                <a:cubicBezTo>
                  <a:pt x="203769" y="15313"/>
                  <a:pt x="203820" y="15516"/>
                  <a:pt x="204124" y="15720"/>
                </a:cubicBezTo>
                <a:cubicBezTo>
                  <a:pt x="204429" y="15923"/>
                  <a:pt x="204582" y="16228"/>
                  <a:pt x="204582" y="16634"/>
                </a:cubicBezTo>
                <a:cubicBezTo>
                  <a:pt x="205598" y="15618"/>
                  <a:pt x="206156" y="14958"/>
                  <a:pt x="206258" y="14653"/>
                </a:cubicBezTo>
                <a:cubicBezTo>
                  <a:pt x="206360" y="14348"/>
                  <a:pt x="206004" y="13891"/>
                  <a:pt x="205191" y="13281"/>
                </a:cubicBezTo>
                <a:close/>
                <a:moveTo>
                  <a:pt x="117256" y="13281"/>
                </a:moveTo>
                <a:cubicBezTo>
                  <a:pt x="116850" y="13688"/>
                  <a:pt x="116393" y="13992"/>
                  <a:pt x="115885" y="14196"/>
                </a:cubicBezTo>
                <a:cubicBezTo>
                  <a:pt x="115377" y="14399"/>
                  <a:pt x="114920" y="14704"/>
                  <a:pt x="114513" y="15110"/>
                </a:cubicBezTo>
                <a:cubicBezTo>
                  <a:pt x="115123" y="15720"/>
                  <a:pt x="115631" y="16126"/>
                  <a:pt x="116037" y="16329"/>
                </a:cubicBezTo>
                <a:cubicBezTo>
                  <a:pt x="117460" y="15516"/>
                  <a:pt x="117866" y="14500"/>
                  <a:pt x="117256" y="13281"/>
                </a:cubicBezTo>
                <a:close/>
                <a:moveTo>
                  <a:pt x="101407" y="12976"/>
                </a:moveTo>
                <a:cubicBezTo>
                  <a:pt x="101204" y="13383"/>
                  <a:pt x="101102" y="13840"/>
                  <a:pt x="101102" y="14348"/>
                </a:cubicBezTo>
                <a:cubicBezTo>
                  <a:pt x="101102" y="14856"/>
                  <a:pt x="100899" y="15618"/>
                  <a:pt x="100492" y="16634"/>
                </a:cubicBezTo>
                <a:cubicBezTo>
                  <a:pt x="101305" y="15821"/>
                  <a:pt x="101915" y="15212"/>
                  <a:pt x="102321" y="14805"/>
                </a:cubicBezTo>
                <a:cubicBezTo>
                  <a:pt x="102728" y="14399"/>
                  <a:pt x="103439" y="13789"/>
                  <a:pt x="104455" y="12976"/>
                </a:cubicBezTo>
                <a:close/>
                <a:moveTo>
                  <a:pt x="82509" y="12976"/>
                </a:moveTo>
                <a:cubicBezTo>
                  <a:pt x="82916" y="13383"/>
                  <a:pt x="83220" y="13688"/>
                  <a:pt x="83424" y="13891"/>
                </a:cubicBezTo>
                <a:cubicBezTo>
                  <a:pt x="83627" y="14094"/>
                  <a:pt x="83932" y="14399"/>
                  <a:pt x="84338" y="14805"/>
                </a:cubicBezTo>
                <a:cubicBezTo>
                  <a:pt x="84541" y="14399"/>
                  <a:pt x="84694" y="14094"/>
                  <a:pt x="84795" y="13891"/>
                </a:cubicBezTo>
                <a:cubicBezTo>
                  <a:pt x="84897" y="13688"/>
                  <a:pt x="85049" y="13383"/>
                  <a:pt x="85252" y="12976"/>
                </a:cubicBezTo>
                <a:close/>
                <a:moveTo>
                  <a:pt x="48067" y="12976"/>
                </a:moveTo>
                <a:cubicBezTo>
                  <a:pt x="48067" y="13180"/>
                  <a:pt x="48168" y="13281"/>
                  <a:pt x="48372" y="13281"/>
                </a:cubicBezTo>
                <a:lnTo>
                  <a:pt x="48676" y="13281"/>
                </a:lnTo>
                <a:lnTo>
                  <a:pt x="48372" y="12976"/>
                </a:lnTo>
                <a:close/>
                <a:moveTo>
                  <a:pt x="46848" y="12976"/>
                </a:moveTo>
                <a:lnTo>
                  <a:pt x="46543" y="13281"/>
                </a:lnTo>
                <a:lnTo>
                  <a:pt x="46848" y="13281"/>
                </a:lnTo>
                <a:cubicBezTo>
                  <a:pt x="47051" y="13281"/>
                  <a:pt x="47152" y="13180"/>
                  <a:pt x="47152" y="12976"/>
                </a:cubicBezTo>
                <a:close/>
                <a:moveTo>
                  <a:pt x="20025" y="12976"/>
                </a:moveTo>
                <a:lnTo>
                  <a:pt x="20025" y="13281"/>
                </a:lnTo>
                <a:lnTo>
                  <a:pt x="21244" y="13281"/>
                </a:lnTo>
                <a:cubicBezTo>
                  <a:pt x="21041" y="13078"/>
                  <a:pt x="20940" y="12976"/>
                  <a:pt x="20940" y="12976"/>
                </a:cubicBezTo>
                <a:close/>
                <a:moveTo>
                  <a:pt x="60716" y="12748"/>
                </a:moveTo>
                <a:cubicBezTo>
                  <a:pt x="59700" y="12595"/>
                  <a:pt x="58532" y="12875"/>
                  <a:pt x="57211" y="13586"/>
                </a:cubicBezTo>
                <a:cubicBezTo>
                  <a:pt x="57617" y="13992"/>
                  <a:pt x="58125" y="14297"/>
                  <a:pt x="58735" y="14500"/>
                </a:cubicBezTo>
                <a:cubicBezTo>
                  <a:pt x="59344" y="14704"/>
                  <a:pt x="59852" y="15008"/>
                  <a:pt x="60259" y="15415"/>
                </a:cubicBezTo>
                <a:cubicBezTo>
                  <a:pt x="60868" y="15212"/>
                  <a:pt x="61376" y="15110"/>
                  <a:pt x="61783" y="15110"/>
                </a:cubicBezTo>
                <a:cubicBezTo>
                  <a:pt x="62189" y="15110"/>
                  <a:pt x="62697" y="14907"/>
                  <a:pt x="63307" y="14500"/>
                </a:cubicBezTo>
                <a:cubicBezTo>
                  <a:pt x="62596" y="13484"/>
                  <a:pt x="61732" y="12900"/>
                  <a:pt x="60716" y="12748"/>
                </a:cubicBezTo>
                <a:close/>
                <a:moveTo>
                  <a:pt x="221650" y="12672"/>
                </a:moveTo>
                <a:cubicBezTo>
                  <a:pt x="221447" y="12875"/>
                  <a:pt x="221244" y="12976"/>
                  <a:pt x="221041" y="12976"/>
                </a:cubicBezTo>
                <a:cubicBezTo>
                  <a:pt x="221244" y="13992"/>
                  <a:pt x="221650" y="14704"/>
                  <a:pt x="222260" y="15110"/>
                </a:cubicBezTo>
                <a:lnTo>
                  <a:pt x="222870" y="14500"/>
                </a:lnTo>
                <a:cubicBezTo>
                  <a:pt x="222463" y="13484"/>
                  <a:pt x="222158" y="12976"/>
                  <a:pt x="221955" y="12976"/>
                </a:cubicBezTo>
                <a:cubicBezTo>
                  <a:pt x="221955" y="12570"/>
                  <a:pt x="221854" y="12468"/>
                  <a:pt x="221650" y="12672"/>
                </a:cubicBezTo>
                <a:close/>
                <a:moveTo>
                  <a:pt x="213116" y="12367"/>
                </a:moveTo>
                <a:cubicBezTo>
                  <a:pt x="211694" y="13180"/>
                  <a:pt x="210982" y="13942"/>
                  <a:pt x="210982" y="14653"/>
                </a:cubicBezTo>
                <a:cubicBezTo>
                  <a:pt x="210982" y="15364"/>
                  <a:pt x="210982" y="16228"/>
                  <a:pt x="210982" y="17244"/>
                </a:cubicBezTo>
                <a:cubicBezTo>
                  <a:pt x="212202" y="16634"/>
                  <a:pt x="212811" y="15923"/>
                  <a:pt x="212811" y="15110"/>
                </a:cubicBezTo>
                <a:cubicBezTo>
                  <a:pt x="212811" y="14297"/>
                  <a:pt x="212913" y="13383"/>
                  <a:pt x="213116" y="12367"/>
                </a:cubicBezTo>
                <a:close/>
                <a:moveTo>
                  <a:pt x="190256" y="12367"/>
                </a:moveTo>
                <a:cubicBezTo>
                  <a:pt x="190053" y="13180"/>
                  <a:pt x="189951" y="13840"/>
                  <a:pt x="189951" y="14348"/>
                </a:cubicBezTo>
                <a:cubicBezTo>
                  <a:pt x="189951" y="14856"/>
                  <a:pt x="189748" y="15618"/>
                  <a:pt x="189342" y="16634"/>
                </a:cubicBezTo>
                <a:cubicBezTo>
                  <a:pt x="189342" y="17040"/>
                  <a:pt x="189392" y="17294"/>
                  <a:pt x="189494" y="17396"/>
                </a:cubicBezTo>
                <a:cubicBezTo>
                  <a:pt x="189596" y="17498"/>
                  <a:pt x="189646" y="17650"/>
                  <a:pt x="189646" y="17853"/>
                </a:cubicBezTo>
                <a:cubicBezTo>
                  <a:pt x="189850" y="17650"/>
                  <a:pt x="189951" y="17548"/>
                  <a:pt x="189951" y="17548"/>
                </a:cubicBezTo>
                <a:lnTo>
                  <a:pt x="189951" y="16634"/>
                </a:lnTo>
                <a:lnTo>
                  <a:pt x="189342" y="16634"/>
                </a:lnTo>
                <a:cubicBezTo>
                  <a:pt x="190358" y="15821"/>
                  <a:pt x="191018" y="15161"/>
                  <a:pt x="191323" y="14653"/>
                </a:cubicBezTo>
                <a:cubicBezTo>
                  <a:pt x="191628" y="14145"/>
                  <a:pt x="192186" y="13586"/>
                  <a:pt x="192999" y="12976"/>
                </a:cubicBezTo>
                <a:cubicBezTo>
                  <a:pt x="192390" y="12976"/>
                  <a:pt x="191882" y="12875"/>
                  <a:pt x="191475" y="12672"/>
                </a:cubicBezTo>
                <a:cubicBezTo>
                  <a:pt x="191069" y="12468"/>
                  <a:pt x="190662" y="12367"/>
                  <a:pt x="190256" y="12367"/>
                </a:cubicBezTo>
                <a:close/>
                <a:moveTo>
                  <a:pt x="113294" y="12367"/>
                </a:moveTo>
                <a:cubicBezTo>
                  <a:pt x="113091" y="12773"/>
                  <a:pt x="112786" y="12976"/>
                  <a:pt x="112380" y="12976"/>
                </a:cubicBezTo>
                <a:lnTo>
                  <a:pt x="112380" y="13281"/>
                </a:lnTo>
                <a:lnTo>
                  <a:pt x="113599" y="13281"/>
                </a:lnTo>
                <a:cubicBezTo>
                  <a:pt x="113396" y="13078"/>
                  <a:pt x="113294" y="12773"/>
                  <a:pt x="113294" y="12367"/>
                </a:cubicBezTo>
                <a:close/>
                <a:moveTo>
                  <a:pt x="51724" y="12367"/>
                </a:moveTo>
                <a:cubicBezTo>
                  <a:pt x="51521" y="12773"/>
                  <a:pt x="51318" y="13078"/>
                  <a:pt x="51115" y="13281"/>
                </a:cubicBezTo>
                <a:cubicBezTo>
                  <a:pt x="51318" y="13688"/>
                  <a:pt x="51521" y="14094"/>
                  <a:pt x="51724" y="14500"/>
                </a:cubicBezTo>
                <a:cubicBezTo>
                  <a:pt x="51928" y="14907"/>
                  <a:pt x="52232" y="15313"/>
                  <a:pt x="52639" y="15720"/>
                </a:cubicBezTo>
                <a:cubicBezTo>
                  <a:pt x="53045" y="15313"/>
                  <a:pt x="53452" y="14704"/>
                  <a:pt x="53858" y="13891"/>
                </a:cubicBezTo>
                <a:cubicBezTo>
                  <a:pt x="53045" y="13484"/>
                  <a:pt x="52334" y="12976"/>
                  <a:pt x="51724" y="12367"/>
                </a:cubicBezTo>
                <a:close/>
                <a:moveTo>
                  <a:pt x="226222" y="12062"/>
                </a:moveTo>
                <a:lnTo>
                  <a:pt x="225918" y="12367"/>
                </a:lnTo>
                <a:lnTo>
                  <a:pt x="226527" y="12062"/>
                </a:lnTo>
                <a:close/>
                <a:moveTo>
                  <a:pt x="202143" y="12062"/>
                </a:moveTo>
                <a:cubicBezTo>
                  <a:pt x="201737" y="12265"/>
                  <a:pt x="201534" y="12672"/>
                  <a:pt x="201534" y="13281"/>
                </a:cubicBezTo>
                <a:lnTo>
                  <a:pt x="202143" y="13281"/>
                </a:lnTo>
                <a:lnTo>
                  <a:pt x="202448" y="12976"/>
                </a:lnTo>
                <a:cubicBezTo>
                  <a:pt x="202245" y="12367"/>
                  <a:pt x="202143" y="12062"/>
                  <a:pt x="202143" y="12062"/>
                </a:cubicBezTo>
                <a:close/>
                <a:moveTo>
                  <a:pt x="78852" y="12062"/>
                </a:moveTo>
                <a:cubicBezTo>
                  <a:pt x="78852" y="13281"/>
                  <a:pt x="78902" y="13992"/>
                  <a:pt x="79004" y="14196"/>
                </a:cubicBezTo>
                <a:cubicBezTo>
                  <a:pt x="79106" y="14399"/>
                  <a:pt x="79461" y="14297"/>
                  <a:pt x="80071" y="13891"/>
                </a:cubicBezTo>
                <a:cubicBezTo>
                  <a:pt x="80071" y="13688"/>
                  <a:pt x="79969" y="13484"/>
                  <a:pt x="79766" y="13281"/>
                </a:cubicBezTo>
                <a:cubicBezTo>
                  <a:pt x="79563" y="13078"/>
                  <a:pt x="79258" y="12672"/>
                  <a:pt x="78852" y="12062"/>
                </a:cubicBezTo>
                <a:close/>
                <a:moveTo>
                  <a:pt x="75804" y="12062"/>
                </a:moveTo>
                <a:cubicBezTo>
                  <a:pt x="75194" y="12468"/>
                  <a:pt x="74788" y="12773"/>
                  <a:pt x="74584" y="12976"/>
                </a:cubicBezTo>
                <a:lnTo>
                  <a:pt x="75194" y="13586"/>
                </a:lnTo>
                <a:cubicBezTo>
                  <a:pt x="75600" y="13180"/>
                  <a:pt x="75804" y="12976"/>
                  <a:pt x="75804" y="12976"/>
                </a:cubicBezTo>
                <a:cubicBezTo>
                  <a:pt x="75804" y="12367"/>
                  <a:pt x="75804" y="12062"/>
                  <a:pt x="75804" y="12062"/>
                </a:cubicBezTo>
                <a:close/>
                <a:moveTo>
                  <a:pt x="72756" y="12062"/>
                </a:moveTo>
                <a:cubicBezTo>
                  <a:pt x="72349" y="13484"/>
                  <a:pt x="72248" y="14399"/>
                  <a:pt x="72451" y="14805"/>
                </a:cubicBezTo>
                <a:cubicBezTo>
                  <a:pt x="73060" y="13992"/>
                  <a:pt x="73365" y="13484"/>
                  <a:pt x="73365" y="13281"/>
                </a:cubicBezTo>
                <a:cubicBezTo>
                  <a:pt x="73365" y="13078"/>
                  <a:pt x="73162" y="12672"/>
                  <a:pt x="72756" y="12062"/>
                </a:cubicBezTo>
                <a:close/>
                <a:moveTo>
                  <a:pt x="206715" y="9624"/>
                </a:moveTo>
                <a:cubicBezTo>
                  <a:pt x="207122" y="10640"/>
                  <a:pt x="207477" y="11046"/>
                  <a:pt x="207782" y="10843"/>
                </a:cubicBezTo>
                <a:cubicBezTo>
                  <a:pt x="208087" y="10640"/>
                  <a:pt x="208442" y="10233"/>
                  <a:pt x="208849" y="9624"/>
                </a:cubicBezTo>
                <a:close/>
                <a:moveTo>
                  <a:pt x="218907" y="9319"/>
                </a:moveTo>
                <a:cubicBezTo>
                  <a:pt x="218094" y="10132"/>
                  <a:pt x="217282" y="11148"/>
                  <a:pt x="216469" y="12367"/>
                </a:cubicBezTo>
                <a:cubicBezTo>
                  <a:pt x="216062" y="12367"/>
                  <a:pt x="215758" y="12468"/>
                  <a:pt x="215554" y="12672"/>
                </a:cubicBezTo>
                <a:cubicBezTo>
                  <a:pt x="215351" y="12875"/>
                  <a:pt x="215046" y="13078"/>
                  <a:pt x="214640" y="13281"/>
                </a:cubicBezTo>
                <a:cubicBezTo>
                  <a:pt x="215046" y="13891"/>
                  <a:pt x="215758" y="14297"/>
                  <a:pt x="216774" y="14500"/>
                </a:cubicBezTo>
                <a:cubicBezTo>
                  <a:pt x="217383" y="13891"/>
                  <a:pt x="217942" y="13230"/>
                  <a:pt x="218450" y="12519"/>
                </a:cubicBezTo>
                <a:cubicBezTo>
                  <a:pt x="218958" y="11808"/>
                  <a:pt x="219517" y="11148"/>
                  <a:pt x="220126" y="10538"/>
                </a:cubicBezTo>
                <a:cubicBezTo>
                  <a:pt x="219923" y="10335"/>
                  <a:pt x="219720" y="10182"/>
                  <a:pt x="219517" y="10081"/>
                </a:cubicBezTo>
                <a:cubicBezTo>
                  <a:pt x="219314" y="9979"/>
                  <a:pt x="219110" y="9725"/>
                  <a:pt x="218907" y="9319"/>
                </a:cubicBezTo>
                <a:close/>
                <a:moveTo>
                  <a:pt x="201838" y="9319"/>
                </a:moveTo>
                <a:cubicBezTo>
                  <a:pt x="201026" y="9522"/>
                  <a:pt x="200416" y="9674"/>
                  <a:pt x="200010" y="9776"/>
                </a:cubicBezTo>
                <a:cubicBezTo>
                  <a:pt x="199603" y="9878"/>
                  <a:pt x="198892" y="9928"/>
                  <a:pt x="197876" y="9928"/>
                </a:cubicBezTo>
                <a:cubicBezTo>
                  <a:pt x="198486" y="10335"/>
                  <a:pt x="198943" y="10640"/>
                  <a:pt x="199248" y="10843"/>
                </a:cubicBezTo>
                <a:cubicBezTo>
                  <a:pt x="199552" y="11046"/>
                  <a:pt x="199908" y="11351"/>
                  <a:pt x="200314" y="11757"/>
                </a:cubicBezTo>
                <a:cubicBezTo>
                  <a:pt x="200518" y="11351"/>
                  <a:pt x="200721" y="10995"/>
                  <a:pt x="200924" y="10690"/>
                </a:cubicBezTo>
                <a:cubicBezTo>
                  <a:pt x="201127" y="10386"/>
                  <a:pt x="201432" y="9928"/>
                  <a:pt x="201838" y="9319"/>
                </a:cubicBezTo>
                <a:close/>
                <a:moveTo>
                  <a:pt x="202448" y="9014"/>
                </a:moveTo>
                <a:lnTo>
                  <a:pt x="202448" y="9319"/>
                </a:lnTo>
                <a:lnTo>
                  <a:pt x="203362" y="9319"/>
                </a:lnTo>
                <a:lnTo>
                  <a:pt x="203362" y="9014"/>
                </a:lnTo>
                <a:close/>
                <a:moveTo>
                  <a:pt x="13624" y="3223"/>
                </a:moveTo>
                <a:cubicBezTo>
                  <a:pt x="15250" y="3629"/>
                  <a:pt x="16977" y="3731"/>
                  <a:pt x="18806" y="3528"/>
                </a:cubicBezTo>
                <a:cubicBezTo>
                  <a:pt x="20635" y="3324"/>
                  <a:pt x="22464" y="3223"/>
                  <a:pt x="24292" y="3223"/>
                </a:cubicBezTo>
                <a:cubicBezTo>
                  <a:pt x="27137" y="3426"/>
                  <a:pt x="29931" y="3578"/>
                  <a:pt x="32674" y="3680"/>
                </a:cubicBezTo>
                <a:cubicBezTo>
                  <a:pt x="35418" y="3782"/>
                  <a:pt x="38212" y="3832"/>
                  <a:pt x="41056" y="3832"/>
                </a:cubicBezTo>
                <a:lnTo>
                  <a:pt x="55382" y="3832"/>
                </a:lnTo>
                <a:lnTo>
                  <a:pt x="61478" y="3832"/>
                </a:lnTo>
                <a:lnTo>
                  <a:pt x="63307" y="3832"/>
                </a:lnTo>
                <a:cubicBezTo>
                  <a:pt x="65542" y="3629"/>
                  <a:pt x="67625" y="3528"/>
                  <a:pt x="69555" y="3528"/>
                </a:cubicBezTo>
                <a:cubicBezTo>
                  <a:pt x="71486" y="3528"/>
                  <a:pt x="73467" y="3426"/>
                  <a:pt x="75499" y="3223"/>
                </a:cubicBezTo>
                <a:lnTo>
                  <a:pt x="78547" y="3223"/>
                </a:lnTo>
                <a:cubicBezTo>
                  <a:pt x="80782" y="3629"/>
                  <a:pt x="83068" y="3832"/>
                  <a:pt x="85405" y="3832"/>
                </a:cubicBezTo>
                <a:cubicBezTo>
                  <a:pt x="87742" y="3832"/>
                  <a:pt x="90028" y="3629"/>
                  <a:pt x="92263" y="3223"/>
                </a:cubicBezTo>
                <a:lnTo>
                  <a:pt x="93177" y="3223"/>
                </a:lnTo>
                <a:cubicBezTo>
                  <a:pt x="95616" y="4036"/>
                  <a:pt x="98206" y="4137"/>
                  <a:pt x="100950" y="3528"/>
                </a:cubicBezTo>
                <a:cubicBezTo>
                  <a:pt x="103693" y="2918"/>
                  <a:pt x="106487" y="3020"/>
                  <a:pt x="109332" y="3832"/>
                </a:cubicBezTo>
                <a:cubicBezTo>
                  <a:pt x="111567" y="3223"/>
                  <a:pt x="113650" y="3121"/>
                  <a:pt x="115580" y="3528"/>
                </a:cubicBezTo>
                <a:cubicBezTo>
                  <a:pt x="117510" y="3934"/>
                  <a:pt x="119593" y="3934"/>
                  <a:pt x="121828" y="3528"/>
                </a:cubicBezTo>
                <a:cubicBezTo>
                  <a:pt x="122844" y="3121"/>
                  <a:pt x="123962" y="3020"/>
                  <a:pt x="125181" y="3223"/>
                </a:cubicBezTo>
                <a:cubicBezTo>
                  <a:pt x="126400" y="3426"/>
                  <a:pt x="127518" y="3629"/>
                  <a:pt x="128534" y="3832"/>
                </a:cubicBezTo>
                <a:cubicBezTo>
                  <a:pt x="131379" y="4442"/>
                  <a:pt x="132700" y="6169"/>
                  <a:pt x="132496" y="9014"/>
                </a:cubicBezTo>
                <a:cubicBezTo>
                  <a:pt x="132090" y="11249"/>
                  <a:pt x="131633" y="13332"/>
                  <a:pt x="131125" y="15262"/>
                </a:cubicBezTo>
                <a:cubicBezTo>
                  <a:pt x="130617" y="17193"/>
                  <a:pt x="130058" y="19276"/>
                  <a:pt x="129448" y="21511"/>
                </a:cubicBezTo>
                <a:cubicBezTo>
                  <a:pt x="129245" y="22324"/>
                  <a:pt x="128940" y="23746"/>
                  <a:pt x="128534" y="25778"/>
                </a:cubicBezTo>
                <a:cubicBezTo>
                  <a:pt x="128128" y="27404"/>
                  <a:pt x="127772" y="29029"/>
                  <a:pt x="127467" y="30655"/>
                </a:cubicBezTo>
                <a:cubicBezTo>
                  <a:pt x="127162" y="32280"/>
                  <a:pt x="126908" y="33703"/>
                  <a:pt x="126705" y="34922"/>
                </a:cubicBezTo>
                <a:cubicBezTo>
                  <a:pt x="124470" y="37767"/>
                  <a:pt x="121828" y="39189"/>
                  <a:pt x="118780" y="39189"/>
                </a:cubicBezTo>
                <a:cubicBezTo>
                  <a:pt x="116748" y="39189"/>
                  <a:pt x="114869" y="39138"/>
                  <a:pt x="113142" y="39037"/>
                </a:cubicBezTo>
                <a:cubicBezTo>
                  <a:pt x="111414" y="38935"/>
                  <a:pt x="109535" y="38884"/>
                  <a:pt x="107503" y="38884"/>
                </a:cubicBezTo>
                <a:cubicBezTo>
                  <a:pt x="103845" y="38884"/>
                  <a:pt x="100289" y="38732"/>
                  <a:pt x="96835" y="38427"/>
                </a:cubicBezTo>
                <a:cubicBezTo>
                  <a:pt x="93380" y="38122"/>
                  <a:pt x="89824" y="38478"/>
                  <a:pt x="86167" y="39494"/>
                </a:cubicBezTo>
                <a:cubicBezTo>
                  <a:pt x="84541" y="40510"/>
                  <a:pt x="83474" y="41526"/>
                  <a:pt x="82966" y="42542"/>
                </a:cubicBezTo>
                <a:cubicBezTo>
                  <a:pt x="82458" y="43558"/>
                  <a:pt x="82103" y="44879"/>
                  <a:pt x="81900" y="46504"/>
                </a:cubicBezTo>
                <a:cubicBezTo>
                  <a:pt x="81900" y="47317"/>
                  <a:pt x="81798" y="48079"/>
                  <a:pt x="81595" y="48790"/>
                </a:cubicBezTo>
                <a:cubicBezTo>
                  <a:pt x="81392" y="49502"/>
                  <a:pt x="81188" y="50365"/>
                  <a:pt x="80985" y="51381"/>
                </a:cubicBezTo>
                <a:cubicBezTo>
                  <a:pt x="79766" y="56055"/>
                  <a:pt x="78547" y="60932"/>
                  <a:pt x="77328" y="66012"/>
                </a:cubicBezTo>
                <a:cubicBezTo>
                  <a:pt x="76921" y="68044"/>
                  <a:pt x="76566" y="70126"/>
                  <a:pt x="76261" y="72260"/>
                </a:cubicBezTo>
                <a:cubicBezTo>
                  <a:pt x="75956" y="74394"/>
                  <a:pt x="75600" y="76578"/>
                  <a:pt x="75194" y="78813"/>
                </a:cubicBezTo>
                <a:lnTo>
                  <a:pt x="75194" y="79118"/>
                </a:lnTo>
                <a:cubicBezTo>
                  <a:pt x="74178" y="82166"/>
                  <a:pt x="73467" y="85265"/>
                  <a:pt x="73060" y="88414"/>
                </a:cubicBezTo>
                <a:cubicBezTo>
                  <a:pt x="72654" y="91564"/>
                  <a:pt x="72044" y="94663"/>
                  <a:pt x="71232" y="97711"/>
                </a:cubicBezTo>
                <a:cubicBezTo>
                  <a:pt x="70419" y="100556"/>
                  <a:pt x="69708" y="103299"/>
                  <a:pt x="69098" y="105940"/>
                </a:cubicBezTo>
                <a:cubicBezTo>
                  <a:pt x="68488" y="108582"/>
                  <a:pt x="67777" y="111325"/>
                  <a:pt x="66964" y="114170"/>
                </a:cubicBezTo>
                <a:cubicBezTo>
                  <a:pt x="66761" y="115186"/>
                  <a:pt x="66660" y="116253"/>
                  <a:pt x="66660" y="117370"/>
                </a:cubicBezTo>
                <a:cubicBezTo>
                  <a:pt x="66660" y="118488"/>
                  <a:pt x="66558" y="119555"/>
                  <a:pt x="66355" y="120571"/>
                </a:cubicBezTo>
                <a:cubicBezTo>
                  <a:pt x="65948" y="122806"/>
                  <a:pt x="65440" y="124990"/>
                  <a:pt x="64831" y="127124"/>
                </a:cubicBezTo>
                <a:cubicBezTo>
                  <a:pt x="64221" y="129258"/>
                  <a:pt x="63713" y="131442"/>
                  <a:pt x="63307" y="133677"/>
                </a:cubicBezTo>
                <a:cubicBezTo>
                  <a:pt x="62697" y="135100"/>
                  <a:pt x="62291" y="136319"/>
                  <a:pt x="62088" y="137335"/>
                </a:cubicBezTo>
                <a:lnTo>
                  <a:pt x="59344" y="151051"/>
                </a:lnTo>
                <a:cubicBezTo>
                  <a:pt x="59141" y="151660"/>
                  <a:pt x="59040" y="152321"/>
                  <a:pt x="59040" y="153032"/>
                </a:cubicBezTo>
                <a:cubicBezTo>
                  <a:pt x="59040" y="153743"/>
                  <a:pt x="58938" y="154404"/>
                  <a:pt x="58735" y="155013"/>
                </a:cubicBezTo>
                <a:cubicBezTo>
                  <a:pt x="58328" y="156436"/>
                  <a:pt x="58024" y="157909"/>
                  <a:pt x="57820" y="159433"/>
                </a:cubicBezTo>
                <a:cubicBezTo>
                  <a:pt x="57617" y="160957"/>
                  <a:pt x="57312" y="162430"/>
                  <a:pt x="56906" y="163852"/>
                </a:cubicBezTo>
                <a:cubicBezTo>
                  <a:pt x="56500" y="165275"/>
                  <a:pt x="56195" y="166545"/>
                  <a:pt x="55992" y="167662"/>
                </a:cubicBezTo>
                <a:cubicBezTo>
                  <a:pt x="55788" y="168780"/>
                  <a:pt x="55585" y="169948"/>
                  <a:pt x="55382" y="171168"/>
                </a:cubicBezTo>
                <a:cubicBezTo>
                  <a:pt x="55382" y="171574"/>
                  <a:pt x="55382" y="172133"/>
                  <a:pt x="55382" y="172844"/>
                </a:cubicBezTo>
                <a:cubicBezTo>
                  <a:pt x="55382" y="173555"/>
                  <a:pt x="55179" y="174114"/>
                  <a:pt x="54772" y="174520"/>
                </a:cubicBezTo>
                <a:cubicBezTo>
                  <a:pt x="54163" y="176349"/>
                  <a:pt x="53706" y="178280"/>
                  <a:pt x="53401" y="180312"/>
                </a:cubicBezTo>
                <a:cubicBezTo>
                  <a:pt x="53096" y="182344"/>
                  <a:pt x="52740" y="184376"/>
                  <a:pt x="52334" y="186408"/>
                </a:cubicBezTo>
                <a:cubicBezTo>
                  <a:pt x="51724" y="189456"/>
                  <a:pt x="51064" y="192402"/>
                  <a:pt x="50353" y="195247"/>
                </a:cubicBezTo>
                <a:cubicBezTo>
                  <a:pt x="49642" y="198092"/>
                  <a:pt x="48981" y="200936"/>
                  <a:pt x="48372" y="203781"/>
                </a:cubicBezTo>
                <a:cubicBezTo>
                  <a:pt x="48168" y="204594"/>
                  <a:pt x="48067" y="205610"/>
                  <a:pt x="48067" y="206829"/>
                </a:cubicBezTo>
                <a:cubicBezTo>
                  <a:pt x="47660" y="209268"/>
                  <a:pt x="47152" y="210944"/>
                  <a:pt x="46543" y="211858"/>
                </a:cubicBezTo>
                <a:cubicBezTo>
                  <a:pt x="45933" y="212773"/>
                  <a:pt x="44511" y="213738"/>
                  <a:pt x="42276" y="214754"/>
                </a:cubicBezTo>
                <a:lnTo>
                  <a:pt x="8138" y="214754"/>
                </a:lnTo>
                <a:cubicBezTo>
                  <a:pt x="7732" y="214754"/>
                  <a:pt x="7376" y="214652"/>
                  <a:pt x="7071" y="214449"/>
                </a:cubicBezTo>
                <a:cubicBezTo>
                  <a:pt x="6766" y="214246"/>
                  <a:pt x="6309" y="213941"/>
                  <a:pt x="5700" y="213535"/>
                </a:cubicBezTo>
                <a:cubicBezTo>
                  <a:pt x="5700" y="213128"/>
                  <a:pt x="5598" y="212671"/>
                  <a:pt x="5395" y="212163"/>
                </a:cubicBezTo>
                <a:cubicBezTo>
                  <a:pt x="5192" y="211655"/>
                  <a:pt x="5192" y="211096"/>
                  <a:pt x="5395" y="210487"/>
                </a:cubicBezTo>
                <a:cubicBezTo>
                  <a:pt x="5598" y="209064"/>
                  <a:pt x="5700" y="207642"/>
                  <a:pt x="5700" y="206220"/>
                </a:cubicBezTo>
                <a:cubicBezTo>
                  <a:pt x="5700" y="204797"/>
                  <a:pt x="6106" y="203273"/>
                  <a:pt x="6919" y="201648"/>
                </a:cubicBezTo>
                <a:cubicBezTo>
                  <a:pt x="7325" y="201241"/>
                  <a:pt x="7528" y="200835"/>
                  <a:pt x="7528" y="200428"/>
                </a:cubicBezTo>
                <a:cubicBezTo>
                  <a:pt x="7528" y="200022"/>
                  <a:pt x="7528" y="199616"/>
                  <a:pt x="7528" y="199209"/>
                </a:cubicBezTo>
                <a:cubicBezTo>
                  <a:pt x="8544" y="194332"/>
                  <a:pt x="9611" y="189506"/>
                  <a:pt x="10729" y="184731"/>
                </a:cubicBezTo>
                <a:cubicBezTo>
                  <a:pt x="11846" y="179956"/>
                  <a:pt x="12812" y="175130"/>
                  <a:pt x="13624" y="170253"/>
                </a:cubicBezTo>
                <a:cubicBezTo>
                  <a:pt x="14234" y="166596"/>
                  <a:pt x="15047" y="162887"/>
                  <a:pt x="16063" y="159128"/>
                </a:cubicBezTo>
                <a:cubicBezTo>
                  <a:pt x="17079" y="155369"/>
                  <a:pt x="17892" y="151660"/>
                  <a:pt x="18501" y="148003"/>
                </a:cubicBezTo>
                <a:cubicBezTo>
                  <a:pt x="19314" y="144142"/>
                  <a:pt x="20076" y="140332"/>
                  <a:pt x="20787" y="136573"/>
                </a:cubicBezTo>
                <a:cubicBezTo>
                  <a:pt x="21498" y="132814"/>
                  <a:pt x="22362" y="129105"/>
                  <a:pt x="23378" y="125448"/>
                </a:cubicBezTo>
                <a:cubicBezTo>
                  <a:pt x="23784" y="122603"/>
                  <a:pt x="24343" y="119656"/>
                  <a:pt x="25054" y="116608"/>
                </a:cubicBezTo>
                <a:cubicBezTo>
                  <a:pt x="25766" y="113560"/>
                  <a:pt x="26426" y="110614"/>
                  <a:pt x="27036" y="107769"/>
                </a:cubicBezTo>
                <a:cubicBezTo>
                  <a:pt x="27239" y="106753"/>
                  <a:pt x="27391" y="105737"/>
                  <a:pt x="27493" y="104721"/>
                </a:cubicBezTo>
                <a:cubicBezTo>
                  <a:pt x="27594" y="103705"/>
                  <a:pt x="27747" y="102689"/>
                  <a:pt x="27950" y="101673"/>
                </a:cubicBezTo>
                <a:cubicBezTo>
                  <a:pt x="27950" y="100657"/>
                  <a:pt x="28102" y="99794"/>
                  <a:pt x="28407" y="99082"/>
                </a:cubicBezTo>
                <a:cubicBezTo>
                  <a:pt x="28712" y="98371"/>
                  <a:pt x="28966" y="97609"/>
                  <a:pt x="29169" y="96796"/>
                </a:cubicBezTo>
                <a:cubicBezTo>
                  <a:pt x="29779" y="93342"/>
                  <a:pt x="30439" y="89786"/>
                  <a:pt x="31150" y="86128"/>
                </a:cubicBezTo>
                <a:cubicBezTo>
                  <a:pt x="31862" y="82471"/>
                  <a:pt x="32522" y="78915"/>
                  <a:pt x="33132" y="75460"/>
                </a:cubicBezTo>
                <a:cubicBezTo>
                  <a:pt x="33538" y="73835"/>
                  <a:pt x="34046" y="72057"/>
                  <a:pt x="34656" y="70126"/>
                </a:cubicBezTo>
                <a:cubicBezTo>
                  <a:pt x="35265" y="68196"/>
                  <a:pt x="35773" y="66418"/>
                  <a:pt x="36180" y="64792"/>
                </a:cubicBezTo>
                <a:cubicBezTo>
                  <a:pt x="36586" y="63573"/>
                  <a:pt x="36789" y="62405"/>
                  <a:pt x="36789" y="61287"/>
                </a:cubicBezTo>
                <a:cubicBezTo>
                  <a:pt x="36789" y="60170"/>
                  <a:pt x="36992" y="59103"/>
                  <a:pt x="37399" y="58087"/>
                </a:cubicBezTo>
                <a:cubicBezTo>
                  <a:pt x="37602" y="56664"/>
                  <a:pt x="37805" y="55344"/>
                  <a:pt x="38008" y="54124"/>
                </a:cubicBezTo>
                <a:cubicBezTo>
                  <a:pt x="38212" y="52905"/>
                  <a:pt x="38516" y="51584"/>
                  <a:pt x="38923" y="50162"/>
                </a:cubicBezTo>
                <a:cubicBezTo>
                  <a:pt x="39126" y="49552"/>
                  <a:pt x="39329" y="48943"/>
                  <a:pt x="39532" y="48333"/>
                </a:cubicBezTo>
                <a:cubicBezTo>
                  <a:pt x="39736" y="47724"/>
                  <a:pt x="39939" y="47114"/>
                  <a:pt x="40142" y="46504"/>
                </a:cubicBezTo>
                <a:cubicBezTo>
                  <a:pt x="41361" y="41424"/>
                  <a:pt x="39634" y="38783"/>
                  <a:pt x="34960" y="38580"/>
                </a:cubicBezTo>
                <a:cubicBezTo>
                  <a:pt x="33741" y="38580"/>
                  <a:pt x="32573" y="38630"/>
                  <a:pt x="31455" y="38732"/>
                </a:cubicBezTo>
                <a:cubicBezTo>
                  <a:pt x="30338" y="38834"/>
                  <a:pt x="29271" y="38986"/>
                  <a:pt x="28255" y="39189"/>
                </a:cubicBezTo>
                <a:cubicBezTo>
                  <a:pt x="27239" y="39189"/>
                  <a:pt x="26274" y="39240"/>
                  <a:pt x="25359" y="39342"/>
                </a:cubicBezTo>
                <a:cubicBezTo>
                  <a:pt x="24445" y="39443"/>
                  <a:pt x="23480" y="39392"/>
                  <a:pt x="22464" y="39189"/>
                </a:cubicBezTo>
                <a:cubicBezTo>
                  <a:pt x="20838" y="38580"/>
                  <a:pt x="19111" y="38376"/>
                  <a:pt x="17282" y="38580"/>
                </a:cubicBezTo>
                <a:cubicBezTo>
                  <a:pt x="15453" y="38783"/>
                  <a:pt x="13624" y="38884"/>
                  <a:pt x="11796" y="38884"/>
                </a:cubicBezTo>
                <a:cubicBezTo>
                  <a:pt x="10780" y="38884"/>
                  <a:pt x="9611" y="38834"/>
                  <a:pt x="8290" y="38732"/>
                </a:cubicBezTo>
                <a:cubicBezTo>
                  <a:pt x="6970" y="38630"/>
                  <a:pt x="5801" y="38580"/>
                  <a:pt x="4785" y="38580"/>
                </a:cubicBezTo>
                <a:cubicBezTo>
                  <a:pt x="924" y="37970"/>
                  <a:pt x="-600" y="35633"/>
                  <a:pt x="213" y="31569"/>
                </a:cubicBezTo>
                <a:cubicBezTo>
                  <a:pt x="1026" y="27912"/>
                  <a:pt x="1890" y="24254"/>
                  <a:pt x="2804" y="20596"/>
                </a:cubicBezTo>
                <a:cubicBezTo>
                  <a:pt x="3718" y="16939"/>
                  <a:pt x="4582" y="13281"/>
                  <a:pt x="5395" y="9624"/>
                </a:cubicBezTo>
                <a:cubicBezTo>
                  <a:pt x="6614" y="4747"/>
                  <a:pt x="9357" y="2613"/>
                  <a:pt x="13624" y="3223"/>
                </a:cubicBezTo>
                <a:close/>
                <a:moveTo>
                  <a:pt x="203515" y="175"/>
                </a:moveTo>
                <a:cubicBezTo>
                  <a:pt x="209509" y="-232"/>
                  <a:pt x="215453" y="73"/>
                  <a:pt x="221346" y="1089"/>
                </a:cubicBezTo>
                <a:cubicBezTo>
                  <a:pt x="225003" y="1496"/>
                  <a:pt x="228254" y="2359"/>
                  <a:pt x="231099" y="3680"/>
                </a:cubicBezTo>
                <a:cubicBezTo>
                  <a:pt x="233944" y="5001"/>
                  <a:pt x="236687" y="6576"/>
                  <a:pt x="239329" y="8404"/>
                </a:cubicBezTo>
                <a:cubicBezTo>
                  <a:pt x="241970" y="10030"/>
                  <a:pt x="244206" y="11910"/>
                  <a:pt x="246034" y="14043"/>
                </a:cubicBezTo>
                <a:cubicBezTo>
                  <a:pt x="247863" y="16177"/>
                  <a:pt x="249489" y="18463"/>
                  <a:pt x="250911" y="20901"/>
                </a:cubicBezTo>
                <a:cubicBezTo>
                  <a:pt x="252537" y="23746"/>
                  <a:pt x="254010" y="26489"/>
                  <a:pt x="255331" y="29131"/>
                </a:cubicBezTo>
                <a:cubicBezTo>
                  <a:pt x="256652" y="31772"/>
                  <a:pt x="257718" y="34719"/>
                  <a:pt x="258531" y="37970"/>
                </a:cubicBezTo>
                <a:cubicBezTo>
                  <a:pt x="259141" y="42034"/>
                  <a:pt x="259700" y="46098"/>
                  <a:pt x="260208" y="50162"/>
                </a:cubicBezTo>
                <a:cubicBezTo>
                  <a:pt x="260716" y="54226"/>
                  <a:pt x="260868" y="58392"/>
                  <a:pt x="260665" y="62659"/>
                </a:cubicBezTo>
                <a:cubicBezTo>
                  <a:pt x="260665" y="69364"/>
                  <a:pt x="260360" y="76070"/>
                  <a:pt x="259750" y="82776"/>
                </a:cubicBezTo>
                <a:cubicBezTo>
                  <a:pt x="259750" y="83792"/>
                  <a:pt x="259547" y="84909"/>
                  <a:pt x="259141" y="86128"/>
                </a:cubicBezTo>
                <a:cubicBezTo>
                  <a:pt x="258938" y="87144"/>
                  <a:pt x="258938" y="88262"/>
                  <a:pt x="259141" y="89481"/>
                </a:cubicBezTo>
                <a:cubicBezTo>
                  <a:pt x="259344" y="90700"/>
                  <a:pt x="259242" y="91920"/>
                  <a:pt x="258836" y="93139"/>
                </a:cubicBezTo>
                <a:cubicBezTo>
                  <a:pt x="258633" y="94968"/>
                  <a:pt x="258328" y="96746"/>
                  <a:pt x="257922" y="98473"/>
                </a:cubicBezTo>
                <a:cubicBezTo>
                  <a:pt x="257515" y="100200"/>
                  <a:pt x="257109" y="101978"/>
                  <a:pt x="256702" y="103807"/>
                </a:cubicBezTo>
                <a:cubicBezTo>
                  <a:pt x="256296" y="105432"/>
                  <a:pt x="255991" y="107261"/>
                  <a:pt x="255788" y="109293"/>
                </a:cubicBezTo>
                <a:cubicBezTo>
                  <a:pt x="255788" y="109293"/>
                  <a:pt x="255788" y="109801"/>
                  <a:pt x="255788" y="110817"/>
                </a:cubicBezTo>
                <a:cubicBezTo>
                  <a:pt x="254569" y="115084"/>
                  <a:pt x="253299" y="119402"/>
                  <a:pt x="251978" y="123771"/>
                </a:cubicBezTo>
                <a:cubicBezTo>
                  <a:pt x="250657" y="128140"/>
                  <a:pt x="249387" y="132458"/>
                  <a:pt x="248168" y="136725"/>
                </a:cubicBezTo>
                <a:cubicBezTo>
                  <a:pt x="247152" y="139164"/>
                  <a:pt x="246339" y="141551"/>
                  <a:pt x="245730" y="143888"/>
                </a:cubicBezTo>
                <a:cubicBezTo>
                  <a:pt x="245120" y="146225"/>
                  <a:pt x="244307" y="148612"/>
                  <a:pt x="243291" y="151051"/>
                </a:cubicBezTo>
                <a:cubicBezTo>
                  <a:pt x="242275" y="153692"/>
                  <a:pt x="241208" y="156182"/>
                  <a:pt x="240091" y="158518"/>
                </a:cubicBezTo>
                <a:cubicBezTo>
                  <a:pt x="238973" y="160855"/>
                  <a:pt x="237703" y="163141"/>
                  <a:pt x="236281" y="165376"/>
                </a:cubicBezTo>
                <a:cubicBezTo>
                  <a:pt x="234046" y="170253"/>
                  <a:pt x="231607" y="174724"/>
                  <a:pt x="228966" y="178788"/>
                </a:cubicBezTo>
                <a:cubicBezTo>
                  <a:pt x="226527" y="182242"/>
                  <a:pt x="224089" y="185493"/>
                  <a:pt x="221650" y="188541"/>
                </a:cubicBezTo>
                <a:cubicBezTo>
                  <a:pt x="219212" y="191589"/>
                  <a:pt x="216469" y="194536"/>
                  <a:pt x="213421" y="197380"/>
                </a:cubicBezTo>
                <a:cubicBezTo>
                  <a:pt x="209966" y="201038"/>
                  <a:pt x="206106" y="204188"/>
                  <a:pt x="201838" y="206829"/>
                </a:cubicBezTo>
                <a:cubicBezTo>
                  <a:pt x="198994" y="208658"/>
                  <a:pt x="195946" y="210487"/>
                  <a:pt x="192694" y="212316"/>
                </a:cubicBezTo>
                <a:cubicBezTo>
                  <a:pt x="188834" y="213941"/>
                  <a:pt x="185024" y="215313"/>
                  <a:pt x="181264" y="216430"/>
                </a:cubicBezTo>
                <a:cubicBezTo>
                  <a:pt x="177505" y="217548"/>
                  <a:pt x="173695" y="218107"/>
                  <a:pt x="169834" y="218107"/>
                </a:cubicBezTo>
                <a:cubicBezTo>
                  <a:pt x="168006" y="218107"/>
                  <a:pt x="166278" y="218208"/>
                  <a:pt x="164653" y="218412"/>
                </a:cubicBezTo>
                <a:cubicBezTo>
                  <a:pt x="163027" y="218615"/>
                  <a:pt x="161300" y="218716"/>
                  <a:pt x="159471" y="218716"/>
                </a:cubicBezTo>
                <a:cubicBezTo>
                  <a:pt x="158455" y="218716"/>
                  <a:pt x="157388" y="218615"/>
                  <a:pt x="156271" y="218412"/>
                </a:cubicBezTo>
                <a:cubicBezTo>
                  <a:pt x="155153" y="218208"/>
                  <a:pt x="153883" y="218005"/>
                  <a:pt x="152461" y="217802"/>
                </a:cubicBezTo>
                <a:cubicBezTo>
                  <a:pt x="147178" y="216786"/>
                  <a:pt x="142606" y="215059"/>
                  <a:pt x="138745" y="212620"/>
                </a:cubicBezTo>
                <a:cubicBezTo>
                  <a:pt x="134884" y="210182"/>
                  <a:pt x="131328" y="207236"/>
                  <a:pt x="128077" y="203781"/>
                </a:cubicBezTo>
                <a:cubicBezTo>
                  <a:pt x="127061" y="202562"/>
                  <a:pt x="126146" y="201190"/>
                  <a:pt x="125334" y="199666"/>
                </a:cubicBezTo>
                <a:cubicBezTo>
                  <a:pt x="124521" y="198142"/>
                  <a:pt x="123708" y="196669"/>
                  <a:pt x="122895" y="195247"/>
                </a:cubicBezTo>
                <a:cubicBezTo>
                  <a:pt x="121473" y="193012"/>
                  <a:pt x="120203" y="190827"/>
                  <a:pt x="119085" y="188694"/>
                </a:cubicBezTo>
                <a:cubicBezTo>
                  <a:pt x="117968" y="186560"/>
                  <a:pt x="117104" y="184172"/>
                  <a:pt x="116494" y="181531"/>
                </a:cubicBezTo>
                <a:cubicBezTo>
                  <a:pt x="116088" y="179092"/>
                  <a:pt x="115732" y="176603"/>
                  <a:pt x="115428" y="174063"/>
                </a:cubicBezTo>
                <a:cubicBezTo>
                  <a:pt x="115123" y="171523"/>
                  <a:pt x="114767" y="169136"/>
                  <a:pt x="114361" y="166900"/>
                </a:cubicBezTo>
                <a:cubicBezTo>
                  <a:pt x="114158" y="165884"/>
                  <a:pt x="114005" y="165021"/>
                  <a:pt x="113904" y="164310"/>
                </a:cubicBezTo>
                <a:cubicBezTo>
                  <a:pt x="113802" y="163598"/>
                  <a:pt x="113751" y="162735"/>
                  <a:pt x="113751" y="161719"/>
                </a:cubicBezTo>
                <a:cubicBezTo>
                  <a:pt x="113345" y="158264"/>
                  <a:pt x="113091" y="154810"/>
                  <a:pt x="112989" y="151356"/>
                </a:cubicBezTo>
                <a:cubicBezTo>
                  <a:pt x="112888" y="147901"/>
                  <a:pt x="112938" y="144447"/>
                  <a:pt x="113142" y="140992"/>
                </a:cubicBezTo>
                <a:cubicBezTo>
                  <a:pt x="113548" y="135912"/>
                  <a:pt x="114005" y="130832"/>
                  <a:pt x="114513" y="125752"/>
                </a:cubicBezTo>
                <a:cubicBezTo>
                  <a:pt x="115021" y="120672"/>
                  <a:pt x="115783" y="115694"/>
                  <a:pt x="116799" y="110817"/>
                </a:cubicBezTo>
                <a:cubicBezTo>
                  <a:pt x="117815" y="106753"/>
                  <a:pt x="118780" y="102588"/>
                  <a:pt x="119695" y="98320"/>
                </a:cubicBezTo>
                <a:cubicBezTo>
                  <a:pt x="120609" y="94053"/>
                  <a:pt x="121778" y="89888"/>
                  <a:pt x="123200" y="85824"/>
                </a:cubicBezTo>
                <a:cubicBezTo>
                  <a:pt x="125029" y="80337"/>
                  <a:pt x="127162" y="74851"/>
                  <a:pt x="129601" y="69364"/>
                </a:cubicBezTo>
                <a:cubicBezTo>
                  <a:pt x="130007" y="68348"/>
                  <a:pt x="130464" y="67282"/>
                  <a:pt x="130972" y="66164"/>
                </a:cubicBezTo>
                <a:cubicBezTo>
                  <a:pt x="131480" y="65046"/>
                  <a:pt x="131938" y="63878"/>
                  <a:pt x="132344" y="62659"/>
                </a:cubicBezTo>
                <a:cubicBezTo>
                  <a:pt x="134579" y="57985"/>
                  <a:pt x="136967" y="53413"/>
                  <a:pt x="139507" y="48943"/>
                </a:cubicBezTo>
                <a:cubicBezTo>
                  <a:pt x="142047" y="44472"/>
                  <a:pt x="144638" y="40104"/>
                  <a:pt x="147279" y="35836"/>
                </a:cubicBezTo>
                <a:cubicBezTo>
                  <a:pt x="148905" y="33601"/>
                  <a:pt x="150429" y="31518"/>
                  <a:pt x="151851" y="29588"/>
                </a:cubicBezTo>
                <a:cubicBezTo>
                  <a:pt x="153274" y="27658"/>
                  <a:pt x="155001" y="25880"/>
                  <a:pt x="157033" y="24254"/>
                </a:cubicBezTo>
                <a:cubicBezTo>
                  <a:pt x="158049" y="23441"/>
                  <a:pt x="158912" y="22578"/>
                  <a:pt x="159624" y="21663"/>
                </a:cubicBezTo>
                <a:cubicBezTo>
                  <a:pt x="160335" y="20749"/>
                  <a:pt x="161198" y="19784"/>
                  <a:pt x="162214" y="18768"/>
                </a:cubicBezTo>
                <a:cubicBezTo>
                  <a:pt x="165669" y="15516"/>
                  <a:pt x="169276" y="12824"/>
                  <a:pt x="173035" y="10690"/>
                </a:cubicBezTo>
                <a:cubicBezTo>
                  <a:pt x="176794" y="8557"/>
                  <a:pt x="180807" y="6576"/>
                  <a:pt x="185074" y="4747"/>
                </a:cubicBezTo>
                <a:cubicBezTo>
                  <a:pt x="191374" y="2105"/>
                  <a:pt x="197520" y="581"/>
                  <a:pt x="203515" y="17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sz="2400" dirty="0">
              <a:latin typeface="Calderock Stamp Slant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505186-B593-6708-7AE5-9E27219B15A4}"/>
              </a:ext>
            </a:extLst>
          </p:cNvPr>
          <p:cNvSpPr txBox="1"/>
          <p:nvPr/>
        </p:nvSpPr>
        <p:spPr>
          <a:xfrm>
            <a:off x="9765541" y="5397291"/>
            <a:ext cx="2007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BrightCarbon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C64E9B-573C-A2D3-FE29-781B8484E063}"/>
              </a:ext>
            </a:extLst>
          </p:cNvPr>
          <p:cNvSpPr txBox="1"/>
          <p:nvPr/>
        </p:nvSpPr>
        <p:spPr>
          <a:xfrm>
            <a:off x="9765541" y="5829945"/>
            <a:ext cx="2007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Everyone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41DEC35-6847-82BF-13EF-19F0DFA8E07D}"/>
              </a:ext>
            </a:extLst>
          </p:cNvPr>
          <p:cNvSpPr/>
          <p:nvPr/>
        </p:nvSpPr>
        <p:spPr>
          <a:xfrm>
            <a:off x="9296126" y="6170366"/>
            <a:ext cx="608304" cy="608302"/>
          </a:xfrm>
          <a:prstGeom prst="ellipse">
            <a:avLst/>
          </a:prstGeom>
          <a:solidFill>
            <a:srgbClr val="ECEB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652692-674F-CAD4-CE6E-BF45B9C51903}"/>
              </a:ext>
            </a:extLst>
          </p:cNvPr>
          <p:cNvSpPr txBox="1"/>
          <p:nvPr/>
        </p:nvSpPr>
        <p:spPr>
          <a:xfrm>
            <a:off x="8834760" y="6286914"/>
            <a:ext cx="30267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lderock Stamp Slant" pitchFamily="2" charset="0"/>
              </a:rPr>
              <a:t>Click </a:t>
            </a:r>
            <a:r>
              <a:rPr lang="en-US" sz="1600" dirty="0">
                <a:solidFill>
                  <a:srgbClr val="E1842F"/>
                </a:solidFill>
                <a:latin typeface="Calderock Stamp Slant" pitchFamily="2" charset="0"/>
              </a:rPr>
              <a:t>HERE</a:t>
            </a:r>
            <a:r>
              <a:rPr lang="en-US" sz="1600" dirty="0">
                <a:latin typeface="Calderock Stamp Slant" pitchFamily="2" charset="0"/>
              </a:rPr>
              <a:t> to play the mini game</a:t>
            </a:r>
          </a:p>
        </p:txBody>
      </p:sp>
      <p:sp>
        <p:nvSpPr>
          <p:cNvPr id="22" name="Oval 2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34EA9DA-D70A-5D76-ECE4-B3675F734D9C}"/>
              </a:ext>
            </a:extLst>
          </p:cNvPr>
          <p:cNvSpPr/>
          <p:nvPr/>
        </p:nvSpPr>
        <p:spPr>
          <a:xfrm>
            <a:off x="9296126" y="6170366"/>
            <a:ext cx="608304" cy="608302"/>
          </a:xfrm>
          <a:prstGeom prst="ellipse">
            <a:avLst/>
          </a:prstGeom>
          <a:solidFill>
            <a:srgbClr val="ECEBE8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712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decel="10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800"/>
                            </p:stCondLst>
                            <p:childTnLst>
                              <p:par>
                                <p:cTn id="16" presetID="63" presetClass="path" presetSubtype="0" decel="5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8.828831E-03 0.1287002 C -8.828831E-03 0.1287002  -9.887059E-03 0.0828676  -8.828831E-03 7.785096E-02 C -7.77057E-03 7.283422E-02  1.410929E-03 8.790275E-02  9.886996E-03 8.349474E-02 C 1.836303E-02 7.908662E-02  3.249321E-02 5.776568E-02  4.132194E-02 0 C 4.132194E-02 0  0.0173048 0.1205481  3.072952E-02 0.1362438 C 0.0441542 0.1519393  7.946933E-02 0.0684262  7.946933E-02 6.215529E-02 C 7.946933E-02 5.588453E-02  7.275699E-02 4.645976E-02  6.604461E-02 5.273053E-02 C 5.933227E-02 5.900144E-02  5.156167E-02 0.1186484  5.897951E-02 0.1261919 C 6.639732E-02 0.1337353  8.511312E-02 5.712015E-02  8.511312E-02 5.712015E-02 C 8.511312E-02 5.712015E-02  7.098293E-02 0.1236836  8.264396E-02 0.1293273 C 9.430504E-02 0.1349711  0.1214968 5.461183E-02  0.1214968 5.461183E-02 L 9.924329E-02 0.205297 C 9.924329E-02 0.205297  0.1101885 6.968036E-02  0.1384489 6.654491E-02 C 0.1384489 6.654491E-02  0.155401 7.423593E-02  0.1320892 0.1225032 C 0.1320892 0.1225032  0.1137262 0.1351371  0.1190173 0.1225032 C 0.1243083 0.1098692  0.150805 9.856327E-02  0.1599866 8.600306E-02 C 0.1691681 7.344284E-02  0.1734112 5.147637E-02  0.1734112 5.147637E-02 L 0.1550482 0.2078239 C 0.1550482 0.2078239  0.1589283 8.790275E-02  0.1878942 6.781758E-02 C 0.1878942 6.781758E-02  0.1991921 7.237314E-02  0.1864832 0.1225216 C 0.1864832 0.1225216  0.1829559 0.1393976  0.1695312 0.1174126 C 0.1695312 0.1174126  0.1585445 0.1113078  0.1988394 0.1123406 C 0.1994204 0.1123406  0.2000118 0.1123775  0.2000118 0.1123775 C 0.2000118 0.1123775  0.2189765 0.10109  0.2267471 6.844459E-02 C 0.2267471 6.844459E-02  0.2101477 0.1219684  0.2225039 0.1225216 C 0.23486 0.1230749  0.2528807 6.530926E-02  0.2528807 6.530926E-02 C 0.2528807 6.530926E-02  0.2436991 0.1425331  0.2398086 0.1858574 C 0.2359182 0.2291817  0.2119113 0.2492668  0.2013086 0.2461314 C 0.1907057 0.2429959  0.1730586 0.2009259  0.2299112 0.172043 L 0.2987778 0.153839 E" pathEditMode="relative" rAng="0" ptsTypes="AA">
                                      <p:cBhvr>
                                        <p:cTn id="17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3" presetClass="entr" presetSubtype="0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96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50"/>
                                  </p:stCondLst>
                                  <p:childTnLst>
                                    <p:animRot by="1800000">
                                      <p:cBhvr>
                                        <p:cTn id="22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85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5" presetClass="path" presetSubtype="0" decel="3125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59259E-6 L -0.30117 0.1081 " pathEditMode="relative" rAng="0" ptsTypes="AA">
                                      <p:cBhvr>
                                        <p:cTn id="29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65" y="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65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650"/>
                            </p:stCondLst>
                            <p:childTnLst>
                              <p:par>
                                <p:cTn id="36" presetID="63" presetClass="path" presetSubtype="0" decel="54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  -1.270037E-02 0.1342915  -1.446292E-02 0.1317661 C -0.0162254 0.1292412  -2.011328E-02 8.850776E-02  -1.446292E-02 8.847085E-02 C -8.812491E-03 8.843412E-02  -9.165033E-03 9.473753E-02  -4.582532E-03 0.0934841 C 0 9.223085E-02  2.309917E-02 3.509346E-02  2.789942E-02 -6.13765E-03 C 2.802378E-02 -7.243517E-03  2.813787E-02 -8.33096E-03  2.824154E-02 -9.399923E-03 C 3.211908E-02 -5.081538E-02  7.152875E-04 0.1468431  1.730356E-02 0.138678 C 0.0338919 0.1305128  5.577806E-02 5.774559E-02  5.224269E-02 4.141546E-02 C 4.870736E-02 2.508517E-02  2.647909E-02 9.914263E-02  4.341977E-02 0.1342728 C 4.341977E-02 0.1342728  5.824556E-02 0.1362819  5.048014E-02 4.956213E-02 C 5.048014E-02 4.956213E-02  4.623982E-02 8.469249E-02  6.141806E-02 7.026062E-02 C 7.659629E-02 5.582869E-02  9.565213E-02 1.494796E-02  9.000171E-02 -1.511372E-02 C 9.000171E-02 -1.511372E-02  8.294134E-02 -3.870477E-03  6.564805E-02 0.1029028 C 6.564805E-02 0.1029028  6.070274E-02 0.1405579  7.059342E-02 0.136153 C 8.048426E-02 0.1317478  0.1037699 5.081544E-02  0.1037699 5.081544E-02 C 0.1037699 5.081544E-02  8.577166E-02 0.1204678  0.1013025 0.1267345 C 0.1168332 0.1330012  0.1383565 9.473753E-02  0.141892 7.339404E-02 C 0.1454273 5.205033E-02  0.1362416 5.144212E-02  0.133774 5.457543E-02 C 0.1313065 5.770885E-02  0.1200058 0.0934841  0.1203583 0.1254811 C 0.1203583 0.1254811  0.1217682 0.1442995  0.1302387 0.1229745 C 0.1387091 0.1016494  0.1563548 -1.879826E-03  0.1563548 -1.879826E-03 C 0.1563548 -1.879826E-03  0.1380041 0.1003961  0.147532 0.1217211 C 0.1570598 0.1430462  0.1937718 5.081544E-02  0.1937718 5.081544E-02 C 0.1937718 5.081544E-02  0.1809054 2.619103E-02  0.1722381 6.963405E-02 C 0.1635707 0.1130768  0.1725906 0.1204494  0.1725906 0.1204494 C 0.1725906 0.1204494  0.1856539 0.1286146  0.1969442 5.645554E-02 C 0.1969442 5.645554E-02  0.1849489 0.1185693  0.1951818 0.1204494 C 0.2054146 0.1223293  0.2216504 5.205033E-02  0.2216504 5.205033E-02 C 0.2216504 5.205033E-02  0.2068246 0.1198226  0.217773 0.1172976 C 0.2287211 0.1147725  0.2467091 4.889854E-02  0.2467091 4.889854E-02 C 0.2467091 4.889854E-02  0.2294157 0.1894566  0.2047097 0.1881849 C 0.2047097 0.1881849  0.1941243 0.1819182  0.2004692 0.1586947 C 0.2068143 0.135471  0.2332934 0.133591  0.2424687 0.1279511 C 0.2516441 0.1223109  0.2640024 0.1009675  0.2671749 9.282068E-02 C 0.2703474 8.467413E-02  0.2872882 0.0376002  0.2872882 0.0376002 C 0.2872882 0.0376002  0.2858782 5.955195E-02  0.2872882 7.462876E-02 C 0.2886982 8.970574E-02  0.2964635 0.1122842  0.2936435 0.1185509 C 0.2908236 0.1248176  0.2749403 0.1386227  0.2650599 0.1210576 C 0.2551794 0.1034925  0.2685849 0.1009859  0.2685849 0.1009859 L 0.2942552 8.624075E-02 E" pathEditMode="relative" rAng="0" ptsTypes="AA">
                                      <p:cBhvr>
                                        <p:cTn id="37" dur="5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63" presetClass="entr" presetSubtype="0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700"/>
                            </p:stCondLst>
                            <p:childTnLst>
                              <p:par>
                                <p:cTn id="45" presetID="2" presetClass="exit" presetSubtype="4" accel="6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700"/>
                            </p:stCondLst>
                            <p:childTnLst>
                              <p:par>
                                <p:cTn id="50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42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47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0.03889 L 2.08333E-6 -2.59259E-6 " pathEditMode="relative" rAng="0" ptsTypes="AA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3889 L -3.33333E-6 -1.85185E-6 " pathEditMode="relative" rAng="0" ptsTypes="AA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2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7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3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9" dur="500" fill="hold"/>
                                        <p:tgtEl>
                                          <p:spTgt spid="22"/>
                                        </p:tgtEl>
                                      </p:cBhvr>
                                      <p:by x="9999000" y="9999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1" dur="10" fill="hold"/>
                                        <p:tgtEl>
                                          <p:spTgt spid="22"/>
                                        </p:tgtEl>
                                      </p:cBhvr>
                                      <p:by x="1000" y="1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3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3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</p:cBhvr>
                                      <p:by x="9999000" y="9999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0" dur="10" fill="hold"/>
                                        <p:tgtEl>
                                          <p:spTgt spid="21"/>
                                        </p:tgtEl>
                                      </p:cBhvr>
                                      <p:by x="1000" y="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0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9"/>
                </p:tgtEl>
              </p:cMediaNode>
            </p:audio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6" grpId="0"/>
      <p:bldP spid="16" grpId="1"/>
      <p:bldP spid="17" grpId="0"/>
      <p:bldP spid="17" grpId="1"/>
      <p:bldP spid="21" grpId="0" animBg="1"/>
      <p:bldP spid="21" grpId="1" animBg="1"/>
      <p:bldP spid="21" grpId="2" animBg="1"/>
      <p:bldP spid="18" grpId="0"/>
      <p:bldP spid="18" grpId="1"/>
      <p:bldP spid="22" grpId="0" animBg="1"/>
      <p:bldP spid="22" grpId="1" animBg="1"/>
      <p:bldP spid="22" grpId="2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G">
            <a:extLst>
              <a:ext uri="{FF2B5EF4-FFF2-40B4-BE49-F238E27FC236}">
                <a16:creationId xmlns:a16="http://schemas.microsoft.com/office/drawing/2014/main" id="{A6FF29C1-4430-C345-8117-F364A0AF64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Fog">
            <a:extLst>
              <a:ext uri="{FF2B5EF4-FFF2-40B4-BE49-F238E27FC236}">
                <a16:creationId xmlns:a16="http://schemas.microsoft.com/office/drawing/2014/main" id="{A663F0E9-6FBC-DC32-349F-3A8A7E9A8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C4CC25B-A8FB-D3D0-9600-5A3B0978ABCE}"/>
                  </a:ext>
                </a:extLst>
              </p14:cNvPr>
              <p14:cNvContentPartPr/>
              <p14:nvPr/>
            </p14:nvContentPartPr>
            <p14:xfrm>
              <a:off x="5119700" y="1312117"/>
              <a:ext cx="2303640" cy="3274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C4CC25B-A8FB-D3D0-9600-5A3B0978ABC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58150" y="1250557"/>
                <a:ext cx="2426741" cy="339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D678521-9C52-0CD0-0293-E12145A75BB7}"/>
                  </a:ext>
                </a:extLst>
              </p14:cNvPr>
              <p14:cNvContentPartPr/>
              <p14:nvPr/>
            </p14:nvContentPartPr>
            <p14:xfrm>
              <a:off x="5712760" y="1986895"/>
              <a:ext cx="1269000" cy="2461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D678521-9C52-0CD0-0293-E12145A75BB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51200" y="1925344"/>
                <a:ext cx="1392120" cy="258442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CDB0E46-A2EC-97E4-437B-82EFFD0C238D}"/>
                  </a:ext>
                </a:extLst>
              </p14:cNvPr>
              <p14:cNvContentPartPr/>
              <p14:nvPr/>
            </p14:nvContentPartPr>
            <p14:xfrm>
              <a:off x="4942247" y="1636560"/>
              <a:ext cx="2778120" cy="27486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CDB0E46-A2EC-97E4-437B-82EFFD0C238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880687" y="1575000"/>
                <a:ext cx="2901240" cy="28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229CF1EE-8BC0-2189-FD08-B91CE38CD8CC}"/>
                  </a:ext>
                </a:extLst>
              </p14:cNvPr>
              <p14:cNvContentPartPr/>
              <p14:nvPr/>
            </p14:nvContentPartPr>
            <p14:xfrm>
              <a:off x="5533678" y="1914049"/>
              <a:ext cx="1423080" cy="21686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229CF1EE-8BC0-2189-FD08-B91CE38CD8C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472102" y="1852489"/>
                <a:ext cx="1546231" cy="229176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BG">
            <a:extLst>
              <a:ext uri="{FF2B5EF4-FFF2-40B4-BE49-F238E27FC236}">
                <a16:creationId xmlns:a16="http://schemas.microsoft.com/office/drawing/2014/main" id="{01974E7E-978E-07E4-CD24-7D38E209FC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76" t="14179" r="31786" b="29101"/>
          <a:stretch/>
        </p:blipFill>
        <p:spPr>
          <a:xfrm>
            <a:off x="4020456" y="972457"/>
            <a:ext cx="4296229" cy="3889830"/>
          </a:xfrm>
          <a:prstGeom prst="rect">
            <a:avLst/>
          </a:prstGeom>
        </p:spPr>
      </p:pic>
      <p:grpSp>
        <p:nvGrpSpPr>
          <p:cNvPr id="22" name="Hand_Tree">
            <a:extLst>
              <a:ext uri="{FF2B5EF4-FFF2-40B4-BE49-F238E27FC236}">
                <a16:creationId xmlns:a16="http://schemas.microsoft.com/office/drawing/2014/main" id="{F4969322-AAAC-1A7F-8678-1ED3A7351080}"/>
              </a:ext>
            </a:extLst>
          </p:cNvPr>
          <p:cNvGrpSpPr/>
          <p:nvPr/>
        </p:nvGrpSpPr>
        <p:grpSpPr>
          <a:xfrm>
            <a:off x="-305293" y="421008"/>
            <a:ext cx="13312136" cy="13312136"/>
            <a:chOff x="-1955878" y="-4676196"/>
            <a:chExt cx="13312136" cy="13312136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8ED8174-57FA-7598-E01F-78D69B6F46A9}"/>
                </a:ext>
              </a:extLst>
            </p:cNvPr>
            <p:cNvSpPr/>
            <p:nvPr/>
          </p:nvSpPr>
          <p:spPr>
            <a:xfrm>
              <a:off x="-1955878" y="-4676196"/>
              <a:ext cx="13312136" cy="13312136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Hand">
              <a:extLst>
                <a:ext uri="{FF2B5EF4-FFF2-40B4-BE49-F238E27FC236}">
                  <a16:creationId xmlns:a16="http://schemas.microsoft.com/office/drawing/2014/main" id="{0C779C4C-BBE1-DB9D-A4BD-B7205ED15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600" y="1854200"/>
              <a:ext cx="10452100" cy="5879306"/>
            </a:xfrm>
            <a:prstGeom prst="rect">
              <a:avLst/>
            </a:prstGeom>
          </p:spPr>
        </p:pic>
      </p:grpSp>
      <p:grpSp>
        <p:nvGrpSpPr>
          <p:cNvPr id="30" name="Hand_Cane">
            <a:extLst>
              <a:ext uri="{FF2B5EF4-FFF2-40B4-BE49-F238E27FC236}">
                <a16:creationId xmlns:a16="http://schemas.microsoft.com/office/drawing/2014/main" id="{AB105694-EE3F-D377-6DD7-A57F78007222}"/>
              </a:ext>
            </a:extLst>
          </p:cNvPr>
          <p:cNvGrpSpPr/>
          <p:nvPr/>
        </p:nvGrpSpPr>
        <p:grpSpPr>
          <a:xfrm>
            <a:off x="-284763" y="418846"/>
            <a:ext cx="13312136" cy="13312136"/>
            <a:chOff x="-1955878" y="-4676196"/>
            <a:chExt cx="13312136" cy="13312136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3F1EBC20-22BB-65CA-34E9-8E3B217C296B}"/>
                </a:ext>
              </a:extLst>
            </p:cNvPr>
            <p:cNvSpPr/>
            <p:nvPr/>
          </p:nvSpPr>
          <p:spPr>
            <a:xfrm>
              <a:off x="-1955878" y="-4676196"/>
              <a:ext cx="13312136" cy="13312136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Hand">
              <a:extLst>
                <a:ext uri="{FF2B5EF4-FFF2-40B4-BE49-F238E27FC236}">
                  <a16:creationId xmlns:a16="http://schemas.microsoft.com/office/drawing/2014/main" id="{F53B4C37-B258-2700-FF6E-CF7EFA539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600" y="1854200"/>
              <a:ext cx="10452100" cy="5879306"/>
            </a:xfrm>
            <a:prstGeom prst="rect">
              <a:avLst/>
            </a:prstGeom>
          </p:spPr>
        </p:pic>
      </p:grpSp>
      <p:grpSp>
        <p:nvGrpSpPr>
          <p:cNvPr id="44" name="Hand_Star">
            <a:extLst>
              <a:ext uri="{FF2B5EF4-FFF2-40B4-BE49-F238E27FC236}">
                <a16:creationId xmlns:a16="http://schemas.microsoft.com/office/drawing/2014/main" id="{AC7879D8-0263-630F-7928-44593B1D0AE8}"/>
              </a:ext>
            </a:extLst>
          </p:cNvPr>
          <p:cNvGrpSpPr/>
          <p:nvPr/>
        </p:nvGrpSpPr>
        <p:grpSpPr>
          <a:xfrm>
            <a:off x="-281771" y="420203"/>
            <a:ext cx="13312136" cy="13312136"/>
            <a:chOff x="-1955878" y="-4676196"/>
            <a:chExt cx="13312136" cy="13312136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C6428071-D2DC-B97E-55EC-3782F7321D15}"/>
                </a:ext>
              </a:extLst>
            </p:cNvPr>
            <p:cNvSpPr/>
            <p:nvPr/>
          </p:nvSpPr>
          <p:spPr>
            <a:xfrm>
              <a:off x="-1955878" y="-4676196"/>
              <a:ext cx="13312136" cy="13312136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6" name="Hand">
              <a:extLst>
                <a:ext uri="{FF2B5EF4-FFF2-40B4-BE49-F238E27FC236}">
                  <a16:creationId xmlns:a16="http://schemas.microsoft.com/office/drawing/2014/main" id="{B87D0CAF-2F00-B621-6D04-080A296F97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600" y="1854200"/>
              <a:ext cx="10452100" cy="5879306"/>
            </a:xfrm>
            <a:prstGeom prst="rect">
              <a:avLst/>
            </a:prstGeom>
          </p:spPr>
        </p:pic>
      </p:grpSp>
      <p:grpSp>
        <p:nvGrpSpPr>
          <p:cNvPr id="47" name="Hand_Moon">
            <a:extLst>
              <a:ext uri="{FF2B5EF4-FFF2-40B4-BE49-F238E27FC236}">
                <a16:creationId xmlns:a16="http://schemas.microsoft.com/office/drawing/2014/main" id="{C26A0D4D-D944-C15A-2E96-985CD9A1BD39}"/>
              </a:ext>
            </a:extLst>
          </p:cNvPr>
          <p:cNvGrpSpPr/>
          <p:nvPr/>
        </p:nvGrpSpPr>
        <p:grpSpPr>
          <a:xfrm>
            <a:off x="-270563" y="418411"/>
            <a:ext cx="13312136" cy="13312136"/>
            <a:chOff x="-1955878" y="-4676196"/>
            <a:chExt cx="13312136" cy="13312136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160BA211-B043-F994-9400-EE71CF0E6F6D}"/>
                </a:ext>
              </a:extLst>
            </p:cNvPr>
            <p:cNvSpPr/>
            <p:nvPr/>
          </p:nvSpPr>
          <p:spPr>
            <a:xfrm>
              <a:off x="-1955878" y="-4676196"/>
              <a:ext cx="13312136" cy="13312136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9" name="Hand">
              <a:extLst>
                <a:ext uri="{FF2B5EF4-FFF2-40B4-BE49-F238E27FC236}">
                  <a16:creationId xmlns:a16="http://schemas.microsoft.com/office/drawing/2014/main" id="{108EC092-B19E-286D-9663-701FA04146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600" y="1854200"/>
              <a:ext cx="10452100" cy="5879306"/>
            </a:xfrm>
            <a:prstGeom prst="rect">
              <a:avLst/>
            </a:prstGeom>
          </p:spPr>
        </p:pic>
      </p:grpSp>
      <p:pic>
        <p:nvPicPr>
          <p:cNvPr id="41" name="Picture 40" descr="Full frame shot of blank white paper">
            <a:extLst>
              <a:ext uri="{FF2B5EF4-FFF2-40B4-BE49-F238E27FC236}">
                <a16:creationId xmlns:a16="http://schemas.microsoft.com/office/drawing/2014/main" id="{658B8E6F-748B-2A34-48FF-80AE0E5D5679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739901"/>
            <a:ext cx="2286000" cy="3279774"/>
          </a:xfrm>
          <a:custGeom>
            <a:avLst/>
            <a:gdLst>
              <a:gd name="connsiteX0" fmla="*/ 0 w 2286000"/>
              <a:gd name="connsiteY0" fmla="*/ 0 h 3279774"/>
              <a:gd name="connsiteX1" fmla="*/ 2095051 w 2286000"/>
              <a:gd name="connsiteY1" fmla="*/ 0 h 3279774"/>
              <a:gd name="connsiteX2" fmla="*/ 2286000 w 2286000"/>
              <a:gd name="connsiteY2" fmla="*/ 190949 h 3279774"/>
              <a:gd name="connsiteX3" fmla="*/ 2286000 w 2286000"/>
              <a:gd name="connsiteY3" fmla="*/ 3088825 h 3279774"/>
              <a:gd name="connsiteX4" fmla="*/ 2095051 w 2286000"/>
              <a:gd name="connsiteY4" fmla="*/ 3279774 h 3279774"/>
              <a:gd name="connsiteX5" fmla="*/ 0 w 2286000"/>
              <a:gd name="connsiteY5" fmla="*/ 3279774 h 3279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86000" h="3279774">
                <a:moveTo>
                  <a:pt x="0" y="0"/>
                </a:moveTo>
                <a:lnTo>
                  <a:pt x="2095051" y="0"/>
                </a:lnTo>
                <a:cubicBezTo>
                  <a:pt x="2200509" y="0"/>
                  <a:pt x="2286000" y="85491"/>
                  <a:pt x="2286000" y="190949"/>
                </a:cubicBezTo>
                <a:lnTo>
                  <a:pt x="2286000" y="3088825"/>
                </a:lnTo>
                <a:cubicBezTo>
                  <a:pt x="2286000" y="3194283"/>
                  <a:pt x="2200509" y="3279774"/>
                  <a:pt x="2095051" y="3279774"/>
                </a:cubicBezTo>
                <a:lnTo>
                  <a:pt x="0" y="327977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Star: 5 Points 7">
            <a:extLst>
              <a:ext uri="{FF2B5EF4-FFF2-40B4-BE49-F238E27FC236}">
                <a16:creationId xmlns:a16="http://schemas.microsoft.com/office/drawing/2014/main" id="{EC7849FA-DA8E-8F21-B288-B6D733A22D73}"/>
              </a:ext>
            </a:extLst>
          </p:cNvPr>
          <p:cNvSpPr/>
          <p:nvPr/>
        </p:nvSpPr>
        <p:spPr>
          <a:xfrm>
            <a:off x="1275500" y="2595157"/>
            <a:ext cx="586669" cy="586669"/>
          </a:xfrm>
          <a:custGeom>
            <a:avLst/>
            <a:gdLst>
              <a:gd name="connsiteX0" fmla="*/ 1 w 586669"/>
              <a:gd name="connsiteY0" fmla="*/ 224087 h 586669"/>
              <a:gd name="connsiteX1" fmla="*/ 198560 w 586669"/>
              <a:gd name="connsiteY1" fmla="*/ 187142 h 586669"/>
              <a:gd name="connsiteX2" fmla="*/ 293335 w 586669"/>
              <a:gd name="connsiteY2" fmla="*/ 0 h 586669"/>
              <a:gd name="connsiteX3" fmla="*/ 388109 w 586669"/>
              <a:gd name="connsiteY3" fmla="*/ 187142 h 586669"/>
              <a:gd name="connsiteX4" fmla="*/ 586668 w 586669"/>
              <a:gd name="connsiteY4" fmla="*/ 224087 h 586669"/>
              <a:gd name="connsiteX5" fmla="*/ 446684 w 586669"/>
              <a:gd name="connsiteY5" fmla="*/ 376692 h 586669"/>
              <a:gd name="connsiteX6" fmla="*/ 474625 w 586669"/>
              <a:gd name="connsiteY6" fmla="*/ 586668 h 586669"/>
              <a:gd name="connsiteX7" fmla="*/ 293335 w 586669"/>
              <a:gd name="connsiteY7" fmla="*/ 493840 h 586669"/>
              <a:gd name="connsiteX8" fmla="*/ 112044 w 586669"/>
              <a:gd name="connsiteY8" fmla="*/ 586668 h 586669"/>
              <a:gd name="connsiteX9" fmla="*/ 139985 w 586669"/>
              <a:gd name="connsiteY9" fmla="*/ 376692 h 586669"/>
              <a:gd name="connsiteX10" fmla="*/ 1 w 586669"/>
              <a:gd name="connsiteY10" fmla="*/ 224087 h 586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6669" h="586669" extrusionOk="0">
                <a:moveTo>
                  <a:pt x="1" y="224087"/>
                </a:moveTo>
                <a:cubicBezTo>
                  <a:pt x="93379" y="193827"/>
                  <a:pt x="146510" y="188366"/>
                  <a:pt x="198560" y="187142"/>
                </a:cubicBezTo>
                <a:cubicBezTo>
                  <a:pt x="245818" y="133647"/>
                  <a:pt x="260854" y="61510"/>
                  <a:pt x="293335" y="0"/>
                </a:cubicBezTo>
                <a:cubicBezTo>
                  <a:pt x="318654" y="21130"/>
                  <a:pt x="357494" y="147689"/>
                  <a:pt x="388109" y="187142"/>
                </a:cubicBezTo>
                <a:cubicBezTo>
                  <a:pt x="414961" y="175406"/>
                  <a:pt x="547233" y="209399"/>
                  <a:pt x="586668" y="224087"/>
                </a:cubicBezTo>
                <a:cubicBezTo>
                  <a:pt x="565037" y="240601"/>
                  <a:pt x="512057" y="327451"/>
                  <a:pt x="446684" y="376692"/>
                </a:cubicBezTo>
                <a:cubicBezTo>
                  <a:pt x="437555" y="409957"/>
                  <a:pt x="467526" y="539868"/>
                  <a:pt x="474625" y="586668"/>
                </a:cubicBezTo>
                <a:cubicBezTo>
                  <a:pt x="450145" y="560654"/>
                  <a:pt x="338755" y="506969"/>
                  <a:pt x="293335" y="493840"/>
                </a:cubicBezTo>
                <a:cubicBezTo>
                  <a:pt x="219137" y="512472"/>
                  <a:pt x="162228" y="573775"/>
                  <a:pt x="112044" y="586668"/>
                </a:cubicBezTo>
                <a:cubicBezTo>
                  <a:pt x="113710" y="501254"/>
                  <a:pt x="128932" y="430300"/>
                  <a:pt x="139985" y="376692"/>
                </a:cubicBezTo>
                <a:cubicBezTo>
                  <a:pt x="114894" y="367388"/>
                  <a:pt x="11077" y="258363"/>
                  <a:pt x="1" y="224087"/>
                </a:cubicBezTo>
                <a:close/>
              </a:path>
            </a:pathLst>
          </a:custGeom>
          <a:noFill/>
          <a:ln w="28575" cap="rnd">
            <a:solidFill>
              <a:srgbClr val="AAA794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star5">
                    <a:avLst>
                      <a:gd name="adj" fmla="val 26139"/>
                      <a:gd name="hf" fmla="val 105146"/>
                      <a:gd name="vf" fmla="val 110557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D220F98-783F-070C-A828-EFECF64FE230}"/>
              </a:ext>
            </a:extLst>
          </p:cNvPr>
          <p:cNvSpPr/>
          <p:nvPr/>
        </p:nvSpPr>
        <p:spPr>
          <a:xfrm>
            <a:off x="470614" y="3474432"/>
            <a:ext cx="352085" cy="683419"/>
          </a:xfrm>
          <a:custGeom>
            <a:avLst/>
            <a:gdLst>
              <a:gd name="connsiteX0" fmla="*/ 176042 w 352085"/>
              <a:gd name="connsiteY0" fmla="*/ 0 h 683419"/>
              <a:gd name="connsiteX1" fmla="*/ 352085 w 352085"/>
              <a:gd name="connsiteY1" fmla="*/ 176042 h 683419"/>
              <a:gd name="connsiteX2" fmla="*/ 352085 w 352085"/>
              <a:gd name="connsiteY2" fmla="*/ 273367 h 683419"/>
              <a:gd name="connsiteX3" fmla="*/ 251489 w 352085"/>
              <a:gd name="connsiteY3" fmla="*/ 273367 h 683419"/>
              <a:gd name="connsiteX4" fmla="*/ 251489 w 352085"/>
              <a:gd name="connsiteY4" fmla="*/ 176042 h 683419"/>
              <a:gd name="connsiteX5" fmla="*/ 176042 w 352085"/>
              <a:gd name="connsiteY5" fmla="*/ 100595 h 683419"/>
              <a:gd name="connsiteX6" fmla="*/ 176042 w 352085"/>
              <a:gd name="connsiteY6" fmla="*/ 100595 h 683419"/>
              <a:gd name="connsiteX7" fmla="*/ 100595 w 352085"/>
              <a:gd name="connsiteY7" fmla="*/ 176042 h 683419"/>
              <a:gd name="connsiteX8" fmla="*/ 100596 w 352085"/>
              <a:gd name="connsiteY8" fmla="*/ 683419 h 683419"/>
              <a:gd name="connsiteX9" fmla="*/ 0 w 352085"/>
              <a:gd name="connsiteY9" fmla="*/ 683419 h 683419"/>
              <a:gd name="connsiteX10" fmla="*/ 0 w 352085"/>
              <a:gd name="connsiteY10" fmla="*/ 176042 h 683419"/>
              <a:gd name="connsiteX11" fmla="*/ 176042 w 352085"/>
              <a:gd name="connsiteY11" fmla="*/ 0 h 683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52085" h="683419" extrusionOk="0">
                <a:moveTo>
                  <a:pt x="176042" y="0"/>
                </a:moveTo>
                <a:cubicBezTo>
                  <a:pt x="288205" y="-2119"/>
                  <a:pt x="336509" y="74863"/>
                  <a:pt x="352085" y="176042"/>
                </a:cubicBezTo>
                <a:cubicBezTo>
                  <a:pt x="343709" y="213618"/>
                  <a:pt x="345785" y="257726"/>
                  <a:pt x="352085" y="273367"/>
                </a:cubicBezTo>
                <a:cubicBezTo>
                  <a:pt x="313441" y="280849"/>
                  <a:pt x="300320" y="276840"/>
                  <a:pt x="251489" y="273367"/>
                </a:cubicBezTo>
                <a:cubicBezTo>
                  <a:pt x="258874" y="231225"/>
                  <a:pt x="258935" y="193782"/>
                  <a:pt x="251489" y="176042"/>
                </a:cubicBezTo>
                <a:cubicBezTo>
                  <a:pt x="249468" y="137673"/>
                  <a:pt x="216543" y="100286"/>
                  <a:pt x="176042" y="100595"/>
                </a:cubicBezTo>
                <a:lnTo>
                  <a:pt x="176042" y="100595"/>
                </a:lnTo>
                <a:cubicBezTo>
                  <a:pt x="133204" y="100870"/>
                  <a:pt x="107174" y="132325"/>
                  <a:pt x="100595" y="176042"/>
                </a:cubicBezTo>
                <a:cubicBezTo>
                  <a:pt x="98341" y="364202"/>
                  <a:pt x="96916" y="510272"/>
                  <a:pt x="100596" y="683419"/>
                </a:cubicBezTo>
                <a:cubicBezTo>
                  <a:pt x="83980" y="678369"/>
                  <a:pt x="46102" y="676603"/>
                  <a:pt x="0" y="683419"/>
                </a:cubicBezTo>
                <a:cubicBezTo>
                  <a:pt x="-15554" y="487918"/>
                  <a:pt x="6350" y="325672"/>
                  <a:pt x="0" y="176042"/>
                </a:cubicBezTo>
                <a:cubicBezTo>
                  <a:pt x="-5527" y="91643"/>
                  <a:pt x="88830" y="-1873"/>
                  <a:pt x="176042" y="0"/>
                </a:cubicBezTo>
                <a:close/>
              </a:path>
            </a:pathLst>
          </a:custGeom>
          <a:noFill/>
          <a:ln w="28575" cap="rnd">
            <a:solidFill>
              <a:srgbClr val="AAA794"/>
            </a:solidFill>
            <a:round/>
            <a:extLst>
              <a:ext uri="{C807C97D-BFC1-408E-A445-0C87EB9F89A2}">
                <ask:lineSketchStyleProps xmlns:ask="http://schemas.microsoft.com/office/drawing/2018/sketchyshapes" sd="2338962291">
                  <a:custGeom>
                    <a:avLst/>
                    <a:gdLst>
                      <a:gd name="connsiteX0" fmla="*/ 310783 w 621566"/>
                      <a:gd name="connsiteY0" fmla="*/ 0 h 1206500"/>
                      <a:gd name="connsiteX1" fmla="*/ 621566 w 621566"/>
                      <a:gd name="connsiteY1" fmla="*/ 310783 h 1206500"/>
                      <a:gd name="connsiteX2" fmla="*/ 621566 w 621566"/>
                      <a:gd name="connsiteY2" fmla="*/ 482600 h 1206500"/>
                      <a:gd name="connsiteX3" fmla="*/ 443976 w 621566"/>
                      <a:gd name="connsiteY3" fmla="*/ 482600 h 1206500"/>
                      <a:gd name="connsiteX4" fmla="*/ 443976 w 621566"/>
                      <a:gd name="connsiteY4" fmla="*/ 310783 h 1206500"/>
                      <a:gd name="connsiteX5" fmla="*/ 310783 w 621566"/>
                      <a:gd name="connsiteY5" fmla="*/ 177590 h 1206500"/>
                      <a:gd name="connsiteX6" fmla="*/ 310783 w 621566"/>
                      <a:gd name="connsiteY6" fmla="*/ 177591 h 1206500"/>
                      <a:gd name="connsiteX7" fmla="*/ 177590 w 621566"/>
                      <a:gd name="connsiteY7" fmla="*/ 310784 h 1206500"/>
                      <a:gd name="connsiteX8" fmla="*/ 177591 w 621566"/>
                      <a:gd name="connsiteY8" fmla="*/ 1206500 h 1206500"/>
                      <a:gd name="connsiteX9" fmla="*/ 0 w 621566"/>
                      <a:gd name="connsiteY9" fmla="*/ 1206500 h 1206500"/>
                      <a:gd name="connsiteX10" fmla="*/ 0 w 621566"/>
                      <a:gd name="connsiteY10" fmla="*/ 310783 h 1206500"/>
                      <a:gd name="connsiteX11" fmla="*/ 310783 w 621566"/>
                      <a:gd name="connsiteY11" fmla="*/ 0 h 12065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621566" h="1206500">
                        <a:moveTo>
                          <a:pt x="310783" y="0"/>
                        </a:moveTo>
                        <a:cubicBezTo>
                          <a:pt x="482424" y="0"/>
                          <a:pt x="621566" y="139142"/>
                          <a:pt x="621566" y="310783"/>
                        </a:cubicBezTo>
                        <a:lnTo>
                          <a:pt x="621566" y="482600"/>
                        </a:lnTo>
                        <a:lnTo>
                          <a:pt x="443976" y="482600"/>
                        </a:lnTo>
                        <a:lnTo>
                          <a:pt x="443976" y="310783"/>
                        </a:lnTo>
                        <a:cubicBezTo>
                          <a:pt x="443976" y="237223"/>
                          <a:pt x="384343" y="177590"/>
                          <a:pt x="310783" y="177590"/>
                        </a:cubicBezTo>
                        <a:lnTo>
                          <a:pt x="310783" y="177591"/>
                        </a:lnTo>
                        <a:cubicBezTo>
                          <a:pt x="237223" y="177591"/>
                          <a:pt x="177590" y="237224"/>
                          <a:pt x="177590" y="310784"/>
                        </a:cubicBezTo>
                        <a:cubicBezTo>
                          <a:pt x="177590" y="609356"/>
                          <a:pt x="177591" y="907928"/>
                          <a:pt x="177591" y="1206500"/>
                        </a:cubicBezTo>
                        <a:lnTo>
                          <a:pt x="0" y="1206500"/>
                        </a:lnTo>
                        <a:lnTo>
                          <a:pt x="0" y="310783"/>
                        </a:lnTo>
                        <a:cubicBezTo>
                          <a:pt x="0" y="139142"/>
                          <a:pt x="139142" y="0"/>
                          <a:pt x="310783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4EACEB0-9A20-8731-B599-71E5CFA828A5}"/>
              </a:ext>
            </a:extLst>
          </p:cNvPr>
          <p:cNvSpPr/>
          <p:nvPr/>
        </p:nvSpPr>
        <p:spPr>
          <a:xfrm>
            <a:off x="446338" y="2615166"/>
            <a:ext cx="393133" cy="594545"/>
          </a:xfrm>
          <a:custGeom>
            <a:avLst/>
            <a:gdLst>
              <a:gd name="connsiteX0" fmla="*/ 297272 w 393133"/>
              <a:gd name="connsiteY0" fmla="*/ 0 h 594545"/>
              <a:gd name="connsiteX1" fmla="*/ 357183 w 393133"/>
              <a:gd name="connsiteY1" fmla="*/ 6039 h 594545"/>
              <a:gd name="connsiteX2" fmla="*/ 393133 w 393133"/>
              <a:gd name="connsiteY2" fmla="*/ 17199 h 594545"/>
              <a:gd name="connsiteX3" fmla="*/ 373281 w 393133"/>
              <a:gd name="connsiteY3" fmla="*/ 23361 h 594545"/>
              <a:gd name="connsiteX4" fmla="*/ 191721 w 393133"/>
              <a:gd name="connsiteY4" fmla="*/ 297272 h 594545"/>
              <a:gd name="connsiteX5" fmla="*/ 373281 w 393133"/>
              <a:gd name="connsiteY5" fmla="*/ 571183 h 594545"/>
              <a:gd name="connsiteX6" fmla="*/ 393133 w 393133"/>
              <a:gd name="connsiteY6" fmla="*/ 577345 h 594545"/>
              <a:gd name="connsiteX7" fmla="*/ 357183 w 393133"/>
              <a:gd name="connsiteY7" fmla="*/ 588505 h 594545"/>
              <a:gd name="connsiteX8" fmla="*/ 297272 w 393133"/>
              <a:gd name="connsiteY8" fmla="*/ 594545 h 594545"/>
              <a:gd name="connsiteX9" fmla="*/ 0 w 393133"/>
              <a:gd name="connsiteY9" fmla="*/ 297272 h 594545"/>
              <a:gd name="connsiteX10" fmla="*/ 297272 w 393133"/>
              <a:gd name="connsiteY10" fmla="*/ 0 h 594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93133" h="594545" extrusionOk="0">
                <a:moveTo>
                  <a:pt x="297272" y="0"/>
                </a:moveTo>
                <a:cubicBezTo>
                  <a:pt x="317837" y="295"/>
                  <a:pt x="340782" y="-87"/>
                  <a:pt x="357183" y="6039"/>
                </a:cubicBezTo>
                <a:cubicBezTo>
                  <a:pt x="370202" y="12689"/>
                  <a:pt x="381397" y="10660"/>
                  <a:pt x="393133" y="17199"/>
                </a:cubicBezTo>
                <a:cubicBezTo>
                  <a:pt x="386663" y="20554"/>
                  <a:pt x="381391" y="19746"/>
                  <a:pt x="373281" y="23361"/>
                </a:cubicBezTo>
                <a:cubicBezTo>
                  <a:pt x="266988" y="66258"/>
                  <a:pt x="199264" y="185444"/>
                  <a:pt x="191721" y="297272"/>
                </a:cubicBezTo>
                <a:cubicBezTo>
                  <a:pt x="193278" y="417006"/>
                  <a:pt x="258253" y="513443"/>
                  <a:pt x="373281" y="571183"/>
                </a:cubicBezTo>
                <a:cubicBezTo>
                  <a:pt x="380260" y="575116"/>
                  <a:pt x="390959" y="576556"/>
                  <a:pt x="393133" y="577345"/>
                </a:cubicBezTo>
                <a:cubicBezTo>
                  <a:pt x="387638" y="577264"/>
                  <a:pt x="374936" y="583764"/>
                  <a:pt x="357183" y="588505"/>
                </a:cubicBezTo>
                <a:cubicBezTo>
                  <a:pt x="338565" y="592313"/>
                  <a:pt x="317678" y="594319"/>
                  <a:pt x="297272" y="594545"/>
                </a:cubicBezTo>
                <a:cubicBezTo>
                  <a:pt x="129080" y="587363"/>
                  <a:pt x="25557" y="444281"/>
                  <a:pt x="0" y="297272"/>
                </a:cubicBezTo>
                <a:cubicBezTo>
                  <a:pt x="-770" y="112945"/>
                  <a:pt x="139591" y="-14725"/>
                  <a:pt x="297272" y="0"/>
                </a:cubicBezTo>
                <a:close/>
              </a:path>
            </a:pathLst>
          </a:custGeom>
          <a:noFill/>
          <a:ln w="28575" cap="rnd">
            <a:solidFill>
              <a:srgbClr val="AAA794"/>
            </a:solidFill>
            <a:round/>
            <a:extLst>
              <a:ext uri="{C807C97D-BFC1-408E-A445-0C87EB9F89A2}">
                <ask:lineSketchStyleProps xmlns:ask="http://schemas.microsoft.com/office/drawing/2018/sketchyshapes" sd="2787339598">
                  <a:custGeom>
                    <a:avLst/>
                    <a:gdLst>
                      <a:gd name="connsiteX0" fmla="*/ 409099 w 541020"/>
                      <a:gd name="connsiteY0" fmla="*/ 0 h 818198"/>
                      <a:gd name="connsiteX1" fmla="*/ 491547 w 541020"/>
                      <a:gd name="connsiteY1" fmla="*/ 8312 h 818198"/>
                      <a:gd name="connsiteX2" fmla="*/ 541020 w 541020"/>
                      <a:gd name="connsiteY2" fmla="*/ 23669 h 818198"/>
                      <a:gd name="connsiteX3" fmla="*/ 513701 w 541020"/>
                      <a:gd name="connsiteY3" fmla="*/ 32149 h 818198"/>
                      <a:gd name="connsiteX4" fmla="*/ 263842 w 541020"/>
                      <a:gd name="connsiteY4" fmla="*/ 409099 h 818198"/>
                      <a:gd name="connsiteX5" fmla="*/ 513701 w 541020"/>
                      <a:gd name="connsiteY5" fmla="*/ 786049 h 818198"/>
                      <a:gd name="connsiteX6" fmla="*/ 541020 w 541020"/>
                      <a:gd name="connsiteY6" fmla="*/ 794529 h 818198"/>
                      <a:gd name="connsiteX7" fmla="*/ 491547 w 541020"/>
                      <a:gd name="connsiteY7" fmla="*/ 809887 h 818198"/>
                      <a:gd name="connsiteX8" fmla="*/ 409099 w 541020"/>
                      <a:gd name="connsiteY8" fmla="*/ 818198 h 818198"/>
                      <a:gd name="connsiteX9" fmla="*/ 0 w 541020"/>
                      <a:gd name="connsiteY9" fmla="*/ 409099 h 818198"/>
                      <a:gd name="connsiteX10" fmla="*/ 409099 w 541020"/>
                      <a:gd name="connsiteY10" fmla="*/ 0 h 8181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41020" h="818198">
                        <a:moveTo>
                          <a:pt x="409099" y="0"/>
                        </a:moveTo>
                        <a:cubicBezTo>
                          <a:pt x="437341" y="0"/>
                          <a:pt x="464915" y="2862"/>
                          <a:pt x="491547" y="8312"/>
                        </a:cubicBezTo>
                        <a:lnTo>
                          <a:pt x="541020" y="23669"/>
                        </a:lnTo>
                        <a:lnTo>
                          <a:pt x="513701" y="32149"/>
                        </a:lnTo>
                        <a:cubicBezTo>
                          <a:pt x="366870" y="94254"/>
                          <a:pt x="263842" y="239645"/>
                          <a:pt x="263842" y="409099"/>
                        </a:cubicBezTo>
                        <a:cubicBezTo>
                          <a:pt x="263842" y="578553"/>
                          <a:pt x="366870" y="723944"/>
                          <a:pt x="513701" y="786049"/>
                        </a:cubicBezTo>
                        <a:lnTo>
                          <a:pt x="541020" y="794529"/>
                        </a:lnTo>
                        <a:lnTo>
                          <a:pt x="491547" y="809887"/>
                        </a:lnTo>
                        <a:cubicBezTo>
                          <a:pt x="464915" y="815336"/>
                          <a:pt x="437341" y="818198"/>
                          <a:pt x="409099" y="818198"/>
                        </a:cubicBezTo>
                        <a:cubicBezTo>
                          <a:pt x="183160" y="818198"/>
                          <a:pt x="0" y="635038"/>
                          <a:pt x="0" y="409099"/>
                        </a:cubicBezTo>
                        <a:cubicBezTo>
                          <a:pt x="0" y="183160"/>
                          <a:pt x="183160" y="0"/>
                          <a:pt x="409099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8E41614-B285-7A0B-6E0E-FC399F2F63CC}"/>
              </a:ext>
            </a:extLst>
          </p:cNvPr>
          <p:cNvSpPr/>
          <p:nvPr/>
        </p:nvSpPr>
        <p:spPr>
          <a:xfrm>
            <a:off x="1323838" y="3474432"/>
            <a:ext cx="502385" cy="716209"/>
          </a:xfrm>
          <a:custGeom>
            <a:avLst/>
            <a:gdLst>
              <a:gd name="connsiteX0" fmla="*/ 292894 w 576263"/>
              <a:gd name="connsiteY0" fmla="*/ 0 h 821531"/>
              <a:gd name="connsiteX1" fmla="*/ 61913 w 576263"/>
              <a:gd name="connsiteY1" fmla="*/ 278606 h 821531"/>
              <a:gd name="connsiteX2" fmla="*/ 185738 w 576263"/>
              <a:gd name="connsiteY2" fmla="*/ 280987 h 821531"/>
              <a:gd name="connsiteX3" fmla="*/ 45244 w 576263"/>
              <a:gd name="connsiteY3" fmla="*/ 440531 h 821531"/>
              <a:gd name="connsiteX4" fmla="*/ 161925 w 576263"/>
              <a:gd name="connsiteY4" fmla="*/ 442912 h 821531"/>
              <a:gd name="connsiteX5" fmla="*/ 0 w 576263"/>
              <a:gd name="connsiteY5" fmla="*/ 664369 h 821531"/>
              <a:gd name="connsiteX6" fmla="*/ 226219 w 576263"/>
              <a:gd name="connsiteY6" fmla="*/ 666750 h 821531"/>
              <a:gd name="connsiteX7" fmla="*/ 226219 w 576263"/>
              <a:gd name="connsiteY7" fmla="*/ 821531 h 821531"/>
              <a:gd name="connsiteX8" fmla="*/ 319088 w 576263"/>
              <a:gd name="connsiteY8" fmla="*/ 821531 h 821531"/>
              <a:gd name="connsiteX9" fmla="*/ 319088 w 576263"/>
              <a:gd name="connsiteY9" fmla="*/ 664369 h 821531"/>
              <a:gd name="connsiteX10" fmla="*/ 576263 w 576263"/>
              <a:gd name="connsiteY10" fmla="*/ 664369 h 821531"/>
              <a:gd name="connsiteX11" fmla="*/ 404813 w 576263"/>
              <a:gd name="connsiteY11" fmla="*/ 447675 h 821531"/>
              <a:gd name="connsiteX12" fmla="*/ 526256 w 576263"/>
              <a:gd name="connsiteY12" fmla="*/ 447675 h 821531"/>
              <a:gd name="connsiteX13" fmla="*/ 376238 w 576263"/>
              <a:gd name="connsiteY13" fmla="*/ 278606 h 821531"/>
              <a:gd name="connsiteX14" fmla="*/ 502444 w 576263"/>
              <a:gd name="connsiteY14" fmla="*/ 278606 h 821531"/>
              <a:gd name="connsiteX15" fmla="*/ 292894 w 576263"/>
              <a:gd name="connsiteY15" fmla="*/ 0 h 821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6263" h="821531">
                <a:moveTo>
                  <a:pt x="292894" y="0"/>
                </a:moveTo>
                <a:lnTo>
                  <a:pt x="61913" y="278606"/>
                </a:lnTo>
                <a:lnTo>
                  <a:pt x="185738" y="280987"/>
                </a:lnTo>
                <a:lnTo>
                  <a:pt x="45244" y="440531"/>
                </a:lnTo>
                <a:lnTo>
                  <a:pt x="161925" y="442912"/>
                </a:lnTo>
                <a:lnTo>
                  <a:pt x="0" y="664369"/>
                </a:lnTo>
                <a:lnTo>
                  <a:pt x="226219" y="666750"/>
                </a:lnTo>
                <a:lnTo>
                  <a:pt x="226219" y="821531"/>
                </a:lnTo>
                <a:lnTo>
                  <a:pt x="319088" y="821531"/>
                </a:lnTo>
                <a:lnTo>
                  <a:pt x="319088" y="664369"/>
                </a:lnTo>
                <a:lnTo>
                  <a:pt x="576263" y="664369"/>
                </a:lnTo>
                <a:lnTo>
                  <a:pt x="404813" y="447675"/>
                </a:lnTo>
                <a:lnTo>
                  <a:pt x="526256" y="447675"/>
                </a:lnTo>
                <a:lnTo>
                  <a:pt x="376238" y="278606"/>
                </a:lnTo>
                <a:lnTo>
                  <a:pt x="502444" y="278606"/>
                </a:lnTo>
                <a:lnTo>
                  <a:pt x="292894" y="0"/>
                </a:lnTo>
                <a:close/>
              </a:path>
            </a:pathLst>
          </a:custGeom>
          <a:noFill/>
          <a:ln w="28575" cap="rnd">
            <a:solidFill>
              <a:srgbClr val="AAA794"/>
            </a:solidFill>
            <a:round/>
            <a:extLst>
              <a:ext uri="{C807C97D-BFC1-408E-A445-0C87EB9F89A2}">
                <ask:lineSketchStyleProps xmlns:ask="http://schemas.microsoft.com/office/drawing/2018/sketchyshapes" sd="612623727"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4720718-5495-9D66-D988-F00D898FAB80}"/>
              </a:ext>
            </a:extLst>
          </p:cNvPr>
          <p:cNvSpPr txBox="1"/>
          <p:nvPr/>
        </p:nvSpPr>
        <p:spPr>
          <a:xfrm>
            <a:off x="141745" y="1936718"/>
            <a:ext cx="1988787" cy="441070"/>
          </a:xfrm>
          <a:custGeom>
            <a:avLst/>
            <a:gdLst/>
            <a:ahLst/>
            <a:cxnLst/>
            <a:rect l="l" t="t" r="r" b="b"/>
            <a:pathLst>
              <a:path w="1988787" h="441070">
                <a:moveTo>
                  <a:pt x="1737273" y="433069"/>
                </a:moveTo>
                <a:cubicBezTo>
                  <a:pt x="1737273" y="433373"/>
                  <a:pt x="1737197" y="433602"/>
                  <a:pt x="1737044" y="433754"/>
                </a:cubicBezTo>
                <a:cubicBezTo>
                  <a:pt x="1737349" y="433602"/>
                  <a:pt x="1737502" y="433526"/>
                  <a:pt x="1737502" y="433526"/>
                </a:cubicBezTo>
                <a:lnTo>
                  <a:pt x="1737502" y="433069"/>
                </a:lnTo>
                <a:close/>
                <a:moveTo>
                  <a:pt x="1733844" y="433069"/>
                </a:moveTo>
                <a:lnTo>
                  <a:pt x="1733844" y="433297"/>
                </a:lnTo>
                <a:lnTo>
                  <a:pt x="1734530" y="433297"/>
                </a:lnTo>
                <a:lnTo>
                  <a:pt x="1734530" y="433069"/>
                </a:lnTo>
                <a:close/>
                <a:moveTo>
                  <a:pt x="603798" y="433069"/>
                </a:moveTo>
                <a:cubicBezTo>
                  <a:pt x="603798" y="433373"/>
                  <a:pt x="603722" y="433602"/>
                  <a:pt x="603569" y="433754"/>
                </a:cubicBezTo>
                <a:cubicBezTo>
                  <a:pt x="603874" y="433602"/>
                  <a:pt x="604026" y="433526"/>
                  <a:pt x="604026" y="433526"/>
                </a:cubicBezTo>
                <a:lnTo>
                  <a:pt x="604026" y="433069"/>
                </a:lnTo>
                <a:close/>
                <a:moveTo>
                  <a:pt x="600369" y="433069"/>
                </a:moveTo>
                <a:lnTo>
                  <a:pt x="600369" y="433297"/>
                </a:lnTo>
                <a:lnTo>
                  <a:pt x="601055" y="433297"/>
                </a:lnTo>
                <a:lnTo>
                  <a:pt x="601055" y="433069"/>
                </a:lnTo>
                <a:close/>
                <a:moveTo>
                  <a:pt x="1727443" y="432840"/>
                </a:moveTo>
                <a:cubicBezTo>
                  <a:pt x="1727291" y="432992"/>
                  <a:pt x="1727138" y="433145"/>
                  <a:pt x="1726986" y="433297"/>
                </a:cubicBezTo>
                <a:cubicBezTo>
                  <a:pt x="1726833" y="433450"/>
                  <a:pt x="1726529" y="433678"/>
                  <a:pt x="1726072" y="433983"/>
                </a:cubicBezTo>
                <a:cubicBezTo>
                  <a:pt x="1726529" y="433831"/>
                  <a:pt x="1726910" y="433754"/>
                  <a:pt x="1727215" y="433754"/>
                </a:cubicBezTo>
                <a:cubicBezTo>
                  <a:pt x="1727519" y="433754"/>
                  <a:pt x="1727900" y="433678"/>
                  <a:pt x="1728358" y="433526"/>
                </a:cubicBezTo>
                <a:cubicBezTo>
                  <a:pt x="1728053" y="433373"/>
                  <a:pt x="1727748" y="433145"/>
                  <a:pt x="1727443" y="432840"/>
                </a:cubicBezTo>
                <a:close/>
                <a:moveTo>
                  <a:pt x="593968" y="432840"/>
                </a:moveTo>
                <a:cubicBezTo>
                  <a:pt x="593816" y="432992"/>
                  <a:pt x="593663" y="433145"/>
                  <a:pt x="593511" y="433297"/>
                </a:cubicBezTo>
                <a:cubicBezTo>
                  <a:pt x="593358" y="433450"/>
                  <a:pt x="593054" y="433678"/>
                  <a:pt x="592597" y="433983"/>
                </a:cubicBezTo>
                <a:cubicBezTo>
                  <a:pt x="593054" y="433831"/>
                  <a:pt x="593435" y="433754"/>
                  <a:pt x="593739" y="433754"/>
                </a:cubicBezTo>
                <a:cubicBezTo>
                  <a:pt x="594044" y="433754"/>
                  <a:pt x="594425" y="433678"/>
                  <a:pt x="594883" y="433526"/>
                </a:cubicBezTo>
                <a:cubicBezTo>
                  <a:pt x="594578" y="433373"/>
                  <a:pt x="594273" y="433145"/>
                  <a:pt x="593968" y="432840"/>
                </a:cubicBezTo>
                <a:close/>
                <a:moveTo>
                  <a:pt x="1723328" y="432154"/>
                </a:moveTo>
                <a:cubicBezTo>
                  <a:pt x="1723328" y="432459"/>
                  <a:pt x="1723328" y="432611"/>
                  <a:pt x="1723328" y="432611"/>
                </a:cubicBezTo>
                <a:cubicBezTo>
                  <a:pt x="1723481" y="432459"/>
                  <a:pt x="1723557" y="432307"/>
                  <a:pt x="1723557" y="432154"/>
                </a:cubicBezTo>
                <a:close/>
                <a:moveTo>
                  <a:pt x="589853" y="432154"/>
                </a:moveTo>
                <a:cubicBezTo>
                  <a:pt x="589853" y="432459"/>
                  <a:pt x="589853" y="432611"/>
                  <a:pt x="589853" y="432611"/>
                </a:cubicBezTo>
                <a:cubicBezTo>
                  <a:pt x="590006" y="432459"/>
                  <a:pt x="590082" y="432307"/>
                  <a:pt x="590082" y="432154"/>
                </a:cubicBezTo>
                <a:close/>
                <a:moveTo>
                  <a:pt x="1719605" y="431958"/>
                </a:moveTo>
                <a:lnTo>
                  <a:pt x="1717842" y="432840"/>
                </a:lnTo>
                <a:cubicBezTo>
                  <a:pt x="1718147" y="432992"/>
                  <a:pt x="1718375" y="433069"/>
                  <a:pt x="1718528" y="433069"/>
                </a:cubicBezTo>
                <a:cubicBezTo>
                  <a:pt x="1718680" y="433069"/>
                  <a:pt x="1718909" y="433221"/>
                  <a:pt x="1719214" y="433526"/>
                </a:cubicBezTo>
                <a:close/>
                <a:moveTo>
                  <a:pt x="586130" y="431958"/>
                </a:moveTo>
                <a:lnTo>
                  <a:pt x="584367" y="432840"/>
                </a:lnTo>
                <a:cubicBezTo>
                  <a:pt x="584672" y="432992"/>
                  <a:pt x="584900" y="433069"/>
                  <a:pt x="585053" y="433069"/>
                </a:cubicBezTo>
                <a:cubicBezTo>
                  <a:pt x="585205" y="433069"/>
                  <a:pt x="585434" y="433221"/>
                  <a:pt x="585739" y="433526"/>
                </a:cubicBezTo>
                <a:close/>
                <a:moveTo>
                  <a:pt x="1733844" y="431468"/>
                </a:moveTo>
                <a:lnTo>
                  <a:pt x="1733844" y="432154"/>
                </a:lnTo>
                <a:lnTo>
                  <a:pt x="1734073" y="432154"/>
                </a:lnTo>
                <a:lnTo>
                  <a:pt x="1734073" y="431468"/>
                </a:lnTo>
                <a:close/>
                <a:moveTo>
                  <a:pt x="889167" y="431468"/>
                </a:moveTo>
                <a:cubicBezTo>
                  <a:pt x="889319" y="431468"/>
                  <a:pt x="889472" y="431545"/>
                  <a:pt x="889624" y="431697"/>
                </a:cubicBezTo>
                <a:lnTo>
                  <a:pt x="889624" y="431468"/>
                </a:lnTo>
                <a:close/>
                <a:moveTo>
                  <a:pt x="600369" y="431468"/>
                </a:moveTo>
                <a:lnTo>
                  <a:pt x="600369" y="432154"/>
                </a:lnTo>
                <a:lnTo>
                  <a:pt x="600598" y="432154"/>
                </a:lnTo>
                <a:lnTo>
                  <a:pt x="600598" y="431468"/>
                </a:lnTo>
                <a:close/>
                <a:moveTo>
                  <a:pt x="1719899" y="431354"/>
                </a:moveTo>
                <a:cubicBezTo>
                  <a:pt x="1720052" y="431278"/>
                  <a:pt x="1719975" y="431316"/>
                  <a:pt x="1719671" y="431468"/>
                </a:cubicBezTo>
                <a:lnTo>
                  <a:pt x="1719671" y="431697"/>
                </a:lnTo>
                <a:cubicBezTo>
                  <a:pt x="1719671" y="431545"/>
                  <a:pt x="1719747" y="431430"/>
                  <a:pt x="1719899" y="431354"/>
                </a:cubicBezTo>
                <a:close/>
                <a:moveTo>
                  <a:pt x="586424" y="431354"/>
                </a:moveTo>
                <a:cubicBezTo>
                  <a:pt x="586577" y="431278"/>
                  <a:pt x="586501" y="431316"/>
                  <a:pt x="586196" y="431468"/>
                </a:cubicBezTo>
                <a:lnTo>
                  <a:pt x="586196" y="431697"/>
                </a:lnTo>
                <a:cubicBezTo>
                  <a:pt x="586196" y="431545"/>
                  <a:pt x="586272" y="431430"/>
                  <a:pt x="586424" y="431354"/>
                </a:cubicBezTo>
                <a:close/>
                <a:moveTo>
                  <a:pt x="1136284" y="431240"/>
                </a:moveTo>
                <a:lnTo>
                  <a:pt x="1136055" y="431468"/>
                </a:lnTo>
                <a:lnTo>
                  <a:pt x="1136969" y="431468"/>
                </a:lnTo>
                <a:lnTo>
                  <a:pt x="1137198" y="431240"/>
                </a:lnTo>
                <a:close/>
                <a:moveTo>
                  <a:pt x="118785" y="431240"/>
                </a:moveTo>
                <a:cubicBezTo>
                  <a:pt x="117413" y="430325"/>
                  <a:pt x="116118" y="430402"/>
                  <a:pt x="114899" y="431468"/>
                </a:cubicBezTo>
                <a:cubicBezTo>
                  <a:pt x="115508" y="431773"/>
                  <a:pt x="116080" y="431926"/>
                  <a:pt x="116613" y="431926"/>
                </a:cubicBezTo>
                <a:cubicBezTo>
                  <a:pt x="117147" y="431926"/>
                  <a:pt x="117871" y="431697"/>
                  <a:pt x="118785" y="431240"/>
                </a:cubicBezTo>
                <a:close/>
                <a:moveTo>
                  <a:pt x="1534925" y="430798"/>
                </a:moveTo>
                <a:lnTo>
                  <a:pt x="1534657" y="431468"/>
                </a:lnTo>
                <a:cubicBezTo>
                  <a:pt x="1535114" y="431316"/>
                  <a:pt x="1535381" y="431164"/>
                  <a:pt x="1535457" y="431011"/>
                </a:cubicBezTo>
                <a:close/>
                <a:moveTo>
                  <a:pt x="744350" y="430798"/>
                </a:moveTo>
                <a:lnTo>
                  <a:pt x="744082" y="431468"/>
                </a:lnTo>
                <a:cubicBezTo>
                  <a:pt x="744539" y="431316"/>
                  <a:pt x="744806" y="431164"/>
                  <a:pt x="744882" y="431011"/>
                </a:cubicBezTo>
                <a:close/>
                <a:moveTo>
                  <a:pt x="1853097" y="430783"/>
                </a:moveTo>
                <a:lnTo>
                  <a:pt x="1853097" y="431011"/>
                </a:lnTo>
                <a:lnTo>
                  <a:pt x="1853326" y="431240"/>
                </a:lnTo>
                <a:lnTo>
                  <a:pt x="1853326" y="430783"/>
                </a:lnTo>
                <a:close/>
                <a:moveTo>
                  <a:pt x="1742988" y="430783"/>
                </a:moveTo>
                <a:cubicBezTo>
                  <a:pt x="1742988" y="430935"/>
                  <a:pt x="1743064" y="431011"/>
                  <a:pt x="1743217" y="431011"/>
                </a:cubicBezTo>
                <a:lnTo>
                  <a:pt x="1743217" y="430783"/>
                </a:lnTo>
                <a:close/>
                <a:moveTo>
                  <a:pt x="1730644" y="430783"/>
                </a:moveTo>
                <a:cubicBezTo>
                  <a:pt x="1730491" y="430783"/>
                  <a:pt x="1730415" y="430859"/>
                  <a:pt x="1730415" y="431011"/>
                </a:cubicBezTo>
                <a:cubicBezTo>
                  <a:pt x="1730567" y="431011"/>
                  <a:pt x="1730644" y="431087"/>
                  <a:pt x="1730644" y="431240"/>
                </a:cubicBezTo>
                <a:cubicBezTo>
                  <a:pt x="1730796" y="431087"/>
                  <a:pt x="1730872" y="431011"/>
                  <a:pt x="1730872" y="431011"/>
                </a:cubicBezTo>
                <a:cubicBezTo>
                  <a:pt x="1730720" y="430859"/>
                  <a:pt x="1730644" y="430783"/>
                  <a:pt x="1730644" y="430783"/>
                </a:cubicBezTo>
                <a:close/>
                <a:moveTo>
                  <a:pt x="1580606" y="430783"/>
                </a:moveTo>
                <a:lnTo>
                  <a:pt x="1580834" y="431011"/>
                </a:lnTo>
                <a:lnTo>
                  <a:pt x="1580834" y="430783"/>
                </a:lnTo>
                <a:close/>
                <a:moveTo>
                  <a:pt x="1464934" y="430783"/>
                </a:moveTo>
                <a:lnTo>
                  <a:pt x="1464934" y="431011"/>
                </a:lnTo>
                <a:lnTo>
                  <a:pt x="1465391" y="431011"/>
                </a:lnTo>
                <a:cubicBezTo>
                  <a:pt x="1465239" y="431011"/>
                  <a:pt x="1465163" y="430973"/>
                  <a:pt x="1465163" y="430897"/>
                </a:cubicBezTo>
                <a:cubicBezTo>
                  <a:pt x="1465163" y="430821"/>
                  <a:pt x="1465086" y="430783"/>
                  <a:pt x="1464934" y="430783"/>
                </a:cubicBezTo>
                <a:close/>
                <a:moveTo>
                  <a:pt x="1291122" y="430783"/>
                </a:moveTo>
                <a:lnTo>
                  <a:pt x="1291122" y="431011"/>
                </a:lnTo>
                <a:lnTo>
                  <a:pt x="1291350" y="431240"/>
                </a:lnTo>
                <a:lnTo>
                  <a:pt x="1291350" y="430783"/>
                </a:lnTo>
                <a:close/>
                <a:moveTo>
                  <a:pt x="674359" y="430783"/>
                </a:moveTo>
                <a:lnTo>
                  <a:pt x="674359" y="431011"/>
                </a:lnTo>
                <a:lnTo>
                  <a:pt x="674816" y="431011"/>
                </a:lnTo>
                <a:cubicBezTo>
                  <a:pt x="674664" y="431011"/>
                  <a:pt x="674588" y="430973"/>
                  <a:pt x="674588" y="430897"/>
                </a:cubicBezTo>
                <a:cubicBezTo>
                  <a:pt x="674588" y="430821"/>
                  <a:pt x="674511" y="430783"/>
                  <a:pt x="674359" y="430783"/>
                </a:cubicBezTo>
                <a:close/>
                <a:moveTo>
                  <a:pt x="609513" y="430783"/>
                </a:moveTo>
                <a:cubicBezTo>
                  <a:pt x="609513" y="430935"/>
                  <a:pt x="609589" y="431011"/>
                  <a:pt x="609742" y="431011"/>
                </a:cubicBezTo>
                <a:lnTo>
                  <a:pt x="609742" y="430783"/>
                </a:lnTo>
                <a:close/>
                <a:moveTo>
                  <a:pt x="597168" y="430783"/>
                </a:moveTo>
                <a:cubicBezTo>
                  <a:pt x="597016" y="430783"/>
                  <a:pt x="596940" y="430859"/>
                  <a:pt x="596940" y="431011"/>
                </a:cubicBezTo>
                <a:cubicBezTo>
                  <a:pt x="597092" y="431011"/>
                  <a:pt x="597168" y="431087"/>
                  <a:pt x="597168" y="431240"/>
                </a:cubicBezTo>
                <a:cubicBezTo>
                  <a:pt x="597321" y="431087"/>
                  <a:pt x="597397" y="431011"/>
                  <a:pt x="597397" y="431011"/>
                </a:cubicBezTo>
                <a:cubicBezTo>
                  <a:pt x="597245" y="430859"/>
                  <a:pt x="597168" y="430783"/>
                  <a:pt x="597168" y="430783"/>
                </a:cubicBezTo>
                <a:close/>
                <a:moveTo>
                  <a:pt x="357672" y="430783"/>
                </a:moveTo>
                <a:lnTo>
                  <a:pt x="357672" y="431011"/>
                </a:lnTo>
                <a:lnTo>
                  <a:pt x="357901" y="431240"/>
                </a:lnTo>
                <a:lnTo>
                  <a:pt x="357901" y="430783"/>
                </a:lnTo>
                <a:close/>
                <a:moveTo>
                  <a:pt x="295112" y="430783"/>
                </a:moveTo>
                <a:lnTo>
                  <a:pt x="295340" y="431011"/>
                </a:lnTo>
                <a:lnTo>
                  <a:pt x="295340" y="430783"/>
                </a:lnTo>
                <a:close/>
                <a:moveTo>
                  <a:pt x="124271" y="430783"/>
                </a:moveTo>
                <a:cubicBezTo>
                  <a:pt x="124424" y="430935"/>
                  <a:pt x="124500" y="431011"/>
                  <a:pt x="124500" y="431011"/>
                </a:cubicBezTo>
                <a:lnTo>
                  <a:pt x="124728" y="431011"/>
                </a:lnTo>
                <a:cubicBezTo>
                  <a:pt x="124576" y="430859"/>
                  <a:pt x="124500" y="430783"/>
                  <a:pt x="124500" y="430783"/>
                </a:cubicBezTo>
                <a:close/>
                <a:moveTo>
                  <a:pt x="8981" y="430783"/>
                </a:moveTo>
                <a:lnTo>
                  <a:pt x="9209" y="431011"/>
                </a:lnTo>
                <a:lnTo>
                  <a:pt x="9209" y="430783"/>
                </a:lnTo>
                <a:close/>
                <a:moveTo>
                  <a:pt x="1850125" y="430668"/>
                </a:moveTo>
                <a:cubicBezTo>
                  <a:pt x="1849668" y="430592"/>
                  <a:pt x="1849058" y="430935"/>
                  <a:pt x="1848296" y="431697"/>
                </a:cubicBezTo>
                <a:cubicBezTo>
                  <a:pt x="1849058" y="431545"/>
                  <a:pt x="1849668" y="431506"/>
                  <a:pt x="1850125" y="431583"/>
                </a:cubicBezTo>
                <a:cubicBezTo>
                  <a:pt x="1850582" y="431659"/>
                  <a:pt x="1851040" y="431468"/>
                  <a:pt x="1851497" y="431011"/>
                </a:cubicBezTo>
                <a:cubicBezTo>
                  <a:pt x="1851040" y="430859"/>
                  <a:pt x="1850582" y="430744"/>
                  <a:pt x="1850125" y="430668"/>
                </a:cubicBezTo>
                <a:close/>
                <a:moveTo>
                  <a:pt x="1288150" y="430668"/>
                </a:moveTo>
                <a:cubicBezTo>
                  <a:pt x="1287693" y="430592"/>
                  <a:pt x="1287083" y="430935"/>
                  <a:pt x="1286321" y="431697"/>
                </a:cubicBezTo>
                <a:cubicBezTo>
                  <a:pt x="1287083" y="431545"/>
                  <a:pt x="1287693" y="431506"/>
                  <a:pt x="1288150" y="431583"/>
                </a:cubicBezTo>
                <a:cubicBezTo>
                  <a:pt x="1288607" y="431659"/>
                  <a:pt x="1289065" y="431468"/>
                  <a:pt x="1289522" y="431011"/>
                </a:cubicBezTo>
                <a:cubicBezTo>
                  <a:pt x="1289065" y="430859"/>
                  <a:pt x="1288607" y="430744"/>
                  <a:pt x="1288150" y="430668"/>
                </a:cubicBezTo>
                <a:close/>
                <a:moveTo>
                  <a:pt x="354700" y="430668"/>
                </a:moveTo>
                <a:cubicBezTo>
                  <a:pt x="354243" y="430592"/>
                  <a:pt x="353633" y="430935"/>
                  <a:pt x="352871" y="431697"/>
                </a:cubicBezTo>
                <a:cubicBezTo>
                  <a:pt x="353633" y="431545"/>
                  <a:pt x="354243" y="431506"/>
                  <a:pt x="354700" y="431583"/>
                </a:cubicBezTo>
                <a:cubicBezTo>
                  <a:pt x="355157" y="431659"/>
                  <a:pt x="355615" y="431468"/>
                  <a:pt x="356072" y="431011"/>
                </a:cubicBezTo>
                <a:cubicBezTo>
                  <a:pt x="355615" y="430859"/>
                  <a:pt x="355157" y="430744"/>
                  <a:pt x="354700" y="430668"/>
                </a:cubicBezTo>
                <a:close/>
                <a:moveTo>
                  <a:pt x="1584035" y="430554"/>
                </a:moveTo>
                <a:cubicBezTo>
                  <a:pt x="1583425" y="430402"/>
                  <a:pt x="1582663" y="430554"/>
                  <a:pt x="1581749" y="431011"/>
                </a:cubicBezTo>
                <a:lnTo>
                  <a:pt x="1581749" y="431697"/>
                </a:lnTo>
                <a:cubicBezTo>
                  <a:pt x="1582511" y="431545"/>
                  <a:pt x="1583235" y="431430"/>
                  <a:pt x="1583920" y="431354"/>
                </a:cubicBezTo>
                <a:cubicBezTo>
                  <a:pt x="1584606" y="431278"/>
                  <a:pt x="1585330" y="431164"/>
                  <a:pt x="1586092" y="431011"/>
                </a:cubicBezTo>
                <a:cubicBezTo>
                  <a:pt x="1585330" y="430859"/>
                  <a:pt x="1584644" y="430706"/>
                  <a:pt x="1584035" y="430554"/>
                </a:cubicBezTo>
                <a:close/>
                <a:moveTo>
                  <a:pt x="12410" y="430554"/>
                </a:moveTo>
                <a:cubicBezTo>
                  <a:pt x="11800" y="430402"/>
                  <a:pt x="11038" y="430554"/>
                  <a:pt x="10124" y="431011"/>
                </a:cubicBezTo>
                <a:lnTo>
                  <a:pt x="10124" y="431697"/>
                </a:lnTo>
                <a:cubicBezTo>
                  <a:pt x="10886" y="431545"/>
                  <a:pt x="11610" y="431430"/>
                  <a:pt x="12295" y="431354"/>
                </a:cubicBezTo>
                <a:cubicBezTo>
                  <a:pt x="12981" y="431278"/>
                  <a:pt x="13705" y="431164"/>
                  <a:pt x="14467" y="431011"/>
                </a:cubicBezTo>
                <a:cubicBezTo>
                  <a:pt x="13705" y="430859"/>
                  <a:pt x="13019" y="430706"/>
                  <a:pt x="12410" y="430554"/>
                </a:cubicBezTo>
                <a:close/>
                <a:moveTo>
                  <a:pt x="1733387" y="430325"/>
                </a:moveTo>
                <a:cubicBezTo>
                  <a:pt x="1733082" y="430783"/>
                  <a:pt x="1732853" y="431125"/>
                  <a:pt x="1732701" y="431354"/>
                </a:cubicBezTo>
                <a:cubicBezTo>
                  <a:pt x="1732548" y="431583"/>
                  <a:pt x="1732472" y="431849"/>
                  <a:pt x="1732472" y="432154"/>
                </a:cubicBezTo>
                <a:lnTo>
                  <a:pt x="1730872" y="433754"/>
                </a:lnTo>
                <a:cubicBezTo>
                  <a:pt x="1732091" y="433450"/>
                  <a:pt x="1732815" y="432992"/>
                  <a:pt x="1733044" y="432383"/>
                </a:cubicBezTo>
                <a:cubicBezTo>
                  <a:pt x="1733272" y="431773"/>
                  <a:pt x="1733387" y="431087"/>
                  <a:pt x="1733387" y="430325"/>
                </a:cubicBezTo>
                <a:close/>
                <a:moveTo>
                  <a:pt x="599912" y="430325"/>
                </a:moveTo>
                <a:cubicBezTo>
                  <a:pt x="599607" y="430783"/>
                  <a:pt x="599378" y="431125"/>
                  <a:pt x="599226" y="431354"/>
                </a:cubicBezTo>
                <a:cubicBezTo>
                  <a:pt x="599074" y="431583"/>
                  <a:pt x="598997" y="431849"/>
                  <a:pt x="598997" y="432154"/>
                </a:cubicBezTo>
                <a:lnTo>
                  <a:pt x="597397" y="433754"/>
                </a:lnTo>
                <a:cubicBezTo>
                  <a:pt x="598616" y="433450"/>
                  <a:pt x="599340" y="432992"/>
                  <a:pt x="599569" y="432383"/>
                </a:cubicBezTo>
                <a:cubicBezTo>
                  <a:pt x="599797" y="431773"/>
                  <a:pt x="599912" y="431087"/>
                  <a:pt x="599912" y="430325"/>
                </a:cubicBezTo>
                <a:close/>
                <a:moveTo>
                  <a:pt x="1904989" y="430097"/>
                </a:moveTo>
                <a:lnTo>
                  <a:pt x="1904989" y="430325"/>
                </a:lnTo>
                <a:lnTo>
                  <a:pt x="1905903" y="430325"/>
                </a:lnTo>
                <a:lnTo>
                  <a:pt x="1905903" y="430097"/>
                </a:lnTo>
                <a:close/>
                <a:moveTo>
                  <a:pt x="1836181" y="430097"/>
                </a:moveTo>
                <a:lnTo>
                  <a:pt x="1836181" y="430325"/>
                </a:lnTo>
                <a:lnTo>
                  <a:pt x="1836866" y="430325"/>
                </a:lnTo>
                <a:lnTo>
                  <a:pt x="1836866" y="430097"/>
                </a:lnTo>
                <a:close/>
                <a:moveTo>
                  <a:pt x="1727215" y="430097"/>
                </a:moveTo>
                <a:cubicBezTo>
                  <a:pt x="1727062" y="430097"/>
                  <a:pt x="1726948" y="430135"/>
                  <a:pt x="1726872" y="430211"/>
                </a:cubicBezTo>
                <a:cubicBezTo>
                  <a:pt x="1726795" y="430287"/>
                  <a:pt x="1726681" y="430325"/>
                  <a:pt x="1726529" y="430325"/>
                </a:cubicBezTo>
                <a:cubicBezTo>
                  <a:pt x="1726529" y="430630"/>
                  <a:pt x="1726567" y="430821"/>
                  <a:pt x="1726643" y="430897"/>
                </a:cubicBezTo>
                <a:cubicBezTo>
                  <a:pt x="1726719" y="430973"/>
                  <a:pt x="1726757" y="431087"/>
                  <a:pt x="1726757" y="431240"/>
                </a:cubicBezTo>
                <a:cubicBezTo>
                  <a:pt x="1726910" y="431087"/>
                  <a:pt x="1727138" y="430935"/>
                  <a:pt x="1727443" y="430783"/>
                </a:cubicBezTo>
                <a:cubicBezTo>
                  <a:pt x="1727291" y="430783"/>
                  <a:pt x="1727215" y="430706"/>
                  <a:pt x="1727215" y="430554"/>
                </a:cubicBezTo>
                <a:close/>
                <a:moveTo>
                  <a:pt x="1541972" y="430097"/>
                </a:moveTo>
                <a:lnTo>
                  <a:pt x="1541972" y="430325"/>
                </a:lnTo>
                <a:cubicBezTo>
                  <a:pt x="1542125" y="430325"/>
                  <a:pt x="1542201" y="430249"/>
                  <a:pt x="1542201" y="430097"/>
                </a:cubicBezTo>
                <a:close/>
                <a:moveTo>
                  <a:pt x="1343014" y="430097"/>
                </a:moveTo>
                <a:lnTo>
                  <a:pt x="1343014" y="430325"/>
                </a:lnTo>
                <a:lnTo>
                  <a:pt x="1343928" y="430325"/>
                </a:lnTo>
                <a:lnTo>
                  <a:pt x="1343928" y="430097"/>
                </a:lnTo>
                <a:close/>
                <a:moveTo>
                  <a:pt x="1274206" y="430097"/>
                </a:moveTo>
                <a:lnTo>
                  <a:pt x="1274206" y="430325"/>
                </a:lnTo>
                <a:lnTo>
                  <a:pt x="1274891" y="430325"/>
                </a:lnTo>
                <a:lnTo>
                  <a:pt x="1274891" y="430097"/>
                </a:lnTo>
                <a:close/>
                <a:moveTo>
                  <a:pt x="751397" y="430097"/>
                </a:moveTo>
                <a:lnTo>
                  <a:pt x="751397" y="430325"/>
                </a:lnTo>
                <a:cubicBezTo>
                  <a:pt x="751550" y="430325"/>
                  <a:pt x="751626" y="430249"/>
                  <a:pt x="751626" y="430097"/>
                </a:cubicBezTo>
                <a:close/>
                <a:moveTo>
                  <a:pt x="593739" y="430097"/>
                </a:moveTo>
                <a:cubicBezTo>
                  <a:pt x="593587" y="430097"/>
                  <a:pt x="593473" y="430135"/>
                  <a:pt x="593397" y="430211"/>
                </a:cubicBezTo>
                <a:cubicBezTo>
                  <a:pt x="593321" y="430287"/>
                  <a:pt x="593206" y="430325"/>
                  <a:pt x="593054" y="430325"/>
                </a:cubicBezTo>
                <a:cubicBezTo>
                  <a:pt x="593054" y="430630"/>
                  <a:pt x="593092" y="430821"/>
                  <a:pt x="593168" y="430897"/>
                </a:cubicBezTo>
                <a:cubicBezTo>
                  <a:pt x="593244" y="430973"/>
                  <a:pt x="593282" y="431087"/>
                  <a:pt x="593282" y="431240"/>
                </a:cubicBezTo>
                <a:cubicBezTo>
                  <a:pt x="593435" y="431087"/>
                  <a:pt x="593663" y="430935"/>
                  <a:pt x="593968" y="430783"/>
                </a:cubicBezTo>
                <a:cubicBezTo>
                  <a:pt x="593816" y="430783"/>
                  <a:pt x="593739" y="430706"/>
                  <a:pt x="593739" y="430554"/>
                </a:cubicBezTo>
                <a:close/>
                <a:moveTo>
                  <a:pt x="409564" y="430097"/>
                </a:moveTo>
                <a:lnTo>
                  <a:pt x="409564" y="430325"/>
                </a:lnTo>
                <a:lnTo>
                  <a:pt x="410478" y="430325"/>
                </a:lnTo>
                <a:lnTo>
                  <a:pt x="410478" y="430097"/>
                </a:lnTo>
                <a:close/>
                <a:moveTo>
                  <a:pt x="340756" y="430097"/>
                </a:moveTo>
                <a:lnTo>
                  <a:pt x="340756" y="430325"/>
                </a:lnTo>
                <a:lnTo>
                  <a:pt x="341441" y="430325"/>
                </a:lnTo>
                <a:lnTo>
                  <a:pt x="341441" y="430097"/>
                </a:lnTo>
                <a:close/>
                <a:moveTo>
                  <a:pt x="121528" y="430097"/>
                </a:moveTo>
                <a:cubicBezTo>
                  <a:pt x="121071" y="430249"/>
                  <a:pt x="120766" y="430287"/>
                  <a:pt x="120614" y="430211"/>
                </a:cubicBezTo>
                <a:cubicBezTo>
                  <a:pt x="120461" y="430135"/>
                  <a:pt x="120309" y="430173"/>
                  <a:pt x="120157" y="430325"/>
                </a:cubicBezTo>
                <a:cubicBezTo>
                  <a:pt x="119699" y="430783"/>
                  <a:pt x="119471" y="431087"/>
                  <a:pt x="119471" y="431240"/>
                </a:cubicBezTo>
                <a:cubicBezTo>
                  <a:pt x="119166" y="431545"/>
                  <a:pt x="119242" y="431697"/>
                  <a:pt x="119699" y="431697"/>
                </a:cubicBezTo>
                <a:cubicBezTo>
                  <a:pt x="119852" y="431545"/>
                  <a:pt x="120080" y="431354"/>
                  <a:pt x="120385" y="431125"/>
                </a:cubicBezTo>
                <a:cubicBezTo>
                  <a:pt x="120690" y="430897"/>
                  <a:pt x="121071" y="430554"/>
                  <a:pt x="121528" y="430097"/>
                </a:cubicBezTo>
                <a:close/>
                <a:moveTo>
                  <a:pt x="1920067" y="429908"/>
                </a:moveTo>
                <a:lnTo>
                  <a:pt x="1918934" y="430097"/>
                </a:lnTo>
                <a:cubicBezTo>
                  <a:pt x="1919086" y="430097"/>
                  <a:pt x="1919162" y="430173"/>
                  <a:pt x="1919162" y="430325"/>
                </a:cubicBezTo>
                <a:lnTo>
                  <a:pt x="1919962" y="430325"/>
                </a:lnTo>
                <a:close/>
                <a:moveTo>
                  <a:pt x="1358092" y="429908"/>
                </a:moveTo>
                <a:lnTo>
                  <a:pt x="1356959" y="430097"/>
                </a:lnTo>
                <a:cubicBezTo>
                  <a:pt x="1357111" y="430097"/>
                  <a:pt x="1357187" y="430173"/>
                  <a:pt x="1357187" y="430325"/>
                </a:cubicBezTo>
                <a:lnTo>
                  <a:pt x="1357987" y="430325"/>
                </a:lnTo>
                <a:close/>
                <a:moveTo>
                  <a:pt x="424642" y="429908"/>
                </a:moveTo>
                <a:lnTo>
                  <a:pt x="423509" y="430097"/>
                </a:lnTo>
                <a:cubicBezTo>
                  <a:pt x="423661" y="430097"/>
                  <a:pt x="423737" y="430173"/>
                  <a:pt x="423737" y="430325"/>
                </a:cubicBezTo>
                <a:lnTo>
                  <a:pt x="424537" y="430325"/>
                </a:lnTo>
                <a:close/>
                <a:moveTo>
                  <a:pt x="1924877" y="429868"/>
                </a:moveTo>
                <a:cubicBezTo>
                  <a:pt x="1924877" y="430021"/>
                  <a:pt x="1924839" y="430097"/>
                  <a:pt x="1924763" y="430097"/>
                </a:cubicBezTo>
                <a:cubicBezTo>
                  <a:pt x="1924687" y="430097"/>
                  <a:pt x="1924649" y="430173"/>
                  <a:pt x="1924649" y="430325"/>
                </a:cubicBezTo>
                <a:cubicBezTo>
                  <a:pt x="1924801" y="430783"/>
                  <a:pt x="1925106" y="431011"/>
                  <a:pt x="1925563" y="431011"/>
                </a:cubicBezTo>
                <a:lnTo>
                  <a:pt x="1925563" y="430783"/>
                </a:lnTo>
                <a:lnTo>
                  <a:pt x="1926020" y="430325"/>
                </a:lnTo>
                <a:cubicBezTo>
                  <a:pt x="1925716" y="430173"/>
                  <a:pt x="1925525" y="430097"/>
                  <a:pt x="1925449" y="430097"/>
                </a:cubicBezTo>
                <a:cubicBezTo>
                  <a:pt x="1925373" y="430097"/>
                  <a:pt x="1925182" y="430021"/>
                  <a:pt x="1924877" y="429868"/>
                </a:cubicBezTo>
                <a:close/>
                <a:moveTo>
                  <a:pt x="1842581" y="429868"/>
                </a:moveTo>
                <a:cubicBezTo>
                  <a:pt x="1842734" y="430783"/>
                  <a:pt x="1842848" y="431316"/>
                  <a:pt x="1842924" y="431468"/>
                </a:cubicBezTo>
                <a:cubicBezTo>
                  <a:pt x="1843000" y="431621"/>
                  <a:pt x="1843419" y="431545"/>
                  <a:pt x="1844181" y="431240"/>
                </a:cubicBezTo>
                <a:cubicBezTo>
                  <a:pt x="1843877" y="431087"/>
                  <a:pt x="1843648" y="430897"/>
                  <a:pt x="1843496" y="430668"/>
                </a:cubicBezTo>
                <a:cubicBezTo>
                  <a:pt x="1843343" y="430440"/>
                  <a:pt x="1843039" y="430173"/>
                  <a:pt x="1842581" y="429868"/>
                </a:cubicBezTo>
                <a:close/>
                <a:moveTo>
                  <a:pt x="1715327" y="429868"/>
                </a:moveTo>
                <a:cubicBezTo>
                  <a:pt x="1715480" y="430630"/>
                  <a:pt x="1715632" y="431164"/>
                  <a:pt x="1715785" y="431468"/>
                </a:cubicBezTo>
                <a:cubicBezTo>
                  <a:pt x="1715937" y="431773"/>
                  <a:pt x="1716394" y="431849"/>
                  <a:pt x="1717156" y="431697"/>
                </a:cubicBezTo>
                <a:cubicBezTo>
                  <a:pt x="1716851" y="431392"/>
                  <a:pt x="1716661" y="431011"/>
                  <a:pt x="1716585" y="430554"/>
                </a:cubicBezTo>
                <a:cubicBezTo>
                  <a:pt x="1716508" y="430097"/>
                  <a:pt x="1716089" y="429868"/>
                  <a:pt x="1715327" y="429868"/>
                </a:cubicBezTo>
                <a:close/>
                <a:moveTo>
                  <a:pt x="1593407" y="429868"/>
                </a:moveTo>
                <a:cubicBezTo>
                  <a:pt x="1593255" y="429868"/>
                  <a:pt x="1593102" y="429906"/>
                  <a:pt x="1592950" y="429982"/>
                </a:cubicBezTo>
                <a:cubicBezTo>
                  <a:pt x="1592798" y="430059"/>
                  <a:pt x="1592645" y="430097"/>
                  <a:pt x="1592493" y="430097"/>
                </a:cubicBezTo>
                <a:lnTo>
                  <a:pt x="1592493" y="430325"/>
                </a:lnTo>
                <a:lnTo>
                  <a:pt x="1592493" y="430783"/>
                </a:lnTo>
                <a:cubicBezTo>
                  <a:pt x="1592645" y="430783"/>
                  <a:pt x="1592950" y="430554"/>
                  <a:pt x="1593407" y="430097"/>
                </a:cubicBezTo>
                <a:close/>
                <a:moveTo>
                  <a:pt x="1478422" y="429868"/>
                </a:moveTo>
                <a:cubicBezTo>
                  <a:pt x="1478117" y="430173"/>
                  <a:pt x="1477736" y="430630"/>
                  <a:pt x="1477278" y="431240"/>
                </a:cubicBezTo>
                <a:cubicBezTo>
                  <a:pt x="1477583" y="431240"/>
                  <a:pt x="1477850" y="431202"/>
                  <a:pt x="1478079" y="431125"/>
                </a:cubicBezTo>
                <a:cubicBezTo>
                  <a:pt x="1478307" y="431049"/>
                  <a:pt x="1478574" y="431011"/>
                  <a:pt x="1478879" y="431011"/>
                </a:cubicBezTo>
                <a:cubicBezTo>
                  <a:pt x="1478879" y="430554"/>
                  <a:pt x="1478726" y="430173"/>
                  <a:pt x="1478422" y="429868"/>
                </a:cubicBezTo>
                <a:close/>
                <a:moveTo>
                  <a:pt x="1421881" y="429868"/>
                </a:moveTo>
                <a:lnTo>
                  <a:pt x="1421881" y="430097"/>
                </a:lnTo>
                <a:lnTo>
                  <a:pt x="1421881" y="430325"/>
                </a:lnTo>
                <a:cubicBezTo>
                  <a:pt x="1422034" y="430173"/>
                  <a:pt x="1422110" y="430097"/>
                  <a:pt x="1422110" y="430097"/>
                </a:cubicBezTo>
                <a:close/>
                <a:moveTo>
                  <a:pt x="1362902" y="429868"/>
                </a:moveTo>
                <a:cubicBezTo>
                  <a:pt x="1362902" y="430021"/>
                  <a:pt x="1362864" y="430097"/>
                  <a:pt x="1362788" y="430097"/>
                </a:cubicBezTo>
                <a:cubicBezTo>
                  <a:pt x="1362712" y="430097"/>
                  <a:pt x="1362674" y="430173"/>
                  <a:pt x="1362674" y="430325"/>
                </a:cubicBezTo>
                <a:cubicBezTo>
                  <a:pt x="1362826" y="430783"/>
                  <a:pt x="1363131" y="431011"/>
                  <a:pt x="1363588" y="431011"/>
                </a:cubicBezTo>
                <a:lnTo>
                  <a:pt x="1363588" y="430783"/>
                </a:lnTo>
                <a:lnTo>
                  <a:pt x="1364045" y="430325"/>
                </a:lnTo>
                <a:cubicBezTo>
                  <a:pt x="1363741" y="430173"/>
                  <a:pt x="1363550" y="430097"/>
                  <a:pt x="1363474" y="430097"/>
                </a:cubicBezTo>
                <a:cubicBezTo>
                  <a:pt x="1363398" y="430097"/>
                  <a:pt x="1363207" y="430021"/>
                  <a:pt x="1362902" y="429868"/>
                </a:cubicBezTo>
                <a:close/>
                <a:moveTo>
                  <a:pt x="1280606" y="429868"/>
                </a:moveTo>
                <a:cubicBezTo>
                  <a:pt x="1280759" y="430783"/>
                  <a:pt x="1280873" y="431316"/>
                  <a:pt x="1280949" y="431468"/>
                </a:cubicBezTo>
                <a:cubicBezTo>
                  <a:pt x="1281025" y="431621"/>
                  <a:pt x="1281445" y="431545"/>
                  <a:pt x="1282206" y="431240"/>
                </a:cubicBezTo>
                <a:cubicBezTo>
                  <a:pt x="1281902" y="431087"/>
                  <a:pt x="1281673" y="430897"/>
                  <a:pt x="1281521" y="430668"/>
                </a:cubicBezTo>
                <a:cubicBezTo>
                  <a:pt x="1281368" y="430440"/>
                  <a:pt x="1281064" y="430173"/>
                  <a:pt x="1280606" y="429868"/>
                </a:cubicBezTo>
                <a:close/>
                <a:moveTo>
                  <a:pt x="1134912" y="429868"/>
                </a:moveTo>
                <a:cubicBezTo>
                  <a:pt x="1134759" y="430021"/>
                  <a:pt x="1134683" y="430097"/>
                  <a:pt x="1134683" y="430097"/>
                </a:cubicBezTo>
                <a:lnTo>
                  <a:pt x="1134912" y="430097"/>
                </a:lnTo>
                <a:close/>
                <a:moveTo>
                  <a:pt x="1108166" y="429868"/>
                </a:moveTo>
                <a:cubicBezTo>
                  <a:pt x="1108166" y="430021"/>
                  <a:pt x="1108089" y="430097"/>
                  <a:pt x="1107937" y="430097"/>
                </a:cubicBezTo>
                <a:cubicBezTo>
                  <a:pt x="1108394" y="430554"/>
                  <a:pt x="1108547" y="430783"/>
                  <a:pt x="1108394" y="430783"/>
                </a:cubicBezTo>
                <a:cubicBezTo>
                  <a:pt x="1108547" y="430478"/>
                  <a:pt x="1108470" y="430173"/>
                  <a:pt x="1108166" y="429868"/>
                </a:cubicBezTo>
                <a:close/>
                <a:moveTo>
                  <a:pt x="687846" y="429868"/>
                </a:moveTo>
                <a:cubicBezTo>
                  <a:pt x="687542" y="430173"/>
                  <a:pt x="687161" y="430630"/>
                  <a:pt x="686703" y="431240"/>
                </a:cubicBezTo>
                <a:cubicBezTo>
                  <a:pt x="687008" y="431240"/>
                  <a:pt x="687275" y="431202"/>
                  <a:pt x="687504" y="431125"/>
                </a:cubicBezTo>
                <a:cubicBezTo>
                  <a:pt x="687732" y="431049"/>
                  <a:pt x="687999" y="431011"/>
                  <a:pt x="688304" y="431011"/>
                </a:cubicBezTo>
                <a:cubicBezTo>
                  <a:pt x="688304" y="430554"/>
                  <a:pt x="688151" y="430173"/>
                  <a:pt x="687846" y="429868"/>
                </a:cubicBezTo>
                <a:close/>
                <a:moveTo>
                  <a:pt x="581852" y="429868"/>
                </a:moveTo>
                <a:cubicBezTo>
                  <a:pt x="582005" y="430630"/>
                  <a:pt x="582157" y="431164"/>
                  <a:pt x="582310" y="431468"/>
                </a:cubicBezTo>
                <a:cubicBezTo>
                  <a:pt x="582462" y="431773"/>
                  <a:pt x="582919" y="431849"/>
                  <a:pt x="583681" y="431697"/>
                </a:cubicBezTo>
                <a:cubicBezTo>
                  <a:pt x="583376" y="431392"/>
                  <a:pt x="583186" y="431011"/>
                  <a:pt x="583110" y="430554"/>
                </a:cubicBezTo>
                <a:cubicBezTo>
                  <a:pt x="583033" y="430097"/>
                  <a:pt x="582614" y="429868"/>
                  <a:pt x="581852" y="429868"/>
                </a:cubicBezTo>
                <a:close/>
                <a:moveTo>
                  <a:pt x="429452" y="429868"/>
                </a:moveTo>
                <a:cubicBezTo>
                  <a:pt x="429452" y="430021"/>
                  <a:pt x="429414" y="430097"/>
                  <a:pt x="429338" y="430097"/>
                </a:cubicBezTo>
                <a:cubicBezTo>
                  <a:pt x="429262" y="430097"/>
                  <a:pt x="429224" y="430173"/>
                  <a:pt x="429224" y="430325"/>
                </a:cubicBezTo>
                <a:cubicBezTo>
                  <a:pt x="429376" y="430783"/>
                  <a:pt x="429681" y="431011"/>
                  <a:pt x="430138" y="431011"/>
                </a:cubicBezTo>
                <a:lnTo>
                  <a:pt x="430138" y="430783"/>
                </a:lnTo>
                <a:lnTo>
                  <a:pt x="430595" y="430325"/>
                </a:lnTo>
                <a:cubicBezTo>
                  <a:pt x="430291" y="430173"/>
                  <a:pt x="430100" y="430097"/>
                  <a:pt x="430024" y="430097"/>
                </a:cubicBezTo>
                <a:cubicBezTo>
                  <a:pt x="429948" y="430097"/>
                  <a:pt x="429757" y="430021"/>
                  <a:pt x="429452" y="429868"/>
                </a:cubicBezTo>
                <a:close/>
                <a:moveTo>
                  <a:pt x="347156" y="429868"/>
                </a:moveTo>
                <a:cubicBezTo>
                  <a:pt x="347309" y="430783"/>
                  <a:pt x="347423" y="431316"/>
                  <a:pt x="347499" y="431468"/>
                </a:cubicBezTo>
                <a:cubicBezTo>
                  <a:pt x="347575" y="431621"/>
                  <a:pt x="347994" y="431545"/>
                  <a:pt x="348757" y="431240"/>
                </a:cubicBezTo>
                <a:cubicBezTo>
                  <a:pt x="348452" y="431087"/>
                  <a:pt x="348223" y="430897"/>
                  <a:pt x="348071" y="430668"/>
                </a:cubicBezTo>
                <a:cubicBezTo>
                  <a:pt x="347918" y="430440"/>
                  <a:pt x="347614" y="430173"/>
                  <a:pt x="347156" y="429868"/>
                </a:cubicBezTo>
                <a:close/>
                <a:moveTo>
                  <a:pt x="21782" y="429868"/>
                </a:moveTo>
                <a:cubicBezTo>
                  <a:pt x="21630" y="429868"/>
                  <a:pt x="21477" y="429906"/>
                  <a:pt x="21325" y="429982"/>
                </a:cubicBezTo>
                <a:cubicBezTo>
                  <a:pt x="21173" y="430059"/>
                  <a:pt x="21020" y="430097"/>
                  <a:pt x="20868" y="430097"/>
                </a:cubicBezTo>
                <a:lnTo>
                  <a:pt x="20868" y="430325"/>
                </a:lnTo>
                <a:lnTo>
                  <a:pt x="20868" y="430783"/>
                </a:lnTo>
                <a:cubicBezTo>
                  <a:pt x="21020" y="430783"/>
                  <a:pt x="21325" y="430554"/>
                  <a:pt x="21782" y="430097"/>
                </a:cubicBezTo>
                <a:close/>
                <a:moveTo>
                  <a:pt x="225160" y="429640"/>
                </a:moveTo>
                <a:cubicBezTo>
                  <a:pt x="225160" y="430097"/>
                  <a:pt x="225084" y="430478"/>
                  <a:pt x="224931" y="430783"/>
                </a:cubicBezTo>
                <a:lnTo>
                  <a:pt x="225160" y="430783"/>
                </a:lnTo>
                <a:cubicBezTo>
                  <a:pt x="225465" y="430478"/>
                  <a:pt x="225617" y="430097"/>
                  <a:pt x="225617" y="429640"/>
                </a:cubicBezTo>
                <a:close/>
                <a:moveTo>
                  <a:pt x="167019" y="429640"/>
                </a:moveTo>
                <a:lnTo>
                  <a:pt x="166442" y="430361"/>
                </a:lnTo>
                <a:lnTo>
                  <a:pt x="169763" y="431468"/>
                </a:lnTo>
                <a:cubicBezTo>
                  <a:pt x="170372" y="431316"/>
                  <a:pt x="170830" y="431125"/>
                  <a:pt x="171134" y="430897"/>
                </a:cubicBezTo>
                <a:cubicBezTo>
                  <a:pt x="171439" y="430668"/>
                  <a:pt x="171820" y="430402"/>
                  <a:pt x="172277" y="430097"/>
                </a:cubicBezTo>
                <a:cubicBezTo>
                  <a:pt x="171820" y="429792"/>
                  <a:pt x="171325" y="429716"/>
                  <a:pt x="170791" y="429868"/>
                </a:cubicBezTo>
                <a:cubicBezTo>
                  <a:pt x="170258" y="430021"/>
                  <a:pt x="169839" y="430173"/>
                  <a:pt x="169534" y="430325"/>
                </a:cubicBezTo>
                <a:cubicBezTo>
                  <a:pt x="169077" y="430325"/>
                  <a:pt x="168658" y="430249"/>
                  <a:pt x="168277" y="430097"/>
                </a:cubicBezTo>
                <a:cubicBezTo>
                  <a:pt x="167896" y="429944"/>
                  <a:pt x="167477" y="429792"/>
                  <a:pt x="167019" y="429640"/>
                </a:cubicBezTo>
                <a:close/>
                <a:moveTo>
                  <a:pt x="1611695" y="429411"/>
                </a:moveTo>
                <a:cubicBezTo>
                  <a:pt x="1611390" y="429716"/>
                  <a:pt x="1611238" y="429868"/>
                  <a:pt x="1611238" y="429868"/>
                </a:cubicBezTo>
                <a:cubicBezTo>
                  <a:pt x="1611390" y="430021"/>
                  <a:pt x="1611924" y="430173"/>
                  <a:pt x="1612838" y="430325"/>
                </a:cubicBezTo>
                <a:cubicBezTo>
                  <a:pt x="1612076" y="430021"/>
                  <a:pt x="1611695" y="429716"/>
                  <a:pt x="1611695" y="429411"/>
                </a:cubicBezTo>
                <a:close/>
                <a:moveTo>
                  <a:pt x="1534200" y="429411"/>
                </a:moveTo>
                <a:cubicBezTo>
                  <a:pt x="1533895" y="429716"/>
                  <a:pt x="1533514" y="430021"/>
                  <a:pt x="1533057" y="430325"/>
                </a:cubicBezTo>
                <a:lnTo>
                  <a:pt x="1534657" y="430325"/>
                </a:lnTo>
                <a:close/>
                <a:moveTo>
                  <a:pt x="1083934" y="429411"/>
                </a:moveTo>
                <a:lnTo>
                  <a:pt x="1083705" y="429640"/>
                </a:lnTo>
                <a:lnTo>
                  <a:pt x="1083934" y="429640"/>
                </a:lnTo>
                <a:close/>
                <a:moveTo>
                  <a:pt x="975349" y="429411"/>
                </a:moveTo>
                <a:lnTo>
                  <a:pt x="975578" y="429640"/>
                </a:lnTo>
                <a:lnTo>
                  <a:pt x="975806" y="429640"/>
                </a:lnTo>
                <a:cubicBezTo>
                  <a:pt x="975654" y="429487"/>
                  <a:pt x="975578" y="429411"/>
                  <a:pt x="975578" y="429411"/>
                </a:cubicBezTo>
                <a:close/>
                <a:moveTo>
                  <a:pt x="895339" y="429411"/>
                </a:moveTo>
                <a:cubicBezTo>
                  <a:pt x="895949" y="430630"/>
                  <a:pt x="896253" y="431392"/>
                  <a:pt x="896253" y="431697"/>
                </a:cubicBezTo>
                <a:lnTo>
                  <a:pt x="900825" y="431697"/>
                </a:lnTo>
                <a:cubicBezTo>
                  <a:pt x="900825" y="431240"/>
                  <a:pt x="900673" y="431011"/>
                  <a:pt x="900368" y="431011"/>
                </a:cubicBezTo>
                <a:cubicBezTo>
                  <a:pt x="900825" y="430554"/>
                  <a:pt x="901207" y="430249"/>
                  <a:pt x="901511" y="430097"/>
                </a:cubicBezTo>
                <a:cubicBezTo>
                  <a:pt x="901359" y="429944"/>
                  <a:pt x="901283" y="429868"/>
                  <a:pt x="901283" y="429868"/>
                </a:cubicBezTo>
                <a:cubicBezTo>
                  <a:pt x="900825" y="429868"/>
                  <a:pt x="900368" y="429906"/>
                  <a:pt x="899911" y="429982"/>
                </a:cubicBezTo>
                <a:cubicBezTo>
                  <a:pt x="899454" y="430059"/>
                  <a:pt x="898844" y="430173"/>
                  <a:pt x="898082" y="430325"/>
                </a:cubicBezTo>
                <a:cubicBezTo>
                  <a:pt x="897778" y="430173"/>
                  <a:pt x="897435" y="430059"/>
                  <a:pt x="897054" y="429982"/>
                </a:cubicBezTo>
                <a:cubicBezTo>
                  <a:pt x="896673" y="429906"/>
                  <a:pt x="896101" y="429716"/>
                  <a:pt x="895339" y="429411"/>
                </a:cubicBezTo>
                <a:close/>
                <a:moveTo>
                  <a:pt x="743625" y="429411"/>
                </a:moveTo>
                <a:cubicBezTo>
                  <a:pt x="743320" y="429716"/>
                  <a:pt x="742939" y="430021"/>
                  <a:pt x="742482" y="430325"/>
                </a:cubicBezTo>
                <a:lnTo>
                  <a:pt x="744082" y="430325"/>
                </a:lnTo>
                <a:close/>
                <a:moveTo>
                  <a:pt x="223331" y="429411"/>
                </a:moveTo>
                <a:cubicBezTo>
                  <a:pt x="223331" y="429716"/>
                  <a:pt x="223369" y="429944"/>
                  <a:pt x="223446" y="430097"/>
                </a:cubicBezTo>
                <a:cubicBezTo>
                  <a:pt x="223522" y="430249"/>
                  <a:pt x="223484" y="430554"/>
                  <a:pt x="223331" y="431011"/>
                </a:cubicBezTo>
                <a:cubicBezTo>
                  <a:pt x="223789" y="430402"/>
                  <a:pt x="224017" y="430059"/>
                  <a:pt x="224017" y="429982"/>
                </a:cubicBezTo>
                <a:cubicBezTo>
                  <a:pt x="224017" y="429906"/>
                  <a:pt x="223789" y="429716"/>
                  <a:pt x="223331" y="429411"/>
                </a:cubicBezTo>
                <a:close/>
                <a:moveTo>
                  <a:pt x="40070" y="429411"/>
                </a:moveTo>
                <a:cubicBezTo>
                  <a:pt x="39766" y="429716"/>
                  <a:pt x="39613" y="429868"/>
                  <a:pt x="39613" y="429868"/>
                </a:cubicBezTo>
                <a:cubicBezTo>
                  <a:pt x="39766" y="430021"/>
                  <a:pt x="40299" y="430173"/>
                  <a:pt x="41213" y="430325"/>
                </a:cubicBezTo>
                <a:cubicBezTo>
                  <a:pt x="40451" y="430021"/>
                  <a:pt x="40070" y="429716"/>
                  <a:pt x="40070" y="429411"/>
                </a:cubicBezTo>
                <a:close/>
                <a:moveTo>
                  <a:pt x="1922363" y="429182"/>
                </a:moveTo>
                <a:cubicBezTo>
                  <a:pt x="1922058" y="429487"/>
                  <a:pt x="1921791" y="429754"/>
                  <a:pt x="1921563" y="429982"/>
                </a:cubicBezTo>
                <a:cubicBezTo>
                  <a:pt x="1921334" y="430211"/>
                  <a:pt x="1921067" y="430630"/>
                  <a:pt x="1920763" y="431240"/>
                </a:cubicBezTo>
                <a:cubicBezTo>
                  <a:pt x="1921372" y="430935"/>
                  <a:pt x="1921829" y="430783"/>
                  <a:pt x="1922134" y="430783"/>
                </a:cubicBezTo>
                <a:cubicBezTo>
                  <a:pt x="1922439" y="430783"/>
                  <a:pt x="1922896" y="430630"/>
                  <a:pt x="1923506" y="430325"/>
                </a:cubicBezTo>
                <a:cubicBezTo>
                  <a:pt x="1923201" y="430021"/>
                  <a:pt x="1922972" y="429830"/>
                  <a:pt x="1922820" y="429754"/>
                </a:cubicBezTo>
                <a:cubicBezTo>
                  <a:pt x="1922667" y="429678"/>
                  <a:pt x="1922515" y="429487"/>
                  <a:pt x="1922363" y="429182"/>
                </a:cubicBezTo>
                <a:close/>
                <a:moveTo>
                  <a:pt x="1718299" y="429182"/>
                </a:moveTo>
                <a:cubicBezTo>
                  <a:pt x="1718299" y="429182"/>
                  <a:pt x="1718299" y="429411"/>
                  <a:pt x="1718299" y="429868"/>
                </a:cubicBezTo>
                <a:cubicBezTo>
                  <a:pt x="1718756" y="429868"/>
                  <a:pt x="1719061" y="429792"/>
                  <a:pt x="1719214" y="429640"/>
                </a:cubicBezTo>
                <a:cubicBezTo>
                  <a:pt x="1719214" y="429487"/>
                  <a:pt x="1719290" y="429335"/>
                  <a:pt x="1719442" y="429182"/>
                </a:cubicBezTo>
                <a:close/>
                <a:moveTo>
                  <a:pt x="1713499" y="429182"/>
                </a:moveTo>
                <a:cubicBezTo>
                  <a:pt x="1712889" y="429487"/>
                  <a:pt x="1712356" y="430021"/>
                  <a:pt x="1711898" y="430783"/>
                </a:cubicBezTo>
                <a:cubicBezTo>
                  <a:pt x="1712660" y="430478"/>
                  <a:pt x="1713156" y="430325"/>
                  <a:pt x="1713384" y="430325"/>
                </a:cubicBezTo>
                <a:cubicBezTo>
                  <a:pt x="1713613" y="430325"/>
                  <a:pt x="1713956" y="430325"/>
                  <a:pt x="1714413" y="430325"/>
                </a:cubicBezTo>
                <a:cubicBezTo>
                  <a:pt x="1713803" y="429868"/>
                  <a:pt x="1713499" y="429487"/>
                  <a:pt x="1713499" y="429182"/>
                </a:cubicBezTo>
                <a:close/>
                <a:moveTo>
                  <a:pt x="1546087" y="429182"/>
                </a:moveTo>
                <a:cubicBezTo>
                  <a:pt x="1545630" y="429335"/>
                  <a:pt x="1545211" y="429449"/>
                  <a:pt x="1544830" y="429525"/>
                </a:cubicBezTo>
                <a:cubicBezTo>
                  <a:pt x="1544449" y="429601"/>
                  <a:pt x="1544030" y="429716"/>
                  <a:pt x="1543573" y="429868"/>
                </a:cubicBezTo>
                <a:cubicBezTo>
                  <a:pt x="1543573" y="430021"/>
                  <a:pt x="1543649" y="430173"/>
                  <a:pt x="1543801" y="430325"/>
                </a:cubicBezTo>
                <a:cubicBezTo>
                  <a:pt x="1544715" y="430021"/>
                  <a:pt x="1545401" y="429868"/>
                  <a:pt x="1545859" y="429868"/>
                </a:cubicBezTo>
                <a:cubicBezTo>
                  <a:pt x="1546011" y="429716"/>
                  <a:pt x="1546087" y="429640"/>
                  <a:pt x="1546087" y="429640"/>
                </a:cubicBezTo>
                <a:close/>
                <a:moveTo>
                  <a:pt x="1360388" y="429182"/>
                </a:moveTo>
                <a:cubicBezTo>
                  <a:pt x="1360083" y="429487"/>
                  <a:pt x="1359816" y="429754"/>
                  <a:pt x="1359588" y="429982"/>
                </a:cubicBezTo>
                <a:cubicBezTo>
                  <a:pt x="1359359" y="430211"/>
                  <a:pt x="1359092" y="430630"/>
                  <a:pt x="1358787" y="431240"/>
                </a:cubicBezTo>
                <a:cubicBezTo>
                  <a:pt x="1359397" y="430935"/>
                  <a:pt x="1359854" y="430783"/>
                  <a:pt x="1360159" y="430783"/>
                </a:cubicBezTo>
                <a:cubicBezTo>
                  <a:pt x="1360464" y="430783"/>
                  <a:pt x="1360921" y="430630"/>
                  <a:pt x="1361531" y="430325"/>
                </a:cubicBezTo>
                <a:cubicBezTo>
                  <a:pt x="1361226" y="430021"/>
                  <a:pt x="1360997" y="429830"/>
                  <a:pt x="1360845" y="429754"/>
                </a:cubicBezTo>
                <a:cubicBezTo>
                  <a:pt x="1360693" y="429678"/>
                  <a:pt x="1360540" y="429487"/>
                  <a:pt x="1360388" y="429182"/>
                </a:cubicBezTo>
                <a:close/>
                <a:moveTo>
                  <a:pt x="1087820" y="429182"/>
                </a:moveTo>
                <a:cubicBezTo>
                  <a:pt x="1087515" y="429182"/>
                  <a:pt x="1087249" y="429220"/>
                  <a:pt x="1087020" y="429297"/>
                </a:cubicBezTo>
                <a:cubicBezTo>
                  <a:pt x="1086792" y="429373"/>
                  <a:pt x="1086525" y="429411"/>
                  <a:pt x="1086220" y="429411"/>
                </a:cubicBezTo>
                <a:lnTo>
                  <a:pt x="1086220" y="429640"/>
                </a:lnTo>
                <a:lnTo>
                  <a:pt x="1088049" y="429640"/>
                </a:lnTo>
                <a:cubicBezTo>
                  <a:pt x="1087744" y="429487"/>
                  <a:pt x="1087668" y="429335"/>
                  <a:pt x="1087820" y="429182"/>
                </a:cubicBezTo>
                <a:close/>
                <a:moveTo>
                  <a:pt x="1045758" y="429182"/>
                </a:moveTo>
                <a:cubicBezTo>
                  <a:pt x="1045453" y="429335"/>
                  <a:pt x="1045263" y="429487"/>
                  <a:pt x="1045186" y="429640"/>
                </a:cubicBezTo>
                <a:cubicBezTo>
                  <a:pt x="1045110" y="429792"/>
                  <a:pt x="1044920" y="430021"/>
                  <a:pt x="1044615" y="430325"/>
                </a:cubicBezTo>
                <a:cubicBezTo>
                  <a:pt x="1044920" y="430325"/>
                  <a:pt x="1045263" y="430287"/>
                  <a:pt x="1045644" y="430211"/>
                </a:cubicBezTo>
                <a:cubicBezTo>
                  <a:pt x="1046025" y="430135"/>
                  <a:pt x="1046367" y="430097"/>
                  <a:pt x="1046672" y="430097"/>
                </a:cubicBezTo>
                <a:close/>
                <a:moveTo>
                  <a:pt x="889853" y="429182"/>
                </a:moveTo>
                <a:cubicBezTo>
                  <a:pt x="888634" y="429487"/>
                  <a:pt x="887567" y="429792"/>
                  <a:pt x="886652" y="430097"/>
                </a:cubicBezTo>
                <a:cubicBezTo>
                  <a:pt x="887262" y="430706"/>
                  <a:pt x="887795" y="430897"/>
                  <a:pt x="888253" y="430668"/>
                </a:cubicBezTo>
                <a:cubicBezTo>
                  <a:pt x="888710" y="430440"/>
                  <a:pt x="889243" y="430249"/>
                  <a:pt x="889853" y="430097"/>
                </a:cubicBezTo>
                <a:close/>
                <a:moveTo>
                  <a:pt x="755512" y="429182"/>
                </a:moveTo>
                <a:cubicBezTo>
                  <a:pt x="755055" y="429335"/>
                  <a:pt x="754636" y="429449"/>
                  <a:pt x="754255" y="429525"/>
                </a:cubicBezTo>
                <a:cubicBezTo>
                  <a:pt x="753874" y="429601"/>
                  <a:pt x="753455" y="429716"/>
                  <a:pt x="752998" y="429868"/>
                </a:cubicBezTo>
                <a:cubicBezTo>
                  <a:pt x="752998" y="430021"/>
                  <a:pt x="753074" y="430173"/>
                  <a:pt x="753226" y="430325"/>
                </a:cubicBezTo>
                <a:cubicBezTo>
                  <a:pt x="754141" y="430021"/>
                  <a:pt x="754826" y="429868"/>
                  <a:pt x="755284" y="429868"/>
                </a:cubicBezTo>
                <a:cubicBezTo>
                  <a:pt x="755436" y="429716"/>
                  <a:pt x="755512" y="429640"/>
                  <a:pt x="755512" y="429640"/>
                </a:cubicBezTo>
                <a:close/>
                <a:moveTo>
                  <a:pt x="584824" y="429182"/>
                </a:moveTo>
                <a:cubicBezTo>
                  <a:pt x="584824" y="429182"/>
                  <a:pt x="584824" y="429411"/>
                  <a:pt x="584824" y="429868"/>
                </a:cubicBezTo>
                <a:cubicBezTo>
                  <a:pt x="585281" y="429868"/>
                  <a:pt x="585586" y="429792"/>
                  <a:pt x="585739" y="429640"/>
                </a:cubicBezTo>
                <a:cubicBezTo>
                  <a:pt x="585739" y="429487"/>
                  <a:pt x="585815" y="429335"/>
                  <a:pt x="585967" y="429182"/>
                </a:cubicBezTo>
                <a:close/>
                <a:moveTo>
                  <a:pt x="580023" y="429182"/>
                </a:moveTo>
                <a:cubicBezTo>
                  <a:pt x="579414" y="429487"/>
                  <a:pt x="578881" y="430021"/>
                  <a:pt x="578423" y="430783"/>
                </a:cubicBezTo>
                <a:cubicBezTo>
                  <a:pt x="579185" y="430478"/>
                  <a:pt x="579681" y="430325"/>
                  <a:pt x="579909" y="430325"/>
                </a:cubicBezTo>
                <a:cubicBezTo>
                  <a:pt x="580138" y="430325"/>
                  <a:pt x="580481" y="430325"/>
                  <a:pt x="580938" y="430325"/>
                </a:cubicBezTo>
                <a:cubicBezTo>
                  <a:pt x="580328" y="429868"/>
                  <a:pt x="580023" y="429487"/>
                  <a:pt x="580023" y="429182"/>
                </a:cubicBezTo>
                <a:close/>
                <a:moveTo>
                  <a:pt x="426938" y="429182"/>
                </a:moveTo>
                <a:cubicBezTo>
                  <a:pt x="426633" y="429487"/>
                  <a:pt x="426366" y="429754"/>
                  <a:pt x="426138" y="429982"/>
                </a:cubicBezTo>
                <a:cubicBezTo>
                  <a:pt x="425909" y="430211"/>
                  <a:pt x="425642" y="430630"/>
                  <a:pt x="425337" y="431240"/>
                </a:cubicBezTo>
                <a:cubicBezTo>
                  <a:pt x="425947" y="430935"/>
                  <a:pt x="426404" y="430783"/>
                  <a:pt x="426709" y="430783"/>
                </a:cubicBezTo>
                <a:cubicBezTo>
                  <a:pt x="427014" y="430783"/>
                  <a:pt x="427471" y="430630"/>
                  <a:pt x="428081" y="430325"/>
                </a:cubicBezTo>
                <a:cubicBezTo>
                  <a:pt x="427776" y="430021"/>
                  <a:pt x="427547" y="429830"/>
                  <a:pt x="427395" y="429754"/>
                </a:cubicBezTo>
                <a:cubicBezTo>
                  <a:pt x="427242" y="429678"/>
                  <a:pt x="427090" y="429487"/>
                  <a:pt x="426938" y="429182"/>
                </a:cubicBezTo>
                <a:close/>
                <a:moveTo>
                  <a:pt x="1928078" y="428954"/>
                </a:moveTo>
                <a:cubicBezTo>
                  <a:pt x="1927925" y="428954"/>
                  <a:pt x="1927811" y="428992"/>
                  <a:pt x="1927735" y="429068"/>
                </a:cubicBezTo>
                <a:cubicBezTo>
                  <a:pt x="1927659" y="429144"/>
                  <a:pt x="1927544" y="429182"/>
                  <a:pt x="1927392" y="429182"/>
                </a:cubicBezTo>
                <a:cubicBezTo>
                  <a:pt x="1927240" y="429335"/>
                  <a:pt x="1927163" y="429487"/>
                  <a:pt x="1927163" y="429640"/>
                </a:cubicBezTo>
                <a:cubicBezTo>
                  <a:pt x="1927621" y="429640"/>
                  <a:pt x="1928002" y="429716"/>
                  <a:pt x="1928306" y="429868"/>
                </a:cubicBezTo>
                <a:cubicBezTo>
                  <a:pt x="1928002" y="429259"/>
                  <a:pt x="1927925" y="428954"/>
                  <a:pt x="1928078" y="428954"/>
                </a:cubicBezTo>
                <a:close/>
                <a:moveTo>
                  <a:pt x="1476821" y="428954"/>
                </a:moveTo>
                <a:lnTo>
                  <a:pt x="1476821" y="429182"/>
                </a:lnTo>
                <a:lnTo>
                  <a:pt x="1477050" y="428954"/>
                </a:lnTo>
                <a:close/>
                <a:moveTo>
                  <a:pt x="1366103" y="428954"/>
                </a:moveTo>
                <a:cubicBezTo>
                  <a:pt x="1365950" y="428954"/>
                  <a:pt x="1365836" y="428992"/>
                  <a:pt x="1365760" y="429068"/>
                </a:cubicBezTo>
                <a:cubicBezTo>
                  <a:pt x="1365684" y="429144"/>
                  <a:pt x="1365569" y="429182"/>
                  <a:pt x="1365417" y="429182"/>
                </a:cubicBezTo>
                <a:cubicBezTo>
                  <a:pt x="1365265" y="429335"/>
                  <a:pt x="1365188" y="429487"/>
                  <a:pt x="1365188" y="429640"/>
                </a:cubicBezTo>
                <a:cubicBezTo>
                  <a:pt x="1365645" y="429640"/>
                  <a:pt x="1366027" y="429716"/>
                  <a:pt x="1366331" y="429868"/>
                </a:cubicBezTo>
                <a:cubicBezTo>
                  <a:pt x="1366027" y="429259"/>
                  <a:pt x="1365950" y="428954"/>
                  <a:pt x="1366103" y="428954"/>
                </a:cubicBezTo>
                <a:close/>
                <a:moveTo>
                  <a:pt x="686246" y="428954"/>
                </a:moveTo>
                <a:lnTo>
                  <a:pt x="686246" y="429182"/>
                </a:lnTo>
                <a:lnTo>
                  <a:pt x="686475" y="428954"/>
                </a:lnTo>
                <a:close/>
                <a:moveTo>
                  <a:pt x="432653" y="428954"/>
                </a:moveTo>
                <a:cubicBezTo>
                  <a:pt x="432500" y="428954"/>
                  <a:pt x="432386" y="428992"/>
                  <a:pt x="432310" y="429068"/>
                </a:cubicBezTo>
                <a:cubicBezTo>
                  <a:pt x="432234" y="429144"/>
                  <a:pt x="432119" y="429182"/>
                  <a:pt x="431967" y="429182"/>
                </a:cubicBezTo>
                <a:cubicBezTo>
                  <a:pt x="431815" y="429335"/>
                  <a:pt x="431738" y="429487"/>
                  <a:pt x="431738" y="429640"/>
                </a:cubicBezTo>
                <a:cubicBezTo>
                  <a:pt x="432195" y="429640"/>
                  <a:pt x="432577" y="429716"/>
                  <a:pt x="432881" y="429868"/>
                </a:cubicBezTo>
                <a:cubicBezTo>
                  <a:pt x="432577" y="429259"/>
                  <a:pt x="432500" y="428954"/>
                  <a:pt x="432653" y="428954"/>
                </a:cubicBezTo>
                <a:close/>
                <a:moveTo>
                  <a:pt x="292826" y="428954"/>
                </a:moveTo>
                <a:cubicBezTo>
                  <a:pt x="292673" y="429106"/>
                  <a:pt x="292445" y="429487"/>
                  <a:pt x="292140" y="430097"/>
                </a:cubicBezTo>
                <a:cubicBezTo>
                  <a:pt x="292292" y="430097"/>
                  <a:pt x="292368" y="430135"/>
                  <a:pt x="292368" y="430211"/>
                </a:cubicBezTo>
                <a:cubicBezTo>
                  <a:pt x="292368" y="430287"/>
                  <a:pt x="292445" y="430325"/>
                  <a:pt x="292597" y="430325"/>
                </a:cubicBezTo>
                <a:cubicBezTo>
                  <a:pt x="292750" y="430021"/>
                  <a:pt x="292826" y="429792"/>
                  <a:pt x="292826" y="429640"/>
                </a:cubicBezTo>
                <a:cubicBezTo>
                  <a:pt x="292826" y="429487"/>
                  <a:pt x="292978" y="429259"/>
                  <a:pt x="293283" y="428954"/>
                </a:cubicBezTo>
                <a:close/>
                <a:moveTo>
                  <a:pt x="1748246" y="428725"/>
                </a:moveTo>
                <a:cubicBezTo>
                  <a:pt x="1747941" y="429030"/>
                  <a:pt x="1747636" y="429182"/>
                  <a:pt x="1747331" y="429182"/>
                </a:cubicBezTo>
                <a:cubicBezTo>
                  <a:pt x="1747331" y="429487"/>
                  <a:pt x="1747331" y="429640"/>
                  <a:pt x="1747331" y="429640"/>
                </a:cubicBezTo>
                <a:cubicBezTo>
                  <a:pt x="1747331" y="429640"/>
                  <a:pt x="1747789" y="429487"/>
                  <a:pt x="1748703" y="429182"/>
                </a:cubicBezTo>
                <a:cubicBezTo>
                  <a:pt x="1748703" y="429182"/>
                  <a:pt x="1748550" y="429030"/>
                  <a:pt x="1748246" y="428725"/>
                </a:cubicBezTo>
                <a:close/>
                <a:moveTo>
                  <a:pt x="1622440" y="428725"/>
                </a:moveTo>
                <a:cubicBezTo>
                  <a:pt x="1622287" y="428725"/>
                  <a:pt x="1622211" y="428763"/>
                  <a:pt x="1622211" y="428839"/>
                </a:cubicBezTo>
                <a:cubicBezTo>
                  <a:pt x="1622211" y="428916"/>
                  <a:pt x="1622059" y="428954"/>
                  <a:pt x="1621754" y="428954"/>
                </a:cubicBezTo>
                <a:lnTo>
                  <a:pt x="1621754" y="429182"/>
                </a:lnTo>
                <a:lnTo>
                  <a:pt x="1622211" y="429182"/>
                </a:lnTo>
                <a:lnTo>
                  <a:pt x="1622440" y="428954"/>
                </a:lnTo>
                <a:close/>
                <a:moveTo>
                  <a:pt x="1608495" y="428725"/>
                </a:moveTo>
                <a:cubicBezTo>
                  <a:pt x="1608190" y="429335"/>
                  <a:pt x="1608038" y="429716"/>
                  <a:pt x="1608038" y="429868"/>
                </a:cubicBezTo>
                <a:cubicBezTo>
                  <a:pt x="1608038" y="430021"/>
                  <a:pt x="1608114" y="430097"/>
                  <a:pt x="1608266" y="430097"/>
                </a:cubicBezTo>
                <a:cubicBezTo>
                  <a:pt x="1608571" y="429487"/>
                  <a:pt x="1608800" y="429106"/>
                  <a:pt x="1608952" y="428954"/>
                </a:cubicBezTo>
                <a:cubicBezTo>
                  <a:pt x="1608800" y="428954"/>
                  <a:pt x="1608647" y="428878"/>
                  <a:pt x="1608495" y="428725"/>
                </a:cubicBezTo>
                <a:close/>
                <a:moveTo>
                  <a:pt x="1601180" y="428725"/>
                </a:moveTo>
                <a:cubicBezTo>
                  <a:pt x="1601180" y="428878"/>
                  <a:pt x="1601103" y="428954"/>
                  <a:pt x="1600951" y="428954"/>
                </a:cubicBezTo>
                <a:cubicBezTo>
                  <a:pt x="1601103" y="429106"/>
                  <a:pt x="1601180" y="429182"/>
                  <a:pt x="1601180" y="429182"/>
                </a:cubicBezTo>
                <a:lnTo>
                  <a:pt x="1601408" y="428954"/>
                </a:lnTo>
                <a:cubicBezTo>
                  <a:pt x="1601408" y="428801"/>
                  <a:pt x="1601332" y="428725"/>
                  <a:pt x="1601180" y="428725"/>
                </a:cubicBezTo>
                <a:close/>
                <a:moveTo>
                  <a:pt x="1113881" y="428725"/>
                </a:moveTo>
                <a:lnTo>
                  <a:pt x="1113881" y="428954"/>
                </a:lnTo>
                <a:lnTo>
                  <a:pt x="1114567" y="428954"/>
                </a:lnTo>
                <a:lnTo>
                  <a:pt x="1114567" y="428725"/>
                </a:lnTo>
                <a:close/>
                <a:moveTo>
                  <a:pt x="1089649" y="428725"/>
                </a:moveTo>
                <a:cubicBezTo>
                  <a:pt x="1089801" y="429487"/>
                  <a:pt x="1090068" y="429868"/>
                  <a:pt x="1090449" y="429868"/>
                </a:cubicBezTo>
                <a:cubicBezTo>
                  <a:pt x="1090830" y="429868"/>
                  <a:pt x="1091249" y="429868"/>
                  <a:pt x="1091706" y="429868"/>
                </a:cubicBezTo>
                <a:cubicBezTo>
                  <a:pt x="1091706" y="429106"/>
                  <a:pt x="1091516" y="428725"/>
                  <a:pt x="1091135" y="428725"/>
                </a:cubicBezTo>
                <a:cubicBezTo>
                  <a:pt x="1090754" y="428725"/>
                  <a:pt x="1090259" y="428725"/>
                  <a:pt x="1089649" y="428725"/>
                </a:cubicBezTo>
                <a:close/>
                <a:moveTo>
                  <a:pt x="892367" y="428725"/>
                </a:moveTo>
                <a:lnTo>
                  <a:pt x="891910" y="429182"/>
                </a:lnTo>
                <a:lnTo>
                  <a:pt x="891910" y="429640"/>
                </a:lnTo>
                <a:cubicBezTo>
                  <a:pt x="891910" y="429640"/>
                  <a:pt x="892062" y="429335"/>
                  <a:pt x="892367" y="428725"/>
                </a:cubicBezTo>
                <a:close/>
                <a:moveTo>
                  <a:pt x="614771" y="428725"/>
                </a:moveTo>
                <a:cubicBezTo>
                  <a:pt x="614466" y="429030"/>
                  <a:pt x="614161" y="429182"/>
                  <a:pt x="613856" y="429182"/>
                </a:cubicBezTo>
                <a:cubicBezTo>
                  <a:pt x="613856" y="429487"/>
                  <a:pt x="613856" y="429640"/>
                  <a:pt x="613856" y="429640"/>
                </a:cubicBezTo>
                <a:cubicBezTo>
                  <a:pt x="613856" y="429640"/>
                  <a:pt x="614314" y="429487"/>
                  <a:pt x="615228" y="429182"/>
                </a:cubicBezTo>
                <a:cubicBezTo>
                  <a:pt x="615228" y="429182"/>
                  <a:pt x="615075" y="429030"/>
                  <a:pt x="614771" y="428725"/>
                </a:cubicBezTo>
                <a:close/>
                <a:moveTo>
                  <a:pt x="281396" y="428725"/>
                </a:moveTo>
                <a:cubicBezTo>
                  <a:pt x="281396" y="429487"/>
                  <a:pt x="281624" y="429830"/>
                  <a:pt x="282082" y="429754"/>
                </a:cubicBezTo>
                <a:cubicBezTo>
                  <a:pt x="282539" y="429678"/>
                  <a:pt x="282920" y="429716"/>
                  <a:pt x="283224" y="429868"/>
                </a:cubicBezTo>
                <a:cubicBezTo>
                  <a:pt x="283377" y="430021"/>
                  <a:pt x="283453" y="430173"/>
                  <a:pt x="283453" y="430325"/>
                </a:cubicBezTo>
                <a:cubicBezTo>
                  <a:pt x="283606" y="430173"/>
                  <a:pt x="283682" y="430021"/>
                  <a:pt x="283682" y="429868"/>
                </a:cubicBezTo>
                <a:cubicBezTo>
                  <a:pt x="283529" y="429868"/>
                  <a:pt x="283453" y="429792"/>
                  <a:pt x="283453" y="429640"/>
                </a:cubicBezTo>
                <a:cubicBezTo>
                  <a:pt x="283301" y="428725"/>
                  <a:pt x="282615" y="428420"/>
                  <a:pt x="281396" y="428725"/>
                </a:cubicBezTo>
                <a:close/>
                <a:moveTo>
                  <a:pt x="230418" y="428725"/>
                </a:moveTo>
                <a:cubicBezTo>
                  <a:pt x="230265" y="428878"/>
                  <a:pt x="230189" y="428954"/>
                  <a:pt x="230189" y="428954"/>
                </a:cubicBezTo>
                <a:cubicBezTo>
                  <a:pt x="230189" y="429106"/>
                  <a:pt x="230265" y="429182"/>
                  <a:pt x="230418" y="429182"/>
                </a:cubicBezTo>
                <a:lnTo>
                  <a:pt x="230418" y="428954"/>
                </a:lnTo>
                <a:close/>
                <a:moveTo>
                  <a:pt x="222874" y="428725"/>
                </a:moveTo>
                <a:cubicBezTo>
                  <a:pt x="222722" y="428725"/>
                  <a:pt x="222645" y="428801"/>
                  <a:pt x="222645" y="428954"/>
                </a:cubicBezTo>
                <a:cubicBezTo>
                  <a:pt x="222645" y="429106"/>
                  <a:pt x="222569" y="429259"/>
                  <a:pt x="222417" y="429411"/>
                </a:cubicBezTo>
                <a:lnTo>
                  <a:pt x="222874" y="429411"/>
                </a:lnTo>
                <a:close/>
                <a:moveTo>
                  <a:pt x="220588" y="428725"/>
                </a:moveTo>
                <a:cubicBezTo>
                  <a:pt x="220283" y="429030"/>
                  <a:pt x="219979" y="429182"/>
                  <a:pt x="219674" y="429182"/>
                </a:cubicBezTo>
                <a:cubicBezTo>
                  <a:pt x="219674" y="429182"/>
                  <a:pt x="219674" y="429411"/>
                  <a:pt x="219674" y="429868"/>
                </a:cubicBezTo>
                <a:cubicBezTo>
                  <a:pt x="219826" y="429716"/>
                  <a:pt x="220207" y="429487"/>
                  <a:pt x="220817" y="429182"/>
                </a:cubicBezTo>
                <a:cubicBezTo>
                  <a:pt x="220817" y="429030"/>
                  <a:pt x="220740" y="428878"/>
                  <a:pt x="220588" y="428725"/>
                </a:cubicBezTo>
                <a:close/>
                <a:moveTo>
                  <a:pt x="50815" y="428725"/>
                </a:moveTo>
                <a:cubicBezTo>
                  <a:pt x="50662" y="428725"/>
                  <a:pt x="50586" y="428763"/>
                  <a:pt x="50586" y="428839"/>
                </a:cubicBezTo>
                <a:cubicBezTo>
                  <a:pt x="50586" y="428916"/>
                  <a:pt x="50433" y="428954"/>
                  <a:pt x="50129" y="428954"/>
                </a:cubicBezTo>
                <a:lnTo>
                  <a:pt x="50129" y="429182"/>
                </a:lnTo>
                <a:lnTo>
                  <a:pt x="50586" y="429182"/>
                </a:lnTo>
                <a:lnTo>
                  <a:pt x="50815" y="428954"/>
                </a:lnTo>
                <a:close/>
                <a:moveTo>
                  <a:pt x="36870" y="428725"/>
                </a:moveTo>
                <a:cubicBezTo>
                  <a:pt x="36565" y="429335"/>
                  <a:pt x="36413" y="429716"/>
                  <a:pt x="36413" y="429868"/>
                </a:cubicBezTo>
                <a:cubicBezTo>
                  <a:pt x="36413" y="430021"/>
                  <a:pt x="36489" y="430097"/>
                  <a:pt x="36641" y="430097"/>
                </a:cubicBezTo>
                <a:cubicBezTo>
                  <a:pt x="36946" y="429487"/>
                  <a:pt x="37175" y="429106"/>
                  <a:pt x="37327" y="428954"/>
                </a:cubicBezTo>
                <a:cubicBezTo>
                  <a:pt x="37175" y="428954"/>
                  <a:pt x="37022" y="428878"/>
                  <a:pt x="36870" y="428725"/>
                </a:cubicBezTo>
                <a:close/>
                <a:moveTo>
                  <a:pt x="29555" y="428725"/>
                </a:moveTo>
                <a:cubicBezTo>
                  <a:pt x="29555" y="428878"/>
                  <a:pt x="29479" y="428954"/>
                  <a:pt x="29326" y="428954"/>
                </a:cubicBezTo>
                <a:cubicBezTo>
                  <a:pt x="29479" y="429106"/>
                  <a:pt x="29555" y="429182"/>
                  <a:pt x="29555" y="429182"/>
                </a:cubicBezTo>
                <a:lnTo>
                  <a:pt x="29783" y="428954"/>
                </a:lnTo>
                <a:cubicBezTo>
                  <a:pt x="29783" y="428801"/>
                  <a:pt x="29707" y="428725"/>
                  <a:pt x="29555" y="428725"/>
                </a:cubicBezTo>
                <a:close/>
                <a:moveTo>
                  <a:pt x="1737044" y="428497"/>
                </a:moveTo>
                <a:cubicBezTo>
                  <a:pt x="1737044" y="428649"/>
                  <a:pt x="1736892" y="428878"/>
                  <a:pt x="1736587" y="429182"/>
                </a:cubicBezTo>
                <a:cubicBezTo>
                  <a:pt x="1736587" y="429335"/>
                  <a:pt x="1736816" y="429487"/>
                  <a:pt x="1737273" y="429640"/>
                </a:cubicBezTo>
                <a:cubicBezTo>
                  <a:pt x="1737273" y="429640"/>
                  <a:pt x="1737425" y="429487"/>
                  <a:pt x="1737730" y="429182"/>
                </a:cubicBezTo>
                <a:cubicBezTo>
                  <a:pt x="1737730" y="429030"/>
                  <a:pt x="1737502" y="428801"/>
                  <a:pt x="1737044" y="428497"/>
                </a:cubicBezTo>
                <a:close/>
                <a:moveTo>
                  <a:pt x="1042557" y="428497"/>
                </a:moveTo>
                <a:cubicBezTo>
                  <a:pt x="1042710" y="428954"/>
                  <a:pt x="1042824" y="429335"/>
                  <a:pt x="1042900" y="429640"/>
                </a:cubicBezTo>
                <a:cubicBezTo>
                  <a:pt x="1042976" y="429944"/>
                  <a:pt x="1043091" y="430325"/>
                  <a:pt x="1043243" y="430783"/>
                </a:cubicBezTo>
                <a:cubicBezTo>
                  <a:pt x="1043548" y="430173"/>
                  <a:pt x="1043853" y="429716"/>
                  <a:pt x="1044158" y="429411"/>
                </a:cubicBezTo>
                <a:cubicBezTo>
                  <a:pt x="1044158" y="429259"/>
                  <a:pt x="1043624" y="428954"/>
                  <a:pt x="1042557" y="428497"/>
                </a:cubicBezTo>
                <a:close/>
                <a:moveTo>
                  <a:pt x="603569" y="428497"/>
                </a:moveTo>
                <a:cubicBezTo>
                  <a:pt x="603569" y="428649"/>
                  <a:pt x="603417" y="428878"/>
                  <a:pt x="603112" y="429182"/>
                </a:cubicBezTo>
                <a:cubicBezTo>
                  <a:pt x="603112" y="429335"/>
                  <a:pt x="603341" y="429487"/>
                  <a:pt x="603798" y="429640"/>
                </a:cubicBezTo>
                <a:cubicBezTo>
                  <a:pt x="603798" y="429640"/>
                  <a:pt x="603950" y="429487"/>
                  <a:pt x="604255" y="429182"/>
                </a:cubicBezTo>
                <a:cubicBezTo>
                  <a:pt x="604255" y="429030"/>
                  <a:pt x="604026" y="428801"/>
                  <a:pt x="603569" y="428497"/>
                </a:cubicBezTo>
                <a:close/>
                <a:moveTo>
                  <a:pt x="235218" y="428497"/>
                </a:moveTo>
                <a:lnTo>
                  <a:pt x="235218" y="431011"/>
                </a:lnTo>
                <a:cubicBezTo>
                  <a:pt x="235676" y="431011"/>
                  <a:pt x="236285" y="430935"/>
                  <a:pt x="237047" y="430783"/>
                </a:cubicBezTo>
                <a:cubicBezTo>
                  <a:pt x="236590" y="430325"/>
                  <a:pt x="236247" y="429944"/>
                  <a:pt x="236019" y="429640"/>
                </a:cubicBezTo>
                <a:cubicBezTo>
                  <a:pt x="235790" y="429335"/>
                  <a:pt x="235523" y="428954"/>
                  <a:pt x="235218" y="428497"/>
                </a:cubicBezTo>
                <a:close/>
                <a:moveTo>
                  <a:pt x="233618" y="428497"/>
                </a:moveTo>
                <a:cubicBezTo>
                  <a:pt x="233618" y="429259"/>
                  <a:pt x="233618" y="429640"/>
                  <a:pt x="233618" y="429640"/>
                </a:cubicBezTo>
                <a:lnTo>
                  <a:pt x="233847" y="429640"/>
                </a:lnTo>
                <a:cubicBezTo>
                  <a:pt x="233999" y="429335"/>
                  <a:pt x="234076" y="428954"/>
                  <a:pt x="234076" y="428497"/>
                </a:cubicBezTo>
                <a:close/>
                <a:moveTo>
                  <a:pt x="232933" y="428497"/>
                </a:moveTo>
                <a:cubicBezTo>
                  <a:pt x="232171" y="428497"/>
                  <a:pt x="231751" y="428535"/>
                  <a:pt x="231675" y="428611"/>
                </a:cubicBezTo>
                <a:cubicBezTo>
                  <a:pt x="231599" y="428687"/>
                  <a:pt x="231485" y="428954"/>
                  <a:pt x="231332" y="429411"/>
                </a:cubicBezTo>
                <a:cubicBezTo>
                  <a:pt x="231789" y="429106"/>
                  <a:pt x="232094" y="428916"/>
                  <a:pt x="232247" y="428839"/>
                </a:cubicBezTo>
                <a:cubicBezTo>
                  <a:pt x="232399" y="428763"/>
                  <a:pt x="232628" y="428649"/>
                  <a:pt x="232933" y="428497"/>
                </a:cubicBezTo>
                <a:close/>
                <a:moveTo>
                  <a:pt x="1579920" y="428382"/>
                </a:moveTo>
                <a:cubicBezTo>
                  <a:pt x="1579768" y="428458"/>
                  <a:pt x="1579539" y="428801"/>
                  <a:pt x="1579234" y="429411"/>
                </a:cubicBezTo>
                <a:cubicBezTo>
                  <a:pt x="1579234" y="429411"/>
                  <a:pt x="1579386" y="429563"/>
                  <a:pt x="1579691" y="429868"/>
                </a:cubicBezTo>
                <a:cubicBezTo>
                  <a:pt x="1579996" y="429563"/>
                  <a:pt x="1580263" y="429373"/>
                  <a:pt x="1580491" y="429297"/>
                </a:cubicBezTo>
                <a:cubicBezTo>
                  <a:pt x="1580720" y="429220"/>
                  <a:pt x="1580987" y="429030"/>
                  <a:pt x="1581292" y="428725"/>
                </a:cubicBezTo>
                <a:cubicBezTo>
                  <a:pt x="1580529" y="428420"/>
                  <a:pt x="1580072" y="428306"/>
                  <a:pt x="1579920" y="428382"/>
                </a:cubicBezTo>
                <a:close/>
                <a:moveTo>
                  <a:pt x="8295" y="428382"/>
                </a:moveTo>
                <a:cubicBezTo>
                  <a:pt x="8143" y="428458"/>
                  <a:pt x="7914" y="428801"/>
                  <a:pt x="7609" y="429411"/>
                </a:cubicBezTo>
                <a:cubicBezTo>
                  <a:pt x="7609" y="429411"/>
                  <a:pt x="7762" y="429563"/>
                  <a:pt x="8066" y="429868"/>
                </a:cubicBezTo>
                <a:cubicBezTo>
                  <a:pt x="8371" y="429563"/>
                  <a:pt x="8638" y="429373"/>
                  <a:pt x="8866" y="429297"/>
                </a:cubicBezTo>
                <a:cubicBezTo>
                  <a:pt x="9095" y="429220"/>
                  <a:pt x="9362" y="429030"/>
                  <a:pt x="9667" y="428725"/>
                </a:cubicBezTo>
                <a:cubicBezTo>
                  <a:pt x="8905" y="428420"/>
                  <a:pt x="8447" y="428306"/>
                  <a:pt x="8295" y="428382"/>
                </a:cubicBezTo>
                <a:close/>
                <a:moveTo>
                  <a:pt x="1122726" y="428321"/>
                </a:moveTo>
                <a:lnTo>
                  <a:pt x="1122568" y="428954"/>
                </a:lnTo>
                <a:cubicBezTo>
                  <a:pt x="1123025" y="429106"/>
                  <a:pt x="1123634" y="429182"/>
                  <a:pt x="1124396" y="429182"/>
                </a:cubicBezTo>
                <a:cubicBezTo>
                  <a:pt x="1124396" y="429030"/>
                  <a:pt x="1124473" y="428954"/>
                  <a:pt x="1124625" y="428954"/>
                </a:cubicBezTo>
                <a:close/>
                <a:moveTo>
                  <a:pt x="1606438" y="428268"/>
                </a:moveTo>
                <a:lnTo>
                  <a:pt x="1606438" y="428497"/>
                </a:lnTo>
                <a:lnTo>
                  <a:pt x="1606666" y="428497"/>
                </a:lnTo>
                <a:cubicBezTo>
                  <a:pt x="1606514" y="428344"/>
                  <a:pt x="1606438" y="428268"/>
                  <a:pt x="1606438" y="428268"/>
                </a:cubicBezTo>
                <a:close/>
                <a:moveTo>
                  <a:pt x="1605294" y="428268"/>
                </a:moveTo>
                <a:lnTo>
                  <a:pt x="1604609" y="428954"/>
                </a:lnTo>
                <a:cubicBezTo>
                  <a:pt x="1604761" y="428954"/>
                  <a:pt x="1604837" y="428992"/>
                  <a:pt x="1604837" y="429068"/>
                </a:cubicBezTo>
                <a:cubicBezTo>
                  <a:pt x="1604837" y="429144"/>
                  <a:pt x="1604914" y="429182"/>
                  <a:pt x="1605066" y="429182"/>
                </a:cubicBezTo>
                <a:cubicBezTo>
                  <a:pt x="1605066" y="429030"/>
                  <a:pt x="1605218" y="428801"/>
                  <a:pt x="1605523" y="428497"/>
                </a:cubicBezTo>
                <a:close/>
                <a:moveTo>
                  <a:pt x="1476136" y="428268"/>
                </a:moveTo>
                <a:cubicBezTo>
                  <a:pt x="1475526" y="429030"/>
                  <a:pt x="1475221" y="429563"/>
                  <a:pt x="1475221" y="429868"/>
                </a:cubicBezTo>
                <a:cubicBezTo>
                  <a:pt x="1475221" y="430173"/>
                  <a:pt x="1475450" y="430935"/>
                  <a:pt x="1475907" y="432154"/>
                </a:cubicBezTo>
                <a:cubicBezTo>
                  <a:pt x="1476059" y="431240"/>
                  <a:pt x="1476097" y="430516"/>
                  <a:pt x="1476021" y="429982"/>
                </a:cubicBezTo>
                <a:cubicBezTo>
                  <a:pt x="1475945" y="429449"/>
                  <a:pt x="1475983" y="428878"/>
                  <a:pt x="1476136" y="428268"/>
                </a:cubicBezTo>
                <a:close/>
                <a:moveTo>
                  <a:pt x="1472021" y="428268"/>
                </a:moveTo>
                <a:cubicBezTo>
                  <a:pt x="1471564" y="429030"/>
                  <a:pt x="1471259" y="429411"/>
                  <a:pt x="1471106" y="429411"/>
                </a:cubicBezTo>
                <a:cubicBezTo>
                  <a:pt x="1471106" y="429106"/>
                  <a:pt x="1470954" y="428801"/>
                  <a:pt x="1470649" y="428497"/>
                </a:cubicBezTo>
                <a:cubicBezTo>
                  <a:pt x="1470344" y="428497"/>
                  <a:pt x="1469887" y="428649"/>
                  <a:pt x="1469277" y="428954"/>
                </a:cubicBezTo>
                <a:cubicBezTo>
                  <a:pt x="1468973" y="429868"/>
                  <a:pt x="1468668" y="430706"/>
                  <a:pt x="1468363" y="431468"/>
                </a:cubicBezTo>
                <a:cubicBezTo>
                  <a:pt x="1468820" y="431164"/>
                  <a:pt x="1469316" y="430821"/>
                  <a:pt x="1469849" y="430440"/>
                </a:cubicBezTo>
                <a:cubicBezTo>
                  <a:pt x="1470383" y="430059"/>
                  <a:pt x="1470802" y="429716"/>
                  <a:pt x="1471106" y="429411"/>
                </a:cubicBezTo>
                <a:cubicBezTo>
                  <a:pt x="1471564" y="429716"/>
                  <a:pt x="1471792" y="430173"/>
                  <a:pt x="1471792" y="430783"/>
                </a:cubicBezTo>
                <a:cubicBezTo>
                  <a:pt x="1472249" y="430325"/>
                  <a:pt x="1472478" y="430097"/>
                  <a:pt x="1472478" y="430097"/>
                </a:cubicBezTo>
                <a:cubicBezTo>
                  <a:pt x="1472326" y="429792"/>
                  <a:pt x="1472249" y="429525"/>
                  <a:pt x="1472249" y="429297"/>
                </a:cubicBezTo>
                <a:cubicBezTo>
                  <a:pt x="1472249" y="429068"/>
                  <a:pt x="1472173" y="428725"/>
                  <a:pt x="1472021" y="428268"/>
                </a:cubicBezTo>
                <a:close/>
                <a:moveTo>
                  <a:pt x="1126682" y="428268"/>
                </a:moveTo>
                <a:lnTo>
                  <a:pt x="1126111" y="428839"/>
                </a:lnTo>
                <a:cubicBezTo>
                  <a:pt x="1125882" y="429068"/>
                  <a:pt x="1125615" y="429335"/>
                  <a:pt x="1125311" y="429640"/>
                </a:cubicBezTo>
                <a:cubicBezTo>
                  <a:pt x="1126073" y="429792"/>
                  <a:pt x="1126644" y="429868"/>
                  <a:pt x="1127025" y="429868"/>
                </a:cubicBezTo>
                <a:cubicBezTo>
                  <a:pt x="1127406" y="429868"/>
                  <a:pt x="1127825" y="429487"/>
                  <a:pt x="1128282" y="428725"/>
                </a:cubicBezTo>
                <a:close/>
                <a:moveTo>
                  <a:pt x="1111366" y="428268"/>
                </a:moveTo>
                <a:cubicBezTo>
                  <a:pt x="1111061" y="428878"/>
                  <a:pt x="1110680" y="429411"/>
                  <a:pt x="1110223" y="429868"/>
                </a:cubicBezTo>
                <a:cubicBezTo>
                  <a:pt x="1110985" y="430173"/>
                  <a:pt x="1111518" y="430554"/>
                  <a:pt x="1111823" y="431011"/>
                </a:cubicBezTo>
                <a:cubicBezTo>
                  <a:pt x="1112128" y="430249"/>
                  <a:pt x="1112319" y="429678"/>
                  <a:pt x="1112395" y="429297"/>
                </a:cubicBezTo>
                <a:cubicBezTo>
                  <a:pt x="1112471" y="428916"/>
                  <a:pt x="1112128" y="428573"/>
                  <a:pt x="1111366" y="428268"/>
                </a:cubicBezTo>
                <a:close/>
                <a:moveTo>
                  <a:pt x="1108166" y="428268"/>
                </a:moveTo>
                <a:lnTo>
                  <a:pt x="1108166" y="428497"/>
                </a:lnTo>
                <a:lnTo>
                  <a:pt x="1108394" y="428497"/>
                </a:lnTo>
                <a:close/>
                <a:moveTo>
                  <a:pt x="1039128" y="428268"/>
                </a:moveTo>
                <a:cubicBezTo>
                  <a:pt x="1039128" y="428725"/>
                  <a:pt x="1039205" y="429030"/>
                  <a:pt x="1039357" y="429182"/>
                </a:cubicBezTo>
                <a:cubicBezTo>
                  <a:pt x="1039205" y="429487"/>
                  <a:pt x="1039281" y="429792"/>
                  <a:pt x="1039586" y="430097"/>
                </a:cubicBezTo>
                <a:cubicBezTo>
                  <a:pt x="1039738" y="430097"/>
                  <a:pt x="1039890" y="430021"/>
                  <a:pt x="1040043" y="429868"/>
                </a:cubicBezTo>
                <a:cubicBezTo>
                  <a:pt x="1039890" y="429563"/>
                  <a:pt x="1039814" y="429297"/>
                  <a:pt x="1039814" y="429068"/>
                </a:cubicBezTo>
                <a:cubicBezTo>
                  <a:pt x="1039814" y="428839"/>
                  <a:pt x="1039738" y="428573"/>
                  <a:pt x="1039586" y="428268"/>
                </a:cubicBezTo>
                <a:close/>
                <a:moveTo>
                  <a:pt x="969863" y="428268"/>
                </a:moveTo>
                <a:cubicBezTo>
                  <a:pt x="969710" y="428878"/>
                  <a:pt x="969634" y="429373"/>
                  <a:pt x="969634" y="429754"/>
                </a:cubicBezTo>
                <a:cubicBezTo>
                  <a:pt x="969634" y="430135"/>
                  <a:pt x="969558" y="430554"/>
                  <a:pt x="969405" y="431011"/>
                </a:cubicBezTo>
                <a:lnTo>
                  <a:pt x="971692" y="431011"/>
                </a:lnTo>
                <a:cubicBezTo>
                  <a:pt x="971387" y="430402"/>
                  <a:pt x="971120" y="429906"/>
                  <a:pt x="970891" y="429525"/>
                </a:cubicBezTo>
                <a:cubicBezTo>
                  <a:pt x="970663" y="429144"/>
                  <a:pt x="970320" y="428725"/>
                  <a:pt x="969863" y="428268"/>
                </a:cubicBezTo>
                <a:close/>
                <a:moveTo>
                  <a:pt x="685561" y="428268"/>
                </a:moveTo>
                <a:cubicBezTo>
                  <a:pt x="684951" y="429030"/>
                  <a:pt x="684646" y="429563"/>
                  <a:pt x="684646" y="429868"/>
                </a:cubicBezTo>
                <a:cubicBezTo>
                  <a:pt x="684646" y="430173"/>
                  <a:pt x="684875" y="430935"/>
                  <a:pt x="685332" y="432154"/>
                </a:cubicBezTo>
                <a:cubicBezTo>
                  <a:pt x="685484" y="431240"/>
                  <a:pt x="685522" y="430516"/>
                  <a:pt x="685446" y="429982"/>
                </a:cubicBezTo>
                <a:cubicBezTo>
                  <a:pt x="685370" y="429449"/>
                  <a:pt x="685408" y="428878"/>
                  <a:pt x="685561" y="428268"/>
                </a:cubicBezTo>
                <a:close/>
                <a:moveTo>
                  <a:pt x="681446" y="428268"/>
                </a:moveTo>
                <a:cubicBezTo>
                  <a:pt x="680989" y="429030"/>
                  <a:pt x="680684" y="429411"/>
                  <a:pt x="680531" y="429411"/>
                </a:cubicBezTo>
                <a:cubicBezTo>
                  <a:pt x="680531" y="429106"/>
                  <a:pt x="680379" y="428801"/>
                  <a:pt x="680074" y="428497"/>
                </a:cubicBezTo>
                <a:cubicBezTo>
                  <a:pt x="679769" y="428497"/>
                  <a:pt x="679312" y="428649"/>
                  <a:pt x="678703" y="428954"/>
                </a:cubicBezTo>
                <a:cubicBezTo>
                  <a:pt x="678398" y="429868"/>
                  <a:pt x="678093" y="430706"/>
                  <a:pt x="677788" y="431468"/>
                </a:cubicBezTo>
                <a:cubicBezTo>
                  <a:pt x="678245" y="431164"/>
                  <a:pt x="678741" y="430821"/>
                  <a:pt x="679274" y="430440"/>
                </a:cubicBezTo>
                <a:cubicBezTo>
                  <a:pt x="679807" y="430059"/>
                  <a:pt x="680227" y="429716"/>
                  <a:pt x="680531" y="429411"/>
                </a:cubicBezTo>
                <a:cubicBezTo>
                  <a:pt x="680989" y="429716"/>
                  <a:pt x="681217" y="430173"/>
                  <a:pt x="681217" y="430783"/>
                </a:cubicBezTo>
                <a:cubicBezTo>
                  <a:pt x="681674" y="430325"/>
                  <a:pt x="681903" y="430097"/>
                  <a:pt x="681903" y="430097"/>
                </a:cubicBezTo>
                <a:cubicBezTo>
                  <a:pt x="681750" y="429792"/>
                  <a:pt x="681674" y="429525"/>
                  <a:pt x="681674" y="429297"/>
                </a:cubicBezTo>
                <a:cubicBezTo>
                  <a:pt x="681674" y="429068"/>
                  <a:pt x="681598" y="428725"/>
                  <a:pt x="681446" y="428268"/>
                </a:cubicBezTo>
                <a:close/>
                <a:moveTo>
                  <a:pt x="227903" y="428268"/>
                </a:moveTo>
                <a:lnTo>
                  <a:pt x="227903" y="428497"/>
                </a:lnTo>
                <a:lnTo>
                  <a:pt x="228589" y="428497"/>
                </a:lnTo>
                <a:lnTo>
                  <a:pt x="228589" y="428268"/>
                </a:lnTo>
                <a:close/>
                <a:moveTo>
                  <a:pt x="34812" y="428268"/>
                </a:moveTo>
                <a:lnTo>
                  <a:pt x="34812" y="428497"/>
                </a:lnTo>
                <a:lnTo>
                  <a:pt x="35041" y="428497"/>
                </a:lnTo>
                <a:cubicBezTo>
                  <a:pt x="34889" y="428344"/>
                  <a:pt x="34812" y="428268"/>
                  <a:pt x="34812" y="428268"/>
                </a:cubicBezTo>
                <a:close/>
                <a:moveTo>
                  <a:pt x="33669" y="428268"/>
                </a:moveTo>
                <a:lnTo>
                  <a:pt x="32984" y="428954"/>
                </a:lnTo>
                <a:cubicBezTo>
                  <a:pt x="33136" y="428954"/>
                  <a:pt x="33212" y="428992"/>
                  <a:pt x="33212" y="429068"/>
                </a:cubicBezTo>
                <a:cubicBezTo>
                  <a:pt x="33212" y="429144"/>
                  <a:pt x="33289" y="429182"/>
                  <a:pt x="33441" y="429182"/>
                </a:cubicBezTo>
                <a:cubicBezTo>
                  <a:pt x="33441" y="429030"/>
                  <a:pt x="33593" y="428801"/>
                  <a:pt x="33898" y="428497"/>
                </a:cubicBezTo>
                <a:close/>
                <a:moveTo>
                  <a:pt x="1725843" y="428039"/>
                </a:moveTo>
                <a:cubicBezTo>
                  <a:pt x="1725690" y="428344"/>
                  <a:pt x="1725614" y="428573"/>
                  <a:pt x="1725614" y="428725"/>
                </a:cubicBezTo>
                <a:lnTo>
                  <a:pt x="1725431" y="429274"/>
                </a:lnTo>
                <a:lnTo>
                  <a:pt x="1725614" y="429182"/>
                </a:lnTo>
                <a:cubicBezTo>
                  <a:pt x="1725767" y="429030"/>
                  <a:pt x="1725919" y="428878"/>
                  <a:pt x="1726072" y="428725"/>
                </a:cubicBezTo>
                <a:cubicBezTo>
                  <a:pt x="1726224" y="428573"/>
                  <a:pt x="1726148" y="428344"/>
                  <a:pt x="1725843" y="428039"/>
                </a:cubicBezTo>
                <a:close/>
                <a:moveTo>
                  <a:pt x="1724471" y="428039"/>
                </a:moveTo>
                <a:cubicBezTo>
                  <a:pt x="1724014" y="428344"/>
                  <a:pt x="1723671" y="428535"/>
                  <a:pt x="1723443" y="428611"/>
                </a:cubicBezTo>
                <a:cubicBezTo>
                  <a:pt x="1723214" y="428687"/>
                  <a:pt x="1722795" y="428878"/>
                  <a:pt x="1722185" y="429182"/>
                </a:cubicBezTo>
                <a:cubicBezTo>
                  <a:pt x="1722947" y="429335"/>
                  <a:pt x="1723443" y="429373"/>
                  <a:pt x="1723671" y="429297"/>
                </a:cubicBezTo>
                <a:cubicBezTo>
                  <a:pt x="1723900" y="429220"/>
                  <a:pt x="1724167" y="428801"/>
                  <a:pt x="1724471" y="428039"/>
                </a:cubicBezTo>
                <a:close/>
                <a:moveTo>
                  <a:pt x="1539915" y="428039"/>
                </a:moveTo>
                <a:cubicBezTo>
                  <a:pt x="1539305" y="428954"/>
                  <a:pt x="1538924" y="429640"/>
                  <a:pt x="1538772" y="430097"/>
                </a:cubicBezTo>
                <a:cubicBezTo>
                  <a:pt x="1539229" y="430402"/>
                  <a:pt x="1539610" y="430402"/>
                  <a:pt x="1539915" y="430097"/>
                </a:cubicBezTo>
                <a:cubicBezTo>
                  <a:pt x="1540220" y="429792"/>
                  <a:pt x="1540524" y="429487"/>
                  <a:pt x="1540829" y="429182"/>
                </a:cubicBezTo>
                <a:cubicBezTo>
                  <a:pt x="1540829" y="429030"/>
                  <a:pt x="1540791" y="428878"/>
                  <a:pt x="1540715" y="428725"/>
                </a:cubicBezTo>
                <a:cubicBezTo>
                  <a:pt x="1540639" y="428573"/>
                  <a:pt x="1540601" y="428344"/>
                  <a:pt x="1540601" y="428039"/>
                </a:cubicBezTo>
                <a:close/>
                <a:moveTo>
                  <a:pt x="1466534" y="428039"/>
                </a:moveTo>
                <a:cubicBezTo>
                  <a:pt x="1466382" y="428192"/>
                  <a:pt x="1466306" y="428497"/>
                  <a:pt x="1466306" y="428954"/>
                </a:cubicBezTo>
                <a:lnTo>
                  <a:pt x="1466763" y="428954"/>
                </a:lnTo>
                <a:cubicBezTo>
                  <a:pt x="1466458" y="428649"/>
                  <a:pt x="1466458" y="428344"/>
                  <a:pt x="1466763" y="428039"/>
                </a:cubicBezTo>
                <a:close/>
                <a:moveTo>
                  <a:pt x="1139484" y="428039"/>
                </a:moveTo>
                <a:cubicBezTo>
                  <a:pt x="1138874" y="428344"/>
                  <a:pt x="1138417" y="428801"/>
                  <a:pt x="1138112" y="429411"/>
                </a:cubicBezTo>
                <a:cubicBezTo>
                  <a:pt x="1139331" y="430021"/>
                  <a:pt x="1140246" y="430554"/>
                  <a:pt x="1140856" y="431011"/>
                </a:cubicBezTo>
                <a:cubicBezTo>
                  <a:pt x="1140856" y="431164"/>
                  <a:pt x="1141008" y="430935"/>
                  <a:pt x="1141313" y="430325"/>
                </a:cubicBezTo>
                <a:cubicBezTo>
                  <a:pt x="1140856" y="430021"/>
                  <a:pt x="1140513" y="429640"/>
                  <a:pt x="1140284" y="429182"/>
                </a:cubicBezTo>
                <a:cubicBezTo>
                  <a:pt x="1140055" y="428725"/>
                  <a:pt x="1139789" y="428344"/>
                  <a:pt x="1139484" y="428039"/>
                </a:cubicBezTo>
                <a:close/>
                <a:moveTo>
                  <a:pt x="749340" y="428039"/>
                </a:moveTo>
                <a:cubicBezTo>
                  <a:pt x="748730" y="428954"/>
                  <a:pt x="748349" y="429640"/>
                  <a:pt x="748197" y="430097"/>
                </a:cubicBezTo>
                <a:cubicBezTo>
                  <a:pt x="748654" y="430402"/>
                  <a:pt x="749035" y="430402"/>
                  <a:pt x="749340" y="430097"/>
                </a:cubicBezTo>
                <a:cubicBezTo>
                  <a:pt x="749645" y="429792"/>
                  <a:pt x="749949" y="429487"/>
                  <a:pt x="750254" y="429182"/>
                </a:cubicBezTo>
                <a:cubicBezTo>
                  <a:pt x="750254" y="429030"/>
                  <a:pt x="750216" y="428878"/>
                  <a:pt x="750140" y="428725"/>
                </a:cubicBezTo>
                <a:cubicBezTo>
                  <a:pt x="750064" y="428573"/>
                  <a:pt x="750026" y="428344"/>
                  <a:pt x="750026" y="428039"/>
                </a:cubicBezTo>
                <a:close/>
                <a:moveTo>
                  <a:pt x="675959" y="428039"/>
                </a:moveTo>
                <a:cubicBezTo>
                  <a:pt x="675807" y="428192"/>
                  <a:pt x="675731" y="428497"/>
                  <a:pt x="675731" y="428954"/>
                </a:cubicBezTo>
                <a:lnTo>
                  <a:pt x="676188" y="428954"/>
                </a:lnTo>
                <a:cubicBezTo>
                  <a:pt x="675883" y="428649"/>
                  <a:pt x="675883" y="428344"/>
                  <a:pt x="676188" y="428039"/>
                </a:cubicBezTo>
                <a:close/>
                <a:moveTo>
                  <a:pt x="592368" y="428039"/>
                </a:moveTo>
                <a:cubicBezTo>
                  <a:pt x="592216" y="428344"/>
                  <a:pt x="592139" y="428573"/>
                  <a:pt x="592139" y="428725"/>
                </a:cubicBezTo>
                <a:lnTo>
                  <a:pt x="591956" y="429274"/>
                </a:lnTo>
                <a:lnTo>
                  <a:pt x="592139" y="429182"/>
                </a:lnTo>
                <a:cubicBezTo>
                  <a:pt x="592292" y="429030"/>
                  <a:pt x="592444" y="428878"/>
                  <a:pt x="592597" y="428725"/>
                </a:cubicBezTo>
                <a:cubicBezTo>
                  <a:pt x="592749" y="428573"/>
                  <a:pt x="592673" y="428344"/>
                  <a:pt x="592368" y="428039"/>
                </a:cubicBezTo>
                <a:close/>
                <a:moveTo>
                  <a:pt x="590996" y="428039"/>
                </a:moveTo>
                <a:cubicBezTo>
                  <a:pt x="590539" y="428344"/>
                  <a:pt x="590196" y="428535"/>
                  <a:pt x="589968" y="428611"/>
                </a:cubicBezTo>
                <a:cubicBezTo>
                  <a:pt x="589739" y="428687"/>
                  <a:pt x="589320" y="428878"/>
                  <a:pt x="588710" y="429182"/>
                </a:cubicBezTo>
                <a:cubicBezTo>
                  <a:pt x="589472" y="429335"/>
                  <a:pt x="589968" y="429373"/>
                  <a:pt x="590196" y="429297"/>
                </a:cubicBezTo>
                <a:cubicBezTo>
                  <a:pt x="590425" y="429220"/>
                  <a:pt x="590691" y="428801"/>
                  <a:pt x="590996" y="428039"/>
                </a:cubicBezTo>
                <a:close/>
                <a:moveTo>
                  <a:pt x="1850811" y="427811"/>
                </a:moveTo>
                <a:lnTo>
                  <a:pt x="1850811" y="428039"/>
                </a:lnTo>
                <a:lnTo>
                  <a:pt x="1851040" y="427811"/>
                </a:lnTo>
                <a:close/>
                <a:moveTo>
                  <a:pt x="1830008" y="427811"/>
                </a:moveTo>
                <a:cubicBezTo>
                  <a:pt x="1829856" y="427811"/>
                  <a:pt x="1829780" y="427849"/>
                  <a:pt x="1829780" y="427925"/>
                </a:cubicBezTo>
                <a:cubicBezTo>
                  <a:pt x="1829780" y="428001"/>
                  <a:pt x="1829703" y="428039"/>
                  <a:pt x="1829551" y="428039"/>
                </a:cubicBezTo>
                <a:cubicBezTo>
                  <a:pt x="1829551" y="428192"/>
                  <a:pt x="1829703" y="428420"/>
                  <a:pt x="1830008" y="428725"/>
                </a:cubicBezTo>
                <a:lnTo>
                  <a:pt x="1830465" y="428268"/>
                </a:lnTo>
                <a:cubicBezTo>
                  <a:pt x="1830465" y="428268"/>
                  <a:pt x="1830313" y="428116"/>
                  <a:pt x="1830008" y="427811"/>
                </a:cubicBezTo>
                <a:close/>
                <a:moveTo>
                  <a:pt x="1609181" y="427811"/>
                </a:moveTo>
                <a:lnTo>
                  <a:pt x="1609181" y="428039"/>
                </a:lnTo>
                <a:lnTo>
                  <a:pt x="1609867" y="428039"/>
                </a:lnTo>
                <a:lnTo>
                  <a:pt x="1609867" y="427811"/>
                </a:lnTo>
                <a:close/>
                <a:moveTo>
                  <a:pt x="1598894" y="427811"/>
                </a:moveTo>
                <a:cubicBezTo>
                  <a:pt x="1598589" y="428116"/>
                  <a:pt x="1598208" y="428420"/>
                  <a:pt x="1597751" y="428725"/>
                </a:cubicBezTo>
                <a:cubicBezTo>
                  <a:pt x="1598208" y="429182"/>
                  <a:pt x="1598475" y="429754"/>
                  <a:pt x="1598551" y="430440"/>
                </a:cubicBezTo>
                <a:cubicBezTo>
                  <a:pt x="1598627" y="431125"/>
                  <a:pt x="1599122" y="431316"/>
                  <a:pt x="1600037" y="431011"/>
                </a:cubicBezTo>
                <a:cubicBezTo>
                  <a:pt x="1599732" y="430402"/>
                  <a:pt x="1599541" y="429868"/>
                  <a:pt x="1599465" y="429411"/>
                </a:cubicBezTo>
                <a:cubicBezTo>
                  <a:pt x="1599389" y="428954"/>
                  <a:pt x="1599199" y="428420"/>
                  <a:pt x="1598894" y="427811"/>
                </a:cubicBezTo>
                <a:close/>
                <a:moveTo>
                  <a:pt x="1473849" y="427811"/>
                </a:moveTo>
                <a:lnTo>
                  <a:pt x="1474078" y="428039"/>
                </a:lnTo>
                <a:cubicBezTo>
                  <a:pt x="1474078" y="427887"/>
                  <a:pt x="1474154" y="427811"/>
                  <a:pt x="1474307" y="427811"/>
                </a:cubicBezTo>
                <a:lnTo>
                  <a:pt x="1474078" y="427811"/>
                </a:lnTo>
                <a:close/>
                <a:moveTo>
                  <a:pt x="1426453" y="427811"/>
                </a:moveTo>
                <a:cubicBezTo>
                  <a:pt x="1425996" y="428116"/>
                  <a:pt x="1425691" y="428382"/>
                  <a:pt x="1425539" y="428611"/>
                </a:cubicBezTo>
                <a:cubicBezTo>
                  <a:pt x="1425386" y="428839"/>
                  <a:pt x="1425158" y="429106"/>
                  <a:pt x="1424853" y="429411"/>
                </a:cubicBezTo>
                <a:cubicBezTo>
                  <a:pt x="1425615" y="429563"/>
                  <a:pt x="1426186" y="429830"/>
                  <a:pt x="1426567" y="430211"/>
                </a:cubicBezTo>
                <a:cubicBezTo>
                  <a:pt x="1426948" y="430592"/>
                  <a:pt x="1427520" y="430630"/>
                  <a:pt x="1428282" y="430325"/>
                </a:cubicBezTo>
                <a:cubicBezTo>
                  <a:pt x="1427977" y="429868"/>
                  <a:pt x="1427672" y="429449"/>
                  <a:pt x="1427368" y="429068"/>
                </a:cubicBezTo>
                <a:cubicBezTo>
                  <a:pt x="1427063" y="428687"/>
                  <a:pt x="1426758" y="428268"/>
                  <a:pt x="1426453" y="427811"/>
                </a:cubicBezTo>
                <a:close/>
                <a:moveTo>
                  <a:pt x="1417766" y="427811"/>
                </a:moveTo>
                <a:cubicBezTo>
                  <a:pt x="1417614" y="428116"/>
                  <a:pt x="1417538" y="428458"/>
                  <a:pt x="1417538" y="428839"/>
                </a:cubicBezTo>
                <a:cubicBezTo>
                  <a:pt x="1417538" y="429220"/>
                  <a:pt x="1417385" y="429640"/>
                  <a:pt x="1417081" y="430097"/>
                </a:cubicBezTo>
                <a:cubicBezTo>
                  <a:pt x="1417995" y="429792"/>
                  <a:pt x="1418605" y="429640"/>
                  <a:pt x="1418909" y="429640"/>
                </a:cubicBezTo>
                <a:cubicBezTo>
                  <a:pt x="1418757" y="429335"/>
                  <a:pt x="1418605" y="429030"/>
                  <a:pt x="1418452" y="428725"/>
                </a:cubicBezTo>
                <a:cubicBezTo>
                  <a:pt x="1418300" y="428420"/>
                  <a:pt x="1418071" y="428116"/>
                  <a:pt x="1417766" y="427811"/>
                </a:cubicBezTo>
                <a:close/>
                <a:moveTo>
                  <a:pt x="1288836" y="427811"/>
                </a:moveTo>
                <a:lnTo>
                  <a:pt x="1288836" y="428039"/>
                </a:lnTo>
                <a:lnTo>
                  <a:pt x="1289065" y="427811"/>
                </a:lnTo>
                <a:close/>
                <a:moveTo>
                  <a:pt x="1268033" y="427811"/>
                </a:moveTo>
                <a:cubicBezTo>
                  <a:pt x="1267881" y="427811"/>
                  <a:pt x="1267805" y="427849"/>
                  <a:pt x="1267805" y="427925"/>
                </a:cubicBezTo>
                <a:cubicBezTo>
                  <a:pt x="1267805" y="428001"/>
                  <a:pt x="1267729" y="428039"/>
                  <a:pt x="1267576" y="428039"/>
                </a:cubicBezTo>
                <a:cubicBezTo>
                  <a:pt x="1267576" y="428192"/>
                  <a:pt x="1267729" y="428420"/>
                  <a:pt x="1268033" y="428725"/>
                </a:cubicBezTo>
                <a:lnTo>
                  <a:pt x="1268490" y="428268"/>
                </a:lnTo>
                <a:cubicBezTo>
                  <a:pt x="1268490" y="428268"/>
                  <a:pt x="1268338" y="428116"/>
                  <a:pt x="1268033" y="427811"/>
                </a:cubicBezTo>
                <a:close/>
                <a:moveTo>
                  <a:pt x="683274" y="427811"/>
                </a:moveTo>
                <a:lnTo>
                  <a:pt x="683503" y="428039"/>
                </a:lnTo>
                <a:cubicBezTo>
                  <a:pt x="683503" y="427887"/>
                  <a:pt x="683579" y="427811"/>
                  <a:pt x="683732" y="427811"/>
                </a:cubicBezTo>
                <a:lnTo>
                  <a:pt x="683503" y="427811"/>
                </a:lnTo>
                <a:close/>
                <a:moveTo>
                  <a:pt x="355386" y="427811"/>
                </a:moveTo>
                <a:lnTo>
                  <a:pt x="355386" y="428039"/>
                </a:lnTo>
                <a:lnTo>
                  <a:pt x="355615" y="427811"/>
                </a:lnTo>
                <a:close/>
                <a:moveTo>
                  <a:pt x="334583" y="427811"/>
                </a:moveTo>
                <a:cubicBezTo>
                  <a:pt x="334431" y="427811"/>
                  <a:pt x="334355" y="427849"/>
                  <a:pt x="334355" y="427925"/>
                </a:cubicBezTo>
                <a:cubicBezTo>
                  <a:pt x="334355" y="428001"/>
                  <a:pt x="334279" y="428039"/>
                  <a:pt x="334126" y="428039"/>
                </a:cubicBezTo>
                <a:cubicBezTo>
                  <a:pt x="334126" y="428192"/>
                  <a:pt x="334279" y="428420"/>
                  <a:pt x="334583" y="428725"/>
                </a:cubicBezTo>
                <a:lnTo>
                  <a:pt x="335041" y="428268"/>
                </a:lnTo>
                <a:cubicBezTo>
                  <a:pt x="335041" y="428268"/>
                  <a:pt x="334888" y="428116"/>
                  <a:pt x="334583" y="427811"/>
                </a:cubicBezTo>
                <a:close/>
                <a:moveTo>
                  <a:pt x="37556" y="427811"/>
                </a:moveTo>
                <a:lnTo>
                  <a:pt x="37556" y="428039"/>
                </a:lnTo>
                <a:lnTo>
                  <a:pt x="38241" y="428039"/>
                </a:lnTo>
                <a:lnTo>
                  <a:pt x="38241" y="427811"/>
                </a:lnTo>
                <a:close/>
                <a:moveTo>
                  <a:pt x="27269" y="427811"/>
                </a:moveTo>
                <a:cubicBezTo>
                  <a:pt x="26964" y="428116"/>
                  <a:pt x="26583" y="428420"/>
                  <a:pt x="26126" y="428725"/>
                </a:cubicBezTo>
                <a:cubicBezTo>
                  <a:pt x="26583" y="429182"/>
                  <a:pt x="26850" y="429754"/>
                  <a:pt x="26926" y="430440"/>
                </a:cubicBezTo>
                <a:cubicBezTo>
                  <a:pt x="27002" y="431125"/>
                  <a:pt x="27497" y="431316"/>
                  <a:pt x="28412" y="431011"/>
                </a:cubicBezTo>
                <a:cubicBezTo>
                  <a:pt x="28107" y="430402"/>
                  <a:pt x="27916" y="429868"/>
                  <a:pt x="27840" y="429411"/>
                </a:cubicBezTo>
                <a:cubicBezTo>
                  <a:pt x="27764" y="428954"/>
                  <a:pt x="27574" y="428420"/>
                  <a:pt x="27269" y="427811"/>
                </a:cubicBezTo>
                <a:close/>
                <a:moveTo>
                  <a:pt x="1918934" y="427582"/>
                </a:moveTo>
                <a:cubicBezTo>
                  <a:pt x="1918629" y="427887"/>
                  <a:pt x="1918477" y="428039"/>
                  <a:pt x="1918477" y="428039"/>
                </a:cubicBezTo>
                <a:lnTo>
                  <a:pt x="1919162" y="428039"/>
                </a:lnTo>
                <a:cubicBezTo>
                  <a:pt x="1919162" y="427887"/>
                  <a:pt x="1919124" y="427811"/>
                  <a:pt x="1919048" y="427811"/>
                </a:cubicBezTo>
                <a:cubicBezTo>
                  <a:pt x="1918972" y="427811"/>
                  <a:pt x="1918934" y="427735"/>
                  <a:pt x="1918934" y="427582"/>
                </a:cubicBezTo>
                <a:close/>
                <a:moveTo>
                  <a:pt x="1710298" y="427582"/>
                </a:moveTo>
                <a:cubicBezTo>
                  <a:pt x="1710146" y="427735"/>
                  <a:pt x="1709841" y="427811"/>
                  <a:pt x="1709384" y="427811"/>
                </a:cubicBezTo>
                <a:cubicBezTo>
                  <a:pt x="1709536" y="427963"/>
                  <a:pt x="1709612" y="428039"/>
                  <a:pt x="1709612" y="428039"/>
                </a:cubicBezTo>
                <a:lnTo>
                  <a:pt x="1710298" y="428039"/>
                </a:lnTo>
                <a:close/>
                <a:moveTo>
                  <a:pt x="1356959" y="427582"/>
                </a:moveTo>
                <a:cubicBezTo>
                  <a:pt x="1356654" y="427887"/>
                  <a:pt x="1356502" y="428039"/>
                  <a:pt x="1356502" y="428039"/>
                </a:cubicBezTo>
                <a:lnTo>
                  <a:pt x="1357187" y="428039"/>
                </a:lnTo>
                <a:cubicBezTo>
                  <a:pt x="1357187" y="427887"/>
                  <a:pt x="1357149" y="427811"/>
                  <a:pt x="1357073" y="427811"/>
                </a:cubicBezTo>
                <a:cubicBezTo>
                  <a:pt x="1356997" y="427811"/>
                  <a:pt x="1356959" y="427735"/>
                  <a:pt x="1356959" y="427582"/>
                </a:cubicBezTo>
                <a:close/>
                <a:moveTo>
                  <a:pt x="1143142" y="427582"/>
                </a:moveTo>
                <a:cubicBezTo>
                  <a:pt x="1142989" y="427887"/>
                  <a:pt x="1142837" y="428116"/>
                  <a:pt x="1142684" y="428268"/>
                </a:cubicBezTo>
                <a:cubicBezTo>
                  <a:pt x="1142532" y="428420"/>
                  <a:pt x="1142379" y="428649"/>
                  <a:pt x="1142227" y="428954"/>
                </a:cubicBezTo>
                <a:cubicBezTo>
                  <a:pt x="1142379" y="429106"/>
                  <a:pt x="1142456" y="429182"/>
                  <a:pt x="1142456" y="429182"/>
                </a:cubicBezTo>
                <a:cubicBezTo>
                  <a:pt x="1142761" y="429030"/>
                  <a:pt x="1143065" y="428839"/>
                  <a:pt x="1143370" y="428611"/>
                </a:cubicBezTo>
                <a:cubicBezTo>
                  <a:pt x="1143675" y="428382"/>
                  <a:pt x="1144208" y="428116"/>
                  <a:pt x="1144970" y="427811"/>
                </a:cubicBezTo>
                <a:cubicBezTo>
                  <a:pt x="1144361" y="427658"/>
                  <a:pt x="1143751" y="427582"/>
                  <a:pt x="1143142" y="427582"/>
                </a:cubicBezTo>
                <a:close/>
                <a:moveTo>
                  <a:pt x="1132855" y="427582"/>
                </a:moveTo>
                <a:cubicBezTo>
                  <a:pt x="1132855" y="427735"/>
                  <a:pt x="1132816" y="427811"/>
                  <a:pt x="1132740" y="427811"/>
                </a:cubicBezTo>
                <a:cubicBezTo>
                  <a:pt x="1132664" y="427811"/>
                  <a:pt x="1132626" y="427887"/>
                  <a:pt x="1132626" y="428039"/>
                </a:cubicBezTo>
                <a:cubicBezTo>
                  <a:pt x="1132473" y="428192"/>
                  <a:pt x="1132550" y="428344"/>
                  <a:pt x="1132855" y="428497"/>
                </a:cubicBezTo>
                <a:cubicBezTo>
                  <a:pt x="1133007" y="428497"/>
                  <a:pt x="1133083" y="428420"/>
                  <a:pt x="1133083" y="428268"/>
                </a:cubicBezTo>
                <a:cubicBezTo>
                  <a:pt x="1133083" y="427963"/>
                  <a:pt x="1133007" y="427735"/>
                  <a:pt x="1132855" y="427582"/>
                </a:cubicBezTo>
                <a:close/>
                <a:moveTo>
                  <a:pt x="1130797" y="427582"/>
                </a:moveTo>
                <a:cubicBezTo>
                  <a:pt x="1130645" y="428039"/>
                  <a:pt x="1130492" y="428497"/>
                  <a:pt x="1130340" y="428954"/>
                </a:cubicBezTo>
                <a:cubicBezTo>
                  <a:pt x="1130187" y="429411"/>
                  <a:pt x="1130111" y="429792"/>
                  <a:pt x="1130111" y="430097"/>
                </a:cubicBezTo>
                <a:cubicBezTo>
                  <a:pt x="1130416" y="429944"/>
                  <a:pt x="1130759" y="429868"/>
                  <a:pt x="1131140" y="429868"/>
                </a:cubicBezTo>
                <a:cubicBezTo>
                  <a:pt x="1131521" y="429868"/>
                  <a:pt x="1131864" y="429792"/>
                  <a:pt x="1132169" y="429640"/>
                </a:cubicBezTo>
                <a:cubicBezTo>
                  <a:pt x="1131864" y="429030"/>
                  <a:pt x="1131407" y="428344"/>
                  <a:pt x="1130797" y="427582"/>
                </a:cubicBezTo>
                <a:close/>
                <a:moveTo>
                  <a:pt x="1034556" y="427582"/>
                </a:moveTo>
                <a:lnTo>
                  <a:pt x="1034328" y="427811"/>
                </a:lnTo>
                <a:cubicBezTo>
                  <a:pt x="1034328" y="428116"/>
                  <a:pt x="1034404" y="428420"/>
                  <a:pt x="1034556" y="428725"/>
                </a:cubicBezTo>
                <a:cubicBezTo>
                  <a:pt x="1034709" y="428573"/>
                  <a:pt x="1034785" y="428497"/>
                  <a:pt x="1034785" y="428497"/>
                </a:cubicBezTo>
                <a:cubicBezTo>
                  <a:pt x="1034937" y="428192"/>
                  <a:pt x="1034861" y="427887"/>
                  <a:pt x="1034556" y="427582"/>
                </a:cubicBezTo>
                <a:close/>
                <a:moveTo>
                  <a:pt x="576823" y="427582"/>
                </a:moveTo>
                <a:cubicBezTo>
                  <a:pt x="576671" y="427735"/>
                  <a:pt x="576366" y="427811"/>
                  <a:pt x="575909" y="427811"/>
                </a:cubicBezTo>
                <a:cubicBezTo>
                  <a:pt x="576061" y="427963"/>
                  <a:pt x="576137" y="428039"/>
                  <a:pt x="576137" y="428039"/>
                </a:cubicBezTo>
                <a:lnTo>
                  <a:pt x="576823" y="428039"/>
                </a:lnTo>
                <a:close/>
                <a:moveTo>
                  <a:pt x="423509" y="427582"/>
                </a:moveTo>
                <a:cubicBezTo>
                  <a:pt x="423204" y="427887"/>
                  <a:pt x="423052" y="428039"/>
                  <a:pt x="423052" y="428039"/>
                </a:cubicBezTo>
                <a:lnTo>
                  <a:pt x="423737" y="428039"/>
                </a:lnTo>
                <a:cubicBezTo>
                  <a:pt x="423737" y="427887"/>
                  <a:pt x="423699" y="427811"/>
                  <a:pt x="423623" y="427811"/>
                </a:cubicBezTo>
                <a:cubicBezTo>
                  <a:pt x="423547" y="427811"/>
                  <a:pt x="423509" y="427735"/>
                  <a:pt x="423509" y="427582"/>
                </a:cubicBezTo>
                <a:close/>
                <a:moveTo>
                  <a:pt x="126786" y="427582"/>
                </a:moveTo>
                <a:cubicBezTo>
                  <a:pt x="126634" y="428344"/>
                  <a:pt x="126595" y="428801"/>
                  <a:pt x="126672" y="428954"/>
                </a:cubicBezTo>
                <a:cubicBezTo>
                  <a:pt x="126748" y="429106"/>
                  <a:pt x="127167" y="429335"/>
                  <a:pt x="127929" y="429640"/>
                </a:cubicBezTo>
                <a:cubicBezTo>
                  <a:pt x="127624" y="429335"/>
                  <a:pt x="127396" y="429030"/>
                  <a:pt x="127243" y="428725"/>
                </a:cubicBezTo>
                <a:cubicBezTo>
                  <a:pt x="127091" y="428420"/>
                  <a:pt x="126938" y="428039"/>
                  <a:pt x="126786" y="427582"/>
                </a:cubicBezTo>
                <a:close/>
                <a:moveTo>
                  <a:pt x="1851040" y="427354"/>
                </a:moveTo>
                <a:cubicBezTo>
                  <a:pt x="1851649" y="428116"/>
                  <a:pt x="1852259" y="428725"/>
                  <a:pt x="1852868" y="429182"/>
                </a:cubicBezTo>
                <a:cubicBezTo>
                  <a:pt x="1853173" y="428878"/>
                  <a:pt x="1853440" y="428573"/>
                  <a:pt x="1853668" y="428268"/>
                </a:cubicBezTo>
                <a:cubicBezTo>
                  <a:pt x="1853897" y="427963"/>
                  <a:pt x="1854088" y="427658"/>
                  <a:pt x="1854240" y="427354"/>
                </a:cubicBezTo>
                <a:close/>
                <a:moveTo>
                  <a:pt x="1742531" y="427354"/>
                </a:moveTo>
                <a:cubicBezTo>
                  <a:pt x="1741921" y="428116"/>
                  <a:pt x="1741654" y="428573"/>
                  <a:pt x="1741731" y="428725"/>
                </a:cubicBezTo>
                <a:cubicBezTo>
                  <a:pt x="1741807" y="428878"/>
                  <a:pt x="1742226" y="429259"/>
                  <a:pt x="1742988" y="429868"/>
                </a:cubicBezTo>
                <a:cubicBezTo>
                  <a:pt x="1742836" y="429411"/>
                  <a:pt x="1742721" y="428992"/>
                  <a:pt x="1742645" y="428611"/>
                </a:cubicBezTo>
                <a:cubicBezTo>
                  <a:pt x="1742569" y="428230"/>
                  <a:pt x="1742531" y="427811"/>
                  <a:pt x="1742531" y="427354"/>
                </a:cubicBezTo>
                <a:close/>
                <a:moveTo>
                  <a:pt x="1619239" y="427354"/>
                </a:moveTo>
                <a:cubicBezTo>
                  <a:pt x="1619239" y="428116"/>
                  <a:pt x="1619315" y="428725"/>
                  <a:pt x="1619468" y="429182"/>
                </a:cubicBezTo>
                <a:cubicBezTo>
                  <a:pt x="1619773" y="428878"/>
                  <a:pt x="1620077" y="428649"/>
                  <a:pt x="1620382" y="428497"/>
                </a:cubicBezTo>
                <a:cubicBezTo>
                  <a:pt x="1620687" y="428344"/>
                  <a:pt x="1621068" y="428116"/>
                  <a:pt x="1621525" y="427811"/>
                </a:cubicBezTo>
                <a:cubicBezTo>
                  <a:pt x="1621068" y="427658"/>
                  <a:pt x="1620687" y="427582"/>
                  <a:pt x="1620382" y="427582"/>
                </a:cubicBezTo>
                <a:cubicBezTo>
                  <a:pt x="1620077" y="427582"/>
                  <a:pt x="1619696" y="427506"/>
                  <a:pt x="1619239" y="427354"/>
                </a:cubicBezTo>
                <a:close/>
                <a:moveTo>
                  <a:pt x="1476593" y="427354"/>
                </a:moveTo>
                <a:lnTo>
                  <a:pt x="1476593" y="427582"/>
                </a:lnTo>
                <a:cubicBezTo>
                  <a:pt x="1476745" y="427582"/>
                  <a:pt x="1476821" y="427506"/>
                  <a:pt x="1476821" y="427354"/>
                </a:cubicBezTo>
                <a:close/>
                <a:moveTo>
                  <a:pt x="1429882" y="427354"/>
                </a:moveTo>
                <a:cubicBezTo>
                  <a:pt x="1429730" y="427658"/>
                  <a:pt x="1429577" y="427963"/>
                  <a:pt x="1429425" y="428268"/>
                </a:cubicBezTo>
                <a:cubicBezTo>
                  <a:pt x="1429273" y="428573"/>
                  <a:pt x="1429044" y="429030"/>
                  <a:pt x="1428739" y="429640"/>
                </a:cubicBezTo>
                <a:cubicBezTo>
                  <a:pt x="1429349" y="429335"/>
                  <a:pt x="1429882" y="429068"/>
                  <a:pt x="1430339" y="428839"/>
                </a:cubicBezTo>
                <a:cubicBezTo>
                  <a:pt x="1430797" y="428611"/>
                  <a:pt x="1431406" y="428344"/>
                  <a:pt x="1432168" y="428039"/>
                </a:cubicBezTo>
                <a:cubicBezTo>
                  <a:pt x="1431406" y="427887"/>
                  <a:pt x="1430911" y="427773"/>
                  <a:pt x="1430682" y="427696"/>
                </a:cubicBezTo>
                <a:cubicBezTo>
                  <a:pt x="1430454" y="427620"/>
                  <a:pt x="1430187" y="427506"/>
                  <a:pt x="1429882" y="427354"/>
                </a:cubicBezTo>
                <a:close/>
                <a:moveTo>
                  <a:pt x="1289065" y="427354"/>
                </a:moveTo>
                <a:cubicBezTo>
                  <a:pt x="1289674" y="428116"/>
                  <a:pt x="1290284" y="428725"/>
                  <a:pt x="1290893" y="429182"/>
                </a:cubicBezTo>
                <a:cubicBezTo>
                  <a:pt x="1291198" y="428878"/>
                  <a:pt x="1291465" y="428573"/>
                  <a:pt x="1291693" y="428268"/>
                </a:cubicBezTo>
                <a:cubicBezTo>
                  <a:pt x="1291922" y="427963"/>
                  <a:pt x="1292113" y="427658"/>
                  <a:pt x="1292265" y="427354"/>
                </a:cubicBezTo>
                <a:close/>
                <a:moveTo>
                  <a:pt x="988837" y="427354"/>
                </a:moveTo>
                <a:cubicBezTo>
                  <a:pt x="988227" y="427506"/>
                  <a:pt x="987770" y="427620"/>
                  <a:pt x="987465" y="427696"/>
                </a:cubicBezTo>
                <a:cubicBezTo>
                  <a:pt x="987160" y="427773"/>
                  <a:pt x="986855" y="427811"/>
                  <a:pt x="986550" y="427811"/>
                </a:cubicBezTo>
                <a:cubicBezTo>
                  <a:pt x="986703" y="428116"/>
                  <a:pt x="986893" y="428382"/>
                  <a:pt x="987122" y="428611"/>
                </a:cubicBezTo>
                <a:cubicBezTo>
                  <a:pt x="987351" y="428839"/>
                  <a:pt x="987617" y="429106"/>
                  <a:pt x="987922" y="429411"/>
                </a:cubicBezTo>
                <a:cubicBezTo>
                  <a:pt x="988227" y="428344"/>
                  <a:pt x="988532" y="427658"/>
                  <a:pt x="988837" y="427354"/>
                </a:cubicBezTo>
                <a:close/>
                <a:moveTo>
                  <a:pt x="686018" y="427354"/>
                </a:moveTo>
                <a:lnTo>
                  <a:pt x="686018" y="427582"/>
                </a:lnTo>
                <a:cubicBezTo>
                  <a:pt x="686170" y="427582"/>
                  <a:pt x="686246" y="427506"/>
                  <a:pt x="686246" y="427354"/>
                </a:cubicBezTo>
                <a:close/>
                <a:moveTo>
                  <a:pt x="609056" y="427354"/>
                </a:moveTo>
                <a:cubicBezTo>
                  <a:pt x="608446" y="428116"/>
                  <a:pt x="608179" y="428573"/>
                  <a:pt x="608256" y="428725"/>
                </a:cubicBezTo>
                <a:cubicBezTo>
                  <a:pt x="608332" y="428878"/>
                  <a:pt x="608751" y="429259"/>
                  <a:pt x="609513" y="429868"/>
                </a:cubicBezTo>
                <a:cubicBezTo>
                  <a:pt x="609360" y="429411"/>
                  <a:pt x="609246" y="428992"/>
                  <a:pt x="609170" y="428611"/>
                </a:cubicBezTo>
                <a:cubicBezTo>
                  <a:pt x="609094" y="428230"/>
                  <a:pt x="609056" y="427811"/>
                  <a:pt x="609056" y="427354"/>
                </a:cubicBezTo>
                <a:close/>
                <a:moveTo>
                  <a:pt x="355615" y="427354"/>
                </a:moveTo>
                <a:cubicBezTo>
                  <a:pt x="356224" y="428116"/>
                  <a:pt x="356834" y="428725"/>
                  <a:pt x="357443" y="429182"/>
                </a:cubicBezTo>
                <a:cubicBezTo>
                  <a:pt x="357748" y="428878"/>
                  <a:pt x="358015" y="428573"/>
                  <a:pt x="358243" y="428268"/>
                </a:cubicBezTo>
                <a:cubicBezTo>
                  <a:pt x="358472" y="427963"/>
                  <a:pt x="358662" y="427658"/>
                  <a:pt x="358815" y="427354"/>
                </a:cubicBezTo>
                <a:close/>
                <a:moveTo>
                  <a:pt x="114670" y="427354"/>
                </a:moveTo>
                <a:cubicBezTo>
                  <a:pt x="114213" y="427811"/>
                  <a:pt x="113679" y="428154"/>
                  <a:pt x="113070" y="428382"/>
                </a:cubicBezTo>
                <a:cubicBezTo>
                  <a:pt x="112460" y="428611"/>
                  <a:pt x="112155" y="429182"/>
                  <a:pt x="112155" y="430097"/>
                </a:cubicBezTo>
                <a:cubicBezTo>
                  <a:pt x="112765" y="429792"/>
                  <a:pt x="113260" y="429563"/>
                  <a:pt x="113641" y="429411"/>
                </a:cubicBezTo>
                <a:cubicBezTo>
                  <a:pt x="114022" y="429259"/>
                  <a:pt x="114365" y="429030"/>
                  <a:pt x="114670" y="428725"/>
                </a:cubicBezTo>
                <a:cubicBezTo>
                  <a:pt x="114822" y="429030"/>
                  <a:pt x="114861" y="429259"/>
                  <a:pt x="114784" y="429411"/>
                </a:cubicBezTo>
                <a:cubicBezTo>
                  <a:pt x="114708" y="429563"/>
                  <a:pt x="114746" y="429792"/>
                  <a:pt x="114899" y="430097"/>
                </a:cubicBezTo>
                <a:cubicBezTo>
                  <a:pt x="115204" y="429792"/>
                  <a:pt x="115470" y="429525"/>
                  <a:pt x="115699" y="429297"/>
                </a:cubicBezTo>
                <a:cubicBezTo>
                  <a:pt x="115927" y="429068"/>
                  <a:pt x="116118" y="428878"/>
                  <a:pt x="116270" y="428725"/>
                </a:cubicBezTo>
                <a:cubicBezTo>
                  <a:pt x="116270" y="428573"/>
                  <a:pt x="116232" y="428497"/>
                  <a:pt x="116156" y="428497"/>
                </a:cubicBezTo>
                <a:cubicBezTo>
                  <a:pt x="116080" y="428497"/>
                  <a:pt x="116042" y="428420"/>
                  <a:pt x="116042" y="428268"/>
                </a:cubicBezTo>
                <a:cubicBezTo>
                  <a:pt x="115432" y="428573"/>
                  <a:pt x="114975" y="428725"/>
                  <a:pt x="114670" y="428725"/>
                </a:cubicBezTo>
                <a:cubicBezTo>
                  <a:pt x="114670" y="428573"/>
                  <a:pt x="114708" y="428382"/>
                  <a:pt x="114784" y="428154"/>
                </a:cubicBezTo>
                <a:cubicBezTo>
                  <a:pt x="114861" y="427925"/>
                  <a:pt x="114822" y="427658"/>
                  <a:pt x="114670" y="427354"/>
                </a:cubicBezTo>
                <a:close/>
                <a:moveTo>
                  <a:pt x="47614" y="427354"/>
                </a:moveTo>
                <a:cubicBezTo>
                  <a:pt x="47614" y="428116"/>
                  <a:pt x="47690" y="428725"/>
                  <a:pt x="47843" y="429182"/>
                </a:cubicBezTo>
                <a:cubicBezTo>
                  <a:pt x="48147" y="428878"/>
                  <a:pt x="48452" y="428649"/>
                  <a:pt x="48757" y="428497"/>
                </a:cubicBezTo>
                <a:cubicBezTo>
                  <a:pt x="49062" y="428344"/>
                  <a:pt x="49443" y="428116"/>
                  <a:pt x="49900" y="427811"/>
                </a:cubicBezTo>
                <a:cubicBezTo>
                  <a:pt x="49443" y="427658"/>
                  <a:pt x="49062" y="427582"/>
                  <a:pt x="48757" y="427582"/>
                </a:cubicBezTo>
                <a:cubicBezTo>
                  <a:pt x="48452" y="427582"/>
                  <a:pt x="48071" y="427506"/>
                  <a:pt x="47614" y="427354"/>
                </a:cubicBezTo>
                <a:close/>
                <a:moveTo>
                  <a:pt x="119242" y="427239"/>
                </a:moveTo>
                <a:cubicBezTo>
                  <a:pt x="118937" y="426858"/>
                  <a:pt x="118404" y="426973"/>
                  <a:pt x="117642" y="427582"/>
                </a:cubicBezTo>
                <a:cubicBezTo>
                  <a:pt x="117947" y="427887"/>
                  <a:pt x="118213" y="428154"/>
                  <a:pt x="118442" y="428382"/>
                </a:cubicBezTo>
                <a:cubicBezTo>
                  <a:pt x="118671" y="428611"/>
                  <a:pt x="118937" y="428878"/>
                  <a:pt x="119242" y="429182"/>
                </a:cubicBezTo>
                <a:cubicBezTo>
                  <a:pt x="119547" y="428878"/>
                  <a:pt x="119776" y="428649"/>
                  <a:pt x="119928" y="428497"/>
                </a:cubicBezTo>
                <a:cubicBezTo>
                  <a:pt x="120080" y="428344"/>
                  <a:pt x="120309" y="428116"/>
                  <a:pt x="120614" y="427811"/>
                </a:cubicBezTo>
                <a:cubicBezTo>
                  <a:pt x="120004" y="427811"/>
                  <a:pt x="119547" y="427620"/>
                  <a:pt x="119242" y="427239"/>
                </a:cubicBezTo>
                <a:close/>
                <a:moveTo>
                  <a:pt x="1908875" y="427125"/>
                </a:moveTo>
                <a:lnTo>
                  <a:pt x="1908875" y="427582"/>
                </a:lnTo>
                <a:lnTo>
                  <a:pt x="1909332" y="427582"/>
                </a:lnTo>
                <a:cubicBezTo>
                  <a:pt x="1909332" y="427735"/>
                  <a:pt x="1909256" y="427887"/>
                  <a:pt x="1909104" y="428039"/>
                </a:cubicBezTo>
                <a:lnTo>
                  <a:pt x="1908715" y="427651"/>
                </a:lnTo>
                <a:lnTo>
                  <a:pt x="1907275" y="428268"/>
                </a:lnTo>
                <a:cubicBezTo>
                  <a:pt x="1907275" y="428420"/>
                  <a:pt x="1907351" y="428573"/>
                  <a:pt x="1907504" y="428725"/>
                </a:cubicBezTo>
                <a:cubicBezTo>
                  <a:pt x="1907808" y="428725"/>
                  <a:pt x="1908190" y="428763"/>
                  <a:pt x="1908647" y="428839"/>
                </a:cubicBezTo>
                <a:cubicBezTo>
                  <a:pt x="1909104" y="428916"/>
                  <a:pt x="1909714" y="428954"/>
                  <a:pt x="1910476" y="428954"/>
                </a:cubicBezTo>
                <a:cubicBezTo>
                  <a:pt x="1910018" y="428649"/>
                  <a:pt x="1909751" y="428420"/>
                  <a:pt x="1909675" y="428268"/>
                </a:cubicBezTo>
                <a:cubicBezTo>
                  <a:pt x="1909599" y="428116"/>
                  <a:pt x="1909485" y="427887"/>
                  <a:pt x="1909332" y="427582"/>
                </a:cubicBezTo>
                <a:cubicBezTo>
                  <a:pt x="1909332" y="427582"/>
                  <a:pt x="1909180" y="427430"/>
                  <a:pt x="1908875" y="427125"/>
                </a:cubicBezTo>
                <a:close/>
                <a:moveTo>
                  <a:pt x="1587235" y="427125"/>
                </a:moveTo>
                <a:cubicBezTo>
                  <a:pt x="1587235" y="427277"/>
                  <a:pt x="1587311" y="427354"/>
                  <a:pt x="1587464" y="427354"/>
                </a:cubicBezTo>
                <a:cubicBezTo>
                  <a:pt x="1587159" y="427354"/>
                  <a:pt x="1586968" y="427392"/>
                  <a:pt x="1586892" y="427468"/>
                </a:cubicBezTo>
                <a:cubicBezTo>
                  <a:pt x="1586816" y="427544"/>
                  <a:pt x="1586702" y="427582"/>
                  <a:pt x="1586549" y="427582"/>
                </a:cubicBezTo>
                <a:cubicBezTo>
                  <a:pt x="1586854" y="427277"/>
                  <a:pt x="1587083" y="427125"/>
                  <a:pt x="1587235" y="427125"/>
                </a:cubicBezTo>
                <a:close/>
                <a:moveTo>
                  <a:pt x="1346900" y="427125"/>
                </a:moveTo>
                <a:lnTo>
                  <a:pt x="1346900" y="427582"/>
                </a:lnTo>
                <a:lnTo>
                  <a:pt x="1347357" y="427582"/>
                </a:lnTo>
                <a:cubicBezTo>
                  <a:pt x="1347357" y="427735"/>
                  <a:pt x="1347281" y="427887"/>
                  <a:pt x="1347129" y="428039"/>
                </a:cubicBezTo>
                <a:lnTo>
                  <a:pt x="1346740" y="427651"/>
                </a:lnTo>
                <a:lnTo>
                  <a:pt x="1345300" y="428268"/>
                </a:lnTo>
                <a:cubicBezTo>
                  <a:pt x="1345300" y="428420"/>
                  <a:pt x="1345376" y="428573"/>
                  <a:pt x="1345529" y="428725"/>
                </a:cubicBezTo>
                <a:cubicBezTo>
                  <a:pt x="1345834" y="428725"/>
                  <a:pt x="1346215" y="428763"/>
                  <a:pt x="1346672" y="428839"/>
                </a:cubicBezTo>
                <a:cubicBezTo>
                  <a:pt x="1347129" y="428916"/>
                  <a:pt x="1347739" y="428954"/>
                  <a:pt x="1348500" y="428954"/>
                </a:cubicBezTo>
                <a:cubicBezTo>
                  <a:pt x="1348043" y="428649"/>
                  <a:pt x="1347777" y="428420"/>
                  <a:pt x="1347700" y="428268"/>
                </a:cubicBezTo>
                <a:cubicBezTo>
                  <a:pt x="1347624" y="428116"/>
                  <a:pt x="1347510" y="427887"/>
                  <a:pt x="1347357" y="427582"/>
                </a:cubicBezTo>
                <a:cubicBezTo>
                  <a:pt x="1347357" y="427582"/>
                  <a:pt x="1347205" y="427430"/>
                  <a:pt x="1346900" y="427125"/>
                </a:cubicBezTo>
                <a:close/>
                <a:moveTo>
                  <a:pt x="1137884" y="427125"/>
                </a:moveTo>
                <a:cubicBezTo>
                  <a:pt x="1137731" y="427125"/>
                  <a:pt x="1137655" y="427201"/>
                  <a:pt x="1137655" y="427354"/>
                </a:cubicBezTo>
                <a:lnTo>
                  <a:pt x="1137884" y="427354"/>
                </a:lnTo>
                <a:close/>
                <a:moveTo>
                  <a:pt x="1122796" y="427125"/>
                </a:moveTo>
                <a:cubicBezTo>
                  <a:pt x="1122491" y="427125"/>
                  <a:pt x="1122339" y="427201"/>
                  <a:pt x="1122339" y="427354"/>
                </a:cubicBezTo>
                <a:cubicBezTo>
                  <a:pt x="1122491" y="427506"/>
                  <a:pt x="1122568" y="427620"/>
                  <a:pt x="1122568" y="427696"/>
                </a:cubicBezTo>
                <a:lnTo>
                  <a:pt x="1122655" y="427828"/>
                </a:lnTo>
                <a:close/>
                <a:moveTo>
                  <a:pt x="1089649" y="427125"/>
                </a:moveTo>
                <a:cubicBezTo>
                  <a:pt x="1089497" y="427430"/>
                  <a:pt x="1089421" y="427582"/>
                  <a:pt x="1089421" y="427582"/>
                </a:cubicBezTo>
                <a:cubicBezTo>
                  <a:pt x="1089573" y="427735"/>
                  <a:pt x="1089649" y="427811"/>
                  <a:pt x="1089649" y="427811"/>
                </a:cubicBezTo>
                <a:cubicBezTo>
                  <a:pt x="1089649" y="427658"/>
                  <a:pt x="1089687" y="427544"/>
                  <a:pt x="1089763" y="427468"/>
                </a:cubicBezTo>
                <a:cubicBezTo>
                  <a:pt x="1089840" y="427392"/>
                  <a:pt x="1089878" y="427277"/>
                  <a:pt x="1089878" y="427125"/>
                </a:cubicBezTo>
                <a:close/>
                <a:moveTo>
                  <a:pt x="904940" y="427125"/>
                </a:moveTo>
                <a:cubicBezTo>
                  <a:pt x="904635" y="427430"/>
                  <a:pt x="904483" y="427582"/>
                  <a:pt x="904483" y="427582"/>
                </a:cubicBezTo>
                <a:cubicBezTo>
                  <a:pt x="904178" y="427735"/>
                  <a:pt x="903912" y="427849"/>
                  <a:pt x="903683" y="427925"/>
                </a:cubicBezTo>
                <a:cubicBezTo>
                  <a:pt x="903454" y="428001"/>
                  <a:pt x="903188" y="428116"/>
                  <a:pt x="902883" y="428268"/>
                </a:cubicBezTo>
                <a:lnTo>
                  <a:pt x="902883" y="428725"/>
                </a:lnTo>
                <a:cubicBezTo>
                  <a:pt x="903188" y="428725"/>
                  <a:pt x="903569" y="428763"/>
                  <a:pt x="904026" y="428839"/>
                </a:cubicBezTo>
                <a:cubicBezTo>
                  <a:pt x="904483" y="428916"/>
                  <a:pt x="905093" y="428954"/>
                  <a:pt x="905855" y="428954"/>
                </a:cubicBezTo>
                <a:cubicBezTo>
                  <a:pt x="905550" y="428649"/>
                  <a:pt x="905359" y="428420"/>
                  <a:pt x="905283" y="428268"/>
                </a:cubicBezTo>
                <a:lnTo>
                  <a:pt x="905055" y="427811"/>
                </a:lnTo>
                <a:lnTo>
                  <a:pt x="904940" y="428039"/>
                </a:lnTo>
                <a:cubicBezTo>
                  <a:pt x="904635" y="427735"/>
                  <a:pt x="904483" y="427582"/>
                  <a:pt x="904483" y="427582"/>
                </a:cubicBezTo>
                <a:lnTo>
                  <a:pt x="904940" y="427582"/>
                </a:lnTo>
                <a:close/>
                <a:moveTo>
                  <a:pt x="900140" y="427125"/>
                </a:moveTo>
                <a:lnTo>
                  <a:pt x="899911" y="427354"/>
                </a:lnTo>
                <a:lnTo>
                  <a:pt x="900140" y="427354"/>
                </a:lnTo>
                <a:close/>
                <a:moveTo>
                  <a:pt x="896711" y="427125"/>
                </a:moveTo>
                <a:cubicBezTo>
                  <a:pt x="896253" y="426973"/>
                  <a:pt x="895834" y="427049"/>
                  <a:pt x="895453" y="427354"/>
                </a:cubicBezTo>
                <a:cubicBezTo>
                  <a:pt x="895072" y="427658"/>
                  <a:pt x="894577" y="428039"/>
                  <a:pt x="893967" y="428497"/>
                </a:cubicBezTo>
                <a:cubicBezTo>
                  <a:pt x="895492" y="428497"/>
                  <a:pt x="896406" y="428039"/>
                  <a:pt x="896711" y="427125"/>
                </a:cubicBezTo>
                <a:close/>
                <a:moveTo>
                  <a:pt x="413450" y="427125"/>
                </a:moveTo>
                <a:lnTo>
                  <a:pt x="413450" y="427582"/>
                </a:lnTo>
                <a:lnTo>
                  <a:pt x="413908" y="427582"/>
                </a:lnTo>
                <a:cubicBezTo>
                  <a:pt x="413908" y="427735"/>
                  <a:pt x="413831" y="427887"/>
                  <a:pt x="413679" y="428039"/>
                </a:cubicBezTo>
                <a:lnTo>
                  <a:pt x="413290" y="427651"/>
                </a:lnTo>
                <a:lnTo>
                  <a:pt x="411850" y="428268"/>
                </a:lnTo>
                <a:cubicBezTo>
                  <a:pt x="411850" y="428420"/>
                  <a:pt x="411926" y="428573"/>
                  <a:pt x="412079" y="428725"/>
                </a:cubicBezTo>
                <a:cubicBezTo>
                  <a:pt x="412383" y="428725"/>
                  <a:pt x="412764" y="428763"/>
                  <a:pt x="413222" y="428839"/>
                </a:cubicBezTo>
                <a:cubicBezTo>
                  <a:pt x="413679" y="428916"/>
                  <a:pt x="414288" y="428954"/>
                  <a:pt x="415050" y="428954"/>
                </a:cubicBezTo>
                <a:cubicBezTo>
                  <a:pt x="414593" y="428649"/>
                  <a:pt x="414327" y="428420"/>
                  <a:pt x="414250" y="428268"/>
                </a:cubicBezTo>
                <a:cubicBezTo>
                  <a:pt x="414174" y="428116"/>
                  <a:pt x="414060" y="427887"/>
                  <a:pt x="413908" y="427582"/>
                </a:cubicBezTo>
                <a:cubicBezTo>
                  <a:pt x="413908" y="427582"/>
                  <a:pt x="413755" y="427430"/>
                  <a:pt x="413450" y="427125"/>
                </a:cubicBezTo>
                <a:close/>
                <a:moveTo>
                  <a:pt x="281624" y="427125"/>
                </a:moveTo>
                <a:cubicBezTo>
                  <a:pt x="281472" y="427125"/>
                  <a:pt x="281243" y="427277"/>
                  <a:pt x="280938" y="427582"/>
                </a:cubicBezTo>
                <a:cubicBezTo>
                  <a:pt x="281243" y="427887"/>
                  <a:pt x="281396" y="428039"/>
                  <a:pt x="281396" y="428039"/>
                </a:cubicBezTo>
                <a:cubicBezTo>
                  <a:pt x="281701" y="427735"/>
                  <a:pt x="281853" y="427506"/>
                  <a:pt x="281853" y="427354"/>
                </a:cubicBezTo>
                <a:close/>
                <a:moveTo>
                  <a:pt x="15610" y="427125"/>
                </a:moveTo>
                <a:cubicBezTo>
                  <a:pt x="15610" y="427277"/>
                  <a:pt x="15686" y="427354"/>
                  <a:pt x="15839" y="427354"/>
                </a:cubicBezTo>
                <a:cubicBezTo>
                  <a:pt x="15534" y="427354"/>
                  <a:pt x="15343" y="427392"/>
                  <a:pt x="15267" y="427468"/>
                </a:cubicBezTo>
                <a:cubicBezTo>
                  <a:pt x="15191" y="427544"/>
                  <a:pt x="15077" y="427582"/>
                  <a:pt x="14924" y="427582"/>
                </a:cubicBezTo>
                <a:cubicBezTo>
                  <a:pt x="15229" y="427277"/>
                  <a:pt x="15458" y="427125"/>
                  <a:pt x="15610" y="427125"/>
                </a:cubicBezTo>
                <a:close/>
                <a:moveTo>
                  <a:pt x="1624301" y="427092"/>
                </a:moveTo>
                <a:lnTo>
                  <a:pt x="1624268" y="427125"/>
                </a:lnTo>
                <a:lnTo>
                  <a:pt x="1623354" y="427125"/>
                </a:lnTo>
                <a:cubicBezTo>
                  <a:pt x="1623506" y="427430"/>
                  <a:pt x="1623582" y="427735"/>
                  <a:pt x="1623582" y="428039"/>
                </a:cubicBezTo>
                <a:cubicBezTo>
                  <a:pt x="1623582" y="428344"/>
                  <a:pt x="1623887" y="428420"/>
                  <a:pt x="1624497" y="428268"/>
                </a:cubicBezTo>
                <a:cubicBezTo>
                  <a:pt x="1624497" y="427963"/>
                  <a:pt x="1624459" y="427735"/>
                  <a:pt x="1624383" y="427582"/>
                </a:cubicBezTo>
                <a:close/>
                <a:moveTo>
                  <a:pt x="52676" y="427092"/>
                </a:moveTo>
                <a:lnTo>
                  <a:pt x="52643" y="427125"/>
                </a:lnTo>
                <a:lnTo>
                  <a:pt x="51729" y="427125"/>
                </a:lnTo>
                <a:cubicBezTo>
                  <a:pt x="51881" y="427430"/>
                  <a:pt x="51957" y="427735"/>
                  <a:pt x="51957" y="428039"/>
                </a:cubicBezTo>
                <a:cubicBezTo>
                  <a:pt x="51957" y="428344"/>
                  <a:pt x="52262" y="428420"/>
                  <a:pt x="52872" y="428268"/>
                </a:cubicBezTo>
                <a:cubicBezTo>
                  <a:pt x="52872" y="427963"/>
                  <a:pt x="52834" y="427735"/>
                  <a:pt x="52758" y="427582"/>
                </a:cubicBezTo>
                <a:close/>
                <a:moveTo>
                  <a:pt x="972382" y="426930"/>
                </a:moveTo>
                <a:lnTo>
                  <a:pt x="972149" y="427125"/>
                </a:lnTo>
                <a:cubicBezTo>
                  <a:pt x="971844" y="427125"/>
                  <a:pt x="971539" y="427201"/>
                  <a:pt x="971234" y="427354"/>
                </a:cubicBezTo>
                <a:cubicBezTo>
                  <a:pt x="971387" y="427658"/>
                  <a:pt x="971463" y="427963"/>
                  <a:pt x="971463" y="428268"/>
                </a:cubicBezTo>
                <a:cubicBezTo>
                  <a:pt x="971768" y="428268"/>
                  <a:pt x="972149" y="428344"/>
                  <a:pt x="972606" y="428497"/>
                </a:cubicBezTo>
                <a:close/>
                <a:moveTo>
                  <a:pt x="1838009" y="426896"/>
                </a:moveTo>
                <a:cubicBezTo>
                  <a:pt x="1837857" y="427049"/>
                  <a:pt x="1837781" y="427201"/>
                  <a:pt x="1837781" y="427354"/>
                </a:cubicBezTo>
                <a:lnTo>
                  <a:pt x="1838009" y="427354"/>
                </a:lnTo>
                <a:cubicBezTo>
                  <a:pt x="1838162" y="427049"/>
                  <a:pt x="1838238" y="426896"/>
                  <a:pt x="1838238" y="426896"/>
                </a:cubicBezTo>
                <a:close/>
                <a:moveTo>
                  <a:pt x="1276034" y="426896"/>
                </a:moveTo>
                <a:cubicBezTo>
                  <a:pt x="1275882" y="427049"/>
                  <a:pt x="1275806" y="427201"/>
                  <a:pt x="1275806" y="427354"/>
                </a:cubicBezTo>
                <a:lnTo>
                  <a:pt x="1276034" y="427354"/>
                </a:lnTo>
                <a:cubicBezTo>
                  <a:pt x="1276187" y="427049"/>
                  <a:pt x="1276263" y="426896"/>
                  <a:pt x="1276263" y="426896"/>
                </a:cubicBezTo>
                <a:close/>
                <a:moveTo>
                  <a:pt x="1045529" y="426896"/>
                </a:moveTo>
                <a:cubicBezTo>
                  <a:pt x="1044767" y="427049"/>
                  <a:pt x="1043853" y="427125"/>
                  <a:pt x="1042786" y="427125"/>
                </a:cubicBezTo>
                <a:cubicBezTo>
                  <a:pt x="1043548" y="427582"/>
                  <a:pt x="1043929" y="427963"/>
                  <a:pt x="1043929" y="428268"/>
                </a:cubicBezTo>
                <a:cubicBezTo>
                  <a:pt x="1044386" y="427963"/>
                  <a:pt x="1044920" y="427506"/>
                  <a:pt x="1045529" y="426896"/>
                </a:cubicBezTo>
                <a:close/>
                <a:moveTo>
                  <a:pt x="1037757" y="426896"/>
                </a:moveTo>
                <a:cubicBezTo>
                  <a:pt x="1037452" y="427049"/>
                  <a:pt x="1037300" y="427125"/>
                  <a:pt x="1037300" y="427125"/>
                </a:cubicBezTo>
                <a:cubicBezTo>
                  <a:pt x="1037300" y="428039"/>
                  <a:pt x="1037071" y="429259"/>
                  <a:pt x="1036614" y="430783"/>
                </a:cubicBezTo>
                <a:cubicBezTo>
                  <a:pt x="1036919" y="430478"/>
                  <a:pt x="1037185" y="430249"/>
                  <a:pt x="1037414" y="430097"/>
                </a:cubicBezTo>
                <a:cubicBezTo>
                  <a:pt x="1037643" y="429944"/>
                  <a:pt x="1037833" y="429792"/>
                  <a:pt x="1037986" y="429640"/>
                </a:cubicBezTo>
                <a:cubicBezTo>
                  <a:pt x="1037986" y="428420"/>
                  <a:pt x="1037909" y="427506"/>
                  <a:pt x="1037757" y="426896"/>
                </a:cubicBezTo>
                <a:close/>
                <a:moveTo>
                  <a:pt x="983807" y="426896"/>
                </a:moveTo>
                <a:cubicBezTo>
                  <a:pt x="983502" y="427354"/>
                  <a:pt x="983198" y="427773"/>
                  <a:pt x="982893" y="428154"/>
                </a:cubicBezTo>
                <a:cubicBezTo>
                  <a:pt x="982588" y="428535"/>
                  <a:pt x="982283" y="428878"/>
                  <a:pt x="981979" y="429182"/>
                </a:cubicBezTo>
                <a:cubicBezTo>
                  <a:pt x="982588" y="429030"/>
                  <a:pt x="983121" y="428839"/>
                  <a:pt x="983579" y="428611"/>
                </a:cubicBezTo>
                <a:cubicBezTo>
                  <a:pt x="984036" y="428382"/>
                  <a:pt x="984112" y="427811"/>
                  <a:pt x="983807" y="426896"/>
                </a:cubicBezTo>
                <a:close/>
                <a:moveTo>
                  <a:pt x="342584" y="426896"/>
                </a:moveTo>
                <a:cubicBezTo>
                  <a:pt x="342432" y="427049"/>
                  <a:pt x="342356" y="427201"/>
                  <a:pt x="342356" y="427354"/>
                </a:cubicBezTo>
                <a:lnTo>
                  <a:pt x="342584" y="427354"/>
                </a:lnTo>
                <a:cubicBezTo>
                  <a:pt x="342737" y="427049"/>
                  <a:pt x="342813" y="426896"/>
                  <a:pt x="342813" y="426896"/>
                </a:cubicBezTo>
                <a:close/>
                <a:moveTo>
                  <a:pt x="291454" y="426896"/>
                </a:moveTo>
                <a:cubicBezTo>
                  <a:pt x="291149" y="427506"/>
                  <a:pt x="290997" y="427887"/>
                  <a:pt x="290997" y="428039"/>
                </a:cubicBezTo>
                <a:lnTo>
                  <a:pt x="291454" y="428039"/>
                </a:lnTo>
                <a:cubicBezTo>
                  <a:pt x="291454" y="427887"/>
                  <a:pt x="291492" y="427735"/>
                  <a:pt x="291568" y="427582"/>
                </a:cubicBezTo>
                <a:cubicBezTo>
                  <a:pt x="291645" y="427430"/>
                  <a:pt x="291683" y="427277"/>
                  <a:pt x="291683" y="427125"/>
                </a:cubicBezTo>
                <a:cubicBezTo>
                  <a:pt x="291530" y="427125"/>
                  <a:pt x="291454" y="427049"/>
                  <a:pt x="291454" y="426896"/>
                </a:cubicBezTo>
                <a:close/>
                <a:moveTo>
                  <a:pt x="175706" y="426896"/>
                </a:moveTo>
                <a:lnTo>
                  <a:pt x="173649" y="428268"/>
                </a:lnTo>
                <a:lnTo>
                  <a:pt x="173649" y="428725"/>
                </a:lnTo>
                <a:cubicBezTo>
                  <a:pt x="174106" y="428725"/>
                  <a:pt x="174525" y="428763"/>
                  <a:pt x="174906" y="428839"/>
                </a:cubicBezTo>
                <a:cubicBezTo>
                  <a:pt x="175287" y="428916"/>
                  <a:pt x="175859" y="429030"/>
                  <a:pt x="176621" y="429182"/>
                </a:cubicBezTo>
                <a:cubicBezTo>
                  <a:pt x="176011" y="427963"/>
                  <a:pt x="175706" y="427201"/>
                  <a:pt x="175706" y="426896"/>
                </a:cubicBezTo>
                <a:close/>
                <a:moveTo>
                  <a:pt x="167248" y="426896"/>
                </a:moveTo>
                <a:cubicBezTo>
                  <a:pt x="166943" y="427201"/>
                  <a:pt x="166639" y="427392"/>
                  <a:pt x="166334" y="427468"/>
                </a:cubicBezTo>
                <a:cubicBezTo>
                  <a:pt x="166029" y="427544"/>
                  <a:pt x="165724" y="427735"/>
                  <a:pt x="165419" y="428039"/>
                </a:cubicBezTo>
                <a:cubicBezTo>
                  <a:pt x="166181" y="428039"/>
                  <a:pt x="166639" y="428001"/>
                  <a:pt x="166791" y="427925"/>
                </a:cubicBezTo>
                <a:cubicBezTo>
                  <a:pt x="166943" y="427849"/>
                  <a:pt x="167096" y="427506"/>
                  <a:pt x="167248" y="426896"/>
                </a:cubicBezTo>
                <a:close/>
                <a:moveTo>
                  <a:pt x="1924077" y="426782"/>
                </a:moveTo>
                <a:cubicBezTo>
                  <a:pt x="1924001" y="426553"/>
                  <a:pt x="1923582" y="426592"/>
                  <a:pt x="1922820" y="426896"/>
                </a:cubicBezTo>
                <a:cubicBezTo>
                  <a:pt x="1923125" y="427201"/>
                  <a:pt x="1923430" y="427354"/>
                  <a:pt x="1923734" y="427354"/>
                </a:cubicBezTo>
                <a:cubicBezTo>
                  <a:pt x="1924039" y="427354"/>
                  <a:pt x="1924344" y="427430"/>
                  <a:pt x="1924649" y="427582"/>
                </a:cubicBezTo>
                <a:lnTo>
                  <a:pt x="1924649" y="427811"/>
                </a:lnTo>
                <a:lnTo>
                  <a:pt x="1925106" y="427811"/>
                </a:lnTo>
                <a:cubicBezTo>
                  <a:pt x="1924801" y="427811"/>
                  <a:pt x="1924649" y="427735"/>
                  <a:pt x="1924649" y="427582"/>
                </a:cubicBezTo>
                <a:cubicBezTo>
                  <a:pt x="1924344" y="427277"/>
                  <a:pt x="1924153" y="427011"/>
                  <a:pt x="1924077" y="426782"/>
                </a:cubicBezTo>
                <a:close/>
                <a:moveTo>
                  <a:pt x="1362102" y="426782"/>
                </a:moveTo>
                <a:cubicBezTo>
                  <a:pt x="1362026" y="426553"/>
                  <a:pt x="1361607" y="426592"/>
                  <a:pt x="1360845" y="426896"/>
                </a:cubicBezTo>
                <a:cubicBezTo>
                  <a:pt x="1361150" y="427201"/>
                  <a:pt x="1361455" y="427354"/>
                  <a:pt x="1361759" y="427354"/>
                </a:cubicBezTo>
                <a:cubicBezTo>
                  <a:pt x="1362064" y="427354"/>
                  <a:pt x="1362369" y="427430"/>
                  <a:pt x="1362674" y="427582"/>
                </a:cubicBezTo>
                <a:lnTo>
                  <a:pt x="1362674" y="427811"/>
                </a:lnTo>
                <a:lnTo>
                  <a:pt x="1363131" y="427811"/>
                </a:lnTo>
                <a:cubicBezTo>
                  <a:pt x="1362826" y="427811"/>
                  <a:pt x="1362674" y="427735"/>
                  <a:pt x="1362674" y="427582"/>
                </a:cubicBezTo>
                <a:cubicBezTo>
                  <a:pt x="1362369" y="427277"/>
                  <a:pt x="1362178" y="427011"/>
                  <a:pt x="1362102" y="426782"/>
                </a:cubicBezTo>
                <a:close/>
                <a:moveTo>
                  <a:pt x="428652" y="426782"/>
                </a:moveTo>
                <a:cubicBezTo>
                  <a:pt x="428576" y="426553"/>
                  <a:pt x="428157" y="426592"/>
                  <a:pt x="427395" y="426896"/>
                </a:cubicBezTo>
                <a:cubicBezTo>
                  <a:pt x="427700" y="427201"/>
                  <a:pt x="428005" y="427354"/>
                  <a:pt x="428309" y="427354"/>
                </a:cubicBezTo>
                <a:cubicBezTo>
                  <a:pt x="428614" y="427354"/>
                  <a:pt x="428919" y="427430"/>
                  <a:pt x="429224" y="427582"/>
                </a:cubicBezTo>
                <a:lnTo>
                  <a:pt x="429224" y="427811"/>
                </a:lnTo>
                <a:lnTo>
                  <a:pt x="429681" y="427811"/>
                </a:lnTo>
                <a:cubicBezTo>
                  <a:pt x="429376" y="427811"/>
                  <a:pt x="429224" y="427735"/>
                  <a:pt x="429224" y="427582"/>
                </a:cubicBezTo>
                <a:cubicBezTo>
                  <a:pt x="428919" y="427277"/>
                  <a:pt x="428728" y="427011"/>
                  <a:pt x="428652" y="426782"/>
                </a:cubicBezTo>
                <a:close/>
                <a:moveTo>
                  <a:pt x="178596" y="426726"/>
                </a:moveTo>
                <a:lnTo>
                  <a:pt x="178221" y="428039"/>
                </a:lnTo>
                <a:cubicBezTo>
                  <a:pt x="178069" y="428192"/>
                  <a:pt x="178221" y="428344"/>
                  <a:pt x="178678" y="428497"/>
                </a:cubicBezTo>
                <a:cubicBezTo>
                  <a:pt x="178983" y="428192"/>
                  <a:pt x="179288" y="427735"/>
                  <a:pt x="179593" y="427125"/>
                </a:cubicBezTo>
                <a:close/>
                <a:moveTo>
                  <a:pt x="1830465" y="426668"/>
                </a:moveTo>
                <a:cubicBezTo>
                  <a:pt x="1830313" y="426668"/>
                  <a:pt x="1830237" y="426744"/>
                  <a:pt x="1830237" y="426896"/>
                </a:cubicBezTo>
                <a:lnTo>
                  <a:pt x="1830923" y="426896"/>
                </a:lnTo>
                <a:cubicBezTo>
                  <a:pt x="1830770" y="426744"/>
                  <a:pt x="1830618" y="426668"/>
                  <a:pt x="1830465" y="426668"/>
                </a:cubicBezTo>
                <a:close/>
                <a:moveTo>
                  <a:pt x="1746188" y="426668"/>
                </a:moveTo>
                <a:lnTo>
                  <a:pt x="1746188" y="426896"/>
                </a:lnTo>
                <a:lnTo>
                  <a:pt x="1746417" y="426896"/>
                </a:lnTo>
                <a:cubicBezTo>
                  <a:pt x="1746417" y="426744"/>
                  <a:pt x="1746341" y="426668"/>
                  <a:pt x="1746188" y="426668"/>
                </a:cubicBezTo>
                <a:close/>
                <a:moveTo>
                  <a:pt x="1730872" y="426668"/>
                </a:moveTo>
                <a:cubicBezTo>
                  <a:pt x="1730872" y="426820"/>
                  <a:pt x="1730948" y="426896"/>
                  <a:pt x="1731101" y="426896"/>
                </a:cubicBezTo>
                <a:lnTo>
                  <a:pt x="1731329" y="426668"/>
                </a:lnTo>
                <a:close/>
                <a:moveTo>
                  <a:pt x="1729501" y="426668"/>
                </a:moveTo>
                <a:cubicBezTo>
                  <a:pt x="1729348" y="426820"/>
                  <a:pt x="1729272" y="426896"/>
                  <a:pt x="1729272" y="426896"/>
                </a:cubicBezTo>
                <a:lnTo>
                  <a:pt x="1729501" y="426896"/>
                </a:lnTo>
                <a:close/>
                <a:moveTo>
                  <a:pt x="1597065" y="426668"/>
                </a:moveTo>
                <a:cubicBezTo>
                  <a:pt x="1596913" y="426820"/>
                  <a:pt x="1596836" y="426896"/>
                  <a:pt x="1596836" y="426896"/>
                </a:cubicBezTo>
                <a:cubicBezTo>
                  <a:pt x="1596836" y="427354"/>
                  <a:pt x="1596913" y="427735"/>
                  <a:pt x="1597065" y="428039"/>
                </a:cubicBezTo>
                <a:cubicBezTo>
                  <a:pt x="1597370" y="427887"/>
                  <a:pt x="1597522" y="427811"/>
                  <a:pt x="1597522" y="427811"/>
                </a:cubicBezTo>
                <a:cubicBezTo>
                  <a:pt x="1597217" y="427201"/>
                  <a:pt x="1597065" y="426820"/>
                  <a:pt x="1597065" y="426668"/>
                </a:cubicBezTo>
                <a:close/>
                <a:moveTo>
                  <a:pt x="1543801" y="426668"/>
                </a:moveTo>
                <a:cubicBezTo>
                  <a:pt x="1543649" y="426820"/>
                  <a:pt x="1543496" y="426934"/>
                  <a:pt x="1543344" y="427011"/>
                </a:cubicBezTo>
                <a:cubicBezTo>
                  <a:pt x="1543192" y="427087"/>
                  <a:pt x="1543039" y="427201"/>
                  <a:pt x="1542887" y="427354"/>
                </a:cubicBezTo>
                <a:cubicBezTo>
                  <a:pt x="1543039" y="427354"/>
                  <a:pt x="1543115" y="427392"/>
                  <a:pt x="1543115" y="427468"/>
                </a:cubicBezTo>
                <a:cubicBezTo>
                  <a:pt x="1543115" y="427544"/>
                  <a:pt x="1543192" y="427582"/>
                  <a:pt x="1543344" y="427582"/>
                </a:cubicBezTo>
                <a:cubicBezTo>
                  <a:pt x="1543344" y="427582"/>
                  <a:pt x="1543496" y="427430"/>
                  <a:pt x="1543801" y="427125"/>
                </a:cubicBezTo>
                <a:close/>
                <a:moveTo>
                  <a:pt x="1535572" y="426668"/>
                </a:moveTo>
                <a:lnTo>
                  <a:pt x="1535572" y="426896"/>
                </a:lnTo>
                <a:lnTo>
                  <a:pt x="1536257" y="426896"/>
                </a:lnTo>
                <a:lnTo>
                  <a:pt x="1536257" y="426668"/>
                </a:lnTo>
                <a:close/>
                <a:moveTo>
                  <a:pt x="1533286" y="426668"/>
                </a:moveTo>
                <a:lnTo>
                  <a:pt x="1533286" y="426896"/>
                </a:lnTo>
                <a:lnTo>
                  <a:pt x="1533514" y="426668"/>
                </a:lnTo>
                <a:close/>
                <a:moveTo>
                  <a:pt x="1483451" y="426668"/>
                </a:moveTo>
                <a:cubicBezTo>
                  <a:pt x="1482079" y="427582"/>
                  <a:pt x="1481089" y="428268"/>
                  <a:pt x="1480479" y="428725"/>
                </a:cubicBezTo>
                <a:lnTo>
                  <a:pt x="1480479" y="431240"/>
                </a:lnTo>
                <a:lnTo>
                  <a:pt x="1481393" y="431240"/>
                </a:lnTo>
                <a:lnTo>
                  <a:pt x="1481393" y="429411"/>
                </a:lnTo>
                <a:cubicBezTo>
                  <a:pt x="1481698" y="429259"/>
                  <a:pt x="1481889" y="429144"/>
                  <a:pt x="1481965" y="429068"/>
                </a:cubicBezTo>
                <a:lnTo>
                  <a:pt x="1482432" y="428788"/>
                </a:lnTo>
                <a:lnTo>
                  <a:pt x="1482308" y="428725"/>
                </a:lnTo>
                <a:cubicBezTo>
                  <a:pt x="1482460" y="428420"/>
                  <a:pt x="1482613" y="428154"/>
                  <a:pt x="1482765" y="427925"/>
                </a:cubicBezTo>
                <a:cubicBezTo>
                  <a:pt x="1482917" y="427696"/>
                  <a:pt x="1483146" y="427277"/>
                  <a:pt x="1483451" y="426668"/>
                </a:cubicBezTo>
                <a:close/>
                <a:moveTo>
                  <a:pt x="1421424" y="426668"/>
                </a:moveTo>
                <a:lnTo>
                  <a:pt x="1421424" y="426896"/>
                </a:lnTo>
                <a:lnTo>
                  <a:pt x="1423253" y="426896"/>
                </a:lnTo>
                <a:lnTo>
                  <a:pt x="1423253" y="426668"/>
                </a:lnTo>
                <a:close/>
                <a:moveTo>
                  <a:pt x="1417766" y="426668"/>
                </a:moveTo>
                <a:cubicBezTo>
                  <a:pt x="1417766" y="426820"/>
                  <a:pt x="1417843" y="426896"/>
                  <a:pt x="1417995" y="426896"/>
                </a:cubicBezTo>
                <a:lnTo>
                  <a:pt x="1417995" y="426668"/>
                </a:lnTo>
                <a:close/>
                <a:moveTo>
                  <a:pt x="1268490" y="426668"/>
                </a:moveTo>
                <a:cubicBezTo>
                  <a:pt x="1268338" y="426668"/>
                  <a:pt x="1268262" y="426744"/>
                  <a:pt x="1268262" y="426896"/>
                </a:cubicBezTo>
                <a:lnTo>
                  <a:pt x="1268948" y="426896"/>
                </a:lnTo>
                <a:cubicBezTo>
                  <a:pt x="1268795" y="426744"/>
                  <a:pt x="1268643" y="426668"/>
                  <a:pt x="1268490" y="426668"/>
                </a:cubicBezTo>
                <a:close/>
                <a:moveTo>
                  <a:pt x="1134455" y="426668"/>
                </a:moveTo>
                <a:lnTo>
                  <a:pt x="1134455" y="426896"/>
                </a:lnTo>
                <a:lnTo>
                  <a:pt x="1136284" y="426896"/>
                </a:lnTo>
                <a:lnTo>
                  <a:pt x="1136284" y="426668"/>
                </a:lnTo>
                <a:close/>
                <a:moveTo>
                  <a:pt x="1130569" y="426668"/>
                </a:moveTo>
                <a:cubicBezTo>
                  <a:pt x="1130721" y="426820"/>
                  <a:pt x="1130797" y="426896"/>
                  <a:pt x="1130797" y="426896"/>
                </a:cubicBezTo>
                <a:cubicBezTo>
                  <a:pt x="1130949" y="426896"/>
                  <a:pt x="1131026" y="426820"/>
                  <a:pt x="1131026" y="426668"/>
                </a:cubicBezTo>
                <a:lnTo>
                  <a:pt x="1130797" y="426668"/>
                </a:lnTo>
                <a:close/>
                <a:moveTo>
                  <a:pt x="1117996" y="426668"/>
                </a:moveTo>
                <a:cubicBezTo>
                  <a:pt x="1117081" y="426973"/>
                  <a:pt x="1116700" y="427430"/>
                  <a:pt x="1116852" y="428039"/>
                </a:cubicBezTo>
                <a:cubicBezTo>
                  <a:pt x="1116548" y="428192"/>
                  <a:pt x="1116090" y="428268"/>
                  <a:pt x="1115481" y="428268"/>
                </a:cubicBezTo>
                <a:lnTo>
                  <a:pt x="1116443" y="428653"/>
                </a:lnTo>
                <a:lnTo>
                  <a:pt x="1116852" y="428039"/>
                </a:lnTo>
                <a:cubicBezTo>
                  <a:pt x="1117462" y="428039"/>
                  <a:pt x="1117957" y="428039"/>
                  <a:pt x="1118338" y="428039"/>
                </a:cubicBezTo>
                <a:cubicBezTo>
                  <a:pt x="1118719" y="428039"/>
                  <a:pt x="1119215" y="427887"/>
                  <a:pt x="1119824" y="427582"/>
                </a:cubicBezTo>
                <a:cubicBezTo>
                  <a:pt x="1119672" y="426668"/>
                  <a:pt x="1119062" y="426363"/>
                  <a:pt x="1117996" y="426668"/>
                </a:cubicBezTo>
                <a:close/>
                <a:moveTo>
                  <a:pt x="1107251" y="426668"/>
                </a:moveTo>
                <a:lnTo>
                  <a:pt x="1107251" y="426896"/>
                </a:lnTo>
                <a:lnTo>
                  <a:pt x="1107708" y="426896"/>
                </a:lnTo>
                <a:cubicBezTo>
                  <a:pt x="1107861" y="426896"/>
                  <a:pt x="1107937" y="426820"/>
                  <a:pt x="1107937" y="426668"/>
                </a:cubicBezTo>
                <a:close/>
                <a:moveTo>
                  <a:pt x="753226" y="426668"/>
                </a:moveTo>
                <a:cubicBezTo>
                  <a:pt x="753074" y="426820"/>
                  <a:pt x="752921" y="426934"/>
                  <a:pt x="752769" y="427011"/>
                </a:cubicBezTo>
                <a:cubicBezTo>
                  <a:pt x="752616" y="427087"/>
                  <a:pt x="752464" y="427201"/>
                  <a:pt x="752312" y="427354"/>
                </a:cubicBezTo>
                <a:cubicBezTo>
                  <a:pt x="752464" y="427354"/>
                  <a:pt x="752540" y="427392"/>
                  <a:pt x="752540" y="427468"/>
                </a:cubicBezTo>
                <a:cubicBezTo>
                  <a:pt x="752540" y="427544"/>
                  <a:pt x="752616" y="427582"/>
                  <a:pt x="752769" y="427582"/>
                </a:cubicBezTo>
                <a:cubicBezTo>
                  <a:pt x="752769" y="427582"/>
                  <a:pt x="752921" y="427430"/>
                  <a:pt x="753226" y="427125"/>
                </a:cubicBezTo>
                <a:close/>
                <a:moveTo>
                  <a:pt x="744997" y="426668"/>
                </a:moveTo>
                <a:lnTo>
                  <a:pt x="744997" y="426896"/>
                </a:lnTo>
                <a:lnTo>
                  <a:pt x="745682" y="426896"/>
                </a:lnTo>
                <a:lnTo>
                  <a:pt x="745682" y="426668"/>
                </a:lnTo>
                <a:close/>
                <a:moveTo>
                  <a:pt x="742711" y="426668"/>
                </a:moveTo>
                <a:lnTo>
                  <a:pt x="742711" y="426896"/>
                </a:lnTo>
                <a:lnTo>
                  <a:pt x="742939" y="426668"/>
                </a:lnTo>
                <a:close/>
                <a:moveTo>
                  <a:pt x="692876" y="426668"/>
                </a:moveTo>
                <a:cubicBezTo>
                  <a:pt x="691504" y="427582"/>
                  <a:pt x="690513" y="428268"/>
                  <a:pt x="689904" y="428725"/>
                </a:cubicBezTo>
                <a:lnTo>
                  <a:pt x="689904" y="431240"/>
                </a:lnTo>
                <a:lnTo>
                  <a:pt x="690818" y="431240"/>
                </a:lnTo>
                <a:lnTo>
                  <a:pt x="690818" y="429411"/>
                </a:lnTo>
                <a:cubicBezTo>
                  <a:pt x="691123" y="429259"/>
                  <a:pt x="691314" y="429144"/>
                  <a:pt x="691390" y="429068"/>
                </a:cubicBezTo>
                <a:lnTo>
                  <a:pt x="691857" y="428788"/>
                </a:lnTo>
                <a:lnTo>
                  <a:pt x="691733" y="428725"/>
                </a:lnTo>
                <a:cubicBezTo>
                  <a:pt x="691885" y="428420"/>
                  <a:pt x="692038" y="428154"/>
                  <a:pt x="692190" y="427925"/>
                </a:cubicBezTo>
                <a:cubicBezTo>
                  <a:pt x="692342" y="427696"/>
                  <a:pt x="692571" y="427277"/>
                  <a:pt x="692876" y="426668"/>
                </a:cubicBezTo>
                <a:close/>
                <a:moveTo>
                  <a:pt x="612713" y="426668"/>
                </a:moveTo>
                <a:lnTo>
                  <a:pt x="612713" y="426896"/>
                </a:lnTo>
                <a:lnTo>
                  <a:pt x="612942" y="426896"/>
                </a:lnTo>
                <a:cubicBezTo>
                  <a:pt x="612942" y="426744"/>
                  <a:pt x="612866" y="426668"/>
                  <a:pt x="612713" y="426668"/>
                </a:cubicBezTo>
                <a:close/>
                <a:moveTo>
                  <a:pt x="597397" y="426668"/>
                </a:moveTo>
                <a:cubicBezTo>
                  <a:pt x="597397" y="426820"/>
                  <a:pt x="597473" y="426896"/>
                  <a:pt x="597626" y="426896"/>
                </a:cubicBezTo>
                <a:lnTo>
                  <a:pt x="597854" y="426668"/>
                </a:lnTo>
                <a:close/>
                <a:moveTo>
                  <a:pt x="596026" y="426668"/>
                </a:moveTo>
                <a:cubicBezTo>
                  <a:pt x="595873" y="426820"/>
                  <a:pt x="595797" y="426896"/>
                  <a:pt x="595797" y="426896"/>
                </a:cubicBezTo>
                <a:lnTo>
                  <a:pt x="596026" y="426896"/>
                </a:lnTo>
                <a:close/>
                <a:moveTo>
                  <a:pt x="335041" y="426668"/>
                </a:moveTo>
                <a:cubicBezTo>
                  <a:pt x="334888" y="426668"/>
                  <a:pt x="334812" y="426744"/>
                  <a:pt x="334812" y="426896"/>
                </a:cubicBezTo>
                <a:lnTo>
                  <a:pt x="335498" y="426896"/>
                </a:lnTo>
                <a:cubicBezTo>
                  <a:pt x="335345" y="426744"/>
                  <a:pt x="335193" y="426668"/>
                  <a:pt x="335041" y="426668"/>
                </a:cubicBezTo>
                <a:close/>
                <a:moveTo>
                  <a:pt x="124271" y="426668"/>
                </a:moveTo>
                <a:cubicBezTo>
                  <a:pt x="124271" y="426820"/>
                  <a:pt x="124233" y="426934"/>
                  <a:pt x="124157" y="427011"/>
                </a:cubicBezTo>
                <a:cubicBezTo>
                  <a:pt x="124081" y="427087"/>
                  <a:pt x="124043" y="427201"/>
                  <a:pt x="124043" y="427354"/>
                </a:cubicBezTo>
                <a:lnTo>
                  <a:pt x="124271" y="427354"/>
                </a:lnTo>
                <a:cubicBezTo>
                  <a:pt x="124271" y="427201"/>
                  <a:pt x="124309" y="427087"/>
                  <a:pt x="124386" y="427011"/>
                </a:cubicBezTo>
                <a:cubicBezTo>
                  <a:pt x="124462" y="426934"/>
                  <a:pt x="124500" y="426820"/>
                  <a:pt x="124500" y="426668"/>
                </a:cubicBezTo>
                <a:close/>
                <a:moveTo>
                  <a:pt x="122214" y="426668"/>
                </a:moveTo>
                <a:lnTo>
                  <a:pt x="122443" y="426896"/>
                </a:lnTo>
                <a:lnTo>
                  <a:pt x="122443" y="426668"/>
                </a:lnTo>
                <a:close/>
                <a:moveTo>
                  <a:pt x="25440" y="426668"/>
                </a:moveTo>
                <a:cubicBezTo>
                  <a:pt x="25288" y="426820"/>
                  <a:pt x="25211" y="426896"/>
                  <a:pt x="25211" y="426896"/>
                </a:cubicBezTo>
                <a:cubicBezTo>
                  <a:pt x="25211" y="427354"/>
                  <a:pt x="25288" y="427735"/>
                  <a:pt x="25440" y="428039"/>
                </a:cubicBezTo>
                <a:cubicBezTo>
                  <a:pt x="25745" y="427887"/>
                  <a:pt x="25897" y="427811"/>
                  <a:pt x="25897" y="427811"/>
                </a:cubicBezTo>
                <a:cubicBezTo>
                  <a:pt x="25592" y="427201"/>
                  <a:pt x="25440" y="426820"/>
                  <a:pt x="25440" y="426668"/>
                </a:cubicBezTo>
                <a:close/>
                <a:moveTo>
                  <a:pt x="1912689" y="426556"/>
                </a:moveTo>
                <a:lnTo>
                  <a:pt x="1912190" y="427354"/>
                </a:lnTo>
                <a:cubicBezTo>
                  <a:pt x="1912114" y="427658"/>
                  <a:pt x="1911923" y="427963"/>
                  <a:pt x="1911619" y="428268"/>
                </a:cubicBezTo>
                <a:lnTo>
                  <a:pt x="1911847" y="428497"/>
                </a:lnTo>
                <a:cubicBezTo>
                  <a:pt x="1912609" y="427887"/>
                  <a:pt x="1913143" y="427430"/>
                  <a:pt x="1913447" y="427125"/>
                </a:cubicBezTo>
                <a:close/>
                <a:moveTo>
                  <a:pt x="1350714" y="426556"/>
                </a:moveTo>
                <a:lnTo>
                  <a:pt x="1350215" y="427354"/>
                </a:lnTo>
                <a:cubicBezTo>
                  <a:pt x="1350139" y="427658"/>
                  <a:pt x="1349948" y="427963"/>
                  <a:pt x="1349644" y="428268"/>
                </a:cubicBezTo>
                <a:lnTo>
                  <a:pt x="1349872" y="428497"/>
                </a:lnTo>
                <a:cubicBezTo>
                  <a:pt x="1350634" y="427887"/>
                  <a:pt x="1351168" y="427430"/>
                  <a:pt x="1351472" y="427125"/>
                </a:cubicBezTo>
                <a:close/>
                <a:moveTo>
                  <a:pt x="417264" y="426556"/>
                </a:moveTo>
                <a:lnTo>
                  <a:pt x="416765" y="427354"/>
                </a:lnTo>
                <a:cubicBezTo>
                  <a:pt x="416689" y="427658"/>
                  <a:pt x="416498" y="427963"/>
                  <a:pt x="416194" y="428268"/>
                </a:cubicBezTo>
                <a:lnTo>
                  <a:pt x="416422" y="428497"/>
                </a:lnTo>
                <a:cubicBezTo>
                  <a:pt x="417184" y="427887"/>
                  <a:pt x="417717" y="427430"/>
                  <a:pt x="418022" y="427125"/>
                </a:cubicBezTo>
                <a:close/>
                <a:moveTo>
                  <a:pt x="1714870" y="426439"/>
                </a:moveTo>
                <a:lnTo>
                  <a:pt x="1714413" y="426896"/>
                </a:lnTo>
                <a:cubicBezTo>
                  <a:pt x="1714413" y="427049"/>
                  <a:pt x="1714565" y="427277"/>
                  <a:pt x="1714870" y="427582"/>
                </a:cubicBezTo>
                <a:cubicBezTo>
                  <a:pt x="1715023" y="427430"/>
                  <a:pt x="1715175" y="427354"/>
                  <a:pt x="1715327" y="427354"/>
                </a:cubicBezTo>
                <a:cubicBezTo>
                  <a:pt x="1715327" y="427049"/>
                  <a:pt x="1715175" y="426744"/>
                  <a:pt x="1714870" y="426439"/>
                </a:cubicBezTo>
                <a:close/>
                <a:moveTo>
                  <a:pt x="1616953" y="426439"/>
                </a:moveTo>
                <a:cubicBezTo>
                  <a:pt x="1616953" y="426592"/>
                  <a:pt x="1616801" y="426820"/>
                  <a:pt x="1616496" y="427125"/>
                </a:cubicBezTo>
                <a:cubicBezTo>
                  <a:pt x="1616953" y="426973"/>
                  <a:pt x="1617258" y="426820"/>
                  <a:pt x="1617410" y="426668"/>
                </a:cubicBezTo>
                <a:cubicBezTo>
                  <a:pt x="1617258" y="426668"/>
                  <a:pt x="1617182" y="426630"/>
                  <a:pt x="1617182" y="426553"/>
                </a:cubicBezTo>
                <a:cubicBezTo>
                  <a:pt x="1617182" y="426477"/>
                  <a:pt x="1617106" y="426439"/>
                  <a:pt x="1616953" y="426439"/>
                </a:cubicBezTo>
                <a:close/>
                <a:moveTo>
                  <a:pt x="1614439" y="426439"/>
                </a:moveTo>
                <a:cubicBezTo>
                  <a:pt x="1614286" y="427049"/>
                  <a:pt x="1614286" y="427582"/>
                  <a:pt x="1614439" y="428039"/>
                </a:cubicBezTo>
                <a:lnTo>
                  <a:pt x="1616724" y="429182"/>
                </a:lnTo>
                <a:lnTo>
                  <a:pt x="1616724" y="428268"/>
                </a:lnTo>
                <a:cubicBezTo>
                  <a:pt x="1616724" y="428116"/>
                  <a:pt x="1616801" y="428039"/>
                  <a:pt x="1616953" y="428039"/>
                </a:cubicBezTo>
                <a:cubicBezTo>
                  <a:pt x="1615734" y="427430"/>
                  <a:pt x="1614896" y="426896"/>
                  <a:pt x="1614439" y="426439"/>
                </a:cubicBezTo>
                <a:close/>
                <a:moveTo>
                  <a:pt x="1613067" y="426439"/>
                </a:moveTo>
                <a:lnTo>
                  <a:pt x="1613067" y="426896"/>
                </a:lnTo>
                <a:cubicBezTo>
                  <a:pt x="1613219" y="426896"/>
                  <a:pt x="1613372" y="426820"/>
                  <a:pt x="1613524" y="426668"/>
                </a:cubicBezTo>
                <a:cubicBezTo>
                  <a:pt x="1613372" y="426668"/>
                  <a:pt x="1613219" y="426592"/>
                  <a:pt x="1613067" y="426439"/>
                </a:cubicBezTo>
                <a:close/>
                <a:moveTo>
                  <a:pt x="1478422" y="426439"/>
                </a:moveTo>
                <a:cubicBezTo>
                  <a:pt x="1478422" y="426896"/>
                  <a:pt x="1478383" y="427354"/>
                  <a:pt x="1478307" y="427811"/>
                </a:cubicBezTo>
                <a:cubicBezTo>
                  <a:pt x="1478231" y="428268"/>
                  <a:pt x="1478269" y="428725"/>
                  <a:pt x="1478422" y="429182"/>
                </a:cubicBezTo>
                <a:cubicBezTo>
                  <a:pt x="1479184" y="428420"/>
                  <a:pt x="1479565" y="427925"/>
                  <a:pt x="1479565" y="427696"/>
                </a:cubicBezTo>
                <a:cubicBezTo>
                  <a:pt x="1479565" y="427468"/>
                  <a:pt x="1479184" y="427049"/>
                  <a:pt x="1478422" y="426439"/>
                </a:cubicBezTo>
                <a:close/>
                <a:moveTo>
                  <a:pt x="1095707" y="426439"/>
                </a:moveTo>
                <a:cubicBezTo>
                  <a:pt x="1095631" y="426439"/>
                  <a:pt x="1095212" y="426744"/>
                  <a:pt x="1094450" y="427354"/>
                </a:cubicBezTo>
                <a:cubicBezTo>
                  <a:pt x="1095364" y="427354"/>
                  <a:pt x="1095974" y="427430"/>
                  <a:pt x="1096278" y="427582"/>
                </a:cubicBezTo>
                <a:cubicBezTo>
                  <a:pt x="1095974" y="426820"/>
                  <a:pt x="1095783" y="426439"/>
                  <a:pt x="1095707" y="426439"/>
                </a:cubicBezTo>
                <a:close/>
                <a:moveTo>
                  <a:pt x="687846" y="426439"/>
                </a:moveTo>
                <a:cubicBezTo>
                  <a:pt x="687846" y="426896"/>
                  <a:pt x="687808" y="427354"/>
                  <a:pt x="687732" y="427811"/>
                </a:cubicBezTo>
                <a:cubicBezTo>
                  <a:pt x="687656" y="428268"/>
                  <a:pt x="687694" y="428725"/>
                  <a:pt x="687846" y="429182"/>
                </a:cubicBezTo>
                <a:cubicBezTo>
                  <a:pt x="688609" y="428420"/>
                  <a:pt x="688989" y="427925"/>
                  <a:pt x="688989" y="427696"/>
                </a:cubicBezTo>
                <a:cubicBezTo>
                  <a:pt x="688989" y="427468"/>
                  <a:pt x="688609" y="427049"/>
                  <a:pt x="687846" y="426439"/>
                </a:cubicBezTo>
                <a:close/>
                <a:moveTo>
                  <a:pt x="581395" y="426439"/>
                </a:moveTo>
                <a:lnTo>
                  <a:pt x="580938" y="426896"/>
                </a:lnTo>
                <a:cubicBezTo>
                  <a:pt x="580938" y="427049"/>
                  <a:pt x="581090" y="427277"/>
                  <a:pt x="581395" y="427582"/>
                </a:cubicBezTo>
                <a:cubicBezTo>
                  <a:pt x="581548" y="427430"/>
                  <a:pt x="581700" y="427354"/>
                  <a:pt x="581852" y="427354"/>
                </a:cubicBezTo>
                <a:cubicBezTo>
                  <a:pt x="581852" y="427049"/>
                  <a:pt x="581700" y="426744"/>
                  <a:pt x="581395" y="426439"/>
                </a:cubicBezTo>
                <a:close/>
                <a:moveTo>
                  <a:pt x="287339" y="426439"/>
                </a:moveTo>
                <a:cubicBezTo>
                  <a:pt x="287187" y="426439"/>
                  <a:pt x="286730" y="426744"/>
                  <a:pt x="285968" y="427354"/>
                </a:cubicBezTo>
                <a:cubicBezTo>
                  <a:pt x="286882" y="427354"/>
                  <a:pt x="287492" y="427430"/>
                  <a:pt x="287796" y="427582"/>
                </a:cubicBezTo>
                <a:cubicBezTo>
                  <a:pt x="287644" y="426820"/>
                  <a:pt x="287492" y="426439"/>
                  <a:pt x="287339" y="426439"/>
                </a:cubicBezTo>
                <a:close/>
                <a:moveTo>
                  <a:pt x="234990" y="426439"/>
                </a:moveTo>
                <a:lnTo>
                  <a:pt x="234990" y="426896"/>
                </a:lnTo>
                <a:lnTo>
                  <a:pt x="236133" y="426896"/>
                </a:lnTo>
                <a:lnTo>
                  <a:pt x="236133" y="426439"/>
                </a:lnTo>
                <a:close/>
                <a:moveTo>
                  <a:pt x="226303" y="426439"/>
                </a:moveTo>
                <a:cubicBezTo>
                  <a:pt x="225846" y="426744"/>
                  <a:pt x="225427" y="426973"/>
                  <a:pt x="225046" y="427125"/>
                </a:cubicBezTo>
                <a:cubicBezTo>
                  <a:pt x="224665" y="427277"/>
                  <a:pt x="224246" y="427506"/>
                  <a:pt x="223789" y="427811"/>
                </a:cubicBezTo>
                <a:cubicBezTo>
                  <a:pt x="223941" y="428116"/>
                  <a:pt x="224169" y="428420"/>
                  <a:pt x="224474" y="428725"/>
                </a:cubicBezTo>
                <a:cubicBezTo>
                  <a:pt x="224931" y="428420"/>
                  <a:pt x="225389" y="428192"/>
                  <a:pt x="225846" y="428039"/>
                </a:cubicBezTo>
                <a:cubicBezTo>
                  <a:pt x="226303" y="427887"/>
                  <a:pt x="226913" y="427658"/>
                  <a:pt x="227675" y="427354"/>
                </a:cubicBezTo>
                <a:cubicBezTo>
                  <a:pt x="226760" y="426744"/>
                  <a:pt x="226303" y="426439"/>
                  <a:pt x="226303" y="426439"/>
                </a:cubicBezTo>
                <a:close/>
                <a:moveTo>
                  <a:pt x="45328" y="426439"/>
                </a:moveTo>
                <a:cubicBezTo>
                  <a:pt x="45328" y="426592"/>
                  <a:pt x="45176" y="426820"/>
                  <a:pt x="44871" y="427125"/>
                </a:cubicBezTo>
                <a:cubicBezTo>
                  <a:pt x="45328" y="426973"/>
                  <a:pt x="45633" y="426820"/>
                  <a:pt x="45785" y="426668"/>
                </a:cubicBezTo>
                <a:cubicBezTo>
                  <a:pt x="45633" y="426668"/>
                  <a:pt x="45557" y="426630"/>
                  <a:pt x="45557" y="426553"/>
                </a:cubicBezTo>
                <a:cubicBezTo>
                  <a:pt x="45557" y="426477"/>
                  <a:pt x="45480" y="426439"/>
                  <a:pt x="45328" y="426439"/>
                </a:cubicBezTo>
                <a:close/>
                <a:moveTo>
                  <a:pt x="42814" y="426439"/>
                </a:moveTo>
                <a:cubicBezTo>
                  <a:pt x="42661" y="427049"/>
                  <a:pt x="42661" y="427582"/>
                  <a:pt x="42814" y="428039"/>
                </a:cubicBezTo>
                <a:lnTo>
                  <a:pt x="45100" y="429182"/>
                </a:lnTo>
                <a:lnTo>
                  <a:pt x="45100" y="428268"/>
                </a:lnTo>
                <a:cubicBezTo>
                  <a:pt x="45100" y="428116"/>
                  <a:pt x="45176" y="428039"/>
                  <a:pt x="45328" y="428039"/>
                </a:cubicBezTo>
                <a:cubicBezTo>
                  <a:pt x="44109" y="427430"/>
                  <a:pt x="43271" y="426896"/>
                  <a:pt x="42814" y="426439"/>
                </a:cubicBezTo>
                <a:close/>
                <a:moveTo>
                  <a:pt x="41442" y="426439"/>
                </a:moveTo>
                <a:lnTo>
                  <a:pt x="41442" y="426896"/>
                </a:lnTo>
                <a:cubicBezTo>
                  <a:pt x="41594" y="426896"/>
                  <a:pt x="41747" y="426820"/>
                  <a:pt x="41899" y="426668"/>
                </a:cubicBezTo>
                <a:cubicBezTo>
                  <a:pt x="41747" y="426668"/>
                  <a:pt x="41594" y="426592"/>
                  <a:pt x="41442" y="426439"/>
                </a:cubicBezTo>
                <a:close/>
                <a:moveTo>
                  <a:pt x="1140970" y="426325"/>
                </a:moveTo>
                <a:cubicBezTo>
                  <a:pt x="1140741" y="426401"/>
                  <a:pt x="1140474" y="426744"/>
                  <a:pt x="1140170" y="427354"/>
                </a:cubicBezTo>
                <a:cubicBezTo>
                  <a:pt x="1140474" y="427201"/>
                  <a:pt x="1141236" y="426973"/>
                  <a:pt x="1142456" y="426668"/>
                </a:cubicBezTo>
                <a:cubicBezTo>
                  <a:pt x="1141694" y="426363"/>
                  <a:pt x="1141198" y="426249"/>
                  <a:pt x="1140970" y="426325"/>
                </a:cubicBezTo>
                <a:close/>
                <a:moveTo>
                  <a:pt x="1843267" y="426211"/>
                </a:moveTo>
                <a:cubicBezTo>
                  <a:pt x="1842810" y="426515"/>
                  <a:pt x="1842124" y="426896"/>
                  <a:pt x="1841210" y="427354"/>
                </a:cubicBezTo>
                <a:cubicBezTo>
                  <a:pt x="1841819" y="427506"/>
                  <a:pt x="1842353" y="427582"/>
                  <a:pt x="1842810" y="427582"/>
                </a:cubicBezTo>
                <a:cubicBezTo>
                  <a:pt x="1842810" y="427735"/>
                  <a:pt x="1842734" y="427887"/>
                  <a:pt x="1842581" y="428039"/>
                </a:cubicBezTo>
                <a:cubicBezTo>
                  <a:pt x="1842429" y="428192"/>
                  <a:pt x="1842353" y="428420"/>
                  <a:pt x="1842353" y="428725"/>
                </a:cubicBezTo>
                <a:cubicBezTo>
                  <a:pt x="1843267" y="428725"/>
                  <a:pt x="1843991" y="428535"/>
                  <a:pt x="1844524" y="428154"/>
                </a:cubicBezTo>
                <a:cubicBezTo>
                  <a:pt x="1845058" y="427773"/>
                  <a:pt x="1845553" y="427277"/>
                  <a:pt x="1846010" y="426668"/>
                </a:cubicBezTo>
                <a:cubicBezTo>
                  <a:pt x="1845706" y="426515"/>
                  <a:pt x="1845553" y="426439"/>
                  <a:pt x="1845553" y="426439"/>
                </a:cubicBezTo>
                <a:cubicBezTo>
                  <a:pt x="1845401" y="426439"/>
                  <a:pt x="1845324" y="426363"/>
                  <a:pt x="1845324" y="426211"/>
                </a:cubicBezTo>
                <a:cubicBezTo>
                  <a:pt x="1844867" y="426515"/>
                  <a:pt x="1844029" y="426973"/>
                  <a:pt x="1842810" y="427582"/>
                </a:cubicBezTo>
                <a:cubicBezTo>
                  <a:pt x="1842810" y="427430"/>
                  <a:pt x="1842848" y="427277"/>
                  <a:pt x="1842924" y="427125"/>
                </a:cubicBezTo>
                <a:cubicBezTo>
                  <a:pt x="1843000" y="426973"/>
                  <a:pt x="1843115" y="426668"/>
                  <a:pt x="1843267" y="426211"/>
                </a:cubicBezTo>
                <a:close/>
                <a:moveTo>
                  <a:pt x="1734073" y="426211"/>
                </a:moveTo>
                <a:cubicBezTo>
                  <a:pt x="1733768" y="427125"/>
                  <a:pt x="1733615" y="427582"/>
                  <a:pt x="1733615" y="427582"/>
                </a:cubicBezTo>
                <a:cubicBezTo>
                  <a:pt x="1733768" y="427430"/>
                  <a:pt x="1733920" y="427354"/>
                  <a:pt x="1734073" y="427354"/>
                </a:cubicBezTo>
                <a:cubicBezTo>
                  <a:pt x="1734225" y="427354"/>
                  <a:pt x="1734453" y="427277"/>
                  <a:pt x="1734758" y="427125"/>
                </a:cubicBezTo>
                <a:cubicBezTo>
                  <a:pt x="1734606" y="426820"/>
                  <a:pt x="1734377" y="426515"/>
                  <a:pt x="1734073" y="426211"/>
                </a:cubicBezTo>
                <a:close/>
                <a:moveTo>
                  <a:pt x="1281292" y="426211"/>
                </a:moveTo>
                <a:cubicBezTo>
                  <a:pt x="1280835" y="426515"/>
                  <a:pt x="1280149" y="426896"/>
                  <a:pt x="1279235" y="427354"/>
                </a:cubicBezTo>
                <a:cubicBezTo>
                  <a:pt x="1279844" y="427506"/>
                  <a:pt x="1280378" y="427582"/>
                  <a:pt x="1280835" y="427582"/>
                </a:cubicBezTo>
                <a:cubicBezTo>
                  <a:pt x="1280835" y="427735"/>
                  <a:pt x="1280759" y="427887"/>
                  <a:pt x="1280606" y="428039"/>
                </a:cubicBezTo>
                <a:cubicBezTo>
                  <a:pt x="1280454" y="428192"/>
                  <a:pt x="1280378" y="428420"/>
                  <a:pt x="1280378" y="428725"/>
                </a:cubicBezTo>
                <a:cubicBezTo>
                  <a:pt x="1281292" y="428725"/>
                  <a:pt x="1282016" y="428535"/>
                  <a:pt x="1282549" y="428154"/>
                </a:cubicBezTo>
                <a:cubicBezTo>
                  <a:pt x="1283083" y="427773"/>
                  <a:pt x="1283578" y="427277"/>
                  <a:pt x="1284035" y="426668"/>
                </a:cubicBezTo>
                <a:cubicBezTo>
                  <a:pt x="1283731" y="426515"/>
                  <a:pt x="1283578" y="426439"/>
                  <a:pt x="1283578" y="426439"/>
                </a:cubicBezTo>
                <a:cubicBezTo>
                  <a:pt x="1283426" y="426439"/>
                  <a:pt x="1283349" y="426363"/>
                  <a:pt x="1283349" y="426211"/>
                </a:cubicBezTo>
                <a:cubicBezTo>
                  <a:pt x="1282892" y="426515"/>
                  <a:pt x="1282054" y="426973"/>
                  <a:pt x="1280835" y="427582"/>
                </a:cubicBezTo>
                <a:cubicBezTo>
                  <a:pt x="1280835" y="427430"/>
                  <a:pt x="1280873" y="427277"/>
                  <a:pt x="1280949" y="427125"/>
                </a:cubicBezTo>
                <a:cubicBezTo>
                  <a:pt x="1281025" y="426973"/>
                  <a:pt x="1281140" y="426668"/>
                  <a:pt x="1281292" y="426211"/>
                </a:cubicBezTo>
                <a:close/>
                <a:moveTo>
                  <a:pt x="1104051" y="426211"/>
                </a:moveTo>
                <a:cubicBezTo>
                  <a:pt x="1103898" y="426211"/>
                  <a:pt x="1103746" y="426287"/>
                  <a:pt x="1103594" y="426439"/>
                </a:cubicBezTo>
                <a:lnTo>
                  <a:pt x="1103594" y="427354"/>
                </a:lnTo>
                <a:lnTo>
                  <a:pt x="1104051" y="427354"/>
                </a:lnTo>
                <a:close/>
                <a:moveTo>
                  <a:pt x="1047358" y="426211"/>
                </a:moveTo>
                <a:cubicBezTo>
                  <a:pt x="1046139" y="427277"/>
                  <a:pt x="1046063" y="428039"/>
                  <a:pt x="1047129" y="428497"/>
                </a:cubicBezTo>
                <a:lnTo>
                  <a:pt x="1048273" y="427354"/>
                </a:lnTo>
                <a:cubicBezTo>
                  <a:pt x="1048120" y="427049"/>
                  <a:pt x="1047815" y="426668"/>
                  <a:pt x="1047358" y="426211"/>
                </a:cubicBezTo>
                <a:close/>
                <a:moveTo>
                  <a:pt x="973292" y="426211"/>
                </a:moveTo>
                <a:cubicBezTo>
                  <a:pt x="973139" y="426363"/>
                  <a:pt x="972987" y="426477"/>
                  <a:pt x="972834" y="426553"/>
                </a:cubicBezTo>
                <a:lnTo>
                  <a:pt x="972465" y="426861"/>
                </a:lnTo>
                <a:lnTo>
                  <a:pt x="972949" y="426668"/>
                </a:lnTo>
                <a:cubicBezTo>
                  <a:pt x="973025" y="426668"/>
                  <a:pt x="973215" y="426592"/>
                  <a:pt x="973520" y="426439"/>
                </a:cubicBezTo>
                <a:close/>
                <a:moveTo>
                  <a:pt x="600598" y="426211"/>
                </a:moveTo>
                <a:cubicBezTo>
                  <a:pt x="600293" y="427125"/>
                  <a:pt x="600140" y="427582"/>
                  <a:pt x="600140" y="427582"/>
                </a:cubicBezTo>
                <a:cubicBezTo>
                  <a:pt x="600293" y="427430"/>
                  <a:pt x="600445" y="427354"/>
                  <a:pt x="600598" y="427354"/>
                </a:cubicBezTo>
                <a:cubicBezTo>
                  <a:pt x="600750" y="427354"/>
                  <a:pt x="600978" y="427277"/>
                  <a:pt x="601283" y="427125"/>
                </a:cubicBezTo>
                <a:cubicBezTo>
                  <a:pt x="601131" y="426820"/>
                  <a:pt x="600902" y="426515"/>
                  <a:pt x="600598" y="426211"/>
                </a:cubicBezTo>
                <a:close/>
                <a:moveTo>
                  <a:pt x="347842" y="426211"/>
                </a:moveTo>
                <a:cubicBezTo>
                  <a:pt x="347385" y="426515"/>
                  <a:pt x="346699" y="426896"/>
                  <a:pt x="345785" y="427354"/>
                </a:cubicBezTo>
                <a:cubicBezTo>
                  <a:pt x="346394" y="427506"/>
                  <a:pt x="346928" y="427582"/>
                  <a:pt x="347385" y="427582"/>
                </a:cubicBezTo>
                <a:cubicBezTo>
                  <a:pt x="347385" y="427735"/>
                  <a:pt x="347309" y="427887"/>
                  <a:pt x="347156" y="428039"/>
                </a:cubicBezTo>
                <a:cubicBezTo>
                  <a:pt x="347004" y="428192"/>
                  <a:pt x="346928" y="428420"/>
                  <a:pt x="346928" y="428725"/>
                </a:cubicBezTo>
                <a:cubicBezTo>
                  <a:pt x="347842" y="428725"/>
                  <a:pt x="348566" y="428535"/>
                  <a:pt x="349099" y="428154"/>
                </a:cubicBezTo>
                <a:cubicBezTo>
                  <a:pt x="349633" y="427773"/>
                  <a:pt x="350128" y="427277"/>
                  <a:pt x="350585" y="426668"/>
                </a:cubicBezTo>
                <a:cubicBezTo>
                  <a:pt x="350281" y="426515"/>
                  <a:pt x="350128" y="426439"/>
                  <a:pt x="350128" y="426439"/>
                </a:cubicBezTo>
                <a:cubicBezTo>
                  <a:pt x="349976" y="426439"/>
                  <a:pt x="349900" y="426363"/>
                  <a:pt x="349900" y="426211"/>
                </a:cubicBezTo>
                <a:cubicBezTo>
                  <a:pt x="349442" y="426515"/>
                  <a:pt x="348604" y="426973"/>
                  <a:pt x="347385" y="427582"/>
                </a:cubicBezTo>
                <a:cubicBezTo>
                  <a:pt x="347385" y="427430"/>
                  <a:pt x="347423" y="427277"/>
                  <a:pt x="347499" y="427125"/>
                </a:cubicBezTo>
                <a:cubicBezTo>
                  <a:pt x="347575" y="426973"/>
                  <a:pt x="347690" y="426668"/>
                  <a:pt x="347842" y="426211"/>
                </a:cubicBezTo>
                <a:close/>
                <a:moveTo>
                  <a:pt x="295340" y="426211"/>
                </a:moveTo>
                <a:cubicBezTo>
                  <a:pt x="295340" y="426515"/>
                  <a:pt x="295302" y="426744"/>
                  <a:pt x="295226" y="426896"/>
                </a:cubicBezTo>
                <a:cubicBezTo>
                  <a:pt x="295150" y="427049"/>
                  <a:pt x="295112" y="427201"/>
                  <a:pt x="295112" y="427354"/>
                </a:cubicBezTo>
                <a:lnTo>
                  <a:pt x="295569" y="427354"/>
                </a:lnTo>
                <a:cubicBezTo>
                  <a:pt x="295721" y="427049"/>
                  <a:pt x="295797" y="426668"/>
                  <a:pt x="295797" y="426211"/>
                </a:cubicBezTo>
                <a:close/>
                <a:moveTo>
                  <a:pt x="231104" y="426211"/>
                </a:moveTo>
                <a:cubicBezTo>
                  <a:pt x="231104" y="426515"/>
                  <a:pt x="231066" y="426744"/>
                  <a:pt x="230989" y="426896"/>
                </a:cubicBezTo>
                <a:cubicBezTo>
                  <a:pt x="230913" y="427049"/>
                  <a:pt x="230875" y="427201"/>
                  <a:pt x="230875" y="427354"/>
                </a:cubicBezTo>
                <a:cubicBezTo>
                  <a:pt x="231028" y="427506"/>
                  <a:pt x="231180" y="427582"/>
                  <a:pt x="231332" y="427582"/>
                </a:cubicBezTo>
                <a:cubicBezTo>
                  <a:pt x="231332" y="427277"/>
                  <a:pt x="231370" y="427049"/>
                  <a:pt x="231447" y="426896"/>
                </a:cubicBezTo>
                <a:cubicBezTo>
                  <a:pt x="231523" y="426744"/>
                  <a:pt x="231561" y="426592"/>
                  <a:pt x="231561" y="426439"/>
                </a:cubicBezTo>
                <a:cubicBezTo>
                  <a:pt x="231409" y="426287"/>
                  <a:pt x="231256" y="426211"/>
                  <a:pt x="231104" y="426211"/>
                </a:cubicBezTo>
                <a:close/>
                <a:moveTo>
                  <a:pt x="1834580" y="425982"/>
                </a:moveTo>
                <a:cubicBezTo>
                  <a:pt x="1834580" y="426744"/>
                  <a:pt x="1834656" y="427277"/>
                  <a:pt x="1834809" y="427582"/>
                </a:cubicBezTo>
                <a:cubicBezTo>
                  <a:pt x="1834504" y="428039"/>
                  <a:pt x="1834237" y="428458"/>
                  <a:pt x="1834009" y="428839"/>
                </a:cubicBezTo>
                <a:cubicBezTo>
                  <a:pt x="1833780" y="429220"/>
                  <a:pt x="1833590" y="429716"/>
                  <a:pt x="1833437" y="430325"/>
                </a:cubicBezTo>
                <a:cubicBezTo>
                  <a:pt x="1834199" y="430630"/>
                  <a:pt x="1834695" y="430516"/>
                  <a:pt x="1834923" y="429982"/>
                </a:cubicBezTo>
                <a:cubicBezTo>
                  <a:pt x="1835152" y="429449"/>
                  <a:pt x="1835419" y="428878"/>
                  <a:pt x="1835723" y="428268"/>
                </a:cubicBezTo>
                <a:cubicBezTo>
                  <a:pt x="1835571" y="428116"/>
                  <a:pt x="1835419" y="428001"/>
                  <a:pt x="1835266" y="427925"/>
                </a:cubicBezTo>
                <a:cubicBezTo>
                  <a:pt x="1835114" y="427849"/>
                  <a:pt x="1834961" y="427735"/>
                  <a:pt x="1834809" y="427582"/>
                </a:cubicBezTo>
                <a:cubicBezTo>
                  <a:pt x="1834961" y="427430"/>
                  <a:pt x="1835190" y="427239"/>
                  <a:pt x="1835495" y="427011"/>
                </a:cubicBezTo>
                <a:cubicBezTo>
                  <a:pt x="1835800" y="426782"/>
                  <a:pt x="1836104" y="426515"/>
                  <a:pt x="1836409" y="426211"/>
                </a:cubicBezTo>
                <a:cubicBezTo>
                  <a:pt x="1835647" y="426211"/>
                  <a:pt x="1835038" y="426134"/>
                  <a:pt x="1834580" y="425982"/>
                </a:cubicBezTo>
                <a:close/>
                <a:moveTo>
                  <a:pt x="1751446" y="425982"/>
                </a:moveTo>
                <a:cubicBezTo>
                  <a:pt x="1751751" y="426287"/>
                  <a:pt x="1752018" y="426553"/>
                  <a:pt x="1752246" y="426782"/>
                </a:cubicBezTo>
                <a:cubicBezTo>
                  <a:pt x="1752475" y="427011"/>
                  <a:pt x="1752818" y="426744"/>
                  <a:pt x="1753275" y="425982"/>
                </a:cubicBezTo>
                <a:close/>
                <a:moveTo>
                  <a:pt x="1712356" y="425982"/>
                </a:moveTo>
                <a:cubicBezTo>
                  <a:pt x="1712051" y="426287"/>
                  <a:pt x="1711898" y="426439"/>
                  <a:pt x="1711898" y="426439"/>
                </a:cubicBezTo>
                <a:cubicBezTo>
                  <a:pt x="1711898" y="426592"/>
                  <a:pt x="1711936" y="426706"/>
                  <a:pt x="1712013" y="426782"/>
                </a:cubicBezTo>
                <a:cubicBezTo>
                  <a:pt x="1712089" y="426858"/>
                  <a:pt x="1712127" y="426973"/>
                  <a:pt x="1712127" y="427125"/>
                </a:cubicBezTo>
                <a:cubicBezTo>
                  <a:pt x="1712279" y="426973"/>
                  <a:pt x="1712394" y="426896"/>
                  <a:pt x="1712470" y="426896"/>
                </a:cubicBezTo>
                <a:cubicBezTo>
                  <a:pt x="1712546" y="426896"/>
                  <a:pt x="1712660" y="426820"/>
                  <a:pt x="1712813" y="426668"/>
                </a:cubicBezTo>
                <a:cubicBezTo>
                  <a:pt x="1712508" y="426363"/>
                  <a:pt x="1712356" y="426134"/>
                  <a:pt x="1712356" y="425982"/>
                </a:cubicBezTo>
                <a:close/>
                <a:moveTo>
                  <a:pt x="1600951" y="425982"/>
                </a:moveTo>
                <a:cubicBezTo>
                  <a:pt x="1600646" y="426134"/>
                  <a:pt x="1600494" y="426211"/>
                  <a:pt x="1600494" y="426211"/>
                </a:cubicBezTo>
                <a:lnTo>
                  <a:pt x="1601180" y="426896"/>
                </a:lnTo>
                <a:cubicBezTo>
                  <a:pt x="1601332" y="426592"/>
                  <a:pt x="1601408" y="426439"/>
                  <a:pt x="1601408" y="426439"/>
                </a:cubicBezTo>
                <a:cubicBezTo>
                  <a:pt x="1601103" y="426134"/>
                  <a:pt x="1600951" y="425982"/>
                  <a:pt x="1600951" y="425982"/>
                </a:cubicBezTo>
                <a:close/>
                <a:moveTo>
                  <a:pt x="1593179" y="425982"/>
                </a:moveTo>
                <a:lnTo>
                  <a:pt x="1593407" y="426211"/>
                </a:lnTo>
                <a:lnTo>
                  <a:pt x="1594093" y="426211"/>
                </a:lnTo>
                <a:cubicBezTo>
                  <a:pt x="1594093" y="426058"/>
                  <a:pt x="1593788" y="425982"/>
                  <a:pt x="1593179" y="425982"/>
                </a:cubicBezTo>
                <a:close/>
                <a:moveTo>
                  <a:pt x="1591807" y="425982"/>
                </a:moveTo>
                <a:cubicBezTo>
                  <a:pt x="1591502" y="426439"/>
                  <a:pt x="1591350" y="426706"/>
                  <a:pt x="1591350" y="426782"/>
                </a:cubicBezTo>
                <a:cubicBezTo>
                  <a:pt x="1591350" y="426858"/>
                  <a:pt x="1591731" y="427049"/>
                  <a:pt x="1592493" y="427354"/>
                </a:cubicBezTo>
                <a:close/>
                <a:moveTo>
                  <a:pt x="1588835" y="425982"/>
                </a:moveTo>
                <a:cubicBezTo>
                  <a:pt x="1588226" y="426134"/>
                  <a:pt x="1587730" y="426249"/>
                  <a:pt x="1587349" y="426325"/>
                </a:cubicBezTo>
                <a:cubicBezTo>
                  <a:pt x="1586968" y="426401"/>
                  <a:pt x="1586549" y="426515"/>
                  <a:pt x="1586092" y="426668"/>
                </a:cubicBezTo>
                <a:cubicBezTo>
                  <a:pt x="1586092" y="426973"/>
                  <a:pt x="1586244" y="427277"/>
                  <a:pt x="1586549" y="427582"/>
                </a:cubicBezTo>
                <a:cubicBezTo>
                  <a:pt x="1586092" y="427887"/>
                  <a:pt x="1585711" y="428268"/>
                  <a:pt x="1585406" y="428725"/>
                </a:cubicBezTo>
                <a:cubicBezTo>
                  <a:pt x="1586168" y="429030"/>
                  <a:pt x="1586816" y="428954"/>
                  <a:pt x="1587349" y="428497"/>
                </a:cubicBezTo>
                <a:cubicBezTo>
                  <a:pt x="1587883" y="428039"/>
                  <a:pt x="1588531" y="427658"/>
                  <a:pt x="1589293" y="427354"/>
                </a:cubicBezTo>
                <a:cubicBezTo>
                  <a:pt x="1589293" y="427049"/>
                  <a:pt x="1589140" y="426592"/>
                  <a:pt x="1588835" y="425982"/>
                </a:cubicBezTo>
                <a:close/>
                <a:moveTo>
                  <a:pt x="1541972" y="425982"/>
                </a:moveTo>
                <a:cubicBezTo>
                  <a:pt x="1541363" y="426134"/>
                  <a:pt x="1540906" y="426211"/>
                  <a:pt x="1540601" y="426211"/>
                </a:cubicBezTo>
                <a:cubicBezTo>
                  <a:pt x="1540296" y="426211"/>
                  <a:pt x="1539991" y="426287"/>
                  <a:pt x="1539686" y="426439"/>
                </a:cubicBezTo>
                <a:cubicBezTo>
                  <a:pt x="1540296" y="427506"/>
                  <a:pt x="1541058" y="427354"/>
                  <a:pt x="1541972" y="425982"/>
                </a:cubicBezTo>
                <a:close/>
                <a:moveTo>
                  <a:pt x="1537400" y="425982"/>
                </a:moveTo>
                <a:cubicBezTo>
                  <a:pt x="1537095" y="426896"/>
                  <a:pt x="1536867" y="427658"/>
                  <a:pt x="1536715" y="428268"/>
                </a:cubicBezTo>
                <a:cubicBezTo>
                  <a:pt x="1536410" y="428116"/>
                  <a:pt x="1536029" y="428001"/>
                  <a:pt x="1535572" y="427925"/>
                </a:cubicBezTo>
                <a:cubicBezTo>
                  <a:pt x="1535114" y="427849"/>
                  <a:pt x="1534733" y="427735"/>
                  <a:pt x="1534428" y="427582"/>
                </a:cubicBezTo>
                <a:lnTo>
                  <a:pt x="1534428" y="426668"/>
                </a:lnTo>
                <a:cubicBezTo>
                  <a:pt x="1534124" y="426973"/>
                  <a:pt x="1533971" y="427277"/>
                  <a:pt x="1533971" y="427582"/>
                </a:cubicBezTo>
                <a:cubicBezTo>
                  <a:pt x="1533666" y="427887"/>
                  <a:pt x="1533247" y="428077"/>
                  <a:pt x="1532714" y="428154"/>
                </a:cubicBezTo>
                <a:cubicBezTo>
                  <a:pt x="1532181" y="428230"/>
                  <a:pt x="1531685" y="428344"/>
                  <a:pt x="1531228" y="428497"/>
                </a:cubicBezTo>
                <a:lnTo>
                  <a:pt x="1533743" y="428497"/>
                </a:lnTo>
                <a:cubicBezTo>
                  <a:pt x="1533895" y="428192"/>
                  <a:pt x="1533971" y="427887"/>
                  <a:pt x="1533971" y="427582"/>
                </a:cubicBezTo>
                <a:lnTo>
                  <a:pt x="1534428" y="427582"/>
                </a:lnTo>
                <a:cubicBezTo>
                  <a:pt x="1534581" y="428344"/>
                  <a:pt x="1534886" y="428725"/>
                  <a:pt x="1535343" y="428725"/>
                </a:cubicBezTo>
                <a:cubicBezTo>
                  <a:pt x="1535800" y="428725"/>
                  <a:pt x="1536257" y="428878"/>
                  <a:pt x="1536715" y="429182"/>
                </a:cubicBezTo>
                <a:cubicBezTo>
                  <a:pt x="1537172" y="428878"/>
                  <a:pt x="1537705" y="428573"/>
                  <a:pt x="1538315" y="428268"/>
                </a:cubicBezTo>
                <a:cubicBezTo>
                  <a:pt x="1538315" y="427963"/>
                  <a:pt x="1538353" y="427620"/>
                  <a:pt x="1538429" y="427239"/>
                </a:cubicBezTo>
                <a:cubicBezTo>
                  <a:pt x="1538505" y="426858"/>
                  <a:pt x="1538467" y="426515"/>
                  <a:pt x="1538315" y="426211"/>
                </a:cubicBezTo>
                <a:cubicBezTo>
                  <a:pt x="1538467" y="426058"/>
                  <a:pt x="1538162" y="425982"/>
                  <a:pt x="1537400" y="425982"/>
                </a:cubicBezTo>
                <a:close/>
                <a:moveTo>
                  <a:pt x="1272605" y="425982"/>
                </a:moveTo>
                <a:cubicBezTo>
                  <a:pt x="1272605" y="426744"/>
                  <a:pt x="1272681" y="427277"/>
                  <a:pt x="1272834" y="427582"/>
                </a:cubicBezTo>
                <a:cubicBezTo>
                  <a:pt x="1272529" y="428039"/>
                  <a:pt x="1272262" y="428458"/>
                  <a:pt x="1272034" y="428839"/>
                </a:cubicBezTo>
                <a:cubicBezTo>
                  <a:pt x="1271805" y="429220"/>
                  <a:pt x="1271615" y="429716"/>
                  <a:pt x="1271462" y="430325"/>
                </a:cubicBezTo>
                <a:cubicBezTo>
                  <a:pt x="1272224" y="430630"/>
                  <a:pt x="1272720" y="430516"/>
                  <a:pt x="1272948" y="429982"/>
                </a:cubicBezTo>
                <a:cubicBezTo>
                  <a:pt x="1273177" y="429449"/>
                  <a:pt x="1273444" y="428878"/>
                  <a:pt x="1273748" y="428268"/>
                </a:cubicBezTo>
                <a:cubicBezTo>
                  <a:pt x="1273596" y="428116"/>
                  <a:pt x="1273444" y="428001"/>
                  <a:pt x="1273291" y="427925"/>
                </a:cubicBezTo>
                <a:cubicBezTo>
                  <a:pt x="1273139" y="427849"/>
                  <a:pt x="1272986" y="427735"/>
                  <a:pt x="1272834" y="427582"/>
                </a:cubicBezTo>
                <a:cubicBezTo>
                  <a:pt x="1272986" y="427430"/>
                  <a:pt x="1273215" y="427239"/>
                  <a:pt x="1273520" y="427011"/>
                </a:cubicBezTo>
                <a:cubicBezTo>
                  <a:pt x="1273824" y="426782"/>
                  <a:pt x="1274129" y="426515"/>
                  <a:pt x="1274434" y="426211"/>
                </a:cubicBezTo>
                <a:cubicBezTo>
                  <a:pt x="1273672" y="426211"/>
                  <a:pt x="1273062" y="426134"/>
                  <a:pt x="1272605" y="425982"/>
                </a:cubicBezTo>
                <a:close/>
                <a:moveTo>
                  <a:pt x="1124396" y="425982"/>
                </a:moveTo>
                <a:cubicBezTo>
                  <a:pt x="1124091" y="426134"/>
                  <a:pt x="1123863" y="426287"/>
                  <a:pt x="1123711" y="426439"/>
                </a:cubicBezTo>
                <a:cubicBezTo>
                  <a:pt x="1124015" y="426439"/>
                  <a:pt x="1124168" y="426592"/>
                  <a:pt x="1124168" y="426896"/>
                </a:cubicBezTo>
                <a:cubicBezTo>
                  <a:pt x="1124168" y="426896"/>
                  <a:pt x="1124320" y="426744"/>
                  <a:pt x="1124625" y="426439"/>
                </a:cubicBezTo>
                <a:cubicBezTo>
                  <a:pt x="1124168" y="426439"/>
                  <a:pt x="1124091" y="426287"/>
                  <a:pt x="1124396" y="425982"/>
                </a:cubicBezTo>
                <a:close/>
                <a:moveTo>
                  <a:pt x="1038900" y="425982"/>
                </a:moveTo>
                <a:cubicBezTo>
                  <a:pt x="1039205" y="426439"/>
                  <a:pt x="1039357" y="426782"/>
                  <a:pt x="1039357" y="427011"/>
                </a:cubicBezTo>
                <a:cubicBezTo>
                  <a:pt x="1039357" y="427239"/>
                  <a:pt x="1039433" y="427506"/>
                  <a:pt x="1039586" y="427811"/>
                </a:cubicBezTo>
                <a:cubicBezTo>
                  <a:pt x="1039890" y="427506"/>
                  <a:pt x="1040500" y="427049"/>
                  <a:pt x="1041415" y="426439"/>
                </a:cubicBezTo>
                <a:cubicBezTo>
                  <a:pt x="1040805" y="426287"/>
                  <a:pt x="1040348" y="426211"/>
                  <a:pt x="1040043" y="426211"/>
                </a:cubicBezTo>
                <a:cubicBezTo>
                  <a:pt x="1039738" y="426211"/>
                  <a:pt x="1039357" y="426134"/>
                  <a:pt x="1038900" y="425982"/>
                </a:cubicBezTo>
                <a:close/>
                <a:moveTo>
                  <a:pt x="898539" y="425982"/>
                </a:moveTo>
                <a:cubicBezTo>
                  <a:pt x="898235" y="426287"/>
                  <a:pt x="898044" y="426515"/>
                  <a:pt x="897968" y="426668"/>
                </a:cubicBezTo>
                <a:cubicBezTo>
                  <a:pt x="897892" y="426820"/>
                  <a:pt x="897701" y="427049"/>
                  <a:pt x="897396" y="427354"/>
                </a:cubicBezTo>
                <a:cubicBezTo>
                  <a:pt x="897701" y="427506"/>
                  <a:pt x="898006" y="427735"/>
                  <a:pt x="898311" y="428039"/>
                </a:cubicBezTo>
                <a:cubicBezTo>
                  <a:pt x="899225" y="427735"/>
                  <a:pt x="899378" y="427125"/>
                  <a:pt x="898768" y="426211"/>
                </a:cubicBezTo>
                <a:cubicBezTo>
                  <a:pt x="898920" y="426058"/>
                  <a:pt x="898844" y="425982"/>
                  <a:pt x="898539" y="425982"/>
                </a:cubicBezTo>
                <a:close/>
                <a:moveTo>
                  <a:pt x="751397" y="425982"/>
                </a:moveTo>
                <a:cubicBezTo>
                  <a:pt x="750788" y="426134"/>
                  <a:pt x="750330" y="426211"/>
                  <a:pt x="750026" y="426211"/>
                </a:cubicBezTo>
                <a:cubicBezTo>
                  <a:pt x="749721" y="426211"/>
                  <a:pt x="749416" y="426287"/>
                  <a:pt x="749111" y="426439"/>
                </a:cubicBezTo>
                <a:cubicBezTo>
                  <a:pt x="749721" y="427506"/>
                  <a:pt x="750483" y="427354"/>
                  <a:pt x="751397" y="425982"/>
                </a:cubicBezTo>
                <a:close/>
                <a:moveTo>
                  <a:pt x="746825" y="425982"/>
                </a:moveTo>
                <a:cubicBezTo>
                  <a:pt x="746521" y="426896"/>
                  <a:pt x="746292" y="427658"/>
                  <a:pt x="746139" y="428268"/>
                </a:cubicBezTo>
                <a:cubicBezTo>
                  <a:pt x="745835" y="428116"/>
                  <a:pt x="745454" y="428001"/>
                  <a:pt x="744997" y="427925"/>
                </a:cubicBezTo>
                <a:cubicBezTo>
                  <a:pt x="744539" y="427849"/>
                  <a:pt x="744158" y="427735"/>
                  <a:pt x="743853" y="427582"/>
                </a:cubicBezTo>
                <a:lnTo>
                  <a:pt x="743853" y="426668"/>
                </a:lnTo>
                <a:cubicBezTo>
                  <a:pt x="743549" y="426973"/>
                  <a:pt x="743396" y="427277"/>
                  <a:pt x="743396" y="427582"/>
                </a:cubicBezTo>
                <a:cubicBezTo>
                  <a:pt x="743092" y="427887"/>
                  <a:pt x="742672" y="428077"/>
                  <a:pt x="742139" y="428154"/>
                </a:cubicBezTo>
                <a:cubicBezTo>
                  <a:pt x="741606" y="428230"/>
                  <a:pt x="741110" y="428344"/>
                  <a:pt x="740653" y="428497"/>
                </a:cubicBezTo>
                <a:lnTo>
                  <a:pt x="743168" y="428497"/>
                </a:lnTo>
                <a:cubicBezTo>
                  <a:pt x="743320" y="428192"/>
                  <a:pt x="743396" y="427887"/>
                  <a:pt x="743396" y="427582"/>
                </a:cubicBezTo>
                <a:lnTo>
                  <a:pt x="743853" y="427582"/>
                </a:lnTo>
                <a:cubicBezTo>
                  <a:pt x="744006" y="428344"/>
                  <a:pt x="744311" y="428725"/>
                  <a:pt x="744768" y="428725"/>
                </a:cubicBezTo>
                <a:cubicBezTo>
                  <a:pt x="745225" y="428725"/>
                  <a:pt x="745682" y="428878"/>
                  <a:pt x="746139" y="429182"/>
                </a:cubicBezTo>
                <a:cubicBezTo>
                  <a:pt x="746597" y="428878"/>
                  <a:pt x="747130" y="428573"/>
                  <a:pt x="747740" y="428268"/>
                </a:cubicBezTo>
                <a:cubicBezTo>
                  <a:pt x="747740" y="427963"/>
                  <a:pt x="747778" y="427620"/>
                  <a:pt x="747854" y="427239"/>
                </a:cubicBezTo>
                <a:cubicBezTo>
                  <a:pt x="747930" y="426858"/>
                  <a:pt x="747892" y="426515"/>
                  <a:pt x="747740" y="426211"/>
                </a:cubicBezTo>
                <a:cubicBezTo>
                  <a:pt x="747892" y="426058"/>
                  <a:pt x="747587" y="425982"/>
                  <a:pt x="746825" y="425982"/>
                </a:cubicBezTo>
                <a:close/>
                <a:moveTo>
                  <a:pt x="617971" y="425982"/>
                </a:moveTo>
                <a:cubicBezTo>
                  <a:pt x="618276" y="426287"/>
                  <a:pt x="618543" y="426553"/>
                  <a:pt x="618771" y="426782"/>
                </a:cubicBezTo>
                <a:cubicBezTo>
                  <a:pt x="619000" y="427011"/>
                  <a:pt x="619343" y="426744"/>
                  <a:pt x="619800" y="425982"/>
                </a:cubicBezTo>
                <a:close/>
                <a:moveTo>
                  <a:pt x="578881" y="425982"/>
                </a:moveTo>
                <a:cubicBezTo>
                  <a:pt x="578576" y="426287"/>
                  <a:pt x="578423" y="426439"/>
                  <a:pt x="578423" y="426439"/>
                </a:cubicBezTo>
                <a:cubicBezTo>
                  <a:pt x="578423" y="426592"/>
                  <a:pt x="578461" y="426706"/>
                  <a:pt x="578538" y="426782"/>
                </a:cubicBezTo>
                <a:cubicBezTo>
                  <a:pt x="578614" y="426858"/>
                  <a:pt x="578652" y="426973"/>
                  <a:pt x="578652" y="427125"/>
                </a:cubicBezTo>
                <a:cubicBezTo>
                  <a:pt x="578804" y="426973"/>
                  <a:pt x="578919" y="426896"/>
                  <a:pt x="578995" y="426896"/>
                </a:cubicBezTo>
                <a:cubicBezTo>
                  <a:pt x="579071" y="426896"/>
                  <a:pt x="579185" y="426820"/>
                  <a:pt x="579338" y="426668"/>
                </a:cubicBezTo>
                <a:cubicBezTo>
                  <a:pt x="579033" y="426363"/>
                  <a:pt x="578881" y="426134"/>
                  <a:pt x="578881" y="425982"/>
                </a:cubicBezTo>
                <a:close/>
                <a:moveTo>
                  <a:pt x="339155" y="425982"/>
                </a:moveTo>
                <a:cubicBezTo>
                  <a:pt x="339155" y="426744"/>
                  <a:pt x="339231" y="427277"/>
                  <a:pt x="339384" y="427582"/>
                </a:cubicBezTo>
                <a:cubicBezTo>
                  <a:pt x="339079" y="428039"/>
                  <a:pt x="338812" y="428458"/>
                  <a:pt x="338584" y="428839"/>
                </a:cubicBezTo>
                <a:cubicBezTo>
                  <a:pt x="338355" y="429220"/>
                  <a:pt x="338165" y="429716"/>
                  <a:pt x="338012" y="430325"/>
                </a:cubicBezTo>
                <a:cubicBezTo>
                  <a:pt x="338774" y="430630"/>
                  <a:pt x="339270" y="430516"/>
                  <a:pt x="339498" y="429982"/>
                </a:cubicBezTo>
                <a:cubicBezTo>
                  <a:pt x="339727" y="429449"/>
                  <a:pt x="339993" y="428878"/>
                  <a:pt x="340298" y="428268"/>
                </a:cubicBezTo>
                <a:cubicBezTo>
                  <a:pt x="340146" y="428116"/>
                  <a:pt x="339993" y="428001"/>
                  <a:pt x="339841" y="427925"/>
                </a:cubicBezTo>
                <a:cubicBezTo>
                  <a:pt x="339689" y="427849"/>
                  <a:pt x="339536" y="427735"/>
                  <a:pt x="339384" y="427582"/>
                </a:cubicBezTo>
                <a:cubicBezTo>
                  <a:pt x="339536" y="427430"/>
                  <a:pt x="339765" y="427239"/>
                  <a:pt x="340070" y="427011"/>
                </a:cubicBezTo>
                <a:cubicBezTo>
                  <a:pt x="340375" y="426782"/>
                  <a:pt x="340679" y="426515"/>
                  <a:pt x="340984" y="426211"/>
                </a:cubicBezTo>
                <a:cubicBezTo>
                  <a:pt x="340222" y="426211"/>
                  <a:pt x="339613" y="426134"/>
                  <a:pt x="339155" y="425982"/>
                </a:cubicBezTo>
                <a:close/>
                <a:moveTo>
                  <a:pt x="169534" y="425982"/>
                </a:moveTo>
                <a:cubicBezTo>
                  <a:pt x="168315" y="426744"/>
                  <a:pt x="168163" y="427430"/>
                  <a:pt x="169077" y="428039"/>
                </a:cubicBezTo>
                <a:cubicBezTo>
                  <a:pt x="169687" y="427735"/>
                  <a:pt x="170068" y="427506"/>
                  <a:pt x="170220" y="427354"/>
                </a:cubicBezTo>
                <a:close/>
                <a:moveTo>
                  <a:pt x="164048" y="425982"/>
                </a:moveTo>
                <a:cubicBezTo>
                  <a:pt x="163743" y="425982"/>
                  <a:pt x="163438" y="426020"/>
                  <a:pt x="163133" y="426096"/>
                </a:cubicBezTo>
                <a:cubicBezTo>
                  <a:pt x="162829" y="426172"/>
                  <a:pt x="162524" y="426211"/>
                  <a:pt x="162219" y="426211"/>
                </a:cubicBezTo>
                <a:cubicBezTo>
                  <a:pt x="162524" y="426363"/>
                  <a:pt x="162829" y="426592"/>
                  <a:pt x="163133" y="426896"/>
                </a:cubicBezTo>
                <a:cubicBezTo>
                  <a:pt x="163286" y="426744"/>
                  <a:pt x="163400" y="426630"/>
                  <a:pt x="163476" y="426553"/>
                </a:cubicBezTo>
                <a:cubicBezTo>
                  <a:pt x="163552" y="426477"/>
                  <a:pt x="163743" y="426287"/>
                  <a:pt x="164048" y="425982"/>
                </a:cubicBezTo>
                <a:close/>
                <a:moveTo>
                  <a:pt x="29326" y="425982"/>
                </a:moveTo>
                <a:cubicBezTo>
                  <a:pt x="29021" y="426134"/>
                  <a:pt x="28869" y="426211"/>
                  <a:pt x="28869" y="426211"/>
                </a:cubicBezTo>
                <a:lnTo>
                  <a:pt x="29555" y="426896"/>
                </a:lnTo>
                <a:cubicBezTo>
                  <a:pt x="29707" y="426592"/>
                  <a:pt x="29783" y="426439"/>
                  <a:pt x="29783" y="426439"/>
                </a:cubicBezTo>
                <a:cubicBezTo>
                  <a:pt x="29479" y="426134"/>
                  <a:pt x="29326" y="425982"/>
                  <a:pt x="29326" y="425982"/>
                </a:cubicBezTo>
                <a:close/>
                <a:moveTo>
                  <a:pt x="21554" y="425982"/>
                </a:moveTo>
                <a:lnTo>
                  <a:pt x="21782" y="426211"/>
                </a:lnTo>
                <a:lnTo>
                  <a:pt x="22468" y="426211"/>
                </a:lnTo>
                <a:cubicBezTo>
                  <a:pt x="22468" y="426058"/>
                  <a:pt x="22163" y="425982"/>
                  <a:pt x="21554" y="425982"/>
                </a:cubicBezTo>
                <a:close/>
                <a:moveTo>
                  <a:pt x="20182" y="425982"/>
                </a:moveTo>
                <a:lnTo>
                  <a:pt x="19725" y="426782"/>
                </a:lnTo>
                <a:cubicBezTo>
                  <a:pt x="19725" y="426858"/>
                  <a:pt x="20106" y="427049"/>
                  <a:pt x="20868" y="427354"/>
                </a:cubicBezTo>
                <a:close/>
                <a:moveTo>
                  <a:pt x="17210" y="425982"/>
                </a:moveTo>
                <a:cubicBezTo>
                  <a:pt x="16601" y="426134"/>
                  <a:pt x="16105" y="426249"/>
                  <a:pt x="15724" y="426325"/>
                </a:cubicBezTo>
                <a:cubicBezTo>
                  <a:pt x="15343" y="426401"/>
                  <a:pt x="14924" y="426515"/>
                  <a:pt x="14467" y="426668"/>
                </a:cubicBezTo>
                <a:cubicBezTo>
                  <a:pt x="14467" y="426973"/>
                  <a:pt x="14619" y="427277"/>
                  <a:pt x="14924" y="427582"/>
                </a:cubicBezTo>
                <a:cubicBezTo>
                  <a:pt x="14467" y="427887"/>
                  <a:pt x="14086" y="428268"/>
                  <a:pt x="13781" y="428725"/>
                </a:cubicBezTo>
                <a:cubicBezTo>
                  <a:pt x="14543" y="429030"/>
                  <a:pt x="15191" y="428954"/>
                  <a:pt x="15724" y="428497"/>
                </a:cubicBezTo>
                <a:cubicBezTo>
                  <a:pt x="16258" y="428039"/>
                  <a:pt x="16906" y="427658"/>
                  <a:pt x="17667" y="427354"/>
                </a:cubicBezTo>
                <a:cubicBezTo>
                  <a:pt x="17667" y="427049"/>
                  <a:pt x="17515" y="426592"/>
                  <a:pt x="17210" y="425982"/>
                </a:cubicBezTo>
                <a:close/>
                <a:moveTo>
                  <a:pt x="1106413" y="425830"/>
                </a:moveTo>
                <a:lnTo>
                  <a:pt x="1106337" y="425982"/>
                </a:lnTo>
                <a:cubicBezTo>
                  <a:pt x="1106184" y="426134"/>
                  <a:pt x="1106184" y="426211"/>
                  <a:pt x="1106337" y="426211"/>
                </a:cubicBezTo>
                <a:close/>
                <a:moveTo>
                  <a:pt x="1831837" y="425525"/>
                </a:moveTo>
                <a:cubicBezTo>
                  <a:pt x="1831685" y="425982"/>
                  <a:pt x="1831609" y="426325"/>
                  <a:pt x="1831609" y="426553"/>
                </a:cubicBezTo>
                <a:cubicBezTo>
                  <a:pt x="1831609" y="426782"/>
                  <a:pt x="1831532" y="427049"/>
                  <a:pt x="1831380" y="427354"/>
                </a:cubicBezTo>
                <a:cubicBezTo>
                  <a:pt x="1831380" y="427658"/>
                  <a:pt x="1831342" y="427963"/>
                  <a:pt x="1831266" y="428268"/>
                </a:cubicBezTo>
                <a:cubicBezTo>
                  <a:pt x="1831189" y="428573"/>
                  <a:pt x="1831151" y="428878"/>
                  <a:pt x="1831151" y="429182"/>
                </a:cubicBezTo>
                <a:lnTo>
                  <a:pt x="1832523" y="428497"/>
                </a:lnTo>
                <a:cubicBezTo>
                  <a:pt x="1832828" y="427887"/>
                  <a:pt x="1832980" y="427354"/>
                  <a:pt x="1832980" y="426896"/>
                </a:cubicBezTo>
                <a:cubicBezTo>
                  <a:pt x="1832980" y="426439"/>
                  <a:pt x="1832599" y="425982"/>
                  <a:pt x="1831837" y="425525"/>
                </a:cubicBezTo>
                <a:close/>
                <a:moveTo>
                  <a:pt x="1625869" y="425525"/>
                </a:moveTo>
                <a:lnTo>
                  <a:pt x="1624535" y="426858"/>
                </a:lnTo>
                <a:lnTo>
                  <a:pt x="1625068" y="426782"/>
                </a:lnTo>
                <a:cubicBezTo>
                  <a:pt x="1625297" y="426706"/>
                  <a:pt x="1625564" y="426287"/>
                  <a:pt x="1625869" y="425525"/>
                </a:cubicBezTo>
                <a:close/>
                <a:moveTo>
                  <a:pt x="1606666" y="425525"/>
                </a:moveTo>
                <a:cubicBezTo>
                  <a:pt x="1606361" y="425525"/>
                  <a:pt x="1606095" y="425601"/>
                  <a:pt x="1605866" y="425753"/>
                </a:cubicBezTo>
                <a:cubicBezTo>
                  <a:pt x="1605637" y="425906"/>
                  <a:pt x="1605371" y="425982"/>
                  <a:pt x="1605066" y="425982"/>
                </a:cubicBezTo>
                <a:cubicBezTo>
                  <a:pt x="1604914" y="426134"/>
                  <a:pt x="1604837" y="426287"/>
                  <a:pt x="1604837" y="426439"/>
                </a:cubicBezTo>
                <a:cubicBezTo>
                  <a:pt x="1605142" y="426287"/>
                  <a:pt x="1605675" y="426211"/>
                  <a:pt x="1606438" y="426211"/>
                </a:cubicBezTo>
                <a:cubicBezTo>
                  <a:pt x="1606590" y="426058"/>
                  <a:pt x="1606666" y="425830"/>
                  <a:pt x="1606666" y="425525"/>
                </a:cubicBezTo>
                <a:close/>
                <a:moveTo>
                  <a:pt x="1269862" y="425525"/>
                </a:moveTo>
                <a:cubicBezTo>
                  <a:pt x="1269710" y="425982"/>
                  <a:pt x="1269633" y="426325"/>
                  <a:pt x="1269633" y="426553"/>
                </a:cubicBezTo>
                <a:cubicBezTo>
                  <a:pt x="1269633" y="426782"/>
                  <a:pt x="1269557" y="427049"/>
                  <a:pt x="1269405" y="427354"/>
                </a:cubicBezTo>
                <a:cubicBezTo>
                  <a:pt x="1269405" y="427658"/>
                  <a:pt x="1269367" y="427963"/>
                  <a:pt x="1269291" y="428268"/>
                </a:cubicBezTo>
                <a:cubicBezTo>
                  <a:pt x="1269214" y="428573"/>
                  <a:pt x="1269176" y="428878"/>
                  <a:pt x="1269176" y="429182"/>
                </a:cubicBezTo>
                <a:lnTo>
                  <a:pt x="1270548" y="428497"/>
                </a:lnTo>
                <a:cubicBezTo>
                  <a:pt x="1270853" y="427887"/>
                  <a:pt x="1271005" y="427354"/>
                  <a:pt x="1271005" y="426896"/>
                </a:cubicBezTo>
                <a:cubicBezTo>
                  <a:pt x="1271005" y="426439"/>
                  <a:pt x="1270624" y="425982"/>
                  <a:pt x="1269862" y="425525"/>
                </a:cubicBezTo>
                <a:close/>
                <a:moveTo>
                  <a:pt x="1035471" y="425525"/>
                </a:moveTo>
                <a:cubicBezTo>
                  <a:pt x="1035471" y="425830"/>
                  <a:pt x="1035433" y="426020"/>
                  <a:pt x="1035357" y="426096"/>
                </a:cubicBezTo>
                <a:cubicBezTo>
                  <a:pt x="1035280" y="426172"/>
                  <a:pt x="1035242" y="426287"/>
                  <a:pt x="1035242" y="426439"/>
                </a:cubicBezTo>
                <a:cubicBezTo>
                  <a:pt x="1035395" y="426439"/>
                  <a:pt x="1035471" y="426401"/>
                  <a:pt x="1035471" y="426325"/>
                </a:cubicBezTo>
                <a:cubicBezTo>
                  <a:pt x="1035471" y="426249"/>
                  <a:pt x="1035547" y="426211"/>
                  <a:pt x="1035700" y="426211"/>
                </a:cubicBezTo>
                <a:cubicBezTo>
                  <a:pt x="1035547" y="426211"/>
                  <a:pt x="1035509" y="426172"/>
                  <a:pt x="1035585" y="426096"/>
                </a:cubicBezTo>
                <a:cubicBezTo>
                  <a:pt x="1035661" y="426020"/>
                  <a:pt x="1035623" y="425982"/>
                  <a:pt x="1035471" y="425982"/>
                </a:cubicBezTo>
                <a:cubicBezTo>
                  <a:pt x="1035471" y="425677"/>
                  <a:pt x="1035471" y="425525"/>
                  <a:pt x="1035471" y="425525"/>
                </a:cubicBezTo>
                <a:close/>
                <a:moveTo>
                  <a:pt x="336412" y="425525"/>
                </a:moveTo>
                <a:cubicBezTo>
                  <a:pt x="336260" y="425982"/>
                  <a:pt x="336184" y="426325"/>
                  <a:pt x="336184" y="426553"/>
                </a:cubicBezTo>
                <a:cubicBezTo>
                  <a:pt x="336184" y="426782"/>
                  <a:pt x="336107" y="427049"/>
                  <a:pt x="335955" y="427354"/>
                </a:cubicBezTo>
                <a:cubicBezTo>
                  <a:pt x="335955" y="427658"/>
                  <a:pt x="335917" y="427963"/>
                  <a:pt x="335841" y="428268"/>
                </a:cubicBezTo>
                <a:cubicBezTo>
                  <a:pt x="335764" y="428573"/>
                  <a:pt x="335726" y="428878"/>
                  <a:pt x="335726" y="429182"/>
                </a:cubicBezTo>
                <a:lnTo>
                  <a:pt x="337098" y="428497"/>
                </a:lnTo>
                <a:cubicBezTo>
                  <a:pt x="337403" y="427887"/>
                  <a:pt x="337555" y="427354"/>
                  <a:pt x="337555" y="426896"/>
                </a:cubicBezTo>
                <a:cubicBezTo>
                  <a:pt x="337555" y="426439"/>
                  <a:pt x="337174" y="425982"/>
                  <a:pt x="336412" y="425525"/>
                </a:cubicBezTo>
                <a:close/>
                <a:moveTo>
                  <a:pt x="54244" y="425525"/>
                </a:moveTo>
                <a:lnTo>
                  <a:pt x="52910" y="426858"/>
                </a:lnTo>
                <a:lnTo>
                  <a:pt x="53443" y="426782"/>
                </a:lnTo>
                <a:cubicBezTo>
                  <a:pt x="53672" y="426706"/>
                  <a:pt x="53939" y="426287"/>
                  <a:pt x="54244" y="425525"/>
                </a:cubicBezTo>
                <a:close/>
                <a:moveTo>
                  <a:pt x="35041" y="425525"/>
                </a:moveTo>
                <a:cubicBezTo>
                  <a:pt x="34736" y="425525"/>
                  <a:pt x="34470" y="425601"/>
                  <a:pt x="34241" y="425753"/>
                </a:cubicBezTo>
                <a:cubicBezTo>
                  <a:pt x="34012" y="425906"/>
                  <a:pt x="33746" y="425982"/>
                  <a:pt x="33441" y="425982"/>
                </a:cubicBezTo>
                <a:cubicBezTo>
                  <a:pt x="33289" y="426134"/>
                  <a:pt x="33212" y="426287"/>
                  <a:pt x="33212" y="426439"/>
                </a:cubicBezTo>
                <a:cubicBezTo>
                  <a:pt x="33517" y="426287"/>
                  <a:pt x="34051" y="426211"/>
                  <a:pt x="34812" y="426211"/>
                </a:cubicBezTo>
                <a:cubicBezTo>
                  <a:pt x="34965" y="426058"/>
                  <a:pt x="35041" y="425830"/>
                  <a:pt x="35041" y="425525"/>
                </a:cubicBezTo>
                <a:close/>
                <a:moveTo>
                  <a:pt x="1921448" y="425296"/>
                </a:moveTo>
                <a:cubicBezTo>
                  <a:pt x="1921144" y="425906"/>
                  <a:pt x="1920991" y="426287"/>
                  <a:pt x="1920991" y="426439"/>
                </a:cubicBezTo>
                <a:cubicBezTo>
                  <a:pt x="1920991" y="426592"/>
                  <a:pt x="1920915" y="426820"/>
                  <a:pt x="1920763" y="427125"/>
                </a:cubicBezTo>
                <a:cubicBezTo>
                  <a:pt x="1921372" y="426973"/>
                  <a:pt x="1921753" y="426820"/>
                  <a:pt x="1921906" y="426668"/>
                </a:cubicBezTo>
                <a:cubicBezTo>
                  <a:pt x="1921753" y="426515"/>
                  <a:pt x="1921601" y="426058"/>
                  <a:pt x="1921448" y="425296"/>
                </a:cubicBezTo>
                <a:close/>
                <a:moveTo>
                  <a:pt x="1726072" y="425296"/>
                </a:moveTo>
                <a:cubicBezTo>
                  <a:pt x="1725767" y="425449"/>
                  <a:pt x="1725538" y="425639"/>
                  <a:pt x="1725386" y="425868"/>
                </a:cubicBezTo>
                <a:cubicBezTo>
                  <a:pt x="1725233" y="426096"/>
                  <a:pt x="1725005" y="426287"/>
                  <a:pt x="1724700" y="426439"/>
                </a:cubicBezTo>
                <a:cubicBezTo>
                  <a:pt x="1724700" y="426287"/>
                  <a:pt x="1724662" y="426211"/>
                  <a:pt x="1724586" y="426211"/>
                </a:cubicBezTo>
                <a:lnTo>
                  <a:pt x="1724548" y="426134"/>
                </a:lnTo>
                <a:lnTo>
                  <a:pt x="1723557" y="427125"/>
                </a:lnTo>
                <a:cubicBezTo>
                  <a:pt x="1723709" y="427125"/>
                  <a:pt x="1724243" y="427277"/>
                  <a:pt x="1725157" y="427582"/>
                </a:cubicBezTo>
                <a:cubicBezTo>
                  <a:pt x="1725310" y="427277"/>
                  <a:pt x="1725500" y="427049"/>
                  <a:pt x="1725729" y="426896"/>
                </a:cubicBezTo>
                <a:cubicBezTo>
                  <a:pt x="1725957" y="426744"/>
                  <a:pt x="1726148" y="426515"/>
                  <a:pt x="1726300" y="426211"/>
                </a:cubicBezTo>
                <a:cubicBezTo>
                  <a:pt x="1726452" y="426058"/>
                  <a:pt x="1726452" y="425906"/>
                  <a:pt x="1726300" y="425753"/>
                </a:cubicBezTo>
                <a:cubicBezTo>
                  <a:pt x="1726148" y="425601"/>
                  <a:pt x="1726072" y="425449"/>
                  <a:pt x="1726072" y="425296"/>
                </a:cubicBezTo>
                <a:close/>
                <a:moveTo>
                  <a:pt x="1580148" y="425296"/>
                </a:moveTo>
                <a:lnTo>
                  <a:pt x="1580377" y="425525"/>
                </a:lnTo>
                <a:lnTo>
                  <a:pt x="1580377" y="425296"/>
                </a:lnTo>
                <a:close/>
                <a:moveTo>
                  <a:pt x="1468820" y="425296"/>
                </a:moveTo>
                <a:cubicBezTo>
                  <a:pt x="1469125" y="426363"/>
                  <a:pt x="1469354" y="426934"/>
                  <a:pt x="1469506" y="427011"/>
                </a:cubicBezTo>
                <a:cubicBezTo>
                  <a:pt x="1469658" y="427087"/>
                  <a:pt x="1470268" y="426820"/>
                  <a:pt x="1471335" y="426211"/>
                </a:cubicBezTo>
                <a:lnTo>
                  <a:pt x="1469963" y="426211"/>
                </a:lnTo>
                <a:cubicBezTo>
                  <a:pt x="1469811" y="426058"/>
                  <a:pt x="1469658" y="425944"/>
                  <a:pt x="1469506" y="425868"/>
                </a:cubicBezTo>
                <a:cubicBezTo>
                  <a:pt x="1469354" y="425791"/>
                  <a:pt x="1469125" y="425601"/>
                  <a:pt x="1468820" y="425296"/>
                </a:cubicBezTo>
                <a:close/>
                <a:moveTo>
                  <a:pt x="1466992" y="425296"/>
                </a:moveTo>
                <a:cubicBezTo>
                  <a:pt x="1466839" y="425601"/>
                  <a:pt x="1466534" y="425982"/>
                  <a:pt x="1466077" y="426439"/>
                </a:cubicBezTo>
                <a:cubicBezTo>
                  <a:pt x="1466229" y="426439"/>
                  <a:pt x="1466496" y="426439"/>
                  <a:pt x="1466877" y="426439"/>
                </a:cubicBezTo>
                <a:cubicBezTo>
                  <a:pt x="1467258" y="426439"/>
                  <a:pt x="1467296" y="426058"/>
                  <a:pt x="1466992" y="425296"/>
                </a:cubicBezTo>
                <a:close/>
                <a:moveTo>
                  <a:pt x="1359473" y="425296"/>
                </a:moveTo>
                <a:cubicBezTo>
                  <a:pt x="1359169" y="425906"/>
                  <a:pt x="1359016" y="426287"/>
                  <a:pt x="1359016" y="426439"/>
                </a:cubicBezTo>
                <a:cubicBezTo>
                  <a:pt x="1359016" y="426592"/>
                  <a:pt x="1358940" y="426820"/>
                  <a:pt x="1358787" y="427125"/>
                </a:cubicBezTo>
                <a:cubicBezTo>
                  <a:pt x="1359397" y="426973"/>
                  <a:pt x="1359778" y="426820"/>
                  <a:pt x="1359931" y="426668"/>
                </a:cubicBezTo>
                <a:cubicBezTo>
                  <a:pt x="1359778" y="426515"/>
                  <a:pt x="1359626" y="426058"/>
                  <a:pt x="1359473" y="425296"/>
                </a:cubicBezTo>
                <a:close/>
                <a:moveTo>
                  <a:pt x="1092107" y="425296"/>
                </a:moveTo>
                <a:cubicBezTo>
                  <a:pt x="1091764" y="425372"/>
                  <a:pt x="1091478" y="425753"/>
                  <a:pt x="1091249" y="426439"/>
                </a:cubicBezTo>
                <a:cubicBezTo>
                  <a:pt x="1091554" y="426439"/>
                  <a:pt x="1091859" y="426401"/>
                  <a:pt x="1092164" y="426325"/>
                </a:cubicBezTo>
                <a:cubicBezTo>
                  <a:pt x="1092468" y="426249"/>
                  <a:pt x="1092850" y="426134"/>
                  <a:pt x="1093307" y="425982"/>
                </a:cubicBezTo>
                <a:cubicBezTo>
                  <a:pt x="1092850" y="425449"/>
                  <a:pt x="1092449" y="425220"/>
                  <a:pt x="1092107" y="425296"/>
                </a:cubicBezTo>
                <a:close/>
                <a:moveTo>
                  <a:pt x="678245" y="425296"/>
                </a:moveTo>
                <a:cubicBezTo>
                  <a:pt x="678550" y="426363"/>
                  <a:pt x="678779" y="426934"/>
                  <a:pt x="678931" y="427011"/>
                </a:cubicBezTo>
                <a:cubicBezTo>
                  <a:pt x="679083" y="427087"/>
                  <a:pt x="679693" y="426820"/>
                  <a:pt x="680760" y="426211"/>
                </a:cubicBezTo>
                <a:lnTo>
                  <a:pt x="679388" y="426211"/>
                </a:lnTo>
                <a:cubicBezTo>
                  <a:pt x="679236" y="426058"/>
                  <a:pt x="679083" y="425944"/>
                  <a:pt x="678931" y="425868"/>
                </a:cubicBezTo>
                <a:cubicBezTo>
                  <a:pt x="678779" y="425791"/>
                  <a:pt x="678550" y="425601"/>
                  <a:pt x="678245" y="425296"/>
                </a:cubicBezTo>
                <a:close/>
                <a:moveTo>
                  <a:pt x="676417" y="425296"/>
                </a:moveTo>
                <a:cubicBezTo>
                  <a:pt x="676264" y="425601"/>
                  <a:pt x="675959" y="425982"/>
                  <a:pt x="675502" y="426439"/>
                </a:cubicBezTo>
                <a:cubicBezTo>
                  <a:pt x="675654" y="426439"/>
                  <a:pt x="675921" y="426439"/>
                  <a:pt x="676302" y="426439"/>
                </a:cubicBezTo>
                <a:cubicBezTo>
                  <a:pt x="676683" y="426439"/>
                  <a:pt x="676721" y="426058"/>
                  <a:pt x="676417" y="425296"/>
                </a:cubicBezTo>
                <a:close/>
                <a:moveTo>
                  <a:pt x="592597" y="425296"/>
                </a:moveTo>
                <a:cubicBezTo>
                  <a:pt x="592292" y="425449"/>
                  <a:pt x="592063" y="425639"/>
                  <a:pt x="591911" y="425868"/>
                </a:cubicBezTo>
                <a:cubicBezTo>
                  <a:pt x="591758" y="426096"/>
                  <a:pt x="591530" y="426287"/>
                  <a:pt x="591225" y="426439"/>
                </a:cubicBezTo>
                <a:cubicBezTo>
                  <a:pt x="591225" y="426287"/>
                  <a:pt x="591187" y="426211"/>
                  <a:pt x="591111" y="426211"/>
                </a:cubicBezTo>
                <a:lnTo>
                  <a:pt x="591072" y="426134"/>
                </a:lnTo>
                <a:lnTo>
                  <a:pt x="590082" y="427125"/>
                </a:lnTo>
                <a:cubicBezTo>
                  <a:pt x="590234" y="427125"/>
                  <a:pt x="590768" y="427277"/>
                  <a:pt x="591682" y="427582"/>
                </a:cubicBezTo>
                <a:cubicBezTo>
                  <a:pt x="591835" y="427277"/>
                  <a:pt x="592025" y="427049"/>
                  <a:pt x="592254" y="426896"/>
                </a:cubicBezTo>
                <a:cubicBezTo>
                  <a:pt x="592482" y="426744"/>
                  <a:pt x="592673" y="426515"/>
                  <a:pt x="592825" y="426211"/>
                </a:cubicBezTo>
                <a:cubicBezTo>
                  <a:pt x="592978" y="426058"/>
                  <a:pt x="592978" y="425906"/>
                  <a:pt x="592825" y="425753"/>
                </a:cubicBezTo>
                <a:cubicBezTo>
                  <a:pt x="592673" y="425601"/>
                  <a:pt x="592597" y="425449"/>
                  <a:pt x="592597" y="425296"/>
                </a:cubicBezTo>
                <a:close/>
                <a:moveTo>
                  <a:pt x="426023" y="425296"/>
                </a:moveTo>
                <a:cubicBezTo>
                  <a:pt x="425719" y="425906"/>
                  <a:pt x="425566" y="426287"/>
                  <a:pt x="425566" y="426439"/>
                </a:cubicBezTo>
                <a:cubicBezTo>
                  <a:pt x="425566" y="426592"/>
                  <a:pt x="425490" y="426820"/>
                  <a:pt x="425337" y="427125"/>
                </a:cubicBezTo>
                <a:cubicBezTo>
                  <a:pt x="425947" y="426973"/>
                  <a:pt x="426328" y="426820"/>
                  <a:pt x="426481" y="426668"/>
                </a:cubicBezTo>
                <a:cubicBezTo>
                  <a:pt x="426328" y="426515"/>
                  <a:pt x="426176" y="426058"/>
                  <a:pt x="426023" y="425296"/>
                </a:cubicBezTo>
                <a:close/>
                <a:moveTo>
                  <a:pt x="118328" y="425296"/>
                </a:moveTo>
                <a:cubicBezTo>
                  <a:pt x="118328" y="425449"/>
                  <a:pt x="118404" y="425525"/>
                  <a:pt x="118556" y="425525"/>
                </a:cubicBezTo>
                <a:lnTo>
                  <a:pt x="118556" y="425296"/>
                </a:lnTo>
                <a:close/>
                <a:moveTo>
                  <a:pt x="8524" y="425296"/>
                </a:moveTo>
                <a:lnTo>
                  <a:pt x="8752" y="425525"/>
                </a:lnTo>
                <a:lnTo>
                  <a:pt x="8752" y="425296"/>
                </a:lnTo>
                <a:close/>
                <a:moveTo>
                  <a:pt x="1840810" y="425125"/>
                </a:moveTo>
                <a:cubicBezTo>
                  <a:pt x="1840391" y="425163"/>
                  <a:pt x="1839914" y="425525"/>
                  <a:pt x="1839381" y="426211"/>
                </a:cubicBezTo>
                <a:cubicBezTo>
                  <a:pt x="1840295" y="426211"/>
                  <a:pt x="1841133" y="426134"/>
                  <a:pt x="1841896" y="425982"/>
                </a:cubicBezTo>
                <a:cubicBezTo>
                  <a:pt x="1841591" y="425372"/>
                  <a:pt x="1841229" y="425087"/>
                  <a:pt x="1840810" y="425125"/>
                </a:cubicBezTo>
                <a:close/>
                <a:moveTo>
                  <a:pt x="1278835" y="425125"/>
                </a:moveTo>
                <a:cubicBezTo>
                  <a:pt x="1278416" y="425163"/>
                  <a:pt x="1277939" y="425525"/>
                  <a:pt x="1277406" y="426211"/>
                </a:cubicBezTo>
                <a:cubicBezTo>
                  <a:pt x="1278320" y="426211"/>
                  <a:pt x="1279159" y="426134"/>
                  <a:pt x="1279920" y="425982"/>
                </a:cubicBezTo>
                <a:cubicBezTo>
                  <a:pt x="1279616" y="425372"/>
                  <a:pt x="1279254" y="425087"/>
                  <a:pt x="1278835" y="425125"/>
                </a:cubicBezTo>
                <a:close/>
                <a:moveTo>
                  <a:pt x="345385" y="425125"/>
                </a:moveTo>
                <a:cubicBezTo>
                  <a:pt x="344966" y="425163"/>
                  <a:pt x="344489" y="425525"/>
                  <a:pt x="343956" y="426211"/>
                </a:cubicBezTo>
                <a:cubicBezTo>
                  <a:pt x="344870" y="426211"/>
                  <a:pt x="345709" y="426134"/>
                  <a:pt x="346470" y="425982"/>
                </a:cubicBezTo>
                <a:cubicBezTo>
                  <a:pt x="346166" y="425372"/>
                  <a:pt x="345804" y="425087"/>
                  <a:pt x="345385" y="425125"/>
                </a:cubicBezTo>
                <a:close/>
                <a:moveTo>
                  <a:pt x="284367" y="425068"/>
                </a:moveTo>
                <a:cubicBezTo>
                  <a:pt x="284063" y="425220"/>
                  <a:pt x="283682" y="425525"/>
                  <a:pt x="283224" y="425982"/>
                </a:cubicBezTo>
                <a:cubicBezTo>
                  <a:pt x="283072" y="426134"/>
                  <a:pt x="283072" y="426287"/>
                  <a:pt x="283224" y="426439"/>
                </a:cubicBezTo>
                <a:cubicBezTo>
                  <a:pt x="283834" y="426134"/>
                  <a:pt x="284291" y="425982"/>
                  <a:pt x="284596" y="425982"/>
                </a:cubicBezTo>
                <a:cubicBezTo>
                  <a:pt x="284596" y="425677"/>
                  <a:pt x="284558" y="425487"/>
                  <a:pt x="284482" y="425410"/>
                </a:cubicBezTo>
                <a:cubicBezTo>
                  <a:pt x="284406" y="425334"/>
                  <a:pt x="284367" y="425220"/>
                  <a:pt x="284367" y="425068"/>
                </a:cubicBezTo>
                <a:close/>
                <a:moveTo>
                  <a:pt x="221274" y="425068"/>
                </a:moveTo>
                <a:cubicBezTo>
                  <a:pt x="220969" y="425677"/>
                  <a:pt x="220664" y="426134"/>
                  <a:pt x="220360" y="426439"/>
                </a:cubicBezTo>
                <a:cubicBezTo>
                  <a:pt x="220055" y="426744"/>
                  <a:pt x="219750" y="427125"/>
                  <a:pt x="219445" y="427582"/>
                </a:cubicBezTo>
                <a:cubicBezTo>
                  <a:pt x="219902" y="427582"/>
                  <a:pt x="220283" y="427544"/>
                  <a:pt x="220588" y="427468"/>
                </a:cubicBezTo>
                <a:cubicBezTo>
                  <a:pt x="220893" y="427392"/>
                  <a:pt x="221198" y="427354"/>
                  <a:pt x="221503" y="427354"/>
                </a:cubicBezTo>
                <a:cubicBezTo>
                  <a:pt x="221503" y="427049"/>
                  <a:pt x="221464" y="426744"/>
                  <a:pt x="221388" y="426439"/>
                </a:cubicBezTo>
                <a:cubicBezTo>
                  <a:pt x="221312" y="426134"/>
                  <a:pt x="221274" y="425677"/>
                  <a:pt x="221274" y="425068"/>
                </a:cubicBezTo>
                <a:close/>
                <a:moveTo>
                  <a:pt x="1916876" y="424839"/>
                </a:moveTo>
                <a:cubicBezTo>
                  <a:pt x="1916724" y="424839"/>
                  <a:pt x="1916648" y="424877"/>
                  <a:pt x="1916648" y="424953"/>
                </a:cubicBezTo>
                <a:cubicBezTo>
                  <a:pt x="1916648" y="425029"/>
                  <a:pt x="1916572" y="425068"/>
                  <a:pt x="1916419" y="425068"/>
                </a:cubicBezTo>
                <a:cubicBezTo>
                  <a:pt x="1916724" y="425372"/>
                  <a:pt x="1916876" y="425753"/>
                  <a:pt x="1916876" y="426211"/>
                </a:cubicBezTo>
                <a:cubicBezTo>
                  <a:pt x="1917029" y="426211"/>
                  <a:pt x="1917257" y="426134"/>
                  <a:pt x="1917562" y="425982"/>
                </a:cubicBezTo>
                <a:cubicBezTo>
                  <a:pt x="1917257" y="425372"/>
                  <a:pt x="1917105" y="424991"/>
                  <a:pt x="1917105" y="424839"/>
                </a:cubicBezTo>
                <a:close/>
                <a:moveTo>
                  <a:pt x="1533743" y="424839"/>
                </a:moveTo>
                <a:lnTo>
                  <a:pt x="1533514" y="425068"/>
                </a:lnTo>
                <a:cubicBezTo>
                  <a:pt x="1533819" y="425068"/>
                  <a:pt x="1534048" y="424991"/>
                  <a:pt x="1534200" y="424839"/>
                </a:cubicBezTo>
                <a:close/>
                <a:moveTo>
                  <a:pt x="1354901" y="424839"/>
                </a:moveTo>
                <a:cubicBezTo>
                  <a:pt x="1354749" y="424839"/>
                  <a:pt x="1354673" y="424877"/>
                  <a:pt x="1354673" y="424953"/>
                </a:cubicBezTo>
                <a:cubicBezTo>
                  <a:pt x="1354673" y="425029"/>
                  <a:pt x="1354597" y="425068"/>
                  <a:pt x="1354444" y="425068"/>
                </a:cubicBezTo>
                <a:cubicBezTo>
                  <a:pt x="1354749" y="425372"/>
                  <a:pt x="1354901" y="425753"/>
                  <a:pt x="1354901" y="426211"/>
                </a:cubicBezTo>
                <a:cubicBezTo>
                  <a:pt x="1355054" y="426211"/>
                  <a:pt x="1355282" y="426134"/>
                  <a:pt x="1355587" y="425982"/>
                </a:cubicBezTo>
                <a:cubicBezTo>
                  <a:pt x="1355282" y="425372"/>
                  <a:pt x="1355130" y="424991"/>
                  <a:pt x="1355130" y="424839"/>
                </a:cubicBezTo>
                <a:close/>
                <a:moveTo>
                  <a:pt x="743168" y="424839"/>
                </a:moveTo>
                <a:lnTo>
                  <a:pt x="742939" y="425068"/>
                </a:lnTo>
                <a:cubicBezTo>
                  <a:pt x="743244" y="425068"/>
                  <a:pt x="743472" y="424991"/>
                  <a:pt x="743625" y="424839"/>
                </a:cubicBezTo>
                <a:close/>
                <a:moveTo>
                  <a:pt x="421451" y="424839"/>
                </a:moveTo>
                <a:cubicBezTo>
                  <a:pt x="421299" y="424839"/>
                  <a:pt x="421223" y="424877"/>
                  <a:pt x="421223" y="424953"/>
                </a:cubicBezTo>
                <a:cubicBezTo>
                  <a:pt x="421223" y="425029"/>
                  <a:pt x="421146" y="425068"/>
                  <a:pt x="420994" y="425068"/>
                </a:cubicBezTo>
                <a:cubicBezTo>
                  <a:pt x="421299" y="425372"/>
                  <a:pt x="421451" y="425753"/>
                  <a:pt x="421451" y="426211"/>
                </a:cubicBezTo>
                <a:cubicBezTo>
                  <a:pt x="421604" y="426211"/>
                  <a:pt x="421832" y="426134"/>
                  <a:pt x="422137" y="425982"/>
                </a:cubicBezTo>
                <a:cubicBezTo>
                  <a:pt x="421832" y="425372"/>
                  <a:pt x="421680" y="424991"/>
                  <a:pt x="421680" y="424839"/>
                </a:cubicBezTo>
                <a:close/>
                <a:moveTo>
                  <a:pt x="125872" y="424839"/>
                </a:moveTo>
                <a:cubicBezTo>
                  <a:pt x="125567" y="424991"/>
                  <a:pt x="125414" y="425220"/>
                  <a:pt x="125414" y="425525"/>
                </a:cubicBezTo>
                <a:lnTo>
                  <a:pt x="125643" y="425525"/>
                </a:lnTo>
                <a:cubicBezTo>
                  <a:pt x="125643" y="425220"/>
                  <a:pt x="125719" y="424991"/>
                  <a:pt x="125872" y="424839"/>
                </a:cubicBezTo>
                <a:close/>
                <a:moveTo>
                  <a:pt x="1708012" y="424610"/>
                </a:moveTo>
                <a:cubicBezTo>
                  <a:pt x="1708012" y="424763"/>
                  <a:pt x="1707784" y="424915"/>
                  <a:pt x="1707326" y="425068"/>
                </a:cubicBezTo>
                <a:cubicBezTo>
                  <a:pt x="1707479" y="425220"/>
                  <a:pt x="1707593" y="425410"/>
                  <a:pt x="1707669" y="425639"/>
                </a:cubicBezTo>
                <a:cubicBezTo>
                  <a:pt x="1707745" y="425868"/>
                  <a:pt x="1707860" y="426058"/>
                  <a:pt x="1708012" y="426211"/>
                </a:cubicBezTo>
                <a:lnTo>
                  <a:pt x="1708469" y="425982"/>
                </a:lnTo>
                <a:cubicBezTo>
                  <a:pt x="1708317" y="425677"/>
                  <a:pt x="1708203" y="425449"/>
                  <a:pt x="1708126" y="425296"/>
                </a:cubicBezTo>
                <a:cubicBezTo>
                  <a:pt x="1708050" y="425144"/>
                  <a:pt x="1708012" y="424915"/>
                  <a:pt x="1708012" y="424610"/>
                </a:cubicBezTo>
                <a:close/>
                <a:moveTo>
                  <a:pt x="1435369" y="424610"/>
                </a:moveTo>
                <a:cubicBezTo>
                  <a:pt x="1435216" y="424610"/>
                  <a:pt x="1435140" y="424687"/>
                  <a:pt x="1435140" y="424839"/>
                </a:cubicBezTo>
                <a:lnTo>
                  <a:pt x="1435369" y="424839"/>
                </a:lnTo>
                <a:close/>
                <a:moveTo>
                  <a:pt x="1427368" y="424610"/>
                </a:moveTo>
                <a:cubicBezTo>
                  <a:pt x="1427215" y="424763"/>
                  <a:pt x="1427139" y="424839"/>
                  <a:pt x="1427139" y="424839"/>
                </a:cubicBezTo>
                <a:lnTo>
                  <a:pt x="1426910" y="425068"/>
                </a:lnTo>
                <a:cubicBezTo>
                  <a:pt x="1427215" y="424915"/>
                  <a:pt x="1427368" y="424839"/>
                  <a:pt x="1427368" y="424839"/>
                </a:cubicBezTo>
                <a:close/>
                <a:moveTo>
                  <a:pt x="1140627" y="424610"/>
                </a:moveTo>
                <a:cubicBezTo>
                  <a:pt x="1140627" y="424610"/>
                  <a:pt x="1140322" y="424763"/>
                  <a:pt x="1139713" y="425068"/>
                </a:cubicBezTo>
                <a:lnTo>
                  <a:pt x="1139941" y="425296"/>
                </a:lnTo>
                <a:cubicBezTo>
                  <a:pt x="1140094" y="425144"/>
                  <a:pt x="1140208" y="425068"/>
                  <a:pt x="1140284" y="425068"/>
                </a:cubicBezTo>
                <a:cubicBezTo>
                  <a:pt x="1140360" y="425068"/>
                  <a:pt x="1140474" y="424991"/>
                  <a:pt x="1140627" y="424839"/>
                </a:cubicBezTo>
                <a:close/>
                <a:moveTo>
                  <a:pt x="1131254" y="424610"/>
                </a:moveTo>
                <a:cubicBezTo>
                  <a:pt x="1131254" y="424763"/>
                  <a:pt x="1131178" y="424877"/>
                  <a:pt x="1131026" y="424953"/>
                </a:cubicBezTo>
                <a:cubicBezTo>
                  <a:pt x="1130873" y="425029"/>
                  <a:pt x="1130721" y="425220"/>
                  <a:pt x="1130569" y="425525"/>
                </a:cubicBezTo>
                <a:cubicBezTo>
                  <a:pt x="1131483" y="425220"/>
                  <a:pt x="1132016" y="425068"/>
                  <a:pt x="1132169" y="425068"/>
                </a:cubicBezTo>
                <a:cubicBezTo>
                  <a:pt x="1132169" y="425068"/>
                  <a:pt x="1131864" y="424915"/>
                  <a:pt x="1131254" y="424610"/>
                </a:cubicBezTo>
                <a:close/>
                <a:moveTo>
                  <a:pt x="1085077" y="424610"/>
                </a:moveTo>
                <a:lnTo>
                  <a:pt x="1084848" y="424839"/>
                </a:lnTo>
                <a:lnTo>
                  <a:pt x="1084848" y="425068"/>
                </a:lnTo>
                <a:lnTo>
                  <a:pt x="1085077" y="424839"/>
                </a:lnTo>
                <a:close/>
                <a:moveTo>
                  <a:pt x="1050787" y="424610"/>
                </a:moveTo>
                <a:lnTo>
                  <a:pt x="1050558" y="424839"/>
                </a:lnTo>
                <a:cubicBezTo>
                  <a:pt x="1050254" y="425144"/>
                  <a:pt x="1050101" y="425372"/>
                  <a:pt x="1050101" y="425525"/>
                </a:cubicBezTo>
                <a:cubicBezTo>
                  <a:pt x="1050558" y="425525"/>
                  <a:pt x="1050787" y="425449"/>
                  <a:pt x="1050787" y="425296"/>
                </a:cubicBezTo>
                <a:cubicBezTo>
                  <a:pt x="1051244" y="424839"/>
                  <a:pt x="1051244" y="424610"/>
                  <a:pt x="1050787" y="424610"/>
                </a:cubicBezTo>
                <a:close/>
                <a:moveTo>
                  <a:pt x="1047129" y="424610"/>
                </a:moveTo>
                <a:cubicBezTo>
                  <a:pt x="1046825" y="424763"/>
                  <a:pt x="1046520" y="424991"/>
                  <a:pt x="1046215" y="425296"/>
                </a:cubicBezTo>
                <a:cubicBezTo>
                  <a:pt x="1046367" y="425296"/>
                  <a:pt x="1046444" y="425372"/>
                  <a:pt x="1046444" y="425525"/>
                </a:cubicBezTo>
                <a:cubicBezTo>
                  <a:pt x="1046748" y="425372"/>
                  <a:pt x="1046901" y="425258"/>
                  <a:pt x="1046901" y="425182"/>
                </a:cubicBezTo>
                <a:cubicBezTo>
                  <a:pt x="1046901" y="425106"/>
                  <a:pt x="1047053" y="424991"/>
                  <a:pt x="1047358" y="424839"/>
                </a:cubicBezTo>
                <a:cubicBezTo>
                  <a:pt x="1047358" y="424687"/>
                  <a:pt x="1047282" y="424610"/>
                  <a:pt x="1047129" y="424610"/>
                </a:cubicBezTo>
                <a:close/>
                <a:moveTo>
                  <a:pt x="1038671" y="424610"/>
                </a:moveTo>
                <a:cubicBezTo>
                  <a:pt x="1038519" y="424763"/>
                  <a:pt x="1038443" y="424839"/>
                  <a:pt x="1038443" y="424839"/>
                </a:cubicBezTo>
                <a:lnTo>
                  <a:pt x="1038214" y="425068"/>
                </a:lnTo>
                <a:cubicBezTo>
                  <a:pt x="1038519" y="424915"/>
                  <a:pt x="1038671" y="424839"/>
                  <a:pt x="1038671" y="424839"/>
                </a:cubicBezTo>
                <a:close/>
                <a:moveTo>
                  <a:pt x="986093" y="424610"/>
                </a:moveTo>
                <a:cubicBezTo>
                  <a:pt x="985941" y="424610"/>
                  <a:pt x="985788" y="424687"/>
                  <a:pt x="985636" y="424839"/>
                </a:cubicBezTo>
                <a:lnTo>
                  <a:pt x="985408" y="425068"/>
                </a:lnTo>
                <a:cubicBezTo>
                  <a:pt x="985712" y="424915"/>
                  <a:pt x="986017" y="424839"/>
                  <a:pt x="986322" y="424839"/>
                </a:cubicBezTo>
                <a:cubicBezTo>
                  <a:pt x="986322" y="424687"/>
                  <a:pt x="986246" y="424610"/>
                  <a:pt x="986093" y="424610"/>
                </a:cubicBezTo>
                <a:close/>
                <a:moveTo>
                  <a:pt x="574537" y="424610"/>
                </a:moveTo>
                <a:cubicBezTo>
                  <a:pt x="574537" y="424763"/>
                  <a:pt x="574308" y="424915"/>
                  <a:pt x="573851" y="425068"/>
                </a:cubicBezTo>
                <a:cubicBezTo>
                  <a:pt x="574004" y="425220"/>
                  <a:pt x="574118" y="425410"/>
                  <a:pt x="574194" y="425639"/>
                </a:cubicBezTo>
                <a:cubicBezTo>
                  <a:pt x="574270" y="425868"/>
                  <a:pt x="574385" y="426058"/>
                  <a:pt x="574537" y="426211"/>
                </a:cubicBezTo>
                <a:lnTo>
                  <a:pt x="574994" y="425982"/>
                </a:lnTo>
                <a:cubicBezTo>
                  <a:pt x="574842" y="425677"/>
                  <a:pt x="574728" y="425449"/>
                  <a:pt x="574651" y="425296"/>
                </a:cubicBezTo>
                <a:cubicBezTo>
                  <a:pt x="574575" y="425144"/>
                  <a:pt x="574537" y="424915"/>
                  <a:pt x="574537" y="424610"/>
                </a:cubicBezTo>
                <a:close/>
                <a:moveTo>
                  <a:pt x="280481" y="424610"/>
                </a:moveTo>
                <a:cubicBezTo>
                  <a:pt x="279719" y="424915"/>
                  <a:pt x="279262" y="425144"/>
                  <a:pt x="279110" y="425296"/>
                </a:cubicBezTo>
                <a:cubicBezTo>
                  <a:pt x="278957" y="425449"/>
                  <a:pt x="279034" y="425830"/>
                  <a:pt x="279338" y="426439"/>
                </a:cubicBezTo>
                <a:cubicBezTo>
                  <a:pt x="279643" y="426134"/>
                  <a:pt x="279834" y="425830"/>
                  <a:pt x="279910" y="425525"/>
                </a:cubicBezTo>
                <a:cubicBezTo>
                  <a:pt x="279986" y="425220"/>
                  <a:pt x="280177" y="424915"/>
                  <a:pt x="280481" y="424610"/>
                </a:cubicBezTo>
                <a:close/>
                <a:moveTo>
                  <a:pt x="1530085" y="424382"/>
                </a:moveTo>
                <a:cubicBezTo>
                  <a:pt x="1530085" y="424534"/>
                  <a:pt x="1530009" y="424687"/>
                  <a:pt x="1529856" y="424839"/>
                </a:cubicBezTo>
                <a:cubicBezTo>
                  <a:pt x="1530161" y="424839"/>
                  <a:pt x="1530352" y="424877"/>
                  <a:pt x="1530428" y="424953"/>
                </a:cubicBezTo>
                <a:cubicBezTo>
                  <a:pt x="1530504" y="425029"/>
                  <a:pt x="1530695" y="425068"/>
                  <a:pt x="1530999" y="425068"/>
                </a:cubicBezTo>
                <a:cubicBezTo>
                  <a:pt x="1531152" y="424915"/>
                  <a:pt x="1531228" y="424763"/>
                  <a:pt x="1531228" y="424610"/>
                </a:cubicBezTo>
                <a:cubicBezTo>
                  <a:pt x="1531076" y="424610"/>
                  <a:pt x="1530923" y="424572"/>
                  <a:pt x="1530771" y="424496"/>
                </a:cubicBezTo>
                <a:cubicBezTo>
                  <a:pt x="1530619" y="424420"/>
                  <a:pt x="1530390" y="424382"/>
                  <a:pt x="1530085" y="424382"/>
                </a:cubicBezTo>
                <a:close/>
                <a:moveTo>
                  <a:pt x="1089192" y="424382"/>
                </a:moveTo>
                <a:cubicBezTo>
                  <a:pt x="1088582" y="424687"/>
                  <a:pt x="1088087" y="424877"/>
                  <a:pt x="1087706" y="424953"/>
                </a:cubicBezTo>
                <a:cubicBezTo>
                  <a:pt x="1087325" y="425029"/>
                  <a:pt x="1086982" y="425220"/>
                  <a:pt x="1086677" y="425525"/>
                </a:cubicBezTo>
                <a:cubicBezTo>
                  <a:pt x="1086982" y="425830"/>
                  <a:pt x="1087173" y="426020"/>
                  <a:pt x="1087249" y="426096"/>
                </a:cubicBezTo>
                <a:cubicBezTo>
                  <a:pt x="1087325" y="426172"/>
                  <a:pt x="1087439" y="426287"/>
                  <a:pt x="1087592" y="426439"/>
                </a:cubicBezTo>
                <a:cubicBezTo>
                  <a:pt x="1087896" y="426134"/>
                  <a:pt x="1088125" y="425830"/>
                  <a:pt x="1088277" y="425525"/>
                </a:cubicBezTo>
                <a:cubicBezTo>
                  <a:pt x="1088430" y="425220"/>
                  <a:pt x="1088735" y="424839"/>
                  <a:pt x="1089192" y="424382"/>
                </a:cubicBezTo>
                <a:close/>
                <a:moveTo>
                  <a:pt x="983350" y="424382"/>
                </a:moveTo>
                <a:cubicBezTo>
                  <a:pt x="982436" y="424687"/>
                  <a:pt x="981902" y="424953"/>
                  <a:pt x="981750" y="425182"/>
                </a:cubicBezTo>
                <a:cubicBezTo>
                  <a:pt x="981597" y="425410"/>
                  <a:pt x="981674" y="425906"/>
                  <a:pt x="981979" y="426668"/>
                </a:cubicBezTo>
                <a:cubicBezTo>
                  <a:pt x="982283" y="426058"/>
                  <a:pt x="982512" y="425601"/>
                  <a:pt x="982664" y="425296"/>
                </a:cubicBezTo>
                <a:cubicBezTo>
                  <a:pt x="982817" y="424991"/>
                  <a:pt x="983045" y="424687"/>
                  <a:pt x="983350" y="424382"/>
                </a:cubicBezTo>
                <a:close/>
                <a:moveTo>
                  <a:pt x="739510" y="424382"/>
                </a:moveTo>
                <a:cubicBezTo>
                  <a:pt x="739510" y="424534"/>
                  <a:pt x="739434" y="424687"/>
                  <a:pt x="739282" y="424839"/>
                </a:cubicBezTo>
                <a:cubicBezTo>
                  <a:pt x="739586" y="424839"/>
                  <a:pt x="739777" y="424877"/>
                  <a:pt x="739853" y="424953"/>
                </a:cubicBezTo>
                <a:cubicBezTo>
                  <a:pt x="739929" y="425029"/>
                  <a:pt x="740120" y="425068"/>
                  <a:pt x="740425" y="425068"/>
                </a:cubicBezTo>
                <a:cubicBezTo>
                  <a:pt x="740577" y="424915"/>
                  <a:pt x="740653" y="424763"/>
                  <a:pt x="740653" y="424610"/>
                </a:cubicBezTo>
                <a:cubicBezTo>
                  <a:pt x="740501" y="424610"/>
                  <a:pt x="740348" y="424572"/>
                  <a:pt x="740196" y="424496"/>
                </a:cubicBezTo>
                <a:cubicBezTo>
                  <a:pt x="740043" y="424420"/>
                  <a:pt x="739815" y="424382"/>
                  <a:pt x="739510" y="424382"/>
                </a:cubicBezTo>
                <a:close/>
                <a:moveTo>
                  <a:pt x="1582092" y="424267"/>
                </a:moveTo>
                <a:cubicBezTo>
                  <a:pt x="1581711" y="424039"/>
                  <a:pt x="1581368" y="424306"/>
                  <a:pt x="1581063" y="425068"/>
                </a:cubicBezTo>
                <a:lnTo>
                  <a:pt x="1582677" y="424462"/>
                </a:lnTo>
                <a:close/>
                <a:moveTo>
                  <a:pt x="10467" y="424267"/>
                </a:moveTo>
                <a:cubicBezTo>
                  <a:pt x="10086" y="424039"/>
                  <a:pt x="9743" y="424306"/>
                  <a:pt x="9438" y="425068"/>
                </a:cubicBezTo>
                <a:lnTo>
                  <a:pt x="11052" y="424462"/>
                </a:lnTo>
                <a:close/>
                <a:moveTo>
                  <a:pt x="1844124" y="424210"/>
                </a:moveTo>
                <a:cubicBezTo>
                  <a:pt x="1843629" y="424325"/>
                  <a:pt x="1843191" y="424763"/>
                  <a:pt x="1842810" y="425525"/>
                </a:cubicBezTo>
                <a:cubicBezTo>
                  <a:pt x="1843572" y="425372"/>
                  <a:pt x="1844562" y="425144"/>
                  <a:pt x="1845782" y="424839"/>
                </a:cubicBezTo>
                <a:cubicBezTo>
                  <a:pt x="1845172" y="424306"/>
                  <a:pt x="1844620" y="424096"/>
                  <a:pt x="1844124" y="424210"/>
                </a:cubicBezTo>
                <a:close/>
                <a:moveTo>
                  <a:pt x="1282149" y="424210"/>
                </a:moveTo>
                <a:cubicBezTo>
                  <a:pt x="1281654" y="424325"/>
                  <a:pt x="1281216" y="424763"/>
                  <a:pt x="1280835" y="425525"/>
                </a:cubicBezTo>
                <a:cubicBezTo>
                  <a:pt x="1281597" y="425372"/>
                  <a:pt x="1282588" y="425144"/>
                  <a:pt x="1283807" y="424839"/>
                </a:cubicBezTo>
                <a:cubicBezTo>
                  <a:pt x="1283197" y="424306"/>
                  <a:pt x="1282645" y="424096"/>
                  <a:pt x="1282149" y="424210"/>
                </a:cubicBezTo>
                <a:close/>
                <a:moveTo>
                  <a:pt x="348699" y="424210"/>
                </a:moveTo>
                <a:cubicBezTo>
                  <a:pt x="348204" y="424325"/>
                  <a:pt x="347766" y="424763"/>
                  <a:pt x="347385" y="425525"/>
                </a:cubicBezTo>
                <a:cubicBezTo>
                  <a:pt x="348147" y="425372"/>
                  <a:pt x="349137" y="425144"/>
                  <a:pt x="350357" y="424839"/>
                </a:cubicBezTo>
                <a:cubicBezTo>
                  <a:pt x="349747" y="424306"/>
                  <a:pt x="349195" y="424096"/>
                  <a:pt x="348699" y="424210"/>
                </a:cubicBezTo>
                <a:close/>
                <a:moveTo>
                  <a:pt x="1915048" y="424153"/>
                </a:moveTo>
                <a:lnTo>
                  <a:pt x="1915048" y="424382"/>
                </a:lnTo>
                <a:lnTo>
                  <a:pt x="1915276" y="424382"/>
                </a:lnTo>
                <a:cubicBezTo>
                  <a:pt x="1915124" y="424229"/>
                  <a:pt x="1915048" y="424153"/>
                  <a:pt x="1915048" y="424153"/>
                </a:cubicBezTo>
                <a:close/>
                <a:moveTo>
                  <a:pt x="1712584" y="424153"/>
                </a:moveTo>
                <a:lnTo>
                  <a:pt x="1712356" y="424382"/>
                </a:lnTo>
                <a:lnTo>
                  <a:pt x="1712584" y="424382"/>
                </a:lnTo>
                <a:lnTo>
                  <a:pt x="1712813" y="424382"/>
                </a:lnTo>
                <a:cubicBezTo>
                  <a:pt x="1712813" y="424229"/>
                  <a:pt x="1712736" y="424153"/>
                  <a:pt x="1712584" y="424153"/>
                </a:cubicBezTo>
                <a:close/>
                <a:moveTo>
                  <a:pt x="1705726" y="424153"/>
                </a:moveTo>
                <a:lnTo>
                  <a:pt x="1705726" y="424382"/>
                </a:lnTo>
                <a:lnTo>
                  <a:pt x="1706412" y="424382"/>
                </a:lnTo>
                <a:lnTo>
                  <a:pt x="1706412" y="424153"/>
                </a:lnTo>
                <a:close/>
                <a:moveTo>
                  <a:pt x="1617639" y="424153"/>
                </a:moveTo>
                <a:cubicBezTo>
                  <a:pt x="1617334" y="424153"/>
                  <a:pt x="1617182" y="424306"/>
                  <a:pt x="1617182" y="424610"/>
                </a:cubicBezTo>
                <a:cubicBezTo>
                  <a:pt x="1617334" y="424610"/>
                  <a:pt x="1617410" y="424687"/>
                  <a:pt x="1617410" y="424839"/>
                </a:cubicBezTo>
                <a:cubicBezTo>
                  <a:pt x="1617715" y="424534"/>
                  <a:pt x="1618020" y="424306"/>
                  <a:pt x="1618325" y="424153"/>
                </a:cubicBezTo>
                <a:cubicBezTo>
                  <a:pt x="1617868" y="424153"/>
                  <a:pt x="1617639" y="424153"/>
                  <a:pt x="1617639" y="424153"/>
                </a:cubicBezTo>
                <a:close/>
                <a:moveTo>
                  <a:pt x="1604609" y="424153"/>
                </a:moveTo>
                <a:cubicBezTo>
                  <a:pt x="1604304" y="424763"/>
                  <a:pt x="1604152" y="425068"/>
                  <a:pt x="1604152" y="425068"/>
                </a:cubicBezTo>
                <a:cubicBezTo>
                  <a:pt x="1604304" y="425068"/>
                  <a:pt x="1604456" y="425029"/>
                  <a:pt x="1604609" y="424953"/>
                </a:cubicBezTo>
                <a:cubicBezTo>
                  <a:pt x="1604761" y="424877"/>
                  <a:pt x="1604990" y="424839"/>
                  <a:pt x="1605294" y="424839"/>
                </a:cubicBezTo>
                <a:cubicBezTo>
                  <a:pt x="1604990" y="424687"/>
                  <a:pt x="1604837" y="424572"/>
                  <a:pt x="1604837" y="424496"/>
                </a:cubicBezTo>
                <a:cubicBezTo>
                  <a:pt x="1604837" y="424420"/>
                  <a:pt x="1604761" y="424306"/>
                  <a:pt x="1604609" y="424153"/>
                </a:cubicBezTo>
                <a:close/>
                <a:moveTo>
                  <a:pt x="1595922" y="424153"/>
                </a:moveTo>
                <a:cubicBezTo>
                  <a:pt x="1595617" y="424306"/>
                  <a:pt x="1595312" y="424534"/>
                  <a:pt x="1595007" y="424839"/>
                </a:cubicBezTo>
                <a:cubicBezTo>
                  <a:pt x="1595007" y="424839"/>
                  <a:pt x="1595312" y="425068"/>
                  <a:pt x="1595922" y="425525"/>
                </a:cubicBezTo>
                <a:close/>
                <a:moveTo>
                  <a:pt x="1586321" y="424153"/>
                </a:moveTo>
                <a:cubicBezTo>
                  <a:pt x="1585711" y="424458"/>
                  <a:pt x="1585330" y="424610"/>
                  <a:pt x="1585178" y="424610"/>
                </a:cubicBezTo>
                <a:cubicBezTo>
                  <a:pt x="1585178" y="424763"/>
                  <a:pt x="1585102" y="424915"/>
                  <a:pt x="1584949" y="425068"/>
                </a:cubicBezTo>
                <a:cubicBezTo>
                  <a:pt x="1585254" y="424915"/>
                  <a:pt x="1585521" y="424839"/>
                  <a:pt x="1585749" y="424839"/>
                </a:cubicBezTo>
                <a:cubicBezTo>
                  <a:pt x="1585978" y="424839"/>
                  <a:pt x="1586244" y="424763"/>
                  <a:pt x="1586549" y="424610"/>
                </a:cubicBezTo>
                <a:cubicBezTo>
                  <a:pt x="1586397" y="424610"/>
                  <a:pt x="1586321" y="424458"/>
                  <a:pt x="1586321" y="424153"/>
                </a:cubicBezTo>
                <a:close/>
                <a:moveTo>
                  <a:pt x="1481851" y="424153"/>
                </a:moveTo>
                <a:cubicBezTo>
                  <a:pt x="1482003" y="424306"/>
                  <a:pt x="1482079" y="424382"/>
                  <a:pt x="1482079" y="424382"/>
                </a:cubicBezTo>
                <a:lnTo>
                  <a:pt x="1482079" y="424153"/>
                </a:lnTo>
                <a:close/>
                <a:moveTo>
                  <a:pt x="1475450" y="424153"/>
                </a:moveTo>
                <a:cubicBezTo>
                  <a:pt x="1475297" y="424153"/>
                  <a:pt x="1475221" y="424229"/>
                  <a:pt x="1475221" y="424382"/>
                </a:cubicBezTo>
                <a:lnTo>
                  <a:pt x="1475450" y="424382"/>
                </a:lnTo>
                <a:cubicBezTo>
                  <a:pt x="1475450" y="424382"/>
                  <a:pt x="1475602" y="424382"/>
                  <a:pt x="1475907" y="424382"/>
                </a:cubicBezTo>
                <a:close/>
                <a:moveTo>
                  <a:pt x="1471564" y="424153"/>
                </a:moveTo>
                <a:cubicBezTo>
                  <a:pt x="1471411" y="424153"/>
                  <a:pt x="1471335" y="424229"/>
                  <a:pt x="1471335" y="424382"/>
                </a:cubicBezTo>
                <a:lnTo>
                  <a:pt x="1471564" y="424382"/>
                </a:lnTo>
                <a:close/>
                <a:moveTo>
                  <a:pt x="1469506" y="424153"/>
                </a:moveTo>
                <a:lnTo>
                  <a:pt x="1469506" y="424382"/>
                </a:lnTo>
                <a:lnTo>
                  <a:pt x="1469735" y="424382"/>
                </a:lnTo>
                <a:close/>
                <a:moveTo>
                  <a:pt x="1468592" y="424153"/>
                </a:moveTo>
                <a:lnTo>
                  <a:pt x="1468363" y="424382"/>
                </a:lnTo>
                <a:lnTo>
                  <a:pt x="1468592" y="424382"/>
                </a:lnTo>
                <a:close/>
                <a:moveTo>
                  <a:pt x="1418223" y="424153"/>
                </a:moveTo>
                <a:cubicBezTo>
                  <a:pt x="1418223" y="424458"/>
                  <a:pt x="1418185" y="424687"/>
                  <a:pt x="1418109" y="424839"/>
                </a:cubicBezTo>
                <a:cubicBezTo>
                  <a:pt x="1418033" y="424991"/>
                  <a:pt x="1417995" y="425220"/>
                  <a:pt x="1417995" y="425525"/>
                </a:cubicBezTo>
                <a:cubicBezTo>
                  <a:pt x="1418605" y="425220"/>
                  <a:pt x="1418986" y="425068"/>
                  <a:pt x="1419138" y="425068"/>
                </a:cubicBezTo>
                <a:lnTo>
                  <a:pt x="1418909" y="425068"/>
                </a:lnTo>
                <a:cubicBezTo>
                  <a:pt x="1418909" y="424915"/>
                  <a:pt x="1418681" y="424610"/>
                  <a:pt x="1418223" y="424153"/>
                </a:cubicBezTo>
                <a:close/>
                <a:moveTo>
                  <a:pt x="1353073" y="424153"/>
                </a:moveTo>
                <a:lnTo>
                  <a:pt x="1353073" y="424382"/>
                </a:lnTo>
                <a:lnTo>
                  <a:pt x="1353301" y="424382"/>
                </a:lnTo>
                <a:cubicBezTo>
                  <a:pt x="1353149" y="424229"/>
                  <a:pt x="1353073" y="424153"/>
                  <a:pt x="1353073" y="424153"/>
                </a:cubicBezTo>
                <a:close/>
                <a:moveTo>
                  <a:pt x="894196" y="424153"/>
                </a:moveTo>
                <a:lnTo>
                  <a:pt x="893967" y="424382"/>
                </a:lnTo>
                <a:lnTo>
                  <a:pt x="894196" y="424382"/>
                </a:lnTo>
                <a:close/>
                <a:moveTo>
                  <a:pt x="691276" y="424153"/>
                </a:moveTo>
                <a:cubicBezTo>
                  <a:pt x="691428" y="424306"/>
                  <a:pt x="691504" y="424382"/>
                  <a:pt x="691504" y="424382"/>
                </a:cubicBezTo>
                <a:lnTo>
                  <a:pt x="691504" y="424153"/>
                </a:lnTo>
                <a:close/>
                <a:moveTo>
                  <a:pt x="684875" y="424153"/>
                </a:moveTo>
                <a:cubicBezTo>
                  <a:pt x="684722" y="424153"/>
                  <a:pt x="684646" y="424229"/>
                  <a:pt x="684646" y="424382"/>
                </a:cubicBezTo>
                <a:lnTo>
                  <a:pt x="684875" y="424382"/>
                </a:lnTo>
                <a:cubicBezTo>
                  <a:pt x="684875" y="424382"/>
                  <a:pt x="685027" y="424382"/>
                  <a:pt x="685332" y="424382"/>
                </a:cubicBezTo>
                <a:close/>
                <a:moveTo>
                  <a:pt x="680989" y="424153"/>
                </a:moveTo>
                <a:cubicBezTo>
                  <a:pt x="680836" y="424153"/>
                  <a:pt x="680760" y="424229"/>
                  <a:pt x="680760" y="424382"/>
                </a:cubicBezTo>
                <a:lnTo>
                  <a:pt x="680989" y="424382"/>
                </a:lnTo>
                <a:close/>
                <a:moveTo>
                  <a:pt x="678931" y="424153"/>
                </a:moveTo>
                <a:lnTo>
                  <a:pt x="678931" y="424382"/>
                </a:lnTo>
                <a:lnTo>
                  <a:pt x="679160" y="424382"/>
                </a:lnTo>
                <a:close/>
                <a:moveTo>
                  <a:pt x="678017" y="424153"/>
                </a:moveTo>
                <a:lnTo>
                  <a:pt x="677788" y="424382"/>
                </a:lnTo>
                <a:lnTo>
                  <a:pt x="678017" y="424382"/>
                </a:lnTo>
                <a:close/>
                <a:moveTo>
                  <a:pt x="579109" y="424153"/>
                </a:moveTo>
                <a:lnTo>
                  <a:pt x="578881" y="424382"/>
                </a:lnTo>
                <a:lnTo>
                  <a:pt x="579109" y="424382"/>
                </a:lnTo>
                <a:lnTo>
                  <a:pt x="579338" y="424382"/>
                </a:lnTo>
                <a:cubicBezTo>
                  <a:pt x="579338" y="424229"/>
                  <a:pt x="579262" y="424153"/>
                  <a:pt x="579109" y="424153"/>
                </a:cubicBezTo>
                <a:close/>
                <a:moveTo>
                  <a:pt x="572251" y="424153"/>
                </a:moveTo>
                <a:lnTo>
                  <a:pt x="572251" y="424382"/>
                </a:lnTo>
                <a:lnTo>
                  <a:pt x="572937" y="424382"/>
                </a:lnTo>
                <a:lnTo>
                  <a:pt x="572937" y="424153"/>
                </a:lnTo>
                <a:close/>
                <a:moveTo>
                  <a:pt x="419622" y="424153"/>
                </a:moveTo>
                <a:lnTo>
                  <a:pt x="419622" y="424382"/>
                </a:lnTo>
                <a:lnTo>
                  <a:pt x="419851" y="424382"/>
                </a:lnTo>
                <a:cubicBezTo>
                  <a:pt x="419699" y="424229"/>
                  <a:pt x="419622" y="424153"/>
                  <a:pt x="419622" y="424153"/>
                </a:cubicBezTo>
                <a:close/>
                <a:moveTo>
                  <a:pt x="236590" y="424153"/>
                </a:moveTo>
                <a:cubicBezTo>
                  <a:pt x="236438" y="424153"/>
                  <a:pt x="236361" y="424229"/>
                  <a:pt x="236361" y="424382"/>
                </a:cubicBezTo>
                <a:cubicBezTo>
                  <a:pt x="236361" y="424534"/>
                  <a:pt x="236323" y="424687"/>
                  <a:pt x="236247" y="424839"/>
                </a:cubicBezTo>
                <a:cubicBezTo>
                  <a:pt x="236171" y="424991"/>
                  <a:pt x="236209" y="425220"/>
                  <a:pt x="236361" y="425525"/>
                </a:cubicBezTo>
                <a:lnTo>
                  <a:pt x="236819" y="425525"/>
                </a:lnTo>
                <a:cubicBezTo>
                  <a:pt x="236819" y="424915"/>
                  <a:pt x="236743" y="424458"/>
                  <a:pt x="236590" y="424153"/>
                </a:cubicBezTo>
                <a:close/>
                <a:moveTo>
                  <a:pt x="46014" y="424153"/>
                </a:moveTo>
                <a:cubicBezTo>
                  <a:pt x="45709" y="424153"/>
                  <a:pt x="45557" y="424306"/>
                  <a:pt x="45557" y="424610"/>
                </a:cubicBezTo>
                <a:cubicBezTo>
                  <a:pt x="45709" y="424610"/>
                  <a:pt x="45785" y="424687"/>
                  <a:pt x="45785" y="424839"/>
                </a:cubicBezTo>
                <a:cubicBezTo>
                  <a:pt x="46090" y="424534"/>
                  <a:pt x="46395" y="424306"/>
                  <a:pt x="46700" y="424153"/>
                </a:cubicBezTo>
                <a:cubicBezTo>
                  <a:pt x="46242" y="424153"/>
                  <a:pt x="46014" y="424153"/>
                  <a:pt x="46014" y="424153"/>
                </a:cubicBezTo>
                <a:close/>
                <a:moveTo>
                  <a:pt x="32984" y="424153"/>
                </a:moveTo>
                <a:cubicBezTo>
                  <a:pt x="32679" y="424763"/>
                  <a:pt x="32526" y="425068"/>
                  <a:pt x="32526" y="425068"/>
                </a:cubicBezTo>
                <a:cubicBezTo>
                  <a:pt x="32679" y="425068"/>
                  <a:pt x="32831" y="425029"/>
                  <a:pt x="32984" y="424953"/>
                </a:cubicBezTo>
                <a:cubicBezTo>
                  <a:pt x="33136" y="424877"/>
                  <a:pt x="33365" y="424839"/>
                  <a:pt x="33669" y="424839"/>
                </a:cubicBezTo>
                <a:cubicBezTo>
                  <a:pt x="33365" y="424687"/>
                  <a:pt x="33212" y="424572"/>
                  <a:pt x="33212" y="424496"/>
                </a:cubicBezTo>
                <a:cubicBezTo>
                  <a:pt x="33212" y="424420"/>
                  <a:pt x="33136" y="424306"/>
                  <a:pt x="32984" y="424153"/>
                </a:cubicBezTo>
                <a:close/>
                <a:moveTo>
                  <a:pt x="24297" y="424153"/>
                </a:moveTo>
                <a:cubicBezTo>
                  <a:pt x="23992" y="424306"/>
                  <a:pt x="23687" y="424534"/>
                  <a:pt x="23383" y="424839"/>
                </a:cubicBezTo>
                <a:cubicBezTo>
                  <a:pt x="23383" y="424839"/>
                  <a:pt x="23687" y="425068"/>
                  <a:pt x="24297" y="425525"/>
                </a:cubicBezTo>
                <a:close/>
                <a:moveTo>
                  <a:pt x="14696" y="424153"/>
                </a:moveTo>
                <a:cubicBezTo>
                  <a:pt x="14086" y="424458"/>
                  <a:pt x="13705" y="424610"/>
                  <a:pt x="13553" y="424610"/>
                </a:cubicBezTo>
                <a:cubicBezTo>
                  <a:pt x="13553" y="424763"/>
                  <a:pt x="13476" y="424915"/>
                  <a:pt x="13324" y="425068"/>
                </a:cubicBezTo>
                <a:cubicBezTo>
                  <a:pt x="13629" y="424915"/>
                  <a:pt x="13896" y="424839"/>
                  <a:pt x="14124" y="424839"/>
                </a:cubicBezTo>
                <a:cubicBezTo>
                  <a:pt x="14353" y="424839"/>
                  <a:pt x="14619" y="424763"/>
                  <a:pt x="14924" y="424610"/>
                </a:cubicBezTo>
                <a:cubicBezTo>
                  <a:pt x="14772" y="424610"/>
                  <a:pt x="14696" y="424458"/>
                  <a:pt x="14696" y="424153"/>
                </a:cubicBezTo>
                <a:close/>
                <a:moveTo>
                  <a:pt x="1611924" y="423925"/>
                </a:moveTo>
                <a:cubicBezTo>
                  <a:pt x="1611010" y="424382"/>
                  <a:pt x="1610629" y="425068"/>
                  <a:pt x="1610781" y="425982"/>
                </a:cubicBezTo>
                <a:cubicBezTo>
                  <a:pt x="1611390" y="425677"/>
                  <a:pt x="1612152" y="425296"/>
                  <a:pt x="1613067" y="424839"/>
                </a:cubicBezTo>
                <a:cubicBezTo>
                  <a:pt x="1612457" y="424534"/>
                  <a:pt x="1612076" y="424229"/>
                  <a:pt x="1611924" y="423925"/>
                </a:cubicBezTo>
                <a:close/>
                <a:moveTo>
                  <a:pt x="1483451" y="423925"/>
                </a:moveTo>
                <a:cubicBezTo>
                  <a:pt x="1482841" y="424534"/>
                  <a:pt x="1482574" y="424991"/>
                  <a:pt x="1482651" y="425296"/>
                </a:cubicBezTo>
                <a:cubicBezTo>
                  <a:pt x="1482727" y="425601"/>
                  <a:pt x="1482917" y="425982"/>
                  <a:pt x="1483222" y="426439"/>
                </a:cubicBezTo>
                <a:cubicBezTo>
                  <a:pt x="1483222" y="426439"/>
                  <a:pt x="1483603" y="426287"/>
                  <a:pt x="1484365" y="425982"/>
                </a:cubicBezTo>
                <a:cubicBezTo>
                  <a:pt x="1484060" y="425525"/>
                  <a:pt x="1483908" y="425144"/>
                  <a:pt x="1483908" y="424839"/>
                </a:cubicBezTo>
                <a:cubicBezTo>
                  <a:pt x="1483908" y="424534"/>
                  <a:pt x="1483756" y="424229"/>
                  <a:pt x="1483451" y="423925"/>
                </a:cubicBezTo>
                <a:close/>
                <a:moveTo>
                  <a:pt x="1432854" y="423925"/>
                </a:moveTo>
                <a:cubicBezTo>
                  <a:pt x="1433159" y="424229"/>
                  <a:pt x="1433349" y="424496"/>
                  <a:pt x="1433425" y="424725"/>
                </a:cubicBezTo>
                <a:cubicBezTo>
                  <a:pt x="1433502" y="424953"/>
                  <a:pt x="1433692" y="425220"/>
                  <a:pt x="1433997" y="425525"/>
                </a:cubicBezTo>
                <a:lnTo>
                  <a:pt x="1433311" y="425525"/>
                </a:lnTo>
                <a:cubicBezTo>
                  <a:pt x="1433006" y="426134"/>
                  <a:pt x="1432816" y="426668"/>
                  <a:pt x="1432740" y="427125"/>
                </a:cubicBezTo>
                <a:cubicBezTo>
                  <a:pt x="1432663" y="427582"/>
                  <a:pt x="1432473" y="428039"/>
                  <a:pt x="1432168" y="428497"/>
                </a:cubicBezTo>
                <a:lnTo>
                  <a:pt x="1432938" y="428689"/>
                </a:lnTo>
                <a:lnTo>
                  <a:pt x="1434225" y="428137"/>
                </a:lnTo>
                <a:lnTo>
                  <a:pt x="1434225" y="428039"/>
                </a:lnTo>
                <a:cubicBezTo>
                  <a:pt x="1434225" y="427735"/>
                  <a:pt x="1434264" y="427392"/>
                  <a:pt x="1434340" y="427011"/>
                </a:cubicBezTo>
                <a:cubicBezTo>
                  <a:pt x="1434416" y="426630"/>
                  <a:pt x="1434530" y="426134"/>
                  <a:pt x="1434683" y="425525"/>
                </a:cubicBezTo>
                <a:lnTo>
                  <a:pt x="1433997" y="425525"/>
                </a:lnTo>
                <a:cubicBezTo>
                  <a:pt x="1434302" y="425068"/>
                  <a:pt x="1434454" y="424534"/>
                  <a:pt x="1434454" y="423925"/>
                </a:cubicBezTo>
                <a:close/>
                <a:moveTo>
                  <a:pt x="1145656" y="423925"/>
                </a:moveTo>
                <a:cubicBezTo>
                  <a:pt x="1145961" y="424229"/>
                  <a:pt x="1146228" y="424496"/>
                  <a:pt x="1146456" y="424725"/>
                </a:cubicBezTo>
                <a:cubicBezTo>
                  <a:pt x="1146685" y="424953"/>
                  <a:pt x="1146952" y="425220"/>
                  <a:pt x="1147256" y="425525"/>
                </a:cubicBezTo>
                <a:lnTo>
                  <a:pt x="1146571" y="425525"/>
                </a:lnTo>
                <a:cubicBezTo>
                  <a:pt x="1146266" y="426287"/>
                  <a:pt x="1146037" y="426858"/>
                  <a:pt x="1145885" y="427239"/>
                </a:cubicBezTo>
                <a:cubicBezTo>
                  <a:pt x="1145732" y="427620"/>
                  <a:pt x="1145504" y="428039"/>
                  <a:pt x="1145199" y="428497"/>
                </a:cubicBezTo>
                <a:cubicBezTo>
                  <a:pt x="1145808" y="428497"/>
                  <a:pt x="1146113" y="428573"/>
                  <a:pt x="1146113" y="428725"/>
                </a:cubicBezTo>
                <a:cubicBezTo>
                  <a:pt x="1146418" y="428573"/>
                  <a:pt x="1146647" y="428458"/>
                  <a:pt x="1146799" y="428382"/>
                </a:cubicBezTo>
                <a:cubicBezTo>
                  <a:pt x="1146952" y="428306"/>
                  <a:pt x="1147180" y="428192"/>
                  <a:pt x="1147485" y="428039"/>
                </a:cubicBezTo>
                <a:cubicBezTo>
                  <a:pt x="1147485" y="427735"/>
                  <a:pt x="1147523" y="427392"/>
                  <a:pt x="1147599" y="427011"/>
                </a:cubicBezTo>
                <a:cubicBezTo>
                  <a:pt x="1147675" y="426630"/>
                  <a:pt x="1147790" y="426134"/>
                  <a:pt x="1147942" y="425525"/>
                </a:cubicBezTo>
                <a:lnTo>
                  <a:pt x="1147256" y="425525"/>
                </a:lnTo>
                <a:cubicBezTo>
                  <a:pt x="1147409" y="425220"/>
                  <a:pt x="1147485" y="424953"/>
                  <a:pt x="1147485" y="424725"/>
                </a:cubicBezTo>
                <a:cubicBezTo>
                  <a:pt x="1147485" y="424496"/>
                  <a:pt x="1147561" y="424229"/>
                  <a:pt x="1147714" y="423925"/>
                </a:cubicBezTo>
                <a:close/>
                <a:moveTo>
                  <a:pt x="1108623" y="423925"/>
                </a:moveTo>
                <a:cubicBezTo>
                  <a:pt x="1108318" y="423925"/>
                  <a:pt x="1108051" y="423963"/>
                  <a:pt x="1107823" y="424039"/>
                </a:cubicBezTo>
                <a:cubicBezTo>
                  <a:pt x="1107594" y="424115"/>
                  <a:pt x="1107327" y="424153"/>
                  <a:pt x="1107023" y="424153"/>
                </a:cubicBezTo>
                <a:cubicBezTo>
                  <a:pt x="1107023" y="424610"/>
                  <a:pt x="1106946" y="424915"/>
                  <a:pt x="1106794" y="425068"/>
                </a:cubicBezTo>
                <a:lnTo>
                  <a:pt x="1106779" y="425098"/>
                </a:lnTo>
                <a:lnTo>
                  <a:pt x="1107366" y="425182"/>
                </a:lnTo>
                <a:cubicBezTo>
                  <a:pt x="1107594" y="425258"/>
                  <a:pt x="1107937" y="425372"/>
                  <a:pt x="1108394" y="425525"/>
                </a:cubicBezTo>
                <a:cubicBezTo>
                  <a:pt x="1108547" y="425068"/>
                  <a:pt x="1108623" y="424534"/>
                  <a:pt x="1108623" y="423925"/>
                </a:cubicBezTo>
                <a:close/>
                <a:moveTo>
                  <a:pt x="1094450" y="423925"/>
                </a:moveTo>
                <a:cubicBezTo>
                  <a:pt x="1094450" y="423925"/>
                  <a:pt x="1094145" y="424077"/>
                  <a:pt x="1093535" y="424382"/>
                </a:cubicBezTo>
                <a:cubicBezTo>
                  <a:pt x="1093840" y="424382"/>
                  <a:pt x="1094145" y="424534"/>
                  <a:pt x="1094450" y="424839"/>
                </a:cubicBezTo>
                <a:cubicBezTo>
                  <a:pt x="1094602" y="424839"/>
                  <a:pt x="1094678" y="424763"/>
                  <a:pt x="1094678" y="424610"/>
                </a:cubicBezTo>
                <a:cubicBezTo>
                  <a:pt x="1094678" y="424458"/>
                  <a:pt x="1094640" y="424344"/>
                  <a:pt x="1094564" y="424267"/>
                </a:cubicBezTo>
                <a:cubicBezTo>
                  <a:pt x="1094488" y="424191"/>
                  <a:pt x="1094450" y="424077"/>
                  <a:pt x="1094450" y="423925"/>
                </a:cubicBezTo>
                <a:close/>
                <a:moveTo>
                  <a:pt x="692876" y="423925"/>
                </a:moveTo>
                <a:cubicBezTo>
                  <a:pt x="692266" y="424534"/>
                  <a:pt x="691999" y="424991"/>
                  <a:pt x="692076" y="425296"/>
                </a:cubicBezTo>
                <a:cubicBezTo>
                  <a:pt x="692152" y="425601"/>
                  <a:pt x="692342" y="425982"/>
                  <a:pt x="692647" y="426439"/>
                </a:cubicBezTo>
                <a:cubicBezTo>
                  <a:pt x="692647" y="426439"/>
                  <a:pt x="693028" y="426287"/>
                  <a:pt x="693790" y="425982"/>
                </a:cubicBezTo>
                <a:cubicBezTo>
                  <a:pt x="693485" y="425525"/>
                  <a:pt x="693333" y="425144"/>
                  <a:pt x="693333" y="424839"/>
                </a:cubicBezTo>
                <a:cubicBezTo>
                  <a:pt x="693333" y="424534"/>
                  <a:pt x="693181" y="424229"/>
                  <a:pt x="692876" y="423925"/>
                </a:cubicBezTo>
                <a:close/>
                <a:moveTo>
                  <a:pt x="285968" y="423925"/>
                </a:moveTo>
                <a:lnTo>
                  <a:pt x="285968" y="424839"/>
                </a:lnTo>
                <a:lnTo>
                  <a:pt x="286196" y="424839"/>
                </a:lnTo>
                <a:lnTo>
                  <a:pt x="286196" y="423925"/>
                </a:lnTo>
                <a:close/>
                <a:moveTo>
                  <a:pt x="224246" y="423925"/>
                </a:moveTo>
                <a:cubicBezTo>
                  <a:pt x="223941" y="424077"/>
                  <a:pt x="223674" y="424153"/>
                  <a:pt x="223446" y="424153"/>
                </a:cubicBezTo>
                <a:cubicBezTo>
                  <a:pt x="223217" y="424153"/>
                  <a:pt x="222950" y="424229"/>
                  <a:pt x="222645" y="424382"/>
                </a:cubicBezTo>
                <a:cubicBezTo>
                  <a:pt x="222798" y="424534"/>
                  <a:pt x="222874" y="424687"/>
                  <a:pt x="222874" y="424839"/>
                </a:cubicBezTo>
                <a:cubicBezTo>
                  <a:pt x="223789" y="424534"/>
                  <a:pt x="224246" y="424382"/>
                  <a:pt x="224246" y="424382"/>
                </a:cubicBezTo>
                <a:close/>
                <a:moveTo>
                  <a:pt x="40299" y="423925"/>
                </a:moveTo>
                <a:cubicBezTo>
                  <a:pt x="39385" y="424382"/>
                  <a:pt x="39004" y="425068"/>
                  <a:pt x="39156" y="425982"/>
                </a:cubicBezTo>
                <a:cubicBezTo>
                  <a:pt x="39766" y="425677"/>
                  <a:pt x="40528" y="425296"/>
                  <a:pt x="41442" y="424839"/>
                </a:cubicBezTo>
                <a:cubicBezTo>
                  <a:pt x="40832" y="424534"/>
                  <a:pt x="40451" y="424229"/>
                  <a:pt x="40299" y="423925"/>
                </a:cubicBezTo>
                <a:close/>
                <a:moveTo>
                  <a:pt x="1930364" y="423696"/>
                </a:moveTo>
                <a:lnTo>
                  <a:pt x="1930592" y="423925"/>
                </a:lnTo>
                <a:lnTo>
                  <a:pt x="1930821" y="423696"/>
                </a:lnTo>
                <a:close/>
                <a:moveTo>
                  <a:pt x="1747560" y="423696"/>
                </a:moveTo>
                <a:cubicBezTo>
                  <a:pt x="1747255" y="423848"/>
                  <a:pt x="1746950" y="424077"/>
                  <a:pt x="1746646" y="424382"/>
                </a:cubicBezTo>
                <a:cubicBezTo>
                  <a:pt x="1746798" y="424382"/>
                  <a:pt x="1746874" y="424420"/>
                  <a:pt x="1746874" y="424496"/>
                </a:cubicBezTo>
                <a:cubicBezTo>
                  <a:pt x="1746874" y="424572"/>
                  <a:pt x="1746950" y="424610"/>
                  <a:pt x="1747103" y="424610"/>
                </a:cubicBezTo>
                <a:cubicBezTo>
                  <a:pt x="1747103" y="424458"/>
                  <a:pt x="1747255" y="424229"/>
                  <a:pt x="1747560" y="423925"/>
                </a:cubicBezTo>
                <a:close/>
                <a:moveTo>
                  <a:pt x="1628155" y="423696"/>
                </a:moveTo>
                <a:cubicBezTo>
                  <a:pt x="1628002" y="423848"/>
                  <a:pt x="1627926" y="424077"/>
                  <a:pt x="1627926" y="424382"/>
                </a:cubicBezTo>
                <a:lnTo>
                  <a:pt x="1628155" y="424382"/>
                </a:lnTo>
                <a:cubicBezTo>
                  <a:pt x="1628307" y="424229"/>
                  <a:pt x="1628383" y="424115"/>
                  <a:pt x="1628383" y="424039"/>
                </a:cubicBezTo>
                <a:cubicBezTo>
                  <a:pt x="1628383" y="423963"/>
                  <a:pt x="1628459" y="423848"/>
                  <a:pt x="1628612" y="423696"/>
                </a:cubicBezTo>
                <a:close/>
                <a:moveTo>
                  <a:pt x="1531457" y="423696"/>
                </a:moveTo>
                <a:lnTo>
                  <a:pt x="1531228" y="423925"/>
                </a:lnTo>
                <a:lnTo>
                  <a:pt x="1531685" y="423696"/>
                </a:lnTo>
                <a:close/>
                <a:moveTo>
                  <a:pt x="1368389" y="423696"/>
                </a:moveTo>
                <a:lnTo>
                  <a:pt x="1368617" y="423925"/>
                </a:lnTo>
                <a:lnTo>
                  <a:pt x="1368846" y="423696"/>
                </a:lnTo>
                <a:close/>
                <a:moveTo>
                  <a:pt x="971006" y="423696"/>
                </a:moveTo>
                <a:cubicBezTo>
                  <a:pt x="970853" y="423848"/>
                  <a:pt x="970777" y="424077"/>
                  <a:pt x="970777" y="424382"/>
                </a:cubicBezTo>
                <a:lnTo>
                  <a:pt x="971006" y="424382"/>
                </a:lnTo>
                <a:cubicBezTo>
                  <a:pt x="971006" y="424077"/>
                  <a:pt x="971082" y="423848"/>
                  <a:pt x="971234" y="423696"/>
                </a:cubicBezTo>
                <a:close/>
                <a:moveTo>
                  <a:pt x="740882" y="423696"/>
                </a:moveTo>
                <a:lnTo>
                  <a:pt x="740653" y="423925"/>
                </a:lnTo>
                <a:lnTo>
                  <a:pt x="741110" y="423696"/>
                </a:lnTo>
                <a:close/>
                <a:moveTo>
                  <a:pt x="614085" y="423696"/>
                </a:moveTo>
                <a:cubicBezTo>
                  <a:pt x="613780" y="423848"/>
                  <a:pt x="613475" y="424077"/>
                  <a:pt x="613170" y="424382"/>
                </a:cubicBezTo>
                <a:cubicBezTo>
                  <a:pt x="613323" y="424382"/>
                  <a:pt x="613399" y="424420"/>
                  <a:pt x="613399" y="424496"/>
                </a:cubicBezTo>
                <a:cubicBezTo>
                  <a:pt x="613399" y="424572"/>
                  <a:pt x="613475" y="424610"/>
                  <a:pt x="613628" y="424610"/>
                </a:cubicBezTo>
                <a:cubicBezTo>
                  <a:pt x="613628" y="424458"/>
                  <a:pt x="613780" y="424229"/>
                  <a:pt x="614085" y="423925"/>
                </a:cubicBezTo>
                <a:close/>
                <a:moveTo>
                  <a:pt x="434939" y="423696"/>
                </a:moveTo>
                <a:lnTo>
                  <a:pt x="435167" y="423925"/>
                </a:lnTo>
                <a:lnTo>
                  <a:pt x="435396" y="423696"/>
                </a:lnTo>
                <a:close/>
                <a:moveTo>
                  <a:pt x="167934" y="423696"/>
                </a:moveTo>
                <a:cubicBezTo>
                  <a:pt x="167629" y="424001"/>
                  <a:pt x="167286" y="424191"/>
                  <a:pt x="166905" y="424267"/>
                </a:cubicBezTo>
                <a:cubicBezTo>
                  <a:pt x="166524" y="424344"/>
                  <a:pt x="166181" y="424534"/>
                  <a:pt x="165877" y="424839"/>
                </a:cubicBezTo>
                <a:cubicBezTo>
                  <a:pt x="166181" y="425144"/>
                  <a:pt x="166562" y="425372"/>
                  <a:pt x="167019" y="425525"/>
                </a:cubicBezTo>
                <a:cubicBezTo>
                  <a:pt x="167172" y="425220"/>
                  <a:pt x="167324" y="424991"/>
                  <a:pt x="167477" y="424839"/>
                </a:cubicBezTo>
                <a:cubicBezTo>
                  <a:pt x="167629" y="424687"/>
                  <a:pt x="167782" y="424458"/>
                  <a:pt x="167934" y="424153"/>
                </a:cubicBezTo>
                <a:cubicBezTo>
                  <a:pt x="167934" y="423848"/>
                  <a:pt x="167934" y="423696"/>
                  <a:pt x="167934" y="423696"/>
                </a:cubicBezTo>
                <a:close/>
                <a:moveTo>
                  <a:pt x="131815" y="423696"/>
                </a:moveTo>
                <a:cubicBezTo>
                  <a:pt x="131663" y="423848"/>
                  <a:pt x="131663" y="423925"/>
                  <a:pt x="131815" y="423925"/>
                </a:cubicBezTo>
                <a:lnTo>
                  <a:pt x="132044" y="423696"/>
                </a:lnTo>
                <a:close/>
                <a:moveTo>
                  <a:pt x="125643" y="423696"/>
                </a:moveTo>
                <a:lnTo>
                  <a:pt x="125414" y="423925"/>
                </a:lnTo>
                <a:lnTo>
                  <a:pt x="126329" y="423925"/>
                </a:lnTo>
                <a:lnTo>
                  <a:pt x="126557" y="423696"/>
                </a:lnTo>
                <a:close/>
                <a:moveTo>
                  <a:pt x="56529" y="423696"/>
                </a:moveTo>
                <a:cubicBezTo>
                  <a:pt x="56377" y="423848"/>
                  <a:pt x="56301" y="424077"/>
                  <a:pt x="56301" y="424382"/>
                </a:cubicBezTo>
                <a:lnTo>
                  <a:pt x="56529" y="424382"/>
                </a:lnTo>
                <a:cubicBezTo>
                  <a:pt x="56682" y="424229"/>
                  <a:pt x="56758" y="424115"/>
                  <a:pt x="56758" y="424039"/>
                </a:cubicBezTo>
                <a:cubicBezTo>
                  <a:pt x="56758" y="423963"/>
                  <a:pt x="56834" y="423848"/>
                  <a:pt x="56987" y="423696"/>
                </a:cubicBezTo>
                <a:close/>
                <a:moveTo>
                  <a:pt x="1908418" y="423467"/>
                </a:moveTo>
                <a:cubicBezTo>
                  <a:pt x="1908266" y="423620"/>
                  <a:pt x="1908113" y="423696"/>
                  <a:pt x="1907961" y="423696"/>
                </a:cubicBezTo>
                <a:cubicBezTo>
                  <a:pt x="1907961" y="424001"/>
                  <a:pt x="1907999" y="424229"/>
                  <a:pt x="1908075" y="424382"/>
                </a:cubicBezTo>
                <a:cubicBezTo>
                  <a:pt x="1908151" y="424534"/>
                  <a:pt x="1908113" y="424763"/>
                  <a:pt x="1907961" y="425068"/>
                </a:cubicBezTo>
                <a:cubicBezTo>
                  <a:pt x="1908113" y="425068"/>
                  <a:pt x="1908190" y="425029"/>
                  <a:pt x="1908190" y="424953"/>
                </a:cubicBezTo>
                <a:cubicBezTo>
                  <a:pt x="1908190" y="424877"/>
                  <a:pt x="1908266" y="424839"/>
                  <a:pt x="1908418" y="424839"/>
                </a:cubicBezTo>
                <a:lnTo>
                  <a:pt x="1908647" y="424839"/>
                </a:lnTo>
                <a:cubicBezTo>
                  <a:pt x="1908647" y="424534"/>
                  <a:pt x="1908609" y="424306"/>
                  <a:pt x="1908532" y="424153"/>
                </a:cubicBezTo>
                <a:cubicBezTo>
                  <a:pt x="1908456" y="424001"/>
                  <a:pt x="1908418" y="423772"/>
                  <a:pt x="1908418" y="423467"/>
                </a:cubicBezTo>
                <a:close/>
                <a:moveTo>
                  <a:pt x="1755561" y="423467"/>
                </a:moveTo>
                <a:cubicBezTo>
                  <a:pt x="1754799" y="423467"/>
                  <a:pt x="1754304" y="423505"/>
                  <a:pt x="1754075" y="423582"/>
                </a:cubicBezTo>
                <a:cubicBezTo>
                  <a:pt x="1753846" y="423658"/>
                  <a:pt x="1753580" y="423925"/>
                  <a:pt x="1753275" y="424382"/>
                </a:cubicBezTo>
                <a:lnTo>
                  <a:pt x="1754418" y="424382"/>
                </a:lnTo>
                <a:cubicBezTo>
                  <a:pt x="1754570" y="424229"/>
                  <a:pt x="1754723" y="424115"/>
                  <a:pt x="1754875" y="424039"/>
                </a:cubicBezTo>
                <a:cubicBezTo>
                  <a:pt x="1755027" y="423963"/>
                  <a:pt x="1755256" y="423772"/>
                  <a:pt x="1755561" y="423467"/>
                </a:cubicBezTo>
                <a:close/>
                <a:moveTo>
                  <a:pt x="1721728" y="423467"/>
                </a:moveTo>
                <a:cubicBezTo>
                  <a:pt x="1721576" y="423467"/>
                  <a:pt x="1721500" y="423505"/>
                  <a:pt x="1721500" y="423582"/>
                </a:cubicBezTo>
                <a:cubicBezTo>
                  <a:pt x="1721500" y="423658"/>
                  <a:pt x="1721423" y="423696"/>
                  <a:pt x="1721271" y="423696"/>
                </a:cubicBezTo>
                <a:cubicBezTo>
                  <a:pt x="1721271" y="424001"/>
                  <a:pt x="1721423" y="424306"/>
                  <a:pt x="1721728" y="424610"/>
                </a:cubicBezTo>
                <a:cubicBezTo>
                  <a:pt x="1721881" y="424763"/>
                  <a:pt x="1721957" y="424877"/>
                  <a:pt x="1721957" y="424953"/>
                </a:cubicBezTo>
                <a:cubicBezTo>
                  <a:pt x="1721957" y="425029"/>
                  <a:pt x="1722109" y="425220"/>
                  <a:pt x="1722414" y="425525"/>
                </a:cubicBezTo>
                <a:lnTo>
                  <a:pt x="1723198" y="424153"/>
                </a:lnTo>
                <a:lnTo>
                  <a:pt x="1722414" y="424153"/>
                </a:lnTo>
                <a:lnTo>
                  <a:pt x="1722283" y="424055"/>
                </a:lnTo>
                <a:lnTo>
                  <a:pt x="1721957" y="423810"/>
                </a:lnTo>
                <a:cubicBezTo>
                  <a:pt x="1721957" y="423734"/>
                  <a:pt x="1721881" y="423620"/>
                  <a:pt x="1721728" y="423467"/>
                </a:cubicBezTo>
                <a:close/>
                <a:moveTo>
                  <a:pt x="1622897" y="423467"/>
                </a:moveTo>
                <a:cubicBezTo>
                  <a:pt x="1622744" y="423620"/>
                  <a:pt x="1622592" y="423734"/>
                  <a:pt x="1622440" y="423810"/>
                </a:cubicBezTo>
                <a:cubicBezTo>
                  <a:pt x="1622287" y="423886"/>
                  <a:pt x="1622135" y="424001"/>
                  <a:pt x="1621982" y="424153"/>
                </a:cubicBezTo>
                <a:cubicBezTo>
                  <a:pt x="1622135" y="424306"/>
                  <a:pt x="1622211" y="424382"/>
                  <a:pt x="1622211" y="424382"/>
                </a:cubicBezTo>
                <a:cubicBezTo>
                  <a:pt x="1622211" y="424382"/>
                  <a:pt x="1622516" y="424229"/>
                  <a:pt x="1623125" y="423925"/>
                </a:cubicBezTo>
                <a:cubicBezTo>
                  <a:pt x="1622973" y="423772"/>
                  <a:pt x="1622897" y="423620"/>
                  <a:pt x="1622897" y="423467"/>
                </a:cubicBezTo>
                <a:close/>
                <a:moveTo>
                  <a:pt x="1615810" y="423467"/>
                </a:moveTo>
                <a:cubicBezTo>
                  <a:pt x="1615658" y="423620"/>
                  <a:pt x="1615505" y="423734"/>
                  <a:pt x="1615353" y="423810"/>
                </a:cubicBezTo>
                <a:cubicBezTo>
                  <a:pt x="1615201" y="423886"/>
                  <a:pt x="1615048" y="424001"/>
                  <a:pt x="1614896" y="424153"/>
                </a:cubicBezTo>
                <a:cubicBezTo>
                  <a:pt x="1614896" y="424306"/>
                  <a:pt x="1614934" y="424382"/>
                  <a:pt x="1615010" y="424382"/>
                </a:cubicBezTo>
                <a:cubicBezTo>
                  <a:pt x="1615086" y="424382"/>
                  <a:pt x="1615124" y="424458"/>
                  <a:pt x="1615124" y="424610"/>
                </a:cubicBezTo>
                <a:cubicBezTo>
                  <a:pt x="1615277" y="424153"/>
                  <a:pt x="1615581" y="423848"/>
                  <a:pt x="1616039" y="423696"/>
                </a:cubicBezTo>
                <a:close/>
                <a:moveTo>
                  <a:pt x="1436969" y="423467"/>
                </a:moveTo>
                <a:cubicBezTo>
                  <a:pt x="1436511" y="423467"/>
                  <a:pt x="1436207" y="423544"/>
                  <a:pt x="1436054" y="423696"/>
                </a:cubicBezTo>
                <a:lnTo>
                  <a:pt x="1435826" y="423925"/>
                </a:lnTo>
                <a:cubicBezTo>
                  <a:pt x="1436131" y="423772"/>
                  <a:pt x="1436511" y="423696"/>
                  <a:pt x="1436969" y="423696"/>
                </a:cubicBezTo>
                <a:close/>
                <a:moveTo>
                  <a:pt x="1346443" y="423467"/>
                </a:moveTo>
                <a:cubicBezTo>
                  <a:pt x="1346291" y="423620"/>
                  <a:pt x="1346138" y="423696"/>
                  <a:pt x="1345986" y="423696"/>
                </a:cubicBezTo>
                <a:cubicBezTo>
                  <a:pt x="1345986" y="424001"/>
                  <a:pt x="1346024" y="424229"/>
                  <a:pt x="1346100" y="424382"/>
                </a:cubicBezTo>
                <a:cubicBezTo>
                  <a:pt x="1346176" y="424534"/>
                  <a:pt x="1346138" y="424763"/>
                  <a:pt x="1345986" y="425068"/>
                </a:cubicBezTo>
                <a:cubicBezTo>
                  <a:pt x="1346138" y="425068"/>
                  <a:pt x="1346215" y="425029"/>
                  <a:pt x="1346215" y="424953"/>
                </a:cubicBezTo>
                <a:cubicBezTo>
                  <a:pt x="1346215" y="424877"/>
                  <a:pt x="1346291" y="424839"/>
                  <a:pt x="1346443" y="424839"/>
                </a:cubicBezTo>
                <a:lnTo>
                  <a:pt x="1346672" y="424839"/>
                </a:lnTo>
                <a:cubicBezTo>
                  <a:pt x="1346672" y="424534"/>
                  <a:pt x="1346634" y="424306"/>
                  <a:pt x="1346557" y="424153"/>
                </a:cubicBezTo>
                <a:cubicBezTo>
                  <a:pt x="1346481" y="424001"/>
                  <a:pt x="1346443" y="423772"/>
                  <a:pt x="1346443" y="423467"/>
                </a:cubicBezTo>
                <a:close/>
                <a:moveTo>
                  <a:pt x="1149314" y="423467"/>
                </a:moveTo>
                <a:cubicBezTo>
                  <a:pt x="1149314" y="423620"/>
                  <a:pt x="1149237" y="423772"/>
                  <a:pt x="1149085" y="423925"/>
                </a:cubicBezTo>
                <a:lnTo>
                  <a:pt x="1149771" y="423925"/>
                </a:lnTo>
                <a:cubicBezTo>
                  <a:pt x="1149923" y="423772"/>
                  <a:pt x="1150000" y="423620"/>
                  <a:pt x="1150000" y="423467"/>
                </a:cubicBezTo>
                <a:close/>
                <a:moveTo>
                  <a:pt x="1128968" y="423467"/>
                </a:moveTo>
                <a:lnTo>
                  <a:pt x="1126682" y="424610"/>
                </a:lnTo>
                <a:cubicBezTo>
                  <a:pt x="1127901" y="425220"/>
                  <a:pt x="1128664" y="424991"/>
                  <a:pt x="1128968" y="423925"/>
                </a:cubicBezTo>
                <a:cubicBezTo>
                  <a:pt x="1129121" y="423772"/>
                  <a:pt x="1129121" y="423620"/>
                  <a:pt x="1128968" y="423467"/>
                </a:cubicBezTo>
                <a:close/>
                <a:moveTo>
                  <a:pt x="1035242" y="423467"/>
                </a:moveTo>
                <a:lnTo>
                  <a:pt x="1035014" y="423696"/>
                </a:lnTo>
                <a:lnTo>
                  <a:pt x="1035242" y="423696"/>
                </a:lnTo>
                <a:close/>
                <a:moveTo>
                  <a:pt x="976263" y="423467"/>
                </a:moveTo>
                <a:cubicBezTo>
                  <a:pt x="976111" y="423772"/>
                  <a:pt x="976035" y="424077"/>
                  <a:pt x="976035" y="424382"/>
                </a:cubicBezTo>
                <a:lnTo>
                  <a:pt x="976263" y="424382"/>
                </a:lnTo>
                <a:cubicBezTo>
                  <a:pt x="976263" y="424077"/>
                  <a:pt x="976340" y="423772"/>
                  <a:pt x="976492" y="423467"/>
                </a:cubicBezTo>
                <a:close/>
                <a:moveTo>
                  <a:pt x="891224" y="423467"/>
                </a:moveTo>
                <a:cubicBezTo>
                  <a:pt x="890920" y="423772"/>
                  <a:pt x="890767" y="424077"/>
                  <a:pt x="890767" y="424382"/>
                </a:cubicBezTo>
                <a:lnTo>
                  <a:pt x="890424" y="425068"/>
                </a:lnTo>
                <a:lnTo>
                  <a:pt x="890767" y="425068"/>
                </a:lnTo>
                <a:lnTo>
                  <a:pt x="890910" y="425296"/>
                </a:lnTo>
                <a:lnTo>
                  <a:pt x="891910" y="426896"/>
                </a:lnTo>
                <a:cubicBezTo>
                  <a:pt x="892062" y="426744"/>
                  <a:pt x="892139" y="426592"/>
                  <a:pt x="892139" y="426439"/>
                </a:cubicBezTo>
                <a:cubicBezTo>
                  <a:pt x="892291" y="426439"/>
                  <a:pt x="892367" y="426439"/>
                  <a:pt x="892367" y="426439"/>
                </a:cubicBezTo>
                <a:cubicBezTo>
                  <a:pt x="892062" y="426287"/>
                  <a:pt x="891872" y="426096"/>
                  <a:pt x="891796" y="425868"/>
                </a:cubicBezTo>
                <a:lnTo>
                  <a:pt x="891388" y="425296"/>
                </a:lnTo>
                <a:lnTo>
                  <a:pt x="891224" y="425068"/>
                </a:lnTo>
                <a:cubicBezTo>
                  <a:pt x="891682" y="424915"/>
                  <a:pt x="892215" y="424687"/>
                  <a:pt x="892825" y="424382"/>
                </a:cubicBezTo>
                <a:cubicBezTo>
                  <a:pt x="892062" y="424229"/>
                  <a:pt x="891529" y="423925"/>
                  <a:pt x="891224" y="423467"/>
                </a:cubicBezTo>
                <a:close/>
                <a:moveTo>
                  <a:pt x="622086" y="423467"/>
                </a:moveTo>
                <a:cubicBezTo>
                  <a:pt x="621324" y="423467"/>
                  <a:pt x="620829" y="423505"/>
                  <a:pt x="620600" y="423582"/>
                </a:cubicBezTo>
                <a:cubicBezTo>
                  <a:pt x="620371" y="423658"/>
                  <a:pt x="620105" y="423925"/>
                  <a:pt x="619800" y="424382"/>
                </a:cubicBezTo>
                <a:lnTo>
                  <a:pt x="620943" y="424382"/>
                </a:lnTo>
                <a:cubicBezTo>
                  <a:pt x="621095" y="424229"/>
                  <a:pt x="621248" y="424115"/>
                  <a:pt x="621400" y="424039"/>
                </a:cubicBezTo>
                <a:cubicBezTo>
                  <a:pt x="621552" y="423963"/>
                  <a:pt x="621781" y="423772"/>
                  <a:pt x="622086" y="423467"/>
                </a:cubicBezTo>
                <a:close/>
                <a:moveTo>
                  <a:pt x="588253" y="423467"/>
                </a:moveTo>
                <a:cubicBezTo>
                  <a:pt x="588101" y="423467"/>
                  <a:pt x="588025" y="423505"/>
                  <a:pt x="588025" y="423582"/>
                </a:cubicBezTo>
                <a:cubicBezTo>
                  <a:pt x="588025" y="423658"/>
                  <a:pt x="587948" y="423696"/>
                  <a:pt x="587796" y="423696"/>
                </a:cubicBezTo>
                <a:cubicBezTo>
                  <a:pt x="587796" y="424001"/>
                  <a:pt x="587948" y="424306"/>
                  <a:pt x="588253" y="424610"/>
                </a:cubicBezTo>
                <a:cubicBezTo>
                  <a:pt x="588406" y="424763"/>
                  <a:pt x="588482" y="424877"/>
                  <a:pt x="588482" y="424953"/>
                </a:cubicBezTo>
                <a:cubicBezTo>
                  <a:pt x="588482" y="425029"/>
                  <a:pt x="588634" y="425220"/>
                  <a:pt x="588939" y="425525"/>
                </a:cubicBezTo>
                <a:lnTo>
                  <a:pt x="589723" y="424153"/>
                </a:lnTo>
                <a:lnTo>
                  <a:pt x="588939" y="424153"/>
                </a:lnTo>
                <a:lnTo>
                  <a:pt x="588808" y="424055"/>
                </a:lnTo>
                <a:lnTo>
                  <a:pt x="588482" y="423810"/>
                </a:lnTo>
                <a:cubicBezTo>
                  <a:pt x="588482" y="423734"/>
                  <a:pt x="588406" y="423620"/>
                  <a:pt x="588253" y="423467"/>
                </a:cubicBezTo>
                <a:close/>
                <a:moveTo>
                  <a:pt x="412993" y="423467"/>
                </a:moveTo>
                <a:cubicBezTo>
                  <a:pt x="412841" y="423620"/>
                  <a:pt x="412688" y="423696"/>
                  <a:pt x="412536" y="423696"/>
                </a:cubicBezTo>
                <a:cubicBezTo>
                  <a:pt x="412536" y="424001"/>
                  <a:pt x="412574" y="424229"/>
                  <a:pt x="412650" y="424382"/>
                </a:cubicBezTo>
                <a:cubicBezTo>
                  <a:pt x="412727" y="424534"/>
                  <a:pt x="412688" y="424763"/>
                  <a:pt x="412536" y="425068"/>
                </a:cubicBezTo>
                <a:cubicBezTo>
                  <a:pt x="412688" y="425068"/>
                  <a:pt x="412764" y="425029"/>
                  <a:pt x="412764" y="424953"/>
                </a:cubicBezTo>
                <a:cubicBezTo>
                  <a:pt x="412764" y="424877"/>
                  <a:pt x="412841" y="424839"/>
                  <a:pt x="412993" y="424839"/>
                </a:cubicBezTo>
                <a:lnTo>
                  <a:pt x="413222" y="424839"/>
                </a:lnTo>
                <a:cubicBezTo>
                  <a:pt x="413222" y="424534"/>
                  <a:pt x="413184" y="424306"/>
                  <a:pt x="413107" y="424153"/>
                </a:cubicBezTo>
                <a:cubicBezTo>
                  <a:pt x="413031" y="424001"/>
                  <a:pt x="412993" y="423772"/>
                  <a:pt x="412993" y="423467"/>
                </a:cubicBezTo>
                <a:close/>
                <a:moveTo>
                  <a:pt x="232933" y="423467"/>
                </a:moveTo>
                <a:cubicBezTo>
                  <a:pt x="233542" y="424077"/>
                  <a:pt x="233923" y="424382"/>
                  <a:pt x="234076" y="424382"/>
                </a:cubicBezTo>
                <a:cubicBezTo>
                  <a:pt x="234228" y="424382"/>
                  <a:pt x="234685" y="424077"/>
                  <a:pt x="235447" y="423467"/>
                </a:cubicBezTo>
                <a:close/>
                <a:moveTo>
                  <a:pt x="161762" y="423467"/>
                </a:moveTo>
                <a:cubicBezTo>
                  <a:pt x="162371" y="424229"/>
                  <a:pt x="162676" y="424763"/>
                  <a:pt x="162676" y="425068"/>
                </a:cubicBezTo>
                <a:cubicBezTo>
                  <a:pt x="162981" y="424915"/>
                  <a:pt x="163362" y="424610"/>
                  <a:pt x="163819" y="424153"/>
                </a:cubicBezTo>
                <a:cubicBezTo>
                  <a:pt x="163514" y="424001"/>
                  <a:pt x="163209" y="423925"/>
                  <a:pt x="162905" y="423925"/>
                </a:cubicBezTo>
                <a:cubicBezTo>
                  <a:pt x="162600" y="423925"/>
                  <a:pt x="162219" y="423772"/>
                  <a:pt x="161762" y="423467"/>
                </a:cubicBezTo>
                <a:close/>
                <a:moveTo>
                  <a:pt x="51272" y="423467"/>
                </a:moveTo>
                <a:cubicBezTo>
                  <a:pt x="51119" y="423620"/>
                  <a:pt x="50967" y="423734"/>
                  <a:pt x="50815" y="423810"/>
                </a:cubicBezTo>
                <a:cubicBezTo>
                  <a:pt x="50662" y="423886"/>
                  <a:pt x="50510" y="424001"/>
                  <a:pt x="50357" y="424153"/>
                </a:cubicBezTo>
                <a:cubicBezTo>
                  <a:pt x="50510" y="424306"/>
                  <a:pt x="50586" y="424382"/>
                  <a:pt x="50586" y="424382"/>
                </a:cubicBezTo>
                <a:cubicBezTo>
                  <a:pt x="50586" y="424382"/>
                  <a:pt x="50891" y="424229"/>
                  <a:pt x="51500" y="423925"/>
                </a:cubicBezTo>
                <a:cubicBezTo>
                  <a:pt x="51348" y="423772"/>
                  <a:pt x="51272" y="423620"/>
                  <a:pt x="51272" y="423467"/>
                </a:cubicBezTo>
                <a:close/>
                <a:moveTo>
                  <a:pt x="44185" y="423467"/>
                </a:moveTo>
                <a:cubicBezTo>
                  <a:pt x="44033" y="423620"/>
                  <a:pt x="43880" y="423734"/>
                  <a:pt x="43728" y="423810"/>
                </a:cubicBezTo>
                <a:cubicBezTo>
                  <a:pt x="43576" y="423886"/>
                  <a:pt x="43423" y="424001"/>
                  <a:pt x="43271" y="424153"/>
                </a:cubicBezTo>
                <a:cubicBezTo>
                  <a:pt x="43271" y="424306"/>
                  <a:pt x="43309" y="424382"/>
                  <a:pt x="43385" y="424382"/>
                </a:cubicBezTo>
                <a:cubicBezTo>
                  <a:pt x="43461" y="424382"/>
                  <a:pt x="43499" y="424458"/>
                  <a:pt x="43499" y="424610"/>
                </a:cubicBezTo>
                <a:cubicBezTo>
                  <a:pt x="43652" y="424153"/>
                  <a:pt x="43957" y="423848"/>
                  <a:pt x="44414" y="423696"/>
                </a:cubicBezTo>
                <a:close/>
                <a:moveTo>
                  <a:pt x="1631698" y="423353"/>
                </a:moveTo>
                <a:cubicBezTo>
                  <a:pt x="1631164" y="422972"/>
                  <a:pt x="1630517" y="423086"/>
                  <a:pt x="1629755" y="423696"/>
                </a:cubicBezTo>
                <a:lnTo>
                  <a:pt x="1631126" y="424382"/>
                </a:lnTo>
                <a:lnTo>
                  <a:pt x="1631126" y="425019"/>
                </a:lnTo>
                <a:lnTo>
                  <a:pt x="1632498" y="424725"/>
                </a:lnTo>
                <a:cubicBezTo>
                  <a:pt x="1632803" y="424344"/>
                  <a:pt x="1633336" y="423925"/>
                  <a:pt x="1634098" y="423467"/>
                </a:cubicBezTo>
                <a:cubicBezTo>
                  <a:pt x="1633031" y="423772"/>
                  <a:pt x="1632231" y="423734"/>
                  <a:pt x="1631698" y="423353"/>
                </a:cubicBezTo>
                <a:close/>
                <a:moveTo>
                  <a:pt x="60073" y="423353"/>
                </a:moveTo>
                <a:cubicBezTo>
                  <a:pt x="59539" y="422972"/>
                  <a:pt x="58892" y="423086"/>
                  <a:pt x="58130" y="423696"/>
                </a:cubicBezTo>
                <a:lnTo>
                  <a:pt x="59501" y="424382"/>
                </a:lnTo>
                <a:lnTo>
                  <a:pt x="59501" y="425019"/>
                </a:lnTo>
                <a:lnTo>
                  <a:pt x="60873" y="424725"/>
                </a:lnTo>
                <a:cubicBezTo>
                  <a:pt x="61178" y="424344"/>
                  <a:pt x="61711" y="423925"/>
                  <a:pt x="62473" y="423467"/>
                </a:cubicBezTo>
                <a:cubicBezTo>
                  <a:pt x="61406" y="423772"/>
                  <a:pt x="60606" y="423734"/>
                  <a:pt x="60073" y="423353"/>
                </a:cubicBezTo>
                <a:close/>
                <a:moveTo>
                  <a:pt x="1737273" y="423239"/>
                </a:moveTo>
                <a:lnTo>
                  <a:pt x="1735901" y="424610"/>
                </a:lnTo>
                <a:cubicBezTo>
                  <a:pt x="1736206" y="424915"/>
                  <a:pt x="1736359" y="425068"/>
                  <a:pt x="1736359" y="425068"/>
                </a:cubicBezTo>
                <a:cubicBezTo>
                  <a:pt x="1736816" y="424915"/>
                  <a:pt x="1737159" y="424763"/>
                  <a:pt x="1737387" y="424610"/>
                </a:cubicBezTo>
                <a:cubicBezTo>
                  <a:pt x="1737616" y="424458"/>
                  <a:pt x="1737578" y="424001"/>
                  <a:pt x="1737273" y="423239"/>
                </a:cubicBezTo>
                <a:close/>
                <a:moveTo>
                  <a:pt x="1734530" y="423239"/>
                </a:moveTo>
                <a:cubicBezTo>
                  <a:pt x="1733768" y="422629"/>
                  <a:pt x="1733120" y="422667"/>
                  <a:pt x="1732587" y="423353"/>
                </a:cubicBezTo>
                <a:cubicBezTo>
                  <a:pt x="1732053" y="424039"/>
                  <a:pt x="1731482" y="424306"/>
                  <a:pt x="1730872" y="424153"/>
                </a:cubicBezTo>
                <a:cubicBezTo>
                  <a:pt x="1730872" y="424306"/>
                  <a:pt x="1730796" y="424458"/>
                  <a:pt x="1730644" y="424610"/>
                </a:cubicBezTo>
                <a:cubicBezTo>
                  <a:pt x="1730796" y="424763"/>
                  <a:pt x="1730872" y="424915"/>
                  <a:pt x="1730872" y="425068"/>
                </a:cubicBezTo>
                <a:cubicBezTo>
                  <a:pt x="1730872" y="425220"/>
                  <a:pt x="1730948" y="425372"/>
                  <a:pt x="1731101" y="425525"/>
                </a:cubicBezTo>
                <a:cubicBezTo>
                  <a:pt x="1731710" y="425220"/>
                  <a:pt x="1732244" y="424877"/>
                  <a:pt x="1732701" y="424496"/>
                </a:cubicBezTo>
                <a:cubicBezTo>
                  <a:pt x="1733158" y="424115"/>
                  <a:pt x="1733768" y="423696"/>
                  <a:pt x="1734530" y="423239"/>
                </a:cubicBezTo>
                <a:close/>
                <a:moveTo>
                  <a:pt x="603798" y="423239"/>
                </a:moveTo>
                <a:lnTo>
                  <a:pt x="602426" y="424610"/>
                </a:lnTo>
                <a:cubicBezTo>
                  <a:pt x="602731" y="424915"/>
                  <a:pt x="602884" y="425068"/>
                  <a:pt x="602884" y="425068"/>
                </a:cubicBezTo>
                <a:cubicBezTo>
                  <a:pt x="603341" y="424915"/>
                  <a:pt x="603683" y="424763"/>
                  <a:pt x="603912" y="424610"/>
                </a:cubicBezTo>
                <a:cubicBezTo>
                  <a:pt x="604141" y="424458"/>
                  <a:pt x="604103" y="424001"/>
                  <a:pt x="603798" y="423239"/>
                </a:cubicBezTo>
                <a:close/>
                <a:moveTo>
                  <a:pt x="601055" y="423239"/>
                </a:moveTo>
                <a:cubicBezTo>
                  <a:pt x="600293" y="422629"/>
                  <a:pt x="599645" y="422667"/>
                  <a:pt x="599112" y="423353"/>
                </a:cubicBezTo>
                <a:cubicBezTo>
                  <a:pt x="598578" y="424039"/>
                  <a:pt x="598007" y="424306"/>
                  <a:pt x="597397" y="424153"/>
                </a:cubicBezTo>
                <a:cubicBezTo>
                  <a:pt x="597397" y="424306"/>
                  <a:pt x="597321" y="424458"/>
                  <a:pt x="597168" y="424610"/>
                </a:cubicBezTo>
                <a:cubicBezTo>
                  <a:pt x="597321" y="424763"/>
                  <a:pt x="597397" y="424915"/>
                  <a:pt x="597397" y="425068"/>
                </a:cubicBezTo>
                <a:cubicBezTo>
                  <a:pt x="597397" y="425220"/>
                  <a:pt x="597473" y="425372"/>
                  <a:pt x="597626" y="425525"/>
                </a:cubicBezTo>
                <a:cubicBezTo>
                  <a:pt x="598235" y="425220"/>
                  <a:pt x="598769" y="424877"/>
                  <a:pt x="599226" y="424496"/>
                </a:cubicBezTo>
                <a:cubicBezTo>
                  <a:pt x="599683" y="424115"/>
                  <a:pt x="600293" y="423696"/>
                  <a:pt x="601055" y="423239"/>
                </a:cubicBezTo>
                <a:close/>
                <a:moveTo>
                  <a:pt x="129758" y="423239"/>
                </a:moveTo>
                <a:cubicBezTo>
                  <a:pt x="129453" y="423696"/>
                  <a:pt x="129301" y="424115"/>
                  <a:pt x="129301" y="424496"/>
                </a:cubicBezTo>
                <a:cubicBezTo>
                  <a:pt x="129301" y="424877"/>
                  <a:pt x="129224" y="425220"/>
                  <a:pt x="129072" y="425525"/>
                </a:cubicBezTo>
                <a:cubicBezTo>
                  <a:pt x="130139" y="424915"/>
                  <a:pt x="130367" y="424153"/>
                  <a:pt x="129758" y="423239"/>
                </a:cubicBezTo>
                <a:close/>
                <a:moveTo>
                  <a:pt x="1472656" y="423032"/>
                </a:moveTo>
                <a:lnTo>
                  <a:pt x="1472364" y="424496"/>
                </a:lnTo>
                <a:cubicBezTo>
                  <a:pt x="1472287" y="425029"/>
                  <a:pt x="1472173" y="425677"/>
                  <a:pt x="1472021" y="426439"/>
                </a:cubicBezTo>
                <a:cubicBezTo>
                  <a:pt x="1472935" y="426134"/>
                  <a:pt x="1473430" y="425677"/>
                  <a:pt x="1473507" y="425068"/>
                </a:cubicBezTo>
                <a:cubicBezTo>
                  <a:pt x="1473583" y="424458"/>
                  <a:pt x="1474002" y="423925"/>
                  <a:pt x="1474764" y="423467"/>
                </a:cubicBezTo>
                <a:cubicBezTo>
                  <a:pt x="1474154" y="423315"/>
                  <a:pt x="1473697" y="423201"/>
                  <a:pt x="1473392" y="423124"/>
                </a:cubicBezTo>
                <a:close/>
                <a:moveTo>
                  <a:pt x="682081" y="423032"/>
                </a:moveTo>
                <a:lnTo>
                  <a:pt x="681789" y="424496"/>
                </a:lnTo>
                <a:cubicBezTo>
                  <a:pt x="681712" y="425029"/>
                  <a:pt x="681598" y="425677"/>
                  <a:pt x="681446" y="426439"/>
                </a:cubicBezTo>
                <a:cubicBezTo>
                  <a:pt x="682360" y="426134"/>
                  <a:pt x="682856" y="425677"/>
                  <a:pt x="682932" y="425068"/>
                </a:cubicBezTo>
                <a:cubicBezTo>
                  <a:pt x="683008" y="424458"/>
                  <a:pt x="683427" y="423925"/>
                  <a:pt x="684189" y="423467"/>
                </a:cubicBezTo>
                <a:cubicBezTo>
                  <a:pt x="683579" y="423315"/>
                  <a:pt x="683122" y="423201"/>
                  <a:pt x="682817" y="423124"/>
                </a:cubicBezTo>
                <a:close/>
                <a:moveTo>
                  <a:pt x="1911161" y="423010"/>
                </a:moveTo>
                <a:cubicBezTo>
                  <a:pt x="1911771" y="423467"/>
                  <a:pt x="1912000" y="423772"/>
                  <a:pt x="1911847" y="423925"/>
                </a:cubicBezTo>
                <a:lnTo>
                  <a:pt x="1911949" y="424026"/>
                </a:lnTo>
                <a:lnTo>
                  <a:pt x="1912761" y="423010"/>
                </a:lnTo>
                <a:close/>
                <a:moveTo>
                  <a:pt x="1856069" y="423010"/>
                </a:moveTo>
                <a:cubicBezTo>
                  <a:pt x="1855916" y="423163"/>
                  <a:pt x="1855840" y="423239"/>
                  <a:pt x="1855840" y="423239"/>
                </a:cubicBezTo>
                <a:lnTo>
                  <a:pt x="1856069" y="423239"/>
                </a:lnTo>
                <a:close/>
                <a:moveTo>
                  <a:pt x="1835723" y="423010"/>
                </a:moveTo>
                <a:cubicBezTo>
                  <a:pt x="1835571" y="423315"/>
                  <a:pt x="1835419" y="423544"/>
                  <a:pt x="1835266" y="423696"/>
                </a:cubicBezTo>
                <a:cubicBezTo>
                  <a:pt x="1835114" y="423848"/>
                  <a:pt x="1835038" y="424077"/>
                  <a:pt x="1835038" y="424382"/>
                </a:cubicBezTo>
                <a:cubicBezTo>
                  <a:pt x="1835342" y="424382"/>
                  <a:pt x="1835571" y="424458"/>
                  <a:pt x="1835723" y="424610"/>
                </a:cubicBezTo>
                <a:cubicBezTo>
                  <a:pt x="1835723" y="424306"/>
                  <a:pt x="1835800" y="424077"/>
                  <a:pt x="1835952" y="423925"/>
                </a:cubicBezTo>
                <a:cubicBezTo>
                  <a:pt x="1836104" y="423772"/>
                  <a:pt x="1836181" y="423544"/>
                  <a:pt x="1836181" y="423239"/>
                </a:cubicBezTo>
                <a:cubicBezTo>
                  <a:pt x="1836181" y="423086"/>
                  <a:pt x="1836028" y="423010"/>
                  <a:pt x="1835723" y="423010"/>
                </a:cubicBezTo>
                <a:close/>
                <a:moveTo>
                  <a:pt x="1726986" y="423010"/>
                </a:moveTo>
                <a:cubicBezTo>
                  <a:pt x="1727138" y="423925"/>
                  <a:pt x="1727176" y="424801"/>
                  <a:pt x="1727100" y="425639"/>
                </a:cubicBezTo>
                <a:cubicBezTo>
                  <a:pt x="1727024" y="426477"/>
                  <a:pt x="1727062" y="427277"/>
                  <a:pt x="1727215" y="428039"/>
                </a:cubicBezTo>
                <a:lnTo>
                  <a:pt x="1727672" y="428039"/>
                </a:lnTo>
                <a:cubicBezTo>
                  <a:pt x="1727977" y="427277"/>
                  <a:pt x="1728205" y="426553"/>
                  <a:pt x="1728358" y="425868"/>
                </a:cubicBezTo>
                <a:cubicBezTo>
                  <a:pt x="1728510" y="425182"/>
                  <a:pt x="1728739" y="424458"/>
                  <a:pt x="1729043" y="423696"/>
                </a:cubicBezTo>
                <a:cubicBezTo>
                  <a:pt x="1728434" y="423696"/>
                  <a:pt x="1727977" y="423620"/>
                  <a:pt x="1727672" y="423467"/>
                </a:cubicBezTo>
                <a:cubicBezTo>
                  <a:pt x="1727519" y="423467"/>
                  <a:pt x="1727291" y="423315"/>
                  <a:pt x="1726986" y="423010"/>
                </a:cubicBezTo>
                <a:close/>
                <a:moveTo>
                  <a:pt x="1634555" y="423010"/>
                </a:moveTo>
                <a:cubicBezTo>
                  <a:pt x="1634708" y="423163"/>
                  <a:pt x="1634784" y="423239"/>
                  <a:pt x="1634784" y="423239"/>
                </a:cubicBezTo>
                <a:lnTo>
                  <a:pt x="1635013" y="423239"/>
                </a:lnTo>
                <a:lnTo>
                  <a:pt x="1634784" y="423010"/>
                </a:lnTo>
                <a:close/>
                <a:moveTo>
                  <a:pt x="1351929" y="423010"/>
                </a:moveTo>
                <a:cubicBezTo>
                  <a:pt x="1351777" y="423010"/>
                  <a:pt x="1351701" y="423086"/>
                  <a:pt x="1351701" y="423239"/>
                </a:cubicBezTo>
                <a:lnTo>
                  <a:pt x="1351930" y="423010"/>
                </a:lnTo>
                <a:close/>
                <a:moveTo>
                  <a:pt x="1349186" y="423010"/>
                </a:moveTo>
                <a:cubicBezTo>
                  <a:pt x="1349796" y="423467"/>
                  <a:pt x="1350025" y="423772"/>
                  <a:pt x="1349872" y="423925"/>
                </a:cubicBezTo>
                <a:lnTo>
                  <a:pt x="1349974" y="424026"/>
                </a:lnTo>
                <a:lnTo>
                  <a:pt x="1350786" y="423010"/>
                </a:lnTo>
                <a:close/>
                <a:moveTo>
                  <a:pt x="1294094" y="423010"/>
                </a:moveTo>
                <a:cubicBezTo>
                  <a:pt x="1293941" y="423163"/>
                  <a:pt x="1293865" y="423239"/>
                  <a:pt x="1293865" y="423239"/>
                </a:cubicBezTo>
                <a:lnTo>
                  <a:pt x="1294094" y="423239"/>
                </a:lnTo>
                <a:close/>
                <a:moveTo>
                  <a:pt x="1273748" y="423010"/>
                </a:moveTo>
                <a:cubicBezTo>
                  <a:pt x="1273596" y="423315"/>
                  <a:pt x="1273444" y="423544"/>
                  <a:pt x="1273291" y="423696"/>
                </a:cubicBezTo>
                <a:cubicBezTo>
                  <a:pt x="1273139" y="423848"/>
                  <a:pt x="1273062" y="424077"/>
                  <a:pt x="1273062" y="424382"/>
                </a:cubicBezTo>
                <a:cubicBezTo>
                  <a:pt x="1273367" y="424382"/>
                  <a:pt x="1273596" y="424458"/>
                  <a:pt x="1273748" y="424610"/>
                </a:cubicBezTo>
                <a:cubicBezTo>
                  <a:pt x="1273748" y="424306"/>
                  <a:pt x="1273824" y="424077"/>
                  <a:pt x="1273977" y="423925"/>
                </a:cubicBezTo>
                <a:cubicBezTo>
                  <a:pt x="1274129" y="423772"/>
                  <a:pt x="1274206" y="423544"/>
                  <a:pt x="1274206" y="423239"/>
                </a:cubicBezTo>
                <a:cubicBezTo>
                  <a:pt x="1274206" y="423086"/>
                  <a:pt x="1274053" y="423010"/>
                  <a:pt x="1273748" y="423010"/>
                </a:cubicBezTo>
                <a:close/>
                <a:moveTo>
                  <a:pt x="1117538" y="423010"/>
                </a:moveTo>
                <a:cubicBezTo>
                  <a:pt x="1117386" y="423010"/>
                  <a:pt x="1117081" y="423163"/>
                  <a:pt x="1116624" y="423467"/>
                </a:cubicBezTo>
                <a:cubicBezTo>
                  <a:pt x="1116776" y="424077"/>
                  <a:pt x="1117538" y="424077"/>
                  <a:pt x="1118910" y="423467"/>
                </a:cubicBezTo>
                <a:cubicBezTo>
                  <a:pt x="1118148" y="423163"/>
                  <a:pt x="1117691" y="423010"/>
                  <a:pt x="1117538" y="423010"/>
                </a:cubicBezTo>
                <a:close/>
                <a:moveTo>
                  <a:pt x="1109537" y="423010"/>
                </a:moveTo>
                <a:lnTo>
                  <a:pt x="1109537" y="423239"/>
                </a:lnTo>
                <a:cubicBezTo>
                  <a:pt x="1109690" y="423239"/>
                  <a:pt x="1109842" y="423163"/>
                  <a:pt x="1109994" y="423010"/>
                </a:cubicBezTo>
                <a:close/>
                <a:moveTo>
                  <a:pt x="1104051" y="423010"/>
                </a:moveTo>
                <a:lnTo>
                  <a:pt x="1104051" y="423467"/>
                </a:lnTo>
                <a:cubicBezTo>
                  <a:pt x="1104203" y="423315"/>
                  <a:pt x="1104279" y="423239"/>
                  <a:pt x="1104279" y="423239"/>
                </a:cubicBezTo>
                <a:cubicBezTo>
                  <a:pt x="1104127" y="423086"/>
                  <a:pt x="1104051" y="423010"/>
                  <a:pt x="1104051" y="423010"/>
                </a:cubicBezTo>
                <a:close/>
                <a:moveTo>
                  <a:pt x="1100393" y="423010"/>
                </a:moveTo>
                <a:cubicBezTo>
                  <a:pt x="1099936" y="423467"/>
                  <a:pt x="1099555" y="423886"/>
                  <a:pt x="1099250" y="424267"/>
                </a:cubicBezTo>
                <a:cubicBezTo>
                  <a:pt x="1098945" y="424648"/>
                  <a:pt x="1098412" y="425068"/>
                  <a:pt x="1097650" y="425525"/>
                </a:cubicBezTo>
                <a:lnTo>
                  <a:pt x="1099936" y="425525"/>
                </a:lnTo>
                <a:cubicBezTo>
                  <a:pt x="1100698" y="424763"/>
                  <a:pt x="1100850" y="423925"/>
                  <a:pt x="1100393" y="423010"/>
                </a:cubicBezTo>
                <a:close/>
                <a:moveTo>
                  <a:pt x="987236" y="423010"/>
                </a:moveTo>
                <a:cubicBezTo>
                  <a:pt x="987084" y="423163"/>
                  <a:pt x="987008" y="423277"/>
                  <a:pt x="987008" y="423353"/>
                </a:cubicBezTo>
                <a:cubicBezTo>
                  <a:pt x="987008" y="423429"/>
                  <a:pt x="986931" y="423544"/>
                  <a:pt x="986779" y="423696"/>
                </a:cubicBezTo>
                <a:cubicBezTo>
                  <a:pt x="986931" y="423696"/>
                  <a:pt x="986931" y="423772"/>
                  <a:pt x="986779" y="423925"/>
                </a:cubicBezTo>
                <a:cubicBezTo>
                  <a:pt x="987236" y="423772"/>
                  <a:pt x="987465" y="423544"/>
                  <a:pt x="987465" y="423239"/>
                </a:cubicBezTo>
                <a:cubicBezTo>
                  <a:pt x="987312" y="423086"/>
                  <a:pt x="987236" y="423010"/>
                  <a:pt x="987236" y="423010"/>
                </a:cubicBezTo>
                <a:close/>
                <a:moveTo>
                  <a:pt x="982664" y="423010"/>
                </a:moveTo>
                <a:cubicBezTo>
                  <a:pt x="982512" y="423010"/>
                  <a:pt x="982283" y="423163"/>
                  <a:pt x="981979" y="423467"/>
                </a:cubicBezTo>
                <a:cubicBezTo>
                  <a:pt x="981674" y="423315"/>
                  <a:pt x="981293" y="423391"/>
                  <a:pt x="980836" y="423696"/>
                </a:cubicBezTo>
                <a:cubicBezTo>
                  <a:pt x="980378" y="424001"/>
                  <a:pt x="979997" y="423848"/>
                  <a:pt x="979692" y="423239"/>
                </a:cubicBezTo>
                <a:cubicBezTo>
                  <a:pt x="979692" y="423086"/>
                  <a:pt x="979464" y="423048"/>
                  <a:pt x="979007" y="423124"/>
                </a:cubicBezTo>
                <a:cubicBezTo>
                  <a:pt x="978550" y="423201"/>
                  <a:pt x="978168" y="423315"/>
                  <a:pt x="977864" y="423467"/>
                </a:cubicBezTo>
                <a:lnTo>
                  <a:pt x="977864" y="423925"/>
                </a:lnTo>
                <a:cubicBezTo>
                  <a:pt x="978016" y="424077"/>
                  <a:pt x="978397" y="424153"/>
                  <a:pt x="979007" y="424153"/>
                </a:cubicBezTo>
                <a:cubicBezTo>
                  <a:pt x="978854" y="424763"/>
                  <a:pt x="978626" y="425830"/>
                  <a:pt x="978321" y="427354"/>
                </a:cubicBezTo>
                <a:lnTo>
                  <a:pt x="978550" y="427354"/>
                </a:lnTo>
                <a:cubicBezTo>
                  <a:pt x="979159" y="426744"/>
                  <a:pt x="979769" y="426096"/>
                  <a:pt x="980378" y="425410"/>
                </a:cubicBezTo>
                <a:cubicBezTo>
                  <a:pt x="980988" y="424725"/>
                  <a:pt x="981521" y="424077"/>
                  <a:pt x="981979" y="423467"/>
                </a:cubicBezTo>
                <a:cubicBezTo>
                  <a:pt x="982131" y="423315"/>
                  <a:pt x="982436" y="423239"/>
                  <a:pt x="982893" y="423239"/>
                </a:cubicBezTo>
                <a:close/>
                <a:moveTo>
                  <a:pt x="901054" y="423010"/>
                </a:moveTo>
                <a:cubicBezTo>
                  <a:pt x="900902" y="422858"/>
                  <a:pt x="900445" y="422934"/>
                  <a:pt x="899683" y="423239"/>
                </a:cubicBezTo>
                <a:cubicBezTo>
                  <a:pt x="900292" y="423391"/>
                  <a:pt x="900673" y="423696"/>
                  <a:pt x="900825" y="424153"/>
                </a:cubicBezTo>
                <a:cubicBezTo>
                  <a:pt x="901130" y="423544"/>
                  <a:pt x="901207" y="423163"/>
                  <a:pt x="901054" y="423010"/>
                </a:cubicBezTo>
                <a:close/>
                <a:moveTo>
                  <a:pt x="593511" y="423010"/>
                </a:moveTo>
                <a:cubicBezTo>
                  <a:pt x="593663" y="423925"/>
                  <a:pt x="593701" y="424801"/>
                  <a:pt x="593625" y="425639"/>
                </a:cubicBezTo>
                <a:cubicBezTo>
                  <a:pt x="593549" y="426477"/>
                  <a:pt x="593587" y="427277"/>
                  <a:pt x="593739" y="428039"/>
                </a:cubicBezTo>
                <a:lnTo>
                  <a:pt x="594197" y="428039"/>
                </a:lnTo>
                <a:cubicBezTo>
                  <a:pt x="594501" y="427277"/>
                  <a:pt x="594730" y="426553"/>
                  <a:pt x="594883" y="425868"/>
                </a:cubicBezTo>
                <a:cubicBezTo>
                  <a:pt x="595035" y="425182"/>
                  <a:pt x="595264" y="424458"/>
                  <a:pt x="595568" y="423696"/>
                </a:cubicBezTo>
                <a:cubicBezTo>
                  <a:pt x="594959" y="423696"/>
                  <a:pt x="594501" y="423620"/>
                  <a:pt x="594197" y="423467"/>
                </a:cubicBezTo>
                <a:cubicBezTo>
                  <a:pt x="594044" y="423467"/>
                  <a:pt x="593816" y="423315"/>
                  <a:pt x="593511" y="423010"/>
                </a:cubicBezTo>
                <a:close/>
                <a:moveTo>
                  <a:pt x="415736" y="423010"/>
                </a:moveTo>
                <a:cubicBezTo>
                  <a:pt x="416346" y="423467"/>
                  <a:pt x="416574" y="423772"/>
                  <a:pt x="416422" y="423925"/>
                </a:cubicBezTo>
                <a:lnTo>
                  <a:pt x="416524" y="424026"/>
                </a:lnTo>
                <a:lnTo>
                  <a:pt x="417336" y="423010"/>
                </a:lnTo>
                <a:close/>
                <a:moveTo>
                  <a:pt x="360644" y="423010"/>
                </a:moveTo>
                <a:cubicBezTo>
                  <a:pt x="360491" y="423163"/>
                  <a:pt x="360415" y="423239"/>
                  <a:pt x="360415" y="423239"/>
                </a:cubicBezTo>
                <a:lnTo>
                  <a:pt x="360644" y="423239"/>
                </a:lnTo>
                <a:close/>
                <a:moveTo>
                  <a:pt x="340298" y="423010"/>
                </a:moveTo>
                <a:cubicBezTo>
                  <a:pt x="340146" y="423315"/>
                  <a:pt x="339993" y="423544"/>
                  <a:pt x="339841" y="423696"/>
                </a:cubicBezTo>
                <a:cubicBezTo>
                  <a:pt x="339689" y="423848"/>
                  <a:pt x="339613" y="424077"/>
                  <a:pt x="339613" y="424382"/>
                </a:cubicBezTo>
                <a:cubicBezTo>
                  <a:pt x="339917" y="424382"/>
                  <a:pt x="340146" y="424458"/>
                  <a:pt x="340298" y="424610"/>
                </a:cubicBezTo>
                <a:cubicBezTo>
                  <a:pt x="340298" y="424306"/>
                  <a:pt x="340375" y="424077"/>
                  <a:pt x="340527" y="423925"/>
                </a:cubicBezTo>
                <a:cubicBezTo>
                  <a:pt x="340679" y="423772"/>
                  <a:pt x="340756" y="423544"/>
                  <a:pt x="340756" y="423239"/>
                </a:cubicBezTo>
                <a:cubicBezTo>
                  <a:pt x="340756" y="423086"/>
                  <a:pt x="340603" y="423010"/>
                  <a:pt x="340298" y="423010"/>
                </a:cubicBezTo>
                <a:close/>
                <a:moveTo>
                  <a:pt x="297169" y="423010"/>
                </a:moveTo>
                <a:cubicBezTo>
                  <a:pt x="297017" y="423010"/>
                  <a:pt x="296940" y="423086"/>
                  <a:pt x="296940" y="423239"/>
                </a:cubicBezTo>
                <a:cubicBezTo>
                  <a:pt x="296940" y="423696"/>
                  <a:pt x="297017" y="424077"/>
                  <a:pt x="297169" y="424382"/>
                </a:cubicBezTo>
                <a:lnTo>
                  <a:pt x="297398" y="424153"/>
                </a:lnTo>
                <a:cubicBezTo>
                  <a:pt x="297398" y="423696"/>
                  <a:pt x="297321" y="423315"/>
                  <a:pt x="297169" y="423010"/>
                </a:cubicBezTo>
                <a:close/>
                <a:moveTo>
                  <a:pt x="295340" y="423010"/>
                </a:moveTo>
                <a:lnTo>
                  <a:pt x="295340" y="423696"/>
                </a:lnTo>
                <a:lnTo>
                  <a:pt x="295797" y="423696"/>
                </a:lnTo>
                <a:lnTo>
                  <a:pt x="295797" y="423010"/>
                </a:lnTo>
                <a:close/>
                <a:moveTo>
                  <a:pt x="178450" y="423010"/>
                </a:moveTo>
                <a:cubicBezTo>
                  <a:pt x="178297" y="423163"/>
                  <a:pt x="178221" y="423239"/>
                  <a:pt x="178221" y="423239"/>
                </a:cubicBezTo>
                <a:cubicBezTo>
                  <a:pt x="178526" y="423544"/>
                  <a:pt x="178602" y="423772"/>
                  <a:pt x="178450" y="423925"/>
                </a:cubicBezTo>
                <a:close/>
                <a:moveTo>
                  <a:pt x="171134" y="423010"/>
                </a:moveTo>
                <a:lnTo>
                  <a:pt x="171134" y="424153"/>
                </a:lnTo>
                <a:cubicBezTo>
                  <a:pt x="171592" y="423544"/>
                  <a:pt x="171820" y="423163"/>
                  <a:pt x="171820" y="423010"/>
                </a:cubicBezTo>
                <a:close/>
                <a:moveTo>
                  <a:pt x="122443" y="423010"/>
                </a:moveTo>
                <a:lnTo>
                  <a:pt x="122214" y="423239"/>
                </a:lnTo>
                <a:lnTo>
                  <a:pt x="122443" y="423239"/>
                </a:lnTo>
                <a:lnTo>
                  <a:pt x="122671" y="423239"/>
                </a:lnTo>
                <a:close/>
                <a:moveTo>
                  <a:pt x="62930" y="423010"/>
                </a:moveTo>
                <a:cubicBezTo>
                  <a:pt x="63083" y="423163"/>
                  <a:pt x="63159" y="423239"/>
                  <a:pt x="63159" y="423239"/>
                </a:cubicBezTo>
                <a:lnTo>
                  <a:pt x="63388" y="423239"/>
                </a:lnTo>
                <a:lnTo>
                  <a:pt x="63159" y="423010"/>
                </a:lnTo>
                <a:close/>
                <a:moveTo>
                  <a:pt x="115406" y="422982"/>
                </a:moveTo>
                <a:lnTo>
                  <a:pt x="115356" y="423010"/>
                </a:lnTo>
                <a:lnTo>
                  <a:pt x="113298" y="423010"/>
                </a:lnTo>
                <a:cubicBezTo>
                  <a:pt x="113298" y="423467"/>
                  <a:pt x="113337" y="423886"/>
                  <a:pt x="113413" y="424267"/>
                </a:cubicBezTo>
                <a:cubicBezTo>
                  <a:pt x="113489" y="424648"/>
                  <a:pt x="113451" y="424991"/>
                  <a:pt x="113298" y="425296"/>
                </a:cubicBezTo>
                <a:cubicBezTo>
                  <a:pt x="113908" y="424991"/>
                  <a:pt x="114365" y="424725"/>
                  <a:pt x="114670" y="424496"/>
                </a:cubicBezTo>
                <a:cubicBezTo>
                  <a:pt x="114975" y="424267"/>
                  <a:pt x="115280" y="424001"/>
                  <a:pt x="115585" y="423696"/>
                </a:cubicBezTo>
                <a:close/>
                <a:moveTo>
                  <a:pt x="890097" y="422949"/>
                </a:moveTo>
                <a:lnTo>
                  <a:pt x="890081" y="423010"/>
                </a:lnTo>
                <a:cubicBezTo>
                  <a:pt x="889167" y="423772"/>
                  <a:pt x="888672" y="424306"/>
                  <a:pt x="888595" y="424610"/>
                </a:cubicBezTo>
                <a:cubicBezTo>
                  <a:pt x="888519" y="424915"/>
                  <a:pt x="888710" y="425449"/>
                  <a:pt x="889167" y="426211"/>
                </a:cubicBezTo>
                <a:cubicBezTo>
                  <a:pt x="889472" y="426058"/>
                  <a:pt x="889662" y="425868"/>
                  <a:pt x="889738" y="425639"/>
                </a:cubicBezTo>
                <a:lnTo>
                  <a:pt x="890291" y="425087"/>
                </a:lnTo>
                <a:close/>
                <a:moveTo>
                  <a:pt x="1847382" y="422782"/>
                </a:moveTo>
                <a:cubicBezTo>
                  <a:pt x="1847230" y="423239"/>
                  <a:pt x="1847153" y="423658"/>
                  <a:pt x="1847153" y="424039"/>
                </a:cubicBezTo>
                <a:cubicBezTo>
                  <a:pt x="1847153" y="424420"/>
                  <a:pt x="1847077" y="424839"/>
                  <a:pt x="1846925" y="425296"/>
                </a:cubicBezTo>
                <a:cubicBezTo>
                  <a:pt x="1847382" y="424991"/>
                  <a:pt x="1847763" y="424687"/>
                  <a:pt x="1848068" y="424382"/>
                </a:cubicBezTo>
                <a:cubicBezTo>
                  <a:pt x="1848373" y="424077"/>
                  <a:pt x="1848830" y="423772"/>
                  <a:pt x="1849439" y="423467"/>
                </a:cubicBezTo>
                <a:cubicBezTo>
                  <a:pt x="1848982" y="423315"/>
                  <a:pt x="1848601" y="423201"/>
                  <a:pt x="1848296" y="423124"/>
                </a:cubicBezTo>
                <a:cubicBezTo>
                  <a:pt x="1847991" y="423048"/>
                  <a:pt x="1847687" y="422934"/>
                  <a:pt x="1847382" y="422782"/>
                </a:cubicBezTo>
                <a:close/>
                <a:moveTo>
                  <a:pt x="1740016" y="422782"/>
                </a:moveTo>
                <a:cubicBezTo>
                  <a:pt x="1739711" y="422934"/>
                  <a:pt x="1739254" y="423315"/>
                  <a:pt x="1738645" y="423925"/>
                </a:cubicBezTo>
                <a:cubicBezTo>
                  <a:pt x="1739254" y="423925"/>
                  <a:pt x="1739711" y="423963"/>
                  <a:pt x="1740016" y="424039"/>
                </a:cubicBezTo>
                <a:cubicBezTo>
                  <a:pt x="1740321" y="424115"/>
                  <a:pt x="1740626" y="424153"/>
                  <a:pt x="1740931" y="424153"/>
                </a:cubicBezTo>
                <a:cubicBezTo>
                  <a:pt x="1740931" y="424153"/>
                  <a:pt x="1741083" y="424001"/>
                  <a:pt x="1741388" y="423696"/>
                </a:cubicBezTo>
                <a:cubicBezTo>
                  <a:pt x="1740778" y="423391"/>
                  <a:pt x="1740321" y="423086"/>
                  <a:pt x="1740016" y="422782"/>
                </a:cubicBezTo>
                <a:close/>
                <a:moveTo>
                  <a:pt x="1610095" y="422782"/>
                </a:moveTo>
                <a:cubicBezTo>
                  <a:pt x="1609333" y="422629"/>
                  <a:pt x="1608876" y="422705"/>
                  <a:pt x="1608723" y="423010"/>
                </a:cubicBezTo>
                <a:cubicBezTo>
                  <a:pt x="1608571" y="423315"/>
                  <a:pt x="1608343" y="423620"/>
                  <a:pt x="1608038" y="423925"/>
                </a:cubicBezTo>
                <a:cubicBezTo>
                  <a:pt x="1608038" y="424229"/>
                  <a:pt x="1608114" y="424458"/>
                  <a:pt x="1608266" y="424610"/>
                </a:cubicBezTo>
                <a:cubicBezTo>
                  <a:pt x="1608723" y="424458"/>
                  <a:pt x="1609181" y="424382"/>
                  <a:pt x="1609638" y="424382"/>
                </a:cubicBezTo>
                <a:cubicBezTo>
                  <a:pt x="1609790" y="424077"/>
                  <a:pt x="1609867" y="423810"/>
                  <a:pt x="1609867" y="423582"/>
                </a:cubicBezTo>
                <a:cubicBezTo>
                  <a:pt x="1609867" y="423353"/>
                  <a:pt x="1609943" y="423086"/>
                  <a:pt x="1610095" y="422782"/>
                </a:cubicBezTo>
                <a:close/>
                <a:moveTo>
                  <a:pt x="1541286" y="422782"/>
                </a:moveTo>
                <a:cubicBezTo>
                  <a:pt x="1540982" y="423086"/>
                  <a:pt x="1540753" y="423315"/>
                  <a:pt x="1540601" y="423467"/>
                </a:cubicBezTo>
                <a:lnTo>
                  <a:pt x="1539961" y="424107"/>
                </a:lnTo>
                <a:lnTo>
                  <a:pt x="1540029" y="424382"/>
                </a:lnTo>
                <a:cubicBezTo>
                  <a:pt x="1540105" y="424534"/>
                  <a:pt x="1540144" y="424687"/>
                  <a:pt x="1540144" y="424839"/>
                </a:cubicBezTo>
                <a:cubicBezTo>
                  <a:pt x="1540448" y="424687"/>
                  <a:pt x="1540715" y="424534"/>
                  <a:pt x="1540944" y="424382"/>
                </a:cubicBezTo>
                <a:cubicBezTo>
                  <a:pt x="1541172" y="424229"/>
                  <a:pt x="1541515" y="424001"/>
                  <a:pt x="1541972" y="423696"/>
                </a:cubicBezTo>
                <a:cubicBezTo>
                  <a:pt x="1541668" y="423391"/>
                  <a:pt x="1541439" y="423086"/>
                  <a:pt x="1541286" y="422782"/>
                </a:cubicBezTo>
                <a:close/>
                <a:moveTo>
                  <a:pt x="1479565" y="422782"/>
                </a:moveTo>
                <a:cubicBezTo>
                  <a:pt x="1478802" y="423544"/>
                  <a:pt x="1478383" y="424077"/>
                  <a:pt x="1478307" y="424382"/>
                </a:cubicBezTo>
                <a:cubicBezTo>
                  <a:pt x="1478231" y="424687"/>
                  <a:pt x="1478422" y="425220"/>
                  <a:pt x="1478879" y="425982"/>
                </a:cubicBezTo>
                <a:cubicBezTo>
                  <a:pt x="1479184" y="425372"/>
                  <a:pt x="1479450" y="424877"/>
                  <a:pt x="1479679" y="424496"/>
                </a:cubicBezTo>
                <a:cubicBezTo>
                  <a:pt x="1479907" y="424115"/>
                  <a:pt x="1480174" y="423696"/>
                  <a:pt x="1480479" y="423239"/>
                </a:cubicBezTo>
                <a:cubicBezTo>
                  <a:pt x="1479869" y="422934"/>
                  <a:pt x="1479565" y="422782"/>
                  <a:pt x="1479565" y="422782"/>
                </a:cubicBezTo>
                <a:close/>
                <a:moveTo>
                  <a:pt x="1423710" y="422782"/>
                </a:moveTo>
                <a:cubicBezTo>
                  <a:pt x="1423405" y="422934"/>
                  <a:pt x="1423253" y="423239"/>
                  <a:pt x="1423253" y="423696"/>
                </a:cubicBezTo>
                <a:lnTo>
                  <a:pt x="1423481" y="423696"/>
                </a:lnTo>
                <a:cubicBezTo>
                  <a:pt x="1423481" y="423544"/>
                  <a:pt x="1423634" y="423315"/>
                  <a:pt x="1423939" y="423010"/>
                </a:cubicBezTo>
                <a:cubicBezTo>
                  <a:pt x="1423786" y="423010"/>
                  <a:pt x="1423710" y="422934"/>
                  <a:pt x="1423710" y="422782"/>
                </a:cubicBezTo>
                <a:close/>
                <a:moveTo>
                  <a:pt x="1285407" y="422782"/>
                </a:moveTo>
                <a:cubicBezTo>
                  <a:pt x="1285255" y="423239"/>
                  <a:pt x="1285178" y="423658"/>
                  <a:pt x="1285178" y="424039"/>
                </a:cubicBezTo>
                <a:cubicBezTo>
                  <a:pt x="1285178" y="424420"/>
                  <a:pt x="1285102" y="424839"/>
                  <a:pt x="1284950" y="425296"/>
                </a:cubicBezTo>
                <a:cubicBezTo>
                  <a:pt x="1285407" y="424991"/>
                  <a:pt x="1285788" y="424687"/>
                  <a:pt x="1286093" y="424382"/>
                </a:cubicBezTo>
                <a:cubicBezTo>
                  <a:pt x="1286398" y="424077"/>
                  <a:pt x="1286855" y="423772"/>
                  <a:pt x="1287464" y="423467"/>
                </a:cubicBezTo>
                <a:cubicBezTo>
                  <a:pt x="1287007" y="423315"/>
                  <a:pt x="1286626" y="423201"/>
                  <a:pt x="1286321" y="423124"/>
                </a:cubicBezTo>
                <a:cubicBezTo>
                  <a:pt x="1286017" y="423048"/>
                  <a:pt x="1285712" y="422934"/>
                  <a:pt x="1285407" y="422782"/>
                </a:cubicBezTo>
                <a:close/>
                <a:moveTo>
                  <a:pt x="1136741" y="422782"/>
                </a:moveTo>
                <a:lnTo>
                  <a:pt x="1136055" y="423467"/>
                </a:lnTo>
                <a:cubicBezTo>
                  <a:pt x="1136207" y="423467"/>
                  <a:pt x="1136284" y="423544"/>
                  <a:pt x="1136284" y="423696"/>
                </a:cubicBezTo>
                <a:cubicBezTo>
                  <a:pt x="1136588" y="423391"/>
                  <a:pt x="1136741" y="423239"/>
                  <a:pt x="1136741" y="423239"/>
                </a:cubicBezTo>
                <a:close/>
                <a:moveTo>
                  <a:pt x="988837" y="422782"/>
                </a:moveTo>
                <a:cubicBezTo>
                  <a:pt x="988227" y="423696"/>
                  <a:pt x="987922" y="424153"/>
                  <a:pt x="987922" y="424153"/>
                </a:cubicBezTo>
                <a:cubicBezTo>
                  <a:pt x="987922" y="424763"/>
                  <a:pt x="987998" y="425220"/>
                  <a:pt x="988151" y="425525"/>
                </a:cubicBezTo>
                <a:cubicBezTo>
                  <a:pt x="988455" y="425372"/>
                  <a:pt x="988608" y="425296"/>
                  <a:pt x="988608" y="425296"/>
                </a:cubicBezTo>
                <a:cubicBezTo>
                  <a:pt x="988760" y="424991"/>
                  <a:pt x="988798" y="424648"/>
                  <a:pt x="988722" y="424267"/>
                </a:cubicBezTo>
                <a:cubicBezTo>
                  <a:pt x="988646" y="423886"/>
                  <a:pt x="988684" y="423391"/>
                  <a:pt x="988837" y="422782"/>
                </a:cubicBezTo>
                <a:close/>
                <a:moveTo>
                  <a:pt x="750712" y="422782"/>
                </a:moveTo>
                <a:cubicBezTo>
                  <a:pt x="750407" y="423086"/>
                  <a:pt x="750178" y="423315"/>
                  <a:pt x="750026" y="423467"/>
                </a:cubicBezTo>
                <a:lnTo>
                  <a:pt x="749386" y="424107"/>
                </a:lnTo>
                <a:lnTo>
                  <a:pt x="749454" y="424382"/>
                </a:lnTo>
                <a:cubicBezTo>
                  <a:pt x="749531" y="424534"/>
                  <a:pt x="749569" y="424687"/>
                  <a:pt x="749569" y="424839"/>
                </a:cubicBezTo>
                <a:cubicBezTo>
                  <a:pt x="749873" y="424687"/>
                  <a:pt x="750140" y="424534"/>
                  <a:pt x="750369" y="424382"/>
                </a:cubicBezTo>
                <a:cubicBezTo>
                  <a:pt x="750597" y="424229"/>
                  <a:pt x="750940" y="424001"/>
                  <a:pt x="751397" y="423696"/>
                </a:cubicBezTo>
                <a:cubicBezTo>
                  <a:pt x="751093" y="423391"/>
                  <a:pt x="750864" y="423086"/>
                  <a:pt x="750712" y="422782"/>
                </a:cubicBezTo>
                <a:close/>
                <a:moveTo>
                  <a:pt x="688989" y="422782"/>
                </a:moveTo>
                <a:cubicBezTo>
                  <a:pt x="688227" y="423544"/>
                  <a:pt x="687808" y="424077"/>
                  <a:pt x="687732" y="424382"/>
                </a:cubicBezTo>
                <a:cubicBezTo>
                  <a:pt x="687656" y="424687"/>
                  <a:pt x="687846" y="425220"/>
                  <a:pt x="688304" y="425982"/>
                </a:cubicBezTo>
                <a:cubicBezTo>
                  <a:pt x="688609" y="425372"/>
                  <a:pt x="688875" y="424877"/>
                  <a:pt x="689104" y="424496"/>
                </a:cubicBezTo>
                <a:cubicBezTo>
                  <a:pt x="689332" y="424115"/>
                  <a:pt x="689599" y="423696"/>
                  <a:pt x="689904" y="423239"/>
                </a:cubicBezTo>
                <a:cubicBezTo>
                  <a:pt x="689294" y="422934"/>
                  <a:pt x="688989" y="422782"/>
                  <a:pt x="688989" y="422782"/>
                </a:cubicBezTo>
                <a:close/>
                <a:moveTo>
                  <a:pt x="606541" y="422782"/>
                </a:moveTo>
                <a:cubicBezTo>
                  <a:pt x="606236" y="422934"/>
                  <a:pt x="605779" y="423315"/>
                  <a:pt x="605170" y="423925"/>
                </a:cubicBezTo>
                <a:cubicBezTo>
                  <a:pt x="605779" y="423925"/>
                  <a:pt x="606236" y="423963"/>
                  <a:pt x="606541" y="424039"/>
                </a:cubicBezTo>
                <a:cubicBezTo>
                  <a:pt x="606846" y="424115"/>
                  <a:pt x="607151" y="424153"/>
                  <a:pt x="607456" y="424153"/>
                </a:cubicBezTo>
                <a:cubicBezTo>
                  <a:pt x="607456" y="424153"/>
                  <a:pt x="607608" y="424001"/>
                  <a:pt x="607913" y="423696"/>
                </a:cubicBezTo>
                <a:cubicBezTo>
                  <a:pt x="607303" y="423391"/>
                  <a:pt x="606846" y="423086"/>
                  <a:pt x="606541" y="422782"/>
                </a:cubicBezTo>
                <a:close/>
                <a:moveTo>
                  <a:pt x="351957" y="422782"/>
                </a:moveTo>
                <a:cubicBezTo>
                  <a:pt x="351805" y="423239"/>
                  <a:pt x="351728" y="423658"/>
                  <a:pt x="351728" y="424039"/>
                </a:cubicBezTo>
                <a:cubicBezTo>
                  <a:pt x="351728" y="424420"/>
                  <a:pt x="351652" y="424839"/>
                  <a:pt x="351500" y="425296"/>
                </a:cubicBezTo>
                <a:cubicBezTo>
                  <a:pt x="351957" y="424991"/>
                  <a:pt x="352338" y="424687"/>
                  <a:pt x="352643" y="424382"/>
                </a:cubicBezTo>
                <a:cubicBezTo>
                  <a:pt x="352947" y="424077"/>
                  <a:pt x="353405" y="423772"/>
                  <a:pt x="354014" y="423467"/>
                </a:cubicBezTo>
                <a:cubicBezTo>
                  <a:pt x="353557" y="423315"/>
                  <a:pt x="353176" y="423201"/>
                  <a:pt x="352871" y="423124"/>
                </a:cubicBezTo>
                <a:cubicBezTo>
                  <a:pt x="352566" y="423048"/>
                  <a:pt x="352262" y="422934"/>
                  <a:pt x="351957" y="422782"/>
                </a:cubicBezTo>
                <a:close/>
                <a:moveTo>
                  <a:pt x="292597" y="422782"/>
                </a:moveTo>
                <a:cubicBezTo>
                  <a:pt x="291987" y="423239"/>
                  <a:pt x="291416" y="423658"/>
                  <a:pt x="290883" y="424039"/>
                </a:cubicBezTo>
                <a:cubicBezTo>
                  <a:pt x="290349" y="424420"/>
                  <a:pt x="289854" y="424915"/>
                  <a:pt x="289397" y="425525"/>
                </a:cubicBezTo>
                <a:lnTo>
                  <a:pt x="291911" y="425525"/>
                </a:lnTo>
                <a:cubicBezTo>
                  <a:pt x="292064" y="425068"/>
                  <a:pt x="292140" y="424648"/>
                  <a:pt x="292140" y="424267"/>
                </a:cubicBezTo>
                <a:cubicBezTo>
                  <a:pt x="292140" y="423886"/>
                  <a:pt x="292292" y="423391"/>
                  <a:pt x="292597" y="422782"/>
                </a:cubicBezTo>
                <a:close/>
                <a:moveTo>
                  <a:pt x="38470" y="422782"/>
                </a:moveTo>
                <a:cubicBezTo>
                  <a:pt x="37708" y="422629"/>
                  <a:pt x="37251" y="422705"/>
                  <a:pt x="37099" y="423010"/>
                </a:cubicBezTo>
                <a:cubicBezTo>
                  <a:pt x="36946" y="423315"/>
                  <a:pt x="36718" y="423620"/>
                  <a:pt x="36413" y="423925"/>
                </a:cubicBezTo>
                <a:cubicBezTo>
                  <a:pt x="36413" y="424229"/>
                  <a:pt x="36489" y="424458"/>
                  <a:pt x="36641" y="424610"/>
                </a:cubicBezTo>
                <a:cubicBezTo>
                  <a:pt x="37099" y="424458"/>
                  <a:pt x="37556" y="424382"/>
                  <a:pt x="38013" y="424382"/>
                </a:cubicBezTo>
                <a:cubicBezTo>
                  <a:pt x="38165" y="424077"/>
                  <a:pt x="38241" y="423810"/>
                  <a:pt x="38241" y="423582"/>
                </a:cubicBezTo>
                <a:cubicBezTo>
                  <a:pt x="38241" y="423353"/>
                  <a:pt x="38318" y="423086"/>
                  <a:pt x="38470" y="422782"/>
                </a:cubicBezTo>
                <a:close/>
                <a:moveTo>
                  <a:pt x="1921448" y="422553"/>
                </a:moveTo>
                <a:cubicBezTo>
                  <a:pt x="1921753" y="422705"/>
                  <a:pt x="1921906" y="422782"/>
                  <a:pt x="1921906" y="422782"/>
                </a:cubicBezTo>
                <a:lnTo>
                  <a:pt x="1922134" y="422553"/>
                </a:lnTo>
                <a:close/>
                <a:moveTo>
                  <a:pt x="1915505" y="422553"/>
                </a:moveTo>
                <a:lnTo>
                  <a:pt x="1915505" y="422782"/>
                </a:lnTo>
                <a:lnTo>
                  <a:pt x="1916876" y="422782"/>
                </a:lnTo>
                <a:lnTo>
                  <a:pt x="1916876" y="422553"/>
                </a:lnTo>
                <a:close/>
                <a:moveTo>
                  <a:pt x="1749389" y="422553"/>
                </a:moveTo>
                <a:cubicBezTo>
                  <a:pt x="1749236" y="422705"/>
                  <a:pt x="1749008" y="422858"/>
                  <a:pt x="1748703" y="423010"/>
                </a:cubicBezTo>
                <a:lnTo>
                  <a:pt x="1748931" y="423239"/>
                </a:lnTo>
                <a:cubicBezTo>
                  <a:pt x="1748931" y="423239"/>
                  <a:pt x="1749236" y="423086"/>
                  <a:pt x="1749846" y="422782"/>
                </a:cubicBezTo>
                <a:cubicBezTo>
                  <a:pt x="1749694" y="422782"/>
                  <a:pt x="1749617" y="422743"/>
                  <a:pt x="1749617" y="422667"/>
                </a:cubicBezTo>
                <a:cubicBezTo>
                  <a:pt x="1749617" y="422591"/>
                  <a:pt x="1749541" y="422553"/>
                  <a:pt x="1749389" y="422553"/>
                </a:cubicBezTo>
                <a:close/>
                <a:moveTo>
                  <a:pt x="1724014" y="422553"/>
                </a:moveTo>
                <a:cubicBezTo>
                  <a:pt x="1723862" y="422858"/>
                  <a:pt x="1723786" y="423124"/>
                  <a:pt x="1723786" y="423353"/>
                </a:cubicBezTo>
                <a:lnTo>
                  <a:pt x="1723645" y="423845"/>
                </a:lnTo>
                <a:lnTo>
                  <a:pt x="1724700" y="423582"/>
                </a:lnTo>
                <a:cubicBezTo>
                  <a:pt x="1725005" y="423505"/>
                  <a:pt x="1725310" y="423391"/>
                  <a:pt x="1725614" y="423239"/>
                </a:cubicBezTo>
                <a:cubicBezTo>
                  <a:pt x="1725462" y="423086"/>
                  <a:pt x="1724929" y="422858"/>
                  <a:pt x="1724014" y="422553"/>
                </a:cubicBezTo>
                <a:close/>
                <a:moveTo>
                  <a:pt x="1712584" y="422553"/>
                </a:moveTo>
                <a:lnTo>
                  <a:pt x="1712584" y="422782"/>
                </a:lnTo>
                <a:lnTo>
                  <a:pt x="1712813" y="422553"/>
                </a:lnTo>
                <a:close/>
                <a:moveTo>
                  <a:pt x="1706869" y="422553"/>
                </a:moveTo>
                <a:lnTo>
                  <a:pt x="1706869" y="422782"/>
                </a:lnTo>
                <a:lnTo>
                  <a:pt x="1707784" y="422782"/>
                </a:lnTo>
                <a:lnTo>
                  <a:pt x="1707784" y="422553"/>
                </a:lnTo>
                <a:close/>
                <a:moveTo>
                  <a:pt x="1705498" y="422553"/>
                </a:moveTo>
                <a:lnTo>
                  <a:pt x="1705498" y="422782"/>
                </a:lnTo>
                <a:lnTo>
                  <a:pt x="1705726" y="422782"/>
                </a:lnTo>
                <a:lnTo>
                  <a:pt x="1705726" y="422553"/>
                </a:lnTo>
                <a:close/>
                <a:moveTo>
                  <a:pt x="1607809" y="422553"/>
                </a:moveTo>
                <a:cubicBezTo>
                  <a:pt x="1607504" y="422705"/>
                  <a:pt x="1607238" y="422820"/>
                  <a:pt x="1607009" y="422896"/>
                </a:cubicBezTo>
                <a:cubicBezTo>
                  <a:pt x="1606780" y="422972"/>
                  <a:pt x="1606514" y="423163"/>
                  <a:pt x="1606209" y="423467"/>
                </a:cubicBezTo>
                <a:cubicBezTo>
                  <a:pt x="1606514" y="423620"/>
                  <a:pt x="1606742" y="423772"/>
                  <a:pt x="1606895" y="423925"/>
                </a:cubicBezTo>
                <a:cubicBezTo>
                  <a:pt x="1607200" y="423772"/>
                  <a:pt x="1607390" y="423620"/>
                  <a:pt x="1607466" y="423467"/>
                </a:cubicBezTo>
                <a:cubicBezTo>
                  <a:pt x="1607542" y="423315"/>
                  <a:pt x="1607733" y="423086"/>
                  <a:pt x="1608038" y="422782"/>
                </a:cubicBezTo>
                <a:cubicBezTo>
                  <a:pt x="1608038" y="422629"/>
                  <a:pt x="1607961" y="422553"/>
                  <a:pt x="1607809" y="422553"/>
                </a:cubicBezTo>
                <a:close/>
                <a:moveTo>
                  <a:pt x="1359473" y="422553"/>
                </a:moveTo>
                <a:cubicBezTo>
                  <a:pt x="1359778" y="422705"/>
                  <a:pt x="1359931" y="422782"/>
                  <a:pt x="1359931" y="422782"/>
                </a:cubicBezTo>
                <a:lnTo>
                  <a:pt x="1360159" y="422553"/>
                </a:lnTo>
                <a:close/>
                <a:moveTo>
                  <a:pt x="1353530" y="422553"/>
                </a:moveTo>
                <a:lnTo>
                  <a:pt x="1353530" y="422782"/>
                </a:lnTo>
                <a:lnTo>
                  <a:pt x="1354901" y="422782"/>
                </a:lnTo>
                <a:lnTo>
                  <a:pt x="1354901" y="422553"/>
                </a:lnTo>
                <a:close/>
                <a:moveTo>
                  <a:pt x="1105194" y="422553"/>
                </a:moveTo>
                <a:cubicBezTo>
                  <a:pt x="1105346" y="423163"/>
                  <a:pt x="1105384" y="423582"/>
                  <a:pt x="1105308" y="423810"/>
                </a:cubicBezTo>
                <a:cubicBezTo>
                  <a:pt x="1105232" y="424039"/>
                  <a:pt x="1105346" y="424306"/>
                  <a:pt x="1105651" y="424610"/>
                </a:cubicBezTo>
                <a:cubicBezTo>
                  <a:pt x="1105651" y="424001"/>
                  <a:pt x="1105727" y="423696"/>
                  <a:pt x="1105880" y="423696"/>
                </a:cubicBezTo>
                <a:cubicBezTo>
                  <a:pt x="1105880" y="423696"/>
                  <a:pt x="1105651" y="423315"/>
                  <a:pt x="1105194" y="422553"/>
                </a:cubicBezTo>
                <a:close/>
                <a:moveTo>
                  <a:pt x="1051244" y="422553"/>
                </a:moveTo>
                <a:cubicBezTo>
                  <a:pt x="1050482" y="422553"/>
                  <a:pt x="1050025" y="422591"/>
                  <a:pt x="1049873" y="422667"/>
                </a:cubicBezTo>
                <a:cubicBezTo>
                  <a:pt x="1049720" y="422743"/>
                  <a:pt x="1049263" y="422934"/>
                  <a:pt x="1048501" y="423239"/>
                </a:cubicBezTo>
                <a:cubicBezTo>
                  <a:pt x="1048806" y="423391"/>
                  <a:pt x="1049149" y="423505"/>
                  <a:pt x="1049530" y="423582"/>
                </a:cubicBezTo>
                <a:cubicBezTo>
                  <a:pt x="1049911" y="423658"/>
                  <a:pt x="1050482" y="423315"/>
                  <a:pt x="1051244" y="422553"/>
                </a:cubicBezTo>
                <a:close/>
                <a:moveTo>
                  <a:pt x="1041872" y="422553"/>
                </a:moveTo>
                <a:cubicBezTo>
                  <a:pt x="1041567" y="422858"/>
                  <a:pt x="1041338" y="423086"/>
                  <a:pt x="1041186" y="423239"/>
                </a:cubicBezTo>
                <a:cubicBezTo>
                  <a:pt x="1041033" y="423391"/>
                  <a:pt x="1040881" y="423544"/>
                  <a:pt x="1040729" y="423696"/>
                </a:cubicBezTo>
                <a:cubicBezTo>
                  <a:pt x="1040881" y="424153"/>
                  <a:pt x="1041072" y="424534"/>
                  <a:pt x="1041300" y="424839"/>
                </a:cubicBezTo>
                <a:cubicBezTo>
                  <a:pt x="1041529" y="425144"/>
                  <a:pt x="1042100" y="425144"/>
                  <a:pt x="1043015" y="424839"/>
                </a:cubicBezTo>
                <a:cubicBezTo>
                  <a:pt x="1042710" y="424382"/>
                  <a:pt x="1042481" y="424001"/>
                  <a:pt x="1042329" y="423696"/>
                </a:cubicBezTo>
                <a:cubicBezTo>
                  <a:pt x="1042176" y="423391"/>
                  <a:pt x="1042024" y="423010"/>
                  <a:pt x="1041872" y="422553"/>
                </a:cubicBezTo>
                <a:close/>
                <a:moveTo>
                  <a:pt x="893282" y="422553"/>
                </a:moveTo>
                <a:lnTo>
                  <a:pt x="893510" y="422782"/>
                </a:lnTo>
                <a:lnTo>
                  <a:pt x="893510" y="422553"/>
                </a:lnTo>
                <a:close/>
                <a:moveTo>
                  <a:pt x="615914" y="422553"/>
                </a:moveTo>
                <a:cubicBezTo>
                  <a:pt x="615761" y="422705"/>
                  <a:pt x="615533" y="422858"/>
                  <a:pt x="615228" y="423010"/>
                </a:cubicBezTo>
                <a:lnTo>
                  <a:pt x="615456" y="423239"/>
                </a:lnTo>
                <a:cubicBezTo>
                  <a:pt x="615456" y="423239"/>
                  <a:pt x="615761" y="423086"/>
                  <a:pt x="616371" y="422782"/>
                </a:cubicBezTo>
                <a:cubicBezTo>
                  <a:pt x="616218" y="422782"/>
                  <a:pt x="616142" y="422743"/>
                  <a:pt x="616142" y="422667"/>
                </a:cubicBezTo>
                <a:cubicBezTo>
                  <a:pt x="616142" y="422591"/>
                  <a:pt x="616066" y="422553"/>
                  <a:pt x="615914" y="422553"/>
                </a:cubicBezTo>
                <a:close/>
                <a:moveTo>
                  <a:pt x="590539" y="422553"/>
                </a:moveTo>
                <a:cubicBezTo>
                  <a:pt x="590387" y="422858"/>
                  <a:pt x="590311" y="423124"/>
                  <a:pt x="590311" y="423353"/>
                </a:cubicBezTo>
                <a:lnTo>
                  <a:pt x="590170" y="423845"/>
                </a:lnTo>
                <a:lnTo>
                  <a:pt x="591225" y="423582"/>
                </a:lnTo>
                <a:cubicBezTo>
                  <a:pt x="591530" y="423505"/>
                  <a:pt x="591835" y="423391"/>
                  <a:pt x="592139" y="423239"/>
                </a:cubicBezTo>
                <a:cubicBezTo>
                  <a:pt x="591987" y="423086"/>
                  <a:pt x="591454" y="422858"/>
                  <a:pt x="590539" y="422553"/>
                </a:cubicBezTo>
                <a:close/>
                <a:moveTo>
                  <a:pt x="579109" y="422553"/>
                </a:moveTo>
                <a:lnTo>
                  <a:pt x="579109" y="422782"/>
                </a:lnTo>
                <a:lnTo>
                  <a:pt x="579338" y="422553"/>
                </a:lnTo>
                <a:close/>
                <a:moveTo>
                  <a:pt x="573394" y="422553"/>
                </a:moveTo>
                <a:lnTo>
                  <a:pt x="573394" y="422782"/>
                </a:lnTo>
                <a:lnTo>
                  <a:pt x="574308" y="422782"/>
                </a:lnTo>
                <a:lnTo>
                  <a:pt x="574308" y="422553"/>
                </a:lnTo>
                <a:close/>
                <a:moveTo>
                  <a:pt x="572023" y="422553"/>
                </a:moveTo>
                <a:lnTo>
                  <a:pt x="572023" y="422782"/>
                </a:lnTo>
                <a:lnTo>
                  <a:pt x="572251" y="422782"/>
                </a:lnTo>
                <a:lnTo>
                  <a:pt x="572251" y="422553"/>
                </a:lnTo>
                <a:close/>
                <a:moveTo>
                  <a:pt x="426023" y="422553"/>
                </a:moveTo>
                <a:cubicBezTo>
                  <a:pt x="426328" y="422705"/>
                  <a:pt x="426481" y="422782"/>
                  <a:pt x="426481" y="422782"/>
                </a:cubicBezTo>
                <a:lnTo>
                  <a:pt x="426709" y="422553"/>
                </a:lnTo>
                <a:close/>
                <a:moveTo>
                  <a:pt x="420080" y="422553"/>
                </a:moveTo>
                <a:lnTo>
                  <a:pt x="420080" y="422782"/>
                </a:lnTo>
                <a:lnTo>
                  <a:pt x="421451" y="422782"/>
                </a:lnTo>
                <a:lnTo>
                  <a:pt x="421451" y="422553"/>
                </a:lnTo>
                <a:close/>
                <a:moveTo>
                  <a:pt x="163819" y="422553"/>
                </a:moveTo>
                <a:lnTo>
                  <a:pt x="164048" y="422782"/>
                </a:lnTo>
                <a:lnTo>
                  <a:pt x="164048" y="422553"/>
                </a:lnTo>
                <a:close/>
                <a:moveTo>
                  <a:pt x="36184" y="422553"/>
                </a:moveTo>
                <a:cubicBezTo>
                  <a:pt x="35879" y="422705"/>
                  <a:pt x="35613" y="422820"/>
                  <a:pt x="35384" y="422896"/>
                </a:cubicBezTo>
                <a:cubicBezTo>
                  <a:pt x="35155" y="422972"/>
                  <a:pt x="34889" y="423163"/>
                  <a:pt x="34584" y="423467"/>
                </a:cubicBezTo>
                <a:cubicBezTo>
                  <a:pt x="34889" y="423620"/>
                  <a:pt x="35117" y="423772"/>
                  <a:pt x="35270" y="423925"/>
                </a:cubicBezTo>
                <a:cubicBezTo>
                  <a:pt x="35575" y="423772"/>
                  <a:pt x="35765" y="423620"/>
                  <a:pt x="35841" y="423467"/>
                </a:cubicBezTo>
                <a:cubicBezTo>
                  <a:pt x="35917" y="423315"/>
                  <a:pt x="36108" y="423086"/>
                  <a:pt x="36413" y="422782"/>
                </a:cubicBezTo>
                <a:cubicBezTo>
                  <a:pt x="36413" y="422629"/>
                  <a:pt x="36337" y="422553"/>
                  <a:pt x="36184" y="422553"/>
                </a:cubicBezTo>
                <a:close/>
                <a:moveTo>
                  <a:pt x="1539769" y="422457"/>
                </a:moveTo>
                <a:lnTo>
                  <a:pt x="1538658" y="423467"/>
                </a:lnTo>
                <a:cubicBezTo>
                  <a:pt x="1538124" y="423772"/>
                  <a:pt x="1538086" y="424229"/>
                  <a:pt x="1538543" y="424839"/>
                </a:cubicBezTo>
                <a:cubicBezTo>
                  <a:pt x="1539153" y="424534"/>
                  <a:pt x="1539610" y="424229"/>
                  <a:pt x="1539915" y="423925"/>
                </a:cubicBezTo>
                <a:lnTo>
                  <a:pt x="1539949" y="424062"/>
                </a:lnTo>
                <a:lnTo>
                  <a:pt x="1540258" y="423239"/>
                </a:lnTo>
                <a:close/>
                <a:moveTo>
                  <a:pt x="749194" y="422457"/>
                </a:moveTo>
                <a:lnTo>
                  <a:pt x="748083" y="423467"/>
                </a:lnTo>
                <a:cubicBezTo>
                  <a:pt x="747549" y="423772"/>
                  <a:pt x="747511" y="424229"/>
                  <a:pt x="747968" y="424839"/>
                </a:cubicBezTo>
                <a:cubicBezTo>
                  <a:pt x="748578" y="424534"/>
                  <a:pt x="749035" y="424229"/>
                  <a:pt x="749340" y="423925"/>
                </a:cubicBezTo>
                <a:lnTo>
                  <a:pt x="749374" y="424062"/>
                </a:lnTo>
                <a:lnTo>
                  <a:pt x="749683" y="423239"/>
                </a:lnTo>
                <a:close/>
                <a:moveTo>
                  <a:pt x="1842581" y="422324"/>
                </a:moveTo>
                <a:cubicBezTo>
                  <a:pt x="1842277" y="422629"/>
                  <a:pt x="1841972" y="422858"/>
                  <a:pt x="1841667" y="423010"/>
                </a:cubicBezTo>
                <a:lnTo>
                  <a:pt x="1841896" y="423239"/>
                </a:lnTo>
                <a:cubicBezTo>
                  <a:pt x="1842200" y="422934"/>
                  <a:pt x="1842505" y="422782"/>
                  <a:pt x="1842810" y="422782"/>
                </a:cubicBezTo>
                <a:cubicBezTo>
                  <a:pt x="1842810" y="422629"/>
                  <a:pt x="1842772" y="422553"/>
                  <a:pt x="1842696" y="422553"/>
                </a:cubicBezTo>
                <a:cubicBezTo>
                  <a:pt x="1842619" y="422553"/>
                  <a:pt x="1842581" y="422477"/>
                  <a:pt x="1842581" y="422324"/>
                </a:cubicBezTo>
                <a:close/>
                <a:moveTo>
                  <a:pt x="1626097" y="422324"/>
                </a:moveTo>
                <a:lnTo>
                  <a:pt x="1626097" y="422553"/>
                </a:lnTo>
                <a:cubicBezTo>
                  <a:pt x="1626402" y="422705"/>
                  <a:pt x="1626554" y="422782"/>
                  <a:pt x="1626554" y="422782"/>
                </a:cubicBezTo>
                <a:cubicBezTo>
                  <a:pt x="1626707" y="422629"/>
                  <a:pt x="1626783" y="422477"/>
                  <a:pt x="1626783" y="422324"/>
                </a:cubicBezTo>
                <a:close/>
                <a:moveTo>
                  <a:pt x="1603237" y="422324"/>
                </a:moveTo>
                <a:cubicBezTo>
                  <a:pt x="1602932" y="422934"/>
                  <a:pt x="1602780" y="423239"/>
                  <a:pt x="1602780" y="423239"/>
                </a:cubicBezTo>
                <a:lnTo>
                  <a:pt x="1603237" y="423696"/>
                </a:lnTo>
                <a:cubicBezTo>
                  <a:pt x="1603542" y="423391"/>
                  <a:pt x="1603999" y="423086"/>
                  <a:pt x="1604609" y="422782"/>
                </a:cubicBezTo>
                <a:cubicBezTo>
                  <a:pt x="1603847" y="422629"/>
                  <a:pt x="1603390" y="422477"/>
                  <a:pt x="1603237" y="422324"/>
                </a:cubicBezTo>
                <a:close/>
                <a:moveTo>
                  <a:pt x="1547459" y="422324"/>
                </a:moveTo>
                <a:cubicBezTo>
                  <a:pt x="1547459" y="422629"/>
                  <a:pt x="1547421" y="422820"/>
                  <a:pt x="1547344" y="422896"/>
                </a:cubicBezTo>
                <a:cubicBezTo>
                  <a:pt x="1547268" y="422972"/>
                  <a:pt x="1547230" y="423086"/>
                  <a:pt x="1547230" y="423239"/>
                </a:cubicBezTo>
                <a:lnTo>
                  <a:pt x="1547459" y="423239"/>
                </a:lnTo>
                <a:cubicBezTo>
                  <a:pt x="1547459" y="423086"/>
                  <a:pt x="1547497" y="422972"/>
                  <a:pt x="1547573" y="422896"/>
                </a:cubicBezTo>
                <a:cubicBezTo>
                  <a:pt x="1547649" y="422820"/>
                  <a:pt x="1547687" y="422629"/>
                  <a:pt x="1547687" y="422324"/>
                </a:cubicBezTo>
                <a:close/>
                <a:moveTo>
                  <a:pt x="1472021" y="422324"/>
                </a:moveTo>
                <a:cubicBezTo>
                  <a:pt x="1472021" y="422477"/>
                  <a:pt x="1471944" y="422629"/>
                  <a:pt x="1471792" y="422782"/>
                </a:cubicBezTo>
                <a:lnTo>
                  <a:pt x="1472326" y="422782"/>
                </a:lnTo>
                <a:close/>
                <a:moveTo>
                  <a:pt x="1280606" y="422324"/>
                </a:moveTo>
                <a:cubicBezTo>
                  <a:pt x="1280302" y="422629"/>
                  <a:pt x="1279997" y="422858"/>
                  <a:pt x="1279692" y="423010"/>
                </a:cubicBezTo>
                <a:lnTo>
                  <a:pt x="1279920" y="423239"/>
                </a:lnTo>
                <a:cubicBezTo>
                  <a:pt x="1280225" y="422934"/>
                  <a:pt x="1280530" y="422782"/>
                  <a:pt x="1280835" y="422782"/>
                </a:cubicBezTo>
                <a:cubicBezTo>
                  <a:pt x="1280835" y="422629"/>
                  <a:pt x="1280797" y="422553"/>
                  <a:pt x="1280721" y="422553"/>
                </a:cubicBezTo>
                <a:cubicBezTo>
                  <a:pt x="1280645" y="422553"/>
                  <a:pt x="1280606" y="422477"/>
                  <a:pt x="1280606" y="422324"/>
                </a:cubicBezTo>
                <a:close/>
                <a:moveTo>
                  <a:pt x="1133197" y="422324"/>
                </a:moveTo>
                <a:cubicBezTo>
                  <a:pt x="1132816" y="422629"/>
                  <a:pt x="1132473" y="423010"/>
                  <a:pt x="1132169" y="423467"/>
                </a:cubicBezTo>
                <a:cubicBezTo>
                  <a:pt x="1132626" y="423315"/>
                  <a:pt x="1133045" y="423163"/>
                  <a:pt x="1133426" y="423010"/>
                </a:cubicBezTo>
                <a:cubicBezTo>
                  <a:pt x="1133807" y="422858"/>
                  <a:pt x="1134226" y="422705"/>
                  <a:pt x="1134683" y="422553"/>
                </a:cubicBezTo>
                <a:cubicBezTo>
                  <a:pt x="1134074" y="422096"/>
                  <a:pt x="1133578" y="422020"/>
                  <a:pt x="1133197" y="422324"/>
                </a:cubicBezTo>
                <a:close/>
                <a:moveTo>
                  <a:pt x="1125311" y="422324"/>
                </a:moveTo>
                <a:cubicBezTo>
                  <a:pt x="1124853" y="422629"/>
                  <a:pt x="1124396" y="422782"/>
                  <a:pt x="1123939" y="422782"/>
                </a:cubicBezTo>
                <a:cubicBezTo>
                  <a:pt x="1124396" y="423848"/>
                  <a:pt x="1125311" y="423848"/>
                  <a:pt x="1126682" y="422782"/>
                </a:cubicBezTo>
                <a:cubicBezTo>
                  <a:pt x="1126225" y="422172"/>
                  <a:pt x="1125768" y="422020"/>
                  <a:pt x="1125311" y="422324"/>
                </a:cubicBezTo>
                <a:close/>
                <a:moveTo>
                  <a:pt x="1101765" y="422324"/>
                </a:moveTo>
                <a:cubicBezTo>
                  <a:pt x="1101765" y="422629"/>
                  <a:pt x="1101689" y="422934"/>
                  <a:pt x="1101536" y="423239"/>
                </a:cubicBezTo>
                <a:lnTo>
                  <a:pt x="1101765" y="423239"/>
                </a:lnTo>
                <a:cubicBezTo>
                  <a:pt x="1101765" y="423086"/>
                  <a:pt x="1101803" y="422934"/>
                  <a:pt x="1101879" y="422782"/>
                </a:cubicBezTo>
                <a:cubicBezTo>
                  <a:pt x="1101955" y="422629"/>
                  <a:pt x="1101994" y="422477"/>
                  <a:pt x="1101994" y="422324"/>
                </a:cubicBezTo>
                <a:close/>
                <a:moveTo>
                  <a:pt x="756884" y="422324"/>
                </a:moveTo>
                <a:cubicBezTo>
                  <a:pt x="756884" y="422629"/>
                  <a:pt x="756846" y="422820"/>
                  <a:pt x="756769" y="422896"/>
                </a:cubicBezTo>
                <a:cubicBezTo>
                  <a:pt x="756693" y="422972"/>
                  <a:pt x="756655" y="423086"/>
                  <a:pt x="756655" y="423239"/>
                </a:cubicBezTo>
                <a:lnTo>
                  <a:pt x="756884" y="423239"/>
                </a:lnTo>
                <a:cubicBezTo>
                  <a:pt x="756884" y="423086"/>
                  <a:pt x="756922" y="422972"/>
                  <a:pt x="756998" y="422896"/>
                </a:cubicBezTo>
                <a:cubicBezTo>
                  <a:pt x="757074" y="422820"/>
                  <a:pt x="757112" y="422629"/>
                  <a:pt x="757112" y="422324"/>
                </a:cubicBezTo>
                <a:close/>
                <a:moveTo>
                  <a:pt x="681446" y="422324"/>
                </a:moveTo>
                <a:cubicBezTo>
                  <a:pt x="681446" y="422477"/>
                  <a:pt x="681369" y="422629"/>
                  <a:pt x="681217" y="422782"/>
                </a:cubicBezTo>
                <a:lnTo>
                  <a:pt x="681750" y="422782"/>
                </a:lnTo>
                <a:close/>
                <a:moveTo>
                  <a:pt x="347156" y="422324"/>
                </a:moveTo>
                <a:cubicBezTo>
                  <a:pt x="346852" y="422629"/>
                  <a:pt x="346547" y="422858"/>
                  <a:pt x="346242" y="423010"/>
                </a:cubicBezTo>
                <a:lnTo>
                  <a:pt x="346470" y="423239"/>
                </a:lnTo>
                <a:cubicBezTo>
                  <a:pt x="346775" y="422934"/>
                  <a:pt x="347080" y="422782"/>
                  <a:pt x="347385" y="422782"/>
                </a:cubicBezTo>
                <a:cubicBezTo>
                  <a:pt x="347385" y="422629"/>
                  <a:pt x="347347" y="422553"/>
                  <a:pt x="347271" y="422553"/>
                </a:cubicBezTo>
                <a:cubicBezTo>
                  <a:pt x="347194" y="422553"/>
                  <a:pt x="347156" y="422477"/>
                  <a:pt x="347156" y="422324"/>
                </a:cubicBezTo>
                <a:close/>
                <a:moveTo>
                  <a:pt x="293511" y="422324"/>
                </a:moveTo>
                <a:cubicBezTo>
                  <a:pt x="293511" y="422477"/>
                  <a:pt x="293359" y="422705"/>
                  <a:pt x="293054" y="423010"/>
                </a:cubicBezTo>
                <a:lnTo>
                  <a:pt x="293283" y="423239"/>
                </a:lnTo>
                <a:lnTo>
                  <a:pt x="293969" y="422553"/>
                </a:lnTo>
                <a:cubicBezTo>
                  <a:pt x="293816" y="422553"/>
                  <a:pt x="293740" y="422515"/>
                  <a:pt x="293740" y="422439"/>
                </a:cubicBezTo>
                <a:cubicBezTo>
                  <a:pt x="293740" y="422362"/>
                  <a:pt x="293664" y="422324"/>
                  <a:pt x="293511" y="422324"/>
                </a:cubicBezTo>
                <a:close/>
                <a:moveTo>
                  <a:pt x="237962" y="422324"/>
                </a:moveTo>
                <a:cubicBezTo>
                  <a:pt x="237809" y="422477"/>
                  <a:pt x="237581" y="422553"/>
                  <a:pt x="237276" y="422553"/>
                </a:cubicBezTo>
                <a:lnTo>
                  <a:pt x="237276" y="422782"/>
                </a:lnTo>
                <a:lnTo>
                  <a:pt x="237962" y="422782"/>
                </a:lnTo>
                <a:close/>
                <a:moveTo>
                  <a:pt x="173992" y="422324"/>
                </a:moveTo>
                <a:cubicBezTo>
                  <a:pt x="173611" y="422629"/>
                  <a:pt x="173192" y="422934"/>
                  <a:pt x="172734" y="423239"/>
                </a:cubicBezTo>
                <a:cubicBezTo>
                  <a:pt x="173344" y="423544"/>
                  <a:pt x="173954" y="424153"/>
                  <a:pt x="174563" y="425068"/>
                </a:cubicBezTo>
                <a:cubicBezTo>
                  <a:pt x="174716" y="424915"/>
                  <a:pt x="174944" y="424610"/>
                  <a:pt x="175249" y="424153"/>
                </a:cubicBezTo>
                <a:cubicBezTo>
                  <a:pt x="174944" y="424001"/>
                  <a:pt x="174754" y="423848"/>
                  <a:pt x="174678" y="423696"/>
                </a:cubicBezTo>
                <a:cubicBezTo>
                  <a:pt x="174601" y="423544"/>
                  <a:pt x="174487" y="423391"/>
                  <a:pt x="174335" y="423239"/>
                </a:cubicBezTo>
                <a:cubicBezTo>
                  <a:pt x="174487" y="423086"/>
                  <a:pt x="174640" y="422972"/>
                  <a:pt x="174792" y="422896"/>
                </a:cubicBezTo>
                <a:cubicBezTo>
                  <a:pt x="174944" y="422820"/>
                  <a:pt x="175097" y="422705"/>
                  <a:pt x="175249" y="422553"/>
                </a:cubicBezTo>
                <a:cubicBezTo>
                  <a:pt x="174792" y="422096"/>
                  <a:pt x="174373" y="422020"/>
                  <a:pt x="173992" y="422324"/>
                </a:cubicBezTo>
                <a:close/>
                <a:moveTo>
                  <a:pt x="54472" y="422324"/>
                </a:moveTo>
                <a:lnTo>
                  <a:pt x="54472" y="422553"/>
                </a:lnTo>
                <a:cubicBezTo>
                  <a:pt x="54777" y="422705"/>
                  <a:pt x="54929" y="422782"/>
                  <a:pt x="54929" y="422782"/>
                </a:cubicBezTo>
                <a:cubicBezTo>
                  <a:pt x="55082" y="422629"/>
                  <a:pt x="55158" y="422477"/>
                  <a:pt x="55158" y="422324"/>
                </a:cubicBezTo>
                <a:close/>
                <a:moveTo>
                  <a:pt x="31612" y="422324"/>
                </a:moveTo>
                <a:cubicBezTo>
                  <a:pt x="31307" y="422934"/>
                  <a:pt x="31155" y="423239"/>
                  <a:pt x="31155" y="423239"/>
                </a:cubicBezTo>
                <a:lnTo>
                  <a:pt x="31612" y="423696"/>
                </a:lnTo>
                <a:cubicBezTo>
                  <a:pt x="31917" y="423391"/>
                  <a:pt x="32374" y="423086"/>
                  <a:pt x="32984" y="422782"/>
                </a:cubicBezTo>
                <a:cubicBezTo>
                  <a:pt x="32222" y="422629"/>
                  <a:pt x="31765" y="422477"/>
                  <a:pt x="31612" y="422324"/>
                </a:cubicBezTo>
                <a:close/>
                <a:moveTo>
                  <a:pt x="1920305" y="422096"/>
                </a:moveTo>
                <a:cubicBezTo>
                  <a:pt x="1920001" y="422096"/>
                  <a:pt x="1919543" y="422324"/>
                  <a:pt x="1918934" y="422782"/>
                </a:cubicBezTo>
                <a:lnTo>
                  <a:pt x="1920534" y="422782"/>
                </a:lnTo>
                <a:cubicBezTo>
                  <a:pt x="1920381" y="422629"/>
                  <a:pt x="1920305" y="422401"/>
                  <a:pt x="1920305" y="422096"/>
                </a:cubicBezTo>
                <a:close/>
                <a:moveTo>
                  <a:pt x="1907961" y="422096"/>
                </a:moveTo>
                <a:cubicBezTo>
                  <a:pt x="1907656" y="422248"/>
                  <a:pt x="1907389" y="422401"/>
                  <a:pt x="1907161" y="422553"/>
                </a:cubicBezTo>
                <a:cubicBezTo>
                  <a:pt x="1906932" y="422705"/>
                  <a:pt x="1906589" y="422934"/>
                  <a:pt x="1906132" y="423239"/>
                </a:cubicBezTo>
                <a:cubicBezTo>
                  <a:pt x="1905980" y="423239"/>
                  <a:pt x="1906208" y="423391"/>
                  <a:pt x="1906818" y="423696"/>
                </a:cubicBezTo>
                <a:cubicBezTo>
                  <a:pt x="1907123" y="423544"/>
                  <a:pt x="1907466" y="423391"/>
                  <a:pt x="1907847" y="423239"/>
                </a:cubicBezTo>
                <a:cubicBezTo>
                  <a:pt x="1908228" y="423086"/>
                  <a:pt x="1908723" y="422858"/>
                  <a:pt x="1909332" y="422553"/>
                </a:cubicBezTo>
                <a:cubicBezTo>
                  <a:pt x="1908418" y="422248"/>
                  <a:pt x="1907961" y="422096"/>
                  <a:pt x="1907961" y="422096"/>
                </a:cubicBezTo>
                <a:close/>
                <a:moveTo>
                  <a:pt x="1743674" y="422096"/>
                </a:moveTo>
                <a:lnTo>
                  <a:pt x="1743674" y="422324"/>
                </a:lnTo>
                <a:lnTo>
                  <a:pt x="1743902" y="422096"/>
                </a:lnTo>
                <a:close/>
                <a:moveTo>
                  <a:pt x="1545401" y="422096"/>
                </a:moveTo>
                <a:cubicBezTo>
                  <a:pt x="1545097" y="422248"/>
                  <a:pt x="1544830" y="422439"/>
                  <a:pt x="1544601" y="422667"/>
                </a:cubicBezTo>
                <a:cubicBezTo>
                  <a:pt x="1544373" y="422896"/>
                  <a:pt x="1543953" y="423163"/>
                  <a:pt x="1543344" y="423467"/>
                </a:cubicBezTo>
                <a:cubicBezTo>
                  <a:pt x="1543496" y="423772"/>
                  <a:pt x="1543801" y="424153"/>
                  <a:pt x="1544258" y="424610"/>
                </a:cubicBezTo>
                <a:cubicBezTo>
                  <a:pt x="1545173" y="423848"/>
                  <a:pt x="1545554" y="423010"/>
                  <a:pt x="1545401" y="422096"/>
                </a:cubicBezTo>
                <a:close/>
                <a:moveTo>
                  <a:pt x="1358330" y="422096"/>
                </a:moveTo>
                <a:cubicBezTo>
                  <a:pt x="1358026" y="422096"/>
                  <a:pt x="1357568" y="422324"/>
                  <a:pt x="1356959" y="422782"/>
                </a:cubicBezTo>
                <a:lnTo>
                  <a:pt x="1358559" y="422782"/>
                </a:lnTo>
                <a:cubicBezTo>
                  <a:pt x="1358406" y="422629"/>
                  <a:pt x="1358330" y="422401"/>
                  <a:pt x="1358330" y="422096"/>
                </a:cubicBezTo>
                <a:close/>
                <a:moveTo>
                  <a:pt x="1345986" y="422096"/>
                </a:moveTo>
                <a:cubicBezTo>
                  <a:pt x="1345681" y="422248"/>
                  <a:pt x="1345414" y="422401"/>
                  <a:pt x="1345186" y="422553"/>
                </a:cubicBezTo>
                <a:cubicBezTo>
                  <a:pt x="1344957" y="422705"/>
                  <a:pt x="1344614" y="422934"/>
                  <a:pt x="1344157" y="423239"/>
                </a:cubicBezTo>
                <a:cubicBezTo>
                  <a:pt x="1344005" y="423239"/>
                  <a:pt x="1344233" y="423391"/>
                  <a:pt x="1344843" y="423696"/>
                </a:cubicBezTo>
                <a:cubicBezTo>
                  <a:pt x="1345148" y="423544"/>
                  <a:pt x="1345491" y="423391"/>
                  <a:pt x="1345872" y="423239"/>
                </a:cubicBezTo>
                <a:cubicBezTo>
                  <a:pt x="1346253" y="423086"/>
                  <a:pt x="1346748" y="422858"/>
                  <a:pt x="1347357" y="422553"/>
                </a:cubicBezTo>
                <a:cubicBezTo>
                  <a:pt x="1346443" y="422248"/>
                  <a:pt x="1345986" y="422096"/>
                  <a:pt x="1345986" y="422096"/>
                </a:cubicBezTo>
                <a:close/>
                <a:moveTo>
                  <a:pt x="974206" y="422096"/>
                </a:moveTo>
                <a:cubicBezTo>
                  <a:pt x="974206" y="422248"/>
                  <a:pt x="974130" y="422324"/>
                  <a:pt x="973977" y="422324"/>
                </a:cubicBezTo>
                <a:cubicBezTo>
                  <a:pt x="974130" y="422477"/>
                  <a:pt x="974244" y="422553"/>
                  <a:pt x="974320" y="422553"/>
                </a:cubicBezTo>
                <a:cubicBezTo>
                  <a:pt x="974397" y="422553"/>
                  <a:pt x="974511" y="422629"/>
                  <a:pt x="974663" y="422782"/>
                </a:cubicBezTo>
                <a:cubicBezTo>
                  <a:pt x="974663" y="422629"/>
                  <a:pt x="974739" y="422477"/>
                  <a:pt x="974892" y="422324"/>
                </a:cubicBezTo>
                <a:cubicBezTo>
                  <a:pt x="974739" y="422324"/>
                  <a:pt x="974625" y="422286"/>
                  <a:pt x="974549" y="422210"/>
                </a:cubicBezTo>
                <a:cubicBezTo>
                  <a:pt x="974473" y="422134"/>
                  <a:pt x="974358" y="422096"/>
                  <a:pt x="974206" y="422096"/>
                </a:cubicBezTo>
                <a:close/>
                <a:moveTo>
                  <a:pt x="903340" y="422096"/>
                </a:moveTo>
                <a:cubicBezTo>
                  <a:pt x="903035" y="422401"/>
                  <a:pt x="902807" y="422591"/>
                  <a:pt x="902654" y="422667"/>
                </a:cubicBezTo>
                <a:cubicBezTo>
                  <a:pt x="902502" y="422743"/>
                  <a:pt x="902273" y="422934"/>
                  <a:pt x="901968" y="423239"/>
                </a:cubicBezTo>
                <a:cubicBezTo>
                  <a:pt x="902273" y="423696"/>
                  <a:pt x="902883" y="424229"/>
                  <a:pt x="903797" y="424839"/>
                </a:cubicBezTo>
                <a:cubicBezTo>
                  <a:pt x="903797" y="424687"/>
                  <a:pt x="904178" y="424610"/>
                  <a:pt x="904940" y="424610"/>
                </a:cubicBezTo>
                <a:lnTo>
                  <a:pt x="903569" y="423239"/>
                </a:lnTo>
                <a:cubicBezTo>
                  <a:pt x="903721" y="423086"/>
                  <a:pt x="904102" y="422858"/>
                  <a:pt x="904712" y="422553"/>
                </a:cubicBezTo>
                <a:cubicBezTo>
                  <a:pt x="904102" y="422248"/>
                  <a:pt x="903645" y="422096"/>
                  <a:pt x="903340" y="422096"/>
                </a:cubicBezTo>
                <a:close/>
                <a:moveTo>
                  <a:pt x="890310" y="422096"/>
                </a:moveTo>
                <a:lnTo>
                  <a:pt x="890147" y="422749"/>
                </a:lnTo>
                <a:lnTo>
                  <a:pt x="890996" y="422324"/>
                </a:lnTo>
                <a:cubicBezTo>
                  <a:pt x="890691" y="422324"/>
                  <a:pt x="890538" y="422286"/>
                  <a:pt x="890538" y="422210"/>
                </a:cubicBezTo>
                <a:cubicBezTo>
                  <a:pt x="890538" y="422134"/>
                  <a:pt x="890462" y="422096"/>
                  <a:pt x="890310" y="422096"/>
                </a:cubicBezTo>
                <a:close/>
                <a:moveTo>
                  <a:pt x="888710" y="422096"/>
                </a:moveTo>
                <a:lnTo>
                  <a:pt x="888710" y="422553"/>
                </a:lnTo>
                <a:cubicBezTo>
                  <a:pt x="888862" y="422553"/>
                  <a:pt x="888938" y="422401"/>
                  <a:pt x="888938" y="422096"/>
                </a:cubicBezTo>
                <a:close/>
                <a:moveTo>
                  <a:pt x="754826" y="422096"/>
                </a:moveTo>
                <a:cubicBezTo>
                  <a:pt x="754521" y="422248"/>
                  <a:pt x="754255" y="422439"/>
                  <a:pt x="754026" y="422667"/>
                </a:cubicBezTo>
                <a:cubicBezTo>
                  <a:pt x="753798" y="422896"/>
                  <a:pt x="753378" y="423163"/>
                  <a:pt x="752769" y="423467"/>
                </a:cubicBezTo>
                <a:cubicBezTo>
                  <a:pt x="752921" y="423772"/>
                  <a:pt x="753226" y="424153"/>
                  <a:pt x="753683" y="424610"/>
                </a:cubicBezTo>
                <a:cubicBezTo>
                  <a:pt x="754598" y="423848"/>
                  <a:pt x="754979" y="423010"/>
                  <a:pt x="754826" y="422096"/>
                </a:cubicBezTo>
                <a:close/>
                <a:moveTo>
                  <a:pt x="610199" y="422096"/>
                </a:moveTo>
                <a:lnTo>
                  <a:pt x="610199" y="422324"/>
                </a:lnTo>
                <a:lnTo>
                  <a:pt x="610427" y="422096"/>
                </a:lnTo>
                <a:close/>
                <a:moveTo>
                  <a:pt x="424880" y="422096"/>
                </a:moveTo>
                <a:cubicBezTo>
                  <a:pt x="424576" y="422096"/>
                  <a:pt x="424118" y="422324"/>
                  <a:pt x="423509" y="422782"/>
                </a:cubicBezTo>
                <a:lnTo>
                  <a:pt x="425109" y="422782"/>
                </a:lnTo>
                <a:cubicBezTo>
                  <a:pt x="424956" y="422629"/>
                  <a:pt x="424880" y="422401"/>
                  <a:pt x="424880" y="422096"/>
                </a:cubicBezTo>
                <a:close/>
                <a:moveTo>
                  <a:pt x="412536" y="422096"/>
                </a:moveTo>
                <a:cubicBezTo>
                  <a:pt x="412231" y="422248"/>
                  <a:pt x="411964" y="422401"/>
                  <a:pt x="411736" y="422553"/>
                </a:cubicBezTo>
                <a:cubicBezTo>
                  <a:pt x="411507" y="422705"/>
                  <a:pt x="411164" y="422934"/>
                  <a:pt x="410707" y="423239"/>
                </a:cubicBezTo>
                <a:cubicBezTo>
                  <a:pt x="410555" y="423239"/>
                  <a:pt x="410783" y="423391"/>
                  <a:pt x="411393" y="423696"/>
                </a:cubicBezTo>
                <a:cubicBezTo>
                  <a:pt x="411698" y="423544"/>
                  <a:pt x="412041" y="423391"/>
                  <a:pt x="412422" y="423239"/>
                </a:cubicBezTo>
                <a:cubicBezTo>
                  <a:pt x="412803" y="423086"/>
                  <a:pt x="413298" y="422858"/>
                  <a:pt x="413908" y="422553"/>
                </a:cubicBezTo>
                <a:cubicBezTo>
                  <a:pt x="412993" y="422248"/>
                  <a:pt x="412536" y="422096"/>
                  <a:pt x="412536" y="422096"/>
                </a:cubicBezTo>
                <a:close/>
                <a:moveTo>
                  <a:pt x="229732" y="422096"/>
                </a:moveTo>
                <a:cubicBezTo>
                  <a:pt x="229275" y="422401"/>
                  <a:pt x="229008" y="422629"/>
                  <a:pt x="228932" y="422782"/>
                </a:cubicBezTo>
                <a:cubicBezTo>
                  <a:pt x="228856" y="422934"/>
                  <a:pt x="228818" y="423391"/>
                  <a:pt x="228818" y="424153"/>
                </a:cubicBezTo>
                <a:cubicBezTo>
                  <a:pt x="229122" y="423848"/>
                  <a:pt x="229275" y="423544"/>
                  <a:pt x="229275" y="423239"/>
                </a:cubicBezTo>
                <a:cubicBezTo>
                  <a:pt x="229275" y="422934"/>
                  <a:pt x="229427" y="422553"/>
                  <a:pt x="229732" y="422096"/>
                </a:cubicBezTo>
                <a:close/>
                <a:moveTo>
                  <a:pt x="1619620" y="422020"/>
                </a:moveTo>
                <a:lnTo>
                  <a:pt x="1619582" y="422210"/>
                </a:lnTo>
                <a:cubicBezTo>
                  <a:pt x="1619658" y="422286"/>
                  <a:pt x="1619696" y="422401"/>
                  <a:pt x="1619696" y="422553"/>
                </a:cubicBezTo>
                <a:lnTo>
                  <a:pt x="1619925" y="422324"/>
                </a:lnTo>
                <a:close/>
                <a:moveTo>
                  <a:pt x="47995" y="422020"/>
                </a:moveTo>
                <a:lnTo>
                  <a:pt x="47957" y="422210"/>
                </a:lnTo>
                <a:cubicBezTo>
                  <a:pt x="48033" y="422286"/>
                  <a:pt x="48071" y="422401"/>
                  <a:pt x="48071" y="422553"/>
                </a:cubicBezTo>
                <a:lnTo>
                  <a:pt x="48300" y="422324"/>
                </a:lnTo>
                <a:close/>
                <a:moveTo>
                  <a:pt x="1470290" y="421998"/>
                </a:moveTo>
                <a:lnTo>
                  <a:pt x="1468592" y="423696"/>
                </a:lnTo>
                <a:cubicBezTo>
                  <a:pt x="1469201" y="423544"/>
                  <a:pt x="1469963" y="423239"/>
                  <a:pt x="1470878" y="422782"/>
                </a:cubicBezTo>
                <a:close/>
                <a:moveTo>
                  <a:pt x="679715" y="421998"/>
                </a:moveTo>
                <a:lnTo>
                  <a:pt x="678017" y="423696"/>
                </a:lnTo>
                <a:cubicBezTo>
                  <a:pt x="678626" y="423544"/>
                  <a:pt x="679388" y="423239"/>
                  <a:pt x="680303" y="422782"/>
                </a:cubicBezTo>
                <a:close/>
                <a:moveTo>
                  <a:pt x="1534314" y="421981"/>
                </a:moveTo>
                <a:cubicBezTo>
                  <a:pt x="1533933" y="422210"/>
                  <a:pt x="1533362" y="422705"/>
                  <a:pt x="1532600" y="423467"/>
                </a:cubicBezTo>
                <a:cubicBezTo>
                  <a:pt x="1533362" y="423315"/>
                  <a:pt x="1533933" y="423201"/>
                  <a:pt x="1534314" y="423124"/>
                </a:cubicBezTo>
                <a:cubicBezTo>
                  <a:pt x="1534695" y="423048"/>
                  <a:pt x="1535267" y="422934"/>
                  <a:pt x="1536029" y="422782"/>
                </a:cubicBezTo>
                <a:cubicBezTo>
                  <a:pt x="1535267" y="422020"/>
                  <a:pt x="1534695" y="421753"/>
                  <a:pt x="1534314" y="421981"/>
                </a:cubicBezTo>
                <a:close/>
                <a:moveTo>
                  <a:pt x="1420281" y="421981"/>
                </a:moveTo>
                <a:cubicBezTo>
                  <a:pt x="1419976" y="422210"/>
                  <a:pt x="1419671" y="422477"/>
                  <a:pt x="1419366" y="422782"/>
                </a:cubicBezTo>
                <a:lnTo>
                  <a:pt x="1419138" y="423010"/>
                </a:lnTo>
                <a:lnTo>
                  <a:pt x="1419138" y="423467"/>
                </a:lnTo>
                <a:cubicBezTo>
                  <a:pt x="1420052" y="423163"/>
                  <a:pt x="1420814" y="422858"/>
                  <a:pt x="1421424" y="422553"/>
                </a:cubicBezTo>
                <a:cubicBezTo>
                  <a:pt x="1420967" y="421943"/>
                  <a:pt x="1420586" y="421753"/>
                  <a:pt x="1420281" y="421981"/>
                </a:cubicBezTo>
                <a:close/>
                <a:moveTo>
                  <a:pt x="743739" y="421981"/>
                </a:moveTo>
                <a:cubicBezTo>
                  <a:pt x="743358" y="422210"/>
                  <a:pt x="742787" y="422705"/>
                  <a:pt x="742025" y="423467"/>
                </a:cubicBezTo>
                <a:cubicBezTo>
                  <a:pt x="742787" y="423315"/>
                  <a:pt x="743358" y="423201"/>
                  <a:pt x="743739" y="423124"/>
                </a:cubicBezTo>
                <a:cubicBezTo>
                  <a:pt x="744120" y="423048"/>
                  <a:pt x="744692" y="422934"/>
                  <a:pt x="745454" y="422782"/>
                </a:cubicBezTo>
                <a:cubicBezTo>
                  <a:pt x="744692" y="422020"/>
                  <a:pt x="744120" y="421753"/>
                  <a:pt x="743739" y="421981"/>
                </a:cubicBezTo>
                <a:close/>
                <a:moveTo>
                  <a:pt x="1710715" y="421921"/>
                </a:moveTo>
                <a:lnTo>
                  <a:pt x="1710527" y="423239"/>
                </a:lnTo>
                <a:cubicBezTo>
                  <a:pt x="1711136" y="423086"/>
                  <a:pt x="1711670" y="422782"/>
                  <a:pt x="1712127" y="422324"/>
                </a:cubicBezTo>
                <a:close/>
                <a:moveTo>
                  <a:pt x="577240" y="421921"/>
                </a:moveTo>
                <a:lnTo>
                  <a:pt x="577052" y="423239"/>
                </a:lnTo>
                <a:cubicBezTo>
                  <a:pt x="577661" y="423086"/>
                  <a:pt x="578195" y="422782"/>
                  <a:pt x="578652" y="422324"/>
                </a:cubicBezTo>
                <a:close/>
                <a:moveTo>
                  <a:pt x="1148545" y="421888"/>
                </a:moveTo>
                <a:lnTo>
                  <a:pt x="1148171" y="421981"/>
                </a:lnTo>
                <a:cubicBezTo>
                  <a:pt x="1148018" y="422058"/>
                  <a:pt x="1147866" y="422096"/>
                  <a:pt x="1147714" y="422096"/>
                </a:cubicBezTo>
                <a:cubicBezTo>
                  <a:pt x="1147714" y="422248"/>
                  <a:pt x="1147790" y="422401"/>
                  <a:pt x="1147942" y="422553"/>
                </a:cubicBezTo>
                <a:cubicBezTo>
                  <a:pt x="1148094" y="422401"/>
                  <a:pt x="1148209" y="422248"/>
                  <a:pt x="1148285" y="422096"/>
                </a:cubicBezTo>
                <a:close/>
                <a:moveTo>
                  <a:pt x="1856069" y="421867"/>
                </a:moveTo>
                <a:lnTo>
                  <a:pt x="1856069" y="422096"/>
                </a:lnTo>
                <a:lnTo>
                  <a:pt x="1856297" y="422096"/>
                </a:lnTo>
                <a:cubicBezTo>
                  <a:pt x="1856297" y="421943"/>
                  <a:pt x="1856221" y="421867"/>
                  <a:pt x="1856069" y="421867"/>
                </a:cubicBezTo>
                <a:close/>
                <a:moveTo>
                  <a:pt x="1848982" y="421867"/>
                </a:moveTo>
                <a:lnTo>
                  <a:pt x="1848982" y="422324"/>
                </a:lnTo>
                <a:lnTo>
                  <a:pt x="1850354" y="422324"/>
                </a:lnTo>
                <a:lnTo>
                  <a:pt x="1850354" y="421867"/>
                </a:lnTo>
                <a:close/>
                <a:moveTo>
                  <a:pt x="1840524" y="421867"/>
                </a:moveTo>
                <a:cubicBezTo>
                  <a:pt x="1839610" y="422477"/>
                  <a:pt x="1838771" y="422858"/>
                  <a:pt x="1838009" y="423010"/>
                </a:cubicBezTo>
                <a:cubicBezTo>
                  <a:pt x="1838314" y="423315"/>
                  <a:pt x="1838467" y="423582"/>
                  <a:pt x="1838467" y="423810"/>
                </a:cubicBezTo>
                <a:cubicBezTo>
                  <a:pt x="1838467" y="424039"/>
                  <a:pt x="1838619" y="424306"/>
                  <a:pt x="1838924" y="424610"/>
                </a:cubicBezTo>
                <a:cubicBezTo>
                  <a:pt x="1839381" y="424001"/>
                  <a:pt x="1839686" y="423544"/>
                  <a:pt x="1839838" y="423239"/>
                </a:cubicBezTo>
                <a:cubicBezTo>
                  <a:pt x="1839990" y="422934"/>
                  <a:pt x="1840219" y="422477"/>
                  <a:pt x="1840524" y="421867"/>
                </a:cubicBezTo>
                <a:close/>
                <a:moveTo>
                  <a:pt x="1756704" y="421867"/>
                </a:moveTo>
                <a:cubicBezTo>
                  <a:pt x="1756704" y="422172"/>
                  <a:pt x="1756856" y="422477"/>
                  <a:pt x="1757161" y="422782"/>
                </a:cubicBezTo>
                <a:lnTo>
                  <a:pt x="1757390" y="422782"/>
                </a:lnTo>
                <a:cubicBezTo>
                  <a:pt x="1757390" y="422324"/>
                  <a:pt x="1757314" y="422020"/>
                  <a:pt x="1757161" y="421867"/>
                </a:cubicBezTo>
                <a:close/>
                <a:moveTo>
                  <a:pt x="1624954" y="421867"/>
                </a:moveTo>
                <a:lnTo>
                  <a:pt x="1624954" y="422096"/>
                </a:lnTo>
                <a:lnTo>
                  <a:pt x="1625183" y="422096"/>
                </a:lnTo>
                <a:close/>
                <a:moveTo>
                  <a:pt x="1466306" y="421867"/>
                </a:moveTo>
                <a:lnTo>
                  <a:pt x="1466306" y="422324"/>
                </a:lnTo>
                <a:lnTo>
                  <a:pt x="1466763" y="422324"/>
                </a:lnTo>
                <a:lnTo>
                  <a:pt x="1466763" y="422096"/>
                </a:lnTo>
                <a:close/>
                <a:moveTo>
                  <a:pt x="1294094" y="421867"/>
                </a:moveTo>
                <a:lnTo>
                  <a:pt x="1294094" y="422096"/>
                </a:lnTo>
                <a:lnTo>
                  <a:pt x="1294322" y="422096"/>
                </a:lnTo>
                <a:cubicBezTo>
                  <a:pt x="1294322" y="421943"/>
                  <a:pt x="1294246" y="421867"/>
                  <a:pt x="1294094" y="421867"/>
                </a:cubicBezTo>
                <a:close/>
                <a:moveTo>
                  <a:pt x="1287007" y="421867"/>
                </a:moveTo>
                <a:lnTo>
                  <a:pt x="1287007" y="422324"/>
                </a:lnTo>
                <a:lnTo>
                  <a:pt x="1288379" y="422324"/>
                </a:lnTo>
                <a:lnTo>
                  <a:pt x="1288379" y="421867"/>
                </a:lnTo>
                <a:close/>
                <a:moveTo>
                  <a:pt x="1278549" y="421867"/>
                </a:moveTo>
                <a:cubicBezTo>
                  <a:pt x="1277635" y="422477"/>
                  <a:pt x="1276796" y="422858"/>
                  <a:pt x="1276034" y="423010"/>
                </a:cubicBezTo>
                <a:cubicBezTo>
                  <a:pt x="1276339" y="423315"/>
                  <a:pt x="1276491" y="423582"/>
                  <a:pt x="1276491" y="423810"/>
                </a:cubicBezTo>
                <a:cubicBezTo>
                  <a:pt x="1276491" y="424039"/>
                  <a:pt x="1276644" y="424306"/>
                  <a:pt x="1276949" y="424610"/>
                </a:cubicBezTo>
                <a:cubicBezTo>
                  <a:pt x="1277406" y="424001"/>
                  <a:pt x="1277711" y="423544"/>
                  <a:pt x="1277863" y="423239"/>
                </a:cubicBezTo>
                <a:cubicBezTo>
                  <a:pt x="1278016" y="422934"/>
                  <a:pt x="1278244" y="422477"/>
                  <a:pt x="1278549" y="421867"/>
                </a:cubicBezTo>
                <a:close/>
                <a:moveTo>
                  <a:pt x="1045301" y="421867"/>
                </a:moveTo>
                <a:cubicBezTo>
                  <a:pt x="1045148" y="422172"/>
                  <a:pt x="1044844" y="422705"/>
                  <a:pt x="1044386" y="423467"/>
                </a:cubicBezTo>
                <a:cubicBezTo>
                  <a:pt x="1044691" y="423467"/>
                  <a:pt x="1044958" y="423429"/>
                  <a:pt x="1045186" y="423353"/>
                </a:cubicBezTo>
                <a:cubicBezTo>
                  <a:pt x="1045415" y="423277"/>
                  <a:pt x="1045605" y="423239"/>
                  <a:pt x="1045758" y="423239"/>
                </a:cubicBezTo>
                <a:cubicBezTo>
                  <a:pt x="1045758" y="422934"/>
                  <a:pt x="1045605" y="422477"/>
                  <a:pt x="1045301" y="421867"/>
                </a:cubicBezTo>
                <a:close/>
                <a:moveTo>
                  <a:pt x="675731" y="421867"/>
                </a:moveTo>
                <a:lnTo>
                  <a:pt x="675731" y="422324"/>
                </a:lnTo>
                <a:lnTo>
                  <a:pt x="676188" y="422324"/>
                </a:lnTo>
                <a:lnTo>
                  <a:pt x="676188" y="422096"/>
                </a:lnTo>
                <a:close/>
                <a:moveTo>
                  <a:pt x="623229" y="421867"/>
                </a:moveTo>
                <a:cubicBezTo>
                  <a:pt x="623229" y="422172"/>
                  <a:pt x="623381" y="422477"/>
                  <a:pt x="623686" y="422782"/>
                </a:cubicBezTo>
                <a:lnTo>
                  <a:pt x="623915" y="422782"/>
                </a:lnTo>
                <a:cubicBezTo>
                  <a:pt x="623915" y="422324"/>
                  <a:pt x="623839" y="422020"/>
                  <a:pt x="623686" y="421867"/>
                </a:cubicBezTo>
                <a:close/>
                <a:moveTo>
                  <a:pt x="360644" y="421867"/>
                </a:moveTo>
                <a:lnTo>
                  <a:pt x="360644" y="422096"/>
                </a:lnTo>
                <a:lnTo>
                  <a:pt x="360872" y="422096"/>
                </a:lnTo>
                <a:cubicBezTo>
                  <a:pt x="360872" y="421943"/>
                  <a:pt x="360796" y="421867"/>
                  <a:pt x="360644" y="421867"/>
                </a:cubicBezTo>
                <a:close/>
                <a:moveTo>
                  <a:pt x="353557" y="421867"/>
                </a:moveTo>
                <a:lnTo>
                  <a:pt x="353557" y="422324"/>
                </a:lnTo>
                <a:lnTo>
                  <a:pt x="354929" y="422324"/>
                </a:lnTo>
                <a:lnTo>
                  <a:pt x="354929" y="421867"/>
                </a:lnTo>
                <a:close/>
                <a:moveTo>
                  <a:pt x="345099" y="421867"/>
                </a:moveTo>
                <a:cubicBezTo>
                  <a:pt x="344185" y="422477"/>
                  <a:pt x="343346" y="422858"/>
                  <a:pt x="342584" y="423010"/>
                </a:cubicBezTo>
                <a:cubicBezTo>
                  <a:pt x="342889" y="423315"/>
                  <a:pt x="343041" y="423582"/>
                  <a:pt x="343041" y="423810"/>
                </a:cubicBezTo>
                <a:cubicBezTo>
                  <a:pt x="343041" y="424039"/>
                  <a:pt x="343194" y="424306"/>
                  <a:pt x="343499" y="424610"/>
                </a:cubicBezTo>
                <a:cubicBezTo>
                  <a:pt x="343956" y="424001"/>
                  <a:pt x="344261" y="423544"/>
                  <a:pt x="344413" y="423239"/>
                </a:cubicBezTo>
                <a:cubicBezTo>
                  <a:pt x="344565" y="422934"/>
                  <a:pt x="344794" y="422477"/>
                  <a:pt x="345099" y="421867"/>
                </a:cubicBezTo>
                <a:close/>
                <a:moveTo>
                  <a:pt x="120842" y="421867"/>
                </a:moveTo>
                <a:cubicBezTo>
                  <a:pt x="121147" y="421867"/>
                  <a:pt x="121757" y="422020"/>
                  <a:pt x="122671" y="422324"/>
                </a:cubicBezTo>
                <a:lnTo>
                  <a:pt x="122671" y="421867"/>
                </a:lnTo>
                <a:close/>
                <a:moveTo>
                  <a:pt x="53329" y="421867"/>
                </a:moveTo>
                <a:lnTo>
                  <a:pt x="53329" y="422096"/>
                </a:lnTo>
                <a:lnTo>
                  <a:pt x="53558" y="422096"/>
                </a:lnTo>
                <a:close/>
                <a:moveTo>
                  <a:pt x="1434911" y="421753"/>
                </a:moveTo>
                <a:cubicBezTo>
                  <a:pt x="1434606" y="421524"/>
                  <a:pt x="1434530" y="421791"/>
                  <a:pt x="1434683" y="422553"/>
                </a:cubicBezTo>
                <a:cubicBezTo>
                  <a:pt x="1434988" y="422401"/>
                  <a:pt x="1435178" y="422248"/>
                  <a:pt x="1435254" y="422096"/>
                </a:cubicBezTo>
                <a:lnTo>
                  <a:pt x="1435445" y="421842"/>
                </a:lnTo>
                <a:close/>
                <a:moveTo>
                  <a:pt x="1831609" y="421639"/>
                </a:moveTo>
                <a:lnTo>
                  <a:pt x="1831609" y="421867"/>
                </a:lnTo>
                <a:cubicBezTo>
                  <a:pt x="1831609" y="421715"/>
                  <a:pt x="1831685" y="421639"/>
                  <a:pt x="1831837" y="421639"/>
                </a:cubicBezTo>
                <a:close/>
                <a:moveTo>
                  <a:pt x="1269633" y="421639"/>
                </a:moveTo>
                <a:lnTo>
                  <a:pt x="1269633" y="421867"/>
                </a:lnTo>
                <a:cubicBezTo>
                  <a:pt x="1269633" y="421715"/>
                  <a:pt x="1269710" y="421639"/>
                  <a:pt x="1269862" y="421639"/>
                </a:cubicBezTo>
                <a:close/>
                <a:moveTo>
                  <a:pt x="336184" y="421639"/>
                </a:moveTo>
                <a:lnTo>
                  <a:pt x="336184" y="421867"/>
                </a:lnTo>
                <a:cubicBezTo>
                  <a:pt x="336184" y="421715"/>
                  <a:pt x="336260" y="421639"/>
                  <a:pt x="336412" y="421639"/>
                </a:cubicBezTo>
                <a:close/>
                <a:moveTo>
                  <a:pt x="226760" y="421639"/>
                </a:moveTo>
                <a:cubicBezTo>
                  <a:pt x="225389" y="422401"/>
                  <a:pt x="225160" y="423163"/>
                  <a:pt x="226075" y="423925"/>
                </a:cubicBezTo>
                <a:cubicBezTo>
                  <a:pt x="226532" y="423620"/>
                  <a:pt x="227141" y="423086"/>
                  <a:pt x="227903" y="422324"/>
                </a:cubicBezTo>
                <a:cubicBezTo>
                  <a:pt x="227294" y="422020"/>
                  <a:pt x="226913" y="421791"/>
                  <a:pt x="226760" y="421639"/>
                </a:cubicBezTo>
                <a:close/>
                <a:moveTo>
                  <a:pt x="125529" y="421524"/>
                </a:moveTo>
                <a:cubicBezTo>
                  <a:pt x="125452" y="421448"/>
                  <a:pt x="125033" y="421486"/>
                  <a:pt x="124271" y="421639"/>
                </a:cubicBezTo>
                <a:cubicBezTo>
                  <a:pt x="124576" y="421943"/>
                  <a:pt x="124805" y="422096"/>
                  <a:pt x="124957" y="422096"/>
                </a:cubicBezTo>
                <a:cubicBezTo>
                  <a:pt x="125110" y="422096"/>
                  <a:pt x="125262" y="422172"/>
                  <a:pt x="125414" y="422324"/>
                </a:cubicBezTo>
                <a:cubicBezTo>
                  <a:pt x="125719" y="422629"/>
                  <a:pt x="125948" y="422782"/>
                  <a:pt x="126100" y="422782"/>
                </a:cubicBezTo>
                <a:cubicBezTo>
                  <a:pt x="126405" y="422477"/>
                  <a:pt x="126710" y="422096"/>
                  <a:pt x="127014" y="421639"/>
                </a:cubicBezTo>
                <a:cubicBezTo>
                  <a:pt x="126100" y="422096"/>
                  <a:pt x="125567" y="422324"/>
                  <a:pt x="125414" y="422324"/>
                </a:cubicBezTo>
                <a:cubicBezTo>
                  <a:pt x="125567" y="421867"/>
                  <a:pt x="125605" y="421600"/>
                  <a:pt x="125529" y="421524"/>
                </a:cubicBezTo>
                <a:close/>
                <a:moveTo>
                  <a:pt x="1928992" y="421410"/>
                </a:moveTo>
                <a:cubicBezTo>
                  <a:pt x="1928535" y="421867"/>
                  <a:pt x="1928306" y="422096"/>
                  <a:pt x="1928306" y="422096"/>
                </a:cubicBezTo>
                <a:cubicBezTo>
                  <a:pt x="1928459" y="422248"/>
                  <a:pt x="1928611" y="422324"/>
                  <a:pt x="1928764" y="422324"/>
                </a:cubicBezTo>
                <a:cubicBezTo>
                  <a:pt x="1928764" y="422172"/>
                  <a:pt x="1928916" y="421943"/>
                  <a:pt x="1929221" y="421639"/>
                </a:cubicBezTo>
                <a:cubicBezTo>
                  <a:pt x="1929068" y="421486"/>
                  <a:pt x="1928992" y="421410"/>
                  <a:pt x="1928992" y="421410"/>
                </a:cubicBezTo>
                <a:close/>
                <a:moveTo>
                  <a:pt x="1925563" y="421410"/>
                </a:moveTo>
                <a:cubicBezTo>
                  <a:pt x="1925411" y="421867"/>
                  <a:pt x="1925182" y="422401"/>
                  <a:pt x="1924877" y="423010"/>
                </a:cubicBezTo>
                <a:cubicBezTo>
                  <a:pt x="1925487" y="423620"/>
                  <a:pt x="1926020" y="424115"/>
                  <a:pt x="1926477" y="424496"/>
                </a:cubicBezTo>
                <a:cubicBezTo>
                  <a:pt x="1926935" y="424877"/>
                  <a:pt x="1927316" y="425372"/>
                  <a:pt x="1927621" y="425982"/>
                </a:cubicBezTo>
                <a:cubicBezTo>
                  <a:pt x="1927925" y="422629"/>
                  <a:pt x="1927240" y="421105"/>
                  <a:pt x="1925563" y="421410"/>
                </a:cubicBezTo>
                <a:close/>
                <a:moveTo>
                  <a:pt x="1919162" y="421410"/>
                </a:moveTo>
                <a:lnTo>
                  <a:pt x="1919391" y="421639"/>
                </a:lnTo>
                <a:lnTo>
                  <a:pt x="1919391" y="421410"/>
                </a:lnTo>
                <a:close/>
                <a:moveTo>
                  <a:pt x="1853783" y="421410"/>
                </a:moveTo>
                <a:cubicBezTo>
                  <a:pt x="1853935" y="421562"/>
                  <a:pt x="1854011" y="421639"/>
                  <a:pt x="1854011" y="421639"/>
                </a:cubicBezTo>
                <a:lnTo>
                  <a:pt x="1854011" y="421410"/>
                </a:lnTo>
                <a:close/>
                <a:moveTo>
                  <a:pt x="1597979" y="421410"/>
                </a:moveTo>
                <a:cubicBezTo>
                  <a:pt x="1597979" y="421562"/>
                  <a:pt x="1597827" y="421791"/>
                  <a:pt x="1597522" y="422096"/>
                </a:cubicBezTo>
                <a:cubicBezTo>
                  <a:pt x="1598436" y="422401"/>
                  <a:pt x="1599275" y="422553"/>
                  <a:pt x="1600037" y="422553"/>
                </a:cubicBezTo>
                <a:cubicBezTo>
                  <a:pt x="1599884" y="422858"/>
                  <a:pt x="1599846" y="423086"/>
                  <a:pt x="1599922" y="423239"/>
                </a:cubicBezTo>
                <a:cubicBezTo>
                  <a:pt x="1599999" y="423391"/>
                  <a:pt x="1600037" y="423620"/>
                  <a:pt x="1600037" y="423925"/>
                </a:cubicBezTo>
                <a:cubicBezTo>
                  <a:pt x="1600342" y="423925"/>
                  <a:pt x="1600646" y="423886"/>
                  <a:pt x="1600951" y="423810"/>
                </a:cubicBezTo>
                <a:cubicBezTo>
                  <a:pt x="1601256" y="423734"/>
                  <a:pt x="1601561" y="423696"/>
                  <a:pt x="1601865" y="423696"/>
                </a:cubicBezTo>
                <a:cubicBezTo>
                  <a:pt x="1601561" y="423391"/>
                  <a:pt x="1601370" y="423086"/>
                  <a:pt x="1601294" y="422782"/>
                </a:cubicBezTo>
                <a:cubicBezTo>
                  <a:pt x="1601218" y="422477"/>
                  <a:pt x="1601103" y="422172"/>
                  <a:pt x="1600951" y="421867"/>
                </a:cubicBezTo>
                <a:cubicBezTo>
                  <a:pt x="1600189" y="421867"/>
                  <a:pt x="1599199" y="421715"/>
                  <a:pt x="1597979" y="421410"/>
                </a:cubicBezTo>
                <a:close/>
                <a:moveTo>
                  <a:pt x="1587692" y="421410"/>
                </a:moveTo>
                <a:cubicBezTo>
                  <a:pt x="1587692" y="421410"/>
                  <a:pt x="1587387" y="421562"/>
                  <a:pt x="1586778" y="421867"/>
                </a:cubicBezTo>
                <a:lnTo>
                  <a:pt x="1586092" y="422553"/>
                </a:lnTo>
                <a:lnTo>
                  <a:pt x="1586321" y="422782"/>
                </a:lnTo>
                <a:cubicBezTo>
                  <a:pt x="1586626" y="422629"/>
                  <a:pt x="1586854" y="422477"/>
                  <a:pt x="1587006" y="422324"/>
                </a:cubicBezTo>
                <a:cubicBezTo>
                  <a:pt x="1587159" y="422172"/>
                  <a:pt x="1587387" y="422020"/>
                  <a:pt x="1587692" y="421867"/>
                </a:cubicBezTo>
                <a:close/>
                <a:moveTo>
                  <a:pt x="1580834" y="421410"/>
                </a:moveTo>
                <a:cubicBezTo>
                  <a:pt x="1580834" y="421410"/>
                  <a:pt x="1580834" y="421639"/>
                  <a:pt x="1580834" y="422096"/>
                </a:cubicBezTo>
                <a:lnTo>
                  <a:pt x="1581063" y="422096"/>
                </a:lnTo>
                <a:cubicBezTo>
                  <a:pt x="1581063" y="421943"/>
                  <a:pt x="1581101" y="421829"/>
                  <a:pt x="1581177" y="421753"/>
                </a:cubicBezTo>
                <a:cubicBezTo>
                  <a:pt x="1581254" y="421677"/>
                  <a:pt x="1581292" y="421562"/>
                  <a:pt x="1581292" y="421410"/>
                </a:cubicBezTo>
                <a:close/>
                <a:moveTo>
                  <a:pt x="1367017" y="421410"/>
                </a:moveTo>
                <a:cubicBezTo>
                  <a:pt x="1366560" y="421867"/>
                  <a:pt x="1366331" y="422096"/>
                  <a:pt x="1366331" y="422096"/>
                </a:cubicBezTo>
                <a:cubicBezTo>
                  <a:pt x="1366484" y="422248"/>
                  <a:pt x="1366636" y="422324"/>
                  <a:pt x="1366789" y="422324"/>
                </a:cubicBezTo>
                <a:cubicBezTo>
                  <a:pt x="1366789" y="422172"/>
                  <a:pt x="1366941" y="421943"/>
                  <a:pt x="1367246" y="421639"/>
                </a:cubicBezTo>
                <a:cubicBezTo>
                  <a:pt x="1367093" y="421486"/>
                  <a:pt x="1367017" y="421410"/>
                  <a:pt x="1367017" y="421410"/>
                </a:cubicBezTo>
                <a:close/>
                <a:moveTo>
                  <a:pt x="1363588" y="421410"/>
                </a:moveTo>
                <a:cubicBezTo>
                  <a:pt x="1363436" y="421867"/>
                  <a:pt x="1363207" y="422401"/>
                  <a:pt x="1362902" y="423010"/>
                </a:cubicBezTo>
                <a:cubicBezTo>
                  <a:pt x="1363512" y="423620"/>
                  <a:pt x="1364045" y="424115"/>
                  <a:pt x="1364502" y="424496"/>
                </a:cubicBezTo>
                <a:cubicBezTo>
                  <a:pt x="1364960" y="424877"/>
                  <a:pt x="1365341" y="425372"/>
                  <a:pt x="1365645" y="425982"/>
                </a:cubicBezTo>
                <a:cubicBezTo>
                  <a:pt x="1365950" y="422629"/>
                  <a:pt x="1365265" y="421105"/>
                  <a:pt x="1363588" y="421410"/>
                </a:cubicBezTo>
                <a:close/>
                <a:moveTo>
                  <a:pt x="1357187" y="421410"/>
                </a:moveTo>
                <a:lnTo>
                  <a:pt x="1357416" y="421639"/>
                </a:lnTo>
                <a:lnTo>
                  <a:pt x="1357416" y="421410"/>
                </a:lnTo>
                <a:close/>
                <a:moveTo>
                  <a:pt x="1291808" y="421410"/>
                </a:moveTo>
                <a:cubicBezTo>
                  <a:pt x="1291960" y="421562"/>
                  <a:pt x="1292036" y="421639"/>
                  <a:pt x="1292036" y="421639"/>
                </a:cubicBezTo>
                <a:lnTo>
                  <a:pt x="1292036" y="421410"/>
                </a:lnTo>
                <a:close/>
                <a:moveTo>
                  <a:pt x="1040729" y="421410"/>
                </a:moveTo>
                <a:lnTo>
                  <a:pt x="1040957" y="421639"/>
                </a:lnTo>
                <a:lnTo>
                  <a:pt x="1040957" y="421410"/>
                </a:lnTo>
                <a:close/>
                <a:moveTo>
                  <a:pt x="906312" y="421410"/>
                </a:moveTo>
                <a:lnTo>
                  <a:pt x="905855" y="421867"/>
                </a:lnTo>
                <a:lnTo>
                  <a:pt x="905855" y="422096"/>
                </a:lnTo>
                <a:cubicBezTo>
                  <a:pt x="905855" y="421943"/>
                  <a:pt x="906007" y="421715"/>
                  <a:pt x="906312" y="421410"/>
                </a:cubicBezTo>
                <a:close/>
                <a:moveTo>
                  <a:pt x="433567" y="421410"/>
                </a:moveTo>
                <a:cubicBezTo>
                  <a:pt x="433110" y="421867"/>
                  <a:pt x="432881" y="422096"/>
                  <a:pt x="432881" y="422096"/>
                </a:cubicBezTo>
                <a:cubicBezTo>
                  <a:pt x="433034" y="422248"/>
                  <a:pt x="433186" y="422324"/>
                  <a:pt x="433339" y="422324"/>
                </a:cubicBezTo>
                <a:cubicBezTo>
                  <a:pt x="433339" y="422172"/>
                  <a:pt x="433491" y="421943"/>
                  <a:pt x="433796" y="421639"/>
                </a:cubicBezTo>
                <a:cubicBezTo>
                  <a:pt x="433643" y="421486"/>
                  <a:pt x="433567" y="421410"/>
                  <a:pt x="433567" y="421410"/>
                </a:cubicBezTo>
                <a:close/>
                <a:moveTo>
                  <a:pt x="430138" y="421410"/>
                </a:moveTo>
                <a:cubicBezTo>
                  <a:pt x="429986" y="421867"/>
                  <a:pt x="429757" y="422401"/>
                  <a:pt x="429452" y="423010"/>
                </a:cubicBezTo>
                <a:cubicBezTo>
                  <a:pt x="430062" y="423620"/>
                  <a:pt x="430595" y="424115"/>
                  <a:pt x="431052" y="424496"/>
                </a:cubicBezTo>
                <a:cubicBezTo>
                  <a:pt x="431510" y="424877"/>
                  <a:pt x="431891" y="425372"/>
                  <a:pt x="432195" y="425982"/>
                </a:cubicBezTo>
                <a:cubicBezTo>
                  <a:pt x="432500" y="422629"/>
                  <a:pt x="431815" y="421105"/>
                  <a:pt x="430138" y="421410"/>
                </a:cubicBezTo>
                <a:close/>
                <a:moveTo>
                  <a:pt x="423737" y="421410"/>
                </a:moveTo>
                <a:lnTo>
                  <a:pt x="423966" y="421639"/>
                </a:lnTo>
                <a:lnTo>
                  <a:pt x="423966" y="421410"/>
                </a:lnTo>
                <a:close/>
                <a:moveTo>
                  <a:pt x="358358" y="421410"/>
                </a:moveTo>
                <a:cubicBezTo>
                  <a:pt x="358510" y="421562"/>
                  <a:pt x="358586" y="421639"/>
                  <a:pt x="358586" y="421639"/>
                </a:cubicBezTo>
                <a:lnTo>
                  <a:pt x="358586" y="421410"/>
                </a:lnTo>
                <a:close/>
                <a:moveTo>
                  <a:pt x="282082" y="421410"/>
                </a:moveTo>
                <a:cubicBezTo>
                  <a:pt x="281624" y="422172"/>
                  <a:pt x="281396" y="422591"/>
                  <a:pt x="281396" y="422667"/>
                </a:cubicBezTo>
                <a:cubicBezTo>
                  <a:pt x="281396" y="422743"/>
                  <a:pt x="281777" y="422858"/>
                  <a:pt x="282539" y="423010"/>
                </a:cubicBezTo>
                <a:cubicBezTo>
                  <a:pt x="282843" y="422248"/>
                  <a:pt x="282691" y="421715"/>
                  <a:pt x="282082" y="421410"/>
                </a:cubicBezTo>
                <a:close/>
                <a:moveTo>
                  <a:pt x="26354" y="421410"/>
                </a:moveTo>
                <a:cubicBezTo>
                  <a:pt x="26354" y="421562"/>
                  <a:pt x="26202" y="421791"/>
                  <a:pt x="25897" y="422096"/>
                </a:cubicBezTo>
                <a:cubicBezTo>
                  <a:pt x="26811" y="422401"/>
                  <a:pt x="27650" y="422553"/>
                  <a:pt x="28412" y="422553"/>
                </a:cubicBezTo>
                <a:cubicBezTo>
                  <a:pt x="28259" y="422858"/>
                  <a:pt x="28221" y="423086"/>
                  <a:pt x="28297" y="423239"/>
                </a:cubicBezTo>
                <a:cubicBezTo>
                  <a:pt x="28374" y="423391"/>
                  <a:pt x="28412" y="423620"/>
                  <a:pt x="28412" y="423925"/>
                </a:cubicBezTo>
                <a:cubicBezTo>
                  <a:pt x="28717" y="423925"/>
                  <a:pt x="29021" y="423886"/>
                  <a:pt x="29326" y="423810"/>
                </a:cubicBezTo>
                <a:cubicBezTo>
                  <a:pt x="29631" y="423734"/>
                  <a:pt x="29936" y="423696"/>
                  <a:pt x="30240" y="423696"/>
                </a:cubicBezTo>
                <a:cubicBezTo>
                  <a:pt x="29936" y="423391"/>
                  <a:pt x="29745" y="423086"/>
                  <a:pt x="29669" y="422782"/>
                </a:cubicBezTo>
                <a:cubicBezTo>
                  <a:pt x="29593" y="422477"/>
                  <a:pt x="29479" y="422172"/>
                  <a:pt x="29326" y="421867"/>
                </a:cubicBezTo>
                <a:cubicBezTo>
                  <a:pt x="28564" y="421867"/>
                  <a:pt x="27574" y="421715"/>
                  <a:pt x="26354" y="421410"/>
                </a:cubicBezTo>
                <a:close/>
                <a:moveTo>
                  <a:pt x="16067" y="421410"/>
                </a:moveTo>
                <a:cubicBezTo>
                  <a:pt x="16067" y="421410"/>
                  <a:pt x="15762" y="421562"/>
                  <a:pt x="15153" y="421867"/>
                </a:cubicBezTo>
                <a:lnTo>
                  <a:pt x="14467" y="422553"/>
                </a:lnTo>
                <a:lnTo>
                  <a:pt x="14696" y="422782"/>
                </a:lnTo>
                <a:cubicBezTo>
                  <a:pt x="15001" y="422629"/>
                  <a:pt x="15229" y="422477"/>
                  <a:pt x="15381" y="422324"/>
                </a:cubicBezTo>
                <a:cubicBezTo>
                  <a:pt x="15534" y="422172"/>
                  <a:pt x="15762" y="422020"/>
                  <a:pt x="16067" y="421867"/>
                </a:cubicBezTo>
                <a:close/>
                <a:moveTo>
                  <a:pt x="9209" y="421410"/>
                </a:moveTo>
                <a:cubicBezTo>
                  <a:pt x="9209" y="421410"/>
                  <a:pt x="9209" y="421639"/>
                  <a:pt x="9209" y="422096"/>
                </a:cubicBezTo>
                <a:lnTo>
                  <a:pt x="9438" y="422096"/>
                </a:lnTo>
                <a:cubicBezTo>
                  <a:pt x="9438" y="421943"/>
                  <a:pt x="9476" y="421829"/>
                  <a:pt x="9552" y="421753"/>
                </a:cubicBezTo>
                <a:cubicBezTo>
                  <a:pt x="9628" y="421677"/>
                  <a:pt x="9667" y="421562"/>
                  <a:pt x="9667" y="421410"/>
                </a:cubicBezTo>
                <a:close/>
                <a:moveTo>
                  <a:pt x="1544030" y="421296"/>
                </a:moveTo>
                <a:lnTo>
                  <a:pt x="1543801" y="421410"/>
                </a:lnTo>
                <a:lnTo>
                  <a:pt x="1544030" y="421639"/>
                </a:lnTo>
                <a:close/>
                <a:moveTo>
                  <a:pt x="753455" y="421296"/>
                </a:moveTo>
                <a:lnTo>
                  <a:pt x="753226" y="421410"/>
                </a:lnTo>
                <a:lnTo>
                  <a:pt x="753455" y="421639"/>
                </a:lnTo>
                <a:close/>
                <a:moveTo>
                  <a:pt x="1716699" y="421181"/>
                </a:moveTo>
                <a:lnTo>
                  <a:pt x="1715327" y="423239"/>
                </a:lnTo>
                <a:cubicBezTo>
                  <a:pt x="1715785" y="423544"/>
                  <a:pt x="1716470" y="423848"/>
                  <a:pt x="1717385" y="424153"/>
                </a:cubicBezTo>
                <a:cubicBezTo>
                  <a:pt x="1717690" y="424915"/>
                  <a:pt x="1717880" y="425372"/>
                  <a:pt x="1717956" y="425525"/>
                </a:cubicBezTo>
                <a:cubicBezTo>
                  <a:pt x="1718032" y="425677"/>
                  <a:pt x="1718299" y="425906"/>
                  <a:pt x="1718756" y="426211"/>
                </a:cubicBezTo>
                <a:cubicBezTo>
                  <a:pt x="1718756" y="425449"/>
                  <a:pt x="1718718" y="424763"/>
                  <a:pt x="1718642" y="424153"/>
                </a:cubicBezTo>
                <a:cubicBezTo>
                  <a:pt x="1718566" y="423544"/>
                  <a:pt x="1718528" y="422934"/>
                  <a:pt x="1718528" y="422324"/>
                </a:cubicBezTo>
                <a:lnTo>
                  <a:pt x="1718699" y="422296"/>
                </a:lnTo>
                <a:lnTo>
                  <a:pt x="1717842" y="421867"/>
                </a:lnTo>
                <a:cubicBezTo>
                  <a:pt x="1717537" y="421715"/>
                  <a:pt x="1717156" y="421486"/>
                  <a:pt x="1716699" y="421181"/>
                </a:cubicBezTo>
                <a:close/>
                <a:moveTo>
                  <a:pt x="1468363" y="421181"/>
                </a:moveTo>
                <a:cubicBezTo>
                  <a:pt x="1468058" y="421486"/>
                  <a:pt x="1467754" y="421715"/>
                  <a:pt x="1467449" y="421867"/>
                </a:cubicBezTo>
                <a:cubicBezTo>
                  <a:pt x="1467601" y="422020"/>
                  <a:pt x="1467754" y="422096"/>
                  <a:pt x="1467906" y="422096"/>
                </a:cubicBezTo>
                <a:cubicBezTo>
                  <a:pt x="1467906" y="422096"/>
                  <a:pt x="1468058" y="421791"/>
                  <a:pt x="1468363" y="421181"/>
                </a:cubicBezTo>
                <a:close/>
                <a:moveTo>
                  <a:pt x="1090792" y="421181"/>
                </a:moveTo>
                <a:cubicBezTo>
                  <a:pt x="1090487" y="421334"/>
                  <a:pt x="1090259" y="421448"/>
                  <a:pt x="1090106" y="421524"/>
                </a:cubicBezTo>
                <a:cubicBezTo>
                  <a:pt x="1089954" y="421600"/>
                  <a:pt x="1089649" y="421791"/>
                  <a:pt x="1089192" y="422096"/>
                </a:cubicBezTo>
                <a:cubicBezTo>
                  <a:pt x="1089497" y="422401"/>
                  <a:pt x="1089725" y="422629"/>
                  <a:pt x="1089878" y="422782"/>
                </a:cubicBezTo>
                <a:cubicBezTo>
                  <a:pt x="1090030" y="422934"/>
                  <a:pt x="1090259" y="423086"/>
                  <a:pt x="1090563" y="423239"/>
                </a:cubicBezTo>
                <a:cubicBezTo>
                  <a:pt x="1091325" y="422782"/>
                  <a:pt x="1091630" y="422401"/>
                  <a:pt x="1091478" y="422096"/>
                </a:cubicBezTo>
                <a:cubicBezTo>
                  <a:pt x="1091325" y="421791"/>
                  <a:pt x="1091097" y="421486"/>
                  <a:pt x="1090792" y="421181"/>
                </a:cubicBezTo>
                <a:close/>
                <a:moveTo>
                  <a:pt x="677788" y="421181"/>
                </a:moveTo>
                <a:cubicBezTo>
                  <a:pt x="677483" y="421486"/>
                  <a:pt x="677178" y="421715"/>
                  <a:pt x="676874" y="421867"/>
                </a:cubicBezTo>
                <a:cubicBezTo>
                  <a:pt x="677026" y="422020"/>
                  <a:pt x="677178" y="422096"/>
                  <a:pt x="677331" y="422096"/>
                </a:cubicBezTo>
                <a:cubicBezTo>
                  <a:pt x="677331" y="422096"/>
                  <a:pt x="677483" y="421791"/>
                  <a:pt x="677788" y="421181"/>
                </a:cubicBezTo>
                <a:close/>
                <a:moveTo>
                  <a:pt x="583224" y="421181"/>
                </a:moveTo>
                <a:lnTo>
                  <a:pt x="581852" y="423239"/>
                </a:lnTo>
                <a:cubicBezTo>
                  <a:pt x="582310" y="423544"/>
                  <a:pt x="582995" y="423848"/>
                  <a:pt x="583910" y="424153"/>
                </a:cubicBezTo>
                <a:cubicBezTo>
                  <a:pt x="584215" y="424915"/>
                  <a:pt x="584405" y="425372"/>
                  <a:pt x="584481" y="425525"/>
                </a:cubicBezTo>
                <a:cubicBezTo>
                  <a:pt x="584557" y="425677"/>
                  <a:pt x="584824" y="425906"/>
                  <a:pt x="585281" y="426211"/>
                </a:cubicBezTo>
                <a:cubicBezTo>
                  <a:pt x="585281" y="425449"/>
                  <a:pt x="585243" y="424763"/>
                  <a:pt x="585167" y="424153"/>
                </a:cubicBezTo>
                <a:cubicBezTo>
                  <a:pt x="585091" y="423544"/>
                  <a:pt x="585053" y="422934"/>
                  <a:pt x="585053" y="422324"/>
                </a:cubicBezTo>
                <a:lnTo>
                  <a:pt x="585224" y="422296"/>
                </a:lnTo>
                <a:lnTo>
                  <a:pt x="584367" y="421867"/>
                </a:lnTo>
                <a:cubicBezTo>
                  <a:pt x="584062" y="421715"/>
                  <a:pt x="583681" y="421486"/>
                  <a:pt x="583224" y="421181"/>
                </a:cubicBezTo>
                <a:close/>
                <a:moveTo>
                  <a:pt x="223331" y="421181"/>
                </a:moveTo>
                <a:cubicBezTo>
                  <a:pt x="223179" y="421181"/>
                  <a:pt x="223065" y="421219"/>
                  <a:pt x="222988" y="421296"/>
                </a:cubicBezTo>
                <a:cubicBezTo>
                  <a:pt x="222912" y="421372"/>
                  <a:pt x="222798" y="421410"/>
                  <a:pt x="222645" y="421410"/>
                </a:cubicBezTo>
                <a:cubicBezTo>
                  <a:pt x="222645" y="421715"/>
                  <a:pt x="222798" y="422020"/>
                  <a:pt x="223103" y="422324"/>
                </a:cubicBezTo>
                <a:cubicBezTo>
                  <a:pt x="223103" y="422020"/>
                  <a:pt x="223141" y="421829"/>
                  <a:pt x="223217" y="421753"/>
                </a:cubicBezTo>
                <a:cubicBezTo>
                  <a:pt x="223293" y="421677"/>
                  <a:pt x="223331" y="421486"/>
                  <a:pt x="223331" y="421181"/>
                </a:cubicBezTo>
                <a:close/>
                <a:moveTo>
                  <a:pt x="1834237" y="421067"/>
                </a:moveTo>
                <a:cubicBezTo>
                  <a:pt x="1833856" y="421448"/>
                  <a:pt x="1833437" y="421791"/>
                  <a:pt x="1832980" y="422096"/>
                </a:cubicBezTo>
                <a:cubicBezTo>
                  <a:pt x="1833132" y="422096"/>
                  <a:pt x="1833209" y="422134"/>
                  <a:pt x="1833209" y="422210"/>
                </a:cubicBezTo>
                <a:cubicBezTo>
                  <a:pt x="1833209" y="422286"/>
                  <a:pt x="1833285" y="422324"/>
                  <a:pt x="1833437" y="422324"/>
                </a:cubicBezTo>
                <a:cubicBezTo>
                  <a:pt x="1833742" y="422172"/>
                  <a:pt x="1834085" y="422020"/>
                  <a:pt x="1834466" y="421867"/>
                </a:cubicBezTo>
                <a:cubicBezTo>
                  <a:pt x="1834847" y="421715"/>
                  <a:pt x="1835419" y="421486"/>
                  <a:pt x="1836181" y="421181"/>
                </a:cubicBezTo>
                <a:cubicBezTo>
                  <a:pt x="1835266" y="420724"/>
                  <a:pt x="1834618" y="420686"/>
                  <a:pt x="1834237" y="421067"/>
                </a:cubicBezTo>
                <a:close/>
                <a:moveTo>
                  <a:pt x="1272262" y="421067"/>
                </a:moveTo>
                <a:cubicBezTo>
                  <a:pt x="1271881" y="421448"/>
                  <a:pt x="1271462" y="421791"/>
                  <a:pt x="1271005" y="422096"/>
                </a:cubicBezTo>
                <a:cubicBezTo>
                  <a:pt x="1271158" y="422096"/>
                  <a:pt x="1271234" y="422134"/>
                  <a:pt x="1271234" y="422210"/>
                </a:cubicBezTo>
                <a:cubicBezTo>
                  <a:pt x="1271234" y="422286"/>
                  <a:pt x="1271310" y="422324"/>
                  <a:pt x="1271462" y="422324"/>
                </a:cubicBezTo>
                <a:cubicBezTo>
                  <a:pt x="1271767" y="422172"/>
                  <a:pt x="1272110" y="422020"/>
                  <a:pt x="1272491" y="421867"/>
                </a:cubicBezTo>
                <a:cubicBezTo>
                  <a:pt x="1272872" y="421715"/>
                  <a:pt x="1273444" y="421486"/>
                  <a:pt x="1274206" y="421181"/>
                </a:cubicBezTo>
                <a:cubicBezTo>
                  <a:pt x="1273291" y="420724"/>
                  <a:pt x="1272643" y="420686"/>
                  <a:pt x="1272262" y="421067"/>
                </a:cubicBezTo>
                <a:close/>
                <a:moveTo>
                  <a:pt x="338812" y="421067"/>
                </a:moveTo>
                <a:cubicBezTo>
                  <a:pt x="338431" y="421448"/>
                  <a:pt x="338012" y="421791"/>
                  <a:pt x="337555" y="422096"/>
                </a:cubicBezTo>
                <a:cubicBezTo>
                  <a:pt x="337708" y="422096"/>
                  <a:pt x="337784" y="422134"/>
                  <a:pt x="337784" y="422210"/>
                </a:cubicBezTo>
                <a:cubicBezTo>
                  <a:pt x="337784" y="422286"/>
                  <a:pt x="337860" y="422324"/>
                  <a:pt x="338012" y="422324"/>
                </a:cubicBezTo>
                <a:cubicBezTo>
                  <a:pt x="338317" y="422172"/>
                  <a:pt x="338660" y="422020"/>
                  <a:pt x="339041" y="421867"/>
                </a:cubicBezTo>
                <a:cubicBezTo>
                  <a:pt x="339422" y="421715"/>
                  <a:pt x="339993" y="421486"/>
                  <a:pt x="340756" y="421181"/>
                </a:cubicBezTo>
                <a:cubicBezTo>
                  <a:pt x="339841" y="420724"/>
                  <a:pt x="339193" y="420686"/>
                  <a:pt x="338812" y="421067"/>
                </a:cubicBezTo>
                <a:close/>
                <a:moveTo>
                  <a:pt x="1618782" y="420953"/>
                </a:moveTo>
                <a:cubicBezTo>
                  <a:pt x="1618477" y="420953"/>
                  <a:pt x="1618172" y="421181"/>
                  <a:pt x="1617868" y="421639"/>
                </a:cubicBezTo>
                <a:lnTo>
                  <a:pt x="1619296" y="421639"/>
                </a:lnTo>
                <a:close/>
                <a:moveTo>
                  <a:pt x="47157" y="420953"/>
                </a:moveTo>
                <a:cubicBezTo>
                  <a:pt x="46852" y="420953"/>
                  <a:pt x="46547" y="421181"/>
                  <a:pt x="46242" y="421639"/>
                </a:cubicBezTo>
                <a:lnTo>
                  <a:pt x="47671" y="421639"/>
                </a:lnTo>
                <a:close/>
                <a:moveTo>
                  <a:pt x="893625" y="420781"/>
                </a:moveTo>
                <a:cubicBezTo>
                  <a:pt x="893320" y="420819"/>
                  <a:pt x="892977" y="421181"/>
                  <a:pt x="892596" y="421867"/>
                </a:cubicBezTo>
                <a:cubicBezTo>
                  <a:pt x="892901" y="421867"/>
                  <a:pt x="893206" y="421829"/>
                  <a:pt x="893510" y="421753"/>
                </a:cubicBezTo>
                <a:cubicBezTo>
                  <a:pt x="893815" y="421677"/>
                  <a:pt x="894120" y="421639"/>
                  <a:pt x="894425" y="421639"/>
                </a:cubicBezTo>
                <a:cubicBezTo>
                  <a:pt x="894196" y="421029"/>
                  <a:pt x="893929" y="420743"/>
                  <a:pt x="893625" y="420781"/>
                </a:cubicBezTo>
                <a:close/>
                <a:moveTo>
                  <a:pt x="1838924" y="420724"/>
                </a:moveTo>
                <a:cubicBezTo>
                  <a:pt x="1838619" y="421029"/>
                  <a:pt x="1838429" y="421181"/>
                  <a:pt x="1838352" y="421181"/>
                </a:cubicBezTo>
                <a:cubicBezTo>
                  <a:pt x="1838276" y="421181"/>
                  <a:pt x="1838162" y="421258"/>
                  <a:pt x="1838009" y="421410"/>
                </a:cubicBezTo>
                <a:cubicBezTo>
                  <a:pt x="1838162" y="421562"/>
                  <a:pt x="1838238" y="421639"/>
                  <a:pt x="1838238" y="421639"/>
                </a:cubicBezTo>
                <a:cubicBezTo>
                  <a:pt x="1838390" y="421486"/>
                  <a:pt x="1838505" y="421410"/>
                  <a:pt x="1838581" y="421410"/>
                </a:cubicBezTo>
                <a:cubicBezTo>
                  <a:pt x="1838657" y="421410"/>
                  <a:pt x="1838771" y="421334"/>
                  <a:pt x="1838924" y="421181"/>
                </a:cubicBezTo>
                <a:close/>
                <a:moveTo>
                  <a:pt x="1720128" y="420724"/>
                </a:moveTo>
                <a:lnTo>
                  <a:pt x="1718794" y="422280"/>
                </a:lnTo>
                <a:lnTo>
                  <a:pt x="1719214" y="422210"/>
                </a:lnTo>
                <a:cubicBezTo>
                  <a:pt x="1719366" y="422134"/>
                  <a:pt x="1719594" y="422096"/>
                  <a:pt x="1719899" y="422096"/>
                </a:cubicBezTo>
                <a:cubicBezTo>
                  <a:pt x="1720052" y="421791"/>
                  <a:pt x="1720128" y="421334"/>
                  <a:pt x="1720128" y="420724"/>
                </a:cubicBezTo>
                <a:close/>
                <a:moveTo>
                  <a:pt x="1637527" y="420724"/>
                </a:moveTo>
                <a:cubicBezTo>
                  <a:pt x="1637222" y="420724"/>
                  <a:pt x="1637070" y="420953"/>
                  <a:pt x="1637070" y="421410"/>
                </a:cubicBezTo>
                <a:lnTo>
                  <a:pt x="1637298" y="421639"/>
                </a:lnTo>
                <a:cubicBezTo>
                  <a:pt x="1637298" y="421486"/>
                  <a:pt x="1637337" y="421372"/>
                  <a:pt x="1637413" y="421296"/>
                </a:cubicBezTo>
                <a:cubicBezTo>
                  <a:pt x="1637489" y="421219"/>
                  <a:pt x="1637527" y="421029"/>
                  <a:pt x="1637527" y="420724"/>
                </a:cubicBezTo>
                <a:close/>
                <a:moveTo>
                  <a:pt x="1276949" y="420724"/>
                </a:moveTo>
                <a:cubicBezTo>
                  <a:pt x="1276644" y="421029"/>
                  <a:pt x="1276453" y="421181"/>
                  <a:pt x="1276377" y="421181"/>
                </a:cubicBezTo>
                <a:cubicBezTo>
                  <a:pt x="1276301" y="421181"/>
                  <a:pt x="1276187" y="421258"/>
                  <a:pt x="1276034" y="421410"/>
                </a:cubicBezTo>
                <a:cubicBezTo>
                  <a:pt x="1276187" y="421562"/>
                  <a:pt x="1276263" y="421639"/>
                  <a:pt x="1276263" y="421639"/>
                </a:cubicBezTo>
                <a:cubicBezTo>
                  <a:pt x="1276415" y="421486"/>
                  <a:pt x="1276530" y="421410"/>
                  <a:pt x="1276606" y="421410"/>
                </a:cubicBezTo>
                <a:cubicBezTo>
                  <a:pt x="1276682" y="421410"/>
                  <a:pt x="1276796" y="421334"/>
                  <a:pt x="1276949" y="421181"/>
                </a:cubicBezTo>
                <a:close/>
                <a:moveTo>
                  <a:pt x="1120053" y="420724"/>
                </a:moveTo>
                <a:cubicBezTo>
                  <a:pt x="1120053" y="421334"/>
                  <a:pt x="1119977" y="421715"/>
                  <a:pt x="1119824" y="421867"/>
                </a:cubicBezTo>
                <a:lnTo>
                  <a:pt x="1120281" y="421867"/>
                </a:lnTo>
                <a:cubicBezTo>
                  <a:pt x="1120586" y="421562"/>
                  <a:pt x="1120739" y="421334"/>
                  <a:pt x="1120739" y="421181"/>
                </a:cubicBezTo>
                <a:cubicBezTo>
                  <a:pt x="1120586" y="420877"/>
                  <a:pt x="1120358" y="420724"/>
                  <a:pt x="1120053" y="420724"/>
                </a:cubicBezTo>
                <a:close/>
                <a:moveTo>
                  <a:pt x="985636" y="420724"/>
                </a:moveTo>
                <a:cubicBezTo>
                  <a:pt x="985484" y="420724"/>
                  <a:pt x="985408" y="420800"/>
                  <a:pt x="985408" y="420953"/>
                </a:cubicBezTo>
                <a:cubicBezTo>
                  <a:pt x="985103" y="421258"/>
                  <a:pt x="984950" y="421410"/>
                  <a:pt x="984950" y="421410"/>
                </a:cubicBezTo>
                <a:lnTo>
                  <a:pt x="985179" y="421410"/>
                </a:lnTo>
                <a:lnTo>
                  <a:pt x="985408" y="421639"/>
                </a:lnTo>
                <a:cubicBezTo>
                  <a:pt x="985712" y="421334"/>
                  <a:pt x="985865" y="421181"/>
                  <a:pt x="985865" y="421181"/>
                </a:cubicBezTo>
                <a:cubicBezTo>
                  <a:pt x="985865" y="420877"/>
                  <a:pt x="985788" y="420724"/>
                  <a:pt x="985636" y="420724"/>
                </a:cubicBezTo>
                <a:close/>
                <a:moveTo>
                  <a:pt x="586653" y="420724"/>
                </a:moveTo>
                <a:lnTo>
                  <a:pt x="585319" y="422280"/>
                </a:lnTo>
                <a:lnTo>
                  <a:pt x="585739" y="422210"/>
                </a:lnTo>
                <a:cubicBezTo>
                  <a:pt x="585891" y="422134"/>
                  <a:pt x="586120" y="422096"/>
                  <a:pt x="586424" y="422096"/>
                </a:cubicBezTo>
                <a:cubicBezTo>
                  <a:pt x="586577" y="421791"/>
                  <a:pt x="586653" y="421334"/>
                  <a:pt x="586653" y="420724"/>
                </a:cubicBezTo>
                <a:close/>
                <a:moveTo>
                  <a:pt x="343499" y="420724"/>
                </a:moveTo>
                <a:cubicBezTo>
                  <a:pt x="343194" y="421029"/>
                  <a:pt x="343003" y="421181"/>
                  <a:pt x="342927" y="421181"/>
                </a:cubicBezTo>
                <a:cubicBezTo>
                  <a:pt x="342851" y="421181"/>
                  <a:pt x="342737" y="421258"/>
                  <a:pt x="342584" y="421410"/>
                </a:cubicBezTo>
                <a:cubicBezTo>
                  <a:pt x="342737" y="421562"/>
                  <a:pt x="342813" y="421639"/>
                  <a:pt x="342813" y="421639"/>
                </a:cubicBezTo>
                <a:cubicBezTo>
                  <a:pt x="342965" y="421486"/>
                  <a:pt x="343080" y="421410"/>
                  <a:pt x="343156" y="421410"/>
                </a:cubicBezTo>
                <a:cubicBezTo>
                  <a:pt x="343232" y="421410"/>
                  <a:pt x="343346" y="421334"/>
                  <a:pt x="343499" y="421181"/>
                </a:cubicBezTo>
                <a:close/>
                <a:moveTo>
                  <a:pt x="164962" y="420724"/>
                </a:moveTo>
                <a:cubicBezTo>
                  <a:pt x="164657" y="420724"/>
                  <a:pt x="164429" y="420800"/>
                  <a:pt x="164276" y="420953"/>
                </a:cubicBezTo>
                <a:cubicBezTo>
                  <a:pt x="164124" y="421105"/>
                  <a:pt x="163895" y="421181"/>
                  <a:pt x="163590" y="421181"/>
                </a:cubicBezTo>
                <a:cubicBezTo>
                  <a:pt x="163590" y="421639"/>
                  <a:pt x="163590" y="421867"/>
                  <a:pt x="163590" y="421867"/>
                </a:cubicBezTo>
                <a:cubicBezTo>
                  <a:pt x="163895" y="421715"/>
                  <a:pt x="164162" y="421639"/>
                  <a:pt x="164391" y="421639"/>
                </a:cubicBezTo>
                <a:cubicBezTo>
                  <a:pt x="164619" y="421639"/>
                  <a:pt x="164886" y="421562"/>
                  <a:pt x="165191" y="421410"/>
                </a:cubicBezTo>
                <a:cubicBezTo>
                  <a:pt x="165191" y="421258"/>
                  <a:pt x="165153" y="421181"/>
                  <a:pt x="165076" y="421181"/>
                </a:cubicBezTo>
                <a:cubicBezTo>
                  <a:pt x="165000" y="421181"/>
                  <a:pt x="164962" y="421029"/>
                  <a:pt x="164962" y="420724"/>
                </a:cubicBezTo>
                <a:close/>
                <a:moveTo>
                  <a:pt x="65902" y="420724"/>
                </a:moveTo>
                <a:cubicBezTo>
                  <a:pt x="65597" y="420724"/>
                  <a:pt x="65445" y="420953"/>
                  <a:pt x="65445" y="421410"/>
                </a:cubicBezTo>
                <a:lnTo>
                  <a:pt x="65673" y="421639"/>
                </a:lnTo>
                <a:cubicBezTo>
                  <a:pt x="65673" y="421486"/>
                  <a:pt x="65712" y="421372"/>
                  <a:pt x="65788" y="421296"/>
                </a:cubicBezTo>
                <a:cubicBezTo>
                  <a:pt x="65864" y="421219"/>
                  <a:pt x="65902" y="421029"/>
                  <a:pt x="65902" y="420724"/>
                </a:cubicBezTo>
                <a:close/>
                <a:moveTo>
                  <a:pt x="1841438" y="420496"/>
                </a:moveTo>
                <a:cubicBezTo>
                  <a:pt x="1841286" y="420648"/>
                  <a:pt x="1841133" y="420724"/>
                  <a:pt x="1840981" y="420724"/>
                </a:cubicBezTo>
                <a:lnTo>
                  <a:pt x="1841210" y="420953"/>
                </a:lnTo>
                <a:lnTo>
                  <a:pt x="1841210" y="421181"/>
                </a:lnTo>
                <a:lnTo>
                  <a:pt x="1841438" y="420724"/>
                </a:lnTo>
                <a:close/>
                <a:moveTo>
                  <a:pt x="1616953" y="420496"/>
                </a:moveTo>
                <a:cubicBezTo>
                  <a:pt x="1615886" y="420191"/>
                  <a:pt x="1615162" y="420343"/>
                  <a:pt x="1614781" y="420953"/>
                </a:cubicBezTo>
                <a:lnTo>
                  <a:pt x="1613538" y="422761"/>
                </a:lnTo>
                <a:lnTo>
                  <a:pt x="1616039" y="422553"/>
                </a:lnTo>
                <a:cubicBezTo>
                  <a:pt x="1616191" y="422248"/>
                  <a:pt x="1616305" y="421943"/>
                  <a:pt x="1616382" y="421639"/>
                </a:cubicBezTo>
                <a:cubicBezTo>
                  <a:pt x="1616458" y="421334"/>
                  <a:pt x="1616648" y="420953"/>
                  <a:pt x="1616953" y="420496"/>
                </a:cubicBezTo>
                <a:close/>
                <a:moveTo>
                  <a:pt x="1586092" y="420496"/>
                </a:moveTo>
                <a:cubicBezTo>
                  <a:pt x="1585787" y="420496"/>
                  <a:pt x="1585559" y="420572"/>
                  <a:pt x="1585406" y="420724"/>
                </a:cubicBezTo>
                <a:lnTo>
                  <a:pt x="1585406" y="421410"/>
                </a:lnTo>
                <a:cubicBezTo>
                  <a:pt x="1585406" y="421410"/>
                  <a:pt x="1585711" y="421410"/>
                  <a:pt x="1586321" y="421410"/>
                </a:cubicBezTo>
                <a:cubicBezTo>
                  <a:pt x="1586168" y="421258"/>
                  <a:pt x="1586092" y="421029"/>
                  <a:pt x="1586092" y="420724"/>
                </a:cubicBezTo>
                <a:close/>
                <a:moveTo>
                  <a:pt x="1547002" y="420496"/>
                </a:moveTo>
                <a:cubicBezTo>
                  <a:pt x="1546697" y="420648"/>
                  <a:pt x="1546544" y="420724"/>
                  <a:pt x="1546544" y="420724"/>
                </a:cubicBezTo>
                <a:lnTo>
                  <a:pt x="1546544" y="421181"/>
                </a:lnTo>
                <a:cubicBezTo>
                  <a:pt x="1546697" y="421181"/>
                  <a:pt x="1546773" y="421105"/>
                  <a:pt x="1546773" y="420953"/>
                </a:cubicBezTo>
                <a:lnTo>
                  <a:pt x="1546773" y="420724"/>
                </a:lnTo>
                <a:close/>
                <a:moveTo>
                  <a:pt x="1426224" y="420496"/>
                </a:moveTo>
                <a:cubicBezTo>
                  <a:pt x="1425310" y="421410"/>
                  <a:pt x="1425081" y="422248"/>
                  <a:pt x="1425539" y="423010"/>
                </a:cubicBezTo>
                <a:cubicBezTo>
                  <a:pt x="1425844" y="422705"/>
                  <a:pt x="1426110" y="422439"/>
                  <a:pt x="1426339" y="422210"/>
                </a:cubicBezTo>
                <a:cubicBezTo>
                  <a:pt x="1426567" y="421981"/>
                  <a:pt x="1426834" y="421715"/>
                  <a:pt x="1427139" y="421410"/>
                </a:cubicBezTo>
                <a:cubicBezTo>
                  <a:pt x="1426529" y="421258"/>
                  <a:pt x="1426224" y="420953"/>
                  <a:pt x="1426224" y="420496"/>
                </a:cubicBezTo>
                <a:close/>
                <a:moveTo>
                  <a:pt x="1423939" y="420496"/>
                </a:moveTo>
                <a:cubicBezTo>
                  <a:pt x="1423177" y="420496"/>
                  <a:pt x="1422567" y="420724"/>
                  <a:pt x="1422110" y="421181"/>
                </a:cubicBezTo>
                <a:cubicBezTo>
                  <a:pt x="1422110" y="421181"/>
                  <a:pt x="1422262" y="421334"/>
                  <a:pt x="1422567" y="421639"/>
                </a:cubicBezTo>
                <a:cubicBezTo>
                  <a:pt x="1423177" y="421334"/>
                  <a:pt x="1423634" y="421029"/>
                  <a:pt x="1423939" y="420724"/>
                </a:cubicBezTo>
                <a:cubicBezTo>
                  <a:pt x="1423939" y="420572"/>
                  <a:pt x="1423939" y="420496"/>
                  <a:pt x="1423939" y="420496"/>
                </a:cubicBezTo>
                <a:close/>
                <a:moveTo>
                  <a:pt x="1279463" y="420496"/>
                </a:moveTo>
                <a:cubicBezTo>
                  <a:pt x="1279311" y="420648"/>
                  <a:pt x="1279159" y="420724"/>
                  <a:pt x="1279006" y="420724"/>
                </a:cubicBezTo>
                <a:lnTo>
                  <a:pt x="1279235" y="420953"/>
                </a:lnTo>
                <a:lnTo>
                  <a:pt x="1279235" y="421181"/>
                </a:lnTo>
                <a:lnTo>
                  <a:pt x="1279463" y="420724"/>
                </a:lnTo>
                <a:close/>
                <a:moveTo>
                  <a:pt x="1139255" y="420496"/>
                </a:moveTo>
                <a:cubicBezTo>
                  <a:pt x="1138646" y="421105"/>
                  <a:pt x="1138379" y="421562"/>
                  <a:pt x="1138455" y="421867"/>
                </a:cubicBezTo>
                <a:cubicBezTo>
                  <a:pt x="1138531" y="422172"/>
                  <a:pt x="1138646" y="422553"/>
                  <a:pt x="1138798" y="423010"/>
                </a:cubicBezTo>
                <a:cubicBezTo>
                  <a:pt x="1140017" y="422096"/>
                  <a:pt x="1140170" y="421258"/>
                  <a:pt x="1139255" y="420496"/>
                </a:cubicBezTo>
                <a:close/>
                <a:moveTo>
                  <a:pt x="1136969" y="420496"/>
                </a:moveTo>
                <a:cubicBezTo>
                  <a:pt x="1136360" y="420496"/>
                  <a:pt x="1135826" y="420724"/>
                  <a:pt x="1135369" y="421181"/>
                </a:cubicBezTo>
                <a:cubicBezTo>
                  <a:pt x="1135369" y="421334"/>
                  <a:pt x="1135407" y="421410"/>
                  <a:pt x="1135483" y="421410"/>
                </a:cubicBezTo>
                <a:cubicBezTo>
                  <a:pt x="1135559" y="421410"/>
                  <a:pt x="1135598" y="421486"/>
                  <a:pt x="1135598" y="421639"/>
                </a:cubicBezTo>
                <a:cubicBezTo>
                  <a:pt x="1136207" y="421334"/>
                  <a:pt x="1136588" y="421029"/>
                  <a:pt x="1136741" y="420724"/>
                </a:cubicBezTo>
                <a:close/>
                <a:moveTo>
                  <a:pt x="1128740" y="420496"/>
                </a:moveTo>
                <a:lnTo>
                  <a:pt x="1128511" y="420724"/>
                </a:lnTo>
                <a:lnTo>
                  <a:pt x="1128740" y="420724"/>
                </a:lnTo>
                <a:cubicBezTo>
                  <a:pt x="1128892" y="420572"/>
                  <a:pt x="1128892" y="420496"/>
                  <a:pt x="1128740" y="420496"/>
                </a:cubicBezTo>
                <a:close/>
                <a:moveTo>
                  <a:pt x="1115709" y="420496"/>
                </a:moveTo>
                <a:cubicBezTo>
                  <a:pt x="1115405" y="421105"/>
                  <a:pt x="1115214" y="421562"/>
                  <a:pt x="1115138" y="421867"/>
                </a:cubicBezTo>
                <a:cubicBezTo>
                  <a:pt x="1115062" y="422172"/>
                  <a:pt x="1114947" y="422477"/>
                  <a:pt x="1114795" y="422782"/>
                </a:cubicBezTo>
                <a:lnTo>
                  <a:pt x="1116167" y="422096"/>
                </a:lnTo>
                <a:cubicBezTo>
                  <a:pt x="1116167" y="421943"/>
                  <a:pt x="1116014" y="421410"/>
                  <a:pt x="1115709" y="420496"/>
                </a:cubicBezTo>
                <a:close/>
                <a:moveTo>
                  <a:pt x="1111823" y="420496"/>
                </a:moveTo>
                <a:cubicBezTo>
                  <a:pt x="1111518" y="420648"/>
                  <a:pt x="1111366" y="420724"/>
                  <a:pt x="1111366" y="420724"/>
                </a:cubicBezTo>
                <a:lnTo>
                  <a:pt x="1111595" y="420724"/>
                </a:lnTo>
                <a:close/>
                <a:moveTo>
                  <a:pt x="1100165" y="420496"/>
                </a:moveTo>
                <a:cubicBezTo>
                  <a:pt x="1099403" y="421105"/>
                  <a:pt x="1098717" y="421562"/>
                  <a:pt x="1098107" y="421867"/>
                </a:cubicBezTo>
                <a:cubicBezTo>
                  <a:pt x="1097498" y="422172"/>
                  <a:pt x="1097040" y="422477"/>
                  <a:pt x="1096736" y="422782"/>
                </a:cubicBezTo>
                <a:cubicBezTo>
                  <a:pt x="1097498" y="422934"/>
                  <a:pt x="1098031" y="422896"/>
                  <a:pt x="1098336" y="422667"/>
                </a:cubicBezTo>
                <a:cubicBezTo>
                  <a:pt x="1098641" y="422439"/>
                  <a:pt x="1099250" y="421715"/>
                  <a:pt x="1100165" y="420496"/>
                </a:cubicBezTo>
                <a:close/>
                <a:moveTo>
                  <a:pt x="1038443" y="420496"/>
                </a:moveTo>
                <a:cubicBezTo>
                  <a:pt x="1037833" y="420648"/>
                  <a:pt x="1037376" y="421029"/>
                  <a:pt x="1037071" y="421639"/>
                </a:cubicBezTo>
                <a:cubicBezTo>
                  <a:pt x="1037071" y="421943"/>
                  <a:pt x="1037376" y="422324"/>
                  <a:pt x="1037986" y="422782"/>
                </a:cubicBezTo>
                <a:cubicBezTo>
                  <a:pt x="1037986" y="422324"/>
                  <a:pt x="1038024" y="421943"/>
                  <a:pt x="1038100" y="421639"/>
                </a:cubicBezTo>
                <a:cubicBezTo>
                  <a:pt x="1038176" y="421334"/>
                  <a:pt x="1038290" y="420953"/>
                  <a:pt x="1038443" y="420496"/>
                </a:cubicBezTo>
                <a:close/>
                <a:moveTo>
                  <a:pt x="756427" y="420496"/>
                </a:moveTo>
                <a:cubicBezTo>
                  <a:pt x="756122" y="420648"/>
                  <a:pt x="755969" y="420724"/>
                  <a:pt x="755969" y="420724"/>
                </a:cubicBezTo>
                <a:lnTo>
                  <a:pt x="755969" y="421181"/>
                </a:lnTo>
                <a:cubicBezTo>
                  <a:pt x="756122" y="421181"/>
                  <a:pt x="756198" y="421105"/>
                  <a:pt x="756198" y="420953"/>
                </a:cubicBezTo>
                <a:lnTo>
                  <a:pt x="756198" y="420724"/>
                </a:lnTo>
                <a:close/>
                <a:moveTo>
                  <a:pt x="346013" y="420496"/>
                </a:moveTo>
                <a:cubicBezTo>
                  <a:pt x="345861" y="420648"/>
                  <a:pt x="345709" y="420724"/>
                  <a:pt x="345556" y="420724"/>
                </a:cubicBezTo>
                <a:lnTo>
                  <a:pt x="345785" y="420953"/>
                </a:lnTo>
                <a:lnTo>
                  <a:pt x="345785" y="421181"/>
                </a:lnTo>
                <a:lnTo>
                  <a:pt x="346013" y="420724"/>
                </a:lnTo>
                <a:close/>
                <a:moveTo>
                  <a:pt x="291911" y="420496"/>
                </a:moveTo>
                <a:cubicBezTo>
                  <a:pt x="291149" y="421105"/>
                  <a:pt x="290464" y="421562"/>
                  <a:pt x="289854" y="421867"/>
                </a:cubicBezTo>
                <a:cubicBezTo>
                  <a:pt x="289244" y="422172"/>
                  <a:pt x="288559" y="422553"/>
                  <a:pt x="287796" y="423010"/>
                </a:cubicBezTo>
                <a:cubicBezTo>
                  <a:pt x="288863" y="423163"/>
                  <a:pt x="289587" y="423086"/>
                  <a:pt x="289968" y="422782"/>
                </a:cubicBezTo>
                <a:cubicBezTo>
                  <a:pt x="290349" y="422477"/>
                  <a:pt x="290997" y="421715"/>
                  <a:pt x="291911" y="420496"/>
                </a:cubicBezTo>
                <a:close/>
                <a:moveTo>
                  <a:pt x="132730" y="420496"/>
                </a:moveTo>
                <a:lnTo>
                  <a:pt x="132272" y="420724"/>
                </a:lnTo>
                <a:lnTo>
                  <a:pt x="132272" y="421181"/>
                </a:lnTo>
                <a:cubicBezTo>
                  <a:pt x="132425" y="421181"/>
                  <a:pt x="132501" y="421105"/>
                  <a:pt x="132501" y="420953"/>
                </a:cubicBezTo>
                <a:lnTo>
                  <a:pt x="132501" y="420724"/>
                </a:lnTo>
                <a:close/>
                <a:moveTo>
                  <a:pt x="45328" y="420496"/>
                </a:moveTo>
                <a:cubicBezTo>
                  <a:pt x="44261" y="420191"/>
                  <a:pt x="43537" y="420343"/>
                  <a:pt x="43156" y="420953"/>
                </a:cubicBezTo>
                <a:lnTo>
                  <a:pt x="41913" y="422761"/>
                </a:lnTo>
                <a:lnTo>
                  <a:pt x="44414" y="422553"/>
                </a:lnTo>
                <a:cubicBezTo>
                  <a:pt x="44566" y="422248"/>
                  <a:pt x="44680" y="421943"/>
                  <a:pt x="44757" y="421639"/>
                </a:cubicBezTo>
                <a:cubicBezTo>
                  <a:pt x="44833" y="421334"/>
                  <a:pt x="45023" y="420953"/>
                  <a:pt x="45328" y="420496"/>
                </a:cubicBezTo>
                <a:close/>
                <a:moveTo>
                  <a:pt x="14467" y="420496"/>
                </a:moveTo>
                <a:cubicBezTo>
                  <a:pt x="14162" y="420496"/>
                  <a:pt x="13934" y="420572"/>
                  <a:pt x="13781" y="420724"/>
                </a:cubicBezTo>
                <a:lnTo>
                  <a:pt x="13781" y="421410"/>
                </a:lnTo>
                <a:cubicBezTo>
                  <a:pt x="13781" y="421410"/>
                  <a:pt x="14086" y="421410"/>
                  <a:pt x="14696" y="421410"/>
                </a:cubicBezTo>
                <a:cubicBezTo>
                  <a:pt x="14543" y="421258"/>
                  <a:pt x="14467" y="421029"/>
                  <a:pt x="14467" y="420724"/>
                </a:cubicBezTo>
                <a:close/>
                <a:moveTo>
                  <a:pt x="1758571" y="420381"/>
                </a:moveTo>
                <a:lnTo>
                  <a:pt x="1758304" y="421181"/>
                </a:lnTo>
                <a:cubicBezTo>
                  <a:pt x="1758304" y="421334"/>
                  <a:pt x="1758456" y="421639"/>
                  <a:pt x="1758761" y="422096"/>
                </a:cubicBezTo>
                <a:close/>
                <a:moveTo>
                  <a:pt x="625096" y="420381"/>
                </a:moveTo>
                <a:lnTo>
                  <a:pt x="624829" y="421181"/>
                </a:lnTo>
                <a:cubicBezTo>
                  <a:pt x="624829" y="421334"/>
                  <a:pt x="624982" y="421639"/>
                  <a:pt x="625286" y="422096"/>
                </a:cubicBezTo>
                <a:close/>
                <a:moveTo>
                  <a:pt x="1540372" y="420267"/>
                </a:moveTo>
                <a:cubicBezTo>
                  <a:pt x="1540067" y="420572"/>
                  <a:pt x="1539763" y="420877"/>
                  <a:pt x="1539458" y="421181"/>
                </a:cubicBezTo>
                <a:cubicBezTo>
                  <a:pt x="1539153" y="421486"/>
                  <a:pt x="1538696" y="421867"/>
                  <a:pt x="1538086" y="422324"/>
                </a:cubicBezTo>
                <a:lnTo>
                  <a:pt x="1539686" y="422324"/>
                </a:lnTo>
                <a:cubicBezTo>
                  <a:pt x="1539839" y="422020"/>
                  <a:pt x="1539991" y="421753"/>
                  <a:pt x="1540144" y="421524"/>
                </a:cubicBezTo>
                <a:cubicBezTo>
                  <a:pt x="1540296" y="421296"/>
                  <a:pt x="1540448" y="421029"/>
                  <a:pt x="1540601" y="420724"/>
                </a:cubicBezTo>
                <a:cubicBezTo>
                  <a:pt x="1540601" y="420572"/>
                  <a:pt x="1540524" y="420419"/>
                  <a:pt x="1540372" y="420267"/>
                </a:cubicBezTo>
                <a:close/>
                <a:moveTo>
                  <a:pt x="1432397" y="420267"/>
                </a:moveTo>
                <a:cubicBezTo>
                  <a:pt x="1431330" y="420877"/>
                  <a:pt x="1430720" y="421524"/>
                  <a:pt x="1430568" y="422210"/>
                </a:cubicBezTo>
                <a:cubicBezTo>
                  <a:pt x="1430415" y="422896"/>
                  <a:pt x="1430187" y="423544"/>
                  <a:pt x="1429882" y="424153"/>
                </a:cubicBezTo>
                <a:cubicBezTo>
                  <a:pt x="1429882" y="424001"/>
                  <a:pt x="1430111" y="424153"/>
                  <a:pt x="1430568" y="424610"/>
                </a:cubicBezTo>
                <a:cubicBezTo>
                  <a:pt x="1430873" y="424153"/>
                  <a:pt x="1431482" y="423467"/>
                  <a:pt x="1432397" y="422553"/>
                </a:cubicBezTo>
                <a:cubicBezTo>
                  <a:pt x="1432397" y="422248"/>
                  <a:pt x="1432359" y="421905"/>
                  <a:pt x="1432282" y="421524"/>
                </a:cubicBezTo>
                <a:cubicBezTo>
                  <a:pt x="1432206" y="421143"/>
                  <a:pt x="1432244" y="420724"/>
                  <a:pt x="1432397" y="420267"/>
                </a:cubicBezTo>
                <a:close/>
                <a:moveTo>
                  <a:pt x="1036385" y="420267"/>
                </a:moveTo>
                <a:cubicBezTo>
                  <a:pt x="1035471" y="420572"/>
                  <a:pt x="1034937" y="420877"/>
                  <a:pt x="1034785" y="421181"/>
                </a:cubicBezTo>
                <a:cubicBezTo>
                  <a:pt x="1034633" y="421486"/>
                  <a:pt x="1034633" y="421943"/>
                  <a:pt x="1034785" y="422553"/>
                </a:cubicBezTo>
                <a:cubicBezTo>
                  <a:pt x="1035090" y="422096"/>
                  <a:pt x="1035357" y="421753"/>
                  <a:pt x="1035585" y="421524"/>
                </a:cubicBezTo>
                <a:cubicBezTo>
                  <a:pt x="1035814" y="421296"/>
                  <a:pt x="1036080" y="420877"/>
                  <a:pt x="1036385" y="420267"/>
                </a:cubicBezTo>
                <a:close/>
                <a:moveTo>
                  <a:pt x="749797" y="420267"/>
                </a:moveTo>
                <a:cubicBezTo>
                  <a:pt x="749492" y="420572"/>
                  <a:pt x="749188" y="420877"/>
                  <a:pt x="748883" y="421181"/>
                </a:cubicBezTo>
                <a:cubicBezTo>
                  <a:pt x="748578" y="421486"/>
                  <a:pt x="748121" y="421867"/>
                  <a:pt x="747511" y="422324"/>
                </a:cubicBezTo>
                <a:lnTo>
                  <a:pt x="749111" y="422324"/>
                </a:lnTo>
                <a:cubicBezTo>
                  <a:pt x="749264" y="422020"/>
                  <a:pt x="749416" y="421753"/>
                  <a:pt x="749569" y="421524"/>
                </a:cubicBezTo>
                <a:cubicBezTo>
                  <a:pt x="749721" y="421296"/>
                  <a:pt x="749873" y="421029"/>
                  <a:pt x="750026" y="420724"/>
                </a:cubicBezTo>
                <a:cubicBezTo>
                  <a:pt x="750026" y="420572"/>
                  <a:pt x="749949" y="420419"/>
                  <a:pt x="749797" y="420267"/>
                </a:cubicBezTo>
                <a:close/>
                <a:moveTo>
                  <a:pt x="681288" y="420245"/>
                </a:moveTo>
                <a:lnTo>
                  <a:pt x="680092" y="421590"/>
                </a:lnTo>
                <a:lnTo>
                  <a:pt x="680989" y="421067"/>
                </a:lnTo>
                <a:close/>
                <a:moveTo>
                  <a:pt x="1471863" y="420245"/>
                </a:moveTo>
                <a:lnTo>
                  <a:pt x="1470667" y="421590"/>
                </a:lnTo>
                <a:lnTo>
                  <a:pt x="1471564" y="421067"/>
                </a:lnTo>
                <a:close/>
                <a:moveTo>
                  <a:pt x="1705955" y="420038"/>
                </a:moveTo>
                <a:lnTo>
                  <a:pt x="1706183" y="420038"/>
                </a:lnTo>
                <a:lnTo>
                  <a:pt x="1705955" y="420267"/>
                </a:lnTo>
                <a:close/>
                <a:moveTo>
                  <a:pt x="1484365" y="420038"/>
                </a:moveTo>
                <a:cubicBezTo>
                  <a:pt x="1484365" y="420343"/>
                  <a:pt x="1484327" y="420534"/>
                  <a:pt x="1484251" y="420610"/>
                </a:cubicBezTo>
                <a:cubicBezTo>
                  <a:pt x="1484175" y="420686"/>
                  <a:pt x="1484136" y="420877"/>
                  <a:pt x="1484136" y="421181"/>
                </a:cubicBezTo>
                <a:cubicBezTo>
                  <a:pt x="1484136" y="421029"/>
                  <a:pt x="1484365" y="420724"/>
                  <a:pt x="1484822" y="420267"/>
                </a:cubicBezTo>
                <a:cubicBezTo>
                  <a:pt x="1484670" y="420267"/>
                  <a:pt x="1484518" y="420191"/>
                  <a:pt x="1484365" y="420038"/>
                </a:cubicBezTo>
                <a:close/>
                <a:moveTo>
                  <a:pt x="1477278" y="420038"/>
                </a:moveTo>
                <a:lnTo>
                  <a:pt x="1477278" y="420496"/>
                </a:lnTo>
                <a:lnTo>
                  <a:pt x="1478040" y="420038"/>
                </a:lnTo>
                <a:close/>
                <a:moveTo>
                  <a:pt x="1145427" y="420038"/>
                </a:moveTo>
                <a:cubicBezTo>
                  <a:pt x="1144513" y="420800"/>
                  <a:pt x="1143980" y="421486"/>
                  <a:pt x="1143827" y="422096"/>
                </a:cubicBezTo>
                <a:cubicBezTo>
                  <a:pt x="1143675" y="422705"/>
                  <a:pt x="1143446" y="423391"/>
                  <a:pt x="1143142" y="424153"/>
                </a:cubicBezTo>
                <a:cubicBezTo>
                  <a:pt x="1143142" y="424001"/>
                  <a:pt x="1143370" y="424153"/>
                  <a:pt x="1143827" y="424610"/>
                </a:cubicBezTo>
                <a:cubicBezTo>
                  <a:pt x="1143980" y="424306"/>
                  <a:pt x="1144208" y="424001"/>
                  <a:pt x="1144513" y="423696"/>
                </a:cubicBezTo>
                <a:cubicBezTo>
                  <a:pt x="1144818" y="423391"/>
                  <a:pt x="1145123" y="423010"/>
                  <a:pt x="1145427" y="422553"/>
                </a:cubicBezTo>
                <a:close/>
                <a:moveTo>
                  <a:pt x="1117310" y="420038"/>
                </a:moveTo>
                <a:lnTo>
                  <a:pt x="1117310" y="420267"/>
                </a:lnTo>
                <a:lnTo>
                  <a:pt x="1119139" y="420267"/>
                </a:lnTo>
                <a:lnTo>
                  <a:pt x="1119139" y="420038"/>
                </a:lnTo>
                <a:close/>
                <a:moveTo>
                  <a:pt x="1088277" y="420038"/>
                </a:moveTo>
                <a:cubicBezTo>
                  <a:pt x="1088277" y="420191"/>
                  <a:pt x="1088125" y="420419"/>
                  <a:pt x="1087820" y="420724"/>
                </a:cubicBezTo>
                <a:lnTo>
                  <a:pt x="1088735" y="420724"/>
                </a:lnTo>
                <a:cubicBezTo>
                  <a:pt x="1088887" y="420572"/>
                  <a:pt x="1088963" y="420419"/>
                  <a:pt x="1088963" y="420267"/>
                </a:cubicBezTo>
                <a:cubicBezTo>
                  <a:pt x="1088658" y="420267"/>
                  <a:pt x="1088430" y="420191"/>
                  <a:pt x="1088277" y="420038"/>
                </a:cubicBezTo>
                <a:close/>
                <a:moveTo>
                  <a:pt x="1051473" y="420038"/>
                </a:moveTo>
                <a:cubicBezTo>
                  <a:pt x="1051625" y="420191"/>
                  <a:pt x="1051701" y="420267"/>
                  <a:pt x="1051701" y="420267"/>
                </a:cubicBezTo>
                <a:lnTo>
                  <a:pt x="1051701" y="420038"/>
                </a:lnTo>
                <a:close/>
                <a:moveTo>
                  <a:pt x="902654" y="420038"/>
                </a:moveTo>
                <a:cubicBezTo>
                  <a:pt x="901892" y="420038"/>
                  <a:pt x="901435" y="420076"/>
                  <a:pt x="901283" y="420153"/>
                </a:cubicBezTo>
                <a:cubicBezTo>
                  <a:pt x="901130" y="420229"/>
                  <a:pt x="901207" y="420648"/>
                  <a:pt x="901511" y="421410"/>
                </a:cubicBezTo>
                <a:cubicBezTo>
                  <a:pt x="901664" y="420953"/>
                  <a:pt x="902045" y="420496"/>
                  <a:pt x="902654" y="420038"/>
                </a:cubicBezTo>
                <a:close/>
                <a:moveTo>
                  <a:pt x="693790" y="420038"/>
                </a:moveTo>
                <a:cubicBezTo>
                  <a:pt x="693790" y="420343"/>
                  <a:pt x="693752" y="420534"/>
                  <a:pt x="693676" y="420610"/>
                </a:cubicBezTo>
                <a:cubicBezTo>
                  <a:pt x="693600" y="420686"/>
                  <a:pt x="693562" y="420877"/>
                  <a:pt x="693562" y="421181"/>
                </a:cubicBezTo>
                <a:cubicBezTo>
                  <a:pt x="693562" y="421029"/>
                  <a:pt x="693790" y="420724"/>
                  <a:pt x="694247" y="420267"/>
                </a:cubicBezTo>
                <a:cubicBezTo>
                  <a:pt x="694095" y="420267"/>
                  <a:pt x="693942" y="420191"/>
                  <a:pt x="693790" y="420038"/>
                </a:cubicBezTo>
                <a:close/>
                <a:moveTo>
                  <a:pt x="686703" y="420038"/>
                </a:moveTo>
                <a:lnTo>
                  <a:pt x="686703" y="420496"/>
                </a:lnTo>
                <a:lnTo>
                  <a:pt x="687466" y="420038"/>
                </a:lnTo>
                <a:close/>
                <a:moveTo>
                  <a:pt x="572480" y="420038"/>
                </a:moveTo>
                <a:lnTo>
                  <a:pt x="572708" y="420038"/>
                </a:lnTo>
                <a:lnTo>
                  <a:pt x="572480" y="420267"/>
                </a:lnTo>
                <a:close/>
                <a:moveTo>
                  <a:pt x="297398" y="420038"/>
                </a:moveTo>
                <a:lnTo>
                  <a:pt x="297398" y="420496"/>
                </a:lnTo>
                <a:lnTo>
                  <a:pt x="297626" y="420496"/>
                </a:lnTo>
                <a:cubicBezTo>
                  <a:pt x="297626" y="420343"/>
                  <a:pt x="297550" y="420191"/>
                  <a:pt x="297398" y="420038"/>
                </a:cubicBezTo>
                <a:close/>
                <a:moveTo>
                  <a:pt x="280481" y="420038"/>
                </a:moveTo>
                <a:cubicBezTo>
                  <a:pt x="280329" y="420038"/>
                  <a:pt x="280253" y="420076"/>
                  <a:pt x="280253" y="420153"/>
                </a:cubicBezTo>
                <a:cubicBezTo>
                  <a:pt x="280253" y="420229"/>
                  <a:pt x="280177" y="420267"/>
                  <a:pt x="280024" y="420267"/>
                </a:cubicBezTo>
                <a:cubicBezTo>
                  <a:pt x="280024" y="420267"/>
                  <a:pt x="280177" y="420572"/>
                  <a:pt x="280481" y="421181"/>
                </a:cubicBezTo>
                <a:cubicBezTo>
                  <a:pt x="280481" y="420724"/>
                  <a:pt x="280710" y="420496"/>
                  <a:pt x="281167" y="420496"/>
                </a:cubicBezTo>
                <a:cubicBezTo>
                  <a:pt x="280862" y="420191"/>
                  <a:pt x="280634" y="420038"/>
                  <a:pt x="280481" y="420038"/>
                </a:cubicBezTo>
                <a:close/>
                <a:moveTo>
                  <a:pt x="236819" y="420038"/>
                </a:moveTo>
                <a:cubicBezTo>
                  <a:pt x="236819" y="420343"/>
                  <a:pt x="236743" y="420572"/>
                  <a:pt x="236590" y="420724"/>
                </a:cubicBezTo>
                <a:lnTo>
                  <a:pt x="236819" y="420724"/>
                </a:lnTo>
                <a:cubicBezTo>
                  <a:pt x="236971" y="420572"/>
                  <a:pt x="237047" y="420343"/>
                  <a:pt x="237047" y="420038"/>
                </a:cubicBezTo>
                <a:close/>
                <a:moveTo>
                  <a:pt x="123128" y="420038"/>
                </a:moveTo>
                <a:lnTo>
                  <a:pt x="123128" y="420267"/>
                </a:lnTo>
                <a:lnTo>
                  <a:pt x="123357" y="420267"/>
                </a:lnTo>
                <a:close/>
                <a:moveTo>
                  <a:pt x="1612610" y="419810"/>
                </a:moveTo>
                <a:cubicBezTo>
                  <a:pt x="1612000" y="420419"/>
                  <a:pt x="1611543" y="420953"/>
                  <a:pt x="1611238" y="421410"/>
                </a:cubicBezTo>
                <a:cubicBezTo>
                  <a:pt x="1611543" y="421410"/>
                  <a:pt x="1611733" y="421448"/>
                  <a:pt x="1611810" y="421524"/>
                </a:cubicBezTo>
                <a:cubicBezTo>
                  <a:pt x="1611886" y="421600"/>
                  <a:pt x="1612076" y="421639"/>
                  <a:pt x="1612381" y="421639"/>
                </a:cubicBezTo>
                <a:cubicBezTo>
                  <a:pt x="1612381" y="421334"/>
                  <a:pt x="1612419" y="421029"/>
                  <a:pt x="1612495" y="420724"/>
                </a:cubicBezTo>
                <a:cubicBezTo>
                  <a:pt x="1612572" y="420419"/>
                  <a:pt x="1612610" y="420115"/>
                  <a:pt x="1612610" y="419810"/>
                </a:cubicBezTo>
                <a:close/>
                <a:moveTo>
                  <a:pt x="1480707" y="419810"/>
                </a:moveTo>
                <a:cubicBezTo>
                  <a:pt x="1480403" y="420877"/>
                  <a:pt x="1480403" y="421486"/>
                  <a:pt x="1480707" y="421639"/>
                </a:cubicBezTo>
                <a:cubicBezTo>
                  <a:pt x="1481012" y="421791"/>
                  <a:pt x="1481546" y="421791"/>
                  <a:pt x="1482308" y="421639"/>
                </a:cubicBezTo>
                <a:cubicBezTo>
                  <a:pt x="1482003" y="421029"/>
                  <a:pt x="1481470" y="420419"/>
                  <a:pt x="1480707" y="419810"/>
                </a:cubicBezTo>
                <a:close/>
                <a:moveTo>
                  <a:pt x="690132" y="419810"/>
                </a:moveTo>
                <a:cubicBezTo>
                  <a:pt x="689828" y="420877"/>
                  <a:pt x="689828" y="421486"/>
                  <a:pt x="690132" y="421639"/>
                </a:cubicBezTo>
                <a:cubicBezTo>
                  <a:pt x="690437" y="421791"/>
                  <a:pt x="690971" y="421791"/>
                  <a:pt x="691733" y="421639"/>
                </a:cubicBezTo>
                <a:cubicBezTo>
                  <a:pt x="691428" y="421029"/>
                  <a:pt x="690895" y="420419"/>
                  <a:pt x="690132" y="419810"/>
                </a:cubicBezTo>
                <a:close/>
                <a:moveTo>
                  <a:pt x="40985" y="419810"/>
                </a:moveTo>
                <a:cubicBezTo>
                  <a:pt x="40375" y="420419"/>
                  <a:pt x="39918" y="420953"/>
                  <a:pt x="39613" y="421410"/>
                </a:cubicBezTo>
                <a:cubicBezTo>
                  <a:pt x="39918" y="421410"/>
                  <a:pt x="40108" y="421448"/>
                  <a:pt x="40185" y="421524"/>
                </a:cubicBezTo>
                <a:cubicBezTo>
                  <a:pt x="40261" y="421600"/>
                  <a:pt x="40451" y="421639"/>
                  <a:pt x="40756" y="421639"/>
                </a:cubicBezTo>
                <a:cubicBezTo>
                  <a:pt x="40756" y="421334"/>
                  <a:pt x="40794" y="421029"/>
                  <a:pt x="40870" y="420724"/>
                </a:cubicBezTo>
                <a:cubicBezTo>
                  <a:pt x="40947" y="420419"/>
                  <a:pt x="40985" y="420115"/>
                  <a:pt x="40985" y="419810"/>
                </a:cubicBezTo>
                <a:close/>
                <a:moveTo>
                  <a:pt x="1906361" y="419581"/>
                </a:moveTo>
                <a:cubicBezTo>
                  <a:pt x="1905903" y="419886"/>
                  <a:pt x="1905523" y="420191"/>
                  <a:pt x="1905218" y="420496"/>
                </a:cubicBezTo>
                <a:cubicBezTo>
                  <a:pt x="1905218" y="420953"/>
                  <a:pt x="1905446" y="421258"/>
                  <a:pt x="1905903" y="421410"/>
                </a:cubicBezTo>
                <a:cubicBezTo>
                  <a:pt x="1905903" y="421105"/>
                  <a:pt x="1906056" y="420496"/>
                  <a:pt x="1906361" y="419581"/>
                </a:cubicBezTo>
                <a:close/>
                <a:moveTo>
                  <a:pt x="1472363" y="419581"/>
                </a:moveTo>
                <a:lnTo>
                  <a:pt x="1472249" y="419810"/>
                </a:lnTo>
                <a:lnTo>
                  <a:pt x="1472478" y="419810"/>
                </a:lnTo>
                <a:close/>
                <a:moveTo>
                  <a:pt x="1344386" y="419581"/>
                </a:moveTo>
                <a:cubicBezTo>
                  <a:pt x="1343928" y="419886"/>
                  <a:pt x="1343548" y="420191"/>
                  <a:pt x="1343243" y="420496"/>
                </a:cubicBezTo>
                <a:cubicBezTo>
                  <a:pt x="1343243" y="420953"/>
                  <a:pt x="1343471" y="421258"/>
                  <a:pt x="1343928" y="421410"/>
                </a:cubicBezTo>
                <a:cubicBezTo>
                  <a:pt x="1343928" y="421105"/>
                  <a:pt x="1344081" y="420496"/>
                  <a:pt x="1344386" y="419581"/>
                </a:cubicBezTo>
                <a:close/>
                <a:moveTo>
                  <a:pt x="681789" y="419581"/>
                </a:moveTo>
                <a:lnTo>
                  <a:pt x="681674" y="419810"/>
                </a:lnTo>
                <a:lnTo>
                  <a:pt x="681903" y="419810"/>
                </a:lnTo>
                <a:close/>
                <a:moveTo>
                  <a:pt x="410936" y="419581"/>
                </a:moveTo>
                <a:cubicBezTo>
                  <a:pt x="410478" y="419886"/>
                  <a:pt x="410097" y="420191"/>
                  <a:pt x="409793" y="420496"/>
                </a:cubicBezTo>
                <a:cubicBezTo>
                  <a:pt x="409793" y="420953"/>
                  <a:pt x="410021" y="421258"/>
                  <a:pt x="410478" y="421410"/>
                </a:cubicBezTo>
                <a:cubicBezTo>
                  <a:pt x="410478" y="421105"/>
                  <a:pt x="410631" y="420496"/>
                  <a:pt x="410936" y="419581"/>
                </a:cubicBezTo>
                <a:close/>
                <a:moveTo>
                  <a:pt x="285739" y="419581"/>
                </a:moveTo>
                <a:cubicBezTo>
                  <a:pt x="285434" y="420343"/>
                  <a:pt x="285358" y="420838"/>
                  <a:pt x="285511" y="421067"/>
                </a:cubicBezTo>
                <a:cubicBezTo>
                  <a:pt x="285663" y="421296"/>
                  <a:pt x="286196" y="421639"/>
                  <a:pt x="287111" y="422096"/>
                </a:cubicBezTo>
                <a:cubicBezTo>
                  <a:pt x="286501" y="420877"/>
                  <a:pt x="286044" y="420038"/>
                  <a:pt x="285739" y="419581"/>
                </a:cubicBezTo>
                <a:close/>
                <a:moveTo>
                  <a:pt x="173192" y="419581"/>
                </a:moveTo>
                <a:cubicBezTo>
                  <a:pt x="172277" y="420038"/>
                  <a:pt x="171820" y="420267"/>
                  <a:pt x="171820" y="420267"/>
                </a:cubicBezTo>
                <a:lnTo>
                  <a:pt x="171820" y="421181"/>
                </a:lnTo>
                <a:lnTo>
                  <a:pt x="172277" y="421181"/>
                </a:lnTo>
                <a:cubicBezTo>
                  <a:pt x="172277" y="420724"/>
                  <a:pt x="172582" y="420191"/>
                  <a:pt x="173192" y="419581"/>
                </a:cubicBezTo>
                <a:close/>
                <a:moveTo>
                  <a:pt x="1930592" y="419353"/>
                </a:moveTo>
                <a:lnTo>
                  <a:pt x="1929906" y="420038"/>
                </a:lnTo>
                <a:lnTo>
                  <a:pt x="1930135" y="420267"/>
                </a:lnTo>
                <a:lnTo>
                  <a:pt x="1930821" y="419581"/>
                </a:lnTo>
                <a:cubicBezTo>
                  <a:pt x="1930821" y="419429"/>
                  <a:pt x="1930745" y="419353"/>
                  <a:pt x="1930592" y="419353"/>
                </a:cubicBezTo>
                <a:close/>
                <a:moveTo>
                  <a:pt x="1718528" y="419353"/>
                </a:moveTo>
                <a:lnTo>
                  <a:pt x="1718299" y="419581"/>
                </a:lnTo>
                <a:lnTo>
                  <a:pt x="1718299" y="419810"/>
                </a:lnTo>
                <a:cubicBezTo>
                  <a:pt x="1718452" y="419657"/>
                  <a:pt x="1718604" y="419581"/>
                  <a:pt x="1718756" y="419581"/>
                </a:cubicBezTo>
                <a:cubicBezTo>
                  <a:pt x="1718604" y="419429"/>
                  <a:pt x="1718528" y="419353"/>
                  <a:pt x="1718528" y="419353"/>
                </a:cubicBezTo>
                <a:close/>
                <a:moveTo>
                  <a:pt x="1634555" y="419353"/>
                </a:moveTo>
                <a:cubicBezTo>
                  <a:pt x="1634250" y="419353"/>
                  <a:pt x="1634022" y="419391"/>
                  <a:pt x="1633869" y="419467"/>
                </a:cubicBezTo>
                <a:cubicBezTo>
                  <a:pt x="1633717" y="419543"/>
                  <a:pt x="1633489" y="419657"/>
                  <a:pt x="1633184" y="419810"/>
                </a:cubicBezTo>
                <a:cubicBezTo>
                  <a:pt x="1633184" y="419962"/>
                  <a:pt x="1633260" y="420038"/>
                  <a:pt x="1633412" y="420038"/>
                </a:cubicBezTo>
                <a:cubicBezTo>
                  <a:pt x="1633565" y="420038"/>
                  <a:pt x="1633641" y="420115"/>
                  <a:pt x="1633641" y="420267"/>
                </a:cubicBezTo>
                <a:cubicBezTo>
                  <a:pt x="1633793" y="420115"/>
                  <a:pt x="1634174" y="419886"/>
                  <a:pt x="1634784" y="419581"/>
                </a:cubicBezTo>
                <a:cubicBezTo>
                  <a:pt x="1634631" y="419429"/>
                  <a:pt x="1634555" y="419353"/>
                  <a:pt x="1634555" y="419353"/>
                </a:cubicBezTo>
                <a:close/>
                <a:moveTo>
                  <a:pt x="1630898" y="419353"/>
                </a:moveTo>
                <a:lnTo>
                  <a:pt x="1630898" y="419581"/>
                </a:lnTo>
                <a:lnTo>
                  <a:pt x="1631126" y="419581"/>
                </a:lnTo>
                <a:cubicBezTo>
                  <a:pt x="1631126" y="419429"/>
                  <a:pt x="1631050" y="419353"/>
                  <a:pt x="1630898" y="419353"/>
                </a:cubicBezTo>
                <a:close/>
                <a:moveTo>
                  <a:pt x="1625640" y="419353"/>
                </a:moveTo>
                <a:cubicBezTo>
                  <a:pt x="1625488" y="419353"/>
                  <a:pt x="1625411" y="419429"/>
                  <a:pt x="1625411" y="419581"/>
                </a:cubicBezTo>
                <a:cubicBezTo>
                  <a:pt x="1625564" y="419581"/>
                  <a:pt x="1625564" y="419657"/>
                  <a:pt x="1625411" y="419810"/>
                </a:cubicBezTo>
                <a:cubicBezTo>
                  <a:pt x="1625716" y="419657"/>
                  <a:pt x="1625869" y="419581"/>
                  <a:pt x="1625869" y="419581"/>
                </a:cubicBezTo>
                <a:close/>
                <a:moveTo>
                  <a:pt x="1601180" y="419353"/>
                </a:moveTo>
                <a:cubicBezTo>
                  <a:pt x="1601027" y="419353"/>
                  <a:pt x="1600913" y="419391"/>
                  <a:pt x="1600837" y="419467"/>
                </a:cubicBezTo>
                <a:cubicBezTo>
                  <a:pt x="1600761" y="419543"/>
                  <a:pt x="1600646" y="419581"/>
                  <a:pt x="1600494" y="419581"/>
                </a:cubicBezTo>
                <a:lnTo>
                  <a:pt x="1600265" y="419810"/>
                </a:lnTo>
                <a:cubicBezTo>
                  <a:pt x="1600570" y="419657"/>
                  <a:pt x="1600875" y="419581"/>
                  <a:pt x="1601180" y="419581"/>
                </a:cubicBezTo>
                <a:close/>
                <a:moveTo>
                  <a:pt x="1535572" y="419353"/>
                </a:moveTo>
                <a:cubicBezTo>
                  <a:pt x="1534962" y="419657"/>
                  <a:pt x="1534352" y="419810"/>
                  <a:pt x="1533743" y="419810"/>
                </a:cubicBezTo>
                <a:lnTo>
                  <a:pt x="1533743" y="420267"/>
                </a:lnTo>
                <a:cubicBezTo>
                  <a:pt x="1534200" y="420267"/>
                  <a:pt x="1534733" y="420115"/>
                  <a:pt x="1535343" y="419810"/>
                </a:cubicBezTo>
                <a:cubicBezTo>
                  <a:pt x="1535495" y="419657"/>
                  <a:pt x="1535572" y="419505"/>
                  <a:pt x="1535572" y="419353"/>
                </a:cubicBezTo>
                <a:close/>
                <a:moveTo>
                  <a:pt x="1368617" y="419353"/>
                </a:moveTo>
                <a:lnTo>
                  <a:pt x="1367931" y="420038"/>
                </a:lnTo>
                <a:lnTo>
                  <a:pt x="1368160" y="420267"/>
                </a:lnTo>
                <a:lnTo>
                  <a:pt x="1368846" y="419581"/>
                </a:lnTo>
                <a:cubicBezTo>
                  <a:pt x="1368846" y="419429"/>
                  <a:pt x="1368770" y="419353"/>
                  <a:pt x="1368617" y="419353"/>
                </a:cubicBezTo>
                <a:close/>
                <a:moveTo>
                  <a:pt x="1109537" y="419353"/>
                </a:moveTo>
                <a:cubicBezTo>
                  <a:pt x="1108928" y="419657"/>
                  <a:pt x="1108432" y="419848"/>
                  <a:pt x="1108051" y="419924"/>
                </a:cubicBezTo>
                <a:cubicBezTo>
                  <a:pt x="1107670" y="420000"/>
                  <a:pt x="1107251" y="420191"/>
                  <a:pt x="1106794" y="420496"/>
                </a:cubicBezTo>
                <a:cubicBezTo>
                  <a:pt x="1106184" y="419886"/>
                  <a:pt x="1105880" y="419581"/>
                  <a:pt x="1105880" y="419581"/>
                </a:cubicBezTo>
                <a:cubicBezTo>
                  <a:pt x="1105270" y="419886"/>
                  <a:pt x="1105041" y="420038"/>
                  <a:pt x="1105194" y="420038"/>
                </a:cubicBezTo>
                <a:cubicBezTo>
                  <a:pt x="1105499" y="420343"/>
                  <a:pt x="1105727" y="420686"/>
                  <a:pt x="1105880" y="421067"/>
                </a:cubicBezTo>
                <a:cubicBezTo>
                  <a:pt x="1106032" y="421448"/>
                  <a:pt x="1106184" y="421791"/>
                  <a:pt x="1106337" y="422096"/>
                </a:cubicBezTo>
                <a:cubicBezTo>
                  <a:pt x="1107099" y="421791"/>
                  <a:pt x="1107708" y="421486"/>
                  <a:pt x="1108166" y="421181"/>
                </a:cubicBezTo>
                <a:cubicBezTo>
                  <a:pt x="1108623" y="420877"/>
                  <a:pt x="1109156" y="420572"/>
                  <a:pt x="1109766" y="420267"/>
                </a:cubicBezTo>
                <a:cubicBezTo>
                  <a:pt x="1109766" y="420115"/>
                  <a:pt x="1109728" y="420000"/>
                  <a:pt x="1109652" y="419924"/>
                </a:cubicBezTo>
                <a:cubicBezTo>
                  <a:pt x="1109575" y="419848"/>
                  <a:pt x="1109537" y="419657"/>
                  <a:pt x="1109537" y="419353"/>
                </a:cubicBezTo>
                <a:close/>
                <a:moveTo>
                  <a:pt x="1093992" y="419353"/>
                </a:moveTo>
                <a:cubicBezTo>
                  <a:pt x="1093840" y="420419"/>
                  <a:pt x="1093840" y="421029"/>
                  <a:pt x="1093992" y="421181"/>
                </a:cubicBezTo>
                <a:cubicBezTo>
                  <a:pt x="1094145" y="421334"/>
                  <a:pt x="1094602" y="421562"/>
                  <a:pt x="1095364" y="421867"/>
                </a:cubicBezTo>
                <a:cubicBezTo>
                  <a:pt x="1095059" y="421410"/>
                  <a:pt x="1094602" y="420572"/>
                  <a:pt x="1093992" y="419353"/>
                </a:cubicBezTo>
                <a:close/>
                <a:moveTo>
                  <a:pt x="1040271" y="419353"/>
                </a:moveTo>
                <a:cubicBezTo>
                  <a:pt x="1040271" y="419657"/>
                  <a:pt x="1040271" y="419810"/>
                  <a:pt x="1040271" y="419810"/>
                </a:cubicBezTo>
                <a:cubicBezTo>
                  <a:pt x="1040576" y="419657"/>
                  <a:pt x="1040805" y="419505"/>
                  <a:pt x="1040957" y="419353"/>
                </a:cubicBezTo>
                <a:close/>
                <a:moveTo>
                  <a:pt x="982207" y="419353"/>
                </a:moveTo>
                <a:cubicBezTo>
                  <a:pt x="981902" y="419657"/>
                  <a:pt x="981521" y="420115"/>
                  <a:pt x="981064" y="420724"/>
                </a:cubicBezTo>
                <a:cubicBezTo>
                  <a:pt x="981979" y="420115"/>
                  <a:pt x="982588" y="419734"/>
                  <a:pt x="982893" y="419581"/>
                </a:cubicBezTo>
                <a:cubicBezTo>
                  <a:pt x="982588" y="419429"/>
                  <a:pt x="982436" y="419353"/>
                  <a:pt x="982436" y="419353"/>
                </a:cubicBezTo>
                <a:close/>
                <a:moveTo>
                  <a:pt x="979007" y="419353"/>
                </a:moveTo>
                <a:lnTo>
                  <a:pt x="978778" y="419581"/>
                </a:lnTo>
                <a:lnTo>
                  <a:pt x="979007" y="419581"/>
                </a:lnTo>
                <a:lnTo>
                  <a:pt x="979235" y="419581"/>
                </a:lnTo>
                <a:close/>
                <a:moveTo>
                  <a:pt x="744997" y="419353"/>
                </a:moveTo>
                <a:cubicBezTo>
                  <a:pt x="744387" y="419657"/>
                  <a:pt x="743777" y="419810"/>
                  <a:pt x="743168" y="419810"/>
                </a:cubicBezTo>
                <a:lnTo>
                  <a:pt x="743168" y="420267"/>
                </a:lnTo>
                <a:cubicBezTo>
                  <a:pt x="743625" y="420267"/>
                  <a:pt x="744158" y="420115"/>
                  <a:pt x="744768" y="419810"/>
                </a:cubicBezTo>
                <a:cubicBezTo>
                  <a:pt x="744920" y="419657"/>
                  <a:pt x="744997" y="419505"/>
                  <a:pt x="744997" y="419353"/>
                </a:cubicBezTo>
                <a:close/>
                <a:moveTo>
                  <a:pt x="585053" y="419353"/>
                </a:moveTo>
                <a:lnTo>
                  <a:pt x="584824" y="419581"/>
                </a:lnTo>
                <a:lnTo>
                  <a:pt x="584824" y="419810"/>
                </a:lnTo>
                <a:cubicBezTo>
                  <a:pt x="584976" y="419657"/>
                  <a:pt x="585129" y="419581"/>
                  <a:pt x="585281" y="419581"/>
                </a:cubicBezTo>
                <a:cubicBezTo>
                  <a:pt x="585129" y="419429"/>
                  <a:pt x="585053" y="419353"/>
                  <a:pt x="585053" y="419353"/>
                </a:cubicBezTo>
                <a:close/>
                <a:moveTo>
                  <a:pt x="435167" y="419353"/>
                </a:moveTo>
                <a:lnTo>
                  <a:pt x="434481" y="420038"/>
                </a:lnTo>
                <a:lnTo>
                  <a:pt x="434710" y="420267"/>
                </a:lnTo>
                <a:lnTo>
                  <a:pt x="435396" y="419581"/>
                </a:lnTo>
                <a:cubicBezTo>
                  <a:pt x="435396" y="419429"/>
                  <a:pt x="435320" y="419353"/>
                  <a:pt x="435167" y="419353"/>
                </a:cubicBezTo>
                <a:close/>
                <a:moveTo>
                  <a:pt x="62930" y="419353"/>
                </a:moveTo>
                <a:cubicBezTo>
                  <a:pt x="62625" y="419353"/>
                  <a:pt x="62397" y="419391"/>
                  <a:pt x="62245" y="419467"/>
                </a:cubicBezTo>
                <a:cubicBezTo>
                  <a:pt x="62092" y="419543"/>
                  <a:pt x="61864" y="419657"/>
                  <a:pt x="61559" y="419810"/>
                </a:cubicBezTo>
                <a:cubicBezTo>
                  <a:pt x="61559" y="419962"/>
                  <a:pt x="61635" y="420038"/>
                  <a:pt x="61787" y="420038"/>
                </a:cubicBezTo>
                <a:cubicBezTo>
                  <a:pt x="61940" y="420038"/>
                  <a:pt x="62016" y="420115"/>
                  <a:pt x="62016" y="420267"/>
                </a:cubicBezTo>
                <a:cubicBezTo>
                  <a:pt x="62168" y="420115"/>
                  <a:pt x="62549" y="419886"/>
                  <a:pt x="63159" y="419581"/>
                </a:cubicBezTo>
                <a:cubicBezTo>
                  <a:pt x="63007" y="419429"/>
                  <a:pt x="62930" y="419353"/>
                  <a:pt x="62930" y="419353"/>
                </a:cubicBezTo>
                <a:close/>
                <a:moveTo>
                  <a:pt x="59273" y="419353"/>
                </a:moveTo>
                <a:lnTo>
                  <a:pt x="59273" y="419581"/>
                </a:lnTo>
                <a:lnTo>
                  <a:pt x="59501" y="419581"/>
                </a:lnTo>
                <a:cubicBezTo>
                  <a:pt x="59501" y="419429"/>
                  <a:pt x="59425" y="419353"/>
                  <a:pt x="59273" y="419353"/>
                </a:cubicBezTo>
                <a:close/>
                <a:moveTo>
                  <a:pt x="54015" y="419353"/>
                </a:moveTo>
                <a:cubicBezTo>
                  <a:pt x="53862" y="419353"/>
                  <a:pt x="53786" y="419429"/>
                  <a:pt x="53786" y="419581"/>
                </a:cubicBezTo>
                <a:cubicBezTo>
                  <a:pt x="53939" y="419581"/>
                  <a:pt x="53939" y="419657"/>
                  <a:pt x="53786" y="419810"/>
                </a:cubicBezTo>
                <a:cubicBezTo>
                  <a:pt x="54091" y="419657"/>
                  <a:pt x="54244" y="419581"/>
                  <a:pt x="54244" y="419581"/>
                </a:cubicBezTo>
                <a:close/>
                <a:moveTo>
                  <a:pt x="29555" y="419353"/>
                </a:moveTo>
                <a:cubicBezTo>
                  <a:pt x="29402" y="419353"/>
                  <a:pt x="29288" y="419391"/>
                  <a:pt x="29212" y="419467"/>
                </a:cubicBezTo>
                <a:cubicBezTo>
                  <a:pt x="29136" y="419543"/>
                  <a:pt x="29021" y="419581"/>
                  <a:pt x="28869" y="419581"/>
                </a:cubicBezTo>
                <a:lnTo>
                  <a:pt x="28640" y="419810"/>
                </a:lnTo>
                <a:cubicBezTo>
                  <a:pt x="28945" y="419657"/>
                  <a:pt x="29250" y="419581"/>
                  <a:pt x="29555" y="419581"/>
                </a:cubicBezTo>
                <a:close/>
                <a:moveTo>
                  <a:pt x="1846925" y="419124"/>
                </a:moveTo>
                <a:cubicBezTo>
                  <a:pt x="1846772" y="419276"/>
                  <a:pt x="1846620" y="419353"/>
                  <a:pt x="1846468" y="419353"/>
                </a:cubicBezTo>
                <a:cubicBezTo>
                  <a:pt x="1846468" y="419505"/>
                  <a:pt x="1846391" y="419657"/>
                  <a:pt x="1846239" y="419810"/>
                </a:cubicBezTo>
                <a:cubicBezTo>
                  <a:pt x="1846544" y="419810"/>
                  <a:pt x="1846848" y="419734"/>
                  <a:pt x="1847153" y="419581"/>
                </a:cubicBezTo>
                <a:cubicBezTo>
                  <a:pt x="1847153" y="419429"/>
                  <a:pt x="1847077" y="419276"/>
                  <a:pt x="1846925" y="419124"/>
                </a:cubicBezTo>
                <a:close/>
                <a:moveTo>
                  <a:pt x="1596608" y="419124"/>
                </a:moveTo>
                <a:cubicBezTo>
                  <a:pt x="1596760" y="419429"/>
                  <a:pt x="1596798" y="419657"/>
                  <a:pt x="1596722" y="419810"/>
                </a:cubicBezTo>
                <a:cubicBezTo>
                  <a:pt x="1596646" y="419962"/>
                  <a:pt x="1596608" y="420191"/>
                  <a:pt x="1596608" y="420496"/>
                </a:cubicBezTo>
                <a:lnTo>
                  <a:pt x="1596836" y="420496"/>
                </a:lnTo>
                <a:cubicBezTo>
                  <a:pt x="1596836" y="420191"/>
                  <a:pt x="1596874" y="419962"/>
                  <a:pt x="1596951" y="419810"/>
                </a:cubicBezTo>
                <a:cubicBezTo>
                  <a:pt x="1597027" y="419657"/>
                  <a:pt x="1597065" y="419429"/>
                  <a:pt x="1597065" y="419124"/>
                </a:cubicBezTo>
                <a:close/>
                <a:moveTo>
                  <a:pt x="1592493" y="419124"/>
                </a:moveTo>
                <a:cubicBezTo>
                  <a:pt x="1592645" y="419734"/>
                  <a:pt x="1592722" y="420343"/>
                  <a:pt x="1592722" y="420953"/>
                </a:cubicBezTo>
                <a:cubicBezTo>
                  <a:pt x="1592722" y="421562"/>
                  <a:pt x="1593026" y="422020"/>
                  <a:pt x="1593636" y="422324"/>
                </a:cubicBezTo>
                <a:cubicBezTo>
                  <a:pt x="1593636" y="421562"/>
                  <a:pt x="1593788" y="420572"/>
                  <a:pt x="1594093" y="419353"/>
                </a:cubicBezTo>
                <a:cubicBezTo>
                  <a:pt x="1593484" y="419353"/>
                  <a:pt x="1592950" y="419276"/>
                  <a:pt x="1592493" y="419124"/>
                </a:cubicBezTo>
                <a:close/>
                <a:moveTo>
                  <a:pt x="1284950" y="419124"/>
                </a:moveTo>
                <a:cubicBezTo>
                  <a:pt x="1284797" y="419276"/>
                  <a:pt x="1284645" y="419353"/>
                  <a:pt x="1284493" y="419353"/>
                </a:cubicBezTo>
                <a:cubicBezTo>
                  <a:pt x="1284493" y="419505"/>
                  <a:pt x="1284416" y="419657"/>
                  <a:pt x="1284264" y="419810"/>
                </a:cubicBezTo>
                <a:cubicBezTo>
                  <a:pt x="1284569" y="419810"/>
                  <a:pt x="1284874" y="419734"/>
                  <a:pt x="1285178" y="419581"/>
                </a:cubicBezTo>
                <a:cubicBezTo>
                  <a:pt x="1285178" y="419429"/>
                  <a:pt x="1285102" y="419276"/>
                  <a:pt x="1284950" y="419124"/>
                </a:cubicBezTo>
                <a:close/>
                <a:moveTo>
                  <a:pt x="351500" y="419124"/>
                </a:moveTo>
                <a:cubicBezTo>
                  <a:pt x="351347" y="419276"/>
                  <a:pt x="351195" y="419353"/>
                  <a:pt x="351043" y="419353"/>
                </a:cubicBezTo>
                <a:cubicBezTo>
                  <a:pt x="351043" y="419505"/>
                  <a:pt x="350966" y="419657"/>
                  <a:pt x="350814" y="419810"/>
                </a:cubicBezTo>
                <a:cubicBezTo>
                  <a:pt x="351119" y="419810"/>
                  <a:pt x="351423" y="419734"/>
                  <a:pt x="351728" y="419581"/>
                </a:cubicBezTo>
                <a:cubicBezTo>
                  <a:pt x="351728" y="419429"/>
                  <a:pt x="351652" y="419276"/>
                  <a:pt x="351500" y="419124"/>
                </a:cubicBezTo>
                <a:close/>
                <a:moveTo>
                  <a:pt x="24983" y="419124"/>
                </a:moveTo>
                <a:cubicBezTo>
                  <a:pt x="25135" y="419429"/>
                  <a:pt x="25173" y="419657"/>
                  <a:pt x="25097" y="419810"/>
                </a:cubicBezTo>
                <a:cubicBezTo>
                  <a:pt x="25021" y="419962"/>
                  <a:pt x="24983" y="420191"/>
                  <a:pt x="24983" y="420496"/>
                </a:cubicBezTo>
                <a:lnTo>
                  <a:pt x="25211" y="420496"/>
                </a:lnTo>
                <a:cubicBezTo>
                  <a:pt x="25211" y="420191"/>
                  <a:pt x="25249" y="419962"/>
                  <a:pt x="25326" y="419810"/>
                </a:cubicBezTo>
                <a:cubicBezTo>
                  <a:pt x="25402" y="419657"/>
                  <a:pt x="25440" y="419429"/>
                  <a:pt x="25440" y="419124"/>
                </a:cubicBezTo>
                <a:close/>
                <a:moveTo>
                  <a:pt x="20868" y="419124"/>
                </a:moveTo>
                <a:cubicBezTo>
                  <a:pt x="21020" y="419734"/>
                  <a:pt x="21097" y="420343"/>
                  <a:pt x="21097" y="420953"/>
                </a:cubicBezTo>
                <a:cubicBezTo>
                  <a:pt x="21097" y="421562"/>
                  <a:pt x="21401" y="422020"/>
                  <a:pt x="22011" y="422324"/>
                </a:cubicBezTo>
                <a:cubicBezTo>
                  <a:pt x="22011" y="421562"/>
                  <a:pt x="22163" y="420572"/>
                  <a:pt x="22468" y="419353"/>
                </a:cubicBezTo>
                <a:cubicBezTo>
                  <a:pt x="21858" y="419353"/>
                  <a:pt x="21325" y="419276"/>
                  <a:pt x="20868" y="419124"/>
                </a:cubicBezTo>
                <a:close/>
                <a:moveTo>
                  <a:pt x="1922820" y="418895"/>
                </a:moveTo>
                <a:lnTo>
                  <a:pt x="1922820" y="419124"/>
                </a:lnTo>
                <a:lnTo>
                  <a:pt x="1923506" y="419124"/>
                </a:lnTo>
                <a:lnTo>
                  <a:pt x="1923506" y="418895"/>
                </a:lnTo>
                <a:close/>
                <a:moveTo>
                  <a:pt x="1713727" y="418895"/>
                </a:moveTo>
                <a:lnTo>
                  <a:pt x="1713727" y="419124"/>
                </a:lnTo>
                <a:lnTo>
                  <a:pt x="1714413" y="419124"/>
                </a:lnTo>
                <a:lnTo>
                  <a:pt x="1714413" y="418895"/>
                </a:lnTo>
                <a:close/>
                <a:moveTo>
                  <a:pt x="1583349" y="418895"/>
                </a:moveTo>
                <a:cubicBezTo>
                  <a:pt x="1582892" y="419048"/>
                  <a:pt x="1582511" y="419162"/>
                  <a:pt x="1582206" y="419238"/>
                </a:cubicBezTo>
                <a:cubicBezTo>
                  <a:pt x="1581901" y="419314"/>
                  <a:pt x="1581596" y="419429"/>
                  <a:pt x="1581292" y="419581"/>
                </a:cubicBezTo>
                <a:lnTo>
                  <a:pt x="1581292" y="420038"/>
                </a:lnTo>
                <a:cubicBezTo>
                  <a:pt x="1581749" y="420038"/>
                  <a:pt x="1582168" y="420267"/>
                  <a:pt x="1582549" y="420724"/>
                </a:cubicBezTo>
                <a:cubicBezTo>
                  <a:pt x="1582930" y="421181"/>
                  <a:pt x="1583501" y="421181"/>
                  <a:pt x="1584263" y="420724"/>
                </a:cubicBezTo>
                <a:cubicBezTo>
                  <a:pt x="1583958" y="419810"/>
                  <a:pt x="1583654" y="419200"/>
                  <a:pt x="1583349" y="418895"/>
                </a:cubicBezTo>
                <a:close/>
                <a:moveTo>
                  <a:pt x="1360845" y="418895"/>
                </a:moveTo>
                <a:lnTo>
                  <a:pt x="1360845" y="419124"/>
                </a:lnTo>
                <a:lnTo>
                  <a:pt x="1361531" y="419124"/>
                </a:lnTo>
                <a:lnTo>
                  <a:pt x="1361531" y="418895"/>
                </a:lnTo>
                <a:close/>
                <a:moveTo>
                  <a:pt x="1131254" y="418895"/>
                </a:moveTo>
                <a:lnTo>
                  <a:pt x="1131254" y="419124"/>
                </a:lnTo>
                <a:cubicBezTo>
                  <a:pt x="1131407" y="419124"/>
                  <a:pt x="1131483" y="419048"/>
                  <a:pt x="1131483" y="418895"/>
                </a:cubicBezTo>
                <a:close/>
                <a:moveTo>
                  <a:pt x="1125768" y="418895"/>
                </a:moveTo>
                <a:cubicBezTo>
                  <a:pt x="1125311" y="419810"/>
                  <a:pt x="1125006" y="420572"/>
                  <a:pt x="1124853" y="421181"/>
                </a:cubicBezTo>
                <a:cubicBezTo>
                  <a:pt x="1125311" y="421334"/>
                  <a:pt x="1125730" y="421219"/>
                  <a:pt x="1126111" y="420838"/>
                </a:cubicBezTo>
                <a:cubicBezTo>
                  <a:pt x="1126492" y="420457"/>
                  <a:pt x="1126835" y="420115"/>
                  <a:pt x="1127140" y="419810"/>
                </a:cubicBezTo>
                <a:lnTo>
                  <a:pt x="1127182" y="419703"/>
                </a:lnTo>
                <a:close/>
                <a:moveTo>
                  <a:pt x="1103822" y="418895"/>
                </a:moveTo>
                <a:cubicBezTo>
                  <a:pt x="1103822" y="419048"/>
                  <a:pt x="1103784" y="419162"/>
                  <a:pt x="1103708" y="419238"/>
                </a:cubicBezTo>
                <a:cubicBezTo>
                  <a:pt x="1103632" y="419314"/>
                  <a:pt x="1103594" y="419429"/>
                  <a:pt x="1103594" y="419581"/>
                </a:cubicBezTo>
                <a:lnTo>
                  <a:pt x="1104279" y="419581"/>
                </a:lnTo>
                <a:lnTo>
                  <a:pt x="1104737" y="419581"/>
                </a:lnTo>
                <a:lnTo>
                  <a:pt x="1104737" y="419353"/>
                </a:lnTo>
                <a:cubicBezTo>
                  <a:pt x="1104127" y="419048"/>
                  <a:pt x="1103822" y="418895"/>
                  <a:pt x="1103822" y="418895"/>
                </a:cubicBezTo>
                <a:close/>
                <a:moveTo>
                  <a:pt x="890767" y="418895"/>
                </a:moveTo>
                <a:cubicBezTo>
                  <a:pt x="890157" y="419200"/>
                  <a:pt x="889700" y="419505"/>
                  <a:pt x="889396" y="419810"/>
                </a:cubicBezTo>
                <a:cubicBezTo>
                  <a:pt x="890310" y="421029"/>
                  <a:pt x="891377" y="420953"/>
                  <a:pt x="892596" y="419581"/>
                </a:cubicBezTo>
                <a:cubicBezTo>
                  <a:pt x="892291" y="419429"/>
                  <a:pt x="891986" y="419314"/>
                  <a:pt x="891682" y="419238"/>
                </a:cubicBezTo>
                <a:cubicBezTo>
                  <a:pt x="891377" y="419162"/>
                  <a:pt x="891072" y="419048"/>
                  <a:pt x="890767" y="418895"/>
                </a:cubicBezTo>
                <a:close/>
                <a:moveTo>
                  <a:pt x="580252" y="418895"/>
                </a:moveTo>
                <a:lnTo>
                  <a:pt x="580252" y="419124"/>
                </a:lnTo>
                <a:lnTo>
                  <a:pt x="580938" y="419124"/>
                </a:lnTo>
                <a:lnTo>
                  <a:pt x="580938" y="418895"/>
                </a:lnTo>
                <a:close/>
                <a:moveTo>
                  <a:pt x="427395" y="418895"/>
                </a:moveTo>
                <a:lnTo>
                  <a:pt x="427395" y="419124"/>
                </a:lnTo>
                <a:lnTo>
                  <a:pt x="428081" y="419124"/>
                </a:lnTo>
                <a:lnTo>
                  <a:pt x="428081" y="418895"/>
                </a:lnTo>
                <a:close/>
                <a:moveTo>
                  <a:pt x="295112" y="418895"/>
                </a:moveTo>
                <a:cubicBezTo>
                  <a:pt x="294959" y="419048"/>
                  <a:pt x="294883" y="419200"/>
                  <a:pt x="294883" y="419353"/>
                </a:cubicBezTo>
                <a:cubicBezTo>
                  <a:pt x="295188" y="419353"/>
                  <a:pt x="295340" y="419505"/>
                  <a:pt x="295340" y="419810"/>
                </a:cubicBezTo>
                <a:cubicBezTo>
                  <a:pt x="295493" y="419657"/>
                  <a:pt x="295721" y="419353"/>
                  <a:pt x="296026" y="418895"/>
                </a:cubicBezTo>
                <a:close/>
                <a:moveTo>
                  <a:pt x="240705" y="418895"/>
                </a:moveTo>
                <a:lnTo>
                  <a:pt x="240705" y="419124"/>
                </a:lnTo>
                <a:lnTo>
                  <a:pt x="240934" y="418895"/>
                </a:lnTo>
                <a:close/>
                <a:moveTo>
                  <a:pt x="232475" y="418895"/>
                </a:moveTo>
                <a:cubicBezTo>
                  <a:pt x="232171" y="419048"/>
                  <a:pt x="231942" y="419162"/>
                  <a:pt x="231789" y="419238"/>
                </a:cubicBezTo>
                <a:cubicBezTo>
                  <a:pt x="231637" y="419314"/>
                  <a:pt x="231409" y="419429"/>
                  <a:pt x="231104" y="419581"/>
                </a:cubicBezTo>
                <a:cubicBezTo>
                  <a:pt x="231256" y="419886"/>
                  <a:pt x="231332" y="420229"/>
                  <a:pt x="231332" y="420610"/>
                </a:cubicBezTo>
                <a:cubicBezTo>
                  <a:pt x="231332" y="420991"/>
                  <a:pt x="231485" y="421334"/>
                  <a:pt x="231789" y="421639"/>
                </a:cubicBezTo>
                <a:lnTo>
                  <a:pt x="231652" y="421707"/>
                </a:lnTo>
                <a:lnTo>
                  <a:pt x="232018" y="421981"/>
                </a:lnTo>
                <a:cubicBezTo>
                  <a:pt x="232171" y="422058"/>
                  <a:pt x="232323" y="422172"/>
                  <a:pt x="232475" y="422324"/>
                </a:cubicBezTo>
                <a:cubicBezTo>
                  <a:pt x="232628" y="422477"/>
                  <a:pt x="232704" y="422629"/>
                  <a:pt x="232704" y="422782"/>
                </a:cubicBezTo>
                <a:lnTo>
                  <a:pt x="232889" y="423335"/>
                </a:lnTo>
                <a:lnTo>
                  <a:pt x="234304" y="422324"/>
                </a:lnTo>
                <a:cubicBezTo>
                  <a:pt x="234457" y="422020"/>
                  <a:pt x="234609" y="421639"/>
                  <a:pt x="234761" y="421181"/>
                </a:cubicBezTo>
                <a:cubicBezTo>
                  <a:pt x="234914" y="420724"/>
                  <a:pt x="234761" y="420343"/>
                  <a:pt x="234304" y="420038"/>
                </a:cubicBezTo>
                <a:cubicBezTo>
                  <a:pt x="233847" y="420343"/>
                  <a:pt x="233504" y="420724"/>
                  <a:pt x="233275" y="421181"/>
                </a:cubicBezTo>
                <a:cubicBezTo>
                  <a:pt x="233047" y="421639"/>
                  <a:pt x="232780" y="422020"/>
                  <a:pt x="232475" y="422324"/>
                </a:cubicBezTo>
                <a:close/>
                <a:moveTo>
                  <a:pt x="176164" y="418895"/>
                </a:moveTo>
                <a:cubicBezTo>
                  <a:pt x="176468" y="419200"/>
                  <a:pt x="176659" y="419467"/>
                  <a:pt x="176735" y="419695"/>
                </a:cubicBezTo>
                <a:cubicBezTo>
                  <a:pt x="176811" y="419924"/>
                  <a:pt x="177002" y="420191"/>
                  <a:pt x="177307" y="420496"/>
                </a:cubicBezTo>
                <a:lnTo>
                  <a:pt x="178907" y="418895"/>
                </a:lnTo>
                <a:close/>
                <a:moveTo>
                  <a:pt x="11724" y="418895"/>
                </a:moveTo>
                <a:cubicBezTo>
                  <a:pt x="11267" y="419048"/>
                  <a:pt x="10886" y="419162"/>
                  <a:pt x="10581" y="419238"/>
                </a:cubicBezTo>
                <a:cubicBezTo>
                  <a:pt x="10276" y="419314"/>
                  <a:pt x="9971" y="419429"/>
                  <a:pt x="9667" y="419581"/>
                </a:cubicBezTo>
                <a:lnTo>
                  <a:pt x="9667" y="420038"/>
                </a:lnTo>
                <a:cubicBezTo>
                  <a:pt x="10124" y="420038"/>
                  <a:pt x="10543" y="420267"/>
                  <a:pt x="10924" y="420724"/>
                </a:cubicBezTo>
                <a:cubicBezTo>
                  <a:pt x="11305" y="421181"/>
                  <a:pt x="11876" y="421181"/>
                  <a:pt x="12638" y="420724"/>
                </a:cubicBezTo>
                <a:cubicBezTo>
                  <a:pt x="12334" y="419810"/>
                  <a:pt x="12029" y="419200"/>
                  <a:pt x="11724" y="418895"/>
                </a:cubicBezTo>
                <a:close/>
                <a:moveTo>
                  <a:pt x="1149896" y="418750"/>
                </a:moveTo>
                <a:lnTo>
                  <a:pt x="1149428" y="419124"/>
                </a:lnTo>
                <a:cubicBezTo>
                  <a:pt x="1149352" y="419276"/>
                  <a:pt x="1149237" y="419429"/>
                  <a:pt x="1149085" y="419581"/>
                </a:cubicBezTo>
                <a:cubicBezTo>
                  <a:pt x="1148933" y="419886"/>
                  <a:pt x="1148856" y="420267"/>
                  <a:pt x="1148856" y="420724"/>
                </a:cubicBezTo>
                <a:lnTo>
                  <a:pt x="1148639" y="421813"/>
                </a:lnTo>
                <a:lnTo>
                  <a:pt x="1148856" y="421639"/>
                </a:lnTo>
                <a:cubicBezTo>
                  <a:pt x="1149161" y="421029"/>
                  <a:pt x="1149771" y="420267"/>
                  <a:pt x="1150685" y="419353"/>
                </a:cubicBezTo>
                <a:cubicBezTo>
                  <a:pt x="1150381" y="419048"/>
                  <a:pt x="1150190" y="418895"/>
                  <a:pt x="1150114" y="418895"/>
                </a:cubicBezTo>
                <a:close/>
                <a:moveTo>
                  <a:pt x="1912761" y="418667"/>
                </a:moveTo>
                <a:cubicBezTo>
                  <a:pt x="1912000" y="418819"/>
                  <a:pt x="1911466" y="418895"/>
                  <a:pt x="1911161" y="418895"/>
                </a:cubicBezTo>
                <a:cubicBezTo>
                  <a:pt x="1910857" y="418895"/>
                  <a:pt x="1910399" y="418972"/>
                  <a:pt x="1909790" y="419124"/>
                </a:cubicBezTo>
                <a:cubicBezTo>
                  <a:pt x="1910094" y="419429"/>
                  <a:pt x="1910285" y="419657"/>
                  <a:pt x="1910361" y="419810"/>
                </a:cubicBezTo>
                <a:cubicBezTo>
                  <a:pt x="1910437" y="419962"/>
                  <a:pt x="1910628" y="420191"/>
                  <a:pt x="1910933" y="420496"/>
                </a:cubicBezTo>
                <a:cubicBezTo>
                  <a:pt x="1911237" y="420191"/>
                  <a:pt x="1911542" y="419924"/>
                  <a:pt x="1911847" y="419695"/>
                </a:cubicBezTo>
                <a:cubicBezTo>
                  <a:pt x="1912152" y="419467"/>
                  <a:pt x="1912457" y="419124"/>
                  <a:pt x="1912761" y="418667"/>
                </a:cubicBezTo>
                <a:close/>
                <a:moveTo>
                  <a:pt x="1606666" y="418667"/>
                </a:moveTo>
                <a:cubicBezTo>
                  <a:pt x="1606361" y="418972"/>
                  <a:pt x="1606209" y="419200"/>
                  <a:pt x="1606209" y="419353"/>
                </a:cubicBezTo>
                <a:cubicBezTo>
                  <a:pt x="1606209" y="419505"/>
                  <a:pt x="1606247" y="419581"/>
                  <a:pt x="1606323" y="419581"/>
                </a:cubicBezTo>
                <a:cubicBezTo>
                  <a:pt x="1606399" y="419581"/>
                  <a:pt x="1606438" y="419657"/>
                  <a:pt x="1606438" y="419810"/>
                </a:cubicBezTo>
                <a:cubicBezTo>
                  <a:pt x="1606590" y="419657"/>
                  <a:pt x="1606704" y="419505"/>
                  <a:pt x="1606780" y="419353"/>
                </a:cubicBezTo>
                <a:cubicBezTo>
                  <a:pt x="1606857" y="419200"/>
                  <a:pt x="1606971" y="419048"/>
                  <a:pt x="1607123" y="418895"/>
                </a:cubicBezTo>
                <a:cubicBezTo>
                  <a:pt x="1606971" y="418895"/>
                  <a:pt x="1606895" y="418857"/>
                  <a:pt x="1606895" y="418781"/>
                </a:cubicBezTo>
                <a:cubicBezTo>
                  <a:pt x="1606895" y="418705"/>
                  <a:pt x="1606819" y="418667"/>
                  <a:pt x="1606666" y="418667"/>
                </a:cubicBezTo>
                <a:close/>
                <a:moveTo>
                  <a:pt x="1350786" y="418667"/>
                </a:moveTo>
                <a:cubicBezTo>
                  <a:pt x="1350025" y="418819"/>
                  <a:pt x="1349491" y="418895"/>
                  <a:pt x="1349186" y="418895"/>
                </a:cubicBezTo>
                <a:cubicBezTo>
                  <a:pt x="1348881" y="418895"/>
                  <a:pt x="1348424" y="418972"/>
                  <a:pt x="1347815" y="419124"/>
                </a:cubicBezTo>
                <a:cubicBezTo>
                  <a:pt x="1348119" y="419429"/>
                  <a:pt x="1348310" y="419657"/>
                  <a:pt x="1348386" y="419810"/>
                </a:cubicBezTo>
                <a:cubicBezTo>
                  <a:pt x="1348462" y="419962"/>
                  <a:pt x="1348653" y="420191"/>
                  <a:pt x="1348958" y="420496"/>
                </a:cubicBezTo>
                <a:cubicBezTo>
                  <a:pt x="1349263" y="420191"/>
                  <a:pt x="1349567" y="419924"/>
                  <a:pt x="1349872" y="419695"/>
                </a:cubicBezTo>
                <a:cubicBezTo>
                  <a:pt x="1350177" y="419467"/>
                  <a:pt x="1350482" y="419124"/>
                  <a:pt x="1350786" y="418667"/>
                </a:cubicBezTo>
                <a:close/>
                <a:moveTo>
                  <a:pt x="1115481" y="418667"/>
                </a:moveTo>
                <a:cubicBezTo>
                  <a:pt x="1115328" y="418972"/>
                  <a:pt x="1115252" y="419276"/>
                  <a:pt x="1115252" y="419581"/>
                </a:cubicBezTo>
                <a:lnTo>
                  <a:pt x="1115709" y="419581"/>
                </a:lnTo>
                <a:lnTo>
                  <a:pt x="1115709" y="418895"/>
                </a:lnTo>
                <a:cubicBezTo>
                  <a:pt x="1115557" y="418895"/>
                  <a:pt x="1115481" y="418819"/>
                  <a:pt x="1115481" y="418667"/>
                </a:cubicBezTo>
                <a:close/>
                <a:moveTo>
                  <a:pt x="1051701" y="418667"/>
                </a:moveTo>
                <a:cubicBezTo>
                  <a:pt x="1050939" y="418667"/>
                  <a:pt x="1050520" y="418781"/>
                  <a:pt x="1050444" y="419010"/>
                </a:cubicBezTo>
                <a:cubicBezTo>
                  <a:pt x="1050368" y="419238"/>
                  <a:pt x="1050330" y="419505"/>
                  <a:pt x="1050330" y="419810"/>
                </a:cubicBezTo>
                <a:cubicBezTo>
                  <a:pt x="1050025" y="419962"/>
                  <a:pt x="1049682" y="419962"/>
                  <a:pt x="1049301" y="419810"/>
                </a:cubicBezTo>
                <a:cubicBezTo>
                  <a:pt x="1048920" y="419657"/>
                  <a:pt x="1048501" y="419810"/>
                  <a:pt x="1048044" y="420267"/>
                </a:cubicBezTo>
                <a:cubicBezTo>
                  <a:pt x="1048958" y="421334"/>
                  <a:pt x="1049720" y="421181"/>
                  <a:pt x="1050330" y="419810"/>
                </a:cubicBezTo>
                <a:cubicBezTo>
                  <a:pt x="1050635" y="419657"/>
                  <a:pt x="1051092" y="419276"/>
                  <a:pt x="1051701" y="418667"/>
                </a:cubicBezTo>
                <a:close/>
                <a:moveTo>
                  <a:pt x="907455" y="418667"/>
                </a:moveTo>
                <a:cubicBezTo>
                  <a:pt x="907150" y="418819"/>
                  <a:pt x="906845" y="418933"/>
                  <a:pt x="906540" y="419010"/>
                </a:cubicBezTo>
                <a:cubicBezTo>
                  <a:pt x="906236" y="419086"/>
                  <a:pt x="905779" y="419200"/>
                  <a:pt x="905169" y="419353"/>
                </a:cubicBezTo>
                <a:cubicBezTo>
                  <a:pt x="906083" y="419810"/>
                  <a:pt x="906693" y="420191"/>
                  <a:pt x="906998" y="420496"/>
                </a:cubicBezTo>
                <a:cubicBezTo>
                  <a:pt x="907303" y="419581"/>
                  <a:pt x="907455" y="418972"/>
                  <a:pt x="907455" y="418667"/>
                </a:cubicBezTo>
                <a:close/>
                <a:moveTo>
                  <a:pt x="417336" y="418667"/>
                </a:moveTo>
                <a:cubicBezTo>
                  <a:pt x="416574" y="418819"/>
                  <a:pt x="416041" y="418895"/>
                  <a:pt x="415736" y="418895"/>
                </a:cubicBezTo>
                <a:cubicBezTo>
                  <a:pt x="415432" y="418895"/>
                  <a:pt x="414974" y="418972"/>
                  <a:pt x="414365" y="419124"/>
                </a:cubicBezTo>
                <a:cubicBezTo>
                  <a:pt x="414669" y="419429"/>
                  <a:pt x="414860" y="419657"/>
                  <a:pt x="414936" y="419810"/>
                </a:cubicBezTo>
                <a:cubicBezTo>
                  <a:pt x="415012" y="419962"/>
                  <a:pt x="415203" y="420191"/>
                  <a:pt x="415508" y="420496"/>
                </a:cubicBezTo>
                <a:cubicBezTo>
                  <a:pt x="415812" y="420191"/>
                  <a:pt x="416117" y="419924"/>
                  <a:pt x="416422" y="419695"/>
                </a:cubicBezTo>
                <a:cubicBezTo>
                  <a:pt x="416727" y="419467"/>
                  <a:pt x="417032" y="419124"/>
                  <a:pt x="417336" y="418667"/>
                </a:cubicBezTo>
                <a:close/>
                <a:moveTo>
                  <a:pt x="35041" y="418667"/>
                </a:moveTo>
                <a:cubicBezTo>
                  <a:pt x="34736" y="418972"/>
                  <a:pt x="34584" y="419200"/>
                  <a:pt x="34584" y="419353"/>
                </a:cubicBezTo>
                <a:cubicBezTo>
                  <a:pt x="34584" y="419505"/>
                  <a:pt x="34622" y="419581"/>
                  <a:pt x="34698" y="419581"/>
                </a:cubicBezTo>
                <a:cubicBezTo>
                  <a:pt x="34774" y="419581"/>
                  <a:pt x="34812" y="419657"/>
                  <a:pt x="34812" y="419810"/>
                </a:cubicBezTo>
                <a:cubicBezTo>
                  <a:pt x="34965" y="419657"/>
                  <a:pt x="35079" y="419505"/>
                  <a:pt x="35155" y="419353"/>
                </a:cubicBezTo>
                <a:cubicBezTo>
                  <a:pt x="35232" y="419200"/>
                  <a:pt x="35346" y="419048"/>
                  <a:pt x="35498" y="418895"/>
                </a:cubicBezTo>
                <a:cubicBezTo>
                  <a:pt x="35346" y="418895"/>
                  <a:pt x="35270" y="418857"/>
                  <a:pt x="35270" y="418781"/>
                </a:cubicBezTo>
                <a:cubicBezTo>
                  <a:pt x="35270" y="418705"/>
                  <a:pt x="35193" y="418667"/>
                  <a:pt x="35041" y="418667"/>
                </a:cubicBezTo>
                <a:close/>
                <a:moveTo>
                  <a:pt x="1758533" y="418438"/>
                </a:moveTo>
                <a:cubicBezTo>
                  <a:pt x="1758380" y="418591"/>
                  <a:pt x="1758152" y="418972"/>
                  <a:pt x="1757847" y="419581"/>
                </a:cubicBezTo>
                <a:lnTo>
                  <a:pt x="1758609" y="419772"/>
                </a:lnTo>
                <a:lnTo>
                  <a:pt x="1758761" y="419238"/>
                </a:lnTo>
                <a:cubicBezTo>
                  <a:pt x="1758761" y="419010"/>
                  <a:pt x="1758837" y="418743"/>
                  <a:pt x="1758990" y="418438"/>
                </a:cubicBezTo>
                <a:close/>
                <a:moveTo>
                  <a:pt x="1610095" y="418438"/>
                </a:moveTo>
                <a:cubicBezTo>
                  <a:pt x="1609333" y="418743"/>
                  <a:pt x="1608952" y="418895"/>
                  <a:pt x="1608952" y="418895"/>
                </a:cubicBezTo>
                <a:cubicBezTo>
                  <a:pt x="1608952" y="419200"/>
                  <a:pt x="1608914" y="419505"/>
                  <a:pt x="1608838" y="419810"/>
                </a:cubicBezTo>
                <a:cubicBezTo>
                  <a:pt x="1608762" y="420115"/>
                  <a:pt x="1608723" y="420648"/>
                  <a:pt x="1608723" y="421410"/>
                </a:cubicBezTo>
                <a:cubicBezTo>
                  <a:pt x="1609333" y="420953"/>
                  <a:pt x="1609752" y="420610"/>
                  <a:pt x="1609981" y="420381"/>
                </a:cubicBezTo>
                <a:cubicBezTo>
                  <a:pt x="1610209" y="420153"/>
                  <a:pt x="1610552" y="419886"/>
                  <a:pt x="1611010" y="419581"/>
                </a:cubicBezTo>
                <a:cubicBezTo>
                  <a:pt x="1610705" y="419276"/>
                  <a:pt x="1610514" y="419048"/>
                  <a:pt x="1610438" y="418895"/>
                </a:cubicBezTo>
                <a:cubicBezTo>
                  <a:pt x="1610362" y="418743"/>
                  <a:pt x="1610248" y="418591"/>
                  <a:pt x="1610095" y="418438"/>
                </a:cubicBezTo>
                <a:close/>
                <a:moveTo>
                  <a:pt x="1531685" y="418438"/>
                </a:moveTo>
                <a:lnTo>
                  <a:pt x="1531457" y="418667"/>
                </a:lnTo>
                <a:lnTo>
                  <a:pt x="1531685" y="418667"/>
                </a:lnTo>
                <a:lnTo>
                  <a:pt x="1531914" y="418438"/>
                </a:lnTo>
                <a:close/>
                <a:moveTo>
                  <a:pt x="1481622" y="418438"/>
                </a:moveTo>
                <a:lnTo>
                  <a:pt x="1481393" y="418667"/>
                </a:lnTo>
                <a:cubicBezTo>
                  <a:pt x="1481241" y="418819"/>
                  <a:pt x="1481165" y="418895"/>
                  <a:pt x="1481165" y="418895"/>
                </a:cubicBezTo>
                <a:lnTo>
                  <a:pt x="1482044" y="418720"/>
                </a:lnTo>
                <a:close/>
                <a:moveTo>
                  <a:pt x="897854" y="418438"/>
                </a:moveTo>
                <a:cubicBezTo>
                  <a:pt x="898006" y="419353"/>
                  <a:pt x="898539" y="419810"/>
                  <a:pt x="899454" y="419810"/>
                </a:cubicBezTo>
                <a:cubicBezTo>
                  <a:pt x="899606" y="419505"/>
                  <a:pt x="899683" y="419276"/>
                  <a:pt x="899683" y="419124"/>
                </a:cubicBezTo>
                <a:cubicBezTo>
                  <a:pt x="899683" y="418972"/>
                  <a:pt x="899759" y="418743"/>
                  <a:pt x="899911" y="418438"/>
                </a:cubicBezTo>
                <a:lnTo>
                  <a:pt x="898997" y="418438"/>
                </a:lnTo>
                <a:close/>
                <a:moveTo>
                  <a:pt x="741110" y="418438"/>
                </a:moveTo>
                <a:lnTo>
                  <a:pt x="740882" y="418667"/>
                </a:lnTo>
                <a:lnTo>
                  <a:pt x="741110" y="418667"/>
                </a:lnTo>
                <a:lnTo>
                  <a:pt x="741339" y="418438"/>
                </a:lnTo>
                <a:close/>
                <a:moveTo>
                  <a:pt x="691047" y="418438"/>
                </a:moveTo>
                <a:lnTo>
                  <a:pt x="690818" y="418667"/>
                </a:lnTo>
                <a:cubicBezTo>
                  <a:pt x="690666" y="418819"/>
                  <a:pt x="690590" y="418895"/>
                  <a:pt x="690590" y="418895"/>
                </a:cubicBezTo>
                <a:lnTo>
                  <a:pt x="691469" y="418720"/>
                </a:lnTo>
                <a:close/>
                <a:moveTo>
                  <a:pt x="625058" y="418438"/>
                </a:moveTo>
                <a:cubicBezTo>
                  <a:pt x="624905" y="418591"/>
                  <a:pt x="624677" y="418972"/>
                  <a:pt x="624372" y="419581"/>
                </a:cubicBezTo>
                <a:lnTo>
                  <a:pt x="625134" y="419772"/>
                </a:lnTo>
                <a:lnTo>
                  <a:pt x="625286" y="419238"/>
                </a:lnTo>
                <a:cubicBezTo>
                  <a:pt x="625286" y="419010"/>
                  <a:pt x="625363" y="418743"/>
                  <a:pt x="625515" y="418438"/>
                </a:cubicBezTo>
                <a:close/>
                <a:moveTo>
                  <a:pt x="235447" y="418438"/>
                </a:moveTo>
                <a:cubicBezTo>
                  <a:pt x="235295" y="418591"/>
                  <a:pt x="235218" y="418819"/>
                  <a:pt x="235218" y="419124"/>
                </a:cubicBezTo>
                <a:cubicBezTo>
                  <a:pt x="235523" y="418819"/>
                  <a:pt x="235676" y="418667"/>
                  <a:pt x="235676" y="418667"/>
                </a:cubicBezTo>
                <a:cubicBezTo>
                  <a:pt x="235676" y="418514"/>
                  <a:pt x="235600" y="418438"/>
                  <a:pt x="235447" y="418438"/>
                </a:cubicBezTo>
                <a:close/>
                <a:moveTo>
                  <a:pt x="168163" y="418438"/>
                </a:moveTo>
                <a:lnTo>
                  <a:pt x="169763" y="420038"/>
                </a:lnTo>
                <a:cubicBezTo>
                  <a:pt x="170068" y="419734"/>
                  <a:pt x="170258" y="419467"/>
                  <a:pt x="170334" y="419238"/>
                </a:cubicBezTo>
                <a:cubicBezTo>
                  <a:pt x="170410" y="419010"/>
                  <a:pt x="170601" y="418743"/>
                  <a:pt x="170906" y="418438"/>
                </a:cubicBezTo>
                <a:close/>
                <a:moveTo>
                  <a:pt x="161990" y="418438"/>
                </a:moveTo>
                <a:cubicBezTo>
                  <a:pt x="161686" y="418743"/>
                  <a:pt x="161457" y="418972"/>
                  <a:pt x="161305" y="419124"/>
                </a:cubicBezTo>
                <a:cubicBezTo>
                  <a:pt x="161152" y="419276"/>
                  <a:pt x="160924" y="419505"/>
                  <a:pt x="160619" y="419810"/>
                </a:cubicBezTo>
                <a:cubicBezTo>
                  <a:pt x="160924" y="419962"/>
                  <a:pt x="161114" y="420076"/>
                  <a:pt x="161190" y="420153"/>
                </a:cubicBezTo>
                <a:cubicBezTo>
                  <a:pt x="161266" y="420229"/>
                  <a:pt x="161457" y="420343"/>
                  <a:pt x="161762" y="420496"/>
                </a:cubicBezTo>
                <a:cubicBezTo>
                  <a:pt x="162067" y="420343"/>
                  <a:pt x="162219" y="420267"/>
                  <a:pt x="162219" y="420267"/>
                </a:cubicBezTo>
                <a:cubicBezTo>
                  <a:pt x="162219" y="419657"/>
                  <a:pt x="162143" y="419048"/>
                  <a:pt x="161990" y="418438"/>
                </a:cubicBezTo>
                <a:close/>
                <a:moveTo>
                  <a:pt x="38470" y="418438"/>
                </a:moveTo>
                <a:cubicBezTo>
                  <a:pt x="37708" y="418743"/>
                  <a:pt x="37327" y="418895"/>
                  <a:pt x="37327" y="418895"/>
                </a:cubicBezTo>
                <a:cubicBezTo>
                  <a:pt x="37327" y="419200"/>
                  <a:pt x="37289" y="419505"/>
                  <a:pt x="37213" y="419810"/>
                </a:cubicBezTo>
                <a:cubicBezTo>
                  <a:pt x="37137" y="420115"/>
                  <a:pt x="37099" y="420648"/>
                  <a:pt x="37099" y="421410"/>
                </a:cubicBezTo>
                <a:cubicBezTo>
                  <a:pt x="37708" y="420953"/>
                  <a:pt x="38127" y="420610"/>
                  <a:pt x="38356" y="420381"/>
                </a:cubicBezTo>
                <a:cubicBezTo>
                  <a:pt x="38584" y="420153"/>
                  <a:pt x="38927" y="419886"/>
                  <a:pt x="39385" y="419581"/>
                </a:cubicBezTo>
                <a:cubicBezTo>
                  <a:pt x="39080" y="419276"/>
                  <a:pt x="38889" y="419048"/>
                  <a:pt x="38813" y="418895"/>
                </a:cubicBezTo>
                <a:cubicBezTo>
                  <a:pt x="38737" y="418743"/>
                  <a:pt x="38623" y="418591"/>
                  <a:pt x="38470" y="418438"/>
                </a:cubicBezTo>
                <a:close/>
                <a:moveTo>
                  <a:pt x="1149862" y="418392"/>
                </a:moveTo>
                <a:lnTo>
                  <a:pt x="1149771" y="418438"/>
                </a:lnTo>
                <a:lnTo>
                  <a:pt x="1149828" y="418495"/>
                </a:lnTo>
                <a:close/>
                <a:moveTo>
                  <a:pt x="1436854" y="418324"/>
                </a:moveTo>
                <a:lnTo>
                  <a:pt x="1436740" y="418438"/>
                </a:lnTo>
                <a:lnTo>
                  <a:pt x="1436740" y="418667"/>
                </a:lnTo>
                <a:cubicBezTo>
                  <a:pt x="1436588" y="418972"/>
                  <a:pt x="1436435" y="419162"/>
                  <a:pt x="1436283" y="419238"/>
                </a:cubicBezTo>
                <a:cubicBezTo>
                  <a:pt x="1436131" y="419314"/>
                  <a:pt x="1435978" y="419429"/>
                  <a:pt x="1435826" y="419581"/>
                </a:cubicBezTo>
                <a:lnTo>
                  <a:pt x="1435623" y="421606"/>
                </a:lnTo>
                <a:lnTo>
                  <a:pt x="1437426" y="419353"/>
                </a:lnTo>
                <a:lnTo>
                  <a:pt x="1436740" y="418667"/>
                </a:lnTo>
                <a:close/>
                <a:moveTo>
                  <a:pt x="1854458" y="418253"/>
                </a:moveTo>
                <a:lnTo>
                  <a:pt x="1854354" y="418667"/>
                </a:lnTo>
                <a:cubicBezTo>
                  <a:pt x="1854278" y="418819"/>
                  <a:pt x="1854240" y="419048"/>
                  <a:pt x="1854240" y="419353"/>
                </a:cubicBezTo>
                <a:cubicBezTo>
                  <a:pt x="1854697" y="419200"/>
                  <a:pt x="1855078" y="419124"/>
                  <a:pt x="1855383" y="419124"/>
                </a:cubicBezTo>
                <a:cubicBezTo>
                  <a:pt x="1855688" y="419124"/>
                  <a:pt x="1856145" y="419048"/>
                  <a:pt x="1856755" y="418895"/>
                </a:cubicBezTo>
                <a:cubicBezTo>
                  <a:pt x="1856145" y="418591"/>
                  <a:pt x="1855688" y="418438"/>
                  <a:pt x="1855383" y="418438"/>
                </a:cubicBezTo>
                <a:close/>
                <a:moveTo>
                  <a:pt x="1292483" y="418253"/>
                </a:moveTo>
                <a:lnTo>
                  <a:pt x="1292379" y="418667"/>
                </a:lnTo>
                <a:cubicBezTo>
                  <a:pt x="1292303" y="418819"/>
                  <a:pt x="1292265" y="419048"/>
                  <a:pt x="1292265" y="419353"/>
                </a:cubicBezTo>
                <a:cubicBezTo>
                  <a:pt x="1292722" y="419200"/>
                  <a:pt x="1293103" y="419124"/>
                  <a:pt x="1293408" y="419124"/>
                </a:cubicBezTo>
                <a:cubicBezTo>
                  <a:pt x="1293713" y="419124"/>
                  <a:pt x="1294170" y="419048"/>
                  <a:pt x="1294779" y="418895"/>
                </a:cubicBezTo>
                <a:cubicBezTo>
                  <a:pt x="1294170" y="418591"/>
                  <a:pt x="1293713" y="418438"/>
                  <a:pt x="1293408" y="418438"/>
                </a:cubicBezTo>
                <a:close/>
                <a:moveTo>
                  <a:pt x="359033" y="418253"/>
                </a:moveTo>
                <a:lnTo>
                  <a:pt x="358929" y="418667"/>
                </a:lnTo>
                <a:cubicBezTo>
                  <a:pt x="358853" y="418819"/>
                  <a:pt x="358815" y="419048"/>
                  <a:pt x="358815" y="419353"/>
                </a:cubicBezTo>
                <a:cubicBezTo>
                  <a:pt x="359272" y="419200"/>
                  <a:pt x="359653" y="419124"/>
                  <a:pt x="359958" y="419124"/>
                </a:cubicBezTo>
                <a:cubicBezTo>
                  <a:pt x="360263" y="419124"/>
                  <a:pt x="360720" y="419048"/>
                  <a:pt x="361330" y="418895"/>
                </a:cubicBezTo>
                <a:cubicBezTo>
                  <a:pt x="360720" y="418591"/>
                  <a:pt x="360263" y="418438"/>
                  <a:pt x="359958" y="418438"/>
                </a:cubicBezTo>
                <a:close/>
                <a:moveTo>
                  <a:pt x="1831380" y="418210"/>
                </a:moveTo>
                <a:cubicBezTo>
                  <a:pt x="1831380" y="418362"/>
                  <a:pt x="1831304" y="418514"/>
                  <a:pt x="1831151" y="418667"/>
                </a:cubicBezTo>
                <a:lnTo>
                  <a:pt x="1832294" y="418667"/>
                </a:lnTo>
                <a:cubicBezTo>
                  <a:pt x="1832447" y="418514"/>
                  <a:pt x="1832523" y="418362"/>
                  <a:pt x="1832523" y="418210"/>
                </a:cubicBezTo>
                <a:close/>
                <a:moveTo>
                  <a:pt x="1621982" y="418210"/>
                </a:moveTo>
                <a:cubicBezTo>
                  <a:pt x="1621677" y="419429"/>
                  <a:pt x="1621525" y="420153"/>
                  <a:pt x="1621525" y="420381"/>
                </a:cubicBezTo>
                <a:cubicBezTo>
                  <a:pt x="1621525" y="420610"/>
                  <a:pt x="1621754" y="420877"/>
                  <a:pt x="1622211" y="421181"/>
                </a:cubicBezTo>
                <a:cubicBezTo>
                  <a:pt x="1622211" y="419962"/>
                  <a:pt x="1622135" y="418972"/>
                  <a:pt x="1621982" y="418210"/>
                </a:cubicBezTo>
                <a:close/>
                <a:moveTo>
                  <a:pt x="1602780" y="418210"/>
                </a:moveTo>
                <a:cubicBezTo>
                  <a:pt x="1603085" y="418210"/>
                  <a:pt x="1603237" y="418362"/>
                  <a:pt x="1603237" y="418667"/>
                </a:cubicBezTo>
                <a:cubicBezTo>
                  <a:pt x="1603390" y="418514"/>
                  <a:pt x="1603466" y="418362"/>
                  <a:pt x="1603466" y="418210"/>
                </a:cubicBezTo>
                <a:close/>
                <a:moveTo>
                  <a:pt x="1536257" y="418210"/>
                </a:moveTo>
                <a:cubicBezTo>
                  <a:pt x="1536257" y="418362"/>
                  <a:pt x="1536181" y="418438"/>
                  <a:pt x="1536029" y="418438"/>
                </a:cubicBezTo>
                <a:cubicBezTo>
                  <a:pt x="1536029" y="418591"/>
                  <a:pt x="1536029" y="418667"/>
                  <a:pt x="1536029" y="418667"/>
                </a:cubicBezTo>
                <a:cubicBezTo>
                  <a:pt x="1536334" y="418514"/>
                  <a:pt x="1536486" y="418438"/>
                  <a:pt x="1536486" y="418438"/>
                </a:cubicBezTo>
                <a:close/>
                <a:moveTo>
                  <a:pt x="1428968" y="418210"/>
                </a:moveTo>
                <a:cubicBezTo>
                  <a:pt x="1429273" y="418667"/>
                  <a:pt x="1429501" y="418972"/>
                  <a:pt x="1429653" y="419124"/>
                </a:cubicBezTo>
                <a:cubicBezTo>
                  <a:pt x="1429653" y="418819"/>
                  <a:pt x="1429692" y="418629"/>
                  <a:pt x="1429768" y="418552"/>
                </a:cubicBezTo>
                <a:cubicBezTo>
                  <a:pt x="1429844" y="418476"/>
                  <a:pt x="1429882" y="418362"/>
                  <a:pt x="1429882" y="418210"/>
                </a:cubicBezTo>
                <a:close/>
                <a:moveTo>
                  <a:pt x="1269405" y="418210"/>
                </a:moveTo>
                <a:cubicBezTo>
                  <a:pt x="1269405" y="418362"/>
                  <a:pt x="1269329" y="418514"/>
                  <a:pt x="1269176" y="418667"/>
                </a:cubicBezTo>
                <a:lnTo>
                  <a:pt x="1270319" y="418667"/>
                </a:lnTo>
                <a:cubicBezTo>
                  <a:pt x="1270472" y="418514"/>
                  <a:pt x="1270548" y="418362"/>
                  <a:pt x="1270548" y="418210"/>
                </a:cubicBezTo>
                <a:close/>
                <a:moveTo>
                  <a:pt x="1124625" y="418210"/>
                </a:moveTo>
                <a:cubicBezTo>
                  <a:pt x="1124320" y="418514"/>
                  <a:pt x="1124168" y="418819"/>
                  <a:pt x="1124168" y="419124"/>
                </a:cubicBezTo>
                <a:cubicBezTo>
                  <a:pt x="1124168" y="419429"/>
                  <a:pt x="1124015" y="419962"/>
                  <a:pt x="1123711" y="420724"/>
                </a:cubicBezTo>
                <a:cubicBezTo>
                  <a:pt x="1124168" y="420115"/>
                  <a:pt x="1124511" y="419657"/>
                  <a:pt x="1124739" y="419353"/>
                </a:cubicBezTo>
                <a:cubicBezTo>
                  <a:pt x="1124968" y="419048"/>
                  <a:pt x="1125235" y="418743"/>
                  <a:pt x="1125539" y="418438"/>
                </a:cubicBezTo>
                <a:cubicBezTo>
                  <a:pt x="1125387" y="418438"/>
                  <a:pt x="1125235" y="418400"/>
                  <a:pt x="1125082" y="418324"/>
                </a:cubicBezTo>
                <a:cubicBezTo>
                  <a:pt x="1124930" y="418248"/>
                  <a:pt x="1124777" y="418210"/>
                  <a:pt x="1124625" y="418210"/>
                </a:cubicBezTo>
                <a:close/>
                <a:moveTo>
                  <a:pt x="1097193" y="418210"/>
                </a:moveTo>
                <a:cubicBezTo>
                  <a:pt x="1097193" y="418210"/>
                  <a:pt x="1096964" y="418438"/>
                  <a:pt x="1096507" y="418895"/>
                </a:cubicBezTo>
                <a:lnTo>
                  <a:pt x="1096736" y="418895"/>
                </a:lnTo>
                <a:cubicBezTo>
                  <a:pt x="1096736" y="418895"/>
                  <a:pt x="1097040" y="418743"/>
                  <a:pt x="1097650" y="418438"/>
                </a:cubicBezTo>
                <a:cubicBezTo>
                  <a:pt x="1097498" y="418438"/>
                  <a:pt x="1097421" y="418400"/>
                  <a:pt x="1097421" y="418324"/>
                </a:cubicBezTo>
                <a:cubicBezTo>
                  <a:pt x="1097421" y="418248"/>
                  <a:pt x="1097345" y="418210"/>
                  <a:pt x="1097193" y="418210"/>
                </a:cubicBezTo>
                <a:close/>
                <a:moveTo>
                  <a:pt x="1086220" y="418210"/>
                </a:moveTo>
                <a:cubicBezTo>
                  <a:pt x="1086372" y="418362"/>
                  <a:pt x="1086449" y="418438"/>
                  <a:pt x="1086449" y="418438"/>
                </a:cubicBezTo>
                <a:lnTo>
                  <a:pt x="1086906" y="418438"/>
                </a:lnTo>
                <a:lnTo>
                  <a:pt x="1086906" y="418210"/>
                </a:lnTo>
                <a:close/>
                <a:moveTo>
                  <a:pt x="745682" y="418210"/>
                </a:moveTo>
                <a:cubicBezTo>
                  <a:pt x="745682" y="418362"/>
                  <a:pt x="745606" y="418438"/>
                  <a:pt x="745454" y="418438"/>
                </a:cubicBezTo>
                <a:cubicBezTo>
                  <a:pt x="745454" y="418591"/>
                  <a:pt x="745454" y="418667"/>
                  <a:pt x="745454" y="418667"/>
                </a:cubicBezTo>
                <a:cubicBezTo>
                  <a:pt x="745758" y="418514"/>
                  <a:pt x="745911" y="418438"/>
                  <a:pt x="745911" y="418438"/>
                </a:cubicBezTo>
                <a:close/>
                <a:moveTo>
                  <a:pt x="335955" y="418210"/>
                </a:moveTo>
                <a:cubicBezTo>
                  <a:pt x="335955" y="418362"/>
                  <a:pt x="335879" y="418514"/>
                  <a:pt x="335726" y="418667"/>
                </a:cubicBezTo>
                <a:lnTo>
                  <a:pt x="336869" y="418667"/>
                </a:lnTo>
                <a:cubicBezTo>
                  <a:pt x="337022" y="418514"/>
                  <a:pt x="337098" y="418362"/>
                  <a:pt x="337098" y="418210"/>
                </a:cubicBezTo>
                <a:close/>
                <a:moveTo>
                  <a:pt x="120614" y="418210"/>
                </a:moveTo>
                <a:lnTo>
                  <a:pt x="121071" y="418210"/>
                </a:lnTo>
                <a:cubicBezTo>
                  <a:pt x="121071" y="418362"/>
                  <a:pt x="120995" y="418514"/>
                  <a:pt x="120842" y="418667"/>
                </a:cubicBezTo>
                <a:cubicBezTo>
                  <a:pt x="120842" y="418514"/>
                  <a:pt x="120804" y="418438"/>
                  <a:pt x="120728" y="418438"/>
                </a:cubicBezTo>
                <a:cubicBezTo>
                  <a:pt x="120652" y="418438"/>
                  <a:pt x="120614" y="418362"/>
                  <a:pt x="120614" y="418210"/>
                </a:cubicBezTo>
                <a:close/>
                <a:moveTo>
                  <a:pt x="50357" y="418210"/>
                </a:moveTo>
                <a:cubicBezTo>
                  <a:pt x="50053" y="419429"/>
                  <a:pt x="49900" y="420153"/>
                  <a:pt x="49900" y="420381"/>
                </a:cubicBezTo>
                <a:cubicBezTo>
                  <a:pt x="49900" y="420610"/>
                  <a:pt x="50129" y="420877"/>
                  <a:pt x="50586" y="421181"/>
                </a:cubicBezTo>
                <a:cubicBezTo>
                  <a:pt x="50586" y="419962"/>
                  <a:pt x="50510" y="418972"/>
                  <a:pt x="50357" y="418210"/>
                </a:cubicBezTo>
                <a:close/>
                <a:moveTo>
                  <a:pt x="31155" y="418210"/>
                </a:moveTo>
                <a:cubicBezTo>
                  <a:pt x="31460" y="418210"/>
                  <a:pt x="31612" y="418362"/>
                  <a:pt x="31612" y="418667"/>
                </a:cubicBezTo>
                <a:cubicBezTo>
                  <a:pt x="31765" y="418514"/>
                  <a:pt x="31841" y="418362"/>
                  <a:pt x="31841" y="418210"/>
                </a:cubicBezTo>
                <a:close/>
                <a:moveTo>
                  <a:pt x="1932878" y="417981"/>
                </a:moveTo>
                <a:lnTo>
                  <a:pt x="1932878" y="418438"/>
                </a:lnTo>
                <a:cubicBezTo>
                  <a:pt x="1933031" y="418286"/>
                  <a:pt x="1933107" y="418133"/>
                  <a:pt x="1933107" y="417981"/>
                </a:cubicBezTo>
                <a:close/>
                <a:moveTo>
                  <a:pt x="1920305" y="417981"/>
                </a:moveTo>
                <a:cubicBezTo>
                  <a:pt x="1920153" y="417829"/>
                  <a:pt x="1919696" y="417905"/>
                  <a:pt x="1918934" y="418210"/>
                </a:cubicBezTo>
                <a:cubicBezTo>
                  <a:pt x="1919391" y="418514"/>
                  <a:pt x="1920001" y="419048"/>
                  <a:pt x="1920763" y="419810"/>
                </a:cubicBezTo>
                <a:cubicBezTo>
                  <a:pt x="1920610" y="418743"/>
                  <a:pt x="1920458" y="418133"/>
                  <a:pt x="1920305" y="417981"/>
                </a:cubicBezTo>
                <a:close/>
                <a:moveTo>
                  <a:pt x="1753275" y="417981"/>
                </a:moveTo>
                <a:cubicBezTo>
                  <a:pt x="1752970" y="418286"/>
                  <a:pt x="1752665" y="418476"/>
                  <a:pt x="1752361" y="418552"/>
                </a:cubicBezTo>
                <a:cubicBezTo>
                  <a:pt x="1752056" y="418629"/>
                  <a:pt x="1751751" y="418819"/>
                  <a:pt x="1751446" y="419124"/>
                </a:cubicBezTo>
                <a:cubicBezTo>
                  <a:pt x="1752208" y="419276"/>
                  <a:pt x="1753046" y="419505"/>
                  <a:pt x="1753961" y="419810"/>
                </a:cubicBezTo>
                <a:cubicBezTo>
                  <a:pt x="1753656" y="420115"/>
                  <a:pt x="1753351" y="420457"/>
                  <a:pt x="1753046" y="420838"/>
                </a:cubicBezTo>
                <a:cubicBezTo>
                  <a:pt x="1752742" y="421219"/>
                  <a:pt x="1752437" y="421562"/>
                  <a:pt x="1752132" y="421867"/>
                </a:cubicBezTo>
                <a:cubicBezTo>
                  <a:pt x="1752132" y="421867"/>
                  <a:pt x="1751675" y="422172"/>
                  <a:pt x="1750760" y="422782"/>
                </a:cubicBezTo>
                <a:cubicBezTo>
                  <a:pt x="1751065" y="422934"/>
                  <a:pt x="1751294" y="423048"/>
                  <a:pt x="1751446" y="423124"/>
                </a:cubicBezTo>
                <a:cubicBezTo>
                  <a:pt x="1751598" y="423201"/>
                  <a:pt x="1751827" y="423239"/>
                  <a:pt x="1752132" y="423239"/>
                </a:cubicBezTo>
                <a:cubicBezTo>
                  <a:pt x="1752437" y="422934"/>
                  <a:pt x="1752589" y="422629"/>
                  <a:pt x="1752589" y="422324"/>
                </a:cubicBezTo>
                <a:lnTo>
                  <a:pt x="1752707" y="422251"/>
                </a:lnTo>
                <a:lnTo>
                  <a:pt x="1754418" y="421181"/>
                </a:lnTo>
                <a:cubicBezTo>
                  <a:pt x="1754875" y="420572"/>
                  <a:pt x="1754723" y="420115"/>
                  <a:pt x="1753961" y="419810"/>
                </a:cubicBezTo>
                <a:cubicBezTo>
                  <a:pt x="1753961" y="419505"/>
                  <a:pt x="1753846" y="419200"/>
                  <a:pt x="1753618" y="418895"/>
                </a:cubicBezTo>
                <a:cubicBezTo>
                  <a:pt x="1753389" y="418591"/>
                  <a:pt x="1753275" y="418286"/>
                  <a:pt x="1753275" y="417981"/>
                </a:cubicBezTo>
                <a:close/>
                <a:moveTo>
                  <a:pt x="1547916" y="417981"/>
                </a:moveTo>
                <a:lnTo>
                  <a:pt x="1547916" y="418438"/>
                </a:lnTo>
                <a:lnTo>
                  <a:pt x="1548144" y="418438"/>
                </a:lnTo>
                <a:lnTo>
                  <a:pt x="1548144" y="417981"/>
                </a:lnTo>
                <a:close/>
                <a:moveTo>
                  <a:pt x="1537172" y="417981"/>
                </a:moveTo>
                <a:cubicBezTo>
                  <a:pt x="1537172" y="418591"/>
                  <a:pt x="1537172" y="418895"/>
                  <a:pt x="1537172" y="418895"/>
                </a:cubicBezTo>
                <a:lnTo>
                  <a:pt x="1537629" y="418895"/>
                </a:lnTo>
                <a:lnTo>
                  <a:pt x="1537629" y="417981"/>
                </a:lnTo>
                <a:close/>
                <a:moveTo>
                  <a:pt x="1533971" y="417981"/>
                </a:moveTo>
                <a:cubicBezTo>
                  <a:pt x="1533819" y="417981"/>
                  <a:pt x="1533743" y="418057"/>
                  <a:pt x="1533743" y="418210"/>
                </a:cubicBezTo>
                <a:lnTo>
                  <a:pt x="1533743" y="418438"/>
                </a:lnTo>
                <a:cubicBezTo>
                  <a:pt x="1533743" y="418286"/>
                  <a:pt x="1533781" y="418210"/>
                  <a:pt x="1533857" y="418210"/>
                </a:cubicBezTo>
                <a:cubicBezTo>
                  <a:pt x="1533933" y="418210"/>
                  <a:pt x="1533971" y="418133"/>
                  <a:pt x="1533971" y="417981"/>
                </a:cubicBezTo>
                <a:close/>
                <a:moveTo>
                  <a:pt x="1370903" y="417981"/>
                </a:moveTo>
                <a:lnTo>
                  <a:pt x="1370903" y="418438"/>
                </a:lnTo>
                <a:cubicBezTo>
                  <a:pt x="1371056" y="418286"/>
                  <a:pt x="1371132" y="418133"/>
                  <a:pt x="1371132" y="417981"/>
                </a:cubicBezTo>
                <a:close/>
                <a:moveTo>
                  <a:pt x="1358330" y="417981"/>
                </a:moveTo>
                <a:cubicBezTo>
                  <a:pt x="1358178" y="417829"/>
                  <a:pt x="1357721" y="417905"/>
                  <a:pt x="1356959" y="418210"/>
                </a:cubicBezTo>
                <a:cubicBezTo>
                  <a:pt x="1357416" y="418514"/>
                  <a:pt x="1358026" y="419048"/>
                  <a:pt x="1358787" y="419810"/>
                </a:cubicBezTo>
                <a:cubicBezTo>
                  <a:pt x="1358635" y="418743"/>
                  <a:pt x="1358483" y="418133"/>
                  <a:pt x="1358330" y="417981"/>
                </a:cubicBezTo>
                <a:close/>
                <a:moveTo>
                  <a:pt x="757341" y="417981"/>
                </a:moveTo>
                <a:lnTo>
                  <a:pt x="757341" y="418438"/>
                </a:lnTo>
                <a:lnTo>
                  <a:pt x="757570" y="418438"/>
                </a:lnTo>
                <a:lnTo>
                  <a:pt x="757570" y="417981"/>
                </a:lnTo>
                <a:close/>
                <a:moveTo>
                  <a:pt x="746597" y="417981"/>
                </a:moveTo>
                <a:cubicBezTo>
                  <a:pt x="746597" y="418591"/>
                  <a:pt x="746597" y="418895"/>
                  <a:pt x="746597" y="418895"/>
                </a:cubicBezTo>
                <a:lnTo>
                  <a:pt x="747054" y="418895"/>
                </a:lnTo>
                <a:lnTo>
                  <a:pt x="747054" y="417981"/>
                </a:lnTo>
                <a:close/>
                <a:moveTo>
                  <a:pt x="743396" y="417981"/>
                </a:moveTo>
                <a:cubicBezTo>
                  <a:pt x="743244" y="417981"/>
                  <a:pt x="743168" y="418057"/>
                  <a:pt x="743168" y="418210"/>
                </a:cubicBezTo>
                <a:lnTo>
                  <a:pt x="743168" y="418438"/>
                </a:lnTo>
                <a:cubicBezTo>
                  <a:pt x="743168" y="418286"/>
                  <a:pt x="743206" y="418210"/>
                  <a:pt x="743282" y="418210"/>
                </a:cubicBezTo>
                <a:cubicBezTo>
                  <a:pt x="743358" y="418210"/>
                  <a:pt x="743396" y="418133"/>
                  <a:pt x="743396" y="417981"/>
                </a:cubicBezTo>
                <a:close/>
                <a:moveTo>
                  <a:pt x="619800" y="417981"/>
                </a:moveTo>
                <a:cubicBezTo>
                  <a:pt x="619495" y="418286"/>
                  <a:pt x="619190" y="418476"/>
                  <a:pt x="618885" y="418552"/>
                </a:cubicBezTo>
                <a:cubicBezTo>
                  <a:pt x="618581" y="418629"/>
                  <a:pt x="618276" y="418819"/>
                  <a:pt x="617971" y="419124"/>
                </a:cubicBezTo>
                <a:cubicBezTo>
                  <a:pt x="618733" y="419276"/>
                  <a:pt x="619571" y="419505"/>
                  <a:pt x="620486" y="419810"/>
                </a:cubicBezTo>
                <a:cubicBezTo>
                  <a:pt x="620181" y="420115"/>
                  <a:pt x="619876" y="420457"/>
                  <a:pt x="619571" y="420838"/>
                </a:cubicBezTo>
                <a:cubicBezTo>
                  <a:pt x="619267" y="421219"/>
                  <a:pt x="618962" y="421562"/>
                  <a:pt x="618657" y="421867"/>
                </a:cubicBezTo>
                <a:cubicBezTo>
                  <a:pt x="618657" y="421867"/>
                  <a:pt x="618200" y="422172"/>
                  <a:pt x="617285" y="422782"/>
                </a:cubicBezTo>
                <a:cubicBezTo>
                  <a:pt x="617590" y="422934"/>
                  <a:pt x="617819" y="423048"/>
                  <a:pt x="617971" y="423124"/>
                </a:cubicBezTo>
                <a:cubicBezTo>
                  <a:pt x="618124" y="423201"/>
                  <a:pt x="618352" y="423239"/>
                  <a:pt x="618657" y="423239"/>
                </a:cubicBezTo>
                <a:cubicBezTo>
                  <a:pt x="618962" y="422934"/>
                  <a:pt x="619114" y="422629"/>
                  <a:pt x="619114" y="422324"/>
                </a:cubicBezTo>
                <a:lnTo>
                  <a:pt x="619232" y="422251"/>
                </a:lnTo>
                <a:lnTo>
                  <a:pt x="620943" y="421181"/>
                </a:lnTo>
                <a:cubicBezTo>
                  <a:pt x="621400" y="420572"/>
                  <a:pt x="621248" y="420115"/>
                  <a:pt x="620486" y="419810"/>
                </a:cubicBezTo>
                <a:cubicBezTo>
                  <a:pt x="620486" y="419505"/>
                  <a:pt x="620371" y="419200"/>
                  <a:pt x="620143" y="418895"/>
                </a:cubicBezTo>
                <a:cubicBezTo>
                  <a:pt x="619914" y="418591"/>
                  <a:pt x="619800" y="418286"/>
                  <a:pt x="619800" y="417981"/>
                </a:cubicBezTo>
                <a:close/>
                <a:moveTo>
                  <a:pt x="437453" y="417981"/>
                </a:moveTo>
                <a:lnTo>
                  <a:pt x="437453" y="418438"/>
                </a:lnTo>
                <a:cubicBezTo>
                  <a:pt x="437606" y="418286"/>
                  <a:pt x="437682" y="418133"/>
                  <a:pt x="437682" y="417981"/>
                </a:cubicBezTo>
                <a:close/>
                <a:moveTo>
                  <a:pt x="424880" y="417981"/>
                </a:moveTo>
                <a:cubicBezTo>
                  <a:pt x="424728" y="417829"/>
                  <a:pt x="424271" y="417905"/>
                  <a:pt x="423509" y="418210"/>
                </a:cubicBezTo>
                <a:cubicBezTo>
                  <a:pt x="423966" y="418514"/>
                  <a:pt x="424576" y="419048"/>
                  <a:pt x="425337" y="419810"/>
                </a:cubicBezTo>
                <a:cubicBezTo>
                  <a:pt x="425185" y="418743"/>
                  <a:pt x="425033" y="418133"/>
                  <a:pt x="424880" y="417981"/>
                </a:cubicBezTo>
                <a:close/>
                <a:moveTo>
                  <a:pt x="288939" y="417981"/>
                </a:moveTo>
                <a:cubicBezTo>
                  <a:pt x="288635" y="418286"/>
                  <a:pt x="288330" y="418514"/>
                  <a:pt x="288025" y="418667"/>
                </a:cubicBezTo>
                <a:cubicBezTo>
                  <a:pt x="288178" y="418819"/>
                  <a:pt x="288330" y="418895"/>
                  <a:pt x="288482" y="418895"/>
                </a:cubicBezTo>
                <a:cubicBezTo>
                  <a:pt x="288635" y="418743"/>
                  <a:pt x="288787" y="418629"/>
                  <a:pt x="288939" y="418552"/>
                </a:cubicBezTo>
                <a:cubicBezTo>
                  <a:pt x="289092" y="418476"/>
                  <a:pt x="289244" y="418362"/>
                  <a:pt x="289397" y="418210"/>
                </a:cubicBezTo>
                <a:cubicBezTo>
                  <a:pt x="289244" y="418057"/>
                  <a:pt x="289092" y="417981"/>
                  <a:pt x="288939" y="417981"/>
                </a:cubicBezTo>
                <a:close/>
                <a:moveTo>
                  <a:pt x="1914133" y="417752"/>
                </a:moveTo>
                <a:lnTo>
                  <a:pt x="1914362" y="417981"/>
                </a:lnTo>
                <a:lnTo>
                  <a:pt x="1914133" y="417981"/>
                </a:lnTo>
                <a:close/>
                <a:moveTo>
                  <a:pt x="1856983" y="417752"/>
                </a:moveTo>
                <a:lnTo>
                  <a:pt x="1856983" y="417981"/>
                </a:lnTo>
                <a:lnTo>
                  <a:pt x="1857212" y="417981"/>
                </a:lnTo>
                <a:close/>
                <a:moveTo>
                  <a:pt x="1713727" y="417752"/>
                </a:moveTo>
                <a:cubicBezTo>
                  <a:pt x="1713575" y="417752"/>
                  <a:pt x="1713499" y="417829"/>
                  <a:pt x="1713499" y="417981"/>
                </a:cubicBezTo>
                <a:cubicBezTo>
                  <a:pt x="1713651" y="417981"/>
                  <a:pt x="1713727" y="418019"/>
                  <a:pt x="1713727" y="418095"/>
                </a:cubicBezTo>
                <a:cubicBezTo>
                  <a:pt x="1713727" y="418171"/>
                  <a:pt x="1713803" y="418210"/>
                  <a:pt x="1713956" y="418210"/>
                </a:cubicBezTo>
                <a:cubicBezTo>
                  <a:pt x="1713956" y="418057"/>
                  <a:pt x="1714032" y="417905"/>
                  <a:pt x="1714184" y="417752"/>
                </a:cubicBezTo>
                <a:close/>
                <a:moveTo>
                  <a:pt x="1703897" y="417752"/>
                </a:moveTo>
                <a:lnTo>
                  <a:pt x="1704355" y="418210"/>
                </a:lnTo>
                <a:cubicBezTo>
                  <a:pt x="1704507" y="418819"/>
                  <a:pt x="1704621" y="419353"/>
                  <a:pt x="1704697" y="419810"/>
                </a:cubicBezTo>
                <a:cubicBezTo>
                  <a:pt x="1704774" y="420267"/>
                  <a:pt x="1704888" y="420877"/>
                  <a:pt x="1705040" y="421639"/>
                </a:cubicBezTo>
                <a:cubicBezTo>
                  <a:pt x="1705650" y="421639"/>
                  <a:pt x="1706183" y="421600"/>
                  <a:pt x="1706641" y="421524"/>
                </a:cubicBezTo>
                <a:cubicBezTo>
                  <a:pt x="1707098" y="421448"/>
                  <a:pt x="1707555" y="421410"/>
                  <a:pt x="1708012" y="421410"/>
                </a:cubicBezTo>
                <a:cubicBezTo>
                  <a:pt x="1707860" y="419581"/>
                  <a:pt x="1707022" y="418362"/>
                  <a:pt x="1705498" y="417752"/>
                </a:cubicBezTo>
                <a:lnTo>
                  <a:pt x="1705117" y="417752"/>
                </a:lnTo>
                <a:lnTo>
                  <a:pt x="1704355" y="418210"/>
                </a:lnTo>
                <a:lnTo>
                  <a:pt x="1704355" y="417752"/>
                </a:lnTo>
                <a:close/>
                <a:moveTo>
                  <a:pt x="1627926" y="417752"/>
                </a:moveTo>
                <a:cubicBezTo>
                  <a:pt x="1627774" y="417752"/>
                  <a:pt x="1627621" y="417829"/>
                  <a:pt x="1627469" y="417981"/>
                </a:cubicBezTo>
                <a:lnTo>
                  <a:pt x="1627926" y="417981"/>
                </a:lnTo>
                <a:close/>
                <a:moveTo>
                  <a:pt x="1599808" y="417752"/>
                </a:moveTo>
                <a:lnTo>
                  <a:pt x="1599808" y="417981"/>
                </a:lnTo>
                <a:lnTo>
                  <a:pt x="1600037" y="417752"/>
                </a:lnTo>
                <a:close/>
                <a:moveTo>
                  <a:pt x="1540829" y="417752"/>
                </a:moveTo>
                <a:lnTo>
                  <a:pt x="1539686" y="418895"/>
                </a:lnTo>
                <a:cubicBezTo>
                  <a:pt x="1540296" y="418591"/>
                  <a:pt x="1540677" y="418438"/>
                  <a:pt x="1540829" y="418438"/>
                </a:cubicBezTo>
                <a:cubicBezTo>
                  <a:pt x="1540982" y="418438"/>
                  <a:pt x="1541210" y="418362"/>
                  <a:pt x="1541515" y="418210"/>
                </a:cubicBezTo>
                <a:cubicBezTo>
                  <a:pt x="1541363" y="418057"/>
                  <a:pt x="1541248" y="417981"/>
                  <a:pt x="1541172" y="417981"/>
                </a:cubicBezTo>
                <a:cubicBezTo>
                  <a:pt x="1541096" y="417981"/>
                  <a:pt x="1540982" y="417905"/>
                  <a:pt x="1540829" y="417752"/>
                </a:cubicBezTo>
                <a:close/>
                <a:moveTo>
                  <a:pt x="1529628" y="417752"/>
                </a:moveTo>
                <a:lnTo>
                  <a:pt x="1529171" y="418667"/>
                </a:lnTo>
                <a:cubicBezTo>
                  <a:pt x="1529171" y="418819"/>
                  <a:pt x="1529285" y="418933"/>
                  <a:pt x="1529514" y="419010"/>
                </a:cubicBezTo>
                <a:cubicBezTo>
                  <a:pt x="1529742" y="419086"/>
                  <a:pt x="1529933" y="419200"/>
                  <a:pt x="1530085" y="419353"/>
                </a:cubicBezTo>
                <a:cubicBezTo>
                  <a:pt x="1530085" y="419353"/>
                  <a:pt x="1530237" y="419200"/>
                  <a:pt x="1530542" y="418895"/>
                </a:cubicBezTo>
                <a:cubicBezTo>
                  <a:pt x="1530390" y="418743"/>
                  <a:pt x="1530276" y="418591"/>
                  <a:pt x="1530199" y="418438"/>
                </a:cubicBezTo>
                <a:cubicBezTo>
                  <a:pt x="1530123" y="418286"/>
                  <a:pt x="1529933" y="418057"/>
                  <a:pt x="1529628" y="417752"/>
                </a:cubicBezTo>
                <a:close/>
                <a:moveTo>
                  <a:pt x="1476821" y="417752"/>
                </a:moveTo>
                <a:cubicBezTo>
                  <a:pt x="1477126" y="418057"/>
                  <a:pt x="1477278" y="418438"/>
                  <a:pt x="1477278" y="418895"/>
                </a:cubicBezTo>
                <a:cubicBezTo>
                  <a:pt x="1477888" y="418591"/>
                  <a:pt x="1478269" y="418362"/>
                  <a:pt x="1478422" y="418210"/>
                </a:cubicBezTo>
                <a:cubicBezTo>
                  <a:pt x="1478574" y="418210"/>
                  <a:pt x="1478041" y="418057"/>
                  <a:pt x="1476821" y="417752"/>
                </a:cubicBezTo>
                <a:close/>
                <a:moveTo>
                  <a:pt x="1474535" y="417752"/>
                </a:moveTo>
                <a:cubicBezTo>
                  <a:pt x="1474535" y="417905"/>
                  <a:pt x="1474459" y="417981"/>
                  <a:pt x="1474307" y="417981"/>
                </a:cubicBezTo>
                <a:lnTo>
                  <a:pt x="1474993" y="417981"/>
                </a:lnTo>
                <a:lnTo>
                  <a:pt x="1474993" y="417752"/>
                </a:lnTo>
                <a:close/>
                <a:moveTo>
                  <a:pt x="1424739" y="417752"/>
                </a:moveTo>
                <a:cubicBezTo>
                  <a:pt x="1424510" y="417752"/>
                  <a:pt x="1424167" y="418057"/>
                  <a:pt x="1423710" y="418667"/>
                </a:cubicBezTo>
                <a:cubicBezTo>
                  <a:pt x="1424015" y="418667"/>
                  <a:pt x="1424320" y="418667"/>
                  <a:pt x="1424624" y="418667"/>
                </a:cubicBezTo>
                <a:cubicBezTo>
                  <a:pt x="1424929" y="418667"/>
                  <a:pt x="1425463" y="418591"/>
                  <a:pt x="1426224" y="418438"/>
                </a:cubicBezTo>
                <a:cubicBezTo>
                  <a:pt x="1425463" y="417981"/>
                  <a:pt x="1424967" y="417752"/>
                  <a:pt x="1424739" y="417752"/>
                </a:cubicBezTo>
                <a:close/>
                <a:moveTo>
                  <a:pt x="1352158" y="417752"/>
                </a:moveTo>
                <a:lnTo>
                  <a:pt x="1352387" y="417981"/>
                </a:lnTo>
                <a:lnTo>
                  <a:pt x="1352158" y="417981"/>
                </a:lnTo>
                <a:close/>
                <a:moveTo>
                  <a:pt x="1295008" y="417752"/>
                </a:moveTo>
                <a:lnTo>
                  <a:pt x="1295008" y="417981"/>
                </a:lnTo>
                <a:lnTo>
                  <a:pt x="1295237" y="417981"/>
                </a:lnTo>
                <a:close/>
                <a:moveTo>
                  <a:pt x="1142456" y="417752"/>
                </a:moveTo>
                <a:cubicBezTo>
                  <a:pt x="1142303" y="417752"/>
                  <a:pt x="1142075" y="417905"/>
                  <a:pt x="1141770" y="418210"/>
                </a:cubicBezTo>
                <a:cubicBezTo>
                  <a:pt x="1142075" y="418514"/>
                  <a:pt x="1142227" y="418667"/>
                  <a:pt x="1142227" y="418667"/>
                </a:cubicBezTo>
                <a:lnTo>
                  <a:pt x="1142913" y="417981"/>
                </a:lnTo>
                <a:cubicBezTo>
                  <a:pt x="1142761" y="417981"/>
                  <a:pt x="1142684" y="417943"/>
                  <a:pt x="1142684" y="417867"/>
                </a:cubicBezTo>
                <a:cubicBezTo>
                  <a:pt x="1142684" y="417790"/>
                  <a:pt x="1142608" y="417752"/>
                  <a:pt x="1142456" y="417752"/>
                </a:cubicBezTo>
                <a:close/>
                <a:moveTo>
                  <a:pt x="1137998" y="417752"/>
                </a:moveTo>
                <a:cubicBezTo>
                  <a:pt x="1137769" y="417600"/>
                  <a:pt x="1137350" y="417905"/>
                  <a:pt x="1136741" y="418667"/>
                </a:cubicBezTo>
                <a:lnTo>
                  <a:pt x="1139027" y="418667"/>
                </a:lnTo>
                <a:cubicBezTo>
                  <a:pt x="1138569" y="418210"/>
                  <a:pt x="1138227" y="417905"/>
                  <a:pt x="1137998" y="417752"/>
                </a:cubicBezTo>
                <a:close/>
                <a:moveTo>
                  <a:pt x="1116852" y="417752"/>
                </a:moveTo>
                <a:cubicBezTo>
                  <a:pt x="1116700" y="417752"/>
                  <a:pt x="1116548" y="417829"/>
                  <a:pt x="1116395" y="417981"/>
                </a:cubicBezTo>
                <a:lnTo>
                  <a:pt x="1116624" y="417981"/>
                </a:lnTo>
                <a:cubicBezTo>
                  <a:pt x="1116624" y="417829"/>
                  <a:pt x="1116700" y="417752"/>
                  <a:pt x="1116852" y="417752"/>
                </a:cubicBezTo>
                <a:close/>
                <a:moveTo>
                  <a:pt x="1111366" y="417752"/>
                </a:moveTo>
                <a:cubicBezTo>
                  <a:pt x="1111518" y="417905"/>
                  <a:pt x="1111595" y="417981"/>
                  <a:pt x="1111595" y="417981"/>
                </a:cubicBezTo>
                <a:lnTo>
                  <a:pt x="1111823" y="417981"/>
                </a:lnTo>
                <a:cubicBezTo>
                  <a:pt x="1111671" y="417829"/>
                  <a:pt x="1111595" y="417752"/>
                  <a:pt x="1111595" y="417752"/>
                </a:cubicBezTo>
                <a:close/>
                <a:moveTo>
                  <a:pt x="1092164" y="417752"/>
                </a:moveTo>
                <a:lnTo>
                  <a:pt x="1092164" y="418438"/>
                </a:lnTo>
                <a:lnTo>
                  <a:pt x="1092621" y="418438"/>
                </a:lnTo>
                <a:lnTo>
                  <a:pt x="1092621" y="417752"/>
                </a:lnTo>
                <a:close/>
                <a:moveTo>
                  <a:pt x="1043929" y="417752"/>
                </a:moveTo>
                <a:cubicBezTo>
                  <a:pt x="1043777" y="417905"/>
                  <a:pt x="1043700" y="418019"/>
                  <a:pt x="1043700" y="418095"/>
                </a:cubicBezTo>
                <a:cubicBezTo>
                  <a:pt x="1043700" y="418171"/>
                  <a:pt x="1043548" y="418286"/>
                  <a:pt x="1043243" y="418438"/>
                </a:cubicBezTo>
                <a:cubicBezTo>
                  <a:pt x="1043548" y="418438"/>
                  <a:pt x="1043700" y="418514"/>
                  <a:pt x="1043700" y="418667"/>
                </a:cubicBezTo>
                <a:cubicBezTo>
                  <a:pt x="1044005" y="418514"/>
                  <a:pt x="1044158" y="418286"/>
                  <a:pt x="1044158" y="417981"/>
                </a:cubicBezTo>
                <a:cubicBezTo>
                  <a:pt x="1044158" y="417829"/>
                  <a:pt x="1044081" y="417752"/>
                  <a:pt x="1043929" y="417752"/>
                </a:cubicBezTo>
                <a:close/>
                <a:moveTo>
                  <a:pt x="976035" y="417752"/>
                </a:moveTo>
                <a:cubicBezTo>
                  <a:pt x="975730" y="417752"/>
                  <a:pt x="975578" y="417905"/>
                  <a:pt x="975578" y="418210"/>
                </a:cubicBezTo>
                <a:lnTo>
                  <a:pt x="975578" y="418438"/>
                </a:lnTo>
                <a:cubicBezTo>
                  <a:pt x="975882" y="418133"/>
                  <a:pt x="976187" y="417981"/>
                  <a:pt x="976492" y="417981"/>
                </a:cubicBezTo>
                <a:lnTo>
                  <a:pt x="976263" y="417752"/>
                </a:lnTo>
                <a:close/>
                <a:moveTo>
                  <a:pt x="750254" y="417752"/>
                </a:moveTo>
                <a:lnTo>
                  <a:pt x="749111" y="418895"/>
                </a:lnTo>
                <a:cubicBezTo>
                  <a:pt x="749721" y="418591"/>
                  <a:pt x="750102" y="418438"/>
                  <a:pt x="750254" y="418438"/>
                </a:cubicBezTo>
                <a:cubicBezTo>
                  <a:pt x="750407" y="418438"/>
                  <a:pt x="750635" y="418362"/>
                  <a:pt x="750940" y="418210"/>
                </a:cubicBezTo>
                <a:cubicBezTo>
                  <a:pt x="750788" y="418057"/>
                  <a:pt x="750673" y="417981"/>
                  <a:pt x="750597" y="417981"/>
                </a:cubicBezTo>
                <a:cubicBezTo>
                  <a:pt x="750521" y="417981"/>
                  <a:pt x="750407" y="417905"/>
                  <a:pt x="750254" y="417752"/>
                </a:cubicBezTo>
                <a:close/>
                <a:moveTo>
                  <a:pt x="739053" y="417752"/>
                </a:moveTo>
                <a:lnTo>
                  <a:pt x="738596" y="418667"/>
                </a:lnTo>
                <a:cubicBezTo>
                  <a:pt x="738596" y="418819"/>
                  <a:pt x="738710" y="418933"/>
                  <a:pt x="738939" y="419010"/>
                </a:cubicBezTo>
                <a:cubicBezTo>
                  <a:pt x="739167" y="419086"/>
                  <a:pt x="739358" y="419200"/>
                  <a:pt x="739510" y="419353"/>
                </a:cubicBezTo>
                <a:cubicBezTo>
                  <a:pt x="739510" y="419353"/>
                  <a:pt x="739662" y="419200"/>
                  <a:pt x="739967" y="418895"/>
                </a:cubicBezTo>
                <a:cubicBezTo>
                  <a:pt x="739815" y="418743"/>
                  <a:pt x="739701" y="418591"/>
                  <a:pt x="739624" y="418438"/>
                </a:cubicBezTo>
                <a:cubicBezTo>
                  <a:pt x="739548" y="418286"/>
                  <a:pt x="739358" y="418057"/>
                  <a:pt x="739053" y="417752"/>
                </a:cubicBezTo>
                <a:close/>
                <a:moveTo>
                  <a:pt x="686246" y="417752"/>
                </a:moveTo>
                <a:cubicBezTo>
                  <a:pt x="686551" y="418057"/>
                  <a:pt x="686703" y="418438"/>
                  <a:pt x="686703" y="418895"/>
                </a:cubicBezTo>
                <a:cubicBezTo>
                  <a:pt x="687313" y="418591"/>
                  <a:pt x="687694" y="418362"/>
                  <a:pt x="687846" y="418210"/>
                </a:cubicBezTo>
                <a:cubicBezTo>
                  <a:pt x="687999" y="418210"/>
                  <a:pt x="687466" y="418057"/>
                  <a:pt x="686246" y="417752"/>
                </a:cubicBezTo>
                <a:close/>
                <a:moveTo>
                  <a:pt x="683960" y="417752"/>
                </a:moveTo>
                <a:cubicBezTo>
                  <a:pt x="683960" y="417905"/>
                  <a:pt x="683884" y="417981"/>
                  <a:pt x="683732" y="417981"/>
                </a:cubicBezTo>
                <a:lnTo>
                  <a:pt x="684418" y="417981"/>
                </a:lnTo>
                <a:lnTo>
                  <a:pt x="684418" y="417752"/>
                </a:lnTo>
                <a:close/>
                <a:moveTo>
                  <a:pt x="580252" y="417752"/>
                </a:moveTo>
                <a:cubicBezTo>
                  <a:pt x="580100" y="417752"/>
                  <a:pt x="580023" y="417829"/>
                  <a:pt x="580023" y="417981"/>
                </a:cubicBezTo>
                <a:cubicBezTo>
                  <a:pt x="580176" y="417981"/>
                  <a:pt x="580252" y="418019"/>
                  <a:pt x="580252" y="418095"/>
                </a:cubicBezTo>
                <a:cubicBezTo>
                  <a:pt x="580252" y="418171"/>
                  <a:pt x="580328" y="418210"/>
                  <a:pt x="580481" y="418210"/>
                </a:cubicBezTo>
                <a:cubicBezTo>
                  <a:pt x="580481" y="418057"/>
                  <a:pt x="580557" y="417905"/>
                  <a:pt x="580709" y="417752"/>
                </a:cubicBezTo>
                <a:close/>
                <a:moveTo>
                  <a:pt x="570422" y="417752"/>
                </a:moveTo>
                <a:lnTo>
                  <a:pt x="570880" y="418210"/>
                </a:lnTo>
                <a:cubicBezTo>
                  <a:pt x="571032" y="418819"/>
                  <a:pt x="571146" y="419353"/>
                  <a:pt x="571223" y="419810"/>
                </a:cubicBezTo>
                <a:cubicBezTo>
                  <a:pt x="571299" y="420267"/>
                  <a:pt x="571413" y="420877"/>
                  <a:pt x="571565" y="421639"/>
                </a:cubicBezTo>
                <a:cubicBezTo>
                  <a:pt x="572175" y="421639"/>
                  <a:pt x="572708" y="421600"/>
                  <a:pt x="573166" y="421524"/>
                </a:cubicBezTo>
                <a:cubicBezTo>
                  <a:pt x="573623" y="421448"/>
                  <a:pt x="574080" y="421410"/>
                  <a:pt x="574537" y="421410"/>
                </a:cubicBezTo>
                <a:cubicBezTo>
                  <a:pt x="574385" y="419581"/>
                  <a:pt x="573547" y="418362"/>
                  <a:pt x="572023" y="417752"/>
                </a:cubicBezTo>
                <a:lnTo>
                  <a:pt x="571641" y="417752"/>
                </a:lnTo>
                <a:lnTo>
                  <a:pt x="570880" y="418210"/>
                </a:lnTo>
                <a:lnTo>
                  <a:pt x="570880" y="417752"/>
                </a:lnTo>
                <a:close/>
                <a:moveTo>
                  <a:pt x="418708" y="417752"/>
                </a:moveTo>
                <a:lnTo>
                  <a:pt x="418937" y="417981"/>
                </a:lnTo>
                <a:lnTo>
                  <a:pt x="418708" y="417981"/>
                </a:lnTo>
                <a:close/>
                <a:moveTo>
                  <a:pt x="361558" y="417752"/>
                </a:moveTo>
                <a:lnTo>
                  <a:pt x="361558" y="417981"/>
                </a:lnTo>
                <a:lnTo>
                  <a:pt x="361787" y="417981"/>
                </a:lnTo>
                <a:close/>
                <a:moveTo>
                  <a:pt x="284367" y="417752"/>
                </a:moveTo>
                <a:cubicBezTo>
                  <a:pt x="284063" y="417752"/>
                  <a:pt x="283910" y="417829"/>
                  <a:pt x="283910" y="417981"/>
                </a:cubicBezTo>
                <a:lnTo>
                  <a:pt x="283910" y="418438"/>
                </a:lnTo>
                <a:cubicBezTo>
                  <a:pt x="284215" y="418438"/>
                  <a:pt x="284367" y="418362"/>
                  <a:pt x="284367" y="418210"/>
                </a:cubicBezTo>
                <a:close/>
                <a:moveTo>
                  <a:pt x="133187" y="417752"/>
                </a:moveTo>
                <a:cubicBezTo>
                  <a:pt x="132882" y="418057"/>
                  <a:pt x="132691" y="418248"/>
                  <a:pt x="132615" y="418324"/>
                </a:cubicBezTo>
                <a:cubicBezTo>
                  <a:pt x="132539" y="418400"/>
                  <a:pt x="132653" y="418819"/>
                  <a:pt x="132958" y="419581"/>
                </a:cubicBezTo>
                <a:cubicBezTo>
                  <a:pt x="132958" y="419124"/>
                  <a:pt x="132996" y="418781"/>
                  <a:pt x="133072" y="418552"/>
                </a:cubicBezTo>
                <a:cubicBezTo>
                  <a:pt x="133149" y="418324"/>
                  <a:pt x="133187" y="418057"/>
                  <a:pt x="133187" y="417752"/>
                </a:cubicBezTo>
                <a:close/>
                <a:moveTo>
                  <a:pt x="130443" y="417752"/>
                </a:moveTo>
                <a:cubicBezTo>
                  <a:pt x="129529" y="418210"/>
                  <a:pt x="128767" y="418743"/>
                  <a:pt x="128158" y="419353"/>
                </a:cubicBezTo>
                <a:cubicBezTo>
                  <a:pt x="128767" y="419200"/>
                  <a:pt x="129529" y="419124"/>
                  <a:pt x="130443" y="419124"/>
                </a:cubicBezTo>
                <a:cubicBezTo>
                  <a:pt x="130291" y="418819"/>
                  <a:pt x="130253" y="418591"/>
                  <a:pt x="130329" y="418438"/>
                </a:cubicBezTo>
                <a:cubicBezTo>
                  <a:pt x="130405" y="418286"/>
                  <a:pt x="130443" y="418057"/>
                  <a:pt x="130443" y="417752"/>
                </a:cubicBezTo>
                <a:close/>
                <a:moveTo>
                  <a:pt x="56301" y="417752"/>
                </a:moveTo>
                <a:cubicBezTo>
                  <a:pt x="56149" y="417752"/>
                  <a:pt x="55996" y="417829"/>
                  <a:pt x="55844" y="417981"/>
                </a:cubicBezTo>
                <a:lnTo>
                  <a:pt x="56301" y="417981"/>
                </a:lnTo>
                <a:close/>
                <a:moveTo>
                  <a:pt x="28183" y="417752"/>
                </a:moveTo>
                <a:lnTo>
                  <a:pt x="28183" y="417981"/>
                </a:lnTo>
                <a:lnTo>
                  <a:pt x="28412" y="417752"/>
                </a:lnTo>
                <a:close/>
                <a:moveTo>
                  <a:pt x="988808" y="417735"/>
                </a:moveTo>
                <a:lnTo>
                  <a:pt x="987122" y="419124"/>
                </a:lnTo>
                <a:cubicBezTo>
                  <a:pt x="987046" y="419581"/>
                  <a:pt x="987389" y="420267"/>
                  <a:pt x="988151" y="421181"/>
                </a:cubicBezTo>
                <a:cubicBezTo>
                  <a:pt x="988455" y="420419"/>
                  <a:pt x="988608" y="419772"/>
                  <a:pt x="988608" y="419238"/>
                </a:cubicBezTo>
                <a:close/>
                <a:moveTo>
                  <a:pt x="1922820" y="417524"/>
                </a:moveTo>
                <a:cubicBezTo>
                  <a:pt x="1922820" y="417829"/>
                  <a:pt x="1922896" y="417981"/>
                  <a:pt x="1923048" y="417981"/>
                </a:cubicBezTo>
                <a:lnTo>
                  <a:pt x="1923048" y="417524"/>
                </a:lnTo>
                <a:close/>
                <a:moveTo>
                  <a:pt x="1755561" y="417524"/>
                </a:moveTo>
                <a:cubicBezTo>
                  <a:pt x="1755408" y="417829"/>
                  <a:pt x="1755180" y="418133"/>
                  <a:pt x="1754875" y="418438"/>
                </a:cubicBezTo>
                <a:cubicBezTo>
                  <a:pt x="1755027" y="418438"/>
                  <a:pt x="1755104" y="418476"/>
                  <a:pt x="1755104" y="418552"/>
                </a:cubicBezTo>
                <a:cubicBezTo>
                  <a:pt x="1755104" y="418629"/>
                  <a:pt x="1755180" y="418667"/>
                  <a:pt x="1755332" y="418667"/>
                </a:cubicBezTo>
                <a:cubicBezTo>
                  <a:pt x="1755637" y="418362"/>
                  <a:pt x="1755866" y="418057"/>
                  <a:pt x="1756018" y="417752"/>
                </a:cubicBezTo>
                <a:cubicBezTo>
                  <a:pt x="1755866" y="417752"/>
                  <a:pt x="1755713" y="417676"/>
                  <a:pt x="1755561" y="417524"/>
                </a:cubicBezTo>
                <a:close/>
                <a:moveTo>
                  <a:pt x="1710527" y="417524"/>
                </a:moveTo>
                <a:cubicBezTo>
                  <a:pt x="1710374" y="417676"/>
                  <a:pt x="1710298" y="417790"/>
                  <a:pt x="1710298" y="417867"/>
                </a:cubicBezTo>
                <a:cubicBezTo>
                  <a:pt x="1710298" y="417943"/>
                  <a:pt x="1710222" y="418057"/>
                  <a:pt x="1710070" y="418210"/>
                </a:cubicBezTo>
                <a:cubicBezTo>
                  <a:pt x="1710679" y="418667"/>
                  <a:pt x="1711289" y="419276"/>
                  <a:pt x="1711898" y="420038"/>
                </a:cubicBezTo>
                <a:cubicBezTo>
                  <a:pt x="1712051" y="418514"/>
                  <a:pt x="1711594" y="417676"/>
                  <a:pt x="1710527" y="417524"/>
                </a:cubicBezTo>
                <a:close/>
                <a:moveTo>
                  <a:pt x="1640956" y="417524"/>
                </a:moveTo>
                <a:cubicBezTo>
                  <a:pt x="1639737" y="417676"/>
                  <a:pt x="1639280" y="418362"/>
                  <a:pt x="1639585" y="419581"/>
                </a:cubicBezTo>
                <a:cubicBezTo>
                  <a:pt x="1640347" y="419429"/>
                  <a:pt x="1640766" y="419162"/>
                  <a:pt x="1640842" y="418781"/>
                </a:cubicBezTo>
                <a:cubicBezTo>
                  <a:pt x="1640918" y="418400"/>
                  <a:pt x="1640956" y="417981"/>
                  <a:pt x="1640956" y="417524"/>
                </a:cubicBezTo>
                <a:close/>
                <a:moveTo>
                  <a:pt x="1589750" y="417524"/>
                </a:moveTo>
                <a:lnTo>
                  <a:pt x="1589064" y="418210"/>
                </a:lnTo>
                <a:lnTo>
                  <a:pt x="1589293" y="418438"/>
                </a:lnTo>
                <a:cubicBezTo>
                  <a:pt x="1589445" y="418438"/>
                  <a:pt x="1589673" y="418286"/>
                  <a:pt x="1589978" y="417981"/>
                </a:cubicBezTo>
                <a:cubicBezTo>
                  <a:pt x="1589978" y="417829"/>
                  <a:pt x="1589940" y="417752"/>
                  <a:pt x="1589864" y="417752"/>
                </a:cubicBezTo>
                <a:cubicBezTo>
                  <a:pt x="1589788" y="417752"/>
                  <a:pt x="1589750" y="417676"/>
                  <a:pt x="1589750" y="417524"/>
                </a:cubicBezTo>
                <a:close/>
                <a:moveTo>
                  <a:pt x="1360845" y="417524"/>
                </a:moveTo>
                <a:cubicBezTo>
                  <a:pt x="1360845" y="417829"/>
                  <a:pt x="1360921" y="417981"/>
                  <a:pt x="1361073" y="417981"/>
                </a:cubicBezTo>
                <a:lnTo>
                  <a:pt x="1361073" y="417524"/>
                </a:lnTo>
                <a:close/>
                <a:moveTo>
                  <a:pt x="622086" y="417524"/>
                </a:moveTo>
                <a:cubicBezTo>
                  <a:pt x="621934" y="417829"/>
                  <a:pt x="621705" y="418133"/>
                  <a:pt x="621400" y="418438"/>
                </a:cubicBezTo>
                <a:cubicBezTo>
                  <a:pt x="621552" y="418438"/>
                  <a:pt x="621629" y="418476"/>
                  <a:pt x="621629" y="418552"/>
                </a:cubicBezTo>
                <a:cubicBezTo>
                  <a:pt x="621629" y="418629"/>
                  <a:pt x="621705" y="418667"/>
                  <a:pt x="621857" y="418667"/>
                </a:cubicBezTo>
                <a:cubicBezTo>
                  <a:pt x="622162" y="418362"/>
                  <a:pt x="622391" y="418057"/>
                  <a:pt x="622543" y="417752"/>
                </a:cubicBezTo>
                <a:cubicBezTo>
                  <a:pt x="622391" y="417752"/>
                  <a:pt x="622238" y="417676"/>
                  <a:pt x="622086" y="417524"/>
                </a:cubicBezTo>
                <a:close/>
                <a:moveTo>
                  <a:pt x="577052" y="417524"/>
                </a:moveTo>
                <a:cubicBezTo>
                  <a:pt x="576899" y="417676"/>
                  <a:pt x="576823" y="417790"/>
                  <a:pt x="576823" y="417867"/>
                </a:cubicBezTo>
                <a:cubicBezTo>
                  <a:pt x="576823" y="417943"/>
                  <a:pt x="576747" y="418057"/>
                  <a:pt x="576595" y="418210"/>
                </a:cubicBezTo>
                <a:cubicBezTo>
                  <a:pt x="577204" y="418667"/>
                  <a:pt x="577814" y="419276"/>
                  <a:pt x="578423" y="420038"/>
                </a:cubicBezTo>
                <a:cubicBezTo>
                  <a:pt x="578576" y="418514"/>
                  <a:pt x="578119" y="417676"/>
                  <a:pt x="577052" y="417524"/>
                </a:cubicBezTo>
                <a:close/>
                <a:moveTo>
                  <a:pt x="427395" y="417524"/>
                </a:moveTo>
                <a:cubicBezTo>
                  <a:pt x="427395" y="417829"/>
                  <a:pt x="427471" y="417981"/>
                  <a:pt x="427623" y="417981"/>
                </a:cubicBezTo>
                <a:lnTo>
                  <a:pt x="427623" y="417524"/>
                </a:lnTo>
                <a:close/>
                <a:moveTo>
                  <a:pt x="164505" y="417524"/>
                </a:moveTo>
                <a:cubicBezTo>
                  <a:pt x="164200" y="417524"/>
                  <a:pt x="163933" y="417562"/>
                  <a:pt x="163705" y="417638"/>
                </a:cubicBezTo>
                <a:cubicBezTo>
                  <a:pt x="163476" y="417714"/>
                  <a:pt x="163286" y="417752"/>
                  <a:pt x="163133" y="417752"/>
                </a:cubicBezTo>
                <a:lnTo>
                  <a:pt x="163133" y="418210"/>
                </a:lnTo>
                <a:cubicBezTo>
                  <a:pt x="163743" y="418210"/>
                  <a:pt x="164200" y="418133"/>
                  <a:pt x="164505" y="417981"/>
                </a:cubicBezTo>
                <a:close/>
                <a:moveTo>
                  <a:pt x="69331" y="417524"/>
                </a:moveTo>
                <a:cubicBezTo>
                  <a:pt x="68112" y="417676"/>
                  <a:pt x="67655" y="418362"/>
                  <a:pt x="67959" y="419581"/>
                </a:cubicBezTo>
                <a:cubicBezTo>
                  <a:pt x="68721" y="419429"/>
                  <a:pt x="69141" y="419162"/>
                  <a:pt x="69217" y="418781"/>
                </a:cubicBezTo>
                <a:cubicBezTo>
                  <a:pt x="69293" y="418400"/>
                  <a:pt x="69331" y="417981"/>
                  <a:pt x="69331" y="417524"/>
                </a:cubicBezTo>
                <a:close/>
                <a:moveTo>
                  <a:pt x="18125" y="417524"/>
                </a:moveTo>
                <a:lnTo>
                  <a:pt x="17439" y="418210"/>
                </a:lnTo>
                <a:lnTo>
                  <a:pt x="17667" y="418438"/>
                </a:lnTo>
                <a:cubicBezTo>
                  <a:pt x="17820" y="418438"/>
                  <a:pt x="18049" y="418286"/>
                  <a:pt x="18353" y="417981"/>
                </a:cubicBezTo>
                <a:cubicBezTo>
                  <a:pt x="18353" y="417829"/>
                  <a:pt x="18315" y="417752"/>
                  <a:pt x="18239" y="417752"/>
                </a:cubicBezTo>
                <a:cubicBezTo>
                  <a:pt x="18163" y="417752"/>
                  <a:pt x="18125" y="417676"/>
                  <a:pt x="18125" y="417524"/>
                </a:cubicBezTo>
                <a:close/>
                <a:moveTo>
                  <a:pt x="1838924" y="417295"/>
                </a:moveTo>
                <a:cubicBezTo>
                  <a:pt x="1838771" y="417448"/>
                  <a:pt x="1838771" y="417524"/>
                  <a:pt x="1838924" y="417524"/>
                </a:cubicBezTo>
                <a:lnTo>
                  <a:pt x="1839152" y="417295"/>
                </a:lnTo>
                <a:close/>
                <a:moveTo>
                  <a:pt x="1835723" y="417295"/>
                </a:moveTo>
                <a:lnTo>
                  <a:pt x="1834123" y="418895"/>
                </a:lnTo>
                <a:cubicBezTo>
                  <a:pt x="1834580" y="418743"/>
                  <a:pt x="1834923" y="418667"/>
                  <a:pt x="1835152" y="418667"/>
                </a:cubicBezTo>
                <a:cubicBezTo>
                  <a:pt x="1835380" y="418667"/>
                  <a:pt x="1835800" y="418591"/>
                  <a:pt x="1836409" y="418438"/>
                </a:cubicBezTo>
                <a:cubicBezTo>
                  <a:pt x="1836104" y="418133"/>
                  <a:pt x="1835876" y="417752"/>
                  <a:pt x="1835723" y="417295"/>
                </a:cubicBezTo>
                <a:close/>
                <a:moveTo>
                  <a:pt x="1614667" y="417295"/>
                </a:moveTo>
                <a:lnTo>
                  <a:pt x="1614210" y="417752"/>
                </a:lnTo>
                <a:cubicBezTo>
                  <a:pt x="1614819" y="417905"/>
                  <a:pt x="1615429" y="418133"/>
                  <a:pt x="1616039" y="418438"/>
                </a:cubicBezTo>
                <a:cubicBezTo>
                  <a:pt x="1616039" y="418286"/>
                  <a:pt x="1616115" y="418133"/>
                  <a:pt x="1616267" y="417981"/>
                </a:cubicBezTo>
                <a:cubicBezTo>
                  <a:pt x="1615962" y="417829"/>
                  <a:pt x="1615696" y="417714"/>
                  <a:pt x="1615467" y="417638"/>
                </a:cubicBezTo>
                <a:cubicBezTo>
                  <a:pt x="1615239" y="417562"/>
                  <a:pt x="1614972" y="417448"/>
                  <a:pt x="1614667" y="417295"/>
                </a:cubicBezTo>
                <a:close/>
                <a:moveTo>
                  <a:pt x="1586778" y="417295"/>
                </a:moveTo>
                <a:cubicBezTo>
                  <a:pt x="1586168" y="417600"/>
                  <a:pt x="1585787" y="417867"/>
                  <a:pt x="1585635" y="418095"/>
                </a:cubicBezTo>
                <a:cubicBezTo>
                  <a:pt x="1585483" y="418324"/>
                  <a:pt x="1585254" y="418591"/>
                  <a:pt x="1584949" y="418895"/>
                </a:cubicBezTo>
                <a:cubicBezTo>
                  <a:pt x="1584949" y="418895"/>
                  <a:pt x="1585102" y="419048"/>
                  <a:pt x="1585406" y="419353"/>
                </a:cubicBezTo>
                <a:cubicBezTo>
                  <a:pt x="1585711" y="419200"/>
                  <a:pt x="1586016" y="418972"/>
                  <a:pt x="1586321" y="418667"/>
                </a:cubicBezTo>
                <a:cubicBezTo>
                  <a:pt x="1586626" y="418514"/>
                  <a:pt x="1586740" y="418324"/>
                  <a:pt x="1586664" y="418095"/>
                </a:cubicBezTo>
                <a:cubicBezTo>
                  <a:pt x="1586587" y="417867"/>
                  <a:pt x="1586626" y="417600"/>
                  <a:pt x="1586778" y="417295"/>
                </a:cubicBezTo>
                <a:close/>
                <a:moveTo>
                  <a:pt x="1544715" y="417295"/>
                </a:moveTo>
                <a:lnTo>
                  <a:pt x="1544487" y="417524"/>
                </a:lnTo>
                <a:lnTo>
                  <a:pt x="1544944" y="417295"/>
                </a:lnTo>
                <a:close/>
                <a:moveTo>
                  <a:pt x="1480022" y="417295"/>
                </a:moveTo>
                <a:cubicBezTo>
                  <a:pt x="1480022" y="417295"/>
                  <a:pt x="1479869" y="417600"/>
                  <a:pt x="1479565" y="418210"/>
                </a:cubicBezTo>
                <a:cubicBezTo>
                  <a:pt x="1479869" y="417905"/>
                  <a:pt x="1480022" y="417752"/>
                  <a:pt x="1480022" y="417752"/>
                </a:cubicBezTo>
                <a:cubicBezTo>
                  <a:pt x="1479869" y="417600"/>
                  <a:pt x="1479869" y="417448"/>
                  <a:pt x="1480022" y="417295"/>
                </a:cubicBezTo>
                <a:close/>
                <a:moveTo>
                  <a:pt x="1476364" y="417295"/>
                </a:moveTo>
                <a:cubicBezTo>
                  <a:pt x="1476212" y="417295"/>
                  <a:pt x="1476136" y="417371"/>
                  <a:pt x="1476136" y="417524"/>
                </a:cubicBezTo>
                <a:cubicBezTo>
                  <a:pt x="1476440" y="417371"/>
                  <a:pt x="1476593" y="417295"/>
                  <a:pt x="1476593" y="417295"/>
                </a:cubicBezTo>
                <a:close/>
                <a:moveTo>
                  <a:pt x="1276949" y="417295"/>
                </a:moveTo>
                <a:cubicBezTo>
                  <a:pt x="1276796" y="417448"/>
                  <a:pt x="1276796" y="417524"/>
                  <a:pt x="1276949" y="417524"/>
                </a:cubicBezTo>
                <a:lnTo>
                  <a:pt x="1277177" y="417295"/>
                </a:lnTo>
                <a:close/>
                <a:moveTo>
                  <a:pt x="1273748" y="417295"/>
                </a:moveTo>
                <a:lnTo>
                  <a:pt x="1272148" y="418895"/>
                </a:lnTo>
                <a:cubicBezTo>
                  <a:pt x="1272605" y="418743"/>
                  <a:pt x="1272948" y="418667"/>
                  <a:pt x="1273177" y="418667"/>
                </a:cubicBezTo>
                <a:cubicBezTo>
                  <a:pt x="1273405" y="418667"/>
                  <a:pt x="1273824" y="418591"/>
                  <a:pt x="1274434" y="418438"/>
                </a:cubicBezTo>
                <a:cubicBezTo>
                  <a:pt x="1274129" y="418133"/>
                  <a:pt x="1273901" y="417752"/>
                  <a:pt x="1273748" y="417295"/>
                </a:cubicBezTo>
                <a:close/>
                <a:moveTo>
                  <a:pt x="1119139" y="417295"/>
                </a:moveTo>
                <a:cubicBezTo>
                  <a:pt x="1118986" y="417295"/>
                  <a:pt x="1118757" y="417448"/>
                  <a:pt x="1118453" y="417752"/>
                </a:cubicBezTo>
                <a:lnTo>
                  <a:pt x="1118681" y="417981"/>
                </a:lnTo>
                <a:cubicBezTo>
                  <a:pt x="1118681" y="417676"/>
                  <a:pt x="1118986" y="417448"/>
                  <a:pt x="1119596" y="417295"/>
                </a:cubicBezTo>
                <a:close/>
                <a:moveTo>
                  <a:pt x="754141" y="417295"/>
                </a:moveTo>
                <a:lnTo>
                  <a:pt x="753912" y="417524"/>
                </a:lnTo>
                <a:lnTo>
                  <a:pt x="754369" y="417295"/>
                </a:lnTo>
                <a:close/>
                <a:moveTo>
                  <a:pt x="689447" y="417295"/>
                </a:moveTo>
                <a:cubicBezTo>
                  <a:pt x="689447" y="417295"/>
                  <a:pt x="689294" y="417600"/>
                  <a:pt x="688989" y="418210"/>
                </a:cubicBezTo>
                <a:cubicBezTo>
                  <a:pt x="689294" y="417905"/>
                  <a:pt x="689447" y="417752"/>
                  <a:pt x="689447" y="417752"/>
                </a:cubicBezTo>
                <a:cubicBezTo>
                  <a:pt x="689294" y="417600"/>
                  <a:pt x="689294" y="417448"/>
                  <a:pt x="689447" y="417295"/>
                </a:cubicBezTo>
                <a:close/>
                <a:moveTo>
                  <a:pt x="685789" y="417295"/>
                </a:moveTo>
                <a:cubicBezTo>
                  <a:pt x="685637" y="417295"/>
                  <a:pt x="685561" y="417371"/>
                  <a:pt x="685561" y="417524"/>
                </a:cubicBezTo>
                <a:cubicBezTo>
                  <a:pt x="685865" y="417371"/>
                  <a:pt x="686018" y="417295"/>
                  <a:pt x="686018" y="417295"/>
                </a:cubicBezTo>
                <a:close/>
                <a:moveTo>
                  <a:pt x="343499" y="417295"/>
                </a:moveTo>
                <a:cubicBezTo>
                  <a:pt x="343346" y="417448"/>
                  <a:pt x="343346" y="417524"/>
                  <a:pt x="343499" y="417524"/>
                </a:cubicBezTo>
                <a:lnTo>
                  <a:pt x="343727" y="417295"/>
                </a:lnTo>
                <a:close/>
                <a:moveTo>
                  <a:pt x="340298" y="417295"/>
                </a:moveTo>
                <a:lnTo>
                  <a:pt x="338698" y="418895"/>
                </a:lnTo>
                <a:cubicBezTo>
                  <a:pt x="339155" y="418743"/>
                  <a:pt x="339498" y="418667"/>
                  <a:pt x="339727" y="418667"/>
                </a:cubicBezTo>
                <a:cubicBezTo>
                  <a:pt x="339955" y="418667"/>
                  <a:pt x="340375" y="418591"/>
                  <a:pt x="340984" y="418438"/>
                </a:cubicBezTo>
                <a:cubicBezTo>
                  <a:pt x="340679" y="418133"/>
                  <a:pt x="340451" y="417752"/>
                  <a:pt x="340298" y="417295"/>
                </a:cubicBezTo>
                <a:close/>
                <a:moveTo>
                  <a:pt x="43042" y="417295"/>
                </a:moveTo>
                <a:lnTo>
                  <a:pt x="42585" y="417752"/>
                </a:lnTo>
                <a:cubicBezTo>
                  <a:pt x="43194" y="417905"/>
                  <a:pt x="43804" y="418133"/>
                  <a:pt x="44414" y="418438"/>
                </a:cubicBezTo>
                <a:cubicBezTo>
                  <a:pt x="44414" y="418286"/>
                  <a:pt x="44490" y="418133"/>
                  <a:pt x="44642" y="417981"/>
                </a:cubicBezTo>
                <a:cubicBezTo>
                  <a:pt x="44338" y="417829"/>
                  <a:pt x="44071" y="417714"/>
                  <a:pt x="43842" y="417638"/>
                </a:cubicBezTo>
                <a:cubicBezTo>
                  <a:pt x="43614" y="417562"/>
                  <a:pt x="43347" y="417448"/>
                  <a:pt x="43042" y="417295"/>
                </a:cubicBezTo>
                <a:close/>
                <a:moveTo>
                  <a:pt x="15153" y="417295"/>
                </a:moveTo>
                <a:cubicBezTo>
                  <a:pt x="14543" y="417600"/>
                  <a:pt x="14162" y="417867"/>
                  <a:pt x="14010" y="418095"/>
                </a:cubicBezTo>
                <a:cubicBezTo>
                  <a:pt x="13858" y="418324"/>
                  <a:pt x="13629" y="418591"/>
                  <a:pt x="13324" y="418895"/>
                </a:cubicBezTo>
                <a:cubicBezTo>
                  <a:pt x="13324" y="418895"/>
                  <a:pt x="13476" y="419048"/>
                  <a:pt x="13781" y="419353"/>
                </a:cubicBezTo>
                <a:cubicBezTo>
                  <a:pt x="14086" y="419200"/>
                  <a:pt x="14391" y="418972"/>
                  <a:pt x="14696" y="418667"/>
                </a:cubicBezTo>
                <a:cubicBezTo>
                  <a:pt x="15001" y="418514"/>
                  <a:pt x="15115" y="418324"/>
                  <a:pt x="15039" y="418095"/>
                </a:cubicBezTo>
                <a:cubicBezTo>
                  <a:pt x="14962" y="417867"/>
                  <a:pt x="15001" y="417600"/>
                  <a:pt x="15153" y="417295"/>
                </a:cubicBezTo>
                <a:close/>
                <a:moveTo>
                  <a:pt x="1717362" y="417102"/>
                </a:moveTo>
                <a:lnTo>
                  <a:pt x="1716813" y="417181"/>
                </a:lnTo>
                <a:cubicBezTo>
                  <a:pt x="1716585" y="417257"/>
                  <a:pt x="1716318" y="417295"/>
                  <a:pt x="1716013" y="417295"/>
                </a:cubicBezTo>
                <a:cubicBezTo>
                  <a:pt x="1716470" y="417752"/>
                  <a:pt x="1716737" y="417981"/>
                  <a:pt x="1716813" y="417981"/>
                </a:cubicBezTo>
                <a:close/>
                <a:moveTo>
                  <a:pt x="583887" y="417102"/>
                </a:moveTo>
                <a:lnTo>
                  <a:pt x="583338" y="417181"/>
                </a:lnTo>
                <a:cubicBezTo>
                  <a:pt x="583110" y="417257"/>
                  <a:pt x="582843" y="417295"/>
                  <a:pt x="582538" y="417295"/>
                </a:cubicBezTo>
                <a:cubicBezTo>
                  <a:pt x="582995" y="417752"/>
                  <a:pt x="583262" y="417981"/>
                  <a:pt x="583338" y="417981"/>
                </a:cubicBezTo>
                <a:close/>
                <a:moveTo>
                  <a:pt x="1633184" y="417067"/>
                </a:moveTo>
                <a:lnTo>
                  <a:pt x="1632955" y="417295"/>
                </a:lnTo>
                <a:cubicBezTo>
                  <a:pt x="1632803" y="417600"/>
                  <a:pt x="1632765" y="417829"/>
                  <a:pt x="1632841" y="417981"/>
                </a:cubicBezTo>
                <a:cubicBezTo>
                  <a:pt x="1632917" y="418133"/>
                  <a:pt x="1632879" y="418362"/>
                  <a:pt x="1632727" y="418667"/>
                </a:cubicBezTo>
                <a:cubicBezTo>
                  <a:pt x="1632879" y="418667"/>
                  <a:pt x="1632955" y="418629"/>
                  <a:pt x="1632955" y="418552"/>
                </a:cubicBezTo>
                <a:cubicBezTo>
                  <a:pt x="1632955" y="418476"/>
                  <a:pt x="1633031" y="418438"/>
                  <a:pt x="1633184" y="418438"/>
                </a:cubicBezTo>
                <a:lnTo>
                  <a:pt x="1633412" y="418438"/>
                </a:lnTo>
                <a:cubicBezTo>
                  <a:pt x="1633412" y="418133"/>
                  <a:pt x="1633374" y="417905"/>
                  <a:pt x="1633298" y="417752"/>
                </a:cubicBezTo>
                <a:cubicBezTo>
                  <a:pt x="1633222" y="417600"/>
                  <a:pt x="1633184" y="417371"/>
                  <a:pt x="1633184" y="417067"/>
                </a:cubicBezTo>
                <a:close/>
                <a:moveTo>
                  <a:pt x="1630669" y="417067"/>
                </a:moveTo>
                <a:cubicBezTo>
                  <a:pt x="1630669" y="417219"/>
                  <a:pt x="1630593" y="417371"/>
                  <a:pt x="1630440" y="417524"/>
                </a:cubicBezTo>
                <a:cubicBezTo>
                  <a:pt x="1630288" y="417676"/>
                  <a:pt x="1630212" y="417829"/>
                  <a:pt x="1630212" y="417981"/>
                </a:cubicBezTo>
                <a:cubicBezTo>
                  <a:pt x="1630364" y="417981"/>
                  <a:pt x="1630517" y="418057"/>
                  <a:pt x="1630669" y="418210"/>
                </a:cubicBezTo>
                <a:cubicBezTo>
                  <a:pt x="1630669" y="417752"/>
                  <a:pt x="1630822" y="417448"/>
                  <a:pt x="1631126" y="417295"/>
                </a:cubicBezTo>
                <a:cubicBezTo>
                  <a:pt x="1630974" y="417295"/>
                  <a:pt x="1630898" y="417257"/>
                  <a:pt x="1630898" y="417181"/>
                </a:cubicBezTo>
                <a:cubicBezTo>
                  <a:pt x="1630898" y="417105"/>
                  <a:pt x="1630822" y="417067"/>
                  <a:pt x="1630669" y="417067"/>
                </a:cubicBezTo>
                <a:close/>
                <a:moveTo>
                  <a:pt x="1617410" y="417067"/>
                </a:moveTo>
                <a:cubicBezTo>
                  <a:pt x="1617258" y="417371"/>
                  <a:pt x="1617106" y="417714"/>
                  <a:pt x="1616953" y="418095"/>
                </a:cubicBezTo>
                <a:cubicBezTo>
                  <a:pt x="1616801" y="418476"/>
                  <a:pt x="1616877" y="418819"/>
                  <a:pt x="1617182" y="419124"/>
                </a:cubicBezTo>
                <a:lnTo>
                  <a:pt x="1618096" y="419124"/>
                </a:lnTo>
                <a:cubicBezTo>
                  <a:pt x="1618096" y="418819"/>
                  <a:pt x="1618058" y="418476"/>
                  <a:pt x="1617982" y="418095"/>
                </a:cubicBezTo>
                <a:cubicBezTo>
                  <a:pt x="1617906" y="417714"/>
                  <a:pt x="1617868" y="417371"/>
                  <a:pt x="1617868" y="417067"/>
                </a:cubicBezTo>
                <a:close/>
                <a:moveTo>
                  <a:pt x="1470421" y="417067"/>
                </a:moveTo>
                <a:cubicBezTo>
                  <a:pt x="1469963" y="417067"/>
                  <a:pt x="1469506" y="417105"/>
                  <a:pt x="1469049" y="417181"/>
                </a:cubicBezTo>
                <a:cubicBezTo>
                  <a:pt x="1468592" y="417257"/>
                  <a:pt x="1467982" y="417295"/>
                  <a:pt x="1467220" y="417295"/>
                </a:cubicBezTo>
                <a:cubicBezTo>
                  <a:pt x="1467068" y="417752"/>
                  <a:pt x="1466992" y="418286"/>
                  <a:pt x="1466992" y="418895"/>
                </a:cubicBezTo>
                <a:cubicBezTo>
                  <a:pt x="1467754" y="418591"/>
                  <a:pt x="1468401" y="418362"/>
                  <a:pt x="1468935" y="418210"/>
                </a:cubicBezTo>
                <a:cubicBezTo>
                  <a:pt x="1469468" y="418057"/>
                  <a:pt x="1469963" y="417829"/>
                  <a:pt x="1470421" y="417524"/>
                </a:cubicBezTo>
                <a:close/>
                <a:moveTo>
                  <a:pt x="1437654" y="417067"/>
                </a:moveTo>
                <a:lnTo>
                  <a:pt x="1437149" y="417909"/>
                </a:lnTo>
                <a:lnTo>
                  <a:pt x="1438112" y="417524"/>
                </a:lnTo>
                <a:close/>
                <a:moveTo>
                  <a:pt x="1113881" y="417067"/>
                </a:moveTo>
                <a:cubicBezTo>
                  <a:pt x="1113728" y="417219"/>
                  <a:pt x="1113576" y="417295"/>
                  <a:pt x="1113423" y="417295"/>
                </a:cubicBezTo>
                <a:cubicBezTo>
                  <a:pt x="1113271" y="417295"/>
                  <a:pt x="1113195" y="417371"/>
                  <a:pt x="1113195" y="417524"/>
                </a:cubicBezTo>
                <a:lnTo>
                  <a:pt x="1113195" y="417752"/>
                </a:lnTo>
                <a:cubicBezTo>
                  <a:pt x="1113195" y="417752"/>
                  <a:pt x="1113500" y="417600"/>
                  <a:pt x="1114109" y="417295"/>
                </a:cubicBezTo>
                <a:close/>
                <a:moveTo>
                  <a:pt x="1090792" y="417067"/>
                </a:moveTo>
                <a:lnTo>
                  <a:pt x="1090792" y="417295"/>
                </a:lnTo>
                <a:lnTo>
                  <a:pt x="1090335" y="417295"/>
                </a:lnTo>
                <a:cubicBezTo>
                  <a:pt x="1090640" y="417600"/>
                  <a:pt x="1090868" y="417752"/>
                  <a:pt x="1091021" y="417752"/>
                </a:cubicBezTo>
                <a:cubicBezTo>
                  <a:pt x="1091173" y="417752"/>
                  <a:pt x="1091249" y="417676"/>
                  <a:pt x="1091249" y="417524"/>
                </a:cubicBezTo>
                <a:cubicBezTo>
                  <a:pt x="1091249" y="417524"/>
                  <a:pt x="1091097" y="417371"/>
                  <a:pt x="1090792" y="417067"/>
                </a:cubicBezTo>
                <a:close/>
                <a:moveTo>
                  <a:pt x="1088277" y="417067"/>
                </a:moveTo>
                <a:lnTo>
                  <a:pt x="1088049" y="417295"/>
                </a:lnTo>
                <a:cubicBezTo>
                  <a:pt x="1088049" y="417448"/>
                  <a:pt x="1088087" y="417562"/>
                  <a:pt x="1088163" y="417638"/>
                </a:cubicBezTo>
                <a:cubicBezTo>
                  <a:pt x="1088239" y="417714"/>
                  <a:pt x="1088277" y="417829"/>
                  <a:pt x="1088277" y="417981"/>
                </a:cubicBezTo>
                <a:cubicBezTo>
                  <a:pt x="1088430" y="417981"/>
                  <a:pt x="1088506" y="417943"/>
                  <a:pt x="1088506" y="417867"/>
                </a:cubicBezTo>
                <a:cubicBezTo>
                  <a:pt x="1088506" y="417790"/>
                  <a:pt x="1088582" y="417752"/>
                  <a:pt x="1088735" y="417752"/>
                </a:cubicBezTo>
                <a:cubicBezTo>
                  <a:pt x="1088582" y="417600"/>
                  <a:pt x="1088506" y="417486"/>
                  <a:pt x="1088506" y="417409"/>
                </a:cubicBezTo>
                <a:cubicBezTo>
                  <a:pt x="1088506" y="417333"/>
                  <a:pt x="1088430" y="417219"/>
                  <a:pt x="1088277" y="417067"/>
                </a:cubicBezTo>
                <a:close/>
                <a:moveTo>
                  <a:pt x="1052387" y="417067"/>
                </a:moveTo>
                <a:cubicBezTo>
                  <a:pt x="1052235" y="417067"/>
                  <a:pt x="1052082" y="417143"/>
                  <a:pt x="1051930" y="417295"/>
                </a:cubicBezTo>
                <a:lnTo>
                  <a:pt x="1051701" y="417524"/>
                </a:lnTo>
                <a:lnTo>
                  <a:pt x="1052387" y="417524"/>
                </a:lnTo>
                <a:close/>
                <a:moveTo>
                  <a:pt x="989294" y="417067"/>
                </a:moveTo>
                <a:cubicBezTo>
                  <a:pt x="989141" y="417371"/>
                  <a:pt x="989065" y="417524"/>
                  <a:pt x="989065" y="417524"/>
                </a:cubicBezTo>
                <a:lnTo>
                  <a:pt x="989522" y="417524"/>
                </a:lnTo>
                <a:cubicBezTo>
                  <a:pt x="989522" y="417676"/>
                  <a:pt x="989522" y="417752"/>
                  <a:pt x="989522" y="417752"/>
                </a:cubicBezTo>
                <a:cubicBezTo>
                  <a:pt x="989675" y="417905"/>
                  <a:pt x="989751" y="417943"/>
                  <a:pt x="989751" y="417867"/>
                </a:cubicBezTo>
                <a:cubicBezTo>
                  <a:pt x="989751" y="417790"/>
                  <a:pt x="989675" y="417676"/>
                  <a:pt x="989522" y="417524"/>
                </a:cubicBezTo>
                <a:cubicBezTo>
                  <a:pt x="989675" y="417524"/>
                  <a:pt x="989598" y="417371"/>
                  <a:pt x="989294" y="417067"/>
                </a:cubicBezTo>
                <a:close/>
                <a:moveTo>
                  <a:pt x="985408" y="417067"/>
                </a:moveTo>
                <a:cubicBezTo>
                  <a:pt x="984645" y="417371"/>
                  <a:pt x="984226" y="417600"/>
                  <a:pt x="984150" y="417752"/>
                </a:cubicBezTo>
                <a:cubicBezTo>
                  <a:pt x="984074" y="417905"/>
                  <a:pt x="984188" y="418210"/>
                  <a:pt x="984493" y="418667"/>
                </a:cubicBezTo>
                <a:cubicBezTo>
                  <a:pt x="984798" y="418362"/>
                  <a:pt x="984950" y="418095"/>
                  <a:pt x="984950" y="417867"/>
                </a:cubicBezTo>
                <a:cubicBezTo>
                  <a:pt x="984950" y="417638"/>
                  <a:pt x="985103" y="417371"/>
                  <a:pt x="985408" y="417067"/>
                </a:cubicBezTo>
                <a:close/>
                <a:moveTo>
                  <a:pt x="978778" y="417067"/>
                </a:moveTo>
                <a:lnTo>
                  <a:pt x="978092" y="417752"/>
                </a:lnTo>
                <a:cubicBezTo>
                  <a:pt x="978245" y="417905"/>
                  <a:pt x="978397" y="417981"/>
                  <a:pt x="978550" y="417981"/>
                </a:cubicBezTo>
                <a:cubicBezTo>
                  <a:pt x="978550" y="417829"/>
                  <a:pt x="978702" y="417600"/>
                  <a:pt x="979007" y="417295"/>
                </a:cubicBezTo>
                <a:close/>
                <a:moveTo>
                  <a:pt x="972606" y="417067"/>
                </a:moveTo>
                <a:cubicBezTo>
                  <a:pt x="972606" y="417219"/>
                  <a:pt x="972530" y="417371"/>
                  <a:pt x="972377" y="417524"/>
                </a:cubicBezTo>
                <a:cubicBezTo>
                  <a:pt x="972225" y="417676"/>
                  <a:pt x="972149" y="417829"/>
                  <a:pt x="972149" y="417981"/>
                </a:cubicBezTo>
                <a:lnTo>
                  <a:pt x="972377" y="417981"/>
                </a:lnTo>
                <a:cubicBezTo>
                  <a:pt x="972530" y="417829"/>
                  <a:pt x="972606" y="417714"/>
                  <a:pt x="972606" y="417638"/>
                </a:cubicBezTo>
                <a:cubicBezTo>
                  <a:pt x="972606" y="417562"/>
                  <a:pt x="972758" y="417448"/>
                  <a:pt x="973063" y="417295"/>
                </a:cubicBezTo>
                <a:cubicBezTo>
                  <a:pt x="972911" y="417143"/>
                  <a:pt x="972758" y="417067"/>
                  <a:pt x="972606" y="417067"/>
                </a:cubicBezTo>
                <a:close/>
                <a:moveTo>
                  <a:pt x="679846" y="417067"/>
                </a:moveTo>
                <a:cubicBezTo>
                  <a:pt x="679388" y="417067"/>
                  <a:pt x="678931" y="417105"/>
                  <a:pt x="678474" y="417181"/>
                </a:cubicBezTo>
                <a:cubicBezTo>
                  <a:pt x="678017" y="417257"/>
                  <a:pt x="677407" y="417295"/>
                  <a:pt x="676645" y="417295"/>
                </a:cubicBezTo>
                <a:cubicBezTo>
                  <a:pt x="676493" y="417752"/>
                  <a:pt x="676417" y="418286"/>
                  <a:pt x="676417" y="418895"/>
                </a:cubicBezTo>
                <a:cubicBezTo>
                  <a:pt x="677178" y="418591"/>
                  <a:pt x="677826" y="418362"/>
                  <a:pt x="678360" y="418210"/>
                </a:cubicBezTo>
                <a:cubicBezTo>
                  <a:pt x="678893" y="418057"/>
                  <a:pt x="679388" y="417829"/>
                  <a:pt x="679846" y="417524"/>
                </a:cubicBezTo>
                <a:close/>
                <a:moveTo>
                  <a:pt x="282310" y="417067"/>
                </a:moveTo>
                <a:cubicBezTo>
                  <a:pt x="282310" y="417219"/>
                  <a:pt x="282234" y="417295"/>
                  <a:pt x="282082" y="417295"/>
                </a:cubicBezTo>
                <a:cubicBezTo>
                  <a:pt x="282082" y="417600"/>
                  <a:pt x="282310" y="417752"/>
                  <a:pt x="282767" y="417752"/>
                </a:cubicBezTo>
                <a:lnTo>
                  <a:pt x="282996" y="417524"/>
                </a:lnTo>
                <a:cubicBezTo>
                  <a:pt x="282996" y="417219"/>
                  <a:pt x="282767" y="417067"/>
                  <a:pt x="282310" y="417067"/>
                </a:cubicBezTo>
                <a:close/>
                <a:moveTo>
                  <a:pt x="280024" y="417067"/>
                </a:moveTo>
                <a:cubicBezTo>
                  <a:pt x="279872" y="417219"/>
                  <a:pt x="279719" y="417295"/>
                  <a:pt x="279567" y="417295"/>
                </a:cubicBezTo>
                <a:cubicBezTo>
                  <a:pt x="279567" y="417600"/>
                  <a:pt x="279643" y="417829"/>
                  <a:pt x="279795" y="417981"/>
                </a:cubicBezTo>
                <a:cubicBezTo>
                  <a:pt x="279948" y="417981"/>
                  <a:pt x="280024" y="417943"/>
                  <a:pt x="280024" y="417867"/>
                </a:cubicBezTo>
                <a:cubicBezTo>
                  <a:pt x="280024" y="417790"/>
                  <a:pt x="280100" y="417752"/>
                  <a:pt x="280253" y="417752"/>
                </a:cubicBezTo>
                <a:cubicBezTo>
                  <a:pt x="280100" y="417600"/>
                  <a:pt x="280062" y="417486"/>
                  <a:pt x="280138" y="417409"/>
                </a:cubicBezTo>
                <a:cubicBezTo>
                  <a:pt x="280215" y="417333"/>
                  <a:pt x="280177" y="417219"/>
                  <a:pt x="280024" y="417067"/>
                </a:cubicBezTo>
                <a:close/>
                <a:moveTo>
                  <a:pt x="61559" y="417067"/>
                </a:moveTo>
                <a:lnTo>
                  <a:pt x="61330" y="417295"/>
                </a:lnTo>
                <a:cubicBezTo>
                  <a:pt x="61178" y="417600"/>
                  <a:pt x="61140" y="417829"/>
                  <a:pt x="61216" y="417981"/>
                </a:cubicBezTo>
                <a:cubicBezTo>
                  <a:pt x="61292" y="418133"/>
                  <a:pt x="61254" y="418362"/>
                  <a:pt x="61101" y="418667"/>
                </a:cubicBezTo>
                <a:cubicBezTo>
                  <a:pt x="61254" y="418667"/>
                  <a:pt x="61330" y="418629"/>
                  <a:pt x="61330" y="418552"/>
                </a:cubicBezTo>
                <a:cubicBezTo>
                  <a:pt x="61330" y="418476"/>
                  <a:pt x="61406" y="418438"/>
                  <a:pt x="61559" y="418438"/>
                </a:cubicBezTo>
                <a:lnTo>
                  <a:pt x="61787" y="418438"/>
                </a:lnTo>
                <a:cubicBezTo>
                  <a:pt x="61787" y="418133"/>
                  <a:pt x="61749" y="417905"/>
                  <a:pt x="61673" y="417752"/>
                </a:cubicBezTo>
                <a:cubicBezTo>
                  <a:pt x="61597" y="417600"/>
                  <a:pt x="61559" y="417371"/>
                  <a:pt x="61559" y="417067"/>
                </a:cubicBezTo>
                <a:close/>
                <a:moveTo>
                  <a:pt x="59044" y="417067"/>
                </a:moveTo>
                <a:cubicBezTo>
                  <a:pt x="59044" y="417219"/>
                  <a:pt x="58968" y="417371"/>
                  <a:pt x="58815" y="417524"/>
                </a:cubicBezTo>
                <a:cubicBezTo>
                  <a:pt x="58663" y="417676"/>
                  <a:pt x="58587" y="417829"/>
                  <a:pt x="58587" y="417981"/>
                </a:cubicBezTo>
                <a:cubicBezTo>
                  <a:pt x="58739" y="417981"/>
                  <a:pt x="58892" y="418057"/>
                  <a:pt x="59044" y="418210"/>
                </a:cubicBezTo>
                <a:cubicBezTo>
                  <a:pt x="59044" y="417752"/>
                  <a:pt x="59197" y="417448"/>
                  <a:pt x="59501" y="417295"/>
                </a:cubicBezTo>
                <a:cubicBezTo>
                  <a:pt x="59349" y="417295"/>
                  <a:pt x="59273" y="417257"/>
                  <a:pt x="59273" y="417181"/>
                </a:cubicBezTo>
                <a:cubicBezTo>
                  <a:pt x="59273" y="417105"/>
                  <a:pt x="59197" y="417067"/>
                  <a:pt x="59044" y="417067"/>
                </a:cubicBezTo>
                <a:close/>
                <a:moveTo>
                  <a:pt x="45785" y="417067"/>
                </a:moveTo>
                <a:cubicBezTo>
                  <a:pt x="45633" y="417371"/>
                  <a:pt x="45480" y="417714"/>
                  <a:pt x="45328" y="418095"/>
                </a:cubicBezTo>
                <a:cubicBezTo>
                  <a:pt x="45176" y="418476"/>
                  <a:pt x="45252" y="418819"/>
                  <a:pt x="45557" y="419124"/>
                </a:cubicBezTo>
                <a:lnTo>
                  <a:pt x="46471" y="419124"/>
                </a:lnTo>
                <a:cubicBezTo>
                  <a:pt x="46471" y="418819"/>
                  <a:pt x="46433" y="418476"/>
                  <a:pt x="46357" y="418095"/>
                </a:cubicBezTo>
                <a:cubicBezTo>
                  <a:pt x="46281" y="417714"/>
                  <a:pt x="46242" y="417371"/>
                  <a:pt x="46242" y="417067"/>
                </a:cubicBezTo>
                <a:close/>
                <a:moveTo>
                  <a:pt x="1854469" y="416838"/>
                </a:moveTo>
                <a:cubicBezTo>
                  <a:pt x="1854011" y="417600"/>
                  <a:pt x="1853783" y="418057"/>
                  <a:pt x="1853783" y="418210"/>
                </a:cubicBezTo>
                <a:cubicBezTo>
                  <a:pt x="1853326" y="418362"/>
                  <a:pt x="1852868" y="418476"/>
                  <a:pt x="1852411" y="418552"/>
                </a:cubicBezTo>
                <a:lnTo>
                  <a:pt x="1851294" y="419782"/>
                </a:lnTo>
                <a:lnTo>
                  <a:pt x="1853097" y="419581"/>
                </a:lnTo>
                <a:cubicBezTo>
                  <a:pt x="1852792" y="420038"/>
                  <a:pt x="1852487" y="420534"/>
                  <a:pt x="1852182" y="421067"/>
                </a:cubicBezTo>
                <a:cubicBezTo>
                  <a:pt x="1851878" y="421600"/>
                  <a:pt x="1851573" y="422096"/>
                  <a:pt x="1851268" y="422553"/>
                </a:cubicBezTo>
                <a:cubicBezTo>
                  <a:pt x="1851268" y="422705"/>
                  <a:pt x="1851649" y="423239"/>
                  <a:pt x="1852411" y="424153"/>
                </a:cubicBezTo>
                <a:cubicBezTo>
                  <a:pt x="1851954" y="424458"/>
                  <a:pt x="1851459" y="424763"/>
                  <a:pt x="1850925" y="425068"/>
                </a:cubicBezTo>
                <a:cubicBezTo>
                  <a:pt x="1850392" y="425372"/>
                  <a:pt x="1849820" y="425753"/>
                  <a:pt x="1849211" y="426211"/>
                </a:cubicBezTo>
                <a:cubicBezTo>
                  <a:pt x="1849211" y="426515"/>
                  <a:pt x="1849173" y="426744"/>
                  <a:pt x="1849096" y="426896"/>
                </a:cubicBezTo>
                <a:cubicBezTo>
                  <a:pt x="1849020" y="427049"/>
                  <a:pt x="1848982" y="427277"/>
                  <a:pt x="1848982" y="427582"/>
                </a:cubicBezTo>
                <a:cubicBezTo>
                  <a:pt x="1847763" y="427582"/>
                  <a:pt x="1846544" y="428192"/>
                  <a:pt x="1845324" y="429411"/>
                </a:cubicBezTo>
                <a:cubicBezTo>
                  <a:pt x="1846087" y="429868"/>
                  <a:pt x="1846620" y="429906"/>
                  <a:pt x="1846925" y="429525"/>
                </a:cubicBezTo>
                <a:cubicBezTo>
                  <a:pt x="1847230" y="429144"/>
                  <a:pt x="1847611" y="428878"/>
                  <a:pt x="1848068" y="428725"/>
                </a:cubicBezTo>
                <a:cubicBezTo>
                  <a:pt x="1848220" y="429030"/>
                  <a:pt x="1848296" y="429259"/>
                  <a:pt x="1848296" y="429411"/>
                </a:cubicBezTo>
                <a:cubicBezTo>
                  <a:pt x="1848296" y="429563"/>
                  <a:pt x="1848373" y="429792"/>
                  <a:pt x="1848525" y="430097"/>
                </a:cubicBezTo>
                <a:cubicBezTo>
                  <a:pt x="1848830" y="429640"/>
                  <a:pt x="1849363" y="429030"/>
                  <a:pt x="1850125" y="428268"/>
                </a:cubicBezTo>
                <a:cubicBezTo>
                  <a:pt x="1848906" y="428573"/>
                  <a:pt x="1848220" y="428725"/>
                  <a:pt x="1848068" y="428725"/>
                </a:cubicBezTo>
                <a:cubicBezTo>
                  <a:pt x="1848525" y="428268"/>
                  <a:pt x="1848830" y="427887"/>
                  <a:pt x="1848982" y="427582"/>
                </a:cubicBezTo>
                <a:lnTo>
                  <a:pt x="1849668" y="427582"/>
                </a:lnTo>
                <a:cubicBezTo>
                  <a:pt x="1850125" y="427277"/>
                  <a:pt x="1850430" y="426782"/>
                  <a:pt x="1850582" y="426096"/>
                </a:cubicBezTo>
                <a:cubicBezTo>
                  <a:pt x="1850735" y="425410"/>
                  <a:pt x="1851192" y="425220"/>
                  <a:pt x="1851954" y="425525"/>
                </a:cubicBezTo>
                <a:cubicBezTo>
                  <a:pt x="1852716" y="424306"/>
                  <a:pt x="1853135" y="423086"/>
                  <a:pt x="1853211" y="421867"/>
                </a:cubicBezTo>
                <a:cubicBezTo>
                  <a:pt x="1853287" y="420648"/>
                  <a:pt x="1853478" y="419429"/>
                  <a:pt x="1853783" y="418210"/>
                </a:cubicBezTo>
                <a:lnTo>
                  <a:pt x="1854240" y="418210"/>
                </a:lnTo>
                <a:cubicBezTo>
                  <a:pt x="1854240" y="417752"/>
                  <a:pt x="1854316" y="417295"/>
                  <a:pt x="1854469" y="416838"/>
                </a:cubicBezTo>
                <a:close/>
                <a:moveTo>
                  <a:pt x="1472935" y="416838"/>
                </a:moveTo>
                <a:cubicBezTo>
                  <a:pt x="1472935" y="417143"/>
                  <a:pt x="1472897" y="417371"/>
                  <a:pt x="1472821" y="417524"/>
                </a:cubicBezTo>
                <a:cubicBezTo>
                  <a:pt x="1472745" y="417676"/>
                  <a:pt x="1472706" y="417829"/>
                  <a:pt x="1472706" y="417981"/>
                </a:cubicBezTo>
                <a:lnTo>
                  <a:pt x="1473164" y="417981"/>
                </a:lnTo>
                <a:cubicBezTo>
                  <a:pt x="1473164" y="417676"/>
                  <a:pt x="1473202" y="417486"/>
                  <a:pt x="1473278" y="417409"/>
                </a:cubicBezTo>
                <a:cubicBezTo>
                  <a:pt x="1473354" y="417333"/>
                  <a:pt x="1473392" y="417143"/>
                  <a:pt x="1473392" y="416838"/>
                </a:cubicBezTo>
                <a:close/>
                <a:moveTo>
                  <a:pt x="1292494" y="416838"/>
                </a:moveTo>
                <a:cubicBezTo>
                  <a:pt x="1292036" y="417600"/>
                  <a:pt x="1291808" y="418057"/>
                  <a:pt x="1291808" y="418210"/>
                </a:cubicBezTo>
                <a:cubicBezTo>
                  <a:pt x="1291350" y="418362"/>
                  <a:pt x="1290893" y="418476"/>
                  <a:pt x="1290436" y="418552"/>
                </a:cubicBezTo>
                <a:lnTo>
                  <a:pt x="1289319" y="419781"/>
                </a:lnTo>
                <a:lnTo>
                  <a:pt x="1291122" y="419581"/>
                </a:lnTo>
                <a:cubicBezTo>
                  <a:pt x="1290817" y="420038"/>
                  <a:pt x="1290512" y="420534"/>
                  <a:pt x="1290207" y="421067"/>
                </a:cubicBezTo>
                <a:cubicBezTo>
                  <a:pt x="1289903" y="421600"/>
                  <a:pt x="1289598" y="422096"/>
                  <a:pt x="1289293" y="422553"/>
                </a:cubicBezTo>
                <a:cubicBezTo>
                  <a:pt x="1289293" y="422705"/>
                  <a:pt x="1289674" y="423239"/>
                  <a:pt x="1290436" y="424153"/>
                </a:cubicBezTo>
                <a:cubicBezTo>
                  <a:pt x="1289979" y="424458"/>
                  <a:pt x="1289484" y="424763"/>
                  <a:pt x="1288950" y="425068"/>
                </a:cubicBezTo>
                <a:cubicBezTo>
                  <a:pt x="1288417" y="425372"/>
                  <a:pt x="1287845" y="425753"/>
                  <a:pt x="1287236" y="426211"/>
                </a:cubicBezTo>
                <a:cubicBezTo>
                  <a:pt x="1287236" y="426515"/>
                  <a:pt x="1287198" y="426744"/>
                  <a:pt x="1287121" y="426896"/>
                </a:cubicBezTo>
                <a:cubicBezTo>
                  <a:pt x="1287045" y="427049"/>
                  <a:pt x="1287007" y="427277"/>
                  <a:pt x="1287007" y="427582"/>
                </a:cubicBezTo>
                <a:cubicBezTo>
                  <a:pt x="1285788" y="427582"/>
                  <a:pt x="1284569" y="428192"/>
                  <a:pt x="1283349" y="429411"/>
                </a:cubicBezTo>
                <a:cubicBezTo>
                  <a:pt x="1284111" y="429868"/>
                  <a:pt x="1284645" y="429906"/>
                  <a:pt x="1284950" y="429525"/>
                </a:cubicBezTo>
                <a:cubicBezTo>
                  <a:pt x="1285255" y="429144"/>
                  <a:pt x="1285636" y="428878"/>
                  <a:pt x="1286093" y="428725"/>
                </a:cubicBezTo>
                <a:cubicBezTo>
                  <a:pt x="1286245" y="429030"/>
                  <a:pt x="1286321" y="429259"/>
                  <a:pt x="1286321" y="429411"/>
                </a:cubicBezTo>
                <a:cubicBezTo>
                  <a:pt x="1286321" y="429563"/>
                  <a:pt x="1286398" y="429792"/>
                  <a:pt x="1286550" y="430097"/>
                </a:cubicBezTo>
                <a:cubicBezTo>
                  <a:pt x="1286855" y="429640"/>
                  <a:pt x="1287388" y="429030"/>
                  <a:pt x="1288150" y="428268"/>
                </a:cubicBezTo>
                <a:cubicBezTo>
                  <a:pt x="1286931" y="428573"/>
                  <a:pt x="1286245" y="428725"/>
                  <a:pt x="1286093" y="428725"/>
                </a:cubicBezTo>
                <a:cubicBezTo>
                  <a:pt x="1286550" y="428268"/>
                  <a:pt x="1286855" y="427887"/>
                  <a:pt x="1287007" y="427582"/>
                </a:cubicBezTo>
                <a:lnTo>
                  <a:pt x="1287693" y="427582"/>
                </a:lnTo>
                <a:cubicBezTo>
                  <a:pt x="1288150" y="427277"/>
                  <a:pt x="1288455" y="426782"/>
                  <a:pt x="1288607" y="426096"/>
                </a:cubicBezTo>
                <a:cubicBezTo>
                  <a:pt x="1288760" y="425410"/>
                  <a:pt x="1289217" y="425220"/>
                  <a:pt x="1289979" y="425525"/>
                </a:cubicBezTo>
                <a:cubicBezTo>
                  <a:pt x="1290741" y="424306"/>
                  <a:pt x="1291160" y="423086"/>
                  <a:pt x="1291236" y="421867"/>
                </a:cubicBezTo>
                <a:cubicBezTo>
                  <a:pt x="1291312" y="420648"/>
                  <a:pt x="1291503" y="419429"/>
                  <a:pt x="1291808" y="418210"/>
                </a:cubicBezTo>
                <a:lnTo>
                  <a:pt x="1292265" y="418210"/>
                </a:lnTo>
                <a:cubicBezTo>
                  <a:pt x="1292265" y="417752"/>
                  <a:pt x="1292341" y="417295"/>
                  <a:pt x="1292494" y="416838"/>
                </a:cubicBezTo>
                <a:close/>
                <a:moveTo>
                  <a:pt x="981064" y="416838"/>
                </a:moveTo>
                <a:cubicBezTo>
                  <a:pt x="981064" y="417143"/>
                  <a:pt x="981026" y="417409"/>
                  <a:pt x="980950" y="417638"/>
                </a:cubicBezTo>
                <a:cubicBezTo>
                  <a:pt x="980874" y="417867"/>
                  <a:pt x="980836" y="418133"/>
                  <a:pt x="980836" y="418438"/>
                </a:cubicBezTo>
                <a:lnTo>
                  <a:pt x="981293" y="418438"/>
                </a:lnTo>
                <a:cubicBezTo>
                  <a:pt x="981293" y="418133"/>
                  <a:pt x="981331" y="417867"/>
                  <a:pt x="981407" y="417638"/>
                </a:cubicBezTo>
                <a:cubicBezTo>
                  <a:pt x="981483" y="417409"/>
                  <a:pt x="981521" y="417143"/>
                  <a:pt x="981521" y="416838"/>
                </a:cubicBezTo>
                <a:close/>
                <a:moveTo>
                  <a:pt x="895110" y="416838"/>
                </a:moveTo>
                <a:cubicBezTo>
                  <a:pt x="894958" y="417143"/>
                  <a:pt x="894806" y="417409"/>
                  <a:pt x="894653" y="417638"/>
                </a:cubicBezTo>
                <a:cubicBezTo>
                  <a:pt x="894501" y="417867"/>
                  <a:pt x="894349" y="418133"/>
                  <a:pt x="894196" y="418438"/>
                </a:cubicBezTo>
                <a:cubicBezTo>
                  <a:pt x="894196" y="418438"/>
                  <a:pt x="894501" y="418743"/>
                  <a:pt x="895110" y="419353"/>
                </a:cubicBezTo>
                <a:cubicBezTo>
                  <a:pt x="895568" y="418895"/>
                  <a:pt x="896253" y="418438"/>
                  <a:pt x="897168" y="417981"/>
                </a:cubicBezTo>
                <a:cubicBezTo>
                  <a:pt x="896558" y="417676"/>
                  <a:pt x="896139" y="417486"/>
                  <a:pt x="895910" y="417409"/>
                </a:cubicBezTo>
                <a:cubicBezTo>
                  <a:pt x="895682" y="417333"/>
                  <a:pt x="895415" y="417143"/>
                  <a:pt x="895110" y="416838"/>
                </a:cubicBezTo>
                <a:close/>
                <a:moveTo>
                  <a:pt x="682360" y="416838"/>
                </a:moveTo>
                <a:cubicBezTo>
                  <a:pt x="682360" y="417143"/>
                  <a:pt x="682322" y="417371"/>
                  <a:pt x="682246" y="417524"/>
                </a:cubicBezTo>
                <a:cubicBezTo>
                  <a:pt x="682170" y="417676"/>
                  <a:pt x="682132" y="417829"/>
                  <a:pt x="682132" y="417981"/>
                </a:cubicBezTo>
                <a:lnTo>
                  <a:pt x="682589" y="417981"/>
                </a:lnTo>
                <a:cubicBezTo>
                  <a:pt x="682589" y="417676"/>
                  <a:pt x="682627" y="417486"/>
                  <a:pt x="682703" y="417409"/>
                </a:cubicBezTo>
                <a:cubicBezTo>
                  <a:pt x="682779" y="417333"/>
                  <a:pt x="682817" y="417143"/>
                  <a:pt x="682817" y="416838"/>
                </a:cubicBezTo>
                <a:close/>
                <a:moveTo>
                  <a:pt x="359043" y="416838"/>
                </a:moveTo>
                <a:cubicBezTo>
                  <a:pt x="358586" y="417600"/>
                  <a:pt x="358358" y="418057"/>
                  <a:pt x="358358" y="418210"/>
                </a:cubicBezTo>
                <a:cubicBezTo>
                  <a:pt x="357901" y="418362"/>
                  <a:pt x="357443" y="418476"/>
                  <a:pt x="356986" y="418552"/>
                </a:cubicBezTo>
                <a:lnTo>
                  <a:pt x="355869" y="419782"/>
                </a:lnTo>
                <a:lnTo>
                  <a:pt x="357672" y="419581"/>
                </a:lnTo>
                <a:cubicBezTo>
                  <a:pt x="357367" y="420038"/>
                  <a:pt x="357062" y="420534"/>
                  <a:pt x="356758" y="421067"/>
                </a:cubicBezTo>
                <a:cubicBezTo>
                  <a:pt x="356453" y="421600"/>
                  <a:pt x="356148" y="422096"/>
                  <a:pt x="355843" y="422553"/>
                </a:cubicBezTo>
                <a:cubicBezTo>
                  <a:pt x="355843" y="422705"/>
                  <a:pt x="356224" y="423239"/>
                  <a:pt x="356986" y="424153"/>
                </a:cubicBezTo>
                <a:cubicBezTo>
                  <a:pt x="356529" y="424458"/>
                  <a:pt x="356034" y="424763"/>
                  <a:pt x="355500" y="425068"/>
                </a:cubicBezTo>
                <a:cubicBezTo>
                  <a:pt x="354967" y="425372"/>
                  <a:pt x="354395" y="425753"/>
                  <a:pt x="353786" y="426211"/>
                </a:cubicBezTo>
                <a:cubicBezTo>
                  <a:pt x="353786" y="426515"/>
                  <a:pt x="353748" y="426744"/>
                  <a:pt x="353671" y="426896"/>
                </a:cubicBezTo>
                <a:cubicBezTo>
                  <a:pt x="353595" y="427049"/>
                  <a:pt x="353557" y="427277"/>
                  <a:pt x="353557" y="427582"/>
                </a:cubicBezTo>
                <a:cubicBezTo>
                  <a:pt x="352338" y="427582"/>
                  <a:pt x="351119" y="428192"/>
                  <a:pt x="349900" y="429411"/>
                </a:cubicBezTo>
                <a:cubicBezTo>
                  <a:pt x="350661" y="429868"/>
                  <a:pt x="351195" y="429906"/>
                  <a:pt x="351500" y="429525"/>
                </a:cubicBezTo>
                <a:cubicBezTo>
                  <a:pt x="351805" y="429144"/>
                  <a:pt x="352185" y="428878"/>
                  <a:pt x="352643" y="428725"/>
                </a:cubicBezTo>
                <a:cubicBezTo>
                  <a:pt x="352795" y="429030"/>
                  <a:pt x="352871" y="429259"/>
                  <a:pt x="352871" y="429411"/>
                </a:cubicBezTo>
                <a:cubicBezTo>
                  <a:pt x="352871" y="429563"/>
                  <a:pt x="352947" y="429792"/>
                  <a:pt x="353100" y="430097"/>
                </a:cubicBezTo>
                <a:cubicBezTo>
                  <a:pt x="353405" y="429640"/>
                  <a:pt x="353938" y="429030"/>
                  <a:pt x="354700" y="428268"/>
                </a:cubicBezTo>
                <a:cubicBezTo>
                  <a:pt x="353481" y="428573"/>
                  <a:pt x="352795" y="428725"/>
                  <a:pt x="352643" y="428725"/>
                </a:cubicBezTo>
                <a:cubicBezTo>
                  <a:pt x="353100" y="428268"/>
                  <a:pt x="353405" y="427887"/>
                  <a:pt x="353557" y="427582"/>
                </a:cubicBezTo>
                <a:lnTo>
                  <a:pt x="354243" y="427582"/>
                </a:lnTo>
                <a:cubicBezTo>
                  <a:pt x="354700" y="427277"/>
                  <a:pt x="355005" y="426782"/>
                  <a:pt x="355157" y="426096"/>
                </a:cubicBezTo>
                <a:cubicBezTo>
                  <a:pt x="355310" y="425410"/>
                  <a:pt x="355767" y="425220"/>
                  <a:pt x="356529" y="425525"/>
                </a:cubicBezTo>
                <a:cubicBezTo>
                  <a:pt x="357291" y="424306"/>
                  <a:pt x="357710" y="423086"/>
                  <a:pt x="357786" y="421867"/>
                </a:cubicBezTo>
                <a:cubicBezTo>
                  <a:pt x="357862" y="420648"/>
                  <a:pt x="358053" y="419429"/>
                  <a:pt x="358358" y="418210"/>
                </a:cubicBezTo>
                <a:lnTo>
                  <a:pt x="358815" y="418210"/>
                </a:lnTo>
                <a:cubicBezTo>
                  <a:pt x="358815" y="417752"/>
                  <a:pt x="358891" y="417295"/>
                  <a:pt x="359043" y="416838"/>
                </a:cubicBezTo>
                <a:close/>
                <a:moveTo>
                  <a:pt x="229046" y="416838"/>
                </a:moveTo>
                <a:cubicBezTo>
                  <a:pt x="228894" y="417295"/>
                  <a:pt x="228818" y="417638"/>
                  <a:pt x="228818" y="417867"/>
                </a:cubicBezTo>
                <a:cubicBezTo>
                  <a:pt x="228818" y="418095"/>
                  <a:pt x="228742" y="418362"/>
                  <a:pt x="228589" y="418667"/>
                </a:cubicBezTo>
                <a:cubicBezTo>
                  <a:pt x="228284" y="418667"/>
                  <a:pt x="227675" y="418514"/>
                  <a:pt x="226760" y="418210"/>
                </a:cubicBezTo>
                <a:cubicBezTo>
                  <a:pt x="226456" y="418514"/>
                  <a:pt x="226303" y="418781"/>
                  <a:pt x="226303" y="419010"/>
                </a:cubicBezTo>
                <a:cubicBezTo>
                  <a:pt x="226303" y="419238"/>
                  <a:pt x="226227" y="419505"/>
                  <a:pt x="226075" y="419810"/>
                </a:cubicBezTo>
                <a:lnTo>
                  <a:pt x="225770" y="420267"/>
                </a:lnTo>
                <a:lnTo>
                  <a:pt x="226075" y="420267"/>
                </a:lnTo>
                <a:lnTo>
                  <a:pt x="226075" y="419810"/>
                </a:lnTo>
                <a:cubicBezTo>
                  <a:pt x="226989" y="419810"/>
                  <a:pt x="227751" y="419886"/>
                  <a:pt x="228361" y="420038"/>
                </a:cubicBezTo>
                <a:cubicBezTo>
                  <a:pt x="228513" y="419734"/>
                  <a:pt x="228589" y="419276"/>
                  <a:pt x="228589" y="418667"/>
                </a:cubicBezTo>
                <a:cubicBezTo>
                  <a:pt x="229046" y="418667"/>
                  <a:pt x="229542" y="418629"/>
                  <a:pt x="230075" y="418552"/>
                </a:cubicBezTo>
                <a:cubicBezTo>
                  <a:pt x="230608" y="418476"/>
                  <a:pt x="231104" y="418438"/>
                  <a:pt x="231561" y="418438"/>
                </a:cubicBezTo>
                <a:cubicBezTo>
                  <a:pt x="231561" y="418133"/>
                  <a:pt x="231599" y="417943"/>
                  <a:pt x="231675" y="417867"/>
                </a:cubicBezTo>
                <a:lnTo>
                  <a:pt x="231721" y="417729"/>
                </a:lnTo>
                <a:close/>
                <a:moveTo>
                  <a:pt x="121071" y="416838"/>
                </a:moveTo>
                <a:cubicBezTo>
                  <a:pt x="120766" y="417295"/>
                  <a:pt x="120614" y="417752"/>
                  <a:pt x="120614" y="418210"/>
                </a:cubicBezTo>
                <a:cubicBezTo>
                  <a:pt x="119547" y="418210"/>
                  <a:pt x="118556" y="418667"/>
                  <a:pt x="117642" y="419581"/>
                </a:cubicBezTo>
                <a:cubicBezTo>
                  <a:pt x="117947" y="419581"/>
                  <a:pt x="118213" y="419619"/>
                  <a:pt x="118442" y="419695"/>
                </a:cubicBezTo>
                <a:cubicBezTo>
                  <a:pt x="118671" y="419772"/>
                  <a:pt x="118937" y="419810"/>
                  <a:pt x="119242" y="419810"/>
                </a:cubicBezTo>
                <a:cubicBezTo>
                  <a:pt x="118937" y="420572"/>
                  <a:pt x="118518" y="421143"/>
                  <a:pt x="117985" y="421524"/>
                </a:cubicBezTo>
                <a:cubicBezTo>
                  <a:pt x="117451" y="421905"/>
                  <a:pt x="117337" y="422401"/>
                  <a:pt x="117642" y="423010"/>
                </a:cubicBezTo>
                <a:cubicBezTo>
                  <a:pt x="117947" y="423163"/>
                  <a:pt x="118137" y="423239"/>
                  <a:pt x="118213" y="423239"/>
                </a:cubicBezTo>
                <a:cubicBezTo>
                  <a:pt x="118290" y="423239"/>
                  <a:pt x="118480" y="423315"/>
                  <a:pt x="118785" y="423467"/>
                </a:cubicBezTo>
                <a:cubicBezTo>
                  <a:pt x="117261" y="424382"/>
                  <a:pt x="116270" y="425220"/>
                  <a:pt x="115813" y="425982"/>
                </a:cubicBezTo>
                <a:cubicBezTo>
                  <a:pt x="115661" y="426287"/>
                  <a:pt x="115623" y="426553"/>
                  <a:pt x="115699" y="426782"/>
                </a:cubicBezTo>
                <a:cubicBezTo>
                  <a:pt x="115775" y="427011"/>
                  <a:pt x="115813" y="427354"/>
                  <a:pt x="115813" y="427811"/>
                </a:cubicBezTo>
                <a:cubicBezTo>
                  <a:pt x="116423" y="427049"/>
                  <a:pt x="116956" y="426363"/>
                  <a:pt x="117413" y="425753"/>
                </a:cubicBezTo>
                <a:cubicBezTo>
                  <a:pt x="117871" y="425144"/>
                  <a:pt x="118480" y="424534"/>
                  <a:pt x="119242" y="423925"/>
                </a:cubicBezTo>
                <a:cubicBezTo>
                  <a:pt x="119547" y="423163"/>
                  <a:pt x="119623" y="422401"/>
                  <a:pt x="119471" y="421639"/>
                </a:cubicBezTo>
                <a:cubicBezTo>
                  <a:pt x="119318" y="420877"/>
                  <a:pt x="119699" y="420191"/>
                  <a:pt x="120614" y="419581"/>
                </a:cubicBezTo>
                <a:cubicBezTo>
                  <a:pt x="121528" y="419276"/>
                  <a:pt x="122290" y="418972"/>
                  <a:pt x="122900" y="418667"/>
                </a:cubicBezTo>
                <a:cubicBezTo>
                  <a:pt x="122595" y="418514"/>
                  <a:pt x="122290" y="418438"/>
                  <a:pt x="121985" y="418438"/>
                </a:cubicBezTo>
                <a:cubicBezTo>
                  <a:pt x="121681" y="418438"/>
                  <a:pt x="121376" y="418362"/>
                  <a:pt x="121071" y="418210"/>
                </a:cubicBezTo>
                <a:close/>
                <a:moveTo>
                  <a:pt x="1759219" y="416724"/>
                </a:moveTo>
                <a:cubicBezTo>
                  <a:pt x="1759219" y="416800"/>
                  <a:pt x="1759142" y="416838"/>
                  <a:pt x="1758990" y="416838"/>
                </a:cubicBezTo>
                <a:lnTo>
                  <a:pt x="1758761" y="416838"/>
                </a:lnTo>
                <a:cubicBezTo>
                  <a:pt x="1758761" y="416990"/>
                  <a:pt x="1758837" y="417067"/>
                  <a:pt x="1758990" y="417067"/>
                </a:cubicBezTo>
                <a:lnTo>
                  <a:pt x="1759219" y="417067"/>
                </a:lnTo>
                <a:close/>
                <a:moveTo>
                  <a:pt x="625743" y="416724"/>
                </a:moveTo>
                <a:cubicBezTo>
                  <a:pt x="625743" y="416800"/>
                  <a:pt x="625667" y="416838"/>
                  <a:pt x="625515" y="416838"/>
                </a:cubicBezTo>
                <a:lnTo>
                  <a:pt x="625286" y="416838"/>
                </a:lnTo>
                <a:cubicBezTo>
                  <a:pt x="625286" y="416990"/>
                  <a:pt x="625363" y="417067"/>
                  <a:pt x="625515" y="417067"/>
                </a:cubicBezTo>
                <a:lnTo>
                  <a:pt x="625743" y="417067"/>
                </a:lnTo>
                <a:close/>
                <a:moveTo>
                  <a:pt x="1850735" y="416711"/>
                </a:moveTo>
                <a:lnTo>
                  <a:pt x="1850468" y="417067"/>
                </a:lnTo>
                <a:cubicBezTo>
                  <a:pt x="1850392" y="417219"/>
                  <a:pt x="1850201" y="417371"/>
                  <a:pt x="1849897" y="417524"/>
                </a:cubicBezTo>
                <a:cubicBezTo>
                  <a:pt x="1850659" y="417371"/>
                  <a:pt x="1851116" y="417219"/>
                  <a:pt x="1851268" y="417067"/>
                </a:cubicBezTo>
                <a:close/>
                <a:moveTo>
                  <a:pt x="1288760" y="416711"/>
                </a:moveTo>
                <a:lnTo>
                  <a:pt x="1288493" y="417067"/>
                </a:lnTo>
                <a:cubicBezTo>
                  <a:pt x="1288417" y="417219"/>
                  <a:pt x="1288226" y="417371"/>
                  <a:pt x="1287922" y="417524"/>
                </a:cubicBezTo>
                <a:cubicBezTo>
                  <a:pt x="1288684" y="417371"/>
                  <a:pt x="1289141" y="417219"/>
                  <a:pt x="1289293" y="417067"/>
                </a:cubicBezTo>
                <a:close/>
                <a:moveTo>
                  <a:pt x="355310" y="416711"/>
                </a:moveTo>
                <a:lnTo>
                  <a:pt x="355043" y="417067"/>
                </a:lnTo>
                <a:cubicBezTo>
                  <a:pt x="354967" y="417219"/>
                  <a:pt x="354776" y="417371"/>
                  <a:pt x="354471" y="417524"/>
                </a:cubicBezTo>
                <a:cubicBezTo>
                  <a:pt x="355233" y="417371"/>
                  <a:pt x="355691" y="417219"/>
                  <a:pt x="355843" y="417067"/>
                </a:cubicBezTo>
                <a:close/>
                <a:moveTo>
                  <a:pt x="1926935" y="416609"/>
                </a:moveTo>
                <a:cubicBezTo>
                  <a:pt x="1926477" y="416762"/>
                  <a:pt x="1925792" y="417067"/>
                  <a:pt x="1924877" y="417524"/>
                </a:cubicBezTo>
                <a:cubicBezTo>
                  <a:pt x="1925335" y="418133"/>
                  <a:pt x="1925792" y="418286"/>
                  <a:pt x="1926249" y="417981"/>
                </a:cubicBezTo>
                <a:cubicBezTo>
                  <a:pt x="1926706" y="417676"/>
                  <a:pt x="1927316" y="417448"/>
                  <a:pt x="1928078" y="417295"/>
                </a:cubicBezTo>
                <a:cubicBezTo>
                  <a:pt x="1927773" y="416990"/>
                  <a:pt x="1927392" y="416762"/>
                  <a:pt x="1926935" y="416609"/>
                </a:cubicBezTo>
                <a:close/>
                <a:moveTo>
                  <a:pt x="1911847" y="416609"/>
                </a:moveTo>
                <a:cubicBezTo>
                  <a:pt x="1912609" y="417371"/>
                  <a:pt x="1913180" y="418057"/>
                  <a:pt x="1913562" y="418667"/>
                </a:cubicBezTo>
                <a:cubicBezTo>
                  <a:pt x="1913943" y="419276"/>
                  <a:pt x="1914286" y="419886"/>
                  <a:pt x="1914590" y="420496"/>
                </a:cubicBezTo>
                <a:cubicBezTo>
                  <a:pt x="1914438" y="420496"/>
                  <a:pt x="1914209" y="420877"/>
                  <a:pt x="1913905" y="421639"/>
                </a:cubicBezTo>
                <a:cubicBezTo>
                  <a:pt x="1914362" y="421639"/>
                  <a:pt x="1914819" y="421600"/>
                  <a:pt x="1915276" y="421524"/>
                </a:cubicBezTo>
                <a:lnTo>
                  <a:pt x="1916556" y="421250"/>
                </a:lnTo>
                <a:lnTo>
                  <a:pt x="1916419" y="421181"/>
                </a:lnTo>
                <a:cubicBezTo>
                  <a:pt x="1916876" y="420115"/>
                  <a:pt x="1916762" y="419391"/>
                  <a:pt x="1916076" y="419010"/>
                </a:cubicBezTo>
                <a:cubicBezTo>
                  <a:pt x="1915390" y="418629"/>
                  <a:pt x="1915048" y="418057"/>
                  <a:pt x="1915048" y="417295"/>
                </a:cubicBezTo>
                <a:cubicBezTo>
                  <a:pt x="1914590" y="417143"/>
                  <a:pt x="1914133" y="417028"/>
                  <a:pt x="1913676" y="416952"/>
                </a:cubicBezTo>
                <a:cubicBezTo>
                  <a:pt x="1913219" y="416876"/>
                  <a:pt x="1912609" y="416762"/>
                  <a:pt x="1911847" y="416609"/>
                </a:cubicBezTo>
                <a:close/>
                <a:moveTo>
                  <a:pt x="1851954" y="416609"/>
                </a:moveTo>
                <a:cubicBezTo>
                  <a:pt x="1851954" y="416762"/>
                  <a:pt x="1851992" y="416838"/>
                  <a:pt x="1852068" y="416838"/>
                </a:cubicBezTo>
                <a:cubicBezTo>
                  <a:pt x="1852145" y="416838"/>
                  <a:pt x="1852182" y="416914"/>
                  <a:pt x="1852182" y="417067"/>
                </a:cubicBezTo>
                <a:cubicBezTo>
                  <a:pt x="1852487" y="416762"/>
                  <a:pt x="1852716" y="416609"/>
                  <a:pt x="1852868" y="416609"/>
                </a:cubicBezTo>
                <a:close/>
                <a:moveTo>
                  <a:pt x="1703897" y="416609"/>
                </a:moveTo>
                <a:cubicBezTo>
                  <a:pt x="1703593" y="416762"/>
                  <a:pt x="1703440" y="416838"/>
                  <a:pt x="1703440" y="416838"/>
                </a:cubicBezTo>
                <a:cubicBezTo>
                  <a:pt x="1703745" y="417143"/>
                  <a:pt x="1703821" y="417371"/>
                  <a:pt x="1703669" y="417524"/>
                </a:cubicBezTo>
                <a:lnTo>
                  <a:pt x="1703707" y="417562"/>
                </a:lnTo>
                <a:close/>
                <a:moveTo>
                  <a:pt x="1628383" y="416609"/>
                </a:moveTo>
                <a:cubicBezTo>
                  <a:pt x="1628383" y="416762"/>
                  <a:pt x="1628307" y="416838"/>
                  <a:pt x="1628155" y="416838"/>
                </a:cubicBezTo>
                <a:lnTo>
                  <a:pt x="1628383" y="416838"/>
                </a:lnTo>
                <a:lnTo>
                  <a:pt x="1628612" y="416838"/>
                </a:lnTo>
                <a:cubicBezTo>
                  <a:pt x="1628459" y="416686"/>
                  <a:pt x="1628383" y="416609"/>
                  <a:pt x="1628383" y="416609"/>
                </a:cubicBezTo>
                <a:close/>
                <a:moveTo>
                  <a:pt x="1605523" y="416609"/>
                </a:moveTo>
                <a:cubicBezTo>
                  <a:pt x="1605066" y="417067"/>
                  <a:pt x="1604685" y="417600"/>
                  <a:pt x="1604380" y="418210"/>
                </a:cubicBezTo>
                <a:cubicBezTo>
                  <a:pt x="1604685" y="418362"/>
                  <a:pt x="1604837" y="418438"/>
                  <a:pt x="1604837" y="418438"/>
                </a:cubicBezTo>
                <a:cubicBezTo>
                  <a:pt x="1605294" y="417981"/>
                  <a:pt x="1605675" y="417448"/>
                  <a:pt x="1605980" y="416838"/>
                </a:cubicBezTo>
                <a:cubicBezTo>
                  <a:pt x="1605980" y="416686"/>
                  <a:pt x="1605828" y="416609"/>
                  <a:pt x="1605523" y="416609"/>
                </a:cubicBezTo>
                <a:close/>
                <a:moveTo>
                  <a:pt x="1364960" y="416609"/>
                </a:moveTo>
                <a:cubicBezTo>
                  <a:pt x="1364502" y="416762"/>
                  <a:pt x="1363817" y="417067"/>
                  <a:pt x="1362902" y="417524"/>
                </a:cubicBezTo>
                <a:cubicBezTo>
                  <a:pt x="1363360" y="418133"/>
                  <a:pt x="1363817" y="418286"/>
                  <a:pt x="1364274" y="417981"/>
                </a:cubicBezTo>
                <a:cubicBezTo>
                  <a:pt x="1364731" y="417676"/>
                  <a:pt x="1365341" y="417448"/>
                  <a:pt x="1366103" y="417295"/>
                </a:cubicBezTo>
                <a:cubicBezTo>
                  <a:pt x="1365798" y="416990"/>
                  <a:pt x="1365417" y="416762"/>
                  <a:pt x="1364960" y="416609"/>
                </a:cubicBezTo>
                <a:close/>
                <a:moveTo>
                  <a:pt x="1349872" y="416609"/>
                </a:moveTo>
                <a:cubicBezTo>
                  <a:pt x="1350634" y="417371"/>
                  <a:pt x="1351206" y="418057"/>
                  <a:pt x="1351587" y="418667"/>
                </a:cubicBezTo>
                <a:cubicBezTo>
                  <a:pt x="1351968" y="419276"/>
                  <a:pt x="1352311" y="419886"/>
                  <a:pt x="1352615" y="420496"/>
                </a:cubicBezTo>
                <a:cubicBezTo>
                  <a:pt x="1352463" y="420496"/>
                  <a:pt x="1352234" y="420877"/>
                  <a:pt x="1351929" y="421639"/>
                </a:cubicBezTo>
                <a:cubicBezTo>
                  <a:pt x="1352387" y="421639"/>
                  <a:pt x="1352844" y="421600"/>
                  <a:pt x="1353301" y="421524"/>
                </a:cubicBezTo>
                <a:lnTo>
                  <a:pt x="1354581" y="421250"/>
                </a:lnTo>
                <a:lnTo>
                  <a:pt x="1354444" y="421181"/>
                </a:lnTo>
                <a:cubicBezTo>
                  <a:pt x="1354901" y="420115"/>
                  <a:pt x="1354787" y="419391"/>
                  <a:pt x="1354101" y="419010"/>
                </a:cubicBezTo>
                <a:cubicBezTo>
                  <a:pt x="1353415" y="418629"/>
                  <a:pt x="1353073" y="418057"/>
                  <a:pt x="1353073" y="417295"/>
                </a:cubicBezTo>
                <a:cubicBezTo>
                  <a:pt x="1352615" y="417143"/>
                  <a:pt x="1352158" y="417028"/>
                  <a:pt x="1351701" y="416952"/>
                </a:cubicBezTo>
                <a:cubicBezTo>
                  <a:pt x="1351244" y="416876"/>
                  <a:pt x="1350634" y="416762"/>
                  <a:pt x="1349872" y="416609"/>
                </a:cubicBezTo>
                <a:close/>
                <a:moveTo>
                  <a:pt x="1289979" y="416609"/>
                </a:moveTo>
                <a:cubicBezTo>
                  <a:pt x="1289979" y="416762"/>
                  <a:pt x="1290017" y="416838"/>
                  <a:pt x="1290093" y="416838"/>
                </a:cubicBezTo>
                <a:cubicBezTo>
                  <a:pt x="1290169" y="416838"/>
                  <a:pt x="1290207" y="416914"/>
                  <a:pt x="1290207" y="417067"/>
                </a:cubicBezTo>
                <a:cubicBezTo>
                  <a:pt x="1290512" y="416762"/>
                  <a:pt x="1290741" y="416609"/>
                  <a:pt x="1290893" y="416609"/>
                </a:cubicBezTo>
                <a:close/>
                <a:moveTo>
                  <a:pt x="1105880" y="416609"/>
                </a:moveTo>
                <a:lnTo>
                  <a:pt x="1105880" y="417295"/>
                </a:lnTo>
                <a:lnTo>
                  <a:pt x="1106108" y="417295"/>
                </a:lnTo>
                <a:lnTo>
                  <a:pt x="1106108" y="416609"/>
                </a:lnTo>
                <a:close/>
                <a:moveTo>
                  <a:pt x="570422" y="416609"/>
                </a:moveTo>
                <a:cubicBezTo>
                  <a:pt x="570118" y="416762"/>
                  <a:pt x="569965" y="416838"/>
                  <a:pt x="569965" y="416838"/>
                </a:cubicBezTo>
                <a:cubicBezTo>
                  <a:pt x="570270" y="417143"/>
                  <a:pt x="570346" y="417371"/>
                  <a:pt x="570194" y="417524"/>
                </a:cubicBezTo>
                <a:lnTo>
                  <a:pt x="570232" y="417562"/>
                </a:lnTo>
                <a:close/>
                <a:moveTo>
                  <a:pt x="431510" y="416609"/>
                </a:moveTo>
                <a:cubicBezTo>
                  <a:pt x="431052" y="416762"/>
                  <a:pt x="430367" y="417067"/>
                  <a:pt x="429452" y="417524"/>
                </a:cubicBezTo>
                <a:cubicBezTo>
                  <a:pt x="429909" y="418133"/>
                  <a:pt x="430367" y="418286"/>
                  <a:pt x="430824" y="417981"/>
                </a:cubicBezTo>
                <a:cubicBezTo>
                  <a:pt x="431281" y="417676"/>
                  <a:pt x="431891" y="417448"/>
                  <a:pt x="432653" y="417295"/>
                </a:cubicBezTo>
                <a:cubicBezTo>
                  <a:pt x="432348" y="416990"/>
                  <a:pt x="431967" y="416762"/>
                  <a:pt x="431510" y="416609"/>
                </a:cubicBezTo>
                <a:close/>
                <a:moveTo>
                  <a:pt x="416422" y="416609"/>
                </a:moveTo>
                <a:cubicBezTo>
                  <a:pt x="417184" y="417371"/>
                  <a:pt x="417756" y="418057"/>
                  <a:pt x="418137" y="418667"/>
                </a:cubicBezTo>
                <a:cubicBezTo>
                  <a:pt x="418518" y="419276"/>
                  <a:pt x="418860" y="419886"/>
                  <a:pt x="419165" y="420496"/>
                </a:cubicBezTo>
                <a:cubicBezTo>
                  <a:pt x="419013" y="420496"/>
                  <a:pt x="418784" y="420877"/>
                  <a:pt x="418480" y="421639"/>
                </a:cubicBezTo>
                <a:cubicBezTo>
                  <a:pt x="418937" y="421639"/>
                  <a:pt x="419394" y="421600"/>
                  <a:pt x="419851" y="421524"/>
                </a:cubicBezTo>
                <a:lnTo>
                  <a:pt x="421131" y="421250"/>
                </a:lnTo>
                <a:lnTo>
                  <a:pt x="420994" y="421181"/>
                </a:lnTo>
                <a:cubicBezTo>
                  <a:pt x="421451" y="420115"/>
                  <a:pt x="421337" y="419391"/>
                  <a:pt x="420651" y="419010"/>
                </a:cubicBezTo>
                <a:cubicBezTo>
                  <a:pt x="419965" y="418629"/>
                  <a:pt x="419622" y="418057"/>
                  <a:pt x="419622" y="417295"/>
                </a:cubicBezTo>
                <a:cubicBezTo>
                  <a:pt x="419165" y="417143"/>
                  <a:pt x="418708" y="417028"/>
                  <a:pt x="418251" y="416952"/>
                </a:cubicBezTo>
                <a:cubicBezTo>
                  <a:pt x="417794" y="416876"/>
                  <a:pt x="417184" y="416762"/>
                  <a:pt x="416422" y="416609"/>
                </a:cubicBezTo>
                <a:close/>
                <a:moveTo>
                  <a:pt x="356529" y="416609"/>
                </a:moveTo>
                <a:cubicBezTo>
                  <a:pt x="356529" y="416762"/>
                  <a:pt x="356567" y="416838"/>
                  <a:pt x="356643" y="416838"/>
                </a:cubicBezTo>
                <a:cubicBezTo>
                  <a:pt x="356719" y="416838"/>
                  <a:pt x="356758" y="416914"/>
                  <a:pt x="356758" y="417067"/>
                </a:cubicBezTo>
                <a:cubicBezTo>
                  <a:pt x="357062" y="416762"/>
                  <a:pt x="357291" y="416609"/>
                  <a:pt x="357443" y="416609"/>
                </a:cubicBezTo>
                <a:close/>
                <a:moveTo>
                  <a:pt x="239105" y="416609"/>
                </a:moveTo>
                <a:lnTo>
                  <a:pt x="239105" y="416838"/>
                </a:lnTo>
                <a:lnTo>
                  <a:pt x="239562" y="416838"/>
                </a:lnTo>
                <a:close/>
                <a:moveTo>
                  <a:pt x="166562" y="416609"/>
                </a:moveTo>
                <a:cubicBezTo>
                  <a:pt x="166258" y="416914"/>
                  <a:pt x="165915" y="417257"/>
                  <a:pt x="165534" y="417638"/>
                </a:cubicBezTo>
                <a:cubicBezTo>
                  <a:pt x="165153" y="418019"/>
                  <a:pt x="165115" y="418591"/>
                  <a:pt x="165419" y="419353"/>
                </a:cubicBezTo>
                <a:cubicBezTo>
                  <a:pt x="165877" y="419048"/>
                  <a:pt x="166715" y="418591"/>
                  <a:pt x="167934" y="417981"/>
                </a:cubicBezTo>
                <a:cubicBezTo>
                  <a:pt x="167629" y="417676"/>
                  <a:pt x="167362" y="417524"/>
                  <a:pt x="167134" y="417524"/>
                </a:cubicBezTo>
                <a:cubicBezTo>
                  <a:pt x="166905" y="417524"/>
                  <a:pt x="166715" y="417448"/>
                  <a:pt x="166562" y="417295"/>
                </a:cubicBezTo>
                <a:close/>
                <a:moveTo>
                  <a:pt x="131587" y="416609"/>
                </a:moveTo>
                <a:lnTo>
                  <a:pt x="131587" y="416838"/>
                </a:lnTo>
                <a:lnTo>
                  <a:pt x="131587" y="417067"/>
                </a:lnTo>
                <a:lnTo>
                  <a:pt x="131815" y="416838"/>
                </a:lnTo>
                <a:cubicBezTo>
                  <a:pt x="131815" y="416686"/>
                  <a:pt x="131739" y="416609"/>
                  <a:pt x="131587" y="416609"/>
                </a:cubicBezTo>
                <a:close/>
                <a:moveTo>
                  <a:pt x="118556" y="416609"/>
                </a:moveTo>
                <a:cubicBezTo>
                  <a:pt x="118556" y="416762"/>
                  <a:pt x="118480" y="416838"/>
                  <a:pt x="118328" y="416838"/>
                </a:cubicBezTo>
                <a:cubicBezTo>
                  <a:pt x="118480" y="416838"/>
                  <a:pt x="118556" y="416914"/>
                  <a:pt x="118556" y="417067"/>
                </a:cubicBezTo>
                <a:cubicBezTo>
                  <a:pt x="118709" y="416914"/>
                  <a:pt x="118785" y="416838"/>
                  <a:pt x="118785" y="416838"/>
                </a:cubicBezTo>
                <a:cubicBezTo>
                  <a:pt x="118785" y="416686"/>
                  <a:pt x="118709" y="416609"/>
                  <a:pt x="118556" y="416609"/>
                </a:cubicBezTo>
                <a:close/>
                <a:moveTo>
                  <a:pt x="56758" y="416609"/>
                </a:moveTo>
                <a:cubicBezTo>
                  <a:pt x="56758" y="416762"/>
                  <a:pt x="56682" y="416838"/>
                  <a:pt x="56529" y="416838"/>
                </a:cubicBezTo>
                <a:lnTo>
                  <a:pt x="56758" y="416838"/>
                </a:lnTo>
                <a:lnTo>
                  <a:pt x="56987" y="416838"/>
                </a:lnTo>
                <a:cubicBezTo>
                  <a:pt x="56834" y="416686"/>
                  <a:pt x="56758" y="416609"/>
                  <a:pt x="56758" y="416609"/>
                </a:cubicBezTo>
                <a:close/>
                <a:moveTo>
                  <a:pt x="33898" y="416609"/>
                </a:moveTo>
                <a:cubicBezTo>
                  <a:pt x="33441" y="417067"/>
                  <a:pt x="33060" y="417600"/>
                  <a:pt x="32755" y="418210"/>
                </a:cubicBezTo>
                <a:cubicBezTo>
                  <a:pt x="33060" y="418362"/>
                  <a:pt x="33212" y="418438"/>
                  <a:pt x="33212" y="418438"/>
                </a:cubicBezTo>
                <a:cubicBezTo>
                  <a:pt x="33669" y="417981"/>
                  <a:pt x="34051" y="417448"/>
                  <a:pt x="34355" y="416838"/>
                </a:cubicBezTo>
                <a:cubicBezTo>
                  <a:pt x="34355" y="416686"/>
                  <a:pt x="34203" y="416609"/>
                  <a:pt x="33898" y="416609"/>
                </a:cubicBezTo>
                <a:close/>
                <a:moveTo>
                  <a:pt x="227865" y="416571"/>
                </a:moveTo>
                <a:lnTo>
                  <a:pt x="227675" y="417524"/>
                </a:lnTo>
                <a:cubicBezTo>
                  <a:pt x="227827" y="417524"/>
                  <a:pt x="227941" y="417486"/>
                  <a:pt x="228018" y="417409"/>
                </a:cubicBezTo>
                <a:cubicBezTo>
                  <a:pt x="228094" y="417333"/>
                  <a:pt x="228208" y="417295"/>
                  <a:pt x="228361" y="417295"/>
                </a:cubicBezTo>
                <a:cubicBezTo>
                  <a:pt x="228056" y="416990"/>
                  <a:pt x="227903" y="416762"/>
                  <a:pt x="227903" y="416609"/>
                </a:cubicBezTo>
                <a:close/>
                <a:moveTo>
                  <a:pt x="1623582" y="416381"/>
                </a:moveTo>
                <a:cubicBezTo>
                  <a:pt x="1622820" y="417448"/>
                  <a:pt x="1622973" y="418057"/>
                  <a:pt x="1624040" y="418210"/>
                </a:cubicBezTo>
                <a:cubicBezTo>
                  <a:pt x="1624040" y="418057"/>
                  <a:pt x="1624421" y="417752"/>
                  <a:pt x="1625183" y="417295"/>
                </a:cubicBezTo>
                <a:cubicBezTo>
                  <a:pt x="1624726" y="416990"/>
                  <a:pt x="1624421" y="416800"/>
                  <a:pt x="1624268" y="416724"/>
                </a:cubicBezTo>
                <a:cubicBezTo>
                  <a:pt x="1624116" y="416647"/>
                  <a:pt x="1623887" y="416533"/>
                  <a:pt x="1623582" y="416381"/>
                </a:cubicBezTo>
                <a:close/>
                <a:moveTo>
                  <a:pt x="117185" y="416381"/>
                </a:moveTo>
                <a:cubicBezTo>
                  <a:pt x="117185" y="416686"/>
                  <a:pt x="116880" y="417143"/>
                  <a:pt x="116270" y="417752"/>
                </a:cubicBezTo>
                <a:cubicBezTo>
                  <a:pt x="117185" y="417448"/>
                  <a:pt x="117794" y="417295"/>
                  <a:pt x="118099" y="417295"/>
                </a:cubicBezTo>
                <a:cubicBezTo>
                  <a:pt x="117642" y="416838"/>
                  <a:pt x="117337" y="416609"/>
                  <a:pt x="117185" y="416609"/>
                </a:cubicBezTo>
                <a:cubicBezTo>
                  <a:pt x="117185" y="416457"/>
                  <a:pt x="117185" y="416381"/>
                  <a:pt x="117185" y="416381"/>
                </a:cubicBezTo>
                <a:close/>
                <a:moveTo>
                  <a:pt x="51957" y="416381"/>
                </a:moveTo>
                <a:cubicBezTo>
                  <a:pt x="51196" y="417448"/>
                  <a:pt x="51348" y="418057"/>
                  <a:pt x="52415" y="418210"/>
                </a:cubicBezTo>
                <a:cubicBezTo>
                  <a:pt x="52415" y="418057"/>
                  <a:pt x="52796" y="417752"/>
                  <a:pt x="53558" y="417295"/>
                </a:cubicBezTo>
                <a:cubicBezTo>
                  <a:pt x="53101" y="416990"/>
                  <a:pt x="52796" y="416800"/>
                  <a:pt x="52643" y="416724"/>
                </a:cubicBezTo>
                <a:cubicBezTo>
                  <a:pt x="52491" y="416647"/>
                  <a:pt x="52262" y="416533"/>
                  <a:pt x="51957" y="416381"/>
                </a:cubicBezTo>
                <a:close/>
                <a:moveTo>
                  <a:pt x="1907732" y="415924"/>
                </a:moveTo>
                <a:cubicBezTo>
                  <a:pt x="1907580" y="416228"/>
                  <a:pt x="1907542" y="416419"/>
                  <a:pt x="1907618" y="416495"/>
                </a:cubicBezTo>
                <a:cubicBezTo>
                  <a:pt x="1907694" y="416571"/>
                  <a:pt x="1907732" y="416686"/>
                  <a:pt x="1907732" y="416838"/>
                </a:cubicBezTo>
                <a:cubicBezTo>
                  <a:pt x="1908037" y="416686"/>
                  <a:pt x="1908266" y="416571"/>
                  <a:pt x="1908418" y="416495"/>
                </a:cubicBezTo>
                <a:cubicBezTo>
                  <a:pt x="1908571" y="416419"/>
                  <a:pt x="1908875" y="416228"/>
                  <a:pt x="1909332" y="415924"/>
                </a:cubicBezTo>
                <a:close/>
                <a:moveTo>
                  <a:pt x="1756247" y="415924"/>
                </a:moveTo>
                <a:lnTo>
                  <a:pt x="1756018" y="416381"/>
                </a:lnTo>
                <a:lnTo>
                  <a:pt x="1756247" y="416381"/>
                </a:lnTo>
                <a:close/>
                <a:moveTo>
                  <a:pt x="1713270" y="415924"/>
                </a:moveTo>
                <a:lnTo>
                  <a:pt x="1713270" y="416381"/>
                </a:lnTo>
                <a:lnTo>
                  <a:pt x="1713499" y="415924"/>
                </a:lnTo>
                <a:close/>
                <a:moveTo>
                  <a:pt x="1701383" y="415924"/>
                </a:moveTo>
                <a:cubicBezTo>
                  <a:pt x="1701230" y="416381"/>
                  <a:pt x="1701154" y="416838"/>
                  <a:pt x="1701154" y="417295"/>
                </a:cubicBezTo>
                <a:lnTo>
                  <a:pt x="1701611" y="417295"/>
                </a:lnTo>
                <a:cubicBezTo>
                  <a:pt x="1701611" y="416686"/>
                  <a:pt x="1701687" y="416228"/>
                  <a:pt x="1701840" y="415924"/>
                </a:cubicBezTo>
                <a:close/>
                <a:moveTo>
                  <a:pt x="1600265" y="415924"/>
                </a:moveTo>
                <a:cubicBezTo>
                  <a:pt x="1600113" y="416228"/>
                  <a:pt x="1600037" y="416381"/>
                  <a:pt x="1600037" y="416381"/>
                </a:cubicBezTo>
                <a:lnTo>
                  <a:pt x="1600037" y="416609"/>
                </a:lnTo>
                <a:lnTo>
                  <a:pt x="1600265" y="416609"/>
                </a:lnTo>
                <a:lnTo>
                  <a:pt x="1600265" y="416381"/>
                </a:lnTo>
                <a:cubicBezTo>
                  <a:pt x="1600265" y="416228"/>
                  <a:pt x="1600342" y="416076"/>
                  <a:pt x="1600494" y="415924"/>
                </a:cubicBezTo>
                <a:close/>
                <a:moveTo>
                  <a:pt x="1425996" y="415924"/>
                </a:moveTo>
                <a:cubicBezTo>
                  <a:pt x="1425844" y="416228"/>
                  <a:pt x="1425767" y="416381"/>
                  <a:pt x="1425767" y="416381"/>
                </a:cubicBezTo>
                <a:lnTo>
                  <a:pt x="1425767" y="416609"/>
                </a:lnTo>
                <a:lnTo>
                  <a:pt x="1425996" y="416609"/>
                </a:lnTo>
                <a:close/>
                <a:moveTo>
                  <a:pt x="1345757" y="415924"/>
                </a:moveTo>
                <a:cubicBezTo>
                  <a:pt x="1345605" y="416228"/>
                  <a:pt x="1345567" y="416419"/>
                  <a:pt x="1345643" y="416495"/>
                </a:cubicBezTo>
                <a:cubicBezTo>
                  <a:pt x="1345719" y="416571"/>
                  <a:pt x="1345757" y="416686"/>
                  <a:pt x="1345757" y="416838"/>
                </a:cubicBezTo>
                <a:cubicBezTo>
                  <a:pt x="1346062" y="416686"/>
                  <a:pt x="1346291" y="416571"/>
                  <a:pt x="1346443" y="416495"/>
                </a:cubicBezTo>
                <a:cubicBezTo>
                  <a:pt x="1346596" y="416419"/>
                  <a:pt x="1346900" y="416228"/>
                  <a:pt x="1347357" y="415924"/>
                </a:cubicBezTo>
                <a:close/>
                <a:moveTo>
                  <a:pt x="1100165" y="415924"/>
                </a:moveTo>
                <a:cubicBezTo>
                  <a:pt x="1100012" y="415924"/>
                  <a:pt x="1099936" y="416000"/>
                  <a:pt x="1099936" y="416152"/>
                </a:cubicBezTo>
                <a:cubicBezTo>
                  <a:pt x="1099784" y="416457"/>
                  <a:pt x="1099707" y="416609"/>
                  <a:pt x="1099707" y="416609"/>
                </a:cubicBezTo>
                <a:cubicBezTo>
                  <a:pt x="1100165" y="416609"/>
                  <a:pt x="1100546" y="416686"/>
                  <a:pt x="1100850" y="416838"/>
                </a:cubicBezTo>
                <a:lnTo>
                  <a:pt x="1100850" y="416381"/>
                </a:lnTo>
                <a:cubicBezTo>
                  <a:pt x="1100850" y="416076"/>
                  <a:pt x="1100622" y="415924"/>
                  <a:pt x="1100165" y="415924"/>
                </a:cubicBezTo>
                <a:close/>
                <a:moveTo>
                  <a:pt x="1046672" y="415924"/>
                </a:moveTo>
                <a:lnTo>
                  <a:pt x="1046367" y="416381"/>
                </a:lnTo>
                <a:lnTo>
                  <a:pt x="1046444" y="416381"/>
                </a:lnTo>
                <a:cubicBezTo>
                  <a:pt x="1046444" y="416228"/>
                  <a:pt x="1046520" y="416076"/>
                  <a:pt x="1046672" y="415924"/>
                </a:cubicBezTo>
                <a:close/>
                <a:moveTo>
                  <a:pt x="622772" y="415924"/>
                </a:moveTo>
                <a:lnTo>
                  <a:pt x="622543" y="416381"/>
                </a:lnTo>
                <a:lnTo>
                  <a:pt x="622772" y="416381"/>
                </a:lnTo>
                <a:close/>
                <a:moveTo>
                  <a:pt x="579795" y="415924"/>
                </a:moveTo>
                <a:lnTo>
                  <a:pt x="579795" y="416381"/>
                </a:lnTo>
                <a:lnTo>
                  <a:pt x="580023" y="415924"/>
                </a:lnTo>
                <a:close/>
                <a:moveTo>
                  <a:pt x="567908" y="415924"/>
                </a:moveTo>
                <a:cubicBezTo>
                  <a:pt x="567755" y="416381"/>
                  <a:pt x="567679" y="416838"/>
                  <a:pt x="567679" y="417295"/>
                </a:cubicBezTo>
                <a:lnTo>
                  <a:pt x="568136" y="417295"/>
                </a:lnTo>
                <a:cubicBezTo>
                  <a:pt x="568136" y="416686"/>
                  <a:pt x="568213" y="416228"/>
                  <a:pt x="568365" y="415924"/>
                </a:cubicBezTo>
                <a:close/>
                <a:moveTo>
                  <a:pt x="412307" y="415924"/>
                </a:moveTo>
                <a:cubicBezTo>
                  <a:pt x="412155" y="416228"/>
                  <a:pt x="412117" y="416419"/>
                  <a:pt x="412193" y="416495"/>
                </a:cubicBezTo>
                <a:cubicBezTo>
                  <a:pt x="412269" y="416571"/>
                  <a:pt x="412307" y="416686"/>
                  <a:pt x="412307" y="416838"/>
                </a:cubicBezTo>
                <a:cubicBezTo>
                  <a:pt x="412612" y="416686"/>
                  <a:pt x="412841" y="416571"/>
                  <a:pt x="412993" y="416495"/>
                </a:cubicBezTo>
                <a:cubicBezTo>
                  <a:pt x="413145" y="416419"/>
                  <a:pt x="413450" y="416228"/>
                  <a:pt x="413908" y="415924"/>
                </a:cubicBezTo>
                <a:close/>
                <a:moveTo>
                  <a:pt x="177307" y="415924"/>
                </a:moveTo>
                <a:cubicBezTo>
                  <a:pt x="176849" y="416228"/>
                  <a:pt x="176506" y="416381"/>
                  <a:pt x="176278" y="416381"/>
                </a:cubicBezTo>
                <a:cubicBezTo>
                  <a:pt x="176049" y="416381"/>
                  <a:pt x="175783" y="416457"/>
                  <a:pt x="175478" y="416609"/>
                </a:cubicBezTo>
                <a:lnTo>
                  <a:pt x="175414" y="416481"/>
                </a:lnTo>
                <a:lnTo>
                  <a:pt x="174678" y="417638"/>
                </a:lnTo>
                <a:cubicBezTo>
                  <a:pt x="174449" y="418019"/>
                  <a:pt x="174182" y="418438"/>
                  <a:pt x="173878" y="418895"/>
                </a:cubicBezTo>
                <a:cubicBezTo>
                  <a:pt x="174640" y="419353"/>
                  <a:pt x="175173" y="419238"/>
                  <a:pt x="175478" y="418552"/>
                </a:cubicBezTo>
                <a:cubicBezTo>
                  <a:pt x="175783" y="417867"/>
                  <a:pt x="176240" y="417600"/>
                  <a:pt x="176849" y="417752"/>
                </a:cubicBezTo>
                <a:cubicBezTo>
                  <a:pt x="177002" y="417448"/>
                  <a:pt x="177078" y="417143"/>
                  <a:pt x="177078" y="416838"/>
                </a:cubicBezTo>
                <a:cubicBezTo>
                  <a:pt x="177078" y="416533"/>
                  <a:pt x="177154" y="416228"/>
                  <a:pt x="177307" y="415924"/>
                </a:cubicBezTo>
                <a:close/>
                <a:moveTo>
                  <a:pt x="164505" y="415924"/>
                </a:moveTo>
                <a:lnTo>
                  <a:pt x="164048" y="416381"/>
                </a:lnTo>
                <a:cubicBezTo>
                  <a:pt x="164048" y="416686"/>
                  <a:pt x="164124" y="416914"/>
                  <a:pt x="164276" y="417067"/>
                </a:cubicBezTo>
                <a:cubicBezTo>
                  <a:pt x="164581" y="416914"/>
                  <a:pt x="164734" y="416838"/>
                  <a:pt x="164734" y="416838"/>
                </a:cubicBezTo>
                <a:cubicBezTo>
                  <a:pt x="164734" y="416686"/>
                  <a:pt x="164695" y="416571"/>
                  <a:pt x="164619" y="416495"/>
                </a:cubicBezTo>
                <a:cubicBezTo>
                  <a:pt x="164543" y="416419"/>
                  <a:pt x="164505" y="416228"/>
                  <a:pt x="164505" y="415924"/>
                </a:cubicBezTo>
                <a:close/>
                <a:moveTo>
                  <a:pt x="119928" y="415924"/>
                </a:moveTo>
                <a:lnTo>
                  <a:pt x="119699" y="416381"/>
                </a:lnTo>
                <a:lnTo>
                  <a:pt x="120157" y="415924"/>
                </a:lnTo>
                <a:close/>
                <a:moveTo>
                  <a:pt x="28640" y="415924"/>
                </a:moveTo>
                <a:cubicBezTo>
                  <a:pt x="28488" y="416228"/>
                  <a:pt x="28412" y="416381"/>
                  <a:pt x="28412" y="416381"/>
                </a:cubicBezTo>
                <a:lnTo>
                  <a:pt x="28412" y="416609"/>
                </a:lnTo>
                <a:lnTo>
                  <a:pt x="28640" y="416609"/>
                </a:lnTo>
                <a:lnTo>
                  <a:pt x="28640" y="416381"/>
                </a:lnTo>
                <a:cubicBezTo>
                  <a:pt x="28640" y="416228"/>
                  <a:pt x="28717" y="416076"/>
                  <a:pt x="28869" y="415924"/>
                </a:cubicBezTo>
                <a:close/>
                <a:moveTo>
                  <a:pt x="1910933" y="415695"/>
                </a:moveTo>
                <a:cubicBezTo>
                  <a:pt x="1910171" y="416152"/>
                  <a:pt x="1909523" y="416609"/>
                  <a:pt x="1908990" y="417067"/>
                </a:cubicBezTo>
                <a:cubicBezTo>
                  <a:pt x="1908456" y="417524"/>
                  <a:pt x="1908113" y="418362"/>
                  <a:pt x="1907961" y="419581"/>
                </a:cubicBezTo>
                <a:cubicBezTo>
                  <a:pt x="1908418" y="419124"/>
                  <a:pt x="1908837" y="418781"/>
                  <a:pt x="1909218" y="418552"/>
                </a:cubicBezTo>
                <a:cubicBezTo>
                  <a:pt x="1909599" y="418324"/>
                  <a:pt x="1909942" y="418057"/>
                  <a:pt x="1910247" y="417752"/>
                </a:cubicBezTo>
                <a:cubicBezTo>
                  <a:pt x="1910552" y="417448"/>
                  <a:pt x="1910704" y="417143"/>
                  <a:pt x="1910704" y="416838"/>
                </a:cubicBezTo>
                <a:cubicBezTo>
                  <a:pt x="1910704" y="416533"/>
                  <a:pt x="1910780" y="416152"/>
                  <a:pt x="1910933" y="415695"/>
                </a:cubicBezTo>
                <a:close/>
                <a:moveTo>
                  <a:pt x="1603466" y="415695"/>
                </a:moveTo>
                <a:cubicBezTo>
                  <a:pt x="1602551" y="415543"/>
                  <a:pt x="1601789" y="416076"/>
                  <a:pt x="1601180" y="417295"/>
                </a:cubicBezTo>
                <a:cubicBezTo>
                  <a:pt x="1601485" y="417448"/>
                  <a:pt x="1601751" y="417600"/>
                  <a:pt x="1601980" y="417752"/>
                </a:cubicBezTo>
                <a:lnTo>
                  <a:pt x="1602628" y="418123"/>
                </a:lnTo>
                <a:lnTo>
                  <a:pt x="1603466" y="417181"/>
                </a:lnTo>
                <a:cubicBezTo>
                  <a:pt x="1603771" y="416800"/>
                  <a:pt x="1603771" y="416305"/>
                  <a:pt x="1603466" y="415695"/>
                </a:cubicBezTo>
                <a:close/>
                <a:moveTo>
                  <a:pt x="1436511" y="415695"/>
                </a:moveTo>
                <a:cubicBezTo>
                  <a:pt x="1436054" y="416000"/>
                  <a:pt x="1435711" y="416190"/>
                  <a:pt x="1435483" y="416266"/>
                </a:cubicBezTo>
                <a:cubicBezTo>
                  <a:pt x="1435254" y="416343"/>
                  <a:pt x="1435064" y="416533"/>
                  <a:pt x="1434911" y="416838"/>
                </a:cubicBezTo>
                <a:cubicBezTo>
                  <a:pt x="1435064" y="417143"/>
                  <a:pt x="1435140" y="417409"/>
                  <a:pt x="1435140" y="417638"/>
                </a:cubicBezTo>
                <a:cubicBezTo>
                  <a:pt x="1435140" y="417867"/>
                  <a:pt x="1435292" y="418133"/>
                  <a:pt x="1435597" y="418438"/>
                </a:cubicBezTo>
                <a:close/>
                <a:moveTo>
                  <a:pt x="1420510" y="415695"/>
                </a:moveTo>
                <a:lnTo>
                  <a:pt x="1420510" y="415924"/>
                </a:lnTo>
                <a:cubicBezTo>
                  <a:pt x="1420510" y="416076"/>
                  <a:pt x="1420471" y="416152"/>
                  <a:pt x="1420395" y="416152"/>
                </a:cubicBezTo>
                <a:cubicBezTo>
                  <a:pt x="1420319" y="416152"/>
                  <a:pt x="1420281" y="416228"/>
                  <a:pt x="1420281" y="416381"/>
                </a:cubicBezTo>
                <a:cubicBezTo>
                  <a:pt x="1420586" y="416381"/>
                  <a:pt x="1420814" y="416305"/>
                  <a:pt x="1420967" y="416152"/>
                </a:cubicBezTo>
                <a:cubicBezTo>
                  <a:pt x="1421119" y="416000"/>
                  <a:pt x="1421272" y="415924"/>
                  <a:pt x="1421424" y="415924"/>
                </a:cubicBezTo>
                <a:lnTo>
                  <a:pt x="1421424" y="415695"/>
                </a:lnTo>
                <a:close/>
                <a:moveTo>
                  <a:pt x="1348958" y="415695"/>
                </a:moveTo>
                <a:cubicBezTo>
                  <a:pt x="1348196" y="416152"/>
                  <a:pt x="1347548" y="416609"/>
                  <a:pt x="1347015" y="417067"/>
                </a:cubicBezTo>
                <a:cubicBezTo>
                  <a:pt x="1346481" y="417524"/>
                  <a:pt x="1346138" y="418362"/>
                  <a:pt x="1345986" y="419581"/>
                </a:cubicBezTo>
                <a:cubicBezTo>
                  <a:pt x="1346443" y="419124"/>
                  <a:pt x="1346862" y="418781"/>
                  <a:pt x="1347243" y="418552"/>
                </a:cubicBezTo>
                <a:cubicBezTo>
                  <a:pt x="1347624" y="418324"/>
                  <a:pt x="1347967" y="418057"/>
                  <a:pt x="1348272" y="417752"/>
                </a:cubicBezTo>
                <a:cubicBezTo>
                  <a:pt x="1348577" y="417448"/>
                  <a:pt x="1348729" y="417143"/>
                  <a:pt x="1348729" y="416838"/>
                </a:cubicBezTo>
                <a:cubicBezTo>
                  <a:pt x="1348729" y="416533"/>
                  <a:pt x="1348805" y="416152"/>
                  <a:pt x="1348958" y="415695"/>
                </a:cubicBezTo>
                <a:close/>
                <a:moveTo>
                  <a:pt x="1096278" y="415695"/>
                </a:moveTo>
                <a:lnTo>
                  <a:pt x="1094907" y="417067"/>
                </a:lnTo>
                <a:cubicBezTo>
                  <a:pt x="1095364" y="417067"/>
                  <a:pt x="1095707" y="417028"/>
                  <a:pt x="1095936" y="416952"/>
                </a:cubicBezTo>
                <a:cubicBezTo>
                  <a:pt x="1096164" y="416876"/>
                  <a:pt x="1096431" y="416838"/>
                  <a:pt x="1096736" y="416838"/>
                </a:cubicBezTo>
                <a:cubicBezTo>
                  <a:pt x="1096431" y="416533"/>
                  <a:pt x="1096317" y="416305"/>
                  <a:pt x="1096393" y="416152"/>
                </a:cubicBezTo>
                <a:cubicBezTo>
                  <a:pt x="1096469" y="416000"/>
                  <a:pt x="1096431" y="415847"/>
                  <a:pt x="1096278" y="415695"/>
                </a:cubicBezTo>
                <a:close/>
                <a:moveTo>
                  <a:pt x="1038214" y="415695"/>
                </a:moveTo>
                <a:cubicBezTo>
                  <a:pt x="1038366" y="415695"/>
                  <a:pt x="1038366" y="415924"/>
                  <a:pt x="1038214" y="416381"/>
                </a:cubicBezTo>
                <a:cubicBezTo>
                  <a:pt x="1038214" y="416228"/>
                  <a:pt x="1038252" y="416152"/>
                  <a:pt x="1038328" y="416152"/>
                </a:cubicBezTo>
                <a:cubicBezTo>
                  <a:pt x="1038405" y="416152"/>
                  <a:pt x="1038443" y="416076"/>
                  <a:pt x="1038443" y="415924"/>
                </a:cubicBezTo>
                <a:lnTo>
                  <a:pt x="1038671" y="415695"/>
                </a:lnTo>
                <a:close/>
                <a:moveTo>
                  <a:pt x="906769" y="415695"/>
                </a:moveTo>
                <a:cubicBezTo>
                  <a:pt x="905702" y="416305"/>
                  <a:pt x="904864" y="416800"/>
                  <a:pt x="904255" y="417181"/>
                </a:cubicBezTo>
                <a:cubicBezTo>
                  <a:pt x="903645" y="417562"/>
                  <a:pt x="903340" y="418210"/>
                  <a:pt x="903340" y="419124"/>
                </a:cubicBezTo>
                <a:lnTo>
                  <a:pt x="903797" y="419124"/>
                </a:lnTo>
                <a:cubicBezTo>
                  <a:pt x="904255" y="418819"/>
                  <a:pt x="905093" y="418362"/>
                  <a:pt x="906312" y="417752"/>
                </a:cubicBezTo>
                <a:cubicBezTo>
                  <a:pt x="906464" y="417448"/>
                  <a:pt x="906540" y="417143"/>
                  <a:pt x="906540" y="416838"/>
                </a:cubicBezTo>
                <a:cubicBezTo>
                  <a:pt x="906540" y="416533"/>
                  <a:pt x="906617" y="416152"/>
                  <a:pt x="906769" y="415695"/>
                </a:cubicBezTo>
                <a:close/>
                <a:moveTo>
                  <a:pt x="904255" y="415695"/>
                </a:moveTo>
                <a:cubicBezTo>
                  <a:pt x="904102" y="415695"/>
                  <a:pt x="903988" y="415733"/>
                  <a:pt x="903912" y="415809"/>
                </a:cubicBezTo>
                <a:cubicBezTo>
                  <a:pt x="903835" y="415885"/>
                  <a:pt x="903721" y="415924"/>
                  <a:pt x="903569" y="415924"/>
                </a:cubicBezTo>
                <a:lnTo>
                  <a:pt x="903340" y="416381"/>
                </a:lnTo>
                <a:lnTo>
                  <a:pt x="904026" y="416381"/>
                </a:lnTo>
                <a:cubicBezTo>
                  <a:pt x="904178" y="416076"/>
                  <a:pt x="904255" y="415847"/>
                  <a:pt x="904255" y="415695"/>
                </a:cubicBezTo>
                <a:close/>
                <a:moveTo>
                  <a:pt x="893739" y="415695"/>
                </a:moveTo>
                <a:cubicBezTo>
                  <a:pt x="893434" y="416305"/>
                  <a:pt x="893206" y="416762"/>
                  <a:pt x="893053" y="417067"/>
                </a:cubicBezTo>
                <a:cubicBezTo>
                  <a:pt x="892901" y="417371"/>
                  <a:pt x="892748" y="417676"/>
                  <a:pt x="892596" y="417981"/>
                </a:cubicBezTo>
                <a:cubicBezTo>
                  <a:pt x="892901" y="418133"/>
                  <a:pt x="893053" y="418210"/>
                  <a:pt x="893053" y="418210"/>
                </a:cubicBezTo>
                <a:cubicBezTo>
                  <a:pt x="893663" y="417752"/>
                  <a:pt x="893891" y="416914"/>
                  <a:pt x="893739" y="415695"/>
                </a:cubicBezTo>
                <a:close/>
                <a:moveTo>
                  <a:pt x="415508" y="415695"/>
                </a:moveTo>
                <a:cubicBezTo>
                  <a:pt x="414746" y="416152"/>
                  <a:pt x="414098" y="416609"/>
                  <a:pt x="413565" y="417067"/>
                </a:cubicBezTo>
                <a:cubicBezTo>
                  <a:pt x="413031" y="417524"/>
                  <a:pt x="412688" y="418362"/>
                  <a:pt x="412536" y="419581"/>
                </a:cubicBezTo>
                <a:cubicBezTo>
                  <a:pt x="412993" y="419124"/>
                  <a:pt x="413412" y="418781"/>
                  <a:pt x="413793" y="418552"/>
                </a:cubicBezTo>
                <a:cubicBezTo>
                  <a:pt x="414174" y="418324"/>
                  <a:pt x="414517" y="418057"/>
                  <a:pt x="414822" y="417752"/>
                </a:cubicBezTo>
                <a:cubicBezTo>
                  <a:pt x="415127" y="417448"/>
                  <a:pt x="415279" y="417143"/>
                  <a:pt x="415279" y="416838"/>
                </a:cubicBezTo>
                <a:cubicBezTo>
                  <a:pt x="415279" y="416533"/>
                  <a:pt x="415355" y="416152"/>
                  <a:pt x="415508" y="415695"/>
                </a:cubicBezTo>
                <a:close/>
                <a:moveTo>
                  <a:pt x="291911" y="415695"/>
                </a:moveTo>
                <a:cubicBezTo>
                  <a:pt x="291759" y="416000"/>
                  <a:pt x="291721" y="416266"/>
                  <a:pt x="291797" y="416495"/>
                </a:cubicBezTo>
                <a:cubicBezTo>
                  <a:pt x="291873" y="416724"/>
                  <a:pt x="291911" y="416914"/>
                  <a:pt x="291911" y="417067"/>
                </a:cubicBezTo>
                <a:cubicBezTo>
                  <a:pt x="292521" y="416762"/>
                  <a:pt x="292750" y="416609"/>
                  <a:pt x="292597" y="416609"/>
                </a:cubicBezTo>
                <a:cubicBezTo>
                  <a:pt x="292445" y="416457"/>
                  <a:pt x="292330" y="416305"/>
                  <a:pt x="292254" y="416152"/>
                </a:cubicBezTo>
                <a:cubicBezTo>
                  <a:pt x="292178" y="416000"/>
                  <a:pt x="292064" y="415847"/>
                  <a:pt x="291911" y="415695"/>
                </a:cubicBezTo>
                <a:close/>
                <a:moveTo>
                  <a:pt x="175021" y="415695"/>
                </a:moveTo>
                <a:cubicBezTo>
                  <a:pt x="174868" y="415543"/>
                  <a:pt x="174487" y="415771"/>
                  <a:pt x="173878" y="416381"/>
                </a:cubicBezTo>
                <a:lnTo>
                  <a:pt x="175363" y="416381"/>
                </a:lnTo>
                <a:close/>
                <a:moveTo>
                  <a:pt x="128843" y="415695"/>
                </a:moveTo>
                <a:cubicBezTo>
                  <a:pt x="128539" y="416609"/>
                  <a:pt x="128386" y="417143"/>
                  <a:pt x="128386" y="417295"/>
                </a:cubicBezTo>
                <a:lnTo>
                  <a:pt x="128615" y="417295"/>
                </a:lnTo>
                <a:cubicBezTo>
                  <a:pt x="128615" y="417295"/>
                  <a:pt x="128920" y="416838"/>
                  <a:pt x="129529" y="415924"/>
                </a:cubicBezTo>
                <a:cubicBezTo>
                  <a:pt x="129224" y="415924"/>
                  <a:pt x="128996" y="415847"/>
                  <a:pt x="128843" y="415695"/>
                </a:cubicBezTo>
                <a:close/>
                <a:moveTo>
                  <a:pt x="31841" y="415695"/>
                </a:moveTo>
                <a:cubicBezTo>
                  <a:pt x="30926" y="415543"/>
                  <a:pt x="30164" y="416076"/>
                  <a:pt x="29555" y="417295"/>
                </a:cubicBezTo>
                <a:cubicBezTo>
                  <a:pt x="29860" y="417448"/>
                  <a:pt x="30126" y="417600"/>
                  <a:pt x="30355" y="417752"/>
                </a:cubicBezTo>
                <a:lnTo>
                  <a:pt x="31003" y="418123"/>
                </a:lnTo>
                <a:lnTo>
                  <a:pt x="31841" y="417181"/>
                </a:lnTo>
                <a:cubicBezTo>
                  <a:pt x="32146" y="416800"/>
                  <a:pt x="32146" y="416305"/>
                  <a:pt x="31841" y="415695"/>
                </a:cubicBezTo>
                <a:close/>
                <a:moveTo>
                  <a:pt x="1844867" y="415466"/>
                </a:moveTo>
                <a:cubicBezTo>
                  <a:pt x="1844715" y="415466"/>
                  <a:pt x="1844639" y="415543"/>
                  <a:pt x="1844639" y="415695"/>
                </a:cubicBezTo>
                <a:cubicBezTo>
                  <a:pt x="1844639" y="415847"/>
                  <a:pt x="1844562" y="415924"/>
                  <a:pt x="1844410" y="415924"/>
                </a:cubicBezTo>
                <a:cubicBezTo>
                  <a:pt x="1844258" y="416228"/>
                  <a:pt x="1844220" y="416381"/>
                  <a:pt x="1844296" y="416381"/>
                </a:cubicBezTo>
                <a:cubicBezTo>
                  <a:pt x="1844372" y="416381"/>
                  <a:pt x="1844410" y="416457"/>
                  <a:pt x="1844410" y="416609"/>
                </a:cubicBezTo>
                <a:cubicBezTo>
                  <a:pt x="1844715" y="416457"/>
                  <a:pt x="1844982" y="416305"/>
                  <a:pt x="1845210" y="416152"/>
                </a:cubicBezTo>
                <a:cubicBezTo>
                  <a:pt x="1845439" y="416000"/>
                  <a:pt x="1845706" y="415771"/>
                  <a:pt x="1846010" y="415466"/>
                </a:cubicBezTo>
                <a:close/>
                <a:moveTo>
                  <a:pt x="1485508" y="415466"/>
                </a:moveTo>
                <a:cubicBezTo>
                  <a:pt x="1485356" y="415924"/>
                  <a:pt x="1485280" y="416381"/>
                  <a:pt x="1485280" y="416838"/>
                </a:cubicBezTo>
                <a:cubicBezTo>
                  <a:pt x="1485280" y="417295"/>
                  <a:pt x="1485203" y="417676"/>
                  <a:pt x="1485051" y="417981"/>
                </a:cubicBezTo>
                <a:lnTo>
                  <a:pt x="1485508" y="417981"/>
                </a:lnTo>
                <a:cubicBezTo>
                  <a:pt x="1485813" y="417676"/>
                  <a:pt x="1485965" y="417295"/>
                  <a:pt x="1485965" y="416838"/>
                </a:cubicBezTo>
                <a:cubicBezTo>
                  <a:pt x="1485965" y="416381"/>
                  <a:pt x="1486042" y="415924"/>
                  <a:pt x="1486194" y="415466"/>
                </a:cubicBezTo>
                <a:close/>
                <a:moveTo>
                  <a:pt x="1282892" y="415466"/>
                </a:moveTo>
                <a:cubicBezTo>
                  <a:pt x="1282740" y="415466"/>
                  <a:pt x="1282664" y="415543"/>
                  <a:pt x="1282664" y="415695"/>
                </a:cubicBezTo>
                <a:cubicBezTo>
                  <a:pt x="1282664" y="415847"/>
                  <a:pt x="1282588" y="415924"/>
                  <a:pt x="1282435" y="415924"/>
                </a:cubicBezTo>
                <a:cubicBezTo>
                  <a:pt x="1282283" y="416228"/>
                  <a:pt x="1282245" y="416381"/>
                  <a:pt x="1282321" y="416381"/>
                </a:cubicBezTo>
                <a:cubicBezTo>
                  <a:pt x="1282397" y="416381"/>
                  <a:pt x="1282435" y="416457"/>
                  <a:pt x="1282435" y="416609"/>
                </a:cubicBezTo>
                <a:cubicBezTo>
                  <a:pt x="1282740" y="416457"/>
                  <a:pt x="1283007" y="416305"/>
                  <a:pt x="1283235" y="416152"/>
                </a:cubicBezTo>
                <a:cubicBezTo>
                  <a:pt x="1283464" y="416000"/>
                  <a:pt x="1283731" y="415771"/>
                  <a:pt x="1284035" y="415466"/>
                </a:cubicBezTo>
                <a:close/>
                <a:moveTo>
                  <a:pt x="898311" y="415466"/>
                </a:moveTo>
                <a:cubicBezTo>
                  <a:pt x="898768" y="416228"/>
                  <a:pt x="899187" y="416686"/>
                  <a:pt x="899568" y="416838"/>
                </a:cubicBezTo>
                <a:cubicBezTo>
                  <a:pt x="899949" y="416990"/>
                  <a:pt x="900597" y="416686"/>
                  <a:pt x="901511" y="415924"/>
                </a:cubicBezTo>
                <a:cubicBezTo>
                  <a:pt x="900902" y="415771"/>
                  <a:pt x="900406" y="415695"/>
                  <a:pt x="900025" y="415695"/>
                </a:cubicBezTo>
                <a:cubicBezTo>
                  <a:pt x="899645" y="415695"/>
                  <a:pt x="899073" y="415619"/>
                  <a:pt x="898311" y="415466"/>
                </a:cubicBezTo>
                <a:close/>
                <a:moveTo>
                  <a:pt x="896253" y="415466"/>
                </a:moveTo>
                <a:cubicBezTo>
                  <a:pt x="896253" y="415619"/>
                  <a:pt x="896292" y="415733"/>
                  <a:pt x="896368" y="415809"/>
                </a:cubicBezTo>
                <a:cubicBezTo>
                  <a:pt x="896444" y="415885"/>
                  <a:pt x="896406" y="416076"/>
                  <a:pt x="896253" y="416381"/>
                </a:cubicBezTo>
                <a:lnTo>
                  <a:pt x="896482" y="416381"/>
                </a:lnTo>
                <a:cubicBezTo>
                  <a:pt x="896634" y="416076"/>
                  <a:pt x="896673" y="415885"/>
                  <a:pt x="896596" y="415809"/>
                </a:cubicBezTo>
                <a:cubicBezTo>
                  <a:pt x="896520" y="415733"/>
                  <a:pt x="896482" y="415619"/>
                  <a:pt x="896482" y="415466"/>
                </a:cubicBezTo>
                <a:close/>
                <a:moveTo>
                  <a:pt x="694933" y="415466"/>
                </a:moveTo>
                <a:cubicBezTo>
                  <a:pt x="694781" y="415924"/>
                  <a:pt x="694705" y="416381"/>
                  <a:pt x="694705" y="416838"/>
                </a:cubicBezTo>
                <a:cubicBezTo>
                  <a:pt x="694705" y="417295"/>
                  <a:pt x="694628" y="417676"/>
                  <a:pt x="694476" y="417981"/>
                </a:cubicBezTo>
                <a:lnTo>
                  <a:pt x="694933" y="417981"/>
                </a:lnTo>
                <a:cubicBezTo>
                  <a:pt x="695238" y="417676"/>
                  <a:pt x="695390" y="417295"/>
                  <a:pt x="695390" y="416838"/>
                </a:cubicBezTo>
                <a:cubicBezTo>
                  <a:pt x="695390" y="416381"/>
                  <a:pt x="695466" y="415924"/>
                  <a:pt x="695619" y="415466"/>
                </a:cubicBezTo>
                <a:close/>
                <a:moveTo>
                  <a:pt x="349442" y="415466"/>
                </a:moveTo>
                <a:cubicBezTo>
                  <a:pt x="349290" y="415466"/>
                  <a:pt x="349214" y="415543"/>
                  <a:pt x="349214" y="415695"/>
                </a:cubicBezTo>
                <a:cubicBezTo>
                  <a:pt x="349214" y="415847"/>
                  <a:pt x="349137" y="415924"/>
                  <a:pt x="348985" y="415924"/>
                </a:cubicBezTo>
                <a:cubicBezTo>
                  <a:pt x="348833" y="416228"/>
                  <a:pt x="348795" y="416381"/>
                  <a:pt x="348871" y="416381"/>
                </a:cubicBezTo>
                <a:cubicBezTo>
                  <a:pt x="348947" y="416381"/>
                  <a:pt x="348985" y="416457"/>
                  <a:pt x="348985" y="416609"/>
                </a:cubicBezTo>
                <a:cubicBezTo>
                  <a:pt x="349290" y="416457"/>
                  <a:pt x="349557" y="416305"/>
                  <a:pt x="349785" y="416152"/>
                </a:cubicBezTo>
                <a:cubicBezTo>
                  <a:pt x="350014" y="416000"/>
                  <a:pt x="350281" y="415771"/>
                  <a:pt x="350585" y="415466"/>
                </a:cubicBezTo>
                <a:close/>
                <a:moveTo>
                  <a:pt x="288025" y="415466"/>
                </a:moveTo>
                <a:cubicBezTo>
                  <a:pt x="287263" y="416228"/>
                  <a:pt x="286806" y="416762"/>
                  <a:pt x="286653" y="417067"/>
                </a:cubicBezTo>
                <a:cubicBezTo>
                  <a:pt x="286958" y="417067"/>
                  <a:pt x="287263" y="417028"/>
                  <a:pt x="287568" y="416952"/>
                </a:cubicBezTo>
                <a:cubicBezTo>
                  <a:pt x="287873" y="416876"/>
                  <a:pt x="288178" y="416838"/>
                  <a:pt x="288482" y="416838"/>
                </a:cubicBezTo>
                <a:cubicBezTo>
                  <a:pt x="288330" y="416533"/>
                  <a:pt x="288254" y="416305"/>
                  <a:pt x="288254" y="416152"/>
                </a:cubicBezTo>
                <a:cubicBezTo>
                  <a:pt x="288254" y="416000"/>
                  <a:pt x="288178" y="415771"/>
                  <a:pt x="288025" y="415466"/>
                </a:cubicBezTo>
                <a:close/>
                <a:moveTo>
                  <a:pt x="167019" y="415466"/>
                </a:moveTo>
                <a:lnTo>
                  <a:pt x="166671" y="416337"/>
                </a:lnTo>
                <a:lnTo>
                  <a:pt x="167705" y="415924"/>
                </a:lnTo>
                <a:cubicBezTo>
                  <a:pt x="167401" y="415771"/>
                  <a:pt x="167172" y="415619"/>
                  <a:pt x="167019" y="415466"/>
                </a:cubicBezTo>
                <a:close/>
                <a:moveTo>
                  <a:pt x="1930745" y="415390"/>
                </a:moveTo>
                <a:lnTo>
                  <a:pt x="1930592" y="415466"/>
                </a:lnTo>
                <a:lnTo>
                  <a:pt x="1930364" y="415466"/>
                </a:lnTo>
                <a:lnTo>
                  <a:pt x="1930638" y="415604"/>
                </a:lnTo>
                <a:close/>
                <a:moveTo>
                  <a:pt x="1368770" y="415390"/>
                </a:moveTo>
                <a:lnTo>
                  <a:pt x="1368617" y="415466"/>
                </a:lnTo>
                <a:lnTo>
                  <a:pt x="1368389" y="415466"/>
                </a:lnTo>
                <a:lnTo>
                  <a:pt x="1368663" y="415604"/>
                </a:lnTo>
                <a:close/>
                <a:moveTo>
                  <a:pt x="435320" y="415390"/>
                </a:moveTo>
                <a:lnTo>
                  <a:pt x="435167" y="415466"/>
                </a:lnTo>
                <a:lnTo>
                  <a:pt x="434939" y="415466"/>
                </a:lnTo>
                <a:lnTo>
                  <a:pt x="435213" y="415604"/>
                </a:lnTo>
                <a:close/>
                <a:moveTo>
                  <a:pt x="1852640" y="415238"/>
                </a:moveTo>
                <a:lnTo>
                  <a:pt x="1852182" y="415466"/>
                </a:lnTo>
                <a:lnTo>
                  <a:pt x="1852411" y="415695"/>
                </a:lnTo>
                <a:lnTo>
                  <a:pt x="1852411" y="415466"/>
                </a:lnTo>
                <a:close/>
                <a:moveTo>
                  <a:pt x="1848982" y="415238"/>
                </a:moveTo>
                <a:cubicBezTo>
                  <a:pt x="1848677" y="415238"/>
                  <a:pt x="1848373" y="415314"/>
                  <a:pt x="1848068" y="415466"/>
                </a:cubicBezTo>
                <a:lnTo>
                  <a:pt x="1848296" y="415466"/>
                </a:lnTo>
                <a:lnTo>
                  <a:pt x="1848753" y="415466"/>
                </a:lnTo>
                <a:close/>
                <a:moveTo>
                  <a:pt x="1840524" y="415238"/>
                </a:moveTo>
                <a:cubicBezTo>
                  <a:pt x="1839914" y="415543"/>
                  <a:pt x="1839610" y="415695"/>
                  <a:pt x="1839610" y="415695"/>
                </a:cubicBezTo>
                <a:cubicBezTo>
                  <a:pt x="1839762" y="415847"/>
                  <a:pt x="1839762" y="416076"/>
                  <a:pt x="1839610" y="416381"/>
                </a:cubicBezTo>
                <a:lnTo>
                  <a:pt x="1840524" y="415466"/>
                </a:lnTo>
                <a:close/>
                <a:moveTo>
                  <a:pt x="1639585" y="415238"/>
                </a:moveTo>
                <a:lnTo>
                  <a:pt x="1639356" y="415466"/>
                </a:lnTo>
                <a:lnTo>
                  <a:pt x="1639585" y="415466"/>
                </a:lnTo>
                <a:close/>
                <a:moveTo>
                  <a:pt x="1631812" y="415238"/>
                </a:moveTo>
                <a:cubicBezTo>
                  <a:pt x="1631507" y="415238"/>
                  <a:pt x="1631202" y="415314"/>
                  <a:pt x="1630898" y="415466"/>
                </a:cubicBezTo>
                <a:lnTo>
                  <a:pt x="1631126" y="415466"/>
                </a:lnTo>
                <a:lnTo>
                  <a:pt x="1631584" y="415466"/>
                </a:lnTo>
                <a:close/>
                <a:moveTo>
                  <a:pt x="1596836" y="415238"/>
                </a:moveTo>
                <a:lnTo>
                  <a:pt x="1596379" y="415466"/>
                </a:lnTo>
                <a:cubicBezTo>
                  <a:pt x="1596684" y="415466"/>
                  <a:pt x="1596836" y="415619"/>
                  <a:pt x="1596836" y="415924"/>
                </a:cubicBezTo>
                <a:cubicBezTo>
                  <a:pt x="1596989" y="415924"/>
                  <a:pt x="1597065" y="415885"/>
                  <a:pt x="1597065" y="415809"/>
                </a:cubicBezTo>
                <a:cubicBezTo>
                  <a:pt x="1597065" y="415733"/>
                  <a:pt x="1597141" y="415695"/>
                  <a:pt x="1597294" y="415695"/>
                </a:cubicBezTo>
                <a:cubicBezTo>
                  <a:pt x="1596989" y="415390"/>
                  <a:pt x="1596836" y="415238"/>
                  <a:pt x="1596836" y="415238"/>
                </a:cubicBezTo>
                <a:close/>
                <a:moveTo>
                  <a:pt x="1545630" y="415238"/>
                </a:moveTo>
                <a:cubicBezTo>
                  <a:pt x="1545325" y="415390"/>
                  <a:pt x="1545173" y="415504"/>
                  <a:pt x="1545173" y="415581"/>
                </a:cubicBezTo>
                <a:cubicBezTo>
                  <a:pt x="1545173" y="415657"/>
                  <a:pt x="1545097" y="415771"/>
                  <a:pt x="1544944" y="415924"/>
                </a:cubicBezTo>
                <a:lnTo>
                  <a:pt x="1544944" y="416381"/>
                </a:lnTo>
                <a:cubicBezTo>
                  <a:pt x="1545706" y="415924"/>
                  <a:pt x="1546240" y="415619"/>
                  <a:pt x="1546544" y="415466"/>
                </a:cubicBezTo>
                <a:cubicBezTo>
                  <a:pt x="1546240" y="415314"/>
                  <a:pt x="1545935" y="415238"/>
                  <a:pt x="1545630" y="415238"/>
                </a:cubicBezTo>
                <a:close/>
                <a:moveTo>
                  <a:pt x="1533057" y="415238"/>
                </a:moveTo>
                <a:cubicBezTo>
                  <a:pt x="1532905" y="415390"/>
                  <a:pt x="1532676" y="415466"/>
                  <a:pt x="1532371" y="415466"/>
                </a:cubicBezTo>
                <a:cubicBezTo>
                  <a:pt x="1532523" y="415771"/>
                  <a:pt x="1532638" y="416038"/>
                  <a:pt x="1532714" y="416266"/>
                </a:cubicBezTo>
                <a:cubicBezTo>
                  <a:pt x="1532790" y="416495"/>
                  <a:pt x="1532905" y="416762"/>
                  <a:pt x="1533057" y="417067"/>
                </a:cubicBezTo>
                <a:cubicBezTo>
                  <a:pt x="1533209" y="417067"/>
                  <a:pt x="1533362" y="416990"/>
                  <a:pt x="1533514" y="416838"/>
                </a:cubicBezTo>
                <a:cubicBezTo>
                  <a:pt x="1533209" y="416228"/>
                  <a:pt x="1533057" y="415695"/>
                  <a:pt x="1533057" y="415238"/>
                </a:cubicBezTo>
                <a:close/>
                <a:moveTo>
                  <a:pt x="1428511" y="415238"/>
                </a:moveTo>
                <a:cubicBezTo>
                  <a:pt x="1428358" y="415238"/>
                  <a:pt x="1428206" y="415314"/>
                  <a:pt x="1428053" y="415466"/>
                </a:cubicBezTo>
                <a:lnTo>
                  <a:pt x="1428282" y="415466"/>
                </a:lnTo>
                <a:lnTo>
                  <a:pt x="1428511" y="415466"/>
                </a:lnTo>
                <a:cubicBezTo>
                  <a:pt x="1428511" y="415314"/>
                  <a:pt x="1428511" y="415238"/>
                  <a:pt x="1428511" y="415238"/>
                </a:cubicBezTo>
                <a:close/>
                <a:moveTo>
                  <a:pt x="1290665" y="415238"/>
                </a:moveTo>
                <a:lnTo>
                  <a:pt x="1290207" y="415466"/>
                </a:lnTo>
                <a:lnTo>
                  <a:pt x="1290436" y="415695"/>
                </a:lnTo>
                <a:lnTo>
                  <a:pt x="1290436" y="415466"/>
                </a:lnTo>
                <a:close/>
                <a:moveTo>
                  <a:pt x="1287007" y="415238"/>
                </a:moveTo>
                <a:cubicBezTo>
                  <a:pt x="1286702" y="415238"/>
                  <a:pt x="1286398" y="415314"/>
                  <a:pt x="1286093" y="415466"/>
                </a:cubicBezTo>
                <a:lnTo>
                  <a:pt x="1286321" y="415466"/>
                </a:lnTo>
                <a:lnTo>
                  <a:pt x="1286778" y="415466"/>
                </a:lnTo>
                <a:close/>
                <a:moveTo>
                  <a:pt x="1278549" y="415238"/>
                </a:moveTo>
                <a:cubicBezTo>
                  <a:pt x="1277939" y="415543"/>
                  <a:pt x="1277635" y="415695"/>
                  <a:pt x="1277635" y="415695"/>
                </a:cubicBezTo>
                <a:cubicBezTo>
                  <a:pt x="1277787" y="415847"/>
                  <a:pt x="1277787" y="416076"/>
                  <a:pt x="1277635" y="416381"/>
                </a:cubicBezTo>
                <a:lnTo>
                  <a:pt x="1278549" y="415466"/>
                </a:lnTo>
                <a:close/>
                <a:moveTo>
                  <a:pt x="1087134" y="415238"/>
                </a:moveTo>
                <a:cubicBezTo>
                  <a:pt x="1086677" y="415695"/>
                  <a:pt x="1086449" y="416228"/>
                  <a:pt x="1086449" y="416838"/>
                </a:cubicBezTo>
                <a:lnTo>
                  <a:pt x="1087134" y="416838"/>
                </a:lnTo>
                <a:cubicBezTo>
                  <a:pt x="1087134" y="416381"/>
                  <a:pt x="1087287" y="415847"/>
                  <a:pt x="1087592" y="415238"/>
                </a:cubicBezTo>
                <a:close/>
                <a:moveTo>
                  <a:pt x="979464" y="415238"/>
                </a:moveTo>
                <a:cubicBezTo>
                  <a:pt x="979311" y="415238"/>
                  <a:pt x="979159" y="415314"/>
                  <a:pt x="979007" y="415466"/>
                </a:cubicBezTo>
                <a:lnTo>
                  <a:pt x="979235" y="415466"/>
                </a:lnTo>
                <a:lnTo>
                  <a:pt x="979464" y="415466"/>
                </a:lnTo>
                <a:cubicBezTo>
                  <a:pt x="979464" y="415314"/>
                  <a:pt x="979464" y="415238"/>
                  <a:pt x="979464" y="415238"/>
                </a:cubicBezTo>
                <a:close/>
                <a:moveTo>
                  <a:pt x="755055" y="415238"/>
                </a:moveTo>
                <a:cubicBezTo>
                  <a:pt x="754750" y="415390"/>
                  <a:pt x="754598" y="415504"/>
                  <a:pt x="754598" y="415581"/>
                </a:cubicBezTo>
                <a:cubicBezTo>
                  <a:pt x="754598" y="415657"/>
                  <a:pt x="754521" y="415771"/>
                  <a:pt x="754369" y="415924"/>
                </a:cubicBezTo>
                <a:lnTo>
                  <a:pt x="754369" y="416381"/>
                </a:lnTo>
                <a:cubicBezTo>
                  <a:pt x="755131" y="415924"/>
                  <a:pt x="755665" y="415619"/>
                  <a:pt x="755969" y="415466"/>
                </a:cubicBezTo>
                <a:cubicBezTo>
                  <a:pt x="755665" y="415314"/>
                  <a:pt x="755360" y="415238"/>
                  <a:pt x="755055" y="415238"/>
                </a:cubicBezTo>
                <a:close/>
                <a:moveTo>
                  <a:pt x="742482" y="415238"/>
                </a:moveTo>
                <a:cubicBezTo>
                  <a:pt x="742329" y="415390"/>
                  <a:pt x="742101" y="415466"/>
                  <a:pt x="741796" y="415466"/>
                </a:cubicBezTo>
                <a:cubicBezTo>
                  <a:pt x="741948" y="415771"/>
                  <a:pt x="742063" y="416038"/>
                  <a:pt x="742139" y="416266"/>
                </a:cubicBezTo>
                <a:cubicBezTo>
                  <a:pt x="742215" y="416495"/>
                  <a:pt x="742329" y="416762"/>
                  <a:pt x="742482" y="417067"/>
                </a:cubicBezTo>
                <a:cubicBezTo>
                  <a:pt x="742634" y="417067"/>
                  <a:pt x="742787" y="416990"/>
                  <a:pt x="742939" y="416838"/>
                </a:cubicBezTo>
                <a:cubicBezTo>
                  <a:pt x="742634" y="416228"/>
                  <a:pt x="742482" y="415695"/>
                  <a:pt x="742482" y="415238"/>
                </a:cubicBezTo>
                <a:close/>
                <a:moveTo>
                  <a:pt x="357215" y="415238"/>
                </a:moveTo>
                <a:lnTo>
                  <a:pt x="356758" y="415466"/>
                </a:lnTo>
                <a:lnTo>
                  <a:pt x="356986" y="415695"/>
                </a:lnTo>
                <a:lnTo>
                  <a:pt x="356986" y="415466"/>
                </a:lnTo>
                <a:close/>
                <a:moveTo>
                  <a:pt x="353557" y="415238"/>
                </a:moveTo>
                <a:cubicBezTo>
                  <a:pt x="353252" y="415238"/>
                  <a:pt x="352947" y="415314"/>
                  <a:pt x="352643" y="415466"/>
                </a:cubicBezTo>
                <a:lnTo>
                  <a:pt x="352871" y="415466"/>
                </a:lnTo>
                <a:lnTo>
                  <a:pt x="353329" y="415466"/>
                </a:lnTo>
                <a:close/>
                <a:moveTo>
                  <a:pt x="345099" y="415238"/>
                </a:moveTo>
                <a:cubicBezTo>
                  <a:pt x="344489" y="415543"/>
                  <a:pt x="344185" y="415695"/>
                  <a:pt x="344185" y="415695"/>
                </a:cubicBezTo>
                <a:cubicBezTo>
                  <a:pt x="344337" y="415847"/>
                  <a:pt x="344337" y="416076"/>
                  <a:pt x="344185" y="416381"/>
                </a:cubicBezTo>
                <a:lnTo>
                  <a:pt x="345099" y="415466"/>
                </a:lnTo>
                <a:close/>
                <a:moveTo>
                  <a:pt x="279338" y="415238"/>
                </a:moveTo>
                <a:lnTo>
                  <a:pt x="278881" y="415466"/>
                </a:lnTo>
                <a:lnTo>
                  <a:pt x="279110" y="415466"/>
                </a:lnTo>
                <a:close/>
                <a:moveTo>
                  <a:pt x="169305" y="415238"/>
                </a:moveTo>
                <a:cubicBezTo>
                  <a:pt x="170068" y="416152"/>
                  <a:pt x="170525" y="416647"/>
                  <a:pt x="170677" y="416724"/>
                </a:cubicBezTo>
                <a:cubicBezTo>
                  <a:pt x="170830" y="416800"/>
                  <a:pt x="171211" y="416533"/>
                  <a:pt x="171820" y="415924"/>
                </a:cubicBezTo>
                <a:cubicBezTo>
                  <a:pt x="170906" y="415619"/>
                  <a:pt x="170068" y="415390"/>
                  <a:pt x="169305" y="415238"/>
                </a:cubicBezTo>
                <a:close/>
                <a:moveTo>
                  <a:pt x="119013" y="415238"/>
                </a:moveTo>
                <a:lnTo>
                  <a:pt x="118785" y="415466"/>
                </a:lnTo>
                <a:lnTo>
                  <a:pt x="118785" y="415695"/>
                </a:lnTo>
                <a:cubicBezTo>
                  <a:pt x="118937" y="415543"/>
                  <a:pt x="119013" y="415466"/>
                  <a:pt x="119013" y="415466"/>
                </a:cubicBezTo>
                <a:close/>
                <a:moveTo>
                  <a:pt x="67959" y="415238"/>
                </a:moveTo>
                <a:lnTo>
                  <a:pt x="67731" y="415466"/>
                </a:lnTo>
                <a:lnTo>
                  <a:pt x="67959" y="415466"/>
                </a:lnTo>
                <a:close/>
                <a:moveTo>
                  <a:pt x="60187" y="415238"/>
                </a:moveTo>
                <a:cubicBezTo>
                  <a:pt x="59882" y="415238"/>
                  <a:pt x="59578" y="415314"/>
                  <a:pt x="59273" y="415466"/>
                </a:cubicBezTo>
                <a:lnTo>
                  <a:pt x="59501" y="415466"/>
                </a:lnTo>
                <a:lnTo>
                  <a:pt x="59959" y="415466"/>
                </a:lnTo>
                <a:close/>
                <a:moveTo>
                  <a:pt x="25211" y="415238"/>
                </a:moveTo>
                <a:lnTo>
                  <a:pt x="24754" y="415466"/>
                </a:lnTo>
                <a:cubicBezTo>
                  <a:pt x="25059" y="415466"/>
                  <a:pt x="25211" y="415619"/>
                  <a:pt x="25211" y="415924"/>
                </a:cubicBezTo>
                <a:cubicBezTo>
                  <a:pt x="25364" y="415924"/>
                  <a:pt x="25440" y="415885"/>
                  <a:pt x="25440" y="415809"/>
                </a:cubicBezTo>
                <a:cubicBezTo>
                  <a:pt x="25440" y="415733"/>
                  <a:pt x="25516" y="415695"/>
                  <a:pt x="25669" y="415695"/>
                </a:cubicBezTo>
                <a:cubicBezTo>
                  <a:pt x="25364" y="415390"/>
                  <a:pt x="25211" y="415238"/>
                  <a:pt x="25211" y="415238"/>
                </a:cubicBezTo>
                <a:close/>
                <a:moveTo>
                  <a:pt x="1481165" y="415009"/>
                </a:moveTo>
                <a:cubicBezTo>
                  <a:pt x="1480860" y="415619"/>
                  <a:pt x="1480707" y="415924"/>
                  <a:pt x="1480707" y="415924"/>
                </a:cubicBezTo>
                <a:lnTo>
                  <a:pt x="1480707" y="416152"/>
                </a:lnTo>
                <a:cubicBezTo>
                  <a:pt x="1480707" y="416305"/>
                  <a:pt x="1480784" y="416381"/>
                  <a:pt x="1480936" y="416381"/>
                </a:cubicBezTo>
                <a:cubicBezTo>
                  <a:pt x="1481089" y="415924"/>
                  <a:pt x="1481317" y="415695"/>
                  <a:pt x="1481622" y="415695"/>
                </a:cubicBezTo>
                <a:cubicBezTo>
                  <a:pt x="1481470" y="415543"/>
                  <a:pt x="1481393" y="415428"/>
                  <a:pt x="1481393" y="415352"/>
                </a:cubicBezTo>
                <a:cubicBezTo>
                  <a:pt x="1481393" y="415276"/>
                  <a:pt x="1481317" y="415162"/>
                  <a:pt x="1481165" y="415009"/>
                </a:cubicBezTo>
                <a:close/>
                <a:moveTo>
                  <a:pt x="690590" y="415009"/>
                </a:moveTo>
                <a:cubicBezTo>
                  <a:pt x="690285" y="415619"/>
                  <a:pt x="690132" y="415924"/>
                  <a:pt x="690132" y="415924"/>
                </a:cubicBezTo>
                <a:lnTo>
                  <a:pt x="690132" y="416152"/>
                </a:lnTo>
                <a:cubicBezTo>
                  <a:pt x="690132" y="416305"/>
                  <a:pt x="690209" y="416381"/>
                  <a:pt x="690361" y="416381"/>
                </a:cubicBezTo>
                <a:cubicBezTo>
                  <a:pt x="690513" y="415924"/>
                  <a:pt x="690742" y="415695"/>
                  <a:pt x="691047" y="415695"/>
                </a:cubicBezTo>
                <a:cubicBezTo>
                  <a:pt x="690895" y="415543"/>
                  <a:pt x="690818" y="415428"/>
                  <a:pt x="690818" y="415352"/>
                </a:cubicBezTo>
                <a:cubicBezTo>
                  <a:pt x="690818" y="415276"/>
                  <a:pt x="690742" y="415162"/>
                  <a:pt x="690590" y="415009"/>
                </a:cubicBezTo>
                <a:close/>
                <a:moveTo>
                  <a:pt x="232247" y="415009"/>
                </a:moveTo>
                <a:cubicBezTo>
                  <a:pt x="231789" y="415466"/>
                  <a:pt x="231409" y="415771"/>
                  <a:pt x="231104" y="415924"/>
                </a:cubicBezTo>
                <a:cubicBezTo>
                  <a:pt x="231104" y="416228"/>
                  <a:pt x="231180" y="416457"/>
                  <a:pt x="231332" y="416609"/>
                </a:cubicBezTo>
                <a:lnTo>
                  <a:pt x="232475" y="415466"/>
                </a:lnTo>
                <a:cubicBezTo>
                  <a:pt x="232475" y="415314"/>
                  <a:pt x="232399" y="415162"/>
                  <a:pt x="232247" y="415009"/>
                </a:cubicBezTo>
                <a:close/>
                <a:moveTo>
                  <a:pt x="1924649" y="414781"/>
                </a:moveTo>
                <a:lnTo>
                  <a:pt x="1924649" y="415009"/>
                </a:lnTo>
                <a:lnTo>
                  <a:pt x="1924877" y="415009"/>
                </a:lnTo>
                <a:close/>
                <a:moveTo>
                  <a:pt x="1858126" y="414781"/>
                </a:moveTo>
                <a:cubicBezTo>
                  <a:pt x="1858126" y="415238"/>
                  <a:pt x="1858126" y="415466"/>
                  <a:pt x="1858126" y="415466"/>
                </a:cubicBezTo>
                <a:cubicBezTo>
                  <a:pt x="1858278" y="415314"/>
                  <a:pt x="1858355" y="415085"/>
                  <a:pt x="1858355" y="414781"/>
                </a:cubicBezTo>
                <a:close/>
                <a:moveTo>
                  <a:pt x="1765162" y="414781"/>
                </a:moveTo>
                <a:cubicBezTo>
                  <a:pt x="1764400" y="415085"/>
                  <a:pt x="1763905" y="415352"/>
                  <a:pt x="1763676" y="415581"/>
                </a:cubicBezTo>
                <a:cubicBezTo>
                  <a:pt x="1763448" y="415809"/>
                  <a:pt x="1763181" y="416076"/>
                  <a:pt x="1762876" y="416381"/>
                </a:cubicBezTo>
                <a:cubicBezTo>
                  <a:pt x="1763486" y="416533"/>
                  <a:pt x="1763943" y="416533"/>
                  <a:pt x="1764248" y="416381"/>
                </a:cubicBezTo>
                <a:cubicBezTo>
                  <a:pt x="1764552" y="416228"/>
                  <a:pt x="1764857" y="415695"/>
                  <a:pt x="1765162" y="414781"/>
                </a:cubicBezTo>
                <a:close/>
                <a:moveTo>
                  <a:pt x="1715099" y="414781"/>
                </a:moveTo>
                <a:lnTo>
                  <a:pt x="1715099" y="415009"/>
                </a:lnTo>
                <a:lnTo>
                  <a:pt x="1715785" y="415009"/>
                </a:lnTo>
                <a:lnTo>
                  <a:pt x="1715785" y="414781"/>
                </a:lnTo>
                <a:close/>
                <a:moveTo>
                  <a:pt x="1479793" y="414781"/>
                </a:moveTo>
                <a:lnTo>
                  <a:pt x="1479107" y="415466"/>
                </a:lnTo>
                <a:cubicBezTo>
                  <a:pt x="1478802" y="416076"/>
                  <a:pt x="1478650" y="416533"/>
                  <a:pt x="1478650" y="416838"/>
                </a:cubicBezTo>
                <a:lnTo>
                  <a:pt x="1479107" y="416838"/>
                </a:lnTo>
                <a:cubicBezTo>
                  <a:pt x="1479260" y="416533"/>
                  <a:pt x="1479641" y="415924"/>
                  <a:pt x="1480250" y="415009"/>
                </a:cubicBezTo>
                <a:cubicBezTo>
                  <a:pt x="1480098" y="415009"/>
                  <a:pt x="1479945" y="414933"/>
                  <a:pt x="1479793" y="414781"/>
                </a:cubicBezTo>
                <a:close/>
                <a:moveTo>
                  <a:pt x="1435597" y="414781"/>
                </a:moveTo>
                <a:lnTo>
                  <a:pt x="1435826" y="415009"/>
                </a:lnTo>
                <a:lnTo>
                  <a:pt x="1435826" y="414781"/>
                </a:lnTo>
                <a:close/>
                <a:moveTo>
                  <a:pt x="1362674" y="414781"/>
                </a:moveTo>
                <a:lnTo>
                  <a:pt x="1362674" y="415009"/>
                </a:lnTo>
                <a:lnTo>
                  <a:pt x="1362902" y="415009"/>
                </a:lnTo>
                <a:close/>
                <a:moveTo>
                  <a:pt x="1296151" y="414781"/>
                </a:moveTo>
                <a:cubicBezTo>
                  <a:pt x="1296151" y="415238"/>
                  <a:pt x="1296151" y="415466"/>
                  <a:pt x="1296151" y="415466"/>
                </a:cubicBezTo>
                <a:cubicBezTo>
                  <a:pt x="1296304" y="415314"/>
                  <a:pt x="1296380" y="415085"/>
                  <a:pt x="1296380" y="414781"/>
                </a:cubicBezTo>
                <a:close/>
                <a:moveTo>
                  <a:pt x="1036842" y="414781"/>
                </a:moveTo>
                <a:cubicBezTo>
                  <a:pt x="1036538" y="415695"/>
                  <a:pt x="1036233" y="416457"/>
                  <a:pt x="1035928" y="417067"/>
                </a:cubicBezTo>
                <a:cubicBezTo>
                  <a:pt x="1035623" y="417676"/>
                  <a:pt x="1035318" y="418362"/>
                  <a:pt x="1035014" y="419124"/>
                </a:cubicBezTo>
                <a:lnTo>
                  <a:pt x="1036842" y="419124"/>
                </a:lnTo>
                <a:cubicBezTo>
                  <a:pt x="1036995" y="418362"/>
                  <a:pt x="1037147" y="417676"/>
                  <a:pt x="1037300" y="417067"/>
                </a:cubicBezTo>
                <a:cubicBezTo>
                  <a:pt x="1037452" y="416457"/>
                  <a:pt x="1037300" y="415695"/>
                  <a:pt x="1036842" y="414781"/>
                </a:cubicBezTo>
                <a:close/>
                <a:moveTo>
                  <a:pt x="990437" y="414781"/>
                </a:moveTo>
                <a:cubicBezTo>
                  <a:pt x="990437" y="415085"/>
                  <a:pt x="990361" y="415390"/>
                  <a:pt x="990208" y="415695"/>
                </a:cubicBezTo>
                <a:cubicBezTo>
                  <a:pt x="990513" y="415543"/>
                  <a:pt x="990665" y="415466"/>
                  <a:pt x="990665" y="415466"/>
                </a:cubicBezTo>
                <a:cubicBezTo>
                  <a:pt x="990665" y="415466"/>
                  <a:pt x="990665" y="415238"/>
                  <a:pt x="990665" y="414781"/>
                </a:cubicBezTo>
                <a:close/>
                <a:moveTo>
                  <a:pt x="689218" y="414781"/>
                </a:moveTo>
                <a:lnTo>
                  <a:pt x="688532" y="415466"/>
                </a:lnTo>
                <a:cubicBezTo>
                  <a:pt x="688227" y="416076"/>
                  <a:pt x="688075" y="416533"/>
                  <a:pt x="688075" y="416838"/>
                </a:cubicBezTo>
                <a:lnTo>
                  <a:pt x="688532" y="416838"/>
                </a:lnTo>
                <a:cubicBezTo>
                  <a:pt x="688685" y="416533"/>
                  <a:pt x="689066" y="415924"/>
                  <a:pt x="689675" y="415009"/>
                </a:cubicBezTo>
                <a:cubicBezTo>
                  <a:pt x="689523" y="415009"/>
                  <a:pt x="689370" y="414933"/>
                  <a:pt x="689218" y="414781"/>
                </a:cubicBezTo>
                <a:close/>
                <a:moveTo>
                  <a:pt x="631687" y="414781"/>
                </a:moveTo>
                <a:cubicBezTo>
                  <a:pt x="630925" y="415085"/>
                  <a:pt x="630430" y="415352"/>
                  <a:pt x="630201" y="415581"/>
                </a:cubicBezTo>
                <a:cubicBezTo>
                  <a:pt x="629973" y="415809"/>
                  <a:pt x="629706" y="416076"/>
                  <a:pt x="629401" y="416381"/>
                </a:cubicBezTo>
                <a:cubicBezTo>
                  <a:pt x="630011" y="416533"/>
                  <a:pt x="630468" y="416533"/>
                  <a:pt x="630773" y="416381"/>
                </a:cubicBezTo>
                <a:cubicBezTo>
                  <a:pt x="631077" y="416228"/>
                  <a:pt x="631382" y="415695"/>
                  <a:pt x="631687" y="414781"/>
                </a:cubicBezTo>
                <a:close/>
                <a:moveTo>
                  <a:pt x="581624" y="414781"/>
                </a:moveTo>
                <a:lnTo>
                  <a:pt x="581624" y="415009"/>
                </a:lnTo>
                <a:lnTo>
                  <a:pt x="582310" y="415009"/>
                </a:lnTo>
                <a:lnTo>
                  <a:pt x="582310" y="414781"/>
                </a:lnTo>
                <a:close/>
                <a:moveTo>
                  <a:pt x="429224" y="414781"/>
                </a:moveTo>
                <a:lnTo>
                  <a:pt x="429224" y="415009"/>
                </a:lnTo>
                <a:lnTo>
                  <a:pt x="429452" y="415009"/>
                </a:lnTo>
                <a:close/>
                <a:moveTo>
                  <a:pt x="362701" y="414781"/>
                </a:moveTo>
                <a:cubicBezTo>
                  <a:pt x="362701" y="415238"/>
                  <a:pt x="362701" y="415466"/>
                  <a:pt x="362701" y="415466"/>
                </a:cubicBezTo>
                <a:cubicBezTo>
                  <a:pt x="362854" y="415314"/>
                  <a:pt x="362930" y="415085"/>
                  <a:pt x="362930" y="414781"/>
                </a:cubicBezTo>
                <a:close/>
                <a:moveTo>
                  <a:pt x="241848" y="414781"/>
                </a:moveTo>
                <a:cubicBezTo>
                  <a:pt x="241391" y="414933"/>
                  <a:pt x="240934" y="415009"/>
                  <a:pt x="240476" y="415009"/>
                </a:cubicBezTo>
                <a:cubicBezTo>
                  <a:pt x="240476" y="415771"/>
                  <a:pt x="240324" y="416609"/>
                  <a:pt x="240019" y="417524"/>
                </a:cubicBezTo>
                <a:cubicBezTo>
                  <a:pt x="240934" y="416762"/>
                  <a:pt x="241543" y="415847"/>
                  <a:pt x="241848" y="414781"/>
                </a:cubicBezTo>
                <a:close/>
                <a:moveTo>
                  <a:pt x="237733" y="414781"/>
                </a:moveTo>
                <a:cubicBezTo>
                  <a:pt x="237123" y="415390"/>
                  <a:pt x="236514" y="415771"/>
                  <a:pt x="235904" y="415924"/>
                </a:cubicBezTo>
                <a:lnTo>
                  <a:pt x="235904" y="417067"/>
                </a:lnTo>
                <a:cubicBezTo>
                  <a:pt x="236209" y="417371"/>
                  <a:pt x="236514" y="417524"/>
                  <a:pt x="236819" y="417524"/>
                </a:cubicBezTo>
                <a:cubicBezTo>
                  <a:pt x="237123" y="417524"/>
                  <a:pt x="237428" y="417600"/>
                  <a:pt x="237733" y="417752"/>
                </a:cubicBezTo>
                <a:cubicBezTo>
                  <a:pt x="238190" y="417295"/>
                  <a:pt x="238419" y="416838"/>
                  <a:pt x="238419" y="416381"/>
                </a:cubicBezTo>
                <a:cubicBezTo>
                  <a:pt x="238267" y="415924"/>
                  <a:pt x="238038" y="415390"/>
                  <a:pt x="237733" y="414781"/>
                </a:cubicBezTo>
                <a:close/>
                <a:moveTo>
                  <a:pt x="174335" y="414781"/>
                </a:moveTo>
                <a:lnTo>
                  <a:pt x="174335" y="415009"/>
                </a:lnTo>
                <a:cubicBezTo>
                  <a:pt x="174487" y="415009"/>
                  <a:pt x="174563" y="414933"/>
                  <a:pt x="174563" y="414781"/>
                </a:cubicBezTo>
                <a:close/>
                <a:moveTo>
                  <a:pt x="124728" y="414781"/>
                </a:moveTo>
                <a:cubicBezTo>
                  <a:pt x="124728" y="415085"/>
                  <a:pt x="124652" y="415314"/>
                  <a:pt x="124500" y="415466"/>
                </a:cubicBezTo>
                <a:lnTo>
                  <a:pt x="124728" y="415466"/>
                </a:lnTo>
                <a:cubicBezTo>
                  <a:pt x="124881" y="415314"/>
                  <a:pt x="124957" y="415085"/>
                  <a:pt x="124957" y="414781"/>
                </a:cubicBezTo>
                <a:close/>
                <a:moveTo>
                  <a:pt x="1837095" y="414638"/>
                </a:moveTo>
                <a:lnTo>
                  <a:pt x="1837095" y="415695"/>
                </a:lnTo>
                <a:cubicBezTo>
                  <a:pt x="1837095" y="416152"/>
                  <a:pt x="1837019" y="416762"/>
                  <a:pt x="1836866" y="417524"/>
                </a:cubicBezTo>
                <a:cubicBezTo>
                  <a:pt x="1837323" y="417067"/>
                  <a:pt x="1837704" y="416647"/>
                  <a:pt x="1838009" y="416266"/>
                </a:cubicBezTo>
                <a:cubicBezTo>
                  <a:pt x="1838314" y="415885"/>
                  <a:pt x="1838619" y="415543"/>
                  <a:pt x="1838924" y="415238"/>
                </a:cubicBezTo>
                <a:cubicBezTo>
                  <a:pt x="1838467" y="415085"/>
                  <a:pt x="1838086" y="414971"/>
                  <a:pt x="1837781" y="414895"/>
                </a:cubicBezTo>
                <a:close/>
                <a:moveTo>
                  <a:pt x="1275120" y="414638"/>
                </a:moveTo>
                <a:lnTo>
                  <a:pt x="1275120" y="415695"/>
                </a:lnTo>
                <a:cubicBezTo>
                  <a:pt x="1275120" y="416152"/>
                  <a:pt x="1275044" y="416762"/>
                  <a:pt x="1274891" y="417524"/>
                </a:cubicBezTo>
                <a:cubicBezTo>
                  <a:pt x="1275348" y="417067"/>
                  <a:pt x="1275730" y="416647"/>
                  <a:pt x="1276034" y="416266"/>
                </a:cubicBezTo>
                <a:cubicBezTo>
                  <a:pt x="1276339" y="415885"/>
                  <a:pt x="1276644" y="415543"/>
                  <a:pt x="1276949" y="415238"/>
                </a:cubicBezTo>
                <a:cubicBezTo>
                  <a:pt x="1276491" y="415085"/>
                  <a:pt x="1276111" y="414971"/>
                  <a:pt x="1275806" y="414895"/>
                </a:cubicBezTo>
                <a:close/>
                <a:moveTo>
                  <a:pt x="341670" y="414638"/>
                </a:moveTo>
                <a:lnTo>
                  <a:pt x="341670" y="415695"/>
                </a:lnTo>
                <a:cubicBezTo>
                  <a:pt x="341670" y="416152"/>
                  <a:pt x="341594" y="416762"/>
                  <a:pt x="341441" y="417524"/>
                </a:cubicBezTo>
                <a:cubicBezTo>
                  <a:pt x="341898" y="417067"/>
                  <a:pt x="342280" y="416647"/>
                  <a:pt x="342584" y="416266"/>
                </a:cubicBezTo>
                <a:cubicBezTo>
                  <a:pt x="342889" y="415885"/>
                  <a:pt x="343194" y="415543"/>
                  <a:pt x="343499" y="415238"/>
                </a:cubicBezTo>
                <a:cubicBezTo>
                  <a:pt x="343041" y="415085"/>
                  <a:pt x="342660" y="414971"/>
                  <a:pt x="342356" y="414895"/>
                </a:cubicBezTo>
                <a:close/>
                <a:moveTo>
                  <a:pt x="1642328" y="414552"/>
                </a:moveTo>
                <a:cubicBezTo>
                  <a:pt x="1642328" y="415009"/>
                  <a:pt x="1642175" y="415314"/>
                  <a:pt x="1641871" y="415466"/>
                </a:cubicBezTo>
                <a:cubicBezTo>
                  <a:pt x="1642175" y="415466"/>
                  <a:pt x="1642404" y="415504"/>
                  <a:pt x="1642556" y="415581"/>
                </a:cubicBezTo>
                <a:cubicBezTo>
                  <a:pt x="1642709" y="415657"/>
                  <a:pt x="1642861" y="415695"/>
                  <a:pt x="1643014" y="415695"/>
                </a:cubicBezTo>
                <a:cubicBezTo>
                  <a:pt x="1642861" y="415543"/>
                  <a:pt x="1642785" y="415390"/>
                  <a:pt x="1642785" y="415238"/>
                </a:cubicBezTo>
                <a:cubicBezTo>
                  <a:pt x="1642785" y="415085"/>
                  <a:pt x="1642633" y="414857"/>
                  <a:pt x="1642328" y="414552"/>
                </a:cubicBezTo>
                <a:close/>
                <a:moveTo>
                  <a:pt x="1542201" y="414552"/>
                </a:moveTo>
                <a:cubicBezTo>
                  <a:pt x="1542353" y="415162"/>
                  <a:pt x="1542430" y="416152"/>
                  <a:pt x="1542430" y="417524"/>
                </a:cubicBezTo>
                <a:cubicBezTo>
                  <a:pt x="1542734" y="416914"/>
                  <a:pt x="1543001" y="416457"/>
                  <a:pt x="1543230" y="416152"/>
                </a:cubicBezTo>
                <a:cubicBezTo>
                  <a:pt x="1543458" y="415847"/>
                  <a:pt x="1543725" y="415543"/>
                  <a:pt x="1544030" y="415238"/>
                </a:cubicBezTo>
                <a:cubicBezTo>
                  <a:pt x="1543420" y="414933"/>
                  <a:pt x="1542811" y="414704"/>
                  <a:pt x="1542201" y="414552"/>
                </a:cubicBezTo>
                <a:close/>
                <a:moveTo>
                  <a:pt x="1477050" y="414552"/>
                </a:moveTo>
                <a:cubicBezTo>
                  <a:pt x="1477050" y="415009"/>
                  <a:pt x="1476821" y="415314"/>
                  <a:pt x="1476364" y="415466"/>
                </a:cubicBezTo>
                <a:cubicBezTo>
                  <a:pt x="1476669" y="415619"/>
                  <a:pt x="1476821" y="415695"/>
                  <a:pt x="1476821" y="415695"/>
                </a:cubicBezTo>
                <a:cubicBezTo>
                  <a:pt x="1476974" y="415543"/>
                  <a:pt x="1477355" y="415314"/>
                  <a:pt x="1477964" y="415009"/>
                </a:cubicBezTo>
                <a:cubicBezTo>
                  <a:pt x="1477355" y="414704"/>
                  <a:pt x="1477050" y="414552"/>
                  <a:pt x="1477050" y="414552"/>
                </a:cubicBezTo>
                <a:close/>
                <a:moveTo>
                  <a:pt x="1054216" y="414552"/>
                </a:moveTo>
                <a:cubicBezTo>
                  <a:pt x="1053149" y="414704"/>
                  <a:pt x="1052311" y="415314"/>
                  <a:pt x="1051701" y="416381"/>
                </a:cubicBezTo>
                <a:cubicBezTo>
                  <a:pt x="1052311" y="416533"/>
                  <a:pt x="1052768" y="416381"/>
                  <a:pt x="1053073" y="415924"/>
                </a:cubicBezTo>
                <a:cubicBezTo>
                  <a:pt x="1053378" y="415466"/>
                  <a:pt x="1053759" y="415009"/>
                  <a:pt x="1054216" y="414552"/>
                </a:cubicBezTo>
                <a:close/>
                <a:moveTo>
                  <a:pt x="1042100" y="414552"/>
                </a:moveTo>
                <a:cubicBezTo>
                  <a:pt x="1041338" y="414857"/>
                  <a:pt x="1040881" y="415200"/>
                  <a:pt x="1040729" y="415581"/>
                </a:cubicBezTo>
                <a:cubicBezTo>
                  <a:pt x="1040576" y="415962"/>
                  <a:pt x="1040652" y="416533"/>
                  <a:pt x="1040957" y="417295"/>
                </a:cubicBezTo>
                <a:cubicBezTo>
                  <a:pt x="1041262" y="416533"/>
                  <a:pt x="1041453" y="416000"/>
                  <a:pt x="1041529" y="415695"/>
                </a:cubicBezTo>
                <a:cubicBezTo>
                  <a:pt x="1041605" y="415390"/>
                  <a:pt x="1041795" y="415009"/>
                  <a:pt x="1042100" y="414552"/>
                </a:cubicBezTo>
                <a:close/>
                <a:moveTo>
                  <a:pt x="751626" y="414552"/>
                </a:moveTo>
                <a:cubicBezTo>
                  <a:pt x="751778" y="415162"/>
                  <a:pt x="751854" y="416152"/>
                  <a:pt x="751854" y="417524"/>
                </a:cubicBezTo>
                <a:cubicBezTo>
                  <a:pt x="752159" y="416914"/>
                  <a:pt x="752426" y="416457"/>
                  <a:pt x="752655" y="416152"/>
                </a:cubicBezTo>
                <a:cubicBezTo>
                  <a:pt x="752883" y="415847"/>
                  <a:pt x="753150" y="415543"/>
                  <a:pt x="753455" y="415238"/>
                </a:cubicBezTo>
                <a:cubicBezTo>
                  <a:pt x="752845" y="414933"/>
                  <a:pt x="752235" y="414704"/>
                  <a:pt x="751626" y="414552"/>
                </a:cubicBezTo>
                <a:close/>
                <a:moveTo>
                  <a:pt x="686475" y="414552"/>
                </a:moveTo>
                <a:cubicBezTo>
                  <a:pt x="686475" y="415009"/>
                  <a:pt x="686246" y="415314"/>
                  <a:pt x="685789" y="415466"/>
                </a:cubicBezTo>
                <a:cubicBezTo>
                  <a:pt x="686094" y="415619"/>
                  <a:pt x="686246" y="415695"/>
                  <a:pt x="686246" y="415695"/>
                </a:cubicBezTo>
                <a:cubicBezTo>
                  <a:pt x="686399" y="415543"/>
                  <a:pt x="686780" y="415314"/>
                  <a:pt x="687389" y="415009"/>
                </a:cubicBezTo>
                <a:cubicBezTo>
                  <a:pt x="686780" y="414704"/>
                  <a:pt x="686475" y="414552"/>
                  <a:pt x="686475" y="414552"/>
                </a:cubicBezTo>
                <a:close/>
                <a:moveTo>
                  <a:pt x="70703" y="414552"/>
                </a:moveTo>
                <a:cubicBezTo>
                  <a:pt x="70703" y="415009"/>
                  <a:pt x="70550" y="415314"/>
                  <a:pt x="70246" y="415466"/>
                </a:cubicBezTo>
                <a:cubicBezTo>
                  <a:pt x="70550" y="415466"/>
                  <a:pt x="70779" y="415504"/>
                  <a:pt x="70931" y="415581"/>
                </a:cubicBezTo>
                <a:cubicBezTo>
                  <a:pt x="71084" y="415657"/>
                  <a:pt x="71236" y="415695"/>
                  <a:pt x="71388" y="415695"/>
                </a:cubicBezTo>
                <a:cubicBezTo>
                  <a:pt x="71236" y="415543"/>
                  <a:pt x="71160" y="415390"/>
                  <a:pt x="71160" y="415238"/>
                </a:cubicBezTo>
                <a:cubicBezTo>
                  <a:pt x="71160" y="415085"/>
                  <a:pt x="71007" y="414857"/>
                  <a:pt x="70703" y="414552"/>
                </a:cubicBezTo>
                <a:close/>
                <a:moveTo>
                  <a:pt x="1632041" y="414323"/>
                </a:moveTo>
                <a:cubicBezTo>
                  <a:pt x="1632346" y="414476"/>
                  <a:pt x="1632574" y="414590"/>
                  <a:pt x="1632727" y="414666"/>
                </a:cubicBezTo>
                <a:lnTo>
                  <a:pt x="1633224" y="414915"/>
                </a:lnTo>
                <a:lnTo>
                  <a:pt x="1633298" y="414323"/>
                </a:lnTo>
                <a:cubicBezTo>
                  <a:pt x="1633374" y="414019"/>
                  <a:pt x="1632955" y="414019"/>
                  <a:pt x="1632041" y="414323"/>
                </a:cubicBezTo>
                <a:close/>
                <a:moveTo>
                  <a:pt x="60416" y="414323"/>
                </a:moveTo>
                <a:cubicBezTo>
                  <a:pt x="60720" y="414476"/>
                  <a:pt x="60949" y="414590"/>
                  <a:pt x="61101" y="414666"/>
                </a:cubicBezTo>
                <a:lnTo>
                  <a:pt x="61599" y="414915"/>
                </a:lnTo>
                <a:lnTo>
                  <a:pt x="61673" y="414323"/>
                </a:lnTo>
                <a:cubicBezTo>
                  <a:pt x="61749" y="414019"/>
                  <a:pt x="61330" y="414019"/>
                  <a:pt x="60416" y="414323"/>
                </a:cubicBezTo>
                <a:close/>
                <a:moveTo>
                  <a:pt x="1484060" y="414247"/>
                </a:moveTo>
                <a:lnTo>
                  <a:pt x="1483908" y="414552"/>
                </a:lnTo>
                <a:cubicBezTo>
                  <a:pt x="1484060" y="414400"/>
                  <a:pt x="1484136" y="414323"/>
                  <a:pt x="1484136" y="414323"/>
                </a:cubicBezTo>
                <a:close/>
                <a:moveTo>
                  <a:pt x="693485" y="414247"/>
                </a:moveTo>
                <a:lnTo>
                  <a:pt x="693333" y="414552"/>
                </a:lnTo>
                <a:cubicBezTo>
                  <a:pt x="693485" y="414400"/>
                  <a:pt x="693562" y="414323"/>
                  <a:pt x="693562" y="414323"/>
                </a:cubicBezTo>
                <a:close/>
                <a:moveTo>
                  <a:pt x="1832523" y="414095"/>
                </a:moveTo>
                <a:cubicBezTo>
                  <a:pt x="1831151" y="414247"/>
                  <a:pt x="1830923" y="414781"/>
                  <a:pt x="1831837" y="415695"/>
                </a:cubicBezTo>
                <a:cubicBezTo>
                  <a:pt x="1832294" y="415238"/>
                  <a:pt x="1832523" y="414933"/>
                  <a:pt x="1832523" y="414781"/>
                </a:cubicBezTo>
                <a:cubicBezTo>
                  <a:pt x="1832523" y="414323"/>
                  <a:pt x="1832523" y="414095"/>
                  <a:pt x="1832523" y="414095"/>
                </a:cubicBezTo>
                <a:close/>
                <a:moveTo>
                  <a:pt x="1602094" y="414095"/>
                </a:moveTo>
                <a:cubicBezTo>
                  <a:pt x="1602094" y="414095"/>
                  <a:pt x="1601942" y="414400"/>
                  <a:pt x="1601637" y="415009"/>
                </a:cubicBezTo>
                <a:lnTo>
                  <a:pt x="1602094" y="415009"/>
                </a:lnTo>
                <a:cubicBezTo>
                  <a:pt x="1602094" y="414857"/>
                  <a:pt x="1602247" y="414628"/>
                  <a:pt x="1602551" y="414323"/>
                </a:cubicBezTo>
                <a:cubicBezTo>
                  <a:pt x="1602399" y="414323"/>
                  <a:pt x="1602323" y="414285"/>
                  <a:pt x="1602323" y="414209"/>
                </a:cubicBezTo>
                <a:cubicBezTo>
                  <a:pt x="1602323" y="414133"/>
                  <a:pt x="1602247" y="414095"/>
                  <a:pt x="1602094" y="414095"/>
                </a:cubicBezTo>
                <a:close/>
                <a:moveTo>
                  <a:pt x="1582892" y="414095"/>
                </a:moveTo>
                <a:lnTo>
                  <a:pt x="1582206" y="415466"/>
                </a:lnTo>
                <a:lnTo>
                  <a:pt x="1582892" y="415466"/>
                </a:lnTo>
                <a:cubicBezTo>
                  <a:pt x="1583044" y="415162"/>
                  <a:pt x="1583120" y="414781"/>
                  <a:pt x="1583120" y="414323"/>
                </a:cubicBezTo>
                <a:cubicBezTo>
                  <a:pt x="1582968" y="414323"/>
                  <a:pt x="1582892" y="414247"/>
                  <a:pt x="1582892" y="414095"/>
                </a:cubicBezTo>
                <a:close/>
                <a:moveTo>
                  <a:pt x="1537629" y="414095"/>
                </a:moveTo>
                <a:cubicBezTo>
                  <a:pt x="1537172" y="414552"/>
                  <a:pt x="1536867" y="414933"/>
                  <a:pt x="1536715" y="415238"/>
                </a:cubicBezTo>
                <a:cubicBezTo>
                  <a:pt x="1536867" y="415238"/>
                  <a:pt x="1536905" y="415276"/>
                  <a:pt x="1536829" y="415352"/>
                </a:cubicBezTo>
                <a:cubicBezTo>
                  <a:pt x="1536753" y="415428"/>
                  <a:pt x="1536791" y="415466"/>
                  <a:pt x="1536943" y="415466"/>
                </a:cubicBezTo>
                <a:cubicBezTo>
                  <a:pt x="1537400" y="415009"/>
                  <a:pt x="1537705" y="414628"/>
                  <a:pt x="1537857" y="414323"/>
                </a:cubicBezTo>
                <a:cubicBezTo>
                  <a:pt x="1537705" y="414323"/>
                  <a:pt x="1537667" y="414285"/>
                  <a:pt x="1537743" y="414209"/>
                </a:cubicBezTo>
                <a:cubicBezTo>
                  <a:pt x="1537820" y="414133"/>
                  <a:pt x="1537781" y="414095"/>
                  <a:pt x="1537629" y="414095"/>
                </a:cubicBezTo>
                <a:close/>
                <a:moveTo>
                  <a:pt x="1534657" y="414095"/>
                </a:moveTo>
                <a:cubicBezTo>
                  <a:pt x="1534505" y="414247"/>
                  <a:pt x="1534428" y="414476"/>
                  <a:pt x="1534428" y="414781"/>
                </a:cubicBezTo>
                <a:lnTo>
                  <a:pt x="1534657" y="414781"/>
                </a:lnTo>
                <a:cubicBezTo>
                  <a:pt x="1534657" y="414476"/>
                  <a:pt x="1534733" y="414247"/>
                  <a:pt x="1534886" y="414095"/>
                </a:cubicBezTo>
                <a:close/>
                <a:moveTo>
                  <a:pt x="1270548" y="414095"/>
                </a:moveTo>
                <a:cubicBezTo>
                  <a:pt x="1269176" y="414247"/>
                  <a:pt x="1268948" y="414781"/>
                  <a:pt x="1269862" y="415695"/>
                </a:cubicBezTo>
                <a:cubicBezTo>
                  <a:pt x="1270319" y="415238"/>
                  <a:pt x="1270548" y="414933"/>
                  <a:pt x="1270548" y="414781"/>
                </a:cubicBezTo>
                <a:cubicBezTo>
                  <a:pt x="1270548" y="414323"/>
                  <a:pt x="1270548" y="414095"/>
                  <a:pt x="1270548" y="414095"/>
                </a:cubicBezTo>
                <a:close/>
                <a:moveTo>
                  <a:pt x="1092164" y="414095"/>
                </a:moveTo>
                <a:cubicBezTo>
                  <a:pt x="1091859" y="414400"/>
                  <a:pt x="1091478" y="414704"/>
                  <a:pt x="1091021" y="415009"/>
                </a:cubicBezTo>
                <a:cubicBezTo>
                  <a:pt x="1090563" y="415314"/>
                  <a:pt x="1090487" y="415847"/>
                  <a:pt x="1090792" y="416609"/>
                </a:cubicBezTo>
                <a:cubicBezTo>
                  <a:pt x="1091097" y="416152"/>
                  <a:pt x="1091402" y="415733"/>
                  <a:pt x="1091706" y="415352"/>
                </a:cubicBezTo>
                <a:cubicBezTo>
                  <a:pt x="1092011" y="414971"/>
                  <a:pt x="1092240" y="414628"/>
                  <a:pt x="1092392" y="414323"/>
                </a:cubicBezTo>
                <a:cubicBezTo>
                  <a:pt x="1092392" y="414171"/>
                  <a:pt x="1092316" y="414095"/>
                  <a:pt x="1092164" y="414095"/>
                </a:cubicBezTo>
                <a:close/>
                <a:moveTo>
                  <a:pt x="984493" y="414095"/>
                </a:moveTo>
                <a:cubicBezTo>
                  <a:pt x="984036" y="414400"/>
                  <a:pt x="983655" y="414628"/>
                  <a:pt x="983350" y="414781"/>
                </a:cubicBezTo>
                <a:cubicBezTo>
                  <a:pt x="983045" y="414933"/>
                  <a:pt x="982588" y="415162"/>
                  <a:pt x="981979" y="415466"/>
                </a:cubicBezTo>
                <a:lnTo>
                  <a:pt x="984042" y="415673"/>
                </a:lnTo>
                <a:lnTo>
                  <a:pt x="984265" y="414895"/>
                </a:lnTo>
                <a:cubicBezTo>
                  <a:pt x="984265" y="414666"/>
                  <a:pt x="984341" y="414400"/>
                  <a:pt x="984493" y="414095"/>
                </a:cubicBezTo>
                <a:close/>
                <a:moveTo>
                  <a:pt x="904483" y="414095"/>
                </a:moveTo>
                <a:lnTo>
                  <a:pt x="904369" y="414438"/>
                </a:lnTo>
                <a:lnTo>
                  <a:pt x="904483" y="414323"/>
                </a:lnTo>
                <a:close/>
                <a:moveTo>
                  <a:pt x="747054" y="414095"/>
                </a:moveTo>
                <a:cubicBezTo>
                  <a:pt x="746597" y="414552"/>
                  <a:pt x="746292" y="414933"/>
                  <a:pt x="746139" y="415238"/>
                </a:cubicBezTo>
                <a:cubicBezTo>
                  <a:pt x="746292" y="415238"/>
                  <a:pt x="746330" y="415276"/>
                  <a:pt x="746254" y="415352"/>
                </a:cubicBezTo>
                <a:cubicBezTo>
                  <a:pt x="746178" y="415428"/>
                  <a:pt x="746216" y="415466"/>
                  <a:pt x="746368" y="415466"/>
                </a:cubicBezTo>
                <a:cubicBezTo>
                  <a:pt x="746825" y="415009"/>
                  <a:pt x="747130" y="414628"/>
                  <a:pt x="747282" y="414323"/>
                </a:cubicBezTo>
                <a:cubicBezTo>
                  <a:pt x="747130" y="414323"/>
                  <a:pt x="747092" y="414285"/>
                  <a:pt x="747168" y="414209"/>
                </a:cubicBezTo>
                <a:cubicBezTo>
                  <a:pt x="747244" y="414133"/>
                  <a:pt x="747206" y="414095"/>
                  <a:pt x="747054" y="414095"/>
                </a:cubicBezTo>
                <a:close/>
                <a:moveTo>
                  <a:pt x="744082" y="414095"/>
                </a:moveTo>
                <a:cubicBezTo>
                  <a:pt x="743930" y="414247"/>
                  <a:pt x="743853" y="414476"/>
                  <a:pt x="743853" y="414781"/>
                </a:cubicBezTo>
                <a:lnTo>
                  <a:pt x="744082" y="414781"/>
                </a:lnTo>
                <a:cubicBezTo>
                  <a:pt x="744082" y="414476"/>
                  <a:pt x="744158" y="414247"/>
                  <a:pt x="744311" y="414095"/>
                </a:cubicBezTo>
                <a:close/>
                <a:moveTo>
                  <a:pt x="337098" y="414095"/>
                </a:moveTo>
                <a:cubicBezTo>
                  <a:pt x="335726" y="414247"/>
                  <a:pt x="335498" y="414781"/>
                  <a:pt x="336412" y="415695"/>
                </a:cubicBezTo>
                <a:cubicBezTo>
                  <a:pt x="336869" y="415238"/>
                  <a:pt x="337098" y="414933"/>
                  <a:pt x="337098" y="414781"/>
                </a:cubicBezTo>
                <a:cubicBezTo>
                  <a:pt x="337098" y="414323"/>
                  <a:pt x="337098" y="414095"/>
                  <a:pt x="337098" y="414095"/>
                </a:cubicBezTo>
                <a:close/>
                <a:moveTo>
                  <a:pt x="229199" y="414095"/>
                </a:moveTo>
                <a:lnTo>
                  <a:pt x="229275" y="414209"/>
                </a:lnTo>
                <a:cubicBezTo>
                  <a:pt x="229275" y="414285"/>
                  <a:pt x="229351" y="414400"/>
                  <a:pt x="229504" y="414552"/>
                </a:cubicBezTo>
                <a:lnTo>
                  <a:pt x="229961" y="414095"/>
                </a:lnTo>
                <a:close/>
                <a:moveTo>
                  <a:pt x="224931" y="414095"/>
                </a:moveTo>
                <a:cubicBezTo>
                  <a:pt x="224474" y="414400"/>
                  <a:pt x="224246" y="414552"/>
                  <a:pt x="224246" y="414552"/>
                </a:cubicBezTo>
                <a:cubicBezTo>
                  <a:pt x="224398" y="414552"/>
                  <a:pt x="224474" y="414590"/>
                  <a:pt x="224474" y="414666"/>
                </a:cubicBezTo>
                <a:cubicBezTo>
                  <a:pt x="224474" y="414742"/>
                  <a:pt x="224551" y="414781"/>
                  <a:pt x="224703" y="414781"/>
                </a:cubicBezTo>
                <a:lnTo>
                  <a:pt x="224703" y="414552"/>
                </a:lnTo>
                <a:cubicBezTo>
                  <a:pt x="224703" y="414400"/>
                  <a:pt x="224779" y="414247"/>
                  <a:pt x="224931" y="414095"/>
                </a:cubicBezTo>
                <a:close/>
                <a:moveTo>
                  <a:pt x="127014" y="414095"/>
                </a:moveTo>
                <a:lnTo>
                  <a:pt x="126557" y="414323"/>
                </a:lnTo>
                <a:cubicBezTo>
                  <a:pt x="126862" y="414628"/>
                  <a:pt x="127167" y="414857"/>
                  <a:pt x="127472" y="415009"/>
                </a:cubicBezTo>
                <a:cubicBezTo>
                  <a:pt x="127472" y="414704"/>
                  <a:pt x="127548" y="414552"/>
                  <a:pt x="127700" y="414552"/>
                </a:cubicBezTo>
                <a:cubicBezTo>
                  <a:pt x="127091" y="414247"/>
                  <a:pt x="126862" y="414095"/>
                  <a:pt x="127014" y="414095"/>
                </a:cubicBezTo>
                <a:close/>
                <a:moveTo>
                  <a:pt x="30469" y="414095"/>
                </a:moveTo>
                <a:cubicBezTo>
                  <a:pt x="30469" y="414095"/>
                  <a:pt x="30317" y="414400"/>
                  <a:pt x="30012" y="415009"/>
                </a:cubicBezTo>
                <a:lnTo>
                  <a:pt x="30469" y="415009"/>
                </a:lnTo>
                <a:cubicBezTo>
                  <a:pt x="30469" y="414857"/>
                  <a:pt x="30621" y="414628"/>
                  <a:pt x="30926" y="414323"/>
                </a:cubicBezTo>
                <a:cubicBezTo>
                  <a:pt x="30774" y="414323"/>
                  <a:pt x="30698" y="414285"/>
                  <a:pt x="30698" y="414209"/>
                </a:cubicBezTo>
                <a:cubicBezTo>
                  <a:pt x="30698" y="414133"/>
                  <a:pt x="30621" y="414095"/>
                  <a:pt x="30469" y="414095"/>
                </a:cubicBezTo>
                <a:close/>
                <a:moveTo>
                  <a:pt x="11267" y="414095"/>
                </a:moveTo>
                <a:lnTo>
                  <a:pt x="10581" y="415466"/>
                </a:lnTo>
                <a:lnTo>
                  <a:pt x="11267" y="415466"/>
                </a:lnTo>
                <a:cubicBezTo>
                  <a:pt x="11419" y="415162"/>
                  <a:pt x="11495" y="414781"/>
                  <a:pt x="11495" y="414323"/>
                </a:cubicBezTo>
                <a:cubicBezTo>
                  <a:pt x="11343" y="414323"/>
                  <a:pt x="11267" y="414247"/>
                  <a:pt x="11267" y="414095"/>
                </a:cubicBezTo>
                <a:close/>
                <a:moveTo>
                  <a:pt x="1636613" y="413866"/>
                </a:moveTo>
                <a:cubicBezTo>
                  <a:pt x="1636003" y="414323"/>
                  <a:pt x="1635089" y="414857"/>
                  <a:pt x="1633869" y="415466"/>
                </a:cubicBezTo>
                <a:lnTo>
                  <a:pt x="1635939" y="415673"/>
                </a:lnTo>
                <a:lnTo>
                  <a:pt x="1636384" y="414895"/>
                </a:lnTo>
                <a:cubicBezTo>
                  <a:pt x="1636384" y="414666"/>
                  <a:pt x="1636460" y="414323"/>
                  <a:pt x="1636613" y="413866"/>
                </a:cubicBezTo>
                <a:close/>
                <a:moveTo>
                  <a:pt x="981521" y="413866"/>
                </a:moveTo>
                <a:lnTo>
                  <a:pt x="980150" y="414552"/>
                </a:lnTo>
                <a:cubicBezTo>
                  <a:pt x="980759" y="414857"/>
                  <a:pt x="981140" y="415009"/>
                  <a:pt x="981293" y="415009"/>
                </a:cubicBezTo>
                <a:lnTo>
                  <a:pt x="981325" y="415042"/>
                </a:lnTo>
                <a:close/>
                <a:moveTo>
                  <a:pt x="978321" y="413866"/>
                </a:moveTo>
                <a:cubicBezTo>
                  <a:pt x="978016" y="414019"/>
                  <a:pt x="977749" y="414171"/>
                  <a:pt x="977521" y="414323"/>
                </a:cubicBezTo>
                <a:cubicBezTo>
                  <a:pt x="977292" y="414476"/>
                  <a:pt x="976873" y="414704"/>
                  <a:pt x="976263" y="415009"/>
                </a:cubicBezTo>
                <a:cubicBezTo>
                  <a:pt x="977330" y="415162"/>
                  <a:pt x="977940" y="415200"/>
                  <a:pt x="978092" y="415123"/>
                </a:cubicBezTo>
                <a:cubicBezTo>
                  <a:pt x="978245" y="415047"/>
                  <a:pt x="978321" y="414628"/>
                  <a:pt x="978321" y="413866"/>
                </a:cubicBezTo>
                <a:close/>
                <a:moveTo>
                  <a:pt x="284596" y="413866"/>
                </a:moveTo>
                <a:cubicBezTo>
                  <a:pt x="283529" y="414171"/>
                  <a:pt x="282843" y="414514"/>
                  <a:pt x="282539" y="414895"/>
                </a:cubicBezTo>
                <a:cubicBezTo>
                  <a:pt x="282234" y="415276"/>
                  <a:pt x="282158" y="415924"/>
                  <a:pt x="282310" y="416838"/>
                </a:cubicBezTo>
                <a:cubicBezTo>
                  <a:pt x="282767" y="416228"/>
                  <a:pt x="283186" y="415733"/>
                  <a:pt x="283567" y="415352"/>
                </a:cubicBezTo>
                <a:cubicBezTo>
                  <a:pt x="283948" y="414971"/>
                  <a:pt x="284291" y="414476"/>
                  <a:pt x="284596" y="413866"/>
                </a:cubicBezTo>
                <a:close/>
                <a:moveTo>
                  <a:pt x="160847" y="413866"/>
                </a:moveTo>
                <a:cubicBezTo>
                  <a:pt x="161305" y="414933"/>
                  <a:pt x="161533" y="415466"/>
                  <a:pt x="161533" y="415466"/>
                </a:cubicBezTo>
                <a:cubicBezTo>
                  <a:pt x="162143" y="415162"/>
                  <a:pt x="162638" y="414895"/>
                  <a:pt x="163019" y="414666"/>
                </a:cubicBezTo>
                <a:cubicBezTo>
                  <a:pt x="163400" y="414438"/>
                  <a:pt x="163972" y="414171"/>
                  <a:pt x="164734" y="413866"/>
                </a:cubicBezTo>
                <a:close/>
                <a:moveTo>
                  <a:pt x="64988" y="413866"/>
                </a:moveTo>
                <a:cubicBezTo>
                  <a:pt x="64378" y="414323"/>
                  <a:pt x="63464" y="414857"/>
                  <a:pt x="62245" y="415466"/>
                </a:cubicBezTo>
                <a:lnTo>
                  <a:pt x="64314" y="415673"/>
                </a:lnTo>
                <a:lnTo>
                  <a:pt x="64759" y="414895"/>
                </a:lnTo>
                <a:cubicBezTo>
                  <a:pt x="64759" y="414666"/>
                  <a:pt x="64835" y="414323"/>
                  <a:pt x="64988" y="413866"/>
                </a:cubicBezTo>
                <a:close/>
                <a:moveTo>
                  <a:pt x="891796" y="413752"/>
                </a:moveTo>
                <a:cubicBezTo>
                  <a:pt x="891415" y="413523"/>
                  <a:pt x="890920" y="413790"/>
                  <a:pt x="890310" y="414552"/>
                </a:cubicBezTo>
                <a:cubicBezTo>
                  <a:pt x="890462" y="414704"/>
                  <a:pt x="890615" y="414819"/>
                  <a:pt x="890767" y="414895"/>
                </a:cubicBezTo>
                <a:cubicBezTo>
                  <a:pt x="890920" y="414971"/>
                  <a:pt x="891072" y="415085"/>
                  <a:pt x="891224" y="415238"/>
                </a:cubicBezTo>
                <a:cubicBezTo>
                  <a:pt x="891529" y="414933"/>
                  <a:pt x="891872" y="414742"/>
                  <a:pt x="892253" y="414666"/>
                </a:cubicBezTo>
                <a:cubicBezTo>
                  <a:pt x="892634" y="414590"/>
                  <a:pt x="892977" y="414400"/>
                  <a:pt x="893282" y="414095"/>
                </a:cubicBezTo>
                <a:cubicBezTo>
                  <a:pt x="892672" y="414095"/>
                  <a:pt x="892177" y="413980"/>
                  <a:pt x="891796" y="413752"/>
                </a:cubicBezTo>
                <a:close/>
                <a:moveTo>
                  <a:pt x="1856069" y="413638"/>
                </a:moveTo>
                <a:cubicBezTo>
                  <a:pt x="1856069" y="413790"/>
                  <a:pt x="1856145" y="413866"/>
                  <a:pt x="1856297" y="413866"/>
                </a:cubicBezTo>
                <a:lnTo>
                  <a:pt x="1856983" y="413866"/>
                </a:lnTo>
                <a:lnTo>
                  <a:pt x="1856755" y="413638"/>
                </a:lnTo>
                <a:close/>
                <a:moveTo>
                  <a:pt x="1840752" y="413638"/>
                </a:moveTo>
                <a:lnTo>
                  <a:pt x="1840752" y="413866"/>
                </a:lnTo>
                <a:lnTo>
                  <a:pt x="1840981" y="413866"/>
                </a:lnTo>
                <a:close/>
                <a:moveTo>
                  <a:pt x="1835952" y="413638"/>
                </a:moveTo>
                <a:cubicBezTo>
                  <a:pt x="1835647" y="413790"/>
                  <a:pt x="1835419" y="413866"/>
                  <a:pt x="1835266" y="413866"/>
                </a:cubicBezTo>
                <a:cubicBezTo>
                  <a:pt x="1835114" y="413866"/>
                  <a:pt x="1834961" y="413942"/>
                  <a:pt x="1834809" y="414095"/>
                </a:cubicBezTo>
                <a:cubicBezTo>
                  <a:pt x="1834809" y="414704"/>
                  <a:pt x="1834809" y="415085"/>
                  <a:pt x="1834809" y="415238"/>
                </a:cubicBezTo>
                <a:cubicBezTo>
                  <a:pt x="1834809" y="415390"/>
                  <a:pt x="1834961" y="415847"/>
                  <a:pt x="1835266" y="416609"/>
                </a:cubicBezTo>
                <a:cubicBezTo>
                  <a:pt x="1835266" y="416152"/>
                  <a:pt x="1835304" y="415771"/>
                  <a:pt x="1835380" y="415466"/>
                </a:cubicBezTo>
                <a:cubicBezTo>
                  <a:pt x="1835457" y="415162"/>
                  <a:pt x="1835419" y="414857"/>
                  <a:pt x="1835266" y="414552"/>
                </a:cubicBezTo>
                <a:lnTo>
                  <a:pt x="1836866" y="414552"/>
                </a:lnTo>
                <a:cubicBezTo>
                  <a:pt x="1836714" y="414400"/>
                  <a:pt x="1836600" y="414247"/>
                  <a:pt x="1836523" y="414095"/>
                </a:cubicBezTo>
                <a:cubicBezTo>
                  <a:pt x="1836447" y="413942"/>
                  <a:pt x="1836257" y="413790"/>
                  <a:pt x="1835952" y="413638"/>
                </a:cubicBezTo>
                <a:close/>
                <a:moveTo>
                  <a:pt x="1754647" y="413638"/>
                </a:moveTo>
                <a:lnTo>
                  <a:pt x="1755104" y="413866"/>
                </a:lnTo>
                <a:lnTo>
                  <a:pt x="1755561" y="413866"/>
                </a:lnTo>
                <a:cubicBezTo>
                  <a:pt x="1755408" y="413714"/>
                  <a:pt x="1755104" y="413638"/>
                  <a:pt x="1754647" y="413638"/>
                </a:cubicBezTo>
                <a:close/>
                <a:moveTo>
                  <a:pt x="1585406" y="413638"/>
                </a:moveTo>
                <a:cubicBezTo>
                  <a:pt x="1585559" y="413638"/>
                  <a:pt x="1585635" y="413714"/>
                  <a:pt x="1585635" y="413866"/>
                </a:cubicBezTo>
                <a:lnTo>
                  <a:pt x="1586092" y="413866"/>
                </a:lnTo>
                <a:lnTo>
                  <a:pt x="1586092" y="413638"/>
                </a:lnTo>
                <a:close/>
                <a:moveTo>
                  <a:pt x="1539915" y="413638"/>
                </a:moveTo>
                <a:cubicBezTo>
                  <a:pt x="1539915" y="413790"/>
                  <a:pt x="1539839" y="413942"/>
                  <a:pt x="1539686" y="414095"/>
                </a:cubicBezTo>
                <a:lnTo>
                  <a:pt x="1540144" y="414095"/>
                </a:lnTo>
                <a:lnTo>
                  <a:pt x="1540601" y="414095"/>
                </a:lnTo>
                <a:cubicBezTo>
                  <a:pt x="1540448" y="414552"/>
                  <a:pt x="1540372" y="415314"/>
                  <a:pt x="1540372" y="416381"/>
                </a:cubicBezTo>
                <a:lnTo>
                  <a:pt x="1540829" y="416381"/>
                </a:lnTo>
                <a:cubicBezTo>
                  <a:pt x="1540982" y="415924"/>
                  <a:pt x="1541058" y="415390"/>
                  <a:pt x="1541058" y="414781"/>
                </a:cubicBezTo>
                <a:cubicBezTo>
                  <a:pt x="1541210" y="414628"/>
                  <a:pt x="1541363" y="414552"/>
                  <a:pt x="1541515" y="414552"/>
                </a:cubicBezTo>
                <a:cubicBezTo>
                  <a:pt x="1541668" y="414552"/>
                  <a:pt x="1541820" y="414476"/>
                  <a:pt x="1541972" y="414323"/>
                </a:cubicBezTo>
                <a:cubicBezTo>
                  <a:pt x="1541668" y="413714"/>
                  <a:pt x="1541401" y="413523"/>
                  <a:pt x="1541172" y="413752"/>
                </a:cubicBezTo>
                <a:cubicBezTo>
                  <a:pt x="1540944" y="413980"/>
                  <a:pt x="1540601" y="414095"/>
                  <a:pt x="1540144" y="414095"/>
                </a:cubicBezTo>
                <a:cubicBezTo>
                  <a:pt x="1540144" y="413942"/>
                  <a:pt x="1540067" y="413790"/>
                  <a:pt x="1539915" y="413638"/>
                </a:cubicBezTo>
                <a:close/>
                <a:moveTo>
                  <a:pt x="1423253" y="413638"/>
                </a:moveTo>
                <a:cubicBezTo>
                  <a:pt x="1423100" y="413942"/>
                  <a:pt x="1422948" y="414171"/>
                  <a:pt x="1422795" y="414323"/>
                </a:cubicBezTo>
                <a:cubicBezTo>
                  <a:pt x="1422643" y="414476"/>
                  <a:pt x="1422567" y="414704"/>
                  <a:pt x="1422567" y="415009"/>
                </a:cubicBezTo>
                <a:cubicBezTo>
                  <a:pt x="1422719" y="415009"/>
                  <a:pt x="1422872" y="415085"/>
                  <a:pt x="1423024" y="415238"/>
                </a:cubicBezTo>
                <a:cubicBezTo>
                  <a:pt x="1423177" y="414933"/>
                  <a:pt x="1423253" y="414704"/>
                  <a:pt x="1423253" y="414552"/>
                </a:cubicBezTo>
                <a:cubicBezTo>
                  <a:pt x="1423253" y="414400"/>
                  <a:pt x="1423405" y="414171"/>
                  <a:pt x="1423710" y="413866"/>
                </a:cubicBezTo>
                <a:cubicBezTo>
                  <a:pt x="1423557" y="413866"/>
                  <a:pt x="1423481" y="413828"/>
                  <a:pt x="1423481" y="413752"/>
                </a:cubicBezTo>
                <a:cubicBezTo>
                  <a:pt x="1423481" y="413676"/>
                  <a:pt x="1423405" y="413638"/>
                  <a:pt x="1423253" y="413638"/>
                </a:cubicBezTo>
                <a:close/>
                <a:moveTo>
                  <a:pt x="1420510" y="413638"/>
                </a:moveTo>
                <a:cubicBezTo>
                  <a:pt x="1420510" y="413942"/>
                  <a:pt x="1420433" y="414171"/>
                  <a:pt x="1420281" y="414323"/>
                </a:cubicBezTo>
                <a:cubicBezTo>
                  <a:pt x="1420433" y="414323"/>
                  <a:pt x="1420586" y="414247"/>
                  <a:pt x="1420738" y="414095"/>
                </a:cubicBezTo>
                <a:lnTo>
                  <a:pt x="1420738" y="413638"/>
                </a:lnTo>
                <a:close/>
                <a:moveTo>
                  <a:pt x="1294094" y="413638"/>
                </a:moveTo>
                <a:cubicBezTo>
                  <a:pt x="1294094" y="413790"/>
                  <a:pt x="1294170" y="413866"/>
                  <a:pt x="1294322" y="413866"/>
                </a:cubicBezTo>
                <a:lnTo>
                  <a:pt x="1295008" y="413866"/>
                </a:lnTo>
                <a:lnTo>
                  <a:pt x="1294779" y="413638"/>
                </a:lnTo>
                <a:close/>
                <a:moveTo>
                  <a:pt x="1278777" y="413638"/>
                </a:moveTo>
                <a:lnTo>
                  <a:pt x="1278777" y="413866"/>
                </a:lnTo>
                <a:lnTo>
                  <a:pt x="1279006" y="413866"/>
                </a:lnTo>
                <a:close/>
                <a:moveTo>
                  <a:pt x="1273977" y="413638"/>
                </a:moveTo>
                <a:cubicBezTo>
                  <a:pt x="1273672" y="413790"/>
                  <a:pt x="1273444" y="413866"/>
                  <a:pt x="1273291" y="413866"/>
                </a:cubicBezTo>
                <a:cubicBezTo>
                  <a:pt x="1273139" y="413866"/>
                  <a:pt x="1272986" y="413942"/>
                  <a:pt x="1272834" y="414095"/>
                </a:cubicBezTo>
                <a:cubicBezTo>
                  <a:pt x="1272834" y="414704"/>
                  <a:pt x="1272834" y="415085"/>
                  <a:pt x="1272834" y="415238"/>
                </a:cubicBezTo>
                <a:cubicBezTo>
                  <a:pt x="1272834" y="415390"/>
                  <a:pt x="1272986" y="415847"/>
                  <a:pt x="1273291" y="416609"/>
                </a:cubicBezTo>
                <a:cubicBezTo>
                  <a:pt x="1273291" y="416152"/>
                  <a:pt x="1273329" y="415771"/>
                  <a:pt x="1273405" y="415466"/>
                </a:cubicBezTo>
                <a:cubicBezTo>
                  <a:pt x="1273482" y="415162"/>
                  <a:pt x="1273444" y="414857"/>
                  <a:pt x="1273291" y="414552"/>
                </a:cubicBezTo>
                <a:lnTo>
                  <a:pt x="1274891" y="414552"/>
                </a:lnTo>
                <a:cubicBezTo>
                  <a:pt x="1274739" y="414400"/>
                  <a:pt x="1274625" y="414247"/>
                  <a:pt x="1274548" y="414095"/>
                </a:cubicBezTo>
                <a:cubicBezTo>
                  <a:pt x="1274472" y="413942"/>
                  <a:pt x="1274282" y="413790"/>
                  <a:pt x="1273977" y="413638"/>
                </a:cubicBezTo>
                <a:close/>
                <a:moveTo>
                  <a:pt x="988837" y="413638"/>
                </a:moveTo>
                <a:cubicBezTo>
                  <a:pt x="988837" y="413942"/>
                  <a:pt x="988608" y="414171"/>
                  <a:pt x="988151" y="414323"/>
                </a:cubicBezTo>
                <a:lnTo>
                  <a:pt x="988379" y="414552"/>
                </a:lnTo>
                <a:cubicBezTo>
                  <a:pt x="988532" y="414400"/>
                  <a:pt x="988684" y="414285"/>
                  <a:pt x="988837" y="414209"/>
                </a:cubicBezTo>
                <a:cubicBezTo>
                  <a:pt x="988989" y="414133"/>
                  <a:pt x="989141" y="414019"/>
                  <a:pt x="989294" y="413866"/>
                </a:cubicBezTo>
                <a:cubicBezTo>
                  <a:pt x="989141" y="413714"/>
                  <a:pt x="988989" y="413638"/>
                  <a:pt x="988837" y="413638"/>
                </a:cubicBezTo>
                <a:close/>
                <a:moveTo>
                  <a:pt x="749340" y="413638"/>
                </a:moveTo>
                <a:cubicBezTo>
                  <a:pt x="749340" y="413790"/>
                  <a:pt x="749264" y="413942"/>
                  <a:pt x="749111" y="414095"/>
                </a:cubicBezTo>
                <a:lnTo>
                  <a:pt x="749569" y="414095"/>
                </a:lnTo>
                <a:lnTo>
                  <a:pt x="750026" y="414095"/>
                </a:lnTo>
                <a:cubicBezTo>
                  <a:pt x="749873" y="414552"/>
                  <a:pt x="749797" y="415314"/>
                  <a:pt x="749797" y="416381"/>
                </a:cubicBezTo>
                <a:lnTo>
                  <a:pt x="750254" y="416381"/>
                </a:lnTo>
                <a:cubicBezTo>
                  <a:pt x="750407" y="415924"/>
                  <a:pt x="750483" y="415390"/>
                  <a:pt x="750483" y="414781"/>
                </a:cubicBezTo>
                <a:cubicBezTo>
                  <a:pt x="750635" y="414628"/>
                  <a:pt x="750788" y="414552"/>
                  <a:pt x="750940" y="414552"/>
                </a:cubicBezTo>
                <a:cubicBezTo>
                  <a:pt x="751093" y="414552"/>
                  <a:pt x="751245" y="414476"/>
                  <a:pt x="751397" y="414323"/>
                </a:cubicBezTo>
                <a:cubicBezTo>
                  <a:pt x="751093" y="413714"/>
                  <a:pt x="750826" y="413523"/>
                  <a:pt x="750597" y="413752"/>
                </a:cubicBezTo>
                <a:cubicBezTo>
                  <a:pt x="750369" y="413980"/>
                  <a:pt x="750026" y="414095"/>
                  <a:pt x="749569" y="414095"/>
                </a:cubicBezTo>
                <a:cubicBezTo>
                  <a:pt x="749569" y="413942"/>
                  <a:pt x="749492" y="413790"/>
                  <a:pt x="749340" y="413638"/>
                </a:cubicBezTo>
                <a:close/>
                <a:moveTo>
                  <a:pt x="621172" y="413638"/>
                </a:moveTo>
                <a:lnTo>
                  <a:pt x="621629" y="413866"/>
                </a:lnTo>
                <a:lnTo>
                  <a:pt x="622086" y="413866"/>
                </a:lnTo>
                <a:cubicBezTo>
                  <a:pt x="621934" y="413714"/>
                  <a:pt x="621629" y="413638"/>
                  <a:pt x="621172" y="413638"/>
                </a:cubicBezTo>
                <a:close/>
                <a:moveTo>
                  <a:pt x="360644" y="413638"/>
                </a:moveTo>
                <a:cubicBezTo>
                  <a:pt x="360644" y="413790"/>
                  <a:pt x="360720" y="413866"/>
                  <a:pt x="360872" y="413866"/>
                </a:cubicBezTo>
                <a:lnTo>
                  <a:pt x="361558" y="413866"/>
                </a:lnTo>
                <a:lnTo>
                  <a:pt x="361330" y="413638"/>
                </a:lnTo>
                <a:close/>
                <a:moveTo>
                  <a:pt x="345327" y="413638"/>
                </a:moveTo>
                <a:lnTo>
                  <a:pt x="345327" y="413866"/>
                </a:lnTo>
                <a:lnTo>
                  <a:pt x="345556" y="413866"/>
                </a:lnTo>
                <a:close/>
                <a:moveTo>
                  <a:pt x="340527" y="413638"/>
                </a:moveTo>
                <a:cubicBezTo>
                  <a:pt x="340222" y="413790"/>
                  <a:pt x="339993" y="413866"/>
                  <a:pt x="339841" y="413866"/>
                </a:cubicBezTo>
                <a:cubicBezTo>
                  <a:pt x="339689" y="413866"/>
                  <a:pt x="339536" y="413942"/>
                  <a:pt x="339384" y="414095"/>
                </a:cubicBezTo>
                <a:cubicBezTo>
                  <a:pt x="339384" y="414704"/>
                  <a:pt x="339384" y="415085"/>
                  <a:pt x="339384" y="415238"/>
                </a:cubicBezTo>
                <a:cubicBezTo>
                  <a:pt x="339384" y="415390"/>
                  <a:pt x="339536" y="415847"/>
                  <a:pt x="339841" y="416609"/>
                </a:cubicBezTo>
                <a:cubicBezTo>
                  <a:pt x="339841" y="416152"/>
                  <a:pt x="339879" y="415771"/>
                  <a:pt x="339955" y="415466"/>
                </a:cubicBezTo>
                <a:cubicBezTo>
                  <a:pt x="340032" y="415162"/>
                  <a:pt x="339993" y="414857"/>
                  <a:pt x="339841" y="414552"/>
                </a:cubicBezTo>
                <a:lnTo>
                  <a:pt x="341441" y="414552"/>
                </a:lnTo>
                <a:cubicBezTo>
                  <a:pt x="341289" y="414400"/>
                  <a:pt x="341175" y="414247"/>
                  <a:pt x="341098" y="414095"/>
                </a:cubicBezTo>
                <a:cubicBezTo>
                  <a:pt x="341022" y="413942"/>
                  <a:pt x="340832" y="413790"/>
                  <a:pt x="340527" y="413638"/>
                </a:cubicBezTo>
                <a:close/>
                <a:moveTo>
                  <a:pt x="122900" y="413638"/>
                </a:moveTo>
                <a:cubicBezTo>
                  <a:pt x="122747" y="413638"/>
                  <a:pt x="122595" y="413714"/>
                  <a:pt x="122443" y="413866"/>
                </a:cubicBezTo>
                <a:lnTo>
                  <a:pt x="123128" y="413866"/>
                </a:lnTo>
                <a:cubicBezTo>
                  <a:pt x="122976" y="413714"/>
                  <a:pt x="122900" y="413638"/>
                  <a:pt x="122900" y="413638"/>
                </a:cubicBezTo>
                <a:close/>
                <a:moveTo>
                  <a:pt x="13781" y="413638"/>
                </a:moveTo>
                <a:cubicBezTo>
                  <a:pt x="13934" y="413638"/>
                  <a:pt x="14010" y="413714"/>
                  <a:pt x="14010" y="413866"/>
                </a:cubicBezTo>
                <a:lnTo>
                  <a:pt x="14467" y="413866"/>
                </a:lnTo>
                <a:lnTo>
                  <a:pt x="14467" y="413638"/>
                </a:lnTo>
                <a:close/>
                <a:moveTo>
                  <a:pt x="1641185" y="413409"/>
                </a:moveTo>
                <a:cubicBezTo>
                  <a:pt x="1640727" y="413866"/>
                  <a:pt x="1640347" y="414171"/>
                  <a:pt x="1640042" y="414323"/>
                </a:cubicBezTo>
                <a:cubicBezTo>
                  <a:pt x="1640194" y="414323"/>
                  <a:pt x="1640270" y="414361"/>
                  <a:pt x="1640270" y="414438"/>
                </a:cubicBezTo>
                <a:cubicBezTo>
                  <a:pt x="1640270" y="414514"/>
                  <a:pt x="1640347" y="414552"/>
                  <a:pt x="1640499" y="414552"/>
                </a:cubicBezTo>
                <a:cubicBezTo>
                  <a:pt x="1640651" y="414400"/>
                  <a:pt x="1640804" y="414285"/>
                  <a:pt x="1640956" y="414209"/>
                </a:cubicBezTo>
                <a:cubicBezTo>
                  <a:pt x="1641108" y="414133"/>
                  <a:pt x="1641261" y="414019"/>
                  <a:pt x="1641413" y="413866"/>
                </a:cubicBezTo>
                <a:cubicBezTo>
                  <a:pt x="1641413" y="413714"/>
                  <a:pt x="1641375" y="413638"/>
                  <a:pt x="1641299" y="413638"/>
                </a:cubicBezTo>
                <a:cubicBezTo>
                  <a:pt x="1641223" y="413638"/>
                  <a:pt x="1641185" y="413561"/>
                  <a:pt x="1641185" y="413409"/>
                </a:cubicBezTo>
                <a:close/>
                <a:moveTo>
                  <a:pt x="1599122" y="413409"/>
                </a:moveTo>
                <a:cubicBezTo>
                  <a:pt x="1599122" y="413714"/>
                  <a:pt x="1599084" y="413980"/>
                  <a:pt x="1599008" y="414209"/>
                </a:cubicBezTo>
                <a:cubicBezTo>
                  <a:pt x="1598932" y="414438"/>
                  <a:pt x="1598818" y="414857"/>
                  <a:pt x="1598665" y="415466"/>
                </a:cubicBezTo>
                <a:cubicBezTo>
                  <a:pt x="1598970" y="414857"/>
                  <a:pt x="1599237" y="414476"/>
                  <a:pt x="1599465" y="414323"/>
                </a:cubicBezTo>
                <a:cubicBezTo>
                  <a:pt x="1599694" y="414171"/>
                  <a:pt x="1599884" y="413942"/>
                  <a:pt x="1600037" y="413638"/>
                </a:cubicBezTo>
                <a:cubicBezTo>
                  <a:pt x="1599732" y="413638"/>
                  <a:pt x="1599580" y="413599"/>
                  <a:pt x="1599580" y="413523"/>
                </a:cubicBezTo>
                <a:cubicBezTo>
                  <a:pt x="1599580" y="413447"/>
                  <a:pt x="1599427" y="413409"/>
                  <a:pt x="1599122" y="413409"/>
                </a:cubicBezTo>
                <a:close/>
                <a:moveTo>
                  <a:pt x="1594550" y="413409"/>
                </a:moveTo>
                <a:cubicBezTo>
                  <a:pt x="1594245" y="414019"/>
                  <a:pt x="1594017" y="414400"/>
                  <a:pt x="1593865" y="414552"/>
                </a:cubicBezTo>
                <a:cubicBezTo>
                  <a:pt x="1594169" y="414552"/>
                  <a:pt x="1594322" y="414628"/>
                  <a:pt x="1594322" y="414781"/>
                </a:cubicBezTo>
                <a:cubicBezTo>
                  <a:pt x="1594474" y="414476"/>
                  <a:pt x="1594588" y="414285"/>
                  <a:pt x="1594665" y="414209"/>
                </a:cubicBezTo>
                <a:cubicBezTo>
                  <a:pt x="1594741" y="414133"/>
                  <a:pt x="1594855" y="413942"/>
                  <a:pt x="1595007" y="413638"/>
                </a:cubicBezTo>
                <a:cubicBezTo>
                  <a:pt x="1594855" y="413638"/>
                  <a:pt x="1594703" y="413561"/>
                  <a:pt x="1594550" y="413409"/>
                </a:cubicBezTo>
                <a:close/>
                <a:moveTo>
                  <a:pt x="1529856" y="413409"/>
                </a:moveTo>
                <a:cubicBezTo>
                  <a:pt x="1528942" y="413714"/>
                  <a:pt x="1528409" y="413866"/>
                  <a:pt x="1528256" y="413866"/>
                </a:cubicBezTo>
                <a:cubicBezTo>
                  <a:pt x="1528256" y="414476"/>
                  <a:pt x="1528256" y="415009"/>
                  <a:pt x="1528256" y="415466"/>
                </a:cubicBezTo>
                <a:cubicBezTo>
                  <a:pt x="1528256" y="415924"/>
                  <a:pt x="1528104" y="416609"/>
                  <a:pt x="1527799" y="417524"/>
                </a:cubicBezTo>
                <a:cubicBezTo>
                  <a:pt x="1528256" y="416609"/>
                  <a:pt x="1528637" y="415885"/>
                  <a:pt x="1528942" y="415352"/>
                </a:cubicBezTo>
                <a:cubicBezTo>
                  <a:pt x="1529247" y="414819"/>
                  <a:pt x="1529552" y="414171"/>
                  <a:pt x="1529856" y="413409"/>
                </a:cubicBezTo>
                <a:close/>
                <a:moveTo>
                  <a:pt x="1430568" y="413409"/>
                </a:moveTo>
                <a:cubicBezTo>
                  <a:pt x="1430568" y="413866"/>
                  <a:pt x="1430415" y="414400"/>
                  <a:pt x="1430111" y="415009"/>
                </a:cubicBezTo>
                <a:cubicBezTo>
                  <a:pt x="1430720" y="415009"/>
                  <a:pt x="1431330" y="415085"/>
                  <a:pt x="1431940" y="415238"/>
                </a:cubicBezTo>
                <a:cubicBezTo>
                  <a:pt x="1431635" y="414933"/>
                  <a:pt x="1431406" y="414628"/>
                  <a:pt x="1431254" y="414323"/>
                </a:cubicBezTo>
                <a:cubicBezTo>
                  <a:pt x="1431101" y="414019"/>
                  <a:pt x="1430873" y="413714"/>
                  <a:pt x="1430568" y="413409"/>
                </a:cubicBezTo>
                <a:close/>
                <a:moveTo>
                  <a:pt x="1050787" y="413409"/>
                </a:moveTo>
                <a:cubicBezTo>
                  <a:pt x="1050482" y="413409"/>
                  <a:pt x="1050292" y="413447"/>
                  <a:pt x="1050216" y="413523"/>
                </a:cubicBezTo>
                <a:cubicBezTo>
                  <a:pt x="1050139" y="413599"/>
                  <a:pt x="1050025" y="413638"/>
                  <a:pt x="1049873" y="413638"/>
                </a:cubicBezTo>
                <a:lnTo>
                  <a:pt x="1049873" y="414095"/>
                </a:lnTo>
                <a:cubicBezTo>
                  <a:pt x="1050025" y="414095"/>
                  <a:pt x="1050177" y="414057"/>
                  <a:pt x="1050330" y="413980"/>
                </a:cubicBezTo>
                <a:cubicBezTo>
                  <a:pt x="1050482" y="413904"/>
                  <a:pt x="1050635" y="413866"/>
                  <a:pt x="1050787" y="413866"/>
                </a:cubicBezTo>
                <a:close/>
                <a:moveTo>
                  <a:pt x="739282" y="413409"/>
                </a:moveTo>
                <a:cubicBezTo>
                  <a:pt x="738367" y="413714"/>
                  <a:pt x="737834" y="413866"/>
                  <a:pt x="737681" y="413866"/>
                </a:cubicBezTo>
                <a:cubicBezTo>
                  <a:pt x="737681" y="414476"/>
                  <a:pt x="737681" y="415009"/>
                  <a:pt x="737681" y="415466"/>
                </a:cubicBezTo>
                <a:cubicBezTo>
                  <a:pt x="737681" y="415924"/>
                  <a:pt x="737529" y="416609"/>
                  <a:pt x="737224" y="417524"/>
                </a:cubicBezTo>
                <a:cubicBezTo>
                  <a:pt x="737681" y="416609"/>
                  <a:pt x="738062" y="415885"/>
                  <a:pt x="738367" y="415352"/>
                </a:cubicBezTo>
                <a:cubicBezTo>
                  <a:pt x="738672" y="414819"/>
                  <a:pt x="738977" y="414171"/>
                  <a:pt x="739282" y="413409"/>
                </a:cubicBezTo>
                <a:close/>
                <a:moveTo>
                  <a:pt x="129072" y="413409"/>
                </a:moveTo>
                <a:cubicBezTo>
                  <a:pt x="128767" y="413866"/>
                  <a:pt x="128539" y="414171"/>
                  <a:pt x="128386" y="414323"/>
                </a:cubicBezTo>
                <a:lnTo>
                  <a:pt x="129072" y="414323"/>
                </a:lnTo>
                <a:cubicBezTo>
                  <a:pt x="129224" y="414171"/>
                  <a:pt x="129301" y="413942"/>
                  <a:pt x="129301" y="413638"/>
                </a:cubicBezTo>
                <a:cubicBezTo>
                  <a:pt x="129148" y="413485"/>
                  <a:pt x="129072" y="413409"/>
                  <a:pt x="129072" y="413409"/>
                </a:cubicBezTo>
                <a:close/>
                <a:moveTo>
                  <a:pt x="69560" y="413409"/>
                </a:moveTo>
                <a:cubicBezTo>
                  <a:pt x="69102" y="413866"/>
                  <a:pt x="68721" y="414171"/>
                  <a:pt x="68417" y="414323"/>
                </a:cubicBezTo>
                <a:cubicBezTo>
                  <a:pt x="68569" y="414323"/>
                  <a:pt x="68645" y="414361"/>
                  <a:pt x="68645" y="414438"/>
                </a:cubicBezTo>
                <a:cubicBezTo>
                  <a:pt x="68645" y="414514"/>
                  <a:pt x="68721" y="414552"/>
                  <a:pt x="68874" y="414552"/>
                </a:cubicBezTo>
                <a:cubicBezTo>
                  <a:pt x="69026" y="414400"/>
                  <a:pt x="69179" y="414285"/>
                  <a:pt x="69331" y="414209"/>
                </a:cubicBezTo>
                <a:cubicBezTo>
                  <a:pt x="69484" y="414133"/>
                  <a:pt x="69636" y="414019"/>
                  <a:pt x="69788" y="413866"/>
                </a:cubicBezTo>
                <a:cubicBezTo>
                  <a:pt x="69788" y="413714"/>
                  <a:pt x="69750" y="413638"/>
                  <a:pt x="69674" y="413638"/>
                </a:cubicBezTo>
                <a:cubicBezTo>
                  <a:pt x="69598" y="413638"/>
                  <a:pt x="69560" y="413561"/>
                  <a:pt x="69560" y="413409"/>
                </a:cubicBezTo>
                <a:close/>
                <a:moveTo>
                  <a:pt x="27497" y="413409"/>
                </a:moveTo>
                <a:cubicBezTo>
                  <a:pt x="27497" y="413714"/>
                  <a:pt x="27459" y="413980"/>
                  <a:pt x="27383" y="414209"/>
                </a:cubicBezTo>
                <a:cubicBezTo>
                  <a:pt x="27307" y="414438"/>
                  <a:pt x="27193" y="414857"/>
                  <a:pt x="27040" y="415466"/>
                </a:cubicBezTo>
                <a:cubicBezTo>
                  <a:pt x="27345" y="414857"/>
                  <a:pt x="27612" y="414476"/>
                  <a:pt x="27840" y="414323"/>
                </a:cubicBezTo>
                <a:cubicBezTo>
                  <a:pt x="28069" y="414171"/>
                  <a:pt x="28259" y="413942"/>
                  <a:pt x="28412" y="413638"/>
                </a:cubicBezTo>
                <a:cubicBezTo>
                  <a:pt x="28107" y="413638"/>
                  <a:pt x="27954" y="413599"/>
                  <a:pt x="27954" y="413523"/>
                </a:cubicBezTo>
                <a:cubicBezTo>
                  <a:pt x="27954" y="413447"/>
                  <a:pt x="27802" y="413409"/>
                  <a:pt x="27497" y="413409"/>
                </a:cubicBezTo>
                <a:close/>
                <a:moveTo>
                  <a:pt x="22925" y="413409"/>
                </a:moveTo>
                <a:cubicBezTo>
                  <a:pt x="22620" y="414019"/>
                  <a:pt x="22392" y="414400"/>
                  <a:pt x="22240" y="414552"/>
                </a:cubicBezTo>
                <a:cubicBezTo>
                  <a:pt x="22544" y="414552"/>
                  <a:pt x="22697" y="414628"/>
                  <a:pt x="22697" y="414781"/>
                </a:cubicBezTo>
                <a:cubicBezTo>
                  <a:pt x="22849" y="414476"/>
                  <a:pt x="22963" y="414285"/>
                  <a:pt x="23040" y="414209"/>
                </a:cubicBezTo>
                <a:cubicBezTo>
                  <a:pt x="23116" y="414133"/>
                  <a:pt x="23230" y="413942"/>
                  <a:pt x="23383" y="413638"/>
                </a:cubicBezTo>
                <a:cubicBezTo>
                  <a:pt x="23230" y="413638"/>
                  <a:pt x="23078" y="413561"/>
                  <a:pt x="22925" y="413409"/>
                </a:cubicBezTo>
                <a:close/>
                <a:moveTo>
                  <a:pt x="901054" y="413295"/>
                </a:moveTo>
                <a:cubicBezTo>
                  <a:pt x="900902" y="413218"/>
                  <a:pt x="900216" y="413333"/>
                  <a:pt x="898997" y="413638"/>
                </a:cubicBezTo>
                <a:cubicBezTo>
                  <a:pt x="899606" y="413942"/>
                  <a:pt x="900025" y="414133"/>
                  <a:pt x="900254" y="414209"/>
                </a:cubicBezTo>
                <a:cubicBezTo>
                  <a:pt x="900483" y="414285"/>
                  <a:pt x="900825" y="414400"/>
                  <a:pt x="901283" y="414552"/>
                </a:cubicBezTo>
                <a:cubicBezTo>
                  <a:pt x="901283" y="413790"/>
                  <a:pt x="901207" y="413371"/>
                  <a:pt x="901054" y="413295"/>
                </a:cubicBezTo>
                <a:close/>
                <a:moveTo>
                  <a:pt x="1905446" y="413180"/>
                </a:moveTo>
                <a:cubicBezTo>
                  <a:pt x="1905446" y="413790"/>
                  <a:pt x="1905370" y="414171"/>
                  <a:pt x="1905218" y="414323"/>
                </a:cubicBezTo>
                <a:lnTo>
                  <a:pt x="1905675" y="414323"/>
                </a:lnTo>
                <a:cubicBezTo>
                  <a:pt x="1905827" y="414171"/>
                  <a:pt x="1905903" y="413790"/>
                  <a:pt x="1905903" y="413180"/>
                </a:cubicBezTo>
                <a:close/>
                <a:moveTo>
                  <a:pt x="1843267" y="413180"/>
                </a:moveTo>
                <a:lnTo>
                  <a:pt x="1843267" y="413409"/>
                </a:lnTo>
                <a:lnTo>
                  <a:pt x="1843953" y="413409"/>
                </a:lnTo>
                <a:lnTo>
                  <a:pt x="1843953" y="413180"/>
                </a:lnTo>
                <a:close/>
                <a:moveTo>
                  <a:pt x="1753275" y="413180"/>
                </a:moveTo>
                <a:cubicBezTo>
                  <a:pt x="1752818" y="413790"/>
                  <a:pt x="1752475" y="414285"/>
                  <a:pt x="1752246" y="414666"/>
                </a:cubicBezTo>
                <a:cubicBezTo>
                  <a:pt x="1752018" y="415047"/>
                  <a:pt x="1751751" y="415390"/>
                  <a:pt x="1751446" y="415695"/>
                </a:cubicBezTo>
                <a:cubicBezTo>
                  <a:pt x="1751141" y="415543"/>
                  <a:pt x="1750913" y="415466"/>
                  <a:pt x="1750760" y="415466"/>
                </a:cubicBezTo>
                <a:lnTo>
                  <a:pt x="1750448" y="415310"/>
                </a:lnTo>
                <a:lnTo>
                  <a:pt x="1748931" y="416609"/>
                </a:lnTo>
                <a:cubicBezTo>
                  <a:pt x="1748931" y="416914"/>
                  <a:pt x="1748970" y="417105"/>
                  <a:pt x="1749046" y="417181"/>
                </a:cubicBezTo>
                <a:lnTo>
                  <a:pt x="1748973" y="417545"/>
                </a:lnTo>
                <a:lnTo>
                  <a:pt x="1750303" y="418210"/>
                </a:lnTo>
                <a:cubicBezTo>
                  <a:pt x="1750456" y="418362"/>
                  <a:pt x="1750532" y="418514"/>
                  <a:pt x="1750532" y="418667"/>
                </a:cubicBezTo>
                <a:cubicBezTo>
                  <a:pt x="1750532" y="418819"/>
                  <a:pt x="1750608" y="418972"/>
                  <a:pt x="1750760" y="419124"/>
                </a:cubicBezTo>
                <a:cubicBezTo>
                  <a:pt x="1750760" y="418972"/>
                  <a:pt x="1750798" y="418895"/>
                  <a:pt x="1750875" y="418895"/>
                </a:cubicBezTo>
                <a:cubicBezTo>
                  <a:pt x="1750951" y="418895"/>
                  <a:pt x="1750989" y="418819"/>
                  <a:pt x="1750989" y="418667"/>
                </a:cubicBezTo>
                <a:cubicBezTo>
                  <a:pt x="1750836" y="418667"/>
                  <a:pt x="1750608" y="418514"/>
                  <a:pt x="1750303" y="418210"/>
                </a:cubicBezTo>
                <a:cubicBezTo>
                  <a:pt x="1750608" y="417905"/>
                  <a:pt x="1750875" y="417638"/>
                  <a:pt x="1751103" y="417409"/>
                </a:cubicBezTo>
                <a:cubicBezTo>
                  <a:pt x="1751332" y="417181"/>
                  <a:pt x="1751598" y="416914"/>
                  <a:pt x="1751903" y="416609"/>
                </a:cubicBezTo>
                <a:cubicBezTo>
                  <a:pt x="1752513" y="417371"/>
                  <a:pt x="1753199" y="417143"/>
                  <a:pt x="1753961" y="415924"/>
                </a:cubicBezTo>
                <a:cubicBezTo>
                  <a:pt x="1753656" y="415619"/>
                  <a:pt x="1753465" y="415390"/>
                  <a:pt x="1753389" y="415238"/>
                </a:cubicBezTo>
                <a:cubicBezTo>
                  <a:pt x="1753313" y="415085"/>
                  <a:pt x="1753199" y="414933"/>
                  <a:pt x="1753046" y="414781"/>
                </a:cubicBezTo>
                <a:cubicBezTo>
                  <a:pt x="1753046" y="414476"/>
                  <a:pt x="1753084" y="414209"/>
                  <a:pt x="1753161" y="413980"/>
                </a:cubicBezTo>
                <a:cubicBezTo>
                  <a:pt x="1753237" y="413752"/>
                  <a:pt x="1753275" y="413485"/>
                  <a:pt x="1753275" y="413180"/>
                </a:cubicBezTo>
                <a:close/>
                <a:moveTo>
                  <a:pt x="1748246" y="413180"/>
                </a:moveTo>
                <a:lnTo>
                  <a:pt x="1748246" y="414095"/>
                </a:lnTo>
                <a:lnTo>
                  <a:pt x="1748703" y="413638"/>
                </a:lnTo>
                <a:close/>
                <a:moveTo>
                  <a:pt x="1485280" y="413180"/>
                </a:moveTo>
                <a:cubicBezTo>
                  <a:pt x="1485280" y="413333"/>
                  <a:pt x="1485356" y="413409"/>
                  <a:pt x="1485508" y="413409"/>
                </a:cubicBezTo>
                <a:lnTo>
                  <a:pt x="1485508" y="413180"/>
                </a:lnTo>
                <a:close/>
                <a:moveTo>
                  <a:pt x="1483908" y="413180"/>
                </a:moveTo>
                <a:lnTo>
                  <a:pt x="1484060" y="413790"/>
                </a:lnTo>
                <a:lnTo>
                  <a:pt x="1484365" y="413180"/>
                </a:lnTo>
                <a:close/>
                <a:moveTo>
                  <a:pt x="1343471" y="413180"/>
                </a:moveTo>
                <a:cubicBezTo>
                  <a:pt x="1343471" y="413790"/>
                  <a:pt x="1343395" y="414171"/>
                  <a:pt x="1343243" y="414323"/>
                </a:cubicBezTo>
                <a:lnTo>
                  <a:pt x="1343700" y="414323"/>
                </a:lnTo>
                <a:cubicBezTo>
                  <a:pt x="1343852" y="414171"/>
                  <a:pt x="1343928" y="413790"/>
                  <a:pt x="1343928" y="413180"/>
                </a:cubicBezTo>
                <a:close/>
                <a:moveTo>
                  <a:pt x="1281292" y="413180"/>
                </a:moveTo>
                <a:lnTo>
                  <a:pt x="1281292" y="413409"/>
                </a:lnTo>
                <a:lnTo>
                  <a:pt x="1281978" y="413409"/>
                </a:lnTo>
                <a:lnTo>
                  <a:pt x="1281978" y="413180"/>
                </a:lnTo>
                <a:close/>
                <a:moveTo>
                  <a:pt x="896253" y="413180"/>
                </a:moveTo>
                <a:cubicBezTo>
                  <a:pt x="895949" y="413485"/>
                  <a:pt x="895720" y="413638"/>
                  <a:pt x="895568" y="413638"/>
                </a:cubicBezTo>
                <a:lnTo>
                  <a:pt x="896025" y="414095"/>
                </a:lnTo>
                <a:cubicBezTo>
                  <a:pt x="896330" y="413790"/>
                  <a:pt x="896482" y="413561"/>
                  <a:pt x="896482" y="413409"/>
                </a:cubicBezTo>
                <a:cubicBezTo>
                  <a:pt x="896482" y="413257"/>
                  <a:pt x="896406" y="413180"/>
                  <a:pt x="896253" y="413180"/>
                </a:cubicBezTo>
                <a:close/>
                <a:moveTo>
                  <a:pt x="694705" y="413180"/>
                </a:moveTo>
                <a:cubicBezTo>
                  <a:pt x="694705" y="413333"/>
                  <a:pt x="694781" y="413409"/>
                  <a:pt x="694933" y="413409"/>
                </a:cubicBezTo>
                <a:lnTo>
                  <a:pt x="694933" y="413180"/>
                </a:lnTo>
                <a:close/>
                <a:moveTo>
                  <a:pt x="693333" y="413180"/>
                </a:moveTo>
                <a:lnTo>
                  <a:pt x="693485" y="413790"/>
                </a:lnTo>
                <a:lnTo>
                  <a:pt x="693790" y="413180"/>
                </a:lnTo>
                <a:close/>
                <a:moveTo>
                  <a:pt x="619800" y="413180"/>
                </a:moveTo>
                <a:cubicBezTo>
                  <a:pt x="619343" y="413790"/>
                  <a:pt x="619000" y="414285"/>
                  <a:pt x="618771" y="414666"/>
                </a:cubicBezTo>
                <a:cubicBezTo>
                  <a:pt x="618543" y="415047"/>
                  <a:pt x="618276" y="415390"/>
                  <a:pt x="617971" y="415695"/>
                </a:cubicBezTo>
                <a:cubicBezTo>
                  <a:pt x="617666" y="415543"/>
                  <a:pt x="617438" y="415466"/>
                  <a:pt x="617285" y="415466"/>
                </a:cubicBezTo>
                <a:lnTo>
                  <a:pt x="616973" y="415310"/>
                </a:lnTo>
                <a:lnTo>
                  <a:pt x="615456" y="416609"/>
                </a:lnTo>
                <a:cubicBezTo>
                  <a:pt x="615456" y="416914"/>
                  <a:pt x="615495" y="417105"/>
                  <a:pt x="615571" y="417181"/>
                </a:cubicBezTo>
                <a:lnTo>
                  <a:pt x="615498" y="417545"/>
                </a:lnTo>
                <a:lnTo>
                  <a:pt x="616828" y="418210"/>
                </a:lnTo>
                <a:cubicBezTo>
                  <a:pt x="616980" y="418362"/>
                  <a:pt x="617057" y="418514"/>
                  <a:pt x="617057" y="418667"/>
                </a:cubicBezTo>
                <a:cubicBezTo>
                  <a:pt x="617057" y="418819"/>
                  <a:pt x="617133" y="418972"/>
                  <a:pt x="617285" y="419124"/>
                </a:cubicBezTo>
                <a:cubicBezTo>
                  <a:pt x="617285" y="418972"/>
                  <a:pt x="617323" y="418895"/>
                  <a:pt x="617400" y="418895"/>
                </a:cubicBezTo>
                <a:cubicBezTo>
                  <a:pt x="617476" y="418895"/>
                  <a:pt x="617514" y="418819"/>
                  <a:pt x="617514" y="418667"/>
                </a:cubicBezTo>
                <a:cubicBezTo>
                  <a:pt x="617361" y="418667"/>
                  <a:pt x="617133" y="418514"/>
                  <a:pt x="616828" y="418210"/>
                </a:cubicBezTo>
                <a:cubicBezTo>
                  <a:pt x="617133" y="417905"/>
                  <a:pt x="617400" y="417638"/>
                  <a:pt x="617628" y="417409"/>
                </a:cubicBezTo>
                <a:cubicBezTo>
                  <a:pt x="617857" y="417181"/>
                  <a:pt x="618124" y="416914"/>
                  <a:pt x="618428" y="416609"/>
                </a:cubicBezTo>
                <a:cubicBezTo>
                  <a:pt x="619038" y="417371"/>
                  <a:pt x="619724" y="417143"/>
                  <a:pt x="620486" y="415924"/>
                </a:cubicBezTo>
                <a:cubicBezTo>
                  <a:pt x="620181" y="415619"/>
                  <a:pt x="619990" y="415390"/>
                  <a:pt x="619914" y="415238"/>
                </a:cubicBezTo>
                <a:cubicBezTo>
                  <a:pt x="619838" y="415085"/>
                  <a:pt x="619724" y="414933"/>
                  <a:pt x="619571" y="414781"/>
                </a:cubicBezTo>
                <a:cubicBezTo>
                  <a:pt x="619571" y="414476"/>
                  <a:pt x="619609" y="414209"/>
                  <a:pt x="619686" y="413980"/>
                </a:cubicBezTo>
                <a:cubicBezTo>
                  <a:pt x="619762" y="413752"/>
                  <a:pt x="619800" y="413485"/>
                  <a:pt x="619800" y="413180"/>
                </a:cubicBezTo>
                <a:close/>
                <a:moveTo>
                  <a:pt x="614771" y="413180"/>
                </a:moveTo>
                <a:lnTo>
                  <a:pt x="614771" y="414095"/>
                </a:lnTo>
                <a:lnTo>
                  <a:pt x="615228" y="413638"/>
                </a:lnTo>
                <a:close/>
                <a:moveTo>
                  <a:pt x="410021" y="413180"/>
                </a:moveTo>
                <a:cubicBezTo>
                  <a:pt x="410021" y="413790"/>
                  <a:pt x="409945" y="414171"/>
                  <a:pt x="409793" y="414323"/>
                </a:cubicBezTo>
                <a:lnTo>
                  <a:pt x="410250" y="414323"/>
                </a:lnTo>
                <a:cubicBezTo>
                  <a:pt x="410402" y="414171"/>
                  <a:pt x="410478" y="413790"/>
                  <a:pt x="410478" y="413180"/>
                </a:cubicBezTo>
                <a:close/>
                <a:moveTo>
                  <a:pt x="347842" y="413180"/>
                </a:moveTo>
                <a:lnTo>
                  <a:pt x="347842" y="413409"/>
                </a:lnTo>
                <a:lnTo>
                  <a:pt x="348528" y="413409"/>
                </a:lnTo>
                <a:lnTo>
                  <a:pt x="348528" y="413180"/>
                </a:lnTo>
                <a:close/>
                <a:moveTo>
                  <a:pt x="289625" y="413180"/>
                </a:moveTo>
                <a:cubicBezTo>
                  <a:pt x="289473" y="413333"/>
                  <a:pt x="289397" y="413485"/>
                  <a:pt x="289397" y="413638"/>
                </a:cubicBezTo>
                <a:cubicBezTo>
                  <a:pt x="289397" y="413790"/>
                  <a:pt x="289244" y="414019"/>
                  <a:pt x="288939" y="414323"/>
                </a:cubicBezTo>
                <a:cubicBezTo>
                  <a:pt x="289092" y="414323"/>
                  <a:pt x="289244" y="414400"/>
                  <a:pt x="289397" y="414552"/>
                </a:cubicBezTo>
                <a:cubicBezTo>
                  <a:pt x="289854" y="414095"/>
                  <a:pt x="290082" y="413638"/>
                  <a:pt x="290082" y="413180"/>
                </a:cubicBezTo>
                <a:close/>
                <a:moveTo>
                  <a:pt x="171820" y="413180"/>
                </a:moveTo>
                <a:cubicBezTo>
                  <a:pt x="171668" y="413180"/>
                  <a:pt x="171134" y="413333"/>
                  <a:pt x="170220" y="413638"/>
                </a:cubicBezTo>
                <a:cubicBezTo>
                  <a:pt x="170677" y="413942"/>
                  <a:pt x="171211" y="414247"/>
                  <a:pt x="171820" y="414552"/>
                </a:cubicBezTo>
                <a:cubicBezTo>
                  <a:pt x="171973" y="414552"/>
                  <a:pt x="172049" y="414476"/>
                  <a:pt x="172049" y="414323"/>
                </a:cubicBezTo>
                <a:cubicBezTo>
                  <a:pt x="172049" y="413561"/>
                  <a:pt x="171973" y="413180"/>
                  <a:pt x="171820" y="413180"/>
                </a:cubicBezTo>
                <a:close/>
                <a:moveTo>
                  <a:pt x="169077" y="413180"/>
                </a:moveTo>
                <a:lnTo>
                  <a:pt x="169077" y="413638"/>
                </a:lnTo>
                <a:lnTo>
                  <a:pt x="169534" y="413638"/>
                </a:lnTo>
                <a:lnTo>
                  <a:pt x="169305" y="413409"/>
                </a:lnTo>
                <a:cubicBezTo>
                  <a:pt x="169153" y="413409"/>
                  <a:pt x="169077" y="413333"/>
                  <a:pt x="169077" y="413180"/>
                </a:cubicBezTo>
                <a:close/>
                <a:moveTo>
                  <a:pt x="1833666" y="412952"/>
                </a:moveTo>
                <a:lnTo>
                  <a:pt x="1833209" y="413180"/>
                </a:lnTo>
                <a:cubicBezTo>
                  <a:pt x="1833209" y="413333"/>
                  <a:pt x="1833285" y="413409"/>
                  <a:pt x="1833437" y="413409"/>
                </a:cubicBezTo>
                <a:cubicBezTo>
                  <a:pt x="1833437" y="413257"/>
                  <a:pt x="1833514" y="413180"/>
                  <a:pt x="1833666" y="413180"/>
                </a:cubicBezTo>
                <a:cubicBezTo>
                  <a:pt x="1833514" y="413180"/>
                  <a:pt x="1833514" y="413104"/>
                  <a:pt x="1833666" y="412952"/>
                </a:cubicBezTo>
                <a:close/>
                <a:moveTo>
                  <a:pt x="1758533" y="412952"/>
                </a:moveTo>
                <a:lnTo>
                  <a:pt x="1757923" y="413409"/>
                </a:lnTo>
                <a:lnTo>
                  <a:pt x="1758533" y="413409"/>
                </a:lnTo>
                <a:cubicBezTo>
                  <a:pt x="1758533" y="413104"/>
                  <a:pt x="1758533" y="412952"/>
                  <a:pt x="1758533" y="412952"/>
                </a:cubicBezTo>
                <a:close/>
                <a:moveTo>
                  <a:pt x="1589064" y="412952"/>
                </a:moveTo>
                <a:cubicBezTo>
                  <a:pt x="1588759" y="413104"/>
                  <a:pt x="1588454" y="413180"/>
                  <a:pt x="1588149" y="413180"/>
                </a:cubicBezTo>
                <a:cubicBezTo>
                  <a:pt x="1587845" y="413180"/>
                  <a:pt x="1587540" y="413257"/>
                  <a:pt x="1587235" y="413409"/>
                </a:cubicBezTo>
                <a:cubicBezTo>
                  <a:pt x="1587845" y="414171"/>
                  <a:pt x="1588912" y="414552"/>
                  <a:pt x="1590436" y="414552"/>
                </a:cubicBezTo>
                <a:cubicBezTo>
                  <a:pt x="1589826" y="413942"/>
                  <a:pt x="1589369" y="413409"/>
                  <a:pt x="1589064" y="412952"/>
                </a:cubicBezTo>
                <a:close/>
                <a:moveTo>
                  <a:pt x="1549059" y="412952"/>
                </a:moveTo>
                <a:cubicBezTo>
                  <a:pt x="1548754" y="413561"/>
                  <a:pt x="1548602" y="413942"/>
                  <a:pt x="1548602" y="414095"/>
                </a:cubicBezTo>
                <a:cubicBezTo>
                  <a:pt x="1548602" y="413790"/>
                  <a:pt x="1548754" y="413485"/>
                  <a:pt x="1549059" y="413180"/>
                </a:cubicBezTo>
                <a:cubicBezTo>
                  <a:pt x="1548906" y="413180"/>
                  <a:pt x="1548906" y="413104"/>
                  <a:pt x="1549059" y="412952"/>
                </a:cubicBezTo>
                <a:close/>
                <a:moveTo>
                  <a:pt x="1539001" y="412952"/>
                </a:moveTo>
                <a:lnTo>
                  <a:pt x="1538772" y="413180"/>
                </a:lnTo>
                <a:lnTo>
                  <a:pt x="1538772" y="413409"/>
                </a:lnTo>
                <a:cubicBezTo>
                  <a:pt x="1538924" y="413257"/>
                  <a:pt x="1539001" y="413180"/>
                  <a:pt x="1539001" y="413180"/>
                </a:cubicBezTo>
                <a:cubicBezTo>
                  <a:pt x="1539153" y="413028"/>
                  <a:pt x="1539153" y="412952"/>
                  <a:pt x="1539001" y="412952"/>
                </a:cubicBezTo>
                <a:close/>
                <a:moveTo>
                  <a:pt x="1436740" y="412952"/>
                </a:moveTo>
                <a:lnTo>
                  <a:pt x="1436511" y="413180"/>
                </a:lnTo>
                <a:lnTo>
                  <a:pt x="1437197" y="413180"/>
                </a:lnTo>
                <a:cubicBezTo>
                  <a:pt x="1437197" y="413028"/>
                  <a:pt x="1437197" y="412952"/>
                  <a:pt x="1437197" y="412952"/>
                </a:cubicBezTo>
                <a:close/>
                <a:moveTo>
                  <a:pt x="1432397" y="412952"/>
                </a:moveTo>
                <a:cubicBezTo>
                  <a:pt x="1432244" y="413104"/>
                  <a:pt x="1432168" y="413333"/>
                  <a:pt x="1432168" y="413638"/>
                </a:cubicBezTo>
                <a:cubicBezTo>
                  <a:pt x="1432473" y="413485"/>
                  <a:pt x="1432930" y="413409"/>
                  <a:pt x="1433540" y="413409"/>
                </a:cubicBezTo>
                <a:cubicBezTo>
                  <a:pt x="1433692" y="413104"/>
                  <a:pt x="1433768" y="412952"/>
                  <a:pt x="1433768" y="412952"/>
                </a:cubicBezTo>
                <a:close/>
                <a:moveTo>
                  <a:pt x="1271691" y="412952"/>
                </a:moveTo>
                <a:lnTo>
                  <a:pt x="1271234" y="413180"/>
                </a:lnTo>
                <a:cubicBezTo>
                  <a:pt x="1271234" y="413333"/>
                  <a:pt x="1271310" y="413409"/>
                  <a:pt x="1271462" y="413409"/>
                </a:cubicBezTo>
                <a:cubicBezTo>
                  <a:pt x="1271462" y="413257"/>
                  <a:pt x="1271539" y="413180"/>
                  <a:pt x="1271691" y="413180"/>
                </a:cubicBezTo>
                <a:cubicBezTo>
                  <a:pt x="1271539" y="413180"/>
                  <a:pt x="1271539" y="413104"/>
                  <a:pt x="1271691" y="412952"/>
                </a:cubicBezTo>
                <a:close/>
                <a:moveTo>
                  <a:pt x="1103822" y="412952"/>
                </a:moveTo>
                <a:lnTo>
                  <a:pt x="1103365" y="413180"/>
                </a:lnTo>
                <a:cubicBezTo>
                  <a:pt x="1103517" y="413485"/>
                  <a:pt x="1103746" y="413790"/>
                  <a:pt x="1104051" y="414095"/>
                </a:cubicBezTo>
                <a:lnTo>
                  <a:pt x="1105194" y="412952"/>
                </a:lnTo>
                <a:close/>
                <a:moveTo>
                  <a:pt x="1089878" y="412952"/>
                </a:moveTo>
                <a:lnTo>
                  <a:pt x="1089649" y="413180"/>
                </a:lnTo>
                <a:lnTo>
                  <a:pt x="1090335" y="413180"/>
                </a:lnTo>
                <a:lnTo>
                  <a:pt x="1090563" y="412952"/>
                </a:lnTo>
                <a:close/>
                <a:moveTo>
                  <a:pt x="758484" y="412952"/>
                </a:moveTo>
                <a:cubicBezTo>
                  <a:pt x="758179" y="413561"/>
                  <a:pt x="758027" y="413942"/>
                  <a:pt x="758027" y="414095"/>
                </a:cubicBezTo>
                <a:cubicBezTo>
                  <a:pt x="758027" y="413790"/>
                  <a:pt x="758179" y="413485"/>
                  <a:pt x="758484" y="413180"/>
                </a:cubicBezTo>
                <a:cubicBezTo>
                  <a:pt x="758331" y="413180"/>
                  <a:pt x="758331" y="413104"/>
                  <a:pt x="758484" y="412952"/>
                </a:cubicBezTo>
                <a:close/>
                <a:moveTo>
                  <a:pt x="748425" y="412952"/>
                </a:moveTo>
                <a:lnTo>
                  <a:pt x="748197" y="413180"/>
                </a:lnTo>
                <a:lnTo>
                  <a:pt x="748197" y="413409"/>
                </a:lnTo>
                <a:cubicBezTo>
                  <a:pt x="748349" y="413257"/>
                  <a:pt x="748425" y="413180"/>
                  <a:pt x="748425" y="413180"/>
                </a:cubicBezTo>
                <a:cubicBezTo>
                  <a:pt x="748578" y="413028"/>
                  <a:pt x="748578" y="412952"/>
                  <a:pt x="748425" y="412952"/>
                </a:cubicBezTo>
                <a:close/>
                <a:moveTo>
                  <a:pt x="625058" y="412952"/>
                </a:moveTo>
                <a:lnTo>
                  <a:pt x="624448" y="413409"/>
                </a:lnTo>
                <a:lnTo>
                  <a:pt x="625058" y="413409"/>
                </a:lnTo>
                <a:cubicBezTo>
                  <a:pt x="625058" y="413104"/>
                  <a:pt x="625058" y="412952"/>
                  <a:pt x="625058" y="412952"/>
                </a:cubicBezTo>
                <a:close/>
                <a:moveTo>
                  <a:pt x="338241" y="412952"/>
                </a:moveTo>
                <a:lnTo>
                  <a:pt x="337784" y="413180"/>
                </a:lnTo>
                <a:cubicBezTo>
                  <a:pt x="337784" y="413333"/>
                  <a:pt x="337860" y="413409"/>
                  <a:pt x="338012" y="413409"/>
                </a:cubicBezTo>
                <a:cubicBezTo>
                  <a:pt x="338012" y="413257"/>
                  <a:pt x="338088" y="413180"/>
                  <a:pt x="338241" y="413180"/>
                </a:cubicBezTo>
                <a:cubicBezTo>
                  <a:pt x="338088" y="413180"/>
                  <a:pt x="338088" y="413104"/>
                  <a:pt x="338241" y="412952"/>
                </a:cubicBezTo>
                <a:close/>
                <a:moveTo>
                  <a:pt x="295340" y="412952"/>
                </a:moveTo>
                <a:cubicBezTo>
                  <a:pt x="295340" y="413257"/>
                  <a:pt x="295493" y="413561"/>
                  <a:pt x="295797" y="413866"/>
                </a:cubicBezTo>
                <a:lnTo>
                  <a:pt x="296712" y="412952"/>
                </a:lnTo>
                <a:close/>
                <a:moveTo>
                  <a:pt x="281853" y="412952"/>
                </a:moveTo>
                <a:lnTo>
                  <a:pt x="281624" y="413180"/>
                </a:lnTo>
                <a:lnTo>
                  <a:pt x="281624" y="413409"/>
                </a:lnTo>
                <a:cubicBezTo>
                  <a:pt x="281624" y="413409"/>
                  <a:pt x="281777" y="413257"/>
                  <a:pt x="282082" y="412952"/>
                </a:cubicBezTo>
                <a:close/>
                <a:moveTo>
                  <a:pt x="277052" y="412952"/>
                </a:moveTo>
                <a:lnTo>
                  <a:pt x="276824" y="413180"/>
                </a:lnTo>
                <a:lnTo>
                  <a:pt x="277510" y="413180"/>
                </a:lnTo>
                <a:lnTo>
                  <a:pt x="277738" y="412952"/>
                </a:lnTo>
                <a:close/>
                <a:moveTo>
                  <a:pt x="167477" y="412952"/>
                </a:moveTo>
                <a:cubicBezTo>
                  <a:pt x="167019" y="413104"/>
                  <a:pt x="166639" y="413333"/>
                  <a:pt x="166334" y="413638"/>
                </a:cubicBezTo>
                <a:cubicBezTo>
                  <a:pt x="166334" y="413790"/>
                  <a:pt x="166410" y="413942"/>
                  <a:pt x="166562" y="414095"/>
                </a:cubicBezTo>
                <a:cubicBezTo>
                  <a:pt x="166715" y="413942"/>
                  <a:pt x="166867" y="413828"/>
                  <a:pt x="167019" y="413752"/>
                </a:cubicBezTo>
                <a:cubicBezTo>
                  <a:pt x="167172" y="413676"/>
                  <a:pt x="167324" y="413561"/>
                  <a:pt x="167477" y="413409"/>
                </a:cubicBezTo>
                <a:cubicBezTo>
                  <a:pt x="167477" y="413104"/>
                  <a:pt x="167477" y="412952"/>
                  <a:pt x="167477" y="412952"/>
                </a:cubicBezTo>
                <a:close/>
                <a:moveTo>
                  <a:pt x="134101" y="412952"/>
                </a:moveTo>
                <a:cubicBezTo>
                  <a:pt x="133796" y="413714"/>
                  <a:pt x="133644" y="414095"/>
                  <a:pt x="133644" y="414095"/>
                </a:cubicBezTo>
                <a:lnTo>
                  <a:pt x="131129" y="414095"/>
                </a:lnTo>
                <a:lnTo>
                  <a:pt x="132501" y="415466"/>
                </a:lnTo>
                <a:cubicBezTo>
                  <a:pt x="133111" y="415162"/>
                  <a:pt x="133415" y="415009"/>
                  <a:pt x="133415" y="415009"/>
                </a:cubicBezTo>
                <a:cubicBezTo>
                  <a:pt x="133415" y="414552"/>
                  <a:pt x="133492" y="414247"/>
                  <a:pt x="133644" y="414095"/>
                </a:cubicBezTo>
                <a:cubicBezTo>
                  <a:pt x="133949" y="413942"/>
                  <a:pt x="134101" y="413866"/>
                  <a:pt x="134101" y="413866"/>
                </a:cubicBezTo>
                <a:close/>
                <a:moveTo>
                  <a:pt x="17439" y="412952"/>
                </a:moveTo>
                <a:cubicBezTo>
                  <a:pt x="17134" y="413104"/>
                  <a:pt x="16829" y="413180"/>
                  <a:pt x="16525" y="413180"/>
                </a:cubicBezTo>
                <a:cubicBezTo>
                  <a:pt x="16220" y="413180"/>
                  <a:pt x="15915" y="413257"/>
                  <a:pt x="15610" y="413409"/>
                </a:cubicBezTo>
                <a:cubicBezTo>
                  <a:pt x="16220" y="414171"/>
                  <a:pt x="17286" y="414552"/>
                  <a:pt x="18811" y="414552"/>
                </a:cubicBezTo>
                <a:cubicBezTo>
                  <a:pt x="18201" y="413942"/>
                  <a:pt x="17744" y="413409"/>
                  <a:pt x="17439" y="412952"/>
                </a:cubicBezTo>
                <a:close/>
                <a:moveTo>
                  <a:pt x="1923506" y="412723"/>
                </a:moveTo>
                <a:cubicBezTo>
                  <a:pt x="1922744" y="413028"/>
                  <a:pt x="1922134" y="413218"/>
                  <a:pt x="1921677" y="413295"/>
                </a:cubicBezTo>
                <a:cubicBezTo>
                  <a:pt x="1921220" y="413371"/>
                  <a:pt x="1920839" y="413485"/>
                  <a:pt x="1920534" y="413638"/>
                </a:cubicBezTo>
                <a:cubicBezTo>
                  <a:pt x="1920229" y="413942"/>
                  <a:pt x="1920001" y="414247"/>
                  <a:pt x="1919848" y="414552"/>
                </a:cubicBezTo>
                <a:cubicBezTo>
                  <a:pt x="1919696" y="414857"/>
                  <a:pt x="1919467" y="415162"/>
                  <a:pt x="1919162" y="415466"/>
                </a:cubicBezTo>
                <a:cubicBezTo>
                  <a:pt x="1919772" y="415771"/>
                  <a:pt x="1920153" y="416076"/>
                  <a:pt x="1920305" y="416381"/>
                </a:cubicBezTo>
                <a:cubicBezTo>
                  <a:pt x="1921067" y="415162"/>
                  <a:pt x="1921448" y="414476"/>
                  <a:pt x="1921448" y="414323"/>
                </a:cubicBezTo>
                <a:cubicBezTo>
                  <a:pt x="1921906" y="414323"/>
                  <a:pt x="1922363" y="414361"/>
                  <a:pt x="1922820" y="414438"/>
                </a:cubicBezTo>
                <a:cubicBezTo>
                  <a:pt x="1923277" y="414514"/>
                  <a:pt x="1923734" y="414552"/>
                  <a:pt x="1924192" y="414552"/>
                </a:cubicBezTo>
                <a:cubicBezTo>
                  <a:pt x="1924039" y="414095"/>
                  <a:pt x="1923887" y="413752"/>
                  <a:pt x="1923734" y="413523"/>
                </a:cubicBezTo>
                <a:cubicBezTo>
                  <a:pt x="1923582" y="413295"/>
                  <a:pt x="1923506" y="413028"/>
                  <a:pt x="1923506" y="412723"/>
                </a:cubicBezTo>
                <a:close/>
                <a:moveTo>
                  <a:pt x="1714413" y="412723"/>
                </a:moveTo>
                <a:cubicBezTo>
                  <a:pt x="1713499" y="413028"/>
                  <a:pt x="1712432" y="413333"/>
                  <a:pt x="1711213" y="413638"/>
                </a:cubicBezTo>
                <a:cubicBezTo>
                  <a:pt x="1710908" y="413942"/>
                  <a:pt x="1710717" y="414247"/>
                  <a:pt x="1710641" y="414552"/>
                </a:cubicBezTo>
                <a:cubicBezTo>
                  <a:pt x="1710565" y="414857"/>
                  <a:pt x="1710374" y="415162"/>
                  <a:pt x="1710070" y="415466"/>
                </a:cubicBezTo>
                <a:cubicBezTo>
                  <a:pt x="1710679" y="415771"/>
                  <a:pt x="1711136" y="416076"/>
                  <a:pt x="1711441" y="416381"/>
                </a:cubicBezTo>
                <a:cubicBezTo>
                  <a:pt x="1711746" y="415771"/>
                  <a:pt x="1712203" y="415009"/>
                  <a:pt x="1712813" y="414095"/>
                </a:cubicBezTo>
                <a:cubicBezTo>
                  <a:pt x="1712965" y="414247"/>
                  <a:pt x="1713575" y="414476"/>
                  <a:pt x="1714642" y="414781"/>
                </a:cubicBezTo>
                <a:cubicBezTo>
                  <a:pt x="1714642" y="414323"/>
                  <a:pt x="1714603" y="413942"/>
                  <a:pt x="1714527" y="413638"/>
                </a:cubicBezTo>
                <a:cubicBezTo>
                  <a:pt x="1714451" y="413333"/>
                  <a:pt x="1714413" y="413028"/>
                  <a:pt x="1714413" y="412723"/>
                </a:cubicBezTo>
                <a:close/>
                <a:moveTo>
                  <a:pt x="1532600" y="412723"/>
                </a:moveTo>
                <a:cubicBezTo>
                  <a:pt x="1532600" y="412876"/>
                  <a:pt x="1532523" y="413028"/>
                  <a:pt x="1532371" y="413180"/>
                </a:cubicBezTo>
                <a:cubicBezTo>
                  <a:pt x="1532676" y="413028"/>
                  <a:pt x="1532828" y="412876"/>
                  <a:pt x="1532828" y="412723"/>
                </a:cubicBezTo>
                <a:close/>
                <a:moveTo>
                  <a:pt x="1469963" y="412723"/>
                </a:moveTo>
                <a:cubicBezTo>
                  <a:pt x="1469049" y="413180"/>
                  <a:pt x="1468363" y="413485"/>
                  <a:pt x="1467906" y="413638"/>
                </a:cubicBezTo>
                <a:cubicBezTo>
                  <a:pt x="1468211" y="413942"/>
                  <a:pt x="1468515" y="414552"/>
                  <a:pt x="1468820" y="415466"/>
                </a:cubicBezTo>
                <a:cubicBezTo>
                  <a:pt x="1469125" y="414857"/>
                  <a:pt x="1469316" y="414361"/>
                  <a:pt x="1469392" y="413980"/>
                </a:cubicBezTo>
                <a:cubicBezTo>
                  <a:pt x="1469468" y="413599"/>
                  <a:pt x="1469658" y="413180"/>
                  <a:pt x="1469963" y="412723"/>
                </a:cubicBezTo>
                <a:close/>
                <a:moveTo>
                  <a:pt x="1361531" y="412723"/>
                </a:moveTo>
                <a:cubicBezTo>
                  <a:pt x="1360769" y="413028"/>
                  <a:pt x="1360159" y="413218"/>
                  <a:pt x="1359702" y="413295"/>
                </a:cubicBezTo>
                <a:cubicBezTo>
                  <a:pt x="1359245" y="413371"/>
                  <a:pt x="1358864" y="413485"/>
                  <a:pt x="1358559" y="413638"/>
                </a:cubicBezTo>
                <a:cubicBezTo>
                  <a:pt x="1358254" y="413942"/>
                  <a:pt x="1358026" y="414247"/>
                  <a:pt x="1357873" y="414552"/>
                </a:cubicBezTo>
                <a:cubicBezTo>
                  <a:pt x="1357721" y="414857"/>
                  <a:pt x="1357492" y="415162"/>
                  <a:pt x="1357187" y="415466"/>
                </a:cubicBezTo>
                <a:cubicBezTo>
                  <a:pt x="1357797" y="415771"/>
                  <a:pt x="1358178" y="416076"/>
                  <a:pt x="1358330" y="416381"/>
                </a:cubicBezTo>
                <a:cubicBezTo>
                  <a:pt x="1359092" y="415162"/>
                  <a:pt x="1359473" y="414476"/>
                  <a:pt x="1359473" y="414323"/>
                </a:cubicBezTo>
                <a:cubicBezTo>
                  <a:pt x="1359931" y="414323"/>
                  <a:pt x="1360388" y="414361"/>
                  <a:pt x="1360845" y="414438"/>
                </a:cubicBezTo>
                <a:cubicBezTo>
                  <a:pt x="1361302" y="414514"/>
                  <a:pt x="1361759" y="414552"/>
                  <a:pt x="1362216" y="414552"/>
                </a:cubicBezTo>
                <a:cubicBezTo>
                  <a:pt x="1362064" y="414095"/>
                  <a:pt x="1361912" y="413752"/>
                  <a:pt x="1361759" y="413523"/>
                </a:cubicBezTo>
                <a:cubicBezTo>
                  <a:pt x="1361607" y="413295"/>
                  <a:pt x="1361531" y="413028"/>
                  <a:pt x="1361531" y="412723"/>
                </a:cubicBezTo>
                <a:close/>
                <a:moveTo>
                  <a:pt x="742025" y="412723"/>
                </a:moveTo>
                <a:cubicBezTo>
                  <a:pt x="742025" y="412876"/>
                  <a:pt x="741948" y="413028"/>
                  <a:pt x="741796" y="413180"/>
                </a:cubicBezTo>
                <a:cubicBezTo>
                  <a:pt x="742101" y="413028"/>
                  <a:pt x="742253" y="412876"/>
                  <a:pt x="742253" y="412723"/>
                </a:cubicBezTo>
                <a:close/>
                <a:moveTo>
                  <a:pt x="679388" y="412723"/>
                </a:moveTo>
                <a:cubicBezTo>
                  <a:pt x="678474" y="413180"/>
                  <a:pt x="677788" y="413485"/>
                  <a:pt x="677331" y="413638"/>
                </a:cubicBezTo>
                <a:cubicBezTo>
                  <a:pt x="677636" y="413942"/>
                  <a:pt x="677940" y="414552"/>
                  <a:pt x="678245" y="415466"/>
                </a:cubicBezTo>
                <a:cubicBezTo>
                  <a:pt x="678550" y="414857"/>
                  <a:pt x="678741" y="414361"/>
                  <a:pt x="678817" y="413980"/>
                </a:cubicBezTo>
                <a:cubicBezTo>
                  <a:pt x="678893" y="413599"/>
                  <a:pt x="679083" y="413180"/>
                  <a:pt x="679388" y="412723"/>
                </a:cubicBezTo>
                <a:close/>
                <a:moveTo>
                  <a:pt x="580938" y="412723"/>
                </a:moveTo>
                <a:cubicBezTo>
                  <a:pt x="580023" y="413028"/>
                  <a:pt x="578957" y="413333"/>
                  <a:pt x="577737" y="413638"/>
                </a:cubicBezTo>
                <a:cubicBezTo>
                  <a:pt x="577433" y="413942"/>
                  <a:pt x="577242" y="414247"/>
                  <a:pt x="577166" y="414552"/>
                </a:cubicBezTo>
                <a:cubicBezTo>
                  <a:pt x="577090" y="414857"/>
                  <a:pt x="576899" y="415162"/>
                  <a:pt x="576595" y="415466"/>
                </a:cubicBezTo>
                <a:cubicBezTo>
                  <a:pt x="577204" y="415771"/>
                  <a:pt x="577661" y="416076"/>
                  <a:pt x="577966" y="416381"/>
                </a:cubicBezTo>
                <a:cubicBezTo>
                  <a:pt x="578271" y="415771"/>
                  <a:pt x="578728" y="415009"/>
                  <a:pt x="579338" y="414095"/>
                </a:cubicBezTo>
                <a:cubicBezTo>
                  <a:pt x="579490" y="414247"/>
                  <a:pt x="580100" y="414476"/>
                  <a:pt x="581167" y="414781"/>
                </a:cubicBezTo>
                <a:cubicBezTo>
                  <a:pt x="581167" y="414323"/>
                  <a:pt x="581128" y="413942"/>
                  <a:pt x="581052" y="413638"/>
                </a:cubicBezTo>
                <a:cubicBezTo>
                  <a:pt x="580976" y="413333"/>
                  <a:pt x="580938" y="413028"/>
                  <a:pt x="580938" y="412723"/>
                </a:cubicBezTo>
                <a:close/>
                <a:moveTo>
                  <a:pt x="428081" y="412723"/>
                </a:moveTo>
                <a:cubicBezTo>
                  <a:pt x="427319" y="413028"/>
                  <a:pt x="426709" y="413218"/>
                  <a:pt x="426252" y="413295"/>
                </a:cubicBezTo>
                <a:cubicBezTo>
                  <a:pt x="425795" y="413371"/>
                  <a:pt x="425414" y="413485"/>
                  <a:pt x="425109" y="413638"/>
                </a:cubicBezTo>
                <a:cubicBezTo>
                  <a:pt x="424804" y="413942"/>
                  <a:pt x="424576" y="414247"/>
                  <a:pt x="424423" y="414552"/>
                </a:cubicBezTo>
                <a:cubicBezTo>
                  <a:pt x="424271" y="414857"/>
                  <a:pt x="424042" y="415162"/>
                  <a:pt x="423737" y="415466"/>
                </a:cubicBezTo>
                <a:cubicBezTo>
                  <a:pt x="424347" y="415771"/>
                  <a:pt x="424728" y="416076"/>
                  <a:pt x="424880" y="416381"/>
                </a:cubicBezTo>
                <a:cubicBezTo>
                  <a:pt x="425642" y="415162"/>
                  <a:pt x="426023" y="414476"/>
                  <a:pt x="426023" y="414323"/>
                </a:cubicBezTo>
                <a:cubicBezTo>
                  <a:pt x="426481" y="414323"/>
                  <a:pt x="426938" y="414361"/>
                  <a:pt x="427395" y="414438"/>
                </a:cubicBezTo>
                <a:cubicBezTo>
                  <a:pt x="427852" y="414514"/>
                  <a:pt x="428309" y="414552"/>
                  <a:pt x="428767" y="414552"/>
                </a:cubicBezTo>
                <a:cubicBezTo>
                  <a:pt x="428614" y="414095"/>
                  <a:pt x="428462" y="413752"/>
                  <a:pt x="428309" y="413523"/>
                </a:cubicBezTo>
                <a:cubicBezTo>
                  <a:pt x="428157" y="413295"/>
                  <a:pt x="428081" y="413028"/>
                  <a:pt x="428081" y="412723"/>
                </a:cubicBezTo>
                <a:close/>
                <a:moveTo>
                  <a:pt x="1934936" y="412495"/>
                </a:moveTo>
                <a:cubicBezTo>
                  <a:pt x="1933869" y="412342"/>
                  <a:pt x="1932954" y="412647"/>
                  <a:pt x="1932193" y="413409"/>
                </a:cubicBezTo>
                <a:cubicBezTo>
                  <a:pt x="1932040" y="413714"/>
                  <a:pt x="1931850" y="414019"/>
                  <a:pt x="1931621" y="414323"/>
                </a:cubicBezTo>
                <a:cubicBezTo>
                  <a:pt x="1931392" y="414628"/>
                  <a:pt x="1931202" y="414933"/>
                  <a:pt x="1931049" y="415238"/>
                </a:cubicBezTo>
                <a:lnTo>
                  <a:pt x="1931278" y="415238"/>
                </a:lnTo>
                <a:lnTo>
                  <a:pt x="1930690" y="415630"/>
                </a:lnTo>
                <a:lnTo>
                  <a:pt x="1930821" y="415695"/>
                </a:lnTo>
                <a:cubicBezTo>
                  <a:pt x="1930821" y="415847"/>
                  <a:pt x="1930783" y="416038"/>
                  <a:pt x="1930707" y="416266"/>
                </a:cubicBezTo>
                <a:cubicBezTo>
                  <a:pt x="1930630" y="416495"/>
                  <a:pt x="1930592" y="416686"/>
                  <a:pt x="1930592" y="416838"/>
                </a:cubicBezTo>
                <a:cubicBezTo>
                  <a:pt x="1930897" y="416990"/>
                  <a:pt x="1931278" y="417067"/>
                  <a:pt x="1931735" y="417067"/>
                </a:cubicBezTo>
                <a:cubicBezTo>
                  <a:pt x="1932497" y="416152"/>
                  <a:pt x="1933107" y="415352"/>
                  <a:pt x="1933564" y="414666"/>
                </a:cubicBezTo>
                <a:cubicBezTo>
                  <a:pt x="1934021" y="413980"/>
                  <a:pt x="1934478" y="413257"/>
                  <a:pt x="1934936" y="412495"/>
                </a:cubicBezTo>
                <a:close/>
                <a:moveTo>
                  <a:pt x="1931507" y="412495"/>
                </a:moveTo>
                <a:cubicBezTo>
                  <a:pt x="1931659" y="412647"/>
                  <a:pt x="1931735" y="412723"/>
                  <a:pt x="1931735" y="412723"/>
                </a:cubicBezTo>
                <a:lnTo>
                  <a:pt x="1931964" y="412723"/>
                </a:lnTo>
                <a:lnTo>
                  <a:pt x="1931735" y="412495"/>
                </a:lnTo>
                <a:close/>
                <a:moveTo>
                  <a:pt x="1752361" y="412495"/>
                </a:moveTo>
                <a:lnTo>
                  <a:pt x="1752132" y="412723"/>
                </a:lnTo>
                <a:lnTo>
                  <a:pt x="1752361" y="412723"/>
                </a:lnTo>
                <a:close/>
                <a:moveTo>
                  <a:pt x="1646214" y="412495"/>
                </a:moveTo>
                <a:lnTo>
                  <a:pt x="1646214" y="412723"/>
                </a:lnTo>
                <a:lnTo>
                  <a:pt x="1647128" y="412723"/>
                </a:lnTo>
                <a:lnTo>
                  <a:pt x="1647128" y="412495"/>
                </a:lnTo>
                <a:close/>
                <a:moveTo>
                  <a:pt x="1626554" y="412495"/>
                </a:moveTo>
                <a:cubicBezTo>
                  <a:pt x="1626402" y="412647"/>
                  <a:pt x="1626249" y="412723"/>
                  <a:pt x="1626097" y="412723"/>
                </a:cubicBezTo>
                <a:cubicBezTo>
                  <a:pt x="1626402" y="412876"/>
                  <a:pt x="1626554" y="412990"/>
                  <a:pt x="1626554" y="413066"/>
                </a:cubicBezTo>
                <a:cubicBezTo>
                  <a:pt x="1626554" y="413142"/>
                  <a:pt x="1626631" y="413257"/>
                  <a:pt x="1626783" y="413409"/>
                </a:cubicBezTo>
                <a:lnTo>
                  <a:pt x="1627011" y="413180"/>
                </a:lnTo>
                <a:cubicBezTo>
                  <a:pt x="1627011" y="413028"/>
                  <a:pt x="1626859" y="412799"/>
                  <a:pt x="1626554" y="412495"/>
                </a:cubicBezTo>
                <a:close/>
                <a:moveTo>
                  <a:pt x="1372961" y="412495"/>
                </a:moveTo>
                <a:cubicBezTo>
                  <a:pt x="1371894" y="412342"/>
                  <a:pt x="1370980" y="412647"/>
                  <a:pt x="1370218" y="413409"/>
                </a:cubicBezTo>
                <a:cubicBezTo>
                  <a:pt x="1370065" y="413714"/>
                  <a:pt x="1369875" y="414019"/>
                  <a:pt x="1369646" y="414323"/>
                </a:cubicBezTo>
                <a:cubicBezTo>
                  <a:pt x="1369417" y="414628"/>
                  <a:pt x="1369227" y="414933"/>
                  <a:pt x="1369074" y="415238"/>
                </a:cubicBezTo>
                <a:lnTo>
                  <a:pt x="1369303" y="415238"/>
                </a:lnTo>
                <a:lnTo>
                  <a:pt x="1368715" y="415630"/>
                </a:lnTo>
                <a:lnTo>
                  <a:pt x="1368846" y="415695"/>
                </a:lnTo>
                <a:cubicBezTo>
                  <a:pt x="1368846" y="415847"/>
                  <a:pt x="1368808" y="416038"/>
                  <a:pt x="1368732" y="416266"/>
                </a:cubicBezTo>
                <a:cubicBezTo>
                  <a:pt x="1368655" y="416495"/>
                  <a:pt x="1368617" y="416686"/>
                  <a:pt x="1368617" y="416838"/>
                </a:cubicBezTo>
                <a:cubicBezTo>
                  <a:pt x="1368922" y="416990"/>
                  <a:pt x="1369303" y="417067"/>
                  <a:pt x="1369760" y="417067"/>
                </a:cubicBezTo>
                <a:cubicBezTo>
                  <a:pt x="1370522" y="416152"/>
                  <a:pt x="1371132" y="415352"/>
                  <a:pt x="1371589" y="414666"/>
                </a:cubicBezTo>
                <a:cubicBezTo>
                  <a:pt x="1372046" y="413980"/>
                  <a:pt x="1372503" y="413257"/>
                  <a:pt x="1372961" y="412495"/>
                </a:cubicBezTo>
                <a:close/>
                <a:moveTo>
                  <a:pt x="1369532" y="412495"/>
                </a:moveTo>
                <a:cubicBezTo>
                  <a:pt x="1369684" y="412647"/>
                  <a:pt x="1369760" y="412723"/>
                  <a:pt x="1369760" y="412723"/>
                </a:cubicBezTo>
                <a:lnTo>
                  <a:pt x="1369989" y="412723"/>
                </a:lnTo>
                <a:lnTo>
                  <a:pt x="1369760" y="412495"/>
                </a:lnTo>
                <a:close/>
                <a:moveTo>
                  <a:pt x="1100393" y="412495"/>
                </a:moveTo>
                <a:cubicBezTo>
                  <a:pt x="1100241" y="412495"/>
                  <a:pt x="1100165" y="412571"/>
                  <a:pt x="1100165" y="412723"/>
                </a:cubicBezTo>
                <a:cubicBezTo>
                  <a:pt x="1100317" y="412876"/>
                  <a:pt x="1100355" y="412990"/>
                  <a:pt x="1100279" y="413066"/>
                </a:cubicBezTo>
                <a:cubicBezTo>
                  <a:pt x="1100203" y="413142"/>
                  <a:pt x="1100241" y="413257"/>
                  <a:pt x="1100393" y="413409"/>
                </a:cubicBezTo>
                <a:cubicBezTo>
                  <a:pt x="1100698" y="413714"/>
                  <a:pt x="1101003" y="413866"/>
                  <a:pt x="1101308" y="413866"/>
                </a:cubicBezTo>
                <a:cubicBezTo>
                  <a:pt x="1101308" y="413714"/>
                  <a:pt x="1101384" y="413638"/>
                  <a:pt x="1101536" y="413638"/>
                </a:cubicBezTo>
                <a:cubicBezTo>
                  <a:pt x="1101231" y="413638"/>
                  <a:pt x="1101003" y="413599"/>
                  <a:pt x="1100850" y="413523"/>
                </a:cubicBezTo>
                <a:cubicBezTo>
                  <a:pt x="1100698" y="413447"/>
                  <a:pt x="1100546" y="413409"/>
                  <a:pt x="1100393" y="413409"/>
                </a:cubicBezTo>
                <a:cubicBezTo>
                  <a:pt x="1100393" y="413409"/>
                  <a:pt x="1100393" y="413104"/>
                  <a:pt x="1100393" y="412495"/>
                </a:cubicBezTo>
                <a:close/>
                <a:moveTo>
                  <a:pt x="1043700" y="412495"/>
                </a:moveTo>
                <a:cubicBezTo>
                  <a:pt x="1043396" y="412799"/>
                  <a:pt x="1043091" y="413028"/>
                  <a:pt x="1042786" y="413180"/>
                </a:cubicBezTo>
                <a:cubicBezTo>
                  <a:pt x="1042938" y="413333"/>
                  <a:pt x="1043053" y="413409"/>
                  <a:pt x="1043129" y="413409"/>
                </a:cubicBezTo>
                <a:cubicBezTo>
                  <a:pt x="1043205" y="413409"/>
                  <a:pt x="1043319" y="413485"/>
                  <a:pt x="1043472" y="413638"/>
                </a:cubicBezTo>
                <a:cubicBezTo>
                  <a:pt x="1043472" y="413485"/>
                  <a:pt x="1043700" y="413257"/>
                  <a:pt x="1044158" y="412952"/>
                </a:cubicBezTo>
                <a:cubicBezTo>
                  <a:pt x="1043853" y="412647"/>
                  <a:pt x="1043700" y="412495"/>
                  <a:pt x="1043700" y="412495"/>
                </a:cubicBezTo>
                <a:close/>
                <a:moveTo>
                  <a:pt x="618885" y="412495"/>
                </a:moveTo>
                <a:lnTo>
                  <a:pt x="618657" y="412723"/>
                </a:lnTo>
                <a:lnTo>
                  <a:pt x="618885" y="412723"/>
                </a:lnTo>
                <a:close/>
                <a:moveTo>
                  <a:pt x="439511" y="412495"/>
                </a:moveTo>
                <a:cubicBezTo>
                  <a:pt x="438444" y="412342"/>
                  <a:pt x="437530" y="412647"/>
                  <a:pt x="436768" y="413409"/>
                </a:cubicBezTo>
                <a:cubicBezTo>
                  <a:pt x="436615" y="413714"/>
                  <a:pt x="436425" y="414019"/>
                  <a:pt x="436196" y="414323"/>
                </a:cubicBezTo>
                <a:cubicBezTo>
                  <a:pt x="435967" y="414628"/>
                  <a:pt x="435777" y="414933"/>
                  <a:pt x="435625" y="415238"/>
                </a:cubicBezTo>
                <a:lnTo>
                  <a:pt x="435853" y="415238"/>
                </a:lnTo>
                <a:lnTo>
                  <a:pt x="435265" y="415630"/>
                </a:lnTo>
                <a:lnTo>
                  <a:pt x="435396" y="415695"/>
                </a:lnTo>
                <a:cubicBezTo>
                  <a:pt x="435396" y="415847"/>
                  <a:pt x="435358" y="416038"/>
                  <a:pt x="435282" y="416266"/>
                </a:cubicBezTo>
                <a:cubicBezTo>
                  <a:pt x="435205" y="416495"/>
                  <a:pt x="435167" y="416686"/>
                  <a:pt x="435167" y="416838"/>
                </a:cubicBezTo>
                <a:cubicBezTo>
                  <a:pt x="435472" y="416990"/>
                  <a:pt x="435853" y="417067"/>
                  <a:pt x="436310" y="417067"/>
                </a:cubicBezTo>
                <a:cubicBezTo>
                  <a:pt x="437072" y="416152"/>
                  <a:pt x="437682" y="415352"/>
                  <a:pt x="438139" y="414666"/>
                </a:cubicBezTo>
                <a:cubicBezTo>
                  <a:pt x="438596" y="413980"/>
                  <a:pt x="439054" y="413257"/>
                  <a:pt x="439511" y="412495"/>
                </a:cubicBezTo>
                <a:close/>
                <a:moveTo>
                  <a:pt x="436082" y="412495"/>
                </a:moveTo>
                <a:cubicBezTo>
                  <a:pt x="436234" y="412647"/>
                  <a:pt x="436310" y="412723"/>
                  <a:pt x="436310" y="412723"/>
                </a:cubicBezTo>
                <a:lnTo>
                  <a:pt x="436539" y="412723"/>
                </a:lnTo>
                <a:lnTo>
                  <a:pt x="436310" y="412495"/>
                </a:lnTo>
                <a:close/>
                <a:moveTo>
                  <a:pt x="291683" y="412495"/>
                </a:moveTo>
                <a:cubicBezTo>
                  <a:pt x="291835" y="412799"/>
                  <a:pt x="291911" y="413104"/>
                  <a:pt x="291911" y="413409"/>
                </a:cubicBezTo>
                <a:cubicBezTo>
                  <a:pt x="292064" y="413561"/>
                  <a:pt x="292178" y="413638"/>
                  <a:pt x="292254" y="413638"/>
                </a:cubicBezTo>
                <a:cubicBezTo>
                  <a:pt x="292330" y="413638"/>
                  <a:pt x="292445" y="413714"/>
                  <a:pt x="292597" y="413866"/>
                </a:cubicBezTo>
                <a:lnTo>
                  <a:pt x="293054" y="413866"/>
                </a:lnTo>
                <a:lnTo>
                  <a:pt x="293054" y="413638"/>
                </a:lnTo>
                <a:cubicBezTo>
                  <a:pt x="292750" y="413638"/>
                  <a:pt x="292521" y="413599"/>
                  <a:pt x="292368" y="413523"/>
                </a:cubicBezTo>
                <a:cubicBezTo>
                  <a:pt x="292216" y="413447"/>
                  <a:pt x="292064" y="413409"/>
                  <a:pt x="291911" y="413409"/>
                </a:cubicBezTo>
                <a:cubicBezTo>
                  <a:pt x="291911" y="413257"/>
                  <a:pt x="291949" y="413104"/>
                  <a:pt x="292026" y="412952"/>
                </a:cubicBezTo>
                <a:cubicBezTo>
                  <a:pt x="292102" y="412799"/>
                  <a:pt x="292140" y="412647"/>
                  <a:pt x="292140" y="412495"/>
                </a:cubicBezTo>
                <a:close/>
                <a:moveTo>
                  <a:pt x="74589" y="412495"/>
                </a:moveTo>
                <a:lnTo>
                  <a:pt x="74589" y="412723"/>
                </a:lnTo>
                <a:lnTo>
                  <a:pt x="75503" y="412723"/>
                </a:lnTo>
                <a:lnTo>
                  <a:pt x="75503" y="412495"/>
                </a:lnTo>
                <a:close/>
                <a:moveTo>
                  <a:pt x="54929" y="412495"/>
                </a:moveTo>
                <a:cubicBezTo>
                  <a:pt x="54777" y="412647"/>
                  <a:pt x="54624" y="412723"/>
                  <a:pt x="54472" y="412723"/>
                </a:cubicBezTo>
                <a:cubicBezTo>
                  <a:pt x="54777" y="412876"/>
                  <a:pt x="54929" y="412990"/>
                  <a:pt x="54929" y="413066"/>
                </a:cubicBezTo>
                <a:cubicBezTo>
                  <a:pt x="54929" y="413142"/>
                  <a:pt x="55006" y="413257"/>
                  <a:pt x="55158" y="413409"/>
                </a:cubicBezTo>
                <a:lnTo>
                  <a:pt x="55386" y="413180"/>
                </a:lnTo>
                <a:cubicBezTo>
                  <a:pt x="55386" y="413028"/>
                  <a:pt x="55234" y="412799"/>
                  <a:pt x="54929" y="412495"/>
                </a:cubicBezTo>
                <a:close/>
                <a:moveTo>
                  <a:pt x="1602323" y="412266"/>
                </a:moveTo>
                <a:cubicBezTo>
                  <a:pt x="1602170" y="412266"/>
                  <a:pt x="1601980" y="412304"/>
                  <a:pt x="1601751" y="412380"/>
                </a:cubicBezTo>
                <a:cubicBezTo>
                  <a:pt x="1601523" y="412456"/>
                  <a:pt x="1601256" y="412495"/>
                  <a:pt x="1600951" y="412495"/>
                </a:cubicBezTo>
                <a:cubicBezTo>
                  <a:pt x="1600951" y="412799"/>
                  <a:pt x="1600875" y="413028"/>
                  <a:pt x="1600723" y="413180"/>
                </a:cubicBezTo>
                <a:cubicBezTo>
                  <a:pt x="1601180" y="413028"/>
                  <a:pt x="1601523" y="412914"/>
                  <a:pt x="1601751" y="412837"/>
                </a:cubicBezTo>
                <a:cubicBezTo>
                  <a:pt x="1601980" y="412761"/>
                  <a:pt x="1602247" y="412723"/>
                  <a:pt x="1602551" y="412723"/>
                </a:cubicBezTo>
                <a:cubicBezTo>
                  <a:pt x="1602551" y="412571"/>
                  <a:pt x="1602513" y="412495"/>
                  <a:pt x="1602437" y="412495"/>
                </a:cubicBezTo>
                <a:cubicBezTo>
                  <a:pt x="1602361" y="412495"/>
                  <a:pt x="1602323" y="412418"/>
                  <a:pt x="1602323" y="412266"/>
                </a:cubicBezTo>
                <a:close/>
                <a:moveTo>
                  <a:pt x="1527342" y="412266"/>
                </a:moveTo>
                <a:lnTo>
                  <a:pt x="1527342" y="412723"/>
                </a:lnTo>
                <a:cubicBezTo>
                  <a:pt x="1527494" y="412876"/>
                  <a:pt x="1527571" y="412952"/>
                  <a:pt x="1527571" y="412952"/>
                </a:cubicBezTo>
                <a:lnTo>
                  <a:pt x="1527571" y="412266"/>
                </a:lnTo>
                <a:close/>
                <a:moveTo>
                  <a:pt x="1054673" y="412266"/>
                </a:moveTo>
                <a:cubicBezTo>
                  <a:pt x="1054368" y="412571"/>
                  <a:pt x="1054064" y="412723"/>
                  <a:pt x="1053759" y="412723"/>
                </a:cubicBezTo>
                <a:cubicBezTo>
                  <a:pt x="1053454" y="412723"/>
                  <a:pt x="1053149" y="412876"/>
                  <a:pt x="1052844" y="413180"/>
                </a:cubicBezTo>
                <a:cubicBezTo>
                  <a:pt x="1053302" y="413333"/>
                  <a:pt x="1053606" y="413638"/>
                  <a:pt x="1053759" y="414095"/>
                </a:cubicBezTo>
                <a:cubicBezTo>
                  <a:pt x="1054064" y="413942"/>
                  <a:pt x="1054368" y="413714"/>
                  <a:pt x="1054673" y="413409"/>
                </a:cubicBezTo>
                <a:close/>
                <a:moveTo>
                  <a:pt x="974206" y="412266"/>
                </a:moveTo>
                <a:lnTo>
                  <a:pt x="973749" y="412723"/>
                </a:lnTo>
                <a:cubicBezTo>
                  <a:pt x="974054" y="412876"/>
                  <a:pt x="974244" y="412990"/>
                  <a:pt x="974320" y="413066"/>
                </a:cubicBezTo>
                <a:cubicBezTo>
                  <a:pt x="974397" y="413142"/>
                  <a:pt x="974587" y="413257"/>
                  <a:pt x="974892" y="413409"/>
                </a:cubicBezTo>
                <a:cubicBezTo>
                  <a:pt x="975044" y="413257"/>
                  <a:pt x="975121" y="413180"/>
                  <a:pt x="975121" y="413180"/>
                </a:cubicBezTo>
                <a:cubicBezTo>
                  <a:pt x="974968" y="412723"/>
                  <a:pt x="974663" y="412418"/>
                  <a:pt x="974206" y="412266"/>
                </a:cubicBezTo>
                <a:close/>
                <a:moveTo>
                  <a:pt x="736767" y="412266"/>
                </a:moveTo>
                <a:lnTo>
                  <a:pt x="736767" y="412723"/>
                </a:lnTo>
                <a:cubicBezTo>
                  <a:pt x="736919" y="412876"/>
                  <a:pt x="736995" y="412952"/>
                  <a:pt x="736995" y="412952"/>
                </a:cubicBezTo>
                <a:lnTo>
                  <a:pt x="736995" y="412266"/>
                </a:lnTo>
                <a:close/>
                <a:moveTo>
                  <a:pt x="30698" y="412266"/>
                </a:moveTo>
                <a:cubicBezTo>
                  <a:pt x="30545" y="412266"/>
                  <a:pt x="30355" y="412304"/>
                  <a:pt x="30126" y="412380"/>
                </a:cubicBezTo>
                <a:cubicBezTo>
                  <a:pt x="29898" y="412456"/>
                  <a:pt x="29631" y="412495"/>
                  <a:pt x="29326" y="412495"/>
                </a:cubicBezTo>
                <a:cubicBezTo>
                  <a:pt x="29326" y="412799"/>
                  <a:pt x="29250" y="413028"/>
                  <a:pt x="29097" y="413180"/>
                </a:cubicBezTo>
                <a:cubicBezTo>
                  <a:pt x="29555" y="413028"/>
                  <a:pt x="29898" y="412914"/>
                  <a:pt x="30126" y="412837"/>
                </a:cubicBezTo>
                <a:cubicBezTo>
                  <a:pt x="30355" y="412761"/>
                  <a:pt x="30621" y="412723"/>
                  <a:pt x="30926" y="412723"/>
                </a:cubicBezTo>
                <a:cubicBezTo>
                  <a:pt x="30926" y="412571"/>
                  <a:pt x="30888" y="412495"/>
                  <a:pt x="30812" y="412495"/>
                </a:cubicBezTo>
                <a:cubicBezTo>
                  <a:pt x="30736" y="412495"/>
                  <a:pt x="30698" y="412418"/>
                  <a:pt x="30698" y="412266"/>
                </a:cubicBezTo>
                <a:close/>
                <a:moveTo>
                  <a:pt x="1854697" y="412037"/>
                </a:moveTo>
                <a:lnTo>
                  <a:pt x="1854469" y="412266"/>
                </a:lnTo>
                <a:lnTo>
                  <a:pt x="1855383" y="412266"/>
                </a:lnTo>
                <a:lnTo>
                  <a:pt x="1855611" y="412037"/>
                </a:lnTo>
                <a:close/>
                <a:moveTo>
                  <a:pt x="1536943" y="412037"/>
                </a:moveTo>
                <a:cubicBezTo>
                  <a:pt x="1536638" y="412190"/>
                  <a:pt x="1536334" y="412418"/>
                  <a:pt x="1536029" y="412723"/>
                </a:cubicBezTo>
                <a:cubicBezTo>
                  <a:pt x="1536181" y="412876"/>
                  <a:pt x="1536257" y="412952"/>
                  <a:pt x="1536257" y="412952"/>
                </a:cubicBezTo>
                <a:cubicBezTo>
                  <a:pt x="1536410" y="412799"/>
                  <a:pt x="1536524" y="412723"/>
                  <a:pt x="1536600" y="412723"/>
                </a:cubicBezTo>
                <a:cubicBezTo>
                  <a:pt x="1536676" y="412723"/>
                  <a:pt x="1536791" y="412647"/>
                  <a:pt x="1536943" y="412495"/>
                </a:cubicBezTo>
                <a:close/>
                <a:moveTo>
                  <a:pt x="1292722" y="412037"/>
                </a:moveTo>
                <a:lnTo>
                  <a:pt x="1292494" y="412266"/>
                </a:lnTo>
                <a:lnTo>
                  <a:pt x="1293408" y="412266"/>
                </a:lnTo>
                <a:lnTo>
                  <a:pt x="1293636" y="412037"/>
                </a:lnTo>
                <a:close/>
                <a:moveTo>
                  <a:pt x="899911" y="412037"/>
                </a:moveTo>
                <a:cubicBezTo>
                  <a:pt x="899759" y="412190"/>
                  <a:pt x="899759" y="412266"/>
                  <a:pt x="899911" y="412266"/>
                </a:cubicBezTo>
                <a:lnTo>
                  <a:pt x="900140" y="412266"/>
                </a:lnTo>
                <a:cubicBezTo>
                  <a:pt x="900292" y="412266"/>
                  <a:pt x="900445" y="412190"/>
                  <a:pt x="900597" y="412037"/>
                </a:cubicBezTo>
                <a:close/>
                <a:moveTo>
                  <a:pt x="746368" y="412037"/>
                </a:moveTo>
                <a:cubicBezTo>
                  <a:pt x="746063" y="412190"/>
                  <a:pt x="745758" y="412418"/>
                  <a:pt x="745454" y="412723"/>
                </a:cubicBezTo>
                <a:cubicBezTo>
                  <a:pt x="745606" y="412876"/>
                  <a:pt x="745682" y="412952"/>
                  <a:pt x="745682" y="412952"/>
                </a:cubicBezTo>
                <a:cubicBezTo>
                  <a:pt x="745835" y="412799"/>
                  <a:pt x="745949" y="412723"/>
                  <a:pt x="746025" y="412723"/>
                </a:cubicBezTo>
                <a:cubicBezTo>
                  <a:pt x="746101" y="412723"/>
                  <a:pt x="746216" y="412647"/>
                  <a:pt x="746368" y="412495"/>
                </a:cubicBezTo>
                <a:close/>
                <a:moveTo>
                  <a:pt x="359272" y="412037"/>
                </a:moveTo>
                <a:lnTo>
                  <a:pt x="359043" y="412266"/>
                </a:lnTo>
                <a:lnTo>
                  <a:pt x="359958" y="412266"/>
                </a:lnTo>
                <a:lnTo>
                  <a:pt x="360187" y="412037"/>
                </a:lnTo>
                <a:close/>
                <a:moveTo>
                  <a:pt x="279795" y="412037"/>
                </a:moveTo>
                <a:cubicBezTo>
                  <a:pt x="279643" y="412190"/>
                  <a:pt x="279567" y="412418"/>
                  <a:pt x="279567" y="412723"/>
                </a:cubicBezTo>
                <a:lnTo>
                  <a:pt x="279795" y="412495"/>
                </a:lnTo>
                <a:cubicBezTo>
                  <a:pt x="279795" y="412342"/>
                  <a:pt x="279872" y="412190"/>
                  <a:pt x="280024" y="412037"/>
                </a:cubicBezTo>
                <a:close/>
                <a:moveTo>
                  <a:pt x="176164" y="412037"/>
                </a:moveTo>
                <a:cubicBezTo>
                  <a:pt x="175402" y="412037"/>
                  <a:pt x="174944" y="412114"/>
                  <a:pt x="174792" y="412266"/>
                </a:cubicBezTo>
                <a:cubicBezTo>
                  <a:pt x="174640" y="412418"/>
                  <a:pt x="174182" y="412952"/>
                  <a:pt x="173420" y="413866"/>
                </a:cubicBezTo>
                <a:cubicBezTo>
                  <a:pt x="173878" y="413866"/>
                  <a:pt x="174411" y="413714"/>
                  <a:pt x="175021" y="413409"/>
                </a:cubicBezTo>
                <a:cubicBezTo>
                  <a:pt x="175325" y="413104"/>
                  <a:pt x="175516" y="412876"/>
                  <a:pt x="175592" y="412723"/>
                </a:cubicBezTo>
                <a:cubicBezTo>
                  <a:pt x="175668" y="412571"/>
                  <a:pt x="175859" y="412342"/>
                  <a:pt x="176164" y="412037"/>
                </a:cubicBezTo>
                <a:close/>
                <a:moveTo>
                  <a:pt x="170906" y="412037"/>
                </a:moveTo>
                <a:lnTo>
                  <a:pt x="170677" y="412266"/>
                </a:lnTo>
                <a:cubicBezTo>
                  <a:pt x="170982" y="412114"/>
                  <a:pt x="171134" y="412037"/>
                  <a:pt x="171134" y="412037"/>
                </a:cubicBezTo>
                <a:close/>
                <a:moveTo>
                  <a:pt x="131946" y="411972"/>
                </a:moveTo>
                <a:lnTo>
                  <a:pt x="131358" y="412952"/>
                </a:lnTo>
                <a:lnTo>
                  <a:pt x="132730" y="412952"/>
                </a:lnTo>
                <a:close/>
                <a:moveTo>
                  <a:pt x="231675" y="411923"/>
                </a:moveTo>
                <a:lnTo>
                  <a:pt x="230544" y="412849"/>
                </a:lnTo>
                <a:lnTo>
                  <a:pt x="231561" y="413866"/>
                </a:lnTo>
                <a:cubicBezTo>
                  <a:pt x="231561" y="414019"/>
                  <a:pt x="231561" y="414095"/>
                  <a:pt x="231561" y="414095"/>
                </a:cubicBezTo>
                <a:cubicBezTo>
                  <a:pt x="231561" y="413485"/>
                  <a:pt x="231637" y="413104"/>
                  <a:pt x="231789" y="412952"/>
                </a:cubicBezTo>
                <a:cubicBezTo>
                  <a:pt x="232094" y="412647"/>
                  <a:pt x="232628" y="412342"/>
                  <a:pt x="233390" y="412037"/>
                </a:cubicBezTo>
                <a:cubicBezTo>
                  <a:pt x="232628" y="411428"/>
                  <a:pt x="232056" y="411390"/>
                  <a:pt x="231675" y="411923"/>
                </a:cubicBezTo>
                <a:close/>
                <a:moveTo>
                  <a:pt x="1480768" y="411854"/>
                </a:moveTo>
                <a:lnTo>
                  <a:pt x="1479679" y="412152"/>
                </a:lnTo>
                <a:cubicBezTo>
                  <a:pt x="1479145" y="412228"/>
                  <a:pt x="1478726" y="412418"/>
                  <a:pt x="1478422" y="412723"/>
                </a:cubicBezTo>
                <a:cubicBezTo>
                  <a:pt x="1479031" y="413180"/>
                  <a:pt x="1479450" y="413409"/>
                  <a:pt x="1479679" y="413409"/>
                </a:cubicBezTo>
                <a:cubicBezTo>
                  <a:pt x="1479907" y="413409"/>
                  <a:pt x="1480479" y="413104"/>
                  <a:pt x="1481393" y="412495"/>
                </a:cubicBezTo>
                <a:cubicBezTo>
                  <a:pt x="1481241" y="412342"/>
                  <a:pt x="1481165" y="412228"/>
                  <a:pt x="1481165" y="412152"/>
                </a:cubicBezTo>
                <a:close/>
                <a:moveTo>
                  <a:pt x="690193" y="411854"/>
                </a:moveTo>
                <a:lnTo>
                  <a:pt x="689104" y="412152"/>
                </a:lnTo>
                <a:cubicBezTo>
                  <a:pt x="688570" y="412228"/>
                  <a:pt x="688151" y="412418"/>
                  <a:pt x="687846" y="412723"/>
                </a:cubicBezTo>
                <a:cubicBezTo>
                  <a:pt x="688456" y="413180"/>
                  <a:pt x="688875" y="413409"/>
                  <a:pt x="689104" y="413409"/>
                </a:cubicBezTo>
                <a:cubicBezTo>
                  <a:pt x="689332" y="413409"/>
                  <a:pt x="689904" y="413104"/>
                  <a:pt x="690818" y="412495"/>
                </a:cubicBezTo>
                <a:cubicBezTo>
                  <a:pt x="690666" y="412342"/>
                  <a:pt x="690590" y="412228"/>
                  <a:pt x="690590" y="412152"/>
                </a:cubicBezTo>
                <a:close/>
                <a:moveTo>
                  <a:pt x="1927392" y="411809"/>
                </a:moveTo>
                <a:lnTo>
                  <a:pt x="1927392" y="412952"/>
                </a:lnTo>
                <a:cubicBezTo>
                  <a:pt x="1927849" y="412799"/>
                  <a:pt x="1928154" y="412685"/>
                  <a:pt x="1928306" y="412609"/>
                </a:cubicBezTo>
                <a:cubicBezTo>
                  <a:pt x="1928459" y="412533"/>
                  <a:pt x="1928687" y="412418"/>
                  <a:pt x="1928992" y="412266"/>
                </a:cubicBezTo>
                <a:cubicBezTo>
                  <a:pt x="1928992" y="412114"/>
                  <a:pt x="1928992" y="412037"/>
                  <a:pt x="1928992" y="412037"/>
                </a:cubicBezTo>
                <a:cubicBezTo>
                  <a:pt x="1928687" y="411885"/>
                  <a:pt x="1928154" y="411809"/>
                  <a:pt x="1927392" y="411809"/>
                </a:cubicBezTo>
                <a:close/>
                <a:moveTo>
                  <a:pt x="1852868" y="411809"/>
                </a:moveTo>
                <a:cubicBezTo>
                  <a:pt x="1852411" y="412114"/>
                  <a:pt x="1852030" y="412380"/>
                  <a:pt x="1851725" y="412609"/>
                </a:cubicBezTo>
                <a:cubicBezTo>
                  <a:pt x="1851420" y="412837"/>
                  <a:pt x="1850963" y="413104"/>
                  <a:pt x="1850354" y="413409"/>
                </a:cubicBezTo>
                <a:cubicBezTo>
                  <a:pt x="1850963" y="413714"/>
                  <a:pt x="1851382" y="413942"/>
                  <a:pt x="1851611" y="414095"/>
                </a:cubicBezTo>
                <a:cubicBezTo>
                  <a:pt x="1851840" y="414247"/>
                  <a:pt x="1852106" y="414476"/>
                  <a:pt x="1852411" y="414781"/>
                </a:cubicBezTo>
                <a:cubicBezTo>
                  <a:pt x="1853021" y="414476"/>
                  <a:pt x="1853554" y="414247"/>
                  <a:pt x="1854011" y="414095"/>
                </a:cubicBezTo>
                <a:cubicBezTo>
                  <a:pt x="1853554" y="413485"/>
                  <a:pt x="1853173" y="412723"/>
                  <a:pt x="1852868" y="411809"/>
                </a:cubicBezTo>
                <a:close/>
                <a:moveTo>
                  <a:pt x="1631812" y="411809"/>
                </a:moveTo>
                <a:cubicBezTo>
                  <a:pt x="1631507" y="412114"/>
                  <a:pt x="1631202" y="412266"/>
                  <a:pt x="1630898" y="412266"/>
                </a:cubicBezTo>
                <a:cubicBezTo>
                  <a:pt x="1630898" y="412418"/>
                  <a:pt x="1631050" y="412647"/>
                  <a:pt x="1631355" y="412952"/>
                </a:cubicBezTo>
                <a:lnTo>
                  <a:pt x="1632041" y="412266"/>
                </a:lnTo>
                <a:cubicBezTo>
                  <a:pt x="1631888" y="411961"/>
                  <a:pt x="1631812" y="411809"/>
                  <a:pt x="1631812" y="411809"/>
                </a:cubicBezTo>
                <a:close/>
                <a:moveTo>
                  <a:pt x="1365417" y="411809"/>
                </a:moveTo>
                <a:lnTo>
                  <a:pt x="1365417" y="412952"/>
                </a:lnTo>
                <a:cubicBezTo>
                  <a:pt x="1365874" y="412799"/>
                  <a:pt x="1366179" y="412685"/>
                  <a:pt x="1366331" y="412609"/>
                </a:cubicBezTo>
                <a:cubicBezTo>
                  <a:pt x="1366484" y="412533"/>
                  <a:pt x="1366712" y="412418"/>
                  <a:pt x="1367017" y="412266"/>
                </a:cubicBezTo>
                <a:cubicBezTo>
                  <a:pt x="1367017" y="412114"/>
                  <a:pt x="1367017" y="412037"/>
                  <a:pt x="1367017" y="412037"/>
                </a:cubicBezTo>
                <a:cubicBezTo>
                  <a:pt x="1366712" y="411885"/>
                  <a:pt x="1366179" y="411809"/>
                  <a:pt x="1365417" y="411809"/>
                </a:cubicBezTo>
                <a:close/>
                <a:moveTo>
                  <a:pt x="1290893" y="411809"/>
                </a:moveTo>
                <a:cubicBezTo>
                  <a:pt x="1290436" y="412114"/>
                  <a:pt x="1290055" y="412380"/>
                  <a:pt x="1289750" y="412609"/>
                </a:cubicBezTo>
                <a:cubicBezTo>
                  <a:pt x="1289446" y="412837"/>
                  <a:pt x="1288988" y="413104"/>
                  <a:pt x="1288379" y="413409"/>
                </a:cubicBezTo>
                <a:cubicBezTo>
                  <a:pt x="1288988" y="413714"/>
                  <a:pt x="1289407" y="413942"/>
                  <a:pt x="1289636" y="414095"/>
                </a:cubicBezTo>
                <a:cubicBezTo>
                  <a:pt x="1289865" y="414247"/>
                  <a:pt x="1290131" y="414476"/>
                  <a:pt x="1290436" y="414781"/>
                </a:cubicBezTo>
                <a:cubicBezTo>
                  <a:pt x="1291046" y="414476"/>
                  <a:pt x="1291579" y="414247"/>
                  <a:pt x="1292036" y="414095"/>
                </a:cubicBezTo>
                <a:cubicBezTo>
                  <a:pt x="1291579" y="413485"/>
                  <a:pt x="1291198" y="412723"/>
                  <a:pt x="1290893" y="411809"/>
                </a:cubicBezTo>
                <a:close/>
                <a:moveTo>
                  <a:pt x="979692" y="411809"/>
                </a:moveTo>
                <a:cubicBezTo>
                  <a:pt x="979388" y="412114"/>
                  <a:pt x="979083" y="412266"/>
                  <a:pt x="978778" y="412266"/>
                </a:cubicBezTo>
                <a:cubicBezTo>
                  <a:pt x="979083" y="412571"/>
                  <a:pt x="979235" y="412799"/>
                  <a:pt x="979235" y="412952"/>
                </a:cubicBezTo>
                <a:lnTo>
                  <a:pt x="979921" y="412266"/>
                </a:lnTo>
                <a:cubicBezTo>
                  <a:pt x="979921" y="412114"/>
                  <a:pt x="979845" y="411961"/>
                  <a:pt x="979692" y="411809"/>
                </a:cubicBezTo>
                <a:close/>
                <a:moveTo>
                  <a:pt x="431967" y="411809"/>
                </a:moveTo>
                <a:lnTo>
                  <a:pt x="431967" y="412952"/>
                </a:lnTo>
                <a:cubicBezTo>
                  <a:pt x="432424" y="412799"/>
                  <a:pt x="432729" y="412685"/>
                  <a:pt x="432881" y="412609"/>
                </a:cubicBezTo>
                <a:cubicBezTo>
                  <a:pt x="433034" y="412533"/>
                  <a:pt x="433262" y="412418"/>
                  <a:pt x="433567" y="412266"/>
                </a:cubicBezTo>
                <a:cubicBezTo>
                  <a:pt x="433567" y="412114"/>
                  <a:pt x="433567" y="412037"/>
                  <a:pt x="433567" y="412037"/>
                </a:cubicBezTo>
                <a:cubicBezTo>
                  <a:pt x="433262" y="411885"/>
                  <a:pt x="432729" y="411809"/>
                  <a:pt x="431967" y="411809"/>
                </a:cubicBezTo>
                <a:close/>
                <a:moveTo>
                  <a:pt x="357443" y="411809"/>
                </a:moveTo>
                <a:cubicBezTo>
                  <a:pt x="356986" y="412114"/>
                  <a:pt x="356605" y="412380"/>
                  <a:pt x="356300" y="412609"/>
                </a:cubicBezTo>
                <a:cubicBezTo>
                  <a:pt x="355995" y="412837"/>
                  <a:pt x="355538" y="413104"/>
                  <a:pt x="354929" y="413409"/>
                </a:cubicBezTo>
                <a:cubicBezTo>
                  <a:pt x="355538" y="413714"/>
                  <a:pt x="355957" y="413942"/>
                  <a:pt x="356186" y="414095"/>
                </a:cubicBezTo>
                <a:cubicBezTo>
                  <a:pt x="356415" y="414247"/>
                  <a:pt x="356681" y="414476"/>
                  <a:pt x="356986" y="414781"/>
                </a:cubicBezTo>
                <a:cubicBezTo>
                  <a:pt x="357596" y="414476"/>
                  <a:pt x="358129" y="414247"/>
                  <a:pt x="358586" y="414095"/>
                </a:cubicBezTo>
                <a:cubicBezTo>
                  <a:pt x="358129" y="413485"/>
                  <a:pt x="357748" y="412723"/>
                  <a:pt x="357443" y="411809"/>
                </a:cubicBezTo>
                <a:close/>
                <a:moveTo>
                  <a:pt x="230418" y="411809"/>
                </a:moveTo>
                <a:cubicBezTo>
                  <a:pt x="229808" y="412114"/>
                  <a:pt x="229313" y="412418"/>
                  <a:pt x="228932" y="412723"/>
                </a:cubicBezTo>
                <a:cubicBezTo>
                  <a:pt x="228551" y="413028"/>
                  <a:pt x="227980" y="413409"/>
                  <a:pt x="227217" y="413866"/>
                </a:cubicBezTo>
                <a:lnTo>
                  <a:pt x="229046" y="413866"/>
                </a:lnTo>
                <a:lnTo>
                  <a:pt x="229138" y="414003"/>
                </a:lnTo>
                <a:lnTo>
                  <a:pt x="229732" y="413409"/>
                </a:lnTo>
                <a:lnTo>
                  <a:pt x="230372" y="412769"/>
                </a:lnTo>
                <a:lnTo>
                  <a:pt x="230304" y="412495"/>
                </a:lnTo>
                <a:cubicBezTo>
                  <a:pt x="230227" y="412342"/>
                  <a:pt x="230265" y="412114"/>
                  <a:pt x="230418" y="411809"/>
                </a:cubicBezTo>
                <a:close/>
                <a:moveTo>
                  <a:pt x="121071" y="411809"/>
                </a:moveTo>
                <a:cubicBezTo>
                  <a:pt x="120918" y="411961"/>
                  <a:pt x="120842" y="412037"/>
                  <a:pt x="120842" y="412037"/>
                </a:cubicBezTo>
                <a:cubicBezTo>
                  <a:pt x="120690" y="412037"/>
                  <a:pt x="120614" y="412114"/>
                  <a:pt x="120614" y="412266"/>
                </a:cubicBezTo>
                <a:cubicBezTo>
                  <a:pt x="120766" y="412266"/>
                  <a:pt x="120880" y="412304"/>
                  <a:pt x="120957" y="412380"/>
                </a:cubicBezTo>
                <a:cubicBezTo>
                  <a:pt x="121033" y="412456"/>
                  <a:pt x="121147" y="412495"/>
                  <a:pt x="121299" y="412495"/>
                </a:cubicBezTo>
                <a:cubicBezTo>
                  <a:pt x="121299" y="412647"/>
                  <a:pt x="121528" y="412495"/>
                  <a:pt x="121985" y="412037"/>
                </a:cubicBezTo>
                <a:cubicBezTo>
                  <a:pt x="121528" y="412037"/>
                  <a:pt x="121223" y="411961"/>
                  <a:pt x="121071" y="411809"/>
                </a:cubicBezTo>
                <a:close/>
                <a:moveTo>
                  <a:pt x="60187" y="411809"/>
                </a:moveTo>
                <a:cubicBezTo>
                  <a:pt x="59882" y="412114"/>
                  <a:pt x="59578" y="412266"/>
                  <a:pt x="59273" y="412266"/>
                </a:cubicBezTo>
                <a:cubicBezTo>
                  <a:pt x="59273" y="412418"/>
                  <a:pt x="59425" y="412647"/>
                  <a:pt x="59730" y="412952"/>
                </a:cubicBezTo>
                <a:lnTo>
                  <a:pt x="60416" y="412266"/>
                </a:lnTo>
                <a:cubicBezTo>
                  <a:pt x="60263" y="411961"/>
                  <a:pt x="60187" y="411809"/>
                  <a:pt x="60187" y="411809"/>
                </a:cubicBezTo>
                <a:close/>
                <a:moveTo>
                  <a:pt x="1919848" y="411580"/>
                </a:moveTo>
                <a:cubicBezTo>
                  <a:pt x="1919238" y="411885"/>
                  <a:pt x="1918934" y="412037"/>
                  <a:pt x="1918934" y="412037"/>
                </a:cubicBezTo>
                <a:lnTo>
                  <a:pt x="1918934" y="412266"/>
                </a:lnTo>
                <a:cubicBezTo>
                  <a:pt x="1919238" y="412266"/>
                  <a:pt x="1919543" y="412190"/>
                  <a:pt x="1919848" y="412037"/>
                </a:cubicBezTo>
                <a:close/>
                <a:moveTo>
                  <a:pt x="1710070" y="411580"/>
                </a:moveTo>
                <a:cubicBezTo>
                  <a:pt x="1710070" y="411733"/>
                  <a:pt x="1710031" y="411809"/>
                  <a:pt x="1709955" y="411809"/>
                </a:cubicBezTo>
                <a:cubicBezTo>
                  <a:pt x="1709879" y="411809"/>
                  <a:pt x="1709841" y="411885"/>
                  <a:pt x="1709841" y="412037"/>
                </a:cubicBezTo>
                <a:cubicBezTo>
                  <a:pt x="1709841" y="411885"/>
                  <a:pt x="1710070" y="412037"/>
                  <a:pt x="1710527" y="412495"/>
                </a:cubicBezTo>
                <a:cubicBezTo>
                  <a:pt x="1710527" y="412342"/>
                  <a:pt x="1710679" y="412190"/>
                  <a:pt x="1710984" y="412037"/>
                </a:cubicBezTo>
                <a:cubicBezTo>
                  <a:pt x="1710679" y="411733"/>
                  <a:pt x="1710374" y="411580"/>
                  <a:pt x="1710070" y="411580"/>
                </a:cubicBezTo>
                <a:close/>
                <a:moveTo>
                  <a:pt x="1701040" y="411580"/>
                </a:moveTo>
                <a:cubicBezTo>
                  <a:pt x="1700506" y="411275"/>
                  <a:pt x="1699783" y="411580"/>
                  <a:pt x="1698868" y="412495"/>
                </a:cubicBezTo>
                <a:cubicBezTo>
                  <a:pt x="1699173" y="413104"/>
                  <a:pt x="1699325" y="413409"/>
                  <a:pt x="1699325" y="413409"/>
                </a:cubicBezTo>
                <a:lnTo>
                  <a:pt x="1699429" y="413513"/>
                </a:lnTo>
                <a:lnTo>
                  <a:pt x="1699897" y="412952"/>
                </a:lnTo>
                <a:cubicBezTo>
                  <a:pt x="1700125" y="412799"/>
                  <a:pt x="1700316" y="412647"/>
                  <a:pt x="1700468" y="412495"/>
                </a:cubicBezTo>
                <a:cubicBezTo>
                  <a:pt x="1700773" y="412647"/>
                  <a:pt x="1701078" y="412761"/>
                  <a:pt x="1701383" y="412837"/>
                </a:cubicBezTo>
                <a:cubicBezTo>
                  <a:pt x="1701687" y="412914"/>
                  <a:pt x="1701992" y="413028"/>
                  <a:pt x="1702297" y="413180"/>
                </a:cubicBezTo>
                <a:lnTo>
                  <a:pt x="1702502" y="412360"/>
                </a:lnTo>
                <a:close/>
                <a:moveTo>
                  <a:pt x="1643699" y="411580"/>
                </a:moveTo>
                <a:cubicBezTo>
                  <a:pt x="1643090" y="412190"/>
                  <a:pt x="1642480" y="412723"/>
                  <a:pt x="1641871" y="413180"/>
                </a:cubicBezTo>
                <a:cubicBezTo>
                  <a:pt x="1642633" y="413333"/>
                  <a:pt x="1643623" y="413409"/>
                  <a:pt x="1644842" y="413409"/>
                </a:cubicBezTo>
                <a:cubicBezTo>
                  <a:pt x="1644537" y="413104"/>
                  <a:pt x="1644309" y="412799"/>
                  <a:pt x="1644156" y="412495"/>
                </a:cubicBezTo>
                <a:cubicBezTo>
                  <a:pt x="1644004" y="412190"/>
                  <a:pt x="1643852" y="411885"/>
                  <a:pt x="1643699" y="411580"/>
                </a:cubicBezTo>
                <a:close/>
                <a:moveTo>
                  <a:pt x="1357873" y="411580"/>
                </a:moveTo>
                <a:cubicBezTo>
                  <a:pt x="1357264" y="411885"/>
                  <a:pt x="1356959" y="412037"/>
                  <a:pt x="1356959" y="412037"/>
                </a:cubicBezTo>
                <a:lnTo>
                  <a:pt x="1356959" y="412266"/>
                </a:lnTo>
                <a:cubicBezTo>
                  <a:pt x="1357264" y="412266"/>
                  <a:pt x="1357568" y="412190"/>
                  <a:pt x="1357873" y="412037"/>
                </a:cubicBezTo>
                <a:close/>
                <a:moveTo>
                  <a:pt x="576595" y="411580"/>
                </a:moveTo>
                <a:cubicBezTo>
                  <a:pt x="576595" y="411733"/>
                  <a:pt x="576556" y="411809"/>
                  <a:pt x="576480" y="411809"/>
                </a:cubicBezTo>
                <a:cubicBezTo>
                  <a:pt x="576404" y="411809"/>
                  <a:pt x="576366" y="411885"/>
                  <a:pt x="576366" y="412037"/>
                </a:cubicBezTo>
                <a:cubicBezTo>
                  <a:pt x="576366" y="411885"/>
                  <a:pt x="576595" y="412037"/>
                  <a:pt x="577052" y="412495"/>
                </a:cubicBezTo>
                <a:cubicBezTo>
                  <a:pt x="577052" y="412342"/>
                  <a:pt x="577204" y="412190"/>
                  <a:pt x="577509" y="412037"/>
                </a:cubicBezTo>
                <a:cubicBezTo>
                  <a:pt x="577204" y="411733"/>
                  <a:pt x="576899" y="411580"/>
                  <a:pt x="576595" y="411580"/>
                </a:cubicBezTo>
                <a:close/>
                <a:moveTo>
                  <a:pt x="567565" y="411580"/>
                </a:moveTo>
                <a:cubicBezTo>
                  <a:pt x="567031" y="411275"/>
                  <a:pt x="566308" y="411580"/>
                  <a:pt x="565393" y="412495"/>
                </a:cubicBezTo>
                <a:cubicBezTo>
                  <a:pt x="565698" y="413104"/>
                  <a:pt x="565850" y="413409"/>
                  <a:pt x="565850" y="413409"/>
                </a:cubicBezTo>
                <a:lnTo>
                  <a:pt x="565954" y="413513"/>
                </a:lnTo>
                <a:lnTo>
                  <a:pt x="566422" y="412952"/>
                </a:lnTo>
                <a:cubicBezTo>
                  <a:pt x="566650" y="412799"/>
                  <a:pt x="566841" y="412647"/>
                  <a:pt x="566993" y="412495"/>
                </a:cubicBezTo>
                <a:cubicBezTo>
                  <a:pt x="567298" y="412647"/>
                  <a:pt x="567603" y="412761"/>
                  <a:pt x="567908" y="412837"/>
                </a:cubicBezTo>
                <a:cubicBezTo>
                  <a:pt x="568213" y="412914"/>
                  <a:pt x="568517" y="413028"/>
                  <a:pt x="568822" y="413180"/>
                </a:cubicBezTo>
                <a:lnTo>
                  <a:pt x="569027" y="412360"/>
                </a:lnTo>
                <a:close/>
                <a:moveTo>
                  <a:pt x="424423" y="411580"/>
                </a:moveTo>
                <a:cubicBezTo>
                  <a:pt x="423813" y="411885"/>
                  <a:pt x="423509" y="412037"/>
                  <a:pt x="423509" y="412037"/>
                </a:cubicBezTo>
                <a:lnTo>
                  <a:pt x="423509" y="412266"/>
                </a:lnTo>
                <a:cubicBezTo>
                  <a:pt x="423813" y="412266"/>
                  <a:pt x="424118" y="412190"/>
                  <a:pt x="424423" y="412037"/>
                </a:cubicBezTo>
                <a:close/>
                <a:moveTo>
                  <a:pt x="244134" y="411580"/>
                </a:moveTo>
                <a:lnTo>
                  <a:pt x="244134" y="412266"/>
                </a:lnTo>
                <a:lnTo>
                  <a:pt x="244362" y="412266"/>
                </a:lnTo>
                <a:cubicBezTo>
                  <a:pt x="244515" y="412266"/>
                  <a:pt x="244667" y="412190"/>
                  <a:pt x="244820" y="412037"/>
                </a:cubicBezTo>
                <a:cubicBezTo>
                  <a:pt x="244667" y="412037"/>
                  <a:pt x="244591" y="411885"/>
                  <a:pt x="244591" y="411580"/>
                </a:cubicBezTo>
                <a:close/>
                <a:moveTo>
                  <a:pt x="119471" y="411580"/>
                </a:moveTo>
                <a:cubicBezTo>
                  <a:pt x="119013" y="411885"/>
                  <a:pt x="118632" y="412190"/>
                  <a:pt x="118328" y="412495"/>
                </a:cubicBezTo>
                <a:cubicBezTo>
                  <a:pt x="118023" y="412799"/>
                  <a:pt x="117642" y="413104"/>
                  <a:pt x="117185" y="413409"/>
                </a:cubicBezTo>
                <a:cubicBezTo>
                  <a:pt x="117489" y="413866"/>
                  <a:pt x="117832" y="414247"/>
                  <a:pt x="118213" y="414552"/>
                </a:cubicBezTo>
                <a:cubicBezTo>
                  <a:pt x="118594" y="414857"/>
                  <a:pt x="119166" y="414781"/>
                  <a:pt x="119928" y="414323"/>
                </a:cubicBezTo>
                <a:cubicBezTo>
                  <a:pt x="119776" y="413866"/>
                  <a:pt x="119699" y="413447"/>
                  <a:pt x="119699" y="413066"/>
                </a:cubicBezTo>
                <a:cubicBezTo>
                  <a:pt x="119699" y="412685"/>
                  <a:pt x="119623" y="412190"/>
                  <a:pt x="119471" y="411580"/>
                </a:cubicBezTo>
                <a:close/>
                <a:moveTo>
                  <a:pt x="72074" y="411580"/>
                </a:moveTo>
                <a:cubicBezTo>
                  <a:pt x="71465" y="412190"/>
                  <a:pt x="70855" y="412723"/>
                  <a:pt x="70246" y="413180"/>
                </a:cubicBezTo>
                <a:cubicBezTo>
                  <a:pt x="71007" y="413333"/>
                  <a:pt x="71998" y="413409"/>
                  <a:pt x="73217" y="413409"/>
                </a:cubicBezTo>
                <a:cubicBezTo>
                  <a:pt x="72913" y="413104"/>
                  <a:pt x="72684" y="412799"/>
                  <a:pt x="72532" y="412495"/>
                </a:cubicBezTo>
                <a:cubicBezTo>
                  <a:pt x="72379" y="412190"/>
                  <a:pt x="72227" y="411885"/>
                  <a:pt x="72074" y="411580"/>
                </a:cubicBezTo>
                <a:close/>
                <a:moveTo>
                  <a:pt x="906083" y="411466"/>
                </a:moveTo>
                <a:cubicBezTo>
                  <a:pt x="905779" y="411237"/>
                  <a:pt x="905321" y="411275"/>
                  <a:pt x="904712" y="411580"/>
                </a:cubicBezTo>
                <a:cubicBezTo>
                  <a:pt x="903797" y="412037"/>
                  <a:pt x="903111" y="412876"/>
                  <a:pt x="902654" y="414095"/>
                </a:cubicBezTo>
                <a:cubicBezTo>
                  <a:pt x="902959" y="413790"/>
                  <a:pt x="903188" y="413638"/>
                  <a:pt x="903340" y="413638"/>
                </a:cubicBezTo>
                <a:cubicBezTo>
                  <a:pt x="903493" y="413638"/>
                  <a:pt x="903645" y="413561"/>
                  <a:pt x="903797" y="413409"/>
                </a:cubicBezTo>
                <a:cubicBezTo>
                  <a:pt x="904559" y="412647"/>
                  <a:pt x="905245" y="412418"/>
                  <a:pt x="905855" y="412723"/>
                </a:cubicBezTo>
                <a:lnTo>
                  <a:pt x="907455" y="412723"/>
                </a:lnTo>
                <a:cubicBezTo>
                  <a:pt x="906845" y="412114"/>
                  <a:pt x="906388" y="411694"/>
                  <a:pt x="906083" y="411466"/>
                </a:cubicBezTo>
                <a:close/>
                <a:moveTo>
                  <a:pt x="1913447" y="411123"/>
                </a:moveTo>
                <a:cubicBezTo>
                  <a:pt x="1912685" y="411733"/>
                  <a:pt x="1912266" y="412114"/>
                  <a:pt x="1912190" y="412266"/>
                </a:cubicBezTo>
                <a:cubicBezTo>
                  <a:pt x="1912114" y="412418"/>
                  <a:pt x="1912000" y="412876"/>
                  <a:pt x="1911847" y="413638"/>
                </a:cubicBezTo>
                <a:cubicBezTo>
                  <a:pt x="1912000" y="413790"/>
                  <a:pt x="1912152" y="413866"/>
                  <a:pt x="1912304" y="413866"/>
                </a:cubicBezTo>
                <a:cubicBezTo>
                  <a:pt x="1912761" y="413409"/>
                  <a:pt x="1912990" y="413180"/>
                  <a:pt x="1912990" y="413180"/>
                </a:cubicBezTo>
                <a:cubicBezTo>
                  <a:pt x="1913752" y="413485"/>
                  <a:pt x="1914438" y="413752"/>
                  <a:pt x="1915048" y="413980"/>
                </a:cubicBezTo>
                <a:cubicBezTo>
                  <a:pt x="1915657" y="414209"/>
                  <a:pt x="1916495" y="414171"/>
                  <a:pt x="1917562" y="413866"/>
                </a:cubicBezTo>
                <a:cubicBezTo>
                  <a:pt x="1916800" y="413409"/>
                  <a:pt x="1916114" y="412990"/>
                  <a:pt x="1915505" y="412609"/>
                </a:cubicBezTo>
                <a:cubicBezTo>
                  <a:pt x="1914895" y="412228"/>
                  <a:pt x="1914209" y="411733"/>
                  <a:pt x="1913447" y="411123"/>
                </a:cubicBezTo>
                <a:close/>
                <a:moveTo>
                  <a:pt x="1910018" y="411123"/>
                </a:moveTo>
                <a:cubicBezTo>
                  <a:pt x="1908494" y="411733"/>
                  <a:pt x="1907504" y="412723"/>
                  <a:pt x="1907047" y="414095"/>
                </a:cubicBezTo>
                <a:cubicBezTo>
                  <a:pt x="1907504" y="413790"/>
                  <a:pt x="1907961" y="413523"/>
                  <a:pt x="1908418" y="413295"/>
                </a:cubicBezTo>
                <a:cubicBezTo>
                  <a:pt x="1908875" y="413066"/>
                  <a:pt x="1909256" y="412799"/>
                  <a:pt x="1909561" y="412495"/>
                </a:cubicBezTo>
                <a:cubicBezTo>
                  <a:pt x="1910018" y="412647"/>
                  <a:pt x="1910628" y="412723"/>
                  <a:pt x="1911390" y="412723"/>
                </a:cubicBezTo>
                <a:lnTo>
                  <a:pt x="1911390" y="412266"/>
                </a:lnTo>
                <a:cubicBezTo>
                  <a:pt x="1911237" y="412114"/>
                  <a:pt x="1911047" y="411961"/>
                  <a:pt x="1910818" y="411809"/>
                </a:cubicBezTo>
                <a:cubicBezTo>
                  <a:pt x="1910590" y="411656"/>
                  <a:pt x="1910323" y="411428"/>
                  <a:pt x="1910018" y="411123"/>
                </a:cubicBezTo>
                <a:close/>
                <a:moveTo>
                  <a:pt x="1849668" y="411123"/>
                </a:moveTo>
                <a:lnTo>
                  <a:pt x="1849668" y="411580"/>
                </a:lnTo>
                <a:lnTo>
                  <a:pt x="1849897" y="411580"/>
                </a:lnTo>
                <a:close/>
                <a:moveTo>
                  <a:pt x="1837266" y="411123"/>
                </a:moveTo>
                <a:lnTo>
                  <a:pt x="1837438" y="411352"/>
                </a:lnTo>
                <a:cubicBezTo>
                  <a:pt x="1837514" y="411504"/>
                  <a:pt x="1837476" y="411428"/>
                  <a:pt x="1837323" y="411123"/>
                </a:cubicBezTo>
                <a:close/>
                <a:moveTo>
                  <a:pt x="1704583" y="411123"/>
                </a:moveTo>
                <a:cubicBezTo>
                  <a:pt x="1704278" y="411428"/>
                  <a:pt x="1703669" y="411885"/>
                  <a:pt x="1702754" y="412495"/>
                </a:cubicBezTo>
                <a:lnTo>
                  <a:pt x="1702613" y="412419"/>
                </a:lnTo>
                <a:lnTo>
                  <a:pt x="1702983" y="413066"/>
                </a:lnTo>
                <a:cubicBezTo>
                  <a:pt x="1702983" y="413295"/>
                  <a:pt x="1703059" y="413561"/>
                  <a:pt x="1703212" y="413866"/>
                </a:cubicBezTo>
                <a:cubicBezTo>
                  <a:pt x="1703516" y="413714"/>
                  <a:pt x="1703745" y="413599"/>
                  <a:pt x="1703897" y="413523"/>
                </a:cubicBezTo>
                <a:cubicBezTo>
                  <a:pt x="1704050" y="413447"/>
                  <a:pt x="1704278" y="413257"/>
                  <a:pt x="1704583" y="412952"/>
                </a:cubicBezTo>
                <a:cubicBezTo>
                  <a:pt x="1705802" y="413866"/>
                  <a:pt x="1707098" y="414171"/>
                  <a:pt x="1708469" y="413866"/>
                </a:cubicBezTo>
                <a:cubicBezTo>
                  <a:pt x="1706945" y="413104"/>
                  <a:pt x="1705650" y="412190"/>
                  <a:pt x="1704583" y="411123"/>
                </a:cubicBezTo>
                <a:close/>
                <a:moveTo>
                  <a:pt x="1647357" y="411123"/>
                </a:moveTo>
                <a:cubicBezTo>
                  <a:pt x="1647205" y="411123"/>
                  <a:pt x="1647128" y="411275"/>
                  <a:pt x="1647128" y="411580"/>
                </a:cubicBezTo>
                <a:lnTo>
                  <a:pt x="1647357" y="411580"/>
                </a:lnTo>
                <a:close/>
                <a:moveTo>
                  <a:pt x="1593636" y="411123"/>
                </a:moveTo>
                <a:cubicBezTo>
                  <a:pt x="1593484" y="411885"/>
                  <a:pt x="1593369" y="412495"/>
                  <a:pt x="1593293" y="412952"/>
                </a:cubicBezTo>
                <a:lnTo>
                  <a:pt x="1593233" y="413547"/>
                </a:lnTo>
                <a:lnTo>
                  <a:pt x="1593865" y="412837"/>
                </a:lnTo>
                <a:cubicBezTo>
                  <a:pt x="1593865" y="412456"/>
                  <a:pt x="1593788" y="411885"/>
                  <a:pt x="1593636" y="411123"/>
                </a:cubicBezTo>
                <a:close/>
                <a:moveTo>
                  <a:pt x="1423710" y="411123"/>
                </a:moveTo>
                <a:lnTo>
                  <a:pt x="1423939" y="411580"/>
                </a:lnTo>
                <a:lnTo>
                  <a:pt x="1423939" y="411123"/>
                </a:lnTo>
                <a:close/>
                <a:moveTo>
                  <a:pt x="1351472" y="411123"/>
                </a:moveTo>
                <a:cubicBezTo>
                  <a:pt x="1350710" y="411733"/>
                  <a:pt x="1350291" y="412114"/>
                  <a:pt x="1350215" y="412266"/>
                </a:cubicBezTo>
                <a:cubicBezTo>
                  <a:pt x="1350139" y="412418"/>
                  <a:pt x="1350025" y="412876"/>
                  <a:pt x="1349872" y="413638"/>
                </a:cubicBezTo>
                <a:cubicBezTo>
                  <a:pt x="1350025" y="413790"/>
                  <a:pt x="1350177" y="413866"/>
                  <a:pt x="1350329" y="413866"/>
                </a:cubicBezTo>
                <a:cubicBezTo>
                  <a:pt x="1350786" y="413409"/>
                  <a:pt x="1351015" y="413180"/>
                  <a:pt x="1351015" y="413180"/>
                </a:cubicBezTo>
                <a:cubicBezTo>
                  <a:pt x="1351777" y="413485"/>
                  <a:pt x="1352463" y="413752"/>
                  <a:pt x="1353073" y="413980"/>
                </a:cubicBezTo>
                <a:cubicBezTo>
                  <a:pt x="1353682" y="414209"/>
                  <a:pt x="1354520" y="414171"/>
                  <a:pt x="1355587" y="413866"/>
                </a:cubicBezTo>
                <a:cubicBezTo>
                  <a:pt x="1354825" y="413409"/>
                  <a:pt x="1354139" y="412990"/>
                  <a:pt x="1353530" y="412609"/>
                </a:cubicBezTo>
                <a:cubicBezTo>
                  <a:pt x="1352920" y="412228"/>
                  <a:pt x="1352234" y="411733"/>
                  <a:pt x="1351472" y="411123"/>
                </a:cubicBezTo>
                <a:close/>
                <a:moveTo>
                  <a:pt x="1348043" y="411123"/>
                </a:moveTo>
                <a:cubicBezTo>
                  <a:pt x="1346519" y="411733"/>
                  <a:pt x="1345529" y="412723"/>
                  <a:pt x="1345072" y="414095"/>
                </a:cubicBezTo>
                <a:cubicBezTo>
                  <a:pt x="1345529" y="413790"/>
                  <a:pt x="1345986" y="413523"/>
                  <a:pt x="1346443" y="413295"/>
                </a:cubicBezTo>
                <a:cubicBezTo>
                  <a:pt x="1346900" y="413066"/>
                  <a:pt x="1347281" y="412799"/>
                  <a:pt x="1347586" y="412495"/>
                </a:cubicBezTo>
                <a:cubicBezTo>
                  <a:pt x="1348043" y="412647"/>
                  <a:pt x="1348653" y="412723"/>
                  <a:pt x="1349415" y="412723"/>
                </a:cubicBezTo>
                <a:lnTo>
                  <a:pt x="1349415" y="412266"/>
                </a:lnTo>
                <a:cubicBezTo>
                  <a:pt x="1349263" y="412114"/>
                  <a:pt x="1349072" y="411961"/>
                  <a:pt x="1348843" y="411809"/>
                </a:cubicBezTo>
                <a:cubicBezTo>
                  <a:pt x="1348615" y="411656"/>
                  <a:pt x="1348348" y="411428"/>
                  <a:pt x="1348043" y="411123"/>
                </a:cubicBezTo>
                <a:close/>
                <a:moveTo>
                  <a:pt x="1287693" y="411123"/>
                </a:moveTo>
                <a:lnTo>
                  <a:pt x="1287693" y="411580"/>
                </a:lnTo>
                <a:lnTo>
                  <a:pt x="1287922" y="411580"/>
                </a:lnTo>
                <a:close/>
                <a:moveTo>
                  <a:pt x="1275291" y="411123"/>
                </a:moveTo>
                <a:lnTo>
                  <a:pt x="1275463" y="411352"/>
                </a:lnTo>
                <a:cubicBezTo>
                  <a:pt x="1275539" y="411504"/>
                  <a:pt x="1275501" y="411428"/>
                  <a:pt x="1275348" y="411123"/>
                </a:cubicBezTo>
                <a:close/>
                <a:moveTo>
                  <a:pt x="571108" y="411123"/>
                </a:moveTo>
                <a:cubicBezTo>
                  <a:pt x="570803" y="411428"/>
                  <a:pt x="570194" y="411885"/>
                  <a:pt x="569279" y="412495"/>
                </a:cubicBezTo>
                <a:lnTo>
                  <a:pt x="569138" y="412419"/>
                </a:lnTo>
                <a:lnTo>
                  <a:pt x="569508" y="413066"/>
                </a:lnTo>
                <a:cubicBezTo>
                  <a:pt x="569508" y="413295"/>
                  <a:pt x="569584" y="413561"/>
                  <a:pt x="569737" y="413866"/>
                </a:cubicBezTo>
                <a:cubicBezTo>
                  <a:pt x="570041" y="413714"/>
                  <a:pt x="570270" y="413599"/>
                  <a:pt x="570422" y="413523"/>
                </a:cubicBezTo>
                <a:cubicBezTo>
                  <a:pt x="570575" y="413447"/>
                  <a:pt x="570803" y="413257"/>
                  <a:pt x="571108" y="412952"/>
                </a:cubicBezTo>
                <a:cubicBezTo>
                  <a:pt x="572327" y="413866"/>
                  <a:pt x="573623" y="414171"/>
                  <a:pt x="574994" y="413866"/>
                </a:cubicBezTo>
                <a:cubicBezTo>
                  <a:pt x="573470" y="413104"/>
                  <a:pt x="572175" y="412190"/>
                  <a:pt x="571108" y="411123"/>
                </a:cubicBezTo>
                <a:close/>
                <a:moveTo>
                  <a:pt x="418022" y="411123"/>
                </a:moveTo>
                <a:cubicBezTo>
                  <a:pt x="417260" y="411733"/>
                  <a:pt x="416841" y="412114"/>
                  <a:pt x="416765" y="412266"/>
                </a:cubicBezTo>
                <a:cubicBezTo>
                  <a:pt x="416689" y="412418"/>
                  <a:pt x="416574" y="412876"/>
                  <a:pt x="416422" y="413638"/>
                </a:cubicBezTo>
                <a:cubicBezTo>
                  <a:pt x="416574" y="413790"/>
                  <a:pt x="416727" y="413866"/>
                  <a:pt x="416879" y="413866"/>
                </a:cubicBezTo>
                <a:cubicBezTo>
                  <a:pt x="417336" y="413409"/>
                  <a:pt x="417565" y="413180"/>
                  <a:pt x="417565" y="413180"/>
                </a:cubicBezTo>
                <a:cubicBezTo>
                  <a:pt x="418327" y="413485"/>
                  <a:pt x="419013" y="413752"/>
                  <a:pt x="419622" y="413980"/>
                </a:cubicBezTo>
                <a:cubicBezTo>
                  <a:pt x="420232" y="414209"/>
                  <a:pt x="421070" y="414171"/>
                  <a:pt x="422137" y="413866"/>
                </a:cubicBezTo>
                <a:cubicBezTo>
                  <a:pt x="421375" y="413409"/>
                  <a:pt x="420689" y="412990"/>
                  <a:pt x="420080" y="412609"/>
                </a:cubicBezTo>
                <a:cubicBezTo>
                  <a:pt x="419470" y="412228"/>
                  <a:pt x="418784" y="411733"/>
                  <a:pt x="418022" y="411123"/>
                </a:cubicBezTo>
                <a:close/>
                <a:moveTo>
                  <a:pt x="414593" y="411123"/>
                </a:moveTo>
                <a:cubicBezTo>
                  <a:pt x="413069" y="411733"/>
                  <a:pt x="412079" y="412723"/>
                  <a:pt x="411621" y="414095"/>
                </a:cubicBezTo>
                <a:cubicBezTo>
                  <a:pt x="412079" y="413790"/>
                  <a:pt x="412536" y="413523"/>
                  <a:pt x="412993" y="413295"/>
                </a:cubicBezTo>
                <a:cubicBezTo>
                  <a:pt x="413450" y="413066"/>
                  <a:pt x="413831" y="412799"/>
                  <a:pt x="414136" y="412495"/>
                </a:cubicBezTo>
                <a:cubicBezTo>
                  <a:pt x="414593" y="412647"/>
                  <a:pt x="415203" y="412723"/>
                  <a:pt x="415965" y="412723"/>
                </a:cubicBezTo>
                <a:lnTo>
                  <a:pt x="415965" y="412266"/>
                </a:lnTo>
                <a:cubicBezTo>
                  <a:pt x="415812" y="412114"/>
                  <a:pt x="415622" y="411961"/>
                  <a:pt x="415393" y="411809"/>
                </a:cubicBezTo>
                <a:cubicBezTo>
                  <a:pt x="415165" y="411656"/>
                  <a:pt x="414898" y="411428"/>
                  <a:pt x="414593" y="411123"/>
                </a:cubicBezTo>
                <a:close/>
                <a:moveTo>
                  <a:pt x="354243" y="411123"/>
                </a:moveTo>
                <a:lnTo>
                  <a:pt x="354243" y="411580"/>
                </a:lnTo>
                <a:lnTo>
                  <a:pt x="354471" y="411580"/>
                </a:lnTo>
                <a:close/>
                <a:moveTo>
                  <a:pt x="341841" y="411123"/>
                </a:moveTo>
                <a:lnTo>
                  <a:pt x="342013" y="411352"/>
                </a:lnTo>
                <a:cubicBezTo>
                  <a:pt x="342089" y="411504"/>
                  <a:pt x="342051" y="411428"/>
                  <a:pt x="341898" y="411123"/>
                </a:cubicBezTo>
                <a:close/>
                <a:moveTo>
                  <a:pt x="276138" y="411123"/>
                </a:moveTo>
                <a:lnTo>
                  <a:pt x="276138" y="411580"/>
                </a:lnTo>
                <a:cubicBezTo>
                  <a:pt x="276290" y="411580"/>
                  <a:pt x="276366" y="411656"/>
                  <a:pt x="276366" y="411809"/>
                </a:cubicBezTo>
                <a:lnTo>
                  <a:pt x="276366" y="411123"/>
                </a:lnTo>
                <a:close/>
                <a:moveTo>
                  <a:pt x="160619" y="411123"/>
                </a:moveTo>
                <a:cubicBezTo>
                  <a:pt x="160466" y="411123"/>
                  <a:pt x="160390" y="411199"/>
                  <a:pt x="160390" y="411352"/>
                </a:cubicBezTo>
                <a:lnTo>
                  <a:pt x="160390" y="411809"/>
                </a:lnTo>
                <a:cubicBezTo>
                  <a:pt x="160695" y="411809"/>
                  <a:pt x="160847" y="411961"/>
                  <a:pt x="160847" y="412266"/>
                </a:cubicBezTo>
                <a:lnTo>
                  <a:pt x="161305" y="411809"/>
                </a:lnTo>
                <a:cubicBezTo>
                  <a:pt x="161000" y="411809"/>
                  <a:pt x="160771" y="411580"/>
                  <a:pt x="160619" y="411123"/>
                </a:cubicBezTo>
                <a:close/>
                <a:moveTo>
                  <a:pt x="75732" y="411123"/>
                </a:moveTo>
                <a:cubicBezTo>
                  <a:pt x="75579" y="411123"/>
                  <a:pt x="75503" y="411275"/>
                  <a:pt x="75503" y="411580"/>
                </a:cubicBezTo>
                <a:lnTo>
                  <a:pt x="75732" y="411580"/>
                </a:lnTo>
                <a:close/>
                <a:moveTo>
                  <a:pt x="22011" y="411123"/>
                </a:moveTo>
                <a:cubicBezTo>
                  <a:pt x="21858" y="411885"/>
                  <a:pt x="21744" y="412495"/>
                  <a:pt x="21668" y="412952"/>
                </a:cubicBezTo>
                <a:lnTo>
                  <a:pt x="21608" y="413547"/>
                </a:lnTo>
                <a:lnTo>
                  <a:pt x="22240" y="412837"/>
                </a:lnTo>
                <a:cubicBezTo>
                  <a:pt x="22240" y="412456"/>
                  <a:pt x="22163" y="411885"/>
                  <a:pt x="22011" y="411123"/>
                </a:cubicBezTo>
                <a:close/>
                <a:moveTo>
                  <a:pt x="1472078" y="411094"/>
                </a:moveTo>
                <a:lnTo>
                  <a:pt x="1472021" y="411123"/>
                </a:lnTo>
                <a:cubicBezTo>
                  <a:pt x="1471716" y="411123"/>
                  <a:pt x="1471449" y="411161"/>
                  <a:pt x="1471221" y="411237"/>
                </a:cubicBezTo>
                <a:cubicBezTo>
                  <a:pt x="1470992" y="411313"/>
                  <a:pt x="1470878" y="411733"/>
                  <a:pt x="1470878" y="412495"/>
                </a:cubicBezTo>
                <a:close/>
                <a:moveTo>
                  <a:pt x="681503" y="411094"/>
                </a:moveTo>
                <a:lnTo>
                  <a:pt x="681446" y="411123"/>
                </a:lnTo>
                <a:cubicBezTo>
                  <a:pt x="681141" y="411123"/>
                  <a:pt x="680874" y="411161"/>
                  <a:pt x="680646" y="411237"/>
                </a:cubicBezTo>
                <a:cubicBezTo>
                  <a:pt x="680417" y="411313"/>
                  <a:pt x="680303" y="411733"/>
                  <a:pt x="680303" y="412495"/>
                </a:cubicBezTo>
                <a:close/>
                <a:moveTo>
                  <a:pt x="1535114" y="410894"/>
                </a:moveTo>
                <a:cubicBezTo>
                  <a:pt x="1534962" y="411047"/>
                  <a:pt x="1534886" y="411199"/>
                  <a:pt x="1534886" y="411352"/>
                </a:cubicBezTo>
                <a:cubicBezTo>
                  <a:pt x="1534886" y="411504"/>
                  <a:pt x="1534810" y="411580"/>
                  <a:pt x="1534657" y="411580"/>
                </a:cubicBezTo>
                <a:lnTo>
                  <a:pt x="1535343" y="411580"/>
                </a:lnTo>
                <a:cubicBezTo>
                  <a:pt x="1535191" y="411275"/>
                  <a:pt x="1535114" y="411047"/>
                  <a:pt x="1535114" y="410894"/>
                </a:cubicBezTo>
                <a:close/>
                <a:moveTo>
                  <a:pt x="1474764" y="410894"/>
                </a:moveTo>
                <a:cubicBezTo>
                  <a:pt x="1474612" y="411656"/>
                  <a:pt x="1474612" y="412228"/>
                  <a:pt x="1474764" y="412609"/>
                </a:cubicBezTo>
                <a:cubicBezTo>
                  <a:pt x="1474916" y="412990"/>
                  <a:pt x="1474993" y="413333"/>
                  <a:pt x="1474993" y="413638"/>
                </a:cubicBezTo>
                <a:cubicBezTo>
                  <a:pt x="1474993" y="413638"/>
                  <a:pt x="1474535" y="413942"/>
                  <a:pt x="1473621" y="414552"/>
                </a:cubicBezTo>
                <a:cubicBezTo>
                  <a:pt x="1474231" y="414704"/>
                  <a:pt x="1474840" y="414933"/>
                  <a:pt x="1475450" y="415238"/>
                </a:cubicBezTo>
                <a:cubicBezTo>
                  <a:pt x="1475755" y="413866"/>
                  <a:pt x="1475907" y="412990"/>
                  <a:pt x="1475907" y="412609"/>
                </a:cubicBezTo>
                <a:cubicBezTo>
                  <a:pt x="1475907" y="412228"/>
                  <a:pt x="1475526" y="411656"/>
                  <a:pt x="1474764" y="410894"/>
                </a:cubicBezTo>
                <a:close/>
                <a:moveTo>
                  <a:pt x="1432168" y="410894"/>
                </a:moveTo>
                <a:cubicBezTo>
                  <a:pt x="1432016" y="411047"/>
                  <a:pt x="1431940" y="411199"/>
                  <a:pt x="1431940" y="411352"/>
                </a:cubicBezTo>
                <a:cubicBezTo>
                  <a:pt x="1431940" y="411504"/>
                  <a:pt x="1431863" y="411580"/>
                  <a:pt x="1431711" y="411580"/>
                </a:cubicBezTo>
                <a:cubicBezTo>
                  <a:pt x="1432016" y="411733"/>
                  <a:pt x="1432473" y="411809"/>
                  <a:pt x="1433082" y="411809"/>
                </a:cubicBezTo>
                <a:lnTo>
                  <a:pt x="1433082" y="411123"/>
                </a:lnTo>
                <a:cubicBezTo>
                  <a:pt x="1432473" y="411123"/>
                  <a:pt x="1432168" y="411047"/>
                  <a:pt x="1432168" y="410894"/>
                </a:cubicBezTo>
                <a:close/>
                <a:moveTo>
                  <a:pt x="1430111" y="410894"/>
                </a:moveTo>
                <a:cubicBezTo>
                  <a:pt x="1429501" y="411504"/>
                  <a:pt x="1429196" y="411885"/>
                  <a:pt x="1429196" y="412037"/>
                </a:cubicBezTo>
                <a:cubicBezTo>
                  <a:pt x="1429044" y="412190"/>
                  <a:pt x="1429196" y="412266"/>
                  <a:pt x="1429653" y="412266"/>
                </a:cubicBezTo>
                <a:cubicBezTo>
                  <a:pt x="1429958" y="411961"/>
                  <a:pt x="1430111" y="411580"/>
                  <a:pt x="1430111" y="411123"/>
                </a:cubicBezTo>
                <a:close/>
                <a:moveTo>
                  <a:pt x="1042100" y="410894"/>
                </a:moveTo>
                <a:cubicBezTo>
                  <a:pt x="1041491" y="411047"/>
                  <a:pt x="1041033" y="411199"/>
                  <a:pt x="1040729" y="411352"/>
                </a:cubicBezTo>
                <a:cubicBezTo>
                  <a:pt x="1040424" y="411504"/>
                  <a:pt x="1039967" y="411656"/>
                  <a:pt x="1039357" y="411809"/>
                </a:cubicBezTo>
                <a:cubicBezTo>
                  <a:pt x="1040119" y="412114"/>
                  <a:pt x="1040652" y="412228"/>
                  <a:pt x="1040957" y="412152"/>
                </a:cubicBezTo>
                <a:cubicBezTo>
                  <a:pt x="1041262" y="412075"/>
                  <a:pt x="1041643" y="411656"/>
                  <a:pt x="1042100" y="410894"/>
                </a:cubicBezTo>
                <a:close/>
                <a:moveTo>
                  <a:pt x="744539" y="410894"/>
                </a:moveTo>
                <a:cubicBezTo>
                  <a:pt x="744387" y="411047"/>
                  <a:pt x="744311" y="411199"/>
                  <a:pt x="744311" y="411352"/>
                </a:cubicBezTo>
                <a:cubicBezTo>
                  <a:pt x="744311" y="411504"/>
                  <a:pt x="744234" y="411580"/>
                  <a:pt x="744082" y="411580"/>
                </a:cubicBezTo>
                <a:lnTo>
                  <a:pt x="744768" y="411580"/>
                </a:lnTo>
                <a:cubicBezTo>
                  <a:pt x="744616" y="411275"/>
                  <a:pt x="744539" y="411047"/>
                  <a:pt x="744539" y="410894"/>
                </a:cubicBezTo>
                <a:close/>
                <a:moveTo>
                  <a:pt x="684189" y="410894"/>
                </a:moveTo>
                <a:cubicBezTo>
                  <a:pt x="684036" y="411656"/>
                  <a:pt x="684036" y="412228"/>
                  <a:pt x="684189" y="412609"/>
                </a:cubicBezTo>
                <a:cubicBezTo>
                  <a:pt x="684341" y="412990"/>
                  <a:pt x="684418" y="413333"/>
                  <a:pt x="684418" y="413638"/>
                </a:cubicBezTo>
                <a:cubicBezTo>
                  <a:pt x="684418" y="413638"/>
                  <a:pt x="683960" y="413942"/>
                  <a:pt x="683046" y="414552"/>
                </a:cubicBezTo>
                <a:cubicBezTo>
                  <a:pt x="683656" y="414704"/>
                  <a:pt x="684265" y="414933"/>
                  <a:pt x="684875" y="415238"/>
                </a:cubicBezTo>
                <a:cubicBezTo>
                  <a:pt x="685180" y="413866"/>
                  <a:pt x="685332" y="412990"/>
                  <a:pt x="685332" y="412609"/>
                </a:cubicBezTo>
                <a:cubicBezTo>
                  <a:pt x="685332" y="412228"/>
                  <a:pt x="684951" y="411656"/>
                  <a:pt x="684189" y="410894"/>
                </a:cubicBezTo>
                <a:close/>
                <a:moveTo>
                  <a:pt x="1921448" y="410666"/>
                </a:moveTo>
                <a:lnTo>
                  <a:pt x="1921448" y="410894"/>
                </a:lnTo>
                <a:lnTo>
                  <a:pt x="1922363" y="410894"/>
                </a:lnTo>
                <a:lnTo>
                  <a:pt x="1922363" y="410666"/>
                </a:lnTo>
                <a:close/>
                <a:moveTo>
                  <a:pt x="1840524" y="410666"/>
                </a:moveTo>
                <a:cubicBezTo>
                  <a:pt x="1840219" y="410971"/>
                  <a:pt x="1840067" y="411352"/>
                  <a:pt x="1840067" y="411809"/>
                </a:cubicBezTo>
                <a:lnTo>
                  <a:pt x="1840295" y="411809"/>
                </a:lnTo>
                <a:cubicBezTo>
                  <a:pt x="1840448" y="411656"/>
                  <a:pt x="1840562" y="411504"/>
                  <a:pt x="1840638" y="411352"/>
                </a:cubicBezTo>
                <a:cubicBezTo>
                  <a:pt x="1840714" y="411199"/>
                  <a:pt x="1840829" y="411047"/>
                  <a:pt x="1840981" y="410894"/>
                </a:cubicBezTo>
                <a:cubicBezTo>
                  <a:pt x="1840829" y="410742"/>
                  <a:pt x="1840676" y="410666"/>
                  <a:pt x="1840524" y="410666"/>
                </a:cubicBezTo>
                <a:close/>
                <a:moveTo>
                  <a:pt x="1755332" y="410666"/>
                </a:moveTo>
                <a:cubicBezTo>
                  <a:pt x="1755332" y="410818"/>
                  <a:pt x="1755256" y="410932"/>
                  <a:pt x="1755104" y="411009"/>
                </a:cubicBezTo>
                <a:cubicBezTo>
                  <a:pt x="1754951" y="411085"/>
                  <a:pt x="1754799" y="411275"/>
                  <a:pt x="1754647" y="411580"/>
                </a:cubicBezTo>
                <a:cubicBezTo>
                  <a:pt x="1754799" y="411580"/>
                  <a:pt x="1754875" y="411656"/>
                  <a:pt x="1754875" y="411809"/>
                </a:cubicBezTo>
                <a:lnTo>
                  <a:pt x="1755561" y="411123"/>
                </a:lnTo>
                <a:cubicBezTo>
                  <a:pt x="1755713" y="410971"/>
                  <a:pt x="1755637" y="410818"/>
                  <a:pt x="1755332" y="410666"/>
                </a:cubicBezTo>
                <a:close/>
                <a:moveTo>
                  <a:pt x="1751446" y="410666"/>
                </a:moveTo>
                <a:lnTo>
                  <a:pt x="1751675" y="410894"/>
                </a:lnTo>
                <a:lnTo>
                  <a:pt x="1751675" y="410666"/>
                </a:lnTo>
                <a:close/>
                <a:moveTo>
                  <a:pt x="1634784" y="410666"/>
                </a:moveTo>
                <a:cubicBezTo>
                  <a:pt x="1634936" y="410818"/>
                  <a:pt x="1635013" y="410894"/>
                  <a:pt x="1635013" y="410894"/>
                </a:cubicBezTo>
                <a:lnTo>
                  <a:pt x="1635013" y="410666"/>
                </a:lnTo>
                <a:close/>
                <a:moveTo>
                  <a:pt x="1633869" y="410666"/>
                </a:moveTo>
                <a:lnTo>
                  <a:pt x="1633869" y="410894"/>
                </a:lnTo>
                <a:lnTo>
                  <a:pt x="1634098" y="410666"/>
                </a:lnTo>
                <a:close/>
                <a:moveTo>
                  <a:pt x="1592036" y="410666"/>
                </a:moveTo>
                <a:cubicBezTo>
                  <a:pt x="1592036" y="410818"/>
                  <a:pt x="1592074" y="410932"/>
                  <a:pt x="1592150" y="411009"/>
                </a:cubicBezTo>
                <a:cubicBezTo>
                  <a:pt x="1592226" y="411085"/>
                  <a:pt x="1592264" y="411275"/>
                  <a:pt x="1592264" y="411580"/>
                </a:cubicBezTo>
                <a:cubicBezTo>
                  <a:pt x="1592417" y="411275"/>
                  <a:pt x="1592569" y="411123"/>
                  <a:pt x="1592722" y="411123"/>
                </a:cubicBezTo>
                <a:cubicBezTo>
                  <a:pt x="1593026" y="410818"/>
                  <a:pt x="1593026" y="410666"/>
                  <a:pt x="1592722" y="410666"/>
                </a:cubicBezTo>
                <a:close/>
                <a:moveTo>
                  <a:pt x="1546087" y="410666"/>
                </a:moveTo>
                <a:cubicBezTo>
                  <a:pt x="1546087" y="410818"/>
                  <a:pt x="1546049" y="410932"/>
                  <a:pt x="1545973" y="411009"/>
                </a:cubicBezTo>
                <a:cubicBezTo>
                  <a:pt x="1545897" y="411085"/>
                  <a:pt x="1545859" y="411275"/>
                  <a:pt x="1545859" y="411580"/>
                </a:cubicBezTo>
                <a:lnTo>
                  <a:pt x="1546087" y="411580"/>
                </a:lnTo>
                <a:cubicBezTo>
                  <a:pt x="1546087" y="411275"/>
                  <a:pt x="1546125" y="411085"/>
                  <a:pt x="1546201" y="411009"/>
                </a:cubicBezTo>
                <a:cubicBezTo>
                  <a:pt x="1546278" y="410932"/>
                  <a:pt x="1546316" y="410818"/>
                  <a:pt x="1546316" y="410666"/>
                </a:cubicBezTo>
                <a:close/>
                <a:moveTo>
                  <a:pt x="1529399" y="410666"/>
                </a:moveTo>
                <a:cubicBezTo>
                  <a:pt x="1529399" y="410818"/>
                  <a:pt x="1529476" y="410894"/>
                  <a:pt x="1529628" y="410894"/>
                </a:cubicBezTo>
                <a:lnTo>
                  <a:pt x="1529628" y="410666"/>
                </a:lnTo>
                <a:close/>
                <a:moveTo>
                  <a:pt x="1481165" y="410666"/>
                </a:moveTo>
                <a:cubicBezTo>
                  <a:pt x="1481012" y="410971"/>
                  <a:pt x="1480936" y="411352"/>
                  <a:pt x="1480936" y="411809"/>
                </a:cubicBezTo>
                <a:lnTo>
                  <a:pt x="1482536" y="411809"/>
                </a:lnTo>
                <a:cubicBezTo>
                  <a:pt x="1482536" y="411961"/>
                  <a:pt x="1482498" y="412114"/>
                  <a:pt x="1482422" y="412266"/>
                </a:cubicBezTo>
                <a:cubicBezTo>
                  <a:pt x="1482346" y="412418"/>
                  <a:pt x="1482308" y="412571"/>
                  <a:pt x="1482308" y="412723"/>
                </a:cubicBezTo>
                <a:lnTo>
                  <a:pt x="1482765" y="412723"/>
                </a:lnTo>
                <a:cubicBezTo>
                  <a:pt x="1482765" y="412266"/>
                  <a:pt x="1482689" y="411961"/>
                  <a:pt x="1482536" y="411809"/>
                </a:cubicBezTo>
                <a:cubicBezTo>
                  <a:pt x="1482689" y="410437"/>
                  <a:pt x="1482231" y="410056"/>
                  <a:pt x="1481165" y="410666"/>
                </a:cubicBezTo>
                <a:close/>
                <a:moveTo>
                  <a:pt x="1468820" y="410666"/>
                </a:moveTo>
                <a:cubicBezTo>
                  <a:pt x="1468668" y="410971"/>
                  <a:pt x="1468592" y="411237"/>
                  <a:pt x="1468592" y="411466"/>
                </a:cubicBezTo>
                <a:cubicBezTo>
                  <a:pt x="1468592" y="411694"/>
                  <a:pt x="1468515" y="412037"/>
                  <a:pt x="1468363" y="412495"/>
                </a:cubicBezTo>
                <a:cubicBezTo>
                  <a:pt x="1468973" y="412190"/>
                  <a:pt x="1469506" y="411733"/>
                  <a:pt x="1469963" y="411123"/>
                </a:cubicBezTo>
                <a:cubicBezTo>
                  <a:pt x="1469811" y="410971"/>
                  <a:pt x="1469658" y="410894"/>
                  <a:pt x="1469506" y="410894"/>
                </a:cubicBezTo>
                <a:cubicBezTo>
                  <a:pt x="1469354" y="410894"/>
                  <a:pt x="1469125" y="410818"/>
                  <a:pt x="1468820" y="410666"/>
                </a:cubicBezTo>
                <a:close/>
                <a:moveTo>
                  <a:pt x="1427825" y="410666"/>
                </a:moveTo>
                <a:cubicBezTo>
                  <a:pt x="1427825" y="410666"/>
                  <a:pt x="1427672" y="410818"/>
                  <a:pt x="1427368" y="411123"/>
                </a:cubicBezTo>
                <a:cubicBezTo>
                  <a:pt x="1427368" y="411123"/>
                  <a:pt x="1427596" y="411352"/>
                  <a:pt x="1428053" y="411809"/>
                </a:cubicBezTo>
                <a:cubicBezTo>
                  <a:pt x="1428206" y="411656"/>
                  <a:pt x="1428282" y="411428"/>
                  <a:pt x="1428282" y="411123"/>
                </a:cubicBezTo>
                <a:cubicBezTo>
                  <a:pt x="1428282" y="411123"/>
                  <a:pt x="1428130" y="410971"/>
                  <a:pt x="1427825" y="410666"/>
                </a:cubicBezTo>
                <a:close/>
                <a:moveTo>
                  <a:pt x="1359473" y="410666"/>
                </a:moveTo>
                <a:lnTo>
                  <a:pt x="1359473" y="410894"/>
                </a:lnTo>
                <a:lnTo>
                  <a:pt x="1360388" y="410894"/>
                </a:lnTo>
                <a:lnTo>
                  <a:pt x="1360388" y="410666"/>
                </a:lnTo>
                <a:close/>
                <a:moveTo>
                  <a:pt x="1278549" y="410666"/>
                </a:moveTo>
                <a:cubicBezTo>
                  <a:pt x="1278244" y="410971"/>
                  <a:pt x="1278092" y="411352"/>
                  <a:pt x="1278092" y="411809"/>
                </a:cubicBezTo>
                <a:lnTo>
                  <a:pt x="1278320" y="411809"/>
                </a:lnTo>
                <a:cubicBezTo>
                  <a:pt x="1278473" y="411656"/>
                  <a:pt x="1278587" y="411504"/>
                  <a:pt x="1278663" y="411352"/>
                </a:cubicBezTo>
                <a:cubicBezTo>
                  <a:pt x="1278739" y="411199"/>
                  <a:pt x="1278854" y="411047"/>
                  <a:pt x="1279006" y="410894"/>
                </a:cubicBezTo>
                <a:cubicBezTo>
                  <a:pt x="1278854" y="410742"/>
                  <a:pt x="1278701" y="410666"/>
                  <a:pt x="1278549" y="410666"/>
                </a:cubicBezTo>
                <a:close/>
                <a:moveTo>
                  <a:pt x="1094221" y="410666"/>
                </a:moveTo>
                <a:lnTo>
                  <a:pt x="1094450" y="410894"/>
                </a:lnTo>
                <a:lnTo>
                  <a:pt x="1094450" y="410666"/>
                </a:lnTo>
                <a:close/>
                <a:moveTo>
                  <a:pt x="755512" y="410666"/>
                </a:moveTo>
                <a:cubicBezTo>
                  <a:pt x="755512" y="410818"/>
                  <a:pt x="755474" y="410932"/>
                  <a:pt x="755398" y="411009"/>
                </a:cubicBezTo>
                <a:cubicBezTo>
                  <a:pt x="755322" y="411085"/>
                  <a:pt x="755284" y="411275"/>
                  <a:pt x="755284" y="411580"/>
                </a:cubicBezTo>
                <a:lnTo>
                  <a:pt x="755512" y="411580"/>
                </a:lnTo>
                <a:cubicBezTo>
                  <a:pt x="755512" y="411275"/>
                  <a:pt x="755550" y="411085"/>
                  <a:pt x="755627" y="411009"/>
                </a:cubicBezTo>
                <a:cubicBezTo>
                  <a:pt x="755702" y="410932"/>
                  <a:pt x="755741" y="410818"/>
                  <a:pt x="755741" y="410666"/>
                </a:cubicBezTo>
                <a:close/>
                <a:moveTo>
                  <a:pt x="738824" y="410666"/>
                </a:moveTo>
                <a:cubicBezTo>
                  <a:pt x="738824" y="410818"/>
                  <a:pt x="738900" y="410894"/>
                  <a:pt x="739053" y="410894"/>
                </a:cubicBezTo>
                <a:lnTo>
                  <a:pt x="739053" y="410666"/>
                </a:lnTo>
                <a:close/>
                <a:moveTo>
                  <a:pt x="690590" y="410666"/>
                </a:moveTo>
                <a:cubicBezTo>
                  <a:pt x="690437" y="410971"/>
                  <a:pt x="690361" y="411352"/>
                  <a:pt x="690361" y="411809"/>
                </a:cubicBezTo>
                <a:lnTo>
                  <a:pt x="691961" y="411809"/>
                </a:lnTo>
                <a:cubicBezTo>
                  <a:pt x="691961" y="411961"/>
                  <a:pt x="691923" y="412114"/>
                  <a:pt x="691847" y="412266"/>
                </a:cubicBezTo>
                <a:cubicBezTo>
                  <a:pt x="691771" y="412418"/>
                  <a:pt x="691733" y="412571"/>
                  <a:pt x="691733" y="412723"/>
                </a:cubicBezTo>
                <a:lnTo>
                  <a:pt x="692190" y="412723"/>
                </a:lnTo>
                <a:cubicBezTo>
                  <a:pt x="692190" y="412266"/>
                  <a:pt x="692114" y="411961"/>
                  <a:pt x="691961" y="411809"/>
                </a:cubicBezTo>
                <a:cubicBezTo>
                  <a:pt x="692114" y="410437"/>
                  <a:pt x="691656" y="410056"/>
                  <a:pt x="690590" y="410666"/>
                </a:cubicBezTo>
                <a:close/>
                <a:moveTo>
                  <a:pt x="678245" y="410666"/>
                </a:moveTo>
                <a:cubicBezTo>
                  <a:pt x="678093" y="410971"/>
                  <a:pt x="678017" y="411237"/>
                  <a:pt x="678017" y="411466"/>
                </a:cubicBezTo>
                <a:cubicBezTo>
                  <a:pt x="678017" y="411694"/>
                  <a:pt x="677940" y="412037"/>
                  <a:pt x="677788" y="412495"/>
                </a:cubicBezTo>
                <a:cubicBezTo>
                  <a:pt x="678398" y="412190"/>
                  <a:pt x="678931" y="411733"/>
                  <a:pt x="679388" y="411123"/>
                </a:cubicBezTo>
                <a:cubicBezTo>
                  <a:pt x="679236" y="410971"/>
                  <a:pt x="679083" y="410894"/>
                  <a:pt x="678931" y="410894"/>
                </a:cubicBezTo>
                <a:cubicBezTo>
                  <a:pt x="678779" y="410894"/>
                  <a:pt x="678550" y="410818"/>
                  <a:pt x="678245" y="410666"/>
                </a:cubicBezTo>
                <a:close/>
                <a:moveTo>
                  <a:pt x="621857" y="410666"/>
                </a:moveTo>
                <a:cubicBezTo>
                  <a:pt x="621857" y="410818"/>
                  <a:pt x="621781" y="410932"/>
                  <a:pt x="621629" y="411009"/>
                </a:cubicBezTo>
                <a:cubicBezTo>
                  <a:pt x="621476" y="411085"/>
                  <a:pt x="621324" y="411275"/>
                  <a:pt x="621172" y="411580"/>
                </a:cubicBezTo>
                <a:cubicBezTo>
                  <a:pt x="621324" y="411580"/>
                  <a:pt x="621400" y="411656"/>
                  <a:pt x="621400" y="411809"/>
                </a:cubicBezTo>
                <a:lnTo>
                  <a:pt x="622086" y="411123"/>
                </a:lnTo>
                <a:cubicBezTo>
                  <a:pt x="622238" y="410971"/>
                  <a:pt x="622162" y="410818"/>
                  <a:pt x="621857" y="410666"/>
                </a:cubicBezTo>
                <a:close/>
                <a:moveTo>
                  <a:pt x="617971" y="410666"/>
                </a:moveTo>
                <a:lnTo>
                  <a:pt x="618200" y="410894"/>
                </a:lnTo>
                <a:lnTo>
                  <a:pt x="618200" y="410666"/>
                </a:lnTo>
                <a:close/>
                <a:moveTo>
                  <a:pt x="426023" y="410666"/>
                </a:moveTo>
                <a:lnTo>
                  <a:pt x="426023" y="410894"/>
                </a:lnTo>
                <a:lnTo>
                  <a:pt x="426938" y="410894"/>
                </a:lnTo>
                <a:lnTo>
                  <a:pt x="426938" y="410666"/>
                </a:lnTo>
                <a:close/>
                <a:moveTo>
                  <a:pt x="345099" y="410666"/>
                </a:moveTo>
                <a:cubicBezTo>
                  <a:pt x="344794" y="410971"/>
                  <a:pt x="344642" y="411352"/>
                  <a:pt x="344642" y="411809"/>
                </a:cubicBezTo>
                <a:lnTo>
                  <a:pt x="344870" y="411809"/>
                </a:lnTo>
                <a:cubicBezTo>
                  <a:pt x="345023" y="411656"/>
                  <a:pt x="345137" y="411504"/>
                  <a:pt x="345213" y="411352"/>
                </a:cubicBezTo>
                <a:cubicBezTo>
                  <a:pt x="345289" y="411199"/>
                  <a:pt x="345404" y="411047"/>
                  <a:pt x="345556" y="410894"/>
                </a:cubicBezTo>
                <a:cubicBezTo>
                  <a:pt x="345404" y="410742"/>
                  <a:pt x="345251" y="410666"/>
                  <a:pt x="345099" y="410666"/>
                </a:cubicBezTo>
                <a:close/>
                <a:moveTo>
                  <a:pt x="285968" y="410666"/>
                </a:moveTo>
                <a:lnTo>
                  <a:pt x="285968" y="410894"/>
                </a:lnTo>
                <a:lnTo>
                  <a:pt x="286196" y="410666"/>
                </a:lnTo>
                <a:close/>
                <a:moveTo>
                  <a:pt x="225617" y="410666"/>
                </a:moveTo>
                <a:cubicBezTo>
                  <a:pt x="225313" y="411275"/>
                  <a:pt x="225313" y="411733"/>
                  <a:pt x="225617" y="412037"/>
                </a:cubicBezTo>
                <a:lnTo>
                  <a:pt x="225846" y="412037"/>
                </a:lnTo>
                <a:cubicBezTo>
                  <a:pt x="225846" y="411428"/>
                  <a:pt x="225922" y="410971"/>
                  <a:pt x="226075" y="410666"/>
                </a:cubicBezTo>
                <a:close/>
                <a:moveTo>
                  <a:pt x="63159" y="410666"/>
                </a:moveTo>
                <a:cubicBezTo>
                  <a:pt x="63311" y="410818"/>
                  <a:pt x="63388" y="410894"/>
                  <a:pt x="63388" y="410894"/>
                </a:cubicBezTo>
                <a:lnTo>
                  <a:pt x="63388" y="410666"/>
                </a:lnTo>
                <a:close/>
                <a:moveTo>
                  <a:pt x="62245" y="410666"/>
                </a:moveTo>
                <a:lnTo>
                  <a:pt x="62245" y="410894"/>
                </a:lnTo>
                <a:lnTo>
                  <a:pt x="62473" y="410666"/>
                </a:lnTo>
                <a:close/>
                <a:moveTo>
                  <a:pt x="20411" y="410666"/>
                </a:moveTo>
                <a:cubicBezTo>
                  <a:pt x="20411" y="410818"/>
                  <a:pt x="20449" y="410932"/>
                  <a:pt x="20525" y="411009"/>
                </a:cubicBezTo>
                <a:cubicBezTo>
                  <a:pt x="20601" y="411085"/>
                  <a:pt x="20639" y="411275"/>
                  <a:pt x="20639" y="411580"/>
                </a:cubicBezTo>
                <a:cubicBezTo>
                  <a:pt x="20792" y="411275"/>
                  <a:pt x="20944" y="411123"/>
                  <a:pt x="21097" y="411123"/>
                </a:cubicBezTo>
                <a:cubicBezTo>
                  <a:pt x="21401" y="410818"/>
                  <a:pt x="21401" y="410666"/>
                  <a:pt x="21097" y="410666"/>
                </a:cubicBezTo>
                <a:close/>
                <a:moveTo>
                  <a:pt x="227675" y="410483"/>
                </a:moveTo>
                <a:lnTo>
                  <a:pt x="227675" y="410849"/>
                </a:lnTo>
                <a:lnTo>
                  <a:pt x="228589" y="410666"/>
                </a:lnTo>
                <a:close/>
                <a:moveTo>
                  <a:pt x="1845553" y="410437"/>
                </a:moveTo>
                <a:cubicBezTo>
                  <a:pt x="1845248" y="411199"/>
                  <a:pt x="1845172" y="411733"/>
                  <a:pt x="1845324" y="412037"/>
                </a:cubicBezTo>
                <a:cubicBezTo>
                  <a:pt x="1845477" y="412342"/>
                  <a:pt x="1845782" y="412647"/>
                  <a:pt x="1846239" y="412952"/>
                </a:cubicBezTo>
                <a:cubicBezTo>
                  <a:pt x="1846544" y="412799"/>
                  <a:pt x="1846734" y="412685"/>
                  <a:pt x="1846810" y="412609"/>
                </a:cubicBezTo>
                <a:cubicBezTo>
                  <a:pt x="1846887" y="412533"/>
                  <a:pt x="1847077" y="412418"/>
                  <a:pt x="1847382" y="412266"/>
                </a:cubicBezTo>
                <a:cubicBezTo>
                  <a:pt x="1846925" y="411504"/>
                  <a:pt x="1846315" y="410894"/>
                  <a:pt x="1845553" y="410437"/>
                </a:cubicBezTo>
                <a:close/>
                <a:moveTo>
                  <a:pt x="1713270" y="410437"/>
                </a:moveTo>
                <a:cubicBezTo>
                  <a:pt x="1713118" y="410590"/>
                  <a:pt x="1712889" y="410666"/>
                  <a:pt x="1712584" y="410666"/>
                </a:cubicBezTo>
                <a:lnTo>
                  <a:pt x="1712813" y="410894"/>
                </a:lnTo>
                <a:lnTo>
                  <a:pt x="1713499" y="410894"/>
                </a:lnTo>
                <a:cubicBezTo>
                  <a:pt x="1713346" y="410742"/>
                  <a:pt x="1713270" y="410590"/>
                  <a:pt x="1713270" y="410437"/>
                </a:cubicBezTo>
                <a:close/>
                <a:moveTo>
                  <a:pt x="1586092" y="410437"/>
                </a:moveTo>
                <a:lnTo>
                  <a:pt x="1586092" y="410894"/>
                </a:lnTo>
                <a:cubicBezTo>
                  <a:pt x="1586549" y="410894"/>
                  <a:pt x="1586930" y="410818"/>
                  <a:pt x="1587235" y="410666"/>
                </a:cubicBezTo>
                <a:lnTo>
                  <a:pt x="1587235" y="410437"/>
                </a:lnTo>
                <a:close/>
                <a:moveTo>
                  <a:pt x="1283578" y="410437"/>
                </a:moveTo>
                <a:cubicBezTo>
                  <a:pt x="1283273" y="411199"/>
                  <a:pt x="1283197" y="411733"/>
                  <a:pt x="1283349" y="412037"/>
                </a:cubicBezTo>
                <a:cubicBezTo>
                  <a:pt x="1283502" y="412342"/>
                  <a:pt x="1283807" y="412647"/>
                  <a:pt x="1284264" y="412952"/>
                </a:cubicBezTo>
                <a:cubicBezTo>
                  <a:pt x="1284569" y="412799"/>
                  <a:pt x="1284759" y="412685"/>
                  <a:pt x="1284835" y="412609"/>
                </a:cubicBezTo>
                <a:cubicBezTo>
                  <a:pt x="1284912" y="412533"/>
                  <a:pt x="1285102" y="412418"/>
                  <a:pt x="1285407" y="412266"/>
                </a:cubicBezTo>
                <a:cubicBezTo>
                  <a:pt x="1284950" y="411504"/>
                  <a:pt x="1284340" y="410894"/>
                  <a:pt x="1283578" y="410437"/>
                </a:cubicBezTo>
                <a:close/>
                <a:moveTo>
                  <a:pt x="983350" y="410437"/>
                </a:moveTo>
                <a:cubicBezTo>
                  <a:pt x="983198" y="410590"/>
                  <a:pt x="983121" y="410666"/>
                  <a:pt x="983121" y="410666"/>
                </a:cubicBezTo>
                <a:cubicBezTo>
                  <a:pt x="983274" y="410818"/>
                  <a:pt x="983350" y="410894"/>
                  <a:pt x="983350" y="410894"/>
                </a:cubicBezTo>
                <a:cubicBezTo>
                  <a:pt x="983350" y="410742"/>
                  <a:pt x="983426" y="410666"/>
                  <a:pt x="983579" y="410666"/>
                </a:cubicBezTo>
                <a:cubicBezTo>
                  <a:pt x="983426" y="410666"/>
                  <a:pt x="983350" y="410590"/>
                  <a:pt x="983350" y="410437"/>
                </a:cubicBezTo>
                <a:close/>
                <a:moveTo>
                  <a:pt x="579795" y="410437"/>
                </a:moveTo>
                <a:cubicBezTo>
                  <a:pt x="579643" y="410590"/>
                  <a:pt x="579414" y="410666"/>
                  <a:pt x="579109" y="410666"/>
                </a:cubicBezTo>
                <a:lnTo>
                  <a:pt x="579338" y="410894"/>
                </a:lnTo>
                <a:lnTo>
                  <a:pt x="580023" y="410894"/>
                </a:lnTo>
                <a:cubicBezTo>
                  <a:pt x="579871" y="410742"/>
                  <a:pt x="579795" y="410590"/>
                  <a:pt x="579795" y="410437"/>
                </a:cubicBezTo>
                <a:close/>
                <a:moveTo>
                  <a:pt x="350128" y="410437"/>
                </a:moveTo>
                <a:cubicBezTo>
                  <a:pt x="349823" y="411199"/>
                  <a:pt x="349747" y="411733"/>
                  <a:pt x="349900" y="412037"/>
                </a:cubicBezTo>
                <a:cubicBezTo>
                  <a:pt x="350052" y="412342"/>
                  <a:pt x="350357" y="412647"/>
                  <a:pt x="350814" y="412952"/>
                </a:cubicBezTo>
                <a:cubicBezTo>
                  <a:pt x="351119" y="412799"/>
                  <a:pt x="351309" y="412685"/>
                  <a:pt x="351385" y="412609"/>
                </a:cubicBezTo>
                <a:cubicBezTo>
                  <a:pt x="351462" y="412533"/>
                  <a:pt x="351652" y="412418"/>
                  <a:pt x="351957" y="412266"/>
                </a:cubicBezTo>
                <a:cubicBezTo>
                  <a:pt x="351500" y="411504"/>
                  <a:pt x="350890" y="410894"/>
                  <a:pt x="350128" y="410437"/>
                </a:cubicBezTo>
                <a:close/>
                <a:moveTo>
                  <a:pt x="265851" y="410437"/>
                </a:moveTo>
                <a:cubicBezTo>
                  <a:pt x="266003" y="411047"/>
                  <a:pt x="266270" y="411275"/>
                  <a:pt x="266651" y="411123"/>
                </a:cubicBezTo>
                <a:cubicBezTo>
                  <a:pt x="267032" y="410971"/>
                  <a:pt x="267375" y="410742"/>
                  <a:pt x="267680" y="410437"/>
                </a:cubicBezTo>
                <a:close/>
                <a:moveTo>
                  <a:pt x="14467" y="410437"/>
                </a:moveTo>
                <a:lnTo>
                  <a:pt x="14467" y="410894"/>
                </a:lnTo>
                <a:cubicBezTo>
                  <a:pt x="14924" y="410894"/>
                  <a:pt x="15305" y="410818"/>
                  <a:pt x="15610" y="410666"/>
                </a:cubicBezTo>
                <a:lnTo>
                  <a:pt x="15610" y="410437"/>
                </a:lnTo>
                <a:close/>
                <a:moveTo>
                  <a:pt x="1096278" y="410209"/>
                </a:moveTo>
                <a:cubicBezTo>
                  <a:pt x="1096431" y="411275"/>
                  <a:pt x="1096774" y="411656"/>
                  <a:pt x="1097307" y="411352"/>
                </a:cubicBezTo>
                <a:cubicBezTo>
                  <a:pt x="1097840" y="411047"/>
                  <a:pt x="1098260" y="410971"/>
                  <a:pt x="1098565" y="411123"/>
                </a:cubicBezTo>
                <a:cubicBezTo>
                  <a:pt x="1098260" y="410818"/>
                  <a:pt x="1097993" y="410513"/>
                  <a:pt x="1097764" y="410209"/>
                </a:cubicBezTo>
                <a:cubicBezTo>
                  <a:pt x="1097536" y="409904"/>
                  <a:pt x="1097040" y="409904"/>
                  <a:pt x="1096278" y="410209"/>
                </a:cubicBezTo>
                <a:close/>
                <a:moveTo>
                  <a:pt x="894425" y="410209"/>
                </a:moveTo>
                <a:cubicBezTo>
                  <a:pt x="894577" y="410666"/>
                  <a:pt x="894501" y="411352"/>
                  <a:pt x="894196" y="412266"/>
                </a:cubicBezTo>
                <a:lnTo>
                  <a:pt x="894653" y="412266"/>
                </a:lnTo>
                <a:cubicBezTo>
                  <a:pt x="894806" y="411809"/>
                  <a:pt x="894882" y="411123"/>
                  <a:pt x="894882" y="410209"/>
                </a:cubicBezTo>
                <a:close/>
                <a:moveTo>
                  <a:pt x="256250" y="410209"/>
                </a:moveTo>
                <a:cubicBezTo>
                  <a:pt x="256097" y="409751"/>
                  <a:pt x="255640" y="409904"/>
                  <a:pt x="254878" y="410666"/>
                </a:cubicBezTo>
                <a:cubicBezTo>
                  <a:pt x="255488" y="410666"/>
                  <a:pt x="255907" y="410704"/>
                  <a:pt x="256135" y="410780"/>
                </a:cubicBezTo>
                <a:cubicBezTo>
                  <a:pt x="256364" y="410856"/>
                  <a:pt x="256555" y="410894"/>
                  <a:pt x="256707" y="410894"/>
                </a:cubicBezTo>
                <a:cubicBezTo>
                  <a:pt x="256555" y="410894"/>
                  <a:pt x="256402" y="410666"/>
                  <a:pt x="256250" y="410209"/>
                </a:cubicBezTo>
                <a:close/>
                <a:moveTo>
                  <a:pt x="167019" y="410209"/>
                </a:moveTo>
                <a:cubicBezTo>
                  <a:pt x="167324" y="410513"/>
                  <a:pt x="167515" y="410780"/>
                  <a:pt x="167591" y="411009"/>
                </a:cubicBezTo>
                <a:cubicBezTo>
                  <a:pt x="167667" y="411237"/>
                  <a:pt x="167858" y="411580"/>
                  <a:pt x="168163" y="412037"/>
                </a:cubicBezTo>
                <a:cubicBezTo>
                  <a:pt x="168163" y="410971"/>
                  <a:pt x="168124" y="410361"/>
                  <a:pt x="168048" y="410209"/>
                </a:cubicBezTo>
                <a:cubicBezTo>
                  <a:pt x="167972" y="410056"/>
                  <a:pt x="167629" y="410056"/>
                  <a:pt x="167019" y="410209"/>
                </a:cubicBezTo>
                <a:close/>
                <a:moveTo>
                  <a:pt x="164962" y="410209"/>
                </a:moveTo>
                <a:cubicBezTo>
                  <a:pt x="165267" y="410361"/>
                  <a:pt x="165419" y="410666"/>
                  <a:pt x="165419" y="411123"/>
                </a:cubicBezTo>
                <a:cubicBezTo>
                  <a:pt x="165419" y="411580"/>
                  <a:pt x="165267" y="411961"/>
                  <a:pt x="164962" y="412266"/>
                </a:cubicBezTo>
                <a:lnTo>
                  <a:pt x="165648" y="412266"/>
                </a:lnTo>
                <a:cubicBezTo>
                  <a:pt x="165648" y="411961"/>
                  <a:pt x="165610" y="411771"/>
                  <a:pt x="165534" y="411694"/>
                </a:cubicBezTo>
                <a:cubicBezTo>
                  <a:pt x="165457" y="411618"/>
                  <a:pt x="165419" y="411428"/>
                  <a:pt x="165419" y="411123"/>
                </a:cubicBezTo>
                <a:cubicBezTo>
                  <a:pt x="165572" y="410818"/>
                  <a:pt x="165648" y="410513"/>
                  <a:pt x="165648" y="410209"/>
                </a:cubicBezTo>
                <a:close/>
                <a:moveTo>
                  <a:pt x="134558" y="410209"/>
                </a:moveTo>
                <a:lnTo>
                  <a:pt x="134558" y="410894"/>
                </a:lnTo>
                <a:lnTo>
                  <a:pt x="135016" y="410894"/>
                </a:lnTo>
                <a:cubicBezTo>
                  <a:pt x="134863" y="410742"/>
                  <a:pt x="134787" y="410513"/>
                  <a:pt x="134787" y="410209"/>
                </a:cubicBezTo>
                <a:close/>
                <a:moveTo>
                  <a:pt x="125643" y="410209"/>
                </a:moveTo>
                <a:lnTo>
                  <a:pt x="125414" y="410666"/>
                </a:lnTo>
                <a:cubicBezTo>
                  <a:pt x="125110" y="410666"/>
                  <a:pt x="124728" y="410590"/>
                  <a:pt x="124271" y="410437"/>
                </a:cubicBezTo>
                <a:cubicBezTo>
                  <a:pt x="123814" y="410285"/>
                  <a:pt x="123433" y="410513"/>
                  <a:pt x="123128" y="411123"/>
                </a:cubicBezTo>
                <a:cubicBezTo>
                  <a:pt x="124348" y="411885"/>
                  <a:pt x="125643" y="412342"/>
                  <a:pt x="127014" y="412495"/>
                </a:cubicBezTo>
                <a:lnTo>
                  <a:pt x="127014" y="412266"/>
                </a:lnTo>
                <a:cubicBezTo>
                  <a:pt x="127014" y="412114"/>
                  <a:pt x="127091" y="411961"/>
                  <a:pt x="127243" y="411809"/>
                </a:cubicBezTo>
                <a:cubicBezTo>
                  <a:pt x="127243" y="411352"/>
                  <a:pt x="127319" y="411047"/>
                  <a:pt x="127472" y="410894"/>
                </a:cubicBezTo>
                <a:cubicBezTo>
                  <a:pt x="127167" y="410894"/>
                  <a:pt x="126938" y="410856"/>
                  <a:pt x="126786" y="410780"/>
                </a:cubicBezTo>
                <a:cubicBezTo>
                  <a:pt x="126634" y="410704"/>
                  <a:pt x="126405" y="410666"/>
                  <a:pt x="126100" y="410666"/>
                </a:cubicBezTo>
                <a:close/>
                <a:moveTo>
                  <a:pt x="1538223" y="410026"/>
                </a:moveTo>
                <a:lnTo>
                  <a:pt x="1537857" y="410209"/>
                </a:lnTo>
                <a:lnTo>
                  <a:pt x="1537857" y="410437"/>
                </a:lnTo>
                <a:cubicBezTo>
                  <a:pt x="1537857" y="410590"/>
                  <a:pt x="1537820" y="410704"/>
                  <a:pt x="1537743" y="410780"/>
                </a:cubicBezTo>
                <a:cubicBezTo>
                  <a:pt x="1537667" y="410856"/>
                  <a:pt x="1537629" y="410971"/>
                  <a:pt x="1537629" y="411123"/>
                </a:cubicBezTo>
                <a:cubicBezTo>
                  <a:pt x="1537934" y="410818"/>
                  <a:pt x="1538086" y="410590"/>
                  <a:pt x="1538086" y="410437"/>
                </a:cubicBezTo>
                <a:close/>
                <a:moveTo>
                  <a:pt x="747648" y="410026"/>
                </a:moveTo>
                <a:lnTo>
                  <a:pt x="747282" y="410209"/>
                </a:lnTo>
                <a:lnTo>
                  <a:pt x="747282" y="410437"/>
                </a:lnTo>
                <a:cubicBezTo>
                  <a:pt x="747282" y="410590"/>
                  <a:pt x="747244" y="410704"/>
                  <a:pt x="747168" y="410780"/>
                </a:cubicBezTo>
                <a:cubicBezTo>
                  <a:pt x="747092" y="410856"/>
                  <a:pt x="747054" y="410971"/>
                  <a:pt x="747054" y="411123"/>
                </a:cubicBezTo>
                <a:cubicBezTo>
                  <a:pt x="747359" y="410818"/>
                  <a:pt x="747511" y="410590"/>
                  <a:pt x="747511" y="410437"/>
                </a:cubicBezTo>
                <a:close/>
                <a:moveTo>
                  <a:pt x="1597979" y="409980"/>
                </a:moveTo>
                <a:cubicBezTo>
                  <a:pt x="1597827" y="410285"/>
                  <a:pt x="1597674" y="410551"/>
                  <a:pt x="1597522" y="410780"/>
                </a:cubicBezTo>
                <a:cubicBezTo>
                  <a:pt x="1597370" y="411009"/>
                  <a:pt x="1597065" y="411352"/>
                  <a:pt x="1596608" y="411809"/>
                </a:cubicBezTo>
                <a:cubicBezTo>
                  <a:pt x="1597217" y="411656"/>
                  <a:pt x="1597674" y="411580"/>
                  <a:pt x="1597979" y="411580"/>
                </a:cubicBezTo>
                <a:cubicBezTo>
                  <a:pt x="1598284" y="411580"/>
                  <a:pt x="1598665" y="411428"/>
                  <a:pt x="1599122" y="411123"/>
                </a:cubicBezTo>
                <a:cubicBezTo>
                  <a:pt x="1598818" y="410818"/>
                  <a:pt x="1598627" y="410590"/>
                  <a:pt x="1598551" y="410437"/>
                </a:cubicBezTo>
                <a:cubicBezTo>
                  <a:pt x="1598475" y="410285"/>
                  <a:pt x="1598284" y="410132"/>
                  <a:pt x="1597979" y="409980"/>
                </a:cubicBezTo>
                <a:close/>
                <a:moveTo>
                  <a:pt x="1531914" y="409980"/>
                </a:moveTo>
                <a:lnTo>
                  <a:pt x="1531914" y="410209"/>
                </a:lnTo>
                <a:lnTo>
                  <a:pt x="1532600" y="410209"/>
                </a:lnTo>
                <a:cubicBezTo>
                  <a:pt x="1532295" y="410209"/>
                  <a:pt x="1532066" y="410132"/>
                  <a:pt x="1531914" y="409980"/>
                </a:cubicBezTo>
                <a:close/>
                <a:moveTo>
                  <a:pt x="1438798" y="409980"/>
                </a:moveTo>
                <a:cubicBezTo>
                  <a:pt x="1438493" y="410132"/>
                  <a:pt x="1438302" y="410247"/>
                  <a:pt x="1438226" y="410323"/>
                </a:cubicBezTo>
                <a:cubicBezTo>
                  <a:pt x="1438150" y="410399"/>
                  <a:pt x="1437959" y="410513"/>
                  <a:pt x="1437654" y="410666"/>
                </a:cubicBezTo>
                <a:cubicBezTo>
                  <a:pt x="1437654" y="410971"/>
                  <a:pt x="1437654" y="411123"/>
                  <a:pt x="1437654" y="411123"/>
                </a:cubicBezTo>
                <a:cubicBezTo>
                  <a:pt x="1437959" y="411123"/>
                  <a:pt x="1438264" y="411123"/>
                  <a:pt x="1438569" y="411123"/>
                </a:cubicBezTo>
                <a:cubicBezTo>
                  <a:pt x="1438874" y="411123"/>
                  <a:pt x="1438950" y="410742"/>
                  <a:pt x="1438798" y="409980"/>
                </a:cubicBezTo>
                <a:close/>
                <a:moveTo>
                  <a:pt x="1104279" y="409980"/>
                </a:moveTo>
                <a:cubicBezTo>
                  <a:pt x="1104127" y="409980"/>
                  <a:pt x="1103898" y="410132"/>
                  <a:pt x="1103594" y="410437"/>
                </a:cubicBezTo>
                <a:cubicBezTo>
                  <a:pt x="1103594" y="410590"/>
                  <a:pt x="1103632" y="410666"/>
                  <a:pt x="1103708" y="410666"/>
                </a:cubicBezTo>
                <a:cubicBezTo>
                  <a:pt x="1103784" y="410666"/>
                  <a:pt x="1103822" y="410742"/>
                  <a:pt x="1103822" y="410894"/>
                </a:cubicBezTo>
                <a:lnTo>
                  <a:pt x="1104508" y="410209"/>
                </a:lnTo>
                <a:cubicBezTo>
                  <a:pt x="1104356" y="410056"/>
                  <a:pt x="1104279" y="409980"/>
                  <a:pt x="1104279" y="409980"/>
                </a:cubicBezTo>
                <a:close/>
                <a:moveTo>
                  <a:pt x="741339" y="409980"/>
                </a:moveTo>
                <a:lnTo>
                  <a:pt x="741339" y="410209"/>
                </a:lnTo>
                <a:lnTo>
                  <a:pt x="742025" y="410209"/>
                </a:lnTo>
                <a:cubicBezTo>
                  <a:pt x="741720" y="410209"/>
                  <a:pt x="741491" y="410132"/>
                  <a:pt x="741339" y="409980"/>
                </a:cubicBezTo>
                <a:close/>
                <a:moveTo>
                  <a:pt x="277967" y="409980"/>
                </a:moveTo>
                <a:lnTo>
                  <a:pt x="278195" y="410209"/>
                </a:lnTo>
                <a:cubicBezTo>
                  <a:pt x="278348" y="410209"/>
                  <a:pt x="278424" y="410132"/>
                  <a:pt x="278424" y="409980"/>
                </a:cubicBezTo>
                <a:close/>
                <a:moveTo>
                  <a:pt x="131815" y="409980"/>
                </a:moveTo>
                <a:cubicBezTo>
                  <a:pt x="131663" y="410132"/>
                  <a:pt x="131206" y="410666"/>
                  <a:pt x="130443" y="411580"/>
                </a:cubicBezTo>
                <a:lnTo>
                  <a:pt x="131823" y="411777"/>
                </a:lnTo>
                <a:lnTo>
                  <a:pt x="132272" y="409980"/>
                </a:lnTo>
                <a:close/>
                <a:moveTo>
                  <a:pt x="26354" y="409980"/>
                </a:moveTo>
                <a:cubicBezTo>
                  <a:pt x="26202" y="410285"/>
                  <a:pt x="26049" y="410551"/>
                  <a:pt x="25897" y="410780"/>
                </a:cubicBezTo>
                <a:cubicBezTo>
                  <a:pt x="25745" y="411009"/>
                  <a:pt x="25440" y="411352"/>
                  <a:pt x="24983" y="411809"/>
                </a:cubicBezTo>
                <a:cubicBezTo>
                  <a:pt x="25592" y="411656"/>
                  <a:pt x="26049" y="411580"/>
                  <a:pt x="26354" y="411580"/>
                </a:cubicBezTo>
                <a:cubicBezTo>
                  <a:pt x="26659" y="411580"/>
                  <a:pt x="27040" y="411428"/>
                  <a:pt x="27497" y="411123"/>
                </a:cubicBezTo>
                <a:cubicBezTo>
                  <a:pt x="27193" y="410818"/>
                  <a:pt x="27002" y="410590"/>
                  <a:pt x="26926" y="410437"/>
                </a:cubicBezTo>
                <a:cubicBezTo>
                  <a:pt x="26850" y="410285"/>
                  <a:pt x="26659" y="410132"/>
                  <a:pt x="26354" y="409980"/>
                </a:cubicBezTo>
                <a:close/>
                <a:moveTo>
                  <a:pt x="1583349" y="409751"/>
                </a:moveTo>
                <a:cubicBezTo>
                  <a:pt x="1583349" y="410513"/>
                  <a:pt x="1583197" y="411352"/>
                  <a:pt x="1582892" y="412266"/>
                </a:cubicBezTo>
                <a:cubicBezTo>
                  <a:pt x="1583654" y="411656"/>
                  <a:pt x="1583997" y="411199"/>
                  <a:pt x="1583920" y="410894"/>
                </a:cubicBezTo>
                <a:cubicBezTo>
                  <a:pt x="1583844" y="410590"/>
                  <a:pt x="1583654" y="410209"/>
                  <a:pt x="1583349" y="409751"/>
                </a:cubicBezTo>
                <a:close/>
                <a:moveTo>
                  <a:pt x="1037071" y="409751"/>
                </a:moveTo>
                <a:lnTo>
                  <a:pt x="1037071" y="412037"/>
                </a:lnTo>
                <a:cubicBezTo>
                  <a:pt x="1037681" y="411885"/>
                  <a:pt x="1038290" y="411580"/>
                  <a:pt x="1038900" y="411123"/>
                </a:cubicBezTo>
                <a:cubicBezTo>
                  <a:pt x="1038595" y="410818"/>
                  <a:pt x="1038290" y="410590"/>
                  <a:pt x="1037986" y="410437"/>
                </a:cubicBezTo>
                <a:cubicBezTo>
                  <a:pt x="1037681" y="410285"/>
                  <a:pt x="1037376" y="410056"/>
                  <a:pt x="1037071" y="409751"/>
                </a:cubicBezTo>
                <a:close/>
                <a:moveTo>
                  <a:pt x="296026" y="409751"/>
                </a:moveTo>
                <a:lnTo>
                  <a:pt x="295112" y="410666"/>
                </a:lnTo>
                <a:cubicBezTo>
                  <a:pt x="295264" y="410666"/>
                  <a:pt x="295378" y="410704"/>
                  <a:pt x="295455" y="410780"/>
                </a:cubicBezTo>
                <a:cubicBezTo>
                  <a:pt x="295531" y="410856"/>
                  <a:pt x="295645" y="410894"/>
                  <a:pt x="295797" y="410894"/>
                </a:cubicBezTo>
                <a:cubicBezTo>
                  <a:pt x="295797" y="410742"/>
                  <a:pt x="295836" y="410628"/>
                  <a:pt x="295912" y="410551"/>
                </a:cubicBezTo>
                <a:cubicBezTo>
                  <a:pt x="295988" y="410475"/>
                  <a:pt x="296026" y="410285"/>
                  <a:pt x="296026" y="409980"/>
                </a:cubicBezTo>
                <a:cubicBezTo>
                  <a:pt x="295874" y="409980"/>
                  <a:pt x="295874" y="409904"/>
                  <a:pt x="296026" y="409751"/>
                </a:cubicBezTo>
                <a:close/>
                <a:moveTo>
                  <a:pt x="288482" y="409751"/>
                </a:moveTo>
                <a:lnTo>
                  <a:pt x="287796" y="411123"/>
                </a:lnTo>
                <a:cubicBezTo>
                  <a:pt x="288406" y="411123"/>
                  <a:pt x="288901" y="411199"/>
                  <a:pt x="289282" y="411352"/>
                </a:cubicBezTo>
                <a:cubicBezTo>
                  <a:pt x="289663" y="411504"/>
                  <a:pt x="290082" y="411580"/>
                  <a:pt x="290540" y="411580"/>
                </a:cubicBezTo>
                <a:lnTo>
                  <a:pt x="290540" y="411123"/>
                </a:lnTo>
                <a:cubicBezTo>
                  <a:pt x="290082" y="410666"/>
                  <a:pt x="289397" y="410209"/>
                  <a:pt x="288482" y="409751"/>
                </a:cubicBezTo>
                <a:close/>
                <a:moveTo>
                  <a:pt x="247106" y="409751"/>
                </a:moveTo>
                <a:lnTo>
                  <a:pt x="246420" y="410437"/>
                </a:lnTo>
                <a:cubicBezTo>
                  <a:pt x="246725" y="410437"/>
                  <a:pt x="247182" y="410590"/>
                  <a:pt x="247791" y="410894"/>
                </a:cubicBezTo>
                <a:lnTo>
                  <a:pt x="247791" y="410437"/>
                </a:lnTo>
                <a:cubicBezTo>
                  <a:pt x="247334" y="409980"/>
                  <a:pt x="247106" y="409751"/>
                  <a:pt x="247106" y="409751"/>
                </a:cubicBezTo>
                <a:close/>
                <a:moveTo>
                  <a:pt x="11724" y="409751"/>
                </a:moveTo>
                <a:cubicBezTo>
                  <a:pt x="11724" y="410513"/>
                  <a:pt x="11572" y="411352"/>
                  <a:pt x="11267" y="412266"/>
                </a:cubicBezTo>
                <a:cubicBezTo>
                  <a:pt x="12029" y="411656"/>
                  <a:pt x="12372" y="411199"/>
                  <a:pt x="12295" y="410894"/>
                </a:cubicBezTo>
                <a:cubicBezTo>
                  <a:pt x="12219" y="410590"/>
                  <a:pt x="12029" y="410209"/>
                  <a:pt x="11724" y="409751"/>
                </a:cubicBezTo>
                <a:close/>
                <a:moveTo>
                  <a:pt x="1751675" y="409523"/>
                </a:moveTo>
                <a:lnTo>
                  <a:pt x="1751903" y="409751"/>
                </a:lnTo>
                <a:lnTo>
                  <a:pt x="1751903" y="409523"/>
                </a:lnTo>
                <a:close/>
                <a:moveTo>
                  <a:pt x="1644842" y="409523"/>
                </a:moveTo>
                <a:cubicBezTo>
                  <a:pt x="1644690" y="409523"/>
                  <a:pt x="1644614" y="409599"/>
                  <a:pt x="1644614" y="409751"/>
                </a:cubicBezTo>
                <a:cubicBezTo>
                  <a:pt x="1644461" y="409751"/>
                  <a:pt x="1644690" y="409904"/>
                  <a:pt x="1645299" y="410209"/>
                </a:cubicBezTo>
                <a:lnTo>
                  <a:pt x="1645299" y="409980"/>
                </a:lnTo>
                <a:cubicBezTo>
                  <a:pt x="1644995" y="409675"/>
                  <a:pt x="1644842" y="409523"/>
                  <a:pt x="1644842" y="409523"/>
                </a:cubicBezTo>
                <a:close/>
                <a:moveTo>
                  <a:pt x="1538543" y="409523"/>
                </a:moveTo>
                <a:lnTo>
                  <a:pt x="1538429" y="409751"/>
                </a:lnTo>
                <a:lnTo>
                  <a:pt x="1538543" y="409751"/>
                </a:lnTo>
                <a:cubicBezTo>
                  <a:pt x="1538543" y="409447"/>
                  <a:pt x="1538543" y="409370"/>
                  <a:pt x="1538543" y="409523"/>
                </a:cubicBezTo>
                <a:close/>
                <a:moveTo>
                  <a:pt x="1528714" y="409523"/>
                </a:moveTo>
                <a:cubicBezTo>
                  <a:pt x="1528561" y="409675"/>
                  <a:pt x="1528180" y="409828"/>
                  <a:pt x="1527571" y="409980"/>
                </a:cubicBezTo>
                <a:cubicBezTo>
                  <a:pt x="1527266" y="410132"/>
                  <a:pt x="1526961" y="410247"/>
                  <a:pt x="1526656" y="410323"/>
                </a:cubicBezTo>
                <a:cubicBezTo>
                  <a:pt x="1526351" y="410399"/>
                  <a:pt x="1525970" y="410590"/>
                  <a:pt x="1525513" y="410894"/>
                </a:cubicBezTo>
                <a:lnTo>
                  <a:pt x="1527571" y="410894"/>
                </a:lnTo>
                <a:lnTo>
                  <a:pt x="1527571" y="409980"/>
                </a:lnTo>
                <a:lnTo>
                  <a:pt x="1528714" y="409980"/>
                </a:lnTo>
                <a:cubicBezTo>
                  <a:pt x="1528714" y="409980"/>
                  <a:pt x="1528714" y="409828"/>
                  <a:pt x="1528714" y="409523"/>
                </a:cubicBezTo>
                <a:close/>
                <a:moveTo>
                  <a:pt x="1483908" y="409523"/>
                </a:moveTo>
                <a:lnTo>
                  <a:pt x="1484136" y="409751"/>
                </a:lnTo>
                <a:lnTo>
                  <a:pt x="1484136" y="409523"/>
                </a:lnTo>
                <a:close/>
                <a:moveTo>
                  <a:pt x="1042100" y="409523"/>
                </a:moveTo>
                <a:lnTo>
                  <a:pt x="1042329" y="409751"/>
                </a:lnTo>
                <a:cubicBezTo>
                  <a:pt x="1042329" y="409599"/>
                  <a:pt x="1042405" y="409523"/>
                  <a:pt x="1042557" y="409523"/>
                </a:cubicBezTo>
                <a:lnTo>
                  <a:pt x="1042329" y="409523"/>
                </a:lnTo>
                <a:close/>
                <a:moveTo>
                  <a:pt x="747968" y="409523"/>
                </a:moveTo>
                <a:lnTo>
                  <a:pt x="747854" y="409751"/>
                </a:lnTo>
                <a:lnTo>
                  <a:pt x="747968" y="409751"/>
                </a:lnTo>
                <a:cubicBezTo>
                  <a:pt x="747968" y="409447"/>
                  <a:pt x="747968" y="409370"/>
                  <a:pt x="747968" y="409523"/>
                </a:cubicBezTo>
                <a:close/>
                <a:moveTo>
                  <a:pt x="738139" y="409523"/>
                </a:moveTo>
                <a:cubicBezTo>
                  <a:pt x="737986" y="409675"/>
                  <a:pt x="737605" y="409828"/>
                  <a:pt x="736995" y="409980"/>
                </a:cubicBezTo>
                <a:cubicBezTo>
                  <a:pt x="736691" y="410132"/>
                  <a:pt x="736386" y="410247"/>
                  <a:pt x="736081" y="410323"/>
                </a:cubicBezTo>
                <a:cubicBezTo>
                  <a:pt x="735776" y="410399"/>
                  <a:pt x="735395" y="410590"/>
                  <a:pt x="734938" y="410894"/>
                </a:cubicBezTo>
                <a:lnTo>
                  <a:pt x="736995" y="410894"/>
                </a:lnTo>
                <a:lnTo>
                  <a:pt x="736995" y="409980"/>
                </a:lnTo>
                <a:lnTo>
                  <a:pt x="738139" y="409980"/>
                </a:lnTo>
                <a:cubicBezTo>
                  <a:pt x="738139" y="409980"/>
                  <a:pt x="738139" y="409828"/>
                  <a:pt x="738139" y="409523"/>
                </a:cubicBezTo>
                <a:close/>
                <a:moveTo>
                  <a:pt x="693333" y="409523"/>
                </a:moveTo>
                <a:lnTo>
                  <a:pt x="693562" y="409751"/>
                </a:lnTo>
                <a:lnTo>
                  <a:pt x="693562" y="409523"/>
                </a:lnTo>
                <a:close/>
                <a:moveTo>
                  <a:pt x="618200" y="409523"/>
                </a:moveTo>
                <a:lnTo>
                  <a:pt x="618428" y="409751"/>
                </a:lnTo>
                <a:lnTo>
                  <a:pt x="618428" y="409523"/>
                </a:lnTo>
                <a:close/>
                <a:moveTo>
                  <a:pt x="297169" y="409523"/>
                </a:moveTo>
                <a:lnTo>
                  <a:pt x="297398" y="409751"/>
                </a:lnTo>
                <a:lnTo>
                  <a:pt x="297398" y="409523"/>
                </a:lnTo>
                <a:close/>
                <a:moveTo>
                  <a:pt x="73217" y="409523"/>
                </a:moveTo>
                <a:cubicBezTo>
                  <a:pt x="73065" y="409523"/>
                  <a:pt x="72989" y="409599"/>
                  <a:pt x="72989" y="409751"/>
                </a:cubicBezTo>
                <a:cubicBezTo>
                  <a:pt x="72836" y="409751"/>
                  <a:pt x="73065" y="409904"/>
                  <a:pt x="73675" y="410209"/>
                </a:cubicBezTo>
                <a:lnTo>
                  <a:pt x="73675" y="409980"/>
                </a:lnTo>
                <a:cubicBezTo>
                  <a:pt x="73370" y="409675"/>
                  <a:pt x="73217" y="409523"/>
                  <a:pt x="73217" y="409523"/>
                </a:cubicBezTo>
                <a:close/>
                <a:moveTo>
                  <a:pt x="1638213" y="409294"/>
                </a:moveTo>
                <a:cubicBezTo>
                  <a:pt x="1638061" y="409447"/>
                  <a:pt x="1637832" y="409523"/>
                  <a:pt x="1637527" y="409523"/>
                </a:cubicBezTo>
                <a:lnTo>
                  <a:pt x="1637527" y="409751"/>
                </a:lnTo>
                <a:cubicBezTo>
                  <a:pt x="1637832" y="409751"/>
                  <a:pt x="1638061" y="409675"/>
                  <a:pt x="1638213" y="409523"/>
                </a:cubicBezTo>
                <a:close/>
                <a:moveTo>
                  <a:pt x="986322" y="409294"/>
                </a:moveTo>
                <a:cubicBezTo>
                  <a:pt x="986169" y="409447"/>
                  <a:pt x="985941" y="409523"/>
                  <a:pt x="985636" y="409523"/>
                </a:cubicBezTo>
                <a:lnTo>
                  <a:pt x="985636" y="409751"/>
                </a:lnTo>
                <a:lnTo>
                  <a:pt x="986322" y="409751"/>
                </a:lnTo>
                <a:close/>
                <a:moveTo>
                  <a:pt x="271337" y="409294"/>
                </a:moveTo>
                <a:cubicBezTo>
                  <a:pt x="271033" y="409904"/>
                  <a:pt x="270804" y="410437"/>
                  <a:pt x="270652" y="410894"/>
                </a:cubicBezTo>
                <a:cubicBezTo>
                  <a:pt x="270956" y="411047"/>
                  <a:pt x="271299" y="411123"/>
                  <a:pt x="271680" y="411123"/>
                </a:cubicBezTo>
                <a:cubicBezTo>
                  <a:pt x="272061" y="411123"/>
                  <a:pt x="272633" y="411275"/>
                  <a:pt x="273395" y="411580"/>
                </a:cubicBezTo>
                <a:cubicBezTo>
                  <a:pt x="273242" y="410056"/>
                  <a:pt x="272557" y="409294"/>
                  <a:pt x="271337" y="409294"/>
                </a:cubicBezTo>
                <a:close/>
                <a:moveTo>
                  <a:pt x="233618" y="409294"/>
                </a:moveTo>
                <a:cubicBezTo>
                  <a:pt x="233466" y="409447"/>
                  <a:pt x="233314" y="409523"/>
                  <a:pt x="233161" y="409523"/>
                </a:cubicBezTo>
                <a:cubicBezTo>
                  <a:pt x="233009" y="409523"/>
                  <a:pt x="232856" y="409599"/>
                  <a:pt x="232704" y="409751"/>
                </a:cubicBezTo>
                <a:cubicBezTo>
                  <a:pt x="232552" y="409904"/>
                  <a:pt x="232552" y="410056"/>
                  <a:pt x="232704" y="410209"/>
                </a:cubicBezTo>
                <a:cubicBezTo>
                  <a:pt x="232856" y="410056"/>
                  <a:pt x="233009" y="409980"/>
                  <a:pt x="233161" y="409980"/>
                </a:cubicBezTo>
                <a:cubicBezTo>
                  <a:pt x="233314" y="409980"/>
                  <a:pt x="233542" y="409904"/>
                  <a:pt x="233847" y="409751"/>
                </a:cubicBezTo>
                <a:cubicBezTo>
                  <a:pt x="233847" y="409599"/>
                  <a:pt x="233771" y="409447"/>
                  <a:pt x="233618" y="409294"/>
                </a:cubicBezTo>
                <a:close/>
                <a:moveTo>
                  <a:pt x="229275" y="409294"/>
                </a:moveTo>
                <a:lnTo>
                  <a:pt x="229275" y="409523"/>
                </a:lnTo>
                <a:lnTo>
                  <a:pt x="229732" y="409523"/>
                </a:lnTo>
                <a:cubicBezTo>
                  <a:pt x="229580" y="409523"/>
                  <a:pt x="229427" y="409447"/>
                  <a:pt x="229275" y="409294"/>
                </a:cubicBezTo>
                <a:close/>
                <a:moveTo>
                  <a:pt x="129529" y="409294"/>
                </a:moveTo>
                <a:lnTo>
                  <a:pt x="129529" y="409751"/>
                </a:lnTo>
                <a:cubicBezTo>
                  <a:pt x="129834" y="409751"/>
                  <a:pt x="129986" y="409789"/>
                  <a:pt x="129986" y="409866"/>
                </a:cubicBezTo>
                <a:cubicBezTo>
                  <a:pt x="129986" y="409942"/>
                  <a:pt x="130139" y="409980"/>
                  <a:pt x="130443" y="409980"/>
                </a:cubicBezTo>
                <a:cubicBezTo>
                  <a:pt x="130596" y="409828"/>
                  <a:pt x="130672" y="409599"/>
                  <a:pt x="130672" y="409294"/>
                </a:cubicBezTo>
                <a:close/>
                <a:moveTo>
                  <a:pt x="66588" y="409294"/>
                </a:moveTo>
                <a:cubicBezTo>
                  <a:pt x="66436" y="409447"/>
                  <a:pt x="66207" y="409523"/>
                  <a:pt x="65902" y="409523"/>
                </a:cubicBezTo>
                <a:lnTo>
                  <a:pt x="65902" y="409751"/>
                </a:lnTo>
                <a:cubicBezTo>
                  <a:pt x="66207" y="409751"/>
                  <a:pt x="66436" y="409675"/>
                  <a:pt x="66588" y="409523"/>
                </a:cubicBezTo>
                <a:close/>
                <a:moveTo>
                  <a:pt x="1927392" y="409066"/>
                </a:moveTo>
                <a:cubicBezTo>
                  <a:pt x="1927544" y="409523"/>
                  <a:pt x="1927659" y="409789"/>
                  <a:pt x="1927735" y="409866"/>
                </a:cubicBezTo>
                <a:cubicBezTo>
                  <a:pt x="1927811" y="409942"/>
                  <a:pt x="1928230" y="409828"/>
                  <a:pt x="1928992" y="409523"/>
                </a:cubicBezTo>
                <a:cubicBezTo>
                  <a:pt x="1928687" y="409370"/>
                  <a:pt x="1928421" y="409294"/>
                  <a:pt x="1928192" y="409294"/>
                </a:cubicBezTo>
                <a:cubicBezTo>
                  <a:pt x="1927963" y="409294"/>
                  <a:pt x="1927697" y="409218"/>
                  <a:pt x="1927392" y="409066"/>
                </a:cubicBezTo>
                <a:close/>
                <a:moveTo>
                  <a:pt x="1915733" y="409066"/>
                </a:moveTo>
                <a:lnTo>
                  <a:pt x="1915962" y="409294"/>
                </a:lnTo>
                <a:cubicBezTo>
                  <a:pt x="1915962" y="409142"/>
                  <a:pt x="1916038" y="409066"/>
                  <a:pt x="1916190" y="409066"/>
                </a:cubicBezTo>
                <a:lnTo>
                  <a:pt x="1915962" y="409066"/>
                </a:lnTo>
                <a:close/>
                <a:moveTo>
                  <a:pt x="1834809" y="409066"/>
                </a:moveTo>
                <a:lnTo>
                  <a:pt x="1834809" y="409751"/>
                </a:lnTo>
                <a:lnTo>
                  <a:pt x="1835038" y="409751"/>
                </a:lnTo>
                <a:lnTo>
                  <a:pt x="1835038" y="409066"/>
                </a:lnTo>
                <a:close/>
                <a:moveTo>
                  <a:pt x="1706869" y="409066"/>
                </a:moveTo>
                <a:lnTo>
                  <a:pt x="1706869" y="409294"/>
                </a:lnTo>
                <a:cubicBezTo>
                  <a:pt x="1707022" y="409142"/>
                  <a:pt x="1707098" y="409066"/>
                  <a:pt x="1707098" y="409066"/>
                </a:cubicBezTo>
                <a:close/>
                <a:moveTo>
                  <a:pt x="1697954" y="409066"/>
                </a:moveTo>
                <a:cubicBezTo>
                  <a:pt x="1698563" y="409828"/>
                  <a:pt x="1698983" y="410247"/>
                  <a:pt x="1699211" y="410323"/>
                </a:cubicBezTo>
                <a:cubicBezTo>
                  <a:pt x="1699440" y="410399"/>
                  <a:pt x="1699935" y="410132"/>
                  <a:pt x="1700697" y="409523"/>
                </a:cubicBezTo>
                <a:cubicBezTo>
                  <a:pt x="1700240" y="409370"/>
                  <a:pt x="1699821" y="409256"/>
                  <a:pt x="1699440" y="409180"/>
                </a:cubicBezTo>
                <a:cubicBezTo>
                  <a:pt x="1699059" y="409104"/>
                  <a:pt x="1698563" y="409066"/>
                  <a:pt x="1697954" y="409066"/>
                </a:cubicBezTo>
                <a:close/>
                <a:moveTo>
                  <a:pt x="1540372" y="409066"/>
                </a:moveTo>
                <a:cubicBezTo>
                  <a:pt x="1540067" y="409370"/>
                  <a:pt x="1539915" y="409523"/>
                  <a:pt x="1539915" y="409523"/>
                </a:cubicBezTo>
                <a:cubicBezTo>
                  <a:pt x="1539915" y="409675"/>
                  <a:pt x="1540067" y="409751"/>
                  <a:pt x="1540372" y="409751"/>
                </a:cubicBezTo>
                <a:cubicBezTo>
                  <a:pt x="1540372" y="409447"/>
                  <a:pt x="1540448" y="409218"/>
                  <a:pt x="1540601" y="409066"/>
                </a:cubicBezTo>
                <a:close/>
                <a:moveTo>
                  <a:pt x="1365417" y="409066"/>
                </a:moveTo>
                <a:cubicBezTo>
                  <a:pt x="1365569" y="409523"/>
                  <a:pt x="1365684" y="409789"/>
                  <a:pt x="1365760" y="409866"/>
                </a:cubicBezTo>
                <a:cubicBezTo>
                  <a:pt x="1365836" y="409942"/>
                  <a:pt x="1366255" y="409828"/>
                  <a:pt x="1367017" y="409523"/>
                </a:cubicBezTo>
                <a:cubicBezTo>
                  <a:pt x="1366712" y="409370"/>
                  <a:pt x="1366446" y="409294"/>
                  <a:pt x="1366217" y="409294"/>
                </a:cubicBezTo>
                <a:cubicBezTo>
                  <a:pt x="1365988" y="409294"/>
                  <a:pt x="1365722" y="409218"/>
                  <a:pt x="1365417" y="409066"/>
                </a:cubicBezTo>
                <a:close/>
                <a:moveTo>
                  <a:pt x="1353758" y="409066"/>
                </a:moveTo>
                <a:lnTo>
                  <a:pt x="1353987" y="409294"/>
                </a:lnTo>
                <a:cubicBezTo>
                  <a:pt x="1353987" y="409142"/>
                  <a:pt x="1354063" y="409066"/>
                  <a:pt x="1354215" y="409066"/>
                </a:cubicBezTo>
                <a:lnTo>
                  <a:pt x="1353987" y="409066"/>
                </a:lnTo>
                <a:close/>
                <a:moveTo>
                  <a:pt x="1272834" y="409066"/>
                </a:moveTo>
                <a:lnTo>
                  <a:pt x="1272834" y="409751"/>
                </a:lnTo>
                <a:lnTo>
                  <a:pt x="1273062" y="409751"/>
                </a:lnTo>
                <a:lnTo>
                  <a:pt x="1273062" y="409066"/>
                </a:lnTo>
                <a:close/>
                <a:moveTo>
                  <a:pt x="1052844" y="409066"/>
                </a:moveTo>
                <a:cubicBezTo>
                  <a:pt x="1052540" y="409370"/>
                  <a:pt x="1052273" y="409675"/>
                  <a:pt x="1052044" y="409980"/>
                </a:cubicBezTo>
                <a:cubicBezTo>
                  <a:pt x="1051816" y="410285"/>
                  <a:pt x="1051549" y="410666"/>
                  <a:pt x="1051244" y="411123"/>
                </a:cubicBezTo>
                <a:lnTo>
                  <a:pt x="1054216" y="411123"/>
                </a:lnTo>
                <a:lnTo>
                  <a:pt x="1054673" y="411123"/>
                </a:lnTo>
                <a:cubicBezTo>
                  <a:pt x="1054826" y="411123"/>
                  <a:pt x="1054902" y="411047"/>
                  <a:pt x="1054902" y="410894"/>
                </a:cubicBezTo>
                <a:lnTo>
                  <a:pt x="1054902" y="410666"/>
                </a:lnTo>
                <a:cubicBezTo>
                  <a:pt x="1054445" y="410361"/>
                  <a:pt x="1054102" y="410094"/>
                  <a:pt x="1053873" y="409866"/>
                </a:cubicBezTo>
                <a:cubicBezTo>
                  <a:pt x="1053645" y="409637"/>
                  <a:pt x="1053302" y="409370"/>
                  <a:pt x="1052844" y="409066"/>
                </a:cubicBezTo>
                <a:close/>
                <a:moveTo>
                  <a:pt x="749797" y="409066"/>
                </a:moveTo>
                <a:cubicBezTo>
                  <a:pt x="749492" y="409370"/>
                  <a:pt x="749340" y="409523"/>
                  <a:pt x="749340" y="409523"/>
                </a:cubicBezTo>
                <a:cubicBezTo>
                  <a:pt x="749340" y="409675"/>
                  <a:pt x="749492" y="409751"/>
                  <a:pt x="749797" y="409751"/>
                </a:cubicBezTo>
                <a:cubicBezTo>
                  <a:pt x="749797" y="409447"/>
                  <a:pt x="749873" y="409218"/>
                  <a:pt x="750026" y="409066"/>
                </a:cubicBezTo>
                <a:close/>
                <a:moveTo>
                  <a:pt x="573394" y="409066"/>
                </a:moveTo>
                <a:lnTo>
                  <a:pt x="573394" y="409294"/>
                </a:lnTo>
                <a:cubicBezTo>
                  <a:pt x="573547" y="409142"/>
                  <a:pt x="573623" y="409066"/>
                  <a:pt x="573623" y="409066"/>
                </a:cubicBezTo>
                <a:close/>
                <a:moveTo>
                  <a:pt x="564479" y="409066"/>
                </a:moveTo>
                <a:cubicBezTo>
                  <a:pt x="565088" y="409828"/>
                  <a:pt x="565507" y="410247"/>
                  <a:pt x="565736" y="410323"/>
                </a:cubicBezTo>
                <a:cubicBezTo>
                  <a:pt x="565965" y="410399"/>
                  <a:pt x="566460" y="410132"/>
                  <a:pt x="567222" y="409523"/>
                </a:cubicBezTo>
                <a:cubicBezTo>
                  <a:pt x="566765" y="409370"/>
                  <a:pt x="566346" y="409256"/>
                  <a:pt x="565965" y="409180"/>
                </a:cubicBezTo>
                <a:cubicBezTo>
                  <a:pt x="565584" y="409104"/>
                  <a:pt x="565088" y="409066"/>
                  <a:pt x="564479" y="409066"/>
                </a:cubicBezTo>
                <a:close/>
                <a:moveTo>
                  <a:pt x="431967" y="409066"/>
                </a:moveTo>
                <a:cubicBezTo>
                  <a:pt x="432119" y="409523"/>
                  <a:pt x="432234" y="409789"/>
                  <a:pt x="432310" y="409866"/>
                </a:cubicBezTo>
                <a:cubicBezTo>
                  <a:pt x="432386" y="409942"/>
                  <a:pt x="432805" y="409828"/>
                  <a:pt x="433567" y="409523"/>
                </a:cubicBezTo>
                <a:cubicBezTo>
                  <a:pt x="433262" y="409370"/>
                  <a:pt x="432996" y="409294"/>
                  <a:pt x="432767" y="409294"/>
                </a:cubicBezTo>
                <a:cubicBezTo>
                  <a:pt x="432538" y="409294"/>
                  <a:pt x="432272" y="409218"/>
                  <a:pt x="431967" y="409066"/>
                </a:cubicBezTo>
                <a:close/>
                <a:moveTo>
                  <a:pt x="420308" y="409066"/>
                </a:moveTo>
                <a:lnTo>
                  <a:pt x="420537" y="409294"/>
                </a:lnTo>
                <a:cubicBezTo>
                  <a:pt x="420537" y="409142"/>
                  <a:pt x="420613" y="409066"/>
                  <a:pt x="420766" y="409066"/>
                </a:cubicBezTo>
                <a:lnTo>
                  <a:pt x="420537" y="409066"/>
                </a:lnTo>
                <a:close/>
                <a:moveTo>
                  <a:pt x="339384" y="409066"/>
                </a:moveTo>
                <a:lnTo>
                  <a:pt x="339384" y="409751"/>
                </a:lnTo>
                <a:lnTo>
                  <a:pt x="339613" y="409751"/>
                </a:lnTo>
                <a:lnTo>
                  <a:pt x="339613" y="409066"/>
                </a:lnTo>
                <a:close/>
                <a:moveTo>
                  <a:pt x="169763" y="409066"/>
                </a:moveTo>
                <a:cubicBezTo>
                  <a:pt x="169915" y="409370"/>
                  <a:pt x="169953" y="409599"/>
                  <a:pt x="169877" y="409751"/>
                </a:cubicBezTo>
                <a:cubicBezTo>
                  <a:pt x="169801" y="409904"/>
                  <a:pt x="169915" y="410132"/>
                  <a:pt x="170220" y="410437"/>
                </a:cubicBezTo>
                <a:cubicBezTo>
                  <a:pt x="170677" y="410132"/>
                  <a:pt x="171134" y="409904"/>
                  <a:pt x="171592" y="409751"/>
                </a:cubicBezTo>
                <a:cubicBezTo>
                  <a:pt x="172049" y="409599"/>
                  <a:pt x="172506" y="409370"/>
                  <a:pt x="172963" y="409066"/>
                </a:cubicBezTo>
                <a:cubicBezTo>
                  <a:pt x="172201" y="408151"/>
                  <a:pt x="171134" y="408151"/>
                  <a:pt x="169763" y="409066"/>
                </a:cubicBezTo>
                <a:close/>
                <a:moveTo>
                  <a:pt x="132501" y="409066"/>
                </a:moveTo>
                <a:cubicBezTo>
                  <a:pt x="132501" y="409218"/>
                  <a:pt x="132577" y="409294"/>
                  <a:pt x="132730" y="409294"/>
                </a:cubicBezTo>
                <a:lnTo>
                  <a:pt x="132958" y="409066"/>
                </a:lnTo>
                <a:close/>
                <a:moveTo>
                  <a:pt x="1913219" y="408837"/>
                </a:moveTo>
                <a:cubicBezTo>
                  <a:pt x="1912761" y="408989"/>
                  <a:pt x="1912342" y="409066"/>
                  <a:pt x="1911961" y="409066"/>
                </a:cubicBezTo>
                <a:cubicBezTo>
                  <a:pt x="1911580" y="409066"/>
                  <a:pt x="1911009" y="409142"/>
                  <a:pt x="1910247" y="409294"/>
                </a:cubicBezTo>
                <a:cubicBezTo>
                  <a:pt x="1911161" y="409904"/>
                  <a:pt x="1911733" y="410170"/>
                  <a:pt x="1911961" y="410094"/>
                </a:cubicBezTo>
                <a:cubicBezTo>
                  <a:pt x="1912190" y="410018"/>
                  <a:pt x="1912609" y="409599"/>
                  <a:pt x="1913219" y="408837"/>
                </a:cubicBezTo>
                <a:close/>
                <a:moveTo>
                  <a:pt x="1833437" y="408837"/>
                </a:moveTo>
                <a:cubicBezTo>
                  <a:pt x="1833132" y="409142"/>
                  <a:pt x="1832980" y="409370"/>
                  <a:pt x="1832980" y="409523"/>
                </a:cubicBezTo>
                <a:cubicBezTo>
                  <a:pt x="1832523" y="409828"/>
                  <a:pt x="1832294" y="410056"/>
                  <a:pt x="1832294" y="410209"/>
                </a:cubicBezTo>
                <a:lnTo>
                  <a:pt x="1832752" y="410209"/>
                </a:lnTo>
                <a:lnTo>
                  <a:pt x="1833666" y="409294"/>
                </a:lnTo>
                <a:cubicBezTo>
                  <a:pt x="1833666" y="409142"/>
                  <a:pt x="1833628" y="409066"/>
                  <a:pt x="1833552" y="409066"/>
                </a:cubicBezTo>
                <a:cubicBezTo>
                  <a:pt x="1833475" y="409066"/>
                  <a:pt x="1833437" y="408989"/>
                  <a:pt x="1833437" y="408837"/>
                </a:cubicBezTo>
                <a:close/>
                <a:moveTo>
                  <a:pt x="1756475" y="408837"/>
                </a:moveTo>
                <a:cubicBezTo>
                  <a:pt x="1756171" y="408989"/>
                  <a:pt x="1755904" y="409104"/>
                  <a:pt x="1755675" y="409180"/>
                </a:cubicBezTo>
                <a:cubicBezTo>
                  <a:pt x="1755447" y="409256"/>
                  <a:pt x="1755180" y="409447"/>
                  <a:pt x="1754875" y="409751"/>
                </a:cubicBezTo>
                <a:cubicBezTo>
                  <a:pt x="1755637" y="409751"/>
                  <a:pt x="1756094" y="409713"/>
                  <a:pt x="1756247" y="409637"/>
                </a:cubicBezTo>
                <a:cubicBezTo>
                  <a:pt x="1756399" y="409561"/>
                  <a:pt x="1756475" y="409294"/>
                  <a:pt x="1756475" y="408837"/>
                </a:cubicBezTo>
                <a:close/>
                <a:moveTo>
                  <a:pt x="1704812" y="408837"/>
                </a:moveTo>
                <a:cubicBezTo>
                  <a:pt x="1703440" y="410209"/>
                  <a:pt x="1702221" y="410437"/>
                  <a:pt x="1701154" y="409523"/>
                </a:cubicBezTo>
                <a:cubicBezTo>
                  <a:pt x="1701916" y="409370"/>
                  <a:pt x="1702526" y="409256"/>
                  <a:pt x="1702983" y="409180"/>
                </a:cubicBezTo>
                <a:cubicBezTo>
                  <a:pt x="1703440" y="409104"/>
                  <a:pt x="1704050" y="408989"/>
                  <a:pt x="1704812" y="408837"/>
                </a:cubicBezTo>
                <a:close/>
                <a:moveTo>
                  <a:pt x="1595541" y="408837"/>
                </a:moveTo>
                <a:lnTo>
                  <a:pt x="1595693" y="409294"/>
                </a:lnTo>
                <a:cubicBezTo>
                  <a:pt x="1595846" y="409142"/>
                  <a:pt x="1595922" y="408989"/>
                  <a:pt x="1595922" y="408837"/>
                </a:cubicBezTo>
                <a:close/>
                <a:moveTo>
                  <a:pt x="1548602" y="408837"/>
                </a:moveTo>
                <a:cubicBezTo>
                  <a:pt x="1547687" y="408837"/>
                  <a:pt x="1547459" y="409447"/>
                  <a:pt x="1547916" y="410666"/>
                </a:cubicBezTo>
                <a:cubicBezTo>
                  <a:pt x="1548221" y="410361"/>
                  <a:pt x="1548983" y="409980"/>
                  <a:pt x="1550202" y="409523"/>
                </a:cubicBezTo>
                <a:cubicBezTo>
                  <a:pt x="1549745" y="409370"/>
                  <a:pt x="1549440" y="409218"/>
                  <a:pt x="1549288" y="409066"/>
                </a:cubicBezTo>
                <a:cubicBezTo>
                  <a:pt x="1549135" y="408913"/>
                  <a:pt x="1548906" y="408837"/>
                  <a:pt x="1548602" y="408837"/>
                </a:cubicBezTo>
                <a:close/>
                <a:moveTo>
                  <a:pt x="1435597" y="408837"/>
                </a:moveTo>
                <a:lnTo>
                  <a:pt x="1435597" y="409066"/>
                </a:lnTo>
                <a:lnTo>
                  <a:pt x="1436283" y="409066"/>
                </a:lnTo>
                <a:cubicBezTo>
                  <a:pt x="1436283" y="408913"/>
                  <a:pt x="1436207" y="408837"/>
                  <a:pt x="1436054" y="408837"/>
                </a:cubicBezTo>
                <a:close/>
                <a:moveTo>
                  <a:pt x="1351244" y="408837"/>
                </a:moveTo>
                <a:cubicBezTo>
                  <a:pt x="1350786" y="408989"/>
                  <a:pt x="1350367" y="409066"/>
                  <a:pt x="1349986" y="409066"/>
                </a:cubicBezTo>
                <a:cubicBezTo>
                  <a:pt x="1349605" y="409066"/>
                  <a:pt x="1349034" y="409142"/>
                  <a:pt x="1348272" y="409294"/>
                </a:cubicBezTo>
                <a:cubicBezTo>
                  <a:pt x="1349186" y="409904"/>
                  <a:pt x="1349758" y="410170"/>
                  <a:pt x="1349986" y="410094"/>
                </a:cubicBezTo>
                <a:cubicBezTo>
                  <a:pt x="1350215" y="410018"/>
                  <a:pt x="1350634" y="409599"/>
                  <a:pt x="1351244" y="408837"/>
                </a:cubicBezTo>
                <a:close/>
                <a:moveTo>
                  <a:pt x="1271462" y="408837"/>
                </a:moveTo>
                <a:cubicBezTo>
                  <a:pt x="1271158" y="409142"/>
                  <a:pt x="1271005" y="409370"/>
                  <a:pt x="1271005" y="409523"/>
                </a:cubicBezTo>
                <a:cubicBezTo>
                  <a:pt x="1270548" y="409828"/>
                  <a:pt x="1270319" y="410056"/>
                  <a:pt x="1270319" y="410209"/>
                </a:cubicBezTo>
                <a:lnTo>
                  <a:pt x="1270777" y="410209"/>
                </a:lnTo>
                <a:lnTo>
                  <a:pt x="1271691" y="409294"/>
                </a:lnTo>
                <a:cubicBezTo>
                  <a:pt x="1271691" y="409142"/>
                  <a:pt x="1271653" y="409066"/>
                  <a:pt x="1271577" y="409066"/>
                </a:cubicBezTo>
                <a:cubicBezTo>
                  <a:pt x="1271500" y="409066"/>
                  <a:pt x="1271462" y="408989"/>
                  <a:pt x="1271462" y="408837"/>
                </a:cubicBezTo>
                <a:close/>
                <a:moveTo>
                  <a:pt x="1046758" y="408837"/>
                </a:moveTo>
                <a:lnTo>
                  <a:pt x="1046329" y="409523"/>
                </a:lnTo>
                <a:cubicBezTo>
                  <a:pt x="1046253" y="409828"/>
                  <a:pt x="1046063" y="410132"/>
                  <a:pt x="1045758" y="410437"/>
                </a:cubicBezTo>
                <a:lnTo>
                  <a:pt x="1047129" y="410437"/>
                </a:lnTo>
                <a:cubicBezTo>
                  <a:pt x="1046825" y="410742"/>
                  <a:pt x="1046596" y="411009"/>
                  <a:pt x="1046444" y="411237"/>
                </a:cubicBezTo>
                <a:cubicBezTo>
                  <a:pt x="1046291" y="411466"/>
                  <a:pt x="1046063" y="411656"/>
                  <a:pt x="1045758" y="411809"/>
                </a:cubicBezTo>
                <a:lnTo>
                  <a:pt x="1045758" y="412495"/>
                </a:lnTo>
                <a:cubicBezTo>
                  <a:pt x="1046367" y="412190"/>
                  <a:pt x="1046939" y="412075"/>
                  <a:pt x="1047472" y="412152"/>
                </a:cubicBezTo>
                <a:cubicBezTo>
                  <a:pt x="1048006" y="412228"/>
                  <a:pt x="1048653" y="411885"/>
                  <a:pt x="1049415" y="411123"/>
                </a:cubicBezTo>
                <a:cubicBezTo>
                  <a:pt x="1049111" y="410513"/>
                  <a:pt x="1048730" y="410247"/>
                  <a:pt x="1048273" y="410323"/>
                </a:cubicBezTo>
                <a:cubicBezTo>
                  <a:pt x="1047815" y="410399"/>
                  <a:pt x="1047434" y="410437"/>
                  <a:pt x="1047129" y="410437"/>
                </a:cubicBezTo>
                <a:cubicBezTo>
                  <a:pt x="1047129" y="410285"/>
                  <a:pt x="1047282" y="409751"/>
                  <a:pt x="1047587" y="408837"/>
                </a:cubicBezTo>
                <a:close/>
                <a:moveTo>
                  <a:pt x="1043929" y="408837"/>
                </a:moveTo>
                <a:cubicBezTo>
                  <a:pt x="1043624" y="408837"/>
                  <a:pt x="1043472" y="408913"/>
                  <a:pt x="1043472" y="409066"/>
                </a:cubicBezTo>
                <a:lnTo>
                  <a:pt x="1043929" y="409066"/>
                </a:lnTo>
                <a:close/>
                <a:moveTo>
                  <a:pt x="908826" y="408837"/>
                </a:moveTo>
                <a:cubicBezTo>
                  <a:pt x="908522" y="408989"/>
                  <a:pt x="908141" y="409066"/>
                  <a:pt x="907683" y="409066"/>
                </a:cubicBezTo>
                <a:cubicBezTo>
                  <a:pt x="907226" y="409066"/>
                  <a:pt x="906769" y="409142"/>
                  <a:pt x="906312" y="409294"/>
                </a:cubicBezTo>
                <a:cubicBezTo>
                  <a:pt x="906769" y="409904"/>
                  <a:pt x="907112" y="410170"/>
                  <a:pt x="907341" y="410094"/>
                </a:cubicBezTo>
                <a:cubicBezTo>
                  <a:pt x="907569" y="410018"/>
                  <a:pt x="908065" y="409599"/>
                  <a:pt x="908826" y="408837"/>
                </a:cubicBezTo>
                <a:close/>
                <a:moveTo>
                  <a:pt x="758027" y="408837"/>
                </a:moveTo>
                <a:cubicBezTo>
                  <a:pt x="757112" y="408837"/>
                  <a:pt x="756884" y="409447"/>
                  <a:pt x="757341" y="410666"/>
                </a:cubicBezTo>
                <a:cubicBezTo>
                  <a:pt x="757646" y="410361"/>
                  <a:pt x="758408" y="409980"/>
                  <a:pt x="759627" y="409523"/>
                </a:cubicBezTo>
                <a:cubicBezTo>
                  <a:pt x="759170" y="409370"/>
                  <a:pt x="758865" y="409218"/>
                  <a:pt x="758712" y="409066"/>
                </a:cubicBezTo>
                <a:cubicBezTo>
                  <a:pt x="758560" y="408913"/>
                  <a:pt x="758331" y="408837"/>
                  <a:pt x="758027" y="408837"/>
                </a:cubicBezTo>
                <a:close/>
                <a:moveTo>
                  <a:pt x="623000" y="408837"/>
                </a:moveTo>
                <a:cubicBezTo>
                  <a:pt x="622696" y="408989"/>
                  <a:pt x="622429" y="409104"/>
                  <a:pt x="622200" y="409180"/>
                </a:cubicBezTo>
                <a:cubicBezTo>
                  <a:pt x="621972" y="409256"/>
                  <a:pt x="621705" y="409447"/>
                  <a:pt x="621400" y="409751"/>
                </a:cubicBezTo>
                <a:cubicBezTo>
                  <a:pt x="622162" y="409751"/>
                  <a:pt x="622619" y="409713"/>
                  <a:pt x="622772" y="409637"/>
                </a:cubicBezTo>
                <a:cubicBezTo>
                  <a:pt x="622924" y="409561"/>
                  <a:pt x="623000" y="409294"/>
                  <a:pt x="623000" y="408837"/>
                </a:cubicBezTo>
                <a:close/>
                <a:moveTo>
                  <a:pt x="571337" y="408837"/>
                </a:moveTo>
                <a:cubicBezTo>
                  <a:pt x="569965" y="410209"/>
                  <a:pt x="568746" y="410437"/>
                  <a:pt x="567679" y="409523"/>
                </a:cubicBezTo>
                <a:cubicBezTo>
                  <a:pt x="568441" y="409370"/>
                  <a:pt x="569051" y="409256"/>
                  <a:pt x="569508" y="409180"/>
                </a:cubicBezTo>
                <a:cubicBezTo>
                  <a:pt x="569965" y="409104"/>
                  <a:pt x="570575" y="408989"/>
                  <a:pt x="571337" y="408837"/>
                </a:cubicBezTo>
                <a:close/>
                <a:moveTo>
                  <a:pt x="417794" y="408837"/>
                </a:moveTo>
                <a:cubicBezTo>
                  <a:pt x="417336" y="408989"/>
                  <a:pt x="416917" y="409066"/>
                  <a:pt x="416537" y="409066"/>
                </a:cubicBezTo>
                <a:cubicBezTo>
                  <a:pt x="416155" y="409066"/>
                  <a:pt x="415584" y="409142"/>
                  <a:pt x="414822" y="409294"/>
                </a:cubicBezTo>
                <a:cubicBezTo>
                  <a:pt x="415736" y="409904"/>
                  <a:pt x="416308" y="410170"/>
                  <a:pt x="416537" y="410094"/>
                </a:cubicBezTo>
                <a:cubicBezTo>
                  <a:pt x="416765" y="410018"/>
                  <a:pt x="417184" y="409599"/>
                  <a:pt x="417794" y="408837"/>
                </a:cubicBezTo>
                <a:close/>
                <a:moveTo>
                  <a:pt x="338012" y="408837"/>
                </a:moveTo>
                <a:cubicBezTo>
                  <a:pt x="337708" y="409142"/>
                  <a:pt x="337555" y="409370"/>
                  <a:pt x="337555" y="409523"/>
                </a:cubicBezTo>
                <a:cubicBezTo>
                  <a:pt x="337098" y="409828"/>
                  <a:pt x="336869" y="410056"/>
                  <a:pt x="336869" y="410209"/>
                </a:cubicBezTo>
                <a:lnTo>
                  <a:pt x="337327" y="410209"/>
                </a:lnTo>
                <a:lnTo>
                  <a:pt x="338241" y="409294"/>
                </a:lnTo>
                <a:cubicBezTo>
                  <a:pt x="338241" y="409142"/>
                  <a:pt x="338203" y="409066"/>
                  <a:pt x="338127" y="409066"/>
                </a:cubicBezTo>
                <a:cubicBezTo>
                  <a:pt x="338050" y="409066"/>
                  <a:pt x="338012" y="408989"/>
                  <a:pt x="338012" y="408837"/>
                </a:cubicBezTo>
                <a:close/>
                <a:moveTo>
                  <a:pt x="266079" y="408837"/>
                </a:moveTo>
                <a:cubicBezTo>
                  <a:pt x="265775" y="409142"/>
                  <a:pt x="265089" y="409599"/>
                  <a:pt x="264022" y="410209"/>
                </a:cubicBezTo>
                <a:cubicBezTo>
                  <a:pt x="264632" y="410209"/>
                  <a:pt x="265013" y="410247"/>
                  <a:pt x="265165" y="410323"/>
                </a:cubicBezTo>
                <a:lnTo>
                  <a:pt x="265645" y="410403"/>
                </a:lnTo>
                <a:lnTo>
                  <a:pt x="266079" y="409751"/>
                </a:lnTo>
                <a:cubicBezTo>
                  <a:pt x="266232" y="409599"/>
                  <a:pt x="266384" y="409370"/>
                  <a:pt x="266537" y="409066"/>
                </a:cubicBezTo>
                <a:cubicBezTo>
                  <a:pt x="266384" y="409066"/>
                  <a:pt x="266308" y="409027"/>
                  <a:pt x="266308" y="408951"/>
                </a:cubicBezTo>
                <a:cubicBezTo>
                  <a:pt x="266308" y="408875"/>
                  <a:pt x="266232" y="408837"/>
                  <a:pt x="266079" y="408837"/>
                </a:cubicBezTo>
                <a:close/>
                <a:moveTo>
                  <a:pt x="259679" y="408837"/>
                </a:moveTo>
                <a:lnTo>
                  <a:pt x="259450" y="409066"/>
                </a:lnTo>
                <a:lnTo>
                  <a:pt x="259679" y="409066"/>
                </a:lnTo>
                <a:close/>
                <a:moveTo>
                  <a:pt x="241619" y="408837"/>
                </a:moveTo>
                <a:cubicBezTo>
                  <a:pt x="241314" y="408989"/>
                  <a:pt x="241162" y="409066"/>
                  <a:pt x="241162" y="409066"/>
                </a:cubicBezTo>
                <a:cubicBezTo>
                  <a:pt x="241162" y="409523"/>
                  <a:pt x="241086" y="409828"/>
                  <a:pt x="240934" y="409980"/>
                </a:cubicBezTo>
                <a:cubicBezTo>
                  <a:pt x="241391" y="409828"/>
                  <a:pt x="241695" y="409523"/>
                  <a:pt x="241848" y="409066"/>
                </a:cubicBezTo>
                <a:cubicBezTo>
                  <a:pt x="241848" y="408913"/>
                  <a:pt x="241772" y="408837"/>
                  <a:pt x="241619" y="408837"/>
                </a:cubicBezTo>
                <a:close/>
                <a:moveTo>
                  <a:pt x="173420" y="408837"/>
                </a:moveTo>
                <a:cubicBezTo>
                  <a:pt x="173725" y="409599"/>
                  <a:pt x="173992" y="410018"/>
                  <a:pt x="174220" y="410094"/>
                </a:cubicBezTo>
                <a:cubicBezTo>
                  <a:pt x="174449" y="410170"/>
                  <a:pt x="175021" y="409980"/>
                  <a:pt x="175935" y="409523"/>
                </a:cubicBezTo>
                <a:cubicBezTo>
                  <a:pt x="175478" y="409370"/>
                  <a:pt x="174640" y="409142"/>
                  <a:pt x="173420" y="408837"/>
                </a:cubicBezTo>
                <a:close/>
                <a:moveTo>
                  <a:pt x="23916" y="408837"/>
                </a:moveTo>
                <a:lnTo>
                  <a:pt x="24068" y="409294"/>
                </a:lnTo>
                <a:cubicBezTo>
                  <a:pt x="24221" y="409142"/>
                  <a:pt x="24297" y="408989"/>
                  <a:pt x="24297" y="408837"/>
                </a:cubicBezTo>
                <a:close/>
                <a:moveTo>
                  <a:pt x="237390" y="408723"/>
                </a:moveTo>
                <a:cubicBezTo>
                  <a:pt x="237162" y="408494"/>
                  <a:pt x="236666" y="408608"/>
                  <a:pt x="235904" y="409066"/>
                </a:cubicBezTo>
                <a:cubicBezTo>
                  <a:pt x="236361" y="409370"/>
                  <a:pt x="236704" y="409599"/>
                  <a:pt x="236933" y="409751"/>
                </a:cubicBezTo>
                <a:cubicBezTo>
                  <a:pt x="237162" y="409904"/>
                  <a:pt x="237428" y="410132"/>
                  <a:pt x="237733" y="410437"/>
                </a:cubicBezTo>
                <a:cubicBezTo>
                  <a:pt x="237886" y="410437"/>
                  <a:pt x="237962" y="410361"/>
                  <a:pt x="237962" y="410209"/>
                </a:cubicBezTo>
                <a:cubicBezTo>
                  <a:pt x="237962" y="410056"/>
                  <a:pt x="238038" y="409904"/>
                  <a:pt x="238190" y="409751"/>
                </a:cubicBezTo>
                <a:cubicBezTo>
                  <a:pt x="237886" y="409294"/>
                  <a:pt x="237619" y="408951"/>
                  <a:pt x="237390" y="408723"/>
                </a:cubicBezTo>
                <a:close/>
                <a:moveTo>
                  <a:pt x="1843496" y="408608"/>
                </a:moveTo>
                <a:cubicBezTo>
                  <a:pt x="1843191" y="408913"/>
                  <a:pt x="1842924" y="409142"/>
                  <a:pt x="1842696" y="409294"/>
                </a:cubicBezTo>
                <a:cubicBezTo>
                  <a:pt x="1842467" y="409447"/>
                  <a:pt x="1842124" y="409675"/>
                  <a:pt x="1841667" y="409980"/>
                </a:cubicBezTo>
                <a:cubicBezTo>
                  <a:pt x="1842886" y="410590"/>
                  <a:pt x="1843801" y="410437"/>
                  <a:pt x="1844410" y="409523"/>
                </a:cubicBezTo>
                <a:close/>
                <a:moveTo>
                  <a:pt x="1281521" y="408608"/>
                </a:moveTo>
                <a:cubicBezTo>
                  <a:pt x="1281216" y="408913"/>
                  <a:pt x="1280949" y="409142"/>
                  <a:pt x="1280721" y="409294"/>
                </a:cubicBezTo>
                <a:cubicBezTo>
                  <a:pt x="1280492" y="409447"/>
                  <a:pt x="1280149" y="409675"/>
                  <a:pt x="1279692" y="409980"/>
                </a:cubicBezTo>
                <a:cubicBezTo>
                  <a:pt x="1280911" y="410590"/>
                  <a:pt x="1281826" y="410437"/>
                  <a:pt x="1282435" y="409523"/>
                </a:cubicBezTo>
                <a:close/>
                <a:moveTo>
                  <a:pt x="1106565" y="408608"/>
                </a:moveTo>
                <a:cubicBezTo>
                  <a:pt x="1106108" y="408913"/>
                  <a:pt x="1105727" y="409218"/>
                  <a:pt x="1105423" y="409523"/>
                </a:cubicBezTo>
                <a:lnTo>
                  <a:pt x="1106108" y="410894"/>
                </a:lnTo>
                <a:cubicBezTo>
                  <a:pt x="1106261" y="410894"/>
                  <a:pt x="1106337" y="410856"/>
                  <a:pt x="1106337" y="410780"/>
                </a:cubicBezTo>
                <a:cubicBezTo>
                  <a:pt x="1106337" y="410704"/>
                  <a:pt x="1106413" y="410666"/>
                  <a:pt x="1106565" y="410666"/>
                </a:cubicBezTo>
                <a:lnTo>
                  <a:pt x="1106794" y="410666"/>
                </a:lnTo>
                <a:cubicBezTo>
                  <a:pt x="1106794" y="409904"/>
                  <a:pt x="1106718" y="409218"/>
                  <a:pt x="1106565" y="408608"/>
                </a:cubicBezTo>
                <a:close/>
                <a:moveTo>
                  <a:pt x="891910" y="408608"/>
                </a:moveTo>
                <a:cubicBezTo>
                  <a:pt x="891758" y="408913"/>
                  <a:pt x="891720" y="409180"/>
                  <a:pt x="891796" y="409408"/>
                </a:cubicBezTo>
                <a:lnTo>
                  <a:pt x="891698" y="409898"/>
                </a:lnTo>
                <a:lnTo>
                  <a:pt x="892139" y="409751"/>
                </a:lnTo>
                <a:cubicBezTo>
                  <a:pt x="892291" y="409751"/>
                  <a:pt x="892520" y="409675"/>
                  <a:pt x="892825" y="409523"/>
                </a:cubicBezTo>
                <a:cubicBezTo>
                  <a:pt x="892367" y="409370"/>
                  <a:pt x="892062" y="409066"/>
                  <a:pt x="891910" y="408608"/>
                </a:cubicBezTo>
                <a:close/>
                <a:moveTo>
                  <a:pt x="348071" y="408608"/>
                </a:moveTo>
                <a:cubicBezTo>
                  <a:pt x="347766" y="408913"/>
                  <a:pt x="347499" y="409142"/>
                  <a:pt x="347271" y="409294"/>
                </a:cubicBezTo>
                <a:cubicBezTo>
                  <a:pt x="347042" y="409447"/>
                  <a:pt x="346699" y="409675"/>
                  <a:pt x="346242" y="409980"/>
                </a:cubicBezTo>
                <a:cubicBezTo>
                  <a:pt x="347461" y="410590"/>
                  <a:pt x="348376" y="410437"/>
                  <a:pt x="348985" y="409523"/>
                </a:cubicBezTo>
                <a:close/>
                <a:moveTo>
                  <a:pt x="262879" y="408608"/>
                </a:moveTo>
                <a:lnTo>
                  <a:pt x="262048" y="409232"/>
                </a:lnTo>
                <a:lnTo>
                  <a:pt x="262308" y="409180"/>
                </a:lnTo>
                <a:cubicBezTo>
                  <a:pt x="262384" y="409104"/>
                  <a:pt x="262498" y="409066"/>
                  <a:pt x="262650" y="409066"/>
                </a:cubicBezTo>
                <a:cubicBezTo>
                  <a:pt x="262650" y="408913"/>
                  <a:pt x="262727" y="408761"/>
                  <a:pt x="262879" y="408608"/>
                </a:cubicBezTo>
                <a:close/>
                <a:moveTo>
                  <a:pt x="1926706" y="408380"/>
                </a:moveTo>
                <a:lnTo>
                  <a:pt x="1926706" y="408608"/>
                </a:lnTo>
                <a:lnTo>
                  <a:pt x="1926935" y="408608"/>
                </a:lnTo>
                <a:close/>
                <a:moveTo>
                  <a:pt x="1758533" y="408380"/>
                </a:moveTo>
                <a:cubicBezTo>
                  <a:pt x="1758380" y="408380"/>
                  <a:pt x="1758304" y="408456"/>
                  <a:pt x="1758304" y="408608"/>
                </a:cubicBezTo>
                <a:lnTo>
                  <a:pt x="1758533" y="408608"/>
                </a:lnTo>
                <a:close/>
                <a:moveTo>
                  <a:pt x="1641413" y="408380"/>
                </a:moveTo>
                <a:lnTo>
                  <a:pt x="1641413" y="408608"/>
                </a:lnTo>
                <a:lnTo>
                  <a:pt x="1642099" y="408608"/>
                </a:lnTo>
                <a:lnTo>
                  <a:pt x="1642099" y="408380"/>
                </a:lnTo>
                <a:close/>
                <a:moveTo>
                  <a:pt x="1526199" y="408380"/>
                </a:moveTo>
                <a:cubicBezTo>
                  <a:pt x="1526351" y="408532"/>
                  <a:pt x="1526351" y="408685"/>
                  <a:pt x="1526199" y="408837"/>
                </a:cubicBezTo>
                <a:cubicBezTo>
                  <a:pt x="1526504" y="408685"/>
                  <a:pt x="1526885" y="408608"/>
                  <a:pt x="1527342" y="408608"/>
                </a:cubicBezTo>
                <a:lnTo>
                  <a:pt x="1527342" y="408380"/>
                </a:lnTo>
                <a:close/>
                <a:moveTo>
                  <a:pt x="1472478" y="408380"/>
                </a:moveTo>
                <a:cubicBezTo>
                  <a:pt x="1472326" y="408380"/>
                  <a:pt x="1472249" y="408456"/>
                  <a:pt x="1472249" y="408608"/>
                </a:cubicBezTo>
                <a:lnTo>
                  <a:pt x="1472478" y="408608"/>
                </a:lnTo>
                <a:lnTo>
                  <a:pt x="1472706" y="408608"/>
                </a:lnTo>
                <a:close/>
                <a:moveTo>
                  <a:pt x="1427825" y="408380"/>
                </a:moveTo>
                <a:cubicBezTo>
                  <a:pt x="1427520" y="408380"/>
                  <a:pt x="1427139" y="408608"/>
                  <a:pt x="1426682" y="409066"/>
                </a:cubicBezTo>
                <a:lnTo>
                  <a:pt x="1426910" y="409294"/>
                </a:lnTo>
                <a:cubicBezTo>
                  <a:pt x="1427215" y="409142"/>
                  <a:pt x="1427520" y="409027"/>
                  <a:pt x="1427825" y="408951"/>
                </a:cubicBezTo>
                <a:cubicBezTo>
                  <a:pt x="1428130" y="408875"/>
                  <a:pt x="1428511" y="408761"/>
                  <a:pt x="1428968" y="408608"/>
                </a:cubicBezTo>
                <a:lnTo>
                  <a:pt x="1428739" y="408380"/>
                </a:lnTo>
                <a:cubicBezTo>
                  <a:pt x="1428130" y="408380"/>
                  <a:pt x="1427825" y="408380"/>
                  <a:pt x="1427825" y="408380"/>
                </a:cubicBezTo>
                <a:close/>
                <a:moveTo>
                  <a:pt x="1364731" y="408380"/>
                </a:moveTo>
                <a:lnTo>
                  <a:pt x="1364731" y="408608"/>
                </a:lnTo>
                <a:lnTo>
                  <a:pt x="1364960" y="408608"/>
                </a:lnTo>
                <a:close/>
                <a:moveTo>
                  <a:pt x="1049873" y="408380"/>
                </a:moveTo>
                <a:cubicBezTo>
                  <a:pt x="1049720" y="408685"/>
                  <a:pt x="1049644" y="409218"/>
                  <a:pt x="1049644" y="409980"/>
                </a:cubicBezTo>
                <a:cubicBezTo>
                  <a:pt x="1050101" y="409370"/>
                  <a:pt x="1050330" y="409027"/>
                  <a:pt x="1050330" y="408951"/>
                </a:cubicBezTo>
                <a:cubicBezTo>
                  <a:pt x="1050330" y="408875"/>
                  <a:pt x="1050177" y="408685"/>
                  <a:pt x="1049873" y="408380"/>
                </a:cubicBezTo>
                <a:close/>
                <a:moveTo>
                  <a:pt x="893510" y="408380"/>
                </a:moveTo>
                <a:cubicBezTo>
                  <a:pt x="893510" y="408532"/>
                  <a:pt x="893434" y="408608"/>
                  <a:pt x="893282" y="408608"/>
                </a:cubicBezTo>
                <a:cubicBezTo>
                  <a:pt x="893282" y="408456"/>
                  <a:pt x="893510" y="408608"/>
                  <a:pt x="893967" y="409066"/>
                </a:cubicBezTo>
                <a:cubicBezTo>
                  <a:pt x="893967" y="409066"/>
                  <a:pt x="894120" y="408913"/>
                  <a:pt x="894425" y="408608"/>
                </a:cubicBezTo>
                <a:cubicBezTo>
                  <a:pt x="894272" y="408608"/>
                  <a:pt x="894158" y="408570"/>
                  <a:pt x="894082" y="408494"/>
                </a:cubicBezTo>
                <a:cubicBezTo>
                  <a:pt x="894006" y="408418"/>
                  <a:pt x="893815" y="408380"/>
                  <a:pt x="893510" y="408380"/>
                </a:cubicBezTo>
                <a:close/>
                <a:moveTo>
                  <a:pt x="735624" y="408380"/>
                </a:moveTo>
                <a:cubicBezTo>
                  <a:pt x="735776" y="408532"/>
                  <a:pt x="735776" y="408685"/>
                  <a:pt x="735624" y="408837"/>
                </a:cubicBezTo>
                <a:cubicBezTo>
                  <a:pt x="735929" y="408685"/>
                  <a:pt x="736310" y="408608"/>
                  <a:pt x="736767" y="408608"/>
                </a:cubicBezTo>
                <a:lnTo>
                  <a:pt x="736767" y="408380"/>
                </a:lnTo>
                <a:close/>
                <a:moveTo>
                  <a:pt x="681903" y="408380"/>
                </a:moveTo>
                <a:cubicBezTo>
                  <a:pt x="681750" y="408380"/>
                  <a:pt x="681674" y="408456"/>
                  <a:pt x="681674" y="408608"/>
                </a:cubicBezTo>
                <a:lnTo>
                  <a:pt x="681903" y="408608"/>
                </a:lnTo>
                <a:lnTo>
                  <a:pt x="682132" y="408608"/>
                </a:lnTo>
                <a:close/>
                <a:moveTo>
                  <a:pt x="625058" y="408380"/>
                </a:moveTo>
                <a:cubicBezTo>
                  <a:pt x="624905" y="408380"/>
                  <a:pt x="624829" y="408456"/>
                  <a:pt x="624829" y="408608"/>
                </a:cubicBezTo>
                <a:lnTo>
                  <a:pt x="625058" y="408608"/>
                </a:lnTo>
                <a:close/>
                <a:moveTo>
                  <a:pt x="431281" y="408380"/>
                </a:moveTo>
                <a:lnTo>
                  <a:pt x="431281" y="408608"/>
                </a:lnTo>
                <a:lnTo>
                  <a:pt x="431510" y="408608"/>
                </a:lnTo>
                <a:close/>
                <a:moveTo>
                  <a:pt x="69788" y="408380"/>
                </a:moveTo>
                <a:lnTo>
                  <a:pt x="69788" y="408608"/>
                </a:lnTo>
                <a:lnTo>
                  <a:pt x="70474" y="408608"/>
                </a:lnTo>
                <a:lnTo>
                  <a:pt x="70474" y="408380"/>
                </a:lnTo>
                <a:close/>
                <a:moveTo>
                  <a:pt x="1934936" y="408151"/>
                </a:moveTo>
                <a:cubicBezTo>
                  <a:pt x="1934783" y="408608"/>
                  <a:pt x="1934707" y="408951"/>
                  <a:pt x="1934707" y="409180"/>
                </a:cubicBezTo>
                <a:cubicBezTo>
                  <a:pt x="1934707" y="409408"/>
                  <a:pt x="1934631" y="409675"/>
                  <a:pt x="1934478" y="409980"/>
                </a:cubicBezTo>
                <a:lnTo>
                  <a:pt x="1933320" y="409401"/>
                </a:lnTo>
                <a:lnTo>
                  <a:pt x="1933221" y="410094"/>
                </a:lnTo>
                <a:cubicBezTo>
                  <a:pt x="1933145" y="410323"/>
                  <a:pt x="1933031" y="410818"/>
                  <a:pt x="1932878" y="411580"/>
                </a:cubicBezTo>
                <a:cubicBezTo>
                  <a:pt x="1933336" y="411123"/>
                  <a:pt x="1933640" y="410780"/>
                  <a:pt x="1933793" y="410551"/>
                </a:cubicBezTo>
                <a:cubicBezTo>
                  <a:pt x="1933945" y="410323"/>
                  <a:pt x="1934098" y="410132"/>
                  <a:pt x="1934250" y="409980"/>
                </a:cubicBezTo>
                <a:lnTo>
                  <a:pt x="1934478" y="409980"/>
                </a:lnTo>
                <a:lnTo>
                  <a:pt x="1936307" y="409980"/>
                </a:lnTo>
                <a:cubicBezTo>
                  <a:pt x="1936003" y="409675"/>
                  <a:pt x="1935774" y="409370"/>
                  <a:pt x="1935622" y="409066"/>
                </a:cubicBezTo>
                <a:cubicBezTo>
                  <a:pt x="1935469" y="408761"/>
                  <a:pt x="1935240" y="408456"/>
                  <a:pt x="1934936" y="408151"/>
                </a:cubicBezTo>
                <a:close/>
                <a:moveTo>
                  <a:pt x="1904532" y="408151"/>
                </a:moveTo>
                <a:cubicBezTo>
                  <a:pt x="1904837" y="409370"/>
                  <a:pt x="1905446" y="409866"/>
                  <a:pt x="1906361" y="409637"/>
                </a:cubicBezTo>
                <a:cubicBezTo>
                  <a:pt x="1907275" y="409408"/>
                  <a:pt x="1907885" y="409675"/>
                  <a:pt x="1908190" y="410437"/>
                </a:cubicBezTo>
                <a:cubicBezTo>
                  <a:pt x="1909104" y="410132"/>
                  <a:pt x="1909790" y="409828"/>
                  <a:pt x="1910247" y="409523"/>
                </a:cubicBezTo>
                <a:cubicBezTo>
                  <a:pt x="1909180" y="409218"/>
                  <a:pt x="1908266" y="408989"/>
                  <a:pt x="1907504" y="408837"/>
                </a:cubicBezTo>
                <a:cubicBezTo>
                  <a:pt x="1906742" y="408685"/>
                  <a:pt x="1905751" y="408456"/>
                  <a:pt x="1904532" y="408151"/>
                </a:cubicBezTo>
                <a:close/>
                <a:moveTo>
                  <a:pt x="1767220" y="408151"/>
                </a:moveTo>
                <a:cubicBezTo>
                  <a:pt x="1766915" y="409370"/>
                  <a:pt x="1766381" y="410818"/>
                  <a:pt x="1765619" y="412495"/>
                </a:cubicBezTo>
                <a:cubicBezTo>
                  <a:pt x="1765010" y="412190"/>
                  <a:pt x="1764629" y="411961"/>
                  <a:pt x="1764476" y="411809"/>
                </a:cubicBezTo>
                <a:cubicBezTo>
                  <a:pt x="1764172" y="412114"/>
                  <a:pt x="1763981" y="412456"/>
                  <a:pt x="1763905" y="412837"/>
                </a:cubicBezTo>
                <a:cubicBezTo>
                  <a:pt x="1763829" y="413218"/>
                  <a:pt x="1763486" y="413485"/>
                  <a:pt x="1762876" y="413638"/>
                </a:cubicBezTo>
                <a:lnTo>
                  <a:pt x="1762751" y="413513"/>
                </a:lnTo>
                <a:lnTo>
                  <a:pt x="1761505" y="414552"/>
                </a:lnTo>
                <a:cubicBezTo>
                  <a:pt x="1761352" y="414247"/>
                  <a:pt x="1761162" y="413980"/>
                  <a:pt x="1760933" y="413752"/>
                </a:cubicBezTo>
                <a:cubicBezTo>
                  <a:pt x="1760704" y="413523"/>
                  <a:pt x="1760438" y="413180"/>
                  <a:pt x="1760133" y="412723"/>
                </a:cubicBezTo>
                <a:cubicBezTo>
                  <a:pt x="1759981" y="413485"/>
                  <a:pt x="1759752" y="414133"/>
                  <a:pt x="1759447" y="414666"/>
                </a:cubicBezTo>
                <a:lnTo>
                  <a:pt x="1759447" y="416609"/>
                </a:lnTo>
                <a:lnTo>
                  <a:pt x="1759904" y="417067"/>
                </a:lnTo>
                <a:lnTo>
                  <a:pt x="1759447" y="417067"/>
                </a:lnTo>
                <a:cubicBezTo>
                  <a:pt x="1759447" y="417219"/>
                  <a:pt x="1759371" y="417371"/>
                  <a:pt x="1759219" y="417524"/>
                </a:cubicBezTo>
                <a:cubicBezTo>
                  <a:pt x="1759676" y="417371"/>
                  <a:pt x="1759904" y="417219"/>
                  <a:pt x="1759904" y="417067"/>
                </a:cubicBezTo>
                <a:cubicBezTo>
                  <a:pt x="1760514" y="416762"/>
                  <a:pt x="1760857" y="416343"/>
                  <a:pt x="1760933" y="415809"/>
                </a:cubicBezTo>
                <a:cubicBezTo>
                  <a:pt x="1761009" y="415276"/>
                  <a:pt x="1761200" y="414857"/>
                  <a:pt x="1761505" y="414552"/>
                </a:cubicBezTo>
                <a:lnTo>
                  <a:pt x="1763562" y="414552"/>
                </a:lnTo>
                <a:lnTo>
                  <a:pt x="1765619" y="412495"/>
                </a:lnTo>
                <a:cubicBezTo>
                  <a:pt x="1765772" y="412799"/>
                  <a:pt x="1765848" y="413066"/>
                  <a:pt x="1765848" y="413295"/>
                </a:cubicBezTo>
                <a:cubicBezTo>
                  <a:pt x="1765848" y="413523"/>
                  <a:pt x="1765924" y="413790"/>
                  <a:pt x="1766077" y="414095"/>
                </a:cubicBezTo>
                <a:cubicBezTo>
                  <a:pt x="1766686" y="413333"/>
                  <a:pt x="1766953" y="412609"/>
                  <a:pt x="1766877" y="411923"/>
                </a:cubicBezTo>
                <a:cubicBezTo>
                  <a:pt x="1766800" y="411237"/>
                  <a:pt x="1766839" y="410590"/>
                  <a:pt x="1766991" y="409980"/>
                </a:cubicBezTo>
                <a:cubicBezTo>
                  <a:pt x="1767296" y="409675"/>
                  <a:pt x="1767562" y="409447"/>
                  <a:pt x="1767791" y="409294"/>
                </a:cubicBezTo>
                <a:cubicBezTo>
                  <a:pt x="1768020" y="409142"/>
                  <a:pt x="1768363" y="408913"/>
                  <a:pt x="1768820" y="408608"/>
                </a:cubicBezTo>
                <a:cubicBezTo>
                  <a:pt x="1768515" y="408456"/>
                  <a:pt x="1768248" y="408380"/>
                  <a:pt x="1768020" y="408380"/>
                </a:cubicBezTo>
                <a:cubicBezTo>
                  <a:pt x="1767791" y="408380"/>
                  <a:pt x="1767524" y="408304"/>
                  <a:pt x="1767220" y="408151"/>
                </a:cubicBezTo>
                <a:close/>
                <a:moveTo>
                  <a:pt x="1486423" y="408151"/>
                </a:moveTo>
                <a:cubicBezTo>
                  <a:pt x="1486270" y="408456"/>
                  <a:pt x="1486194" y="408799"/>
                  <a:pt x="1486194" y="409180"/>
                </a:cubicBezTo>
                <a:cubicBezTo>
                  <a:pt x="1486194" y="409561"/>
                  <a:pt x="1486118" y="409980"/>
                  <a:pt x="1485965" y="410437"/>
                </a:cubicBezTo>
                <a:cubicBezTo>
                  <a:pt x="1487032" y="409675"/>
                  <a:pt x="1487185" y="408913"/>
                  <a:pt x="1486423" y="408151"/>
                </a:cubicBezTo>
                <a:close/>
                <a:moveTo>
                  <a:pt x="1372961" y="408151"/>
                </a:moveTo>
                <a:cubicBezTo>
                  <a:pt x="1372808" y="408608"/>
                  <a:pt x="1372732" y="408951"/>
                  <a:pt x="1372732" y="409180"/>
                </a:cubicBezTo>
                <a:cubicBezTo>
                  <a:pt x="1372732" y="409408"/>
                  <a:pt x="1372656" y="409675"/>
                  <a:pt x="1372503" y="409980"/>
                </a:cubicBezTo>
                <a:lnTo>
                  <a:pt x="1371345" y="409401"/>
                </a:lnTo>
                <a:lnTo>
                  <a:pt x="1371246" y="410094"/>
                </a:lnTo>
                <a:cubicBezTo>
                  <a:pt x="1371170" y="410323"/>
                  <a:pt x="1371056" y="410818"/>
                  <a:pt x="1370903" y="411580"/>
                </a:cubicBezTo>
                <a:cubicBezTo>
                  <a:pt x="1371361" y="411123"/>
                  <a:pt x="1371665" y="410780"/>
                  <a:pt x="1371818" y="410551"/>
                </a:cubicBezTo>
                <a:cubicBezTo>
                  <a:pt x="1371970" y="410323"/>
                  <a:pt x="1372123" y="410132"/>
                  <a:pt x="1372275" y="409980"/>
                </a:cubicBezTo>
                <a:lnTo>
                  <a:pt x="1372503" y="409980"/>
                </a:lnTo>
                <a:lnTo>
                  <a:pt x="1374332" y="409980"/>
                </a:lnTo>
                <a:cubicBezTo>
                  <a:pt x="1374027" y="409675"/>
                  <a:pt x="1373799" y="409370"/>
                  <a:pt x="1373647" y="409066"/>
                </a:cubicBezTo>
                <a:cubicBezTo>
                  <a:pt x="1373494" y="408761"/>
                  <a:pt x="1373265" y="408456"/>
                  <a:pt x="1372961" y="408151"/>
                </a:cubicBezTo>
                <a:close/>
                <a:moveTo>
                  <a:pt x="1342557" y="408151"/>
                </a:moveTo>
                <a:cubicBezTo>
                  <a:pt x="1342862" y="409370"/>
                  <a:pt x="1343471" y="409866"/>
                  <a:pt x="1344386" y="409637"/>
                </a:cubicBezTo>
                <a:cubicBezTo>
                  <a:pt x="1345300" y="409408"/>
                  <a:pt x="1345910" y="409675"/>
                  <a:pt x="1346215" y="410437"/>
                </a:cubicBezTo>
                <a:cubicBezTo>
                  <a:pt x="1347129" y="410132"/>
                  <a:pt x="1347815" y="409828"/>
                  <a:pt x="1348272" y="409523"/>
                </a:cubicBezTo>
                <a:cubicBezTo>
                  <a:pt x="1347205" y="409218"/>
                  <a:pt x="1346291" y="408989"/>
                  <a:pt x="1345529" y="408837"/>
                </a:cubicBezTo>
                <a:cubicBezTo>
                  <a:pt x="1344767" y="408685"/>
                  <a:pt x="1343776" y="408456"/>
                  <a:pt x="1342557" y="408151"/>
                </a:cubicBezTo>
                <a:close/>
                <a:moveTo>
                  <a:pt x="989980" y="408151"/>
                </a:moveTo>
                <a:cubicBezTo>
                  <a:pt x="989827" y="408304"/>
                  <a:pt x="989675" y="408380"/>
                  <a:pt x="989522" y="408380"/>
                </a:cubicBezTo>
                <a:cubicBezTo>
                  <a:pt x="989675" y="408380"/>
                  <a:pt x="989751" y="408418"/>
                  <a:pt x="989751" y="408494"/>
                </a:cubicBezTo>
                <a:cubicBezTo>
                  <a:pt x="989751" y="408570"/>
                  <a:pt x="989827" y="408608"/>
                  <a:pt x="989980" y="408608"/>
                </a:cubicBezTo>
                <a:close/>
                <a:moveTo>
                  <a:pt x="980836" y="408151"/>
                </a:moveTo>
                <a:cubicBezTo>
                  <a:pt x="980531" y="408151"/>
                  <a:pt x="980264" y="408189"/>
                  <a:pt x="980035" y="408265"/>
                </a:cubicBezTo>
                <a:cubicBezTo>
                  <a:pt x="979807" y="408342"/>
                  <a:pt x="979540" y="408380"/>
                  <a:pt x="979235" y="408380"/>
                </a:cubicBezTo>
                <a:cubicBezTo>
                  <a:pt x="979388" y="408532"/>
                  <a:pt x="979426" y="408646"/>
                  <a:pt x="979350" y="408723"/>
                </a:cubicBezTo>
                <a:cubicBezTo>
                  <a:pt x="979273" y="408799"/>
                  <a:pt x="979311" y="408913"/>
                  <a:pt x="979464" y="409066"/>
                </a:cubicBezTo>
                <a:cubicBezTo>
                  <a:pt x="979769" y="408913"/>
                  <a:pt x="980035" y="408799"/>
                  <a:pt x="980264" y="408723"/>
                </a:cubicBezTo>
                <a:cubicBezTo>
                  <a:pt x="980493" y="408646"/>
                  <a:pt x="980683" y="408532"/>
                  <a:pt x="980836" y="408380"/>
                </a:cubicBezTo>
                <a:close/>
                <a:moveTo>
                  <a:pt x="900597" y="408151"/>
                </a:moveTo>
                <a:cubicBezTo>
                  <a:pt x="900292" y="408456"/>
                  <a:pt x="900025" y="408646"/>
                  <a:pt x="899797" y="408723"/>
                </a:cubicBezTo>
                <a:cubicBezTo>
                  <a:pt x="899568" y="408799"/>
                  <a:pt x="899302" y="408913"/>
                  <a:pt x="898997" y="409066"/>
                </a:cubicBezTo>
                <a:cubicBezTo>
                  <a:pt x="899149" y="409370"/>
                  <a:pt x="899225" y="409599"/>
                  <a:pt x="899225" y="409751"/>
                </a:cubicBezTo>
                <a:cubicBezTo>
                  <a:pt x="899225" y="409904"/>
                  <a:pt x="899302" y="410132"/>
                  <a:pt x="899454" y="410437"/>
                </a:cubicBezTo>
                <a:cubicBezTo>
                  <a:pt x="899911" y="410132"/>
                  <a:pt x="900406" y="409942"/>
                  <a:pt x="900940" y="409866"/>
                </a:cubicBezTo>
                <a:cubicBezTo>
                  <a:pt x="901473" y="409789"/>
                  <a:pt x="901892" y="409599"/>
                  <a:pt x="902197" y="409294"/>
                </a:cubicBezTo>
                <a:cubicBezTo>
                  <a:pt x="902502" y="409599"/>
                  <a:pt x="902807" y="409828"/>
                  <a:pt x="903111" y="409980"/>
                </a:cubicBezTo>
                <a:cubicBezTo>
                  <a:pt x="903416" y="410132"/>
                  <a:pt x="903721" y="410285"/>
                  <a:pt x="904026" y="410437"/>
                </a:cubicBezTo>
                <a:cubicBezTo>
                  <a:pt x="904635" y="410132"/>
                  <a:pt x="905169" y="409828"/>
                  <a:pt x="905626" y="409523"/>
                </a:cubicBezTo>
                <a:cubicBezTo>
                  <a:pt x="904864" y="409218"/>
                  <a:pt x="904064" y="408989"/>
                  <a:pt x="903226" y="408837"/>
                </a:cubicBezTo>
                <a:cubicBezTo>
                  <a:pt x="902388" y="408685"/>
                  <a:pt x="901511" y="408456"/>
                  <a:pt x="900597" y="408151"/>
                </a:cubicBezTo>
                <a:close/>
                <a:moveTo>
                  <a:pt x="695848" y="408151"/>
                </a:moveTo>
                <a:cubicBezTo>
                  <a:pt x="695695" y="408456"/>
                  <a:pt x="695619" y="408799"/>
                  <a:pt x="695619" y="409180"/>
                </a:cubicBezTo>
                <a:cubicBezTo>
                  <a:pt x="695619" y="409561"/>
                  <a:pt x="695543" y="409980"/>
                  <a:pt x="695390" y="410437"/>
                </a:cubicBezTo>
                <a:cubicBezTo>
                  <a:pt x="696457" y="409675"/>
                  <a:pt x="696610" y="408913"/>
                  <a:pt x="695848" y="408151"/>
                </a:cubicBezTo>
                <a:close/>
                <a:moveTo>
                  <a:pt x="633745" y="408151"/>
                </a:moveTo>
                <a:cubicBezTo>
                  <a:pt x="633440" y="409370"/>
                  <a:pt x="632906" y="410818"/>
                  <a:pt x="632144" y="412495"/>
                </a:cubicBezTo>
                <a:cubicBezTo>
                  <a:pt x="631535" y="412190"/>
                  <a:pt x="631154" y="411961"/>
                  <a:pt x="631001" y="411809"/>
                </a:cubicBezTo>
                <a:cubicBezTo>
                  <a:pt x="630697" y="412114"/>
                  <a:pt x="630506" y="412456"/>
                  <a:pt x="630430" y="412837"/>
                </a:cubicBezTo>
                <a:cubicBezTo>
                  <a:pt x="630354" y="413218"/>
                  <a:pt x="630011" y="413485"/>
                  <a:pt x="629401" y="413638"/>
                </a:cubicBezTo>
                <a:lnTo>
                  <a:pt x="629276" y="413513"/>
                </a:lnTo>
                <a:lnTo>
                  <a:pt x="628029" y="414552"/>
                </a:lnTo>
                <a:cubicBezTo>
                  <a:pt x="627877" y="414247"/>
                  <a:pt x="627687" y="413980"/>
                  <a:pt x="627458" y="413752"/>
                </a:cubicBezTo>
                <a:cubicBezTo>
                  <a:pt x="627229" y="413523"/>
                  <a:pt x="626963" y="413180"/>
                  <a:pt x="626658" y="412723"/>
                </a:cubicBezTo>
                <a:cubicBezTo>
                  <a:pt x="626505" y="413485"/>
                  <a:pt x="626277" y="414133"/>
                  <a:pt x="625972" y="414666"/>
                </a:cubicBezTo>
                <a:cubicBezTo>
                  <a:pt x="625667" y="415200"/>
                  <a:pt x="625667" y="415847"/>
                  <a:pt x="625972" y="416609"/>
                </a:cubicBezTo>
                <a:lnTo>
                  <a:pt x="625972" y="416609"/>
                </a:lnTo>
                <a:lnTo>
                  <a:pt x="626429" y="417067"/>
                </a:lnTo>
                <a:lnTo>
                  <a:pt x="625972" y="417067"/>
                </a:lnTo>
                <a:cubicBezTo>
                  <a:pt x="625972" y="417219"/>
                  <a:pt x="625896" y="417371"/>
                  <a:pt x="625743" y="417524"/>
                </a:cubicBezTo>
                <a:cubicBezTo>
                  <a:pt x="626201" y="417371"/>
                  <a:pt x="626429" y="417219"/>
                  <a:pt x="626429" y="417067"/>
                </a:cubicBezTo>
                <a:cubicBezTo>
                  <a:pt x="627039" y="416762"/>
                  <a:pt x="627382" y="416343"/>
                  <a:pt x="627458" y="415809"/>
                </a:cubicBezTo>
                <a:cubicBezTo>
                  <a:pt x="627534" y="415276"/>
                  <a:pt x="627725" y="414857"/>
                  <a:pt x="628029" y="414552"/>
                </a:cubicBezTo>
                <a:lnTo>
                  <a:pt x="630087" y="414552"/>
                </a:lnTo>
                <a:lnTo>
                  <a:pt x="632144" y="412495"/>
                </a:lnTo>
                <a:cubicBezTo>
                  <a:pt x="632297" y="412799"/>
                  <a:pt x="632373" y="413066"/>
                  <a:pt x="632373" y="413295"/>
                </a:cubicBezTo>
                <a:cubicBezTo>
                  <a:pt x="632373" y="413523"/>
                  <a:pt x="632449" y="413790"/>
                  <a:pt x="632602" y="414095"/>
                </a:cubicBezTo>
                <a:cubicBezTo>
                  <a:pt x="633211" y="413333"/>
                  <a:pt x="633478" y="412609"/>
                  <a:pt x="633402" y="411923"/>
                </a:cubicBezTo>
                <a:cubicBezTo>
                  <a:pt x="633326" y="411237"/>
                  <a:pt x="633363" y="410590"/>
                  <a:pt x="633516" y="409980"/>
                </a:cubicBezTo>
                <a:cubicBezTo>
                  <a:pt x="633821" y="409675"/>
                  <a:pt x="634087" y="409447"/>
                  <a:pt x="634316" y="409294"/>
                </a:cubicBezTo>
                <a:cubicBezTo>
                  <a:pt x="634545" y="409142"/>
                  <a:pt x="634887" y="408913"/>
                  <a:pt x="635345" y="408608"/>
                </a:cubicBezTo>
                <a:cubicBezTo>
                  <a:pt x="635040" y="408456"/>
                  <a:pt x="634773" y="408380"/>
                  <a:pt x="634545" y="408380"/>
                </a:cubicBezTo>
                <a:cubicBezTo>
                  <a:pt x="634316" y="408380"/>
                  <a:pt x="634049" y="408304"/>
                  <a:pt x="633745" y="408151"/>
                </a:cubicBezTo>
                <a:close/>
                <a:moveTo>
                  <a:pt x="439511" y="408151"/>
                </a:moveTo>
                <a:cubicBezTo>
                  <a:pt x="439358" y="408608"/>
                  <a:pt x="439282" y="408951"/>
                  <a:pt x="439282" y="409180"/>
                </a:cubicBezTo>
                <a:cubicBezTo>
                  <a:pt x="439282" y="409408"/>
                  <a:pt x="439206" y="409675"/>
                  <a:pt x="439054" y="409980"/>
                </a:cubicBezTo>
                <a:lnTo>
                  <a:pt x="437895" y="409401"/>
                </a:lnTo>
                <a:lnTo>
                  <a:pt x="437796" y="410094"/>
                </a:lnTo>
                <a:cubicBezTo>
                  <a:pt x="437720" y="410323"/>
                  <a:pt x="437606" y="410818"/>
                  <a:pt x="437453" y="411580"/>
                </a:cubicBezTo>
                <a:cubicBezTo>
                  <a:pt x="437911" y="411123"/>
                  <a:pt x="438215" y="410780"/>
                  <a:pt x="438368" y="410551"/>
                </a:cubicBezTo>
                <a:cubicBezTo>
                  <a:pt x="438520" y="410323"/>
                  <a:pt x="438672" y="410132"/>
                  <a:pt x="438825" y="409980"/>
                </a:cubicBezTo>
                <a:lnTo>
                  <a:pt x="439054" y="409980"/>
                </a:lnTo>
                <a:lnTo>
                  <a:pt x="440882" y="409980"/>
                </a:lnTo>
                <a:cubicBezTo>
                  <a:pt x="440577" y="409675"/>
                  <a:pt x="440349" y="409370"/>
                  <a:pt x="440197" y="409066"/>
                </a:cubicBezTo>
                <a:cubicBezTo>
                  <a:pt x="440044" y="408761"/>
                  <a:pt x="439816" y="408456"/>
                  <a:pt x="439511" y="408151"/>
                </a:cubicBezTo>
                <a:close/>
                <a:moveTo>
                  <a:pt x="409107" y="408151"/>
                </a:moveTo>
                <a:cubicBezTo>
                  <a:pt x="409412" y="409370"/>
                  <a:pt x="410021" y="409866"/>
                  <a:pt x="410936" y="409637"/>
                </a:cubicBezTo>
                <a:cubicBezTo>
                  <a:pt x="411850" y="409408"/>
                  <a:pt x="412460" y="409675"/>
                  <a:pt x="412764" y="410437"/>
                </a:cubicBezTo>
                <a:cubicBezTo>
                  <a:pt x="413679" y="410132"/>
                  <a:pt x="414365" y="409828"/>
                  <a:pt x="414822" y="409523"/>
                </a:cubicBezTo>
                <a:cubicBezTo>
                  <a:pt x="413755" y="409218"/>
                  <a:pt x="412841" y="408989"/>
                  <a:pt x="412079" y="408837"/>
                </a:cubicBezTo>
                <a:cubicBezTo>
                  <a:pt x="411317" y="408685"/>
                  <a:pt x="410326" y="408456"/>
                  <a:pt x="409107" y="408151"/>
                </a:cubicBezTo>
                <a:close/>
                <a:moveTo>
                  <a:pt x="269280" y="408151"/>
                </a:moveTo>
                <a:cubicBezTo>
                  <a:pt x="268670" y="408761"/>
                  <a:pt x="268518" y="409370"/>
                  <a:pt x="268823" y="409980"/>
                </a:cubicBezTo>
                <a:cubicBezTo>
                  <a:pt x="268975" y="409675"/>
                  <a:pt x="269051" y="409370"/>
                  <a:pt x="269051" y="409066"/>
                </a:cubicBezTo>
                <a:cubicBezTo>
                  <a:pt x="269051" y="408761"/>
                  <a:pt x="269128" y="408456"/>
                  <a:pt x="269280" y="408151"/>
                </a:cubicBezTo>
                <a:close/>
                <a:moveTo>
                  <a:pt x="253049" y="408151"/>
                </a:moveTo>
                <a:cubicBezTo>
                  <a:pt x="252592" y="408608"/>
                  <a:pt x="252287" y="408989"/>
                  <a:pt x="252135" y="409294"/>
                </a:cubicBezTo>
                <a:cubicBezTo>
                  <a:pt x="251983" y="409599"/>
                  <a:pt x="251754" y="409904"/>
                  <a:pt x="251449" y="410209"/>
                </a:cubicBezTo>
                <a:cubicBezTo>
                  <a:pt x="251754" y="410056"/>
                  <a:pt x="252021" y="409980"/>
                  <a:pt x="252249" y="409980"/>
                </a:cubicBezTo>
                <a:cubicBezTo>
                  <a:pt x="252478" y="409980"/>
                  <a:pt x="252745" y="409904"/>
                  <a:pt x="253049" y="409751"/>
                </a:cubicBezTo>
                <a:cubicBezTo>
                  <a:pt x="253049" y="410209"/>
                  <a:pt x="253126" y="410590"/>
                  <a:pt x="253278" y="410894"/>
                </a:cubicBezTo>
                <a:cubicBezTo>
                  <a:pt x="253430" y="410894"/>
                  <a:pt x="253583" y="410818"/>
                  <a:pt x="253735" y="410666"/>
                </a:cubicBezTo>
                <a:cubicBezTo>
                  <a:pt x="253735" y="410209"/>
                  <a:pt x="253811" y="409828"/>
                  <a:pt x="253964" y="409523"/>
                </a:cubicBezTo>
                <a:lnTo>
                  <a:pt x="253507" y="409523"/>
                </a:lnTo>
                <a:cubicBezTo>
                  <a:pt x="253202" y="409675"/>
                  <a:pt x="253049" y="409751"/>
                  <a:pt x="253049" y="409751"/>
                </a:cubicBezTo>
                <a:cubicBezTo>
                  <a:pt x="252897" y="409599"/>
                  <a:pt x="252897" y="409066"/>
                  <a:pt x="253049" y="408151"/>
                </a:cubicBezTo>
                <a:close/>
                <a:moveTo>
                  <a:pt x="1856526" y="407923"/>
                </a:moveTo>
                <a:lnTo>
                  <a:pt x="1855840" y="409294"/>
                </a:lnTo>
                <a:cubicBezTo>
                  <a:pt x="1857364" y="409599"/>
                  <a:pt x="1858431" y="409828"/>
                  <a:pt x="1859040" y="409980"/>
                </a:cubicBezTo>
                <a:cubicBezTo>
                  <a:pt x="1858736" y="410132"/>
                  <a:pt x="1858393" y="410285"/>
                  <a:pt x="1858012" y="410437"/>
                </a:cubicBezTo>
                <a:cubicBezTo>
                  <a:pt x="1857631" y="410590"/>
                  <a:pt x="1857136" y="410818"/>
                  <a:pt x="1856526" y="411123"/>
                </a:cubicBezTo>
                <a:cubicBezTo>
                  <a:pt x="1856983" y="411580"/>
                  <a:pt x="1857440" y="411809"/>
                  <a:pt x="1857898" y="411809"/>
                </a:cubicBezTo>
                <a:cubicBezTo>
                  <a:pt x="1858355" y="411809"/>
                  <a:pt x="1858736" y="411733"/>
                  <a:pt x="1859040" y="411580"/>
                </a:cubicBezTo>
                <a:cubicBezTo>
                  <a:pt x="1859193" y="411275"/>
                  <a:pt x="1859383" y="411047"/>
                  <a:pt x="1859612" y="410894"/>
                </a:cubicBezTo>
                <a:cubicBezTo>
                  <a:pt x="1859841" y="410742"/>
                  <a:pt x="1860031" y="410590"/>
                  <a:pt x="1860184" y="410437"/>
                </a:cubicBezTo>
                <a:cubicBezTo>
                  <a:pt x="1859879" y="410742"/>
                  <a:pt x="1859688" y="411161"/>
                  <a:pt x="1859612" y="411694"/>
                </a:cubicBezTo>
                <a:cubicBezTo>
                  <a:pt x="1859536" y="412228"/>
                  <a:pt x="1859802" y="412647"/>
                  <a:pt x="1860412" y="412952"/>
                </a:cubicBezTo>
                <a:cubicBezTo>
                  <a:pt x="1861327" y="411885"/>
                  <a:pt x="1861250" y="411047"/>
                  <a:pt x="1860184" y="410437"/>
                </a:cubicBezTo>
                <a:cubicBezTo>
                  <a:pt x="1859879" y="410285"/>
                  <a:pt x="1859650" y="410209"/>
                  <a:pt x="1859498" y="410209"/>
                </a:cubicBezTo>
                <a:cubicBezTo>
                  <a:pt x="1859345" y="410209"/>
                  <a:pt x="1859193" y="410132"/>
                  <a:pt x="1859040" y="409980"/>
                </a:cubicBezTo>
                <a:cubicBezTo>
                  <a:pt x="1859040" y="409523"/>
                  <a:pt x="1858888" y="409142"/>
                  <a:pt x="1858583" y="408837"/>
                </a:cubicBezTo>
                <a:cubicBezTo>
                  <a:pt x="1858278" y="408685"/>
                  <a:pt x="1857974" y="408532"/>
                  <a:pt x="1857669" y="408380"/>
                </a:cubicBezTo>
                <a:cubicBezTo>
                  <a:pt x="1857364" y="408227"/>
                  <a:pt x="1856983" y="408075"/>
                  <a:pt x="1856526" y="407923"/>
                </a:cubicBezTo>
                <a:close/>
                <a:moveTo>
                  <a:pt x="1761962" y="407923"/>
                </a:moveTo>
                <a:lnTo>
                  <a:pt x="1762190" y="408151"/>
                </a:lnTo>
                <a:cubicBezTo>
                  <a:pt x="1762343" y="408151"/>
                  <a:pt x="1762419" y="408113"/>
                  <a:pt x="1762419" y="408037"/>
                </a:cubicBezTo>
                <a:cubicBezTo>
                  <a:pt x="1762419" y="407961"/>
                  <a:pt x="1762495" y="407923"/>
                  <a:pt x="1762648" y="407923"/>
                </a:cubicBezTo>
                <a:close/>
                <a:moveTo>
                  <a:pt x="1632384" y="407923"/>
                </a:moveTo>
                <a:cubicBezTo>
                  <a:pt x="1632003" y="408075"/>
                  <a:pt x="1631660" y="408227"/>
                  <a:pt x="1631355" y="408380"/>
                </a:cubicBezTo>
                <a:cubicBezTo>
                  <a:pt x="1631355" y="408837"/>
                  <a:pt x="1631355" y="409066"/>
                  <a:pt x="1631355" y="409066"/>
                </a:cubicBezTo>
                <a:cubicBezTo>
                  <a:pt x="1631660" y="408913"/>
                  <a:pt x="1631965" y="408837"/>
                  <a:pt x="1632269" y="408837"/>
                </a:cubicBezTo>
                <a:cubicBezTo>
                  <a:pt x="1632574" y="408837"/>
                  <a:pt x="1632955" y="408685"/>
                  <a:pt x="1633412" y="408380"/>
                </a:cubicBezTo>
                <a:cubicBezTo>
                  <a:pt x="1633107" y="407923"/>
                  <a:pt x="1632765" y="407770"/>
                  <a:pt x="1632384" y="407923"/>
                </a:cubicBezTo>
                <a:close/>
                <a:moveTo>
                  <a:pt x="1484136" y="407923"/>
                </a:moveTo>
                <a:cubicBezTo>
                  <a:pt x="1484289" y="408075"/>
                  <a:pt x="1484365" y="408304"/>
                  <a:pt x="1484365" y="408608"/>
                </a:cubicBezTo>
                <a:cubicBezTo>
                  <a:pt x="1484518" y="408456"/>
                  <a:pt x="1484746" y="408380"/>
                  <a:pt x="1485051" y="408380"/>
                </a:cubicBezTo>
                <a:lnTo>
                  <a:pt x="1485051" y="407923"/>
                </a:lnTo>
                <a:close/>
                <a:moveTo>
                  <a:pt x="1482765" y="407923"/>
                </a:moveTo>
                <a:cubicBezTo>
                  <a:pt x="1482613" y="408380"/>
                  <a:pt x="1482308" y="408685"/>
                  <a:pt x="1481851" y="408837"/>
                </a:cubicBezTo>
                <a:cubicBezTo>
                  <a:pt x="1481241" y="408532"/>
                  <a:pt x="1480936" y="408913"/>
                  <a:pt x="1480936" y="409980"/>
                </a:cubicBezTo>
                <a:cubicBezTo>
                  <a:pt x="1481241" y="409675"/>
                  <a:pt x="1481431" y="409447"/>
                  <a:pt x="1481508" y="409294"/>
                </a:cubicBezTo>
                <a:cubicBezTo>
                  <a:pt x="1481584" y="409142"/>
                  <a:pt x="1481698" y="408989"/>
                  <a:pt x="1481851" y="408837"/>
                </a:cubicBezTo>
                <a:cubicBezTo>
                  <a:pt x="1482460" y="408685"/>
                  <a:pt x="1482841" y="408532"/>
                  <a:pt x="1482994" y="408380"/>
                </a:cubicBezTo>
                <a:cubicBezTo>
                  <a:pt x="1482994" y="408227"/>
                  <a:pt x="1482917" y="408075"/>
                  <a:pt x="1482765" y="407923"/>
                </a:cubicBezTo>
                <a:close/>
                <a:moveTo>
                  <a:pt x="1474764" y="407923"/>
                </a:moveTo>
                <a:cubicBezTo>
                  <a:pt x="1474612" y="408075"/>
                  <a:pt x="1474535" y="408189"/>
                  <a:pt x="1474535" y="408265"/>
                </a:cubicBezTo>
                <a:cubicBezTo>
                  <a:pt x="1474535" y="408342"/>
                  <a:pt x="1474383" y="408456"/>
                  <a:pt x="1474078" y="408608"/>
                </a:cubicBezTo>
                <a:cubicBezTo>
                  <a:pt x="1474535" y="408608"/>
                  <a:pt x="1474688" y="408685"/>
                  <a:pt x="1474535" y="408837"/>
                </a:cubicBezTo>
                <a:cubicBezTo>
                  <a:pt x="1474840" y="408532"/>
                  <a:pt x="1474993" y="408227"/>
                  <a:pt x="1474993" y="407923"/>
                </a:cubicBezTo>
                <a:close/>
                <a:moveTo>
                  <a:pt x="1469049" y="407923"/>
                </a:moveTo>
                <a:cubicBezTo>
                  <a:pt x="1469201" y="408380"/>
                  <a:pt x="1469201" y="408761"/>
                  <a:pt x="1469049" y="409066"/>
                </a:cubicBezTo>
                <a:lnTo>
                  <a:pt x="1469735" y="409066"/>
                </a:lnTo>
                <a:cubicBezTo>
                  <a:pt x="1469887" y="408761"/>
                  <a:pt x="1469925" y="408570"/>
                  <a:pt x="1469849" y="408494"/>
                </a:cubicBezTo>
                <a:cubicBezTo>
                  <a:pt x="1469773" y="408418"/>
                  <a:pt x="1469735" y="408227"/>
                  <a:pt x="1469735" y="407923"/>
                </a:cubicBezTo>
                <a:close/>
                <a:moveTo>
                  <a:pt x="1294551" y="407923"/>
                </a:moveTo>
                <a:lnTo>
                  <a:pt x="1293865" y="409294"/>
                </a:lnTo>
                <a:cubicBezTo>
                  <a:pt x="1295389" y="409599"/>
                  <a:pt x="1296456" y="409828"/>
                  <a:pt x="1297065" y="409980"/>
                </a:cubicBezTo>
                <a:cubicBezTo>
                  <a:pt x="1296761" y="410132"/>
                  <a:pt x="1296418" y="410285"/>
                  <a:pt x="1296037" y="410437"/>
                </a:cubicBezTo>
                <a:cubicBezTo>
                  <a:pt x="1295656" y="410590"/>
                  <a:pt x="1295161" y="410818"/>
                  <a:pt x="1294551" y="411123"/>
                </a:cubicBezTo>
                <a:cubicBezTo>
                  <a:pt x="1295008" y="411580"/>
                  <a:pt x="1295465" y="411809"/>
                  <a:pt x="1295923" y="411809"/>
                </a:cubicBezTo>
                <a:cubicBezTo>
                  <a:pt x="1296380" y="411809"/>
                  <a:pt x="1296761" y="411733"/>
                  <a:pt x="1297065" y="411580"/>
                </a:cubicBezTo>
                <a:cubicBezTo>
                  <a:pt x="1297218" y="411275"/>
                  <a:pt x="1297408" y="411047"/>
                  <a:pt x="1297637" y="410894"/>
                </a:cubicBezTo>
                <a:cubicBezTo>
                  <a:pt x="1297866" y="410742"/>
                  <a:pt x="1298056" y="410590"/>
                  <a:pt x="1298208" y="410437"/>
                </a:cubicBezTo>
                <a:cubicBezTo>
                  <a:pt x="1297904" y="410742"/>
                  <a:pt x="1297713" y="411161"/>
                  <a:pt x="1297637" y="411694"/>
                </a:cubicBezTo>
                <a:cubicBezTo>
                  <a:pt x="1297561" y="412228"/>
                  <a:pt x="1297827" y="412647"/>
                  <a:pt x="1298437" y="412952"/>
                </a:cubicBezTo>
                <a:cubicBezTo>
                  <a:pt x="1299352" y="411885"/>
                  <a:pt x="1299275" y="411047"/>
                  <a:pt x="1298208" y="410437"/>
                </a:cubicBezTo>
                <a:cubicBezTo>
                  <a:pt x="1297904" y="410285"/>
                  <a:pt x="1297675" y="410209"/>
                  <a:pt x="1297523" y="410209"/>
                </a:cubicBezTo>
                <a:cubicBezTo>
                  <a:pt x="1297370" y="410209"/>
                  <a:pt x="1297218" y="410132"/>
                  <a:pt x="1297065" y="409980"/>
                </a:cubicBezTo>
                <a:cubicBezTo>
                  <a:pt x="1297065" y="409523"/>
                  <a:pt x="1296913" y="409142"/>
                  <a:pt x="1296608" y="408837"/>
                </a:cubicBezTo>
                <a:cubicBezTo>
                  <a:pt x="1296304" y="408685"/>
                  <a:pt x="1295999" y="408532"/>
                  <a:pt x="1295694" y="408380"/>
                </a:cubicBezTo>
                <a:cubicBezTo>
                  <a:pt x="1295389" y="408227"/>
                  <a:pt x="1295008" y="408075"/>
                  <a:pt x="1294551" y="407923"/>
                </a:cubicBezTo>
                <a:close/>
                <a:moveTo>
                  <a:pt x="1096736" y="407923"/>
                </a:moveTo>
                <a:cubicBezTo>
                  <a:pt x="1096583" y="408075"/>
                  <a:pt x="1096202" y="408608"/>
                  <a:pt x="1095593" y="409523"/>
                </a:cubicBezTo>
                <a:cubicBezTo>
                  <a:pt x="1096355" y="409218"/>
                  <a:pt x="1096964" y="408951"/>
                  <a:pt x="1097421" y="408723"/>
                </a:cubicBezTo>
                <a:cubicBezTo>
                  <a:pt x="1097879" y="408494"/>
                  <a:pt x="1098412" y="408227"/>
                  <a:pt x="1099022" y="407923"/>
                </a:cubicBezTo>
                <a:close/>
                <a:moveTo>
                  <a:pt x="693562" y="407923"/>
                </a:moveTo>
                <a:cubicBezTo>
                  <a:pt x="693714" y="408075"/>
                  <a:pt x="693790" y="408304"/>
                  <a:pt x="693790" y="408608"/>
                </a:cubicBezTo>
                <a:cubicBezTo>
                  <a:pt x="693942" y="408456"/>
                  <a:pt x="694171" y="408380"/>
                  <a:pt x="694476" y="408380"/>
                </a:cubicBezTo>
                <a:lnTo>
                  <a:pt x="694476" y="407923"/>
                </a:lnTo>
                <a:close/>
                <a:moveTo>
                  <a:pt x="692190" y="407923"/>
                </a:moveTo>
                <a:cubicBezTo>
                  <a:pt x="692038" y="408380"/>
                  <a:pt x="691733" y="408685"/>
                  <a:pt x="691276" y="408837"/>
                </a:cubicBezTo>
                <a:cubicBezTo>
                  <a:pt x="690666" y="408532"/>
                  <a:pt x="690361" y="408913"/>
                  <a:pt x="690361" y="409980"/>
                </a:cubicBezTo>
                <a:cubicBezTo>
                  <a:pt x="690666" y="409675"/>
                  <a:pt x="690856" y="409447"/>
                  <a:pt x="690933" y="409294"/>
                </a:cubicBezTo>
                <a:cubicBezTo>
                  <a:pt x="691009" y="409142"/>
                  <a:pt x="691123" y="408989"/>
                  <a:pt x="691276" y="408837"/>
                </a:cubicBezTo>
                <a:cubicBezTo>
                  <a:pt x="691885" y="408685"/>
                  <a:pt x="692266" y="408532"/>
                  <a:pt x="692418" y="408380"/>
                </a:cubicBezTo>
                <a:cubicBezTo>
                  <a:pt x="692418" y="408227"/>
                  <a:pt x="692342" y="408075"/>
                  <a:pt x="692190" y="407923"/>
                </a:cubicBezTo>
                <a:close/>
                <a:moveTo>
                  <a:pt x="684189" y="407923"/>
                </a:moveTo>
                <a:cubicBezTo>
                  <a:pt x="684036" y="408075"/>
                  <a:pt x="683960" y="408189"/>
                  <a:pt x="683960" y="408265"/>
                </a:cubicBezTo>
                <a:cubicBezTo>
                  <a:pt x="683960" y="408342"/>
                  <a:pt x="683808" y="408456"/>
                  <a:pt x="683503" y="408608"/>
                </a:cubicBezTo>
                <a:cubicBezTo>
                  <a:pt x="683960" y="408608"/>
                  <a:pt x="684113" y="408685"/>
                  <a:pt x="683960" y="408837"/>
                </a:cubicBezTo>
                <a:cubicBezTo>
                  <a:pt x="684265" y="408532"/>
                  <a:pt x="684418" y="408227"/>
                  <a:pt x="684418" y="407923"/>
                </a:cubicBezTo>
                <a:close/>
                <a:moveTo>
                  <a:pt x="678474" y="407923"/>
                </a:moveTo>
                <a:cubicBezTo>
                  <a:pt x="678626" y="408380"/>
                  <a:pt x="678626" y="408761"/>
                  <a:pt x="678474" y="409066"/>
                </a:cubicBezTo>
                <a:lnTo>
                  <a:pt x="679160" y="409066"/>
                </a:lnTo>
                <a:cubicBezTo>
                  <a:pt x="679312" y="408761"/>
                  <a:pt x="679350" y="408570"/>
                  <a:pt x="679274" y="408494"/>
                </a:cubicBezTo>
                <a:cubicBezTo>
                  <a:pt x="679198" y="408418"/>
                  <a:pt x="679160" y="408227"/>
                  <a:pt x="679160" y="407923"/>
                </a:cubicBezTo>
                <a:close/>
                <a:moveTo>
                  <a:pt x="628487" y="407923"/>
                </a:moveTo>
                <a:lnTo>
                  <a:pt x="628715" y="408151"/>
                </a:lnTo>
                <a:cubicBezTo>
                  <a:pt x="628868" y="408151"/>
                  <a:pt x="628944" y="408113"/>
                  <a:pt x="628944" y="408037"/>
                </a:cubicBezTo>
                <a:cubicBezTo>
                  <a:pt x="628944" y="407961"/>
                  <a:pt x="629020" y="407923"/>
                  <a:pt x="629173" y="407923"/>
                </a:cubicBezTo>
                <a:close/>
                <a:moveTo>
                  <a:pt x="361101" y="407923"/>
                </a:moveTo>
                <a:lnTo>
                  <a:pt x="360415" y="409294"/>
                </a:lnTo>
                <a:cubicBezTo>
                  <a:pt x="361939" y="409599"/>
                  <a:pt x="363006" y="409828"/>
                  <a:pt x="363615" y="409980"/>
                </a:cubicBezTo>
                <a:cubicBezTo>
                  <a:pt x="363311" y="410132"/>
                  <a:pt x="362968" y="410285"/>
                  <a:pt x="362587" y="410437"/>
                </a:cubicBezTo>
                <a:cubicBezTo>
                  <a:pt x="362206" y="410590"/>
                  <a:pt x="361711" y="410818"/>
                  <a:pt x="361101" y="411123"/>
                </a:cubicBezTo>
                <a:cubicBezTo>
                  <a:pt x="361558" y="411580"/>
                  <a:pt x="362015" y="411809"/>
                  <a:pt x="362472" y="411809"/>
                </a:cubicBezTo>
                <a:cubicBezTo>
                  <a:pt x="362930" y="411809"/>
                  <a:pt x="363311" y="411733"/>
                  <a:pt x="363615" y="411580"/>
                </a:cubicBezTo>
                <a:cubicBezTo>
                  <a:pt x="363768" y="411275"/>
                  <a:pt x="363958" y="411047"/>
                  <a:pt x="364187" y="410894"/>
                </a:cubicBezTo>
                <a:cubicBezTo>
                  <a:pt x="364416" y="410742"/>
                  <a:pt x="364606" y="410590"/>
                  <a:pt x="364759" y="410437"/>
                </a:cubicBezTo>
                <a:cubicBezTo>
                  <a:pt x="364454" y="410742"/>
                  <a:pt x="364263" y="411161"/>
                  <a:pt x="364187" y="411694"/>
                </a:cubicBezTo>
                <a:cubicBezTo>
                  <a:pt x="364111" y="412228"/>
                  <a:pt x="364378" y="412647"/>
                  <a:pt x="364987" y="412952"/>
                </a:cubicBezTo>
                <a:cubicBezTo>
                  <a:pt x="365901" y="411885"/>
                  <a:pt x="365825" y="411047"/>
                  <a:pt x="364759" y="410437"/>
                </a:cubicBezTo>
                <a:cubicBezTo>
                  <a:pt x="364454" y="410285"/>
                  <a:pt x="364225" y="410209"/>
                  <a:pt x="364073" y="410209"/>
                </a:cubicBezTo>
                <a:cubicBezTo>
                  <a:pt x="363920" y="410209"/>
                  <a:pt x="363768" y="410132"/>
                  <a:pt x="363615" y="409980"/>
                </a:cubicBezTo>
                <a:cubicBezTo>
                  <a:pt x="363615" y="409523"/>
                  <a:pt x="363463" y="409142"/>
                  <a:pt x="363158" y="408837"/>
                </a:cubicBezTo>
                <a:cubicBezTo>
                  <a:pt x="362854" y="408685"/>
                  <a:pt x="362549" y="408532"/>
                  <a:pt x="362244" y="408380"/>
                </a:cubicBezTo>
                <a:cubicBezTo>
                  <a:pt x="361939" y="408227"/>
                  <a:pt x="361558" y="408075"/>
                  <a:pt x="361101" y="407923"/>
                </a:cubicBezTo>
                <a:close/>
                <a:moveTo>
                  <a:pt x="123128" y="407923"/>
                </a:moveTo>
                <a:cubicBezTo>
                  <a:pt x="122976" y="408227"/>
                  <a:pt x="122824" y="408456"/>
                  <a:pt x="122671" y="408608"/>
                </a:cubicBezTo>
                <a:cubicBezTo>
                  <a:pt x="122519" y="408761"/>
                  <a:pt x="122443" y="408989"/>
                  <a:pt x="122443" y="409294"/>
                </a:cubicBezTo>
                <a:lnTo>
                  <a:pt x="125355" y="409682"/>
                </a:lnTo>
                <a:lnTo>
                  <a:pt x="125186" y="408837"/>
                </a:lnTo>
                <a:cubicBezTo>
                  <a:pt x="124881" y="408685"/>
                  <a:pt x="124576" y="408532"/>
                  <a:pt x="124271" y="408380"/>
                </a:cubicBezTo>
                <a:cubicBezTo>
                  <a:pt x="123967" y="408227"/>
                  <a:pt x="123586" y="408075"/>
                  <a:pt x="123128" y="407923"/>
                </a:cubicBezTo>
                <a:close/>
                <a:moveTo>
                  <a:pt x="60759" y="407923"/>
                </a:moveTo>
                <a:cubicBezTo>
                  <a:pt x="60378" y="408075"/>
                  <a:pt x="60035" y="408227"/>
                  <a:pt x="59730" y="408380"/>
                </a:cubicBezTo>
                <a:cubicBezTo>
                  <a:pt x="59730" y="408837"/>
                  <a:pt x="59730" y="409066"/>
                  <a:pt x="59730" y="409066"/>
                </a:cubicBezTo>
                <a:cubicBezTo>
                  <a:pt x="60035" y="408913"/>
                  <a:pt x="60339" y="408837"/>
                  <a:pt x="60644" y="408837"/>
                </a:cubicBezTo>
                <a:cubicBezTo>
                  <a:pt x="60949" y="408837"/>
                  <a:pt x="61330" y="408685"/>
                  <a:pt x="61787" y="408380"/>
                </a:cubicBezTo>
                <a:cubicBezTo>
                  <a:pt x="61482" y="407923"/>
                  <a:pt x="61140" y="407770"/>
                  <a:pt x="60759" y="407923"/>
                </a:cubicBezTo>
                <a:close/>
                <a:moveTo>
                  <a:pt x="1710527" y="407694"/>
                </a:moveTo>
                <a:lnTo>
                  <a:pt x="1710070" y="407923"/>
                </a:lnTo>
                <a:lnTo>
                  <a:pt x="1710298" y="408151"/>
                </a:lnTo>
                <a:lnTo>
                  <a:pt x="1710298" y="407923"/>
                </a:lnTo>
                <a:close/>
                <a:moveTo>
                  <a:pt x="1645985" y="407694"/>
                </a:moveTo>
                <a:lnTo>
                  <a:pt x="1645757" y="407923"/>
                </a:lnTo>
                <a:lnTo>
                  <a:pt x="1646214" y="407923"/>
                </a:lnTo>
                <a:cubicBezTo>
                  <a:pt x="1646366" y="407923"/>
                  <a:pt x="1646519" y="407846"/>
                  <a:pt x="1646671" y="407694"/>
                </a:cubicBezTo>
                <a:close/>
                <a:moveTo>
                  <a:pt x="1532600" y="407694"/>
                </a:moveTo>
                <a:cubicBezTo>
                  <a:pt x="1532295" y="408304"/>
                  <a:pt x="1531914" y="408761"/>
                  <a:pt x="1531457" y="409066"/>
                </a:cubicBezTo>
                <a:cubicBezTo>
                  <a:pt x="1531609" y="409066"/>
                  <a:pt x="1531685" y="409104"/>
                  <a:pt x="1531685" y="409180"/>
                </a:cubicBezTo>
                <a:cubicBezTo>
                  <a:pt x="1531685" y="409256"/>
                  <a:pt x="1531762" y="409294"/>
                  <a:pt x="1531914" y="409294"/>
                </a:cubicBezTo>
                <a:lnTo>
                  <a:pt x="1532143" y="409294"/>
                </a:lnTo>
                <a:lnTo>
                  <a:pt x="1532828" y="407923"/>
                </a:lnTo>
                <a:cubicBezTo>
                  <a:pt x="1532676" y="407923"/>
                  <a:pt x="1532600" y="407846"/>
                  <a:pt x="1532600" y="407694"/>
                </a:cubicBezTo>
                <a:close/>
                <a:moveTo>
                  <a:pt x="1434454" y="407694"/>
                </a:moveTo>
                <a:cubicBezTo>
                  <a:pt x="1433997" y="408151"/>
                  <a:pt x="1433540" y="408532"/>
                  <a:pt x="1433082" y="408837"/>
                </a:cubicBezTo>
                <a:cubicBezTo>
                  <a:pt x="1433387" y="409142"/>
                  <a:pt x="1433540" y="409294"/>
                  <a:pt x="1433540" y="409294"/>
                </a:cubicBezTo>
                <a:cubicBezTo>
                  <a:pt x="1434149" y="408685"/>
                  <a:pt x="1434606" y="408304"/>
                  <a:pt x="1434911" y="408151"/>
                </a:cubicBezTo>
                <a:cubicBezTo>
                  <a:pt x="1434606" y="407846"/>
                  <a:pt x="1434454" y="407694"/>
                  <a:pt x="1434454" y="407694"/>
                </a:cubicBezTo>
                <a:close/>
                <a:moveTo>
                  <a:pt x="1099707" y="407694"/>
                </a:moveTo>
                <a:cubicBezTo>
                  <a:pt x="1099555" y="407694"/>
                  <a:pt x="1099403" y="407770"/>
                  <a:pt x="1099250" y="407923"/>
                </a:cubicBezTo>
                <a:cubicBezTo>
                  <a:pt x="1099250" y="408227"/>
                  <a:pt x="1099326" y="408456"/>
                  <a:pt x="1099479" y="408608"/>
                </a:cubicBezTo>
                <a:lnTo>
                  <a:pt x="1099707" y="408608"/>
                </a:lnTo>
                <a:close/>
                <a:moveTo>
                  <a:pt x="896939" y="407694"/>
                </a:moveTo>
                <a:cubicBezTo>
                  <a:pt x="896025" y="407999"/>
                  <a:pt x="895492" y="408189"/>
                  <a:pt x="895339" y="408265"/>
                </a:cubicBezTo>
                <a:cubicBezTo>
                  <a:pt x="895187" y="408342"/>
                  <a:pt x="895187" y="408685"/>
                  <a:pt x="895339" y="409294"/>
                </a:cubicBezTo>
                <a:close/>
                <a:moveTo>
                  <a:pt x="742025" y="407694"/>
                </a:moveTo>
                <a:cubicBezTo>
                  <a:pt x="741720" y="408304"/>
                  <a:pt x="741339" y="408761"/>
                  <a:pt x="740882" y="409066"/>
                </a:cubicBezTo>
                <a:cubicBezTo>
                  <a:pt x="741034" y="409066"/>
                  <a:pt x="741110" y="409104"/>
                  <a:pt x="741110" y="409180"/>
                </a:cubicBezTo>
                <a:cubicBezTo>
                  <a:pt x="741110" y="409256"/>
                  <a:pt x="741187" y="409294"/>
                  <a:pt x="741339" y="409294"/>
                </a:cubicBezTo>
                <a:lnTo>
                  <a:pt x="741568" y="409294"/>
                </a:lnTo>
                <a:lnTo>
                  <a:pt x="742253" y="407923"/>
                </a:lnTo>
                <a:cubicBezTo>
                  <a:pt x="742101" y="407923"/>
                  <a:pt x="742025" y="407846"/>
                  <a:pt x="742025" y="407694"/>
                </a:cubicBezTo>
                <a:close/>
                <a:moveTo>
                  <a:pt x="577052" y="407694"/>
                </a:moveTo>
                <a:lnTo>
                  <a:pt x="576595" y="407923"/>
                </a:lnTo>
                <a:lnTo>
                  <a:pt x="576823" y="408151"/>
                </a:lnTo>
                <a:lnTo>
                  <a:pt x="576823" y="407923"/>
                </a:lnTo>
                <a:close/>
                <a:moveTo>
                  <a:pt x="291226" y="407694"/>
                </a:moveTo>
                <a:cubicBezTo>
                  <a:pt x="291073" y="407846"/>
                  <a:pt x="290997" y="408151"/>
                  <a:pt x="290997" y="408608"/>
                </a:cubicBezTo>
                <a:lnTo>
                  <a:pt x="291454" y="408608"/>
                </a:lnTo>
                <a:cubicBezTo>
                  <a:pt x="291454" y="407999"/>
                  <a:pt x="291454" y="407694"/>
                  <a:pt x="291454" y="407694"/>
                </a:cubicBezTo>
                <a:close/>
                <a:moveTo>
                  <a:pt x="288482" y="407694"/>
                </a:moveTo>
                <a:cubicBezTo>
                  <a:pt x="288178" y="407999"/>
                  <a:pt x="288025" y="408265"/>
                  <a:pt x="288025" y="408494"/>
                </a:cubicBezTo>
                <a:cubicBezTo>
                  <a:pt x="288025" y="408723"/>
                  <a:pt x="287873" y="409066"/>
                  <a:pt x="287568" y="409523"/>
                </a:cubicBezTo>
                <a:cubicBezTo>
                  <a:pt x="288025" y="409218"/>
                  <a:pt x="288520" y="408989"/>
                  <a:pt x="289054" y="408837"/>
                </a:cubicBezTo>
                <a:cubicBezTo>
                  <a:pt x="289587" y="408685"/>
                  <a:pt x="290082" y="408456"/>
                  <a:pt x="290540" y="408151"/>
                </a:cubicBezTo>
                <a:cubicBezTo>
                  <a:pt x="290082" y="407999"/>
                  <a:pt x="289702" y="407923"/>
                  <a:pt x="289397" y="407923"/>
                </a:cubicBezTo>
                <a:cubicBezTo>
                  <a:pt x="289092" y="407923"/>
                  <a:pt x="288787" y="407846"/>
                  <a:pt x="288482" y="407694"/>
                </a:cubicBezTo>
                <a:close/>
                <a:moveTo>
                  <a:pt x="279567" y="407694"/>
                </a:moveTo>
                <a:cubicBezTo>
                  <a:pt x="279415" y="407694"/>
                  <a:pt x="279262" y="407770"/>
                  <a:pt x="279110" y="407923"/>
                </a:cubicBezTo>
                <a:lnTo>
                  <a:pt x="279338" y="407923"/>
                </a:lnTo>
                <a:close/>
                <a:moveTo>
                  <a:pt x="248706" y="407694"/>
                </a:moveTo>
                <a:cubicBezTo>
                  <a:pt x="248401" y="407846"/>
                  <a:pt x="248249" y="407923"/>
                  <a:pt x="248249" y="407923"/>
                </a:cubicBezTo>
                <a:cubicBezTo>
                  <a:pt x="248096" y="407923"/>
                  <a:pt x="248020" y="407999"/>
                  <a:pt x="248020" y="408151"/>
                </a:cubicBezTo>
                <a:cubicBezTo>
                  <a:pt x="248020" y="408304"/>
                  <a:pt x="248058" y="408380"/>
                  <a:pt x="248134" y="408380"/>
                </a:cubicBezTo>
                <a:cubicBezTo>
                  <a:pt x="248211" y="408380"/>
                  <a:pt x="248249" y="408456"/>
                  <a:pt x="248249" y="408608"/>
                </a:cubicBezTo>
                <a:cubicBezTo>
                  <a:pt x="248554" y="408304"/>
                  <a:pt x="248706" y="408075"/>
                  <a:pt x="248706" y="407923"/>
                </a:cubicBezTo>
                <a:close/>
                <a:moveTo>
                  <a:pt x="167477" y="407694"/>
                </a:moveTo>
                <a:cubicBezTo>
                  <a:pt x="166715" y="407999"/>
                  <a:pt x="166296" y="408189"/>
                  <a:pt x="166219" y="408265"/>
                </a:cubicBezTo>
                <a:cubicBezTo>
                  <a:pt x="166143" y="408342"/>
                  <a:pt x="166181" y="408761"/>
                  <a:pt x="166334" y="409523"/>
                </a:cubicBezTo>
                <a:cubicBezTo>
                  <a:pt x="166486" y="408913"/>
                  <a:pt x="166867" y="408304"/>
                  <a:pt x="167477" y="407694"/>
                </a:cubicBezTo>
                <a:close/>
                <a:moveTo>
                  <a:pt x="74360" y="407694"/>
                </a:moveTo>
                <a:lnTo>
                  <a:pt x="74132" y="407923"/>
                </a:lnTo>
                <a:lnTo>
                  <a:pt x="74589" y="407923"/>
                </a:lnTo>
                <a:cubicBezTo>
                  <a:pt x="74741" y="407923"/>
                  <a:pt x="74894" y="407846"/>
                  <a:pt x="75046" y="407694"/>
                </a:cubicBezTo>
                <a:close/>
                <a:moveTo>
                  <a:pt x="1765619" y="407465"/>
                </a:moveTo>
                <a:cubicBezTo>
                  <a:pt x="1765162" y="407618"/>
                  <a:pt x="1764781" y="407694"/>
                  <a:pt x="1764476" y="407694"/>
                </a:cubicBezTo>
                <a:cubicBezTo>
                  <a:pt x="1764172" y="407694"/>
                  <a:pt x="1763791" y="407770"/>
                  <a:pt x="1763333" y="407923"/>
                </a:cubicBezTo>
                <a:cubicBezTo>
                  <a:pt x="1763486" y="408227"/>
                  <a:pt x="1763410" y="408913"/>
                  <a:pt x="1763105" y="409980"/>
                </a:cubicBezTo>
                <a:cubicBezTo>
                  <a:pt x="1763562" y="409523"/>
                  <a:pt x="1763981" y="409142"/>
                  <a:pt x="1764362" y="408837"/>
                </a:cubicBezTo>
                <a:cubicBezTo>
                  <a:pt x="1764743" y="408532"/>
                  <a:pt x="1765162" y="408075"/>
                  <a:pt x="1765619" y="407465"/>
                </a:cubicBezTo>
                <a:close/>
                <a:moveTo>
                  <a:pt x="1036842" y="407465"/>
                </a:moveTo>
                <a:cubicBezTo>
                  <a:pt x="1036842" y="407618"/>
                  <a:pt x="1036766" y="407770"/>
                  <a:pt x="1036614" y="407923"/>
                </a:cubicBezTo>
                <a:cubicBezTo>
                  <a:pt x="1036919" y="407618"/>
                  <a:pt x="1037071" y="407465"/>
                  <a:pt x="1037071" y="407465"/>
                </a:cubicBezTo>
                <a:close/>
                <a:moveTo>
                  <a:pt x="974435" y="407465"/>
                </a:moveTo>
                <a:cubicBezTo>
                  <a:pt x="974435" y="408837"/>
                  <a:pt x="974892" y="409599"/>
                  <a:pt x="975806" y="409751"/>
                </a:cubicBezTo>
                <a:lnTo>
                  <a:pt x="976263" y="409294"/>
                </a:lnTo>
                <a:cubicBezTo>
                  <a:pt x="975959" y="408989"/>
                  <a:pt x="975692" y="408723"/>
                  <a:pt x="975463" y="408494"/>
                </a:cubicBezTo>
                <a:cubicBezTo>
                  <a:pt x="975235" y="408265"/>
                  <a:pt x="974892" y="407923"/>
                  <a:pt x="974435" y="407465"/>
                </a:cubicBezTo>
                <a:close/>
                <a:moveTo>
                  <a:pt x="632144" y="407465"/>
                </a:moveTo>
                <a:cubicBezTo>
                  <a:pt x="631687" y="407618"/>
                  <a:pt x="631306" y="407694"/>
                  <a:pt x="631001" y="407694"/>
                </a:cubicBezTo>
                <a:cubicBezTo>
                  <a:pt x="630697" y="407694"/>
                  <a:pt x="630316" y="407770"/>
                  <a:pt x="629858" y="407923"/>
                </a:cubicBezTo>
                <a:cubicBezTo>
                  <a:pt x="630011" y="408227"/>
                  <a:pt x="629934" y="408913"/>
                  <a:pt x="629630" y="409980"/>
                </a:cubicBezTo>
                <a:cubicBezTo>
                  <a:pt x="630087" y="409523"/>
                  <a:pt x="630506" y="409142"/>
                  <a:pt x="630887" y="408837"/>
                </a:cubicBezTo>
                <a:cubicBezTo>
                  <a:pt x="631268" y="408532"/>
                  <a:pt x="631687" y="408075"/>
                  <a:pt x="632144" y="407465"/>
                </a:cubicBezTo>
                <a:close/>
                <a:moveTo>
                  <a:pt x="129703" y="407284"/>
                </a:moveTo>
                <a:lnTo>
                  <a:pt x="129301" y="407351"/>
                </a:lnTo>
                <a:cubicBezTo>
                  <a:pt x="129148" y="407427"/>
                  <a:pt x="128996" y="407465"/>
                  <a:pt x="128843" y="407465"/>
                </a:cubicBezTo>
                <a:cubicBezTo>
                  <a:pt x="128843" y="407618"/>
                  <a:pt x="128767" y="407770"/>
                  <a:pt x="128615" y="407923"/>
                </a:cubicBezTo>
                <a:cubicBezTo>
                  <a:pt x="128920" y="407923"/>
                  <a:pt x="129224" y="407999"/>
                  <a:pt x="129529" y="408151"/>
                </a:cubicBezTo>
                <a:close/>
                <a:moveTo>
                  <a:pt x="905109" y="407249"/>
                </a:moveTo>
                <a:lnTo>
                  <a:pt x="904026" y="407465"/>
                </a:lnTo>
                <a:cubicBezTo>
                  <a:pt x="904331" y="407618"/>
                  <a:pt x="904483" y="407732"/>
                  <a:pt x="904483" y="407808"/>
                </a:cubicBezTo>
                <a:cubicBezTo>
                  <a:pt x="904483" y="407884"/>
                  <a:pt x="904635" y="407923"/>
                  <a:pt x="904940" y="407923"/>
                </a:cubicBezTo>
                <a:close/>
                <a:moveTo>
                  <a:pt x="1930592" y="407237"/>
                </a:moveTo>
                <a:cubicBezTo>
                  <a:pt x="1930288" y="407237"/>
                  <a:pt x="1930059" y="407313"/>
                  <a:pt x="1929906" y="407465"/>
                </a:cubicBezTo>
                <a:lnTo>
                  <a:pt x="1930592" y="407465"/>
                </a:lnTo>
                <a:close/>
                <a:moveTo>
                  <a:pt x="1907961" y="407237"/>
                </a:moveTo>
                <a:cubicBezTo>
                  <a:pt x="1908266" y="407542"/>
                  <a:pt x="1908494" y="407694"/>
                  <a:pt x="1908647" y="407694"/>
                </a:cubicBezTo>
                <a:cubicBezTo>
                  <a:pt x="1908799" y="407694"/>
                  <a:pt x="1908951" y="407770"/>
                  <a:pt x="1909104" y="407923"/>
                </a:cubicBezTo>
                <a:lnTo>
                  <a:pt x="1909447" y="407237"/>
                </a:lnTo>
                <a:close/>
                <a:moveTo>
                  <a:pt x="1853554" y="407237"/>
                </a:moveTo>
                <a:lnTo>
                  <a:pt x="1852411" y="408380"/>
                </a:lnTo>
                <a:cubicBezTo>
                  <a:pt x="1852564" y="408380"/>
                  <a:pt x="1852716" y="408456"/>
                  <a:pt x="1852868" y="408608"/>
                </a:cubicBezTo>
                <a:cubicBezTo>
                  <a:pt x="1853021" y="408304"/>
                  <a:pt x="1853402" y="407923"/>
                  <a:pt x="1854011" y="407465"/>
                </a:cubicBezTo>
                <a:cubicBezTo>
                  <a:pt x="1853706" y="407313"/>
                  <a:pt x="1853554" y="407237"/>
                  <a:pt x="1853554" y="407237"/>
                </a:cubicBezTo>
                <a:close/>
                <a:moveTo>
                  <a:pt x="1846925" y="407237"/>
                </a:moveTo>
                <a:cubicBezTo>
                  <a:pt x="1846925" y="407542"/>
                  <a:pt x="1846848" y="407770"/>
                  <a:pt x="1846696" y="407923"/>
                </a:cubicBezTo>
                <a:cubicBezTo>
                  <a:pt x="1846544" y="408075"/>
                  <a:pt x="1846468" y="408227"/>
                  <a:pt x="1846468" y="408380"/>
                </a:cubicBezTo>
                <a:cubicBezTo>
                  <a:pt x="1846620" y="408532"/>
                  <a:pt x="1846772" y="408608"/>
                  <a:pt x="1846925" y="408608"/>
                </a:cubicBezTo>
                <a:cubicBezTo>
                  <a:pt x="1846925" y="408151"/>
                  <a:pt x="1847230" y="407770"/>
                  <a:pt x="1847839" y="407465"/>
                </a:cubicBezTo>
                <a:cubicBezTo>
                  <a:pt x="1847534" y="407313"/>
                  <a:pt x="1847230" y="407237"/>
                  <a:pt x="1846925" y="407237"/>
                </a:cubicBezTo>
                <a:close/>
                <a:moveTo>
                  <a:pt x="1769277" y="407237"/>
                </a:moveTo>
                <a:cubicBezTo>
                  <a:pt x="1769124" y="407237"/>
                  <a:pt x="1769010" y="407275"/>
                  <a:pt x="1768934" y="407351"/>
                </a:cubicBezTo>
                <a:cubicBezTo>
                  <a:pt x="1768858" y="407427"/>
                  <a:pt x="1768744" y="407465"/>
                  <a:pt x="1768591" y="407465"/>
                </a:cubicBezTo>
                <a:lnTo>
                  <a:pt x="1768591" y="407694"/>
                </a:lnTo>
                <a:cubicBezTo>
                  <a:pt x="1768744" y="407542"/>
                  <a:pt x="1768972" y="407465"/>
                  <a:pt x="1769277" y="407465"/>
                </a:cubicBezTo>
                <a:close/>
                <a:moveTo>
                  <a:pt x="1753504" y="407237"/>
                </a:moveTo>
                <a:lnTo>
                  <a:pt x="1753275" y="407465"/>
                </a:lnTo>
                <a:lnTo>
                  <a:pt x="1753504" y="407465"/>
                </a:lnTo>
                <a:close/>
                <a:moveTo>
                  <a:pt x="1639813" y="407237"/>
                </a:moveTo>
                <a:cubicBezTo>
                  <a:pt x="1639356" y="407846"/>
                  <a:pt x="1639089" y="408227"/>
                  <a:pt x="1639013" y="408380"/>
                </a:cubicBezTo>
                <a:cubicBezTo>
                  <a:pt x="1638937" y="408532"/>
                  <a:pt x="1639051" y="408761"/>
                  <a:pt x="1639356" y="409066"/>
                </a:cubicBezTo>
                <a:cubicBezTo>
                  <a:pt x="1639965" y="408761"/>
                  <a:pt x="1640499" y="408532"/>
                  <a:pt x="1640956" y="408380"/>
                </a:cubicBezTo>
                <a:cubicBezTo>
                  <a:pt x="1640347" y="408075"/>
                  <a:pt x="1639965" y="407694"/>
                  <a:pt x="1639813" y="407237"/>
                </a:cubicBezTo>
                <a:close/>
                <a:moveTo>
                  <a:pt x="1598208" y="407237"/>
                </a:moveTo>
                <a:lnTo>
                  <a:pt x="1598208" y="407465"/>
                </a:lnTo>
                <a:lnTo>
                  <a:pt x="1598894" y="407465"/>
                </a:lnTo>
                <a:lnTo>
                  <a:pt x="1598894" y="407237"/>
                </a:lnTo>
                <a:close/>
                <a:moveTo>
                  <a:pt x="1593407" y="407237"/>
                </a:moveTo>
                <a:cubicBezTo>
                  <a:pt x="1593407" y="407542"/>
                  <a:pt x="1593331" y="407770"/>
                  <a:pt x="1593179" y="407923"/>
                </a:cubicBezTo>
                <a:lnTo>
                  <a:pt x="1593407" y="407923"/>
                </a:lnTo>
                <a:cubicBezTo>
                  <a:pt x="1593560" y="407770"/>
                  <a:pt x="1593636" y="407542"/>
                  <a:pt x="1593636" y="407237"/>
                </a:cubicBezTo>
                <a:close/>
                <a:moveTo>
                  <a:pt x="1533857" y="407237"/>
                </a:moveTo>
                <a:lnTo>
                  <a:pt x="1534200" y="407465"/>
                </a:lnTo>
                <a:cubicBezTo>
                  <a:pt x="1534352" y="407465"/>
                  <a:pt x="1534428" y="407389"/>
                  <a:pt x="1534428" y="407237"/>
                </a:cubicBezTo>
                <a:close/>
                <a:moveTo>
                  <a:pt x="1482079" y="407237"/>
                </a:moveTo>
                <a:cubicBezTo>
                  <a:pt x="1481927" y="407237"/>
                  <a:pt x="1481851" y="407313"/>
                  <a:pt x="1481851" y="407465"/>
                </a:cubicBezTo>
                <a:lnTo>
                  <a:pt x="1482079" y="407465"/>
                </a:lnTo>
                <a:lnTo>
                  <a:pt x="1482308" y="407465"/>
                </a:lnTo>
                <a:cubicBezTo>
                  <a:pt x="1482155" y="407313"/>
                  <a:pt x="1482079" y="407237"/>
                  <a:pt x="1482079" y="407237"/>
                </a:cubicBezTo>
                <a:close/>
                <a:moveTo>
                  <a:pt x="1368617" y="407237"/>
                </a:moveTo>
                <a:cubicBezTo>
                  <a:pt x="1368313" y="407237"/>
                  <a:pt x="1368084" y="407313"/>
                  <a:pt x="1367931" y="407465"/>
                </a:cubicBezTo>
                <a:lnTo>
                  <a:pt x="1368617" y="407465"/>
                </a:lnTo>
                <a:close/>
                <a:moveTo>
                  <a:pt x="1345986" y="407237"/>
                </a:moveTo>
                <a:cubicBezTo>
                  <a:pt x="1346291" y="407542"/>
                  <a:pt x="1346519" y="407694"/>
                  <a:pt x="1346672" y="407694"/>
                </a:cubicBezTo>
                <a:cubicBezTo>
                  <a:pt x="1346824" y="407694"/>
                  <a:pt x="1346977" y="407770"/>
                  <a:pt x="1347129" y="407923"/>
                </a:cubicBezTo>
                <a:lnTo>
                  <a:pt x="1347472" y="407237"/>
                </a:lnTo>
                <a:close/>
                <a:moveTo>
                  <a:pt x="1291579" y="407237"/>
                </a:moveTo>
                <a:lnTo>
                  <a:pt x="1290436" y="408380"/>
                </a:lnTo>
                <a:cubicBezTo>
                  <a:pt x="1290589" y="408380"/>
                  <a:pt x="1290741" y="408456"/>
                  <a:pt x="1290893" y="408608"/>
                </a:cubicBezTo>
                <a:cubicBezTo>
                  <a:pt x="1291046" y="408304"/>
                  <a:pt x="1291427" y="407923"/>
                  <a:pt x="1292036" y="407465"/>
                </a:cubicBezTo>
                <a:cubicBezTo>
                  <a:pt x="1291731" y="407313"/>
                  <a:pt x="1291579" y="407237"/>
                  <a:pt x="1291579" y="407237"/>
                </a:cubicBezTo>
                <a:close/>
                <a:moveTo>
                  <a:pt x="1284950" y="407237"/>
                </a:moveTo>
                <a:cubicBezTo>
                  <a:pt x="1284950" y="407542"/>
                  <a:pt x="1284874" y="407770"/>
                  <a:pt x="1284721" y="407923"/>
                </a:cubicBezTo>
                <a:cubicBezTo>
                  <a:pt x="1284569" y="408075"/>
                  <a:pt x="1284493" y="408227"/>
                  <a:pt x="1284493" y="408380"/>
                </a:cubicBezTo>
                <a:cubicBezTo>
                  <a:pt x="1284645" y="408532"/>
                  <a:pt x="1284797" y="408608"/>
                  <a:pt x="1284950" y="408608"/>
                </a:cubicBezTo>
                <a:cubicBezTo>
                  <a:pt x="1284950" y="408151"/>
                  <a:pt x="1285255" y="407770"/>
                  <a:pt x="1285864" y="407465"/>
                </a:cubicBezTo>
                <a:cubicBezTo>
                  <a:pt x="1285559" y="407313"/>
                  <a:pt x="1285255" y="407237"/>
                  <a:pt x="1284950" y="407237"/>
                </a:cubicBezTo>
                <a:close/>
                <a:moveTo>
                  <a:pt x="1047815" y="407237"/>
                </a:moveTo>
                <a:cubicBezTo>
                  <a:pt x="1047053" y="407542"/>
                  <a:pt x="1046634" y="407770"/>
                  <a:pt x="1046558" y="407923"/>
                </a:cubicBezTo>
                <a:lnTo>
                  <a:pt x="1046874" y="408555"/>
                </a:lnTo>
                <a:lnTo>
                  <a:pt x="1047244" y="408037"/>
                </a:lnTo>
                <a:cubicBezTo>
                  <a:pt x="1047320" y="407808"/>
                  <a:pt x="1047510" y="407542"/>
                  <a:pt x="1047815" y="407237"/>
                </a:cubicBezTo>
                <a:close/>
                <a:moveTo>
                  <a:pt x="1040043" y="407237"/>
                </a:moveTo>
                <a:lnTo>
                  <a:pt x="1040271" y="407465"/>
                </a:lnTo>
                <a:lnTo>
                  <a:pt x="1040271" y="407237"/>
                </a:lnTo>
                <a:close/>
                <a:moveTo>
                  <a:pt x="987922" y="407237"/>
                </a:moveTo>
                <a:cubicBezTo>
                  <a:pt x="987617" y="407542"/>
                  <a:pt x="987389" y="407732"/>
                  <a:pt x="987236" y="407808"/>
                </a:cubicBezTo>
                <a:cubicBezTo>
                  <a:pt x="987084" y="407884"/>
                  <a:pt x="986931" y="408075"/>
                  <a:pt x="986779" y="408380"/>
                </a:cubicBezTo>
                <a:cubicBezTo>
                  <a:pt x="987084" y="408532"/>
                  <a:pt x="987236" y="408646"/>
                  <a:pt x="987236" y="408723"/>
                </a:cubicBezTo>
                <a:cubicBezTo>
                  <a:pt x="987236" y="408799"/>
                  <a:pt x="987312" y="408913"/>
                  <a:pt x="987465" y="409066"/>
                </a:cubicBezTo>
                <a:cubicBezTo>
                  <a:pt x="988074" y="408761"/>
                  <a:pt x="988608" y="408532"/>
                  <a:pt x="989065" y="408380"/>
                </a:cubicBezTo>
                <a:close/>
                <a:moveTo>
                  <a:pt x="893053" y="407237"/>
                </a:moveTo>
                <a:cubicBezTo>
                  <a:pt x="892443" y="407084"/>
                  <a:pt x="891986" y="407389"/>
                  <a:pt x="891682" y="408151"/>
                </a:cubicBezTo>
                <a:cubicBezTo>
                  <a:pt x="892139" y="407999"/>
                  <a:pt x="892596" y="407846"/>
                  <a:pt x="893053" y="407694"/>
                </a:cubicBezTo>
                <a:lnTo>
                  <a:pt x="894120" y="407237"/>
                </a:lnTo>
                <a:close/>
                <a:moveTo>
                  <a:pt x="743282" y="407237"/>
                </a:moveTo>
                <a:lnTo>
                  <a:pt x="743625" y="407465"/>
                </a:lnTo>
                <a:cubicBezTo>
                  <a:pt x="743777" y="407465"/>
                  <a:pt x="743853" y="407389"/>
                  <a:pt x="743853" y="407237"/>
                </a:cubicBezTo>
                <a:close/>
                <a:moveTo>
                  <a:pt x="691504" y="407237"/>
                </a:moveTo>
                <a:cubicBezTo>
                  <a:pt x="691352" y="407237"/>
                  <a:pt x="691276" y="407313"/>
                  <a:pt x="691276" y="407465"/>
                </a:cubicBezTo>
                <a:lnTo>
                  <a:pt x="691504" y="407465"/>
                </a:lnTo>
                <a:lnTo>
                  <a:pt x="691733" y="407465"/>
                </a:lnTo>
                <a:cubicBezTo>
                  <a:pt x="691580" y="407313"/>
                  <a:pt x="691504" y="407237"/>
                  <a:pt x="691504" y="407237"/>
                </a:cubicBezTo>
                <a:close/>
                <a:moveTo>
                  <a:pt x="635802" y="407237"/>
                </a:moveTo>
                <a:cubicBezTo>
                  <a:pt x="635650" y="407237"/>
                  <a:pt x="635535" y="407275"/>
                  <a:pt x="635459" y="407351"/>
                </a:cubicBezTo>
                <a:cubicBezTo>
                  <a:pt x="635383" y="407427"/>
                  <a:pt x="635269" y="407465"/>
                  <a:pt x="635116" y="407465"/>
                </a:cubicBezTo>
                <a:lnTo>
                  <a:pt x="635116" y="407694"/>
                </a:lnTo>
                <a:cubicBezTo>
                  <a:pt x="635269" y="407542"/>
                  <a:pt x="635497" y="407465"/>
                  <a:pt x="635802" y="407465"/>
                </a:cubicBezTo>
                <a:close/>
                <a:moveTo>
                  <a:pt x="620028" y="407237"/>
                </a:moveTo>
                <a:lnTo>
                  <a:pt x="619800" y="407465"/>
                </a:lnTo>
                <a:lnTo>
                  <a:pt x="620028" y="407465"/>
                </a:lnTo>
                <a:close/>
                <a:moveTo>
                  <a:pt x="435167" y="407237"/>
                </a:moveTo>
                <a:cubicBezTo>
                  <a:pt x="434862" y="407237"/>
                  <a:pt x="434634" y="407313"/>
                  <a:pt x="434481" y="407465"/>
                </a:cubicBezTo>
                <a:lnTo>
                  <a:pt x="435167" y="407465"/>
                </a:lnTo>
                <a:close/>
                <a:moveTo>
                  <a:pt x="412536" y="407237"/>
                </a:moveTo>
                <a:cubicBezTo>
                  <a:pt x="412841" y="407542"/>
                  <a:pt x="413069" y="407694"/>
                  <a:pt x="413222" y="407694"/>
                </a:cubicBezTo>
                <a:cubicBezTo>
                  <a:pt x="413374" y="407694"/>
                  <a:pt x="413527" y="407770"/>
                  <a:pt x="413679" y="407923"/>
                </a:cubicBezTo>
                <a:lnTo>
                  <a:pt x="414022" y="407237"/>
                </a:lnTo>
                <a:close/>
                <a:moveTo>
                  <a:pt x="358129" y="407237"/>
                </a:moveTo>
                <a:lnTo>
                  <a:pt x="356986" y="408380"/>
                </a:lnTo>
                <a:cubicBezTo>
                  <a:pt x="357138" y="408380"/>
                  <a:pt x="357291" y="408456"/>
                  <a:pt x="357443" y="408608"/>
                </a:cubicBezTo>
                <a:cubicBezTo>
                  <a:pt x="357596" y="408304"/>
                  <a:pt x="357977" y="407923"/>
                  <a:pt x="358586" y="407465"/>
                </a:cubicBezTo>
                <a:cubicBezTo>
                  <a:pt x="358282" y="407313"/>
                  <a:pt x="358129" y="407237"/>
                  <a:pt x="358129" y="407237"/>
                </a:cubicBezTo>
                <a:close/>
                <a:moveTo>
                  <a:pt x="351500" y="407237"/>
                </a:moveTo>
                <a:cubicBezTo>
                  <a:pt x="351500" y="407542"/>
                  <a:pt x="351423" y="407770"/>
                  <a:pt x="351271" y="407923"/>
                </a:cubicBezTo>
                <a:cubicBezTo>
                  <a:pt x="351119" y="408075"/>
                  <a:pt x="351043" y="408227"/>
                  <a:pt x="351043" y="408380"/>
                </a:cubicBezTo>
                <a:cubicBezTo>
                  <a:pt x="351195" y="408532"/>
                  <a:pt x="351347" y="408608"/>
                  <a:pt x="351500" y="408608"/>
                </a:cubicBezTo>
                <a:cubicBezTo>
                  <a:pt x="351500" y="408151"/>
                  <a:pt x="351805" y="407770"/>
                  <a:pt x="352414" y="407465"/>
                </a:cubicBezTo>
                <a:cubicBezTo>
                  <a:pt x="352109" y="407313"/>
                  <a:pt x="351805" y="407237"/>
                  <a:pt x="351500" y="407237"/>
                </a:cubicBezTo>
                <a:close/>
                <a:moveTo>
                  <a:pt x="266079" y="407237"/>
                </a:moveTo>
                <a:cubicBezTo>
                  <a:pt x="265927" y="407542"/>
                  <a:pt x="265775" y="407732"/>
                  <a:pt x="265622" y="407808"/>
                </a:cubicBezTo>
                <a:cubicBezTo>
                  <a:pt x="265470" y="407884"/>
                  <a:pt x="265241" y="408075"/>
                  <a:pt x="264936" y="408380"/>
                </a:cubicBezTo>
                <a:cubicBezTo>
                  <a:pt x="265241" y="408380"/>
                  <a:pt x="265394" y="408418"/>
                  <a:pt x="265394" y="408494"/>
                </a:cubicBezTo>
                <a:cubicBezTo>
                  <a:pt x="265394" y="408570"/>
                  <a:pt x="265470" y="408608"/>
                  <a:pt x="265622" y="408608"/>
                </a:cubicBezTo>
                <a:lnTo>
                  <a:pt x="266537" y="407694"/>
                </a:lnTo>
                <a:cubicBezTo>
                  <a:pt x="266537" y="407694"/>
                  <a:pt x="266384" y="407542"/>
                  <a:pt x="266079" y="407237"/>
                </a:cubicBezTo>
                <a:close/>
                <a:moveTo>
                  <a:pt x="239105" y="407237"/>
                </a:moveTo>
                <a:lnTo>
                  <a:pt x="238876" y="407465"/>
                </a:lnTo>
                <a:lnTo>
                  <a:pt x="238876" y="407923"/>
                </a:lnTo>
                <a:lnTo>
                  <a:pt x="239105" y="407923"/>
                </a:lnTo>
                <a:close/>
                <a:moveTo>
                  <a:pt x="232018" y="407237"/>
                </a:moveTo>
                <a:cubicBezTo>
                  <a:pt x="231866" y="407542"/>
                  <a:pt x="231713" y="407846"/>
                  <a:pt x="231561" y="408151"/>
                </a:cubicBezTo>
                <a:cubicBezTo>
                  <a:pt x="231409" y="408456"/>
                  <a:pt x="231180" y="408761"/>
                  <a:pt x="230875" y="409066"/>
                </a:cubicBezTo>
                <a:cubicBezTo>
                  <a:pt x="231028" y="409218"/>
                  <a:pt x="231180" y="409294"/>
                  <a:pt x="231332" y="409294"/>
                </a:cubicBezTo>
                <a:lnTo>
                  <a:pt x="231561" y="409294"/>
                </a:lnTo>
                <a:cubicBezTo>
                  <a:pt x="231866" y="408989"/>
                  <a:pt x="232171" y="408723"/>
                  <a:pt x="232475" y="408494"/>
                </a:cubicBezTo>
                <a:cubicBezTo>
                  <a:pt x="232780" y="408265"/>
                  <a:pt x="233085" y="407999"/>
                  <a:pt x="233390" y="407694"/>
                </a:cubicBezTo>
                <a:cubicBezTo>
                  <a:pt x="233390" y="407542"/>
                  <a:pt x="233314" y="407389"/>
                  <a:pt x="233161" y="407237"/>
                </a:cubicBezTo>
                <a:close/>
                <a:moveTo>
                  <a:pt x="174792" y="407237"/>
                </a:moveTo>
                <a:lnTo>
                  <a:pt x="174563" y="407465"/>
                </a:lnTo>
                <a:lnTo>
                  <a:pt x="174792" y="407465"/>
                </a:lnTo>
                <a:close/>
                <a:moveTo>
                  <a:pt x="163362" y="407237"/>
                </a:moveTo>
                <a:cubicBezTo>
                  <a:pt x="163057" y="407542"/>
                  <a:pt x="162752" y="407770"/>
                  <a:pt x="162448" y="407923"/>
                </a:cubicBezTo>
                <a:cubicBezTo>
                  <a:pt x="162600" y="408075"/>
                  <a:pt x="162676" y="408151"/>
                  <a:pt x="162676" y="408151"/>
                </a:cubicBezTo>
                <a:cubicBezTo>
                  <a:pt x="162981" y="407999"/>
                  <a:pt x="163286" y="407884"/>
                  <a:pt x="163590" y="407808"/>
                </a:cubicBezTo>
                <a:cubicBezTo>
                  <a:pt x="163895" y="407732"/>
                  <a:pt x="164276" y="407542"/>
                  <a:pt x="164734" y="407237"/>
                </a:cubicBezTo>
                <a:close/>
                <a:moveTo>
                  <a:pt x="135244" y="407237"/>
                </a:moveTo>
                <a:cubicBezTo>
                  <a:pt x="135244" y="407389"/>
                  <a:pt x="135168" y="407542"/>
                  <a:pt x="135016" y="407694"/>
                </a:cubicBezTo>
                <a:cubicBezTo>
                  <a:pt x="135016" y="407542"/>
                  <a:pt x="135054" y="407465"/>
                  <a:pt x="135130" y="407465"/>
                </a:cubicBezTo>
                <a:cubicBezTo>
                  <a:pt x="135206" y="407465"/>
                  <a:pt x="135244" y="407389"/>
                  <a:pt x="135244" y="407237"/>
                </a:cubicBezTo>
                <a:close/>
                <a:moveTo>
                  <a:pt x="68188" y="407237"/>
                </a:moveTo>
                <a:cubicBezTo>
                  <a:pt x="67731" y="407846"/>
                  <a:pt x="67464" y="408227"/>
                  <a:pt x="67388" y="408380"/>
                </a:cubicBezTo>
                <a:cubicBezTo>
                  <a:pt x="67312" y="408532"/>
                  <a:pt x="67426" y="408761"/>
                  <a:pt x="67731" y="409066"/>
                </a:cubicBezTo>
                <a:cubicBezTo>
                  <a:pt x="68341" y="408761"/>
                  <a:pt x="68874" y="408532"/>
                  <a:pt x="69331" y="408380"/>
                </a:cubicBezTo>
                <a:cubicBezTo>
                  <a:pt x="68721" y="408075"/>
                  <a:pt x="68341" y="407694"/>
                  <a:pt x="68188" y="407237"/>
                </a:cubicBezTo>
                <a:close/>
                <a:moveTo>
                  <a:pt x="26583" y="407237"/>
                </a:moveTo>
                <a:lnTo>
                  <a:pt x="26583" y="407465"/>
                </a:lnTo>
                <a:lnTo>
                  <a:pt x="27269" y="407465"/>
                </a:lnTo>
                <a:lnTo>
                  <a:pt x="27269" y="407237"/>
                </a:lnTo>
                <a:close/>
                <a:moveTo>
                  <a:pt x="21782" y="407237"/>
                </a:moveTo>
                <a:cubicBezTo>
                  <a:pt x="21782" y="407542"/>
                  <a:pt x="21706" y="407770"/>
                  <a:pt x="21554" y="407923"/>
                </a:cubicBezTo>
                <a:lnTo>
                  <a:pt x="21782" y="407923"/>
                </a:lnTo>
                <a:cubicBezTo>
                  <a:pt x="21935" y="407770"/>
                  <a:pt x="22011" y="407542"/>
                  <a:pt x="22011" y="407237"/>
                </a:cubicBezTo>
                <a:close/>
                <a:moveTo>
                  <a:pt x="1862927" y="407008"/>
                </a:moveTo>
                <a:cubicBezTo>
                  <a:pt x="1862927" y="407465"/>
                  <a:pt x="1862850" y="407770"/>
                  <a:pt x="1862698" y="407923"/>
                </a:cubicBezTo>
                <a:lnTo>
                  <a:pt x="1862927" y="407923"/>
                </a:lnTo>
                <a:cubicBezTo>
                  <a:pt x="1863079" y="407770"/>
                  <a:pt x="1863155" y="407465"/>
                  <a:pt x="1863155" y="407008"/>
                </a:cubicBezTo>
                <a:close/>
                <a:moveTo>
                  <a:pt x="1479565" y="407008"/>
                </a:moveTo>
                <a:cubicBezTo>
                  <a:pt x="1478955" y="407161"/>
                  <a:pt x="1478498" y="407237"/>
                  <a:pt x="1478193" y="407237"/>
                </a:cubicBezTo>
                <a:cubicBezTo>
                  <a:pt x="1477888" y="407237"/>
                  <a:pt x="1477583" y="407313"/>
                  <a:pt x="1477278" y="407465"/>
                </a:cubicBezTo>
                <a:lnTo>
                  <a:pt x="1477964" y="408837"/>
                </a:lnTo>
                <a:cubicBezTo>
                  <a:pt x="1478879" y="408532"/>
                  <a:pt x="1479488" y="408227"/>
                  <a:pt x="1479793" y="407923"/>
                </a:cubicBezTo>
                <a:cubicBezTo>
                  <a:pt x="1479793" y="407770"/>
                  <a:pt x="1479755" y="407618"/>
                  <a:pt x="1479679" y="407465"/>
                </a:cubicBezTo>
                <a:cubicBezTo>
                  <a:pt x="1479603" y="407313"/>
                  <a:pt x="1479565" y="407161"/>
                  <a:pt x="1479565" y="407008"/>
                </a:cubicBezTo>
                <a:close/>
                <a:moveTo>
                  <a:pt x="1300952" y="407008"/>
                </a:moveTo>
                <a:cubicBezTo>
                  <a:pt x="1300952" y="407465"/>
                  <a:pt x="1300876" y="407770"/>
                  <a:pt x="1300723" y="407923"/>
                </a:cubicBezTo>
                <a:lnTo>
                  <a:pt x="1300952" y="407923"/>
                </a:lnTo>
                <a:cubicBezTo>
                  <a:pt x="1301104" y="407770"/>
                  <a:pt x="1301180" y="407465"/>
                  <a:pt x="1301180" y="407008"/>
                </a:cubicBezTo>
                <a:close/>
                <a:moveTo>
                  <a:pt x="1054673" y="407008"/>
                </a:moveTo>
                <a:cubicBezTo>
                  <a:pt x="1054673" y="407618"/>
                  <a:pt x="1054826" y="407961"/>
                  <a:pt x="1055130" y="408037"/>
                </a:cubicBezTo>
                <a:cubicBezTo>
                  <a:pt x="1055435" y="408113"/>
                  <a:pt x="1055740" y="407846"/>
                  <a:pt x="1056045" y="407237"/>
                </a:cubicBezTo>
                <a:cubicBezTo>
                  <a:pt x="1055283" y="407237"/>
                  <a:pt x="1054826" y="407161"/>
                  <a:pt x="1054673" y="407008"/>
                </a:cubicBezTo>
                <a:close/>
                <a:moveTo>
                  <a:pt x="688989" y="407008"/>
                </a:moveTo>
                <a:cubicBezTo>
                  <a:pt x="688380" y="407161"/>
                  <a:pt x="687923" y="407237"/>
                  <a:pt x="687618" y="407237"/>
                </a:cubicBezTo>
                <a:cubicBezTo>
                  <a:pt x="687313" y="407237"/>
                  <a:pt x="687008" y="407313"/>
                  <a:pt x="686703" y="407465"/>
                </a:cubicBezTo>
                <a:lnTo>
                  <a:pt x="687389" y="408837"/>
                </a:lnTo>
                <a:cubicBezTo>
                  <a:pt x="688304" y="408532"/>
                  <a:pt x="688913" y="408227"/>
                  <a:pt x="689218" y="407923"/>
                </a:cubicBezTo>
                <a:cubicBezTo>
                  <a:pt x="689218" y="407770"/>
                  <a:pt x="689180" y="407618"/>
                  <a:pt x="689104" y="407465"/>
                </a:cubicBezTo>
                <a:cubicBezTo>
                  <a:pt x="689027" y="407313"/>
                  <a:pt x="688989" y="407161"/>
                  <a:pt x="688989" y="407008"/>
                </a:cubicBezTo>
                <a:close/>
                <a:moveTo>
                  <a:pt x="367502" y="407008"/>
                </a:moveTo>
                <a:cubicBezTo>
                  <a:pt x="367502" y="407465"/>
                  <a:pt x="367426" y="407770"/>
                  <a:pt x="367273" y="407923"/>
                </a:cubicBezTo>
                <a:lnTo>
                  <a:pt x="367502" y="407923"/>
                </a:lnTo>
                <a:cubicBezTo>
                  <a:pt x="367654" y="407770"/>
                  <a:pt x="367730" y="407465"/>
                  <a:pt x="367730" y="407008"/>
                </a:cubicBezTo>
                <a:close/>
                <a:moveTo>
                  <a:pt x="258993" y="407008"/>
                </a:moveTo>
                <a:cubicBezTo>
                  <a:pt x="258841" y="407161"/>
                  <a:pt x="258764" y="407237"/>
                  <a:pt x="258764" y="407237"/>
                </a:cubicBezTo>
                <a:cubicBezTo>
                  <a:pt x="258917" y="407389"/>
                  <a:pt x="258993" y="407465"/>
                  <a:pt x="258993" y="407465"/>
                </a:cubicBezTo>
                <a:lnTo>
                  <a:pt x="259221" y="407237"/>
                </a:lnTo>
                <a:cubicBezTo>
                  <a:pt x="259069" y="407237"/>
                  <a:pt x="258993" y="407161"/>
                  <a:pt x="258993" y="407008"/>
                </a:cubicBezTo>
                <a:close/>
                <a:moveTo>
                  <a:pt x="244134" y="407008"/>
                </a:moveTo>
                <a:lnTo>
                  <a:pt x="244134" y="407580"/>
                </a:lnTo>
                <a:lnTo>
                  <a:pt x="244362" y="407465"/>
                </a:lnTo>
                <a:cubicBezTo>
                  <a:pt x="244362" y="407313"/>
                  <a:pt x="244324" y="407237"/>
                  <a:pt x="244248" y="407237"/>
                </a:cubicBezTo>
                <a:cubicBezTo>
                  <a:pt x="244172" y="407237"/>
                  <a:pt x="244134" y="407161"/>
                  <a:pt x="244134" y="407008"/>
                </a:cubicBezTo>
                <a:close/>
                <a:moveTo>
                  <a:pt x="228818" y="407008"/>
                </a:moveTo>
                <a:cubicBezTo>
                  <a:pt x="228665" y="407161"/>
                  <a:pt x="228551" y="407237"/>
                  <a:pt x="228475" y="407237"/>
                </a:cubicBezTo>
                <a:cubicBezTo>
                  <a:pt x="228399" y="407237"/>
                  <a:pt x="228284" y="407313"/>
                  <a:pt x="228132" y="407465"/>
                </a:cubicBezTo>
                <a:lnTo>
                  <a:pt x="228818" y="408151"/>
                </a:lnTo>
                <a:lnTo>
                  <a:pt x="229046" y="407923"/>
                </a:lnTo>
                <a:cubicBezTo>
                  <a:pt x="229046" y="407770"/>
                  <a:pt x="229008" y="407618"/>
                  <a:pt x="228932" y="407465"/>
                </a:cubicBezTo>
                <a:cubicBezTo>
                  <a:pt x="228856" y="407313"/>
                  <a:pt x="228818" y="407161"/>
                  <a:pt x="228818" y="407008"/>
                </a:cubicBezTo>
                <a:close/>
                <a:moveTo>
                  <a:pt x="120614" y="407008"/>
                </a:moveTo>
                <a:cubicBezTo>
                  <a:pt x="120004" y="407161"/>
                  <a:pt x="119394" y="407389"/>
                  <a:pt x="118785" y="407694"/>
                </a:cubicBezTo>
                <a:cubicBezTo>
                  <a:pt x="118785" y="407846"/>
                  <a:pt x="119013" y="408151"/>
                  <a:pt x="119471" y="408608"/>
                </a:cubicBezTo>
                <a:cubicBezTo>
                  <a:pt x="119623" y="408304"/>
                  <a:pt x="119776" y="408037"/>
                  <a:pt x="119928" y="407808"/>
                </a:cubicBezTo>
                <a:cubicBezTo>
                  <a:pt x="120080" y="407580"/>
                  <a:pt x="120309" y="407313"/>
                  <a:pt x="120614" y="407008"/>
                </a:cubicBezTo>
                <a:close/>
                <a:moveTo>
                  <a:pt x="1928306" y="406780"/>
                </a:moveTo>
                <a:cubicBezTo>
                  <a:pt x="1928154" y="406780"/>
                  <a:pt x="1928002" y="406856"/>
                  <a:pt x="1927849" y="407008"/>
                </a:cubicBezTo>
                <a:cubicBezTo>
                  <a:pt x="1928154" y="407313"/>
                  <a:pt x="1928306" y="407465"/>
                  <a:pt x="1928306" y="407465"/>
                </a:cubicBezTo>
                <a:cubicBezTo>
                  <a:pt x="1928459" y="407465"/>
                  <a:pt x="1928611" y="407389"/>
                  <a:pt x="1928764" y="407237"/>
                </a:cubicBezTo>
                <a:cubicBezTo>
                  <a:pt x="1928459" y="406932"/>
                  <a:pt x="1928306" y="406780"/>
                  <a:pt x="1928306" y="406780"/>
                </a:cubicBezTo>
                <a:close/>
                <a:moveTo>
                  <a:pt x="1601637" y="406780"/>
                </a:moveTo>
                <a:cubicBezTo>
                  <a:pt x="1601637" y="407084"/>
                  <a:pt x="1601599" y="407351"/>
                  <a:pt x="1601523" y="407580"/>
                </a:cubicBezTo>
                <a:cubicBezTo>
                  <a:pt x="1601446" y="407808"/>
                  <a:pt x="1601408" y="408075"/>
                  <a:pt x="1601408" y="408380"/>
                </a:cubicBezTo>
                <a:lnTo>
                  <a:pt x="1601865" y="408380"/>
                </a:lnTo>
                <a:cubicBezTo>
                  <a:pt x="1601865" y="407923"/>
                  <a:pt x="1602018" y="407389"/>
                  <a:pt x="1602323" y="406780"/>
                </a:cubicBezTo>
                <a:close/>
                <a:moveTo>
                  <a:pt x="1539686" y="406780"/>
                </a:moveTo>
                <a:cubicBezTo>
                  <a:pt x="1539534" y="406932"/>
                  <a:pt x="1539420" y="407008"/>
                  <a:pt x="1539343" y="407008"/>
                </a:cubicBezTo>
                <a:cubicBezTo>
                  <a:pt x="1539267" y="407008"/>
                  <a:pt x="1539153" y="407084"/>
                  <a:pt x="1539001" y="407237"/>
                </a:cubicBezTo>
                <a:cubicBezTo>
                  <a:pt x="1539001" y="407389"/>
                  <a:pt x="1539039" y="407465"/>
                  <a:pt x="1539115" y="407465"/>
                </a:cubicBezTo>
                <a:cubicBezTo>
                  <a:pt x="1539191" y="407465"/>
                  <a:pt x="1539229" y="407542"/>
                  <a:pt x="1539229" y="407694"/>
                </a:cubicBezTo>
                <a:lnTo>
                  <a:pt x="1539915" y="407008"/>
                </a:lnTo>
                <a:cubicBezTo>
                  <a:pt x="1539763" y="406856"/>
                  <a:pt x="1539686" y="406780"/>
                  <a:pt x="1539686" y="406780"/>
                </a:cubicBezTo>
                <a:close/>
                <a:moveTo>
                  <a:pt x="1526656" y="406780"/>
                </a:moveTo>
                <a:cubicBezTo>
                  <a:pt x="1527418" y="407237"/>
                  <a:pt x="1527913" y="407465"/>
                  <a:pt x="1528142" y="407465"/>
                </a:cubicBezTo>
                <a:cubicBezTo>
                  <a:pt x="1528371" y="407465"/>
                  <a:pt x="1528637" y="407313"/>
                  <a:pt x="1528942" y="407008"/>
                </a:cubicBezTo>
                <a:cubicBezTo>
                  <a:pt x="1528180" y="407008"/>
                  <a:pt x="1527418" y="406932"/>
                  <a:pt x="1526656" y="406780"/>
                </a:cubicBezTo>
                <a:close/>
                <a:moveTo>
                  <a:pt x="1426224" y="406780"/>
                </a:moveTo>
                <a:lnTo>
                  <a:pt x="1425996" y="407008"/>
                </a:lnTo>
                <a:lnTo>
                  <a:pt x="1426682" y="407694"/>
                </a:lnTo>
                <a:cubicBezTo>
                  <a:pt x="1426834" y="407389"/>
                  <a:pt x="1426910" y="407237"/>
                  <a:pt x="1426910" y="407237"/>
                </a:cubicBezTo>
                <a:cubicBezTo>
                  <a:pt x="1426758" y="407084"/>
                  <a:pt x="1426644" y="407008"/>
                  <a:pt x="1426567" y="407008"/>
                </a:cubicBezTo>
                <a:cubicBezTo>
                  <a:pt x="1426491" y="407008"/>
                  <a:pt x="1426377" y="406932"/>
                  <a:pt x="1426224" y="406780"/>
                </a:cubicBezTo>
                <a:close/>
                <a:moveTo>
                  <a:pt x="1366331" y="406780"/>
                </a:moveTo>
                <a:cubicBezTo>
                  <a:pt x="1366179" y="406780"/>
                  <a:pt x="1366027" y="406856"/>
                  <a:pt x="1365874" y="407008"/>
                </a:cubicBezTo>
                <a:cubicBezTo>
                  <a:pt x="1366179" y="407313"/>
                  <a:pt x="1366331" y="407465"/>
                  <a:pt x="1366331" y="407465"/>
                </a:cubicBezTo>
                <a:cubicBezTo>
                  <a:pt x="1366484" y="407465"/>
                  <a:pt x="1366636" y="407389"/>
                  <a:pt x="1366789" y="407237"/>
                </a:cubicBezTo>
                <a:cubicBezTo>
                  <a:pt x="1366484" y="406932"/>
                  <a:pt x="1366331" y="406780"/>
                  <a:pt x="1366331" y="406780"/>
                </a:cubicBezTo>
                <a:close/>
                <a:moveTo>
                  <a:pt x="900368" y="406780"/>
                </a:moveTo>
                <a:cubicBezTo>
                  <a:pt x="900216" y="406932"/>
                  <a:pt x="900140" y="407237"/>
                  <a:pt x="900140" y="407694"/>
                </a:cubicBezTo>
                <a:cubicBezTo>
                  <a:pt x="900292" y="407389"/>
                  <a:pt x="900368" y="407237"/>
                  <a:pt x="900368" y="407237"/>
                </a:cubicBezTo>
                <a:close/>
                <a:moveTo>
                  <a:pt x="896711" y="406780"/>
                </a:moveTo>
                <a:lnTo>
                  <a:pt x="896711" y="407008"/>
                </a:lnTo>
                <a:lnTo>
                  <a:pt x="897168" y="407008"/>
                </a:lnTo>
                <a:lnTo>
                  <a:pt x="897168" y="406780"/>
                </a:lnTo>
                <a:close/>
                <a:moveTo>
                  <a:pt x="749111" y="406780"/>
                </a:moveTo>
                <a:cubicBezTo>
                  <a:pt x="748959" y="406932"/>
                  <a:pt x="748845" y="407008"/>
                  <a:pt x="748768" y="407008"/>
                </a:cubicBezTo>
                <a:cubicBezTo>
                  <a:pt x="748692" y="407008"/>
                  <a:pt x="748578" y="407084"/>
                  <a:pt x="748425" y="407237"/>
                </a:cubicBezTo>
                <a:cubicBezTo>
                  <a:pt x="748425" y="407389"/>
                  <a:pt x="748464" y="407465"/>
                  <a:pt x="748540" y="407465"/>
                </a:cubicBezTo>
                <a:cubicBezTo>
                  <a:pt x="748616" y="407465"/>
                  <a:pt x="748654" y="407542"/>
                  <a:pt x="748654" y="407694"/>
                </a:cubicBezTo>
                <a:lnTo>
                  <a:pt x="749340" y="407008"/>
                </a:lnTo>
                <a:cubicBezTo>
                  <a:pt x="749188" y="406856"/>
                  <a:pt x="749111" y="406780"/>
                  <a:pt x="749111" y="406780"/>
                </a:cubicBezTo>
                <a:close/>
                <a:moveTo>
                  <a:pt x="736081" y="406780"/>
                </a:moveTo>
                <a:cubicBezTo>
                  <a:pt x="736843" y="407237"/>
                  <a:pt x="737338" y="407465"/>
                  <a:pt x="737567" y="407465"/>
                </a:cubicBezTo>
                <a:cubicBezTo>
                  <a:pt x="737796" y="407465"/>
                  <a:pt x="738062" y="407313"/>
                  <a:pt x="738367" y="407008"/>
                </a:cubicBezTo>
                <a:cubicBezTo>
                  <a:pt x="737605" y="407008"/>
                  <a:pt x="736843" y="406932"/>
                  <a:pt x="736081" y="406780"/>
                </a:cubicBezTo>
                <a:close/>
                <a:moveTo>
                  <a:pt x="432881" y="406780"/>
                </a:moveTo>
                <a:cubicBezTo>
                  <a:pt x="432729" y="406780"/>
                  <a:pt x="432577" y="406856"/>
                  <a:pt x="432424" y="407008"/>
                </a:cubicBezTo>
                <a:cubicBezTo>
                  <a:pt x="432729" y="407313"/>
                  <a:pt x="432881" y="407465"/>
                  <a:pt x="432881" y="407465"/>
                </a:cubicBezTo>
                <a:cubicBezTo>
                  <a:pt x="433034" y="407465"/>
                  <a:pt x="433186" y="407389"/>
                  <a:pt x="433339" y="407237"/>
                </a:cubicBezTo>
                <a:cubicBezTo>
                  <a:pt x="433034" y="406932"/>
                  <a:pt x="432881" y="406780"/>
                  <a:pt x="432881" y="406780"/>
                </a:cubicBezTo>
                <a:close/>
                <a:moveTo>
                  <a:pt x="30012" y="406780"/>
                </a:moveTo>
                <a:cubicBezTo>
                  <a:pt x="30012" y="407084"/>
                  <a:pt x="29974" y="407351"/>
                  <a:pt x="29898" y="407580"/>
                </a:cubicBezTo>
                <a:cubicBezTo>
                  <a:pt x="29821" y="407808"/>
                  <a:pt x="29783" y="408075"/>
                  <a:pt x="29783" y="408380"/>
                </a:cubicBezTo>
                <a:lnTo>
                  <a:pt x="30240" y="408380"/>
                </a:lnTo>
                <a:cubicBezTo>
                  <a:pt x="30240" y="407923"/>
                  <a:pt x="30393" y="407389"/>
                  <a:pt x="30698" y="406780"/>
                </a:cubicBezTo>
                <a:close/>
                <a:moveTo>
                  <a:pt x="1936079" y="406322"/>
                </a:moveTo>
                <a:cubicBezTo>
                  <a:pt x="1936079" y="406780"/>
                  <a:pt x="1936231" y="407161"/>
                  <a:pt x="1936536" y="407465"/>
                </a:cubicBezTo>
                <a:cubicBezTo>
                  <a:pt x="1936688" y="407161"/>
                  <a:pt x="1936765" y="407008"/>
                  <a:pt x="1936765" y="407008"/>
                </a:cubicBezTo>
                <a:cubicBezTo>
                  <a:pt x="1936612" y="406856"/>
                  <a:pt x="1936498" y="406780"/>
                  <a:pt x="1936422" y="406780"/>
                </a:cubicBezTo>
                <a:cubicBezTo>
                  <a:pt x="1936345" y="406780"/>
                  <a:pt x="1936231" y="406627"/>
                  <a:pt x="1936079" y="406322"/>
                </a:cubicBezTo>
                <a:close/>
                <a:moveTo>
                  <a:pt x="1934936" y="406322"/>
                </a:moveTo>
                <a:cubicBezTo>
                  <a:pt x="1934783" y="406627"/>
                  <a:pt x="1934555" y="406780"/>
                  <a:pt x="1934250" y="406780"/>
                </a:cubicBezTo>
                <a:lnTo>
                  <a:pt x="1934250" y="407008"/>
                </a:lnTo>
                <a:lnTo>
                  <a:pt x="1934936" y="407008"/>
                </a:lnTo>
                <a:cubicBezTo>
                  <a:pt x="1934936" y="406856"/>
                  <a:pt x="1934898" y="406780"/>
                  <a:pt x="1934821" y="406780"/>
                </a:cubicBezTo>
                <a:cubicBezTo>
                  <a:pt x="1934745" y="406780"/>
                  <a:pt x="1934783" y="406627"/>
                  <a:pt x="1934936" y="406322"/>
                </a:cubicBezTo>
                <a:close/>
                <a:moveTo>
                  <a:pt x="1589521" y="406322"/>
                </a:moveTo>
                <a:cubicBezTo>
                  <a:pt x="1589369" y="406627"/>
                  <a:pt x="1589293" y="406856"/>
                  <a:pt x="1589293" y="407008"/>
                </a:cubicBezTo>
                <a:lnTo>
                  <a:pt x="1590436" y="407008"/>
                </a:lnTo>
                <a:lnTo>
                  <a:pt x="1590436" y="406551"/>
                </a:lnTo>
                <a:cubicBezTo>
                  <a:pt x="1590436" y="406399"/>
                  <a:pt x="1590512" y="406322"/>
                  <a:pt x="1590664" y="406322"/>
                </a:cubicBezTo>
                <a:close/>
                <a:moveTo>
                  <a:pt x="1533743" y="406322"/>
                </a:moveTo>
                <a:lnTo>
                  <a:pt x="1533286" y="406780"/>
                </a:lnTo>
                <a:lnTo>
                  <a:pt x="1533514" y="407008"/>
                </a:lnTo>
                <a:lnTo>
                  <a:pt x="1533563" y="407041"/>
                </a:lnTo>
                <a:close/>
                <a:moveTo>
                  <a:pt x="1530085" y="406322"/>
                </a:moveTo>
                <a:cubicBezTo>
                  <a:pt x="1529780" y="406627"/>
                  <a:pt x="1529628" y="406818"/>
                  <a:pt x="1529628" y="406894"/>
                </a:cubicBezTo>
                <a:cubicBezTo>
                  <a:pt x="1529628" y="406970"/>
                  <a:pt x="1529552" y="407084"/>
                  <a:pt x="1529399" y="407237"/>
                </a:cubicBezTo>
                <a:cubicBezTo>
                  <a:pt x="1529704" y="407542"/>
                  <a:pt x="1529933" y="407694"/>
                  <a:pt x="1530085" y="407694"/>
                </a:cubicBezTo>
                <a:cubicBezTo>
                  <a:pt x="1530085" y="407694"/>
                  <a:pt x="1530237" y="407389"/>
                  <a:pt x="1530542" y="406780"/>
                </a:cubicBezTo>
                <a:cubicBezTo>
                  <a:pt x="1530390" y="406780"/>
                  <a:pt x="1530314" y="406703"/>
                  <a:pt x="1530314" y="406551"/>
                </a:cubicBezTo>
                <a:close/>
                <a:moveTo>
                  <a:pt x="1438112" y="406322"/>
                </a:moveTo>
                <a:cubicBezTo>
                  <a:pt x="1437807" y="406627"/>
                  <a:pt x="1437616" y="406856"/>
                  <a:pt x="1437540" y="407008"/>
                </a:cubicBezTo>
                <a:cubicBezTo>
                  <a:pt x="1437464" y="407161"/>
                  <a:pt x="1437350" y="407313"/>
                  <a:pt x="1437197" y="407465"/>
                </a:cubicBezTo>
                <a:cubicBezTo>
                  <a:pt x="1437350" y="407465"/>
                  <a:pt x="1437654" y="407694"/>
                  <a:pt x="1438112" y="408151"/>
                </a:cubicBezTo>
                <a:cubicBezTo>
                  <a:pt x="1438112" y="407846"/>
                  <a:pt x="1438074" y="407542"/>
                  <a:pt x="1437997" y="407237"/>
                </a:cubicBezTo>
                <a:cubicBezTo>
                  <a:pt x="1437921" y="406932"/>
                  <a:pt x="1437959" y="406627"/>
                  <a:pt x="1438112" y="406322"/>
                </a:cubicBezTo>
                <a:close/>
                <a:moveTo>
                  <a:pt x="1422338" y="406322"/>
                </a:moveTo>
                <a:cubicBezTo>
                  <a:pt x="1421881" y="406780"/>
                  <a:pt x="1421652" y="407084"/>
                  <a:pt x="1421652" y="407237"/>
                </a:cubicBezTo>
                <a:cubicBezTo>
                  <a:pt x="1421805" y="407237"/>
                  <a:pt x="1421957" y="407275"/>
                  <a:pt x="1422110" y="407351"/>
                </a:cubicBezTo>
                <a:cubicBezTo>
                  <a:pt x="1422262" y="407427"/>
                  <a:pt x="1422415" y="407465"/>
                  <a:pt x="1422567" y="407465"/>
                </a:cubicBezTo>
                <a:cubicBezTo>
                  <a:pt x="1422872" y="407618"/>
                  <a:pt x="1423024" y="407732"/>
                  <a:pt x="1423024" y="407808"/>
                </a:cubicBezTo>
                <a:cubicBezTo>
                  <a:pt x="1423024" y="407884"/>
                  <a:pt x="1423177" y="407999"/>
                  <a:pt x="1423481" y="408151"/>
                </a:cubicBezTo>
                <a:cubicBezTo>
                  <a:pt x="1424091" y="407846"/>
                  <a:pt x="1424472" y="407542"/>
                  <a:pt x="1424624" y="407237"/>
                </a:cubicBezTo>
                <a:cubicBezTo>
                  <a:pt x="1423405" y="406932"/>
                  <a:pt x="1422643" y="406627"/>
                  <a:pt x="1422338" y="406322"/>
                </a:cubicBezTo>
                <a:close/>
                <a:moveTo>
                  <a:pt x="1374104" y="406322"/>
                </a:moveTo>
                <a:cubicBezTo>
                  <a:pt x="1374104" y="406780"/>
                  <a:pt x="1374256" y="407161"/>
                  <a:pt x="1374561" y="407465"/>
                </a:cubicBezTo>
                <a:cubicBezTo>
                  <a:pt x="1374713" y="407161"/>
                  <a:pt x="1374790" y="407008"/>
                  <a:pt x="1374790" y="407008"/>
                </a:cubicBezTo>
                <a:cubicBezTo>
                  <a:pt x="1374637" y="406856"/>
                  <a:pt x="1374523" y="406780"/>
                  <a:pt x="1374447" y="406780"/>
                </a:cubicBezTo>
                <a:cubicBezTo>
                  <a:pt x="1374370" y="406780"/>
                  <a:pt x="1374256" y="406627"/>
                  <a:pt x="1374104" y="406322"/>
                </a:cubicBezTo>
                <a:close/>
                <a:moveTo>
                  <a:pt x="1372961" y="406322"/>
                </a:moveTo>
                <a:cubicBezTo>
                  <a:pt x="1372808" y="406627"/>
                  <a:pt x="1372580" y="406780"/>
                  <a:pt x="1372275" y="406780"/>
                </a:cubicBezTo>
                <a:lnTo>
                  <a:pt x="1372275" y="407008"/>
                </a:lnTo>
                <a:lnTo>
                  <a:pt x="1372961" y="407008"/>
                </a:lnTo>
                <a:cubicBezTo>
                  <a:pt x="1372961" y="406856"/>
                  <a:pt x="1372923" y="406780"/>
                  <a:pt x="1372846" y="406780"/>
                </a:cubicBezTo>
                <a:cubicBezTo>
                  <a:pt x="1372770" y="406780"/>
                  <a:pt x="1372808" y="406627"/>
                  <a:pt x="1372961" y="406322"/>
                </a:cubicBezTo>
                <a:close/>
                <a:moveTo>
                  <a:pt x="743168" y="406322"/>
                </a:moveTo>
                <a:lnTo>
                  <a:pt x="742711" y="406780"/>
                </a:lnTo>
                <a:lnTo>
                  <a:pt x="742939" y="407008"/>
                </a:lnTo>
                <a:lnTo>
                  <a:pt x="742988" y="407041"/>
                </a:lnTo>
                <a:close/>
                <a:moveTo>
                  <a:pt x="739510" y="406322"/>
                </a:moveTo>
                <a:cubicBezTo>
                  <a:pt x="739205" y="406627"/>
                  <a:pt x="739053" y="406818"/>
                  <a:pt x="739053" y="406894"/>
                </a:cubicBezTo>
                <a:cubicBezTo>
                  <a:pt x="739053" y="406970"/>
                  <a:pt x="738977" y="407084"/>
                  <a:pt x="738824" y="407237"/>
                </a:cubicBezTo>
                <a:cubicBezTo>
                  <a:pt x="739129" y="407542"/>
                  <a:pt x="739358" y="407694"/>
                  <a:pt x="739510" y="407694"/>
                </a:cubicBezTo>
                <a:cubicBezTo>
                  <a:pt x="739510" y="407694"/>
                  <a:pt x="739662" y="407389"/>
                  <a:pt x="739967" y="406780"/>
                </a:cubicBezTo>
                <a:cubicBezTo>
                  <a:pt x="739815" y="406780"/>
                  <a:pt x="739739" y="406703"/>
                  <a:pt x="739739" y="406551"/>
                </a:cubicBezTo>
                <a:close/>
                <a:moveTo>
                  <a:pt x="440654" y="406322"/>
                </a:moveTo>
                <a:cubicBezTo>
                  <a:pt x="440654" y="406780"/>
                  <a:pt x="440806" y="407161"/>
                  <a:pt x="441111" y="407465"/>
                </a:cubicBezTo>
                <a:cubicBezTo>
                  <a:pt x="441263" y="407161"/>
                  <a:pt x="441340" y="407008"/>
                  <a:pt x="441340" y="407008"/>
                </a:cubicBezTo>
                <a:cubicBezTo>
                  <a:pt x="441187" y="406856"/>
                  <a:pt x="441073" y="406780"/>
                  <a:pt x="440997" y="406780"/>
                </a:cubicBezTo>
                <a:cubicBezTo>
                  <a:pt x="440920" y="406780"/>
                  <a:pt x="440806" y="406627"/>
                  <a:pt x="440654" y="406322"/>
                </a:cubicBezTo>
                <a:close/>
                <a:moveTo>
                  <a:pt x="439511" y="406322"/>
                </a:moveTo>
                <a:cubicBezTo>
                  <a:pt x="439358" y="406627"/>
                  <a:pt x="439130" y="406780"/>
                  <a:pt x="438825" y="406780"/>
                </a:cubicBezTo>
                <a:lnTo>
                  <a:pt x="438825" y="407008"/>
                </a:lnTo>
                <a:lnTo>
                  <a:pt x="439511" y="407008"/>
                </a:lnTo>
                <a:cubicBezTo>
                  <a:pt x="439511" y="406856"/>
                  <a:pt x="439473" y="406780"/>
                  <a:pt x="439396" y="406780"/>
                </a:cubicBezTo>
                <a:cubicBezTo>
                  <a:pt x="439320" y="406780"/>
                  <a:pt x="439358" y="406627"/>
                  <a:pt x="439511" y="406322"/>
                </a:cubicBezTo>
                <a:close/>
                <a:moveTo>
                  <a:pt x="247106" y="406322"/>
                </a:moveTo>
                <a:lnTo>
                  <a:pt x="246648" y="406780"/>
                </a:lnTo>
                <a:lnTo>
                  <a:pt x="246648" y="407008"/>
                </a:lnTo>
                <a:cubicBezTo>
                  <a:pt x="246801" y="406856"/>
                  <a:pt x="246877" y="406780"/>
                  <a:pt x="246877" y="406780"/>
                </a:cubicBezTo>
                <a:close/>
                <a:moveTo>
                  <a:pt x="17896" y="406322"/>
                </a:moveTo>
                <a:cubicBezTo>
                  <a:pt x="17744" y="406627"/>
                  <a:pt x="17667" y="406856"/>
                  <a:pt x="17667" y="407008"/>
                </a:cubicBezTo>
                <a:lnTo>
                  <a:pt x="18811" y="407008"/>
                </a:lnTo>
                <a:lnTo>
                  <a:pt x="18811" y="406551"/>
                </a:lnTo>
                <a:cubicBezTo>
                  <a:pt x="18811" y="406399"/>
                  <a:pt x="18887" y="406322"/>
                  <a:pt x="19039" y="406322"/>
                </a:cubicBezTo>
                <a:close/>
                <a:moveTo>
                  <a:pt x="1585521" y="406208"/>
                </a:moveTo>
                <a:cubicBezTo>
                  <a:pt x="1585292" y="405979"/>
                  <a:pt x="1584797" y="406018"/>
                  <a:pt x="1584035" y="406322"/>
                </a:cubicBezTo>
                <a:cubicBezTo>
                  <a:pt x="1584644" y="407237"/>
                  <a:pt x="1585406" y="407999"/>
                  <a:pt x="1586321" y="408608"/>
                </a:cubicBezTo>
                <a:cubicBezTo>
                  <a:pt x="1586016" y="407237"/>
                  <a:pt x="1585749" y="406437"/>
                  <a:pt x="1585521" y="406208"/>
                </a:cubicBezTo>
                <a:close/>
                <a:moveTo>
                  <a:pt x="13896" y="406208"/>
                </a:moveTo>
                <a:cubicBezTo>
                  <a:pt x="13667" y="405979"/>
                  <a:pt x="13172" y="406018"/>
                  <a:pt x="12410" y="406322"/>
                </a:cubicBezTo>
                <a:cubicBezTo>
                  <a:pt x="13019" y="407237"/>
                  <a:pt x="13781" y="407999"/>
                  <a:pt x="14696" y="408608"/>
                </a:cubicBezTo>
                <a:cubicBezTo>
                  <a:pt x="14391" y="407237"/>
                  <a:pt x="14124" y="406437"/>
                  <a:pt x="13896" y="406208"/>
                </a:cubicBezTo>
                <a:close/>
                <a:moveTo>
                  <a:pt x="1839381" y="406094"/>
                </a:moveTo>
                <a:cubicBezTo>
                  <a:pt x="1839533" y="406246"/>
                  <a:pt x="1839610" y="406399"/>
                  <a:pt x="1839610" y="406551"/>
                </a:cubicBezTo>
                <a:lnTo>
                  <a:pt x="1839695" y="406722"/>
                </a:lnTo>
                <a:lnTo>
                  <a:pt x="1839724" y="406551"/>
                </a:lnTo>
                <a:cubicBezTo>
                  <a:pt x="1839800" y="406399"/>
                  <a:pt x="1839838" y="406246"/>
                  <a:pt x="1839838" y="406094"/>
                </a:cubicBezTo>
                <a:close/>
                <a:moveTo>
                  <a:pt x="1834580" y="406094"/>
                </a:moveTo>
                <a:cubicBezTo>
                  <a:pt x="1833971" y="406856"/>
                  <a:pt x="1833666" y="407313"/>
                  <a:pt x="1833666" y="407465"/>
                </a:cubicBezTo>
                <a:cubicBezTo>
                  <a:pt x="1833971" y="407465"/>
                  <a:pt x="1834199" y="407542"/>
                  <a:pt x="1834352" y="407694"/>
                </a:cubicBezTo>
                <a:cubicBezTo>
                  <a:pt x="1834352" y="407237"/>
                  <a:pt x="1834428" y="406703"/>
                  <a:pt x="1834580" y="406094"/>
                </a:cubicBezTo>
                <a:close/>
                <a:moveTo>
                  <a:pt x="1277406" y="406094"/>
                </a:moveTo>
                <a:cubicBezTo>
                  <a:pt x="1277558" y="406246"/>
                  <a:pt x="1277635" y="406399"/>
                  <a:pt x="1277635" y="406551"/>
                </a:cubicBezTo>
                <a:lnTo>
                  <a:pt x="1277720" y="406722"/>
                </a:lnTo>
                <a:lnTo>
                  <a:pt x="1277749" y="406551"/>
                </a:lnTo>
                <a:cubicBezTo>
                  <a:pt x="1277825" y="406399"/>
                  <a:pt x="1277863" y="406246"/>
                  <a:pt x="1277863" y="406094"/>
                </a:cubicBezTo>
                <a:close/>
                <a:moveTo>
                  <a:pt x="1272605" y="406094"/>
                </a:moveTo>
                <a:cubicBezTo>
                  <a:pt x="1271996" y="406856"/>
                  <a:pt x="1271691" y="407313"/>
                  <a:pt x="1271691" y="407465"/>
                </a:cubicBezTo>
                <a:cubicBezTo>
                  <a:pt x="1271996" y="407465"/>
                  <a:pt x="1272224" y="407542"/>
                  <a:pt x="1272377" y="407694"/>
                </a:cubicBezTo>
                <a:cubicBezTo>
                  <a:pt x="1272377" y="407237"/>
                  <a:pt x="1272453" y="406703"/>
                  <a:pt x="1272605" y="406094"/>
                </a:cubicBezTo>
                <a:close/>
                <a:moveTo>
                  <a:pt x="343956" y="406094"/>
                </a:moveTo>
                <a:cubicBezTo>
                  <a:pt x="344108" y="406246"/>
                  <a:pt x="344185" y="406399"/>
                  <a:pt x="344185" y="406551"/>
                </a:cubicBezTo>
                <a:lnTo>
                  <a:pt x="344270" y="406722"/>
                </a:lnTo>
                <a:lnTo>
                  <a:pt x="344299" y="406551"/>
                </a:lnTo>
                <a:cubicBezTo>
                  <a:pt x="344375" y="406399"/>
                  <a:pt x="344413" y="406246"/>
                  <a:pt x="344413" y="406094"/>
                </a:cubicBezTo>
                <a:close/>
                <a:moveTo>
                  <a:pt x="339155" y="406094"/>
                </a:moveTo>
                <a:cubicBezTo>
                  <a:pt x="338546" y="406856"/>
                  <a:pt x="338241" y="407313"/>
                  <a:pt x="338241" y="407465"/>
                </a:cubicBezTo>
                <a:cubicBezTo>
                  <a:pt x="338546" y="407465"/>
                  <a:pt x="338774" y="407542"/>
                  <a:pt x="338927" y="407694"/>
                </a:cubicBezTo>
                <a:cubicBezTo>
                  <a:pt x="338927" y="407237"/>
                  <a:pt x="339003" y="406703"/>
                  <a:pt x="339155" y="406094"/>
                </a:cubicBezTo>
                <a:close/>
                <a:moveTo>
                  <a:pt x="571441" y="405916"/>
                </a:moveTo>
                <a:lnTo>
                  <a:pt x="569394" y="406208"/>
                </a:lnTo>
                <a:cubicBezTo>
                  <a:pt x="568555" y="405979"/>
                  <a:pt x="567755" y="406246"/>
                  <a:pt x="566993" y="407008"/>
                </a:cubicBezTo>
                <a:cubicBezTo>
                  <a:pt x="567755" y="407161"/>
                  <a:pt x="568365" y="407275"/>
                  <a:pt x="568822" y="407351"/>
                </a:cubicBezTo>
                <a:cubicBezTo>
                  <a:pt x="569279" y="407427"/>
                  <a:pt x="569889" y="407542"/>
                  <a:pt x="570651" y="407694"/>
                </a:cubicBezTo>
                <a:cubicBezTo>
                  <a:pt x="570803" y="407389"/>
                  <a:pt x="570956" y="407046"/>
                  <a:pt x="571108" y="406665"/>
                </a:cubicBezTo>
                <a:close/>
                <a:moveTo>
                  <a:pt x="1704916" y="405915"/>
                </a:moveTo>
                <a:lnTo>
                  <a:pt x="1702869" y="406208"/>
                </a:lnTo>
                <a:cubicBezTo>
                  <a:pt x="1702030" y="405979"/>
                  <a:pt x="1701230" y="406246"/>
                  <a:pt x="1700468" y="407008"/>
                </a:cubicBezTo>
                <a:cubicBezTo>
                  <a:pt x="1701230" y="407161"/>
                  <a:pt x="1701840" y="407275"/>
                  <a:pt x="1702297" y="407351"/>
                </a:cubicBezTo>
                <a:cubicBezTo>
                  <a:pt x="1702754" y="407427"/>
                  <a:pt x="1703364" y="407542"/>
                  <a:pt x="1704126" y="407694"/>
                </a:cubicBezTo>
                <a:cubicBezTo>
                  <a:pt x="1704278" y="407389"/>
                  <a:pt x="1704431" y="407046"/>
                  <a:pt x="1704583" y="406665"/>
                </a:cubicBezTo>
                <a:close/>
                <a:moveTo>
                  <a:pt x="1921448" y="405865"/>
                </a:moveTo>
                <a:lnTo>
                  <a:pt x="1920418" y="407102"/>
                </a:lnTo>
                <a:lnTo>
                  <a:pt x="1920991" y="407580"/>
                </a:lnTo>
                <a:cubicBezTo>
                  <a:pt x="1921144" y="407656"/>
                  <a:pt x="1921296" y="407846"/>
                  <a:pt x="1921448" y="408151"/>
                </a:cubicBezTo>
                <a:cubicBezTo>
                  <a:pt x="1922210" y="407084"/>
                  <a:pt x="1922210" y="406322"/>
                  <a:pt x="1921448" y="405865"/>
                </a:cubicBezTo>
                <a:close/>
                <a:moveTo>
                  <a:pt x="1843267" y="405865"/>
                </a:moveTo>
                <a:cubicBezTo>
                  <a:pt x="1843267" y="406170"/>
                  <a:pt x="1843191" y="406475"/>
                  <a:pt x="1843039" y="406780"/>
                </a:cubicBezTo>
                <a:cubicBezTo>
                  <a:pt x="1843343" y="406170"/>
                  <a:pt x="1843496" y="405865"/>
                  <a:pt x="1843496" y="405865"/>
                </a:cubicBezTo>
                <a:close/>
                <a:moveTo>
                  <a:pt x="1548830" y="405865"/>
                </a:moveTo>
                <a:cubicBezTo>
                  <a:pt x="1548678" y="406018"/>
                  <a:pt x="1548602" y="406094"/>
                  <a:pt x="1548602" y="406094"/>
                </a:cubicBezTo>
                <a:lnTo>
                  <a:pt x="1548830" y="406322"/>
                </a:lnTo>
                <a:lnTo>
                  <a:pt x="1548830" y="406094"/>
                </a:lnTo>
                <a:close/>
                <a:moveTo>
                  <a:pt x="1526427" y="405865"/>
                </a:moveTo>
                <a:lnTo>
                  <a:pt x="1526199" y="406094"/>
                </a:lnTo>
                <a:lnTo>
                  <a:pt x="1526427" y="406094"/>
                </a:lnTo>
                <a:close/>
                <a:moveTo>
                  <a:pt x="1428968" y="405865"/>
                </a:moveTo>
                <a:cubicBezTo>
                  <a:pt x="1429120" y="406018"/>
                  <a:pt x="1429196" y="406094"/>
                  <a:pt x="1429196" y="406094"/>
                </a:cubicBezTo>
                <a:cubicBezTo>
                  <a:pt x="1429349" y="406094"/>
                  <a:pt x="1429425" y="406018"/>
                  <a:pt x="1429425" y="405865"/>
                </a:cubicBezTo>
                <a:lnTo>
                  <a:pt x="1429196" y="405865"/>
                </a:lnTo>
                <a:close/>
                <a:moveTo>
                  <a:pt x="1359473" y="405865"/>
                </a:moveTo>
                <a:lnTo>
                  <a:pt x="1358443" y="407102"/>
                </a:lnTo>
                <a:lnTo>
                  <a:pt x="1359016" y="407580"/>
                </a:lnTo>
                <a:cubicBezTo>
                  <a:pt x="1359169" y="407656"/>
                  <a:pt x="1359321" y="407846"/>
                  <a:pt x="1359473" y="408151"/>
                </a:cubicBezTo>
                <a:cubicBezTo>
                  <a:pt x="1360235" y="407084"/>
                  <a:pt x="1360235" y="406322"/>
                  <a:pt x="1359473" y="405865"/>
                </a:cubicBezTo>
                <a:close/>
                <a:moveTo>
                  <a:pt x="1281292" y="405865"/>
                </a:moveTo>
                <a:cubicBezTo>
                  <a:pt x="1281292" y="406170"/>
                  <a:pt x="1281216" y="406475"/>
                  <a:pt x="1281064" y="406780"/>
                </a:cubicBezTo>
                <a:cubicBezTo>
                  <a:pt x="1281368" y="406170"/>
                  <a:pt x="1281521" y="405865"/>
                  <a:pt x="1281521" y="405865"/>
                </a:cubicBezTo>
                <a:close/>
                <a:moveTo>
                  <a:pt x="1103136" y="405865"/>
                </a:moveTo>
                <a:cubicBezTo>
                  <a:pt x="1102832" y="407084"/>
                  <a:pt x="1102527" y="407923"/>
                  <a:pt x="1102222" y="408380"/>
                </a:cubicBezTo>
                <a:cubicBezTo>
                  <a:pt x="1102222" y="408685"/>
                  <a:pt x="1102374" y="408989"/>
                  <a:pt x="1102679" y="409294"/>
                </a:cubicBezTo>
                <a:lnTo>
                  <a:pt x="1103136" y="409294"/>
                </a:lnTo>
                <a:lnTo>
                  <a:pt x="1103822" y="405865"/>
                </a:lnTo>
                <a:close/>
                <a:moveTo>
                  <a:pt x="1050330" y="405865"/>
                </a:moveTo>
                <a:lnTo>
                  <a:pt x="1050330" y="406094"/>
                </a:lnTo>
                <a:lnTo>
                  <a:pt x="1050558" y="406094"/>
                </a:lnTo>
                <a:cubicBezTo>
                  <a:pt x="1050558" y="405941"/>
                  <a:pt x="1050482" y="405865"/>
                  <a:pt x="1050330" y="405865"/>
                </a:cubicBezTo>
                <a:close/>
                <a:moveTo>
                  <a:pt x="1037300" y="405865"/>
                </a:moveTo>
                <a:lnTo>
                  <a:pt x="1037300" y="406094"/>
                </a:lnTo>
                <a:lnTo>
                  <a:pt x="1037757" y="406094"/>
                </a:lnTo>
                <a:lnTo>
                  <a:pt x="1037757" y="405865"/>
                </a:lnTo>
                <a:close/>
                <a:moveTo>
                  <a:pt x="977635" y="405865"/>
                </a:moveTo>
                <a:cubicBezTo>
                  <a:pt x="977483" y="406170"/>
                  <a:pt x="977292" y="406475"/>
                  <a:pt x="977064" y="406780"/>
                </a:cubicBezTo>
                <a:cubicBezTo>
                  <a:pt x="976835" y="407084"/>
                  <a:pt x="976568" y="407389"/>
                  <a:pt x="976263" y="407694"/>
                </a:cubicBezTo>
                <a:cubicBezTo>
                  <a:pt x="976263" y="407694"/>
                  <a:pt x="976568" y="408151"/>
                  <a:pt x="977178" y="409066"/>
                </a:cubicBezTo>
                <a:cubicBezTo>
                  <a:pt x="977178" y="408456"/>
                  <a:pt x="977445" y="407961"/>
                  <a:pt x="977978" y="407580"/>
                </a:cubicBezTo>
                <a:cubicBezTo>
                  <a:pt x="978511" y="407199"/>
                  <a:pt x="978397" y="406627"/>
                  <a:pt x="977635" y="405865"/>
                </a:cubicBezTo>
                <a:close/>
                <a:moveTo>
                  <a:pt x="758255" y="405865"/>
                </a:moveTo>
                <a:cubicBezTo>
                  <a:pt x="758103" y="406018"/>
                  <a:pt x="758027" y="406094"/>
                  <a:pt x="758027" y="406094"/>
                </a:cubicBezTo>
                <a:lnTo>
                  <a:pt x="758255" y="406322"/>
                </a:lnTo>
                <a:lnTo>
                  <a:pt x="758255" y="406094"/>
                </a:lnTo>
                <a:close/>
                <a:moveTo>
                  <a:pt x="735853" y="405865"/>
                </a:moveTo>
                <a:lnTo>
                  <a:pt x="735624" y="406094"/>
                </a:lnTo>
                <a:lnTo>
                  <a:pt x="735853" y="406094"/>
                </a:lnTo>
                <a:close/>
                <a:moveTo>
                  <a:pt x="426023" y="405865"/>
                </a:moveTo>
                <a:lnTo>
                  <a:pt x="424993" y="407102"/>
                </a:lnTo>
                <a:lnTo>
                  <a:pt x="425566" y="407580"/>
                </a:lnTo>
                <a:cubicBezTo>
                  <a:pt x="425719" y="407656"/>
                  <a:pt x="425871" y="407846"/>
                  <a:pt x="426023" y="408151"/>
                </a:cubicBezTo>
                <a:cubicBezTo>
                  <a:pt x="426785" y="407084"/>
                  <a:pt x="426785" y="406322"/>
                  <a:pt x="426023" y="405865"/>
                </a:cubicBezTo>
                <a:close/>
                <a:moveTo>
                  <a:pt x="347842" y="405865"/>
                </a:moveTo>
                <a:cubicBezTo>
                  <a:pt x="347842" y="406170"/>
                  <a:pt x="347766" y="406475"/>
                  <a:pt x="347614" y="406780"/>
                </a:cubicBezTo>
                <a:cubicBezTo>
                  <a:pt x="347918" y="406170"/>
                  <a:pt x="348071" y="405865"/>
                  <a:pt x="348071" y="405865"/>
                </a:cubicBezTo>
                <a:close/>
                <a:moveTo>
                  <a:pt x="289854" y="405865"/>
                </a:moveTo>
                <a:cubicBezTo>
                  <a:pt x="289854" y="406170"/>
                  <a:pt x="289778" y="406475"/>
                  <a:pt x="289625" y="406780"/>
                </a:cubicBezTo>
                <a:lnTo>
                  <a:pt x="289854" y="406780"/>
                </a:lnTo>
                <a:cubicBezTo>
                  <a:pt x="290006" y="406475"/>
                  <a:pt x="290082" y="406170"/>
                  <a:pt x="290082" y="405865"/>
                </a:cubicBezTo>
                <a:close/>
                <a:moveTo>
                  <a:pt x="285968" y="405865"/>
                </a:moveTo>
                <a:cubicBezTo>
                  <a:pt x="286272" y="406475"/>
                  <a:pt x="286501" y="406780"/>
                  <a:pt x="286653" y="406780"/>
                </a:cubicBezTo>
                <a:cubicBezTo>
                  <a:pt x="286806" y="406780"/>
                  <a:pt x="287187" y="406475"/>
                  <a:pt x="287796" y="405865"/>
                </a:cubicBezTo>
                <a:close/>
                <a:moveTo>
                  <a:pt x="277738" y="405865"/>
                </a:moveTo>
                <a:cubicBezTo>
                  <a:pt x="276519" y="406780"/>
                  <a:pt x="276214" y="407542"/>
                  <a:pt x="276824" y="408151"/>
                </a:cubicBezTo>
                <a:cubicBezTo>
                  <a:pt x="276976" y="407846"/>
                  <a:pt x="277090" y="407580"/>
                  <a:pt x="277167" y="407351"/>
                </a:cubicBezTo>
                <a:cubicBezTo>
                  <a:pt x="277243" y="407122"/>
                  <a:pt x="277433" y="406627"/>
                  <a:pt x="277738" y="405865"/>
                </a:cubicBezTo>
                <a:close/>
                <a:moveTo>
                  <a:pt x="269051" y="405865"/>
                </a:moveTo>
                <a:cubicBezTo>
                  <a:pt x="269051" y="406018"/>
                  <a:pt x="269128" y="406094"/>
                  <a:pt x="269280" y="406094"/>
                </a:cubicBezTo>
                <a:lnTo>
                  <a:pt x="269508" y="405865"/>
                </a:lnTo>
                <a:lnTo>
                  <a:pt x="269280" y="405865"/>
                </a:lnTo>
                <a:close/>
                <a:moveTo>
                  <a:pt x="251449" y="405865"/>
                </a:moveTo>
                <a:cubicBezTo>
                  <a:pt x="251449" y="406170"/>
                  <a:pt x="251335" y="406437"/>
                  <a:pt x="251106" y="406665"/>
                </a:cubicBezTo>
                <a:cubicBezTo>
                  <a:pt x="250878" y="406894"/>
                  <a:pt x="250763" y="407161"/>
                  <a:pt x="250763" y="407465"/>
                </a:cubicBezTo>
                <a:cubicBezTo>
                  <a:pt x="250763" y="407465"/>
                  <a:pt x="251144" y="407846"/>
                  <a:pt x="251906" y="408608"/>
                </a:cubicBezTo>
                <a:cubicBezTo>
                  <a:pt x="251906" y="407846"/>
                  <a:pt x="252021" y="407275"/>
                  <a:pt x="252249" y="406894"/>
                </a:cubicBezTo>
                <a:cubicBezTo>
                  <a:pt x="252478" y="406513"/>
                  <a:pt x="252211" y="406170"/>
                  <a:pt x="251449" y="405865"/>
                </a:cubicBezTo>
                <a:close/>
                <a:moveTo>
                  <a:pt x="1841438" y="405637"/>
                </a:moveTo>
                <a:lnTo>
                  <a:pt x="1839834" y="407040"/>
                </a:lnTo>
                <a:lnTo>
                  <a:pt x="1839724" y="407923"/>
                </a:lnTo>
                <a:cubicBezTo>
                  <a:pt x="1839648" y="408227"/>
                  <a:pt x="1839610" y="408685"/>
                  <a:pt x="1839610" y="409294"/>
                </a:cubicBezTo>
                <a:cubicBezTo>
                  <a:pt x="1840219" y="408532"/>
                  <a:pt x="1840752" y="407923"/>
                  <a:pt x="1841210" y="407465"/>
                </a:cubicBezTo>
                <a:cubicBezTo>
                  <a:pt x="1841667" y="407008"/>
                  <a:pt x="1841743" y="406399"/>
                  <a:pt x="1841438" y="405637"/>
                </a:cubicBezTo>
                <a:close/>
                <a:moveTo>
                  <a:pt x="1712127" y="405637"/>
                </a:moveTo>
                <a:cubicBezTo>
                  <a:pt x="1711670" y="406399"/>
                  <a:pt x="1711517" y="406970"/>
                  <a:pt x="1711670" y="407351"/>
                </a:cubicBezTo>
                <a:cubicBezTo>
                  <a:pt x="1711822" y="407732"/>
                  <a:pt x="1711974" y="408075"/>
                  <a:pt x="1712127" y="408380"/>
                </a:cubicBezTo>
                <a:cubicBezTo>
                  <a:pt x="1713194" y="407465"/>
                  <a:pt x="1713194" y="406551"/>
                  <a:pt x="1712127" y="405637"/>
                </a:cubicBezTo>
                <a:close/>
                <a:moveTo>
                  <a:pt x="1547230" y="405637"/>
                </a:moveTo>
                <a:cubicBezTo>
                  <a:pt x="1546621" y="405789"/>
                  <a:pt x="1546011" y="406018"/>
                  <a:pt x="1545401" y="406322"/>
                </a:cubicBezTo>
                <a:lnTo>
                  <a:pt x="1545630" y="406322"/>
                </a:lnTo>
                <a:cubicBezTo>
                  <a:pt x="1545325" y="406780"/>
                  <a:pt x="1545097" y="407199"/>
                  <a:pt x="1544944" y="407580"/>
                </a:cubicBezTo>
                <a:cubicBezTo>
                  <a:pt x="1544792" y="407961"/>
                  <a:pt x="1544563" y="408380"/>
                  <a:pt x="1544258" y="408837"/>
                </a:cubicBezTo>
                <a:cubicBezTo>
                  <a:pt x="1545477" y="408532"/>
                  <a:pt x="1546201" y="408227"/>
                  <a:pt x="1546430" y="407923"/>
                </a:cubicBezTo>
                <a:cubicBezTo>
                  <a:pt x="1546659" y="407618"/>
                  <a:pt x="1546925" y="406856"/>
                  <a:pt x="1547230" y="405637"/>
                </a:cubicBezTo>
                <a:close/>
                <a:moveTo>
                  <a:pt x="1483908" y="405637"/>
                </a:moveTo>
                <a:lnTo>
                  <a:pt x="1483908" y="406322"/>
                </a:lnTo>
                <a:cubicBezTo>
                  <a:pt x="1484060" y="406170"/>
                  <a:pt x="1484136" y="406094"/>
                  <a:pt x="1484136" y="406094"/>
                </a:cubicBezTo>
                <a:lnTo>
                  <a:pt x="1484136" y="405637"/>
                </a:lnTo>
                <a:close/>
                <a:moveTo>
                  <a:pt x="1279463" y="405637"/>
                </a:moveTo>
                <a:lnTo>
                  <a:pt x="1277859" y="407040"/>
                </a:lnTo>
                <a:lnTo>
                  <a:pt x="1277749" y="407923"/>
                </a:lnTo>
                <a:cubicBezTo>
                  <a:pt x="1277673" y="408227"/>
                  <a:pt x="1277635" y="408685"/>
                  <a:pt x="1277635" y="409294"/>
                </a:cubicBezTo>
                <a:cubicBezTo>
                  <a:pt x="1278244" y="408532"/>
                  <a:pt x="1278777" y="407923"/>
                  <a:pt x="1279235" y="407465"/>
                </a:cubicBezTo>
                <a:cubicBezTo>
                  <a:pt x="1279692" y="407008"/>
                  <a:pt x="1279768" y="406399"/>
                  <a:pt x="1279463" y="405637"/>
                </a:cubicBezTo>
                <a:close/>
                <a:moveTo>
                  <a:pt x="1098565" y="405637"/>
                </a:moveTo>
                <a:lnTo>
                  <a:pt x="1098107" y="406094"/>
                </a:lnTo>
                <a:cubicBezTo>
                  <a:pt x="1098107" y="406246"/>
                  <a:pt x="1098145" y="406322"/>
                  <a:pt x="1098222" y="406322"/>
                </a:cubicBezTo>
                <a:cubicBezTo>
                  <a:pt x="1098298" y="406322"/>
                  <a:pt x="1098260" y="406475"/>
                  <a:pt x="1098107" y="406780"/>
                </a:cubicBezTo>
                <a:cubicBezTo>
                  <a:pt x="1098412" y="406170"/>
                  <a:pt x="1098565" y="405789"/>
                  <a:pt x="1098565" y="405637"/>
                </a:cubicBezTo>
                <a:close/>
                <a:moveTo>
                  <a:pt x="1094450" y="405637"/>
                </a:moveTo>
                <a:cubicBezTo>
                  <a:pt x="1094602" y="406399"/>
                  <a:pt x="1094754" y="406818"/>
                  <a:pt x="1094907" y="406894"/>
                </a:cubicBezTo>
                <a:cubicBezTo>
                  <a:pt x="1095059" y="406970"/>
                  <a:pt x="1095288" y="406932"/>
                  <a:pt x="1095593" y="406780"/>
                </a:cubicBezTo>
                <a:cubicBezTo>
                  <a:pt x="1095897" y="406475"/>
                  <a:pt x="1096050" y="406170"/>
                  <a:pt x="1096050" y="405865"/>
                </a:cubicBezTo>
                <a:cubicBezTo>
                  <a:pt x="1095440" y="405865"/>
                  <a:pt x="1094907" y="405789"/>
                  <a:pt x="1094450" y="405637"/>
                </a:cubicBezTo>
                <a:close/>
                <a:moveTo>
                  <a:pt x="756655" y="405637"/>
                </a:moveTo>
                <a:cubicBezTo>
                  <a:pt x="756045" y="405789"/>
                  <a:pt x="755436" y="406018"/>
                  <a:pt x="754826" y="406322"/>
                </a:cubicBezTo>
                <a:lnTo>
                  <a:pt x="755055" y="406322"/>
                </a:lnTo>
                <a:cubicBezTo>
                  <a:pt x="754750" y="406780"/>
                  <a:pt x="754521" y="407199"/>
                  <a:pt x="754369" y="407580"/>
                </a:cubicBezTo>
                <a:cubicBezTo>
                  <a:pt x="754217" y="407961"/>
                  <a:pt x="753988" y="408380"/>
                  <a:pt x="753683" y="408837"/>
                </a:cubicBezTo>
                <a:cubicBezTo>
                  <a:pt x="754902" y="408532"/>
                  <a:pt x="755627" y="408227"/>
                  <a:pt x="755855" y="407923"/>
                </a:cubicBezTo>
                <a:cubicBezTo>
                  <a:pt x="756084" y="407618"/>
                  <a:pt x="756350" y="406856"/>
                  <a:pt x="756655" y="405637"/>
                </a:cubicBezTo>
                <a:close/>
                <a:moveTo>
                  <a:pt x="693333" y="405637"/>
                </a:moveTo>
                <a:lnTo>
                  <a:pt x="693333" y="406322"/>
                </a:lnTo>
                <a:cubicBezTo>
                  <a:pt x="693485" y="406170"/>
                  <a:pt x="693562" y="406094"/>
                  <a:pt x="693562" y="406094"/>
                </a:cubicBezTo>
                <a:lnTo>
                  <a:pt x="693562" y="405637"/>
                </a:lnTo>
                <a:close/>
                <a:moveTo>
                  <a:pt x="578652" y="405637"/>
                </a:moveTo>
                <a:cubicBezTo>
                  <a:pt x="578195" y="406399"/>
                  <a:pt x="578042" y="406970"/>
                  <a:pt x="578195" y="407351"/>
                </a:cubicBezTo>
                <a:cubicBezTo>
                  <a:pt x="578347" y="407732"/>
                  <a:pt x="578499" y="408075"/>
                  <a:pt x="578652" y="408380"/>
                </a:cubicBezTo>
                <a:cubicBezTo>
                  <a:pt x="579719" y="407465"/>
                  <a:pt x="579719" y="406551"/>
                  <a:pt x="578652" y="405637"/>
                </a:cubicBezTo>
                <a:close/>
                <a:moveTo>
                  <a:pt x="346013" y="405637"/>
                </a:moveTo>
                <a:lnTo>
                  <a:pt x="344409" y="407040"/>
                </a:lnTo>
                <a:lnTo>
                  <a:pt x="344299" y="407923"/>
                </a:lnTo>
                <a:cubicBezTo>
                  <a:pt x="344223" y="408227"/>
                  <a:pt x="344185" y="408685"/>
                  <a:pt x="344185" y="409294"/>
                </a:cubicBezTo>
                <a:cubicBezTo>
                  <a:pt x="344794" y="408532"/>
                  <a:pt x="345327" y="407923"/>
                  <a:pt x="345785" y="407465"/>
                </a:cubicBezTo>
                <a:cubicBezTo>
                  <a:pt x="346242" y="407008"/>
                  <a:pt x="346318" y="406399"/>
                  <a:pt x="346013" y="405637"/>
                </a:cubicBezTo>
                <a:close/>
                <a:moveTo>
                  <a:pt x="256478" y="405637"/>
                </a:moveTo>
                <a:cubicBezTo>
                  <a:pt x="255716" y="406399"/>
                  <a:pt x="255297" y="406894"/>
                  <a:pt x="255221" y="407122"/>
                </a:cubicBezTo>
                <a:cubicBezTo>
                  <a:pt x="255145" y="407351"/>
                  <a:pt x="255183" y="407846"/>
                  <a:pt x="255335" y="408608"/>
                </a:cubicBezTo>
                <a:cubicBezTo>
                  <a:pt x="255640" y="407999"/>
                  <a:pt x="255831" y="407503"/>
                  <a:pt x="255907" y="407122"/>
                </a:cubicBezTo>
                <a:cubicBezTo>
                  <a:pt x="255983" y="406741"/>
                  <a:pt x="256174" y="406246"/>
                  <a:pt x="256478" y="405637"/>
                </a:cubicBezTo>
                <a:close/>
                <a:moveTo>
                  <a:pt x="1765543" y="405484"/>
                </a:moveTo>
                <a:lnTo>
                  <a:pt x="1764934" y="406094"/>
                </a:lnTo>
                <a:lnTo>
                  <a:pt x="1765391" y="406094"/>
                </a:lnTo>
                <a:cubicBezTo>
                  <a:pt x="1765391" y="405941"/>
                  <a:pt x="1765429" y="405789"/>
                  <a:pt x="1765505" y="405637"/>
                </a:cubicBezTo>
                <a:close/>
                <a:moveTo>
                  <a:pt x="632068" y="405484"/>
                </a:moveTo>
                <a:lnTo>
                  <a:pt x="631458" y="406094"/>
                </a:lnTo>
                <a:lnTo>
                  <a:pt x="631916" y="406094"/>
                </a:lnTo>
                <a:cubicBezTo>
                  <a:pt x="631916" y="405941"/>
                  <a:pt x="631954" y="405789"/>
                  <a:pt x="632030" y="405637"/>
                </a:cubicBezTo>
                <a:close/>
                <a:moveTo>
                  <a:pt x="1905903" y="405408"/>
                </a:moveTo>
                <a:lnTo>
                  <a:pt x="1905675" y="405637"/>
                </a:lnTo>
                <a:lnTo>
                  <a:pt x="1906132" y="405637"/>
                </a:lnTo>
                <a:cubicBezTo>
                  <a:pt x="1906132" y="405484"/>
                  <a:pt x="1906056" y="405408"/>
                  <a:pt x="1905903" y="405408"/>
                </a:cubicBezTo>
                <a:close/>
                <a:moveTo>
                  <a:pt x="1846925" y="405408"/>
                </a:moveTo>
                <a:cubicBezTo>
                  <a:pt x="1846468" y="405560"/>
                  <a:pt x="1846087" y="405675"/>
                  <a:pt x="1845782" y="405751"/>
                </a:cubicBezTo>
                <a:cubicBezTo>
                  <a:pt x="1845477" y="405827"/>
                  <a:pt x="1845096" y="405941"/>
                  <a:pt x="1844639" y="406094"/>
                </a:cubicBezTo>
                <a:lnTo>
                  <a:pt x="1844639" y="407923"/>
                </a:lnTo>
                <a:cubicBezTo>
                  <a:pt x="1845096" y="407618"/>
                  <a:pt x="1845477" y="407351"/>
                  <a:pt x="1845782" y="407122"/>
                </a:cubicBezTo>
                <a:cubicBezTo>
                  <a:pt x="1846087" y="406894"/>
                  <a:pt x="1846391" y="406627"/>
                  <a:pt x="1846696" y="406322"/>
                </a:cubicBezTo>
                <a:cubicBezTo>
                  <a:pt x="1846696" y="406018"/>
                  <a:pt x="1846772" y="405713"/>
                  <a:pt x="1846925" y="405408"/>
                </a:cubicBezTo>
                <a:close/>
                <a:moveTo>
                  <a:pt x="1649414" y="405408"/>
                </a:moveTo>
                <a:lnTo>
                  <a:pt x="1649414" y="408151"/>
                </a:lnTo>
                <a:lnTo>
                  <a:pt x="1648271" y="408151"/>
                </a:lnTo>
                <a:cubicBezTo>
                  <a:pt x="1648119" y="408304"/>
                  <a:pt x="1648005" y="408456"/>
                  <a:pt x="1647928" y="408608"/>
                </a:cubicBezTo>
                <a:cubicBezTo>
                  <a:pt x="1647852" y="408761"/>
                  <a:pt x="1647738" y="408913"/>
                  <a:pt x="1647586" y="409066"/>
                </a:cubicBezTo>
                <a:cubicBezTo>
                  <a:pt x="1648500" y="409523"/>
                  <a:pt x="1649110" y="409218"/>
                  <a:pt x="1649414" y="408151"/>
                </a:cubicBezTo>
                <a:lnTo>
                  <a:pt x="1650557" y="408151"/>
                </a:lnTo>
                <a:cubicBezTo>
                  <a:pt x="1651015" y="407694"/>
                  <a:pt x="1651472" y="407008"/>
                  <a:pt x="1651929" y="406094"/>
                </a:cubicBezTo>
                <a:cubicBezTo>
                  <a:pt x="1651472" y="405941"/>
                  <a:pt x="1651015" y="405827"/>
                  <a:pt x="1650557" y="405751"/>
                </a:cubicBezTo>
                <a:cubicBezTo>
                  <a:pt x="1650100" y="405675"/>
                  <a:pt x="1649719" y="405560"/>
                  <a:pt x="1649414" y="405408"/>
                </a:cubicBezTo>
                <a:close/>
                <a:moveTo>
                  <a:pt x="1638670" y="405408"/>
                </a:moveTo>
                <a:lnTo>
                  <a:pt x="1638442" y="405637"/>
                </a:lnTo>
                <a:cubicBezTo>
                  <a:pt x="1639051" y="405637"/>
                  <a:pt x="1639508" y="405713"/>
                  <a:pt x="1639813" y="405865"/>
                </a:cubicBezTo>
                <a:cubicBezTo>
                  <a:pt x="1639965" y="405560"/>
                  <a:pt x="1640042" y="405408"/>
                  <a:pt x="1640042" y="405408"/>
                </a:cubicBezTo>
                <a:close/>
                <a:moveTo>
                  <a:pt x="1550431" y="405408"/>
                </a:moveTo>
                <a:cubicBezTo>
                  <a:pt x="1550431" y="405865"/>
                  <a:pt x="1550392" y="406284"/>
                  <a:pt x="1550316" y="406665"/>
                </a:cubicBezTo>
                <a:cubicBezTo>
                  <a:pt x="1550240" y="407046"/>
                  <a:pt x="1550126" y="407465"/>
                  <a:pt x="1549973" y="407923"/>
                </a:cubicBezTo>
                <a:cubicBezTo>
                  <a:pt x="1550735" y="407618"/>
                  <a:pt x="1551078" y="407313"/>
                  <a:pt x="1551002" y="407008"/>
                </a:cubicBezTo>
                <a:cubicBezTo>
                  <a:pt x="1550926" y="406703"/>
                  <a:pt x="1550735" y="406170"/>
                  <a:pt x="1550431" y="405408"/>
                </a:cubicBezTo>
                <a:close/>
                <a:moveTo>
                  <a:pt x="1343928" y="405408"/>
                </a:moveTo>
                <a:lnTo>
                  <a:pt x="1343700" y="405637"/>
                </a:lnTo>
                <a:lnTo>
                  <a:pt x="1344157" y="405637"/>
                </a:lnTo>
                <a:cubicBezTo>
                  <a:pt x="1344157" y="405484"/>
                  <a:pt x="1344081" y="405408"/>
                  <a:pt x="1343928" y="405408"/>
                </a:cubicBezTo>
                <a:close/>
                <a:moveTo>
                  <a:pt x="1284950" y="405408"/>
                </a:moveTo>
                <a:cubicBezTo>
                  <a:pt x="1284493" y="405560"/>
                  <a:pt x="1284111" y="405675"/>
                  <a:pt x="1283807" y="405751"/>
                </a:cubicBezTo>
                <a:cubicBezTo>
                  <a:pt x="1283502" y="405827"/>
                  <a:pt x="1283121" y="405941"/>
                  <a:pt x="1282664" y="406094"/>
                </a:cubicBezTo>
                <a:lnTo>
                  <a:pt x="1282664" y="407923"/>
                </a:lnTo>
                <a:cubicBezTo>
                  <a:pt x="1283121" y="407618"/>
                  <a:pt x="1283502" y="407351"/>
                  <a:pt x="1283807" y="407122"/>
                </a:cubicBezTo>
                <a:cubicBezTo>
                  <a:pt x="1284111" y="406894"/>
                  <a:pt x="1284416" y="406627"/>
                  <a:pt x="1284721" y="406322"/>
                </a:cubicBezTo>
                <a:cubicBezTo>
                  <a:pt x="1284721" y="406018"/>
                  <a:pt x="1284797" y="405713"/>
                  <a:pt x="1284950" y="405408"/>
                </a:cubicBezTo>
                <a:close/>
                <a:moveTo>
                  <a:pt x="759856" y="405408"/>
                </a:moveTo>
                <a:cubicBezTo>
                  <a:pt x="759856" y="405865"/>
                  <a:pt x="759817" y="406284"/>
                  <a:pt x="759741" y="406665"/>
                </a:cubicBezTo>
                <a:cubicBezTo>
                  <a:pt x="759665" y="407046"/>
                  <a:pt x="759551" y="407465"/>
                  <a:pt x="759398" y="407923"/>
                </a:cubicBezTo>
                <a:cubicBezTo>
                  <a:pt x="760160" y="407618"/>
                  <a:pt x="760503" y="407313"/>
                  <a:pt x="760427" y="407008"/>
                </a:cubicBezTo>
                <a:cubicBezTo>
                  <a:pt x="760351" y="406703"/>
                  <a:pt x="760160" y="406170"/>
                  <a:pt x="759856" y="405408"/>
                </a:cubicBezTo>
                <a:close/>
                <a:moveTo>
                  <a:pt x="410478" y="405408"/>
                </a:moveTo>
                <a:lnTo>
                  <a:pt x="410250" y="405637"/>
                </a:lnTo>
                <a:lnTo>
                  <a:pt x="410707" y="405637"/>
                </a:lnTo>
                <a:cubicBezTo>
                  <a:pt x="410707" y="405484"/>
                  <a:pt x="410631" y="405408"/>
                  <a:pt x="410478" y="405408"/>
                </a:cubicBezTo>
                <a:close/>
                <a:moveTo>
                  <a:pt x="351500" y="405408"/>
                </a:moveTo>
                <a:cubicBezTo>
                  <a:pt x="351043" y="405560"/>
                  <a:pt x="350661" y="405675"/>
                  <a:pt x="350357" y="405751"/>
                </a:cubicBezTo>
                <a:cubicBezTo>
                  <a:pt x="350052" y="405827"/>
                  <a:pt x="349671" y="405941"/>
                  <a:pt x="349214" y="406094"/>
                </a:cubicBezTo>
                <a:lnTo>
                  <a:pt x="349214" y="407923"/>
                </a:lnTo>
                <a:cubicBezTo>
                  <a:pt x="349671" y="407618"/>
                  <a:pt x="350052" y="407351"/>
                  <a:pt x="350357" y="407122"/>
                </a:cubicBezTo>
                <a:cubicBezTo>
                  <a:pt x="350661" y="406894"/>
                  <a:pt x="350966" y="406627"/>
                  <a:pt x="351271" y="406322"/>
                </a:cubicBezTo>
                <a:cubicBezTo>
                  <a:pt x="351271" y="406018"/>
                  <a:pt x="351347" y="405713"/>
                  <a:pt x="351500" y="405408"/>
                </a:cubicBezTo>
                <a:close/>
                <a:moveTo>
                  <a:pt x="172277" y="405408"/>
                </a:moveTo>
                <a:lnTo>
                  <a:pt x="172049" y="405637"/>
                </a:lnTo>
                <a:cubicBezTo>
                  <a:pt x="172201" y="405637"/>
                  <a:pt x="172354" y="405560"/>
                  <a:pt x="172506" y="405408"/>
                </a:cubicBezTo>
                <a:close/>
                <a:moveTo>
                  <a:pt x="160619" y="405408"/>
                </a:moveTo>
                <a:cubicBezTo>
                  <a:pt x="160162" y="406170"/>
                  <a:pt x="159781" y="406818"/>
                  <a:pt x="159476" y="407351"/>
                </a:cubicBezTo>
                <a:cubicBezTo>
                  <a:pt x="159171" y="407884"/>
                  <a:pt x="159171" y="408456"/>
                  <a:pt x="159476" y="409066"/>
                </a:cubicBezTo>
                <a:cubicBezTo>
                  <a:pt x="161152" y="408151"/>
                  <a:pt x="161533" y="406932"/>
                  <a:pt x="160619" y="405408"/>
                </a:cubicBezTo>
                <a:close/>
                <a:moveTo>
                  <a:pt x="77789" y="405408"/>
                </a:moveTo>
                <a:lnTo>
                  <a:pt x="77789" y="408151"/>
                </a:lnTo>
                <a:lnTo>
                  <a:pt x="76646" y="408151"/>
                </a:lnTo>
                <a:cubicBezTo>
                  <a:pt x="76494" y="408304"/>
                  <a:pt x="76380" y="408456"/>
                  <a:pt x="76303" y="408608"/>
                </a:cubicBezTo>
                <a:cubicBezTo>
                  <a:pt x="76227" y="408761"/>
                  <a:pt x="76113" y="408913"/>
                  <a:pt x="75960" y="409066"/>
                </a:cubicBezTo>
                <a:cubicBezTo>
                  <a:pt x="76875" y="409523"/>
                  <a:pt x="77484" y="409218"/>
                  <a:pt x="77789" y="408151"/>
                </a:cubicBezTo>
                <a:lnTo>
                  <a:pt x="78932" y="408151"/>
                </a:lnTo>
                <a:cubicBezTo>
                  <a:pt x="79389" y="407694"/>
                  <a:pt x="79847" y="407008"/>
                  <a:pt x="80304" y="406094"/>
                </a:cubicBezTo>
                <a:cubicBezTo>
                  <a:pt x="79847" y="405941"/>
                  <a:pt x="79389" y="405827"/>
                  <a:pt x="78932" y="405751"/>
                </a:cubicBezTo>
                <a:cubicBezTo>
                  <a:pt x="78475" y="405675"/>
                  <a:pt x="78094" y="405560"/>
                  <a:pt x="77789" y="405408"/>
                </a:cubicBezTo>
                <a:close/>
                <a:moveTo>
                  <a:pt x="67045" y="405408"/>
                </a:moveTo>
                <a:lnTo>
                  <a:pt x="66817" y="405637"/>
                </a:lnTo>
                <a:cubicBezTo>
                  <a:pt x="67426" y="405637"/>
                  <a:pt x="67883" y="405713"/>
                  <a:pt x="68188" y="405865"/>
                </a:cubicBezTo>
                <a:cubicBezTo>
                  <a:pt x="68341" y="405560"/>
                  <a:pt x="68417" y="405408"/>
                  <a:pt x="68417" y="405408"/>
                </a:cubicBezTo>
                <a:close/>
                <a:moveTo>
                  <a:pt x="895282" y="405351"/>
                </a:moveTo>
                <a:lnTo>
                  <a:pt x="894745" y="406962"/>
                </a:lnTo>
                <a:lnTo>
                  <a:pt x="895339" y="406665"/>
                </a:lnTo>
                <a:cubicBezTo>
                  <a:pt x="895492" y="406589"/>
                  <a:pt x="895720" y="406399"/>
                  <a:pt x="896025" y="406094"/>
                </a:cubicBezTo>
                <a:cubicBezTo>
                  <a:pt x="895720" y="405941"/>
                  <a:pt x="895568" y="405789"/>
                  <a:pt x="895568" y="405637"/>
                </a:cubicBezTo>
                <a:close/>
                <a:moveTo>
                  <a:pt x="1475417" y="405277"/>
                </a:moveTo>
                <a:lnTo>
                  <a:pt x="1475335" y="405522"/>
                </a:lnTo>
                <a:lnTo>
                  <a:pt x="1475678" y="405408"/>
                </a:lnTo>
                <a:close/>
                <a:moveTo>
                  <a:pt x="684842" y="405277"/>
                </a:moveTo>
                <a:lnTo>
                  <a:pt x="684760" y="405522"/>
                </a:lnTo>
                <a:lnTo>
                  <a:pt x="685103" y="405408"/>
                </a:lnTo>
                <a:close/>
                <a:moveTo>
                  <a:pt x="1044158" y="405179"/>
                </a:moveTo>
                <a:cubicBezTo>
                  <a:pt x="1044158" y="405332"/>
                  <a:pt x="1044081" y="405484"/>
                  <a:pt x="1043929" y="405637"/>
                </a:cubicBezTo>
                <a:cubicBezTo>
                  <a:pt x="1043777" y="405789"/>
                  <a:pt x="1043700" y="405941"/>
                  <a:pt x="1043700" y="406094"/>
                </a:cubicBezTo>
                <a:lnTo>
                  <a:pt x="1044158" y="406094"/>
                </a:lnTo>
                <a:cubicBezTo>
                  <a:pt x="1044158" y="405789"/>
                  <a:pt x="1044234" y="405484"/>
                  <a:pt x="1044386" y="405179"/>
                </a:cubicBezTo>
                <a:close/>
                <a:moveTo>
                  <a:pt x="262879" y="405179"/>
                </a:moveTo>
                <a:cubicBezTo>
                  <a:pt x="262727" y="405484"/>
                  <a:pt x="262650" y="405789"/>
                  <a:pt x="262650" y="406094"/>
                </a:cubicBezTo>
                <a:lnTo>
                  <a:pt x="262879" y="406094"/>
                </a:lnTo>
                <a:cubicBezTo>
                  <a:pt x="262879" y="405789"/>
                  <a:pt x="262955" y="405484"/>
                  <a:pt x="263108" y="405179"/>
                </a:cubicBezTo>
                <a:close/>
                <a:moveTo>
                  <a:pt x="122443" y="405179"/>
                </a:moveTo>
                <a:cubicBezTo>
                  <a:pt x="122138" y="405179"/>
                  <a:pt x="121871" y="405217"/>
                  <a:pt x="121642" y="405294"/>
                </a:cubicBezTo>
                <a:cubicBezTo>
                  <a:pt x="121414" y="405370"/>
                  <a:pt x="121223" y="405408"/>
                  <a:pt x="121071" y="405408"/>
                </a:cubicBezTo>
                <a:cubicBezTo>
                  <a:pt x="120766" y="406170"/>
                  <a:pt x="120652" y="406741"/>
                  <a:pt x="120728" y="407122"/>
                </a:cubicBezTo>
                <a:cubicBezTo>
                  <a:pt x="120804" y="407503"/>
                  <a:pt x="120842" y="407846"/>
                  <a:pt x="120842" y="408151"/>
                </a:cubicBezTo>
                <a:lnTo>
                  <a:pt x="121757" y="408151"/>
                </a:lnTo>
                <a:cubicBezTo>
                  <a:pt x="121909" y="407694"/>
                  <a:pt x="122023" y="407199"/>
                  <a:pt x="122100" y="406665"/>
                </a:cubicBezTo>
                <a:cubicBezTo>
                  <a:pt x="122176" y="406132"/>
                  <a:pt x="122290" y="405637"/>
                  <a:pt x="122443" y="405179"/>
                </a:cubicBezTo>
                <a:close/>
                <a:moveTo>
                  <a:pt x="1852045" y="405042"/>
                </a:moveTo>
                <a:lnTo>
                  <a:pt x="1851954" y="405408"/>
                </a:lnTo>
                <a:lnTo>
                  <a:pt x="1852411" y="405408"/>
                </a:lnTo>
                <a:close/>
                <a:moveTo>
                  <a:pt x="1290070" y="405042"/>
                </a:moveTo>
                <a:lnTo>
                  <a:pt x="1289979" y="405408"/>
                </a:lnTo>
                <a:lnTo>
                  <a:pt x="1290436" y="405408"/>
                </a:lnTo>
                <a:close/>
                <a:moveTo>
                  <a:pt x="356620" y="405042"/>
                </a:moveTo>
                <a:lnTo>
                  <a:pt x="356529" y="405408"/>
                </a:lnTo>
                <a:lnTo>
                  <a:pt x="356986" y="405408"/>
                </a:lnTo>
                <a:close/>
                <a:moveTo>
                  <a:pt x="1485737" y="404951"/>
                </a:moveTo>
                <a:cubicBezTo>
                  <a:pt x="1486346" y="405560"/>
                  <a:pt x="1486727" y="405903"/>
                  <a:pt x="1486880" y="405979"/>
                </a:cubicBezTo>
                <a:cubicBezTo>
                  <a:pt x="1487032" y="406056"/>
                  <a:pt x="1487337" y="405941"/>
                  <a:pt x="1487794" y="405637"/>
                </a:cubicBezTo>
                <a:cubicBezTo>
                  <a:pt x="1487794" y="405332"/>
                  <a:pt x="1487794" y="405179"/>
                  <a:pt x="1487794" y="405179"/>
                </a:cubicBezTo>
                <a:cubicBezTo>
                  <a:pt x="1487489" y="405179"/>
                  <a:pt x="1487185" y="405141"/>
                  <a:pt x="1486880" y="405065"/>
                </a:cubicBezTo>
                <a:cubicBezTo>
                  <a:pt x="1486575" y="404989"/>
                  <a:pt x="1486194" y="404951"/>
                  <a:pt x="1485737" y="404951"/>
                </a:cubicBezTo>
                <a:close/>
                <a:moveTo>
                  <a:pt x="695162" y="404951"/>
                </a:moveTo>
                <a:cubicBezTo>
                  <a:pt x="695771" y="405560"/>
                  <a:pt x="696152" y="405903"/>
                  <a:pt x="696305" y="405979"/>
                </a:cubicBezTo>
                <a:cubicBezTo>
                  <a:pt x="696457" y="406056"/>
                  <a:pt x="696762" y="405941"/>
                  <a:pt x="697219" y="405637"/>
                </a:cubicBezTo>
                <a:cubicBezTo>
                  <a:pt x="697219" y="405332"/>
                  <a:pt x="697219" y="405179"/>
                  <a:pt x="697219" y="405179"/>
                </a:cubicBezTo>
                <a:cubicBezTo>
                  <a:pt x="696914" y="405179"/>
                  <a:pt x="696610" y="405141"/>
                  <a:pt x="696305" y="405065"/>
                </a:cubicBezTo>
                <a:cubicBezTo>
                  <a:pt x="696000" y="404989"/>
                  <a:pt x="695619" y="404951"/>
                  <a:pt x="695162" y="404951"/>
                </a:cubicBezTo>
                <a:close/>
                <a:moveTo>
                  <a:pt x="236133" y="404951"/>
                </a:moveTo>
                <a:cubicBezTo>
                  <a:pt x="235828" y="405256"/>
                  <a:pt x="235561" y="405484"/>
                  <a:pt x="235333" y="405637"/>
                </a:cubicBezTo>
                <a:cubicBezTo>
                  <a:pt x="235104" y="405789"/>
                  <a:pt x="234838" y="406018"/>
                  <a:pt x="234533" y="406322"/>
                </a:cubicBezTo>
                <a:cubicBezTo>
                  <a:pt x="234838" y="406780"/>
                  <a:pt x="235142" y="407161"/>
                  <a:pt x="235447" y="407465"/>
                </a:cubicBezTo>
                <a:cubicBezTo>
                  <a:pt x="235752" y="407161"/>
                  <a:pt x="236057" y="406818"/>
                  <a:pt x="236361" y="406437"/>
                </a:cubicBezTo>
                <a:cubicBezTo>
                  <a:pt x="236666" y="406056"/>
                  <a:pt x="236590" y="405560"/>
                  <a:pt x="236133" y="404951"/>
                </a:cubicBezTo>
                <a:close/>
                <a:moveTo>
                  <a:pt x="1931507" y="404722"/>
                </a:moveTo>
                <a:lnTo>
                  <a:pt x="1931507" y="404951"/>
                </a:lnTo>
                <a:cubicBezTo>
                  <a:pt x="1932116" y="405256"/>
                  <a:pt x="1932497" y="405408"/>
                  <a:pt x="1932650" y="405408"/>
                </a:cubicBezTo>
                <a:cubicBezTo>
                  <a:pt x="1932802" y="405408"/>
                  <a:pt x="1932878" y="405256"/>
                  <a:pt x="1932878" y="404951"/>
                </a:cubicBezTo>
                <a:cubicBezTo>
                  <a:pt x="1932574" y="404951"/>
                  <a:pt x="1932345" y="404913"/>
                  <a:pt x="1932193" y="404836"/>
                </a:cubicBezTo>
                <a:cubicBezTo>
                  <a:pt x="1932040" y="404760"/>
                  <a:pt x="1931811" y="404722"/>
                  <a:pt x="1931507" y="404722"/>
                </a:cubicBezTo>
                <a:close/>
                <a:moveTo>
                  <a:pt x="1766762" y="404722"/>
                </a:moveTo>
                <a:lnTo>
                  <a:pt x="1765962" y="405122"/>
                </a:lnTo>
                <a:lnTo>
                  <a:pt x="1766305" y="405065"/>
                </a:lnTo>
                <a:cubicBezTo>
                  <a:pt x="1766457" y="404989"/>
                  <a:pt x="1766610" y="404951"/>
                  <a:pt x="1766762" y="404951"/>
                </a:cubicBezTo>
                <a:close/>
                <a:moveTo>
                  <a:pt x="1646443" y="404722"/>
                </a:moveTo>
                <a:lnTo>
                  <a:pt x="1646443" y="405179"/>
                </a:lnTo>
                <a:cubicBezTo>
                  <a:pt x="1646595" y="405179"/>
                  <a:pt x="1646747" y="405256"/>
                  <a:pt x="1646900" y="405408"/>
                </a:cubicBezTo>
                <a:cubicBezTo>
                  <a:pt x="1647052" y="405103"/>
                  <a:pt x="1647128" y="404951"/>
                  <a:pt x="1647128" y="404951"/>
                </a:cubicBezTo>
                <a:cubicBezTo>
                  <a:pt x="1646976" y="404951"/>
                  <a:pt x="1646862" y="404913"/>
                  <a:pt x="1646785" y="404836"/>
                </a:cubicBezTo>
                <a:cubicBezTo>
                  <a:pt x="1646709" y="404760"/>
                  <a:pt x="1646595" y="404722"/>
                  <a:pt x="1646443" y="404722"/>
                </a:cubicBezTo>
                <a:close/>
                <a:moveTo>
                  <a:pt x="1472021" y="404722"/>
                </a:moveTo>
                <a:lnTo>
                  <a:pt x="1471792" y="404951"/>
                </a:lnTo>
                <a:lnTo>
                  <a:pt x="1471792" y="405408"/>
                </a:lnTo>
                <a:lnTo>
                  <a:pt x="1472249" y="405408"/>
                </a:lnTo>
                <a:cubicBezTo>
                  <a:pt x="1472097" y="405256"/>
                  <a:pt x="1472021" y="405027"/>
                  <a:pt x="1472021" y="404722"/>
                </a:cubicBezTo>
                <a:close/>
                <a:moveTo>
                  <a:pt x="1369532" y="404722"/>
                </a:moveTo>
                <a:lnTo>
                  <a:pt x="1369532" y="404951"/>
                </a:lnTo>
                <a:cubicBezTo>
                  <a:pt x="1370141" y="405256"/>
                  <a:pt x="1370522" y="405408"/>
                  <a:pt x="1370675" y="405408"/>
                </a:cubicBezTo>
                <a:cubicBezTo>
                  <a:pt x="1370827" y="405408"/>
                  <a:pt x="1370903" y="405256"/>
                  <a:pt x="1370903" y="404951"/>
                </a:cubicBezTo>
                <a:cubicBezTo>
                  <a:pt x="1370599" y="404951"/>
                  <a:pt x="1370370" y="404913"/>
                  <a:pt x="1370218" y="404836"/>
                </a:cubicBezTo>
                <a:cubicBezTo>
                  <a:pt x="1370065" y="404760"/>
                  <a:pt x="1369836" y="404722"/>
                  <a:pt x="1369532" y="404722"/>
                </a:cubicBezTo>
                <a:close/>
                <a:moveTo>
                  <a:pt x="983807" y="404722"/>
                </a:moveTo>
                <a:cubicBezTo>
                  <a:pt x="983655" y="404875"/>
                  <a:pt x="983579" y="404951"/>
                  <a:pt x="983579" y="404951"/>
                </a:cubicBezTo>
                <a:cubicBezTo>
                  <a:pt x="983883" y="405103"/>
                  <a:pt x="984036" y="405256"/>
                  <a:pt x="984036" y="405408"/>
                </a:cubicBezTo>
                <a:cubicBezTo>
                  <a:pt x="984036" y="405560"/>
                  <a:pt x="984112" y="405713"/>
                  <a:pt x="984265" y="405865"/>
                </a:cubicBezTo>
                <a:cubicBezTo>
                  <a:pt x="983960" y="406627"/>
                  <a:pt x="983579" y="407199"/>
                  <a:pt x="983121" y="407580"/>
                </a:cubicBezTo>
                <a:cubicBezTo>
                  <a:pt x="982664" y="407961"/>
                  <a:pt x="982664" y="408532"/>
                  <a:pt x="983121" y="409294"/>
                </a:cubicBezTo>
                <a:cubicBezTo>
                  <a:pt x="983579" y="408837"/>
                  <a:pt x="983998" y="408342"/>
                  <a:pt x="984379" y="407808"/>
                </a:cubicBezTo>
                <a:cubicBezTo>
                  <a:pt x="984760" y="407275"/>
                  <a:pt x="985255" y="406627"/>
                  <a:pt x="985865" y="405865"/>
                </a:cubicBezTo>
                <a:cubicBezTo>
                  <a:pt x="985255" y="405408"/>
                  <a:pt x="984645" y="405027"/>
                  <a:pt x="984036" y="404722"/>
                </a:cubicBezTo>
                <a:close/>
                <a:moveTo>
                  <a:pt x="894196" y="404722"/>
                </a:moveTo>
                <a:cubicBezTo>
                  <a:pt x="894196" y="404875"/>
                  <a:pt x="894120" y="405027"/>
                  <a:pt x="893967" y="405179"/>
                </a:cubicBezTo>
                <a:lnTo>
                  <a:pt x="895110" y="405179"/>
                </a:lnTo>
                <a:cubicBezTo>
                  <a:pt x="895110" y="405179"/>
                  <a:pt x="894806" y="405027"/>
                  <a:pt x="894196" y="404722"/>
                </a:cubicBezTo>
                <a:close/>
                <a:moveTo>
                  <a:pt x="892596" y="404722"/>
                </a:moveTo>
                <a:cubicBezTo>
                  <a:pt x="892443" y="404875"/>
                  <a:pt x="892367" y="404989"/>
                  <a:pt x="892367" y="405065"/>
                </a:cubicBezTo>
                <a:cubicBezTo>
                  <a:pt x="892367" y="405141"/>
                  <a:pt x="892291" y="405256"/>
                  <a:pt x="892139" y="405408"/>
                </a:cubicBezTo>
                <a:cubicBezTo>
                  <a:pt x="892291" y="405408"/>
                  <a:pt x="892329" y="405446"/>
                  <a:pt x="892253" y="405522"/>
                </a:cubicBezTo>
                <a:cubicBezTo>
                  <a:pt x="892177" y="405598"/>
                  <a:pt x="892215" y="405637"/>
                  <a:pt x="892367" y="405637"/>
                </a:cubicBezTo>
                <a:cubicBezTo>
                  <a:pt x="892672" y="405484"/>
                  <a:pt x="892825" y="405370"/>
                  <a:pt x="892825" y="405294"/>
                </a:cubicBezTo>
                <a:cubicBezTo>
                  <a:pt x="892825" y="405217"/>
                  <a:pt x="892901" y="405103"/>
                  <a:pt x="893053" y="404951"/>
                </a:cubicBezTo>
                <a:cubicBezTo>
                  <a:pt x="892901" y="404798"/>
                  <a:pt x="892748" y="404722"/>
                  <a:pt x="892596" y="404722"/>
                </a:cubicBezTo>
                <a:close/>
                <a:moveTo>
                  <a:pt x="681446" y="404722"/>
                </a:moveTo>
                <a:lnTo>
                  <a:pt x="681217" y="404951"/>
                </a:lnTo>
                <a:lnTo>
                  <a:pt x="681217" y="405408"/>
                </a:lnTo>
                <a:lnTo>
                  <a:pt x="681674" y="405408"/>
                </a:lnTo>
                <a:cubicBezTo>
                  <a:pt x="681522" y="405256"/>
                  <a:pt x="681446" y="405027"/>
                  <a:pt x="681446" y="404722"/>
                </a:cubicBezTo>
                <a:close/>
                <a:moveTo>
                  <a:pt x="633287" y="404722"/>
                </a:moveTo>
                <a:lnTo>
                  <a:pt x="632487" y="405122"/>
                </a:lnTo>
                <a:lnTo>
                  <a:pt x="632830" y="405065"/>
                </a:lnTo>
                <a:cubicBezTo>
                  <a:pt x="632983" y="404989"/>
                  <a:pt x="633135" y="404951"/>
                  <a:pt x="633287" y="404951"/>
                </a:cubicBezTo>
                <a:close/>
                <a:moveTo>
                  <a:pt x="436082" y="404722"/>
                </a:moveTo>
                <a:lnTo>
                  <a:pt x="436082" y="404951"/>
                </a:lnTo>
                <a:cubicBezTo>
                  <a:pt x="436691" y="405256"/>
                  <a:pt x="437072" y="405408"/>
                  <a:pt x="437225" y="405408"/>
                </a:cubicBezTo>
                <a:cubicBezTo>
                  <a:pt x="437377" y="405408"/>
                  <a:pt x="437453" y="405256"/>
                  <a:pt x="437453" y="404951"/>
                </a:cubicBezTo>
                <a:cubicBezTo>
                  <a:pt x="437149" y="404951"/>
                  <a:pt x="436920" y="404913"/>
                  <a:pt x="436768" y="404836"/>
                </a:cubicBezTo>
                <a:cubicBezTo>
                  <a:pt x="436615" y="404760"/>
                  <a:pt x="436386" y="404722"/>
                  <a:pt x="436082" y="404722"/>
                </a:cubicBezTo>
                <a:close/>
                <a:moveTo>
                  <a:pt x="279338" y="404722"/>
                </a:moveTo>
                <a:lnTo>
                  <a:pt x="279338" y="404951"/>
                </a:lnTo>
                <a:lnTo>
                  <a:pt x="279567" y="404951"/>
                </a:lnTo>
                <a:cubicBezTo>
                  <a:pt x="279567" y="404798"/>
                  <a:pt x="279491" y="404722"/>
                  <a:pt x="279338" y="404722"/>
                </a:cubicBezTo>
                <a:close/>
                <a:moveTo>
                  <a:pt x="253049" y="404722"/>
                </a:moveTo>
                <a:lnTo>
                  <a:pt x="253049" y="404951"/>
                </a:lnTo>
                <a:lnTo>
                  <a:pt x="253735" y="404951"/>
                </a:lnTo>
                <a:lnTo>
                  <a:pt x="253735" y="404722"/>
                </a:lnTo>
                <a:close/>
                <a:moveTo>
                  <a:pt x="164962" y="404722"/>
                </a:moveTo>
                <a:cubicBezTo>
                  <a:pt x="165115" y="405027"/>
                  <a:pt x="165191" y="405408"/>
                  <a:pt x="165191" y="405865"/>
                </a:cubicBezTo>
                <a:cubicBezTo>
                  <a:pt x="165343" y="406018"/>
                  <a:pt x="165419" y="406208"/>
                  <a:pt x="165419" y="406437"/>
                </a:cubicBezTo>
                <a:lnTo>
                  <a:pt x="165597" y="407059"/>
                </a:lnTo>
                <a:lnTo>
                  <a:pt x="165648" y="407008"/>
                </a:lnTo>
                <a:cubicBezTo>
                  <a:pt x="165648" y="406856"/>
                  <a:pt x="165762" y="406703"/>
                  <a:pt x="165991" y="406551"/>
                </a:cubicBezTo>
                <a:cubicBezTo>
                  <a:pt x="166219" y="406399"/>
                  <a:pt x="166410" y="406246"/>
                  <a:pt x="166562" y="406094"/>
                </a:cubicBezTo>
                <a:cubicBezTo>
                  <a:pt x="166258" y="406094"/>
                  <a:pt x="166029" y="406056"/>
                  <a:pt x="165877" y="405979"/>
                </a:cubicBezTo>
                <a:cubicBezTo>
                  <a:pt x="165724" y="405903"/>
                  <a:pt x="165496" y="405865"/>
                  <a:pt x="165191" y="405865"/>
                </a:cubicBezTo>
                <a:cubicBezTo>
                  <a:pt x="165343" y="405560"/>
                  <a:pt x="165419" y="405179"/>
                  <a:pt x="165419" y="404722"/>
                </a:cubicBezTo>
                <a:close/>
                <a:moveTo>
                  <a:pt x="162905" y="404722"/>
                </a:moveTo>
                <a:cubicBezTo>
                  <a:pt x="162905" y="404875"/>
                  <a:pt x="162867" y="404989"/>
                  <a:pt x="162790" y="405065"/>
                </a:cubicBezTo>
                <a:cubicBezTo>
                  <a:pt x="162714" y="405141"/>
                  <a:pt x="162676" y="405256"/>
                  <a:pt x="162676" y="405408"/>
                </a:cubicBezTo>
                <a:cubicBezTo>
                  <a:pt x="162676" y="405408"/>
                  <a:pt x="162676" y="405560"/>
                  <a:pt x="162676" y="405865"/>
                </a:cubicBezTo>
                <a:cubicBezTo>
                  <a:pt x="162829" y="405713"/>
                  <a:pt x="163019" y="405598"/>
                  <a:pt x="163248" y="405522"/>
                </a:cubicBezTo>
                <a:cubicBezTo>
                  <a:pt x="163476" y="405446"/>
                  <a:pt x="163743" y="405256"/>
                  <a:pt x="164048" y="404951"/>
                </a:cubicBezTo>
                <a:cubicBezTo>
                  <a:pt x="163743" y="404951"/>
                  <a:pt x="163514" y="404913"/>
                  <a:pt x="163362" y="404836"/>
                </a:cubicBezTo>
                <a:cubicBezTo>
                  <a:pt x="163209" y="404760"/>
                  <a:pt x="163057" y="404722"/>
                  <a:pt x="162905" y="404722"/>
                </a:cubicBezTo>
                <a:close/>
                <a:moveTo>
                  <a:pt x="160847" y="404722"/>
                </a:moveTo>
                <a:cubicBezTo>
                  <a:pt x="160847" y="404875"/>
                  <a:pt x="160924" y="404951"/>
                  <a:pt x="161076" y="404951"/>
                </a:cubicBezTo>
                <a:lnTo>
                  <a:pt x="161305" y="404722"/>
                </a:lnTo>
                <a:close/>
                <a:moveTo>
                  <a:pt x="74818" y="404722"/>
                </a:moveTo>
                <a:lnTo>
                  <a:pt x="74818" y="405179"/>
                </a:lnTo>
                <a:cubicBezTo>
                  <a:pt x="74970" y="405179"/>
                  <a:pt x="75122" y="405256"/>
                  <a:pt x="75275" y="405408"/>
                </a:cubicBezTo>
                <a:cubicBezTo>
                  <a:pt x="75427" y="405103"/>
                  <a:pt x="75503" y="404951"/>
                  <a:pt x="75503" y="404951"/>
                </a:cubicBezTo>
                <a:cubicBezTo>
                  <a:pt x="75351" y="404951"/>
                  <a:pt x="75237" y="404913"/>
                  <a:pt x="75160" y="404836"/>
                </a:cubicBezTo>
                <a:cubicBezTo>
                  <a:pt x="75084" y="404760"/>
                  <a:pt x="74970" y="404722"/>
                  <a:pt x="74818" y="404722"/>
                </a:cubicBezTo>
                <a:close/>
                <a:moveTo>
                  <a:pt x="1913219" y="404494"/>
                </a:moveTo>
                <a:cubicBezTo>
                  <a:pt x="1913219" y="404798"/>
                  <a:pt x="1913295" y="405027"/>
                  <a:pt x="1913447" y="405179"/>
                </a:cubicBezTo>
                <a:cubicBezTo>
                  <a:pt x="1913600" y="405332"/>
                  <a:pt x="1913752" y="405560"/>
                  <a:pt x="1913905" y="405865"/>
                </a:cubicBezTo>
                <a:cubicBezTo>
                  <a:pt x="1912838" y="406170"/>
                  <a:pt x="1912152" y="406246"/>
                  <a:pt x="1911847" y="406094"/>
                </a:cubicBezTo>
                <a:cubicBezTo>
                  <a:pt x="1911390" y="406094"/>
                  <a:pt x="1911009" y="406132"/>
                  <a:pt x="1910704" y="406208"/>
                </a:cubicBezTo>
                <a:lnTo>
                  <a:pt x="1909769" y="407050"/>
                </a:lnTo>
                <a:lnTo>
                  <a:pt x="1912990" y="407694"/>
                </a:lnTo>
                <a:cubicBezTo>
                  <a:pt x="1913752" y="406780"/>
                  <a:pt x="1914590" y="405941"/>
                  <a:pt x="1915505" y="405179"/>
                </a:cubicBezTo>
                <a:cubicBezTo>
                  <a:pt x="1914895" y="404113"/>
                  <a:pt x="1914133" y="403884"/>
                  <a:pt x="1913219" y="404494"/>
                </a:cubicBezTo>
                <a:close/>
                <a:moveTo>
                  <a:pt x="1636156" y="404494"/>
                </a:moveTo>
                <a:cubicBezTo>
                  <a:pt x="1635851" y="404646"/>
                  <a:pt x="1635622" y="404722"/>
                  <a:pt x="1635470" y="404722"/>
                </a:cubicBezTo>
                <a:cubicBezTo>
                  <a:pt x="1635775" y="405332"/>
                  <a:pt x="1635927" y="405713"/>
                  <a:pt x="1635927" y="405865"/>
                </a:cubicBezTo>
                <a:cubicBezTo>
                  <a:pt x="1635775" y="406475"/>
                  <a:pt x="1635394" y="407008"/>
                  <a:pt x="1634784" y="407465"/>
                </a:cubicBezTo>
                <a:cubicBezTo>
                  <a:pt x="1634174" y="407923"/>
                  <a:pt x="1634250" y="408456"/>
                  <a:pt x="1635013" y="409066"/>
                </a:cubicBezTo>
                <a:cubicBezTo>
                  <a:pt x="1636079" y="408304"/>
                  <a:pt x="1636918" y="407237"/>
                  <a:pt x="1637527" y="405865"/>
                </a:cubicBezTo>
                <a:cubicBezTo>
                  <a:pt x="1637375" y="405560"/>
                  <a:pt x="1637146" y="405332"/>
                  <a:pt x="1636841" y="405179"/>
                </a:cubicBezTo>
                <a:cubicBezTo>
                  <a:pt x="1636536" y="405027"/>
                  <a:pt x="1636308" y="404798"/>
                  <a:pt x="1636156" y="404494"/>
                </a:cubicBezTo>
                <a:close/>
                <a:moveTo>
                  <a:pt x="1351244" y="404494"/>
                </a:moveTo>
                <a:cubicBezTo>
                  <a:pt x="1351244" y="404798"/>
                  <a:pt x="1351320" y="405027"/>
                  <a:pt x="1351472" y="405179"/>
                </a:cubicBezTo>
                <a:cubicBezTo>
                  <a:pt x="1351625" y="405332"/>
                  <a:pt x="1351777" y="405560"/>
                  <a:pt x="1351929" y="405865"/>
                </a:cubicBezTo>
                <a:cubicBezTo>
                  <a:pt x="1350863" y="406170"/>
                  <a:pt x="1350177" y="406246"/>
                  <a:pt x="1349872" y="406094"/>
                </a:cubicBezTo>
                <a:cubicBezTo>
                  <a:pt x="1349415" y="406094"/>
                  <a:pt x="1349034" y="406132"/>
                  <a:pt x="1348729" y="406208"/>
                </a:cubicBezTo>
                <a:lnTo>
                  <a:pt x="1347794" y="407050"/>
                </a:lnTo>
                <a:lnTo>
                  <a:pt x="1351015" y="407694"/>
                </a:lnTo>
                <a:cubicBezTo>
                  <a:pt x="1351777" y="406780"/>
                  <a:pt x="1352615" y="405941"/>
                  <a:pt x="1353530" y="405179"/>
                </a:cubicBezTo>
                <a:cubicBezTo>
                  <a:pt x="1352920" y="404113"/>
                  <a:pt x="1352158" y="403884"/>
                  <a:pt x="1351244" y="404494"/>
                </a:cubicBezTo>
                <a:close/>
                <a:moveTo>
                  <a:pt x="1106108" y="404494"/>
                </a:moveTo>
                <a:cubicBezTo>
                  <a:pt x="1105803" y="404646"/>
                  <a:pt x="1105537" y="404798"/>
                  <a:pt x="1105308" y="404951"/>
                </a:cubicBezTo>
                <a:cubicBezTo>
                  <a:pt x="1105080" y="405103"/>
                  <a:pt x="1104737" y="405332"/>
                  <a:pt x="1104279" y="405637"/>
                </a:cubicBezTo>
                <a:cubicBezTo>
                  <a:pt x="1104584" y="405789"/>
                  <a:pt x="1104851" y="405865"/>
                  <a:pt x="1105080" y="405865"/>
                </a:cubicBezTo>
                <a:cubicBezTo>
                  <a:pt x="1105308" y="405865"/>
                  <a:pt x="1105575" y="405941"/>
                  <a:pt x="1105880" y="406094"/>
                </a:cubicBezTo>
                <a:cubicBezTo>
                  <a:pt x="1106184" y="405484"/>
                  <a:pt x="1106337" y="405027"/>
                  <a:pt x="1106337" y="404722"/>
                </a:cubicBezTo>
                <a:cubicBezTo>
                  <a:pt x="1106032" y="404722"/>
                  <a:pt x="1105956" y="404646"/>
                  <a:pt x="1106108" y="404494"/>
                </a:cubicBezTo>
                <a:close/>
                <a:moveTo>
                  <a:pt x="1093992" y="404494"/>
                </a:moveTo>
                <a:cubicBezTo>
                  <a:pt x="1093230" y="404951"/>
                  <a:pt x="1092621" y="405332"/>
                  <a:pt x="1092164" y="405637"/>
                </a:cubicBezTo>
                <a:cubicBezTo>
                  <a:pt x="1091706" y="405941"/>
                  <a:pt x="1091173" y="406322"/>
                  <a:pt x="1090563" y="406780"/>
                </a:cubicBezTo>
                <a:cubicBezTo>
                  <a:pt x="1090563" y="406932"/>
                  <a:pt x="1090602" y="407046"/>
                  <a:pt x="1090678" y="407122"/>
                </a:cubicBezTo>
                <a:cubicBezTo>
                  <a:pt x="1090754" y="407199"/>
                  <a:pt x="1090792" y="407313"/>
                  <a:pt x="1090792" y="407465"/>
                </a:cubicBezTo>
                <a:lnTo>
                  <a:pt x="1093078" y="407465"/>
                </a:lnTo>
                <a:cubicBezTo>
                  <a:pt x="1093383" y="406246"/>
                  <a:pt x="1093688" y="405256"/>
                  <a:pt x="1093992" y="404494"/>
                </a:cubicBezTo>
                <a:close/>
                <a:moveTo>
                  <a:pt x="981064" y="404494"/>
                </a:moveTo>
                <a:lnTo>
                  <a:pt x="980607" y="404722"/>
                </a:lnTo>
                <a:cubicBezTo>
                  <a:pt x="980454" y="405027"/>
                  <a:pt x="980340" y="405256"/>
                  <a:pt x="980264" y="405408"/>
                </a:cubicBezTo>
                <a:cubicBezTo>
                  <a:pt x="980188" y="405560"/>
                  <a:pt x="980378" y="405560"/>
                  <a:pt x="980836" y="405408"/>
                </a:cubicBezTo>
                <a:lnTo>
                  <a:pt x="981293" y="404494"/>
                </a:lnTo>
                <a:close/>
                <a:moveTo>
                  <a:pt x="417794" y="404494"/>
                </a:moveTo>
                <a:cubicBezTo>
                  <a:pt x="417794" y="404798"/>
                  <a:pt x="417870" y="405027"/>
                  <a:pt x="418022" y="405179"/>
                </a:cubicBezTo>
                <a:cubicBezTo>
                  <a:pt x="418175" y="405332"/>
                  <a:pt x="418327" y="405560"/>
                  <a:pt x="418480" y="405865"/>
                </a:cubicBezTo>
                <a:cubicBezTo>
                  <a:pt x="417413" y="406170"/>
                  <a:pt x="416727" y="406246"/>
                  <a:pt x="416422" y="406094"/>
                </a:cubicBezTo>
                <a:cubicBezTo>
                  <a:pt x="415965" y="406094"/>
                  <a:pt x="415584" y="406132"/>
                  <a:pt x="415279" y="406208"/>
                </a:cubicBezTo>
                <a:lnTo>
                  <a:pt x="414344" y="407050"/>
                </a:lnTo>
                <a:lnTo>
                  <a:pt x="417565" y="407694"/>
                </a:lnTo>
                <a:cubicBezTo>
                  <a:pt x="418327" y="406780"/>
                  <a:pt x="419165" y="405941"/>
                  <a:pt x="420080" y="405179"/>
                </a:cubicBezTo>
                <a:cubicBezTo>
                  <a:pt x="419470" y="404113"/>
                  <a:pt x="418708" y="403884"/>
                  <a:pt x="417794" y="404494"/>
                </a:cubicBezTo>
                <a:close/>
                <a:moveTo>
                  <a:pt x="285511" y="404494"/>
                </a:moveTo>
                <a:cubicBezTo>
                  <a:pt x="284749" y="404951"/>
                  <a:pt x="284139" y="405332"/>
                  <a:pt x="283682" y="405637"/>
                </a:cubicBezTo>
                <a:cubicBezTo>
                  <a:pt x="283224" y="405941"/>
                  <a:pt x="282767" y="406322"/>
                  <a:pt x="282310" y="406780"/>
                </a:cubicBezTo>
                <a:lnTo>
                  <a:pt x="282310" y="407465"/>
                </a:lnTo>
                <a:lnTo>
                  <a:pt x="284367" y="407465"/>
                </a:lnTo>
                <a:cubicBezTo>
                  <a:pt x="284672" y="406856"/>
                  <a:pt x="284901" y="406322"/>
                  <a:pt x="285053" y="405865"/>
                </a:cubicBezTo>
                <a:cubicBezTo>
                  <a:pt x="285206" y="405408"/>
                  <a:pt x="285358" y="404951"/>
                  <a:pt x="285511" y="404494"/>
                </a:cubicBezTo>
                <a:close/>
                <a:moveTo>
                  <a:pt x="261508" y="404494"/>
                </a:moveTo>
                <a:lnTo>
                  <a:pt x="261279" y="404722"/>
                </a:lnTo>
                <a:cubicBezTo>
                  <a:pt x="261279" y="404875"/>
                  <a:pt x="261355" y="404951"/>
                  <a:pt x="261508" y="404951"/>
                </a:cubicBezTo>
                <a:lnTo>
                  <a:pt x="261508" y="404722"/>
                </a:lnTo>
                <a:close/>
                <a:moveTo>
                  <a:pt x="64530" y="404494"/>
                </a:moveTo>
                <a:cubicBezTo>
                  <a:pt x="64226" y="404646"/>
                  <a:pt x="63997" y="404722"/>
                  <a:pt x="63845" y="404722"/>
                </a:cubicBezTo>
                <a:cubicBezTo>
                  <a:pt x="64150" y="405332"/>
                  <a:pt x="64302" y="405713"/>
                  <a:pt x="64302" y="405865"/>
                </a:cubicBezTo>
                <a:cubicBezTo>
                  <a:pt x="64150" y="406475"/>
                  <a:pt x="63769" y="407008"/>
                  <a:pt x="63159" y="407465"/>
                </a:cubicBezTo>
                <a:cubicBezTo>
                  <a:pt x="62549" y="407923"/>
                  <a:pt x="62625" y="408456"/>
                  <a:pt x="63388" y="409066"/>
                </a:cubicBezTo>
                <a:cubicBezTo>
                  <a:pt x="64454" y="408304"/>
                  <a:pt x="65292" y="407237"/>
                  <a:pt x="65902" y="405865"/>
                </a:cubicBezTo>
                <a:cubicBezTo>
                  <a:pt x="65750" y="405560"/>
                  <a:pt x="65521" y="405332"/>
                  <a:pt x="65216" y="405179"/>
                </a:cubicBezTo>
                <a:cubicBezTo>
                  <a:pt x="64911" y="405027"/>
                  <a:pt x="64683" y="404798"/>
                  <a:pt x="64530" y="404494"/>
                </a:cubicBezTo>
                <a:close/>
                <a:moveTo>
                  <a:pt x="1919848" y="404265"/>
                </a:moveTo>
                <a:cubicBezTo>
                  <a:pt x="1919543" y="404570"/>
                  <a:pt x="1919238" y="404798"/>
                  <a:pt x="1918934" y="404951"/>
                </a:cubicBezTo>
                <a:cubicBezTo>
                  <a:pt x="1918629" y="405103"/>
                  <a:pt x="1918324" y="405332"/>
                  <a:pt x="1918019" y="405637"/>
                </a:cubicBezTo>
                <a:cubicBezTo>
                  <a:pt x="1918324" y="405941"/>
                  <a:pt x="1918477" y="406094"/>
                  <a:pt x="1918477" y="406094"/>
                </a:cubicBezTo>
                <a:cubicBezTo>
                  <a:pt x="1918781" y="406094"/>
                  <a:pt x="1919010" y="406056"/>
                  <a:pt x="1919162" y="405979"/>
                </a:cubicBezTo>
                <a:cubicBezTo>
                  <a:pt x="1919315" y="405903"/>
                  <a:pt x="1919619" y="405789"/>
                  <a:pt x="1920077" y="405637"/>
                </a:cubicBezTo>
                <a:cubicBezTo>
                  <a:pt x="1919924" y="405332"/>
                  <a:pt x="1919848" y="404875"/>
                  <a:pt x="1919848" y="404265"/>
                </a:cubicBezTo>
                <a:close/>
                <a:moveTo>
                  <a:pt x="1703669" y="404265"/>
                </a:moveTo>
                <a:lnTo>
                  <a:pt x="1705040" y="405637"/>
                </a:lnTo>
                <a:cubicBezTo>
                  <a:pt x="1705345" y="405637"/>
                  <a:pt x="1705802" y="405484"/>
                  <a:pt x="1706412" y="405179"/>
                </a:cubicBezTo>
                <a:cubicBezTo>
                  <a:pt x="1706107" y="404417"/>
                  <a:pt x="1705193" y="404113"/>
                  <a:pt x="1703669" y="404265"/>
                </a:cubicBezTo>
                <a:close/>
                <a:moveTo>
                  <a:pt x="1700468" y="404265"/>
                </a:moveTo>
                <a:cubicBezTo>
                  <a:pt x="1700468" y="404417"/>
                  <a:pt x="1700430" y="404532"/>
                  <a:pt x="1700354" y="404608"/>
                </a:cubicBezTo>
                <a:cubicBezTo>
                  <a:pt x="1700278" y="404684"/>
                  <a:pt x="1700240" y="404798"/>
                  <a:pt x="1700240" y="404951"/>
                </a:cubicBezTo>
                <a:lnTo>
                  <a:pt x="1700468" y="404951"/>
                </a:lnTo>
                <a:cubicBezTo>
                  <a:pt x="1700468" y="404798"/>
                  <a:pt x="1700506" y="404684"/>
                  <a:pt x="1700583" y="404608"/>
                </a:cubicBezTo>
                <a:cubicBezTo>
                  <a:pt x="1700659" y="404532"/>
                  <a:pt x="1700697" y="404417"/>
                  <a:pt x="1700697" y="404265"/>
                </a:cubicBezTo>
                <a:close/>
                <a:moveTo>
                  <a:pt x="1642328" y="404265"/>
                </a:moveTo>
                <a:lnTo>
                  <a:pt x="1642328" y="404494"/>
                </a:lnTo>
                <a:cubicBezTo>
                  <a:pt x="1642175" y="404646"/>
                  <a:pt x="1642023" y="404722"/>
                  <a:pt x="1641871" y="404722"/>
                </a:cubicBezTo>
                <a:cubicBezTo>
                  <a:pt x="1642328" y="404722"/>
                  <a:pt x="1642709" y="404875"/>
                  <a:pt x="1643014" y="405179"/>
                </a:cubicBezTo>
                <a:cubicBezTo>
                  <a:pt x="1643166" y="405027"/>
                  <a:pt x="1643242" y="404913"/>
                  <a:pt x="1643242" y="404836"/>
                </a:cubicBezTo>
                <a:cubicBezTo>
                  <a:pt x="1643242" y="404760"/>
                  <a:pt x="1643318" y="404646"/>
                  <a:pt x="1643471" y="404494"/>
                </a:cubicBezTo>
                <a:cubicBezTo>
                  <a:pt x="1643318" y="404494"/>
                  <a:pt x="1643166" y="404455"/>
                  <a:pt x="1643014" y="404379"/>
                </a:cubicBezTo>
                <a:cubicBezTo>
                  <a:pt x="1642861" y="404303"/>
                  <a:pt x="1642633" y="404265"/>
                  <a:pt x="1642328" y="404265"/>
                </a:cubicBezTo>
                <a:close/>
                <a:moveTo>
                  <a:pt x="1483222" y="404265"/>
                </a:moveTo>
                <a:lnTo>
                  <a:pt x="1483222" y="404494"/>
                </a:lnTo>
                <a:lnTo>
                  <a:pt x="1483908" y="404494"/>
                </a:lnTo>
                <a:cubicBezTo>
                  <a:pt x="1483908" y="404341"/>
                  <a:pt x="1483832" y="404265"/>
                  <a:pt x="1483679" y="404265"/>
                </a:cubicBezTo>
                <a:close/>
                <a:moveTo>
                  <a:pt x="1357873" y="404265"/>
                </a:moveTo>
                <a:cubicBezTo>
                  <a:pt x="1357568" y="404570"/>
                  <a:pt x="1357264" y="404798"/>
                  <a:pt x="1356959" y="404951"/>
                </a:cubicBezTo>
                <a:cubicBezTo>
                  <a:pt x="1356654" y="405103"/>
                  <a:pt x="1356349" y="405332"/>
                  <a:pt x="1356044" y="405637"/>
                </a:cubicBezTo>
                <a:cubicBezTo>
                  <a:pt x="1356349" y="405941"/>
                  <a:pt x="1356502" y="406094"/>
                  <a:pt x="1356502" y="406094"/>
                </a:cubicBezTo>
                <a:cubicBezTo>
                  <a:pt x="1356806" y="406094"/>
                  <a:pt x="1357035" y="406056"/>
                  <a:pt x="1357187" y="405979"/>
                </a:cubicBezTo>
                <a:cubicBezTo>
                  <a:pt x="1357340" y="405903"/>
                  <a:pt x="1357644" y="405789"/>
                  <a:pt x="1358102" y="405637"/>
                </a:cubicBezTo>
                <a:cubicBezTo>
                  <a:pt x="1357949" y="405332"/>
                  <a:pt x="1357873" y="404875"/>
                  <a:pt x="1357873" y="404265"/>
                </a:cubicBezTo>
                <a:close/>
                <a:moveTo>
                  <a:pt x="1056959" y="404265"/>
                </a:moveTo>
                <a:cubicBezTo>
                  <a:pt x="1056807" y="404417"/>
                  <a:pt x="1056654" y="404494"/>
                  <a:pt x="1056502" y="404494"/>
                </a:cubicBezTo>
                <a:cubicBezTo>
                  <a:pt x="1056350" y="404494"/>
                  <a:pt x="1056273" y="404570"/>
                  <a:pt x="1056273" y="404722"/>
                </a:cubicBezTo>
                <a:cubicBezTo>
                  <a:pt x="1056273" y="404875"/>
                  <a:pt x="1056350" y="404951"/>
                  <a:pt x="1056502" y="404951"/>
                </a:cubicBezTo>
                <a:cubicBezTo>
                  <a:pt x="1056502" y="404798"/>
                  <a:pt x="1056578" y="404722"/>
                  <a:pt x="1056731" y="404722"/>
                </a:cubicBezTo>
                <a:cubicBezTo>
                  <a:pt x="1056883" y="404722"/>
                  <a:pt x="1057035" y="404646"/>
                  <a:pt x="1057188" y="404494"/>
                </a:cubicBezTo>
                <a:cubicBezTo>
                  <a:pt x="1057035" y="404494"/>
                  <a:pt x="1056959" y="404417"/>
                  <a:pt x="1056959" y="404265"/>
                </a:cubicBezTo>
                <a:close/>
                <a:moveTo>
                  <a:pt x="1042786" y="404265"/>
                </a:moveTo>
                <a:cubicBezTo>
                  <a:pt x="1042786" y="404417"/>
                  <a:pt x="1042748" y="404532"/>
                  <a:pt x="1042672" y="404608"/>
                </a:cubicBezTo>
                <a:cubicBezTo>
                  <a:pt x="1042596" y="404684"/>
                  <a:pt x="1042557" y="404798"/>
                  <a:pt x="1042557" y="404951"/>
                </a:cubicBezTo>
                <a:lnTo>
                  <a:pt x="1042786" y="404951"/>
                </a:lnTo>
                <a:cubicBezTo>
                  <a:pt x="1042786" y="404798"/>
                  <a:pt x="1042824" y="404684"/>
                  <a:pt x="1042900" y="404608"/>
                </a:cubicBezTo>
                <a:cubicBezTo>
                  <a:pt x="1042976" y="404532"/>
                  <a:pt x="1043015" y="404417"/>
                  <a:pt x="1043015" y="404265"/>
                </a:cubicBezTo>
                <a:close/>
                <a:moveTo>
                  <a:pt x="990437" y="404265"/>
                </a:moveTo>
                <a:lnTo>
                  <a:pt x="989980" y="404722"/>
                </a:lnTo>
                <a:cubicBezTo>
                  <a:pt x="990437" y="404722"/>
                  <a:pt x="990741" y="404798"/>
                  <a:pt x="990894" y="404951"/>
                </a:cubicBezTo>
                <a:lnTo>
                  <a:pt x="991351" y="404494"/>
                </a:lnTo>
                <a:cubicBezTo>
                  <a:pt x="991199" y="404341"/>
                  <a:pt x="990894" y="404265"/>
                  <a:pt x="990437" y="404265"/>
                </a:cubicBezTo>
                <a:close/>
                <a:moveTo>
                  <a:pt x="908826" y="404265"/>
                </a:moveTo>
                <a:cubicBezTo>
                  <a:pt x="908674" y="404417"/>
                  <a:pt x="908445" y="404570"/>
                  <a:pt x="908141" y="404722"/>
                </a:cubicBezTo>
                <a:cubicBezTo>
                  <a:pt x="908445" y="404875"/>
                  <a:pt x="908712" y="404989"/>
                  <a:pt x="908941" y="405065"/>
                </a:cubicBezTo>
                <a:cubicBezTo>
                  <a:pt x="909169" y="405141"/>
                  <a:pt x="909436" y="405256"/>
                  <a:pt x="909741" y="405408"/>
                </a:cubicBezTo>
                <a:cubicBezTo>
                  <a:pt x="908522" y="406018"/>
                  <a:pt x="907683" y="406246"/>
                  <a:pt x="907226" y="406094"/>
                </a:cubicBezTo>
                <a:cubicBezTo>
                  <a:pt x="906922" y="406094"/>
                  <a:pt x="906579" y="406132"/>
                  <a:pt x="906198" y="406208"/>
                </a:cubicBezTo>
                <a:lnTo>
                  <a:pt x="905359" y="407046"/>
                </a:lnTo>
                <a:lnTo>
                  <a:pt x="906883" y="407351"/>
                </a:lnTo>
                <a:cubicBezTo>
                  <a:pt x="907417" y="407427"/>
                  <a:pt x="908065" y="407542"/>
                  <a:pt x="908826" y="407694"/>
                </a:cubicBezTo>
                <a:cubicBezTo>
                  <a:pt x="909131" y="407237"/>
                  <a:pt x="909512" y="406741"/>
                  <a:pt x="909969" y="406208"/>
                </a:cubicBezTo>
                <a:cubicBezTo>
                  <a:pt x="910427" y="405675"/>
                  <a:pt x="910579" y="405027"/>
                  <a:pt x="910427" y="404265"/>
                </a:cubicBezTo>
                <a:close/>
                <a:moveTo>
                  <a:pt x="692647" y="404265"/>
                </a:moveTo>
                <a:lnTo>
                  <a:pt x="692647" y="404494"/>
                </a:lnTo>
                <a:lnTo>
                  <a:pt x="693333" y="404494"/>
                </a:lnTo>
                <a:cubicBezTo>
                  <a:pt x="693333" y="404341"/>
                  <a:pt x="693257" y="404265"/>
                  <a:pt x="693104" y="404265"/>
                </a:cubicBezTo>
                <a:close/>
                <a:moveTo>
                  <a:pt x="570194" y="404265"/>
                </a:moveTo>
                <a:lnTo>
                  <a:pt x="571565" y="405637"/>
                </a:lnTo>
                <a:lnTo>
                  <a:pt x="572937" y="405179"/>
                </a:lnTo>
                <a:cubicBezTo>
                  <a:pt x="572632" y="404417"/>
                  <a:pt x="571718" y="404113"/>
                  <a:pt x="570194" y="404265"/>
                </a:cubicBezTo>
                <a:close/>
                <a:moveTo>
                  <a:pt x="566993" y="404265"/>
                </a:moveTo>
                <a:cubicBezTo>
                  <a:pt x="566993" y="404417"/>
                  <a:pt x="566955" y="404532"/>
                  <a:pt x="566879" y="404608"/>
                </a:cubicBezTo>
                <a:cubicBezTo>
                  <a:pt x="566803" y="404684"/>
                  <a:pt x="566765" y="404798"/>
                  <a:pt x="566765" y="404951"/>
                </a:cubicBezTo>
                <a:lnTo>
                  <a:pt x="566993" y="404951"/>
                </a:lnTo>
                <a:cubicBezTo>
                  <a:pt x="566993" y="404798"/>
                  <a:pt x="567031" y="404684"/>
                  <a:pt x="567108" y="404608"/>
                </a:cubicBezTo>
                <a:cubicBezTo>
                  <a:pt x="567184" y="404532"/>
                  <a:pt x="567222" y="404417"/>
                  <a:pt x="567222" y="404265"/>
                </a:cubicBezTo>
                <a:close/>
                <a:moveTo>
                  <a:pt x="424423" y="404265"/>
                </a:moveTo>
                <a:cubicBezTo>
                  <a:pt x="424118" y="404570"/>
                  <a:pt x="423813" y="404798"/>
                  <a:pt x="423509" y="404951"/>
                </a:cubicBezTo>
                <a:cubicBezTo>
                  <a:pt x="423204" y="405103"/>
                  <a:pt x="422899" y="405332"/>
                  <a:pt x="422594" y="405637"/>
                </a:cubicBezTo>
                <a:cubicBezTo>
                  <a:pt x="422899" y="405941"/>
                  <a:pt x="423052" y="406094"/>
                  <a:pt x="423052" y="406094"/>
                </a:cubicBezTo>
                <a:cubicBezTo>
                  <a:pt x="423356" y="406094"/>
                  <a:pt x="423585" y="406056"/>
                  <a:pt x="423737" y="405979"/>
                </a:cubicBezTo>
                <a:cubicBezTo>
                  <a:pt x="423890" y="405903"/>
                  <a:pt x="424195" y="405789"/>
                  <a:pt x="424652" y="405637"/>
                </a:cubicBezTo>
                <a:cubicBezTo>
                  <a:pt x="424499" y="405332"/>
                  <a:pt x="424423" y="404875"/>
                  <a:pt x="424423" y="404265"/>
                </a:cubicBezTo>
                <a:close/>
                <a:moveTo>
                  <a:pt x="121299" y="404265"/>
                </a:moveTo>
                <a:lnTo>
                  <a:pt x="121299" y="404494"/>
                </a:lnTo>
                <a:lnTo>
                  <a:pt x="121985" y="404494"/>
                </a:lnTo>
                <a:lnTo>
                  <a:pt x="121985" y="404265"/>
                </a:lnTo>
                <a:close/>
                <a:moveTo>
                  <a:pt x="70703" y="404265"/>
                </a:moveTo>
                <a:lnTo>
                  <a:pt x="70703" y="404494"/>
                </a:lnTo>
                <a:cubicBezTo>
                  <a:pt x="70550" y="404646"/>
                  <a:pt x="70398" y="404722"/>
                  <a:pt x="70246" y="404722"/>
                </a:cubicBezTo>
                <a:cubicBezTo>
                  <a:pt x="70703" y="404722"/>
                  <a:pt x="71084" y="404875"/>
                  <a:pt x="71388" y="405179"/>
                </a:cubicBezTo>
                <a:cubicBezTo>
                  <a:pt x="71541" y="405027"/>
                  <a:pt x="71617" y="404913"/>
                  <a:pt x="71617" y="404836"/>
                </a:cubicBezTo>
                <a:cubicBezTo>
                  <a:pt x="71617" y="404760"/>
                  <a:pt x="71693" y="404646"/>
                  <a:pt x="71846" y="404494"/>
                </a:cubicBezTo>
                <a:cubicBezTo>
                  <a:pt x="71693" y="404494"/>
                  <a:pt x="71541" y="404455"/>
                  <a:pt x="71388" y="404379"/>
                </a:cubicBezTo>
                <a:cubicBezTo>
                  <a:pt x="71236" y="404303"/>
                  <a:pt x="71007" y="404265"/>
                  <a:pt x="70703" y="404265"/>
                </a:cubicBezTo>
                <a:close/>
                <a:moveTo>
                  <a:pt x="1541286" y="404036"/>
                </a:moveTo>
                <a:cubicBezTo>
                  <a:pt x="1541439" y="404341"/>
                  <a:pt x="1541820" y="404798"/>
                  <a:pt x="1542430" y="405408"/>
                </a:cubicBezTo>
                <a:cubicBezTo>
                  <a:pt x="1542734" y="404646"/>
                  <a:pt x="1542811" y="404189"/>
                  <a:pt x="1542658" y="404036"/>
                </a:cubicBezTo>
                <a:cubicBezTo>
                  <a:pt x="1542506" y="403884"/>
                  <a:pt x="1542049" y="403884"/>
                  <a:pt x="1541286" y="404036"/>
                </a:cubicBezTo>
                <a:close/>
                <a:moveTo>
                  <a:pt x="1423939" y="404036"/>
                </a:moveTo>
                <a:cubicBezTo>
                  <a:pt x="1424396" y="404646"/>
                  <a:pt x="1424701" y="404951"/>
                  <a:pt x="1424853" y="404951"/>
                </a:cubicBezTo>
                <a:cubicBezTo>
                  <a:pt x="1425005" y="404951"/>
                  <a:pt x="1425310" y="404798"/>
                  <a:pt x="1425767" y="404494"/>
                </a:cubicBezTo>
                <a:cubicBezTo>
                  <a:pt x="1426377" y="404494"/>
                  <a:pt x="1426758" y="404417"/>
                  <a:pt x="1426910" y="404265"/>
                </a:cubicBezTo>
                <a:cubicBezTo>
                  <a:pt x="1426910" y="404113"/>
                  <a:pt x="1426834" y="404036"/>
                  <a:pt x="1426682" y="404036"/>
                </a:cubicBezTo>
                <a:cubicBezTo>
                  <a:pt x="1426072" y="404341"/>
                  <a:pt x="1425767" y="404494"/>
                  <a:pt x="1425767" y="404494"/>
                </a:cubicBezTo>
                <a:cubicBezTo>
                  <a:pt x="1425463" y="404494"/>
                  <a:pt x="1425196" y="404455"/>
                  <a:pt x="1424967" y="404379"/>
                </a:cubicBezTo>
                <a:cubicBezTo>
                  <a:pt x="1424739" y="404303"/>
                  <a:pt x="1424396" y="404189"/>
                  <a:pt x="1423939" y="404036"/>
                </a:cubicBezTo>
                <a:close/>
                <a:moveTo>
                  <a:pt x="750712" y="404036"/>
                </a:moveTo>
                <a:cubicBezTo>
                  <a:pt x="750864" y="404341"/>
                  <a:pt x="751245" y="404798"/>
                  <a:pt x="751854" y="405408"/>
                </a:cubicBezTo>
                <a:cubicBezTo>
                  <a:pt x="752159" y="404646"/>
                  <a:pt x="752235" y="404189"/>
                  <a:pt x="752083" y="404036"/>
                </a:cubicBezTo>
                <a:cubicBezTo>
                  <a:pt x="751931" y="403884"/>
                  <a:pt x="751474" y="403884"/>
                  <a:pt x="750712" y="404036"/>
                </a:cubicBezTo>
                <a:close/>
                <a:moveTo>
                  <a:pt x="298083" y="404036"/>
                </a:moveTo>
                <a:cubicBezTo>
                  <a:pt x="297474" y="404494"/>
                  <a:pt x="297055" y="404836"/>
                  <a:pt x="296826" y="405065"/>
                </a:cubicBezTo>
                <a:cubicBezTo>
                  <a:pt x="296598" y="405294"/>
                  <a:pt x="296331" y="405484"/>
                  <a:pt x="296026" y="405637"/>
                </a:cubicBezTo>
                <a:lnTo>
                  <a:pt x="294883" y="405637"/>
                </a:lnTo>
                <a:cubicBezTo>
                  <a:pt x="294578" y="406246"/>
                  <a:pt x="294350" y="406741"/>
                  <a:pt x="294197" y="407122"/>
                </a:cubicBezTo>
                <a:cubicBezTo>
                  <a:pt x="294045" y="407503"/>
                  <a:pt x="293893" y="407923"/>
                  <a:pt x="293740" y="408380"/>
                </a:cubicBezTo>
                <a:cubicBezTo>
                  <a:pt x="293740" y="408685"/>
                  <a:pt x="293969" y="409142"/>
                  <a:pt x="294426" y="409751"/>
                </a:cubicBezTo>
                <a:cubicBezTo>
                  <a:pt x="295036" y="408227"/>
                  <a:pt x="295569" y="406856"/>
                  <a:pt x="296026" y="405637"/>
                </a:cubicBezTo>
                <a:cubicBezTo>
                  <a:pt x="296331" y="405789"/>
                  <a:pt x="296598" y="405865"/>
                  <a:pt x="296826" y="405865"/>
                </a:cubicBezTo>
                <a:cubicBezTo>
                  <a:pt x="297055" y="405865"/>
                  <a:pt x="297398" y="405941"/>
                  <a:pt x="297855" y="406094"/>
                </a:cubicBezTo>
                <a:cubicBezTo>
                  <a:pt x="297855" y="405484"/>
                  <a:pt x="297931" y="404798"/>
                  <a:pt x="298083" y="404036"/>
                </a:cubicBezTo>
                <a:close/>
                <a:moveTo>
                  <a:pt x="277052" y="404036"/>
                </a:moveTo>
                <a:cubicBezTo>
                  <a:pt x="276748" y="404189"/>
                  <a:pt x="276443" y="404265"/>
                  <a:pt x="276138" y="404265"/>
                </a:cubicBezTo>
                <a:cubicBezTo>
                  <a:pt x="275833" y="404265"/>
                  <a:pt x="275528" y="404341"/>
                  <a:pt x="275223" y="404494"/>
                </a:cubicBezTo>
                <a:cubicBezTo>
                  <a:pt x="275071" y="404646"/>
                  <a:pt x="274995" y="404875"/>
                  <a:pt x="274995" y="405179"/>
                </a:cubicBezTo>
                <a:cubicBezTo>
                  <a:pt x="275452" y="405027"/>
                  <a:pt x="275833" y="404951"/>
                  <a:pt x="276138" y="404951"/>
                </a:cubicBezTo>
                <a:cubicBezTo>
                  <a:pt x="276443" y="404951"/>
                  <a:pt x="276748" y="404875"/>
                  <a:pt x="277052" y="404722"/>
                </a:cubicBezTo>
                <a:close/>
                <a:moveTo>
                  <a:pt x="249392" y="404036"/>
                </a:moveTo>
                <a:cubicBezTo>
                  <a:pt x="249087" y="404341"/>
                  <a:pt x="248858" y="404646"/>
                  <a:pt x="248706" y="404951"/>
                </a:cubicBezTo>
                <a:cubicBezTo>
                  <a:pt x="248554" y="405256"/>
                  <a:pt x="248325" y="405637"/>
                  <a:pt x="248020" y="406094"/>
                </a:cubicBezTo>
                <a:cubicBezTo>
                  <a:pt x="248630" y="405941"/>
                  <a:pt x="249087" y="405827"/>
                  <a:pt x="249392" y="405751"/>
                </a:cubicBezTo>
                <a:cubicBezTo>
                  <a:pt x="249696" y="405675"/>
                  <a:pt x="250230" y="405560"/>
                  <a:pt x="250992" y="405408"/>
                </a:cubicBezTo>
                <a:cubicBezTo>
                  <a:pt x="250382" y="404798"/>
                  <a:pt x="249849" y="404341"/>
                  <a:pt x="249392" y="404036"/>
                </a:cubicBezTo>
                <a:close/>
                <a:moveTo>
                  <a:pt x="1916419" y="403808"/>
                </a:moveTo>
                <a:cubicBezTo>
                  <a:pt x="1916419" y="403960"/>
                  <a:pt x="1916343" y="404265"/>
                  <a:pt x="1916190" y="404722"/>
                </a:cubicBezTo>
                <a:cubicBezTo>
                  <a:pt x="1916648" y="404265"/>
                  <a:pt x="1916876" y="404036"/>
                  <a:pt x="1916876" y="404036"/>
                </a:cubicBezTo>
                <a:cubicBezTo>
                  <a:pt x="1916724" y="404036"/>
                  <a:pt x="1916648" y="403998"/>
                  <a:pt x="1916648" y="403922"/>
                </a:cubicBezTo>
                <a:cubicBezTo>
                  <a:pt x="1916648" y="403846"/>
                  <a:pt x="1916572" y="403808"/>
                  <a:pt x="1916419" y="403808"/>
                </a:cubicBezTo>
                <a:close/>
                <a:moveTo>
                  <a:pt x="1755104" y="403808"/>
                </a:moveTo>
                <a:lnTo>
                  <a:pt x="1755104" y="404265"/>
                </a:lnTo>
                <a:lnTo>
                  <a:pt x="1755332" y="404265"/>
                </a:lnTo>
                <a:lnTo>
                  <a:pt x="1755332" y="403808"/>
                </a:lnTo>
                <a:close/>
                <a:moveTo>
                  <a:pt x="1354444" y="403808"/>
                </a:moveTo>
                <a:cubicBezTo>
                  <a:pt x="1354444" y="403960"/>
                  <a:pt x="1354368" y="404265"/>
                  <a:pt x="1354215" y="404722"/>
                </a:cubicBezTo>
                <a:cubicBezTo>
                  <a:pt x="1354673" y="404265"/>
                  <a:pt x="1354901" y="404036"/>
                  <a:pt x="1354901" y="404036"/>
                </a:cubicBezTo>
                <a:cubicBezTo>
                  <a:pt x="1354749" y="404036"/>
                  <a:pt x="1354673" y="403998"/>
                  <a:pt x="1354673" y="403922"/>
                </a:cubicBezTo>
                <a:cubicBezTo>
                  <a:pt x="1354673" y="403846"/>
                  <a:pt x="1354597" y="403808"/>
                  <a:pt x="1354444" y="403808"/>
                </a:cubicBezTo>
                <a:close/>
                <a:moveTo>
                  <a:pt x="904940" y="403808"/>
                </a:moveTo>
                <a:cubicBezTo>
                  <a:pt x="904940" y="404113"/>
                  <a:pt x="904902" y="404379"/>
                  <a:pt x="904826" y="404608"/>
                </a:cubicBezTo>
                <a:cubicBezTo>
                  <a:pt x="904750" y="404836"/>
                  <a:pt x="904712" y="405103"/>
                  <a:pt x="904712" y="405408"/>
                </a:cubicBezTo>
                <a:lnTo>
                  <a:pt x="905169" y="405408"/>
                </a:lnTo>
                <a:cubicBezTo>
                  <a:pt x="905169" y="405103"/>
                  <a:pt x="905207" y="404836"/>
                  <a:pt x="905283" y="404608"/>
                </a:cubicBezTo>
                <a:cubicBezTo>
                  <a:pt x="905359" y="404379"/>
                  <a:pt x="905321" y="404113"/>
                  <a:pt x="905169" y="403808"/>
                </a:cubicBezTo>
                <a:close/>
                <a:moveTo>
                  <a:pt x="621629" y="403808"/>
                </a:moveTo>
                <a:lnTo>
                  <a:pt x="621629" y="404265"/>
                </a:lnTo>
                <a:lnTo>
                  <a:pt x="621857" y="404265"/>
                </a:lnTo>
                <a:lnTo>
                  <a:pt x="621857" y="403808"/>
                </a:lnTo>
                <a:close/>
                <a:moveTo>
                  <a:pt x="420994" y="403808"/>
                </a:moveTo>
                <a:cubicBezTo>
                  <a:pt x="420994" y="403960"/>
                  <a:pt x="420918" y="404265"/>
                  <a:pt x="420766" y="404722"/>
                </a:cubicBezTo>
                <a:cubicBezTo>
                  <a:pt x="421223" y="404265"/>
                  <a:pt x="421451" y="404036"/>
                  <a:pt x="421451" y="404036"/>
                </a:cubicBezTo>
                <a:cubicBezTo>
                  <a:pt x="421299" y="404036"/>
                  <a:pt x="421223" y="403998"/>
                  <a:pt x="421223" y="403922"/>
                </a:cubicBezTo>
                <a:cubicBezTo>
                  <a:pt x="421223" y="403846"/>
                  <a:pt x="421146" y="403808"/>
                  <a:pt x="420994" y="403808"/>
                </a:cubicBezTo>
                <a:close/>
                <a:moveTo>
                  <a:pt x="248020" y="403808"/>
                </a:moveTo>
                <a:cubicBezTo>
                  <a:pt x="247868" y="403808"/>
                  <a:pt x="247639" y="403960"/>
                  <a:pt x="247334" y="404265"/>
                </a:cubicBezTo>
                <a:lnTo>
                  <a:pt x="247563" y="404494"/>
                </a:lnTo>
                <a:cubicBezTo>
                  <a:pt x="247715" y="404341"/>
                  <a:pt x="247830" y="404265"/>
                  <a:pt x="247906" y="404265"/>
                </a:cubicBezTo>
                <a:cubicBezTo>
                  <a:pt x="247982" y="404265"/>
                  <a:pt x="248096" y="404189"/>
                  <a:pt x="248249" y="404036"/>
                </a:cubicBezTo>
                <a:close/>
                <a:moveTo>
                  <a:pt x="1098793" y="403693"/>
                </a:moveTo>
                <a:cubicBezTo>
                  <a:pt x="1098641" y="403770"/>
                  <a:pt x="1098412" y="404113"/>
                  <a:pt x="1098107" y="404722"/>
                </a:cubicBezTo>
                <a:cubicBezTo>
                  <a:pt x="1098565" y="404570"/>
                  <a:pt x="1098907" y="404455"/>
                  <a:pt x="1099136" y="404379"/>
                </a:cubicBezTo>
                <a:cubicBezTo>
                  <a:pt x="1099365" y="404303"/>
                  <a:pt x="1099631" y="404113"/>
                  <a:pt x="1099936" y="403808"/>
                </a:cubicBezTo>
                <a:cubicBezTo>
                  <a:pt x="1099326" y="403655"/>
                  <a:pt x="1098945" y="403617"/>
                  <a:pt x="1098793" y="403693"/>
                </a:cubicBezTo>
                <a:close/>
                <a:moveTo>
                  <a:pt x="1935850" y="403579"/>
                </a:moveTo>
                <a:cubicBezTo>
                  <a:pt x="1935698" y="403732"/>
                  <a:pt x="1935583" y="403808"/>
                  <a:pt x="1935507" y="403808"/>
                </a:cubicBezTo>
                <a:cubicBezTo>
                  <a:pt x="1935431" y="403808"/>
                  <a:pt x="1935317" y="403884"/>
                  <a:pt x="1935164" y="404036"/>
                </a:cubicBezTo>
                <a:cubicBezTo>
                  <a:pt x="1935469" y="404341"/>
                  <a:pt x="1935622" y="404570"/>
                  <a:pt x="1935622" y="404722"/>
                </a:cubicBezTo>
                <a:cubicBezTo>
                  <a:pt x="1935622" y="404875"/>
                  <a:pt x="1935774" y="405027"/>
                  <a:pt x="1936079" y="405179"/>
                </a:cubicBezTo>
                <a:cubicBezTo>
                  <a:pt x="1936079" y="405332"/>
                  <a:pt x="1936383" y="405256"/>
                  <a:pt x="1936993" y="404951"/>
                </a:cubicBezTo>
                <a:cubicBezTo>
                  <a:pt x="1936688" y="404798"/>
                  <a:pt x="1936536" y="404646"/>
                  <a:pt x="1936536" y="404494"/>
                </a:cubicBezTo>
                <a:cubicBezTo>
                  <a:pt x="1936536" y="404341"/>
                  <a:pt x="1936460" y="404189"/>
                  <a:pt x="1936307" y="404036"/>
                </a:cubicBezTo>
                <a:cubicBezTo>
                  <a:pt x="1936003" y="404036"/>
                  <a:pt x="1935850" y="403884"/>
                  <a:pt x="1935850" y="403579"/>
                </a:cubicBezTo>
                <a:close/>
                <a:moveTo>
                  <a:pt x="1909332" y="403579"/>
                </a:moveTo>
                <a:cubicBezTo>
                  <a:pt x="1909332" y="404036"/>
                  <a:pt x="1909294" y="404379"/>
                  <a:pt x="1909218" y="404608"/>
                </a:cubicBezTo>
                <a:cubicBezTo>
                  <a:pt x="1909142" y="404836"/>
                  <a:pt x="1909104" y="405103"/>
                  <a:pt x="1909104" y="405408"/>
                </a:cubicBezTo>
                <a:lnTo>
                  <a:pt x="1909561" y="405408"/>
                </a:lnTo>
                <a:cubicBezTo>
                  <a:pt x="1909561" y="404951"/>
                  <a:pt x="1909637" y="404646"/>
                  <a:pt x="1909790" y="404494"/>
                </a:cubicBezTo>
                <a:cubicBezTo>
                  <a:pt x="1909790" y="404494"/>
                  <a:pt x="1909637" y="404189"/>
                  <a:pt x="1909332" y="403579"/>
                </a:cubicBezTo>
                <a:close/>
                <a:moveTo>
                  <a:pt x="1853783" y="403579"/>
                </a:moveTo>
                <a:cubicBezTo>
                  <a:pt x="1853783" y="403732"/>
                  <a:pt x="1853706" y="403808"/>
                  <a:pt x="1853554" y="403808"/>
                </a:cubicBezTo>
                <a:cubicBezTo>
                  <a:pt x="1853859" y="403960"/>
                  <a:pt x="1854164" y="404036"/>
                  <a:pt x="1854469" y="404036"/>
                </a:cubicBezTo>
                <a:cubicBezTo>
                  <a:pt x="1855078" y="404341"/>
                  <a:pt x="1855383" y="404494"/>
                  <a:pt x="1855383" y="404494"/>
                </a:cubicBezTo>
                <a:lnTo>
                  <a:pt x="1855383" y="404265"/>
                </a:lnTo>
                <a:cubicBezTo>
                  <a:pt x="1854926" y="404265"/>
                  <a:pt x="1854621" y="404189"/>
                  <a:pt x="1854469" y="404036"/>
                </a:cubicBezTo>
                <a:cubicBezTo>
                  <a:pt x="1854316" y="404036"/>
                  <a:pt x="1854088" y="403884"/>
                  <a:pt x="1853783" y="403579"/>
                </a:cubicBezTo>
                <a:close/>
                <a:moveTo>
                  <a:pt x="1836866" y="403579"/>
                </a:moveTo>
                <a:cubicBezTo>
                  <a:pt x="1836714" y="403579"/>
                  <a:pt x="1836600" y="403617"/>
                  <a:pt x="1836523" y="403693"/>
                </a:cubicBezTo>
                <a:cubicBezTo>
                  <a:pt x="1836447" y="403770"/>
                  <a:pt x="1836333" y="403808"/>
                  <a:pt x="1836181" y="403808"/>
                </a:cubicBezTo>
                <a:cubicBezTo>
                  <a:pt x="1836333" y="404113"/>
                  <a:pt x="1836409" y="404341"/>
                  <a:pt x="1836409" y="404494"/>
                </a:cubicBezTo>
                <a:cubicBezTo>
                  <a:pt x="1836409" y="404646"/>
                  <a:pt x="1836485" y="404875"/>
                  <a:pt x="1836638" y="405179"/>
                </a:cubicBezTo>
                <a:cubicBezTo>
                  <a:pt x="1836790" y="405179"/>
                  <a:pt x="1836866" y="405141"/>
                  <a:pt x="1836866" y="405065"/>
                </a:cubicBezTo>
                <a:cubicBezTo>
                  <a:pt x="1836866" y="404989"/>
                  <a:pt x="1836943" y="404951"/>
                  <a:pt x="1837095" y="404951"/>
                </a:cubicBezTo>
                <a:cubicBezTo>
                  <a:pt x="1837095" y="404341"/>
                  <a:pt x="1837019" y="403884"/>
                  <a:pt x="1836866" y="403579"/>
                </a:cubicBezTo>
                <a:close/>
                <a:moveTo>
                  <a:pt x="1764019" y="403579"/>
                </a:moveTo>
                <a:cubicBezTo>
                  <a:pt x="1763867" y="403884"/>
                  <a:pt x="1763791" y="404074"/>
                  <a:pt x="1763791" y="404151"/>
                </a:cubicBezTo>
                <a:cubicBezTo>
                  <a:pt x="1763791" y="404227"/>
                  <a:pt x="1763714" y="404417"/>
                  <a:pt x="1763562" y="404722"/>
                </a:cubicBezTo>
                <a:cubicBezTo>
                  <a:pt x="1763410" y="404570"/>
                  <a:pt x="1763028" y="404341"/>
                  <a:pt x="1762419" y="404036"/>
                </a:cubicBezTo>
                <a:lnTo>
                  <a:pt x="1762190" y="404036"/>
                </a:lnTo>
                <a:cubicBezTo>
                  <a:pt x="1761886" y="404036"/>
                  <a:pt x="1761657" y="403960"/>
                  <a:pt x="1761505" y="403808"/>
                </a:cubicBezTo>
                <a:cubicBezTo>
                  <a:pt x="1761352" y="404113"/>
                  <a:pt x="1760819" y="405103"/>
                  <a:pt x="1759904" y="406780"/>
                </a:cubicBezTo>
                <a:cubicBezTo>
                  <a:pt x="1760819" y="406170"/>
                  <a:pt x="1761543" y="405751"/>
                  <a:pt x="1762076" y="405522"/>
                </a:cubicBezTo>
                <a:cubicBezTo>
                  <a:pt x="1762609" y="405294"/>
                  <a:pt x="1763105" y="405027"/>
                  <a:pt x="1763562" y="404722"/>
                </a:cubicBezTo>
                <a:cubicBezTo>
                  <a:pt x="1763867" y="404417"/>
                  <a:pt x="1764019" y="404227"/>
                  <a:pt x="1764019" y="404151"/>
                </a:cubicBezTo>
                <a:cubicBezTo>
                  <a:pt x="1764019" y="404074"/>
                  <a:pt x="1764095" y="403960"/>
                  <a:pt x="1764248" y="403808"/>
                </a:cubicBezTo>
                <a:cubicBezTo>
                  <a:pt x="1764095" y="403808"/>
                  <a:pt x="1764019" y="403732"/>
                  <a:pt x="1764019" y="403579"/>
                </a:cubicBezTo>
                <a:close/>
                <a:moveTo>
                  <a:pt x="1706641" y="403579"/>
                </a:moveTo>
                <a:lnTo>
                  <a:pt x="1707555" y="404494"/>
                </a:lnTo>
                <a:cubicBezTo>
                  <a:pt x="1707555" y="404189"/>
                  <a:pt x="1707631" y="403960"/>
                  <a:pt x="1707784" y="403808"/>
                </a:cubicBezTo>
                <a:cubicBezTo>
                  <a:pt x="1707479" y="403808"/>
                  <a:pt x="1707098" y="403732"/>
                  <a:pt x="1706641" y="403579"/>
                </a:cubicBezTo>
                <a:close/>
                <a:moveTo>
                  <a:pt x="1476593" y="403579"/>
                </a:moveTo>
                <a:cubicBezTo>
                  <a:pt x="1476440" y="403732"/>
                  <a:pt x="1476364" y="403884"/>
                  <a:pt x="1476364" y="404036"/>
                </a:cubicBezTo>
                <a:lnTo>
                  <a:pt x="1477278" y="404036"/>
                </a:lnTo>
                <a:cubicBezTo>
                  <a:pt x="1477431" y="404341"/>
                  <a:pt x="1477469" y="404532"/>
                  <a:pt x="1477393" y="404608"/>
                </a:cubicBezTo>
                <a:cubicBezTo>
                  <a:pt x="1477317" y="404684"/>
                  <a:pt x="1477355" y="404875"/>
                  <a:pt x="1477507" y="405179"/>
                </a:cubicBezTo>
                <a:lnTo>
                  <a:pt x="1477964" y="405179"/>
                </a:lnTo>
                <a:cubicBezTo>
                  <a:pt x="1477964" y="404875"/>
                  <a:pt x="1478002" y="404646"/>
                  <a:pt x="1478079" y="404494"/>
                </a:cubicBezTo>
                <a:cubicBezTo>
                  <a:pt x="1478155" y="404341"/>
                  <a:pt x="1478193" y="404113"/>
                  <a:pt x="1478193" y="403808"/>
                </a:cubicBezTo>
                <a:cubicBezTo>
                  <a:pt x="1478041" y="403960"/>
                  <a:pt x="1477736" y="404036"/>
                  <a:pt x="1477278" y="404036"/>
                </a:cubicBezTo>
                <a:cubicBezTo>
                  <a:pt x="1477126" y="404036"/>
                  <a:pt x="1476898" y="403884"/>
                  <a:pt x="1476593" y="403579"/>
                </a:cubicBezTo>
                <a:close/>
                <a:moveTo>
                  <a:pt x="1437426" y="403579"/>
                </a:moveTo>
                <a:lnTo>
                  <a:pt x="1437426" y="403808"/>
                </a:lnTo>
                <a:lnTo>
                  <a:pt x="1438112" y="403808"/>
                </a:lnTo>
                <a:lnTo>
                  <a:pt x="1438112" y="403579"/>
                </a:lnTo>
                <a:close/>
                <a:moveTo>
                  <a:pt x="1432168" y="403579"/>
                </a:moveTo>
                <a:lnTo>
                  <a:pt x="1432168" y="403808"/>
                </a:lnTo>
                <a:lnTo>
                  <a:pt x="1432397" y="403808"/>
                </a:lnTo>
                <a:cubicBezTo>
                  <a:pt x="1432244" y="403655"/>
                  <a:pt x="1432168" y="403579"/>
                  <a:pt x="1432168" y="403579"/>
                </a:cubicBezTo>
                <a:close/>
                <a:moveTo>
                  <a:pt x="1373875" y="403579"/>
                </a:moveTo>
                <a:cubicBezTo>
                  <a:pt x="1373723" y="403732"/>
                  <a:pt x="1373608" y="403808"/>
                  <a:pt x="1373532" y="403808"/>
                </a:cubicBezTo>
                <a:cubicBezTo>
                  <a:pt x="1373456" y="403808"/>
                  <a:pt x="1373342" y="403884"/>
                  <a:pt x="1373189" y="404036"/>
                </a:cubicBezTo>
                <a:cubicBezTo>
                  <a:pt x="1373494" y="404341"/>
                  <a:pt x="1373647" y="404570"/>
                  <a:pt x="1373647" y="404722"/>
                </a:cubicBezTo>
                <a:cubicBezTo>
                  <a:pt x="1373647" y="404875"/>
                  <a:pt x="1373799" y="405027"/>
                  <a:pt x="1374104" y="405179"/>
                </a:cubicBezTo>
                <a:cubicBezTo>
                  <a:pt x="1374104" y="405332"/>
                  <a:pt x="1374409" y="405256"/>
                  <a:pt x="1375018" y="404951"/>
                </a:cubicBezTo>
                <a:cubicBezTo>
                  <a:pt x="1374713" y="404798"/>
                  <a:pt x="1374561" y="404646"/>
                  <a:pt x="1374561" y="404494"/>
                </a:cubicBezTo>
                <a:cubicBezTo>
                  <a:pt x="1374561" y="404341"/>
                  <a:pt x="1374485" y="404189"/>
                  <a:pt x="1374332" y="404036"/>
                </a:cubicBezTo>
                <a:cubicBezTo>
                  <a:pt x="1374027" y="404036"/>
                  <a:pt x="1373875" y="403884"/>
                  <a:pt x="1373875" y="403579"/>
                </a:cubicBezTo>
                <a:close/>
                <a:moveTo>
                  <a:pt x="1347357" y="403579"/>
                </a:moveTo>
                <a:cubicBezTo>
                  <a:pt x="1347357" y="404036"/>
                  <a:pt x="1347319" y="404379"/>
                  <a:pt x="1347243" y="404608"/>
                </a:cubicBezTo>
                <a:cubicBezTo>
                  <a:pt x="1347167" y="404836"/>
                  <a:pt x="1347129" y="405103"/>
                  <a:pt x="1347129" y="405408"/>
                </a:cubicBezTo>
                <a:lnTo>
                  <a:pt x="1347586" y="405408"/>
                </a:lnTo>
                <a:cubicBezTo>
                  <a:pt x="1347586" y="404951"/>
                  <a:pt x="1347662" y="404646"/>
                  <a:pt x="1347815" y="404494"/>
                </a:cubicBezTo>
                <a:cubicBezTo>
                  <a:pt x="1347815" y="404494"/>
                  <a:pt x="1347662" y="404189"/>
                  <a:pt x="1347357" y="403579"/>
                </a:cubicBezTo>
                <a:close/>
                <a:moveTo>
                  <a:pt x="1291808" y="403579"/>
                </a:moveTo>
                <a:cubicBezTo>
                  <a:pt x="1291808" y="403732"/>
                  <a:pt x="1291731" y="403808"/>
                  <a:pt x="1291579" y="403808"/>
                </a:cubicBezTo>
                <a:cubicBezTo>
                  <a:pt x="1291884" y="403960"/>
                  <a:pt x="1292189" y="404036"/>
                  <a:pt x="1292494" y="404036"/>
                </a:cubicBezTo>
                <a:cubicBezTo>
                  <a:pt x="1293103" y="404341"/>
                  <a:pt x="1293408" y="404494"/>
                  <a:pt x="1293408" y="404494"/>
                </a:cubicBezTo>
                <a:lnTo>
                  <a:pt x="1293408" y="404265"/>
                </a:lnTo>
                <a:cubicBezTo>
                  <a:pt x="1292951" y="404265"/>
                  <a:pt x="1292646" y="404189"/>
                  <a:pt x="1292494" y="404036"/>
                </a:cubicBezTo>
                <a:cubicBezTo>
                  <a:pt x="1292341" y="404036"/>
                  <a:pt x="1292113" y="403884"/>
                  <a:pt x="1291808" y="403579"/>
                </a:cubicBezTo>
                <a:close/>
                <a:moveTo>
                  <a:pt x="1274891" y="403579"/>
                </a:moveTo>
                <a:cubicBezTo>
                  <a:pt x="1274739" y="403579"/>
                  <a:pt x="1274625" y="403617"/>
                  <a:pt x="1274548" y="403693"/>
                </a:cubicBezTo>
                <a:cubicBezTo>
                  <a:pt x="1274472" y="403770"/>
                  <a:pt x="1274358" y="403808"/>
                  <a:pt x="1274206" y="403808"/>
                </a:cubicBezTo>
                <a:cubicBezTo>
                  <a:pt x="1274358" y="404113"/>
                  <a:pt x="1274434" y="404341"/>
                  <a:pt x="1274434" y="404494"/>
                </a:cubicBezTo>
                <a:cubicBezTo>
                  <a:pt x="1274434" y="404646"/>
                  <a:pt x="1274510" y="404875"/>
                  <a:pt x="1274663" y="405179"/>
                </a:cubicBezTo>
                <a:cubicBezTo>
                  <a:pt x="1274815" y="405179"/>
                  <a:pt x="1274891" y="405141"/>
                  <a:pt x="1274891" y="405065"/>
                </a:cubicBezTo>
                <a:cubicBezTo>
                  <a:pt x="1274891" y="404989"/>
                  <a:pt x="1274968" y="404951"/>
                  <a:pt x="1275120" y="404951"/>
                </a:cubicBezTo>
                <a:cubicBezTo>
                  <a:pt x="1275120" y="404341"/>
                  <a:pt x="1275044" y="403884"/>
                  <a:pt x="1274891" y="403579"/>
                </a:cubicBezTo>
                <a:close/>
                <a:moveTo>
                  <a:pt x="974663" y="403579"/>
                </a:moveTo>
                <a:cubicBezTo>
                  <a:pt x="974663" y="404189"/>
                  <a:pt x="974587" y="404646"/>
                  <a:pt x="974435" y="404951"/>
                </a:cubicBezTo>
                <a:lnTo>
                  <a:pt x="974663" y="404951"/>
                </a:lnTo>
                <a:cubicBezTo>
                  <a:pt x="974968" y="404341"/>
                  <a:pt x="975121" y="403884"/>
                  <a:pt x="975121" y="403579"/>
                </a:cubicBezTo>
                <a:close/>
                <a:moveTo>
                  <a:pt x="686018" y="403579"/>
                </a:moveTo>
                <a:cubicBezTo>
                  <a:pt x="685865" y="403732"/>
                  <a:pt x="685789" y="403884"/>
                  <a:pt x="685789" y="404036"/>
                </a:cubicBezTo>
                <a:lnTo>
                  <a:pt x="686703" y="404036"/>
                </a:lnTo>
                <a:cubicBezTo>
                  <a:pt x="686856" y="404341"/>
                  <a:pt x="686894" y="404532"/>
                  <a:pt x="686818" y="404608"/>
                </a:cubicBezTo>
                <a:cubicBezTo>
                  <a:pt x="686742" y="404684"/>
                  <a:pt x="686780" y="404875"/>
                  <a:pt x="686932" y="405179"/>
                </a:cubicBezTo>
                <a:lnTo>
                  <a:pt x="687389" y="405179"/>
                </a:lnTo>
                <a:cubicBezTo>
                  <a:pt x="687389" y="404875"/>
                  <a:pt x="687427" y="404646"/>
                  <a:pt x="687504" y="404494"/>
                </a:cubicBezTo>
                <a:cubicBezTo>
                  <a:pt x="687580" y="404341"/>
                  <a:pt x="687618" y="404113"/>
                  <a:pt x="687618" y="403808"/>
                </a:cubicBezTo>
                <a:cubicBezTo>
                  <a:pt x="687466" y="403960"/>
                  <a:pt x="687161" y="404036"/>
                  <a:pt x="686703" y="404036"/>
                </a:cubicBezTo>
                <a:cubicBezTo>
                  <a:pt x="686551" y="404036"/>
                  <a:pt x="686323" y="403884"/>
                  <a:pt x="686018" y="403579"/>
                </a:cubicBezTo>
                <a:close/>
                <a:moveTo>
                  <a:pt x="630544" y="403579"/>
                </a:moveTo>
                <a:cubicBezTo>
                  <a:pt x="630392" y="403884"/>
                  <a:pt x="630316" y="404074"/>
                  <a:pt x="630316" y="404151"/>
                </a:cubicBezTo>
                <a:cubicBezTo>
                  <a:pt x="630316" y="404227"/>
                  <a:pt x="630239" y="404417"/>
                  <a:pt x="630087" y="404722"/>
                </a:cubicBezTo>
                <a:cubicBezTo>
                  <a:pt x="629934" y="404570"/>
                  <a:pt x="629553" y="404341"/>
                  <a:pt x="628944" y="404036"/>
                </a:cubicBezTo>
                <a:lnTo>
                  <a:pt x="628715" y="404036"/>
                </a:lnTo>
                <a:cubicBezTo>
                  <a:pt x="628411" y="404036"/>
                  <a:pt x="628182" y="403960"/>
                  <a:pt x="628029" y="403808"/>
                </a:cubicBezTo>
                <a:cubicBezTo>
                  <a:pt x="627877" y="404113"/>
                  <a:pt x="627344" y="405103"/>
                  <a:pt x="626429" y="406780"/>
                </a:cubicBezTo>
                <a:cubicBezTo>
                  <a:pt x="627344" y="406170"/>
                  <a:pt x="628068" y="405751"/>
                  <a:pt x="628601" y="405522"/>
                </a:cubicBezTo>
                <a:cubicBezTo>
                  <a:pt x="629134" y="405294"/>
                  <a:pt x="629630" y="405027"/>
                  <a:pt x="630087" y="404722"/>
                </a:cubicBezTo>
                <a:cubicBezTo>
                  <a:pt x="630392" y="404417"/>
                  <a:pt x="630544" y="404227"/>
                  <a:pt x="630544" y="404151"/>
                </a:cubicBezTo>
                <a:cubicBezTo>
                  <a:pt x="630544" y="404074"/>
                  <a:pt x="630620" y="403960"/>
                  <a:pt x="630773" y="403808"/>
                </a:cubicBezTo>
                <a:cubicBezTo>
                  <a:pt x="630620" y="403808"/>
                  <a:pt x="630544" y="403732"/>
                  <a:pt x="630544" y="403579"/>
                </a:cubicBezTo>
                <a:close/>
                <a:moveTo>
                  <a:pt x="573166" y="403579"/>
                </a:moveTo>
                <a:lnTo>
                  <a:pt x="574080" y="404494"/>
                </a:lnTo>
                <a:cubicBezTo>
                  <a:pt x="574080" y="404189"/>
                  <a:pt x="574156" y="403960"/>
                  <a:pt x="574308" y="403808"/>
                </a:cubicBezTo>
                <a:cubicBezTo>
                  <a:pt x="574004" y="403808"/>
                  <a:pt x="573623" y="403732"/>
                  <a:pt x="573166" y="403579"/>
                </a:cubicBezTo>
                <a:close/>
                <a:moveTo>
                  <a:pt x="440425" y="403579"/>
                </a:moveTo>
                <a:cubicBezTo>
                  <a:pt x="440273" y="403732"/>
                  <a:pt x="440158" y="403808"/>
                  <a:pt x="440082" y="403808"/>
                </a:cubicBezTo>
                <a:cubicBezTo>
                  <a:pt x="440006" y="403808"/>
                  <a:pt x="439892" y="403884"/>
                  <a:pt x="439739" y="404036"/>
                </a:cubicBezTo>
                <a:cubicBezTo>
                  <a:pt x="440044" y="404341"/>
                  <a:pt x="440197" y="404570"/>
                  <a:pt x="440197" y="404722"/>
                </a:cubicBezTo>
                <a:cubicBezTo>
                  <a:pt x="440197" y="404875"/>
                  <a:pt x="440349" y="405027"/>
                  <a:pt x="440654" y="405179"/>
                </a:cubicBezTo>
                <a:cubicBezTo>
                  <a:pt x="440654" y="405332"/>
                  <a:pt x="440958" y="405256"/>
                  <a:pt x="441568" y="404951"/>
                </a:cubicBezTo>
                <a:cubicBezTo>
                  <a:pt x="441263" y="404798"/>
                  <a:pt x="441111" y="404646"/>
                  <a:pt x="441111" y="404494"/>
                </a:cubicBezTo>
                <a:cubicBezTo>
                  <a:pt x="441111" y="404341"/>
                  <a:pt x="441035" y="404189"/>
                  <a:pt x="440882" y="404036"/>
                </a:cubicBezTo>
                <a:cubicBezTo>
                  <a:pt x="440577" y="404036"/>
                  <a:pt x="440425" y="403884"/>
                  <a:pt x="440425" y="403579"/>
                </a:cubicBezTo>
                <a:close/>
                <a:moveTo>
                  <a:pt x="413908" y="403579"/>
                </a:moveTo>
                <a:cubicBezTo>
                  <a:pt x="413908" y="404036"/>
                  <a:pt x="413869" y="404379"/>
                  <a:pt x="413793" y="404608"/>
                </a:cubicBezTo>
                <a:cubicBezTo>
                  <a:pt x="413717" y="404836"/>
                  <a:pt x="413679" y="405103"/>
                  <a:pt x="413679" y="405408"/>
                </a:cubicBezTo>
                <a:lnTo>
                  <a:pt x="414136" y="405408"/>
                </a:lnTo>
                <a:cubicBezTo>
                  <a:pt x="414136" y="404951"/>
                  <a:pt x="414212" y="404646"/>
                  <a:pt x="414365" y="404494"/>
                </a:cubicBezTo>
                <a:cubicBezTo>
                  <a:pt x="414365" y="404494"/>
                  <a:pt x="414212" y="404189"/>
                  <a:pt x="413908" y="403579"/>
                </a:cubicBezTo>
                <a:close/>
                <a:moveTo>
                  <a:pt x="358358" y="403579"/>
                </a:moveTo>
                <a:cubicBezTo>
                  <a:pt x="358358" y="403732"/>
                  <a:pt x="358282" y="403808"/>
                  <a:pt x="358129" y="403808"/>
                </a:cubicBezTo>
                <a:cubicBezTo>
                  <a:pt x="358434" y="403960"/>
                  <a:pt x="358739" y="404036"/>
                  <a:pt x="359043" y="404036"/>
                </a:cubicBezTo>
                <a:cubicBezTo>
                  <a:pt x="359653" y="404341"/>
                  <a:pt x="359958" y="404494"/>
                  <a:pt x="359958" y="404494"/>
                </a:cubicBezTo>
                <a:lnTo>
                  <a:pt x="359958" y="404265"/>
                </a:lnTo>
                <a:cubicBezTo>
                  <a:pt x="359501" y="404265"/>
                  <a:pt x="359196" y="404189"/>
                  <a:pt x="359043" y="404036"/>
                </a:cubicBezTo>
                <a:cubicBezTo>
                  <a:pt x="358891" y="404036"/>
                  <a:pt x="358662" y="403884"/>
                  <a:pt x="358358" y="403579"/>
                </a:cubicBezTo>
                <a:close/>
                <a:moveTo>
                  <a:pt x="341441" y="403579"/>
                </a:moveTo>
                <a:cubicBezTo>
                  <a:pt x="341289" y="403579"/>
                  <a:pt x="341175" y="403617"/>
                  <a:pt x="341098" y="403693"/>
                </a:cubicBezTo>
                <a:cubicBezTo>
                  <a:pt x="341022" y="403770"/>
                  <a:pt x="340908" y="403808"/>
                  <a:pt x="340756" y="403808"/>
                </a:cubicBezTo>
                <a:cubicBezTo>
                  <a:pt x="340908" y="404113"/>
                  <a:pt x="340984" y="404341"/>
                  <a:pt x="340984" y="404494"/>
                </a:cubicBezTo>
                <a:cubicBezTo>
                  <a:pt x="340984" y="404646"/>
                  <a:pt x="341060" y="404875"/>
                  <a:pt x="341213" y="405179"/>
                </a:cubicBezTo>
                <a:cubicBezTo>
                  <a:pt x="341365" y="405179"/>
                  <a:pt x="341441" y="405141"/>
                  <a:pt x="341441" y="405065"/>
                </a:cubicBezTo>
                <a:cubicBezTo>
                  <a:pt x="341441" y="404989"/>
                  <a:pt x="341517" y="404951"/>
                  <a:pt x="341670" y="404951"/>
                </a:cubicBezTo>
                <a:cubicBezTo>
                  <a:pt x="341670" y="404341"/>
                  <a:pt x="341594" y="403884"/>
                  <a:pt x="341441" y="403579"/>
                </a:cubicBezTo>
                <a:close/>
                <a:moveTo>
                  <a:pt x="290997" y="403579"/>
                </a:moveTo>
                <a:cubicBezTo>
                  <a:pt x="290844" y="403579"/>
                  <a:pt x="290464" y="403732"/>
                  <a:pt x="289854" y="404036"/>
                </a:cubicBezTo>
                <a:lnTo>
                  <a:pt x="289854" y="404494"/>
                </a:lnTo>
                <a:cubicBezTo>
                  <a:pt x="290311" y="404341"/>
                  <a:pt x="290768" y="404265"/>
                  <a:pt x="291226" y="404265"/>
                </a:cubicBezTo>
                <a:cubicBezTo>
                  <a:pt x="291073" y="404113"/>
                  <a:pt x="290997" y="403884"/>
                  <a:pt x="290997" y="403579"/>
                </a:cubicBezTo>
                <a:close/>
                <a:moveTo>
                  <a:pt x="256707" y="403579"/>
                </a:moveTo>
                <a:lnTo>
                  <a:pt x="256707" y="404265"/>
                </a:lnTo>
                <a:lnTo>
                  <a:pt x="256936" y="404265"/>
                </a:lnTo>
                <a:lnTo>
                  <a:pt x="256936" y="403579"/>
                </a:lnTo>
                <a:close/>
                <a:moveTo>
                  <a:pt x="243905" y="403579"/>
                </a:moveTo>
                <a:cubicBezTo>
                  <a:pt x="243905" y="403579"/>
                  <a:pt x="243601" y="403732"/>
                  <a:pt x="242991" y="404036"/>
                </a:cubicBezTo>
                <a:lnTo>
                  <a:pt x="241619" y="404036"/>
                </a:lnTo>
                <a:cubicBezTo>
                  <a:pt x="241772" y="404341"/>
                  <a:pt x="241810" y="404570"/>
                  <a:pt x="241734" y="404722"/>
                </a:cubicBezTo>
                <a:cubicBezTo>
                  <a:pt x="241657" y="404875"/>
                  <a:pt x="241772" y="405103"/>
                  <a:pt x="242076" y="405408"/>
                </a:cubicBezTo>
                <a:cubicBezTo>
                  <a:pt x="242229" y="404951"/>
                  <a:pt x="242534" y="404494"/>
                  <a:pt x="242991" y="404036"/>
                </a:cubicBezTo>
                <a:cubicBezTo>
                  <a:pt x="243143" y="404036"/>
                  <a:pt x="243296" y="403998"/>
                  <a:pt x="243448" y="403922"/>
                </a:cubicBezTo>
                <a:cubicBezTo>
                  <a:pt x="243601" y="403846"/>
                  <a:pt x="243753" y="403808"/>
                  <a:pt x="243905" y="403808"/>
                </a:cubicBezTo>
                <a:close/>
                <a:moveTo>
                  <a:pt x="238190" y="403579"/>
                </a:moveTo>
                <a:cubicBezTo>
                  <a:pt x="238038" y="403579"/>
                  <a:pt x="237886" y="403617"/>
                  <a:pt x="237733" y="403693"/>
                </a:cubicBezTo>
                <a:cubicBezTo>
                  <a:pt x="237581" y="403770"/>
                  <a:pt x="237352" y="403808"/>
                  <a:pt x="237047" y="403808"/>
                </a:cubicBezTo>
                <a:cubicBezTo>
                  <a:pt x="237657" y="404113"/>
                  <a:pt x="237886" y="404265"/>
                  <a:pt x="237733" y="404265"/>
                </a:cubicBezTo>
                <a:cubicBezTo>
                  <a:pt x="237886" y="404265"/>
                  <a:pt x="238114" y="404113"/>
                  <a:pt x="238419" y="403808"/>
                </a:cubicBezTo>
                <a:cubicBezTo>
                  <a:pt x="238267" y="403655"/>
                  <a:pt x="238190" y="403579"/>
                  <a:pt x="238190" y="403579"/>
                </a:cubicBezTo>
                <a:close/>
                <a:moveTo>
                  <a:pt x="120157" y="403579"/>
                </a:moveTo>
                <a:lnTo>
                  <a:pt x="120157" y="403808"/>
                </a:lnTo>
                <a:lnTo>
                  <a:pt x="120385" y="404036"/>
                </a:lnTo>
                <a:lnTo>
                  <a:pt x="120385" y="403808"/>
                </a:lnTo>
                <a:cubicBezTo>
                  <a:pt x="120385" y="403655"/>
                  <a:pt x="120309" y="403579"/>
                  <a:pt x="120157" y="403579"/>
                </a:cubicBezTo>
                <a:close/>
                <a:moveTo>
                  <a:pt x="135238" y="403546"/>
                </a:moveTo>
                <a:lnTo>
                  <a:pt x="134787" y="403922"/>
                </a:lnTo>
                <a:cubicBezTo>
                  <a:pt x="134635" y="403998"/>
                  <a:pt x="134406" y="404189"/>
                  <a:pt x="134101" y="404494"/>
                </a:cubicBezTo>
                <a:lnTo>
                  <a:pt x="135793" y="404494"/>
                </a:lnTo>
                <a:lnTo>
                  <a:pt x="135244" y="403579"/>
                </a:lnTo>
                <a:close/>
                <a:moveTo>
                  <a:pt x="1096164" y="403465"/>
                </a:moveTo>
                <a:cubicBezTo>
                  <a:pt x="1096088" y="403389"/>
                  <a:pt x="1095669" y="403503"/>
                  <a:pt x="1094907" y="403808"/>
                </a:cubicBezTo>
                <a:cubicBezTo>
                  <a:pt x="1095516" y="404113"/>
                  <a:pt x="1095974" y="404417"/>
                  <a:pt x="1096278" y="404722"/>
                </a:cubicBezTo>
                <a:cubicBezTo>
                  <a:pt x="1096278" y="403960"/>
                  <a:pt x="1096240" y="403541"/>
                  <a:pt x="1096164" y="403465"/>
                </a:cubicBezTo>
                <a:close/>
                <a:moveTo>
                  <a:pt x="1600037" y="403351"/>
                </a:moveTo>
                <a:cubicBezTo>
                  <a:pt x="1599884" y="403503"/>
                  <a:pt x="1599808" y="403808"/>
                  <a:pt x="1599808" y="404265"/>
                </a:cubicBezTo>
                <a:lnTo>
                  <a:pt x="1600265" y="404265"/>
                </a:lnTo>
                <a:cubicBezTo>
                  <a:pt x="1600265" y="403808"/>
                  <a:pt x="1600342" y="403503"/>
                  <a:pt x="1600494" y="403351"/>
                </a:cubicBezTo>
                <a:close/>
                <a:moveTo>
                  <a:pt x="892825" y="403351"/>
                </a:moveTo>
                <a:cubicBezTo>
                  <a:pt x="892672" y="403503"/>
                  <a:pt x="892596" y="403655"/>
                  <a:pt x="892596" y="403808"/>
                </a:cubicBezTo>
                <a:lnTo>
                  <a:pt x="892825" y="403808"/>
                </a:lnTo>
                <a:cubicBezTo>
                  <a:pt x="892977" y="403503"/>
                  <a:pt x="893053" y="403351"/>
                  <a:pt x="893053" y="403351"/>
                </a:cubicBezTo>
                <a:close/>
                <a:moveTo>
                  <a:pt x="293969" y="403351"/>
                </a:moveTo>
                <a:cubicBezTo>
                  <a:pt x="293816" y="403503"/>
                  <a:pt x="293664" y="403579"/>
                  <a:pt x="293511" y="403579"/>
                </a:cubicBezTo>
                <a:cubicBezTo>
                  <a:pt x="293664" y="403579"/>
                  <a:pt x="293816" y="403655"/>
                  <a:pt x="293969" y="403808"/>
                </a:cubicBezTo>
                <a:close/>
                <a:moveTo>
                  <a:pt x="286882" y="403351"/>
                </a:moveTo>
                <a:cubicBezTo>
                  <a:pt x="286730" y="403503"/>
                  <a:pt x="286653" y="403655"/>
                  <a:pt x="286653" y="403808"/>
                </a:cubicBezTo>
                <a:cubicBezTo>
                  <a:pt x="286958" y="403960"/>
                  <a:pt x="287339" y="404265"/>
                  <a:pt x="287796" y="404722"/>
                </a:cubicBezTo>
                <a:cubicBezTo>
                  <a:pt x="287949" y="404417"/>
                  <a:pt x="288025" y="404227"/>
                  <a:pt x="288025" y="404151"/>
                </a:cubicBezTo>
                <a:cubicBezTo>
                  <a:pt x="288025" y="404074"/>
                  <a:pt x="288101" y="403884"/>
                  <a:pt x="288254" y="403579"/>
                </a:cubicBezTo>
                <a:cubicBezTo>
                  <a:pt x="287492" y="403579"/>
                  <a:pt x="287035" y="403503"/>
                  <a:pt x="286882" y="403351"/>
                </a:cubicBezTo>
                <a:close/>
                <a:moveTo>
                  <a:pt x="117871" y="403351"/>
                </a:moveTo>
                <a:cubicBezTo>
                  <a:pt x="117871" y="403351"/>
                  <a:pt x="117718" y="403808"/>
                  <a:pt x="117413" y="404722"/>
                </a:cubicBezTo>
                <a:cubicBezTo>
                  <a:pt x="117718" y="404417"/>
                  <a:pt x="117909" y="404265"/>
                  <a:pt x="117985" y="404265"/>
                </a:cubicBezTo>
                <a:cubicBezTo>
                  <a:pt x="118061" y="404265"/>
                  <a:pt x="118175" y="404189"/>
                  <a:pt x="118328" y="404036"/>
                </a:cubicBezTo>
                <a:cubicBezTo>
                  <a:pt x="118328" y="403579"/>
                  <a:pt x="118328" y="403351"/>
                  <a:pt x="118328" y="403351"/>
                </a:cubicBezTo>
                <a:close/>
                <a:moveTo>
                  <a:pt x="28412" y="403351"/>
                </a:moveTo>
                <a:cubicBezTo>
                  <a:pt x="28259" y="403503"/>
                  <a:pt x="28183" y="403808"/>
                  <a:pt x="28183" y="404265"/>
                </a:cubicBezTo>
                <a:lnTo>
                  <a:pt x="28640" y="404265"/>
                </a:lnTo>
                <a:cubicBezTo>
                  <a:pt x="28640" y="403808"/>
                  <a:pt x="28717" y="403503"/>
                  <a:pt x="28869" y="403351"/>
                </a:cubicBezTo>
                <a:close/>
                <a:moveTo>
                  <a:pt x="1858303" y="403128"/>
                </a:moveTo>
                <a:lnTo>
                  <a:pt x="1856297" y="403351"/>
                </a:lnTo>
                <a:cubicBezTo>
                  <a:pt x="1856297" y="404265"/>
                  <a:pt x="1856374" y="404875"/>
                  <a:pt x="1856526" y="405179"/>
                </a:cubicBezTo>
                <a:lnTo>
                  <a:pt x="1854926" y="405179"/>
                </a:lnTo>
                <a:cubicBezTo>
                  <a:pt x="1854621" y="405789"/>
                  <a:pt x="1854507" y="406360"/>
                  <a:pt x="1854583" y="406894"/>
                </a:cubicBezTo>
                <a:lnTo>
                  <a:pt x="1854681" y="408167"/>
                </a:lnTo>
                <a:lnTo>
                  <a:pt x="1854697" y="408151"/>
                </a:lnTo>
                <a:lnTo>
                  <a:pt x="1855611" y="408151"/>
                </a:lnTo>
                <a:cubicBezTo>
                  <a:pt x="1855764" y="407694"/>
                  <a:pt x="1855878" y="407199"/>
                  <a:pt x="1855954" y="406665"/>
                </a:cubicBezTo>
                <a:cubicBezTo>
                  <a:pt x="1856031" y="406132"/>
                  <a:pt x="1856221" y="405637"/>
                  <a:pt x="1856526" y="405179"/>
                </a:cubicBezTo>
                <a:lnTo>
                  <a:pt x="1857898" y="405179"/>
                </a:lnTo>
                <a:cubicBezTo>
                  <a:pt x="1858050" y="404722"/>
                  <a:pt x="1858126" y="404303"/>
                  <a:pt x="1858126" y="403922"/>
                </a:cubicBezTo>
                <a:close/>
                <a:moveTo>
                  <a:pt x="1296328" y="403128"/>
                </a:moveTo>
                <a:lnTo>
                  <a:pt x="1294322" y="403351"/>
                </a:lnTo>
                <a:cubicBezTo>
                  <a:pt x="1294322" y="404265"/>
                  <a:pt x="1294398" y="404875"/>
                  <a:pt x="1294551" y="405179"/>
                </a:cubicBezTo>
                <a:lnTo>
                  <a:pt x="1292951" y="405179"/>
                </a:lnTo>
                <a:cubicBezTo>
                  <a:pt x="1292646" y="405789"/>
                  <a:pt x="1292532" y="406360"/>
                  <a:pt x="1292608" y="406894"/>
                </a:cubicBezTo>
                <a:lnTo>
                  <a:pt x="1292706" y="408167"/>
                </a:lnTo>
                <a:lnTo>
                  <a:pt x="1292722" y="408151"/>
                </a:lnTo>
                <a:lnTo>
                  <a:pt x="1293636" y="408151"/>
                </a:lnTo>
                <a:cubicBezTo>
                  <a:pt x="1293789" y="407694"/>
                  <a:pt x="1293903" y="407199"/>
                  <a:pt x="1293979" y="406665"/>
                </a:cubicBezTo>
                <a:cubicBezTo>
                  <a:pt x="1294056" y="406132"/>
                  <a:pt x="1294246" y="405637"/>
                  <a:pt x="1294551" y="405179"/>
                </a:cubicBezTo>
                <a:lnTo>
                  <a:pt x="1295923" y="405179"/>
                </a:lnTo>
                <a:cubicBezTo>
                  <a:pt x="1296075" y="404722"/>
                  <a:pt x="1296151" y="404303"/>
                  <a:pt x="1296151" y="403922"/>
                </a:cubicBezTo>
                <a:close/>
                <a:moveTo>
                  <a:pt x="362878" y="403128"/>
                </a:moveTo>
                <a:lnTo>
                  <a:pt x="360872" y="403351"/>
                </a:lnTo>
                <a:cubicBezTo>
                  <a:pt x="360872" y="404265"/>
                  <a:pt x="360948" y="404875"/>
                  <a:pt x="361101" y="405179"/>
                </a:cubicBezTo>
                <a:lnTo>
                  <a:pt x="359501" y="405179"/>
                </a:lnTo>
                <a:cubicBezTo>
                  <a:pt x="359196" y="405789"/>
                  <a:pt x="359082" y="406360"/>
                  <a:pt x="359158" y="406894"/>
                </a:cubicBezTo>
                <a:lnTo>
                  <a:pt x="359256" y="408167"/>
                </a:lnTo>
                <a:lnTo>
                  <a:pt x="359272" y="408151"/>
                </a:lnTo>
                <a:lnTo>
                  <a:pt x="360187" y="408151"/>
                </a:lnTo>
                <a:cubicBezTo>
                  <a:pt x="360339" y="407694"/>
                  <a:pt x="360453" y="407199"/>
                  <a:pt x="360529" y="406665"/>
                </a:cubicBezTo>
                <a:cubicBezTo>
                  <a:pt x="360606" y="406132"/>
                  <a:pt x="360796" y="405637"/>
                  <a:pt x="361101" y="405179"/>
                </a:cubicBezTo>
                <a:lnTo>
                  <a:pt x="362472" y="405179"/>
                </a:lnTo>
                <a:cubicBezTo>
                  <a:pt x="362625" y="404722"/>
                  <a:pt x="362701" y="404303"/>
                  <a:pt x="362701" y="403922"/>
                </a:cubicBezTo>
                <a:close/>
                <a:moveTo>
                  <a:pt x="1937679" y="403122"/>
                </a:moveTo>
                <a:lnTo>
                  <a:pt x="1937679" y="403351"/>
                </a:lnTo>
                <a:cubicBezTo>
                  <a:pt x="1937831" y="403351"/>
                  <a:pt x="1937831" y="403427"/>
                  <a:pt x="1937679" y="403579"/>
                </a:cubicBezTo>
                <a:cubicBezTo>
                  <a:pt x="1937831" y="403427"/>
                  <a:pt x="1937907" y="403274"/>
                  <a:pt x="1937907" y="403122"/>
                </a:cubicBezTo>
                <a:close/>
                <a:moveTo>
                  <a:pt x="1929221" y="403122"/>
                </a:moveTo>
                <a:cubicBezTo>
                  <a:pt x="1929068" y="403274"/>
                  <a:pt x="1928840" y="403351"/>
                  <a:pt x="1928535" y="403351"/>
                </a:cubicBezTo>
                <a:cubicBezTo>
                  <a:pt x="1928535" y="403808"/>
                  <a:pt x="1928611" y="404189"/>
                  <a:pt x="1928764" y="404494"/>
                </a:cubicBezTo>
                <a:lnTo>
                  <a:pt x="1929221" y="404494"/>
                </a:lnTo>
                <a:cubicBezTo>
                  <a:pt x="1928916" y="404036"/>
                  <a:pt x="1928916" y="403579"/>
                  <a:pt x="1929221" y="403122"/>
                </a:cubicBezTo>
                <a:close/>
                <a:moveTo>
                  <a:pt x="1918934" y="403122"/>
                </a:moveTo>
                <a:cubicBezTo>
                  <a:pt x="1918934" y="403274"/>
                  <a:pt x="1918896" y="403389"/>
                  <a:pt x="1918819" y="403465"/>
                </a:cubicBezTo>
                <a:cubicBezTo>
                  <a:pt x="1918743" y="403541"/>
                  <a:pt x="1918705" y="403655"/>
                  <a:pt x="1918705" y="403808"/>
                </a:cubicBezTo>
                <a:lnTo>
                  <a:pt x="1918934" y="403808"/>
                </a:lnTo>
                <a:cubicBezTo>
                  <a:pt x="1918934" y="403655"/>
                  <a:pt x="1918972" y="403541"/>
                  <a:pt x="1919048" y="403465"/>
                </a:cubicBezTo>
                <a:cubicBezTo>
                  <a:pt x="1919124" y="403389"/>
                  <a:pt x="1919162" y="403274"/>
                  <a:pt x="1919162" y="403122"/>
                </a:cubicBezTo>
                <a:close/>
                <a:moveTo>
                  <a:pt x="1851725" y="403122"/>
                </a:moveTo>
                <a:cubicBezTo>
                  <a:pt x="1851420" y="403427"/>
                  <a:pt x="1851078" y="403808"/>
                  <a:pt x="1850697" y="404265"/>
                </a:cubicBezTo>
                <a:cubicBezTo>
                  <a:pt x="1850316" y="404722"/>
                  <a:pt x="1849897" y="405179"/>
                  <a:pt x="1849439" y="405637"/>
                </a:cubicBezTo>
                <a:lnTo>
                  <a:pt x="1850582" y="405637"/>
                </a:lnTo>
                <a:cubicBezTo>
                  <a:pt x="1849973" y="406551"/>
                  <a:pt x="1849363" y="407313"/>
                  <a:pt x="1848753" y="407923"/>
                </a:cubicBezTo>
                <a:cubicBezTo>
                  <a:pt x="1848906" y="407923"/>
                  <a:pt x="1848982" y="407999"/>
                  <a:pt x="1848982" y="408151"/>
                </a:cubicBezTo>
                <a:cubicBezTo>
                  <a:pt x="1848982" y="408456"/>
                  <a:pt x="1849058" y="408685"/>
                  <a:pt x="1849211" y="408837"/>
                </a:cubicBezTo>
                <a:cubicBezTo>
                  <a:pt x="1849668" y="408227"/>
                  <a:pt x="1849973" y="407618"/>
                  <a:pt x="1850125" y="407008"/>
                </a:cubicBezTo>
                <a:lnTo>
                  <a:pt x="1851170" y="407008"/>
                </a:lnTo>
                <a:lnTo>
                  <a:pt x="1850925" y="406437"/>
                </a:lnTo>
                <a:cubicBezTo>
                  <a:pt x="1850849" y="406208"/>
                  <a:pt x="1850735" y="406018"/>
                  <a:pt x="1850582" y="405865"/>
                </a:cubicBezTo>
                <a:lnTo>
                  <a:pt x="1851813" y="404810"/>
                </a:lnTo>
                <a:lnTo>
                  <a:pt x="1851725" y="404722"/>
                </a:lnTo>
                <a:cubicBezTo>
                  <a:pt x="1851878" y="404417"/>
                  <a:pt x="1851954" y="404151"/>
                  <a:pt x="1851954" y="403922"/>
                </a:cubicBezTo>
                <a:cubicBezTo>
                  <a:pt x="1851954" y="403693"/>
                  <a:pt x="1852030" y="403427"/>
                  <a:pt x="1852182" y="403122"/>
                </a:cubicBezTo>
                <a:close/>
                <a:moveTo>
                  <a:pt x="1710298" y="403122"/>
                </a:moveTo>
                <a:lnTo>
                  <a:pt x="1710070" y="403351"/>
                </a:lnTo>
                <a:cubicBezTo>
                  <a:pt x="1710070" y="403503"/>
                  <a:pt x="1710108" y="403617"/>
                  <a:pt x="1710184" y="403693"/>
                </a:cubicBezTo>
                <a:cubicBezTo>
                  <a:pt x="1710260" y="403770"/>
                  <a:pt x="1710298" y="403884"/>
                  <a:pt x="1710298" y="404036"/>
                </a:cubicBezTo>
                <a:cubicBezTo>
                  <a:pt x="1710146" y="404341"/>
                  <a:pt x="1709993" y="404570"/>
                  <a:pt x="1709841" y="404722"/>
                </a:cubicBezTo>
                <a:cubicBezTo>
                  <a:pt x="1709689" y="404875"/>
                  <a:pt x="1709612" y="405103"/>
                  <a:pt x="1709612" y="405408"/>
                </a:cubicBezTo>
                <a:lnTo>
                  <a:pt x="1709612" y="405637"/>
                </a:lnTo>
                <a:cubicBezTo>
                  <a:pt x="1709612" y="405941"/>
                  <a:pt x="1709612" y="406094"/>
                  <a:pt x="1709612" y="406094"/>
                </a:cubicBezTo>
                <a:lnTo>
                  <a:pt x="1711441" y="405179"/>
                </a:lnTo>
                <a:cubicBezTo>
                  <a:pt x="1711136" y="404875"/>
                  <a:pt x="1710946" y="404684"/>
                  <a:pt x="1710870" y="404608"/>
                </a:cubicBezTo>
                <a:cubicBezTo>
                  <a:pt x="1710793" y="404532"/>
                  <a:pt x="1710603" y="404417"/>
                  <a:pt x="1710298" y="404265"/>
                </a:cubicBezTo>
                <a:lnTo>
                  <a:pt x="1710298" y="404036"/>
                </a:lnTo>
                <a:close/>
                <a:moveTo>
                  <a:pt x="1435826" y="403122"/>
                </a:moveTo>
                <a:cubicBezTo>
                  <a:pt x="1435369" y="403427"/>
                  <a:pt x="1434949" y="403732"/>
                  <a:pt x="1434568" y="404036"/>
                </a:cubicBezTo>
                <a:cubicBezTo>
                  <a:pt x="1434187" y="404341"/>
                  <a:pt x="1433768" y="404646"/>
                  <a:pt x="1433311" y="404951"/>
                </a:cubicBezTo>
                <a:lnTo>
                  <a:pt x="1433311" y="406322"/>
                </a:lnTo>
                <a:cubicBezTo>
                  <a:pt x="1434378" y="405560"/>
                  <a:pt x="1434988" y="405027"/>
                  <a:pt x="1435140" y="404722"/>
                </a:cubicBezTo>
                <a:cubicBezTo>
                  <a:pt x="1435292" y="404417"/>
                  <a:pt x="1435521" y="403884"/>
                  <a:pt x="1435826" y="403122"/>
                </a:cubicBezTo>
                <a:close/>
                <a:moveTo>
                  <a:pt x="1375704" y="403122"/>
                </a:moveTo>
                <a:lnTo>
                  <a:pt x="1375704" y="403351"/>
                </a:lnTo>
                <a:cubicBezTo>
                  <a:pt x="1375856" y="403351"/>
                  <a:pt x="1375856" y="403427"/>
                  <a:pt x="1375704" y="403579"/>
                </a:cubicBezTo>
                <a:cubicBezTo>
                  <a:pt x="1375856" y="403427"/>
                  <a:pt x="1375932" y="403274"/>
                  <a:pt x="1375932" y="403122"/>
                </a:cubicBezTo>
                <a:close/>
                <a:moveTo>
                  <a:pt x="1367246" y="403122"/>
                </a:moveTo>
                <a:cubicBezTo>
                  <a:pt x="1367093" y="403274"/>
                  <a:pt x="1366865" y="403351"/>
                  <a:pt x="1366560" y="403351"/>
                </a:cubicBezTo>
                <a:cubicBezTo>
                  <a:pt x="1366560" y="403808"/>
                  <a:pt x="1366636" y="404189"/>
                  <a:pt x="1366789" y="404494"/>
                </a:cubicBezTo>
                <a:lnTo>
                  <a:pt x="1367246" y="404494"/>
                </a:lnTo>
                <a:cubicBezTo>
                  <a:pt x="1366941" y="404036"/>
                  <a:pt x="1366941" y="403579"/>
                  <a:pt x="1367246" y="403122"/>
                </a:cubicBezTo>
                <a:close/>
                <a:moveTo>
                  <a:pt x="1356959" y="403122"/>
                </a:moveTo>
                <a:cubicBezTo>
                  <a:pt x="1356959" y="403274"/>
                  <a:pt x="1356921" y="403389"/>
                  <a:pt x="1356844" y="403465"/>
                </a:cubicBezTo>
                <a:cubicBezTo>
                  <a:pt x="1356768" y="403541"/>
                  <a:pt x="1356730" y="403655"/>
                  <a:pt x="1356730" y="403808"/>
                </a:cubicBezTo>
                <a:lnTo>
                  <a:pt x="1356959" y="403808"/>
                </a:lnTo>
                <a:cubicBezTo>
                  <a:pt x="1356959" y="403655"/>
                  <a:pt x="1356997" y="403541"/>
                  <a:pt x="1357073" y="403465"/>
                </a:cubicBezTo>
                <a:cubicBezTo>
                  <a:pt x="1357149" y="403389"/>
                  <a:pt x="1357187" y="403274"/>
                  <a:pt x="1357187" y="403122"/>
                </a:cubicBezTo>
                <a:close/>
                <a:moveTo>
                  <a:pt x="1289750" y="403122"/>
                </a:moveTo>
                <a:cubicBezTo>
                  <a:pt x="1289446" y="403427"/>
                  <a:pt x="1289103" y="403808"/>
                  <a:pt x="1288722" y="404265"/>
                </a:cubicBezTo>
                <a:cubicBezTo>
                  <a:pt x="1288341" y="404722"/>
                  <a:pt x="1287922" y="405179"/>
                  <a:pt x="1287464" y="405637"/>
                </a:cubicBezTo>
                <a:lnTo>
                  <a:pt x="1288607" y="405637"/>
                </a:lnTo>
                <a:cubicBezTo>
                  <a:pt x="1287998" y="406551"/>
                  <a:pt x="1287388" y="407313"/>
                  <a:pt x="1286778" y="407923"/>
                </a:cubicBezTo>
                <a:cubicBezTo>
                  <a:pt x="1286931" y="407923"/>
                  <a:pt x="1287007" y="407999"/>
                  <a:pt x="1287007" y="408151"/>
                </a:cubicBezTo>
                <a:cubicBezTo>
                  <a:pt x="1287007" y="408456"/>
                  <a:pt x="1287083" y="408685"/>
                  <a:pt x="1287236" y="408837"/>
                </a:cubicBezTo>
                <a:cubicBezTo>
                  <a:pt x="1287693" y="408227"/>
                  <a:pt x="1287998" y="407618"/>
                  <a:pt x="1288150" y="407008"/>
                </a:cubicBezTo>
                <a:lnTo>
                  <a:pt x="1289195" y="407008"/>
                </a:lnTo>
                <a:lnTo>
                  <a:pt x="1288950" y="406437"/>
                </a:lnTo>
                <a:cubicBezTo>
                  <a:pt x="1288874" y="406208"/>
                  <a:pt x="1288760" y="406018"/>
                  <a:pt x="1288607" y="405865"/>
                </a:cubicBezTo>
                <a:lnTo>
                  <a:pt x="1289838" y="404810"/>
                </a:lnTo>
                <a:lnTo>
                  <a:pt x="1289750" y="404722"/>
                </a:lnTo>
                <a:cubicBezTo>
                  <a:pt x="1289903" y="404417"/>
                  <a:pt x="1289979" y="404151"/>
                  <a:pt x="1289979" y="403922"/>
                </a:cubicBezTo>
                <a:cubicBezTo>
                  <a:pt x="1289979" y="403693"/>
                  <a:pt x="1290055" y="403427"/>
                  <a:pt x="1290207" y="403122"/>
                </a:cubicBezTo>
                <a:close/>
                <a:moveTo>
                  <a:pt x="895796" y="403122"/>
                </a:moveTo>
                <a:cubicBezTo>
                  <a:pt x="895644" y="403274"/>
                  <a:pt x="895492" y="403389"/>
                  <a:pt x="895339" y="403465"/>
                </a:cubicBezTo>
                <a:cubicBezTo>
                  <a:pt x="895187" y="403541"/>
                  <a:pt x="894882" y="403732"/>
                  <a:pt x="894425" y="404036"/>
                </a:cubicBezTo>
                <a:cubicBezTo>
                  <a:pt x="894882" y="403884"/>
                  <a:pt x="895225" y="403770"/>
                  <a:pt x="895453" y="403693"/>
                </a:cubicBezTo>
                <a:cubicBezTo>
                  <a:pt x="895682" y="403617"/>
                  <a:pt x="895949" y="403503"/>
                  <a:pt x="896253" y="403351"/>
                </a:cubicBezTo>
                <a:cubicBezTo>
                  <a:pt x="895949" y="403198"/>
                  <a:pt x="895796" y="403122"/>
                  <a:pt x="895796" y="403122"/>
                </a:cubicBezTo>
                <a:close/>
                <a:moveTo>
                  <a:pt x="576823" y="403122"/>
                </a:moveTo>
                <a:lnTo>
                  <a:pt x="576595" y="403351"/>
                </a:lnTo>
                <a:cubicBezTo>
                  <a:pt x="576595" y="403503"/>
                  <a:pt x="576633" y="403617"/>
                  <a:pt x="576709" y="403693"/>
                </a:cubicBezTo>
                <a:cubicBezTo>
                  <a:pt x="576785" y="403770"/>
                  <a:pt x="576823" y="403884"/>
                  <a:pt x="576823" y="404036"/>
                </a:cubicBezTo>
                <a:cubicBezTo>
                  <a:pt x="576671" y="404341"/>
                  <a:pt x="576518" y="404570"/>
                  <a:pt x="576366" y="404722"/>
                </a:cubicBezTo>
                <a:cubicBezTo>
                  <a:pt x="576213" y="404875"/>
                  <a:pt x="576137" y="405103"/>
                  <a:pt x="576137" y="405408"/>
                </a:cubicBezTo>
                <a:lnTo>
                  <a:pt x="576137" y="405637"/>
                </a:lnTo>
                <a:cubicBezTo>
                  <a:pt x="576137" y="405941"/>
                  <a:pt x="576137" y="406094"/>
                  <a:pt x="576137" y="406094"/>
                </a:cubicBezTo>
                <a:lnTo>
                  <a:pt x="577966" y="405179"/>
                </a:lnTo>
                <a:cubicBezTo>
                  <a:pt x="577661" y="404875"/>
                  <a:pt x="577471" y="404684"/>
                  <a:pt x="577395" y="404608"/>
                </a:cubicBezTo>
                <a:cubicBezTo>
                  <a:pt x="577319" y="404532"/>
                  <a:pt x="577128" y="404417"/>
                  <a:pt x="576823" y="404265"/>
                </a:cubicBezTo>
                <a:lnTo>
                  <a:pt x="576823" y="404036"/>
                </a:lnTo>
                <a:close/>
                <a:moveTo>
                  <a:pt x="442254" y="403122"/>
                </a:moveTo>
                <a:lnTo>
                  <a:pt x="442254" y="403351"/>
                </a:lnTo>
                <a:cubicBezTo>
                  <a:pt x="442406" y="403351"/>
                  <a:pt x="442406" y="403427"/>
                  <a:pt x="442254" y="403579"/>
                </a:cubicBezTo>
                <a:cubicBezTo>
                  <a:pt x="442406" y="403427"/>
                  <a:pt x="442483" y="403274"/>
                  <a:pt x="442483" y="403122"/>
                </a:cubicBezTo>
                <a:close/>
                <a:moveTo>
                  <a:pt x="433796" y="403122"/>
                </a:moveTo>
                <a:cubicBezTo>
                  <a:pt x="433643" y="403274"/>
                  <a:pt x="433415" y="403351"/>
                  <a:pt x="433110" y="403351"/>
                </a:cubicBezTo>
                <a:cubicBezTo>
                  <a:pt x="433110" y="403808"/>
                  <a:pt x="433186" y="404189"/>
                  <a:pt x="433339" y="404494"/>
                </a:cubicBezTo>
                <a:lnTo>
                  <a:pt x="433796" y="404494"/>
                </a:lnTo>
                <a:cubicBezTo>
                  <a:pt x="433491" y="404036"/>
                  <a:pt x="433491" y="403579"/>
                  <a:pt x="433796" y="403122"/>
                </a:cubicBezTo>
                <a:close/>
                <a:moveTo>
                  <a:pt x="423509" y="403122"/>
                </a:moveTo>
                <a:cubicBezTo>
                  <a:pt x="423509" y="403274"/>
                  <a:pt x="423471" y="403389"/>
                  <a:pt x="423394" y="403465"/>
                </a:cubicBezTo>
                <a:cubicBezTo>
                  <a:pt x="423318" y="403541"/>
                  <a:pt x="423280" y="403655"/>
                  <a:pt x="423280" y="403808"/>
                </a:cubicBezTo>
                <a:lnTo>
                  <a:pt x="423509" y="403808"/>
                </a:lnTo>
                <a:cubicBezTo>
                  <a:pt x="423509" y="403655"/>
                  <a:pt x="423547" y="403541"/>
                  <a:pt x="423623" y="403465"/>
                </a:cubicBezTo>
                <a:cubicBezTo>
                  <a:pt x="423699" y="403389"/>
                  <a:pt x="423737" y="403274"/>
                  <a:pt x="423737" y="403122"/>
                </a:cubicBezTo>
                <a:close/>
                <a:moveTo>
                  <a:pt x="356300" y="403122"/>
                </a:moveTo>
                <a:cubicBezTo>
                  <a:pt x="355995" y="403427"/>
                  <a:pt x="355653" y="403808"/>
                  <a:pt x="355272" y="404265"/>
                </a:cubicBezTo>
                <a:cubicBezTo>
                  <a:pt x="354891" y="404722"/>
                  <a:pt x="354471" y="405179"/>
                  <a:pt x="354014" y="405637"/>
                </a:cubicBezTo>
                <a:lnTo>
                  <a:pt x="355157" y="405637"/>
                </a:lnTo>
                <a:cubicBezTo>
                  <a:pt x="354548" y="406551"/>
                  <a:pt x="353938" y="407313"/>
                  <a:pt x="353329" y="407923"/>
                </a:cubicBezTo>
                <a:cubicBezTo>
                  <a:pt x="353481" y="407923"/>
                  <a:pt x="353557" y="407999"/>
                  <a:pt x="353557" y="408151"/>
                </a:cubicBezTo>
                <a:cubicBezTo>
                  <a:pt x="353557" y="408456"/>
                  <a:pt x="353633" y="408685"/>
                  <a:pt x="353786" y="408837"/>
                </a:cubicBezTo>
                <a:cubicBezTo>
                  <a:pt x="354243" y="408227"/>
                  <a:pt x="354548" y="407618"/>
                  <a:pt x="354700" y="407008"/>
                </a:cubicBezTo>
                <a:lnTo>
                  <a:pt x="355745" y="407008"/>
                </a:lnTo>
                <a:lnTo>
                  <a:pt x="355500" y="406437"/>
                </a:lnTo>
                <a:cubicBezTo>
                  <a:pt x="355424" y="406208"/>
                  <a:pt x="355310" y="406018"/>
                  <a:pt x="355157" y="405865"/>
                </a:cubicBezTo>
                <a:lnTo>
                  <a:pt x="356388" y="404810"/>
                </a:lnTo>
                <a:lnTo>
                  <a:pt x="356300" y="404722"/>
                </a:lnTo>
                <a:cubicBezTo>
                  <a:pt x="356453" y="404417"/>
                  <a:pt x="356529" y="404151"/>
                  <a:pt x="356529" y="403922"/>
                </a:cubicBezTo>
                <a:cubicBezTo>
                  <a:pt x="356529" y="403693"/>
                  <a:pt x="356605" y="403427"/>
                  <a:pt x="356758" y="403122"/>
                </a:cubicBezTo>
                <a:close/>
                <a:moveTo>
                  <a:pt x="166105" y="403122"/>
                </a:moveTo>
                <a:cubicBezTo>
                  <a:pt x="166105" y="403274"/>
                  <a:pt x="166067" y="403389"/>
                  <a:pt x="165991" y="403465"/>
                </a:cubicBezTo>
                <a:cubicBezTo>
                  <a:pt x="165915" y="403541"/>
                  <a:pt x="165877" y="403655"/>
                  <a:pt x="165877" y="403808"/>
                </a:cubicBezTo>
                <a:lnTo>
                  <a:pt x="166105" y="403808"/>
                </a:lnTo>
                <a:cubicBezTo>
                  <a:pt x="166105" y="403655"/>
                  <a:pt x="166143" y="403541"/>
                  <a:pt x="166219" y="403465"/>
                </a:cubicBezTo>
                <a:cubicBezTo>
                  <a:pt x="166296" y="403389"/>
                  <a:pt x="166334" y="403274"/>
                  <a:pt x="166334" y="403122"/>
                </a:cubicBezTo>
                <a:close/>
                <a:moveTo>
                  <a:pt x="127929" y="403122"/>
                </a:moveTo>
                <a:cubicBezTo>
                  <a:pt x="126405" y="403122"/>
                  <a:pt x="125872" y="403808"/>
                  <a:pt x="126329" y="405179"/>
                </a:cubicBezTo>
                <a:cubicBezTo>
                  <a:pt x="126938" y="404875"/>
                  <a:pt x="127434" y="404608"/>
                  <a:pt x="127815" y="404379"/>
                </a:cubicBezTo>
                <a:cubicBezTo>
                  <a:pt x="128196" y="404151"/>
                  <a:pt x="128234" y="403732"/>
                  <a:pt x="127929" y="403122"/>
                </a:cubicBezTo>
                <a:close/>
                <a:moveTo>
                  <a:pt x="1486452" y="403023"/>
                </a:moveTo>
                <a:lnTo>
                  <a:pt x="1486765" y="404379"/>
                </a:lnTo>
                <a:cubicBezTo>
                  <a:pt x="1486842" y="404455"/>
                  <a:pt x="1487261" y="404265"/>
                  <a:pt x="1488023" y="403808"/>
                </a:cubicBezTo>
                <a:close/>
                <a:moveTo>
                  <a:pt x="695877" y="403023"/>
                </a:moveTo>
                <a:lnTo>
                  <a:pt x="696190" y="404379"/>
                </a:lnTo>
                <a:cubicBezTo>
                  <a:pt x="696267" y="404455"/>
                  <a:pt x="696686" y="404265"/>
                  <a:pt x="697448" y="403808"/>
                </a:cubicBezTo>
                <a:close/>
                <a:moveTo>
                  <a:pt x="1861098" y="402893"/>
                </a:moveTo>
                <a:cubicBezTo>
                  <a:pt x="1860946" y="403046"/>
                  <a:pt x="1860412" y="403427"/>
                  <a:pt x="1859498" y="404036"/>
                </a:cubicBezTo>
                <a:cubicBezTo>
                  <a:pt x="1859802" y="404341"/>
                  <a:pt x="1859955" y="404532"/>
                  <a:pt x="1859955" y="404608"/>
                </a:cubicBezTo>
                <a:cubicBezTo>
                  <a:pt x="1859955" y="404684"/>
                  <a:pt x="1860107" y="404875"/>
                  <a:pt x="1860412" y="405179"/>
                </a:cubicBezTo>
                <a:cubicBezTo>
                  <a:pt x="1860717" y="404875"/>
                  <a:pt x="1861022" y="404646"/>
                  <a:pt x="1861327" y="404494"/>
                </a:cubicBezTo>
                <a:cubicBezTo>
                  <a:pt x="1861631" y="404341"/>
                  <a:pt x="1861936" y="404113"/>
                  <a:pt x="1862241" y="403808"/>
                </a:cubicBezTo>
                <a:cubicBezTo>
                  <a:pt x="1861784" y="403351"/>
                  <a:pt x="1861403" y="403046"/>
                  <a:pt x="1861098" y="402893"/>
                </a:cubicBezTo>
                <a:close/>
                <a:moveTo>
                  <a:pt x="1759219" y="402893"/>
                </a:moveTo>
                <a:cubicBezTo>
                  <a:pt x="1758914" y="403046"/>
                  <a:pt x="1758456" y="403427"/>
                  <a:pt x="1757847" y="404036"/>
                </a:cubicBezTo>
                <a:cubicBezTo>
                  <a:pt x="1759066" y="404036"/>
                  <a:pt x="1759981" y="403960"/>
                  <a:pt x="1760590" y="403808"/>
                </a:cubicBezTo>
                <a:cubicBezTo>
                  <a:pt x="1760285" y="403655"/>
                  <a:pt x="1760057" y="403503"/>
                  <a:pt x="1759904" y="403351"/>
                </a:cubicBezTo>
                <a:cubicBezTo>
                  <a:pt x="1759752" y="403198"/>
                  <a:pt x="1759523" y="403046"/>
                  <a:pt x="1759219" y="402893"/>
                </a:cubicBezTo>
                <a:close/>
                <a:moveTo>
                  <a:pt x="1427596" y="402893"/>
                </a:moveTo>
                <a:lnTo>
                  <a:pt x="1427596" y="403351"/>
                </a:lnTo>
                <a:cubicBezTo>
                  <a:pt x="1427901" y="403351"/>
                  <a:pt x="1428053" y="403389"/>
                  <a:pt x="1428053" y="403465"/>
                </a:cubicBezTo>
                <a:cubicBezTo>
                  <a:pt x="1428053" y="403541"/>
                  <a:pt x="1428206" y="403579"/>
                  <a:pt x="1428511" y="403579"/>
                </a:cubicBezTo>
                <a:cubicBezTo>
                  <a:pt x="1428663" y="403274"/>
                  <a:pt x="1428739" y="403122"/>
                  <a:pt x="1428739" y="403122"/>
                </a:cubicBezTo>
                <a:cubicBezTo>
                  <a:pt x="1428587" y="403122"/>
                  <a:pt x="1428434" y="403084"/>
                  <a:pt x="1428282" y="403008"/>
                </a:cubicBezTo>
                <a:cubicBezTo>
                  <a:pt x="1428130" y="402931"/>
                  <a:pt x="1427901" y="402893"/>
                  <a:pt x="1427596" y="402893"/>
                </a:cubicBezTo>
                <a:close/>
                <a:moveTo>
                  <a:pt x="1299123" y="402893"/>
                </a:moveTo>
                <a:cubicBezTo>
                  <a:pt x="1298971" y="403046"/>
                  <a:pt x="1298437" y="403427"/>
                  <a:pt x="1297523" y="404036"/>
                </a:cubicBezTo>
                <a:cubicBezTo>
                  <a:pt x="1297827" y="404341"/>
                  <a:pt x="1297980" y="404532"/>
                  <a:pt x="1297980" y="404608"/>
                </a:cubicBezTo>
                <a:cubicBezTo>
                  <a:pt x="1297980" y="404684"/>
                  <a:pt x="1298132" y="404875"/>
                  <a:pt x="1298437" y="405179"/>
                </a:cubicBezTo>
                <a:cubicBezTo>
                  <a:pt x="1298742" y="404875"/>
                  <a:pt x="1299047" y="404646"/>
                  <a:pt x="1299352" y="404494"/>
                </a:cubicBezTo>
                <a:cubicBezTo>
                  <a:pt x="1299656" y="404341"/>
                  <a:pt x="1299961" y="404113"/>
                  <a:pt x="1300266" y="403808"/>
                </a:cubicBezTo>
                <a:cubicBezTo>
                  <a:pt x="1299809" y="403351"/>
                  <a:pt x="1299428" y="403046"/>
                  <a:pt x="1299123" y="402893"/>
                </a:cubicBezTo>
                <a:close/>
                <a:moveTo>
                  <a:pt x="1102222" y="402893"/>
                </a:moveTo>
                <a:cubicBezTo>
                  <a:pt x="1102222" y="403198"/>
                  <a:pt x="1102184" y="403389"/>
                  <a:pt x="1102108" y="403465"/>
                </a:cubicBezTo>
                <a:cubicBezTo>
                  <a:pt x="1102032" y="403541"/>
                  <a:pt x="1101994" y="403655"/>
                  <a:pt x="1101994" y="403808"/>
                </a:cubicBezTo>
                <a:lnTo>
                  <a:pt x="1102222" y="403808"/>
                </a:lnTo>
                <a:cubicBezTo>
                  <a:pt x="1102222" y="403655"/>
                  <a:pt x="1102260" y="403541"/>
                  <a:pt x="1102336" y="403465"/>
                </a:cubicBezTo>
                <a:cubicBezTo>
                  <a:pt x="1102413" y="403389"/>
                  <a:pt x="1102451" y="403198"/>
                  <a:pt x="1102451" y="402893"/>
                </a:cubicBezTo>
                <a:close/>
                <a:moveTo>
                  <a:pt x="625743" y="402893"/>
                </a:moveTo>
                <a:cubicBezTo>
                  <a:pt x="625439" y="403046"/>
                  <a:pt x="624982" y="403427"/>
                  <a:pt x="624372" y="404036"/>
                </a:cubicBezTo>
                <a:cubicBezTo>
                  <a:pt x="625591" y="404036"/>
                  <a:pt x="626505" y="403960"/>
                  <a:pt x="627115" y="403808"/>
                </a:cubicBezTo>
                <a:cubicBezTo>
                  <a:pt x="626810" y="403655"/>
                  <a:pt x="626582" y="403503"/>
                  <a:pt x="626429" y="403351"/>
                </a:cubicBezTo>
                <a:cubicBezTo>
                  <a:pt x="626277" y="403198"/>
                  <a:pt x="626048" y="403046"/>
                  <a:pt x="625743" y="402893"/>
                </a:cubicBezTo>
                <a:close/>
                <a:moveTo>
                  <a:pt x="365673" y="402893"/>
                </a:moveTo>
                <a:cubicBezTo>
                  <a:pt x="365520" y="403046"/>
                  <a:pt x="364987" y="403427"/>
                  <a:pt x="364073" y="404036"/>
                </a:cubicBezTo>
                <a:cubicBezTo>
                  <a:pt x="364378" y="404341"/>
                  <a:pt x="364530" y="404532"/>
                  <a:pt x="364530" y="404608"/>
                </a:cubicBezTo>
                <a:cubicBezTo>
                  <a:pt x="364530" y="404684"/>
                  <a:pt x="364682" y="404875"/>
                  <a:pt x="364987" y="405179"/>
                </a:cubicBezTo>
                <a:cubicBezTo>
                  <a:pt x="365292" y="404875"/>
                  <a:pt x="365597" y="404646"/>
                  <a:pt x="365901" y="404494"/>
                </a:cubicBezTo>
                <a:cubicBezTo>
                  <a:pt x="366206" y="404341"/>
                  <a:pt x="366511" y="404113"/>
                  <a:pt x="366816" y="403808"/>
                </a:cubicBezTo>
                <a:cubicBezTo>
                  <a:pt x="366359" y="403351"/>
                  <a:pt x="365978" y="403046"/>
                  <a:pt x="365673" y="402893"/>
                </a:cubicBezTo>
                <a:close/>
                <a:moveTo>
                  <a:pt x="229961" y="402893"/>
                </a:moveTo>
                <a:cubicBezTo>
                  <a:pt x="229656" y="403351"/>
                  <a:pt x="229122" y="403960"/>
                  <a:pt x="228361" y="404722"/>
                </a:cubicBezTo>
                <a:cubicBezTo>
                  <a:pt x="228970" y="404722"/>
                  <a:pt x="229504" y="404684"/>
                  <a:pt x="229961" y="404608"/>
                </a:cubicBezTo>
                <a:cubicBezTo>
                  <a:pt x="230418" y="404532"/>
                  <a:pt x="231028" y="404494"/>
                  <a:pt x="231789" y="404494"/>
                </a:cubicBezTo>
                <a:cubicBezTo>
                  <a:pt x="231028" y="403732"/>
                  <a:pt x="230418" y="403198"/>
                  <a:pt x="229961" y="402893"/>
                </a:cubicBezTo>
                <a:close/>
                <a:moveTo>
                  <a:pt x="1907732" y="402665"/>
                </a:moveTo>
                <a:cubicBezTo>
                  <a:pt x="1907732" y="403122"/>
                  <a:pt x="1907656" y="403503"/>
                  <a:pt x="1907504" y="403808"/>
                </a:cubicBezTo>
                <a:lnTo>
                  <a:pt x="1907961" y="403808"/>
                </a:lnTo>
                <a:cubicBezTo>
                  <a:pt x="1908113" y="403503"/>
                  <a:pt x="1908190" y="403122"/>
                  <a:pt x="1908190" y="402665"/>
                </a:cubicBezTo>
                <a:close/>
                <a:moveTo>
                  <a:pt x="1858812" y="402665"/>
                </a:moveTo>
                <a:lnTo>
                  <a:pt x="1858583" y="402893"/>
                </a:lnTo>
                <a:lnTo>
                  <a:pt x="1858812" y="402893"/>
                </a:lnTo>
                <a:close/>
                <a:moveTo>
                  <a:pt x="1845553" y="402665"/>
                </a:moveTo>
                <a:lnTo>
                  <a:pt x="1845324" y="402893"/>
                </a:lnTo>
                <a:cubicBezTo>
                  <a:pt x="1845629" y="403198"/>
                  <a:pt x="1845782" y="403427"/>
                  <a:pt x="1845782" y="403579"/>
                </a:cubicBezTo>
                <a:cubicBezTo>
                  <a:pt x="1846087" y="403427"/>
                  <a:pt x="1846239" y="403312"/>
                  <a:pt x="1846239" y="403236"/>
                </a:cubicBezTo>
                <a:cubicBezTo>
                  <a:pt x="1846239" y="403160"/>
                  <a:pt x="1846315" y="403046"/>
                  <a:pt x="1846468" y="402893"/>
                </a:cubicBezTo>
                <a:cubicBezTo>
                  <a:pt x="1846163" y="402893"/>
                  <a:pt x="1845972" y="402855"/>
                  <a:pt x="1845896" y="402779"/>
                </a:cubicBezTo>
                <a:cubicBezTo>
                  <a:pt x="1845820" y="402703"/>
                  <a:pt x="1845706" y="402665"/>
                  <a:pt x="1845553" y="402665"/>
                </a:cubicBezTo>
                <a:close/>
                <a:moveTo>
                  <a:pt x="1770649" y="402665"/>
                </a:moveTo>
                <a:cubicBezTo>
                  <a:pt x="1769734" y="402970"/>
                  <a:pt x="1768896" y="403122"/>
                  <a:pt x="1768134" y="403122"/>
                </a:cubicBezTo>
                <a:cubicBezTo>
                  <a:pt x="1767981" y="403427"/>
                  <a:pt x="1767905" y="403884"/>
                  <a:pt x="1767905" y="404494"/>
                </a:cubicBezTo>
                <a:lnTo>
                  <a:pt x="1770115" y="404494"/>
                </a:lnTo>
                <a:lnTo>
                  <a:pt x="1770420" y="404036"/>
                </a:lnTo>
                <a:cubicBezTo>
                  <a:pt x="1770420" y="403884"/>
                  <a:pt x="1770496" y="403732"/>
                  <a:pt x="1770649" y="403579"/>
                </a:cubicBezTo>
                <a:cubicBezTo>
                  <a:pt x="1770801" y="403427"/>
                  <a:pt x="1770801" y="403122"/>
                  <a:pt x="1770649" y="402665"/>
                </a:cubicBezTo>
                <a:close/>
                <a:moveTo>
                  <a:pt x="1699325" y="402665"/>
                </a:moveTo>
                <a:cubicBezTo>
                  <a:pt x="1698258" y="402665"/>
                  <a:pt x="1697344" y="402741"/>
                  <a:pt x="1696582" y="402893"/>
                </a:cubicBezTo>
                <a:cubicBezTo>
                  <a:pt x="1697344" y="403198"/>
                  <a:pt x="1697839" y="403351"/>
                  <a:pt x="1698068" y="403351"/>
                </a:cubicBezTo>
                <a:cubicBezTo>
                  <a:pt x="1698297" y="403351"/>
                  <a:pt x="1698716" y="403122"/>
                  <a:pt x="1699325" y="402665"/>
                </a:cubicBezTo>
                <a:close/>
                <a:moveTo>
                  <a:pt x="1345757" y="402665"/>
                </a:moveTo>
                <a:cubicBezTo>
                  <a:pt x="1345757" y="403122"/>
                  <a:pt x="1345681" y="403503"/>
                  <a:pt x="1345529" y="403808"/>
                </a:cubicBezTo>
                <a:lnTo>
                  <a:pt x="1345986" y="403808"/>
                </a:lnTo>
                <a:cubicBezTo>
                  <a:pt x="1346138" y="403503"/>
                  <a:pt x="1346215" y="403122"/>
                  <a:pt x="1346215" y="402665"/>
                </a:cubicBezTo>
                <a:close/>
                <a:moveTo>
                  <a:pt x="1296837" y="402665"/>
                </a:moveTo>
                <a:lnTo>
                  <a:pt x="1296608" y="402893"/>
                </a:lnTo>
                <a:lnTo>
                  <a:pt x="1296837" y="402893"/>
                </a:lnTo>
                <a:close/>
                <a:moveTo>
                  <a:pt x="1283578" y="402665"/>
                </a:moveTo>
                <a:lnTo>
                  <a:pt x="1283349" y="402893"/>
                </a:lnTo>
                <a:cubicBezTo>
                  <a:pt x="1283654" y="403198"/>
                  <a:pt x="1283807" y="403427"/>
                  <a:pt x="1283807" y="403579"/>
                </a:cubicBezTo>
                <a:cubicBezTo>
                  <a:pt x="1284111" y="403427"/>
                  <a:pt x="1284264" y="403312"/>
                  <a:pt x="1284264" y="403236"/>
                </a:cubicBezTo>
                <a:cubicBezTo>
                  <a:pt x="1284264" y="403160"/>
                  <a:pt x="1284340" y="403046"/>
                  <a:pt x="1284493" y="402893"/>
                </a:cubicBezTo>
                <a:cubicBezTo>
                  <a:pt x="1284188" y="402893"/>
                  <a:pt x="1283997" y="402855"/>
                  <a:pt x="1283921" y="402779"/>
                </a:cubicBezTo>
                <a:cubicBezTo>
                  <a:pt x="1283845" y="402703"/>
                  <a:pt x="1283731" y="402665"/>
                  <a:pt x="1283578" y="402665"/>
                </a:cubicBezTo>
                <a:close/>
                <a:moveTo>
                  <a:pt x="1093078" y="402665"/>
                </a:moveTo>
                <a:cubicBezTo>
                  <a:pt x="1092773" y="402817"/>
                  <a:pt x="1092430" y="402893"/>
                  <a:pt x="1092049" y="402893"/>
                </a:cubicBezTo>
                <a:cubicBezTo>
                  <a:pt x="1091668" y="402893"/>
                  <a:pt x="1091249" y="402970"/>
                  <a:pt x="1090792" y="403122"/>
                </a:cubicBezTo>
                <a:cubicBezTo>
                  <a:pt x="1091097" y="403732"/>
                  <a:pt x="1091249" y="404036"/>
                  <a:pt x="1091249" y="404036"/>
                </a:cubicBezTo>
                <a:cubicBezTo>
                  <a:pt x="1091554" y="403884"/>
                  <a:pt x="1091897" y="403732"/>
                  <a:pt x="1092278" y="403579"/>
                </a:cubicBezTo>
                <a:cubicBezTo>
                  <a:pt x="1092659" y="403427"/>
                  <a:pt x="1093002" y="403274"/>
                  <a:pt x="1093307" y="403122"/>
                </a:cubicBezTo>
                <a:cubicBezTo>
                  <a:pt x="1093154" y="402817"/>
                  <a:pt x="1093078" y="402665"/>
                  <a:pt x="1093078" y="402665"/>
                </a:cubicBezTo>
                <a:close/>
                <a:moveTo>
                  <a:pt x="637174" y="402665"/>
                </a:moveTo>
                <a:cubicBezTo>
                  <a:pt x="636259" y="402970"/>
                  <a:pt x="635421" y="403122"/>
                  <a:pt x="634659" y="403122"/>
                </a:cubicBezTo>
                <a:cubicBezTo>
                  <a:pt x="634506" y="403427"/>
                  <a:pt x="634430" y="403884"/>
                  <a:pt x="634430" y="404494"/>
                </a:cubicBezTo>
                <a:lnTo>
                  <a:pt x="636640" y="404494"/>
                </a:lnTo>
                <a:lnTo>
                  <a:pt x="636945" y="404036"/>
                </a:lnTo>
                <a:cubicBezTo>
                  <a:pt x="636945" y="403884"/>
                  <a:pt x="637021" y="403732"/>
                  <a:pt x="637174" y="403579"/>
                </a:cubicBezTo>
                <a:cubicBezTo>
                  <a:pt x="637326" y="403427"/>
                  <a:pt x="637326" y="403122"/>
                  <a:pt x="637174" y="402665"/>
                </a:cubicBezTo>
                <a:close/>
                <a:moveTo>
                  <a:pt x="565850" y="402665"/>
                </a:moveTo>
                <a:cubicBezTo>
                  <a:pt x="564784" y="402665"/>
                  <a:pt x="563869" y="402741"/>
                  <a:pt x="563107" y="402893"/>
                </a:cubicBezTo>
                <a:cubicBezTo>
                  <a:pt x="563869" y="403198"/>
                  <a:pt x="564365" y="403351"/>
                  <a:pt x="564593" y="403351"/>
                </a:cubicBezTo>
                <a:cubicBezTo>
                  <a:pt x="564822" y="403351"/>
                  <a:pt x="565241" y="403122"/>
                  <a:pt x="565850" y="402665"/>
                </a:cubicBezTo>
                <a:close/>
                <a:moveTo>
                  <a:pt x="412307" y="402665"/>
                </a:moveTo>
                <a:cubicBezTo>
                  <a:pt x="412307" y="403122"/>
                  <a:pt x="412231" y="403503"/>
                  <a:pt x="412079" y="403808"/>
                </a:cubicBezTo>
                <a:lnTo>
                  <a:pt x="412536" y="403808"/>
                </a:lnTo>
                <a:cubicBezTo>
                  <a:pt x="412688" y="403503"/>
                  <a:pt x="412764" y="403122"/>
                  <a:pt x="412764" y="402665"/>
                </a:cubicBezTo>
                <a:close/>
                <a:moveTo>
                  <a:pt x="363387" y="402665"/>
                </a:moveTo>
                <a:lnTo>
                  <a:pt x="363158" y="402893"/>
                </a:lnTo>
                <a:lnTo>
                  <a:pt x="363387" y="402893"/>
                </a:lnTo>
                <a:close/>
                <a:moveTo>
                  <a:pt x="350128" y="402665"/>
                </a:moveTo>
                <a:lnTo>
                  <a:pt x="349900" y="402893"/>
                </a:lnTo>
                <a:cubicBezTo>
                  <a:pt x="350204" y="403198"/>
                  <a:pt x="350357" y="403427"/>
                  <a:pt x="350357" y="403579"/>
                </a:cubicBezTo>
                <a:cubicBezTo>
                  <a:pt x="350661" y="403427"/>
                  <a:pt x="350814" y="403312"/>
                  <a:pt x="350814" y="403236"/>
                </a:cubicBezTo>
                <a:cubicBezTo>
                  <a:pt x="350814" y="403160"/>
                  <a:pt x="350890" y="403046"/>
                  <a:pt x="351043" y="402893"/>
                </a:cubicBezTo>
                <a:cubicBezTo>
                  <a:pt x="350738" y="402893"/>
                  <a:pt x="350547" y="402855"/>
                  <a:pt x="350471" y="402779"/>
                </a:cubicBezTo>
                <a:cubicBezTo>
                  <a:pt x="350395" y="402703"/>
                  <a:pt x="350281" y="402665"/>
                  <a:pt x="350128" y="402665"/>
                </a:cubicBezTo>
                <a:close/>
                <a:moveTo>
                  <a:pt x="284825" y="402665"/>
                </a:moveTo>
                <a:cubicBezTo>
                  <a:pt x="283910" y="402970"/>
                  <a:pt x="283148" y="403122"/>
                  <a:pt x="282539" y="403122"/>
                </a:cubicBezTo>
                <a:cubicBezTo>
                  <a:pt x="282539" y="403427"/>
                  <a:pt x="282691" y="403732"/>
                  <a:pt x="282996" y="404036"/>
                </a:cubicBezTo>
                <a:lnTo>
                  <a:pt x="284825" y="403122"/>
                </a:lnTo>
                <a:close/>
                <a:moveTo>
                  <a:pt x="137073" y="402665"/>
                </a:moveTo>
                <a:cubicBezTo>
                  <a:pt x="137073" y="403122"/>
                  <a:pt x="136997" y="403503"/>
                  <a:pt x="136844" y="403808"/>
                </a:cubicBezTo>
                <a:lnTo>
                  <a:pt x="137302" y="403808"/>
                </a:lnTo>
                <a:cubicBezTo>
                  <a:pt x="137454" y="403503"/>
                  <a:pt x="137530" y="403122"/>
                  <a:pt x="137530" y="402665"/>
                </a:cubicBezTo>
                <a:close/>
                <a:moveTo>
                  <a:pt x="1905218" y="402436"/>
                </a:moveTo>
                <a:cubicBezTo>
                  <a:pt x="1904913" y="403351"/>
                  <a:pt x="1905065" y="404036"/>
                  <a:pt x="1905675" y="404494"/>
                </a:cubicBezTo>
                <a:cubicBezTo>
                  <a:pt x="1905980" y="404189"/>
                  <a:pt x="1906246" y="403922"/>
                  <a:pt x="1906475" y="403693"/>
                </a:cubicBezTo>
                <a:cubicBezTo>
                  <a:pt x="1906704" y="403465"/>
                  <a:pt x="1907047" y="403122"/>
                  <a:pt x="1907504" y="402665"/>
                </a:cubicBezTo>
                <a:cubicBezTo>
                  <a:pt x="1907047" y="402665"/>
                  <a:pt x="1906628" y="402627"/>
                  <a:pt x="1906246" y="402550"/>
                </a:cubicBezTo>
                <a:cubicBezTo>
                  <a:pt x="1905865" y="402474"/>
                  <a:pt x="1905523" y="402436"/>
                  <a:pt x="1905218" y="402436"/>
                </a:cubicBezTo>
                <a:close/>
                <a:moveTo>
                  <a:pt x="1848982" y="402436"/>
                </a:moveTo>
                <a:cubicBezTo>
                  <a:pt x="1848982" y="402589"/>
                  <a:pt x="1849020" y="402703"/>
                  <a:pt x="1849096" y="402779"/>
                </a:cubicBezTo>
                <a:cubicBezTo>
                  <a:pt x="1849173" y="402855"/>
                  <a:pt x="1849211" y="403046"/>
                  <a:pt x="1849211" y="403351"/>
                </a:cubicBezTo>
                <a:cubicBezTo>
                  <a:pt x="1849363" y="403046"/>
                  <a:pt x="1849439" y="402741"/>
                  <a:pt x="1849439" y="402436"/>
                </a:cubicBezTo>
                <a:close/>
                <a:moveTo>
                  <a:pt x="1766305" y="402436"/>
                </a:moveTo>
                <a:cubicBezTo>
                  <a:pt x="1766305" y="402741"/>
                  <a:pt x="1766267" y="403046"/>
                  <a:pt x="1766191" y="403351"/>
                </a:cubicBezTo>
                <a:cubicBezTo>
                  <a:pt x="1766115" y="403655"/>
                  <a:pt x="1766153" y="403960"/>
                  <a:pt x="1766305" y="404265"/>
                </a:cubicBezTo>
                <a:cubicBezTo>
                  <a:pt x="1766610" y="404113"/>
                  <a:pt x="1766839" y="404036"/>
                  <a:pt x="1766991" y="404036"/>
                </a:cubicBezTo>
                <a:cubicBezTo>
                  <a:pt x="1767143" y="404036"/>
                  <a:pt x="1767372" y="403960"/>
                  <a:pt x="1767677" y="403808"/>
                </a:cubicBezTo>
                <a:cubicBezTo>
                  <a:pt x="1767372" y="403503"/>
                  <a:pt x="1767105" y="403274"/>
                  <a:pt x="1766877" y="403122"/>
                </a:cubicBezTo>
                <a:cubicBezTo>
                  <a:pt x="1766648" y="402970"/>
                  <a:pt x="1766457" y="402741"/>
                  <a:pt x="1766305" y="402436"/>
                </a:cubicBezTo>
                <a:close/>
                <a:moveTo>
                  <a:pt x="1651243" y="402436"/>
                </a:moveTo>
                <a:lnTo>
                  <a:pt x="1651243" y="402665"/>
                </a:lnTo>
                <a:lnTo>
                  <a:pt x="1651700" y="402665"/>
                </a:lnTo>
                <a:close/>
                <a:moveTo>
                  <a:pt x="1591121" y="402436"/>
                </a:moveTo>
                <a:cubicBezTo>
                  <a:pt x="1590816" y="402436"/>
                  <a:pt x="1590664" y="402589"/>
                  <a:pt x="1590664" y="402893"/>
                </a:cubicBezTo>
                <a:cubicBezTo>
                  <a:pt x="1590816" y="402893"/>
                  <a:pt x="1590893" y="402931"/>
                  <a:pt x="1590893" y="403008"/>
                </a:cubicBezTo>
                <a:cubicBezTo>
                  <a:pt x="1590893" y="403084"/>
                  <a:pt x="1591045" y="403122"/>
                  <a:pt x="1591350" y="403122"/>
                </a:cubicBezTo>
                <a:cubicBezTo>
                  <a:pt x="1591502" y="403274"/>
                  <a:pt x="1591883" y="403351"/>
                  <a:pt x="1592493" y="403351"/>
                </a:cubicBezTo>
                <a:cubicBezTo>
                  <a:pt x="1592188" y="403046"/>
                  <a:pt x="1591921" y="402855"/>
                  <a:pt x="1591693" y="402779"/>
                </a:cubicBezTo>
                <a:cubicBezTo>
                  <a:pt x="1591464" y="402703"/>
                  <a:pt x="1591274" y="402589"/>
                  <a:pt x="1591121" y="402436"/>
                </a:cubicBezTo>
                <a:close/>
                <a:moveTo>
                  <a:pt x="1550659" y="402436"/>
                </a:moveTo>
                <a:cubicBezTo>
                  <a:pt x="1550659" y="402589"/>
                  <a:pt x="1550583" y="402741"/>
                  <a:pt x="1550431" y="402893"/>
                </a:cubicBezTo>
                <a:cubicBezTo>
                  <a:pt x="1550735" y="403046"/>
                  <a:pt x="1551040" y="403274"/>
                  <a:pt x="1551345" y="403579"/>
                </a:cubicBezTo>
                <a:cubicBezTo>
                  <a:pt x="1551650" y="403274"/>
                  <a:pt x="1551802" y="403046"/>
                  <a:pt x="1551802" y="402893"/>
                </a:cubicBezTo>
                <a:cubicBezTo>
                  <a:pt x="1551650" y="402893"/>
                  <a:pt x="1551269" y="402741"/>
                  <a:pt x="1550659" y="402436"/>
                </a:cubicBezTo>
                <a:close/>
                <a:moveTo>
                  <a:pt x="1440398" y="402436"/>
                </a:moveTo>
                <a:lnTo>
                  <a:pt x="1440169" y="402665"/>
                </a:lnTo>
                <a:lnTo>
                  <a:pt x="1440398" y="402665"/>
                </a:lnTo>
                <a:lnTo>
                  <a:pt x="1440626" y="402665"/>
                </a:lnTo>
                <a:cubicBezTo>
                  <a:pt x="1440474" y="402512"/>
                  <a:pt x="1440398" y="402436"/>
                  <a:pt x="1440398" y="402436"/>
                </a:cubicBezTo>
                <a:close/>
                <a:moveTo>
                  <a:pt x="1343243" y="402436"/>
                </a:moveTo>
                <a:cubicBezTo>
                  <a:pt x="1342938" y="403351"/>
                  <a:pt x="1343090" y="404036"/>
                  <a:pt x="1343700" y="404494"/>
                </a:cubicBezTo>
                <a:cubicBezTo>
                  <a:pt x="1344005" y="404189"/>
                  <a:pt x="1344271" y="403922"/>
                  <a:pt x="1344500" y="403693"/>
                </a:cubicBezTo>
                <a:cubicBezTo>
                  <a:pt x="1344729" y="403465"/>
                  <a:pt x="1345072" y="403122"/>
                  <a:pt x="1345529" y="402665"/>
                </a:cubicBezTo>
                <a:cubicBezTo>
                  <a:pt x="1345072" y="402665"/>
                  <a:pt x="1344652" y="402627"/>
                  <a:pt x="1344271" y="402550"/>
                </a:cubicBezTo>
                <a:cubicBezTo>
                  <a:pt x="1343890" y="402474"/>
                  <a:pt x="1343548" y="402436"/>
                  <a:pt x="1343243" y="402436"/>
                </a:cubicBezTo>
                <a:close/>
                <a:moveTo>
                  <a:pt x="1287007" y="402436"/>
                </a:moveTo>
                <a:cubicBezTo>
                  <a:pt x="1287007" y="402589"/>
                  <a:pt x="1287045" y="402703"/>
                  <a:pt x="1287121" y="402779"/>
                </a:cubicBezTo>
                <a:cubicBezTo>
                  <a:pt x="1287198" y="402855"/>
                  <a:pt x="1287236" y="403046"/>
                  <a:pt x="1287236" y="403351"/>
                </a:cubicBezTo>
                <a:cubicBezTo>
                  <a:pt x="1287388" y="403046"/>
                  <a:pt x="1287464" y="402741"/>
                  <a:pt x="1287464" y="402436"/>
                </a:cubicBezTo>
                <a:close/>
                <a:moveTo>
                  <a:pt x="993180" y="402436"/>
                </a:moveTo>
                <a:cubicBezTo>
                  <a:pt x="993180" y="402589"/>
                  <a:pt x="993104" y="402665"/>
                  <a:pt x="992951" y="402665"/>
                </a:cubicBezTo>
                <a:lnTo>
                  <a:pt x="993637" y="402665"/>
                </a:lnTo>
                <a:cubicBezTo>
                  <a:pt x="993485" y="402665"/>
                  <a:pt x="993409" y="402627"/>
                  <a:pt x="993409" y="402550"/>
                </a:cubicBezTo>
                <a:cubicBezTo>
                  <a:pt x="993409" y="402474"/>
                  <a:pt x="993332" y="402436"/>
                  <a:pt x="993180" y="402436"/>
                </a:cubicBezTo>
                <a:close/>
                <a:moveTo>
                  <a:pt x="903111" y="402436"/>
                </a:moveTo>
                <a:cubicBezTo>
                  <a:pt x="903111" y="403046"/>
                  <a:pt x="903035" y="403427"/>
                  <a:pt x="902883" y="403579"/>
                </a:cubicBezTo>
                <a:lnTo>
                  <a:pt x="903340" y="403579"/>
                </a:lnTo>
                <a:cubicBezTo>
                  <a:pt x="903493" y="403427"/>
                  <a:pt x="903569" y="403122"/>
                  <a:pt x="903569" y="402665"/>
                </a:cubicBezTo>
                <a:cubicBezTo>
                  <a:pt x="903569" y="402512"/>
                  <a:pt x="903416" y="402436"/>
                  <a:pt x="903111" y="402436"/>
                </a:cubicBezTo>
                <a:close/>
                <a:moveTo>
                  <a:pt x="760084" y="402436"/>
                </a:moveTo>
                <a:cubicBezTo>
                  <a:pt x="760084" y="402589"/>
                  <a:pt x="760008" y="402741"/>
                  <a:pt x="759856" y="402893"/>
                </a:cubicBezTo>
                <a:cubicBezTo>
                  <a:pt x="760160" y="403046"/>
                  <a:pt x="760465" y="403274"/>
                  <a:pt x="760770" y="403579"/>
                </a:cubicBezTo>
                <a:cubicBezTo>
                  <a:pt x="761075" y="403274"/>
                  <a:pt x="761227" y="403046"/>
                  <a:pt x="761227" y="402893"/>
                </a:cubicBezTo>
                <a:cubicBezTo>
                  <a:pt x="761075" y="402893"/>
                  <a:pt x="760694" y="402741"/>
                  <a:pt x="760084" y="402436"/>
                </a:cubicBezTo>
                <a:close/>
                <a:moveTo>
                  <a:pt x="632830" y="402436"/>
                </a:moveTo>
                <a:cubicBezTo>
                  <a:pt x="632830" y="402741"/>
                  <a:pt x="632792" y="403046"/>
                  <a:pt x="632716" y="403351"/>
                </a:cubicBezTo>
                <a:cubicBezTo>
                  <a:pt x="632640" y="403655"/>
                  <a:pt x="632678" y="403960"/>
                  <a:pt x="632830" y="404265"/>
                </a:cubicBezTo>
                <a:cubicBezTo>
                  <a:pt x="633135" y="404113"/>
                  <a:pt x="633363" y="404036"/>
                  <a:pt x="633516" y="404036"/>
                </a:cubicBezTo>
                <a:cubicBezTo>
                  <a:pt x="633668" y="404036"/>
                  <a:pt x="633897" y="403960"/>
                  <a:pt x="634202" y="403808"/>
                </a:cubicBezTo>
                <a:cubicBezTo>
                  <a:pt x="633897" y="403503"/>
                  <a:pt x="633630" y="403274"/>
                  <a:pt x="633402" y="403122"/>
                </a:cubicBezTo>
                <a:cubicBezTo>
                  <a:pt x="633173" y="402970"/>
                  <a:pt x="632983" y="402741"/>
                  <a:pt x="632830" y="402436"/>
                </a:cubicBezTo>
                <a:close/>
                <a:moveTo>
                  <a:pt x="409793" y="402436"/>
                </a:moveTo>
                <a:cubicBezTo>
                  <a:pt x="409488" y="403351"/>
                  <a:pt x="409640" y="404036"/>
                  <a:pt x="410250" y="404494"/>
                </a:cubicBezTo>
                <a:cubicBezTo>
                  <a:pt x="410555" y="404189"/>
                  <a:pt x="410821" y="403922"/>
                  <a:pt x="411050" y="403693"/>
                </a:cubicBezTo>
                <a:cubicBezTo>
                  <a:pt x="411279" y="403465"/>
                  <a:pt x="411621" y="403122"/>
                  <a:pt x="412079" y="402665"/>
                </a:cubicBezTo>
                <a:cubicBezTo>
                  <a:pt x="411621" y="402665"/>
                  <a:pt x="411202" y="402627"/>
                  <a:pt x="410821" y="402550"/>
                </a:cubicBezTo>
                <a:cubicBezTo>
                  <a:pt x="410440" y="402474"/>
                  <a:pt x="410097" y="402436"/>
                  <a:pt x="409793" y="402436"/>
                </a:cubicBezTo>
                <a:close/>
                <a:moveTo>
                  <a:pt x="353557" y="402436"/>
                </a:moveTo>
                <a:cubicBezTo>
                  <a:pt x="353557" y="402589"/>
                  <a:pt x="353595" y="402703"/>
                  <a:pt x="353671" y="402779"/>
                </a:cubicBezTo>
                <a:cubicBezTo>
                  <a:pt x="353748" y="402855"/>
                  <a:pt x="353786" y="403046"/>
                  <a:pt x="353786" y="403351"/>
                </a:cubicBezTo>
                <a:cubicBezTo>
                  <a:pt x="353938" y="403046"/>
                  <a:pt x="354014" y="402741"/>
                  <a:pt x="354014" y="402436"/>
                </a:cubicBezTo>
                <a:close/>
                <a:moveTo>
                  <a:pt x="132272" y="402436"/>
                </a:moveTo>
                <a:lnTo>
                  <a:pt x="130889" y="405401"/>
                </a:lnTo>
                <a:lnTo>
                  <a:pt x="132387" y="404608"/>
                </a:lnTo>
                <a:cubicBezTo>
                  <a:pt x="132768" y="404074"/>
                  <a:pt x="133187" y="403503"/>
                  <a:pt x="133644" y="402893"/>
                </a:cubicBezTo>
                <a:lnTo>
                  <a:pt x="135184" y="403278"/>
                </a:lnTo>
                <a:lnTo>
                  <a:pt x="135016" y="402436"/>
                </a:lnTo>
                <a:cubicBezTo>
                  <a:pt x="134406" y="402741"/>
                  <a:pt x="133949" y="402893"/>
                  <a:pt x="133644" y="402893"/>
                </a:cubicBezTo>
                <a:cubicBezTo>
                  <a:pt x="133339" y="402893"/>
                  <a:pt x="132882" y="402741"/>
                  <a:pt x="132272" y="402436"/>
                </a:cubicBezTo>
                <a:close/>
                <a:moveTo>
                  <a:pt x="125414" y="402436"/>
                </a:moveTo>
                <a:cubicBezTo>
                  <a:pt x="125262" y="402436"/>
                  <a:pt x="125148" y="402474"/>
                  <a:pt x="125071" y="402550"/>
                </a:cubicBezTo>
                <a:cubicBezTo>
                  <a:pt x="124995" y="402627"/>
                  <a:pt x="124881" y="402665"/>
                  <a:pt x="124728" y="402665"/>
                </a:cubicBezTo>
                <a:lnTo>
                  <a:pt x="124728" y="402893"/>
                </a:lnTo>
                <a:lnTo>
                  <a:pt x="125414" y="402893"/>
                </a:lnTo>
                <a:close/>
                <a:moveTo>
                  <a:pt x="79618" y="402436"/>
                </a:moveTo>
                <a:lnTo>
                  <a:pt x="79618" y="402665"/>
                </a:lnTo>
                <a:lnTo>
                  <a:pt x="80075" y="402665"/>
                </a:lnTo>
                <a:close/>
                <a:moveTo>
                  <a:pt x="19496" y="402436"/>
                </a:moveTo>
                <a:cubicBezTo>
                  <a:pt x="19192" y="402436"/>
                  <a:pt x="19039" y="402589"/>
                  <a:pt x="19039" y="402893"/>
                </a:cubicBezTo>
                <a:cubicBezTo>
                  <a:pt x="19192" y="402893"/>
                  <a:pt x="19268" y="402931"/>
                  <a:pt x="19268" y="403008"/>
                </a:cubicBezTo>
                <a:cubicBezTo>
                  <a:pt x="19268" y="403084"/>
                  <a:pt x="19420" y="403122"/>
                  <a:pt x="19725" y="403122"/>
                </a:cubicBezTo>
                <a:cubicBezTo>
                  <a:pt x="19877" y="403274"/>
                  <a:pt x="20258" y="403351"/>
                  <a:pt x="20868" y="403351"/>
                </a:cubicBezTo>
                <a:cubicBezTo>
                  <a:pt x="20563" y="403046"/>
                  <a:pt x="20296" y="402855"/>
                  <a:pt x="20068" y="402779"/>
                </a:cubicBezTo>
                <a:cubicBezTo>
                  <a:pt x="19839" y="402703"/>
                  <a:pt x="19649" y="402589"/>
                  <a:pt x="19496" y="402436"/>
                </a:cubicBezTo>
                <a:close/>
                <a:moveTo>
                  <a:pt x="233831" y="402425"/>
                </a:moveTo>
                <a:lnTo>
                  <a:pt x="232018" y="404036"/>
                </a:lnTo>
                <a:cubicBezTo>
                  <a:pt x="233694" y="404036"/>
                  <a:pt x="234914" y="403503"/>
                  <a:pt x="235676" y="402436"/>
                </a:cubicBezTo>
                <a:lnTo>
                  <a:pt x="233847" y="402436"/>
                </a:lnTo>
                <a:close/>
                <a:moveTo>
                  <a:pt x="1054621" y="402348"/>
                </a:moveTo>
                <a:lnTo>
                  <a:pt x="1054445" y="402436"/>
                </a:lnTo>
                <a:cubicBezTo>
                  <a:pt x="1053835" y="402589"/>
                  <a:pt x="1053683" y="403122"/>
                  <a:pt x="1053988" y="404036"/>
                </a:cubicBezTo>
                <a:cubicBezTo>
                  <a:pt x="1054140" y="403732"/>
                  <a:pt x="1054254" y="403427"/>
                  <a:pt x="1054330" y="403122"/>
                </a:cubicBezTo>
                <a:close/>
                <a:moveTo>
                  <a:pt x="273362" y="402338"/>
                </a:moveTo>
                <a:lnTo>
                  <a:pt x="273166" y="402436"/>
                </a:lnTo>
                <a:cubicBezTo>
                  <a:pt x="272557" y="402589"/>
                  <a:pt x="272404" y="403122"/>
                  <a:pt x="272709" y="404036"/>
                </a:cubicBezTo>
                <a:cubicBezTo>
                  <a:pt x="273014" y="403732"/>
                  <a:pt x="273166" y="403427"/>
                  <a:pt x="273166" y="403122"/>
                </a:cubicBezTo>
                <a:close/>
                <a:moveTo>
                  <a:pt x="1646443" y="402208"/>
                </a:moveTo>
                <a:cubicBezTo>
                  <a:pt x="1646138" y="402208"/>
                  <a:pt x="1645871" y="402246"/>
                  <a:pt x="1645642" y="402322"/>
                </a:cubicBezTo>
                <a:cubicBezTo>
                  <a:pt x="1645414" y="402398"/>
                  <a:pt x="1645147" y="402436"/>
                  <a:pt x="1644842" y="402436"/>
                </a:cubicBezTo>
                <a:cubicBezTo>
                  <a:pt x="1644995" y="402589"/>
                  <a:pt x="1645071" y="402741"/>
                  <a:pt x="1645071" y="402893"/>
                </a:cubicBezTo>
                <a:lnTo>
                  <a:pt x="1646214" y="402893"/>
                </a:lnTo>
                <a:cubicBezTo>
                  <a:pt x="1646214" y="402589"/>
                  <a:pt x="1646290" y="402360"/>
                  <a:pt x="1646443" y="402208"/>
                </a:cubicBezTo>
                <a:close/>
                <a:moveTo>
                  <a:pt x="1635698" y="402208"/>
                </a:moveTo>
                <a:cubicBezTo>
                  <a:pt x="1635394" y="402512"/>
                  <a:pt x="1635203" y="402665"/>
                  <a:pt x="1635127" y="402665"/>
                </a:cubicBezTo>
                <a:cubicBezTo>
                  <a:pt x="1635051" y="402665"/>
                  <a:pt x="1634936" y="402741"/>
                  <a:pt x="1634784" y="402893"/>
                </a:cubicBezTo>
                <a:cubicBezTo>
                  <a:pt x="1634784" y="403351"/>
                  <a:pt x="1634784" y="403579"/>
                  <a:pt x="1634784" y="403579"/>
                </a:cubicBezTo>
                <a:cubicBezTo>
                  <a:pt x="1635089" y="403427"/>
                  <a:pt x="1635355" y="403351"/>
                  <a:pt x="1635584" y="403351"/>
                </a:cubicBezTo>
                <a:cubicBezTo>
                  <a:pt x="1635813" y="403351"/>
                  <a:pt x="1636079" y="403274"/>
                  <a:pt x="1636384" y="403122"/>
                </a:cubicBezTo>
                <a:cubicBezTo>
                  <a:pt x="1635927" y="402665"/>
                  <a:pt x="1635698" y="402360"/>
                  <a:pt x="1635698" y="402208"/>
                </a:cubicBezTo>
                <a:close/>
                <a:moveTo>
                  <a:pt x="1525285" y="402208"/>
                </a:moveTo>
                <a:cubicBezTo>
                  <a:pt x="1524065" y="402970"/>
                  <a:pt x="1523837" y="403808"/>
                  <a:pt x="1524599" y="404722"/>
                </a:cubicBezTo>
                <a:cubicBezTo>
                  <a:pt x="1524751" y="404265"/>
                  <a:pt x="1524865" y="403846"/>
                  <a:pt x="1524942" y="403465"/>
                </a:cubicBezTo>
                <a:cubicBezTo>
                  <a:pt x="1525018" y="403084"/>
                  <a:pt x="1525132" y="402665"/>
                  <a:pt x="1525285" y="402208"/>
                </a:cubicBezTo>
                <a:close/>
                <a:moveTo>
                  <a:pt x="983807" y="402208"/>
                </a:moveTo>
                <a:cubicBezTo>
                  <a:pt x="983502" y="402512"/>
                  <a:pt x="983312" y="402741"/>
                  <a:pt x="983236" y="402893"/>
                </a:cubicBezTo>
                <a:cubicBezTo>
                  <a:pt x="983160" y="403046"/>
                  <a:pt x="982969" y="403274"/>
                  <a:pt x="982664" y="403579"/>
                </a:cubicBezTo>
                <a:cubicBezTo>
                  <a:pt x="983121" y="403427"/>
                  <a:pt x="983731" y="403351"/>
                  <a:pt x="984493" y="403351"/>
                </a:cubicBezTo>
                <a:cubicBezTo>
                  <a:pt x="984036" y="402893"/>
                  <a:pt x="983807" y="402512"/>
                  <a:pt x="983807" y="402208"/>
                </a:cubicBezTo>
                <a:close/>
                <a:moveTo>
                  <a:pt x="74818" y="402208"/>
                </a:moveTo>
                <a:cubicBezTo>
                  <a:pt x="74513" y="402208"/>
                  <a:pt x="74246" y="402246"/>
                  <a:pt x="74017" y="402322"/>
                </a:cubicBezTo>
                <a:cubicBezTo>
                  <a:pt x="73789" y="402398"/>
                  <a:pt x="73522" y="402436"/>
                  <a:pt x="73217" y="402436"/>
                </a:cubicBezTo>
                <a:cubicBezTo>
                  <a:pt x="73370" y="402589"/>
                  <a:pt x="73446" y="402741"/>
                  <a:pt x="73446" y="402893"/>
                </a:cubicBezTo>
                <a:lnTo>
                  <a:pt x="74589" y="402893"/>
                </a:lnTo>
                <a:cubicBezTo>
                  <a:pt x="74589" y="402589"/>
                  <a:pt x="74665" y="402360"/>
                  <a:pt x="74818" y="402208"/>
                </a:cubicBezTo>
                <a:close/>
                <a:moveTo>
                  <a:pt x="64073" y="402208"/>
                </a:moveTo>
                <a:cubicBezTo>
                  <a:pt x="63769" y="402512"/>
                  <a:pt x="63578" y="402665"/>
                  <a:pt x="63502" y="402665"/>
                </a:cubicBezTo>
                <a:cubicBezTo>
                  <a:pt x="63426" y="402665"/>
                  <a:pt x="63311" y="402741"/>
                  <a:pt x="63159" y="402893"/>
                </a:cubicBezTo>
                <a:cubicBezTo>
                  <a:pt x="63159" y="403351"/>
                  <a:pt x="63159" y="403579"/>
                  <a:pt x="63159" y="403579"/>
                </a:cubicBezTo>
                <a:cubicBezTo>
                  <a:pt x="63464" y="403427"/>
                  <a:pt x="63730" y="403351"/>
                  <a:pt x="63959" y="403351"/>
                </a:cubicBezTo>
                <a:cubicBezTo>
                  <a:pt x="64188" y="403351"/>
                  <a:pt x="64454" y="403274"/>
                  <a:pt x="64759" y="403122"/>
                </a:cubicBezTo>
                <a:cubicBezTo>
                  <a:pt x="64302" y="402665"/>
                  <a:pt x="64073" y="402360"/>
                  <a:pt x="64073" y="402208"/>
                </a:cubicBezTo>
                <a:close/>
                <a:moveTo>
                  <a:pt x="1843267" y="401979"/>
                </a:moveTo>
                <a:cubicBezTo>
                  <a:pt x="1842658" y="402284"/>
                  <a:pt x="1842238" y="402512"/>
                  <a:pt x="1842010" y="402665"/>
                </a:cubicBezTo>
                <a:cubicBezTo>
                  <a:pt x="1841781" y="402817"/>
                  <a:pt x="1841515" y="403046"/>
                  <a:pt x="1841210" y="403351"/>
                </a:cubicBezTo>
                <a:lnTo>
                  <a:pt x="1842124" y="405179"/>
                </a:lnTo>
                <a:cubicBezTo>
                  <a:pt x="1842581" y="403808"/>
                  <a:pt x="1842962" y="402741"/>
                  <a:pt x="1843267" y="401979"/>
                </a:cubicBezTo>
                <a:close/>
                <a:moveTo>
                  <a:pt x="1599580" y="401979"/>
                </a:moveTo>
                <a:lnTo>
                  <a:pt x="1599580" y="402208"/>
                </a:lnTo>
                <a:lnTo>
                  <a:pt x="1600265" y="402208"/>
                </a:lnTo>
                <a:lnTo>
                  <a:pt x="1600037" y="401979"/>
                </a:lnTo>
                <a:close/>
                <a:moveTo>
                  <a:pt x="1548602" y="401979"/>
                </a:moveTo>
                <a:cubicBezTo>
                  <a:pt x="1547992" y="402436"/>
                  <a:pt x="1547230" y="402970"/>
                  <a:pt x="1546316" y="403579"/>
                </a:cubicBezTo>
                <a:cubicBezTo>
                  <a:pt x="1546621" y="403884"/>
                  <a:pt x="1546887" y="404113"/>
                  <a:pt x="1547116" y="404265"/>
                </a:cubicBezTo>
                <a:cubicBezTo>
                  <a:pt x="1547344" y="404417"/>
                  <a:pt x="1547611" y="404646"/>
                  <a:pt x="1547916" y="404951"/>
                </a:cubicBezTo>
                <a:cubicBezTo>
                  <a:pt x="1548068" y="404341"/>
                  <a:pt x="1548183" y="403846"/>
                  <a:pt x="1548259" y="403465"/>
                </a:cubicBezTo>
                <a:cubicBezTo>
                  <a:pt x="1548335" y="403084"/>
                  <a:pt x="1548449" y="402589"/>
                  <a:pt x="1548602" y="401979"/>
                </a:cubicBezTo>
                <a:close/>
                <a:moveTo>
                  <a:pt x="1539686" y="401979"/>
                </a:moveTo>
                <a:cubicBezTo>
                  <a:pt x="1539686" y="402131"/>
                  <a:pt x="1539610" y="402284"/>
                  <a:pt x="1539458" y="402436"/>
                </a:cubicBezTo>
                <a:cubicBezTo>
                  <a:pt x="1539305" y="402589"/>
                  <a:pt x="1539229" y="402817"/>
                  <a:pt x="1539229" y="403122"/>
                </a:cubicBezTo>
                <a:cubicBezTo>
                  <a:pt x="1539534" y="402970"/>
                  <a:pt x="1540067" y="402665"/>
                  <a:pt x="1540829" y="402208"/>
                </a:cubicBezTo>
                <a:cubicBezTo>
                  <a:pt x="1540524" y="402208"/>
                  <a:pt x="1540296" y="402169"/>
                  <a:pt x="1540144" y="402093"/>
                </a:cubicBezTo>
                <a:cubicBezTo>
                  <a:pt x="1539991" y="402017"/>
                  <a:pt x="1539839" y="401979"/>
                  <a:pt x="1539686" y="401979"/>
                </a:cubicBezTo>
                <a:close/>
                <a:moveTo>
                  <a:pt x="1478422" y="401979"/>
                </a:moveTo>
                <a:lnTo>
                  <a:pt x="1478422" y="402208"/>
                </a:lnTo>
                <a:lnTo>
                  <a:pt x="1478650" y="402208"/>
                </a:lnTo>
                <a:cubicBezTo>
                  <a:pt x="1478650" y="402055"/>
                  <a:pt x="1478574" y="401979"/>
                  <a:pt x="1478422" y="401979"/>
                </a:cubicBezTo>
                <a:close/>
                <a:moveTo>
                  <a:pt x="1281292" y="401979"/>
                </a:moveTo>
                <a:cubicBezTo>
                  <a:pt x="1280682" y="402284"/>
                  <a:pt x="1280263" y="402512"/>
                  <a:pt x="1280035" y="402665"/>
                </a:cubicBezTo>
                <a:cubicBezTo>
                  <a:pt x="1279806" y="402817"/>
                  <a:pt x="1279540" y="403046"/>
                  <a:pt x="1279235" y="403351"/>
                </a:cubicBezTo>
                <a:lnTo>
                  <a:pt x="1280149" y="405179"/>
                </a:lnTo>
                <a:cubicBezTo>
                  <a:pt x="1280606" y="403808"/>
                  <a:pt x="1280987" y="402741"/>
                  <a:pt x="1281292" y="401979"/>
                </a:cubicBezTo>
                <a:close/>
                <a:moveTo>
                  <a:pt x="991351" y="401979"/>
                </a:moveTo>
                <a:lnTo>
                  <a:pt x="991580" y="402208"/>
                </a:lnTo>
                <a:lnTo>
                  <a:pt x="991580" y="401979"/>
                </a:lnTo>
                <a:close/>
                <a:moveTo>
                  <a:pt x="977406" y="401979"/>
                </a:moveTo>
                <a:cubicBezTo>
                  <a:pt x="977406" y="401827"/>
                  <a:pt x="977254" y="402208"/>
                  <a:pt x="976949" y="403122"/>
                </a:cubicBezTo>
                <a:cubicBezTo>
                  <a:pt x="977254" y="402817"/>
                  <a:pt x="977521" y="402627"/>
                  <a:pt x="977749" y="402550"/>
                </a:cubicBezTo>
                <a:cubicBezTo>
                  <a:pt x="977978" y="402474"/>
                  <a:pt x="978245" y="402284"/>
                  <a:pt x="978550" y="401979"/>
                </a:cubicBezTo>
                <a:close/>
                <a:moveTo>
                  <a:pt x="758027" y="401979"/>
                </a:moveTo>
                <a:cubicBezTo>
                  <a:pt x="757417" y="402436"/>
                  <a:pt x="756655" y="402970"/>
                  <a:pt x="755741" y="403579"/>
                </a:cubicBezTo>
                <a:cubicBezTo>
                  <a:pt x="756045" y="403884"/>
                  <a:pt x="756312" y="404113"/>
                  <a:pt x="756541" y="404265"/>
                </a:cubicBezTo>
                <a:cubicBezTo>
                  <a:pt x="756769" y="404417"/>
                  <a:pt x="757036" y="404646"/>
                  <a:pt x="757341" y="404951"/>
                </a:cubicBezTo>
                <a:cubicBezTo>
                  <a:pt x="757493" y="404341"/>
                  <a:pt x="757608" y="403846"/>
                  <a:pt x="757684" y="403465"/>
                </a:cubicBezTo>
                <a:cubicBezTo>
                  <a:pt x="757760" y="403084"/>
                  <a:pt x="757874" y="402589"/>
                  <a:pt x="758027" y="401979"/>
                </a:cubicBezTo>
                <a:close/>
                <a:moveTo>
                  <a:pt x="749111" y="401979"/>
                </a:moveTo>
                <a:cubicBezTo>
                  <a:pt x="749111" y="402131"/>
                  <a:pt x="749035" y="402284"/>
                  <a:pt x="748883" y="402436"/>
                </a:cubicBezTo>
                <a:cubicBezTo>
                  <a:pt x="748730" y="402589"/>
                  <a:pt x="748654" y="402817"/>
                  <a:pt x="748654" y="403122"/>
                </a:cubicBezTo>
                <a:cubicBezTo>
                  <a:pt x="748959" y="402970"/>
                  <a:pt x="749492" y="402665"/>
                  <a:pt x="750254" y="402208"/>
                </a:cubicBezTo>
                <a:cubicBezTo>
                  <a:pt x="749949" y="402208"/>
                  <a:pt x="749721" y="402169"/>
                  <a:pt x="749569" y="402093"/>
                </a:cubicBezTo>
                <a:cubicBezTo>
                  <a:pt x="749416" y="402017"/>
                  <a:pt x="749264" y="401979"/>
                  <a:pt x="749111" y="401979"/>
                </a:cubicBezTo>
                <a:close/>
                <a:moveTo>
                  <a:pt x="687846" y="401979"/>
                </a:moveTo>
                <a:lnTo>
                  <a:pt x="687846" y="402208"/>
                </a:lnTo>
                <a:lnTo>
                  <a:pt x="688075" y="402208"/>
                </a:lnTo>
                <a:cubicBezTo>
                  <a:pt x="688075" y="402055"/>
                  <a:pt x="687999" y="401979"/>
                  <a:pt x="687846" y="401979"/>
                </a:cubicBezTo>
                <a:close/>
                <a:moveTo>
                  <a:pt x="347842" y="401979"/>
                </a:moveTo>
                <a:cubicBezTo>
                  <a:pt x="347232" y="402284"/>
                  <a:pt x="346813" y="402512"/>
                  <a:pt x="346585" y="402665"/>
                </a:cubicBezTo>
                <a:cubicBezTo>
                  <a:pt x="346356" y="402817"/>
                  <a:pt x="346089" y="403046"/>
                  <a:pt x="345785" y="403351"/>
                </a:cubicBezTo>
                <a:lnTo>
                  <a:pt x="346699" y="405179"/>
                </a:lnTo>
                <a:cubicBezTo>
                  <a:pt x="347156" y="403808"/>
                  <a:pt x="347537" y="402741"/>
                  <a:pt x="347842" y="401979"/>
                </a:cubicBezTo>
                <a:close/>
                <a:moveTo>
                  <a:pt x="296483" y="401979"/>
                </a:moveTo>
                <a:lnTo>
                  <a:pt x="296712" y="402208"/>
                </a:lnTo>
                <a:lnTo>
                  <a:pt x="296712" y="401979"/>
                </a:lnTo>
                <a:close/>
                <a:moveTo>
                  <a:pt x="276824" y="401979"/>
                </a:moveTo>
                <a:lnTo>
                  <a:pt x="276595" y="402208"/>
                </a:lnTo>
                <a:lnTo>
                  <a:pt x="276824" y="402208"/>
                </a:lnTo>
                <a:close/>
                <a:moveTo>
                  <a:pt x="233161" y="401979"/>
                </a:moveTo>
                <a:lnTo>
                  <a:pt x="233161" y="402208"/>
                </a:lnTo>
                <a:lnTo>
                  <a:pt x="233504" y="402208"/>
                </a:lnTo>
                <a:close/>
                <a:moveTo>
                  <a:pt x="27954" y="401979"/>
                </a:moveTo>
                <a:lnTo>
                  <a:pt x="27954" y="402208"/>
                </a:lnTo>
                <a:lnTo>
                  <a:pt x="28640" y="402208"/>
                </a:lnTo>
                <a:lnTo>
                  <a:pt x="28412" y="401979"/>
                </a:lnTo>
                <a:close/>
                <a:moveTo>
                  <a:pt x="1532206" y="401711"/>
                </a:moveTo>
                <a:lnTo>
                  <a:pt x="1530771" y="403351"/>
                </a:lnTo>
                <a:cubicBezTo>
                  <a:pt x="1530619" y="403655"/>
                  <a:pt x="1530466" y="404265"/>
                  <a:pt x="1530314" y="405179"/>
                </a:cubicBezTo>
                <a:lnTo>
                  <a:pt x="1532600" y="402893"/>
                </a:lnTo>
                <a:cubicBezTo>
                  <a:pt x="1532600" y="403351"/>
                  <a:pt x="1532485" y="403846"/>
                  <a:pt x="1532257" y="404379"/>
                </a:cubicBezTo>
                <a:cubicBezTo>
                  <a:pt x="1532028" y="404913"/>
                  <a:pt x="1532219" y="405408"/>
                  <a:pt x="1532828" y="405865"/>
                </a:cubicBezTo>
                <a:cubicBezTo>
                  <a:pt x="1533438" y="404798"/>
                  <a:pt x="1533971" y="403732"/>
                  <a:pt x="1534428" y="402665"/>
                </a:cubicBezTo>
                <a:cubicBezTo>
                  <a:pt x="1533971" y="402817"/>
                  <a:pt x="1533362" y="402893"/>
                  <a:pt x="1532600" y="402893"/>
                </a:cubicBezTo>
                <a:close/>
                <a:moveTo>
                  <a:pt x="741631" y="401711"/>
                </a:moveTo>
                <a:lnTo>
                  <a:pt x="740196" y="403351"/>
                </a:lnTo>
                <a:cubicBezTo>
                  <a:pt x="740043" y="403655"/>
                  <a:pt x="739891" y="404265"/>
                  <a:pt x="739739" y="405179"/>
                </a:cubicBezTo>
                <a:lnTo>
                  <a:pt x="742025" y="402893"/>
                </a:lnTo>
                <a:cubicBezTo>
                  <a:pt x="742025" y="403351"/>
                  <a:pt x="741910" y="403846"/>
                  <a:pt x="741682" y="404379"/>
                </a:cubicBezTo>
                <a:cubicBezTo>
                  <a:pt x="741453" y="404913"/>
                  <a:pt x="741644" y="405408"/>
                  <a:pt x="742253" y="405865"/>
                </a:cubicBezTo>
                <a:cubicBezTo>
                  <a:pt x="742863" y="404798"/>
                  <a:pt x="743396" y="403732"/>
                  <a:pt x="743853" y="402665"/>
                </a:cubicBezTo>
                <a:cubicBezTo>
                  <a:pt x="743396" y="402817"/>
                  <a:pt x="742787" y="402893"/>
                  <a:pt x="742025" y="402893"/>
                </a:cubicBezTo>
                <a:close/>
                <a:moveTo>
                  <a:pt x="1838924" y="401522"/>
                </a:moveTo>
                <a:cubicBezTo>
                  <a:pt x="1838619" y="401827"/>
                  <a:pt x="1838162" y="402055"/>
                  <a:pt x="1837552" y="402208"/>
                </a:cubicBezTo>
                <a:cubicBezTo>
                  <a:pt x="1837857" y="402512"/>
                  <a:pt x="1838009" y="402817"/>
                  <a:pt x="1838009" y="403122"/>
                </a:cubicBezTo>
                <a:cubicBezTo>
                  <a:pt x="1838009" y="403427"/>
                  <a:pt x="1838162" y="403732"/>
                  <a:pt x="1838467" y="404036"/>
                </a:cubicBezTo>
                <a:lnTo>
                  <a:pt x="1838924" y="404036"/>
                </a:lnTo>
                <a:lnTo>
                  <a:pt x="1839152" y="403808"/>
                </a:lnTo>
                <a:cubicBezTo>
                  <a:pt x="1839152" y="402893"/>
                  <a:pt x="1839076" y="402131"/>
                  <a:pt x="1838924" y="401522"/>
                </a:cubicBezTo>
                <a:close/>
                <a:moveTo>
                  <a:pt x="1649643" y="401522"/>
                </a:moveTo>
                <a:cubicBezTo>
                  <a:pt x="1649491" y="401827"/>
                  <a:pt x="1649376" y="402055"/>
                  <a:pt x="1649300" y="402208"/>
                </a:cubicBezTo>
                <a:cubicBezTo>
                  <a:pt x="1649224" y="402360"/>
                  <a:pt x="1649110" y="402589"/>
                  <a:pt x="1648957" y="402893"/>
                </a:cubicBezTo>
                <a:cubicBezTo>
                  <a:pt x="1649110" y="402893"/>
                  <a:pt x="1649262" y="402970"/>
                  <a:pt x="1649414" y="403122"/>
                </a:cubicBezTo>
                <a:cubicBezTo>
                  <a:pt x="1649414" y="402817"/>
                  <a:pt x="1649643" y="402512"/>
                  <a:pt x="1650100" y="402208"/>
                </a:cubicBezTo>
                <a:cubicBezTo>
                  <a:pt x="1649948" y="402055"/>
                  <a:pt x="1649795" y="401827"/>
                  <a:pt x="1649643" y="401522"/>
                </a:cubicBezTo>
                <a:close/>
                <a:moveTo>
                  <a:pt x="1527342" y="401522"/>
                </a:moveTo>
                <a:cubicBezTo>
                  <a:pt x="1527037" y="401979"/>
                  <a:pt x="1526580" y="402360"/>
                  <a:pt x="1525970" y="402665"/>
                </a:cubicBezTo>
                <a:cubicBezTo>
                  <a:pt x="1526427" y="402817"/>
                  <a:pt x="1526732" y="403122"/>
                  <a:pt x="1526885" y="403579"/>
                </a:cubicBezTo>
                <a:cubicBezTo>
                  <a:pt x="1527037" y="403274"/>
                  <a:pt x="1527113" y="402970"/>
                  <a:pt x="1527113" y="402665"/>
                </a:cubicBezTo>
                <a:cubicBezTo>
                  <a:pt x="1527113" y="402360"/>
                  <a:pt x="1527190" y="401979"/>
                  <a:pt x="1527342" y="401522"/>
                </a:cubicBezTo>
                <a:close/>
                <a:moveTo>
                  <a:pt x="1276949" y="401522"/>
                </a:moveTo>
                <a:cubicBezTo>
                  <a:pt x="1276644" y="401827"/>
                  <a:pt x="1276187" y="402055"/>
                  <a:pt x="1275577" y="402208"/>
                </a:cubicBezTo>
                <a:cubicBezTo>
                  <a:pt x="1275882" y="402512"/>
                  <a:pt x="1276034" y="402817"/>
                  <a:pt x="1276034" y="403122"/>
                </a:cubicBezTo>
                <a:cubicBezTo>
                  <a:pt x="1276034" y="403427"/>
                  <a:pt x="1276187" y="403732"/>
                  <a:pt x="1276491" y="404036"/>
                </a:cubicBezTo>
                <a:lnTo>
                  <a:pt x="1276949" y="404036"/>
                </a:lnTo>
                <a:lnTo>
                  <a:pt x="1277177" y="403808"/>
                </a:lnTo>
                <a:cubicBezTo>
                  <a:pt x="1277177" y="402893"/>
                  <a:pt x="1277101" y="402131"/>
                  <a:pt x="1276949" y="401522"/>
                </a:cubicBezTo>
                <a:close/>
                <a:moveTo>
                  <a:pt x="736767" y="401522"/>
                </a:moveTo>
                <a:cubicBezTo>
                  <a:pt x="736462" y="401979"/>
                  <a:pt x="736005" y="402360"/>
                  <a:pt x="735395" y="402665"/>
                </a:cubicBezTo>
                <a:cubicBezTo>
                  <a:pt x="735853" y="402817"/>
                  <a:pt x="736157" y="403122"/>
                  <a:pt x="736310" y="403579"/>
                </a:cubicBezTo>
                <a:cubicBezTo>
                  <a:pt x="736462" y="403274"/>
                  <a:pt x="736538" y="402970"/>
                  <a:pt x="736538" y="402665"/>
                </a:cubicBezTo>
                <a:cubicBezTo>
                  <a:pt x="736538" y="402360"/>
                  <a:pt x="736615" y="401979"/>
                  <a:pt x="736767" y="401522"/>
                </a:cubicBezTo>
                <a:close/>
                <a:moveTo>
                  <a:pt x="343499" y="401522"/>
                </a:moveTo>
                <a:cubicBezTo>
                  <a:pt x="343194" y="401827"/>
                  <a:pt x="342737" y="402055"/>
                  <a:pt x="342127" y="402208"/>
                </a:cubicBezTo>
                <a:cubicBezTo>
                  <a:pt x="342432" y="402512"/>
                  <a:pt x="342584" y="402817"/>
                  <a:pt x="342584" y="403122"/>
                </a:cubicBezTo>
                <a:cubicBezTo>
                  <a:pt x="342584" y="403427"/>
                  <a:pt x="342737" y="403732"/>
                  <a:pt x="343041" y="404036"/>
                </a:cubicBezTo>
                <a:lnTo>
                  <a:pt x="343499" y="404036"/>
                </a:lnTo>
                <a:lnTo>
                  <a:pt x="343727" y="403808"/>
                </a:lnTo>
                <a:cubicBezTo>
                  <a:pt x="343727" y="402893"/>
                  <a:pt x="343651" y="402131"/>
                  <a:pt x="343499" y="401522"/>
                </a:cubicBezTo>
                <a:close/>
                <a:moveTo>
                  <a:pt x="287796" y="401522"/>
                </a:moveTo>
                <a:cubicBezTo>
                  <a:pt x="287644" y="401522"/>
                  <a:pt x="287530" y="401598"/>
                  <a:pt x="287454" y="401750"/>
                </a:cubicBezTo>
                <a:cubicBezTo>
                  <a:pt x="287377" y="401903"/>
                  <a:pt x="287263" y="401979"/>
                  <a:pt x="287111" y="401979"/>
                </a:cubicBezTo>
                <a:cubicBezTo>
                  <a:pt x="287111" y="402131"/>
                  <a:pt x="287187" y="402208"/>
                  <a:pt x="287339" y="402208"/>
                </a:cubicBezTo>
                <a:lnTo>
                  <a:pt x="288025" y="402208"/>
                </a:lnTo>
                <a:cubicBezTo>
                  <a:pt x="288025" y="402055"/>
                  <a:pt x="287987" y="401979"/>
                  <a:pt x="287911" y="401979"/>
                </a:cubicBezTo>
                <a:cubicBezTo>
                  <a:pt x="287835" y="401979"/>
                  <a:pt x="287796" y="401827"/>
                  <a:pt x="287796" y="401522"/>
                </a:cubicBezTo>
                <a:close/>
                <a:moveTo>
                  <a:pt x="163362" y="401522"/>
                </a:moveTo>
                <a:cubicBezTo>
                  <a:pt x="163057" y="401827"/>
                  <a:pt x="162829" y="402055"/>
                  <a:pt x="162676" y="402208"/>
                </a:cubicBezTo>
                <a:cubicBezTo>
                  <a:pt x="162524" y="402360"/>
                  <a:pt x="162371" y="402512"/>
                  <a:pt x="162219" y="402665"/>
                </a:cubicBezTo>
                <a:cubicBezTo>
                  <a:pt x="161762" y="402665"/>
                  <a:pt x="161381" y="402474"/>
                  <a:pt x="161076" y="402093"/>
                </a:cubicBezTo>
                <a:cubicBezTo>
                  <a:pt x="160771" y="401712"/>
                  <a:pt x="160238" y="401827"/>
                  <a:pt x="159476" y="402436"/>
                </a:cubicBezTo>
                <a:lnTo>
                  <a:pt x="163370" y="403518"/>
                </a:lnTo>
                <a:lnTo>
                  <a:pt x="163476" y="402665"/>
                </a:lnTo>
                <a:cubicBezTo>
                  <a:pt x="163400" y="402360"/>
                  <a:pt x="163362" y="401979"/>
                  <a:pt x="163362" y="401522"/>
                </a:cubicBezTo>
                <a:close/>
                <a:moveTo>
                  <a:pt x="78018" y="401522"/>
                </a:moveTo>
                <a:cubicBezTo>
                  <a:pt x="77865" y="401827"/>
                  <a:pt x="77751" y="402055"/>
                  <a:pt x="77675" y="402208"/>
                </a:cubicBezTo>
                <a:cubicBezTo>
                  <a:pt x="77599" y="402360"/>
                  <a:pt x="77484" y="402589"/>
                  <a:pt x="77332" y="402893"/>
                </a:cubicBezTo>
                <a:cubicBezTo>
                  <a:pt x="77484" y="402893"/>
                  <a:pt x="77637" y="402970"/>
                  <a:pt x="77789" y="403122"/>
                </a:cubicBezTo>
                <a:cubicBezTo>
                  <a:pt x="77789" y="402817"/>
                  <a:pt x="78018" y="402512"/>
                  <a:pt x="78475" y="402208"/>
                </a:cubicBezTo>
                <a:cubicBezTo>
                  <a:pt x="78323" y="402055"/>
                  <a:pt x="78170" y="401827"/>
                  <a:pt x="78018" y="401522"/>
                </a:cubicBezTo>
                <a:close/>
                <a:moveTo>
                  <a:pt x="1915276" y="401293"/>
                </a:moveTo>
                <a:lnTo>
                  <a:pt x="1915276" y="401522"/>
                </a:lnTo>
                <a:lnTo>
                  <a:pt x="1915505" y="401293"/>
                </a:lnTo>
                <a:close/>
                <a:moveTo>
                  <a:pt x="1906361" y="401293"/>
                </a:moveTo>
                <a:lnTo>
                  <a:pt x="1906132" y="401522"/>
                </a:lnTo>
                <a:lnTo>
                  <a:pt x="1907047" y="401522"/>
                </a:lnTo>
                <a:lnTo>
                  <a:pt x="1907275" y="401293"/>
                </a:lnTo>
                <a:close/>
                <a:moveTo>
                  <a:pt x="1835038" y="401293"/>
                </a:moveTo>
                <a:cubicBezTo>
                  <a:pt x="1834428" y="401750"/>
                  <a:pt x="1833894" y="402208"/>
                  <a:pt x="1833437" y="402665"/>
                </a:cubicBezTo>
                <a:cubicBezTo>
                  <a:pt x="1833285" y="402665"/>
                  <a:pt x="1833666" y="402817"/>
                  <a:pt x="1834580" y="403122"/>
                </a:cubicBezTo>
                <a:cubicBezTo>
                  <a:pt x="1834580" y="402817"/>
                  <a:pt x="1834618" y="402550"/>
                  <a:pt x="1834695" y="402322"/>
                </a:cubicBezTo>
                <a:cubicBezTo>
                  <a:pt x="1834771" y="402093"/>
                  <a:pt x="1834885" y="401750"/>
                  <a:pt x="1835038" y="401293"/>
                </a:cubicBezTo>
                <a:close/>
                <a:moveTo>
                  <a:pt x="1697725" y="401293"/>
                </a:moveTo>
                <a:lnTo>
                  <a:pt x="1697497" y="401522"/>
                </a:lnTo>
                <a:cubicBezTo>
                  <a:pt x="1697649" y="401522"/>
                  <a:pt x="1697801" y="401446"/>
                  <a:pt x="1697954" y="401293"/>
                </a:cubicBezTo>
                <a:close/>
                <a:moveTo>
                  <a:pt x="1544487" y="401293"/>
                </a:moveTo>
                <a:cubicBezTo>
                  <a:pt x="1544182" y="401598"/>
                  <a:pt x="1543953" y="401788"/>
                  <a:pt x="1543801" y="401865"/>
                </a:cubicBezTo>
                <a:cubicBezTo>
                  <a:pt x="1543649" y="401941"/>
                  <a:pt x="1543420" y="402055"/>
                  <a:pt x="1543115" y="402208"/>
                </a:cubicBezTo>
                <a:cubicBezTo>
                  <a:pt x="1543420" y="403122"/>
                  <a:pt x="1543725" y="403732"/>
                  <a:pt x="1544030" y="404036"/>
                </a:cubicBezTo>
                <a:cubicBezTo>
                  <a:pt x="1544335" y="404036"/>
                  <a:pt x="1544487" y="403960"/>
                  <a:pt x="1544487" y="403808"/>
                </a:cubicBezTo>
                <a:cubicBezTo>
                  <a:pt x="1544487" y="403503"/>
                  <a:pt x="1544449" y="403160"/>
                  <a:pt x="1544373" y="402779"/>
                </a:cubicBezTo>
                <a:cubicBezTo>
                  <a:pt x="1544296" y="402398"/>
                  <a:pt x="1544335" y="401903"/>
                  <a:pt x="1544487" y="401293"/>
                </a:cubicBezTo>
                <a:close/>
                <a:moveTo>
                  <a:pt x="1474764" y="401293"/>
                </a:moveTo>
                <a:cubicBezTo>
                  <a:pt x="1474154" y="401293"/>
                  <a:pt x="1473773" y="401522"/>
                  <a:pt x="1473621" y="401979"/>
                </a:cubicBezTo>
                <a:lnTo>
                  <a:pt x="1473621" y="401522"/>
                </a:lnTo>
                <a:cubicBezTo>
                  <a:pt x="1473621" y="401827"/>
                  <a:pt x="1473583" y="402055"/>
                  <a:pt x="1473507" y="402208"/>
                </a:cubicBezTo>
                <a:cubicBezTo>
                  <a:pt x="1473430" y="402360"/>
                  <a:pt x="1473392" y="402589"/>
                  <a:pt x="1473392" y="402893"/>
                </a:cubicBezTo>
                <a:lnTo>
                  <a:pt x="1474764" y="402893"/>
                </a:lnTo>
                <a:close/>
                <a:moveTo>
                  <a:pt x="1425539" y="401293"/>
                </a:moveTo>
                <a:cubicBezTo>
                  <a:pt x="1425386" y="401446"/>
                  <a:pt x="1425310" y="401750"/>
                  <a:pt x="1425310" y="402208"/>
                </a:cubicBezTo>
                <a:lnTo>
                  <a:pt x="1426224" y="402208"/>
                </a:lnTo>
                <a:lnTo>
                  <a:pt x="1426224" y="401522"/>
                </a:lnTo>
                <a:cubicBezTo>
                  <a:pt x="1426072" y="401522"/>
                  <a:pt x="1425996" y="401484"/>
                  <a:pt x="1425996" y="401407"/>
                </a:cubicBezTo>
                <a:cubicBezTo>
                  <a:pt x="1425996" y="401331"/>
                  <a:pt x="1425844" y="401293"/>
                  <a:pt x="1425539" y="401293"/>
                </a:cubicBezTo>
                <a:close/>
                <a:moveTo>
                  <a:pt x="1353301" y="401293"/>
                </a:moveTo>
                <a:lnTo>
                  <a:pt x="1353301" y="401522"/>
                </a:lnTo>
                <a:lnTo>
                  <a:pt x="1353530" y="401293"/>
                </a:lnTo>
                <a:close/>
                <a:moveTo>
                  <a:pt x="1344386" y="401293"/>
                </a:moveTo>
                <a:lnTo>
                  <a:pt x="1344157" y="401522"/>
                </a:lnTo>
                <a:lnTo>
                  <a:pt x="1345072" y="401522"/>
                </a:lnTo>
                <a:lnTo>
                  <a:pt x="1345300" y="401293"/>
                </a:lnTo>
                <a:close/>
                <a:moveTo>
                  <a:pt x="1273062" y="401293"/>
                </a:moveTo>
                <a:cubicBezTo>
                  <a:pt x="1272453" y="401750"/>
                  <a:pt x="1271919" y="402208"/>
                  <a:pt x="1271462" y="402665"/>
                </a:cubicBezTo>
                <a:cubicBezTo>
                  <a:pt x="1271310" y="402665"/>
                  <a:pt x="1271691" y="402817"/>
                  <a:pt x="1272605" y="403122"/>
                </a:cubicBezTo>
                <a:cubicBezTo>
                  <a:pt x="1272605" y="402817"/>
                  <a:pt x="1272643" y="402550"/>
                  <a:pt x="1272720" y="402322"/>
                </a:cubicBezTo>
                <a:cubicBezTo>
                  <a:pt x="1272796" y="402093"/>
                  <a:pt x="1272910" y="401750"/>
                  <a:pt x="1273062" y="401293"/>
                </a:cubicBezTo>
                <a:close/>
                <a:moveTo>
                  <a:pt x="1096278" y="401293"/>
                </a:moveTo>
                <a:cubicBezTo>
                  <a:pt x="1095821" y="401598"/>
                  <a:pt x="1095593" y="401827"/>
                  <a:pt x="1095593" y="401979"/>
                </a:cubicBezTo>
                <a:lnTo>
                  <a:pt x="1095593" y="402208"/>
                </a:lnTo>
                <a:cubicBezTo>
                  <a:pt x="1095745" y="402208"/>
                  <a:pt x="1095859" y="402169"/>
                  <a:pt x="1095936" y="402093"/>
                </a:cubicBezTo>
                <a:cubicBezTo>
                  <a:pt x="1096012" y="402017"/>
                  <a:pt x="1096126" y="401979"/>
                  <a:pt x="1096278" y="401979"/>
                </a:cubicBezTo>
                <a:close/>
                <a:moveTo>
                  <a:pt x="902197" y="401293"/>
                </a:moveTo>
                <a:lnTo>
                  <a:pt x="901968" y="401522"/>
                </a:lnTo>
                <a:lnTo>
                  <a:pt x="902654" y="401522"/>
                </a:lnTo>
                <a:lnTo>
                  <a:pt x="902883" y="401293"/>
                </a:lnTo>
                <a:close/>
                <a:moveTo>
                  <a:pt x="753912" y="401293"/>
                </a:moveTo>
                <a:cubicBezTo>
                  <a:pt x="753607" y="401598"/>
                  <a:pt x="753378" y="401788"/>
                  <a:pt x="753226" y="401865"/>
                </a:cubicBezTo>
                <a:cubicBezTo>
                  <a:pt x="753074" y="401941"/>
                  <a:pt x="752845" y="402055"/>
                  <a:pt x="752540" y="402208"/>
                </a:cubicBezTo>
                <a:cubicBezTo>
                  <a:pt x="752845" y="403122"/>
                  <a:pt x="753150" y="403732"/>
                  <a:pt x="753455" y="404036"/>
                </a:cubicBezTo>
                <a:cubicBezTo>
                  <a:pt x="753760" y="404036"/>
                  <a:pt x="753912" y="403960"/>
                  <a:pt x="753912" y="403808"/>
                </a:cubicBezTo>
                <a:cubicBezTo>
                  <a:pt x="753912" y="403503"/>
                  <a:pt x="753874" y="403160"/>
                  <a:pt x="753798" y="402779"/>
                </a:cubicBezTo>
                <a:cubicBezTo>
                  <a:pt x="753721" y="402398"/>
                  <a:pt x="753760" y="401903"/>
                  <a:pt x="753912" y="401293"/>
                </a:cubicBezTo>
                <a:close/>
                <a:moveTo>
                  <a:pt x="684189" y="401293"/>
                </a:moveTo>
                <a:cubicBezTo>
                  <a:pt x="683579" y="401293"/>
                  <a:pt x="683198" y="401522"/>
                  <a:pt x="683046" y="401979"/>
                </a:cubicBezTo>
                <a:lnTo>
                  <a:pt x="683046" y="401522"/>
                </a:lnTo>
                <a:cubicBezTo>
                  <a:pt x="683046" y="401827"/>
                  <a:pt x="683008" y="402055"/>
                  <a:pt x="682932" y="402208"/>
                </a:cubicBezTo>
                <a:cubicBezTo>
                  <a:pt x="682856" y="402360"/>
                  <a:pt x="682817" y="402589"/>
                  <a:pt x="682817" y="402893"/>
                </a:cubicBezTo>
                <a:lnTo>
                  <a:pt x="684189" y="402893"/>
                </a:lnTo>
                <a:close/>
                <a:moveTo>
                  <a:pt x="564250" y="401293"/>
                </a:moveTo>
                <a:lnTo>
                  <a:pt x="564022" y="401522"/>
                </a:lnTo>
                <a:cubicBezTo>
                  <a:pt x="564174" y="401522"/>
                  <a:pt x="564326" y="401446"/>
                  <a:pt x="564479" y="401293"/>
                </a:cubicBezTo>
                <a:close/>
                <a:moveTo>
                  <a:pt x="419851" y="401293"/>
                </a:moveTo>
                <a:lnTo>
                  <a:pt x="419851" y="401522"/>
                </a:lnTo>
                <a:lnTo>
                  <a:pt x="420080" y="401293"/>
                </a:lnTo>
                <a:close/>
                <a:moveTo>
                  <a:pt x="410936" y="401293"/>
                </a:moveTo>
                <a:lnTo>
                  <a:pt x="410707" y="401522"/>
                </a:lnTo>
                <a:lnTo>
                  <a:pt x="411621" y="401522"/>
                </a:lnTo>
                <a:lnTo>
                  <a:pt x="411850" y="401293"/>
                </a:lnTo>
                <a:close/>
                <a:moveTo>
                  <a:pt x="339613" y="401293"/>
                </a:moveTo>
                <a:cubicBezTo>
                  <a:pt x="339003" y="401750"/>
                  <a:pt x="338469" y="402208"/>
                  <a:pt x="338012" y="402665"/>
                </a:cubicBezTo>
                <a:cubicBezTo>
                  <a:pt x="337860" y="402665"/>
                  <a:pt x="338241" y="402817"/>
                  <a:pt x="339155" y="403122"/>
                </a:cubicBezTo>
                <a:cubicBezTo>
                  <a:pt x="339155" y="402817"/>
                  <a:pt x="339193" y="402550"/>
                  <a:pt x="339270" y="402322"/>
                </a:cubicBezTo>
                <a:cubicBezTo>
                  <a:pt x="339346" y="402093"/>
                  <a:pt x="339460" y="401750"/>
                  <a:pt x="339613" y="401293"/>
                </a:cubicBezTo>
                <a:close/>
                <a:moveTo>
                  <a:pt x="173420" y="401293"/>
                </a:moveTo>
                <a:cubicBezTo>
                  <a:pt x="173268" y="401293"/>
                  <a:pt x="173116" y="401369"/>
                  <a:pt x="172963" y="401522"/>
                </a:cubicBezTo>
                <a:lnTo>
                  <a:pt x="173192" y="401522"/>
                </a:lnTo>
                <a:close/>
                <a:moveTo>
                  <a:pt x="171592" y="401293"/>
                </a:moveTo>
                <a:cubicBezTo>
                  <a:pt x="171439" y="401293"/>
                  <a:pt x="171363" y="401331"/>
                  <a:pt x="171363" y="401407"/>
                </a:cubicBezTo>
                <a:cubicBezTo>
                  <a:pt x="171363" y="401484"/>
                  <a:pt x="171287" y="401522"/>
                  <a:pt x="171134" y="401522"/>
                </a:cubicBezTo>
                <a:lnTo>
                  <a:pt x="170906" y="401522"/>
                </a:lnTo>
                <a:cubicBezTo>
                  <a:pt x="171058" y="401827"/>
                  <a:pt x="171134" y="402131"/>
                  <a:pt x="171134" y="402436"/>
                </a:cubicBezTo>
                <a:lnTo>
                  <a:pt x="171820" y="404494"/>
                </a:lnTo>
                <a:cubicBezTo>
                  <a:pt x="172277" y="404189"/>
                  <a:pt x="172696" y="403922"/>
                  <a:pt x="173077" y="403693"/>
                </a:cubicBezTo>
                <a:cubicBezTo>
                  <a:pt x="173458" y="403465"/>
                  <a:pt x="174030" y="403198"/>
                  <a:pt x="174792" y="402893"/>
                </a:cubicBezTo>
                <a:cubicBezTo>
                  <a:pt x="174030" y="402741"/>
                  <a:pt x="173382" y="402627"/>
                  <a:pt x="172849" y="402550"/>
                </a:cubicBezTo>
                <a:cubicBezTo>
                  <a:pt x="172315" y="402474"/>
                  <a:pt x="171744" y="402436"/>
                  <a:pt x="171134" y="402436"/>
                </a:cubicBezTo>
                <a:cubicBezTo>
                  <a:pt x="171287" y="402284"/>
                  <a:pt x="171363" y="402093"/>
                  <a:pt x="171363" y="401865"/>
                </a:cubicBezTo>
                <a:cubicBezTo>
                  <a:pt x="171363" y="401636"/>
                  <a:pt x="171439" y="401446"/>
                  <a:pt x="171592" y="401293"/>
                </a:cubicBezTo>
                <a:close/>
                <a:moveTo>
                  <a:pt x="133873" y="401293"/>
                </a:moveTo>
                <a:cubicBezTo>
                  <a:pt x="133720" y="401446"/>
                  <a:pt x="133720" y="401522"/>
                  <a:pt x="133873" y="401522"/>
                </a:cubicBezTo>
                <a:lnTo>
                  <a:pt x="134330" y="401522"/>
                </a:lnTo>
                <a:lnTo>
                  <a:pt x="134558" y="401293"/>
                </a:lnTo>
                <a:close/>
                <a:moveTo>
                  <a:pt x="1908876" y="401179"/>
                </a:moveTo>
                <a:lnTo>
                  <a:pt x="1908418" y="401293"/>
                </a:lnTo>
                <a:lnTo>
                  <a:pt x="1908190" y="401522"/>
                </a:lnTo>
                <a:close/>
                <a:moveTo>
                  <a:pt x="1346900" y="401179"/>
                </a:moveTo>
                <a:lnTo>
                  <a:pt x="1346443" y="401293"/>
                </a:lnTo>
                <a:lnTo>
                  <a:pt x="1346215" y="401522"/>
                </a:lnTo>
                <a:close/>
                <a:moveTo>
                  <a:pt x="413450" y="401179"/>
                </a:moveTo>
                <a:lnTo>
                  <a:pt x="412993" y="401293"/>
                </a:lnTo>
                <a:lnTo>
                  <a:pt x="412764" y="401522"/>
                </a:lnTo>
                <a:close/>
                <a:moveTo>
                  <a:pt x="987843" y="401112"/>
                </a:moveTo>
                <a:lnTo>
                  <a:pt x="987351" y="401407"/>
                </a:lnTo>
                <a:cubicBezTo>
                  <a:pt x="987122" y="401484"/>
                  <a:pt x="986703" y="401674"/>
                  <a:pt x="986093" y="401979"/>
                </a:cubicBezTo>
                <a:lnTo>
                  <a:pt x="987537" y="402185"/>
                </a:lnTo>
                <a:close/>
                <a:moveTo>
                  <a:pt x="1639737" y="401103"/>
                </a:moveTo>
                <a:lnTo>
                  <a:pt x="1637984" y="401979"/>
                </a:lnTo>
                <a:lnTo>
                  <a:pt x="1639428" y="402185"/>
                </a:lnTo>
                <a:close/>
                <a:moveTo>
                  <a:pt x="68112" y="401103"/>
                </a:moveTo>
                <a:lnTo>
                  <a:pt x="66359" y="401979"/>
                </a:lnTo>
                <a:lnTo>
                  <a:pt x="67803" y="402185"/>
                </a:lnTo>
                <a:close/>
                <a:moveTo>
                  <a:pt x="1712584" y="401065"/>
                </a:moveTo>
                <a:cubicBezTo>
                  <a:pt x="1712279" y="401674"/>
                  <a:pt x="1712013" y="402131"/>
                  <a:pt x="1711784" y="402436"/>
                </a:cubicBezTo>
                <a:cubicBezTo>
                  <a:pt x="1711555" y="402741"/>
                  <a:pt x="1711365" y="403046"/>
                  <a:pt x="1711213" y="403351"/>
                </a:cubicBezTo>
                <a:cubicBezTo>
                  <a:pt x="1712279" y="403655"/>
                  <a:pt x="1713041" y="403274"/>
                  <a:pt x="1713499" y="402208"/>
                </a:cubicBezTo>
                <a:cubicBezTo>
                  <a:pt x="1713346" y="402055"/>
                  <a:pt x="1713232" y="401903"/>
                  <a:pt x="1713156" y="401750"/>
                </a:cubicBezTo>
                <a:cubicBezTo>
                  <a:pt x="1713079" y="401598"/>
                  <a:pt x="1712889" y="401369"/>
                  <a:pt x="1712584" y="401065"/>
                </a:cubicBezTo>
                <a:close/>
                <a:moveTo>
                  <a:pt x="1706641" y="401065"/>
                </a:moveTo>
                <a:lnTo>
                  <a:pt x="1706412" y="401293"/>
                </a:lnTo>
                <a:cubicBezTo>
                  <a:pt x="1706260" y="401446"/>
                  <a:pt x="1706260" y="401522"/>
                  <a:pt x="1706412" y="401522"/>
                </a:cubicBezTo>
                <a:lnTo>
                  <a:pt x="1706641" y="401293"/>
                </a:lnTo>
                <a:close/>
                <a:moveTo>
                  <a:pt x="1653072" y="401065"/>
                </a:moveTo>
                <a:lnTo>
                  <a:pt x="1653072" y="401293"/>
                </a:lnTo>
                <a:lnTo>
                  <a:pt x="1653301" y="401293"/>
                </a:lnTo>
                <a:close/>
                <a:moveTo>
                  <a:pt x="1588378" y="401065"/>
                </a:moveTo>
                <a:lnTo>
                  <a:pt x="1588149" y="401293"/>
                </a:lnTo>
                <a:cubicBezTo>
                  <a:pt x="1588149" y="401293"/>
                  <a:pt x="1588149" y="401598"/>
                  <a:pt x="1588149" y="402208"/>
                </a:cubicBezTo>
                <a:lnTo>
                  <a:pt x="1588607" y="402208"/>
                </a:lnTo>
                <a:cubicBezTo>
                  <a:pt x="1588607" y="401598"/>
                  <a:pt x="1588531" y="401217"/>
                  <a:pt x="1588378" y="401065"/>
                </a:cubicBezTo>
                <a:close/>
                <a:moveTo>
                  <a:pt x="1585635" y="401065"/>
                </a:moveTo>
                <a:cubicBezTo>
                  <a:pt x="1585635" y="401217"/>
                  <a:pt x="1585559" y="401331"/>
                  <a:pt x="1585406" y="401407"/>
                </a:cubicBezTo>
                <a:cubicBezTo>
                  <a:pt x="1585254" y="401484"/>
                  <a:pt x="1585178" y="401674"/>
                  <a:pt x="1585178" y="401979"/>
                </a:cubicBezTo>
                <a:lnTo>
                  <a:pt x="1585406" y="402208"/>
                </a:lnTo>
                <a:cubicBezTo>
                  <a:pt x="1585559" y="402055"/>
                  <a:pt x="1585635" y="401903"/>
                  <a:pt x="1585635" y="401750"/>
                </a:cubicBezTo>
                <a:cubicBezTo>
                  <a:pt x="1585635" y="401598"/>
                  <a:pt x="1585711" y="401522"/>
                  <a:pt x="1585864" y="401522"/>
                </a:cubicBezTo>
                <a:cubicBezTo>
                  <a:pt x="1586168" y="401217"/>
                  <a:pt x="1586092" y="401065"/>
                  <a:pt x="1585635" y="401065"/>
                </a:cubicBezTo>
                <a:close/>
                <a:moveTo>
                  <a:pt x="1434225" y="401065"/>
                </a:moveTo>
                <a:cubicBezTo>
                  <a:pt x="1433921" y="401369"/>
                  <a:pt x="1433616" y="401598"/>
                  <a:pt x="1433311" y="401750"/>
                </a:cubicBezTo>
                <a:cubicBezTo>
                  <a:pt x="1433006" y="401903"/>
                  <a:pt x="1432625" y="402131"/>
                  <a:pt x="1432168" y="402436"/>
                </a:cubicBezTo>
                <a:lnTo>
                  <a:pt x="1432397" y="402665"/>
                </a:lnTo>
                <a:lnTo>
                  <a:pt x="1434249" y="402294"/>
                </a:lnTo>
                <a:lnTo>
                  <a:pt x="1434340" y="401750"/>
                </a:lnTo>
                <a:cubicBezTo>
                  <a:pt x="1434264" y="401598"/>
                  <a:pt x="1434225" y="401369"/>
                  <a:pt x="1434225" y="401065"/>
                </a:cubicBezTo>
                <a:close/>
                <a:moveTo>
                  <a:pt x="1106565" y="401065"/>
                </a:moveTo>
                <a:lnTo>
                  <a:pt x="1106337" y="401293"/>
                </a:lnTo>
                <a:cubicBezTo>
                  <a:pt x="1106184" y="401446"/>
                  <a:pt x="1106184" y="401522"/>
                  <a:pt x="1106337" y="401522"/>
                </a:cubicBezTo>
                <a:lnTo>
                  <a:pt x="1106565" y="401293"/>
                </a:lnTo>
                <a:close/>
                <a:moveTo>
                  <a:pt x="579109" y="401065"/>
                </a:moveTo>
                <a:cubicBezTo>
                  <a:pt x="578804" y="401674"/>
                  <a:pt x="578538" y="402131"/>
                  <a:pt x="578309" y="402436"/>
                </a:cubicBezTo>
                <a:cubicBezTo>
                  <a:pt x="578080" y="402741"/>
                  <a:pt x="577890" y="403046"/>
                  <a:pt x="577737" y="403351"/>
                </a:cubicBezTo>
                <a:cubicBezTo>
                  <a:pt x="578804" y="403655"/>
                  <a:pt x="579566" y="403274"/>
                  <a:pt x="580023" y="402208"/>
                </a:cubicBezTo>
                <a:cubicBezTo>
                  <a:pt x="579871" y="402055"/>
                  <a:pt x="579757" y="401903"/>
                  <a:pt x="579681" y="401750"/>
                </a:cubicBezTo>
                <a:cubicBezTo>
                  <a:pt x="579604" y="401598"/>
                  <a:pt x="579414" y="401369"/>
                  <a:pt x="579109" y="401065"/>
                </a:cubicBezTo>
                <a:close/>
                <a:moveTo>
                  <a:pt x="573166" y="401065"/>
                </a:moveTo>
                <a:lnTo>
                  <a:pt x="572937" y="401293"/>
                </a:lnTo>
                <a:cubicBezTo>
                  <a:pt x="572784" y="401446"/>
                  <a:pt x="572784" y="401522"/>
                  <a:pt x="572937" y="401522"/>
                </a:cubicBezTo>
                <a:lnTo>
                  <a:pt x="573166" y="401293"/>
                </a:lnTo>
                <a:close/>
                <a:moveTo>
                  <a:pt x="298083" y="401065"/>
                </a:moveTo>
                <a:lnTo>
                  <a:pt x="297855" y="401293"/>
                </a:lnTo>
                <a:cubicBezTo>
                  <a:pt x="297703" y="401446"/>
                  <a:pt x="297703" y="401522"/>
                  <a:pt x="297855" y="401522"/>
                </a:cubicBezTo>
                <a:cubicBezTo>
                  <a:pt x="298007" y="401369"/>
                  <a:pt x="298160" y="401293"/>
                  <a:pt x="298312" y="401293"/>
                </a:cubicBezTo>
                <a:cubicBezTo>
                  <a:pt x="298160" y="401141"/>
                  <a:pt x="298083" y="401065"/>
                  <a:pt x="298083" y="401065"/>
                </a:cubicBezTo>
                <a:close/>
                <a:moveTo>
                  <a:pt x="279338" y="401065"/>
                </a:moveTo>
                <a:cubicBezTo>
                  <a:pt x="279186" y="401217"/>
                  <a:pt x="279034" y="401293"/>
                  <a:pt x="278881" y="401293"/>
                </a:cubicBezTo>
                <a:cubicBezTo>
                  <a:pt x="278881" y="401446"/>
                  <a:pt x="278919" y="401598"/>
                  <a:pt x="278995" y="401750"/>
                </a:cubicBezTo>
                <a:cubicBezTo>
                  <a:pt x="279072" y="401903"/>
                  <a:pt x="279110" y="402055"/>
                  <a:pt x="279110" y="402208"/>
                </a:cubicBezTo>
                <a:cubicBezTo>
                  <a:pt x="279262" y="402208"/>
                  <a:pt x="279338" y="402169"/>
                  <a:pt x="279338" y="402093"/>
                </a:cubicBezTo>
                <a:cubicBezTo>
                  <a:pt x="279338" y="402017"/>
                  <a:pt x="279415" y="401979"/>
                  <a:pt x="279567" y="401979"/>
                </a:cubicBezTo>
                <a:cubicBezTo>
                  <a:pt x="279415" y="401674"/>
                  <a:pt x="279338" y="401369"/>
                  <a:pt x="279338" y="401065"/>
                </a:cubicBezTo>
                <a:close/>
                <a:moveTo>
                  <a:pt x="81447" y="401065"/>
                </a:moveTo>
                <a:lnTo>
                  <a:pt x="81447" y="401293"/>
                </a:lnTo>
                <a:lnTo>
                  <a:pt x="81675" y="401293"/>
                </a:lnTo>
                <a:close/>
                <a:moveTo>
                  <a:pt x="16753" y="401065"/>
                </a:moveTo>
                <a:lnTo>
                  <a:pt x="16525" y="401293"/>
                </a:lnTo>
                <a:cubicBezTo>
                  <a:pt x="16525" y="401293"/>
                  <a:pt x="16525" y="401598"/>
                  <a:pt x="16525" y="402208"/>
                </a:cubicBezTo>
                <a:lnTo>
                  <a:pt x="16982" y="402208"/>
                </a:lnTo>
                <a:cubicBezTo>
                  <a:pt x="16982" y="401598"/>
                  <a:pt x="16906" y="401217"/>
                  <a:pt x="16753" y="401065"/>
                </a:cubicBezTo>
                <a:close/>
                <a:moveTo>
                  <a:pt x="14010" y="401065"/>
                </a:moveTo>
                <a:cubicBezTo>
                  <a:pt x="14010" y="401217"/>
                  <a:pt x="13934" y="401331"/>
                  <a:pt x="13781" y="401407"/>
                </a:cubicBezTo>
                <a:cubicBezTo>
                  <a:pt x="13629" y="401484"/>
                  <a:pt x="13553" y="401674"/>
                  <a:pt x="13553" y="401979"/>
                </a:cubicBezTo>
                <a:lnTo>
                  <a:pt x="13781" y="402208"/>
                </a:lnTo>
                <a:cubicBezTo>
                  <a:pt x="13934" y="402055"/>
                  <a:pt x="14010" y="401903"/>
                  <a:pt x="14010" y="401750"/>
                </a:cubicBezTo>
                <a:cubicBezTo>
                  <a:pt x="14010" y="401598"/>
                  <a:pt x="14086" y="401522"/>
                  <a:pt x="14238" y="401522"/>
                </a:cubicBezTo>
                <a:cubicBezTo>
                  <a:pt x="14543" y="401217"/>
                  <a:pt x="14467" y="401065"/>
                  <a:pt x="14010" y="401065"/>
                </a:cubicBezTo>
                <a:close/>
                <a:moveTo>
                  <a:pt x="900825" y="400836"/>
                </a:moveTo>
                <a:cubicBezTo>
                  <a:pt x="900521" y="401598"/>
                  <a:pt x="900064" y="402284"/>
                  <a:pt x="899454" y="402893"/>
                </a:cubicBezTo>
                <a:cubicBezTo>
                  <a:pt x="899911" y="402741"/>
                  <a:pt x="900216" y="402627"/>
                  <a:pt x="900368" y="402550"/>
                </a:cubicBezTo>
                <a:cubicBezTo>
                  <a:pt x="900521" y="402474"/>
                  <a:pt x="900673" y="402436"/>
                  <a:pt x="900825" y="402436"/>
                </a:cubicBezTo>
                <a:cubicBezTo>
                  <a:pt x="900825" y="402741"/>
                  <a:pt x="900787" y="403046"/>
                  <a:pt x="900711" y="403351"/>
                </a:cubicBezTo>
                <a:cubicBezTo>
                  <a:pt x="900635" y="403655"/>
                  <a:pt x="900902" y="403960"/>
                  <a:pt x="901511" y="404265"/>
                </a:cubicBezTo>
                <a:cubicBezTo>
                  <a:pt x="901968" y="403808"/>
                  <a:pt x="902426" y="403274"/>
                  <a:pt x="902883" y="402665"/>
                </a:cubicBezTo>
                <a:cubicBezTo>
                  <a:pt x="902426" y="402665"/>
                  <a:pt x="902045" y="402627"/>
                  <a:pt x="901740" y="402550"/>
                </a:cubicBezTo>
                <a:cubicBezTo>
                  <a:pt x="901435" y="402474"/>
                  <a:pt x="901130" y="402436"/>
                  <a:pt x="900825" y="402436"/>
                </a:cubicBezTo>
                <a:cubicBezTo>
                  <a:pt x="900825" y="402436"/>
                  <a:pt x="900825" y="401903"/>
                  <a:pt x="900825" y="400836"/>
                </a:cubicBezTo>
                <a:close/>
                <a:moveTo>
                  <a:pt x="251906" y="400836"/>
                </a:moveTo>
                <a:cubicBezTo>
                  <a:pt x="251449" y="400988"/>
                  <a:pt x="251068" y="401103"/>
                  <a:pt x="250763" y="401179"/>
                </a:cubicBezTo>
                <a:cubicBezTo>
                  <a:pt x="250459" y="401255"/>
                  <a:pt x="250154" y="401369"/>
                  <a:pt x="249849" y="401522"/>
                </a:cubicBezTo>
                <a:cubicBezTo>
                  <a:pt x="250459" y="402436"/>
                  <a:pt x="251144" y="402208"/>
                  <a:pt x="251906" y="400836"/>
                </a:cubicBezTo>
                <a:close/>
                <a:moveTo>
                  <a:pt x="1909332" y="400722"/>
                </a:moveTo>
                <a:lnTo>
                  <a:pt x="1909332" y="400950"/>
                </a:lnTo>
                <a:lnTo>
                  <a:pt x="1909561" y="400836"/>
                </a:lnTo>
                <a:close/>
                <a:moveTo>
                  <a:pt x="1347357" y="400722"/>
                </a:moveTo>
                <a:lnTo>
                  <a:pt x="1347357" y="400950"/>
                </a:lnTo>
                <a:lnTo>
                  <a:pt x="1347586" y="400836"/>
                </a:lnTo>
                <a:close/>
                <a:moveTo>
                  <a:pt x="413908" y="400722"/>
                </a:moveTo>
                <a:lnTo>
                  <a:pt x="413908" y="400950"/>
                </a:lnTo>
                <a:lnTo>
                  <a:pt x="414136" y="400836"/>
                </a:lnTo>
                <a:close/>
                <a:moveTo>
                  <a:pt x="1480532" y="400637"/>
                </a:moveTo>
                <a:lnTo>
                  <a:pt x="1481622" y="401636"/>
                </a:lnTo>
                <a:cubicBezTo>
                  <a:pt x="1482232" y="401712"/>
                  <a:pt x="1482994" y="401446"/>
                  <a:pt x="1483908" y="400836"/>
                </a:cubicBezTo>
                <a:cubicBezTo>
                  <a:pt x="1483146" y="400836"/>
                  <a:pt x="1482498" y="400798"/>
                  <a:pt x="1481965" y="400722"/>
                </a:cubicBezTo>
                <a:close/>
                <a:moveTo>
                  <a:pt x="689957" y="400637"/>
                </a:moveTo>
                <a:lnTo>
                  <a:pt x="691047" y="401636"/>
                </a:lnTo>
                <a:cubicBezTo>
                  <a:pt x="691656" y="401712"/>
                  <a:pt x="692418" y="401446"/>
                  <a:pt x="693333" y="400836"/>
                </a:cubicBezTo>
                <a:cubicBezTo>
                  <a:pt x="692571" y="400836"/>
                  <a:pt x="691923" y="400798"/>
                  <a:pt x="691390" y="400722"/>
                </a:cubicBezTo>
                <a:close/>
                <a:moveTo>
                  <a:pt x="1862927" y="400607"/>
                </a:moveTo>
                <a:cubicBezTo>
                  <a:pt x="1862927" y="401065"/>
                  <a:pt x="1862774" y="401522"/>
                  <a:pt x="1862469" y="401979"/>
                </a:cubicBezTo>
                <a:cubicBezTo>
                  <a:pt x="1862622" y="401979"/>
                  <a:pt x="1862698" y="402017"/>
                  <a:pt x="1862698" y="402093"/>
                </a:cubicBezTo>
                <a:cubicBezTo>
                  <a:pt x="1862698" y="402169"/>
                  <a:pt x="1862774" y="402208"/>
                  <a:pt x="1862927" y="402208"/>
                </a:cubicBezTo>
                <a:cubicBezTo>
                  <a:pt x="1863536" y="401293"/>
                  <a:pt x="1863841" y="400836"/>
                  <a:pt x="1863841" y="400836"/>
                </a:cubicBezTo>
                <a:cubicBezTo>
                  <a:pt x="1863689" y="400684"/>
                  <a:pt x="1863384" y="400607"/>
                  <a:pt x="1862927" y="400607"/>
                </a:cubicBezTo>
                <a:close/>
                <a:moveTo>
                  <a:pt x="1849668" y="400607"/>
                </a:moveTo>
                <a:lnTo>
                  <a:pt x="1849668" y="400836"/>
                </a:lnTo>
                <a:lnTo>
                  <a:pt x="1850811" y="400836"/>
                </a:lnTo>
                <a:lnTo>
                  <a:pt x="1850811" y="400607"/>
                </a:lnTo>
                <a:close/>
                <a:moveTo>
                  <a:pt x="1835266" y="400607"/>
                </a:moveTo>
                <a:cubicBezTo>
                  <a:pt x="1835114" y="400760"/>
                  <a:pt x="1835038" y="400836"/>
                  <a:pt x="1835038" y="400836"/>
                </a:cubicBezTo>
                <a:lnTo>
                  <a:pt x="1835495" y="400836"/>
                </a:lnTo>
                <a:cubicBezTo>
                  <a:pt x="1835342" y="400684"/>
                  <a:pt x="1835266" y="400607"/>
                  <a:pt x="1835266" y="400607"/>
                </a:cubicBezTo>
                <a:close/>
                <a:moveTo>
                  <a:pt x="1647814" y="400607"/>
                </a:moveTo>
                <a:lnTo>
                  <a:pt x="1647814" y="400836"/>
                </a:lnTo>
                <a:cubicBezTo>
                  <a:pt x="1648119" y="400836"/>
                  <a:pt x="1648348" y="400912"/>
                  <a:pt x="1648500" y="401065"/>
                </a:cubicBezTo>
                <a:cubicBezTo>
                  <a:pt x="1648500" y="400912"/>
                  <a:pt x="1648576" y="400760"/>
                  <a:pt x="1648728" y="400607"/>
                </a:cubicBezTo>
                <a:close/>
                <a:moveTo>
                  <a:pt x="1540372" y="400607"/>
                </a:moveTo>
                <a:cubicBezTo>
                  <a:pt x="1540524" y="400760"/>
                  <a:pt x="1540601" y="400836"/>
                  <a:pt x="1540601" y="400836"/>
                </a:cubicBezTo>
                <a:lnTo>
                  <a:pt x="1540601" y="400607"/>
                </a:lnTo>
                <a:close/>
                <a:moveTo>
                  <a:pt x="1523684" y="400607"/>
                </a:moveTo>
                <a:cubicBezTo>
                  <a:pt x="1523684" y="401065"/>
                  <a:pt x="1523761" y="401522"/>
                  <a:pt x="1523913" y="401979"/>
                </a:cubicBezTo>
                <a:lnTo>
                  <a:pt x="1524893" y="400607"/>
                </a:lnTo>
                <a:close/>
                <a:moveTo>
                  <a:pt x="1437426" y="400607"/>
                </a:moveTo>
                <a:lnTo>
                  <a:pt x="1437426" y="400836"/>
                </a:lnTo>
                <a:lnTo>
                  <a:pt x="1438112" y="400836"/>
                </a:lnTo>
                <a:lnTo>
                  <a:pt x="1438112" y="400607"/>
                </a:lnTo>
                <a:close/>
                <a:moveTo>
                  <a:pt x="1300952" y="400607"/>
                </a:moveTo>
                <a:cubicBezTo>
                  <a:pt x="1300952" y="401065"/>
                  <a:pt x="1300799" y="401522"/>
                  <a:pt x="1300494" y="401979"/>
                </a:cubicBezTo>
                <a:cubicBezTo>
                  <a:pt x="1300647" y="401979"/>
                  <a:pt x="1300723" y="402017"/>
                  <a:pt x="1300723" y="402093"/>
                </a:cubicBezTo>
                <a:cubicBezTo>
                  <a:pt x="1300723" y="402169"/>
                  <a:pt x="1300799" y="402208"/>
                  <a:pt x="1300952" y="402208"/>
                </a:cubicBezTo>
                <a:cubicBezTo>
                  <a:pt x="1301561" y="401293"/>
                  <a:pt x="1301866" y="400836"/>
                  <a:pt x="1301866" y="400836"/>
                </a:cubicBezTo>
                <a:cubicBezTo>
                  <a:pt x="1301714" y="400684"/>
                  <a:pt x="1301409" y="400607"/>
                  <a:pt x="1300952" y="400607"/>
                </a:cubicBezTo>
                <a:close/>
                <a:moveTo>
                  <a:pt x="1287693" y="400607"/>
                </a:moveTo>
                <a:lnTo>
                  <a:pt x="1287693" y="400836"/>
                </a:lnTo>
                <a:lnTo>
                  <a:pt x="1288836" y="400836"/>
                </a:lnTo>
                <a:lnTo>
                  <a:pt x="1288836" y="400607"/>
                </a:lnTo>
                <a:close/>
                <a:moveTo>
                  <a:pt x="1273291" y="400607"/>
                </a:moveTo>
                <a:cubicBezTo>
                  <a:pt x="1273139" y="400760"/>
                  <a:pt x="1273062" y="400836"/>
                  <a:pt x="1273062" y="400836"/>
                </a:cubicBezTo>
                <a:lnTo>
                  <a:pt x="1273520" y="400836"/>
                </a:lnTo>
                <a:cubicBezTo>
                  <a:pt x="1273367" y="400684"/>
                  <a:pt x="1273291" y="400607"/>
                  <a:pt x="1273291" y="400607"/>
                </a:cubicBezTo>
                <a:close/>
                <a:moveTo>
                  <a:pt x="1038443" y="400607"/>
                </a:moveTo>
                <a:cubicBezTo>
                  <a:pt x="1038443" y="400912"/>
                  <a:pt x="1038405" y="401179"/>
                  <a:pt x="1038328" y="401407"/>
                </a:cubicBezTo>
                <a:cubicBezTo>
                  <a:pt x="1038252" y="401636"/>
                  <a:pt x="1038214" y="401903"/>
                  <a:pt x="1038214" y="402208"/>
                </a:cubicBezTo>
                <a:lnTo>
                  <a:pt x="1038443" y="402208"/>
                </a:lnTo>
                <a:cubicBezTo>
                  <a:pt x="1038443" y="401903"/>
                  <a:pt x="1038481" y="401636"/>
                  <a:pt x="1038557" y="401407"/>
                </a:cubicBezTo>
                <a:cubicBezTo>
                  <a:pt x="1038633" y="401179"/>
                  <a:pt x="1038671" y="400912"/>
                  <a:pt x="1038671" y="400607"/>
                </a:cubicBezTo>
                <a:close/>
                <a:moveTo>
                  <a:pt x="749797" y="400607"/>
                </a:moveTo>
                <a:cubicBezTo>
                  <a:pt x="749949" y="400760"/>
                  <a:pt x="750026" y="400836"/>
                  <a:pt x="750026" y="400836"/>
                </a:cubicBezTo>
                <a:lnTo>
                  <a:pt x="750026" y="400607"/>
                </a:lnTo>
                <a:close/>
                <a:moveTo>
                  <a:pt x="733109" y="400607"/>
                </a:moveTo>
                <a:cubicBezTo>
                  <a:pt x="733109" y="401065"/>
                  <a:pt x="733186" y="401522"/>
                  <a:pt x="733338" y="401979"/>
                </a:cubicBezTo>
                <a:lnTo>
                  <a:pt x="734318" y="400607"/>
                </a:lnTo>
                <a:close/>
                <a:moveTo>
                  <a:pt x="367502" y="400607"/>
                </a:moveTo>
                <a:cubicBezTo>
                  <a:pt x="367502" y="401065"/>
                  <a:pt x="367349" y="401522"/>
                  <a:pt x="367044" y="401979"/>
                </a:cubicBezTo>
                <a:cubicBezTo>
                  <a:pt x="367197" y="401979"/>
                  <a:pt x="367273" y="402017"/>
                  <a:pt x="367273" y="402093"/>
                </a:cubicBezTo>
                <a:cubicBezTo>
                  <a:pt x="367273" y="402169"/>
                  <a:pt x="367349" y="402208"/>
                  <a:pt x="367502" y="402208"/>
                </a:cubicBezTo>
                <a:cubicBezTo>
                  <a:pt x="368111" y="401293"/>
                  <a:pt x="368416" y="400836"/>
                  <a:pt x="368416" y="400836"/>
                </a:cubicBezTo>
                <a:cubicBezTo>
                  <a:pt x="368264" y="400684"/>
                  <a:pt x="367959" y="400607"/>
                  <a:pt x="367502" y="400607"/>
                </a:cubicBezTo>
                <a:close/>
                <a:moveTo>
                  <a:pt x="354243" y="400607"/>
                </a:moveTo>
                <a:lnTo>
                  <a:pt x="354243" y="400836"/>
                </a:lnTo>
                <a:lnTo>
                  <a:pt x="355386" y="400836"/>
                </a:lnTo>
                <a:lnTo>
                  <a:pt x="355386" y="400607"/>
                </a:lnTo>
                <a:close/>
                <a:moveTo>
                  <a:pt x="339841" y="400607"/>
                </a:moveTo>
                <a:cubicBezTo>
                  <a:pt x="339689" y="400760"/>
                  <a:pt x="339613" y="400836"/>
                  <a:pt x="339613" y="400836"/>
                </a:cubicBezTo>
                <a:lnTo>
                  <a:pt x="340070" y="400836"/>
                </a:lnTo>
                <a:cubicBezTo>
                  <a:pt x="339917" y="400684"/>
                  <a:pt x="339841" y="400607"/>
                  <a:pt x="339841" y="400607"/>
                </a:cubicBezTo>
                <a:close/>
                <a:moveTo>
                  <a:pt x="76189" y="400607"/>
                </a:moveTo>
                <a:lnTo>
                  <a:pt x="76189" y="400836"/>
                </a:lnTo>
                <a:cubicBezTo>
                  <a:pt x="76494" y="400836"/>
                  <a:pt x="76723" y="400912"/>
                  <a:pt x="76875" y="401065"/>
                </a:cubicBezTo>
                <a:cubicBezTo>
                  <a:pt x="76875" y="400912"/>
                  <a:pt x="76951" y="400760"/>
                  <a:pt x="77103" y="400607"/>
                </a:cubicBezTo>
                <a:close/>
                <a:moveTo>
                  <a:pt x="276595" y="400493"/>
                </a:moveTo>
                <a:lnTo>
                  <a:pt x="276366" y="400607"/>
                </a:lnTo>
                <a:cubicBezTo>
                  <a:pt x="276214" y="400607"/>
                  <a:pt x="276290" y="400607"/>
                  <a:pt x="276595" y="400607"/>
                </a:cubicBezTo>
                <a:close/>
                <a:moveTo>
                  <a:pt x="1484365" y="400379"/>
                </a:moveTo>
                <a:cubicBezTo>
                  <a:pt x="1484670" y="400684"/>
                  <a:pt x="1484784" y="401103"/>
                  <a:pt x="1484708" y="401636"/>
                </a:cubicBezTo>
                <a:cubicBezTo>
                  <a:pt x="1484632" y="402169"/>
                  <a:pt x="1484975" y="402436"/>
                  <a:pt x="1485737" y="402436"/>
                </a:cubicBezTo>
                <a:cubicBezTo>
                  <a:pt x="1485889" y="402284"/>
                  <a:pt x="1486003" y="402093"/>
                  <a:pt x="1486080" y="401865"/>
                </a:cubicBezTo>
                <a:cubicBezTo>
                  <a:pt x="1486156" y="401636"/>
                  <a:pt x="1486270" y="401446"/>
                  <a:pt x="1486423" y="401293"/>
                </a:cubicBezTo>
                <a:cubicBezTo>
                  <a:pt x="1486118" y="400988"/>
                  <a:pt x="1485851" y="400798"/>
                  <a:pt x="1485622" y="400722"/>
                </a:cubicBezTo>
                <a:cubicBezTo>
                  <a:pt x="1485394" y="400645"/>
                  <a:pt x="1485203" y="400531"/>
                  <a:pt x="1485051" y="400379"/>
                </a:cubicBezTo>
                <a:close/>
                <a:moveTo>
                  <a:pt x="1057645" y="400379"/>
                </a:moveTo>
                <a:lnTo>
                  <a:pt x="1057645" y="400836"/>
                </a:lnTo>
                <a:cubicBezTo>
                  <a:pt x="1057797" y="400836"/>
                  <a:pt x="1057874" y="400760"/>
                  <a:pt x="1057874" y="400607"/>
                </a:cubicBezTo>
                <a:cubicBezTo>
                  <a:pt x="1057721" y="400607"/>
                  <a:pt x="1057645" y="400531"/>
                  <a:pt x="1057645" y="400379"/>
                </a:cubicBezTo>
                <a:close/>
                <a:moveTo>
                  <a:pt x="693790" y="400379"/>
                </a:moveTo>
                <a:cubicBezTo>
                  <a:pt x="694095" y="400684"/>
                  <a:pt x="694209" y="401103"/>
                  <a:pt x="694133" y="401636"/>
                </a:cubicBezTo>
                <a:cubicBezTo>
                  <a:pt x="694057" y="402169"/>
                  <a:pt x="694400" y="402436"/>
                  <a:pt x="695162" y="402436"/>
                </a:cubicBezTo>
                <a:cubicBezTo>
                  <a:pt x="695314" y="402284"/>
                  <a:pt x="695428" y="402093"/>
                  <a:pt x="695505" y="401865"/>
                </a:cubicBezTo>
                <a:cubicBezTo>
                  <a:pt x="695581" y="401636"/>
                  <a:pt x="695695" y="401446"/>
                  <a:pt x="695848" y="401293"/>
                </a:cubicBezTo>
                <a:cubicBezTo>
                  <a:pt x="695543" y="400988"/>
                  <a:pt x="695276" y="400798"/>
                  <a:pt x="695047" y="400722"/>
                </a:cubicBezTo>
                <a:cubicBezTo>
                  <a:pt x="694819" y="400645"/>
                  <a:pt x="694628" y="400531"/>
                  <a:pt x="694476" y="400379"/>
                </a:cubicBezTo>
                <a:close/>
                <a:moveTo>
                  <a:pt x="257621" y="400379"/>
                </a:moveTo>
                <a:cubicBezTo>
                  <a:pt x="257012" y="400684"/>
                  <a:pt x="256478" y="400912"/>
                  <a:pt x="256021" y="401065"/>
                </a:cubicBezTo>
                <a:cubicBezTo>
                  <a:pt x="255564" y="401217"/>
                  <a:pt x="255107" y="401369"/>
                  <a:pt x="254649" y="401522"/>
                </a:cubicBezTo>
                <a:cubicBezTo>
                  <a:pt x="254192" y="400912"/>
                  <a:pt x="253583" y="400836"/>
                  <a:pt x="252821" y="401293"/>
                </a:cubicBezTo>
                <a:cubicBezTo>
                  <a:pt x="252821" y="402055"/>
                  <a:pt x="252973" y="402589"/>
                  <a:pt x="253278" y="402893"/>
                </a:cubicBezTo>
                <a:lnTo>
                  <a:pt x="254649" y="401522"/>
                </a:lnTo>
                <a:cubicBezTo>
                  <a:pt x="254802" y="401827"/>
                  <a:pt x="254916" y="402055"/>
                  <a:pt x="254992" y="402208"/>
                </a:cubicBezTo>
                <a:cubicBezTo>
                  <a:pt x="255069" y="402360"/>
                  <a:pt x="255183" y="402589"/>
                  <a:pt x="255335" y="402893"/>
                </a:cubicBezTo>
                <a:cubicBezTo>
                  <a:pt x="255945" y="402589"/>
                  <a:pt x="256250" y="402436"/>
                  <a:pt x="256250" y="402436"/>
                </a:cubicBezTo>
                <a:cubicBezTo>
                  <a:pt x="256555" y="402436"/>
                  <a:pt x="257012" y="402284"/>
                  <a:pt x="257621" y="401979"/>
                </a:cubicBezTo>
                <a:close/>
                <a:moveTo>
                  <a:pt x="1643928" y="400150"/>
                </a:moveTo>
                <a:cubicBezTo>
                  <a:pt x="1643928" y="400150"/>
                  <a:pt x="1643928" y="400379"/>
                  <a:pt x="1643928" y="400836"/>
                </a:cubicBezTo>
                <a:cubicBezTo>
                  <a:pt x="1644080" y="400684"/>
                  <a:pt x="1644195" y="400607"/>
                  <a:pt x="1644271" y="400607"/>
                </a:cubicBezTo>
                <a:cubicBezTo>
                  <a:pt x="1644347" y="400607"/>
                  <a:pt x="1644461" y="400531"/>
                  <a:pt x="1644614" y="400379"/>
                </a:cubicBezTo>
                <a:cubicBezTo>
                  <a:pt x="1644766" y="400226"/>
                  <a:pt x="1644766" y="400150"/>
                  <a:pt x="1644614" y="400150"/>
                </a:cubicBezTo>
                <a:close/>
                <a:moveTo>
                  <a:pt x="1042786" y="400150"/>
                </a:moveTo>
                <a:cubicBezTo>
                  <a:pt x="1042176" y="400303"/>
                  <a:pt x="1041567" y="400379"/>
                  <a:pt x="1040957" y="400379"/>
                </a:cubicBezTo>
                <a:lnTo>
                  <a:pt x="1040957" y="400836"/>
                </a:lnTo>
                <a:cubicBezTo>
                  <a:pt x="1041262" y="400836"/>
                  <a:pt x="1041529" y="400798"/>
                  <a:pt x="1041757" y="400722"/>
                </a:cubicBezTo>
                <a:cubicBezTo>
                  <a:pt x="1041986" y="400645"/>
                  <a:pt x="1042253" y="400607"/>
                  <a:pt x="1042557" y="400607"/>
                </a:cubicBezTo>
                <a:cubicBezTo>
                  <a:pt x="1042557" y="400455"/>
                  <a:pt x="1042634" y="400303"/>
                  <a:pt x="1042786" y="400150"/>
                </a:cubicBezTo>
                <a:close/>
                <a:moveTo>
                  <a:pt x="260136" y="400150"/>
                </a:moveTo>
                <a:lnTo>
                  <a:pt x="259907" y="400379"/>
                </a:lnTo>
                <a:cubicBezTo>
                  <a:pt x="259755" y="400531"/>
                  <a:pt x="259679" y="400607"/>
                  <a:pt x="259679" y="400607"/>
                </a:cubicBezTo>
                <a:cubicBezTo>
                  <a:pt x="259831" y="400607"/>
                  <a:pt x="259945" y="400645"/>
                  <a:pt x="260022" y="400722"/>
                </a:cubicBezTo>
                <a:cubicBezTo>
                  <a:pt x="260098" y="400798"/>
                  <a:pt x="260212" y="400836"/>
                  <a:pt x="260364" y="400836"/>
                </a:cubicBezTo>
                <a:cubicBezTo>
                  <a:pt x="260517" y="400836"/>
                  <a:pt x="260631" y="400798"/>
                  <a:pt x="260707" y="400722"/>
                </a:cubicBezTo>
                <a:cubicBezTo>
                  <a:pt x="260784" y="400645"/>
                  <a:pt x="260898" y="400607"/>
                  <a:pt x="261050" y="400607"/>
                </a:cubicBezTo>
                <a:cubicBezTo>
                  <a:pt x="261050" y="400455"/>
                  <a:pt x="261127" y="400303"/>
                  <a:pt x="261279" y="400150"/>
                </a:cubicBezTo>
                <a:close/>
                <a:moveTo>
                  <a:pt x="129758" y="400150"/>
                </a:moveTo>
                <a:cubicBezTo>
                  <a:pt x="129301" y="400760"/>
                  <a:pt x="128996" y="401369"/>
                  <a:pt x="128843" y="401979"/>
                </a:cubicBezTo>
                <a:cubicBezTo>
                  <a:pt x="129453" y="401522"/>
                  <a:pt x="129796" y="401217"/>
                  <a:pt x="129872" y="401065"/>
                </a:cubicBezTo>
                <a:cubicBezTo>
                  <a:pt x="129948" y="400912"/>
                  <a:pt x="129910" y="400607"/>
                  <a:pt x="129758" y="400150"/>
                </a:cubicBezTo>
                <a:close/>
                <a:moveTo>
                  <a:pt x="72303" y="400150"/>
                </a:moveTo>
                <a:cubicBezTo>
                  <a:pt x="72303" y="400150"/>
                  <a:pt x="72303" y="400379"/>
                  <a:pt x="72303" y="400836"/>
                </a:cubicBezTo>
                <a:cubicBezTo>
                  <a:pt x="72455" y="400684"/>
                  <a:pt x="72570" y="400607"/>
                  <a:pt x="72646" y="400607"/>
                </a:cubicBezTo>
                <a:cubicBezTo>
                  <a:pt x="72722" y="400607"/>
                  <a:pt x="72836" y="400531"/>
                  <a:pt x="72989" y="400379"/>
                </a:cubicBezTo>
                <a:cubicBezTo>
                  <a:pt x="73141" y="400226"/>
                  <a:pt x="73141" y="400150"/>
                  <a:pt x="72989" y="400150"/>
                </a:cubicBezTo>
                <a:close/>
                <a:moveTo>
                  <a:pt x="1652843" y="399922"/>
                </a:moveTo>
                <a:lnTo>
                  <a:pt x="1652615" y="400150"/>
                </a:lnTo>
                <a:cubicBezTo>
                  <a:pt x="1652767" y="400150"/>
                  <a:pt x="1652767" y="400226"/>
                  <a:pt x="1652615" y="400379"/>
                </a:cubicBezTo>
                <a:cubicBezTo>
                  <a:pt x="1652767" y="400226"/>
                  <a:pt x="1652920" y="400150"/>
                  <a:pt x="1653072" y="400150"/>
                </a:cubicBezTo>
                <a:cubicBezTo>
                  <a:pt x="1652920" y="399998"/>
                  <a:pt x="1652843" y="399922"/>
                  <a:pt x="1652843" y="399922"/>
                </a:cubicBezTo>
                <a:close/>
                <a:moveTo>
                  <a:pt x="1431482" y="399922"/>
                </a:moveTo>
                <a:cubicBezTo>
                  <a:pt x="1431482" y="400074"/>
                  <a:pt x="1431444" y="400188"/>
                  <a:pt x="1431368" y="400264"/>
                </a:cubicBezTo>
                <a:cubicBezTo>
                  <a:pt x="1431292" y="400341"/>
                  <a:pt x="1431254" y="400531"/>
                  <a:pt x="1431254" y="400836"/>
                </a:cubicBezTo>
                <a:lnTo>
                  <a:pt x="1431482" y="400836"/>
                </a:lnTo>
                <a:cubicBezTo>
                  <a:pt x="1431787" y="400226"/>
                  <a:pt x="1431940" y="399922"/>
                  <a:pt x="1431940" y="399922"/>
                </a:cubicBezTo>
                <a:close/>
                <a:moveTo>
                  <a:pt x="1095821" y="399922"/>
                </a:moveTo>
                <a:cubicBezTo>
                  <a:pt x="1095364" y="400379"/>
                  <a:pt x="1095136" y="400607"/>
                  <a:pt x="1095136" y="400607"/>
                </a:cubicBezTo>
                <a:cubicBezTo>
                  <a:pt x="1095136" y="400760"/>
                  <a:pt x="1095212" y="400836"/>
                  <a:pt x="1095364" y="400836"/>
                </a:cubicBezTo>
                <a:cubicBezTo>
                  <a:pt x="1095669" y="400531"/>
                  <a:pt x="1095974" y="400303"/>
                  <a:pt x="1096278" y="400150"/>
                </a:cubicBezTo>
                <a:cubicBezTo>
                  <a:pt x="1096126" y="400150"/>
                  <a:pt x="1096050" y="400112"/>
                  <a:pt x="1096050" y="400036"/>
                </a:cubicBezTo>
                <a:cubicBezTo>
                  <a:pt x="1096050" y="399960"/>
                  <a:pt x="1095974" y="399922"/>
                  <a:pt x="1095821" y="399922"/>
                </a:cubicBezTo>
                <a:close/>
                <a:moveTo>
                  <a:pt x="992494" y="399922"/>
                </a:moveTo>
                <a:cubicBezTo>
                  <a:pt x="992342" y="400074"/>
                  <a:pt x="992189" y="400188"/>
                  <a:pt x="992037" y="400264"/>
                </a:cubicBezTo>
                <a:cubicBezTo>
                  <a:pt x="991884" y="400341"/>
                  <a:pt x="991732" y="400455"/>
                  <a:pt x="991580" y="400607"/>
                </a:cubicBezTo>
                <a:cubicBezTo>
                  <a:pt x="991732" y="400607"/>
                  <a:pt x="991808" y="400684"/>
                  <a:pt x="991808" y="400836"/>
                </a:cubicBezTo>
                <a:cubicBezTo>
                  <a:pt x="991961" y="400684"/>
                  <a:pt x="992075" y="400607"/>
                  <a:pt x="992151" y="400607"/>
                </a:cubicBezTo>
                <a:cubicBezTo>
                  <a:pt x="992227" y="400607"/>
                  <a:pt x="992342" y="400531"/>
                  <a:pt x="992494" y="400379"/>
                </a:cubicBezTo>
                <a:cubicBezTo>
                  <a:pt x="992494" y="400379"/>
                  <a:pt x="992494" y="400226"/>
                  <a:pt x="992494" y="399922"/>
                </a:cubicBezTo>
                <a:close/>
                <a:moveTo>
                  <a:pt x="983807" y="399922"/>
                </a:moveTo>
                <a:cubicBezTo>
                  <a:pt x="983655" y="400074"/>
                  <a:pt x="983579" y="400150"/>
                  <a:pt x="983579" y="400150"/>
                </a:cubicBezTo>
                <a:lnTo>
                  <a:pt x="983579" y="400379"/>
                </a:lnTo>
                <a:lnTo>
                  <a:pt x="983807" y="400150"/>
                </a:lnTo>
                <a:close/>
                <a:moveTo>
                  <a:pt x="137302" y="399922"/>
                </a:moveTo>
                <a:cubicBezTo>
                  <a:pt x="136997" y="400531"/>
                  <a:pt x="136882" y="400874"/>
                  <a:pt x="136959" y="400950"/>
                </a:cubicBezTo>
                <a:cubicBezTo>
                  <a:pt x="137035" y="401026"/>
                  <a:pt x="137454" y="401065"/>
                  <a:pt x="138216" y="401065"/>
                </a:cubicBezTo>
                <a:cubicBezTo>
                  <a:pt x="137606" y="400455"/>
                  <a:pt x="137302" y="400074"/>
                  <a:pt x="137302" y="399922"/>
                </a:cubicBezTo>
                <a:close/>
                <a:moveTo>
                  <a:pt x="120385" y="399922"/>
                </a:moveTo>
                <a:cubicBezTo>
                  <a:pt x="120233" y="400074"/>
                  <a:pt x="120080" y="400188"/>
                  <a:pt x="119928" y="400264"/>
                </a:cubicBezTo>
                <a:cubicBezTo>
                  <a:pt x="119776" y="400341"/>
                  <a:pt x="119623" y="400455"/>
                  <a:pt x="119471" y="400607"/>
                </a:cubicBezTo>
                <a:cubicBezTo>
                  <a:pt x="119623" y="400607"/>
                  <a:pt x="119699" y="400645"/>
                  <a:pt x="119699" y="400722"/>
                </a:cubicBezTo>
                <a:cubicBezTo>
                  <a:pt x="119699" y="400798"/>
                  <a:pt x="119776" y="400836"/>
                  <a:pt x="119928" y="400836"/>
                </a:cubicBezTo>
                <a:cubicBezTo>
                  <a:pt x="120080" y="400684"/>
                  <a:pt x="120195" y="400607"/>
                  <a:pt x="120271" y="400607"/>
                </a:cubicBezTo>
                <a:cubicBezTo>
                  <a:pt x="120347" y="400607"/>
                  <a:pt x="120461" y="400531"/>
                  <a:pt x="120614" y="400379"/>
                </a:cubicBezTo>
                <a:cubicBezTo>
                  <a:pt x="120614" y="400226"/>
                  <a:pt x="120538" y="400074"/>
                  <a:pt x="120385" y="399922"/>
                </a:cubicBezTo>
                <a:close/>
                <a:moveTo>
                  <a:pt x="81218" y="399922"/>
                </a:moveTo>
                <a:lnTo>
                  <a:pt x="80990" y="400150"/>
                </a:lnTo>
                <a:cubicBezTo>
                  <a:pt x="81142" y="400150"/>
                  <a:pt x="81142" y="400226"/>
                  <a:pt x="80990" y="400379"/>
                </a:cubicBezTo>
                <a:cubicBezTo>
                  <a:pt x="81142" y="400226"/>
                  <a:pt x="81295" y="400150"/>
                  <a:pt x="81447" y="400150"/>
                </a:cubicBezTo>
                <a:cubicBezTo>
                  <a:pt x="81295" y="399998"/>
                  <a:pt x="81218" y="399922"/>
                  <a:pt x="81218" y="399922"/>
                </a:cubicBezTo>
                <a:close/>
                <a:moveTo>
                  <a:pt x="1932421" y="399693"/>
                </a:moveTo>
                <a:cubicBezTo>
                  <a:pt x="1931354" y="400607"/>
                  <a:pt x="1931126" y="401446"/>
                  <a:pt x="1931735" y="402208"/>
                </a:cubicBezTo>
                <a:lnTo>
                  <a:pt x="1932421" y="402208"/>
                </a:lnTo>
                <a:cubicBezTo>
                  <a:pt x="1932574" y="402055"/>
                  <a:pt x="1932726" y="401865"/>
                  <a:pt x="1932878" y="401636"/>
                </a:cubicBezTo>
                <a:cubicBezTo>
                  <a:pt x="1933031" y="401407"/>
                  <a:pt x="1933183" y="401217"/>
                  <a:pt x="1933336" y="401065"/>
                </a:cubicBezTo>
                <a:cubicBezTo>
                  <a:pt x="1933031" y="400760"/>
                  <a:pt x="1932878" y="400531"/>
                  <a:pt x="1932878" y="400379"/>
                </a:cubicBezTo>
                <a:cubicBezTo>
                  <a:pt x="1932878" y="400226"/>
                  <a:pt x="1932726" y="399998"/>
                  <a:pt x="1932421" y="399693"/>
                </a:cubicBezTo>
                <a:close/>
                <a:moveTo>
                  <a:pt x="1860412" y="399693"/>
                </a:moveTo>
                <a:cubicBezTo>
                  <a:pt x="1860412" y="399998"/>
                  <a:pt x="1860336" y="400188"/>
                  <a:pt x="1860184" y="400264"/>
                </a:cubicBezTo>
                <a:lnTo>
                  <a:pt x="1860107" y="400379"/>
                </a:lnTo>
                <a:lnTo>
                  <a:pt x="1860945" y="400379"/>
                </a:lnTo>
                <a:lnTo>
                  <a:pt x="1860869" y="400264"/>
                </a:lnTo>
                <a:cubicBezTo>
                  <a:pt x="1860869" y="400188"/>
                  <a:pt x="1860717" y="399998"/>
                  <a:pt x="1860412" y="399693"/>
                </a:cubicBezTo>
                <a:close/>
                <a:moveTo>
                  <a:pt x="1853554" y="399693"/>
                </a:moveTo>
                <a:cubicBezTo>
                  <a:pt x="1853554" y="399998"/>
                  <a:pt x="1853402" y="400150"/>
                  <a:pt x="1853097" y="400150"/>
                </a:cubicBezTo>
                <a:cubicBezTo>
                  <a:pt x="1853097" y="400303"/>
                  <a:pt x="1853135" y="400417"/>
                  <a:pt x="1853211" y="400493"/>
                </a:cubicBezTo>
                <a:cubicBezTo>
                  <a:pt x="1853287" y="400569"/>
                  <a:pt x="1853326" y="400531"/>
                  <a:pt x="1853326" y="400379"/>
                </a:cubicBezTo>
                <a:cubicBezTo>
                  <a:pt x="1853326" y="400379"/>
                  <a:pt x="1853630" y="400226"/>
                  <a:pt x="1854240" y="399922"/>
                </a:cubicBezTo>
                <a:lnTo>
                  <a:pt x="1854011" y="399922"/>
                </a:lnTo>
                <a:cubicBezTo>
                  <a:pt x="1853706" y="399769"/>
                  <a:pt x="1853554" y="399693"/>
                  <a:pt x="1853554" y="399693"/>
                </a:cubicBezTo>
                <a:close/>
                <a:moveTo>
                  <a:pt x="1599808" y="399693"/>
                </a:moveTo>
                <a:cubicBezTo>
                  <a:pt x="1599351" y="399845"/>
                  <a:pt x="1598818" y="400074"/>
                  <a:pt x="1598208" y="400379"/>
                </a:cubicBezTo>
                <a:cubicBezTo>
                  <a:pt x="1597903" y="400531"/>
                  <a:pt x="1597674" y="400607"/>
                  <a:pt x="1597522" y="400607"/>
                </a:cubicBezTo>
                <a:cubicBezTo>
                  <a:pt x="1597217" y="401369"/>
                  <a:pt x="1596951" y="401979"/>
                  <a:pt x="1596722" y="402436"/>
                </a:cubicBezTo>
                <a:cubicBezTo>
                  <a:pt x="1596493" y="402893"/>
                  <a:pt x="1596227" y="403274"/>
                  <a:pt x="1595922" y="403579"/>
                </a:cubicBezTo>
                <a:cubicBezTo>
                  <a:pt x="1596227" y="403884"/>
                  <a:pt x="1596531" y="404113"/>
                  <a:pt x="1596836" y="404265"/>
                </a:cubicBezTo>
                <a:cubicBezTo>
                  <a:pt x="1597294" y="403503"/>
                  <a:pt x="1597751" y="402741"/>
                  <a:pt x="1598208" y="401979"/>
                </a:cubicBezTo>
                <a:cubicBezTo>
                  <a:pt x="1598665" y="401217"/>
                  <a:pt x="1599199" y="400455"/>
                  <a:pt x="1599808" y="399693"/>
                </a:cubicBezTo>
                <a:close/>
                <a:moveTo>
                  <a:pt x="1370446" y="399693"/>
                </a:moveTo>
                <a:cubicBezTo>
                  <a:pt x="1369379" y="400607"/>
                  <a:pt x="1369151" y="401446"/>
                  <a:pt x="1369760" y="402208"/>
                </a:cubicBezTo>
                <a:lnTo>
                  <a:pt x="1370446" y="402208"/>
                </a:lnTo>
                <a:cubicBezTo>
                  <a:pt x="1370599" y="402055"/>
                  <a:pt x="1370751" y="401865"/>
                  <a:pt x="1370903" y="401636"/>
                </a:cubicBezTo>
                <a:cubicBezTo>
                  <a:pt x="1371056" y="401407"/>
                  <a:pt x="1371208" y="401217"/>
                  <a:pt x="1371361" y="401065"/>
                </a:cubicBezTo>
                <a:cubicBezTo>
                  <a:pt x="1371056" y="400760"/>
                  <a:pt x="1370903" y="400531"/>
                  <a:pt x="1370903" y="400379"/>
                </a:cubicBezTo>
                <a:cubicBezTo>
                  <a:pt x="1370903" y="400226"/>
                  <a:pt x="1370751" y="399998"/>
                  <a:pt x="1370446" y="399693"/>
                </a:cubicBezTo>
                <a:close/>
                <a:moveTo>
                  <a:pt x="1298437" y="399693"/>
                </a:moveTo>
                <a:cubicBezTo>
                  <a:pt x="1298437" y="399998"/>
                  <a:pt x="1298361" y="400188"/>
                  <a:pt x="1298208" y="400264"/>
                </a:cubicBezTo>
                <a:lnTo>
                  <a:pt x="1298132" y="400379"/>
                </a:lnTo>
                <a:lnTo>
                  <a:pt x="1298970" y="400379"/>
                </a:lnTo>
                <a:lnTo>
                  <a:pt x="1298894" y="400264"/>
                </a:lnTo>
                <a:cubicBezTo>
                  <a:pt x="1298894" y="400188"/>
                  <a:pt x="1298742" y="399998"/>
                  <a:pt x="1298437" y="399693"/>
                </a:cubicBezTo>
                <a:close/>
                <a:moveTo>
                  <a:pt x="1291579" y="399693"/>
                </a:moveTo>
                <a:cubicBezTo>
                  <a:pt x="1291579" y="399998"/>
                  <a:pt x="1291427" y="400150"/>
                  <a:pt x="1291122" y="400150"/>
                </a:cubicBezTo>
                <a:cubicBezTo>
                  <a:pt x="1291122" y="400303"/>
                  <a:pt x="1291160" y="400417"/>
                  <a:pt x="1291236" y="400493"/>
                </a:cubicBezTo>
                <a:cubicBezTo>
                  <a:pt x="1291312" y="400569"/>
                  <a:pt x="1291350" y="400531"/>
                  <a:pt x="1291350" y="400379"/>
                </a:cubicBezTo>
                <a:cubicBezTo>
                  <a:pt x="1291350" y="400379"/>
                  <a:pt x="1291655" y="400226"/>
                  <a:pt x="1292265" y="399922"/>
                </a:cubicBezTo>
                <a:lnTo>
                  <a:pt x="1292036" y="399922"/>
                </a:lnTo>
                <a:cubicBezTo>
                  <a:pt x="1291731" y="399769"/>
                  <a:pt x="1291579" y="399693"/>
                  <a:pt x="1291579" y="399693"/>
                </a:cubicBezTo>
                <a:close/>
                <a:moveTo>
                  <a:pt x="1102679" y="399693"/>
                </a:moveTo>
                <a:cubicBezTo>
                  <a:pt x="1102527" y="399998"/>
                  <a:pt x="1102336" y="400264"/>
                  <a:pt x="1102108" y="400493"/>
                </a:cubicBezTo>
                <a:cubicBezTo>
                  <a:pt x="1101879" y="400722"/>
                  <a:pt x="1101689" y="400988"/>
                  <a:pt x="1101536" y="401293"/>
                </a:cubicBezTo>
                <a:cubicBezTo>
                  <a:pt x="1101231" y="401293"/>
                  <a:pt x="1101308" y="401598"/>
                  <a:pt x="1101765" y="402208"/>
                </a:cubicBezTo>
                <a:cubicBezTo>
                  <a:pt x="1102070" y="401750"/>
                  <a:pt x="1102298" y="401369"/>
                  <a:pt x="1102451" y="401065"/>
                </a:cubicBezTo>
                <a:cubicBezTo>
                  <a:pt x="1102603" y="400760"/>
                  <a:pt x="1102832" y="400455"/>
                  <a:pt x="1103136" y="400150"/>
                </a:cubicBezTo>
                <a:cubicBezTo>
                  <a:pt x="1103136" y="400150"/>
                  <a:pt x="1102984" y="399998"/>
                  <a:pt x="1102679" y="399693"/>
                </a:cubicBezTo>
                <a:close/>
                <a:moveTo>
                  <a:pt x="436996" y="399693"/>
                </a:moveTo>
                <a:cubicBezTo>
                  <a:pt x="435929" y="400607"/>
                  <a:pt x="435701" y="401446"/>
                  <a:pt x="436310" y="402208"/>
                </a:cubicBezTo>
                <a:lnTo>
                  <a:pt x="436996" y="402208"/>
                </a:lnTo>
                <a:cubicBezTo>
                  <a:pt x="437149" y="402055"/>
                  <a:pt x="437301" y="401865"/>
                  <a:pt x="437453" y="401636"/>
                </a:cubicBezTo>
                <a:cubicBezTo>
                  <a:pt x="437606" y="401407"/>
                  <a:pt x="437758" y="401217"/>
                  <a:pt x="437911" y="401065"/>
                </a:cubicBezTo>
                <a:cubicBezTo>
                  <a:pt x="437606" y="400760"/>
                  <a:pt x="437453" y="400531"/>
                  <a:pt x="437453" y="400379"/>
                </a:cubicBezTo>
                <a:cubicBezTo>
                  <a:pt x="437453" y="400226"/>
                  <a:pt x="437301" y="399998"/>
                  <a:pt x="436996" y="399693"/>
                </a:cubicBezTo>
                <a:close/>
                <a:moveTo>
                  <a:pt x="364987" y="399693"/>
                </a:moveTo>
                <a:cubicBezTo>
                  <a:pt x="364987" y="399998"/>
                  <a:pt x="364911" y="400188"/>
                  <a:pt x="364759" y="400264"/>
                </a:cubicBezTo>
                <a:lnTo>
                  <a:pt x="364682" y="400379"/>
                </a:lnTo>
                <a:lnTo>
                  <a:pt x="365520" y="400379"/>
                </a:lnTo>
                <a:lnTo>
                  <a:pt x="365444" y="400264"/>
                </a:lnTo>
                <a:cubicBezTo>
                  <a:pt x="365444" y="400188"/>
                  <a:pt x="365292" y="399998"/>
                  <a:pt x="364987" y="399693"/>
                </a:cubicBezTo>
                <a:close/>
                <a:moveTo>
                  <a:pt x="358129" y="399693"/>
                </a:moveTo>
                <a:cubicBezTo>
                  <a:pt x="358129" y="399998"/>
                  <a:pt x="357977" y="400150"/>
                  <a:pt x="357672" y="400150"/>
                </a:cubicBezTo>
                <a:cubicBezTo>
                  <a:pt x="357672" y="400303"/>
                  <a:pt x="357710" y="400417"/>
                  <a:pt x="357786" y="400493"/>
                </a:cubicBezTo>
                <a:cubicBezTo>
                  <a:pt x="357862" y="400569"/>
                  <a:pt x="357901" y="400531"/>
                  <a:pt x="357901" y="400379"/>
                </a:cubicBezTo>
                <a:cubicBezTo>
                  <a:pt x="357901" y="400379"/>
                  <a:pt x="358205" y="400226"/>
                  <a:pt x="358815" y="399922"/>
                </a:cubicBezTo>
                <a:lnTo>
                  <a:pt x="358586" y="399922"/>
                </a:lnTo>
                <a:cubicBezTo>
                  <a:pt x="358282" y="399769"/>
                  <a:pt x="358129" y="399693"/>
                  <a:pt x="358129" y="399693"/>
                </a:cubicBezTo>
                <a:close/>
                <a:moveTo>
                  <a:pt x="294197" y="399693"/>
                </a:moveTo>
                <a:cubicBezTo>
                  <a:pt x="293893" y="399998"/>
                  <a:pt x="293664" y="400303"/>
                  <a:pt x="293511" y="400607"/>
                </a:cubicBezTo>
                <a:cubicBezTo>
                  <a:pt x="293359" y="400912"/>
                  <a:pt x="293131" y="401217"/>
                  <a:pt x="292826" y="401522"/>
                </a:cubicBezTo>
                <a:cubicBezTo>
                  <a:pt x="292978" y="401827"/>
                  <a:pt x="293131" y="402055"/>
                  <a:pt x="293283" y="402208"/>
                </a:cubicBezTo>
                <a:cubicBezTo>
                  <a:pt x="293588" y="401750"/>
                  <a:pt x="293854" y="401369"/>
                  <a:pt x="294083" y="401065"/>
                </a:cubicBezTo>
                <a:cubicBezTo>
                  <a:pt x="294312" y="400760"/>
                  <a:pt x="294578" y="400455"/>
                  <a:pt x="294883" y="400150"/>
                </a:cubicBezTo>
                <a:cubicBezTo>
                  <a:pt x="294731" y="399998"/>
                  <a:pt x="294616" y="399922"/>
                  <a:pt x="294540" y="399922"/>
                </a:cubicBezTo>
                <a:cubicBezTo>
                  <a:pt x="294464" y="399922"/>
                  <a:pt x="294350" y="399845"/>
                  <a:pt x="294197" y="399693"/>
                </a:cubicBezTo>
                <a:close/>
                <a:moveTo>
                  <a:pt x="28183" y="399693"/>
                </a:moveTo>
                <a:cubicBezTo>
                  <a:pt x="27726" y="399845"/>
                  <a:pt x="27193" y="400074"/>
                  <a:pt x="26583" y="400379"/>
                </a:cubicBezTo>
                <a:cubicBezTo>
                  <a:pt x="26278" y="400531"/>
                  <a:pt x="26049" y="400607"/>
                  <a:pt x="25897" y="400607"/>
                </a:cubicBezTo>
                <a:cubicBezTo>
                  <a:pt x="25592" y="401369"/>
                  <a:pt x="25326" y="401979"/>
                  <a:pt x="25097" y="402436"/>
                </a:cubicBezTo>
                <a:cubicBezTo>
                  <a:pt x="24868" y="402893"/>
                  <a:pt x="24602" y="403274"/>
                  <a:pt x="24297" y="403579"/>
                </a:cubicBezTo>
                <a:cubicBezTo>
                  <a:pt x="24602" y="403884"/>
                  <a:pt x="24907" y="404113"/>
                  <a:pt x="25211" y="404265"/>
                </a:cubicBezTo>
                <a:cubicBezTo>
                  <a:pt x="25669" y="403503"/>
                  <a:pt x="26126" y="402741"/>
                  <a:pt x="26583" y="401979"/>
                </a:cubicBezTo>
                <a:cubicBezTo>
                  <a:pt x="27040" y="401217"/>
                  <a:pt x="27574" y="400455"/>
                  <a:pt x="28183" y="399693"/>
                </a:cubicBezTo>
                <a:close/>
                <a:moveTo>
                  <a:pt x="287873" y="399541"/>
                </a:moveTo>
                <a:lnTo>
                  <a:pt x="287111" y="399922"/>
                </a:lnTo>
                <a:cubicBezTo>
                  <a:pt x="286806" y="400074"/>
                  <a:pt x="286806" y="400531"/>
                  <a:pt x="287111" y="401293"/>
                </a:cubicBezTo>
                <a:cubicBezTo>
                  <a:pt x="287263" y="400836"/>
                  <a:pt x="287415" y="400455"/>
                  <a:pt x="287568" y="400150"/>
                </a:cubicBezTo>
                <a:close/>
                <a:moveTo>
                  <a:pt x="1926935" y="399464"/>
                </a:moveTo>
                <a:cubicBezTo>
                  <a:pt x="1926630" y="400226"/>
                  <a:pt x="1926325" y="400912"/>
                  <a:pt x="1926020" y="401522"/>
                </a:cubicBezTo>
                <a:cubicBezTo>
                  <a:pt x="1925716" y="402131"/>
                  <a:pt x="1926096" y="402589"/>
                  <a:pt x="1927163" y="402893"/>
                </a:cubicBezTo>
                <a:cubicBezTo>
                  <a:pt x="1927468" y="401674"/>
                  <a:pt x="1927621" y="400950"/>
                  <a:pt x="1927621" y="400722"/>
                </a:cubicBezTo>
                <a:cubicBezTo>
                  <a:pt x="1927621" y="400493"/>
                  <a:pt x="1927392" y="400074"/>
                  <a:pt x="1926935" y="399464"/>
                </a:cubicBezTo>
                <a:close/>
                <a:moveTo>
                  <a:pt x="1920991" y="399464"/>
                </a:moveTo>
                <a:cubicBezTo>
                  <a:pt x="1920229" y="399464"/>
                  <a:pt x="1919696" y="399617"/>
                  <a:pt x="1919391" y="399922"/>
                </a:cubicBezTo>
                <a:cubicBezTo>
                  <a:pt x="1919086" y="400226"/>
                  <a:pt x="1918781" y="400760"/>
                  <a:pt x="1918477" y="401522"/>
                </a:cubicBezTo>
                <a:cubicBezTo>
                  <a:pt x="1919086" y="401065"/>
                  <a:pt x="1919581" y="400684"/>
                  <a:pt x="1919962" y="400379"/>
                </a:cubicBezTo>
                <a:cubicBezTo>
                  <a:pt x="1920344" y="400074"/>
                  <a:pt x="1920686" y="399769"/>
                  <a:pt x="1920991" y="399464"/>
                </a:cubicBezTo>
                <a:close/>
                <a:moveTo>
                  <a:pt x="1914819" y="399464"/>
                </a:moveTo>
                <a:cubicBezTo>
                  <a:pt x="1914362" y="399769"/>
                  <a:pt x="1913828" y="399998"/>
                  <a:pt x="1913219" y="400150"/>
                </a:cubicBezTo>
                <a:cubicBezTo>
                  <a:pt x="1912609" y="400303"/>
                  <a:pt x="1911923" y="400531"/>
                  <a:pt x="1911161" y="400836"/>
                </a:cubicBezTo>
                <a:cubicBezTo>
                  <a:pt x="1911161" y="400988"/>
                  <a:pt x="1911085" y="401141"/>
                  <a:pt x="1910933" y="401293"/>
                </a:cubicBezTo>
                <a:cubicBezTo>
                  <a:pt x="1910628" y="402208"/>
                  <a:pt x="1910552" y="402893"/>
                  <a:pt x="1910704" y="403351"/>
                </a:cubicBezTo>
                <a:cubicBezTo>
                  <a:pt x="1911009" y="403503"/>
                  <a:pt x="1911276" y="403579"/>
                  <a:pt x="1911504" y="403579"/>
                </a:cubicBezTo>
                <a:cubicBezTo>
                  <a:pt x="1911733" y="403579"/>
                  <a:pt x="1912000" y="403655"/>
                  <a:pt x="1912304" y="403808"/>
                </a:cubicBezTo>
                <a:cubicBezTo>
                  <a:pt x="1912457" y="403503"/>
                  <a:pt x="1912533" y="403351"/>
                  <a:pt x="1912533" y="403351"/>
                </a:cubicBezTo>
                <a:cubicBezTo>
                  <a:pt x="1912533" y="403046"/>
                  <a:pt x="1912380" y="402893"/>
                  <a:pt x="1912076" y="402893"/>
                </a:cubicBezTo>
                <a:cubicBezTo>
                  <a:pt x="1912380" y="401979"/>
                  <a:pt x="1912800" y="401331"/>
                  <a:pt x="1913333" y="400950"/>
                </a:cubicBezTo>
                <a:cubicBezTo>
                  <a:pt x="1913866" y="400569"/>
                  <a:pt x="1914362" y="400074"/>
                  <a:pt x="1914819" y="399464"/>
                </a:cubicBezTo>
                <a:close/>
                <a:moveTo>
                  <a:pt x="1837552" y="399464"/>
                </a:moveTo>
                <a:lnTo>
                  <a:pt x="1837323" y="399693"/>
                </a:lnTo>
                <a:cubicBezTo>
                  <a:pt x="1837476" y="399998"/>
                  <a:pt x="1837514" y="400188"/>
                  <a:pt x="1837438" y="400264"/>
                </a:cubicBezTo>
                <a:cubicBezTo>
                  <a:pt x="1837362" y="400341"/>
                  <a:pt x="1837400" y="400455"/>
                  <a:pt x="1837552" y="400607"/>
                </a:cubicBezTo>
                <a:cubicBezTo>
                  <a:pt x="1837704" y="400455"/>
                  <a:pt x="1837857" y="400379"/>
                  <a:pt x="1838009" y="400379"/>
                </a:cubicBezTo>
                <a:cubicBezTo>
                  <a:pt x="1838162" y="400379"/>
                  <a:pt x="1838238" y="400303"/>
                  <a:pt x="1838238" y="400150"/>
                </a:cubicBezTo>
                <a:close/>
                <a:moveTo>
                  <a:pt x="1774306" y="399464"/>
                </a:moveTo>
                <a:lnTo>
                  <a:pt x="1774306" y="399922"/>
                </a:lnTo>
                <a:cubicBezTo>
                  <a:pt x="1774459" y="399769"/>
                  <a:pt x="1774611" y="399655"/>
                  <a:pt x="1774763" y="399579"/>
                </a:cubicBezTo>
                <a:lnTo>
                  <a:pt x="1774916" y="399464"/>
                </a:lnTo>
                <a:close/>
                <a:moveTo>
                  <a:pt x="1771792" y="399464"/>
                </a:moveTo>
                <a:cubicBezTo>
                  <a:pt x="1771487" y="399617"/>
                  <a:pt x="1771220" y="399769"/>
                  <a:pt x="1770991" y="399922"/>
                </a:cubicBezTo>
                <a:cubicBezTo>
                  <a:pt x="1770763" y="400074"/>
                  <a:pt x="1770496" y="400226"/>
                  <a:pt x="1770191" y="400379"/>
                </a:cubicBezTo>
                <a:cubicBezTo>
                  <a:pt x="1770191" y="400684"/>
                  <a:pt x="1770229" y="400912"/>
                  <a:pt x="1770306" y="401065"/>
                </a:cubicBezTo>
                <a:cubicBezTo>
                  <a:pt x="1770382" y="401217"/>
                  <a:pt x="1770420" y="401522"/>
                  <a:pt x="1770420" y="401979"/>
                </a:cubicBezTo>
                <a:cubicBezTo>
                  <a:pt x="1771487" y="400912"/>
                  <a:pt x="1772058" y="400303"/>
                  <a:pt x="1772134" y="400150"/>
                </a:cubicBezTo>
                <a:cubicBezTo>
                  <a:pt x="1772211" y="399998"/>
                  <a:pt x="1772096" y="399769"/>
                  <a:pt x="1771792" y="399464"/>
                </a:cubicBezTo>
                <a:close/>
                <a:moveTo>
                  <a:pt x="1767220" y="399464"/>
                </a:moveTo>
                <a:cubicBezTo>
                  <a:pt x="1766610" y="399617"/>
                  <a:pt x="1765962" y="399693"/>
                  <a:pt x="1765276" y="399693"/>
                </a:cubicBezTo>
                <a:cubicBezTo>
                  <a:pt x="1764591" y="399693"/>
                  <a:pt x="1763943" y="399922"/>
                  <a:pt x="1763333" y="400379"/>
                </a:cubicBezTo>
                <a:cubicBezTo>
                  <a:pt x="1763181" y="400531"/>
                  <a:pt x="1763105" y="400760"/>
                  <a:pt x="1763105" y="401065"/>
                </a:cubicBezTo>
                <a:cubicBezTo>
                  <a:pt x="1763410" y="401217"/>
                  <a:pt x="1763752" y="401293"/>
                  <a:pt x="1764133" y="401293"/>
                </a:cubicBezTo>
                <a:cubicBezTo>
                  <a:pt x="1764514" y="401293"/>
                  <a:pt x="1764857" y="401369"/>
                  <a:pt x="1765162" y="401522"/>
                </a:cubicBezTo>
                <a:cubicBezTo>
                  <a:pt x="1766077" y="400760"/>
                  <a:pt x="1766991" y="400226"/>
                  <a:pt x="1767905" y="399922"/>
                </a:cubicBezTo>
                <a:cubicBezTo>
                  <a:pt x="1768058" y="399922"/>
                  <a:pt x="1767829" y="399769"/>
                  <a:pt x="1767220" y="399464"/>
                </a:cubicBezTo>
                <a:close/>
                <a:moveTo>
                  <a:pt x="1711898" y="399464"/>
                </a:moveTo>
                <a:cubicBezTo>
                  <a:pt x="1711136" y="399769"/>
                  <a:pt x="1710679" y="399960"/>
                  <a:pt x="1710527" y="400036"/>
                </a:cubicBezTo>
                <a:cubicBezTo>
                  <a:pt x="1710374" y="400112"/>
                  <a:pt x="1710146" y="400303"/>
                  <a:pt x="1709841" y="400607"/>
                </a:cubicBezTo>
                <a:cubicBezTo>
                  <a:pt x="1709841" y="400760"/>
                  <a:pt x="1709879" y="400874"/>
                  <a:pt x="1709955" y="400950"/>
                </a:cubicBezTo>
                <a:cubicBezTo>
                  <a:pt x="1710031" y="401026"/>
                  <a:pt x="1710070" y="401217"/>
                  <a:pt x="1710070" y="401522"/>
                </a:cubicBezTo>
                <a:cubicBezTo>
                  <a:pt x="1710984" y="400607"/>
                  <a:pt x="1711594" y="399922"/>
                  <a:pt x="1711898" y="399464"/>
                </a:cubicBezTo>
                <a:close/>
                <a:moveTo>
                  <a:pt x="1705955" y="399464"/>
                </a:moveTo>
                <a:cubicBezTo>
                  <a:pt x="1705345" y="399769"/>
                  <a:pt x="1704736" y="399922"/>
                  <a:pt x="1704126" y="399922"/>
                </a:cubicBezTo>
                <a:lnTo>
                  <a:pt x="1702069" y="400607"/>
                </a:lnTo>
                <a:cubicBezTo>
                  <a:pt x="1701764" y="401827"/>
                  <a:pt x="1701687" y="402741"/>
                  <a:pt x="1701840" y="403351"/>
                </a:cubicBezTo>
                <a:cubicBezTo>
                  <a:pt x="1701992" y="403503"/>
                  <a:pt x="1702183" y="403579"/>
                  <a:pt x="1702412" y="403579"/>
                </a:cubicBezTo>
                <a:cubicBezTo>
                  <a:pt x="1702640" y="403579"/>
                  <a:pt x="1702907" y="403732"/>
                  <a:pt x="1703212" y="404036"/>
                </a:cubicBezTo>
                <a:cubicBezTo>
                  <a:pt x="1703212" y="403579"/>
                  <a:pt x="1703059" y="403046"/>
                  <a:pt x="1702754" y="402436"/>
                </a:cubicBezTo>
                <a:cubicBezTo>
                  <a:pt x="1703364" y="401827"/>
                  <a:pt x="1703821" y="401217"/>
                  <a:pt x="1704126" y="400607"/>
                </a:cubicBezTo>
                <a:cubicBezTo>
                  <a:pt x="1705040" y="400455"/>
                  <a:pt x="1705726" y="400226"/>
                  <a:pt x="1706183" y="399922"/>
                </a:cubicBezTo>
                <a:cubicBezTo>
                  <a:pt x="1706183" y="399769"/>
                  <a:pt x="1706107" y="399617"/>
                  <a:pt x="1705955" y="399464"/>
                </a:cubicBezTo>
                <a:close/>
                <a:moveTo>
                  <a:pt x="1595922" y="399464"/>
                </a:moveTo>
                <a:cubicBezTo>
                  <a:pt x="1596227" y="399769"/>
                  <a:pt x="1596227" y="400074"/>
                  <a:pt x="1595922" y="400379"/>
                </a:cubicBezTo>
                <a:lnTo>
                  <a:pt x="1596151" y="400379"/>
                </a:lnTo>
                <a:cubicBezTo>
                  <a:pt x="1596303" y="400074"/>
                  <a:pt x="1596379" y="399769"/>
                  <a:pt x="1596379" y="399464"/>
                </a:cubicBezTo>
                <a:close/>
                <a:moveTo>
                  <a:pt x="1542887" y="399464"/>
                </a:moveTo>
                <a:cubicBezTo>
                  <a:pt x="1542582" y="400074"/>
                  <a:pt x="1542430" y="400379"/>
                  <a:pt x="1542430" y="400379"/>
                </a:cubicBezTo>
                <a:cubicBezTo>
                  <a:pt x="1543039" y="400379"/>
                  <a:pt x="1543649" y="400455"/>
                  <a:pt x="1544258" y="400607"/>
                </a:cubicBezTo>
                <a:cubicBezTo>
                  <a:pt x="1543953" y="400303"/>
                  <a:pt x="1543687" y="400074"/>
                  <a:pt x="1543458" y="399922"/>
                </a:cubicBezTo>
                <a:cubicBezTo>
                  <a:pt x="1543230" y="399769"/>
                  <a:pt x="1543039" y="399617"/>
                  <a:pt x="1542887" y="399464"/>
                </a:cubicBezTo>
                <a:close/>
                <a:moveTo>
                  <a:pt x="1483679" y="399464"/>
                </a:moveTo>
                <a:lnTo>
                  <a:pt x="1483451" y="399693"/>
                </a:lnTo>
                <a:lnTo>
                  <a:pt x="1483908" y="399693"/>
                </a:lnTo>
                <a:cubicBezTo>
                  <a:pt x="1483756" y="399541"/>
                  <a:pt x="1483679" y="399464"/>
                  <a:pt x="1483679" y="399464"/>
                </a:cubicBezTo>
                <a:close/>
                <a:moveTo>
                  <a:pt x="1480707" y="399464"/>
                </a:moveTo>
                <a:cubicBezTo>
                  <a:pt x="1480403" y="399617"/>
                  <a:pt x="1480174" y="399769"/>
                  <a:pt x="1480022" y="399922"/>
                </a:cubicBezTo>
                <a:cubicBezTo>
                  <a:pt x="1480022" y="400074"/>
                  <a:pt x="1480060" y="400150"/>
                  <a:pt x="1480136" y="400150"/>
                </a:cubicBezTo>
                <a:lnTo>
                  <a:pt x="1480233" y="400344"/>
                </a:lnTo>
                <a:lnTo>
                  <a:pt x="1480479" y="400036"/>
                </a:lnTo>
                <a:cubicBezTo>
                  <a:pt x="1480479" y="399960"/>
                  <a:pt x="1480555" y="399769"/>
                  <a:pt x="1480707" y="399464"/>
                </a:cubicBezTo>
                <a:close/>
                <a:moveTo>
                  <a:pt x="1364960" y="399464"/>
                </a:moveTo>
                <a:cubicBezTo>
                  <a:pt x="1364655" y="400226"/>
                  <a:pt x="1364350" y="400912"/>
                  <a:pt x="1364045" y="401522"/>
                </a:cubicBezTo>
                <a:cubicBezTo>
                  <a:pt x="1363741" y="402131"/>
                  <a:pt x="1364122" y="402589"/>
                  <a:pt x="1365188" y="402893"/>
                </a:cubicBezTo>
                <a:cubicBezTo>
                  <a:pt x="1365493" y="401674"/>
                  <a:pt x="1365645" y="400950"/>
                  <a:pt x="1365645" y="400722"/>
                </a:cubicBezTo>
                <a:cubicBezTo>
                  <a:pt x="1365645" y="400493"/>
                  <a:pt x="1365417" y="400074"/>
                  <a:pt x="1364960" y="399464"/>
                </a:cubicBezTo>
                <a:close/>
                <a:moveTo>
                  <a:pt x="1359016" y="399464"/>
                </a:moveTo>
                <a:cubicBezTo>
                  <a:pt x="1358254" y="399464"/>
                  <a:pt x="1357721" y="399617"/>
                  <a:pt x="1357416" y="399922"/>
                </a:cubicBezTo>
                <a:cubicBezTo>
                  <a:pt x="1357111" y="400226"/>
                  <a:pt x="1356806" y="400760"/>
                  <a:pt x="1356502" y="401522"/>
                </a:cubicBezTo>
                <a:cubicBezTo>
                  <a:pt x="1357111" y="401065"/>
                  <a:pt x="1357606" y="400684"/>
                  <a:pt x="1357987" y="400379"/>
                </a:cubicBezTo>
                <a:cubicBezTo>
                  <a:pt x="1358368" y="400074"/>
                  <a:pt x="1358711" y="399769"/>
                  <a:pt x="1359016" y="399464"/>
                </a:cubicBezTo>
                <a:close/>
                <a:moveTo>
                  <a:pt x="1352844" y="399464"/>
                </a:moveTo>
                <a:cubicBezTo>
                  <a:pt x="1352387" y="399769"/>
                  <a:pt x="1351853" y="399998"/>
                  <a:pt x="1351244" y="400150"/>
                </a:cubicBezTo>
                <a:cubicBezTo>
                  <a:pt x="1350634" y="400303"/>
                  <a:pt x="1349948" y="400531"/>
                  <a:pt x="1349186" y="400836"/>
                </a:cubicBezTo>
                <a:cubicBezTo>
                  <a:pt x="1349186" y="400988"/>
                  <a:pt x="1349110" y="401141"/>
                  <a:pt x="1348958" y="401293"/>
                </a:cubicBezTo>
                <a:cubicBezTo>
                  <a:pt x="1348653" y="402208"/>
                  <a:pt x="1348577" y="402893"/>
                  <a:pt x="1348729" y="403351"/>
                </a:cubicBezTo>
                <a:cubicBezTo>
                  <a:pt x="1349034" y="403503"/>
                  <a:pt x="1349301" y="403579"/>
                  <a:pt x="1349529" y="403579"/>
                </a:cubicBezTo>
                <a:cubicBezTo>
                  <a:pt x="1349758" y="403579"/>
                  <a:pt x="1350025" y="403655"/>
                  <a:pt x="1350329" y="403808"/>
                </a:cubicBezTo>
                <a:cubicBezTo>
                  <a:pt x="1350482" y="403503"/>
                  <a:pt x="1350558" y="403351"/>
                  <a:pt x="1350558" y="403351"/>
                </a:cubicBezTo>
                <a:cubicBezTo>
                  <a:pt x="1350558" y="403046"/>
                  <a:pt x="1350406" y="402893"/>
                  <a:pt x="1350101" y="402893"/>
                </a:cubicBezTo>
                <a:cubicBezTo>
                  <a:pt x="1350406" y="401979"/>
                  <a:pt x="1350825" y="401331"/>
                  <a:pt x="1351358" y="400950"/>
                </a:cubicBezTo>
                <a:cubicBezTo>
                  <a:pt x="1351891" y="400569"/>
                  <a:pt x="1352387" y="400074"/>
                  <a:pt x="1352844" y="399464"/>
                </a:cubicBezTo>
                <a:close/>
                <a:moveTo>
                  <a:pt x="1275577" y="399464"/>
                </a:moveTo>
                <a:lnTo>
                  <a:pt x="1275348" y="399693"/>
                </a:lnTo>
                <a:cubicBezTo>
                  <a:pt x="1275501" y="399998"/>
                  <a:pt x="1275539" y="400188"/>
                  <a:pt x="1275463" y="400264"/>
                </a:cubicBezTo>
                <a:cubicBezTo>
                  <a:pt x="1275387" y="400341"/>
                  <a:pt x="1275425" y="400455"/>
                  <a:pt x="1275577" y="400607"/>
                </a:cubicBezTo>
                <a:cubicBezTo>
                  <a:pt x="1275730" y="400455"/>
                  <a:pt x="1275882" y="400379"/>
                  <a:pt x="1276034" y="400379"/>
                </a:cubicBezTo>
                <a:cubicBezTo>
                  <a:pt x="1276187" y="400379"/>
                  <a:pt x="1276263" y="400303"/>
                  <a:pt x="1276263" y="400150"/>
                </a:cubicBezTo>
                <a:close/>
                <a:moveTo>
                  <a:pt x="1098336" y="399464"/>
                </a:moveTo>
                <a:lnTo>
                  <a:pt x="1098336" y="399693"/>
                </a:lnTo>
                <a:lnTo>
                  <a:pt x="1098565" y="399693"/>
                </a:lnTo>
                <a:close/>
                <a:moveTo>
                  <a:pt x="1046444" y="399464"/>
                </a:moveTo>
                <a:cubicBezTo>
                  <a:pt x="1046444" y="399617"/>
                  <a:pt x="1046520" y="399693"/>
                  <a:pt x="1046672" y="399693"/>
                </a:cubicBezTo>
                <a:lnTo>
                  <a:pt x="1046672" y="399464"/>
                </a:lnTo>
                <a:close/>
                <a:moveTo>
                  <a:pt x="893510" y="399464"/>
                </a:moveTo>
                <a:lnTo>
                  <a:pt x="893510" y="399693"/>
                </a:lnTo>
                <a:lnTo>
                  <a:pt x="893510" y="399922"/>
                </a:lnTo>
                <a:cubicBezTo>
                  <a:pt x="893510" y="399769"/>
                  <a:pt x="893548" y="399693"/>
                  <a:pt x="893625" y="399693"/>
                </a:cubicBezTo>
                <a:cubicBezTo>
                  <a:pt x="893701" y="399693"/>
                  <a:pt x="893739" y="399617"/>
                  <a:pt x="893739" y="399464"/>
                </a:cubicBezTo>
                <a:close/>
                <a:moveTo>
                  <a:pt x="752312" y="399464"/>
                </a:moveTo>
                <a:cubicBezTo>
                  <a:pt x="752007" y="400074"/>
                  <a:pt x="751854" y="400379"/>
                  <a:pt x="751854" y="400379"/>
                </a:cubicBezTo>
                <a:cubicBezTo>
                  <a:pt x="752464" y="400379"/>
                  <a:pt x="753074" y="400455"/>
                  <a:pt x="753683" y="400607"/>
                </a:cubicBezTo>
                <a:cubicBezTo>
                  <a:pt x="753378" y="400303"/>
                  <a:pt x="753112" y="400074"/>
                  <a:pt x="752883" y="399922"/>
                </a:cubicBezTo>
                <a:cubicBezTo>
                  <a:pt x="752655" y="399769"/>
                  <a:pt x="752464" y="399617"/>
                  <a:pt x="752312" y="399464"/>
                </a:cubicBezTo>
                <a:close/>
                <a:moveTo>
                  <a:pt x="693104" y="399464"/>
                </a:moveTo>
                <a:lnTo>
                  <a:pt x="692876" y="399693"/>
                </a:lnTo>
                <a:lnTo>
                  <a:pt x="693333" y="399693"/>
                </a:lnTo>
                <a:cubicBezTo>
                  <a:pt x="693181" y="399541"/>
                  <a:pt x="693104" y="399464"/>
                  <a:pt x="693104" y="399464"/>
                </a:cubicBezTo>
                <a:close/>
                <a:moveTo>
                  <a:pt x="690132" y="399464"/>
                </a:moveTo>
                <a:cubicBezTo>
                  <a:pt x="689828" y="399617"/>
                  <a:pt x="689599" y="399769"/>
                  <a:pt x="689447" y="399922"/>
                </a:cubicBezTo>
                <a:cubicBezTo>
                  <a:pt x="689447" y="400074"/>
                  <a:pt x="689485" y="400150"/>
                  <a:pt x="689561" y="400150"/>
                </a:cubicBezTo>
                <a:lnTo>
                  <a:pt x="689658" y="400344"/>
                </a:lnTo>
                <a:lnTo>
                  <a:pt x="689904" y="400036"/>
                </a:lnTo>
                <a:cubicBezTo>
                  <a:pt x="689904" y="399960"/>
                  <a:pt x="689980" y="399769"/>
                  <a:pt x="690132" y="399464"/>
                </a:cubicBezTo>
                <a:close/>
                <a:moveTo>
                  <a:pt x="640831" y="399464"/>
                </a:moveTo>
                <a:lnTo>
                  <a:pt x="640831" y="399922"/>
                </a:lnTo>
                <a:cubicBezTo>
                  <a:pt x="640984" y="399769"/>
                  <a:pt x="641136" y="399655"/>
                  <a:pt x="641288" y="399579"/>
                </a:cubicBezTo>
                <a:lnTo>
                  <a:pt x="641441" y="399464"/>
                </a:lnTo>
                <a:close/>
                <a:moveTo>
                  <a:pt x="638316" y="399464"/>
                </a:moveTo>
                <a:cubicBezTo>
                  <a:pt x="638012" y="399617"/>
                  <a:pt x="637745" y="399769"/>
                  <a:pt x="637516" y="399922"/>
                </a:cubicBezTo>
                <a:cubicBezTo>
                  <a:pt x="637288" y="400074"/>
                  <a:pt x="637021" y="400226"/>
                  <a:pt x="636716" y="400379"/>
                </a:cubicBezTo>
                <a:cubicBezTo>
                  <a:pt x="636716" y="400684"/>
                  <a:pt x="636754" y="400912"/>
                  <a:pt x="636831" y="401065"/>
                </a:cubicBezTo>
                <a:cubicBezTo>
                  <a:pt x="636907" y="401217"/>
                  <a:pt x="636945" y="401522"/>
                  <a:pt x="636945" y="401979"/>
                </a:cubicBezTo>
                <a:cubicBezTo>
                  <a:pt x="638012" y="400912"/>
                  <a:pt x="638583" y="400303"/>
                  <a:pt x="638659" y="400150"/>
                </a:cubicBezTo>
                <a:cubicBezTo>
                  <a:pt x="638736" y="399998"/>
                  <a:pt x="638621" y="399769"/>
                  <a:pt x="638316" y="399464"/>
                </a:cubicBezTo>
                <a:close/>
                <a:moveTo>
                  <a:pt x="633745" y="399464"/>
                </a:moveTo>
                <a:cubicBezTo>
                  <a:pt x="633135" y="399617"/>
                  <a:pt x="632487" y="399693"/>
                  <a:pt x="631801" y="399693"/>
                </a:cubicBezTo>
                <a:cubicBezTo>
                  <a:pt x="631116" y="399693"/>
                  <a:pt x="630468" y="399922"/>
                  <a:pt x="629858" y="400379"/>
                </a:cubicBezTo>
                <a:cubicBezTo>
                  <a:pt x="629706" y="400531"/>
                  <a:pt x="629630" y="400760"/>
                  <a:pt x="629630" y="401065"/>
                </a:cubicBezTo>
                <a:cubicBezTo>
                  <a:pt x="629934" y="401217"/>
                  <a:pt x="630277" y="401293"/>
                  <a:pt x="630658" y="401293"/>
                </a:cubicBezTo>
                <a:cubicBezTo>
                  <a:pt x="631039" y="401293"/>
                  <a:pt x="631382" y="401369"/>
                  <a:pt x="631687" y="401522"/>
                </a:cubicBezTo>
                <a:cubicBezTo>
                  <a:pt x="632602" y="400760"/>
                  <a:pt x="633516" y="400226"/>
                  <a:pt x="634430" y="399922"/>
                </a:cubicBezTo>
                <a:cubicBezTo>
                  <a:pt x="634583" y="399922"/>
                  <a:pt x="634354" y="399769"/>
                  <a:pt x="633745" y="399464"/>
                </a:cubicBezTo>
                <a:close/>
                <a:moveTo>
                  <a:pt x="578423" y="399464"/>
                </a:moveTo>
                <a:cubicBezTo>
                  <a:pt x="577661" y="399769"/>
                  <a:pt x="577204" y="399960"/>
                  <a:pt x="577052" y="400036"/>
                </a:cubicBezTo>
                <a:cubicBezTo>
                  <a:pt x="576899" y="400112"/>
                  <a:pt x="576671" y="400303"/>
                  <a:pt x="576366" y="400607"/>
                </a:cubicBezTo>
                <a:cubicBezTo>
                  <a:pt x="576366" y="400760"/>
                  <a:pt x="576404" y="400874"/>
                  <a:pt x="576480" y="400950"/>
                </a:cubicBezTo>
                <a:cubicBezTo>
                  <a:pt x="576556" y="401026"/>
                  <a:pt x="576595" y="401217"/>
                  <a:pt x="576595" y="401522"/>
                </a:cubicBezTo>
                <a:cubicBezTo>
                  <a:pt x="577509" y="400607"/>
                  <a:pt x="578119" y="399922"/>
                  <a:pt x="578423" y="399464"/>
                </a:cubicBezTo>
                <a:close/>
                <a:moveTo>
                  <a:pt x="572480" y="399464"/>
                </a:moveTo>
                <a:cubicBezTo>
                  <a:pt x="571870" y="399769"/>
                  <a:pt x="571260" y="399922"/>
                  <a:pt x="570651" y="399922"/>
                </a:cubicBezTo>
                <a:lnTo>
                  <a:pt x="568594" y="400607"/>
                </a:lnTo>
                <a:cubicBezTo>
                  <a:pt x="568289" y="401827"/>
                  <a:pt x="568213" y="402741"/>
                  <a:pt x="568365" y="403351"/>
                </a:cubicBezTo>
                <a:cubicBezTo>
                  <a:pt x="568517" y="403503"/>
                  <a:pt x="568708" y="403579"/>
                  <a:pt x="568936" y="403579"/>
                </a:cubicBezTo>
                <a:cubicBezTo>
                  <a:pt x="569165" y="403579"/>
                  <a:pt x="569432" y="403732"/>
                  <a:pt x="569737" y="404036"/>
                </a:cubicBezTo>
                <a:cubicBezTo>
                  <a:pt x="569737" y="403579"/>
                  <a:pt x="569584" y="403046"/>
                  <a:pt x="569279" y="402436"/>
                </a:cubicBezTo>
                <a:cubicBezTo>
                  <a:pt x="569889" y="401827"/>
                  <a:pt x="570346" y="401217"/>
                  <a:pt x="570651" y="400607"/>
                </a:cubicBezTo>
                <a:cubicBezTo>
                  <a:pt x="571565" y="400455"/>
                  <a:pt x="572251" y="400226"/>
                  <a:pt x="572708" y="399922"/>
                </a:cubicBezTo>
                <a:cubicBezTo>
                  <a:pt x="572708" y="399769"/>
                  <a:pt x="572632" y="399617"/>
                  <a:pt x="572480" y="399464"/>
                </a:cubicBezTo>
                <a:close/>
                <a:moveTo>
                  <a:pt x="431510" y="399464"/>
                </a:moveTo>
                <a:cubicBezTo>
                  <a:pt x="431205" y="400226"/>
                  <a:pt x="430900" y="400912"/>
                  <a:pt x="430595" y="401522"/>
                </a:cubicBezTo>
                <a:cubicBezTo>
                  <a:pt x="430291" y="402131"/>
                  <a:pt x="430672" y="402589"/>
                  <a:pt x="431738" y="402893"/>
                </a:cubicBezTo>
                <a:cubicBezTo>
                  <a:pt x="432043" y="401674"/>
                  <a:pt x="432195" y="400950"/>
                  <a:pt x="432195" y="400722"/>
                </a:cubicBezTo>
                <a:cubicBezTo>
                  <a:pt x="432195" y="400493"/>
                  <a:pt x="431967" y="400074"/>
                  <a:pt x="431510" y="399464"/>
                </a:cubicBezTo>
                <a:close/>
                <a:moveTo>
                  <a:pt x="425566" y="399464"/>
                </a:moveTo>
                <a:cubicBezTo>
                  <a:pt x="424804" y="399464"/>
                  <a:pt x="424271" y="399617"/>
                  <a:pt x="423966" y="399922"/>
                </a:cubicBezTo>
                <a:cubicBezTo>
                  <a:pt x="423661" y="400226"/>
                  <a:pt x="423356" y="400760"/>
                  <a:pt x="423052" y="401522"/>
                </a:cubicBezTo>
                <a:cubicBezTo>
                  <a:pt x="423661" y="401065"/>
                  <a:pt x="424156" y="400684"/>
                  <a:pt x="424537" y="400379"/>
                </a:cubicBezTo>
                <a:cubicBezTo>
                  <a:pt x="424918" y="400074"/>
                  <a:pt x="425261" y="399769"/>
                  <a:pt x="425566" y="399464"/>
                </a:cubicBezTo>
                <a:close/>
                <a:moveTo>
                  <a:pt x="419394" y="399464"/>
                </a:moveTo>
                <a:cubicBezTo>
                  <a:pt x="418937" y="399769"/>
                  <a:pt x="418403" y="399998"/>
                  <a:pt x="417794" y="400150"/>
                </a:cubicBezTo>
                <a:cubicBezTo>
                  <a:pt x="417184" y="400303"/>
                  <a:pt x="416498" y="400531"/>
                  <a:pt x="415736" y="400836"/>
                </a:cubicBezTo>
                <a:cubicBezTo>
                  <a:pt x="415736" y="400988"/>
                  <a:pt x="415660" y="401141"/>
                  <a:pt x="415508" y="401293"/>
                </a:cubicBezTo>
                <a:cubicBezTo>
                  <a:pt x="415203" y="402208"/>
                  <a:pt x="415127" y="402893"/>
                  <a:pt x="415279" y="403351"/>
                </a:cubicBezTo>
                <a:cubicBezTo>
                  <a:pt x="415584" y="403503"/>
                  <a:pt x="415851" y="403579"/>
                  <a:pt x="416079" y="403579"/>
                </a:cubicBezTo>
                <a:cubicBezTo>
                  <a:pt x="416308" y="403579"/>
                  <a:pt x="416574" y="403655"/>
                  <a:pt x="416879" y="403808"/>
                </a:cubicBezTo>
                <a:cubicBezTo>
                  <a:pt x="417032" y="403503"/>
                  <a:pt x="417108" y="403351"/>
                  <a:pt x="417108" y="403351"/>
                </a:cubicBezTo>
                <a:cubicBezTo>
                  <a:pt x="417108" y="403046"/>
                  <a:pt x="416955" y="402893"/>
                  <a:pt x="416651" y="402893"/>
                </a:cubicBezTo>
                <a:cubicBezTo>
                  <a:pt x="416955" y="401979"/>
                  <a:pt x="417375" y="401331"/>
                  <a:pt x="417908" y="400950"/>
                </a:cubicBezTo>
                <a:cubicBezTo>
                  <a:pt x="418441" y="400569"/>
                  <a:pt x="418937" y="400074"/>
                  <a:pt x="419394" y="399464"/>
                </a:cubicBezTo>
                <a:close/>
                <a:moveTo>
                  <a:pt x="342127" y="399464"/>
                </a:moveTo>
                <a:lnTo>
                  <a:pt x="341898" y="399693"/>
                </a:lnTo>
                <a:cubicBezTo>
                  <a:pt x="342051" y="399998"/>
                  <a:pt x="342089" y="400188"/>
                  <a:pt x="342013" y="400264"/>
                </a:cubicBezTo>
                <a:cubicBezTo>
                  <a:pt x="341937" y="400341"/>
                  <a:pt x="341975" y="400455"/>
                  <a:pt x="342127" y="400607"/>
                </a:cubicBezTo>
                <a:cubicBezTo>
                  <a:pt x="342280" y="400455"/>
                  <a:pt x="342432" y="400379"/>
                  <a:pt x="342584" y="400379"/>
                </a:cubicBezTo>
                <a:cubicBezTo>
                  <a:pt x="342737" y="400379"/>
                  <a:pt x="342813" y="400303"/>
                  <a:pt x="342813" y="400150"/>
                </a:cubicBezTo>
                <a:close/>
                <a:moveTo>
                  <a:pt x="290082" y="399464"/>
                </a:moveTo>
                <a:lnTo>
                  <a:pt x="289854" y="399693"/>
                </a:lnTo>
                <a:lnTo>
                  <a:pt x="290082" y="399693"/>
                </a:lnTo>
                <a:close/>
                <a:moveTo>
                  <a:pt x="127014" y="399464"/>
                </a:moveTo>
                <a:lnTo>
                  <a:pt x="126100" y="400379"/>
                </a:lnTo>
                <a:lnTo>
                  <a:pt x="127014" y="400379"/>
                </a:lnTo>
                <a:close/>
                <a:moveTo>
                  <a:pt x="123814" y="399464"/>
                </a:moveTo>
                <a:lnTo>
                  <a:pt x="123814" y="399693"/>
                </a:lnTo>
                <a:lnTo>
                  <a:pt x="124043" y="399693"/>
                </a:lnTo>
                <a:cubicBezTo>
                  <a:pt x="124043" y="399541"/>
                  <a:pt x="123967" y="399464"/>
                  <a:pt x="123814" y="399464"/>
                </a:cubicBezTo>
                <a:close/>
                <a:moveTo>
                  <a:pt x="24297" y="399464"/>
                </a:moveTo>
                <a:cubicBezTo>
                  <a:pt x="24602" y="399769"/>
                  <a:pt x="24602" y="400074"/>
                  <a:pt x="24297" y="400379"/>
                </a:cubicBezTo>
                <a:lnTo>
                  <a:pt x="24525" y="400379"/>
                </a:lnTo>
                <a:cubicBezTo>
                  <a:pt x="24678" y="400074"/>
                  <a:pt x="24754" y="399769"/>
                  <a:pt x="24754" y="399464"/>
                </a:cubicBezTo>
                <a:close/>
                <a:moveTo>
                  <a:pt x="1699325" y="399236"/>
                </a:moveTo>
                <a:cubicBezTo>
                  <a:pt x="1699478" y="399845"/>
                  <a:pt x="1699478" y="400226"/>
                  <a:pt x="1699325" y="400379"/>
                </a:cubicBezTo>
                <a:cubicBezTo>
                  <a:pt x="1699325" y="400836"/>
                  <a:pt x="1699249" y="401217"/>
                  <a:pt x="1699097" y="401522"/>
                </a:cubicBezTo>
                <a:cubicBezTo>
                  <a:pt x="1699859" y="400760"/>
                  <a:pt x="1700278" y="400303"/>
                  <a:pt x="1700354" y="400150"/>
                </a:cubicBezTo>
                <a:cubicBezTo>
                  <a:pt x="1700430" y="399998"/>
                  <a:pt x="1700087" y="399693"/>
                  <a:pt x="1699325" y="399236"/>
                </a:cubicBezTo>
                <a:close/>
                <a:moveTo>
                  <a:pt x="911112" y="399236"/>
                </a:moveTo>
                <a:cubicBezTo>
                  <a:pt x="910198" y="399541"/>
                  <a:pt x="909398" y="399807"/>
                  <a:pt x="908712" y="400036"/>
                </a:cubicBezTo>
                <a:cubicBezTo>
                  <a:pt x="908026" y="400264"/>
                  <a:pt x="907379" y="400531"/>
                  <a:pt x="906769" y="400836"/>
                </a:cubicBezTo>
                <a:cubicBezTo>
                  <a:pt x="906617" y="401446"/>
                  <a:pt x="906502" y="401941"/>
                  <a:pt x="906426" y="402322"/>
                </a:cubicBezTo>
                <a:cubicBezTo>
                  <a:pt x="906350" y="402703"/>
                  <a:pt x="906312" y="403046"/>
                  <a:pt x="906312" y="403351"/>
                </a:cubicBezTo>
                <a:cubicBezTo>
                  <a:pt x="906617" y="403503"/>
                  <a:pt x="906845" y="403579"/>
                  <a:pt x="906998" y="403579"/>
                </a:cubicBezTo>
                <a:cubicBezTo>
                  <a:pt x="907150" y="403579"/>
                  <a:pt x="907379" y="403655"/>
                  <a:pt x="907683" y="403808"/>
                </a:cubicBezTo>
                <a:lnTo>
                  <a:pt x="908141" y="403351"/>
                </a:lnTo>
                <a:lnTo>
                  <a:pt x="907226" y="402436"/>
                </a:lnTo>
                <a:cubicBezTo>
                  <a:pt x="907988" y="401827"/>
                  <a:pt x="908636" y="401331"/>
                  <a:pt x="909169" y="400950"/>
                </a:cubicBezTo>
                <a:cubicBezTo>
                  <a:pt x="909703" y="400569"/>
                  <a:pt x="910350" y="399998"/>
                  <a:pt x="911112" y="399236"/>
                </a:cubicBezTo>
                <a:close/>
                <a:moveTo>
                  <a:pt x="904483" y="399236"/>
                </a:moveTo>
                <a:cubicBezTo>
                  <a:pt x="904331" y="399388"/>
                  <a:pt x="904216" y="399464"/>
                  <a:pt x="904140" y="399464"/>
                </a:cubicBezTo>
                <a:cubicBezTo>
                  <a:pt x="904064" y="399464"/>
                  <a:pt x="903950" y="399541"/>
                  <a:pt x="903797" y="399693"/>
                </a:cubicBezTo>
                <a:cubicBezTo>
                  <a:pt x="904102" y="399998"/>
                  <a:pt x="904407" y="400455"/>
                  <a:pt x="904712" y="401065"/>
                </a:cubicBezTo>
                <a:cubicBezTo>
                  <a:pt x="904255" y="401065"/>
                  <a:pt x="903950" y="401141"/>
                  <a:pt x="903797" y="401293"/>
                </a:cubicBezTo>
                <a:cubicBezTo>
                  <a:pt x="903645" y="401446"/>
                  <a:pt x="903645" y="401522"/>
                  <a:pt x="903797" y="401522"/>
                </a:cubicBezTo>
                <a:cubicBezTo>
                  <a:pt x="904407" y="401217"/>
                  <a:pt x="904712" y="401065"/>
                  <a:pt x="904712" y="401065"/>
                </a:cubicBezTo>
                <a:cubicBezTo>
                  <a:pt x="905321" y="400760"/>
                  <a:pt x="905512" y="400455"/>
                  <a:pt x="905283" y="400150"/>
                </a:cubicBezTo>
                <a:cubicBezTo>
                  <a:pt x="905055" y="399845"/>
                  <a:pt x="904788" y="399541"/>
                  <a:pt x="904483" y="399236"/>
                </a:cubicBezTo>
                <a:close/>
                <a:moveTo>
                  <a:pt x="565850" y="399236"/>
                </a:moveTo>
                <a:cubicBezTo>
                  <a:pt x="566003" y="399845"/>
                  <a:pt x="566003" y="400226"/>
                  <a:pt x="565850" y="400379"/>
                </a:cubicBezTo>
                <a:cubicBezTo>
                  <a:pt x="565850" y="400836"/>
                  <a:pt x="565774" y="401217"/>
                  <a:pt x="565622" y="401522"/>
                </a:cubicBezTo>
                <a:cubicBezTo>
                  <a:pt x="566384" y="400760"/>
                  <a:pt x="566803" y="400303"/>
                  <a:pt x="566879" y="400150"/>
                </a:cubicBezTo>
                <a:cubicBezTo>
                  <a:pt x="566955" y="399998"/>
                  <a:pt x="566612" y="399693"/>
                  <a:pt x="565850" y="399236"/>
                </a:cubicBezTo>
                <a:close/>
                <a:moveTo>
                  <a:pt x="246191" y="399236"/>
                </a:moveTo>
                <a:cubicBezTo>
                  <a:pt x="245277" y="399845"/>
                  <a:pt x="244820" y="400150"/>
                  <a:pt x="244820" y="400150"/>
                </a:cubicBezTo>
                <a:cubicBezTo>
                  <a:pt x="244972" y="400455"/>
                  <a:pt x="245277" y="400836"/>
                  <a:pt x="245734" y="401293"/>
                </a:cubicBezTo>
                <a:cubicBezTo>
                  <a:pt x="245734" y="400836"/>
                  <a:pt x="245772" y="400493"/>
                  <a:pt x="245848" y="400264"/>
                </a:cubicBezTo>
                <a:cubicBezTo>
                  <a:pt x="245925" y="400036"/>
                  <a:pt x="246039" y="399693"/>
                  <a:pt x="246191" y="399236"/>
                </a:cubicBezTo>
                <a:close/>
                <a:moveTo>
                  <a:pt x="242076" y="399236"/>
                </a:moveTo>
                <a:cubicBezTo>
                  <a:pt x="241924" y="399388"/>
                  <a:pt x="241543" y="399617"/>
                  <a:pt x="240934" y="399922"/>
                </a:cubicBezTo>
                <a:cubicBezTo>
                  <a:pt x="241238" y="400074"/>
                  <a:pt x="241543" y="400455"/>
                  <a:pt x="241848" y="401065"/>
                </a:cubicBezTo>
                <a:cubicBezTo>
                  <a:pt x="241848" y="401369"/>
                  <a:pt x="241886" y="401674"/>
                  <a:pt x="241962" y="401979"/>
                </a:cubicBezTo>
                <a:cubicBezTo>
                  <a:pt x="242038" y="402284"/>
                  <a:pt x="242076" y="402665"/>
                  <a:pt x="242076" y="403122"/>
                </a:cubicBezTo>
                <a:cubicBezTo>
                  <a:pt x="242534" y="402817"/>
                  <a:pt x="242877" y="402627"/>
                  <a:pt x="243105" y="402550"/>
                </a:cubicBezTo>
                <a:cubicBezTo>
                  <a:pt x="243334" y="402474"/>
                  <a:pt x="243601" y="402360"/>
                  <a:pt x="243905" y="402208"/>
                </a:cubicBezTo>
                <a:cubicBezTo>
                  <a:pt x="243753" y="401446"/>
                  <a:pt x="243448" y="401065"/>
                  <a:pt x="242991" y="401065"/>
                </a:cubicBezTo>
                <a:cubicBezTo>
                  <a:pt x="242534" y="401065"/>
                  <a:pt x="242153" y="401065"/>
                  <a:pt x="241848" y="401065"/>
                </a:cubicBezTo>
                <a:cubicBezTo>
                  <a:pt x="241848" y="400760"/>
                  <a:pt x="241886" y="400455"/>
                  <a:pt x="241962" y="400150"/>
                </a:cubicBezTo>
                <a:cubicBezTo>
                  <a:pt x="242038" y="399845"/>
                  <a:pt x="242076" y="399541"/>
                  <a:pt x="242076" y="399236"/>
                </a:cubicBezTo>
                <a:close/>
                <a:moveTo>
                  <a:pt x="1935164" y="399007"/>
                </a:moveTo>
                <a:cubicBezTo>
                  <a:pt x="1934860" y="399312"/>
                  <a:pt x="1934707" y="399541"/>
                  <a:pt x="1934707" y="399693"/>
                </a:cubicBezTo>
                <a:cubicBezTo>
                  <a:pt x="1934860" y="399693"/>
                  <a:pt x="1934974" y="399731"/>
                  <a:pt x="1935050" y="399807"/>
                </a:cubicBezTo>
                <a:cubicBezTo>
                  <a:pt x="1935126" y="399883"/>
                  <a:pt x="1935240" y="399922"/>
                  <a:pt x="1935393" y="399922"/>
                </a:cubicBezTo>
                <a:lnTo>
                  <a:pt x="1935850" y="399922"/>
                </a:lnTo>
                <a:lnTo>
                  <a:pt x="1935850" y="399693"/>
                </a:lnTo>
                <a:cubicBezTo>
                  <a:pt x="1935393" y="399541"/>
                  <a:pt x="1935164" y="399312"/>
                  <a:pt x="1935164" y="399007"/>
                </a:cubicBezTo>
                <a:close/>
                <a:moveTo>
                  <a:pt x="1650557" y="399007"/>
                </a:moveTo>
                <a:cubicBezTo>
                  <a:pt x="1650405" y="399160"/>
                  <a:pt x="1650252" y="399236"/>
                  <a:pt x="1650100" y="399236"/>
                </a:cubicBezTo>
                <a:cubicBezTo>
                  <a:pt x="1650405" y="399845"/>
                  <a:pt x="1650557" y="400226"/>
                  <a:pt x="1650557" y="400379"/>
                </a:cubicBezTo>
                <a:cubicBezTo>
                  <a:pt x="1650862" y="400226"/>
                  <a:pt x="1651091" y="400074"/>
                  <a:pt x="1651243" y="399922"/>
                </a:cubicBezTo>
                <a:cubicBezTo>
                  <a:pt x="1651091" y="399769"/>
                  <a:pt x="1650976" y="399617"/>
                  <a:pt x="1650900" y="399464"/>
                </a:cubicBezTo>
                <a:cubicBezTo>
                  <a:pt x="1650824" y="399312"/>
                  <a:pt x="1650710" y="399160"/>
                  <a:pt x="1650557" y="399007"/>
                </a:cubicBezTo>
                <a:close/>
                <a:moveTo>
                  <a:pt x="1529856" y="399007"/>
                </a:moveTo>
                <a:cubicBezTo>
                  <a:pt x="1529856" y="399617"/>
                  <a:pt x="1529818" y="400112"/>
                  <a:pt x="1529742" y="400493"/>
                </a:cubicBezTo>
                <a:cubicBezTo>
                  <a:pt x="1529666" y="400874"/>
                  <a:pt x="1529628" y="401369"/>
                  <a:pt x="1529628" y="401979"/>
                </a:cubicBezTo>
                <a:cubicBezTo>
                  <a:pt x="1529933" y="401217"/>
                  <a:pt x="1530161" y="400645"/>
                  <a:pt x="1530314" y="400264"/>
                </a:cubicBezTo>
                <a:cubicBezTo>
                  <a:pt x="1530466" y="399883"/>
                  <a:pt x="1530314" y="399464"/>
                  <a:pt x="1529856" y="399007"/>
                </a:cubicBezTo>
                <a:close/>
                <a:moveTo>
                  <a:pt x="1526199" y="399007"/>
                </a:moveTo>
                <a:cubicBezTo>
                  <a:pt x="1525894" y="399160"/>
                  <a:pt x="1525665" y="399274"/>
                  <a:pt x="1525513" y="399350"/>
                </a:cubicBezTo>
                <a:cubicBezTo>
                  <a:pt x="1525361" y="399426"/>
                  <a:pt x="1525132" y="399541"/>
                  <a:pt x="1524827" y="399693"/>
                </a:cubicBezTo>
                <a:cubicBezTo>
                  <a:pt x="1524980" y="399998"/>
                  <a:pt x="1525018" y="400188"/>
                  <a:pt x="1524942" y="400264"/>
                </a:cubicBezTo>
                <a:lnTo>
                  <a:pt x="1525004" y="400451"/>
                </a:lnTo>
                <a:lnTo>
                  <a:pt x="1525056" y="400379"/>
                </a:lnTo>
                <a:cubicBezTo>
                  <a:pt x="1526123" y="400379"/>
                  <a:pt x="1526504" y="399922"/>
                  <a:pt x="1526199" y="399007"/>
                </a:cubicBezTo>
                <a:close/>
                <a:moveTo>
                  <a:pt x="1440855" y="399007"/>
                </a:moveTo>
                <a:cubicBezTo>
                  <a:pt x="1439940" y="399312"/>
                  <a:pt x="1439407" y="399464"/>
                  <a:pt x="1439255" y="399464"/>
                </a:cubicBezTo>
                <a:cubicBezTo>
                  <a:pt x="1439560" y="399769"/>
                  <a:pt x="1439788" y="400074"/>
                  <a:pt x="1439940" y="400379"/>
                </a:cubicBezTo>
                <a:cubicBezTo>
                  <a:pt x="1440093" y="400684"/>
                  <a:pt x="1440322" y="400988"/>
                  <a:pt x="1440626" y="401293"/>
                </a:cubicBezTo>
                <a:cubicBezTo>
                  <a:pt x="1440931" y="400988"/>
                  <a:pt x="1441160" y="400760"/>
                  <a:pt x="1441312" y="400607"/>
                </a:cubicBezTo>
                <a:cubicBezTo>
                  <a:pt x="1441465" y="400455"/>
                  <a:pt x="1441693" y="400226"/>
                  <a:pt x="1441998" y="399922"/>
                </a:cubicBezTo>
                <a:cubicBezTo>
                  <a:pt x="1441236" y="399617"/>
                  <a:pt x="1440855" y="399312"/>
                  <a:pt x="1440855" y="399007"/>
                </a:cubicBezTo>
                <a:close/>
                <a:moveTo>
                  <a:pt x="1438112" y="399007"/>
                </a:moveTo>
                <a:lnTo>
                  <a:pt x="1437883" y="399236"/>
                </a:lnTo>
                <a:lnTo>
                  <a:pt x="1438340" y="399236"/>
                </a:lnTo>
                <a:lnTo>
                  <a:pt x="1438569" y="399007"/>
                </a:lnTo>
                <a:close/>
                <a:moveTo>
                  <a:pt x="1433540" y="399007"/>
                </a:moveTo>
                <a:lnTo>
                  <a:pt x="1432397" y="400150"/>
                </a:lnTo>
                <a:cubicBezTo>
                  <a:pt x="1432854" y="400303"/>
                  <a:pt x="1433197" y="400341"/>
                  <a:pt x="1433425" y="400264"/>
                </a:cubicBezTo>
                <a:cubicBezTo>
                  <a:pt x="1433654" y="400188"/>
                  <a:pt x="1433692" y="399769"/>
                  <a:pt x="1433540" y="399007"/>
                </a:cubicBezTo>
                <a:close/>
                <a:moveTo>
                  <a:pt x="1373189" y="399007"/>
                </a:moveTo>
                <a:cubicBezTo>
                  <a:pt x="1372885" y="399312"/>
                  <a:pt x="1372732" y="399541"/>
                  <a:pt x="1372732" y="399693"/>
                </a:cubicBezTo>
                <a:cubicBezTo>
                  <a:pt x="1372885" y="399693"/>
                  <a:pt x="1372999" y="399731"/>
                  <a:pt x="1373075" y="399807"/>
                </a:cubicBezTo>
                <a:cubicBezTo>
                  <a:pt x="1373151" y="399883"/>
                  <a:pt x="1373265" y="399922"/>
                  <a:pt x="1373418" y="399922"/>
                </a:cubicBezTo>
                <a:lnTo>
                  <a:pt x="1373875" y="399922"/>
                </a:lnTo>
                <a:lnTo>
                  <a:pt x="1373875" y="399693"/>
                </a:lnTo>
                <a:cubicBezTo>
                  <a:pt x="1373418" y="399541"/>
                  <a:pt x="1373189" y="399312"/>
                  <a:pt x="1373189" y="399007"/>
                </a:cubicBezTo>
                <a:close/>
                <a:moveTo>
                  <a:pt x="739282" y="399007"/>
                </a:moveTo>
                <a:cubicBezTo>
                  <a:pt x="739282" y="399617"/>
                  <a:pt x="739243" y="400112"/>
                  <a:pt x="739167" y="400493"/>
                </a:cubicBezTo>
                <a:cubicBezTo>
                  <a:pt x="739091" y="400874"/>
                  <a:pt x="739053" y="401369"/>
                  <a:pt x="739053" y="401979"/>
                </a:cubicBezTo>
                <a:cubicBezTo>
                  <a:pt x="739358" y="401217"/>
                  <a:pt x="739586" y="400645"/>
                  <a:pt x="739739" y="400264"/>
                </a:cubicBezTo>
                <a:cubicBezTo>
                  <a:pt x="739891" y="399883"/>
                  <a:pt x="739739" y="399464"/>
                  <a:pt x="739282" y="399007"/>
                </a:cubicBezTo>
                <a:close/>
                <a:moveTo>
                  <a:pt x="735624" y="399007"/>
                </a:moveTo>
                <a:cubicBezTo>
                  <a:pt x="735319" y="399160"/>
                  <a:pt x="735090" y="399274"/>
                  <a:pt x="734938" y="399350"/>
                </a:cubicBezTo>
                <a:cubicBezTo>
                  <a:pt x="734786" y="399426"/>
                  <a:pt x="734557" y="399541"/>
                  <a:pt x="734252" y="399693"/>
                </a:cubicBezTo>
                <a:cubicBezTo>
                  <a:pt x="734405" y="399998"/>
                  <a:pt x="734443" y="400188"/>
                  <a:pt x="734367" y="400264"/>
                </a:cubicBezTo>
                <a:lnTo>
                  <a:pt x="734429" y="400452"/>
                </a:lnTo>
                <a:lnTo>
                  <a:pt x="734481" y="400379"/>
                </a:lnTo>
                <a:cubicBezTo>
                  <a:pt x="735548" y="400379"/>
                  <a:pt x="735929" y="399922"/>
                  <a:pt x="735624" y="399007"/>
                </a:cubicBezTo>
                <a:close/>
                <a:moveTo>
                  <a:pt x="439739" y="399007"/>
                </a:moveTo>
                <a:cubicBezTo>
                  <a:pt x="439435" y="399312"/>
                  <a:pt x="439282" y="399541"/>
                  <a:pt x="439282" y="399693"/>
                </a:cubicBezTo>
                <a:cubicBezTo>
                  <a:pt x="439435" y="399693"/>
                  <a:pt x="439549" y="399731"/>
                  <a:pt x="439625" y="399807"/>
                </a:cubicBezTo>
                <a:cubicBezTo>
                  <a:pt x="439701" y="399883"/>
                  <a:pt x="439816" y="399922"/>
                  <a:pt x="439968" y="399922"/>
                </a:cubicBezTo>
                <a:lnTo>
                  <a:pt x="440425" y="399922"/>
                </a:lnTo>
                <a:lnTo>
                  <a:pt x="440425" y="399693"/>
                </a:lnTo>
                <a:cubicBezTo>
                  <a:pt x="439968" y="399541"/>
                  <a:pt x="439739" y="399312"/>
                  <a:pt x="439739" y="399007"/>
                </a:cubicBezTo>
                <a:close/>
                <a:moveTo>
                  <a:pt x="280481" y="399007"/>
                </a:moveTo>
                <a:lnTo>
                  <a:pt x="280481" y="400150"/>
                </a:lnTo>
                <a:lnTo>
                  <a:pt x="280938" y="400150"/>
                </a:lnTo>
                <a:cubicBezTo>
                  <a:pt x="280634" y="399693"/>
                  <a:pt x="280634" y="399312"/>
                  <a:pt x="280938" y="399007"/>
                </a:cubicBezTo>
                <a:close/>
                <a:moveTo>
                  <a:pt x="157647" y="399007"/>
                </a:moveTo>
                <a:lnTo>
                  <a:pt x="157418" y="399236"/>
                </a:lnTo>
                <a:cubicBezTo>
                  <a:pt x="157571" y="399236"/>
                  <a:pt x="157723" y="399160"/>
                  <a:pt x="157876" y="399007"/>
                </a:cubicBezTo>
                <a:close/>
                <a:moveTo>
                  <a:pt x="78932" y="399007"/>
                </a:moveTo>
                <a:cubicBezTo>
                  <a:pt x="78780" y="399160"/>
                  <a:pt x="78627" y="399236"/>
                  <a:pt x="78475" y="399236"/>
                </a:cubicBezTo>
                <a:cubicBezTo>
                  <a:pt x="78780" y="399845"/>
                  <a:pt x="78932" y="400226"/>
                  <a:pt x="78932" y="400379"/>
                </a:cubicBezTo>
                <a:cubicBezTo>
                  <a:pt x="79237" y="400226"/>
                  <a:pt x="79466" y="400074"/>
                  <a:pt x="79618" y="399922"/>
                </a:cubicBezTo>
                <a:cubicBezTo>
                  <a:pt x="79466" y="399769"/>
                  <a:pt x="79351" y="399617"/>
                  <a:pt x="79275" y="399464"/>
                </a:cubicBezTo>
                <a:cubicBezTo>
                  <a:pt x="79199" y="399312"/>
                  <a:pt x="79085" y="399160"/>
                  <a:pt x="78932" y="399007"/>
                </a:cubicBezTo>
                <a:close/>
                <a:moveTo>
                  <a:pt x="1904761" y="398779"/>
                </a:moveTo>
                <a:lnTo>
                  <a:pt x="1904075" y="399464"/>
                </a:lnTo>
                <a:cubicBezTo>
                  <a:pt x="1904379" y="399769"/>
                  <a:pt x="1904532" y="399998"/>
                  <a:pt x="1904532" y="400150"/>
                </a:cubicBezTo>
                <a:cubicBezTo>
                  <a:pt x="1904532" y="400303"/>
                  <a:pt x="1904684" y="400455"/>
                  <a:pt x="1904989" y="400607"/>
                </a:cubicBezTo>
                <a:cubicBezTo>
                  <a:pt x="1905903" y="400150"/>
                  <a:pt x="1906437" y="399845"/>
                  <a:pt x="1906589" y="399693"/>
                </a:cubicBezTo>
                <a:cubicBezTo>
                  <a:pt x="1906589" y="399083"/>
                  <a:pt x="1906589" y="398779"/>
                  <a:pt x="1906589" y="398779"/>
                </a:cubicBezTo>
                <a:close/>
                <a:moveTo>
                  <a:pt x="1695896" y="398779"/>
                </a:moveTo>
                <a:cubicBezTo>
                  <a:pt x="1696201" y="399236"/>
                  <a:pt x="1696506" y="399617"/>
                  <a:pt x="1696811" y="399922"/>
                </a:cubicBezTo>
                <a:cubicBezTo>
                  <a:pt x="1696963" y="399769"/>
                  <a:pt x="1697115" y="399655"/>
                  <a:pt x="1697268" y="399579"/>
                </a:cubicBezTo>
                <a:lnTo>
                  <a:pt x="1697522" y="399388"/>
                </a:lnTo>
                <a:lnTo>
                  <a:pt x="1697611" y="399121"/>
                </a:lnTo>
                <a:cubicBezTo>
                  <a:pt x="1697687" y="399045"/>
                  <a:pt x="1697725" y="398931"/>
                  <a:pt x="1697725" y="398779"/>
                </a:cubicBezTo>
                <a:close/>
                <a:moveTo>
                  <a:pt x="1552488" y="398779"/>
                </a:moveTo>
                <a:cubicBezTo>
                  <a:pt x="1552183" y="398931"/>
                  <a:pt x="1551916" y="399045"/>
                  <a:pt x="1551688" y="399121"/>
                </a:cubicBezTo>
                <a:cubicBezTo>
                  <a:pt x="1551459" y="399198"/>
                  <a:pt x="1551269" y="399312"/>
                  <a:pt x="1551116" y="399464"/>
                </a:cubicBezTo>
                <a:cubicBezTo>
                  <a:pt x="1551116" y="399617"/>
                  <a:pt x="1551193" y="399769"/>
                  <a:pt x="1551345" y="399922"/>
                </a:cubicBezTo>
                <a:cubicBezTo>
                  <a:pt x="1551497" y="399769"/>
                  <a:pt x="1551878" y="399541"/>
                  <a:pt x="1552488" y="399236"/>
                </a:cubicBezTo>
                <a:cubicBezTo>
                  <a:pt x="1552488" y="399236"/>
                  <a:pt x="1552488" y="399083"/>
                  <a:pt x="1552488" y="398779"/>
                </a:cubicBezTo>
                <a:close/>
                <a:moveTo>
                  <a:pt x="1423939" y="398779"/>
                </a:moveTo>
                <a:cubicBezTo>
                  <a:pt x="1423634" y="399083"/>
                  <a:pt x="1423481" y="399274"/>
                  <a:pt x="1423481" y="399350"/>
                </a:cubicBezTo>
                <a:cubicBezTo>
                  <a:pt x="1423481" y="399426"/>
                  <a:pt x="1423405" y="399541"/>
                  <a:pt x="1423253" y="399693"/>
                </a:cubicBezTo>
                <a:cubicBezTo>
                  <a:pt x="1423405" y="399693"/>
                  <a:pt x="1423557" y="399769"/>
                  <a:pt x="1423710" y="399922"/>
                </a:cubicBezTo>
                <a:cubicBezTo>
                  <a:pt x="1423862" y="399769"/>
                  <a:pt x="1423939" y="399655"/>
                  <a:pt x="1423939" y="399579"/>
                </a:cubicBezTo>
                <a:cubicBezTo>
                  <a:pt x="1423939" y="399502"/>
                  <a:pt x="1424015" y="399388"/>
                  <a:pt x="1424167" y="399236"/>
                </a:cubicBezTo>
                <a:cubicBezTo>
                  <a:pt x="1424167" y="399083"/>
                  <a:pt x="1424129" y="399007"/>
                  <a:pt x="1424053" y="399007"/>
                </a:cubicBezTo>
                <a:cubicBezTo>
                  <a:pt x="1423977" y="399007"/>
                  <a:pt x="1423939" y="398931"/>
                  <a:pt x="1423939" y="398779"/>
                </a:cubicBezTo>
                <a:close/>
                <a:moveTo>
                  <a:pt x="1342786" y="398779"/>
                </a:moveTo>
                <a:lnTo>
                  <a:pt x="1342100" y="399464"/>
                </a:lnTo>
                <a:cubicBezTo>
                  <a:pt x="1342405" y="399769"/>
                  <a:pt x="1342557" y="399998"/>
                  <a:pt x="1342557" y="400150"/>
                </a:cubicBezTo>
                <a:cubicBezTo>
                  <a:pt x="1342557" y="400303"/>
                  <a:pt x="1342709" y="400455"/>
                  <a:pt x="1343014" y="400607"/>
                </a:cubicBezTo>
                <a:cubicBezTo>
                  <a:pt x="1343928" y="400150"/>
                  <a:pt x="1344462" y="399845"/>
                  <a:pt x="1344614" y="399693"/>
                </a:cubicBezTo>
                <a:cubicBezTo>
                  <a:pt x="1344614" y="399083"/>
                  <a:pt x="1344614" y="398779"/>
                  <a:pt x="1344614" y="398779"/>
                </a:cubicBezTo>
                <a:close/>
                <a:moveTo>
                  <a:pt x="1092850" y="398779"/>
                </a:moveTo>
                <a:cubicBezTo>
                  <a:pt x="1092697" y="398931"/>
                  <a:pt x="1092468" y="399083"/>
                  <a:pt x="1092164" y="399236"/>
                </a:cubicBezTo>
                <a:cubicBezTo>
                  <a:pt x="1092316" y="399388"/>
                  <a:pt x="1092468" y="399502"/>
                  <a:pt x="1092621" y="399579"/>
                </a:cubicBezTo>
                <a:cubicBezTo>
                  <a:pt x="1092773" y="399655"/>
                  <a:pt x="1092926" y="399769"/>
                  <a:pt x="1093078" y="399922"/>
                </a:cubicBezTo>
                <a:cubicBezTo>
                  <a:pt x="1093078" y="399769"/>
                  <a:pt x="1093116" y="399693"/>
                  <a:pt x="1093192" y="399693"/>
                </a:cubicBezTo>
                <a:cubicBezTo>
                  <a:pt x="1093269" y="399693"/>
                  <a:pt x="1093307" y="399617"/>
                  <a:pt x="1093307" y="399464"/>
                </a:cubicBezTo>
                <a:cubicBezTo>
                  <a:pt x="1093154" y="399312"/>
                  <a:pt x="1093078" y="399198"/>
                  <a:pt x="1093078" y="399121"/>
                </a:cubicBezTo>
                <a:cubicBezTo>
                  <a:pt x="1093078" y="399045"/>
                  <a:pt x="1093002" y="398931"/>
                  <a:pt x="1092850" y="398779"/>
                </a:cubicBezTo>
                <a:close/>
                <a:moveTo>
                  <a:pt x="981064" y="398779"/>
                </a:moveTo>
                <a:cubicBezTo>
                  <a:pt x="981064" y="399083"/>
                  <a:pt x="981064" y="399236"/>
                  <a:pt x="981064" y="399236"/>
                </a:cubicBezTo>
                <a:lnTo>
                  <a:pt x="981521" y="399236"/>
                </a:lnTo>
                <a:cubicBezTo>
                  <a:pt x="981674" y="399236"/>
                  <a:pt x="981750" y="399160"/>
                  <a:pt x="981750" y="399007"/>
                </a:cubicBezTo>
                <a:cubicBezTo>
                  <a:pt x="981597" y="398855"/>
                  <a:pt x="981369" y="398779"/>
                  <a:pt x="981064" y="398779"/>
                </a:cubicBezTo>
                <a:close/>
                <a:moveTo>
                  <a:pt x="761913" y="398779"/>
                </a:moveTo>
                <a:cubicBezTo>
                  <a:pt x="761608" y="398931"/>
                  <a:pt x="761341" y="399045"/>
                  <a:pt x="761113" y="399121"/>
                </a:cubicBezTo>
                <a:cubicBezTo>
                  <a:pt x="760884" y="399198"/>
                  <a:pt x="760694" y="399312"/>
                  <a:pt x="760541" y="399464"/>
                </a:cubicBezTo>
                <a:cubicBezTo>
                  <a:pt x="760541" y="399617"/>
                  <a:pt x="760617" y="399769"/>
                  <a:pt x="760770" y="399922"/>
                </a:cubicBezTo>
                <a:cubicBezTo>
                  <a:pt x="760922" y="399769"/>
                  <a:pt x="761303" y="399541"/>
                  <a:pt x="761913" y="399236"/>
                </a:cubicBezTo>
                <a:cubicBezTo>
                  <a:pt x="761913" y="399236"/>
                  <a:pt x="761913" y="399083"/>
                  <a:pt x="761913" y="398779"/>
                </a:cubicBezTo>
                <a:close/>
                <a:moveTo>
                  <a:pt x="562421" y="398779"/>
                </a:moveTo>
                <a:cubicBezTo>
                  <a:pt x="562726" y="399236"/>
                  <a:pt x="563031" y="399617"/>
                  <a:pt x="563336" y="399922"/>
                </a:cubicBezTo>
                <a:cubicBezTo>
                  <a:pt x="563488" y="399769"/>
                  <a:pt x="563641" y="399655"/>
                  <a:pt x="563793" y="399579"/>
                </a:cubicBezTo>
                <a:lnTo>
                  <a:pt x="564047" y="399388"/>
                </a:lnTo>
                <a:lnTo>
                  <a:pt x="564136" y="399121"/>
                </a:lnTo>
                <a:cubicBezTo>
                  <a:pt x="564212" y="399045"/>
                  <a:pt x="564250" y="398931"/>
                  <a:pt x="564250" y="398779"/>
                </a:cubicBezTo>
                <a:close/>
                <a:moveTo>
                  <a:pt x="409336" y="398779"/>
                </a:moveTo>
                <a:lnTo>
                  <a:pt x="408650" y="399464"/>
                </a:lnTo>
                <a:cubicBezTo>
                  <a:pt x="408955" y="399769"/>
                  <a:pt x="409107" y="399998"/>
                  <a:pt x="409107" y="400150"/>
                </a:cubicBezTo>
                <a:cubicBezTo>
                  <a:pt x="409107" y="400303"/>
                  <a:pt x="409259" y="400455"/>
                  <a:pt x="409564" y="400607"/>
                </a:cubicBezTo>
                <a:cubicBezTo>
                  <a:pt x="410478" y="400150"/>
                  <a:pt x="411012" y="399845"/>
                  <a:pt x="411164" y="399693"/>
                </a:cubicBezTo>
                <a:cubicBezTo>
                  <a:pt x="411164" y="399083"/>
                  <a:pt x="411164" y="398779"/>
                  <a:pt x="411164" y="398779"/>
                </a:cubicBezTo>
                <a:close/>
                <a:moveTo>
                  <a:pt x="164048" y="398779"/>
                </a:moveTo>
                <a:cubicBezTo>
                  <a:pt x="163895" y="399083"/>
                  <a:pt x="163819" y="399388"/>
                  <a:pt x="163819" y="399693"/>
                </a:cubicBezTo>
                <a:cubicBezTo>
                  <a:pt x="163819" y="399998"/>
                  <a:pt x="164200" y="399998"/>
                  <a:pt x="164962" y="399693"/>
                </a:cubicBezTo>
                <a:cubicBezTo>
                  <a:pt x="164657" y="399541"/>
                  <a:pt x="164467" y="399388"/>
                  <a:pt x="164391" y="399236"/>
                </a:cubicBezTo>
                <a:cubicBezTo>
                  <a:pt x="164314" y="399083"/>
                  <a:pt x="164200" y="398931"/>
                  <a:pt x="164048" y="398779"/>
                </a:cubicBezTo>
                <a:close/>
                <a:moveTo>
                  <a:pt x="1642099" y="398550"/>
                </a:moveTo>
                <a:cubicBezTo>
                  <a:pt x="1641490" y="398855"/>
                  <a:pt x="1640994" y="399160"/>
                  <a:pt x="1640613" y="399464"/>
                </a:cubicBezTo>
                <a:lnTo>
                  <a:pt x="1639927" y="400836"/>
                </a:lnTo>
                <a:lnTo>
                  <a:pt x="1641185" y="400836"/>
                </a:lnTo>
                <a:cubicBezTo>
                  <a:pt x="1641642" y="400836"/>
                  <a:pt x="1642175" y="400455"/>
                  <a:pt x="1642785" y="399693"/>
                </a:cubicBezTo>
                <a:cubicBezTo>
                  <a:pt x="1642785" y="399388"/>
                  <a:pt x="1642556" y="399007"/>
                  <a:pt x="1642099" y="398550"/>
                </a:cubicBezTo>
                <a:close/>
                <a:moveTo>
                  <a:pt x="1538086" y="398550"/>
                </a:moveTo>
                <a:cubicBezTo>
                  <a:pt x="1538391" y="398855"/>
                  <a:pt x="1538620" y="399160"/>
                  <a:pt x="1538772" y="399464"/>
                </a:cubicBezTo>
                <a:cubicBezTo>
                  <a:pt x="1538772" y="399464"/>
                  <a:pt x="1539229" y="399617"/>
                  <a:pt x="1540144" y="399922"/>
                </a:cubicBezTo>
                <a:cubicBezTo>
                  <a:pt x="1539686" y="399617"/>
                  <a:pt x="1539610" y="399312"/>
                  <a:pt x="1539915" y="399007"/>
                </a:cubicBezTo>
                <a:cubicBezTo>
                  <a:pt x="1539153" y="399312"/>
                  <a:pt x="1538772" y="399464"/>
                  <a:pt x="1538772" y="399464"/>
                </a:cubicBezTo>
                <a:cubicBezTo>
                  <a:pt x="1538924" y="399160"/>
                  <a:pt x="1538924" y="398969"/>
                  <a:pt x="1538772" y="398893"/>
                </a:cubicBezTo>
                <a:cubicBezTo>
                  <a:pt x="1538620" y="398817"/>
                  <a:pt x="1538543" y="398702"/>
                  <a:pt x="1538543" y="398550"/>
                </a:cubicBezTo>
                <a:close/>
                <a:moveTo>
                  <a:pt x="1045529" y="398550"/>
                </a:moveTo>
                <a:cubicBezTo>
                  <a:pt x="1045529" y="398855"/>
                  <a:pt x="1045605" y="399007"/>
                  <a:pt x="1045758" y="399007"/>
                </a:cubicBezTo>
                <a:lnTo>
                  <a:pt x="1045758" y="398550"/>
                </a:lnTo>
                <a:close/>
                <a:moveTo>
                  <a:pt x="990665" y="398550"/>
                </a:moveTo>
                <a:cubicBezTo>
                  <a:pt x="989903" y="398855"/>
                  <a:pt x="989294" y="399160"/>
                  <a:pt x="988837" y="399464"/>
                </a:cubicBezTo>
                <a:lnTo>
                  <a:pt x="988053" y="400836"/>
                </a:lnTo>
                <a:lnTo>
                  <a:pt x="989408" y="400836"/>
                </a:lnTo>
                <a:cubicBezTo>
                  <a:pt x="989941" y="400836"/>
                  <a:pt x="990437" y="400455"/>
                  <a:pt x="990894" y="399693"/>
                </a:cubicBezTo>
                <a:cubicBezTo>
                  <a:pt x="990894" y="399541"/>
                  <a:pt x="990856" y="399388"/>
                  <a:pt x="990780" y="399236"/>
                </a:cubicBezTo>
                <a:cubicBezTo>
                  <a:pt x="990703" y="399083"/>
                  <a:pt x="990665" y="398855"/>
                  <a:pt x="990665" y="398550"/>
                </a:cubicBezTo>
                <a:close/>
                <a:moveTo>
                  <a:pt x="901740" y="398550"/>
                </a:moveTo>
                <a:cubicBezTo>
                  <a:pt x="900673" y="399007"/>
                  <a:pt x="899759" y="399464"/>
                  <a:pt x="898997" y="399922"/>
                </a:cubicBezTo>
                <a:cubicBezTo>
                  <a:pt x="898235" y="400379"/>
                  <a:pt x="897473" y="400760"/>
                  <a:pt x="896711" y="401065"/>
                </a:cubicBezTo>
                <a:cubicBezTo>
                  <a:pt x="897016" y="401065"/>
                  <a:pt x="897320" y="401217"/>
                  <a:pt x="897625" y="401522"/>
                </a:cubicBezTo>
                <a:cubicBezTo>
                  <a:pt x="898387" y="401217"/>
                  <a:pt x="899187" y="400874"/>
                  <a:pt x="900025" y="400493"/>
                </a:cubicBezTo>
                <a:cubicBezTo>
                  <a:pt x="900864" y="400112"/>
                  <a:pt x="901664" y="399769"/>
                  <a:pt x="902426" y="399464"/>
                </a:cubicBezTo>
                <a:cubicBezTo>
                  <a:pt x="902121" y="399312"/>
                  <a:pt x="901968" y="399160"/>
                  <a:pt x="901968" y="399007"/>
                </a:cubicBezTo>
                <a:cubicBezTo>
                  <a:pt x="901968" y="398855"/>
                  <a:pt x="901892" y="398702"/>
                  <a:pt x="901740" y="398550"/>
                </a:cubicBezTo>
                <a:close/>
                <a:moveTo>
                  <a:pt x="747511" y="398550"/>
                </a:moveTo>
                <a:cubicBezTo>
                  <a:pt x="747816" y="398855"/>
                  <a:pt x="748045" y="399160"/>
                  <a:pt x="748197" y="399464"/>
                </a:cubicBezTo>
                <a:cubicBezTo>
                  <a:pt x="748197" y="399464"/>
                  <a:pt x="748654" y="399617"/>
                  <a:pt x="749569" y="399922"/>
                </a:cubicBezTo>
                <a:cubicBezTo>
                  <a:pt x="749111" y="399617"/>
                  <a:pt x="749035" y="399312"/>
                  <a:pt x="749340" y="399007"/>
                </a:cubicBezTo>
                <a:cubicBezTo>
                  <a:pt x="748578" y="399312"/>
                  <a:pt x="748197" y="399464"/>
                  <a:pt x="748197" y="399464"/>
                </a:cubicBezTo>
                <a:cubicBezTo>
                  <a:pt x="748349" y="399160"/>
                  <a:pt x="748349" y="398969"/>
                  <a:pt x="748197" y="398893"/>
                </a:cubicBezTo>
                <a:cubicBezTo>
                  <a:pt x="748045" y="398817"/>
                  <a:pt x="747968" y="398702"/>
                  <a:pt x="747968" y="398550"/>
                </a:cubicBezTo>
                <a:close/>
                <a:moveTo>
                  <a:pt x="264479" y="398550"/>
                </a:moveTo>
                <a:cubicBezTo>
                  <a:pt x="264327" y="398702"/>
                  <a:pt x="264251" y="398855"/>
                  <a:pt x="264251" y="399007"/>
                </a:cubicBezTo>
                <a:cubicBezTo>
                  <a:pt x="264556" y="399007"/>
                  <a:pt x="264708" y="399045"/>
                  <a:pt x="264708" y="399121"/>
                </a:cubicBezTo>
                <a:lnTo>
                  <a:pt x="264891" y="399167"/>
                </a:lnTo>
                <a:close/>
                <a:moveTo>
                  <a:pt x="172734" y="398550"/>
                </a:moveTo>
                <a:cubicBezTo>
                  <a:pt x="172277" y="398702"/>
                  <a:pt x="171858" y="398817"/>
                  <a:pt x="171477" y="398893"/>
                </a:cubicBezTo>
                <a:cubicBezTo>
                  <a:pt x="171096" y="398969"/>
                  <a:pt x="170830" y="399312"/>
                  <a:pt x="170677" y="399922"/>
                </a:cubicBezTo>
                <a:cubicBezTo>
                  <a:pt x="170220" y="400074"/>
                  <a:pt x="169725" y="400188"/>
                  <a:pt x="169191" y="400264"/>
                </a:cubicBezTo>
                <a:cubicBezTo>
                  <a:pt x="168658" y="400341"/>
                  <a:pt x="168239" y="400455"/>
                  <a:pt x="167934" y="400607"/>
                </a:cubicBezTo>
                <a:cubicBezTo>
                  <a:pt x="167782" y="400760"/>
                  <a:pt x="167705" y="400912"/>
                  <a:pt x="167705" y="401065"/>
                </a:cubicBezTo>
                <a:cubicBezTo>
                  <a:pt x="167401" y="401217"/>
                  <a:pt x="167096" y="401293"/>
                  <a:pt x="166791" y="401293"/>
                </a:cubicBezTo>
                <a:cubicBezTo>
                  <a:pt x="166486" y="401293"/>
                  <a:pt x="166105" y="401369"/>
                  <a:pt x="165648" y="401522"/>
                </a:cubicBezTo>
                <a:cubicBezTo>
                  <a:pt x="165800" y="401522"/>
                  <a:pt x="165877" y="401750"/>
                  <a:pt x="165877" y="402208"/>
                </a:cubicBezTo>
                <a:cubicBezTo>
                  <a:pt x="166181" y="401750"/>
                  <a:pt x="166791" y="401369"/>
                  <a:pt x="167705" y="401065"/>
                </a:cubicBezTo>
                <a:cubicBezTo>
                  <a:pt x="168163" y="401522"/>
                  <a:pt x="168391" y="401674"/>
                  <a:pt x="168391" y="401522"/>
                </a:cubicBezTo>
                <a:cubicBezTo>
                  <a:pt x="168848" y="401217"/>
                  <a:pt x="169305" y="401065"/>
                  <a:pt x="169763" y="401065"/>
                </a:cubicBezTo>
                <a:cubicBezTo>
                  <a:pt x="170220" y="401065"/>
                  <a:pt x="170525" y="400684"/>
                  <a:pt x="170677" y="399922"/>
                </a:cubicBezTo>
                <a:cubicBezTo>
                  <a:pt x="171134" y="400226"/>
                  <a:pt x="171363" y="400379"/>
                  <a:pt x="171363" y="400379"/>
                </a:cubicBezTo>
                <a:cubicBezTo>
                  <a:pt x="172582" y="399922"/>
                  <a:pt x="173039" y="399312"/>
                  <a:pt x="172734" y="398550"/>
                </a:cubicBezTo>
                <a:close/>
                <a:moveTo>
                  <a:pt x="70474" y="398550"/>
                </a:moveTo>
                <a:cubicBezTo>
                  <a:pt x="69864" y="398855"/>
                  <a:pt x="69369" y="399160"/>
                  <a:pt x="68988" y="399464"/>
                </a:cubicBezTo>
                <a:lnTo>
                  <a:pt x="68302" y="400836"/>
                </a:lnTo>
                <a:lnTo>
                  <a:pt x="69560" y="400836"/>
                </a:lnTo>
                <a:cubicBezTo>
                  <a:pt x="70017" y="400836"/>
                  <a:pt x="70550" y="400455"/>
                  <a:pt x="71160" y="399693"/>
                </a:cubicBezTo>
                <a:cubicBezTo>
                  <a:pt x="71160" y="399388"/>
                  <a:pt x="70931" y="399007"/>
                  <a:pt x="70474" y="398550"/>
                </a:cubicBezTo>
                <a:close/>
                <a:moveTo>
                  <a:pt x="1832980" y="398321"/>
                </a:moveTo>
                <a:cubicBezTo>
                  <a:pt x="1832980" y="398474"/>
                  <a:pt x="1832942" y="398550"/>
                  <a:pt x="1832866" y="398550"/>
                </a:cubicBezTo>
                <a:cubicBezTo>
                  <a:pt x="1832790" y="398550"/>
                  <a:pt x="1832752" y="398626"/>
                  <a:pt x="1832752" y="398779"/>
                </a:cubicBezTo>
                <a:cubicBezTo>
                  <a:pt x="1832752" y="399236"/>
                  <a:pt x="1833056" y="399617"/>
                  <a:pt x="1833666" y="399922"/>
                </a:cubicBezTo>
                <a:cubicBezTo>
                  <a:pt x="1833971" y="399922"/>
                  <a:pt x="1834123" y="399769"/>
                  <a:pt x="1834123" y="399464"/>
                </a:cubicBezTo>
                <a:cubicBezTo>
                  <a:pt x="1833818" y="399312"/>
                  <a:pt x="1833628" y="399160"/>
                  <a:pt x="1833552" y="399007"/>
                </a:cubicBezTo>
                <a:cubicBezTo>
                  <a:pt x="1833475" y="398855"/>
                  <a:pt x="1833285" y="398626"/>
                  <a:pt x="1832980" y="398321"/>
                </a:cubicBezTo>
                <a:close/>
                <a:moveTo>
                  <a:pt x="1549516" y="398321"/>
                </a:moveTo>
                <a:cubicBezTo>
                  <a:pt x="1548144" y="399083"/>
                  <a:pt x="1547840" y="399922"/>
                  <a:pt x="1548602" y="400836"/>
                </a:cubicBezTo>
                <a:cubicBezTo>
                  <a:pt x="1548906" y="400379"/>
                  <a:pt x="1549059" y="399960"/>
                  <a:pt x="1549059" y="399579"/>
                </a:cubicBezTo>
                <a:cubicBezTo>
                  <a:pt x="1549059" y="399198"/>
                  <a:pt x="1549211" y="398779"/>
                  <a:pt x="1549516" y="398321"/>
                </a:cubicBezTo>
                <a:close/>
                <a:moveTo>
                  <a:pt x="1473849" y="398321"/>
                </a:moveTo>
                <a:cubicBezTo>
                  <a:pt x="1473697" y="398474"/>
                  <a:pt x="1473469" y="398550"/>
                  <a:pt x="1473164" y="398550"/>
                </a:cubicBezTo>
                <a:cubicBezTo>
                  <a:pt x="1473316" y="398550"/>
                  <a:pt x="1473392" y="398626"/>
                  <a:pt x="1473392" y="398779"/>
                </a:cubicBezTo>
                <a:cubicBezTo>
                  <a:pt x="1473545" y="398779"/>
                  <a:pt x="1473659" y="398740"/>
                  <a:pt x="1473735" y="398664"/>
                </a:cubicBezTo>
                <a:cubicBezTo>
                  <a:pt x="1473812" y="398588"/>
                  <a:pt x="1473926" y="398550"/>
                  <a:pt x="1474078" y="398550"/>
                </a:cubicBezTo>
                <a:cubicBezTo>
                  <a:pt x="1473926" y="398398"/>
                  <a:pt x="1473849" y="398321"/>
                  <a:pt x="1473849" y="398321"/>
                </a:cubicBezTo>
                <a:close/>
                <a:moveTo>
                  <a:pt x="1271005" y="398321"/>
                </a:moveTo>
                <a:cubicBezTo>
                  <a:pt x="1271005" y="398474"/>
                  <a:pt x="1270967" y="398550"/>
                  <a:pt x="1270891" y="398550"/>
                </a:cubicBezTo>
                <a:cubicBezTo>
                  <a:pt x="1270815" y="398550"/>
                  <a:pt x="1270777" y="398626"/>
                  <a:pt x="1270777" y="398779"/>
                </a:cubicBezTo>
                <a:cubicBezTo>
                  <a:pt x="1270777" y="399236"/>
                  <a:pt x="1271081" y="399617"/>
                  <a:pt x="1271691" y="399922"/>
                </a:cubicBezTo>
                <a:cubicBezTo>
                  <a:pt x="1271996" y="399922"/>
                  <a:pt x="1272148" y="399769"/>
                  <a:pt x="1272148" y="399464"/>
                </a:cubicBezTo>
                <a:cubicBezTo>
                  <a:pt x="1271843" y="399312"/>
                  <a:pt x="1271653" y="399160"/>
                  <a:pt x="1271577" y="399007"/>
                </a:cubicBezTo>
                <a:cubicBezTo>
                  <a:pt x="1271500" y="398855"/>
                  <a:pt x="1271310" y="398626"/>
                  <a:pt x="1271005" y="398321"/>
                </a:cubicBezTo>
                <a:close/>
                <a:moveTo>
                  <a:pt x="1099707" y="398321"/>
                </a:moveTo>
                <a:cubicBezTo>
                  <a:pt x="1100012" y="398626"/>
                  <a:pt x="1100241" y="398893"/>
                  <a:pt x="1100393" y="399121"/>
                </a:cubicBezTo>
                <a:cubicBezTo>
                  <a:pt x="1100546" y="399350"/>
                  <a:pt x="1100774" y="399617"/>
                  <a:pt x="1101079" y="399922"/>
                </a:cubicBezTo>
                <a:cubicBezTo>
                  <a:pt x="1101536" y="399464"/>
                  <a:pt x="1101994" y="399083"/>
                  <a:pt x="1102451" y="398779"/>
                </a:cubicBezTo>
                <a:cubicBezTo>
                  <a:pt x="1102298" y="398779"/>
                  <a:pt x="1102222" y="398626"/>
                  <a:pt x="1102222" y="398321"/>
                </a:cubicBezTo>
                <a:close/>
                <a:moveTo>
                  <a:pt x="1052616" y="398321"/>
                </a:moveTo>
                <a:cubicBezTo>
                  <a:pt x="1053073" y="398626"/>
                  <a:pt x="1053416" y="398855"/>
                  <a:pt x="1053645" y="399007"/>
                </a:cubicBezTo>
                <a:cubicBezTo>
                  <a:pt x="1053873" y="399160"/>
                  <a:pt x="1054140" y="399388"/>
                  <a:pt x="1054445" y="399693"/>
                </a:cubicBezTo>
                <a:cubicBezTo>
                  <a:pt x="1054445" y="399388"/>
                  <a:pt x="1054483" y="399160"/>
                  <a:pt x="1054559" y="399007"/>
                </a:cubicBezTo>
                <a:cubicBezTo>
                  <a:pt x="1054635" y="398855"/>
                  <a:pt x="1054673" y="398626"/>
                  <a:pt x="1054673" y="398321"/>
                </a:cubicBezTo>
                <a:close/>
                <a:moveTo>
                  <a:pt x="683274" y="398321"/>
                </a:moveTo>
                <a:cubicBezTo>
                  <a:pt x="683122" y="398474"/>
                  <a:pt x="682893" y="398550"/>
                  <a:pt x="682589" y="398550"/>
                </a:cubicBezTo>
                <a:cubicBezTo>
                  <a:pt x="682741" y="398550"/>
                  <a:pt x="682817" y="398626"/>
                  <a:pt x="682817" y="398779"/>
                </a:cubicBezTo>
                <a:cubicBezTo>
                  <a:pt x="682970" y="398779"/>
                  <a:pt x="683084" y="398740"/>
                  <a:pt x="683160" y="398664"/>
                </a:cubicBezTo>
                <a:cubicBezTo>
                  <a:pt x="683236" y="398588"/>
                  <a:pt x="683351" y="398550"/>
                  <a:pt x="683503" y="398550"/>
                </a:cubicBezTo>
                <a:cubicBezTo>
                  <a:pt x="683351" y="398398"/>
                  <a:pt x="683274" y="398321"/>
                  <a:pt x="683274" y="398321"/>
                </a:cubicBezTo>
                <a:close/>
                <a:moveTo>
                  <a:pt x="337555" y="398321"/>
                </a:moveTo>
                <a:cubicBezTo>
                  <a:pt x="337555" y="398474"/>
                  <a:pt x="337517" y="398550"/>
                  <a:pt x="337441" y="398550"/>
                </a:cubicBezTo>
                <a:cubicBezTo>
                  <a:pt x="337365" y="398550"/>
                  <a:pt x="337327" y="398626"/>
                  <a:pt x="337327" y="398779"/>
                </a:cubicBezTo>
                <a:cubicBezTo>
                  <a:pt x="337327" y="399236"/>
                  <a:pt x="337631" y="399617"/>
                  <a:pt x="338241" y="399922"/>
                </a:cubicBezTo>
                <a:cubicBezTo>
                  <a:pt x="338546" y="399922"/>
                  <a:pt x="338698" y="399769"/>
                  <a:pt x="338698" y="399464"/>
                </a:cubicBezTo>
                <a:cubicBezTo>
                  <a:pt x="338393" y="399312"/>
                  <a:pt x="338203" y="399160"/>
                  <a:pt x="338127" y="399007"/>
                </a:cubicBezTo>
                <a:cubicBezTo>
                  <a:pt x="338050" y="398855"/>
                  <a:pt x="337860" y="398626"/>
                  <a:pt x="337555" y="398321"/>
                </a:cubicBezTo>
                <a:close/>
                <a:moveTo>
                  <a:pt x="254192" y="398321"/>
                </a:moveTo>
                <a:cubicBezTo>
                  <a:pt x="254192" y="398321"/>
                  <a:pt x="253964" y="398550"/>
                  <a:pt x="253507" y="399007"/>
                </a:cubicBezTo>
                <a:cubicBezTo>
                  <a:pt x="253811" y="399617"/>
                  <a:pt x="254192" y="399922"/>
                  <a:pt x="254649" y="399922"/>
                </a:cubicBezTo>
                <a:cubicBezTo>
                  <a:pt x="255107" y="399922"/>
                  <a:pt x="255564" y="399845"/>
                  <a:pt x="256021" y="399693"/>
                </a:cubicBezTo>
                <a:cubicBezTo>
                  <a:pt x="256326" y="399083"/>
                  <a:pt x="256555" y="398702"/>
                  <a:pt x="256707" y="398550"/>
                </a:cubicBezTo>
                <a:cubicBezTo>
                  <a:pt x="256250" y="398398"/>
                  <a:pt x="255412" y="398321"/>
                  <a:pt x="254192" y="398321"/>
                </a:cubicBezTo>
                <a:close/>
                <a:moveTo>
                  <a:pt x="241391" y="398321"/>
                </a:moveTo>
                <a:lnTo>
                  <a:pt x="241391" y="398550"/>
                </a:lnTo>
                <a:lnTo>
                  <a:pt x="241619" y="398550"/>
                </a:lnTo>
                <a:cubicBezTo>
                  <a:pt x="241619" y="398398"/>
                  <a:pt x="241543" y="398321"/>
                  <a:pt x="241391" y="398321"/>
                </a:cubicBezTo>
                <a:close/>
                <a:moveTo>
                  <a:pt x="161762" y="398321"/>
                </a:moveTo>
                <a:cubicBezTo>
                  <a:pt x="161000" y="398169"/>
                  <a:pt x="160581" y="398245"/>
                  <a:pt x="160504" y="398550"/>
                </a:cubicBezTo>
                <a:lnTo>
                  <a:pt x="160271" y="399173"/>
                </a:lnTo>
                <a:close/>
                <a:moveTo>
                  <a:pt x="135244" y="398321"/>
                </a:moveTo>
                <a:cubicBezTo>
                  <a:pt x="135092" y="398626"/>
                  <a:pt x="134939" y="398855"/>
                  <a:pt x="134787" y="399007"/>
                </a:cubicBezTo>
                <a:cubicBezTo>
                  <a:pt x="134635" y="399160"/>
                  <a:pt x="134558" y="399312"/>
                  <a:pt x="134558" y="399464"/>
                </a:cubicBezTo>
                <a:cubicBezTo>
                  <a:pt x="134711" y="399617"/>
                  <a:pt x="134787" y="399693"/>
                  <a:pt x="134787" y="399693"/>
                </a:cubicBezTo>
                <a:cubicBezTo>
                  <a:pt x="135244" y="399236"/>
                  <a:pt x="135549" y="398855"/>
                  <a:pt x="135701" y="398550"/>
                </a:cubicBezTo>
                <a:cubicBezTo>
                  <a:pt x="135397" y="398550"/>
                  <a:pt x="135244" y="398474"/>
                  <a:pt x="135244" y="398321"/>
                </a:cubicBezTo>
                <a:close/>
                <a:moveTo>
                  <a:pt x="1866584" y="398093"/>
                </a:moveTo>
                <a:cubicBezTo>
                  <a:pt x="1865975" y="398550"/>
                  <a:pt x="1865213" y="398931"/>
                  <a:pt x="1864298" y="399236"/>
                </a:cubicBezTo>
                <a:cubicBezTo>
                  <a:pt x="1865213" y="399693"/>
                  <a:pt x="1865898" y="399998"/>
                  <a:pt x="1866356" y="400150"/>
                </a:cubicBezTo>
                <a:cubicBezTo>
                  <a:pt x="1866356" y="399693"/>
                  <a:pt x="1866394" y="399312"/>
                  <a:pt x="1866470" y="399007"/>
                </a:cubicBezTo>
                <a:cubicBezTo>
                  <a:pt x="1866546" y="398702"/>
                  <a:pt x="1866584" y="398398"/>
                  <a:pt x="1866584" y="398093"/>
                </a:cubicBezTo>
                <a:close/>
                <a:moveTo>
                  <a:pt x="1848753" y="398093"/>
                </a:moveTo>
                <a:cubicBezTo>
                  <a:pt x="1847991" y="398398"/>
                  <a:pt x="1847420" y="398626"/>
                  <a:pt x="1847039" y="398779"/>
                </a:cubicBezTo>
                <a:cubicBezTo>
                  <a:pt x="1846658" y="398931"/>
                  <a:pt x="1846163" y="399160"/>
                  <a:pt x="1845553" y="399464"/>
                </a:cubicBezTo>
                <a:cubicBezTo>
                  <a:pt x="1845706" y="399617"/>
                  <a:pt x="1845782" y="399731"/>
                  <a:pt x="1845782" y="399807"/>
                </a:cubicBezTo>
                <a:cubicBezTo>
                  <a:pt x="1845782" y="399883"/>
                  <a:pt x="1845858" y="399998"/>
                  <a:pt x="1846010" y="400150"/>
                </a:cubicBezTo>
                <a:cubicBezTo>
                  <a:pt x="1846315" y="399541"/>
                  <a:pt x="1846734" y="399274"/>
                  <a:pt x="1847268" y="399350"/>
                </a:cubicBezTo>
                <a:cubicBezTo>
                  <a:pt x="1847801" y="399426"/>
                  <a:pt x="1848296" y="399007"/>
                  <a:pt x="1848753" y="398093"/>
                </a:cubicBezTo>
                <a:close/>
                <a:moveTo>
                  <a:pt x="1843267" y="398093"/>
                </a:moveTo>
                <a:cubicBezTo>
                  <a:pt x="1842962" y="398855"/>
                  <a:pt x="1842581" y="399693"/>
                  <a:pt x="1842124" y="400607"/>
                </a:cubicBezTo>
                <a:cubicBezTo>
                  <a:pt x="1843039" y="400303"/>
                  <a:pt x="1843534" y="399998"/>
                  <a:pt x="1843610" y="399693"/>
                </a:cubicBezTo>
                <a:cubicBezTo>
                  <a:pt x="1843686" y="399388"/>
                  <a:pt x="1843572" y="398855"/>
                  <a:pt x="1843267" y="398093"/>
                </a:cubicBezTo>
                <a:close/>
                <a:moveTo>
                  <a:pt x="1426224" y="398093"/>
                </a:moveTo>
                <a:cubicBezTo>
                  <a:pt x="1426072" y="398398"/>
                  <a:pt x="1425920" y="398664"/>
                  <a:pt x="1425767" y="398893"/>
                </a:cubicBezTo>
                <a:cubicBezTo>
                  <a:pt x="1425615" y="399121"/>
                  <a:pt x="1425463" y="399388"/>
                  <a:pt x="1425310" y="399693"/>
                </a:cubicBezTo>
                <a:cubicBezTo>
                  <a:pt x="1425920" y="399845"/>
                  <a:pt x="1426758" y="399922"/>
                  <a:pt x="1427825" y="399922"/>
                </a:cubicBezTo>
                <a:cubicBezTo>
                  <a:pt x="1427977" y="399617"/>
                  <a:pt x="1428053" y="399464"/>
                  <a:pt x="1428053" y="399464"/>
                </a:cubicBezTo>
                <a:cubicBezTo>
                  <a:pt x="1427749" y="399160"/>
                  <a:pt x="1427444" y="398931"/>
                  <a:pt x="1427139" y="398779"/>
                </a:cubicBezTo>
                <a:cubicBezTo>
                  <a:pt x="1426834" y="398626"/>
                  <a:pt x="1426529" y="398398"/>
                  <a:pt x="1426224" y="398093"/>
                </a:cubicBezTo>
                <a:close/>
                <a:moveTo>
                  <a:pt x="1304609" y="398093"/>
                </a:moveTo>
                <a:cubicBezTo>
                  <a:pt x="1304000" y="398550"/>
                  <a:pt x="1303238" y="398931"/>
                  <a:pt x="1302323" y="399236"/>
                </a:cubicBezTo>
                <a:cubicBezTo>
                  <a:pt x="1303238" y="399693"/>
                  <a:pt x="1303923" y="399998"/>
                  <a:pt x="1304381" y="400150"/>
                </a:cubicBezTo>
                <a:cubicBezTo>
                  <a:pt x="1304381" y="399693"/>
                  <a:pt x="1304419" y="399312"/>
                  <a:pt x="1304495" y="399007"/>
                </a:cubicBezTo>
                <a:cubicBezTo>
                  <a:pt x="1304571" y="398702"/>
                  <a:pt x="1304609" y="398398"/>
                  <a:pt x="1304609" y="398093"/>
                </a:cubicBezTo>
                <a:close/>
                <a:moveTo>
                  <a:pt x="1286778" y="398093"/>
                </a:moveTo>
                <a:cubicBezTo>
                  <a:pt x="1286017" y="398398"/>
                  <a:pt x="1285445" y="398626"/>
                  <a:pt x="1285064" y="398779"/>
                </a:cubicBezTo>
                <a:cubicBezTo>
                  <a:pt x="1284683" y="398931"/>
                  <a:pt x="1284188" y="399160"/>
                  <a:pt x="1283578" y="399464"/>
                </a:cubicBezTo>
                <a:cubicBezTo>
                  <a:pt x="1283731" y="399617"/>
                  <a:pt x="1283807" y="399731"/>
                  <a:pt x="1283807" y="399807"/>
                </a:cubicBezTo>
                <a:cubicBezTo>
                  <a:pt x="1283807" y="399883"/>
                  <a:pt x="1283883" y="399998"/>
                  <a:pt x="1284035" y="400150"/>
                </a:cubicBezTo>
                <a:cubicBezTo>
                  <a:pt x="1284340" y="399541"/>
                  <a:pt x="1284759" y="399274"/>
                  <a:pt x="1285293" y="399350"/>
                </a:cubicBezTo>
                <a:cubicBezTo>
                  <a:pt x="1285826" y="399426"/>
                  <a:pt x="1286321" y="399007"/>
                  <a:pt x="1286778" y="398093"/>
                </a:cubicBezTo>
                <a:close/>
                <a:moveTo>
                  <a:pt x="1281292" y="398093"/>
                </a:moveTo>
                <a:cubicBezTo>
                  <a:pt x="1280987" y="398855"/>
                  <a:pt x="1280606" y="399693"/>
                  <a:pt x="1280149" y="400607"/>
                </a:cubicBezTo>
                <a:cubicBezTo>
                  <a:pt x="1281064" y="400303"/>
                  <a:pt x="1281559" y="399998"/>
                  <a:pt x="1281635" y="399693"/>
                </a:cubicBezTo>
                <a:cubicBezTo>
                  <a:pt x="1281711" y="399388"/>
                  <a:pt x="1281597" y="398855"/>
                  <a:pt x="1281292" y="398093"/>
                </a:cubicBezTo>
                <a:close/>
                <a:moveTo>
                  <a:pt x="371159" y="398093"/>
                </a:moveTo>
                <a:cubicBezTo>
                  <a:pt x="370550" y="398550"/>
                  <a:pt x="369788" y="398931"/>
                  <a:pt x="368873" y="399236"/>
                </a:cubicBezTo>
                <a:cubicBezTo>
                  <a:pt x="369788" y="399693"/>
                  <a:pt x="370473" y="399998"/>
                  <a:pt x="370931" y="400150"/>
                </a:cubicBezTo>
                <a:cubicBezTo>
                  <a:pt x="370931" y="399693"/>
                  <a:pt x="370969" y="399312"/>
                  <a:pt x="371045" y="399007"/>
                </a:cubicBezTo>
                <a:cubicBezTo>
                  <a:pt x="371121" y="398702"/>
                  <a:pt x="371159" y="398398"/>
                  <a:pt x="371159" y="398093"/>
                </a:cubicBezTo>
                <a:close/>
                <a:moveTo>
                  <a:pt x="353329" y="398093"/>
                </a:moveTo>
                <a:cubicBezTo>
                  <a:pt x="352566" y="398398"/>
                  <a:pt x="351995" y="398626"/>
                  <a:pt x="351614" y="398779"/>
                </a:cubicBezTo>
                <a:cubicBezTo>
                  <a:pt x="351233" y="398931"/>
                  <a:pt x="350738" y="399160"/>
                  <a:pt x="350128" y="399464"/>
                </a:cubicBezTo>
                <a:cubicBezTo>
                  <a:pt x="350281" y="399617"/>
                  <a:pt x="350357" y="399731"/>
                  <a:pt x="350357" y="399807"/>
                </a:cubicBezTo>
                <a:cubicBezTo>
                  <a:pt x="350357" y="399883"/>
                  <a:pt x="350433" y="399998"/>
                  <a:pt x="350585" y="400150"/>
                </a:cubicBezTo>
                <a:cubicBezTo>
                  <a:pt x="350890" y="399541"/>
                  <a:pt x="351309" y="399274"/>
                  <a:pt x="351843" y="399350"/>
                </a:cubicBezTo>
                <a:cubicBezTo>
                  <a:pt x="352376" y="399426"/>
                  <a:pt x="352871" y="399007"/>
                  <a:pt x="353329" y="398093"/>
                </a:cubicBezTo>
                <a:close/>
                <a:moveTo>
                  <a:pt x="347842" y="398093"/>
                </a:moveTo>
                <a:cubicBezTo>
                  <a:pt x="347537" y="398855"/>
                  <a:pt x="347156" y="399693"/>
                  <a:pt x="346699" y="400607"/>
                </a:cubicBezTo>
                <a:cubicBezTo>
                  <a:pt x="347614" y="400303"/>
                  <a:pt x="348109" y="399998"/>
                  <a:pt x="348185" y="399693"/>
                </a:cubicBezTo>
                <a:cubicBezTo>
                  <a:pt x="348261" y="399388"/>
                  <a:pt x="348147" y="398855"/>
                  <a:pt x="347842" y="398093"/>
                </a:cubicBezTo>
                <a:close/>
                <a:moveTo>
                  <a:pt x="293054" y="398093"/>
                </a:moveTo>
                <a:cubicBezTo>
                  <a:pt x="292750" y="398093"/>
                  <a:pt x="292292" y="398321"/>
                  <a:pt x="291683" y="398779"/>
                </a:cubicBezTo>
                <a:cubicBezTo>
                  <a:pt x="291835" y="399083"/>
                  <a:pt x="291987" y="399274"/>
                  <a:pt x="292140" y="399350"/>
                </a:cubicBezTo>
                <a:cubicBezTo>
                  <a:pt x="292292" y="399426"/>
                  <a:pt x="292521" y="399617"/>
                  <a:pt x="292826" y="399922"/>
                </a:cubicBezTo>
                <a:lnTo>
                  <a:pt x="294197" y="398550"/>
                </a:lnTo>
                <a:cubicBezTo>
                  <a:pt x="293740" y="398245"/>
                  <a:pt x="293359" y="398093"/>
                  <a:pt x="293054" y="398093"/>
                </a:cubicBezTo>
                <a:close/>
                <a:moveTo>
                  <a:pt x="271337" y="398093"/>
                </a:moveTo>
                <a:cubicBezTo>
                  <a:pt x="271947" y="398398"/>
                  <a:pt x="272328" y="398664"/>
                  <a:pt x="272480" y="398893"/>
                </a:cubicBezTo>
                <a:cubicBezTo>
                  <a:pt x="272633" y="399121"/>
                  <a:pt x="272861" y="399388"/>
                  <a:pt x="273166" y="399693"/>
                </a:cubicBezTo>
                <a:cubicBezTo>
                  <a:pt x="273166" y="399388"/>
                  <a:pt x="273242" y="399160"/>
                  <a:pt x="273395" y="399007"/>
                </a:cubicBezTo>
                <a:cubicBezTo>
                  <a:pt x="273547" y="398855"/>
                  <a:pt x="273623" y="398626"/>
                  <a:pt x="273623" y="398321"/>
                </a:cubicBezTo>
                <a:cubicBezTo>
                  <a:pt x="272861" y="398321"/>
                  <a:pt x="272099" y="398245"/>
                  <a:pt x="271337" y="398093"/>
                </a:cubicBezTo>
                <a:close/>
                <a:moveTo>
                  <a:pt x="132958" y="398093"/>
                </a:moveTo>
                <a:lnTo>
                  <a:pt x="130672" y="399236"/>
                </a:lnTo>
                <a:cubicBezTo>
                  <a:pt x="130977" y="399541"/>
                  <a:pt x="131282" y="399731"/>
                  <a:pt x="131587" y="399807"/>
                </a:cubicBezTo>
                <a:cubicBezTo>
                  <a:pt x="131891" y="399883"/>
                  <a:pt x="132196" y="400074"/>
                  <a:pt x="132501" y="400379"/>
                </a:cubicBezTo>
                <a:cubicBezTo>
                  <a:pt x="132653" y="399769"/>
                  <a:pt x="132768" y="399312"/>
                  <a:pt x="132844" y="399007"/>
                </a:cubicBezTo>
                <a:cubicBezTo>
                  <a:pt x="132920" y="398702"/>
                  <a:pt x="132958" y="398398"/>
                  <a:pt x="132958" y="398093"/>
                </a:cubicBezTo>
                <a:close/>
                <a:moveTo>
                  <a:pt x="1863613" y="397864"/>
                </a:moveTo>
                <a:cubicBezTo>
                  <a:pt x="1863308" y="398169"/>
                  <a:pt x="1863155" y="398321"/>
                  <a:pt x="1863155" y="398321"/>
                </a:cubicBezTo>
                <a:cubicBezTo>
                  <a:pt x="1863308" y="398169"/>
                  <a:pt x="1863460" y="398093"/>
                  <a:pt x="1863613" y="398093"/>
                </a:cubicBezTo>
                <a:cubicBezTo>
                  <a:pt x="1863613" y="397940"/>
                  <a:pt x="1863613" y="397864"/>
                  <a:pt x="1863613" y="397864"/>
                </a:cubicBezTo>
                <a:close/>
                <a:moveTo>
                  <a:pt x="1857669" y="397864"/>
                </a:moveTo>
                <a:cubicBezTo>
                  <a:pt x="1857517" y="398017"/>
                  <a:pt x="1857440" y="398245"/>
                  <a:pt x="1857440" y="398550"/>
                </a:cubicBezTo>
                <a:lnTo>
                  <a:pt x="1857669" y="398550"/>
                </a:lnTo>
                <a:cubicBezTo>
                  <a:pt x="1857669" y="398245"/>
                  <a:pt x="1857821" y="398017"/>
                  <a:pt x="1858126" y="397864"/>
                </a:cubicBezTo>
                <a:close/>
                <a:moveTo>
                  <a:pt x="1758304" y="397864"/>
                </a:moveTo>
                <a:cubicBezTo>
                  <a:pt x="1757999" y="398017"/>
                  <a:pt x="1757847" y="398093"/>
                  <a:pt x="1757847" y="398093"/>
                </a:cubicBezTo>
                <a:cubicBezTo>
                  <a:pt x="1757847" y="398550"/>
                  <a:pt x="1757771" y="398931"/>
                  <a:pt x="1757618" y="399236"/>
                </a:cubicBezTo>
                <a:cubicBezTo>
                  <a:pt x="1757923" y="399236"/>
                  <a:pt x="1758114" y="399198"/>
                  <a:pt x="1758190" y="399121"/>
                </a:cubicBezTo>
                <a:cubicBezTo>
                  <a:pt x="1758266" y="399045"/>
                  <a:pt x="1758380" y="399007"/>
                  <a:pt x="1758533" y="399007"/>
                </a:cubicBezTo>
                <a:lnTo>
                  <a:pt x="1758533" y="397864"/>
                </a:lnTo>
                <a:close/>
                <a:moveTo>
                  <a:pt x="1536486" y="397864"/>
                </a:moveTo>
                <a:lnTo>
                  <a:pt x="1536029" y="398093"/>
                </a:lnTo>
                <a:lnTo>
                  <a:pt x="1536257" y="398093"/>
                </a:lnTo>
                <a:lnTo>
                  <a:pt x="1536486" y="398093"/>
                </a:lnTo>
                <a:cubicBezTo>
                  <a:pt x="1536486" y="397940"/>
                  <a:pt x="1536486" y="397864"/>
                  <a:pt x="1536486" y="397864"/>
                </a:cubicBezTo>
                <a:close/>
                <a:moveTo>
                  <a:pt x="1483451" y="397864"/>
                </a:moveTo>
                <a:cubicBezTo>
                  <a:pt x="1483146" y="398169"/>
                  <a:pt x="1482994" y="398321"/>
                  <a:pt x="1482994" y="398321"/>
                </a:cubicBezTo>
                <a:cubicBezTo>
                  <a:pt x="1483146" y="398321"/>
                  <a:pt x="1483260" y="398359"/>
                  <a:pt x="1483336" y="398436"/>
                </a:cubicBezTo>
                <a:cubicBezTo>
                  <a:pt x="1483413" y="398512"/>
                  <a:pt x="1483527" y="398550"/>
                  <a:pt x="1483679" y="398550"/>
                </a:cubicBezTo>
                <a:lnTo>
                  <a:pt x="1484365" y="398550"/>
                </a:lnTo>
                <a:lnTo>
                  <a:pt x="1484365" y="398093"/>
                </a:lnTo>
                <a:cubicBezTo>
                  <a:pt x="1484213" y="398093"/>
                  <a:pt x="1484098" y="398055"/>
                  <a:pt x="1484022" y="397978"/>
                </a:cubicBezTo>
                <a:cubicBezTo>
                  <a:pt x="1483946" y="397902"/>
                  <a:pt x="1483756" y="397864"/>
                  <a:pt x="1483451" y="397864"/>
                </a:cubicBezTo>
                <a:close/>
                <a:moveTo>
                  <a:pt x="1477050" y="397864"/>
                </a:moveTo>
                <a:cubicBezTo>
                  <a:pt x="1476745" y="398169"/>
                  <a:pt x="1476516" y="398359"/>
                  <a:pt x="1476364" y="398436"/>
                </a:cubicBezTo>
                <a:cubicBezTo>
                  <a:pt x="1476212" y="398512"/>
                  <a:pt x="1476059" y="398702"/>
                  <a:pt x="1475907" y="399007"/>
                </a:cubicBezTo>
                <a:cubicBezTo>
                  <a:pt x="1476364" y="399007"/>
                  <a:pt x="1476516" y="399083"/>
                  <a:pt x="1476364" y="399236"/>
                </a:cubicBezTo>
                <a:cubicBezTo>
                  <a:pt x="1476669" y="398931"/>
                  <a:pt x="1476821" y="398702"/>
                  <a:pt x="1476821" y="398550"/>
                </a:cubicBezTo>
                <a:cubicBezTo>
                  <a:pt x="1476821" y="398398"/>
                  <a:pt x="1476898" y="398245"/>
                  <a:pt x="1477050" y="398093"/>
                </a:cubicBezTo>
                <a:cubicBezTo>
                  <a:pt x="1477050" y="397940"/>
                  <a:pt x="1477050" y="397864"/>
                  <a:pt x="1477050" y="397864"/>
                </a:cubicBezTo>
                <a:close/>
                <a:moveTo>
                  <a:pt x="1429425" y="397864"/>
                </a:moveTo>
                <a:lnTo>
                  <a:pt x="1429196" y="398093"/>
                </a:lnTo>
                <a:lnTo>
                  <a:pt x="1429882" y="398093"/>
                </a:lnTo>
                <a:lnTo>
                  <a:pt x="1430111" y="397864"/>
                </a:lnTo>
                <a:close/>
                <a:moveTo>
                  <a:pt x="1301637" y="397864"/>
                </a:moveTo>
                <a:cubicBezTo>
                  <a:pt x="1301333" y="398169"/>
                  <a:pt x="1301180" y="398321"/>
                  <a:pt x="1301180" y="398321"/>
                </a:cubicBezTo>
                <a:cubicBezTo>
                  <a:pt x="1301333" y="398169"/>
                  <a:pt x="1301485" y="398093"/>
                  <a:pt x="1301637" y="398093"/>
                </a:cubicBezTo>
                <a:cubicBezTo>
                  <a:pt x="1301637" y="397940"/>
                  <a:pt x="1301637" y="397864"/>
                  <a:pt x="1301637" y="397864"/>
                </a:cubicBezTo>
                <a:close/>
                <a:moveTo>
                  <a:pt x="1295694" y="397864"/>
                </a:moveTo>
                <a:cubicBezTo>
                  <a:pt x="1295542" y="398017"/>
                  <a:pt x="1295465" y="398245"/>
                  <a:pt x="1295465" y="398550"/>
                </a:cubicBezTo>
                <a:lnTo>
                  <a:pt x="1295694" y="398550"/>
                </a:lnTo>
                <a:cubicBezTo>
                  <a:pt x="1295694" y="398245"/>
                  <a:pt x="1295846" y="398017"/>
                  <a:pt x="1296151" y="397864"/>
                </a:cubicBezTo>
                <a:close/>
                <a:moveTo>
                  <a:pt x="978092" y="397864"/>
                </a:moveTo>
                <a:lnTo>
                  <a:pt x="977635" y="398093"/>
                </a:lnTo>
                <a:lnTo>
                  <a:pt x="978321" y="398779"/>
                </a:lnTo>
                <a:cubicBezTo>
                  <a:pt x="978626" y="398779"/>
                  <a:pt x="978778" y="398855"/>
                  <a:pt x="978778" y="399007"/>
                </a:cubicBezTo>
                <a:cubicBezTo>
                  <a:pt x="978626" y="399007"/>
                  <a:pt x="978550" y="398969"/>
                  <a:pt x="978550" y="398893"/>
                </a:cubicBezTo>
                <a:cubicBezTo>
                  <a:pt x="978550" y="398817"/>
                  <a:pt x="978473" y="398779"/>
                  <a:pt x="978321" y="398779"/>
                </a:cubicBezTo>
                <a:cubicBezTo>
                  <a:pt x="978168" y="398626"/>
                  <a:pt x="978092" y="398321"/>
                  <a:pt x="978092" y="397864"/>
                </a:cubicBezTo>
                <a:close/>
                <a:moveTo>
                  <a:pt x="745911" y="397864"/>
                </a:moveTo>
                <a:lnTo>
                  <a:pt x="745454" y="398093"/>
                </a:lnTo>
                <a:lnTo>
                  <a:pt x="745682" y="398093"/>
                </a:lnTo>
                <a:lnTo>
                  <a:pt x="745911" y="398093"/>
                </a:lnTo>
                <a:cubicBezTo>
                  <a:pt x="745911" y="397940"/>
                  <a:pt x="745911" y="397864"/>
                  <a:pt x="745911" y="397864"/>
                </a:cubicBezTo>
                <a:close/>
                <a:moveTo>
                  <a:pt x="692876" y="397864"/>
                </a:moveTo>
                <a:cubicBezTo>
                  <a:pt x="692571" y="398169"/>
                  <a:pt x="692418" y="398321"/>
                  <a:pt x="692418" y="398321"/>
                </a:cubicBezTo>
                <a:cubicBezTo>
                  <a:pt x="692571" y="398321"/>
                  <a:pt x="692685" y="398359"/>
                  <a:pt x="692761" y="398436"/>
                </a:cubicBezTo>
                <a:cubicBezTo>
                  <a:pt x="692838" y="398512"/>
                  <a:pt x="692952" y="398550"/>
                  <a:pt x="693104" y="398550"/>
                </a:cubicBezTo>
                <a:lnTo>
                  <a:pt x="693790" y="398550"/>
                </a:lnTo>
                <a:lnTo>
                  <a:pt x="693790" y="398093"/>
                </a:lnTo>
                <a:cubicBezTo>
                  <a:pt x="693638" y="398093"/>
                  <a:pt x="693523" y="398055"/>
                  <a:pt x="693447" y="397978"/>
                </a:cubicBezTo>
                <a:cubicBezTo>
                  <a:pt x="693371" y="397902"/>
                  <a:pt x="693181" y="397864"/>
                  <a:pt x="692876" y="397864"/>
                </a:cubicBezTo>
                <a:close/>
                <a:moveTo>
                  <a:pt x="686475" y="397864"/>
                </a:moveTo>
                <a:cubicBezTo>
                  <a:pt x="686170" y="398169"/>
                  <a:pt x="685941" y="398359"/>
                  <a:pt x="685789" y="398436"/>
                </a:cubicBezTo>
                <a:cubicBezTo>
                  <a:pt x="685637" y="398512"/>
                  <a:pt x="685484" y="398702"/>
                  <a:pt x="685332" y="399007"/>
                </a:cubicBezTo>
                <a:cubicBezTo>
                  <a:pt x="685789" y="399007"/>
                  <a:pt x="685941" y="399083"/>
                  <a:pt x="685789" y="399236"/>
                </a:cubicBezTo>
                <a:cubicBezTo>
                  <a:pt x="686094" y="398931"/>
                  <a:pt x="686246" y="398702"/>
                  <a:pt x="686246" y="398550"/>
                </a:cubicBezTo>
                <a:cubicBezTo>
                  <a:pt x="686246" y="398398"/>
                  <a:pt x="686323" y="398245"/>
                  <a:pt x="686475" y="398093"/>
                </a:cubicBezTo>
                <a:cubicBezTo>
                  <a:pt x="686475" y="397940"/>
                  <a:pt x="686475" y="397864"/>
                  <a:pt x="686475" y="397864"/>
                </a:cubicBezTo>
                <a:close/>
                <a:moveTo>
                  <a:pt x="624829" y="397864"/>
                </a:moveTo>
                <a:cubicBezTo>
                  <a:pt x="624524" y="398017"/>
                  <a:pt x="624372" y="398093"/>
                  <a:pt x="624372" y="398093"/>
                </a:cubicBezTo>
                <a:cubicBezTo>
                  <a:pt x="624372" y="398550"/>
                  <a:pt x="624296" y="398931"/>
                  <a:pt x="624143" y="399236"/>
                </a:cubicBezTo>
                <a:cubicBezTo>
                  <a:pt x="624448" y="399236"/>
                  <a:pt x="624639" y="399198"/>
                  <a:pt x="624715" y="399121"/>
                </a:cubicBezTo>
                <a:cubicBezTo>
                  <a:pt x="624791" y="399045"/>
                  <a:pt x="624905" y="399007"/>
                  <a:pt x="625058" y="399007"/>
                </a:cubicBezTo>
                <a:lnTo>
                  <a:pt x="625058" y="397864"/>
                </a:lnTo>
                <a:close/>
                <a:moveTo>
                  <a:pt x="368188" y="397864"/>
                </a:moveTo>
                <a:cubicBezTo>
                  <a:pt x="367883" y="398169"/>
                  <a:pt x="367730" y="398321"/>
                  <a:pt x="367730" y="398321"/>
                </a:cubicBezTo>
                <a:cubicBezTo>
                  <a:pt x="367883" y="398169"/>
                  <a:pt x="368035" y="398093"/>
                  <a:pt x="368188" y="398093"/>
                </a:cubicBezTo>
                <a:cubicBezTo>
                  <a:pt x="368188" y="397940"/>
                  <a:pt x="368188" y="397864"/>
                  <a:pt x="368188" y="397864"/>
                </a:cubicBezTo>
                <a:close/>
                <a:moveTo>
                  <a:pt x="362244" y="397864"/>
                </a:moveTo>
                <a:cubicBezTo>
                  <a:pt x="362091" y="398017"/>
                  <a:pt x="362015" y="398245"/>
                  <a:pt x="362015" y="398550"/>
                </a:cubicBezTo>
                <a:lnTo>
                  <a:pt x="362244" y="398550"/>
                </a:lnTo>
                <a:cubicBezTo>
                  <a:pt x="362244" y="398245"/>
                  <a:pt x="362396" y="398017"/>
                  <a:pt x="362701" y="397864"/>
                </a:cubicBezTo>
                <a:close/>
                <a:moveTo>
                  <a:pt x="124271" y="397864"/>
                </a:moveTo>
                <a:cubicBezTo>
                  <a:pt x="124119" y="398017"/>
                  <a:pt x="124119" y="398093"/>
                  <a:pt x="124271" y="398093"/>
                </a:cubicBezTo>
                <a:lnTo>
                  <a:pt x="124500" y="397864"/>
                </a:lnTo>
                <a:close/>
                <a:moveTo>
                  <a:pt x="121528" y="397864"/>
                </a:moveTo>
                <a:lnTo>
                  <a:pt x="121299" y="398093"/>
                </a:lnTo>
                <a:cubicBezTo>
                  <a:pt x="121452" y="398093"/>
                  <a:pt x="121604" y="398017"/>
                  <a:pt x="121757" y="397864"/>
                </a:cubicBezTo>
                <a:close/>
                <a:moveTo>
                  <a:pt x="1588835" y="397636"/>
                </a:moveTo>
                <a:cubicBezTo>
                  <a:pt x="1588531" y="398855"/>
                  <a:pt x="1588378" y="399617"/>
                  <a:pt x="1588378" y="399922"/>
                </a:cubicBezTo>
                <a:cubicBezTo>
                  <a:pt x="1588835" y="399769"/>
                  <a:pt x="1589597" y="399693"/>
                  <a:pt x="1590664" y="399693"/>
                </a:cubicBezTo>
                <a:cubicBezTo>
                  <a:pt x="1590664" y="399388"/>
                  <a:pt x="1590702" y="399160"/>
                  <a:pt x="1590778" y="399007"/>
                </a:cubicBezTo>
                <a:cubicBezTo>
                  <a:pt x="1590855" y="398855"/>
                  <a:pt x="1590893" y="398702"/>
                  <a:pt x="1590893" y="398550"/>
                </a:cubicBezTo>
                <a:cubicBezTo>
                  <a:pt x="1590588" y="398398"/>
                  <a:pt x="1590245" y="398283"/>
                  <a:pt x="1589864" y="398207"/>
                </a:cubicBezTo>
                <a:cubicBezTo>
                  <a:pt x="1589483" y="398131"/>
                  <a:pt x="1589140" y="397940"/>
                  <a:pt x="1588835" y="397636"/>
                </a:cubicBezTo>
                <a:close/>
                <a:moveTo>
                  <a:pt x="1529856" y="397636"/>
                </a:moveTo>
                <a:cubicBezTo>
                  <a:pt x="1529552" y="397940"/>
                  <a:pt x="1529094" y="398245"/>
                  <a:pt x="1528485" y="398550"/>
                </a:cubicBezTo>
                <a:lnTo>
                  <a:pt x="1528714" y="398779"/>
                </a:lnTo>
                <a:cubicBezTo>
                  <a:pt x="1529018" y="398779"/>
                  <a:pt x="1529476" y="398626"/>
                  <a:pt x="1530085" y="398321"/>
                </a:cubicBezTo>
                <a:cubicBezTo>
                  <a:pt x="1529933" y="398169"/>
                  <a:pt x="1529895" y="398055"/>
                  <a:pt x="1529971" y="397978"/>
                </a:cubicBezTo>
                <a:cubicBezTo>
                  <a:pt x="1530047" y="397902"/>
                  <a:pt x="1530009" y="397788"/>
                  <a:pt x="1529856" y="397636"/>
                </a:cubicBezTo>
                <a:close/>
                <a:moveTo>
                  <a:pt x="739282" y="397636"/>
                </a:moveTo>
                <a:cubicBezTo>
                  <a:pt x="738977" y="397940"/>
                  <a:pt x="738519" y="398245"/>
                  <a:pt x="737910" y="398550"/>
                </a:cubicBezTo>
                <a:lnTo>
                  <a:pt x="738139" y="398779"/>
                </a:lnTo>
                <a:cubicBezTo>
                  <a:pt x="738443" y="398779"/>
                  <a:pt x="738900" y="398626"/>
                  <a:pt x="739510" y="398321"/>
                </a:cubicBezTo>
                <a:cubicBezTo>
                  <a:pt x="739358" y="398169"/>
                  <a:pt x="739320" y="398055"/>
                  <a:pt x="739396" y="397978"/>
                </a:cubicBezTo>
                <a:cubicBezTo>
                  <a:pt x="739472" y="397902"/>
                  <a:pt x="739434" y="397788"/>
                  <a:pt x="739282" y="397636"/>
                </a:cubicBezTo>
                <a:close/>
                <a:moveTo>
                  <a:pt x="277967" y="397636"/>
                </a:moveTo>
                <a:cubicBezTo>
                  <a:pt x="277814" y="397940"/>
                  <a:pt x="277776" y="398207"/>
                  <a:pt x="277852" y="398436"/>
                </a:cubicBezTo>
                <a:cubicBezTo>
                  <a:pt x="277929" y="398664"/>
                  <a:pt x="277967" y="398931"/>
                  <a:pt x="277967" y="399236"/>
                </a:cubicBezTo>
                <a:lnTo>
                  <a:pt x="276892" y="400310"/>
                </a:lnTo>
                <a:lnTo>
                  <a:pt x="279567" y="399693"/>
                </a:lnTo>
                <a:cubicBezTo>
                  <a:pt x="279567" y="398931"/>
                  <a:pt x="279034" y="398245"/>
                  <a:pt x="277967" y="397636"/>
                </a:cubicBezTo>
                <a:close/>
                <a:moveTo>
                  <a:pt x="237505" y="397636"/>
                </a:moveTo>
                <a:cubicBezTo>
                  <a:pt x="237200" y="397788"/>
                  <a:pt x="237047" y="397864"/>
                  <a:pt x="237047" y="397864"/>
                </a:cubicBezTo>
                <a:lnTo>
                  <a:pt x="236819" y="398093"/>
                </a:lnTo>
                <a:cubicBezTo>
                  <a:pt x="236971" y="398093"/>
                  <a:pt x="237200" y="398017"/>
                  <a:pt x="237505" y="397864"/>
                </a:cubicBezTo>
                <a:close/>
                <a:moveTo>
                  <a:pt x="130215" y="397636"/>
                </a:moveTo>
                <a:cubicBezTo>
                  <a:pt x="129758" y="398093"/>
                  <a:pt x="129529" y="398321"/>
                  <a:pt x="129529" y="398321"/>
                </a:cubicBezTo>
                <a:cubicBezTo>
                  <a:pt x="129529" y="398474"/>
                  <a:pt x="129605" y="398550"/>
                  <a:pt x="129758" y="398550"/>
                </a:cubicBezTo>
                <a:cubicBezTo>
                  <a:pt x="129910" y="398398"/>
                  <a:pt x="130024" y="398321"/>
                  <a:pt x="130101" y="398321"/>
                </a:cubicBezTo>
                <a:cubicBezTo>
                  <a:pt x="130177" y="398321"/>
                  <a:pt x="130291" y="398245"/>
                  <a:pt x="130443" y="398093"/>
                </a:cubicBezTo>
                <a:cubicBezTo>
                  <a:pt x="130596" y="398093"/>
                  <a:pt x="130520" y="397940"/>
                  <a:pt x="130215" y="397636"/>
                </a:cubicBezTo>
                <a:close/>
                <a:moveTo>
                  <a:pt x="17210" y="397636"/>
                </a:moveTo>
                <a:cubicBezTo>
                  <a:pt x="16906" y="398855"/>
                  <a:pt x="16753" y="399617"/>
                  <a:pt x="16753" y="399922"/>
                </a:cubicBezTo>
                <a:cubicBezTo>
                  <a:pt x="17210" y="399769"/>
                  <a:pt x="17972" y="399693"/>
                  <a:pt x="19039" y="399693"/>
                </a:cubicBezTo>
                <a:cubicBezTo>
                  <a:pt x="19039" y="399388"/>
                  <a:pt x="19077" y="399160"/>
                  <a:pt x="19153" y="399007"/>
                </a:cubicBezTo>
                <a:cubicBezTo>
                  <a:pt x="19230" y="398855"/>
                  <a:pt x="19268" y="398702"/>
                  <a:pt x="19268" y="398550"/>
                </a:cubicBezTo>
                <a:cubicBezTo>
                  <a:pt x="18963" y="398398"/>
                  <a:pt x="18620" y="398283"/>
                  <a:pt x="18239" y="398207"/>
                </a:cubicBezTo>
                <a:cubicBezTo>
                  <a:pt x="17858" y="398131"/>
                  <a:pt x="17515" y="397940"/>
                  <a:pt x="17210" y="397636"/>
                </a:cubicBezTo>
                <a:close/>
                <a:moveTo>
                  <a:pt x="1931621" y="397407"/>
                </a:moveTo>
                <a:cubicBezTo>
                  <a:pt x="1931545" y="397407"/>
                  <a:pt x="1931202" y="397636"/>
                  <a:pt x="1930592" y="398093"/>
                </a:cubicBezTo>
                <a:lnTo>
                  <a:pt x="1932193" y="398093"/>
                </a:lnTo>
                <a:cubicBezTo>
                  <a:pt x="1931888" y="397636"/>
                  <a:pt x="1931697" y="397407"/>
                  <a:pt x="1931621" y="397407"/>
                </a:cubicBezTo>
                <a:close/>
                <a:moveTo>
                  <a:pt x="1761505" y="397407"/>
                </a:moveTo>
                <a:lnTo>
                  <a:pt x="1761276" y="397636"/>
                </a:lnTo>
                <a:cubicBezTo>
                  <a:pt x="1761276" y="397940"/>
                  <a:pt x="1761352" y="398169"/>
                  <a:pt x="1761505" y="398321"/>
                </a:cubicBezTo>
                <a:cubicBezTo>
                  <a:pt x="1761505" y="398017"/>
                  <a:pt x="1761733" y="397864"/>
                  <a:pt x="1762190" y="397864"/>
                </a:cubicBezTo>
                <a:cubicBezTo>
                  <a:pt x="1761886" y="397559"/>
                  <a:pt x="1761657" y="397407"/>
                  <a:pt x="1761505" y="397407"/>
                </a:cubicBezTo>
                <a:close/>
                <a:moveTo>
                  <a:pt x="1543344" y="397407"/>
                </a:moveTo>
                <a:cubicBezTo>
                  <a:pt x="1543496" y="397407"/>
                  <a:pt x="1543649" y="397445"/>
                  <a:pt x="1543801" y="397521"/>
                </a:cubicBezTo>
                <a:cubicBezTo>
                  <a:pt x="1543953" y="397597"/>
                  <a:pt x="1544106" y="397636"/>
                  <a:pt x="1544258" y="397636"/>
                </a:cubicBezTo>
                <a:lnTo>
                  <a:pt x="1544258" y="397407"/>
                </a:lnTo>
                <a:close/>
                <a:moveTo>
                  <a:pt x="1523913" y="397407"/>
                </a:moveTo>
                <a:cubicBezTo>
                  <a:pt x="1523913" y="397712"/>
                  <a:pt x="1523837" y="397940"/>
                  <a:pt x="1523684" y="398093"/>
                </a:cubicBezTo>
                <a:lnTo>
                  <a:pt x="1523913" y="398093"/>
                </a:lnTo>
                <a:cubicBezTo>
                  <a:pt x="1524065" y="397940"/>
                  <a:pt x="1524142" y="397712"/>
                  <a:pt x="1524142" y="397407"/>
                </a:cubicBezTo>
                <a:close/>
                <a:moveTo>
                  <a:pt x="1434911" y="397407"/>
                </a:moveTo>
                <a:cubicBezTo>
                  <a:pt x="1435064" y="397712"/>
                  <a:pt x="1435064" y="397940"/>
                  <a:pt x="1434911" y="398093"/>
                </a:cubicBezTo>
                <a:cubicBezTo>
                  <a:pt x="1435064" y="398093"/>
                  <a:pt x="1435216" y="398017"/>
                  <a:pt x="1435369" y="397864"/>
                </a:cubicBezTo>
                <a:lnTo>
                  <a:pt x="1435369" y="397407"/>
                </a:lnTo>
                <a:close/>
                <a:moveTo>
                  <a:pt x="1369646" y="397407"/>
                </a:moveTo>
                <a:cubicBezTo>
                  <a:pt x="1369570" y="397407"/>
                  <a:pt x="1369227" y="397636"/>
                  <a:pt x="1368617" y="398093"/>
                </a:cubicBezTo>
                <a:lnTo>
                  <a:pt x="1370218" y="398093"/>
                </a:lnTo>
                <a:cubicBezTo>
                  <a:pt x="1369913" y="397636"/>
                  <a:pt x="1369722" y="397407"/>
                  <a:pt x="1369646" y="397407"/>
                </a:cubicBezTo>
                <a:close/>
                <a:moveTo>
                  <a:pt x="752769" y="397407"/>
                </a:moveTo>
                <a:cubicBezTo>
                  <a:pt x="752921" y="397407"/>
                  <a:pt x="753074" y="397445"/>
                  <a:pt x="753226" y="397521"/>
                </a:cubicBezTo>
                <a:cubicBezTo>
                  <a:pt x="753378" y="397597"/>
                  <a:pt x="753531" y="397636"/>
                  <a:pt x="753683" y="397636"/>
                </a:cubicBezTo>
                <a:lnTo>
                  <a:pt x="753683" y="397407"/>
                </a:lnTo>
                <a:close/>
                <a:moveTo>
                  <a:pt x="733338" y="397407"/>
                </a:moveTo>
                <a:cubicBezTo>
                  <a:pt x="733338" y="397712"/>
                  <a:pt x="733262" y="397940"/>
                  <a:pt x="733109" y="398093"/>
                </a:cubicBezTo>
                <a:lnTo>
                  <a:pt x="733338" y="398093"/>
                </a:lnTo>
                <a:cubicBezTo>
                  <a:pt x="733490" y="397940"/>
                  <a:pt x="733567" y="397712"/>
                  <a:pt x="733567" y="397407"/>
                </a:cubicBezTo>
                <a:close/>
                <a:moveTo>
                  <a:pt x="628029" y="397407"/>
                </a:moveTo>
                <a:lnTo>
                  <a:pt x="627801" y="397636"/>
                </a:lnTo>
                <a:cubicBezTo>
                  <a:pt x="627801" y="397940"/>
                  <a:pt x="627877" y="398169"/>
                  <a:pt x="628029" y="398321"/>
                </a:cubicBezTo>
                <a:cubicBezTo>
                  <a:pt x="628029" y="398017"/>
                  <a:pt x="628258" y="397864"/>
                  <a:pt x="628715" y="397864"/>
                </a:cubicBezTo>
                <a:cubicBezTo>
                  <a:pt x="628411" y="397559"/>
                  <a:pt x="628182" y="397407"/>
                  <a:pt x="628029" y="397407"/>
                </a:cubicBezTo>
                <a:close/>
                <a:moveTo>
                  <a:pt x="436196" y="397407"/>
                </a:moveTo>
                <a:cubicBezTo>
                  <a:pt x="436120" y="397407"/>
                  <a:pt x="435777" y="397636"/>
                  <a:pt x="435167" y="398093"/>
                </a:cubicBezTo>
                <a:lnTo>
                  <a:pt x="436768" y="398093"/>
                </a:lnTo>
                <a:cubicBezTo>
                  <a:pt x="436463" y="397636"/>
                  <a:pt x="436272" y="397407"/>
                  <a:pt x="436196" y="397407"/>
                </a:cubicBezTo>
                <a:close/>
                <a:moveTo>
                  <a:pt x="289168" y="397407"/>
                </a:moveTo>
                <a:cubicBezTo>
                  <a:pt x="289168" y="397712"/>
                  <a:pt x="289092" y="397940"/>
                  <a:pt x="288939" y="398093"/>
                </a:cubicBezTo>
                <a:lnTo>
                  <a:pt x="289168" y="398093"/>
                </a:lnTo>
                <a:cubicBezTo>
                  <a:pt x="289320" y="397940"/>
                  <a:pt x="289397" y="397712"/>
                  <a:pt x="289397" y="397407"/>
                </a:cubicBezTo>
                <a:close/>
                <a:moveTo>
                  <a:pt x="270137" y="397407"/>
                </a:moveTo>
                <a:cubicBezTo>
                  <a:pt x="269947" y="397331"/>
                  <a:pt x="269737" y="397559"/>
                  <a:pt x="269508" y="398093"/>
                </a:cubicBezTo>
                <a:cubicBezTo>
                  <a:pt x="268899" y="398550"/>
                  <a:pt x="267832" y="399083"/>
                  <a:pt x="266308" y="399693"/>
                </a:cubicBezTo>
                <a:cubicBezTo>
                  <a:pt x="266003" y="400150"/>
                  <a:pt x="265813" y="400569"/>
                  <a:pt x="265737" y="400950"/>
                </a:cubicBezTo>
                <a:cubicBezTo>
                  <a:pt x="265660" y="401331"/>
                  <a:pt x="265470" y="401827"/>
                  <a:pt x="265165" y="402436"/>
                </a:cubicBezTo>
                <a:cubicBezTo>
                  <a:pt x="265927" y="401827"/>
                  <a:pt x="266499" y="401369"/>
                  <a:pt x="266880" y="401065"/>
                </a:cubicBezTo>
                <a:cubicBezTo>
                  <a:pt x="267261" y="400760"/>
                  <a:pt x="267680" y="400455"/>
                  <a:pt x="268137" y="400150"/>
                </a:cubicBezTo>
                <a:cubicBezTo>
                  <a:pt x="268289" y="400760"/>
                  <a:pt x="268404" y="401369"/>
                  <a:pt x="268480" y="401979"/>
                </a:cubicBezTo>
                <a:cubicBezTo>
                  <a:pt x="268556" y="402589"/>
                  <a:pt x="268975" y="402817"/>
                  <a:pt x="269737" y="402665"/>
                </a:cubicBezTo>
                <a:cubicBezTo>
                  <a:pt x="269737" y="402665"/>
                  <a:pt x="270042" y="402512"/>
                  <a:pt x="270652" y="402208"/>
                </a:cubicBezTo>
                <a:cubicBezTo>
                  <a:pt x="270499" y="401903"/>
                  <a:pt x="270461" y="401636"/>
                  <a:pt x="270537" y="401407"/>
                </a:cubicBezTo>
                <a:cubicBezTo>
                  <a:pt x="270613" y="401179"/>
                  <a:pt x="270575" y="400912"/>
                  <a:pt x="270423" y="400607"/>
                </a:cubicBezTo>
                <a:lnTo>
                  <a:pt x="269508" y="400607"/>
                </a:lnTo>
                <a:lnTo>
                  <a:pt x="269508" y="398093"/>
                </a:lnTo>
                <a:cubicBezTo>
                  <a:pt x="269661" y="398245"/>
                  <a:pt x="269813" y="398321"/>
                  <a:pt x="269966" y="398321"/>
                </a:cubicBezTo>
                <a:cubicBezTo>
                  <a:pt x="270118" y="398321"/>
                  <a:pt x="270347" y="398398"/>
                  <a:pt x="270652" y="398550"/>
                </a:cubicBezTo>
                <a:cubicBezTo>
                  <a:pt x="270499" y="397864"/>
                  <a:pt x="270328" y="397483"/>
                  <a:pt x="270137" y="397407"/>
                </a:cubicBezTo>
                <a:close/>
                <a:moveTo>
                  <a:pt x="157190" y="397407"/>
                </a:moveTo>
                <a:cubicBezTo>
                  <a:pt x="157190" y="397712"/>
                  <a:pt x="157114" y="397940"/>
                  <a:pt x="156961" y="398093"/>
                </a:cubicBezTo>
                <a:lnTo>
                  <a:pt x="157190" y="398093"/>
                </a:lnTo>
                <a:cubicBezTo>
                  <a:pt x="157342" y="397940"/>
                  <a:pt x="157418" y="397712"/>
                  <a:pt x="157418" y="397407"/>
                </a:cubicBezTo>
                <a:close/>
                <a:moveTo>
                  <a:pt x="1603237" y="397293"/>
                </a:moveTo>
                <a:lnTo>
                  <a:pt x="1601079" y="398264"/>
                </a:lnTo>
                <a:lnTo>
                  <a:pt x="1601637" y="399007"/>
                </a:lnTo>
                <a:cubicBezTo>
                  <a:pt x="1601942" y="398855"/>
                  <a:pt x="1602132" y="398702"/>
                  <a:pt x="1602208" y="398550"/>
                </a:cubicBezTo>
                <a:cubicBezTo>
                  <a:pt x="1602285" y="398398"/>
                  <a:pt x="1602475" y="398245"/>
                  <a:pt x="1602780" y="398093"/>
                </a:cubicBezTo>
                <a:cubicBezTo>
                  <a:pt x="1602932" y="398093"/>
                  <a:pt x="1603618" y="397940"/>
                  <a:pt x="1604837" y="397636"/>
                </a:cubicBezTo>
                <a:cubicBezTo>
                  <a:pt x="1604075" y="397331"/>
                  <a:pt x="1603542" y="397216"/>
                  <a:pt x="1603237" y="397293"/>
                </a:cubicBezTo>
                <a:close/>
                <a:moveTo>
                  <a:pt x="31612" y="397293"/>
                </a:moveTo>
                <a:lnTo>
                  <a:pt x="29454" y="398264"/>
                </a:lnTo>
                <a:lnTo>
                  <a:pt x="30012" y="399007"/>
                </a:lnTo>
                <a:cubicBezTo>
                  <a:pt x="30317" y="398855"/>
                  <a:pt x="30507" y="398702"/>
                  <a:pt x="30583" y="398550"/>
                </a:cubicBezTo>
                <a:cubicBezTo>
                  <a:pt x="30660" y="398398"/>
                  <a:pt x="30850" y="398245"/>
                  <a:pt x="31155" y="398093"/>
                </a:cubicBezTo>
                <a:cubicBezTo>
                  <a:pt x="31307" y="398093"/>
                  <a:pt x="31993" y="397940"/>
                  <a:pt x="33212" y="397636"/>
                </a:cubicBezTo>
                <a:cubicBezTo>
                  <a:pt x="32450" y="397331"/>
                  <a:pt x="31917" y="397216"/>
                  <a:pt x="31612" y="397293"/>
                </a:cubicBezTo>
                <a:close/>
                <a:moveTo>
                  <a:pt x="1911390" y="397178"/>
                </a:moveTo>
                <a:lnTo>
                  <a:pt x="1911161" y="397407"/>
                </a:lnTo>
                <a:cubicBezTo>
                  <a:pt x="1911466" y="397712"/>
                  <a:pt x="1911695" y="397864"/>
                  <a:pt x="1911847" y="397864"/>
                </a:cubicBezTo>
                <a:lnTo>
                  <a:pt x="1912304" y="397636"/>
                </a:lnTo>
                <a:cubicBezTo>
                  <a:pt x="1911695" y="397331"/>
                  <a:pt x="1911390" y="397178"/>
                  <a:pt x="1911390" y="397178"/>
                </a:cubicBezTo>
                <a:close/>
                <a:moveTo>
                  <a:pt x="1909332" y="397178"/>
                </a:moveTo>
                <a:cubicBezTo>
                  <a:pt x="1909028" y="397331"/>
                  <a:pt x="1908875" y="397407"/>
                  <a:pt x="1908875" y="397407"/>
                </a:cubicBezTo>
                <a:cubicBezTo>
                  <a:pt x="1908875" y="397559"/>
                  <a:pt x="1908951" y="397712"/>
                  <a:pt x="1909104" y="397864"/>
                </a:cubicBezTo>
                <a:lnTo>
                  <a:pt x="1909561" y="397407"/>
                </a:lnTo>
                <a:close/>
                <a:moveTo>
                  <a:pt x="1904989" y="397178"/>
                </a:moveTo>
                <a:cubicBezTo>
                  <a:pt x="1904989" y="397331"/>
                  <a:pt x="1904913" y="397407"/>
                  <a:pt x="1904761" y="397407"/>
                </a:cubicBezTo>
                <a:cubicBezTo>
                  <a:pt x="1904913" y="397559"/>
                  <a:pt x="1904989" y="397636"/>
                  <a:pt x="1904989" y="397636"/>
                </a:cubicBezTo>
                <a:cubicBezTo>
                  <a:pt x="1905142" y="397483"/>
                  <a:pt x="1905218" y="397407"/>
                  <a:pt x="1905218" y="397407"/>
                </a:cubicBezTo>
                <a:close/>
                <a:moveTo>
                  <a:pt x="1838467" y="397178"/>
                </a:moveTo>
                <a:lnTo>
                  <a:pt x="1838238" y="397407"/>
                </a:lnTo>
                <a:lnTo>
                  <a:pt x="1838467" y="397636"/>
                </a:lnTo>
                <a:lnTo>
                  <a:pt x="1838695" y="397407"/>
                </a:lnTo>
                <a:close/>
                <a:moveTo>
                  <a:pt x="1770877" y="397178"/>
                </a:moveTo>
                <a:cubicBezTo>
                  <a:pt x="1770115" y="397483"/>
                  <a:pt x="1769696" y="397712"/>
                  <a:pt x="1769620" y="397864"/>
                </a:cubicBezTo>
                <a:cubicBezTo>
                  <a:pt x="1769544" y="398017"/>
                  <a:pt x="1769658" y="398398"/>
                  <a:pt x="1769963" y="399007"/>
                </a:cubicBezTo>
                <a:cubicBezTo>
                  <a:pt x="1770115" y="398398"/>
                  <a:pt x="1770420" y="397788"/>
                  <a:pt x="1770877" y="397178"/>
                </a:cubicBezTo>
                <a:close/>
                <a:moveTo>
                  <a:pt x="1702983" y="397178"/>
                </a:moveTo>
                <a:cubicBezTo>
                  <a:pt x="1702831" y="397178"/>
                  <a:pt x="1702716" y="397216"/>
                  <a:pt x="1702640" y="397293"/>
                </a:cubicBezTo>
                <a:cubicBezTo>
                  <a:pt x="1702564" y="397369"/>
                  <a:pt x="1702449" y="397407"/>
                  <a:pt x="1702297" y="397407"/>
                </a:cubicBezTo>
                <a:cubicBezTo>
                  <a:pt x="1702297" y="397559"/>
                  <a:pt x="1702373" y="397636"/>
                  <a:pt x="1702526" y="397636"/>
                </a:cubicBezTo>
                <a:lnTo>
                  <a:pt x="1703212" y="397636"/>
                </a:lnTo>
                <a:cubicBezTo>
                  <a:pt x="1703212" y="397483"/>
                  <a:pt x="1703135" y="397331"/>
                  <a:pt x="1702983" y="397178"/>
                </a:cubicBezTo>
                <a:close/>
                <a:moveTo>
                  <a:pt x="1648271" y="397178"/>
                </a:moveTo>
                <a:cubicBezTo>
                  <a:pt x="1648271" y="397483"/>
                  <a:pt x="1648233" y="397750"/>
                  <a:pt x="1648157" y="397978"/>
                </a:cubicBezTo>
                <a:cubicBezTo>
                  <a:pt x="1648081" y="398207"/>
                  <a:pt x="1648119" y="398550"/>
                  <a:pt x="1648271" y="399007"/>
                </a:cubicBezTo>
                <a:cubicBezTo>
                  <a:pt x="1648424" y="398550"/>
                  <a:pt x="1648576" y="398207"/>
                  <a:pt x="1648728" y="397978"/>
                </a:cubicBezTo>
                <a:cubicBezTo>
                  <a:pt x="1648881" y="397750"/>
                  <a:pt x="1649033" y="397483"/>
                  <a:pt x="1649186" y="397178"/>
                </a:cubicBezTo>
                <a:close/>
                <a:moveTo>
                  <a:pt x="1349415" y="397178"/>
                </a:moveTo>
                <a:lnTo>
                  <a:pt x="1349186" y="397407"/>
                </a:lnTo>
                <a:cubicBezTo>
                  <a:pt x="1349491" y="397712"/>
                  <a:pt x="1349720" y="397864"/>
                  <a:pt x="1349872" y="397864"/>
                </a:cubicBezTo>
                <a:lnTo>
                  <a:pt x="1350329" y="397636"/>
                </a:lnTo>
                <a:cubicBezTo>
                  <a:pt x="1349720" y="397331"/>
                  <a:pt x="1349415" y="397178"/>
                  <a:pt x="1349415" y="397178"/>
                </a:cubicBezTo>
                <a:close/>
                <a:moveTo>
                  <a:pt x="1347357" y="397178"/>
                </a:moveTo>
                <a:cubicBezTo>
                  <a:pt x="1347053" y="397331"/>
                  <a:pt x="1346900" y="397407"/>
                  <a:pt x="1346900" y="397407"/>
                </a:cubicBezTo>
                <a:cubicBezTo>
                  <a:pt x="1346900" y="397559"/>
                  <a:pt x="1346977" y="397712"/>
                  <a:pt x="1347129" y="397864"/>
                </a:cubicBezTo>
                <a:lnTo>
                  <a:pt x="1347586" y="397407"/>
                </a:lnTo>
                <a:close/>
                <a:moveTo>
                  <a:pt x="1343014" y="397178"/>
                </a:moveTo>
                <a:cubicBezTo>
                  <a:pt x="1343014" y="397331"/>
                  <a:pt x="1342938" y="397407"/>
                  <a:pt x="1342786" y="397407"/>
                </a:cubicBezTo>
                <a:cubicBezTo>
                  <a:pt x="1342938" y="397559"/>
                  <a:pt x="1343014" y="397636"/>
                  <a:pt x="1343014" y="397636"/>
                </a:cubicBezTo>
                <a:cubicBezTo>
                  <a:pt x="1343167" y="397483"/>
                  <a:pt x="1343243" y="397407"/>
                  <a:pt x="1343243" y="397407"/>
                </a:cubicBezTo>
                <a:close/>
                <a:moveTo>
                  <a:pt x="1276491" y="397178"/>
                </a:moveTo>
                <a:lnTo>
                  <a:pt x="1276263" y="397407"/>
                </a:lnTo>
                <a:lnTo>
                  <a:pt x="1276491" y="397636"/>
                </a:lnTo>
                <a:lnTo>
                  <a:pt x="1276720" y="397407"/>
                </a:lnTo>
                <a:close/>
                <a:moveTo>
                  <a:pt x="1097421" y="397178"/>
                </a:moveTo>
                <a:lnTo>
                  <a:pt x="1097193" y="397407"/>
                </a:lnTo>
                <a:cubicBezTo>
                  <a:pt x="1097193" y="397559"/>
                  <a:pt x="1097231" y="397674"/>
                  <a:pt x="1097307" y="397750"/>
                </a:cubicBezTo>
                <a:cubicBezTo>
                  <a:pt x="1097383" y="397826"/>
                  <a:pt x="1097421" y="397940"/>
                  <a:pt x="1097421" y="398093"/>
                </a:cubicBezTo>
                <a:lnTo>
                  <a:pt x="1097879" y="397864"/>
                </a:lnTo>
                <a:cubicBezTo>
                  <a:pt x="1097879" y="397712"/>
                  <a:pt x="1097726" y="397483"/>
                  <a:pt x="1097421" y="397178"/>
                </a:cubicBezTo>
                <a:close/>
                <a:moveTo>
                  <a:pt x="1040729" y="397178"/>
                </a:moveTo>
                <a:cubicBezTo>
                  <a:pt x="1040729" y="397026"/>
                  <a:pt x="1040348" y="397102"/>
                  <a:pt x="1039586" y="397407"/>
                </a:cubicBezTo>
                <a:cubicBezTo>
                  <a:pt x="1040500" y="397712"/>
                  <a:pt x="1040881" y="397864"/>
                  <a:pt x="1040729" y="397864"/>
                </a:cubicBezTo>
                <a:lnTo>
                  <a:pt x="1041643" y="397864"/>
                </a:lnTo>
                <a:cubicBezTo>
                  <a:pt x="1041186" y="397407"/>
                  <a:pt x="1040881" y="397178"/>
                  <a:pt x="1040729" y="397178"/>
                </a:cubicBezTo>
                <a:close/>
                <a:moveTo>
                  <a:pt x="907683" y="397178"/>
                </a:moveTo>
                <a:cubicBezTo>
                  <a:pt x="907379" y="397178"/>
                  <a:pt x="907074" y="397255"/>
                  <a:pt x="906769" y="397407"/>
                </a:cubicBezTo>
                <a:cubicBezTo>
                  <a:pt x="906922" y="397559"/>
                  <a:pt x="906998" y="397636"/>
                  <a:pt x="906998" y="397636"/>
                </a:cubicBezTo>
                <a:lnTo>
                  <a:pt x="907683" y="397636"/>
                </a:lnTo>
                <a:close/>
                <a:moveTo>
                  <a:pt x="904712" y="397178"/>
                </a:moveTo>
                <a:cubicBezTo>
                  <a:pt x="904712" y="397178"/>
                  <a:pt x="904483" y="397636"/>
                  <a:pt x="904026" y="398550"/>
                </a:cubicBezTo>
                <a:cubicBezTo>
                  <a:pt x="904483" y="398245"/>
                  <a:pt x="904750" y="398017"/>
                  <a:pt x="904826" y="397864"/>
                </a:cubicBezTo>
                <a:cubicBezTo>
                  <a:pt x="904902" y="397712"/>
                  <a:pt x="905016" y="397559"/>
                  <a:pt x="905169" y="397407"/>
                </a:cubicBezTo>
                <a:cubicBezTo>
                  <a:pt x="904864" y="397255"/>
                  <a:pt x="904712" y="397178"/>
                  <a:pt x="904712" y="397178"/>
                </a:cubicBezTo>
                <a:close/>
                <a:moveTo>
                  <a:pt x="900368" y="397178"/>
                </a:moveTo>
                <a:cubicBezTo>
                  <a:pt x="900064" y="397483"/>
                  <a:pt x="899835" y="397636"/>
                  <a:pt x="899683" y="397636"/>
                </a:cubicBezTo>
                <a:cubicBezTo>
                  <a:pt x="899683" y="397940"/>
                  <a:pt x="899683" y="398093"/>
                  <a:pt x="899683" y="398093"/>
                </a:cubicBezTo>
                <a:cubicBezTo>
                  <a:pt x="899987" y="397940"/>
                  <a:pt x="900292" y="397712"/>
                  <a:pt x="900597" y="397407"/>
                </a:cubicBezTo>
                <a:close/>
                <a:moveTo>
                  <a:pt x="637402" y="397178"/>
                </a:moveTo>
                <a:cubicBezTo>
                  <a:pt x="636640" y="397483"/>
                  <a:pt x="636221" y="397712"/>
                  <a:pt x="636145" y="397864"/>
                </a:cubicBezTo>
                <a:cubicBezTo>
                  <a:pt x="636069" y="398017"/>
                  <a:pt x="636183" y="398398"/>
                  <a:pt x="636488" y="399007"/>
                </a:cubicBezTo>
                <a:cubicBezTo>
                  <a:pt x="636640" y="398398"/>
                  <a:pt x="636945" y="397788"/>
                  <a:pt x="637402" y="397178"/>
                </a:cubicBezTo>
                <a:close/>
                <a:moveTo>
                  <a:pt x="569508" y="397178"/>
                </a:moveTo>
                <a:cubicBezTo>
                  <a:pt x="569355" y="397178"/>
                  <a:pt x="569241" y="397216"/>
                  <a:pt x="569165" y="397293"/>
                </a:cubicBezTo>
                <a:cubicBezTo>
                  <a:pt x="569089" y="397369"/>
                  <a:pt x="568974" y="397407"/>
                  <a:pt x="568822" y="397407"/>
                </a:cubicBezTo>
                <a:cubicBezTo>
                  <a:pt x="568822" y="397559"/>
                  <a:pt x="568898" y="397636"/>
                  <a:pt x="569051" y="397636"/>
                </a:cubicBezTo>
                <a:lnTo>
                  <a:pt x="569737" y="397636"/>
                </a:lnTo>
                <a:cubicBezTo>
                  <a:pt x="569737" y="397483"/>
                  <a:pt x="569660" y="397331"/>
                  <a:pt x="569508" y="397178"/>
                </a:cubicBezTo>
                <a:close/>
                <a:moveTo>
                  <a:pt x="415965" y="397178"/>
                </a:moveTo>
                <a:lnTo>
                  <a:pt x="415736" y="397407"/>
                </a:lnTo>
                <a:cubicBezTo>
                  <a:pt x="416041" y="397712"/>
                  <a:pt x="416270" y="397864"/>
                  <a:pt x="416422" y="397864"/>
                </a:cubicBezTo>
                <a:lnTo>
                  <a:pt x="416879" y="397636"/>
                </a:lnTo>
                <a:cubicBezTo>
                  <a:pt x="416270" y="397331"/>
                  <a:pt x="415965" y="397178"/>
                  <a:pt x="415965" y="397178"/>
                </a:cubicBezTo>
                <a:close/>
                <a:moveTo>
                  <a:pt x="413908" y="397178"/>
                </a:moveTo>
                <a:cubicBezTo>
                  <a:pt x="413603" y="397331"/>
                  <a:pt x="413450" y="397407"/>
                  <a:pt x="413450" y="397407"/>
                </a:cubicBezTo>
                <a:cubicBezTo>
                  <a:pt x="413450" y="397559"/>
                  <a:pt x="413527" y="397712"/>
                  <a:pt x="413679" y="397864"/>
                </a:cubicBezTo>
                <a:lnTo>
                  <a:pt x="414136" y="397407"/>
                </a:lnTo>
                <a:close/>
                <a:moveTo>
                  <a:pt x="409564" y="397178"/>
                </a:moveTo>
                <a:cubicBezTo>
                  <a:pt x="409564" y="397331"/>
                  <a:pt x="409488" y="397407"/>
                  <a:pt x="409336" y="397407"/>
                </a:cubicBezTo>
                <a:cubicBezTo>
                  <a:pt x="409488" y="397559"/>
                  <a:pt x="409564" y="397636"/>
                  <a:pt x="409564" y="397636"/>
                </a:cubicBezTo>
                <a:cubicBezTo>
                  <a:pt x="409716" y="397483"/>
                  <a:pt x="409793" y="397407"/>
                  <a:pt x="409793" y="397407"/>
                </a:cubicBezTo>
                <a:close/>
                <a:moveTo>
                  <a:pt x="343041" y="397178"/>
                </a:moveTo>
                <a:lnTo>
                  <a:pt x="342813" y="397407"/>
                </a:lnTo>
                <a:lnTo>
                  <a:pt x="343041" y="397636"/>
                </a:lnTo>
                <a:lnTo>
                  <a:pt x="343270" y="397407"/>
                </a:lnTo>
                <a:close/>
                <a:moveTo>
                  <a:pt x="249392" y="397178"/>
                </a:moveTo>
                <a:lnTo>
                  <a:pt x="249392" y="397407"/>
                </a:lnTo>
                <a:lnTo>
                  <a:pt x="249849" y="397407"/>
                </a:lnTo>
                <a:lnTo>
                  <a:pt x="250078" y="397407"/>
                </a:lnTo>
                <a:cubicBezTo>
                  <a:pt x="249925" y="397407"/>
                  <a:pt x="249811" y="397369"/>
                  <a:pt x="249735" y="397293"/>
                </a:cubicBezTo>
                <a:cubicBezTo>
                  <a:pt x="249658" y="397216"/>
                  <a:pt x="249544" y="397178"/>
                  <a:pt x="249392" y="397178"/>
                </a:cubicBezTo>
                <a:close/>
                <a:moveTo>
                  <a:pt x="241162" y="397178"/>
                </a:moveTo>
                <a:lnTo>
                  <a:pt x="240934" y="397407"/>
                </a:lnTo>
                <a:lnTo>
                  <a:pt x="241162" y="397636"/>
                </a:lnTo>
                <a:lnTo>
                  <a:pt x="241162" y="397407"/>
                </a:lnTo>
                <a:close/>
                <a:moveTo>
                  <a:pt x="171363" y="397178"/>
                </a:moveTo>
                <a:cubicBezTo>
                  <a:pt x="171211" y="397331"/>
                  <a:pt x="171096" y="397407"/>
                  <a:pt x="171020" y="397407"/>
                </a:cubicBezTo>
                <a:cubicBezTo>
                  <a:pt x="170944" y="397407"/>
                  <a:pt x="170830" y="397483"/>
                  <a:pt x="170677" y="397636"/>
                </a:cubicBezTo>
                <a:cubicBezTo>
                  <a:pt x="170982" y="397636"/>
                  <a:pt x="171287" y="397559"/>
                  <a:pt x="171592" y="397407"/>
                </a:cubicBezTo>
                <a:close/>
                <a:moveTo>
                  <a:pt x="119242" y="397178"/>
                </a:moveTo>
                <a:cubicBezTo>
                  <a:pt x="119090" y="397331"/>
                  <a:pt x="119013" y="397407"/>
                  <a:pt x="119013" y="397407"/>
                </a:cubicBezTo>
                <a:cubicBezTo>
                  <a:pt x="119013" y="397559"/>
                  <a:pt x="119090" y="397636"/>
                  <a:pt x="119242" y="397636"/>
                </a:cubicBezTo>
                <a:lnTo>
                  <a:pt x="119242" y="397407"/>
                </a:lnTo>
                <a:close/>
                <a:moveTo>
                  <a:pt x="76646" y="397178"/>
                </a:moveTo>
                <a:cubicBezTo>
                  <a:pt x="76646" y="397483"/>
                  <a:pt x="76608" y="397750"/>
                  <a:pt x="76532" y="397978"/>
                </a:cubicBezTo>
                <a:cubicBezTo>
                  <a:pt x="76456" y="398207"/>
                  <a:pt x="76494" y="398550"/>
                  <a:pt x="76646" y="399007"/>
                </a:cubicBezTo>
                <a:cubicBezTo>
                  <a:pt x="76799" y="398550"/>
                  <a:pt x="76951" y="398207"/>
                  <a:pt x="77103" y="397978"/>
                </a:cubicBezTo>
                <a:cubicBezTo>
                  <a:pt x="77256" y="397750"/>
                  <a:pt x="77408" y="397483"/>
                  <a:pt x="77561" y="397178"/>
                </a:cubicBezTo>
                <a:close/>
                <a:moveTo>
                  <a:pt x="1852868" y="396721"/>
                </a:moveTo>
                <a:lnTo>
                  <a:pt x="1852411" y="397178"/>
                </a:lnTo>
                <a:cubicBezTo>
                  <a:pt x="1852564" y="397331"/>
                  <a:pt x="1852678" y="397407"/>
                  <a:pt x="1852754" y="397407"/>
                </a:cubicBezTo>
                <a:cubicBezTo>
                  <a:pt x="1852830" y="397407"/>
                  <a:pt x="1852945" y="397483"/>
                  <a:pt x="1853097" y="397636"/>
                </a:cubicBezTo>
                <a:lnTo>
                  <a:pt x="1853326" y="397407"/>
                </a:lnTo>
                <a:cubicBezTo>
                  <a:pt x="1852868" y="396950"/>
                  <a:pt x="1852716" y="396721"/>
                  <a:pt x="1852868" y="396721"/>
                </a:cubicBezTo>
                <a:close/>
                <a:moveTo>
                  <a:pt x="1845553" y="396721"/>
                </a:moveTo>
                <a:cubicBezTo>
                  <a:pt x="1845401" y="396721"/>
                  <a:pt x="1845324" y="396797"/>
                  <a:pt x="1845324" y="396950"/>
                </a:cubicBezTo>
                <a:cubicBezTo>
                  <a:pt x="1845172" y="397255"/>
                  <a:pt x="1845096" y="397407"/>
                  <a:pt x="1845096" y="397407"/>
                </a:cubicBezTo>
                <a:cubicBezTo>
                  <a:pt x="1845248" y="397407"/>
                  <a:pt x="1845401" y="397445"/>
                  <a:pt x="1845553" y="397521"/>
                </a:cubicBezTo>
                <a:cubicBezTo>
                  <a:pt x="1845706" y="397597"/>
                  <a:pt x="1845858" y="397636"/>
                  <a:pt x="1846010" y="397636"/>
                </a:cubicBezTo>
                <a:lnTo>
                  <a:pt x="1846239" y="397407"/>
                </a:lnTo>
                <a:cubicBezTo>
                  <a:pt x="1845782" y="397255"/>
                  <a:pt x="1845553" y="397026"/>
                  <a:pt x="1845553" y="396721"/>
                </a:cubicBezTo>
                <a:close/>
                <a:moveTo>
                  <a:pt x="1550888" y="396721"/>
                </a:moveTo>
                <a:cubicBezTo>
                  <a:pt x="1550583" y="397178"/>
                  <a:pt x="1550431" y="397407"/>
                  <a:pt x="1550431" y="397407"/>
                </a:cubicBezTo>
                <a:cubicBezTo>
                  <a:pt x="1550735" y="397559"/>
                  <a:pt x="1551040" y="397636"/>
                  <a:pt x="1551345" y="397636"/>
                </a:cubicBezTo>
                <a:cubicBezTo>
                  <a:pt x="1551345" y="397483"/>
                  <a:pt x="1551421" y="397331"/>
                  <a:pt x="1551573" y="397178"/>
                </a:cubicBezTo>
                <a:cubicBezTo>
                  <a:pt x="1551269" y="397178"/>
                  <a:pt x="1551116" y="397102"/>
                  <a:pt x="1551116" y="396950"/>
                </a:cubicBezTo>
                <a:cubicBezTo>
                  <a:pt x="1551116" y="396797"/>
                  <a:pt x="1551040" y="396721"/>
                  <a:pt x="1550888" y="396721"/>
                </a:cubicBezTo>
                <a:close/>
                <a:moveTo>
                  <a:pt x="1532600" y="396721"/>
                </a:moveTo>
                <a:cubicBezTo>
                  <a:pt x="1531838" y="397483"/>
                  <a:pt x="1531533" y="398093"/>
                  <a:pt x="1531685" y="398550"/>
                </a:cubicBezTo>
                <a:cubicBezTo>
                  <a:pt x="1531838" y="399007"/>
                  <a:pt x="1531838" y="399388"/>
                  <a:pt x="1531685" y="399693"/>
                </a:cubicBezTo>
                <a:cubicBezTo>
                  <a:pt x="1531990" y="399845"/>
                  <a:pt x="1532219" y="399922"/>
                  <a:pt x="1532371" y="399922"/>
                </a:cubicBezTo>
                <a:cubicBezTo>
                  <a:pt x="1532523" y="399922"/>
                  <a:pt x="1532752" y="399998"/>
                  <a:pt x="1533057" y="400150"/>
                </a:cubicBezTo>
                <a:cubicBezTo>
                  <a:pt x="1532752" y="400455"/>
                  <a:pt x="1532600" y="400722"/>
                  <a:pt x="1532600" y="400950"/>
                </a:cubicBezTo>
                <a:lnTo>
                  <a:pt x="1532401" y="401448"/>
                </a:lnTo>
                <a:lnTo>
                  <a:pt x="1533743" y="401065"/>
                </a:lnTo>
                <a:cubicBezTo>
                  <a:pt x="1534200" y="400912"/>
                  <a:pt x="1534733" y="400684"/>
                  <a:pt x="1535343" y="400379"/>
                </a:cubicBezTo>
                <a:lnTo>
                  <a:pt x="1536943" y="400379"/>
                </a:lnTo>
                <a:cubicBezTo>
                  <a:pt x="1536486" y="399922"/>
                  <a:pt x="1536067" y="399541"/>
                  <a:pt x="1535686" y="399236"/>
                </a:cubicBezTo>
                <a:cubicBezTo>
                  <a:pt x="1535305" y="398931"/>
                  <a:pt x="1534962" y="398626"/>
                  <a:pt x="1534657" y="398321"/>
                </a:cubicBezTo>
                <a:cubicBezTo>
                  <a:pt x="1534048" y="398626"/>
                  <a:pt x="1533590" y="398779"/>
                  <a:pt x="1533286" y="398779"/>
                </a:cubicBezTo>
                <a:cubicBezTo>
                  <a:pt x="1532981" y="398474"/>
                  <a:pt x="1532828" y="398169"/>
                  <a:pt x="1532828" y="397864"/>
                </a:cubicBezTo>
                <a:cubicBezTo>
                  <a:pt x="1532828" y="397559"/>
                  <a:pt x="1532752" y="397178"/>
                  <a:pt x="1532600" y="396721"/>
                </a:cubicBezTo>
                <a:close/>
                <a:moveTo>
                  <a:pt x="1290893" y="396721"/>
                </a:moveTo>
                <a:lnTo>
                  <a:pt x="1290436" y="397178"/>
                </a:lnTo>
                <a:cubicBezTo>
                  <a:pt x="1290589" y="397331"/>
                  <a:pt x="1290703" y="397407"/>
                  <a:pt x="1290779" y="397407"/>
                </a:cubicBezTo>
                <a:cubicBezTo>
                  <a:pt x="1290855" y="397407"/>
                  <a:pt x="1290969" y="397483"/>
                  <a:pt x="1291122" y="397636"/>
                </a:cubicBezTo>
                <a:lnTo>
                  <a:pt x="1291350" y="397407"/>
                </a:lnTo>
                <a:cubicBezTo>
                  <a:pt x="1290893" y="396950"/>
                  <a:pt x="1290741" y="396721"/>
                  <a:pt x="1290893" y="396721"/>
                </a:cubicBezTo>
                <a:close/>
                <a:moveTo>
                  <a:pt x="1283578" y="396721"/>
                </a:moveTo>
                <a:cubicBezTo>
                  <a:pt x="1283426" y="396721"/>
                  <a:pt x="1283349" y="396797"/>
                  <a:pt x="1283349" y="396950"/>
                </a:cubicBezTo>
                <a:cubicBezTo>
                  <a:pt x="1283197" y="397255"/>
                  <a:pt x="1283121" y="397407"/>
                  <a:pt x="1283121" y="397407"/>
                </a:cubicBezTo>
                <a:cubicBezTo>
                  <a:pt x="1283273" y="397407"/>
                  <a:pt x="1283426" y="397445"/>
                  <a:pt x="1283578" y="397521"/>
                </a:cubicBezTo>
                <a:cubicBezTo>
                  <a:pt x="1283731" y="397597"/>
                  <a:pt x="1283883" y="397636"/>
                  <a:pt x="1284035" y="397636"/>
                </a:cubicBezTo>
                <a:lnTo>
                  <a:pt x="1284264" y="397407"/>
                </a:lnTo>
                <a:cubicBezTo>
                  <a:pt x="1283807" y="397255"/>
                  <a:pt x="1283578" y="397026"/>
                  <a:pt x="1283578" y="396721"/>
                </a:cubicBezTo>
                <a:close/>
                <a:moveTo>
                  <a:pt x="1106565" y="396721"/>
                </a:moveTo>
                <a:cubicBezTo>
                  <a:pt x="1105499" y="397178"/>
                  <a:pt x="1104813" y="397559"/>
                  <a:pt x="1104508" y="397864"/>
                </a:cubicBezTo>
                <a:cubicBezTo>
                  <a:pt x="1104660" y="398169"/>
                  <a:pt x="1105118" y="398702"/>
                  <a:pt x="1105880" y="399464"/>
                </a:cubicBezTo>
                <a:cubicBezTo>
                  <a:pt x="1106032" y="398855"/>
                  <a:pt x="1106146" y="398398"/>
                  <a:pt x="1106223" y="398093"/>
                </a:cubicBezTo>
                <a:cubicBezTo>
                  <a:pt x="1106299" y="397788"/>
                  <a:pt x="1106413" y="397331"/>
                  <a:pt x="1106565" y="396721"/>
                </a:cubicBezTo>
                <a:close/>
                <a:moveTo>
                  <a:pt x="912484" y="396721"/>
                </a:moveTo>
                <a:cubicBezTo>
                  <a:pt x="912332" y="396721"/>
                  <a:pt x="912027" y="396950"/>
                  <a:pt x="911570" y="397407"/>
                </a:cubicBezTo>
                <a:cubicBezTo>
                  <a:pt x="911722" y="397559"/>
                  <a:pt x="911798" y="397636"/>
                  <a:pt x="911798" y="397636"/>
                </a:cubicBezTo>
                <a:cubicBezTo>
                  <a:pt x="911951" y="397483"/>
                  <a:pt x="912065" y="397407"/>
                  <a:pt x="912141" y="397407"/>
                </a:cubicBezTo>
                <a:cubicBezTo>
                  <a:pt x="912217" y="397407"/>
                  <a:pt x="912332" y="397331"/>
                  <a:pt x="912484" y="397178"/>
                </a:cubicBezTo>
                <a:close/>
                <a:moveTo>
                  <a:pt x="760313" y="396721"/>
                </a:moveTo>
                <a:cubicBezTo>
                  <a:pt x="760008" y="397178"/>
                  <a:pt x="759856" y="397407"/>
                  <a:pt x="759856" y="397407"/>
                </a:cubicBezTo>
                <a:cubicBezTo>
                  <a:pt x="760160" y="397559"/>
                  <a:pt x="760465" y="397636"/>
                  <a:pt x="760770" y="397636"/>
                </a:cubicBezTo>
                <a:cubicBezTo>
                  <a:pt x="760770" y="397483"/>
                  <a:pt x="760846" y="397331"/>
                  <a:pt x="760999" y="397178"/>
                </a:cubicBezTo>
                <a:cubicBezTo>
                  <a:pt x="760694" y="397178"/>
                  <a:pt x="760541" y="397102"/>
                  <a:pt x="760541" y="396950"/>
                </a:cubicBezTo>
                <a:cubicBezTo>
                  <a:pt x="760541" y="396797"/>
                  <a:pt x="760465" y="396721"/>
                  <a:pt x="760313" y="396721"/>
                </a:cubicBezTo>
                <a:close/>
                <a:moveTo>
                  <a:pt x="742025" y="396721"/>
                </a:moveTo>
                <a:cubicBezTo>
                  <a:pt x="741263" y="397483"/>
                  <a:pt x="740958" y="398093"/>
                  <a:pt x="741110" y="398550"/>
                </a:cubicBezTo>
                <a:cubicBezTo>
                  <a:pt x="741263" y="399007"/>
                  <a:pt x="741263" y="399388"/>
                  <a:pt x="741110" y="399693"/>
                </a:cubicBezTo>
                <a:cubicBezTo>
                  <a:pt x="741415" y="399845"/>
                  <a:pt x="741644" y="399922"/>
                  <a:pt x="741796" y="399922"/>
                </a:cubicBezTo>
                <a:cubicBezTo>
                  <a:pt x="741948" y="399922"/>
                  <a:pt x="742177" y="399998"/>
                  <a:pt x="742482" y="400150"/>
                </a:cubicBezTo>
                <a:cubicBezTo>
                  <a:pt x="742177" y="400455"/>
                  <a:pt x="742025" y="400722"/>
                  <a:pt x="742025" y="400950"/>
                </a:cubicBezTo>
                <a:lnTo>
                  <a:pt x="741826" y="401448"/>
                </a:lnTo>
                <a:lnTo>
                  <a:pt x="743168" y="401065"/>
                </a:lnTo>
                <a:cubicBezTo>
                  <a:pt x="743625" y="400912"/>
                  <a:pt x="744158" y="400684"/>
                  <a:pt x="744768" y="400379"/>
                </a:cubicBezTo>
                <a:lnTo>
                  <a:pt x="746368" y="400379"/>
                </a:lnTo>
                <a:cubicBezTo>
                  <a:pt x="745911" y="399922"/>
                  <a:pt x="745492" y="399541"/>
                  <a:pt x="745111" y="399236"/>
                </a:cubicBezTo>
                <a:cubicBezTo>
                  <a:pt x="744730" y="398931"/>
                  <a:pt x="744387" y="398626"/>
                  <a:pt x="744082" y="398321"/>
                </a:cubicBezTo>
                <a:cubicBezTo>
                  <a:pt x="743472" y="398626"/>
                  <a:pt x="743015" y="398779"/>
                  <a:pt x="742711" y="398779"/>
                </a:cubicBezTo>
                <a:cubicBezTo>
                  <a:pt x="742406" y="398474"/>
                  <a:pt x="742253" y="398169"/>
                  <a:pt x="742253" y="397864"/>
                </a:cubicBezTo>
                <a:cubicBezTo>
                  <a:pt x="742253" y="397559"/>
                  <a:pt x="742177" y="397178"/>
                  <a:pt x="742025" y="396721"/>
                </a:cubicBezTo>
                <a:close/>
                <a:moveTo>
                  <a:pt x="357443" y="396721"/>
                </a:moveTo>
                <a:lnTo>
                  <a:pt x="356986" y="397178"/>
                </a:lnTo>
                <a:cubicBezTo>
                  <a:pt x="357138" y="397331"/>
                  <a:pt x="357253" y="397407"/>
                  <a:pt x="357329" y="397407"/>
                </a:cubicBezTo>
                <a:cubicBezTo>
                  <a:pt x="357405" y="397407"/>
                  <a:pt x="357519" y="397483"/>
                  <a:pt x="357672" y="397636"/>
                </a:cubicBezTo>
                <a:lnTo>
                  <a:pt x="357901" y="397407"/>
                </a:lnTo>
                <a:cubicBezTo>
                  <a:pt x="357443" y="396950"/>
                  <a:pt x="357291" y="396721"/>
                  <a:pt x="357443" y="396721"/>
                </a:cubicBezTo>
                <a:close/>
                <a:moveTo>
                  <a:pt x="350128" y="396721"/>
                </a:moveTo>
                <a:cubicBezTo>
                  <a:pt x="349976" y="396721"/>
                  <a:pt x="349900" y="396797"/>
                  <a:pt x="349900" y="396950"/>
                </a:cubicBezTo>
                <a:cubicBezTo>
                  <a:pt x="349747" y="397255"/>
                  <a:pt x="349671" y="397407"/>
                  <a:pt x="349671" y="397407"/>
                </a:cubicBezTo>
                <a:cubicBezTo>
                  <a:pt x="349823" y="397407"/>
                  <a:pt x="349976" y="397445"/>
                  <a:pt x="350128" y="397521"/>
                </a:cubicBezTo>
                <a:cubicBezTo>
                  <a:pt x="350281" y="397597"/>
                  <a:pt x="350433" y="397636"/>
                  <a:pt x="350585" y="397636"/>
                </a:cubicBezTo>
                <a:lnTo>
                  <a:pt x="350814" y="397407"/>
                </a:lnTo>
                <a:cubicBezTo>
                  <a:pt x="350357" y="397255"/>
                  <a:pt x="350128" y="397026"/>
                  <a:pt x="350128" y="396721"/>
                </a:cubicBezTo>
                <a:close/>
                <a:moveTo>
                  <a:pt x="298083" y="396721"/>
                </a:moveTo>
                <a:lnTo>
                  <a:pt x="295797" y="397864"/>
                </a:lnTo>
                <a:cubicBezTo>
                  <a:pt x="296407" y="398321"/>
                  <a:pt x="296864" y="398779"/>
                  <a:pt x="297169" y="399236"/>
                </a:cubicBezTo>
                <a:cubicBezTo>
                  <a:pt x="297626" y="399083"/>
                  <a:pt x="297855" y="398931"/>
                  <a:pt x="297855" y="398779"/>
                </a:cubicBezTo>
                <a:cubicBezTo>
                  <a:pt x="297855" y="398017"/>
                  <a:pt x="297931" y="397331"/>
                  <a:pt x="298083" y="396721"/>
                </a:cubicBezTo>
                <a:close/>
                <a:moveTo>
                  <a:pt x="1700406" y="396700"/>
                </a:moveTo>
                <a:lnTo>
                  <a:pt x="1699783" y="397636"/>
                </a:lnTo>
                <a:cubicBezTo>
                  <a:pt x="1699935" y="397788"/>
                  <a:pt x="1700087" y="397864"/>
                  <a:pt x="1700240" y="397864"/>
                </a:cubicBezTo>
                <a:cubicBezTo>
                  <a:pt x="1700240" y="397559"/>
                  <a:pt x="1700278" y="397293"/>
                  <a:pt x="1700354" y="397064"/>
                </a:cubicBezTo>
                <a:close/>
                <a:moveTo>
                  <a:pt x="566931" y="396700"/>
                </a:moveTo>
                <a:lnTo>
                  <a:pt x="566308" y="397636"/>
                </a:lnTo>
                <a:cubicBezTo>
                  <a:pt x="566460" y="397788"/>
                  <a:pt x="566612" y="397864"/>
                  <a:pt x="566765" y="397864"/>
                </a:cubicBezTo>
                <a:cubicBezTo>
                  <a:pt x="566765" y="397559"/>
                  <a:pt x="566803" y="397293"/>
                  <a:pt x="566879" y="397064"/>
                </a:cubicBezTo>
                <a:close/>
                <a:moveTo>
                  <a:pt x="1922556" y="396512"/>
                </a:moveTo>
                <a:lnTo>
                  <a:pt x="1920534" y="397636"/>
                </a:lnTo>
                <a:lnTo>
                  <a:pt x="1922363" y="397636"/>
                </a:lnTo>
                <a:cubicBezTo>
                  <a:pt x="1922667" y="398245"/>
                  <a:pt x="1922858" y="398817"/>
                  <a:pt x="1922934" y="399350"/>
                </a:cubicBezTo>
                <a:cubicBezTo>
                  <a:pt x="1923010" y="399883"/>
                  <a:pt x="1923201" y="400531"/>
                  <a:pt x="1923506" y="401293"/>
                </a:cubicBezTo>
                <a:cubicBezTo>
                  <a:pt x="1923048" y="401293"/>
                  <a:pt x="1922629" y="401331"/>
                  <a:pt x="1922248" y="401407"/>
                </a:cubicBezTo>
                <a:cubicBezTo>
                  <a:pt x="1921867" y="401484"/>
                  <a:pt x="1921524" y="401522"/>
                  <a:pt x="1921220" y="401522"/>
                </a:cubicBezTo>
                <a:cubicBezTo>
                  <a:pt x="1920915" y="402436"/>
                  <a:pt x="1920763" y="402893"/>
                  <a:pt x="1920763" y="402893"/>
                </a:cubicBezTo>
                <a:lnTo>
                  <a:pt x="1920559" y="402995"/>
                </a:lnTo>
                <a:lnTo>
                  <a:pt x="1921448" y="403351"/>
                </a:lnTo>
                <a:cubicBezTo>
                  <a:pt x="1921753" y="403198"/>
                  <a:pt x="1922058" y="403046"/>
                  <a:pt x="1922363" y="402893"/>
                </a:cubicBezTo>
                <a:cubicBezTo>
                  <a:pt x="1922667" y="402741"/>
                  <a:pt x="1922972" y="402589"/>
                  <a:pt x="1923277" y="402436"/>
                </a:cubicBezTo>
                <a:cubicBezTo>
                  <a:pt x="1923277" y="402741"/>
                  <a:pt x="1923239" y="403046"/>
                  <a:pt x="1923163" y="403351"/>
                </a:cubicBezTo>
                <a:cubicBezTo>
                  <a:pt x="1923087" y="403655"/>
                  <a:pt x="1923125" y="404036"/>
                  <a:pt x="1923277" y="404494"/>
                </a:cubicBezTo>
                <a:cubicBezTo>
                  <a:pt x="1923582" y="404189"/>
                  <a:pt x="1924192" y="403808"/>
                  <a:pt x="1925106" y="403351"/>
                </a:cubicBezTo>
                <a:cubicBezTo>
                  <a:pt x="1924496" y="402893"/>
                  <a:pt x="1924115" y="402055"/>
                  <a:pt x="1923963" y="400836"/>
                </a:cubicBezTo>
                <a:cubicBezTo>
                  <a:pt x="1924115" y="400684"/>
                  <a:pt x="1924649" y="400379"/>
                  <a:pt x="1925563" y="399922"/>
                </a:cubicBezTo>
                <a:cubicBezTo>
                  <a:pt x="1924649" y="399464"/>
                  <a:pt x="1924192" y="399160"/>
                  <a:pt x="1924192" y="399007"/>
                </a:cubicBezTo>
                <a:cubicBezTo>
                  <a:pt x="1924039" y="398702"/>
                  <a:pt x="1923963" y="398398"/>
                  <a:pt x="1923963" y="398093"/>
                </a:cubicBezTo>
                <a:cubicBezTo>
                  <a:pt x="1923963" y="397788"/>
                  <a:pt x="1923887" y="397483"/>
                  <a:pt x="1923734" y="397178"/>
                </a:cubicBezTo>
                <a:cubicBezTo>
                  <a:pt x="1923125" y="397483"/>
                  <a:pt x="1922667" y="397636"/>
                  <a:pt x="1922363" y="397636"/>
                </a:cubicBezTo>
                <a:cubicBezTo>
                  <a:pt x="1922363" y="397483"/>
                  <a:pt x="1922401" y="397293"/>
                  <a:pt x="1922477" y="397064"/>
                </a:cubicBezTo>
                <a:close/>
                <a:moveTo>
                  <a:pt x="1360581" y="396512"/>
                </a:moveTo>
                <a:lnTo>
                  <a:pt x="1358559" y="397636"/>
                </a:lnTo>
                <a:lnTo>
                  <a:pt x="1360388" y="397636"/>
                </a:lnTo>
                <a:cubicBezTo>
                  <a:pt x="1360693" y="398245"/>
                  <a:pt x="1360883" y="398817"/>
                  <a:pt x="1360959" y="399350"/>
                </a:cubicBezTo>
                <a:cubicBezTo>
                  <a:pt x="1361035" y="399883"/>
                  <a:pt x="1361226" y="400531"/>
                  <a:pt x="1361531" y="401293"/>
                </a:cubicBezTo>
                <a:cubicBezTo>
                  <a:pt x="1361073" y="401293"/>
                  <a:pt x="1360654" y="401331"/>
                  <a:pt x="1360273" y="401407"/>
                </a:cubicBezTo>
                <a:cubicBezTo>
                  <a:pt x="1359892" y="401484"/>
                  <a:pt x="1359549" y="401522"/>
                  <a:pt x="1359245" y="401522"/>
                </a:cubicBezTo>
                <a:cubicBezTo>
                  <a:pt x="1358940" y="402436"/>
                  <a:pt x="1358787" y="402893"/>
                  <a:pt x="1358787" y="402893"/>
                </a:cubicBezTo>
                <a:lnTo>
                  <a:pt x="1358584" y="402995"/>
                </a:lnTo>
                <a:lnTo>
                  <a:pt x="1359473" y="403351"/>
                </a:lnTo>
                <a:cubicBezTo>
                  <a:pt x="1359778" y="403198"/>
                  <a:pt x="1360083" y="403046"/>
                  <a:pt x="1360388" y="402893"/>
                </a:cubicBezTo>
                <a:cubicBezTo>
                  <a:pt x="1360693" y="402741"/>
                  <a:pt x="1360997" y="402589"/>
                  <a:pt x="1361302" y="402436"/>
                </a:cubicBezTo>
                <a:cubicBezTo>
                  <a:pt x="1361302" y="402741"/>
                  <a:pt x="1361264" y="403046"/>
                  <a:pt x="1361188" y="403351"/>
                </a:cubicBezTo>
                <a:cubicBezTo>
                  <a:pt x="1361112" y="403655"/>
                  <a:pt x="1361150" y="404036"/>
                  <a:pt x="1361302" y="404494"/>
                </a:cubicBezTo>
                <a:cubicBezTo>
                  <a:pt x="1361607" y="404189"/>
                  <a:pt x="1362216" y="403808"/>
                  <a:pt x="1363131" y="403351"/>
                </a:cubicBezTo>
                <a:cubicBezTo>
                  <a:pt x="1362521" y="402893"/>
                  <a:pt x="1362140" y="402055"/>
                  <a:pt x="1361988" y="400836"/>
                </a:cubicBezTo>
                <a:cubicBezTo>
                  <a:pt x="1362140" y="400684"/>
                  <a:pt x="1362674" y="400379"/>
                  <a:pt x="1363588" y="399922"/>
                </a:cubicBezTo>
                <a:cubicBezTo>
                  <a:pt x="1362674" y="399464"/>
                  <a:pt x="1362216" y="399160"/>
                  <a:pt x="1362216" y="399007"/>
                </a:cubicBezTo>
                <a:cubicBezTo>
                  <a:pt x="1362064" y="398702"/>
                  <a:pt x="1361988" y="398398"/>
                  <a:pt x="1361988" y="398093"/>
                </a:cubicBezTo>
                <a:cubicBezTo>
                  <a:pt x="1361988" y="397788"/>
                  <a:pt x="1361912" y="397483"/>
                  <a:pt x="1361759" y="397178"/>
                </a:cubicBezTo>
                <a:cubicBezTo>
                  <a:pt x="1361150" y="397483"/>
                  <a:pt x="1360693" y="397636"/>
                  <a:pt x="1360388" y="397636"/>
                </a:cubicBezTo>
                <a:cubicBezTo>
                  <a:pt x="1360388" y="397483"/>
                  <a:pt x="1360426" y="397293"/>
                  <a:pt x="1360502" y="397064"/>
                </a:cubicBezTo>
                <a:close/>
                <a:moveTo>
                  <a:pt x="427131" y="396512"/>
                </a:moveTo>
                <a:lnTo>
                  <a:pt x="425109" y="397636"/>
                </a:lnTo>
                <a:lnTo>
                  <a:pt x="426938" y="397636"/>
                </a:lnTo>
                <a:cubicBezTo>
                  <a:pt x="427242" y="398245"/>
                  <a:pt x="427433" y="398817"/>
                  <a:pt x="427509" y="399350"/>
                </a:cubicBezTo>
                <a:cubicBezTo>
                  <a:pt x="427585" y="399883"/>
                  <a:pt x="427776" y="400531"/>
                  <a:pt x="428081" y="401293"/>
                </a:cubicBezTo>
                <a:cubicBezTo>
                  <a:pt x="427623" y="401293"/>
                  <a:pt x="427204" y="401331"/>
                  <a:pt x="426823" y="401407"/>
                </a:cubicBezTo>
                <a:cubicBezTo>
                  <a:pt x="426442" y="401484"/>
                  <a:pt x="426100" y="401522"/>
                  <a:pt x="425795" y="401522"/>
                </a:cubicBezTo>
                <a:cubicBezTo>
                  <a:pt x="425490" y="402436"/>
                  <a:pt x="425337" y="402893"/>
                  <a:pt x="425337" y="402893"/>
                </a:cubicBezTo>
                <a:lnTo>
                  <a:pt x="425134" y="402995"/>
                </a:lnTo>
                <a:lnTo>
                  <a:pt x="426023" y="403351"/>
                </a:lnTo>
                <a:cubicBezTo>
                  <a:pt x="426328" y="403198"/>
                  <a:pt x="426633" y="403046"/>
                  <a:pt x="426938" y="402893"/>
                </a:cubicBezTo>
                <a:cubicBezTo>
                  <a:pt x="427242" y="402741"/>
                  <a:pt x="427547" y="402589"/>
                  <a:pt x="427852" y="402436"/>
                </a:cubicBezTo>
                <a:cubicBezTo>
                  <a:pt x="427852" y="402741"/>
                  <a:pt x="427814" y="403046"/>
                  <a:pt x="427738" y="403351"/>
                </a:cubicBezTo>
                <a:cubicBezTo>
                  <a:pt x="427662" y="403655"/>
                  <a:pt x="427700" y="404036"/>
                  <a:pt x="427852" y="404494"/>
                </a:cubicBezTo>
                <a:cubicBezTo>
                  <a:pt x="428157" y="404189"/>
                  <a:pt x="428767" y="403808"/>
                  <a:pt x="429681" y="403351"/>
                </a:cubicBezTo>
                <a:cubicBezTo>
                  <a:pt x="429071" y="402893"/>
                  <a:pt x="428690" y="402055"/>
                  <a:pt x="428538" y="400836"/>
                </a:cubicBezTo>
                <a:cubicBezTo>
                  <a:pt x="428690" y="400684"/>
                  <a:pt x="429224" y="400379"/>
                  <a:pt x="430138" y="399922"/>
                </a:cubicBezTo>
                <a:cubicBezTo>
                  <a:pt x="429224" y="399464"/>
                  <a:pt x="428767" y="399160"/>
                  <a:pt x="428767" y="399007"/>
                </a:cubicBezTo>
                <a:cubicBezTo>
                  <a:pt x="428614" y="398702"/>
                  <a:pt x="428538" y="398398"/>
                  <a:pt x="428538" y="398093"/>
                </a:cubicBezTo>
                <a:cubicBezTo>
                  <a:pt x="428538" y="397788"/>
                  <a:pt x="428462" y="397483"/>
                  <a:pt x="428309" y="397178"/>
                </a:cubicBezTo>
                <a:cubicBezTo>
                  <a:pt x="427700" y="397483"/>
                  <a:pt x="427242" y="397636"/>
                  <a:pt x="426938" y="397636"/>
                </a:cubicBezTo>
                <a:cubicBezTo>
                  <a:pt x="426938" y="397483"/>
                  <a:pt x="426976" y="397293"/>
                  <a:pt x="427052" y="397064"/>
                </a:cubicBezTo>
                <a:close/>
                <a:moveTo>
                  <a:pt x="1867270" y="396493"/>
                </a:moveTo>
                <a:cubicBezTo>
                  <a:pt x="1867118" y="396493"/>
                  <a:pt x="1866965" y="396569"/>
                  <a:pt x="1866813" y="396721"/>
                </a:cubicBezTo>
                <a:lnTo>
                  <a:pt x="1867270" y="396721"/>
                </a:lnTo>
                <a:close/>
                <a:moveTo>
                  <a:pt x="1640270" y="396493"/>
                </a:moveTo>
                <a:cubicBezTo>
                  <a:pt x="1639965" y="396950"/>
                  <a:pt x="1639623" y="397407"/>
                  <a:pt x="1639242" y="397864"/>
                </a:cubicBezTo>
                <a:cubicBezTo>
                  <a:pt x="1638861" y="398321"/>
                  <a:pt x="1638518" y="398702"/>
                  <a:pt x="1638213" y="399007"/>
                </a:cubicBezTo>
                <a:cubicBezTo>
                  <a:pt x="1638823" y="398855"/>
                  <a:pt x="1639356" y="398626"/>
                  <a:pt x="1639813" y="398321"/>
                </a:cubicBezTo>
                <a:cubicBezTo>
                  <a:pt x="1640270" y="398017"/>
                  <a:pt x="1640423" y="397407"/>
                  <a:pt x="1640270" y="396493"/>
                </a:cubicBezTo>
                <a:close/>
                <a:moveTo>
                  <a:pt x="1547230" y="396493"/>
                </a:moveTo>
                <a:lnTo>
                  <a:pt x="1546316" y="397407"/>
                </a:lnTo>
                <a:lnTo>
                  <a:pt x="1546773" y="397864"/>
                </a:lnTo>
                <a:lnTo>
                  <a:pt x="1547459" y="397178"/>
                </a:lnTo>
                <a:cubicBezTo>
                  <a:pt x="1547459" y="396874"/>
                  <a:pt x="1547421" y="396721"/>
                  <a:pt x="1547344" y="396721"/>
                </a:cubicBezTo>
                <a:cubicBezTo>
                  <a:pt x="1547268" y="396721"/>
                  <a:pt x="1547230" y="396645"/>
                  <a:pt x="1547230" y="396493"/>
                </a:cubicBezTo>
                <a:close/>
                <a:moveTo>
                  <a:pt x="1526656" y="396493"/>
                </a:moveTo>
                <a:cubicBezTo>
                  <a:pt x="1526656" y="396645"/>
                  <a:pt x="1526618" y="396721"/>
                  <a:pt x="1526542" y="396721"/>
                </a:cubicBezTo>
                <a:cubicBezTo>
                  <a:pt x="1526466" y="396721"/>
                  <a:pt x="1526427" y="396797"/>
                  <a:pt x="1526427" y="396950"/>
                </a:cubicBezTo>
                <a:lnTo>
                  <a:pt x="1526427" y="397178"/>
                </a:lnTo>
                <a:lnTo>
                  <a:pt x="1526427" y="397407"/>
                </a:lnTo>
                <a:cubicBezTo>
                  <a:pt x="1526427" y="397255"/>
                  <a:pt x="1526504" y="397102"/>
                  <a:pt x="1526656" y="396950"/>
                </a:cubicBezTo>
                <a:cubicBezTo>
                  <a:pt x="1526808" y="396797"/>
                  <a:pt x="1526885" y="396645"/>
                  <a:pt x="1526885" y="396493"/>
                </a:cubicBezTo>
                <a:close/>
                <a:moveTo>
                  <a:pt x="1305295" y="396493"/>
                </a:moveTo>
                <a:cubicBezTo>
                  <a:pt x="1305143" y="396493"/>
                  <a:pt x="1304990" y="396569"/>
                  <a:pt x="1304838" y="396721"/>
                </a:cubicBezTo>
                <a:lnTo>
                  <a:pt x="1305295" y="396721"/>
                </a:lnTo>
                <a:close/>
                <a:moveTo>
                  <a:pt x="1107708" y="396493"/>
                </a:moveTo>
                <a:cubicBezTo>
                  <a:pt x="1107708" y="396645"/>
                  <a:pt x="1107670" y="396797"/>
                  <a:pt x="1107594" y="396950"/>
                </a:cubicBezTo>
                <a:cubicBezTo>
                  <a:pt x="1107518" y="397102"/>
                  <a:pt x="1107480" y="397255"/>
                  <a:pt x="1107480" y="397407"/>
                </a:cubicBezTo>
                <a:lnTo>
                  <a:pt x="1107708" y="397407"/>
                </a:lnTo>
                <a:cubicBezTo>
                  <a:pt x="1107708" y="397255"/>
                  <a:pt x="1107747" y="397102"/>
                  <a:pt x="1107823" y="396950"/>
                </a:cubicBezTo>
                <a:cubicBezTo>
                  <a:pt x="1107899" y="396797"/>
                  <a:pt x="1107937" y="396645"/>
                  <a:pt x="1107937" y="396493"/>
                </a:cubicBezTo>
                <a:close/>
                <a:moveTo>
                  <a:pt x="756655" y="396493"/>
                </a:moveTo>
                <a:lnTo>
                  <a:pt x="755741" y="397407"/>
                </a:lnTo>
                <a:lnTo>
                  <a:pt x="756198" y="397864"/>
                </a:lnTo>
                <a:lnTo>
                  <a:pt x="756884" y="397178"/>
                </a:lnTo>
                <a:cubicBezTo>
                  <a:pt x="756884" y="396874"/>
                  <a:pt x="756846" y="396721"/>
                  <a:pt x="756769" y="396721"/>
                </a:cubicBezTo>
                <a:cubicBezTo>
                  <a:pt x="756693" y="396721"/>
                  <a:pt x="756655" y="396645"/>
                  <a:pt x="756655" y="396493"/>
                </a:cubicBezTo>
                <a:close/>
                <a:moveTo>
                  <a:pt x="736081" y="396493"/>
                </a:moveTo>
                <a:cubicBezTo>
                  <a:pt x="736081" y="396645"/>
                  <a:pt x="736043" y="396721"/>
                  <a:pt x="735967" y="396721"/>
                </a:cubicBezTo>
                <a:cubicBezTo>
                  <a:pt x="735891" y="396721"/>
                  <a:pt x="735853" y="396797"/>
                  <a:pt x="735853" y="396950"/>
                </a:cubicBezTo>
                <a:lnTo>
                  <a:pt x="735853" y="397178"/>
                </a:lnTo>
                <a:lnTo>
                  <a:pt x="735853" y="397407"/>
                </a:lnTo>
                <a:cubicBezTo>
                  <a:pt x="735853" y="397255"/>
                  <a:pt x="735929" y="397102"/>
                  <a:pt x="736081" y="396950"/>
                </a:cubicBezTo>
                <a:cubicBezTo>
                  <a:pt x="736233" y="396797"/>
                  <a:pt x="736310" y="396645"/>
                  <a:pt x="736310" y="396493"/>
                </a:cubicBezTo>
                <a:close/>
                <a:moveTo>
                  <a:pt x="371845" y="396493"/>
                </a:moveTo>
                <a:cubicBezTo>
                  <a:pt x="371693" y="396493"/>
                  <a:pt x="371540" y="396569"/>
                  <a:pt x="371388" y="396721"/>
                </a:cubicBezTo>
                <a:lnTo>
                  <a:pt x="371845" y="396721"/>
                </a:lnTo>
                <a:close/>
                <a:moveTo>
                  <a:pt x="133644" y="396493"/>
                </a:moveTo>
                <a:cubicBezTo>
                  <a:pt x="133492" y="396645"/>
                  <a:pt x="133415" y="396721"/>
                  <a:pt x="133415" y="396721"/>
                </a:cubicBezTo>
                <a:lnTo>
                  <a:pt x="133644" y="396721"/>
                </a:lnTo>
                <a:close/>
                <a:moveTo>
                  <a:pt x="68645" y="396493"/>
                </a:moveTo>
                <a:cubicBezTo>
                  <a:pt x="68341" y="396950"/>
                  <a:pt x="67998" y="397407"/>
                  <a:pt x="67617" y="397864"/>
                </a:cubicBezTo>
                <a:cubicBezTo>
                  <a:pt x="67236" y="398321"/>
                  <a:pt x="66893" y="398702"/>
                  <a:pt x="66588" y="399007"/>
                </a:cubicBezTo>
                <a:cubicBezTo>
                  <a:pt x="67198" y="398855"/>
                  <a:pt x="67731" y="398626"/>
                  <a:pt x="68188" y="398321"/>
                </a:cubicBezTo>
                <a:cubicBezTo>
                  <a:pt x="68645" y="398017"/>
                  <a:pt x="68798" y="397407"/>
                  <a:pt x="68645" y="396493"/>
                </a:cubicBezTo>
                <a:close/>
                <a:moveTo>
                  <a:pt x="254147" y="396447"/>
                </a:moveTo>
                <a:lnTo>
                  <a:pt x="254060" y="396793"/>
                </a:lnTo>
                <a:lnTo>
                  <a:pt x="254878" y="397407"/>
                </a:lnTo>
                <a:lnTo>
                  <a:pt x="254878" y="397178"/>
                </a:lnTo>
                <a:close/>
                <a:moveTo>
                  <a:pt x="1653986" y="396378"/>
                </a:moveTo>
                <a:cubicBezTo>
                  <a:pt x="1653834" y="396302"/>
                  <a:pt x="1653148" y="396340"/>
                  <a:pt x="1651929" y="396493"/>
                </a:cubicBezTo>
                <a:cubicBezTo>
                  <a:pt x="1652539" y="396950"/>
                  <a:pt x="1653453" y="397331"/>
                  <a:pt x="1654672" y="397636"/>
                </a:cubicBezTo>
                <a:cubicBezTo>
                  <a:pt x="1654367" y="396874"/>
                  <a:pt x="1654139" y="396454"/>
                  <a:pt x="1653986" y="396378"/>
                </a:cubicBezTo>
                <a:close/>
                <a:moveTo>
                  <a:pt x="82361" y="396378"/>
                </a:moveTo>
                <a:cubicBezTo>
                  <a:pt x="82209" y="396302"/>
                  <a:pt x="81523" y="396340"/>
                  <a:pt x="80304" y="396493"/>
                </a:cubicBezTo>
                <a:cubicBezTo>
                  <a:pt x="80913" y="396950"/>
                  <a:pt x="81828" y="397331"/>
                  <a:pt x="83047" y="397636"/>
                </a:cubicBezTo>
                <a:cubicBezTo>
                  <a:pt x="82742" y="396874"/>
                  <a:pt x="82514" y="396454"/>
                  <a:pt x="82361" y="396378"/>
                </a:cubicBezTo>
                <a:close/>
                <a:moveTo>
                  <a:pt x="1841667" y="396264"/>
                </a:moveTo>
                <a:cubicBezTo>
                  <a:pt x="1841210" y="396721"/>
                  <a:pt x="1840981" y="397102"/>
                  <a:pt x="1840981" y="397407"/>
                </a:cubicBezTo>
                <a:cubicBezTo>
                  <a:pt x="1841133" y="397407"/>
                  <a:pt x="1841286" y="397483"/>
                  <a:pt x="1841438" y="397636"/>
                </a:cubicBezTo>
                <a:cubicBezTo>
                  <a:pt x="1841438" y="397483"/>
                  <a:pt x="1841515" y="397293"/>
                  <a:pt x="1841667" y="397064"/>
                </a:cubicBezTo>
                <a:cubicBezTo>
                  <a:pt x="1841819" y="396835"/>
                  <a:pt x="1841896" y="396645"/>
                  <a:pt x="1841896" y="396493"/>
                </a:cubicBezTo>
                <a:cubicBezTo>
                  <a:pt x="1841743" y="396493"/>
                  <a:pt x="1841667" y="396416"/>
                  <a:pt x="1841667" y="396264"/>
                </a:cubicBezTo>
                <a:close/>
                <a:moveTo>
                  <a:pt x="1712584" y="396264"/>
                </a:moveTo>
                <a:cubicBezTo>
                  <a:pt x="1712279" y="396874"/>
                  <a:pt x="1711974" y="397331"/>
                  <a:pt x="1711670" y="397636"/>
                </a:cubicBezTo>
                <a:cubicBezTo>
                  <a:pt x="1711822" y="397788"/>
                  <a:pt x="1711974" y="397864"/>
                  <a:pt x="1712127" y="397864"/>
                </a:cubicBezTo>
                <a:cubicBezTo>
                  <a:pt x="1712279" y="397864"/>
                  <a:pt x="1712432" y="397940"/>
                  <a:pt x="1712584" y="398093"/>
                </a:cubicBezTo>
                <a:cubicBezTo>
                  <a:pt x="1712889" y="397178"/>
                  <a:pt x="1713041" y="396569"/>
                  <a:pt x="1713041" y="396264"/>
                </a:cubicBezTo>
                <a:close/>
                <a:moveTo>
                  <a:pt x="1594322" y="396264"/>
                </a:moveTo>
                <a:cubicBezTo>
                  <a:pt x="1594169" y="397026"/>
                  <a:pt x="1593941" y="398017"/>
                  <a:pt x="1593636" y="399236"/>
                </a:cubicBezTo>
                <a:cubicBezTo>
                  <a:pt x="1594398" y="399236"/>
                  <a:pt x="1595160" y="399160"/>
                  <a:pt x="1595922" y="399007"/>
                </a:cubicBezTo>
                <a:cubicBezTo>
                  <a:pt x="1595617" y="398550"/>
                  <a:pt x="1595465" y="398131"/>
                  <a:pt x="1595465" y="397750"/>
                </a:cubicBezTo>
                <a:cubicBezTo>
                  <a:pt x="1595465" y="397369"/>
                  <a:pt x="1595312" y="396874"/>
                  <a:pt x="1595007" y="396264"/>
                </a:cubicBezTo>
                <a:close/>
                <a:moveTo>
                  <a:pt x="1279692" y="396264"/>
                </a:moveTo>
                <a:cubicBezTo>
                  <a:pt x="1279235" y="396721"/>
                  <a:pt x="1279006" y="397102"/>
                  <a:pt x="1279006" y="397407"/>
                </a:cubicBezTo>
                <a:cubicBezTo>
                  <a:pt x="1279159" y="397407"/>
                  <a:pt x="1279311" y="397483"/>
                  <a:pt x="1279463" y="397636"/>
                </a:cubicBezTo>
                <a:cubicBezTo>
                  <a:pt x="1279463" y="397483"/>
                  <a:pt x="1279540" y="397293"/>
                  <a:pt x="1279692" y="397064"/>
                </a:cubicBezTo>
                <a:cubicBezTo>
                  <a:pt x="1279844" y="396835"/>
                  <a:pt x="1279920" y="396645"/>
                  <a:pt x="1279920" y="396493"/>
                </a:cubicBezTo>
                <a:cubicBezTo>
                  <a:pt x="1279768" y="396493"/>
                  <a:pt x="1279692" y="396416"/>
                  <a:pt x="1279692" y="396264"/>
                </a:cubicBezTo>
                <a:close/>
                <a:moveTo>
                  <a:pt x="1050101" y="396264"/>
                </a:moveTo>
                <a:cubicBezTo>
                  <a:pt x="1050254" y="396721"/>
                  <a:pt x="1050368" y="397064"/>
                  <a:pt x="1050444" y="397293"/>
                </a:cubicBezTo>
                <a:cubicBezTo>
                  <a:pt x="1050520" y="397521"/>
                  <a:pt x="1050558" y="397788"/>
                  <a:pt x="1050558" y="398093"/>
                </a:cubicBezTo>
                <a:cubicBezTo>
                  <a:pt x="1049949" y="397940"/>
                  <a:pt x="1049492" y="398169"/>
                  <a:pt x="1049187" y="398779"/>
                </a:cubicBezTo>
                <a:cubicBezTo>
                  <a:pt x="1048882" y="399388"/>
                  <a:pt x="1048349" y="399693"/>
                  <a:pt x="1047587" y="399693"/>
                </a:cubicBezTo>
                <a:cubicBezTo>
                  <a:pt x="1047434" y="399998"/>
                  <a:pt x="1047320" y="400379"/>
                  <a:pt x="1047244" y="400836"/>
                </a:cubicBezTo>
                <a:cubicBezTo>
                  <a:pt x="1047168" y="401293"/>
                  <a:pt x="1046901" y="401827"/>
                  <a:pt x="1046444" y="402436"/>
                </a:cubicBezTo>
                <a:cubicBezTo>
                  <a:pt x="1047206" y="401827"/>
                  <a:pt x="1047777" y="401369"/>
                  <a:pt x="1048158" y="401065"/>
                </a:cubicBezTo>
                <a:cubicBezTo>
                  <a:pt x="1048539" y="400760"/>
                  <a:pt x="1048958" y="400455"/>
                  <a:pt x="1049415" y="400150"/>
                </a:cubicBezTo>
                <a:cubicBezTo>
                  <a:pt x="1049568" y="400760"/>
                  <a:pt x="1049644" y="401598"/>
                  <a:pt x="1049644" y="402665"/>
                </a:cubicBezTo>
                <a:lnTo>
                  <a:pt x="1051930" y="402665"/>
                </a:lnTo>
                <a:cubicBezTo>
                  <a:pt x="1051930" y="402055"/>
                  <a:pt x="1051968" y="401598"/>
                  <a:pt x="1052044" y="401293"/>
                </a:cubicBezTo>
                <a:cubicBezTo>
                  <a:pt x="1052121" y="400988"/>
                  <a:pt x="1052006" y="400684"/>
                  <a:pt x="1051701" y="400379"/>
                </a:cubicBezTo>
                <a:cubicBezTo>
                  <a:pt x="1051549" y="400531"/>
                  <a:pt x="1051168" y="400607"/>
                  <a:pt x="1050558" y="400607"/>
                </a:cubicBezTo>
                <a:cubicBezTo>
                  <a:pt x="1050558" y="400150"/>
                  <a:pt x="1050597" y="399731"/>
                  <a:pt x="1050673" y="399350"/>
                </a:cubicBezTo>
                <a:cubicBezTo>
                  <a:pt x="1050749" y="398969"/>
                  <a:pt x="1050787" y="398550"/>
                  <a:pt x="1050787" y="398093"/>
                </a:cubicBezTo>
                <a:cubicBezTo>
                  <a:pt x="1050787" y="398245"/>
                  <a:pt x="1051168" y="398398"/>
                  <a:pt x="1051930" y="398550"/>
                </a:cubicBezTo>
                <a:cubicBezTo>
                  <a:pt x="1052082" y="396874"/>
                  <a:pt x="1051473" y="396112"/>
                  <a:pt x="1050101" y="396264"/>
                </a:cubicBezTo>
                <a:close/>
                <a:moveTo>
                  <a:pt x="988837" y="396264"/>
                </a:moveTo>
                <a:cubicBezTo>
                  <a:pt x="987465" y="397026"/>
                  <a:pt x="986550" y="398017"/>
                  <a:pt x="986093" y="399236"/>
                </a:cubicBezTo>
                <a:cubicBezTo>
                  <a:pt x="986703" y="398931"/>
                  <a:pt x="987274" y="398664"/>
                  <a:pt x="987808" y="398436"/>
                </a:cubicBezTo>
                <a:cubicBezTo>
                  <a:pt x="988341" y="398207"/>
                  <a:pt x="988684" y="397483"/>
                  <a:pt x="988837" y="396264"/>
                </a:cubicBezTo>
                <a:close/>
                <a:moveTo>
                  <a:pt x="579109" y="396264"/>
                </a:moveTo>
                <a:cubicBezTo>
                  <a:pt x="578804" y="396874"/>
                  <a:pt x="578499" y="397331"/>
                  <a:pt x="578195" y="397636"/>
                </a:cubicBezTo>
                <a:cubicBezTo>
                  <a:pt x="578347" y="397788"/>
                  <a:pt x="578499" y="397864"/>
                  <a:pt x="578652" y="397864"/>
                </a:cubicBezTo>
                <a:cubicBezTo>
                  <a:pt x="578804" y="397864"/>
                  <a:pt x="578957" y="397940"/>
                  <a:pt x="579109" y="398093"/>
                </a:cubicBezTo>
                <a:cubicBezTo>
                  <a:pt x="579414" y="397178"/>
                  <a:pt x="579566" y="396569"/>
                  <a:pt x="579566" y="396264"/>
                </a:cubicBezTo>
                <a:close/>
                <a:moveTo>
                  <a:pt x="346242" y="396264"/>
                </a:moveTo>
                <a:cubicBezTo>
                  <a:pt x="345785" y="396721"/>
                  <a:pt x="345556" y="397102"/>
                  <a:pt x="345556" y="397407"/>
                </a:cubicBezTo>
                <a:cubicBezTo>
                  <a:pt x="345709" y="397407"/>
                  <a:pt x="345861" y="397483"/>
                  <a:pt x="346013" y="397636"/>
                </a:cubicBezTo>
                <a:cubicBezTo>
                  <a:pt x="346013" y="397483"/>
                  <a:pt x="346089" y="397293"/>
                  <a:pt x="346242" y="397064"/>
                </a:cubicBezTo>
                <a:cubicBezTo>
                  <a:pt x="346394" y="396835"/>
                  <a:pt x="346470" y="396645"/>
                  <a:pt x="346470" y="396493"/>
                </a:cubicBezTo>
                <a:cubicBezTo>
                  <a:pt x="346318" y="396493"/>
                  <a:pt x="346242" y="396416"/>
                  <a:pt x="346242" y="396264"/>
                </a:cubicBezTo>
                <a:close/>
                <a:moveTo>
                  <a:pt x="22697" y="396264"/>
                </a:moveTo>
                <a:cubicBezTo>
                  <a:pt x="22544" y="397026"/>
                  <a:pt x="22316" y="398017"/>
                  <a:pt x="22011" y="399236"/>
                </a:cubicBezTo>
                <a:cubicBezTo>
                  <a:pt x="22773" y="399236"/>
                  <a:pt x="23535" y="399160"/>
                  <a:pt x="24297" y="399007"/>
                </a:cubicBezTo>
                <a:cubicBezTo>
                  <a:pt x="23992" y="398550"/>
                  <a:pt x="23840" y="398131"/>
                  <a:pt x="23840" y="397750"/>
                </a:cubicBezTo>
                <a:cubicBezTo>
                  <a:pt x="23840" y="397369"/>
                  <a:pt x="23687" y="396874"/>
                  <a:pt x="23383" y="396264"/>
                </a:cubicBezTo>
                <a:close/>
                <a:moveTo>
                  <a:pt x="1917791" y="396035"/>
                </a:moveTo>
                <a:cubicBezTo>
                  <a:pt x="1917334" y="396340"/>
                  <a:pt x="1916952" y="396569"/>
                  <a:pt x="1916648" y="396721"/>
                </a:cubicBezTo>
                <a:cubicBezTo>
                  <a:pt x="1916343" y="396874"/>
                  <a:pt x="1915886" y="397178"/>
                  <a:pt x="1915276" y="397636"/>
                </a:cubicBezTo>
                <a:cubicBezTo>
                  <a:pt x="1915886" y="397788"/>
                  <a:pt x="1916267" y="397902"/>
                  <a:pt x="1916419" y="397978"/>
                </a:cubicBezTo>
                <a:cubicBezTo>
                  <a:pt x="1916572" y="398055"/>
                  <a:pt x="1916876" y="398093"/>
                  <a:pt x="1917334" y="398093"/>
                </a:cubicBezTo>
                <a:cubicBezTo>
                  <a:pt x="1917334" y="397940"/>
                  <a:pt x="1917486" y="397255"/>
                  <a:pt x="1917791" y="396035"/>
                </a:cubicBezTo>
                <a:close/>
                <a:moveTo>
                  <a:pt x="1859040" y="396035"/>
                </a:moveTo>
                <a:cubicBezTo>
                  <a:pt x="1859193" y="396188"/>
                  <a:pt x="1859345" y="396302"/>
                  <a:pt x="1859498" y="396378"/>
                </a:cubicBezTo>
                <a:cubicBezTo>
                  <a:pt x="1859650" y="396454"/>
                  <a:pt x="1859726" y="396721"/>
                  <a:pt x="1859726" y="397178"/>
                </a:cubicBezTo>
                <a:cubicBezTo>
                  <a:pt x="1860031" y="396874"/>
                  <a:pt x="1860298" y="396645"/>
                  <a:pt x="1860526" y="396493"/>
                </a:cubicBezTo>
                <a:cubicBezTo>
                  <a:pt x="1860755" y="396340"/>
                  <a:pt x="1860946" y="396188"/>
                  <a:pt x="1861098" y="396035"/>
                </a:cubicBezTo>
                <a:cubicBezTo>
                  <a:pt x="1860184" y="395121"/>
                  <a:pt x="1859498" y="395121"/>
                  <a:pt x="1859040" y="396035"/>
                </a:cubicBezTo>
                <a:close/>
                <a:moveTo>
                  <a:pt x="1759219" y="396035"/>
                </a:moveTo>
                <a:lnTo>
                  <a:pt x="1759219" y="396264"/>
                </a:lnTo>
                <a:lnTo>
                  <a:pt x="1759447" y="396035"/>
                </a:lnTo>
                <a:close/>
                <a:moveTo>
                  <a:pt x="1707784" y="396035"/>
                </a:moveTo>
                <a:cubicBezTo>
                  <a:pt x="1707631" y="396340"/>
                  <a:pt x="1707479" y="396645"/>
                  <a:pt x="1707326" y="396950"/>
                </a:cubicBezTo>
                <a:cubicBezTo>
                  <a:pt x="1707174" y="397255"/>
                  <a:pt x="1707022" y="397559"/>
                  <a:pt x="1706869" y="397864"/>
                </a:cubicBezTo>
                <a:cubicBezTo>
                  <a:pt x="1707022" y="398017"/>
                  <a:pt x="1707098" y="398093"/>
                  <a:pt x="1707098" y="398093"/>
                </a:cubicBezTo>
                <a:cubicBezTo>
                  <a:pt x="1707402" y="397940"/>
                  <a:pt x="1707707" y="397826"/>
                  <a:pt x="1708012" y="397750"/>
                </a:cubicBezTo>
                <a:cubicBezTo>
                  <a:pt x="1708317" y="397674"/>
                  <a:pt x="1708622" y="397559"/>
                  <a:pt x="1708927" y="397407"/>
                </a:cubicBezTo>
                <a:cubicBezTo>
                  <a:pt x="1708622" y="396950"/>
                  <a:pt x="1708241" y="396493"/>
                  <a:pt x="1707784" y="396035"/>
                </a:cubicBezTo>
                <a:close/>
                <a:moveTo>
                  <a:pt x="1591350" y="396035"/>
                </a:moveTo>
                <a:cubicBezTo>
                  <a:pt x="1591198" y="396188"/>
                  <a:pt x="1591121" y="396264"/>
                  <a:pt x="1591121" y="396264"/>
                </a:cubicBezTo>
                <a:lnTo>
                  <a:pt x="1591121" y="396493"/>
                </a:lnTo>
                <a:cubicBezTo>
                  <a:pt x="1591121" y="396340"/>
                  <a:pt x="1591198" y="396188"/>
                  <a:pt x="1591350" y="396035"/>
                </a:cubicBezTo>
                <a:close/>
                <a:moveTo>
                  <a:pt x="1355816" y="396035"/>
                </a:moveTo>
                <a:cubicBezTo>
                  <a:pt x="1355358" y="396340"/>
                  <a:pt x="1354977" y="396569"/>
                  <a:pt x="1354673" y="396721"/>
                </a:cubicBezTo>
                <a:cubicBezTo>
                  <a:pt x="1354368" y="396874"/>
                  <a:pt x="1353911" y="397178"/>
                  <a:pt x="1353301" y="397636"/>
                </a:cubicBezTo>
                <a:cubicBezTo>
                  <a:pt x="1353911" y="397788"/>
                  <a:pt x="1354292" y="397902"/>
                  <a:pt x="1354444" y="397978"/>
                </a:cubicBezTo>
                <a:cubicBezTo>
                  <a:pt x="1354597" y="398055"/>
                  <a:pt x="1354901" y="398093"/>
                  <a:pt x="1355358" y="398093"/>
                </a:cubicBezTo>
                <a:cubicBezTo>
                  <a:pt x="1355358" y="397940"/>
                  <a:pt x="1355511" y="397255"/>
                  <a:pt x="1355816" y="396035"/>
                </a:cubicBezTo>
                <a:close/>
                <a:moveTo>
                  <a:pt x="1297065" y="396035"/>
                </a:moveTo>
                <a:cubicBezTo>
                  <a:pt x="1297218" y="396188"/>
                  <a:pt x="1297370" y="396302"/>
                  <a:pt x="1297523" y="396378"/>
                </a:cubicBezTo>
                <a:cubicBezTo>
                  <a:pt x="1297675" y="396454"/>
                  <a:pt x="1297751" y="396721"/>
                  <a:pt x="1297751" y="397178"/>
                </a:cubicBezTo>
                <a:cubicBezTo>
                  <a:pt x="1298056" y="396874"/>
                  <a:pt x="1298323" y="396645"/>
                  <a:pt x="1298551" y="396493"/>
                </a:cubicBezTo>
                <a:cubicBezTo>
                  <a:pt x="1298780" y="396340"/>
                  <a:pt x="1298971" y="396188"/>
                  <a:pt x="1299123" y="396035"/>
                </a:cubicBezTo>
                <a:cubicBezTo>
                  <a:pt x="1298208" y="395121"/>
                  <a:pt x="1297523" y="395121"/>
                  <a:pt x="1297065" y="396035"/>
                </a:cubicBezTo>
                <a:close/>
                <a:moveTo>
                  <a:pt x="1056045" y="396035"/>
                </a:moveTo>
                <a:lnTo>
                  <a:pt x="1055816" y="396264"/>
                </a:lnTo>
                <a:cubicBezTo>
                  <a:pt x="1055816" y="396416"/>
                  <a:pt x="1055854" y="396569"/>
                  <a:pt x="1055931" y="396721"/>
                </a:cubicBezTo>
                <a:cubicBezTo>
                  <a:pt x="1056007" y="396874"/>
                  <a:pt x="1056045" y="397102"/>
                  <a:pt x="1056045" y="397407"/>
                </a:cubicBezTo>
                <a:cubicBezTo>
                  <a:pt x="1056502" y="396950"/>
                  <a:pt x="1056883" y="396645"/>
                  <a:pt x="1057188" y="396493"/>
                </a:cubicBezTo>
                <a:cubicBezTo>
                  <a:pt x="1056273" y="396188"/>
                  <a:pt x="1055892" y="396035"/>
                  <a:pt x="1056045" y="396035"/>
                </a:cubicBezTo>
                <a:close/>
                <a:moveTo>
                  <a:pt x="625743" y="396035"/>
                </a:moveTo>
                <a:lnTo>
                  <a:pt x="625743" y="396264"/>
                </a:lnTo>
                <a:lnTo>
                  <a:pt x="625972" y="396035"/>
                </a:lnTo>
                <a:close/>
                <a:moveTo>
                  <a:pt x="574308" y="396035"/>
                </a:moveTo>
                <a:cubicBezTo>
                  <a:pt x="574156" y="396340"/>
                  <a:pt x="574004" y="396645"/>
                  <a:pt x="573851" y="396950"/>
                </a:cubicBezTo>
                <a:cubicBezTo>
                  <a:pt x="573699" y="397255"/>
                  <a:pt x="573547" y="397559"/>
                  <a:pt x="573394" y="397864"/>
                </a:cubicBezTo>
                <a:cubicBezTo>
                  <a:pt x="573547" y="398017"/>
                  <a:pt x="573623" y="398093"/>
                  <a:pt x="573623" y="398093"/>
                </a:cubicBezTo>
                <a:cubicBezTo>
                  <a:pt x="573927" y="397940"/>
                  <a:pt x="574232" y="397826"/>
                  <a:pt x="574537" y="397750"/>
                </a:cubicBezTo>
                <a:cubicBezTo>
                  <a:pt x="574842" y="397674"/>
                  <a:pt x="575147" y="397559"/>
                  <a:pt x="575452" y="397407"/>
                </a:cubicBezTo>
                <a:cubicBezTo>
                  <a:pt x="575147" y="396950"/>
                  <a:pt x="574766" y="396493"/>
                  <a:pt x="574308" y="396035"/>
                </a:cubicBezTo>
                <a:close/>
                <a:moveTo>
                  <a:pt x="422366" y="396035"/>
                </a:moveTo>
                <a:cubicBezTo>
                  <a:pt x="421909" y="396340"/>
                  <a:pt x="421527" y="396569"/>
                  <a:pt x="421223" y="396721"/>
                </a:cubicBezTo>
                <a:cubicBezTo>
                  <a:pt x="420918" y="396874"/>
                  <a:pt x="420461" y="397178"/>
                  <a:pt x="419851" y="397636"/>
                </a:cubicBezTo>
                <a:cubicBezTo>
                  <a:pt x="420461" y="397788"/>
                  <a:pt x="420842" y="397902"/>
                  <a:pt x="420994" y="397978"/>
                </a:cubicBezTo>
                <a:cubicBezTo>
                  <a:pt x="421146" y="398055"/>
                  <a:pt x="421451" y="398093"/>
                  <a:pt x="421909" y="398093"/>
                </a:cubicBezTo>
                <a:cubicBezTo>
                  <a:pt x="421909" y="397940"/>
                  <a:pt x="422061" y="397255"/>
                  <a:pt x="422366" y="396035"/>
                </a:cubicBezTo>
                <a:close/>
                <a:moveTo>
                  <a:pt x="363615" y="396035"/>
                </a:moveTo>
                <a:cubicBezTo>
                  <a:pt x="363768" y="396188"/>
                  <a:pt x="363920" y="396302"/>
                  <a:pt x="364073" y="396378"/>
                </a:cubicBezTo>
                <a:cubicBezTo>
                  <a:pt x="364225" y="396454"/>
                  <a:pt x="364301" y="396721"/>
                  <a:pt x="364301" y="397178"/>
                </a:cubicBezTo>
                <a:cubicBezTo>
                  <a:pt x="364606" y="396874"/>
                  <a:pt x="364873" y="396645"/>
                  <a:pt x="365101" y="396493"/>
                </a:cubicBezTo>
                <a:cubicBezTo>
                  <a:pt x="365330" y="396340"/>
                  <a:pt x="365520" y="396188"/>
                  <a:pt x="365673" y="396035"/>
                </a:cubicBezTo>
                <a:cubicBezTo>
                  <a:pt x="364759" y="395121"/>
                  <a:pt x="364073" y="395121"/>
                  <a:pt x="363615" y="396035"/>
                </a:cubicBezTo>
                <a:close/>
                <a:moveTo>
                  <a:pt x="275909" y="396035"/>
                </a:moveTo>
                <a:cubicBezTo>
                  <a:pt x="275452" y="396188"/>
                  <a:pt x="275071" y="396416"/>
                  <a:pt x="274766" y="396721"/>
                </a:cubicBezTo>
                <a:cubicBezTo>
                  <a:pt x="274614" y="396721"/>
                  <a:pt x="274766" y="396950"/>
                  <a:pt x="275223" y="397407"/>
                </a:cubicBezTo>
                <a:cubicBezTo>
                  <a:pt x="275223" y="397255"/>
                  <a:pt x="275300" y="397064"/>
                  <a:pt x="275452" y="396835"/>
                </a:cubicBezTo>
                <a:cubicBezTo>
                  <a:pt x="275605" y="396607"/>
                  <a:pt x="275757" y="396340"/>
                  <a:pt x="275909" y="396035"/>
                </a:cubicBezTo>
                <a:close/>
                <a:moveTo>
                  <a:pt x="235447" y="396035"/>
                </a:moveTo>
                <a:cubicBezTo>
                  <a:pt x="235295" y="396188"/>
                  <a:pt x="235180" y="396264"/>
                  <a:pt x="235104" y="396264"/>
                </a:cubicBezTo>
                <a:cubicBezTo>
                  <a:pt x="235028" y="396264"/>
                  <a:pt x="234914" y="396340"/>
                  <a:pt x="234761" y="396493"/>
                </a:cubicBezTo>
                <a:cubicBezTo>
                  <a:pt x="234914" y="396645"/>
                  <a:pt x="234914" y="396874"/>
                  <a:pt x="234761" y="397178"/>
                </a:cubicBezTo>
                <a:lnTo>
                  <a:pt x="235676" y="396264"/>
                </a:lnTo>
                <a:cubicBezTo>
                  <a:pt x="235676" y="396112"/>
                  <a:pt x="235600" y="396035"/>
                  <a:pt x="235447" y="396035"/>
                </a:cubicBezTo>
                <a:close/>
                <a:moveTo>
                  <a:pt x="19725" y="396035"/>
                </a:moveTo>
                <a:cubicBezTo>
                  <a:pt x="19572" y="396188"/>
                  <a:pt x="19496" y="396264"/>
                  <a:pt x="19496" y="396264"/>
                </a:cubicBezTo>
                <a:lnTo>
                  <a:pt x="19496" y="396493"/>
                </a:lnTo>
                <a:cubicBezTo>
                  <a:pt x="19496" y="396340"/>
                  <a:pt x="19572" y="396188"/>
                  <a:pt x="19725" y="396035"/>
                </a:cubicBezTo>
                <a:close/>
                <a:moveTo>
                  <a:pt x="1772363" y="395921"/>
                </a:moveTo>
                <a:cubicBezTo>
                  <a:pt x="1772134" y="395997"/>
                  <a:pt x="1771868" y="396416"/>
                  <a:pt x="1771563" y="397178"/>
                </a:cubicBezTo>
                <a:cubicBezTo>
                  <a:pt x="1772173" y="397483"/>
                  <a:pt x="1772782" y="397636"/>
                  <a:pt x="1773392" y="397636"/>
                </a:cubicBezTo>
                <a:cubicBezTo>
                  <a:pt x="1773239" y="397940"/>
                  <a:pt x="1773163" y="398169"/>
                  <a:pt x="1773163" y="398321"/>
                </a:cubicBezTo>
                <a:cubicBezTo>
                  <a:pt x="1773163" y="398474"/>
                  <a:pt x="1773011" y="398779"/>
                  <a:pt x="1772706" y="399236"/>
                </a:cubicBezTo>
                <a:cubicBezTo>
                  <a:pt x="1773620" y="398779"/>
                  <a:pt x="1774154" y="398474"/>
                  <a:pt x="1774306" y="398321"/>
                </a:cubicBezTo>
                <a:lnTo>
                  <a:pt x="1775106" y="399321"/>
                </a:lnTo>
                <a:lnTo>
                  <a:pt x="1775221" y="399236"/>
                </a:lnTo>
                <a:cubicBezTo>
                  <a:pt x="1776135" y="398626"/>
                  <a:pt x="1776440" y="397712"/>
                  <a:pt x="1776135" y="396493"/>
                </a:cubicBezTo>
                <a:cubicBezTo>
                  <a:pt x="1775221" y="396797"/>
                  <a:pt x="1774611" y="397407"/>
                  <a:pt x="1774306" y="398321"/>
                </a:cubicBezTo>
                <a:cubicBezTo>
                  <a:pt x="1774001" y="398017"/>
                  <a:pt x="1773697" y="397788"/>
                  <a:pt x="1773392" y="397636"/>
                </a:cubicBezTo>
                <a:cubicBezTo>
                  <a:pt x="1773392" y="397331"/>
                  <a:pt x="1773430" y="397064"/>
                  <a:pt x="1773506" y="396835"/>
                </a:cubicBezTo>
                <a:cubicBezTo>
                  <a:pt x="1773582" y="396607"/>
                  <a:pt x="1773620" y="396340"/>
                  <a:pt x="1773620" y="396035"/>
                </a:cubicBezTo>
                <a:cubicBezTo>
                  <a:pt x="1773011" y="395883"/>
                  <a:pt x="1772592" y="395845"/>
                  <a:pt x="1772363" y="395921"/>
                </a:cubicBezTo>
                <a:close/>
                <a:moveTo>
                  <a:pt x="638888" y="395921"/>
                </a:moveTo>
                <a:cubicBezTo>
                  <a:pt x="638659" y="395997"/>
                  <a:pt x="638393" y="396416"/>
                  <a:pt x="638088" y="397178"/>
                </a:cubicBezTo>
                <a:cubicBezTo>
                  <a:pt x="638697" y="397483"/>
                  <a:pt x="639307" y="397636"/>
                  <a:pt x="639917" y="397636"/>
                </a:cubicBezTo>
                <a:cubicBezTo>
                  <a:pt x="639764" y="397940"/>
                  <a:pt x="639688" y="398169"/>
                  <a:pt x="639688" y="398321"/>
                </a:cubicBezTo>
                <a:cubicBezTo>
                  <a:pt x="639688" y="398474"/>
                  <a:pt x="639536" y="398779"/>
                  <a:pt x="639231" y="399236"/>
                </a:cubicBezTo>
                <a:cubicBezTo>
                  <a:pt x="640145" y="398779"/>
                  <a:pt x="640679" y="398474"/>
                  <a:pt x="640831" y="398321"/>
                </a:cubicBezTo>
                <a:lnTo>
                  <a:pt x="641631" y="399321"/>
                </a:lnTo>
                <a:lnTo>
                  <a:pt x="641746" y="399236"/>
                </a:lnTo>
                <a:cubicBezTo>
                  <a:pt x="642660" y="398626"/>
                  <a:pt x="642965" y="397712"/>
                  <a:pt x="642660" y="396493"/>
                </a:cubicBezTo>
                <a:cubicBezTo>
                  <a:pt x="641746" y="396797"/>
                  <a:pt x="641136" y="397407"/>
                  <a:pt x="640831" y="398321"/>
                </a:cubicBezTo>
                <a:cubicBezTo>
                  <a:pt x="640526" y="398017"/>
                  <a:pt x="640221" y="397788"/>
                  <a:pt x="639917" y="397636"/>
                </a:cubicBezTo>
                <a:cubicBezTo>
                  <a:pt x="639917" y="397331"/>
                  <a:pt x="639955" y="397064"/>
                  <a:pt x="640031" y="396835"/>
                </a:cubicBezTo>
                <a:cubicBezTo>
                  <a:pt x="640107" y="396607"/>
                  <a:pt x="640145" y="396340"/>
                  <a:pt x="640145" y="396035"/>
                </a:cubicBezTo>
                <a:cubicBezTo>
                  <a:pt x="639536" y="395883"/>
                  <a:pt x="639117" y="395845"/>
                  <a:pt x="638888" y="395921"/>
                </a:cubicBezTo>
                <a:close/>
                <a:moveTo>
                  <a:pt x="1536029" y="395807"/>
                </a:moveTo>
                <a:cubicBezTo>
                  <a:pt x="1535876" y="395807"/>
                  <a:pt x="1535952" y="395959"/>
                  <a:pt x="1536257" y="396264"/>
                </a:cubicBezTo>
                <a:cubicBezTo>
                  <a:pt x="1536257" y="395959"/>
                  <a:pt x="1536410" y="395807"/>
                  <a:pt x="1536715" y="395807"/>
                </a:cubicBezTo>
                <a:close/>
                <a:moveTo>
                  <a:pt x="1485737" y="395807"/>
                </a:moveTo>
                <a:cubicBezTo>
                  <a:pt x="1485584" y="395959"/>
                  <a:pt x="1485432" y="396035"/>
                  <a:pt x="1485280" y="396035"/>
                </a:cubicBezTo>
                <a:cubicBezTo>
                  <a:pt x="1485432" y="396188"/>
                  <a:pt x="1485508" y="396264"/>
                  <a:pt x="1485508" y="396264"/>
                </a:cubicBezTo>
                <a:lnTo>
                  <a:pt x="1485737" y="396035"/>
                </a:lnTo>
                <a:close/>
                <a:moveTo>
                  <a:pt x="1482536" y="395807"/>
                </a:moveTo>
                <a:cubicBezTo>
                  <a:pt x="1482384" y="395807"/>
                  <a:pt x="1482231" y="395845"/>
                  <a:pt x="1482079" y="395921"/>
                </a:cubicBezTo>
                <a:cubicBezTo>
                  <a:pt x="1481927" y="395997"/>
                  <a:pt x="1481698" y="396035"/>
                  <a:pt x="1481393" y="396035"/>
                </a:cubicBezTo>
                <a:lnTo>
                  <a:pt x="1482308" y="396035"/>
                </a:lnTo>
                <a:close/>
                <a:moveTo>
                  <a:pt x="1480479" y="395807"/>
                </a:moveTo>
                <a:cubicBezTo>
                  <a:pt x="1480327" y="395959"/>
                  <a:pt x="1480250" y="396112"/>
                  <a:pt x="1480250" y="396264"/>
                </a:cubicBezTo>
                <a:cubicBezTo>
                  <a:pt x="1480250" y="396112"/>
                  <a:pt x="1480327" y="396035"/>
                  <a:pt x="1480479" y="396035"/>
                </a:cubicBezTo>
                <a:cubicBezTo>
                  <a:pt x="1480327" y="396035"/>
                  <a:pt x="1480327" y="395959"/>
                  <a:pt x="1480479" y="395807"/>
                </a:cubicBezTo>
                <a:close/>
                <a:moveTo>
                  <a:pt x="1438569" y="395807"/>
                </a:moveTo>
                <a:cubicBezTo>
                  <a:pt x="1438417" y="395959"/>
                  <a:pt x="1438340" y="396264"/>
                  <a:pt x="1438340" y="396721"/>
                </a:cubicBezTo>
                <a:lnTo>
                  <a:pt x="1438569" y="396721"/>
                </a:lnTo>
                <a:cubicBezTo>
                  <a:pt x="1438874" y="396112"/>
                  <a:pt x="1439026" y="395807"/>
                  <a:pt x="1439026" y="395807"/>
                </a:cubicBezTo>
                <a:close/>
                <a:moveTo>
                  <a:pt x="1099250" y="395807"/>
                </a:moveTo>
                <a:cubicBezTo>
                  <a:pt x="1098945" y="395959"/>
                  <a:pt x="1098793" y="396035"/>
                  <a:pt x="1098793" y="396035"/>
                </a:cubicBezTo>
                <a:cubicBezTo>
                  <a:pt x="1098945" y="396035"/>
                  <a:pt x="1099022" y="396112"/>
                  <a:pt x="1099022" y="396264"/>
                </a:cubicBezTo>
                <a:cubicBezTo>
                  <a:pt x="1099022" y="396112"/>
                  <a:pt x="1099098" y="395959"/>
                  <a:pt x="1099250" y="395807"/>
                </a:cubicBezTo>
                <a:close/>
                <a:moveTo>
                  <a:pt x="745454" y="395807"/>
                </a:moveTo>
                <a:cubicBezTo>
                  <a:pt x="745301" y="395807"/>
                  <a:pt x="745377" y="395959"/>
                  <a:pt x="745682" y="396264"/>
                </a:cubicBezTo>
                <a:cubicBezTo>
                  <a:pt x="745682" y="395959"/>
                  <a:pt x="745835" y="395807"/>
                  <a:pt x="746139" y="395807"/>
                </a:cubicBezTo>
                <a:close/>
                <a:moveTo>
                  <a:pt x="695162" y="395807"/>
                </a:moveTo>
                <a:cubicBezTo>
                  <a:pt x="695009" y="395959"/>
                  <a:pt x="694857" y="396035"/>
                  <a:pt x="694705" y="396035"/>
                </a:cubicBezTo>
                <a:cubicBezTo>
                  <a:pt x="694857" y="396188"/>
                  <a:pt x="694933" y="396264"/>
                  <a:pt x="694933" y="396264"/>
                </a:cubicBezTo>
                <a:lnTo>
                  <a:pt x="695162" y="396035"/>
                </a:lnTo>
                <a:close/>
                <a:moveTo>
                  <a:pt x="691961" y="395807"/>
                </a:moveTo>
                <a:cubicBezTo>
                  <a:pt x="691809" y="395807"/>
                  <a:pt x="691656" y="395845"/>
                  <a:pt x="691504" y="395921"/>
                </a:cubicBezTo>
                <a:cubicBezTo>
                  <a:pt x="691352" y="395997"/>
                  <a:pt x="691123" y="396035"/>
                  <a:pt x="690818" y="396035"/>
                </a:cubicBezTo>
                <a:lnTo>
                  <a:pt x="691733" y="396035"/>
                </a:lnTo>
                <a:close/>
                <a:moveTo>
                  <a:pt x="689904" y="395807"/>
                </a:moveTo>
                <a:cubicBezTo>
                  <a:pt x="689752" y="395959"/>
                  <a:pt x="689675" y="396112"/>
                  <a:pt x="689675" y="396264"/>
                </a:cubicBezTo>
                <a:cubicBezTo>
                  <a:pt x="689675" y="396112"/>
                  <a:pt x="689752" y="396035"/>
                  <a:pt x="689904" y="396035"/>
                </a:cubicBezTo>
                <a:cubicBezTo>
                  <a:pt x="689752" y="396035"/>
                  <a:pt x="689752" y="395959"/>
                  <a:pt x="689904" y="395807"/>
                </a:cubicBezTo>
                <a:close/>
                <a:moveTo>
                  <a:pt x="290997" y="395807"/>
                </a:moveTo>
                <a:cubicBezTo>
                  <a:pt x="290844" y="395807"/>
                  <a:pt x="290692" y="395883"/>
                  <a:pt x="290540" y="396035"/>
                </a:cubicBezTo>
                <a:lnTo>
                  <a:pt x="290768" y="396035"/>
                </a:lnTo>
                <a:close/>
                <a:moveTo>
                  <a:pt x="129529" y="395807"/>
                </a:moveTo>
                <a:cubicBezTo>
                  <a:pt x="128920" y="396112"/>
                  <a:pt x="128615" y="396264"/>
                  <a:pt x="128615" y="396264"/>
                </a:cubicBezTo>
                <a:lnTo>
                  <a:pt x="129529" y="396264"/>
                </a:lnTo>
                <a:cubicBezTo>
                  <a:pt x="129377" y="396112"/>
                  <a:pt x="129377" y="395959"/>
                  <a:pt x="129529" y="395807"/>
                </a:cubicBezTo>
                <a:close/>
                <a:moveTo>
                  <a:pt x="242991" y="395692"/>
                </a:moveTo>
                <a:cubicBezTo>
                  <a:pt x="242838" y="395769"/>
                  <a:pt x="242610" y="396112"/>
                  <a:pt x="242305" y="396721"/>
                </a:cubicBezTo>
                <a:cubicBezTo>
                  <a:pt x="242915" y="396416"/>
                  <a:pt x="243601" y="396188"/>
                  <a:pt x="244362" y="396035"/>
                </a:cubicBezTo>
                <a:cubicBezTo>
                  <a:pt x="243601" y="395731"/>
                  <a:pt x="243143" y="395616"/>
                  <a:pt x="242991" y="395692"/>
                </a:cubicBezTo>
                <a:close/>
                <a:moveTo>
                  <a:pt x="1531228" y="395578"/>
                </a:moveTo>
                <a:cubicBezTo>
                  <a:pt x="1530619" y="395883"/>
                  <a:pt x="1530314" y="396035"/>
                  <a:pt x="1530314" y="396035"/>
                </a:cubicBezTo>
                <a:cubicBezTo>
                  <a:pt x="1530466" y="396340"/>
                  <a:pt x="1530542" y="396569"/>
                  <a:pt x="1530542" y="396721"/>
                </a:cubicBezTo>
                <a:cubicBezTo>
                  <a:pt x="1530542" y="396874"/>
                  <a:pt x="1530695" y="397178"/>
                  <a:pt x="1530999" y="397636"/>
                </a:cubicBezTo>
                <a:cubicBezTo>
                  <a:pt x="1530999" y="396569"/>
                  <a:pt x="1531076" y="395883"/>
                  <a:pt x="1531228" y="395578"/>
                </a:cubicBezTo>
                <a:close/>
                <a:moveTo>
                  <a:pt x="740653" y="395578"/>
                </a:moveTo>
                <a:cubicBezTo>
                  <a:pt x="740043" y="395883"/>
                  <a:pt x="739739" y="396035"/>
                  <a:pt x="739739" y="396035"/>
                </a:cubicBezTo>
                <a:cubicBezTo>
                  <a:pt x="739891" y="396340"/>
                  <a:pt x="739967" y="396569"/>
                  <a:pt x="739967" y="396721"/>
                </a:cubicBezTo>
                <a:cubicBezTo>
                  <a:pt x="739967" y="396874"/>
                  <a:pt x="740120" y="397178"/>
                  <a:pt x="740425" y="397636"/>
                </a:cubicBezTo>
                <a:cubicBezTo>
                  <a:pt x="740425" y="396569"/>
                  <a:pt x="740501" y="395883"/>
                  <a:pt x="740653" y="395578"/>
                </a:cubicBezTo>
                <a:close/>
                <a:moveTo>
                  <a:pt x="280938" y="395578"/>
                </a:moveTo>
                <a:cubicBezTo>
                  <a:pt x="280786" y="395731"/>
                  <a:pt x="280405" y="395883"/>
                  <a:pt x="279795" y="396035"/>
                </a:cubicBezTo>
                <a:cubicBezTo>
                  <a:pt x="279948" y="396340"/>
                  <a:pt x="280177" y="396797"/>
                  <a:pt x="280481" y="397407"/>
                </a:cubicBezTo>
                <a:cubicBezTo>
                  <a:pt x="280634" y="396340"/>
                  <a:pt x="280786" y="395731"/>
                  <a:pt x="280938" y="395578"/>
                </a:cubicBezTo>
                <a:close/>
                <a:moveTo>
                  <a:pt x="238647" y="395578"/>
                </a:moveTo>
                <a:cubicBezTo>
                  <a:pt x="238495" y="395578"/>
                  <a:pt x="238419" y="395616"/>
                  <a:pt x="238419" y="395692"/>
                </a:cubicBezTo>
                <a:cubicBezTo>
                  <a:pt x="238419" y="395769"/>
                  <a:pt x="238343" y="395807"/>
                  <a:pt x="238190" y="395807"/>
                </a:cubicBezTo>
                <a:lnTo>
                  <a:pt x="237962" y="395807"/>
                </a:lnTo>
                <a:cubicBezTo>
                  <a:pt x="237352" y="396112"/>
                  <a:pt x="237047" y="396264"/>
                  <a:pt x="237047" y="396264"/>
                </a:cubicBezTo>
                <a:lnTo>
                  <a:pt x="237276" y="396493"/>
                </a:lnTo>
                <a:cubicBezTo>
                  <a:pt x="237581" y="396340"/>
                  <a:pt x="237809" y="396226"/>
                  <a:pt x="237962" y="396150"/>
                </a:cubicBezTo>
                <a:cubicBezTo>
                  <a:pt x="238114" y="396073"/>
                  <a:pt x="238343" y="395959"/>
                  <a:pt x="238647" y="395807"/>
                </a:cubicBezTo>
                <a:close/>
                <a:moveTo>
                  <a:pt x="163819" y="395578"/>
                </a:moveTo>
                <a:cubicBezTo>
                  <a:pt x="163514" y="395883"/>
                  <a:pt x="163248" y="396188"/>
                  <a:pt x="163019" y="396493"/>
                </a:cubicBezTo>
                <a:cubicBezTo>
                  <a:pt x="162790" y="396797"/>
                  <a:pt x="162524" y="397178"/>
                  <a:pt x="162219" y="397636"/>
                </a:cubicBezTo>
                <a:cubicBezTo>
                  <a:pt x="162829" y="397483"/>
                  <a:pt x="163324" y="397407"/>
                  <a:pt x="163705" y="397407"/>
                </a:cubicBezTo>
                <a:cubicBezTo>
                  <a:pt x="164086" y="397407"/>
                  <a:pt x="164505" y="397331"/>
                  <a:pt x="164962" y="397178"/>
                </a:cubicBezTo>
                <a:cubicBezTo>
                  <a:pt x="164657" y="396721"/>
                  <a:pt x="164429" y="396416"/>
                  <a:pt x="164276" y="396264"/>
                </a:cubicBezTo>
                <a:cubicBezTo>
                  <a:pt x="164124" y="396112"/>
                  <a:pt x="163972" y="395883"/>
                  <a:pt x="163819" y="395578"/>
                </a:cubicBezTo>
                <a:close/>
                <a:moveTo>
                  <a:pt x="1938365" y="395350"/>
                </a:moveTo>
                <a:cubicBezTo>
                  <a:pt x="1938212" y="395654"/>
                  <a:pt x="1938060" y="395845"/>
                  <a:pt x="1937907" y="395921"/>
                </a:cubicBezTo>
                <a:cubicBezTo>
                  <a:pt x="1937755" y="395997"/>
                  <a:pt x="1937603" y="396112"/>
                  <a:pt x="1937450" y="396264"/>
                </a:cubicBezTo>
                <a:cubicBezTo>
                  <a:pt x="1937146" y="396112"/>
                  <a:pt x="1936841" y="396035"/>
                  <a:pt x="1936536" y="396035"/>
                </a:cubicBezTo>
                <a:cubicBezTo>
                  <a:pt x="1936231" y="396035"/>
                  <a:pt x="1935926" y="395959"/>
                  <a:pt x="1935622" y="395807"/>
                </a:cubicBezTo>
                <a:cubicBezTo>
                  <a:pt x="1935317" y="396112"/>
                  <a:pt x="1935164" y="396416"/>
                  <a:pt x="1935164" y="396721"/>
                </a:cubicBezTo>
                <a:cubicBezTo>
                  <a:pt x="1935622" y="397483"/>
                  <a:pt x="1936383" y="398169"/>
                  <a:pt x="1937450" y="398779"/>
                </a:cubicBezTo>
                <a:cubicBezTo>
                  <a:pt x="1937755" y="398626"/>
                  <a:pt x="1937946" y="398474"/>
                  <a:pt x="1938022" y="398321"/>
                </a:cubicBezTo>
                <a:cubicBezTo>
                  <a:pt x="1938098" y="398169"/>
                  <a:pt x="1938289" y="398017"/>
                  <a:pt x="1938593" y="397864"/>
                </a:cubicBezTo>
                <a:cubicBezTo>
                  <a:pt x="1938593" y="397255"/>
                  <a:pt x="1938555" y="396759"/>
                  <a:pt x="1938479" y="396378"/>
                </a:cubicBezTo>
                <a:cubicBezTo>
                  <a:pt x="1938403" y="395997"/>
                  <a:pt x="1938365" y="395654"/>
                  <a:pt x="1938365" y="395350"/>
                </a:cubicBezTo>
                <a:close/>
                <a:moveTo>
                  <a:pt x="1866127" y="395350"/>
                </a:moveTo>
                <a:cubicBezTo>
                  <a:pt x="1865213" y="395502"/>
                  <a:pt x="1864527" y="395616"/>
                  <a:pt x="1864070" y="395692"/>
                </a:cubicBezTo>
                <a:lnTo>
                  <a:pt x="1862927" y="396264"/>
                </a:lnTo>
                <a:lnTo>
                  <a:pt x="1864070" y="396264"/>
                </a:lnTo>
                <a:cubicBezTo>
                  <a:pt x="1864679" y="396416"/>
                  <a:pt x="1865365" y="396112"/>
                  <a:pt x="1866127" y="395350"/>
                </a:cubicBezTo>
                <a:close/>
                <a:moveTo>
                  <a:pt x="1833437" y="395350"/>
                </a:moveTo>
                <a:cubicBezTo>
                  <a:pt x="1833285" y="395350"/>
                  <a:pt x="1833132" y="395426"/>
                  <a:pt x="1832980" y="395578"/>
                </a:cubicBezTo>
                <a:cubicBezTo>
                  <a:pt x="1833132" y="395731"/>
                  <a:pt x="1833209" y="395845"/>
                  <a:pt x="1833209" y="395921"/>
                </a:cubicBezTo>
                <a:cubicBezTo>
                  <a:pt x="1833209" y="395997"/>
                  <a:pt x="1833285" y="396112"/>
                  <a:pt x="1833437" y="396264"/>
                </a:cubicBezTo>
                <a:lnTo>
                  <a:pt x="1833666" y="396035"/>
                </a:lnTo>
                <a:cubicBezTo>
                  <a:pt x="1833666" y="395731"/>
                  <a:pt x="1833590" y="395502"/>
                  <a:pt x="1833437" y="395350"/>
                </a:cubicBezTo>
                <a:close/>
                <a:moveTo>
                  <a:pt x="1604152" y="395350"/>
                </a:moveTo>
                <a:lnTo>
                  <a:pt x="1604152" y="395578"/>
                </a:lnTo>
                <a:lnTo>
                  <a:pt x="1604380" y="395578"/>
                </a:lnTo>
                <a:close/>
                <a:moveTo>
                  <a:pt x="1586778" y="395350"/>
                </a:moveTo>
                <a:cubicBezTo>
                  <a:pt x="1586930" y="395654"/>
                  <a:pt x="1586968" y="395921"/>
                  <a:pt x="1586892" y="396150"/>
                </a:cubicBezTo>
                <a:cubicBezTo>
                  <a:pt x="1586816" y="396378"/>
                  <a:pt x="1586778" y="396797"/>
                  <a:pt x="1586778" y="397407"/>
                </a:cubicBezTo>
                <a:lnTo>
                  <a:pt x="1588149" y="396035"/>
                </a:lnTo>
                <a:cubicBezTo>
                  <a:pt x="1588149" y="396035"/>
                  <a:pt x="1588149" y="395807"/>
                  <a:pt x="1588149" y="395350"/>
                </a:cubicBezTo>
                <a:close/>
                <a:moveTo>
                  <a:pt x="1540829" y="395350"/>
                </a:moveTo>
                <a:cubicBezTo>
                  <a:pt x="1540524" y="395807"/>
                  <a:pt x="1540410" y="396188"/>
                  <a:pt x="1540486" y="396493"/>
                </a:cubicBezTo>
                <a:cubicBezTo>
                  <a:pt x="1540563" y="396797"/>
                  <a:pt x="1540982" y="396797"/>
                  <a:pt x="1541744" y="396493"/>
                </a:cubicBezTo>
                <a:cubicBezTo>
                  <a:pt x="1541286" y="396035"/>
                  <a:pt x="1540982" y="395654"/>
                  <a:pt x="1540829" y="395350"/>
                </a:cubicBezTo>
                <a:close/>
                <a:moveTo>
                  <a:pt x="1538772" y="395350"/>
                </a:moveTo>
                <a:cubicBezTo>
                  <a:pt x="1538620" y="395502"/>
                  <a:pt x="1538543" y="395578"/>
                  <a:pt x="1538543" y="395578"/>
                </a:cubicBezTo>
                <a:cubicBezTo>
                  <a:pt x="1538696" y="395731"/>
                  <a:pt x="1538848" y="395807"/>
                  <a:pt x="1539001" y="395807"/>
                </a:cubicBezTo>
                <a:cubicBezTo>
                  <a:pt x="1538848" y="395654"/>
                  <a:pt x="1538772" y="395502"/>
                  <a:pt x="1538772" y="395350"/>
                </a:cubicBezTo>
                <a:close/>
                <a:moveTo>
                  <a:pt x="1522770" y="395350"/>
                </a:moveTo>
                <a:cubicBezTo>
                  <a:pt x="1522770" y="395502"/>
                  <a:pt x="1522808" y="395578"/>
                  <a:pt x="1522884" y="395578"/>
                </a:cubicBezTo>
                <a:cubicBezTo>
                  <a:pt x="1522960" y="395578"/>
                  <a:pt x="1522998" y="395654"/>
                  <a:pt x="1522998" y="395807"/>
                </a:cubicBezTo>
                <a:lnTo>
                  <a:pt x="1523456" y="395350"/>
                </a:lnTo>
                <a:close/>
                <a:moveTo>
                  <a:pt x="1489394" y="395350"/>
                </a:moveTo>
                <a:cubicBezTo>
                  <a:pt x="1488937" y="395654"/>
                  <a:pt x="1488480" y="395997"/>
                  <a:pt x="1488023" y="396378"/>
                </a:cubicBezTo>
                <a:cubicBezTo>
                  <a:pt x="1487565" y="396759"/>
                  <a:pt x="1487489" y="397331"/>
                  <a:pt x="1487794" y="398093"/>
                </a:cubicBezTo>
                <a:cubicBezTo>
                  <a:pt x="1489013" y="397178"/>
                  <a:pt x="1489852" y="396493"/>
                  <a:pt x="1490309" y="396035"/>
                </a:cubicBezTo>
                <a:cubicBezTo>
                  <a:pt x="1490156" y="395883"/>
                  <a:pt x="1490004" y="395769"/>
                  <a:pt x="1489852" y="395692"/>
                </a:cubicBezTo>
                <a:cubicBezTo>
                  <a:pt x="1489699" y="395616"/>
                  <a:pt x="1489547" y="395502"/>
                  <a:pt x="1489394" y="395350"/>
                </a:cubicBezTo>
                <a:close/>
                <a:moveTo>
                  <a:pt x="1472478" y="395350"/>
                </a:moveTo>
                <a:cubicBezTo>
                  <a:pt x="1472173" y="395502"/>
                  <a:pt x="1472021" y="395654"/>
                  <a:pt x="1472021" y="395807"/>
                </a:cubicBezTo>
                <a:cubicBezTo>
                  <a:pt x="1471868" y="395959"/>
                  <a:pt x="1471792" y="396112"/>
                  <a:pt x="1471792" y="396264"/>
                </a:cubicBezTo>
                <a:lnTo>
                  <a:pt x="1473849" y="396264"/>
                </a:lnTo>
                <a:cubicBezTo>
                  <a:pt x="1473545" y="395959"/>
                  <a:pt x="1473316" y="395769"/>
                  <a:pt x="1473164" y="395692"/>
                </a:cubicBezTo>
                <a:cubicBezTo>
                  <a:pt x="1473011" y="395616"/>
                  <a:pt x="1472783" y="395502"/>
                  <a:pt x="1472478" y="395350"/>
                </a:cubicBezTo>
                <a:close/>
                <a:moveTo>
                  <a:pt x="1431940" y="395350"/>
                </a:moveTo>
                <a:cubicBezTo>
                  <a:pt x="1431635" y="395502"/>
                  <a:pt x="1431406" y="395578"/>
                  <a:pt x="1431254" y="395578"/>
                </a:cubicBezTo>
                <a:lnTo>
                  <a:pt x="1430774" y="395738"/>
                </a:lnTo>
                <a:lnTo>
                  <a:pt x="1430682" y="396378"/>
                </a:lnTo>
                <a:cubicBezTo>
                  <a:pt x="1430758" y="396607"/>
                  <a:pt x="1430720" y="396874"/>
                  <a:pt x="1430568" y="397178"/>
                </a:cubicBezTo>
                <a:cubicBezTo>
                  <a:pt x="1430873" y="397178"/>
                  <a:pt x="1431101" y="397026"/>
                  <a:pt x="1431254" y="396721"/>
                </a:cubicBezTo>
                <a:cubicBezTo>
                  <a:pt x="1431406" y="396569"/>
                  <a:pt x="1431482" y="396378"/>
                  <a:pt x="1431482" y="396150"/>
                </a:cubicBezTo>
                <a:cubicBezTo>
                  <a:pt x="1431482" y="395921"/>
                  <a:pt x="1431635" y="395654"/>
                  <a:pt x="1431940" y="395350"/>
                </a:cubicBezTo>
                <a:close/>
                <a:moveTo>
                  <a:pt x="1427139" y="395350"/>
                </a:moveTo>
                <a:cubicBezTo>
                  <a:pt x="1427139" y="395807"/>
                  <a:pt x="1427139" y="396035"/>
                  <a:pt x="1427139" y="396035"/>
                </a:cubicBezTo>
                <a:cubicBezTo>
                  <a:pt x="1427291" y="395883"/>
                  <a:pt x="1427368" y="395654"/>
                  <a:pt x="1427368" y="395350"/>
                </a:cubicBezTo>
                <a:close/>
                <a:moveTo>
                  <a:pt x="1376390" y="395350"/>
                </a:moveTo>
                <a:cubicBezTo>
                  <a:pt x="1376237" y="395654"/>
                  <a:pt x="1376085" y="395845"/>
                  <a:pt x="1375932" y="395921"/>
                </a:cubicBezTo>
                <a:cubicBezTo>
                  <a:pt x="1375780" y="395997"/>
                  <a:pt x="1375628" y="396112"/>
                  <a:pt x="1375475" y="396264"/>
                </a:cubicBezTo>
                <a:cubicBezTo>
                  <a:pt x="1375171" y="396112"/>
                  <a:pt x="1374866" y="396035"/>
                  <a:pt x="1374561" y="396035"/>
                </a:cubicBezTo>
                <a:cubicBezTo>
                  <a:pt x="1374256" y="396035"/>
                  <a:pt x="1373951" y="395959"/>
                  <a:pt x="1373647" y="395807"/>
                </a:cubicBezTo>
                <a:cubicBezTo>
                  <a:pt x="1373342" y="396112"/>
                  <a:pt x="1373189" y="396416"/>
                  <a:pt x="1373189" y="396721"/>
                </a:cubicBezTo>
                <a:cubicBezTo>
                  <a:pt x="1373647" y="397483"/>
                  <a:pt x="1374409" y="398169"/>
                  <a:pt x="1375475" y="398779"/>
                </a:cubicBezTo>
                <a:cubicBezTo>
                  <a:pt x="1375780" y="398626"/>
                  <a:pt x="1375971" y="398474"/>
                  <a:pt x="1376047" y="398321"/>
                </a:cubicBezTo>
                <a:cubicBezTo>
                  <a:pt x="1376123" y="398169"/>
                  <a:pt x="1376314" y="398017"/>
                  <a:pt x="1376618" y="397864"/>
                </a:cubicBezTo>
                <a:cubicBezTo>
                  <a:pt x="1376618" y="397255"/>
                  <a:pt x="1376580" y="396759"/>
                  <a:pt x="1376504" y="396378"/>
                </a:cubicBezTo>
                <a:cubicBezTo>
                  <a:pt x="1376428" y="395997"/>
                  <a:pt x="1376390" y="395654"/>
                  <a:pt x="1376390" y="395350"/>
                </a:cubicBezTo>
                <a:close/>
                <a:moveTo>
                  <a:pt x="1304152" y="395350"/>
                </a:moveTo>
                <a:cubicBezTo>
                  <a:pt x="1303238" y="395502"/>
                  <a:pt x="1302552" y="395616"/>
                  <a:pt x="1302095" y="395692"/>
                </a:cubicBezTo>
                <a:lnTo>
                  <a:pt x="1300952" y="396264"/>
                </a:lnTo>
                <a:lnTo>
                  <a:pt x="1302095" y="396264"/>
                </a:lnTo>
                <a:cubicBezTo>
                  <a:pt x="1302704" y="396416"/>
                  <a:pt x="1303390" y="396112"/>
                  <a:pt x="1304152" y="395350"/>
                </a:cubicBezTo>
                <a:close/>
                <a:moveTo>
                  <a:pt x="1271462" y="395350"/>
                </a:moveTo>
                <a:cubicBezTo>
                  <a:pt x="1271310" y="395350"/>
                  <a:pt x="1271158" y="395426"/>
                  <a:pt x="1271005" y="395578"/>
                </a:cubicBezTo>
                <a:cubicBezTo>
                  <a:pt x="1271158" y="395731"/>
                  <a:pt x="1271234" y="395845"/>
                  <a:pt x="1271234" y="395921"/>
                </a:cubicBezTo>
                <a:cubicBezTo>
                  <a:pt x="1271234" y="395997"/>
                  <a:pt x="1271310" y="396112"/>
                  <a:pt x="1271462" y="396264"/>
                </a:cubicBezTo>
                <a:lnTo>
                  <a:pt x="1271691" y="396035"/>
                </a:lnTo>
                <a:cubicBezTo>
                  <a:pt x="1271691" y="395731"/>
                  <a:pt x="1271615" y="395502"/>
                  <a:pt x="1271462" y="395350"/>
                </a:cubicBezTo>
                <a:close/>
                <a:moveTo>
                  <a:pt x="984493" y="395350"/>
                </a:moveTo>
                <a:cubicBezTo>
                  <a:pt x="984188" y="395654"/>
                  <a:pt x="983960" y="395807"/>
                  <a:pt x="983807" y="395807"/>
                </a:cubicBezTo>
                <a:cubicBezTo>
                  <a:pt x="983807" y="395959"/>
                  <a:pt x="983883" y="396112"/>
                  <a:pt x="984036" y="396264"/>
                </a:cubicBezTo>
                <a:cubicBezTo>
                  <a:pt x="984493" y="395807"/>
                  <a:pt x="984722" y="395578"/>
                  <a:pt x="984722" y="395578"/>
                </a:cubicBezTo>
                <a:cubicBezTo>
                  <a:pt x="984722" y="395426"/>
                  <a:pt x="984645" y="395350"/>
                  <a:pt x="984493" y="395350"/>
                </a:cubicBezTo>
                <a:close/>
                <a:moveTo>
                  <a:pt x="897168" y="395350"/>
                </a:moveTo>
                <a:cubicBezTo>
                  <a:pt x="896253" y="396416"/>
                  <a:pt x="895720" y="397178"/>
                  <a:pt x="895568" y="397636"/>
                </a:cubicBezTo>
                <a:cubicBezTo>
                  <a:pt x="895415" y="398093"/>
                  <a:pt x="895644" y="398626"/>
                  <a:pt x="896253" y="399236"/>
                </a:cubicBezTo>
                <a:cubicBezTo>
                  <a:pt x="896711" y="398626"/>
                  <a:pt x="897320" y="397559"/>
                  <a:pt x="898082" y="396035"/>
                </a:cubicBezTo>
                <a:cubicBezTo>
                  <a:pt x="897930" y="395731"/>
                  <a:pt x="897854" y="395578"/>
                  <a:pt x="897854" y="395578"/>
                </a:cubicBezTo>
                <a:cubicBezTo>
                  <a:pt x="897701" y="395426"/>
                  <a:pt x="897473" y="395350"/>
                  <a:pt x="897168" y="395350"/>
                </a:cubicBezTo>
                <a:close/>
                <a:moveTo>
                  <a:pt x="750254" y="395350"/>
                </a:moveTo>
                <a:cubicBezTo>
                  <a:pt x="749949" y="395807"/>
                  <a:pt x="749835" y="396188"/>
                  <a:pt x="749911" y="396493"/>
                </a:cubicBezTo>
                <a:cubicBezTo>
                  <a:pt x="749988" y="396797"/>
                  <a:pt x="750407" y="396797"/>
                  <a:pt x="751169" y="396493"/>
                </a:cubicBezTo>
                <a:cubicBezTo>
                  <a:pt x="750712" y="396035"/>
                  <a:pt x="750407" y="395654"/>
                  <a:pt x="750254" y="395350"/>
                </a:cubicBezTo>
                <a:close/>
                <a:moveTo>
                  <a:pt x="748197" y="395350"/>
                </a:moveTo>
                <a:cubicBezTo>
                  <a:pt x="748045" y="395502"/>
                  <a:pt x="747968" y="395578"/>
                  <a:pt x="747968" y="395578"/>
                </a:cubicBezTo>
                <a:cubicBezTo>
                  <a:pt x="748121" y="395731"/>
                  <a:pt x="748273" y="395807"/>
                  <a:pt x="748425" y="395807"/>
                </a:cubicBezTo>
                <a:cubicBezTo>
                  <a:pt x="748273" y="395654"/>
                  <a:pt x="748197" y="395502"/>
                  <a:pt x="748197" y="395350"/>
                </a:cubicBezTo>
                <a:close/>
                <a:moveTo>
                  <a:pt x="732195" y="395350"/>
                </a:moveTo>
                <a:cubicBezTo>
                  <a:pt x="732195" y="395502"/>
                  <a:pt x="732233" y="395578"/>
                  <a:pt x="732309" y="395578"/>
                </a:cubicBezTo>
                <a:cubicBezTo>
                  <a:pt x="732385" y="395578"/>
                  <a:pt x="732424" y="395654"/>
                  <a:pt x="732424" y="395807"/>
                </a:cubicBezTo>
                <a:lnTo>
                  <a:pt x="732881" y="395350"/>
                </a:lnTo>
                <a:close/>
                <a:moveTo>
                  <a:pt x="698819" y="395350"/>
                </a:moveTo>
                <a:cubicBezTo>
                  <a:pt x="698362" y="395654"/>
                  <a:pt x="697905" y="395997"/>
                  <a:pt x="697448" y="396378"/>
                </a:cubicBezTo>
                <a:cubicBezTo>
                  <a:pt x="696991" y="396759"/>
                  <a:pt x="696914" y="397331"/>
                  <a:pt x="697219" y="398093"/>
                </a:cubicBezTo>
                <a:cubicBezTo>
                  <a:pt x="698438" y="397178"/>
                  <a:pt x="699277" y="396493"/>
                  <a:pt x="699734" y="396035"/>
                </a:cubicBezTo>
                <a:cubicBezTo>
                  <a:pt x="699581" y="395883"/>
                  <a:pt x="699429" y="395769"/>
                  <a:pt x="699277" y="395692"/>
                </a:cubicBezTo>
                <a:cubicBezTo>
                  <a:pt x="699124" y="395616"/>
                  <a:pt x="698972" y="395502"/>
                  <a:pt x="698819" y="395350"/>
                </a:cubicBezTo>
                <a:close/>
                <a:moveTo>
                  <a:pt x="681903" y="395350"/>
                </a:moveTo>
                <a:cubicBezTo>
                  <a:pt x="681598" y="395502"/>
                  <a:pt x="681446" y="395654"/>
                  <a:pt x="681446" y="395807"/>
                </a:cubicBezTo>
                <a:cubicBezTo>
                  <a:pt x="681293" y="395959"/>
                  <a:pt x="681217" y="396112"/>
                  <a:pt x="681217" y="396264"/>
                </a:cubicBezTo>
                <a:lnTo>
                  <a:pt x="683274" y="396264"/>
                </a:lnTo>
                <a:cubicBezTo>
                  <a:pt x="682970" y="395959"/>
                  <a:pt x="682741" y="395769"/>
                  <a:pt x="682589" y="395692"/>
                </a:cubicBezTo>
                <a:cubicBezTo>
                  <a:pt x="682436" y="395616"/>
                  <a:pt x="682208" y="395502"/>
                  <a:pt x="681903" y="395350"/>
                </a:cubicBezTo>
                <a:close/>
                <a:moveTo>
                  <a:pt x="442940" y="395350"/>
                </a:moveTo>
                <a:cubicBezTo>
                  <a:pt x="442787" y="395654"/>
                  <a:pt x="442635" y="395845"/>
                  <a:pt x="442483" y="395921"/>
                </a:cubicBezTo>
                <a:cubicBezTo>
                  <a:pt x="442330" y="395997"/>
                  <a:pt x="442178" y="396112"/>
                  <a:pt x="442025" y="396264"/>
                </a:cubicBezTo>
                <a:cubicBezTo>
                  <a:pt x="441721" y="396112"/>
                  <a:pt x="441416" y="396035"/>
                  <a:pt x="441111" y="396035"/>
                </a:cubicBezTo>
                <a:cubicBezTo>
                  <a:pt x="440806" y="396035"/>
                  <a:pt x="440501" y="395959"/>
                  <a:pt x="440197" y="395807"/>
                </a:cubicBezTo>
                <a:cubicBezTo>
                  <a:pt x="439892" y="396112"/>
                  <a:pt x="439739" y="396416"/>
                  <a:pt x="439739" y="396721"/>
                </a:cubicBezTo>
                <a:cubicBezTo>
                  <a:pt x="440197" y="397483"/>
                  <a:pt x="440958" y="398169"/>
                  <a:pt x="442025" y="398779"/>
                </a:cubicBezTo>
                <a:cubicBezTo>
                  <a:pt x="442330" y="398626"/>
                  <a:pt x="442521" y="398474"/>
                  <a:pt x="442597" y="398321"/>
                </a:cubicBezTo>
                <a:cubicBezTo>
                  <a:pt x="442673" y="398169"/>
                  <a:pt x="442863" y="398017"/>
                  <a:pt x="443168" y="397864"/>
                </a:cubicBezTo>
                <a:cubicBezTo>
                  <a:pt x="443168" y="397255"/>
                  <a:pt x="443130" y="396759"/>
                  <a:pt x="443054" y="396378"/>
                </a:cubicBezTo>
                <a:cubicBezTo>
                  <a:pt x="442978" y="395997"/>
                  <a:pt x="442940" y="395654"/>
                  <a:pt x="442940" y="395350"/>
                </a:cubicBezTo>
                <a:close/>
                <a:moveTo>
                  <a:pt x="370702" y="395350"/>
                </a:moveTo>
                <a:cubicBezTo>
                  <a:pt x="369788" y="395502"/>
                  <a:pt x="369102" y="395616"/>
                  <a:pt x="368645" y="395692"/>
                </a:cubicBezTo>
                <a:lnTo>
                  <a:pt x="367502" y="396264"/>
                </a:lnTo>
                <a:lnTo>
                  <a:pt x="368645" y="396264"/>
                </a:lnTo>
                <a:cubicBezTo>
                  <a:pt x="369254" y="396416"/>
                  <a:pt x="369940" y="396112"/>
                  <a:pt x="370702" y="395350"/>
                </a:cubicBezTo>
                <a:close/>
                <a:moveTo>
                  <a:pt x="338012" y="395350"/>
                </a:moveTo>
                <a:cubicBezTo>
                  <a:pt x="337860" y="395350"/>
                  <a:pt x="337708" y="395426"/>
                  <a:pt x="337555" y="395578"/>
                </a:cubicBezTo>
                <a:cubicBezTo>
                  <a:pt x="337708" y="395731"/>
                  <a:pt x="337784" y="395845"/>
                  <a:pt x="337784" y="395921"/>
                </a:cubicBezTo>
                <a:cubicBezTo>
                  <a:pt x="337784" y="395997"/>
                  <a:pt x="337860" y="396112"/>
                  <a:pt x="338012" y="396264"/>
                </a:cubicBezTo>
                <a:lnTo>
                  <a:pt x="338241" y="396035"/>
                </a:lnTo>
                <a:cubicBezTo>
                  <a:pt x="338241" y="395731"/>
                  <a:pt x="338165" y="395502"/>
                  <a:pt x="338012" y="395350"/>
                </a:cubicBezTo>
                <a:close/>
                <a:moveTo>
                  <a:pt x="246877" y="395350"/>
                </a:moveTo>
                <a:cubicBezTo>
                  <a:pt x="246725" y="395654"/>
                  <a:pt x="246496" y="395959"/>
                  <a:pt x="246191" y="396264"/>
                </a:cubicBezTo>
                <a:cubicBezTo>
                  <a:pt x="245887" y="396569"/>
                  <a:pt x="245963" y="397026"/>
                  <a:pt x="246420" y="397636"/>
                </a:cubicBezTo>
                <a:cubicBezTo>
                  <a:pt x="246572" y="397026"/>
                  <a:pt x="246687" y="396569"/>
                  <a:pt x="246763" y="396264"/>
                </a:cubicBezTo>
                <a:cubicBezTo>
                  <a:pt x="246839" y="395959"/>
                  <a:pt x="246877" y="395654"/>
                  <a:pt x="246877" y="395350"/>
                </a:cubicBezTo>
                <a:close/>
                <a:moveTo>
                  <a:pt x="125643" y="395350"/>
                </a:moveTo>
                <a:cubicBezTo>
                  <a:pt x="125948" y="396264"/>
                  <a:pt x="126100" y="396874"/>
                  <a:pt x="126100" y="397178"/>
                </a:cubicBezTo>
                <a:cubicBezTo>
                  <a:pt x="126862" y="396416"/>
                  <a:pt x="127548" y="395807"/>
                  <a:pt x="128158" y="395350"/>
                </a:cubicBezTo>
                <a:close/>
                <a:moveTo>
                  <a:pt x="32526" y="395350"/>
                </a:moveTo>
                <a:lnTo>
                  <a:pt x="32526" y="395578"/>
                </a:lnTo>
                <a:lnTo>
                  <a:pt x="32755" y="395578"/>
                </a:lnTo>
                <a:close/>
                <a:moveTo>
                  <a:pt x="15153" y="395350"/>
                </a:moveTo>
                <a:cubicBezTo>
                  <a:pt x="15305" y="395654"/>
                  <a:pt x="15343" y="395921"/>
                  <a:pt x="15267" y="396150"/>
                </a:cubicBezTo>
                <a:cubicBezTo>
                  <a:pt x="15191" y="396378"/>
                  <a:pt x="15153" y="396797"/>
                  <a:pt x="15153" y="397407"/>
                </a:cubicBezTo>
                <a:lnTo>
                  <a:pt x="16525" y="396035"/>
                </a:lnTo>
                <a:cubicBezTo>
                  <a:pt x="16525" y="396035"/>
                  <a:pt x="16525" y="395807"/>
                  <a:pt x="16525" y="395350"/>
                </a:cubicBezTo>
                <a:close/>
                <a:moveTo>
                  <a:pt x="130637" y="395294"/>
                </a:moveTo>
                <a:lnTo>
                  <a:pt x="130443" y="396264"/>
                </a:lnTo>
                <a:cubicBezTo>
                  <a:pt x="130748" y="396264"/>
                  <a:pt x="131015" y="396226"/>
                  <a:pt x="131244" y="396150"/>
                </a:cubicBezTo>
                <a:cubicBezTo>
                  <a:pt x="131472" y="396073"/>
                  <a:pt x="131739" y="396035"/>
                  <a:pt x="132044" y="396035"/>
                </a:cubicBezTo>
                <a:lnTo>
                  <a:pt x="132044" y="395578"/>
                </a:lnTo>
                <a:cubicBezTo>
                  <a:pt x="131739" y="395578"/>
                  <a:pt x="131510" y="395540"/>
                  <a:pt x="131358" y="395464"/>
                </a:cubicBezTo>
                <a:cubicBezTo>
                  <a:pt x="131206" y="395388"/>
                  <a:pt x="130977" y="395350"/>
                  <a:pt x="130672" y="395350"/>
                </a:cubicBezTo>
                <a:close/>
                <a:moveTo>
                  <a:pt x="1657187" y="395121"/>
                </a:moveTo>
                <a:cubicBezTo>
                  <a:pt x="1657187" y="395273"/>
                  <a:pt x="1657149" y="395350"/>
                  <a:pt x="1657072" y="395350"/>
                </a:cubicBezTo>
                <a:cubicBezTo>
                  <a:pt x="1656996" y="395350"/>
                  <a:pt x="1656958" y="395426"/>
                  <a:pt x="1656958" y="395578"/>
                </a:cubicBezTo>
                <a:cubicBezTo>
                  <a:pt x="1657263" y="395883"/>
                  <a:pt x="1657568" y="396112"/>
                  <a:pt x="1657873" y="396264"/>
                </a:cubicBezTo>
                <a:cubicBezTo>
                  <a:pt x="1657873" y="396264"/>
                  <a:pt x="1658101" y="396112"/>
                  <a:pt x="1658558" y="395807"/>
                </a:cubicBezTo>
                <a:close/>
                <a:moveTo>
                  <a:pt x="1542658" y="395121"/>
                </a:moveTo>
                <a:lnTo>
                  <a:pt x="1542658" y="395350"/>
                </a:lnTo>
                <a:lnTo>
                  <a:pt x="1542887" y="395350"/>
                </a:lnTo>
                <a:lnTo>
                  <a:pt x="1542887" y="395121"/>
                </a:lnTo>
                <a:close/>
                <a:moveTo>
                  <a:pt x="1044844" y="395121"/>
                </a:moveTo>
                <a:cubicBezTo>
                  <a:pt x="1044691" y="395273"/>
                  <a:pt x="1044539" y="395426"/>
                  <a:pt x="1044386" y="395578"/>
                </a:cubicBezTo>
                <a:cubicBezTo>
                  <a:pt x="1044234" y="395731"/>
                  <a:pt x="1044005" y="395883"/>
                  <a:pt x="1043700" y="396035"/>
                </a:cubicBezTo>
                <a:cubicBezTo>
                  <a:pt x="1044005" y="396340"/>
                  <a:pt x="1044196" y="396493"/>
                  <a:pt x="1044272" y="396493"/>
                </a:cubicBezTo>
                <a:cubicBezTo>
                  <a:pt x="1044348" y="396493"/>
                  <a:pt x="1044462" y="396569"/>
                  <a:pt x="1044615" y="396721"/>
                </a:cubicBezTo>
                <a:cubicBezTo>
                  <a:pt x="1044767" y="396416"/>
                  <a:pt x="1044920" y="396188"/>
                  <a:pt x="1045072" y="396035"/>
                </a:cubicBezTo>
                <a:cubicBezTo>
                  <a:pt x="1045224" y="395883"/>
                  <a:pt x="1045377" y="395654"/>
                  <a:pt x="1045529" y="395350"/>
                </a:cubicBezTo>
                <a:cubicBezTo>
                  <a:pt x="1045377" y="395350"/>
                  <a:pt x="1045263" y="395311"/>
                  <a:pt x="1045186" y="395235"/>
                </a:cubicBezTo>
                <a:cubicBezTo>
                  <a:pt x="1045110" y="395159"/>
                  <a:pt x="1044996" y="395121"/>
                  <a:pt x="1044844" y="395121"/>
                </a:cubicBezTo>
                <a:close/>
                <a:moveTo>
                  <a:pt x="992951" y="395121"/>
                </a:moveTo>
                <a:cubicBezTo>
                  <a:pt x="992189" y="395578"/>
                  <a:pt x="991846" y="395959"/>
                  <a:pt x="991923" y="396264"/>
                </a:cubicBezTo>
                <a:cubicBezTo>
                  <a:pt x="991999" y="396569"/>
                  <a:pt x="992266" y="396874"/>
                  <a:pt x="992723" y="397178"/>
                </a:cubicBezTo>
                <a:cubicBezTo>
                  <a:pt x="992875" y="396569"/>
                  <a:pt x="992951" y="395883"/>
                  <a:pt x="992951" y="395121"/>
                </a:cubicBezTo>
                <a:close/>
                <a:moveTo>
                  <a:pt x="979921" y="395121"/>
                </a:moveTo>
                <a:cubicBezTo>
                  <a:pt x="979769" y="395578"/>
                  <a:pt x="979464" y="395883"/>
                  <a:pt x="979007" y="396035"/>
                </a:cubicBezTo>
                <a:cubicBezTo>
                  <a:pt x="979007" y="396188"/>
                  <a:pt x="979083" y="396264"/>
                  <a:pt x="979235" y="396264"/>
                </a:cubicBezTo>
                <a:cubicBezTo>
                  <a:pt x="979540" y="395959"/>
                  <a:pt x="979845" y="395807"/>
                  <a:pt x="980150" y="395807"/>
                </a:cubicBezTo>
                <a:cubicBezTo>
                  <a:pt x="980150" y="395654"/>
                  <a:pt x="980111" y="395540"/>
                  <a:pt x="980035" y="395464"/>
                </a:cubicBezTo>
                <a:cubicBezTo>
                  <a:pt x="979959" y="395388"/>
                  <a:pt x="979921" y="395273"/>
                  <a:pt x="979921" y="395121"/>
                </a:cubicBezTo>
                <a:close/>
                <a:moveTo>
                  <a:pt x="752083" y="395121"/>
                </a:moveTo>
                <a:lnTo>
                  <a:pt x="752083" y="395350"/>
                </a:lnTo>
                <a:lnTo>
                  <a:pt x="752312" y="395350"/>
                </a:lnTo>
                <a:lnTo>
                  <a:pt x="752312" y="395121"/>
                </a:lnTo>
                <a:close/>
                <a:moveTo>
                  <a:pt x="171592" y="395121"/>
                </a:moveTo>
                <a:cubicBezTo>
                  <a:pt x="171744" y="395426"/>
                  <a:pt x="171820" y="395883"/>
                  <a:pt x="171820" y="396493"/>
                </a:cubicBezTo>
                <a:cubicBezTo>
                  <a:pt x="172277" y="396035"/>
                  <a:pt x="172506" y="395769"/>
                  <a:pt x="172506" y="395692"/>
                </a:cubicBezTo>
                <a:cubicBezTo>
                  <a:pt x="172506" y="395616"/>
                  <a:pt x="172201" y="395426"/>
                  <a:pt x="171592" y="395121"/>
                </a:cubicBezTo>
                <a:close/>
                <a:moveTo>
                  <a:pt x="168163" y="395121"/>
                </a:moveTo>
                <a:cubicBezTo>
                  <a:pt x="168010" y="395273"/>
                  <a:pt x="167629" y="395502"/>
                  <a:pt x="167019" y="395807"/>
                </a:cubicBezTo>
                <a:cubicBezTo>
                  <a:pt x="166562" y="397026"/>
                  <a:pt x="166258" y="398169"/>
                  <a:pt x="166105" y="399236"/>
                </a:cubicBezTo>
                <a:cubicBezTo>
                  <a:pt x="166410" y="399083"/>
                  <a:pt x="166639" y="399007"/>
                  <a:pt x="166791" y="399007"/>
                </a:cubicBezTo>
                <a:cubicBezTo>
                  <a:pt x="166943" y="399007"/>
                  <a:pt x="167172" y="398931"/>
                  <a:pt x="167477" y="398779"/>
                </a:cubicBezTo>
                <a:cubicBezTo>
                  <a:pt x="167629" y="398017"/>
                  <a:pt x="167972" y="397331"/>
                  <a:pt x="168505" y="396721"/>
                </a:cubicBezTo>
                <a:cubicBezTo>
                  <a:pt x="169039" y="396112"/>
                  <a:pt x="168925" y="395578"/>
                  <a:pt x="168163" y="395121"/>
                </a:cubicBezTo>
                <a:close/>
                <a:moveTo>
                  <a:pt x="85562" y="395121"/>
                </a:moveTo>
                <a:cubicBezTo>
                  <a:pt x="85562" y="395273"/>
                  <a:pt x="85524" y="395350"/>
                  <a:pt x="85447" y="395350"/>
                </a:cubicBezTo>
                <a:cubicBezTo>
                  <a:pt x="85371" y="395350"/>
                  <a:pt x="85333" y="395426"/>
                  <a:pt x="85333" y="395578"/>
                </a:cubicBezTo>
                <a:cubicBezTo>
                  <a:pt x="85638" y="395883"/>
                  <a:pt x="85943" y="396112"/>
                  <a:pt x="86247" y="396264"/>
                </a:cubicBezTo>
                <a:cubicBezTo>
                  <a:pt x="86247" y="396264"/>
                  <a:pt x="86476" y="396112"/>
                  <a:pt x="86933" y="395807"/>
                </a:cubicBezTo>
                <a:close/>
                <a:moveTo>
                  <a:pt x="285930" y="394951"/>
                </a:moveTo>
                <a:lnTo>
                  <a:pt x="285968" y="395121"/>
                </a:lnTo>
                <a:cubicBezTo>
                  <a:pt x="286272" y="395426"/>
                  <a:pt x="286425" y="395578"/>
                  <a:pt x="286425" y="395578"/>
                </a:cubicBezTo>
                <a:cubicBezTo>
                  <a:pt x="286120" y="396340"/>
                  <a:pt x="286501" y="396874"/>
                  <a:pt x="287568" y="397178"/>
                </a:cubicBezTo>
                <a:cubicBezTo>
                  <a:pt x="287263" y="396721"/>
                  <a:pt x="287035" y="396416"/>
                  <a:pt x="286882" y="396264"/>
                </a:cubicBezTo>
                <a:cubicBezTo>
                  <a:pt x="286730" y="396112"/>
                  <a:pt x="286577" y="395959"/>
                  <a:pt x="286425" y="395807"/>
                </a:cubicBezTo>
                <a:lnTo>
                  <a:pt x="285739" y="395121"/>
                </a:lnTo>
                <a:close/>
                <a:moveTo>
                  <a:pt x="1906818" y="394892"/>
                </a:moveTo>
                <a:cubicBezTo>
                  <a:pt x="1906361" y="395045"/>
                  <a:pt x="1906018" y="395121"/>
                  <a:pt x="1905789" y="395121"/>
                </a:cubicBezTo>
                <a:cubicBezTo>
                  <a:pt x="1905561" y="395121"/>
                  <a:pt x="1905218" y="395197"/>
                  <a:pt x="1904761" y="395350"/>
                </a:cubicBezTo>
                <a:cubicBezTo>
                  <a:pt x="1904913" y="395807"/>
                  <a:pt x="1905218" y="396264"/>
                  <a:pt x="1905675" y="396721"/>
                </a:cubicBezTo>
                <a:cubicBezTo>
                  <a:pt x="1905980" y="396264"/>
                  <a:pt x="1906170" y="395921"/>
                  <a:pt x="1906246" y="395692"/>
                </a:cubicBezTo>
                <a:cubicBezTo>
                  <a:pt x="1906323" y="395464"/>
                  <a:pt x="1906513" y="395197"/>
                  <a:pt x="1906818" y="394892"/>
                </a:cubicBezTo>
                <a:close/>
                <a:moveTo>
                  <a:pt x="1771106" y="394892"/>
                </a:moveTo>
                <a:lnTo>
                  <a:pt x="1771106" y="395121"/>
                </a:lnTo>
                <a:lnTo>
                  <a:pt x="1771334" y="394892"/>
                </a:lnTo>
                <a:close/>
                <a:moveTo>
                  <a:pt x="1696811" y="394892"/>
                </a:moveTo>
                <a:cubicBezTo>
                  <a:pt x="1696658" y="395045"/>
                  <a:pt x="1696430" y="395121"/>
                  <a:pt x="1696125" y="395121"/>
                </a:cubicBezTo>
                <a:cubicBezTo>
                  <a:pt x="1696125" y="395426"/>
                  <a:pt x="1696201" y="395616"/>
                  <a:pt x="1696354" y="395692"/>
                </a:cubicBezTo>
                <a:cubicBezTo>
                  <a:pt x="1696506" y="395769"/>
                  <a:pt x="1696506" y="395959"/>
                  <a:pt x="1696354" y="396264"/>
                </a:cubicBezTo>
                <a:cubicBezTo>
                  <a:pt x="1696506" y="396112"/>
                  <a:pt x="1696735" y="396035"/>
                  <a:pt x="1697039" y="396035"/>
                </a:cubicBezTo>
                <a:cubicBezTo>
                  <a:pt x="1697192" y="395883"/>
                  <a:pt x="1697115" y="395502"/>
                  <a:pt x="1696811" y="394892"/>
                </a:cubicBezTo>
                <a:close/>
                <a:moveTo>
                  <a:pt x="1344843" y="394892"/>
                </a:moveTo>
                <a:cubicBezTo>
                  <a:pt x="1344386" y="395045"/>
                  <a:pt x="1344043" y="395121"/>
                  <a:pt x="1343814" y="395121"/>
                </a:cubicBezTo>
                <a:cubicBezTo>
                  <a:pt x="1343586" y="395121"/>
                  <a:pt x="1343243" y="395197"/>
                  <a:pt x="1342786" y="395350"/>
                </a:cubicBezTo>
                <a:cubicBezTo>
                  <a:pt x="1342938" y="395807"/>
                  <a:pt x="1343243" y="396264"/>
                  <a:pt x="1343700" y="396721"/>
                </a:cubicBezTo>
                <a:cubicBezTo>
                  <a:pt x="1344005" y="396264"/>
                  <a:pt x="1344195" y="395921"/>
                  <a:pt x="1344271" y="395692"/>
                </a:cubicBezTo>
                <a:cubicBezTo>
                  <a:pt x="1344348" y="395464"/>
                  <a:pt x="1344538" y="395197"/>
                  <a:pt x="1344843" y="394892"/>
                </a:cubicBezTo>
                <a:close/>
                <a:moveTo>
                  <a:pt x="1058331" y="394892"/>
                </a:moveTo>
                <a:cubicBezTo>
                  <a:pt x="1058178" y="395197"/>
                  <a:pt x="1058102" y="395350"/>
                  <a:pt x="1058102" y="395350"/>
                </a:cubicBezTo>
                <a:cubicBezTo>
                  <a:pt x="1058255" y="395197"/>
                  <a:pt x="1058331" y="395121"/>
                  <a:pt x="1058331" y="395121"/>
                </a:cubicBezTo>
                <a:close/>
                <a:moveTo>
                  <a:pt x="903797" y="394892"/>
                </a:moveTo>
                <a:lnTo>
                  <a:pt x="903797" y="395121"/>
                </a:lnTo>
                <a:cubicBezTo>
                  <a:pt x="903950" y="395121"/>
                  <a:pt x="904026" y="395045"/>
                  <a:pt x="904026" y="394892"/>
                </a:cubicBezTo>
                <a:close/>
                <a:moveTo>
                  <a:pt x="902426" y="394892"/>
                </a:moveTo>
                <a:cubicBezTo>
                  <a:pt x="901968" y="395045"/>
                  <a:pt x="901626" y="395121"/>
                  <a:pt x="901397" y="395121"/>
                </a:cubicBezTo>
                <a:lnTo>
                  <a:pt x="900697" y="395321"/>
                </a:lnTo>
                <a:lnTo>
                  <a:pt x="900940" y="395807"/>
                </a:lnTo>
                <a:cubicBezTo>
                  <a:pt x="901016" y="395959"/>
                  <a:pt x="901207" y="396188"/>
                  <a:pt x="901511" y="396493"/>
                </a:cubicBezTo>
                <a:cubicBezTo>
                  <a:pt x="901664" y="396188"/>
                  <a:pt x="901816" y="395921"/>
                  <a:pt x="901968" y="395692"/>
                </a:cubicBezTo>
                <a:cubicBezTo>
                  <a:pt x="902121" y="395464"/>
                  <a:pt x="902273" y="395197"/>
                  <a:pt x="902426" y="394892"/>
                </a:cubicBezTo>
                <a:close/>
                <a:moveTo>
                  <a:pt x="637631" y="394892"/>
                </a:moveTo>
                <a:lnTo>
                  <a:pt x="637631" y="395121"/>
                </a:lnTo>
                <a:lnTo>
                  <a:pt x="637859" y="394892"/>
                </a:lnTo>
                <a:close/>
                <a:moveTo>
                  <a:pt x="563336" y="394892"/>
                </a:moveTo>
                <a:cubicBezTo>
                  <a:pt x="563183" y="395045"/>
                  <a:pt x="562955" y="395121"/>
                  <a:pt x="562650" y="395121"/>
                </a:cubicBezTo>
                <a:cubicBezTo>
                  <a:pt x="562650" y="395426"/>
                  <a:pt x="562726" y="395616"/>
                  <a:pt x="562878" y="395692"/>
                </a:cubicBezTo>
                <a:cubicBezTo>
                  <a:pt x="563031" y="395769"/>
                  <a:pt x="563031" y="395959"/>
                  <a:pt x="562878" y="396264"/>
                </a:cubicBezTo>
                <a:cubicBezTo>
                  <a:pt x="563031" y="396112"/>
                  <a:pt x="563260" y="396035"/>
                  <a:pt x="563564" y="396035"/>
                </a:cubicBezTo>
                <a:cubicBezTo>
                  <a:pt x="563717" y="395883"/>
                  <a:pt x="563641" y="395502"/>
                  <a:pt x="563336" y="394892"/>
                </a:cubicBezTo>
                <a:close/>
                <a:moveTo>
                  <a:pt x="411393" y="394892"/>
                </a:moveTo>
                <a:cubicBezTo>
                  <a:pt x="410936" y="395045"/>
                  <a:pt x="410593" y="395121"/>
                  <a:pt x="410364" y="395121"/>
                </a:cubicBezTo>
                <a:cubicBezTo>
                  <a:pt x="410136" y="395121"/>
                  <a:pt x="409793" y="395197"/>
                  <a:pt x="409336" y="395350"/>
                </a:cubicBezTo>
                <a:cubicBezTo>
                  <a:pt x="409488" y="395807"/>
                  <a:pt x="409793" y="396264"/>
                  <a:pt x="410250" y="396721"/>
                </a:cubicBezTo>
                <a:cubicBezTo>
                  <a:pt x="410555" y="396264"/>
                  <a:pt x="410745" y="395921"/>
                  <a:pt x="410821" y="395692"/>
                </a:cubicBezTo>
                <a:cubicBezTo>
                  <a:pt x="410898" y="395464"/>
                  <a:pt x="411088" y="395197"/>
                  <a:pt x="411393" y="394892"/>
                </a:cubicBezTo>
                <a:close/>
                <a:moveTo>
                  <a:pt x="170677" y="394892"/>
                </a:moveTo>
                <a:lnTo>
                  <a:pt x="170677" y="395121"/>
                </a:lnTo>
                <a:cubicBezTo>
                  <a:pt x="170830" y="394969"/>
                  <a:pt x="170906" y="394892"/>
                  <a:pt x="170906" y="394892"/>
                </a:cubicBezTo>
                <a:close/>
                <a:moveTo>
                  <a:pt x="1921220" y="394664"/>
                </a:moveTo>
                <a:cubicBezTo>
                  <a:pt x="1920915" y="394816"/>
                  <a:pt x="1920686" y="394969"/>
                  <a:pt x="1920534" y="395121"/>
                </a:cubicBezTo>
                <a:lnTo>
                  <a:pt x="1921220" y="395121"/>
                </a:lnTo>
                <a:cubicBezTo>
                  <a:pt x="1921220" y="394816"/>
                  <a:pt x="1921220" y="394664"/>
                  <a:pt x="1921220" y="394664"/>
                </a:cubicBezTo>
                <a:close/>
                <a:moveTo>
                  <a:pt x="1915048" y="394664"/>
                </a:moveTo>
                <a:cubicBezTo>
                  <a:pt x="1914743" y="394969"/>
                  <a:pt x="1914590" y="395273"/>
                  <a:pt x="1914590" y="395578"/>
                </a:cubicBezTo>
                <a:lnTo>
                  <a:pt x="1914424" y="396243"/>
                </a:lnTo>
                <a:lnTo>
                  <a:pt x="1916419" y="395578"/>
                </a:lnTo>
                <a:cubicBezTo>
                  <a:pt x="1915505" y="394969"/>
                  <a:pt x="1915048" y="394664"/>
                  <a:pt x="1915048" y="394664"/>
                </a:cubicBezTo>
                <a:close/>
                <a:moveTo>
                  <a:pt x="1847382" y="394664"/>
                </a:moveTo>
                <a:cubicBezTo>
                  <a:pt x="1847230" y="394816"/>
                  <a:pt x="1847153" y="394969"/>
                  <a:pt x="1847153" y="395121"/>
                </a:cubicBezTo>
                <a:cubicBezTo>
                  <a:pt x="1847306" y="394969"/>
                  <a:pt x="1847382" y="394892"/>
                  <a:pt x="1847382" y="394892"/>
                </a:cubicBezTo>
                <a:close/>
                <a:moveTo>
                  <a:pt x="1704583" y="394664"/>
                </a:moveTo>
                <a:lnTo>
                  <a:pt x="1704126" y="395121"/>
                </a:lnTo>
                <a:lnTo>
                  <a:pt x="1703897" y="395121"/>
                </a:lnTo>
                <a:cubicBezTo>
                  <a:pt x="1704050" y="395426"/>
                  <a:pt x="1704126" y="395578"/>
                  <a:pt x="1704126" y="395578"/>
                </a:cubicBezTo>
                <a:cubicBezTo>
                  <a:pt x="1704126" y="395426"/>
                  <a:pt x="1704278" y="395121"/>
                  <a:pt x="1704583" y="394664"/>
                </a:cubicBezTo>
                <a:close/>
                <a:moveTo>
                  <a:pt x="1699325" y="394664"/>
                </a:moveTo>
                <a:cubicBezTo>
                  <a:pt x="1699173" y="394816"/>
                  <a:pt x="1698944" y="395121"/>
                  <a:pt x="1698640" y="395578"/>
                </a:cubicBezTo>
                <a:lnTo>
                  <a:pt x="1698868" y="395578"/>
                </a:lnTo>
                <a:cubicBezTo>
                  <a:pt x="1699021" y="395578"/>
                  <a:pt x="1699249" y="395426"/>
                  <a:pt x="1699554" y="395121"/>
                </a:cubicBezTo>
                <a:cubicBezTo>
                  <a:pt x="1699402" y="394969"/>
                  <a:pt x="1699325" y="394816"/>
                  <a:pt x="1699325" y="394664"/>
                </a:cubicBezTo>
                <a:close/>
                <a:moveTo>
                  <a:pt x="1523913" y="394664"/>
                </a:moveTo>
                <a:lnTo>
                  <a:pt x="1523799" y="395007"/>
                </a:lnTo>
                <a:lnTo>
                  <a:pt x="1523913" y="394892"/>
                </a:lnTo>
                <a:close/>
                <a:moveTo>
                  <a:pt x="1359245" y="394664"/>
                </a:moveTo>
                <a:cubicBezTo>
                  <a:pt x="1358940" y="394816"/>
                  <a:pt x="1358711" y="394969"/>
                  <a:pt x="1358559" y="395121"/>
                </a:cubicBezTo>
                <a:lnTo>
                  <a:pt x="1359245" y="395121"/>
                </a:lnTo>
                <a:cubicBezTo>
                  <a:pt x="1359245" y="394816"/>
                  <a:pt x="1359245" y="394664"/>
                  <a:pt x="1359245" y="394664"/>
                </a:cubicBezTo>
                <a:close/>
                <a:moveTo>
                  <a:pt x="1353073" y="394664"/>
                </a:moveTo>
                <a:cubicBezTo>
                  <a:pt x="1352768" y="394969"/>
                  <a:pt x="1352615" y="395273"/>
                  <a:pt x="1352615" y="395578"/>
                </a:cubicBezTo>
                <a:lnTo>
                  <a:pt x="1352449" y="396243"/>
                </a:lnTo>
                <a:lnTo>
                  <a:pt x="1354444" y="395578"/>
                </a:lnTo>
                <a:cubicBezTo>
                  <a:pt x="1353530" y="394969"/>
                  <a:pt x="1353073" y="394664"/>
                  <a:pt x="1353073" y="394664"/>
                </a:cubicBezTo>
                <a:close/>
                <a:moveTo>
                  <a:pt x="1285407" y="394664"/>
                </a:moveTo>
                <a:cubicBezTo>
                  <a:pt x="1285255" y="394816"/>
                  <a:pt x="1285178" y="394969"/>
                  <a:pt x="1285178" y="395121"/>
                </a:cubicBezTo>
                <a:cubicBezTo>
                  <a:pt x="1285331" y="394969"/>
                  <a:pt x="1285407" y="394892"/>
                  <a:pt x="1285407" y="394892"/>
                </a:cubicBezTo>
                <a:close/>
                <a:moveTo>
                  <a:pt x="1108851" y="394664"/>
                </a:moveTo>
                <a:cubicBezTo>
                  <a:pt x="1108699" y="394816"/>
                  <a:pt x="1108547" y="394892"/>
                  <a:pt x="1108394" y="394892"/>
                </a:cubicBezTo>
                <a:cubicBezTo>
                  <a:pt x="1108547" y="395045"/>
                  <a:pt x="1108623" y="395273"/>
                  <a:pt x="1108623" y="395578"/>
                </a:cubicBezTo>
                <a:cubicBezTo>
                  <a:pt x="1108775" y="395578"/>
                  <a:pt x="1108851" y="395540"/>
                  <a:pt x="1108851" y="395464"/>
                </a:cubicBezTo>
                <a:cubicBezTo>
                  <a:pt x="1108851" y="395388"/>
                  <a:pt x="1108928" y="395350"/>
                  <a:pt x="1109080" y="395350"/>
                </a:cubicBezTo>
                <a:cubicBezTo>
                  <a:pt x="1108928" y="395197"/>
                  <a:pt x="1108851" y="394969"/>
                  <a:pt x="1108851" y="394664"/>
                </a:cubicBezTo>
                <a:close/>
                <a:moveTo>
                  <a:pt x="733338" y="394664"/>
                </a:moveTo>
                <a:lnTo>
                  <a:pt x="733224" y="395007"/>
                </a:lnTo>
                <a:lnTo>
                  <a:pt x="733338" y="394892"/>
                </a:lnTo>
                <a:close/>
                <a:moveTo>
                  <a:pt x="571108" y="394664"/>
                </a:moveTo>
                <a:lnTo>
                  <a:pt x="570651" y="395121"/>
                </a:lnTo>
                <a:lnTo>
                  <a:pt x="570422" y="395121"/>
                </a:lnTo>
                <a:cubicBezTo>
                  <a:pt x="570575" y="395426"/>
                  <a:pt x="570651" y="395578"/>
                  <a:pt x="570651" y="395578"/>
                </a:cubicBezTo>
                <a:cubicBezTo>
                  <a:pt x="570651" y="395426"/>
                  <a:pt x="570803" y="395121"/>
                  <a:pt x="571108" y="394664"/>
                </a:cubicBezTo>
                <a:close/>
                <a:moveTo>
                  <a:pt x="565850" y="394664"/>
                </a:moveTo>
                <a:cubicBezTo>
                  <a:pt x="565698" y="394816"/>
                  <a:pt x="565469" y="395121"/>
                  <a:pt x="565165" y="395578"/>
                </a:cubicBezTo>
                <a:lnTo>
                  <a:pt x="565393" y="395578"/>
                </a:lnTo>
                <a:cubicBezTo>
                  <a:pt x="565545" y="395578"/>
                  <a:pt x="565774" y="395426"/>
                  <a:pt x="566079" y="395121"/>
                </a:cubicBezTo>
                <a:cubicBezTo>
                  <a:pt x="565926" y="394969"/>
                  <a:pt x="565850" y="394816"/>
                  <a:pt x="565850" y="394664"/>
                </a:cubicBezTo>
                <a:close/>
                <a:moveTo>
                  <a:pt x="425795" y="394664"/>
                </a:moveTo>
                <a:cubicBezTo>
                  <a:pt x="425490" y="394816"/>
                  <a:pt x="425261" y="394969"/>
                  <a:pt x="425109" y="395121"/>
                </a:cubicBezTo>
                <a:lnTo>
                  <a:pt x="425795" y="395121"/>
                </a:lnTo>
                <a:cubicBezTo>
                  <a:pt x="425795" y="394816"/>
                  <a:pt x="425795" y="394664"/>
                  <a:pt x="425795" y="394664"/>
                </a:cubicBezTo>
                <a:close/>
                <a:moveTo>
                  <a:pt x="419622" y="394664"/>
                </a:moveTo>
                <a:cubicBezTo>
                  <a:pt x="419318" y="394969"/>
                  <a:pt x="419165" y="395273"/>
                  <a:pt x="419165" y="395578"/>
                </a:cubicBezTo>
                <a:lnTo>
                  <a:pt x="418999" y="396243"/>
                </a:lnTo>
                <a:lnTo>
                  <a:pt x="420994" y="395578"/>
                </a:lnTo>
                <a:cubicBezTo>
                  <a:pt x="420080" y="394969"/>
                  <a:pt x="419622" y="394664"/>
                  <a:pt x="419622" y="394664"/>
                </a:cubicBezTo>
                <a:close/>
                <a:moveTo>
                  <a:pt x="351957" y="394664"/>
                </a:moveTo>
                <a:cubicBezTo>
                  <a:pt x="351805" y="394816"/>
                  <a:pt x="351728" y="394969"/>
                  <a:pt x="351728" y="395121"/>
                </a:cubicBezTo>
                <a:cubicBezTo>
                  <a:pt x="351881" y="394969"/>
                  <a:pt x="351957" y="394892"/>
                  <a:pt x="351957" y="394892"/>
                </a:cubicBezTo>
                <a:close/>
                <a:moveTo>
                  <a:pt x="161533" y="394664"/>
                </a:moveTo>
                <a:cubicBezTo>
                  <a:pt x="160924" y="395121"/>
                  <a:pt x="160657" y="395540"/>
                  <a:pt x="160733" y="395921"/>
                </a:cubicBezTo>
                <a:cubicBezTo>
                  <a:pt x="160809" y="396302"/>
                  <a:pt x="160924" y="396721"/>
                  <a:pt x="161076" y="397178"/>
                </a:cubicBezTo>
                <a:cubicBezTo>
                  <a:pt x="161990" y="396112"/>
                  <a:pt x="162143" y="395273"/>
                  <a:pt x="161533" y="394664"/>
                </a:cubicBezTo>
                <a:close/>
                <a:moveTo>
                  <a:pt x="159704" y="394664"/>
                </a:moveTo>
                <a:cubicBezTo>
                  <a:pt x="159400" y="394969"/>
                  <a:pt x="158980" y="395197"/>
                  <a:pt x="158447" y="395350"/>
                </a:cubicBezTo>
                <a:cubicBezTo>
                  <a:pt x="157914" y="395502"/>
                  <a:pt x="157799" y="395807"/>
                  <a:pt x="158104" y="396264"/>
                </a:cubicBezTo>
                <a:cubicBezTo>
                  <a:pt x="158866" y="396112"/>
                  <a:pt x="159247" y="395883"/>
                  <a:pt x="159247" y="395578"/>
                </a:cubicBezTo>
                <a:cubicBezTo>
                  <a:pt x="159247" y="395273"/>
                  <a:pt x="159400" y="394969"/>
                  <a:pt x="159704" y="394664"/>
                </a:cubicBezTo>
                <a:close/>
                <a:moveTo>
                  <a:pt x="1857669" y="394435"/>
                </a:moveTo>
                <a:cubicBezTo>
                  <a:pt x="1856907" y="394740"/>
                  <a:pt x="1856335" y="395045"/>
                  <a:pt x="1855954" y="395350"/>
                </a:cubicBezTo>
                <a:cubicBezTo>
                  <a:pt x="1855573" y="395654"/>
                  <a:pt x="1855002" y="395959"/>
                  <a:pt x="1854240" y="396264"/>
                </a:cubicBezTo>
                <a:cubicBezTo>
                  <a:pt x="1854849" y="396416"/>
                  <a:pt x="1855307" y="396493"/>
                  <a:pt x="1855611" y="396493"/>
                </a:cubicBezTo>
                <a:cubicBezTo>
                  <a:pt x="1855916" y="396493"/>
                  <a:pt x="1856221" y="396569"/>
                  <a:pt x="1856526" y="396721"/>
                </a:cubicBezTo>
                <a:cubicBezTo>
                  <a:pt x="1856678" y="396416"/>
                  <a:pt x="1856831" y="396073"/>
                  <a:pt x="1856983" y="395692"/>
                </a:cubicBezTo>
                <a:cubicBezTo>
                  <a:pt x="1857136" y="395311"/>
                  <a:pt x="1857364" y="394892"/>
                  <a:pt x="1857669" y="394435"/>
                </a:cubicBezTo>
                <a:close/>
                <a:moveTo>
                  <a:pt x="1295694" y="394435"/>
                </a:moveTo>
                <a:cubicBezTo>
                  <a:pt x="1294932" y="394740"/>
                  <a:pt x="1294360" y="395045"/>
                  <a:pt x="1293979" y="395350"/>
                </a:cubicBezTo>
                <a:cubicBezTo>
                  <a:pt x="1293598" y="395654"/>
                  <a:pt x="1293027" y="395959"/>
                  <a:pt x="1292265" y="396264"/>
                </a:cubicBezTo>
                <a:cubicBezTo>
                  <a:pt x="1292875" y="396416"/>
                  <a:pt x="1293332" y="396493"/>
                  <a:pt x="1293636" y="396493"/>
                </a:cubicBezTo>
                <a:cubicBezTo>
                  <a:pt x="1293941" y="396493"/>
                  <a:pt x="1294246" y="396569"/>
                  <a:pt x="1294551" y="396721"/>
                </a:cubicBezTo>
                <a:cubicBezTo>
                  <a:pt x="1294703" y="396416"/>
                  <a:pt x="1294856" y="396073"/>
                  <a:pt x="1295008" y="395692"/>
                </a:cubicBezTo>
                <a:cubicBezTo>
                  <a:pt x="1295161" y="395311"/>
                  <a:pt x="1295389" y="394892"/>
                  <a:pt x="1295694" y="394435"/>
                </a:cubicBezTo>
                <a:close/>
                <a:moveTo>
                  <a:pt x="910427" y="394435"/>
                </a:moveTo>
                <a:cubicBezTo>
                  <a:pt x="910274" y="394892"/>
                  <a:pt x="910198" y="395273"/>
                  <a:pt x="910198" y="395578"/>
                </a:cubicBezTo>
                <a:lnTo>
                  <a:pt x="909875" y="396224"/>
                </a:lnTo>
                <a:lnTo>
                  <a:pt x="910884" y="395921"/>
                </a:lnTo>
                <a:cubicBezTo>
                  <a:pt x="911341" y="395845"/>
                  <a:pt x="911722" y="395731"/>
                  <a:pt x="912027" y="395578"/>
                </a:cubicBezTo>
                <a:cubicBezTo>
                  <a:pt x="911722" y="395273"/>
                  <a:pt x="911455" y="395083"/>
                  <a:pt x="911227" y="395007"/>
                </a:cubicBezTo>
                <a:cubicBezTo>
                  <a:pt x="910998" y="394930"/>
                  <a:pt x="910732" y="394740"/>
                  <a:pt x="910427" y="394435"/>
                </a:cubicBezTo>
                <a:close/>
                <a:moveTo>
                  <a:pt x="362244" y="394435"/>
                </a:moveTo>
                <a:cubicBezTo>
                  <a:pt x="361482" y="394740"/>
                  <a:pt x="360910" y="395045"/>
                  <a:pt x="360529" y="395350"/>
                </a:cubicBezTo>
                <a:cubicBezTo>
                  <a:pt x="360148" y="395654"/>
                  <a:pt x="359577" y="395959"/>
                  <a:pt x="358815" y="396264"/>
                </a:cubicBezTo>
                <a:cubicBezTo>
                  <a:pt x="359425" y="396416"/>
                  <a:pt x="359882" y="396493"/>
                  <a:pt x="360187" y="396493"/>
                </a:cubicBezTo>
                <a:cubicBezTo>
                  <a:pt x="360491" y="396493"/>
                  <a:pt x="360796" y="396569"/>
                  <a:pt x="361101" y="396721"/>
                </a:cubicBezTo>
                <a:cubicBezTo>
                  <a:pt x="361253" y="396416"/>
                  <a:pt x="361406" y="396073"/>
                  <a:pt x="361558" y="395692"/>
                </a:cubicBezTo>
                <a:cubicBezTo>
                  <a:pt x="361711" y="395311"/>
                  <a:pt x="361939" y="394892"/>
                  <a:pt x="362244" y="394435"/>
                </a:cubicBezTo>
                <a:close/>
                <a:moveTo>
                  <a:pt x="296255" y="394435"/>
                </a:moveTo>
                <a:cubicBezTo>
                  <a:pt x="295188" y="394740"/>
                  <a:pt x="294578" y="394969"/>
                  <a:pt x="294426" y="395121"/>
                </a:cubicBezTo>
                <a:cubicBezTo>
                  <a:pt x="294273" y="395273"/>
                  <a:pt x="294273" y="395731"/>
                  <a:pt x="294426" y="396493"/>
                </a:cubicBezTo>
                <a:cubicBezTo>
                  <a:pt x="294731" y="396188"/>
                  <a:pt x="295036" y="395845"/>
                  <a:pt x="295340" y="395464"/>
                </a:cubicBezTo>
                <a:cubicBezTo>
                  <a:pt x="295645" y="395083"/>
                  <a:pt x="295950" y="394740"/>
                  <a:pt x="296255" y="394435"/>
                </a:cubicBezTo>
                <a:close/>
                <a:moveTo>
                  <a:pt x="241162" y="394435"/>
                </a:moveTo>
                <a:cubicBezTo>
                  <a:pt x="241162" y="394588"/>
                  <a:pt x="241086" y="394740"/>
                  <a:pt x="240934" y="394892"/>
                </a:cubicBezTo>
                <a:lnTo>
                  <a:pt x="241162" y="394892"/>
                </a:lnTo>
                <a:close/>
                <a:moveTo>
                  <a:pt x="124271" y="394435"/>
                </a:moveTo>
                <a:lnTo>
                  <a:pt x="121071" y="396035"/>
                </a:lnTo>
                <a:lnTo>
                  <a:pt x="121071" y="396493"/>
                </a:lnTo>
                <a:lnTo>
                  <a:pt x="122900" y="396493"/>
                </a:lnTo>
                <a:cubicBezTo>
                  <a:pt x="123205" y="396188"/>
                  <a:pt x="123433" y="395883"/>
                  <a:pt x="123586" y="395578"/>
                </a:cubicBezTo>
                <a:cubicBezTo>
                  <a:pt x="123738" y="395273"/>
                  <a:pt x="123967" y="394892"/>
                  <a:pt x="124271" y="394435"/>
                </a:cubicBezTo>
                <a:close/>
                <a:moveTo>
                  <a:pt x="1775678" y="394207"/>
                </a:moveTo>
                <a:cubicBezTo>
                  <a:pt x="1775525" y="394359"/>
                  <a:pt x="1775373" y="394435"/>
                  <a:pt x="1775221" y="394435"/>
                </a:cubicBezTo>
                <a:cubicBezTo>
                  <a:pt x="1775525" y="394740"/>
                  <a:pt x="1775602" y="394892"/>
                  <a:pt x="1775449" y="394892"/>
                </a:cubicBezTo>
                <a:cubicBezTo>
                  <a:pt x="1775602" y="394740"/>
                  <a:pt x="1775678" y="394511"/>
                  <a:pt x="1775678" y="394207"/>
                </a:cubicBezTo>
                <a:close/>
                <a:moveTo>
                  <a:pt x="1765848" y="394207"/>
                </a:moveTo>
                <a:cubicBezTo>
                  <a:pt x="1765543" y="394054"/>
                  <a:pt x="1765162" y="394359"/>
                  <a:pt x="1764705" y="395121"/>
                </a:cubicBezTo>
                <a:cubicBezTo>
                  <a:pt x="1765010" y="395426"/>
                  <a:pt x="1765162" y="395731"/>
                  <a:pt x="1765162" y="396035"/>
                </a:cubicBezTo>
                <a:cubicBezTo>
                  <a:pt x="1765467" y="395731"/>
                  <a:pt x="1765772" y="395540"/>
                  <a:pt x="1766077" y="395464"/>
                </a:cubicBezTo>
                <a:cubicBezTo>
                  <a:pt x="1766381" y="395388"/>
                  <a:pt x="1766686" y="395197"/>
                  <a:pt x="1766991" y="394892"/>
                </a:cubicBezTo>
                <a:cubicBezTo>
                  <a:pt x="1766534" y="394588"/>
                  <a:pt x="1766153" y="394359"/>
                  <a:pt x="1765848" y="394207"/>
                </a:cubicBezTo>
                <a:close/>
                <a:moveTo>
                  <a:pt x="1705955" y="394207"/>
                </a:moveTo>
                <a:cubicBezTo>
                  <a:pt x="1705650" y="394816"/>
                  <a:pt x="1705421" y="395311"/>
                  <a:pt x="1705269" y="395692"/>
                </a:cubicBezTo>
                <a:cubicBezTo>
                  <a:pt x="1705116" y="396073"/>
                  <a:pt x="1704888" y="396569"/>
                  <a:pt x="1704583" y="397178"/>
                </a:cubicBezTo>
                <a:cubicBezTo>
                  <a:pt x="1705040" y="396721"/>
                  <a:pt x="1705498" y="396416"/>
                  <a:pt x="1705955" y="396264"/>
                </a:cubicBezTo>
                <a:cubicBezTo>
                  <a:pt x="1706412" y="396112"/>
                  <a:pt x="1706793" y="395883"/>
                  <a:pt x="1707098" y="395578"/>
                </a:cubicBezTo>
                <a:cubicBezTo>
                  <a:pt x="1706945" y="395273"/>
                  <a:pt x="1706564" y="394816"/>
                  <a:pt x="1705955" y="394207"/>
                </a:cubicBezTo>
                <a:close/>
                <a:moveTo>
                  <a:pt x="1641871" y="394207"/>
                </a:moveTo>
                <a:lnTo>
                  <a:pt x="1641871" y="394435"/>
                </a:lnTo>
                <a:cubicBezTo>
                  <a:pt x="1642175" y="394740"/>
                  <a:pt x="1642328" y="394892"/>
                  <a:pt x="1642328" y="394892"/>
                </a:cubicBezTo>
                <a:lnTo>
                  <a:pt x="1642785" y="394435"/>
                </a:lnTo>
                <a:cubicBezTo>
                  <a:pt x="1642633" y="394283"/>
                  <a:pt x="1642328" y="394207"/>
                  <a:pt x="1641871" y="394207"/>
                </a:cubicBezTo>
                <a:close/>
                <a:moveTo>
                  <a:pt x="1441541" y="394207"/>
                </a:moveTo>
                <a:cubicBezTo>
                  <a:pt x="1441541" y="394511"/>
                  <a:pt x="1441465" y="394740"/>
                  <a:pt x="1441312" y="394892"/>
                </a:cubicBezTo>
                <a:lnTo>
                  <a:pt x="1441541" y="394892"/>
                </a:lnTo>
                <a:cubicBezTo>
                  <a:pt x="1441693" y="394740"/>
                  <a:pt x="1441769" y="394511"/>
                  <a:pt x="1441769" y="394207"/>
                </a:cubicBezTo>
                <a:close/>
                <a:moveTo>
                  <a:pt x="1435597" y="394207"/>
                </a:moveTo>
                <a:cubicBezTo>
                  <a:pt x="1435597" y="394511"/>
                  <a:pt x="1435445" y="394664"/>
                  <a:pt x="1435140" y="394664"/>
                </a:cubicBezTo>
                <a:lnTo>
                  <a:pt x="1435140" y="394892"/>
                </a:lnTo>
                <a:cubicBezTo>
                  <a:pt x="1435445" y="394740"/>
                  <a:pt x="1435673" y="394588"/>
                  <a:pt x="1435826" y="394435"/>
                </a:cubicBezTo>
                <a:close/>
                <a:moveTo>
                  <a:pt x="1103822" y="394207"/>
                </a:moveTo>
                <a:cubicBezTo>
                  <a:pt x="1103670" y="394511"/>
                  <a:pt x="1103479" y="394740"/>
                  <a:pt x="1103251" y="394892"/>
                </a:cubicBezTo>
                <a:cubicBezTo>
                  <a:pt x="1103022" y="395045"/>
                  <a:pt x="1102755" y="395273"/>
                  <a:pt x="1102451" y="395578"/>
                </a:cubicBezTo>
                <a:cubicBezTo>
                  <a:pt x="1102451" y="395578"/>
                  <a:pt x="1102603" y="395883"/>
                  <a:pt x="1102908" y="396493"/>
                </a:cubicBezTo>
                <a:cubicBezTo>
                  <a:pt x="1103213" y="396035"/>
                  <a:pt x="1103441" y="395654"/>
                  <a:pt x="1103594" y="395350"/>
                </a:cubicBezTo>
                <a:cubicBezTo>
                  <a:pt x="1103746" y="395045"/>
                  <a:pt x="1103975" y="394740"/>
                  <a:pt x="1104279" y="394435"/>
                </a:cubicBezTo>
                <a:cubicBezTo>
                  <a:pt x="1104127" y="394435"/>
                  <a:pt x="1103975" y="394359"/>
                  <a:pt x="1103822" y="394207"/>
                </a:cubicBezTo>
                <a:close/>
                <a:moveTo>
                  <a:pt x="1042329" y="394207"/>
                </a:moveTo>
                <a:cubicBezTo>
                  <a:pt x="1042329" y="394359"/>
                  <a:pt x="1042405" y="394435"/>
                  <a:pt x="1042557" y="394435"/>
                </a:cubicBezTo>
                <a:lnTo>
                  <a:pt x="1042557" y="394207"/>
                </a:lnTo>
                <a:close/>
                <a:moveTo>
                  <a:pt x="989980" y="394207"/>
                </a:moveTo>
                <a:cubicBezTo>
                  <a:pt x="989980" y="394359"/>
                  <a:pt x="989903" y="394511"/>
                  <a:pt x="989751" y="394664"/>
                </a:cubicBezTo>
                <a:cubicBezTo>
                  <a:pt x="990208" y="394664"/>
                  <a:pt x="990437" y="394740"/>
                  <a:pt x="990437" y="394892"/>
                </a:cubicBezTo>
                <a:cubicBezTo>
                  <a:pt x="990589" y="394740"/>
                  <a:pt x="990665" y="394626"/>
                  <a:pt x="990665" y="394549"/>
                </a:cubicBezTo>
                <a:cubicBezTo>
                  <a:pt x="990665" y="394473"/>
                  <a:pt x="990818" y="394359"/>
                  <a:pt x="991123" y="394207"/>
                </a:cubicBezTo>
                <a:close/>
                <a:moveTo>
                  <a:pt x="977406" y="394207"/>
                </a:moveTo>
                <a:cubicBezTo>
                  <a:pt x="977102" y="394511"/>
                  <a:pt x="976911" y="394854"/>
                  <a:pt x="976835" y="395235"/>
                </a:cubicBezTo>
                <a:cubicBezTo>
                  <a:pt x="976759" y="395616"/>
                  <a:pt x="977025" y="395959"/>
                  <a:pt x="977635" y="396264"/>
                </a:cubicBezTo>
                <a:cubicBezTo>
                  <a:pt x="977635" y="395959"/>
                  <a:pt x="977597" y="395616"/>
                  <a:pt x="977521" y="395235"/>
                </a:cubicBezTo>
                <a:cubicBezTo>
                  <a:pt x="977445" y="394854"/>
                  <a:pt x="977406" y="394511"/>
                  <a:pt x="977406" y="394207"/>
                </a:cubicBezTo>
                <a:close/>
                <a:moveTo>
                  <a:pt x="642203" y="394207"/>
                </a:moveTo>
                <a:cubicBezTo>
                  <a:pt x="642050" y="394359"/>
                  <a:pt x="641898" y="394435"/>
                  <a:pt x="641746" y="394435"/>
                </a:cubicBezTo>
                <a:cubicBezTo>
                  <a:pt x="642050" y="394740"/>
                  <a:pt x="642126" y="394892"/>
                  <a:pt x="641974" y="394892"/>
                </a:cubicBezTo>
                <a:cubicBezTo>
                  <a:pt x="642126" y="394740"/>
                  <a:pt x="642203" y="394511"/>
                  <a:pt x="642203" y="394207"/>
                </a:cubicBezTo>
                <a:close/>
                <a:moveTo>
                  <a:pt x="632373" y="394207"/>
                </a:moveTo>
                <a:cubicBezTo>
                  <a:pt x="632068" y="394054"/>
                  <a:pt x="631687" y="394359"/>
                  <a:pt x="631230" y="395121"/>
                </a:cubicBezTo>
                <a:cubicBezTo>
                  <a:pt x="631535" y="395426"/>
                  <a:pt x="631687" y="395731"/>
                  <a:pt x="631687" y="396035"/>
                </a:cubicBezTo>
                <a:cubicBezTo>
                  <a:pt x="631992" y="395731"/>
                  <a:pt x="632297" y="395540"/>
                  <a:pt x="632602" y="395464"/>
                </a:cubicBezTo>
                <a:cubicBezTo>
                  <a:pt x="632906" y="395388"/>
                  <a:pt x="633211" y="395197"/>
                  <a:pt x="633516" y="394892"/>
                </a:cubicBezTo>
                <a:cubicBezTo>
                  <a:pt x="633059" y="394588"/>
                  <a:pt x="632678" y="394359"/>
                  <a:pt x="632373" y="394207"/>
                </a:cubicBezTo>
                <a:close/>
                <a:moveTo>
                  <a:pt x="572480" y="394207"/>
                </a:moveTo>
                <a:cubicBezTo>
                  <a:pt x="572175" y="394816"/>
                  <a:pt x="571946" y="395311"/>
                  <a:pt x="571794" y="395692"/>
                </a:cubicBezTo>
                <a:cubicBezTo>
                  <a:pt x="571641" y="396073"/>
                  <a:pt x="571413" y="396569"/>
                  <a:pt x="571108" y="397178"/>
                </a:cubicBezTo>
                <a:cubicBezTo>
                  <a:pt x="571565" y="396721"/>
                  <a:pt x="572023" y="396416"/>
                  <a:pt x="572480" y="396264"/>
                </a:cubicBezTo>
                <a:cubicBezTo>
                  <a:pt x="572937" y="396112"/>
                  <a:pt x="573318" y="395883"/>
                  <a:pt x="573623" y="395578"/>
                </a:cubicBezTo>
                <a:cubicBezTo>
                  <a:pt x="573470" y="395273"/>
                  <a:pt x="573089" y="394816"/>
                  <a:pt x="572480" y="394207"/>
                </a:cubicBezTo>
                <a:close/>
                <a:moveTo>
                  <a:pt x="70246" y="394207"/>
                </a:moveTo>
                <a:lnTo>
                  <a:pt x="70246" y="394435"/>
                </a:lnTo>
                <a:cubicBezTo>
                  <a:pt x="70550" y="394740"/>
                  <a:pt x="70703" y="394892"/>
                  <a:pt x="70703" y="394892"/>
                </a:cubicBezTo>
                <a:lnTo>
                  <a:pt x="71160" y="394435"/>
                </a:lnTo>
                <a:cubicBezTo>
                  <a:pt x="71007" y="394283"/>
                  <a:pt x="70703" y="394207"/>
                  <a:pt x="70246" y="394207"/>
                </a:cubicBezTo>
                <a:close/>
                <a:moveTo>
                  <a:pt x="1713270" y="393978"/>
                </a:moveTo>
                <a:cubicBezTo>
                  <a:pt x="1712356" y="393978"/>
                  <a:pt x="1711670" y="394054"/>
                  <a:pt x="1711213" y="394207"/>
                </a:cubicBezTo>
                <a:cubicBezTo>
                  <a:pt x="1711365" y="394359"/>
                  <a:pt x="1711594" y="394892"/>
                  <a:pt x="1711898" y="395807"/>
                </a:cubicBezTo>
                <a:cubicBezTo>
                  <a:pt x="1712203" y="395197"/>
                  <a:pt x="1712660" y="394588"/>
                  <a:pt x="1713270" y="393978"/>
                </a:cubicBezTo>
                <a:close/>
                <a:moveTo>
                  <a:pt x="1651243" y="393978"/>
                </a:moveTo>
                <a:cubicBezTo>
                  <a:pt x="1650938" y="394283"/>
                  <a:pt x="1650786" y="394435"/>
                  <a:pt x="1650786" y="394435"/>
                </a:cubicBezTo>
                <a:cubicBezTo>
                  <a:pt x="1650938" y="394588"/>
                  <a:pt x="1651015" y="394702"/>
                  <a:pt x="1651015" y="394778"/>
                </a:cubicBezTo>
                <a:cubicBezTo>
                  <a:pt x="1651015" y="394854"/>
                  <a:pt x="1651091" y="394969"/>
                  <a:pt x="1651243" y="395121"/>
                </a:cubicBezTo>
                <a:cubicBezTo>
                  <a:pt x="1651243" y="395121"/>
                  <a:pt x="1651395" y="394969"/>
                  <a:pt x="1651700" y="394664"/>
                </a:cubicBezTo>
                <a:cubicBezTo>
                  <a:pt x="1651548" y="394511"/>
                  <a:pt x="1651472" y="394397"/>
                  <a:pt x="1651472" y="394321"/>
                </a:cubicBezTo>
                <a:cubicBezTo>
                  <a:pt x="1651472" y="394245"/>
                  <a:pt x="1651395" y="394130"/>
                  <a:pt x="1651243" y="393978"/>
                </a:cubicBezTo>
                <a:close/>
                <a:moveTo>
                  <a:pt x="1596608" y="393978"/>
                </a:moveTo>
                <a:cubicBezTo>
                  <a:pt x="1596760" y="394283"/>
                  <a:pt x="1596989" y="394740"/>
                  <a:pt x="1597294" y="395350"/>
                </a:cubicBezTo>
                <a:cubicBezTo>
                  <a:pt x="1597903" y="394588"/>
                  <a:pt x="1598170" y="394130"/>
                  <a:pt x="1598094" y="393978"/>
                </a:cubicBezTo>
                <a:cubicBezTo>
                  <a:pt x="1598017" y="393826"/>
                  <a:pt x="1597522" y="393826"/>
                  <a:pt x="1596608" y="393978"/>
                </a:cubicBezTo>
                <a:close/>
                <a:moveTo>
                  <a:pt x="1048044" y="393978"/>
                </a:moveTo>
                <a:cubicBezTo>
                  <a:pt x="1048044" y="394283"/>
                  <a:pt x="1048006" y="394511"/>
                  <a:pt x="1047930" y="394664"/>
                </a:cubicBezTo>
                <a:cubicBezTo>
                  <a:pt x="1047853" y="394816"/>
                  <a:pt x="1047891" y="395045"/>
                  <a:pt x="1048044" y="395350"/>
                </a:cubicBezTo>
                <a:lnTo>
                  <a:pt x="1048501" y="395350"/>
                </a:lnTo>
                <a:cubicBezTo>
                  <a:pt x="1048196" y="395045"/>
                  <a:pt x="1048082" y="394816"/>
                  <a:pt x="1048158" y="394664"/>
                </a:cubicBezTo>
                <a:cubicBezTo>
                  <a:pt x="1048234" y="394511"/>
                  <a:pt x="1048196" y="394283"/>
                  <a:pt x="1048044" y="393978"/>
                </a:cubicBezTo>
                <a:close/>
                <a:moveTo>
                  <a:pt x="983350" y="393978"/>
                </a:moveTo>
                <a:cubicBezTo>
                  <a:pt x="982740" y="393978"/>
                  <a:pt x="982283" y="394054"/>
                  <a:pt x="981979" y="394207"/>
                </a:cubicBezTo>
                <a:cubicBezTo>
                  <a:pt x="982283" y="394816"/>
                  <a:pt x="982436" y="395121"/>
                  <a:pt x="982436" y="395121"/>
                </a:cubicBezTo>
                <a:cubicBezTo>
                  <a:pt x="982893" y="394664"/>
                  <a:pt x="983198" y="394283"/>
                  <a:pt x="983350" y="393978"/>
                </a:cubicBezTo>
                <a:close/>
                <a:moveTo>
                  <a:pt x="579795" y="393978"/>
                </a:moveTo>
                <a:cubicBezTo>
                  <a:pt x="578881" y="393978"/>
                  <a:pt x="578195" y="394054"/>
                  <a:pt x="577737" y="394207"/>
                </a:cubicBezTo>
                <a:cubicBezTo>
                  <a:pt x="577890" y="394359"/>
                  <a:pt x="578119" y="394892"/>
                  <a:pt x="578423" y="395807"/>
                </a:cubicBezTo>
                <a:cubicBezTo>
                  <a:pt x="578728" y="395197"/>
                  <a:pt x="579185" y="394588"/>
                  <a:pt x="579795" y="393978"/>
                </a:cubicBezTo>
                <a:close/>
                <a:moveTo>
                  <a:pt x="233847" y="393978"/>
                </a:moveTo>
                <a:cubicBezTo>
                  <a:pt x="233694" y="394283"/>
                  <a:pt x="233314" y="394740"/>
                  <a:pt x="232704" y="395350"/>
                </a:cubicBezTo>
                <a:cubicBezTo>
                  <a:pt x="233466" y="395502"/>
                  <a:pt x="233885" y="395502"/>
                  <a:pt x="233961" y="395350"/>
                </a:cubicBezTo>
                <a:cubicBezTo>
                  <a:pt x="234037" y="395197"/>
                  <a:pt x="233999" y="394740"/>
                  <a:pt x="233847" y="393978"/>
                </a:cubicBezTo>
                <a:close/>
                <a:moveTo>
                  <a:pt x="79618" y="393978"/>
                </a:moveTo>
                <a:cubicBezTo>
                  <a:pt x="79313" y="394283"/>
                  <a:pt x="79161" y="394435"/>
                  <a:pt x="79161" y="394435"/>
                </a:cubicBezTo>
                <a:cubicBezTo>
                  <a:pt x="79313" y="394588"/>
                  <a:pt x="79389" y="394702"/>
                  <a:pt x="79389" y="394778"/>
                </a:cubicBezTo>
                <a:cubicBezTo>
                  <a:pt x="79389" y="394854"/>
                  <a:pt x="79466" y="394969"/>
                  <a:pt x="79618" y="395121"/>
                </a:cubicBezTo>
                <a:cubicBezTo>
                  <a:pt x="79618" y="395121"/>
                  <a:pt x="79770" y="394969"/>
                  <a:pt x="80075" y="394664"/>
                </a:cubicBezTo>
                <a:cubicBezTo>
                  <a:pt x="79923" y="394511"/>
                  <a:pt x="79847" y="394397"/>
                  <a:pt x="79847" y="394321"/>
                </a:cubicBezTo>
                <a:cubicBezTo>
                  <a:pt x="79847" y="394245"/>
                  <a:pt x="79770" y="394130"/>
                  <a:pt x="79618" y="393978"/>
                </a:cubicBezTo>
                <a:close/>
                <a:moveTo>
                  <a:pt x="24983" y="393978"/>
                </a:moveTo>
                <a:cubicBezTo>
                  <a:pt x="25135" y="394283"/>
                  <a:pt x="25364" y="394740"/>
                  <a:pt x="25669" y="395350"/>
                </a:cubicBezTo>
                <a:cubicBezTo>
                  <a:pt x="26278" y="394588"/>
                  <a:pt x="26545" y="394130"/>
                  <a:pt x="26469" y="393978"/>
                </a:cubicBezTo>
                <a:cubicBezTo>
                  <a:pt x="26392" y="393826"/>
                  <a:pt x="25897" y="393826"/>
                  <a:pt x="24983" y="393978"/>
                </a:cubicBezTo>
                <a:close/>
                <a:moveTo>
                  <a:pt x="1936307" y="393749"/>
                </a:moveTo>
                <a:lnTo>
                  <a:pt x="1936079" y="393978"/>
                </a:lnTo>
                <a:lnTo>
                  <a:pt x="1936307" y="393978"/>
                </a:lnTo>
                <a:close/>
                <a:moveTo>
                  <a:pt x="1760590" y="393749"/>
                </a:moveTo>
                <a:lnTo>
                  <a:pt x="1760362" y="393978"/>
                </a:lnTo>
                <a:lnTo>
                  <a:pt x="1760819" y="393978"/>
                </a:lnTo>
                <a:lnTo>
                  <a:pt x="1761047" y="393749"/>
                </a:lnTo>
                <a:close/>
                <a:moveTo>
                  <a:pt x="1530542" y="393749"/>
                </a:moveTo>
                <a:cubicBezTo>
                  <a:pt x="1530237" y="393749"/>
                  <a:pt x="1530009" y="393826"/>
                  <a:pt x="1529856" y="393978"/>
                </a:cubicBezTo>
                <a:lnTo>
                  <a:pt x="1530314" y="393978"/>
                </a:lnTo>
                <a:close/>
                <a:moveTo>
                  <a:pt x="1522541" y="393749"/>
                </a:moveTo>
                <a:cubicBezTo>
                  <a:pt x="1522389" y="393902"/>
                  <a:pt x="1522313" y="394130"/>
                  <a:pt x="1522313" y="394435"/>
                </a:cubicBezTo>
                <a:lnTo>
                  <a:pt x="1522541" y="394435"/>
                </a:lnTo>
                <a:cubicBezTo>
                  <a:pt x="1522541" y="394130"/>
                  <a:pt x="1522618" y="393902"/>
                  <a:pt x="1522770" y="393749"/>
                </a:cubicBezTo>
                <a:close/>
                <a:moveTo>
                  <a:pt x="1474535" y="393749"/>
                </a:moveTo>
                <a:lnTo>
                  <a:pt x="1474078" y="393978"/>
                </a:lnTo>
                <a:lnTo>
                  <a:pt x="1474307" y="393978"/>
                </a:lnTo>
                <a:lnTo>
                  <a:pt x="1474535" y="393978"/>
                </a:lnTo>
                <a:cubicBezTo>
                  <a:pt x="1474535" y="393826"/>
                  <a:pt x="1474535" y="393749"/>
                  <a:pt x="1474535" y="393749"/>
                </a:cubicBezTo>
                <a:close/>
                <a:moveTo>
                  <a:pt x="1374332" y="393749"/>
                </a:moveTo>
                <a:lnTo>
                  <a:pt x="1374104" y="393978"/>
                </a:lnTo>
                <a:lnTo>
                  <a:pt x="1374332" y="393978"/>
                </a:lnTo>
                <a:close/>
                <a:moveTo>
                  <a:pt x="1107480" y="393749"/>
                </a:moveTo>
                <a:lnTo>
                  <a:pt x="1107480" y="394435"/>
                </a:lnTo>
                <a:cubicBezTo>
                  <a:pt x="1107785" y="394283"/>
                  <a:pt x="1107975" y="394130"/>
                  <a:pt x="1108051" y="393978"/>
                </a:cubicBezTo>
                <a:cubicBezTo>
                  <a:pt x="1108128" y="393826"/>
                  <a:pt x="1107937" y="393749"/>
                  <a:pt x="1107480" y="393749"/>
                </a:cubicBezTo>
                <a:close/>
                <a:moveTo>
                  <a:pt x="739967" y="393749"/>
                </a:moveTo>
                <a:cubicBezTo>
                  <a:pt x="739662" y="393749"/>
                  <a:pt x="739434" y="393826"/>
                  <a:pt x="739282" y="393978"/>
                </a:cubicBezTo>
                <a:lnTo>
                  <a:pt x="739739" y="393978"/>
                </a:lnTo>
                <a:close/>
                <a:moveTo>
                  <a:pt x="731966" y="393749"/>
                </a:moveTo>
                <a:cubicBezTo>
                  <a:pt x="731814" y="393902"/>
                  <a:pt x="731738" y="394130"/>
                  <a:pt x="731738" y="394435"/>
                </a:cubicBezTo>
                <a:lnTo>
                  <a:pt x="731966" y="394435"/>
                </a:lnTo>
                <a:cubicBezTo>
                  <a:pt x="731966" y="394130"/>
                  <a:pt x="732043" y="393902"/>
                  <a:pt x="732195" y="393749"/>
                </a:cubicBezTo>
                <a:close/>
                <a:moveTo>
                  <a:pt x="683960" y="393749"/>
                </a:moveTo>
                <a:lnTo>
                  <a:pt x="683503" y="393978"/>
                </a:lnTo>
                <a:lnTo>
                  <a:pt x="683732" y="393978"/>
                </a:lnTo>
                <a:lnTo>
                  <a:pt x="683960" y="393978"/>
                </a:lnTo>
                <a:cubicBezTo>
                  <a:pt x="683960" y="393826"/>
                  <a:pt x="683960" y="393749"/>
                  <a:pt x="683960" y="393749"/>
                </a:cubicBezTo>
                <a:close/>
                <a:moveTo>
                  <a:pt x="627115" y="393749"/>
                </a:moveTo>
                <a:lnTo>
                  <a:pt x="626887" y="393978"/>
                </a:lnTo>
                <a:lnTo>
                  <a:pt x="627344" y="393978"/>
                </a:lnTo>
                <a:lnTo>
                  <a:pt x="627572" y="393749"/>
                </a:lnTo>
                <a:close/>
                <a:moveTo>
                  <a:pt x="440882" y="393749"/>
                </a:moveTo>
                <a:lnTo>
                  <a:pt x="440654" y="393978"/>
                </a:lnTo>
                <a:lnTo>
                  <a:pt x="440882" y="393978"/>
                </a:lnTo>
                <a:close/>
                <a:moveTo>
                  <a:pt x="1601180" y="393521"/>
                </a:moveTo>
                <a:cubicBezTo>
                  <a:pt x="1600265" y="393826"/>
                  <a:pt x="1599503" y="394130"/>
                  <a:pt x="1598894" y="394435"/>
                </a:cubicBezTo>
                <a:cubicBezTo>
                  <a:pt x="1598589" y="395350"/>
                  <a:pt x="1598436" y="396112"/>
                  <a:pt x="1598436" y="396721"/>
                </a:cubicBezTo>
                <a:cubicBezTo>
                  <a:pt x="1598132" y="397026"/>
                  <a:pt x="1597979" y="397178"/>
                  <a:pt x="1597979" y="397178"/>
                </a:cubicBezTo>
                <a:cubicBezTo>
                  <a:pt x="1597979" y="397483"/>
                  <a:pt x="1597979" y="397559"/>
                  <a:pt x="1597979" y="397407"/>
                </a:cubicBezTo>
                <a:cubicBezTo>
                  <a:pt x="1597979" y="397255"/>
                  <a:pt x="1598132" y="397026"/>
                  <a:pt x="1598436" y="396721"/>
                </a:cubicBezTo>
                <a:cubicBezTo>
                  <a:pt x="1598741" y="396416"/>
                  <a:pt x="1599199" y="396150"/>
                  <a:pt x="1599808" y="395921"/>
                </a:cubicBezTo>
                <a:cubicBezTo>
                  <a:pt x="1600418" y="395692"/>
                  <a:pt x="1600875" y="395426"/>
                  <a:pt x="1601180" y="395121"/>
                </a:cubicBezTo>
                <a:lnTo>
                  <a:pt x="1602094" y="395121"/>
                </a:lnTo>
                <a:cubicBezTo>
                  <a:pt x="1601942" y="394816"/>
                  <a:pt x="1601789" y="394549"/>
                  <a:pt x="1601637" y="394321"/>
                </a:cubicBezTo>
                <a:cubicBezTo>
                  <a:pt x="1601485" y="394092"/>
                  <a:pt x="1601332" y="393826"/>
                  <a:pt x="1601180" y="393521"/>
                </a:cubicBezTo>
                <a:close/>
                <a:moveTo>
                  <a:pt x="1594779" y="393521"/>
                </a:moveTo>
                <a:cubicBezTo>
                  <a:pt x="1594627" y="393673"/>
                  <a:pt x="1594550" y="393749"/>
                  <a:pt x="1594550" y="393749"/>
                </a:cubicBezTo>
                <a:cubicBezTo>
                  <a:pt x="1594550" y="394054"/>
                  <a:pt x="1594703" y="394207"/>
                  <a:pt x="1595007" y="394207"/>
                </a:cubicBezTo>
                <a:lnTo>
                  <a:pt x="1595236" y="393978"/>
                </a:lnTo>
                <a:cubicBezTo>
                  <a:pt x="1595236" y="393978"/>
                  <a:pt x="1595084" y="393826"/>
                  <a:pt x="1594779" y="393521"/>
                </a:cubicBezTo>
                <a:close/>
                <a:moveTo>
                  <a:pt x="1589978" y="393521"/>
                </a:moveTo>
                <a:cubicBezTo>
                  <a:pt x="1589978" y="393521"/>
                  <a:pt x="1589826" y="393673"/>
                  <a:pt x="1589521" y="393978"/>
                </a:cubicBezTo>
                <a:cubicBezTo>
                  <a:pt x="1589826" y="394283"/>
                  <a:pt x="1590055" y="394435"/>
                  <a:pt x="1590207" y="394435"/>
                </a:cubicBezTo>
                <a:cubicBezTo>
                  <a:pt x="1590359" y="394435"/>
                  <a:pt x="1590436" y="394359"/>
                  <a:pt x="1590436" y="394207"/>
                </a:cubicBezTo>
                <a:cubicBezTo>
                  <a:pt x="1590283" y="394054"/>
                  <a:pt x="1590207" y="393940"/>
                  <a:pt x="1590207" y="393864"/>
                </a:cubicBezTo>
                <a:cubicBezTo>
                  <a:pt x="1590207" y="393787"/>
                  <a:pt x="1590131" y="393673"/>
                  <a:pt x="1589978" y="393521"/>
                </a:cubicBezTo>
                <a:close/>
                <a:moveTo>
                  <a:pt x="1439255" y="393521"/>
                </a:moveTo>
                <a:cubicBezTo>
                  <a:pt x="1439102" y="393673"/>
                  <a:pt x="1439026" y="393749"/>
                  <a:pt x="1439026" y="393749"/>
                </a:cubicBezTo>
                <a:cubicBezTo>
                  <a:pt x="1439026" y="394054"/>
                  <a:pt x="1439179" y="394207"/>
                  <a:pt x="1439483" y="394207"/>
                </a:cubicBezTo>
                <a:cubicBezTo>
                  <a:pt x="1439483" y="394207"/>
                  <a:pt x="1439636" y="394054"/>
                  <a:pt x="1439940" y="393749"/>
                </a:cubicBezTo>
                <a:cubicBezTo>
                  <a:pt x="1439788" y="393749"/>
                  <a:pt x="1439674" y="393711"/>
                  <a:pt x="1439598" y="393635"/>
                </a:cubicBezTo>
                <a:cubicBezTo>
                  <a:pt x="1439521" y="393559"/>
                  <a:pt x="1439407" y="393521"/>
                  <a:pt x="1439255" y="393521"/>
                </a:cubicBezTo>
                <a:close/>
                <a:moveTo>
                  <a:pt x="298083" y="393521"/>
                </a:moveTo>
                <a:lnTo>
                  <a:pt x="297855" y="393749"/>
                </a:lnTo>
                <a:lnTo>
                  <a:pt x="298083" y="393749"/>
                </a:lnTo>
                <a:close/>
                <a:moveTo>
                  <a:pt x="29555" y="393521"/>
                </a:moveTo>
                <a:cubicBezTo>
                  <a:pt x="28640" y="393826"/>
                  <a:pt x="27878" y="394130"/>
                  <a:pt x="27269" y="394435"/>
                </a:cubicBezTo>
                <a:cubicBezTo>
                  <a:pt x="26964" y="395350"/>
                  <a:pt x="26811" y="396112"/>
                  <a:pt x="26811" y="396721"/>
                </a:cubicBezTo>
                <a:cubicBezTo>
                  <a:pt x="26507" y="397026"/>
                  <a:pt x="26354" y="397178"/>
                  <a:pt x="26354" y="397178"/>
                </a:cubicBezTo>
                <a:cubicBezTo>
                  <a:pt x="26354" y="397483"/>
                  <a:pt x="26354" y="397559"/>
                  <a:pt x="26354" y="397407"/>
                </a:cubicBezTo>
                <a:cubicBezTo>
                  <a:pt x="26354" y="397255"/>
                  <a:pt x="26507" y="397026"/>
                  <a:pt x="26811" y="396721"/>
                </a:cubicBezTo>
                <a:cubicBezTo>
                  <a:pt x="27116" y="396416"/>
                  <a:pt x="27574" y="396150"/>
                  <a:pt x="28183" y="395921"/>
                </a:cubicBezTo>
                <a:cubicBezTo>
                  <a:pt x="28793" y="395692"/>
                  <a:pt x="29250" y="395426"/>
                  <a:pt x="29555" y="395121"/>
                </a:cubicBezTo>
                <a:lnTo>
                  <a:pt x="30469" y="395121"/>
                </a:lnTo>
                <a:cubicBezTo>
                  <a:pt x="30317" y="394816"/>
                  <a:pt x="30164" y="394549"/>
                  <a:pt x="30012" y="394321"/>
                </a:cubicBezTo>
                <a:cubicBezTo>
                  <a:pt x="29860" y="394092"/>
                  <a:pt x="29707" y="393826"/>
                  <a:pt x="29555" y="393521"/>
                </a:cubicBezTo>
                <a:close/>
                <a:moveTo>
                  <a:pt x="23154" y="393521"/>
                </a:moveTo>
                <a:cubicBezTo>
                  <a:pt x="23001" y="393673"/>
                  <a:pt x="22925" y="393749"/>
                  <a:pt x="22925" y="393749"/>
                </a:cubicBezTo>
                <a:cubicBezTo>
                  <a:pt x="22925" y="394054"/>
                  <a:pt x="23078" y="394207"/>
                  <a:pt x="23383" y="394207"/>
                </a:cubicBezTo>
                <a:lnTo>
                  <a:pt x="23611" y="393978"/>
                </a:lnTo>
                <a:cubicBezTo>
                  <a:pt x="23611" y="393978"/>
                  <a:pt x="23459" y="393826"/>
                  <a:pt x="23154" y="393521"/>
                </a:cubicBezTo>
                <a:close/>
                <a:moveTo>
                  <a:pt x="18353" y="393521"/>
                </a:moveTo>
                <a:cubicBezTo>
                  <a:pt x="18353" y="393521"/>
                  <a:pt x="18201" y="393673"/>
                  <a:pt x="17896" y="393978"/>
                </a:cubicBezTo>
                <a:cubicBezTo>
                  <a:pt x="18201" y="394283"/>
                  <a:pt x="18429" y="394435"/>
                  <a:pt x="18582" y="394435"/>
                </a:cubicBezTo>
                <a:cubicBezTo>
                  <a:pt x="18734" y="394435"/>
                  <a:pt x="18811" y="394359"/>
                  <a:pt x="18811" y="394207"/>
                </a:cubicBezTo>
                <a:cubicBezTo>
                  <a:pt x="18658" y="394054"/>
                  <a:pt x="18582" y="393940"/>
                  <a:pt x="18582" y="393864"/>
                </a:cubicBezTo>
                <a:cubicBezTo>
                  <a:pt x="18582" y="393787"/>
                  <a:pt x="18506" y="393673"/>
                  <a:pt x="18353" y="393521"/>
                </a:cubicBezTo>
                <a:close/>
                <a:moveTo>
                  <a:pt x="1928078" y="393292"/>
                </a:moveTo>
                <a:cubicBezTo>
                  <a:pt x="1927011" y="392683"/>
                  <a:pt x="1926096" y="392911"/>
                  <a:pt x="1925335" y="393978"/>
                </a:cubicBezTo>
                <a:cubicBezTo>
                  <a:pt x="1925182" y="394130"/>
                  <a:pt x="1925144" y="394283"/>
                  <a:pt x="1925220" y="394435"/>
                </a:cubicBezTo>
                <a:cubicBezTo>
                  <a:pt x="1925296" y="394588"/>
                  <a:pt x="1925258" y="394816"/>
                  <a:pt x="1925106" y="395121"/>
                </a:cubicBezTo>
                <a:cubicBezTo>
                  <a:pt x="1925411" y="395273"/>
                  <a:pt x="1925639" y="395350"/>
                  <a:pt x="1925792" y="395350"/>
                </a:cubicBezTo>
                <a:cubicBezTo>
                  <a:pt x="1925944" y="395350"/>
                  <a:pt x="1926173" y="395426"/>
                  <a:pt x="1926477" y="395578"/>
                </a:cubicBezTo>
                <a:cubicBezTo>
                  <a:pt x="1926630" y="395273"/>
                  <a:pt x="1926706" y="395121"/>
                  <a:pt x="1926706" y="395121"/>
                </a:cubicBezTo>
                <a:cubicBezTo>
                  <a:pt x="1926554" y="394969"/>
                  <a:pt x="1926477" y="394740"/>
                  <a:pt x="1926477" y="394435"/>
                </a:cubicBezTo>
                <a:cubicBezTo>
                  <a:pt x="1926782" y="394130"/>
                  <a:pt x="1927049" y="393940"/>
                  <a:pt x="1927278" y="393864"/>
                </a:cubicBezTo>
                <a:cubicBezTo>
                  <a:pt x="1927506" y="393787"/>
                  <a:pt x="1927773" y="393597"/>
                  <a:pt x="1928078" y="393292"/>
                </a:cubicBezTo>
                <a:close/>
                <a:moveTo>
                  <a:pt x="1366103" y="393292"/>
                </a:moveTo>
                <a:cubicBezTo>
                  <a:pt x="1365036" y="392683"/>
                  <a:pt x="1364122" y="392911"/>
                  <a:pt x="1363360" y="393978"/>
                </a:cubicBezTo>
                <a:cubicBezTo>
                  <a:pt x="1363207" y="394130"/>
                  <a:pt x="1363169" y="394283"/>
                  <a:pt x="1363245" y="394435"/>
                </a:cubicBezTo>
                <a:cubicBezTo>
                  <a:pt x="1363321" y="394588"/>
                  <a:pt x="1363283" y="394816"/>
                  <a:pt x="1363131" y="395121"/>
                </a:cubicBezTo>
                <a:cubicBezTo>
                  <a:pt x="1363436" y="395273"/>
                  <a:pt x="1363664" y="395350"/>
                  <a:pt x="1363817" y="395350"/>
                </a:cubicBezTo>
                <a:cubicBezTo>
                  <a:pt x="1363969" y="395350"/>
                  <a:pt x="1364198" y="395426"/>
                  <a:pt x="1364502" y="395578"/>
                </a:cubicBezTo>
                <a:cubicBezTo>
                  <a:pt x="1364655" y="395273"/>
                  <a:pt x="1364731" y="395121"/>
                  <a:pt x="1364731" y="395121"/>
                </a:cubicBezTo>
                <a:cubicBezTo>
                  <a:pt x="1364579" y="394969"/>
                  <a:pt x="1364502" y="394740"/>
                  <a:pt x="1364502" y="394435"/>
                </a:cubicBezTo>
                <a:cubicBezTo>
                  <a:pt x="1364807" y="394130"/>
                  <a:pt x="1365074" y="393940"/>
                  <a:pt x="1365303" y="393864"/>
                </a:cubicBezTo>
                <a:cubicBezTo>
                  <a:pt x="1365531" y="393787"/>
                  <a:pt x="1365798" y="393597"/>
                  <a:pt x="1366103" y="393292"/>
                </a:cubicBezTo>
                <a:close/>
                <a:moveTo>
                  <a:pt x="1357187" y="393292"/>
                </a:moveTo>
                <a:cubicBezTo>
                  <a:pt x="1356730" y="393597"/>
                  <a:pt x="1356387" y="393864"/>
                  <a:pt x="1356159" y="394092"/>
                </a:cubicBezTo>
                <a:cubicBezTo>
                  <a:pt x="1355930" y="394321"/>
                  <a:pt x="1355587" y="394588"/>
                  <a:pt x="1355130" y="394892"/>
                </a:cubicBezTo>
                <a:cubicBezTo>
                  <a:pt x="1356502" y="395350"/>
                  <a:pt x="1357187" y="394816"/>
                  <a:pt x="1357187" y="393292"/>
                </a:cubicBezTo>
                <a:close/>
                <a:moveTo>
                  <a:pt x="1106337" y="393292"/>
                </a:moveTo>
                <a:lnTo>
                  <a:pt x="1106337" y="393749"/>
                </a:lnTo>
                <a:lnTo>
                  <a:pt x="1106565" y="393749"/>
                </a:lnTo>
                <a:cubicBezTo>
                  <a:pt x="1106565" y="393597"/>
                  <a:pt x="1106489" y="393445"/>
                  <a:pt x="1106337" y="393292"/>
                </a:cubicBezTo>
                <a:close/>
                <a:moveTo>
                  <a:pt x="1093764" y="393292"/>
                </a:moveTo>
                <a:cubicBezTo>
                  <a:pt x="1093459" y="393445"/>
                  <a:pt x="1093154" y="393521"/>
                  <a:pt x="1092850" y="393521"/>
                </a:cubicBezTo>
                <a:cubicBezTo>
                  <a:pt x="1092545" y="393521"/>
                  <a:pt x="1092240" y="393597"/>
                  <a:pt x="1091935" y="393749"/>
                </a:cubicBezTo>
                <a:cubicBezTo>
                  <a:pt x="1091630" y="393902"/>
                  <a:pt x="1091478" y="394054"/>
                  <a:pt x="1091478" y="394207"/>
                </a:cubicBezTo>
                <a:cubicBezTo>
                  <a:pt x="1091478" y="394359"/>
                  <a:pt x="1091325" y="394588"/>
                  <a:pt x="1091021" y="394892"/>
                </a:cubicBezTo>
                <a:lnTo>
                  <a:pt x="1093078" y="395578"/>
                </a:lnTo>
                <a:cubicBezTo>
                  <a:pt x="1093383" y="396035"/>
                  <a:pt x="1093573" y="396531"/>
                  <a:pt x="1093650" y="397064"/>
                </a:cubicBezTo>
                <a:cubicBezTo>
                  <a:pt x="1093726" y="397597"/>
                  <a:pt x="1093916" y="398093"/>
                  <a:pt x="1094221" y="398550"/>
                </a:cubicBezTo>
                <a:lnTo>
                  <a:pt x="1096278" y="397178"/>
                </a:lnTo>
                <a:cubicBezTo>
                  <a:pt x="1096583" y="396264"/>
                  <a:pt x="1096736" y="395807"/>
                  <a:pt x="1096736" y="395807"/>
                </a:cubicBezTo>
                <a:cubicBezTo>
                  <a:pt x="1096583" y="395502"/>
                  <a:pt x="1096431" y="395311"/>
                  <a:pt x="1096278" y="395235"/>
                </a:cubicBezTo>
                <a:cubicBezTo>
                  <a:pt x="1096126" y="395159"/>
                  <a:pt x="1095974" y="395045"/>
                  <a:pt x="1095821" y="394892"/>
                </a:cubicBezTo>
                <a:lnTo>
                  <a:pt x="1096164" y="394207"/>
                </a:lnTo>
                <a:lnTo>
                  <a:pt x="1095136" y="394207"/>
                </a:lnTo>
                <a:cubicBezTo>
                  <a:pt x="1094831" y="394511"/>
                  <a:pt x="1094526" y="394816"/>
                  <a:pt x="1094221" y="395121"/>
                </a:cubicBezTo>
                <a:cubicBezTo>
                  <a:pt x="1094221" y="394511"/>
                  <a:pt x="1094069" y="393902"/>
                  <a:pt x="1093764" y="393292"/>
                </a:cubicBezTo>
                <a:close/>
                <a:moveTo>
                  <a:pt x="1054445" y="393292"/>
                </a:moveTo>
                <a:cubicBezTo>
                  <a:pt x="1054292" y="393597"/>
                  <a:pt x="1054216" y="393902"/>
                  <a:pt x="1054216" y="394207"/>
                </a:cubicBezTo>
                <a:cubicBezTo>
                  <a:pt x="1054216" y="394511"/>
                  <a:pt x="1054140" y="394892"/>
                  <a:pt x="1053988" y="395350"/>
                </a:cubicBezTo>
                <a:cubicBezTo>
                  <a:pt x="1054597" y="394740"/>
                  <a:pt x="1054902" y="394359"/>
                  <a:pt x="1054902" y="394207"/>
                </a:cubicBezTo>
                <a:cubicBezTo>
                  <a:pt x="1054902" y="394054"/>
                  <a:pt x="1054749" y="393749"/>
                  <a:pt x="1054445" y="393292"/>
                </a:cubicBezTo>
                <a:close/>
                <a:moveTo>
                  <a:pt x="432653" y="393292"/>
                </a:moveTo>
                <a:cubicBezTo>
                  <a:pt x="431586" y="392683"/>
                  <a:pt x="430672" y="392911"/>
                  <a:pt x="429909" y="393978"/>
                </a:cubicBezTo>
                <a:cubicBezTo>
                  <a:pt x="429757" y="394130"/>
                  <a:pt x="429719" y="394283"/>
                  <a:pt x="429795" y="394435"/>
                </a:cubicBezTo>
                <a:cubicBezTo>
                  <a:pt x="429871" y="394588"/>
                  <a:pt x="429833" y="394816"/>
                  <a:pt x="429681" y="395121"/>
                </a:cubicBezTo>
                <a:cubicBezTo>
                  <a:pt x="429986" y="395273"/>
                  <a:pt x="430214" y="395350"/>
                  <a:pt x="430367" y="395350"/>
                </a:cubicBezTo>
                <a:cubicBezTo>
                  <a:pt x="430519" y="395350"/>
                  <a:pt x="430748" y="395426"/>
                  <a:pt x="431052" y="395578"/>
                </a:cubicBezTo>
                <a:cubicBezTo>
                  <a:pt x="431205" y="395273"/>
                  <a:pt x="431281" y="395121"/>
                  <a:pt x="431281" y="395121"/>
                </a:cubicBezTo>
                <a:cubicBezTo>
                  <a:pt x="431129" y="394969"/>
                  <a:pt x="431052" y="394740"/>
                  <a:pt x="431052" y="394435"/>
                </a:cubicBezTo>
                <a:cubicBezTo>
                  <a:pt x="431357" y="394130"/>
                  <a:pt x="431624" y="393940"/>
                  <a:pt x="431853" y="393864"/>
                </a:cubicBezTo>
                <a:cubicBezTo>
                  <a:pt x="432081" y="393787"/>
                  <a:pt x="432348" y="393597"/>
                  <a:pt x="432653" y="393292"/>
                </a:cubicBezTo>
                <a:close/>
                <a:moveTo>
                  <a:pt x="423737" y="393292"/>
                </a:moveTo>
                <a:cubicBezTo>
                  <a:pt x="423280" y="393597"/>
                  <a:pt x="422937" y="393864"/>
                  <a:pt x="422709" y="394092"/>
                </a:cubicBezTo>
                <a:cubicBezTo>
                  <a:pt x="422480" y="394321"/>
                  <a:pt x="422137" y="394588"/>
                  <a:pt x="421680" y="394892"/>
                </a:cubicBezTo>
                <a:cubicBezTo>
                  <a:pt x="423052" y="395350"/>
                  <a:pt x="423737" y="394816"/>
                  <a:pt x="423737" y="393292"/>
                </a:cubicBezTo>
                <a:close/>
                <a:moveTo>
                  <a:pt x="252363" y="393292"/>
                </a:moveTo>
                <a:cubicBezTo>
                  <a:pt x="251449" y="394054"/>
                  <a:pt x="250916" y="394511"/>
                  <a:pt x="250763" y="394664"/>
                </a:cubicBezTo>
                <a:cubicBezTo>
                  <a:pt x="250611" y="394816"/>
                  <a:pt x="250611" y="395273"/>
                  <a:pt x="250763" y="396035"/>
                </a:cubicBezTo>
                <a:cubicBezTo>
                  <a:pt x="251068" y="395578"/>
                  <a:pt x="251335" y="395159"/>
                  <a:pt x="251563" y="394778"/>
                </a:cubicBezTo>
                <a:cubicBezTo>
                  <a:pt x="251792" y="394397"/>
                  <a:pt x="252059" y="393902"/>
                  <a:pt x="252363" y="393292"/>
                </a:cubicBezTo>
                <a:close/>
                <a:moveTo>
                  <a:pt x="248934" y="393292"/>
                </a:moveTo>
                <a:cubicBezTo>
                  <a:pt x="248630" y="393597"/>
                  <a:pt x="248401" y="393902"/>
                  <a:pt x="248249" y="394207"/>
                </a:cubicBezTo>
                <a:cubicBezTo>
                  <a:pt x="248096" y="394511"/>
                  <a:pt x="247868" y="394816"/>
                  <a:pt x="247563" y="395121"/>
                </a:cubicBezTo>
                <a:cubicBezTo>
                  <a:pt x="248477" y="395121"/>
                  <a:pt x="248973" y="394930"/>
                  <a:pt x="249049" y="394549"/>
                </a:cubicBezTo>
                <a:cubicBezTo>
                  <a:pt x="249125" y="394168"/>
                  <a:pt x="249087" y="393749"/>
                  <a:pt x="248934" y="393292"/>
                </a:cubicBezTo>
                <a:close/>
                <a:moveTo>
                  <a:pt x="156275" y="393292"/>
                </a:moveTo>
                <a:cubicBezTo>
                  <a:pt x="156428" y="393597"/>
                  <a:pt x="156466" y="393864"/>
                  <a:pt x="156390" y="394092"/>
                </a:cubicBezTo>
                <a:cubicBezTo>
                  <a:pt x="156313" y="394321"/>
                  <a:pt x="156275" y="394588"/>
                  <a:pt x="156275" y="394892"/>
                </a:cubicBezTo>
                <a:cubicBezTo>
                  <a:pt x="156580" y="394740"/>
                  <a:pt x="156771" y="394664"/>
                  <a:pt x="156847" y="394664"/>
                </a:cubicBezTo>
                <a:cubicBezTo>
                  <a:pt x="156923" y="394664"/>
                  <a:pt x="157114" y="394588"/>
                  <a:pt x="157418" y="394435"/>
                </a:cubicBezTo>
                <a:cubicBezTo>
                  <a:pt x="157114" y="394130"/>
                  <a:pt x="156961" y="393902"/>
                  <a:pt x="156961" y="393749"/>
                </a:cubicBezTo>
                <a:cubicBezTo>
                  <a:pt x="156961" y="393597"/>
                  <a:pt x="156809" y="393445"/>
                  <a:pt x="156504" y="393292"/>
                </a:cubicBezTo>
                <a:close/>
                <a:moveTo>
                  <a:pt x="1911812" y="393185"/>
                </a:moveTo>
                <a:lnTo>
                  <a:pt x="1910590" y="393749"/>
                </a:lnTo>
                <a:cubicBezTo>
                  <a:pt x="1910361" y="394207"/>
                  <a:pt x="1910018" y="394588"/>
                  <a:pt x="1909561" y="394892"/>
                </a:cubicBezTo>
                <a:cubicBezTo>
                  <a:pt x="1909866" y="395502"/>
                  <a:pt x="1910018" y="395883"/>
                  <a:pt x="1910018" y="396035"/>
                </a:cubicBezTo>
                <a:cubicBezTo>
                  <a:pt x="1910933" y="395731"/>
                  <a:pt x="1911390" y="395273"/>
                  <a:pt x="1911390" y="394664"/>
                </a:cubicBezTo>
                <a:close/>
                <a:moveTo>
                  <a:pt x="1349837" y="393185"/>
                </a:moveTo>
                <a:lnTo>
                  <a:pt x="1348615" y="393749"/>
                </a:lnTo>
                <a:cubicBezTo>
                  <a:pt x="1348386" y="394207"/>
                  <a:pt x="1348043" y="394588"/>
                  <a:pt x="1347586" y="394892"/>
                </a:cubicBezTo>
                <a:cubicBezTo>
                  <a:pt x="1347891" y="395502"/>
                  <a:pt x="1348043" y="395883"/>
                  <a:pt x="1348043" y="396035"/>
                </a:cubicBezTo>
                <a:cubicBezTo>
                  <a:pt x="1348958" y="395731"/>
                  <a:pt x="1349415" y="395273"/>
                  <a:pt x="1349415" y="394664"/>
                </a:cubicBezTo>
                <a:close/>
                <a:moveTo>
                  <a:pt x="416387" y="393185"/>
                </a:moveTo>
                <a:lnTo>
                  <a:pt x="415165" y="393749"/>
                </a:lnTo>
                <a:cubicBezTo>
                  <a:pt x="414936" y="394207"/>
                  <a:pt x="414593" y="394588"/>
                  <a:pt x="414136" y="394892"/>
                </a:cubicBezTo>
                <a:cubicBezTo>
                  <a:pt x="414441" y="395502"/>
                  <a:pt x="414593" y="395883"/>
                  <a:pt x="414593" y="396035"/>
                </a:cubicBezTo>
                <a:cubicBezTo>
                  <a:pt x="415508" y="395731"/>
                  <a:pt x="415965" y="395273"/>
                  <a:pt x="415965" y="394664"/>
                </a:cubicBezTo>
                <a:close/>
                <a:moveTo>
                  <a:pt x="1914133" y="393064"/>
                </a:moveTo>
                <a:lnTo>
                  <a:pt x="1914133" y="393292"/>
                </a:lnTo>
                <a:lnTo>
                  <a:pt x="1914362" y="393292"/>
                </a:lnTo>
                <a:close/>
                <a:moveTo>
                  <a:pt x="1657644" y="393064"/>
                </a:moveTo>
                <a:lnTo>
                  <a:pt x="1657187" y="393521"/>
                </a:lnTo>
                <a:cubicBezTo>
                  <a:pt x="1657492" y="393826"/>
                  <a:pt x="1657644" y="393978"/>
                  <a:pt x="1657644" y="393978"/>
                </a:cubicBezTo>
                <a:cubicBezTo>
                  <a:pt x="1657796" y="393978"/>
                  <a:pt x="1657911" y="393940"/>
                  <a:pt x="1657987" y="393864"/>
                </a:cubicBezTo>
                <a:cubicBezTo>
                  <a:pt x="1658063" y="393787"/>
                  <a:pt x="1658253" y="393749"/>
                  <a:pt x="1658558" y="393749"/>
                </a:cubicBezTo>
                <a:cubicBezTo>
                  <a:pt x="1658253" y="393597"/>
                  <a:pt x="1657949" y="393368"/>
                  <a:pt x="1657644" y="393064"/>
                </a:cubicBezTo>
                <a:close/>
                <a:moveTo>
                  <a:pt x="1424853" y="393064"/>
                </a:moveTo>
                <a:lnTo>
                  <a:pt x="1424853" y="393749"/>
                </a:lnTo>
                <a:lnTo>
                  <a:pt x="1425310" y="393749"/>
                </a:lnTo>
                <a:cubicBezTo>
                  <a:pt x="1425310" y="393445"/>
                  <a:pt x="1425234" y="393216"/>
                  <a:pt x="1425081" y="393064"/>
                </a:cubicBezTo>
                <a:close/>
                <a:moveTo>
                  <a:pt x="1352158" y="393064"/>
                </a:moveTo>
                <a:lnTo>
                  <a:pt x="1352158" y="393292"/>
                </a:lnTo>
                <a:lnTo>
                  <a:pt x="1352387" y="393292"/>
                </a:lnTo>
                <a:close/>
                <a:moveTo>
                  <a:pt x="1100165" y="393064"/>
                </a:moveTo>
                <a:lnTo>
                  <a:pt x="1100165" y="393292"/>
                </a:lnTo>
                <a:lnTo>
                  <a:pt x="1100622" y="393064"/>
                </a:lnTo>
                <a:close/>
                <a:moveTo>
                  <a:pt x="907683" y="393064"/>
                </a:moveTo>
                <a:cubicBezTo>
                  <a:pt x="907379" y="393368"/>
                  <a:pt x="906960" y="393635"/>
                  <a:pt x="906426" y="393864"/>
                </a:cubicBezTo>
                <a:cubicBezTo>
                  <a:pt x="905893" y="394092"/>
                  <a:pt x="905474" y="394359"/>
                  <a:pt x="905169" y="394664"/>
                </a:cubicBezTo>
                <a:cubicBezTo>
                  <a:pt x="905321" y="394969"/>
                  <a:pt x="905474" y="395197"/>
                  <a:pt x="905626" y="395350"/>
                </a:cubicBezTo>
                <a:cubicBezTo>
                  <a:pt x="905779" y="395502"/>
                  <a:pt x="906007" y="395731"/>
                  <a:pt x="906312" y="396035"/>
                </a:cubicBezTo>
                <a:cubicBezTo>
                  <a:pt x="906617" y="395273"/>
                  <a:pt x="907074" y="394283"/>
                  <a:pt x="907683" y="393064"/>
                </a:cubicBezTo>
                <a:close/>
                <a:moveTo>
                  <a:pt x="418708" y="393064"/>
                </a:moveTo>
                <a:lnTo>
                  <a:pt x="418708" y="393292"/>
                </a:lnTo>
                <a:lnTo>
                  <a:pt x="418937" y="393292"/>
                </a:lnTo>
                <a:close/>
                <a:moveTo>
                  <a:pt x="243219" y="393064"/>
                </a:moveTo>
                <a:lnTo>
                  <a:pt x="242991" y="393292"/>
                </a:lnTo>
                <a:lnTo>
                  <a:pt x="242991" y="393749"/>
                </a:lnTo>
                <a:lnTo>
                  <a:pt x="243219" y="393749"/>
                </a:lnTo>
                <a:close/>
                <a:moveTo>
                  <a:pt x="86019" y="393064"/>
                </a:moveTo>
                <a:lnTo>
                  <a:pt x="85562" y="393521"/>
                </a:lnTo>
                <a:cubicBezTo>
                  <a:pt x="85866" y="393826"/>
                  <a:pt x="86019" y="393978"/>
                  <a:pt x="86019" y="393978"/>
                </a:cubicBezTo>
                <a:cubicBezTo>
                  <a:pt x="86171" y="393978"/>
                  <a:pt x="86286" y="393940"/>
                  <a:pt x="86362" y="393864"/>
                </a:cubicBezTo>
                <a:cubicBezTo>
                  <a:pt x="86438" y="393787"/>
                  <a:pt x="86628" y="393749"/>
                  <a:pt x="86933" y="393749"/>
                </a:cubicBezTo>
                <a:cubicBezTo>
                  <a:pt x="86628" y="393597"/>
                  <a:pt x="86324" y="393368"/>
                  <a:pt x="86019" y="393064"/>
                </a:cubicBezTo>
                <a:close/>
                <a:moveTo>
                  <a:pt x="1097228" y="393011"/>
                </a:moveTo>
                <a:lnTo>
                  <a:pt x="1097193" y="393064"/>
                </a:lnTo>
                <a:cubicBezTo>
                  <a:pt x="1097040" y="393216"/>
                  <a:pt x="1096964" y="393368"/>
                  <a:pt x="1096964" y="393521"/>
                </a:cubicBezTo>
                <a:lnTo>
                  <a:pt x="1096659" y="393978"/>
                </a:lnTo>
                <a:lnTo>
                  <a:pt x="1097421" y="393978"/>
                </a:lnTo>
                <a:close/>
                <a:moveTo>
                  <a:pt x="288230" y="392955"/>
                </a:moveTo>
                <a:lnTo>
                  <a:pt x="288025" y="393978"/>
                </a:lnTo>
                <a:cubicBezTo>
                  <a:pt x="287568" y="393826"/>
                  <a:pt x="287149" y="393902"/>
                  <a:pt x="286768" y="394207"/>
                </a:cubicBezTo>
                <a:lnTo>
                  <a:pt x="285930" y="394951"/>
                </a:lnTo>
                <a:lnTo>
                  <a:pt x="285739" y="394092"/>
                </a:lnTo>
                <a:cubicBezTo>
                  <a:pt x="285739" y="393711"/>
                  <a:pt x="285587" y="393368"/>
                  <a:pt x="285282" y="393064"/>
                </a:cubicBezTo>
                <a:cubicBezTo>
                  <a:pt x="285130" y="393216"/>
                  <a:pt x="285015" y="393368"/>
                  <a:pt x="284939" y="393521"/>
                </a:cubicBezTo>
                <a:cubicBezTo>
                  <a:pt x="284863" y="393673"/>
                  <a:pt x="284672" y="393826"/>
                  <a:pt x="284367" y="393978"/>
                </a:cubicBezTo>
                <a:cubicBezTo>
                  <a:pt x="284367" y="394130"/>
                  <a:pt x="284139" y="393978"/>
                  <a:pt x="283682" y="393521"/>
                </a:cubicBezTo>
                <a:cubicBezTo>
                  <a:pt x="283224" y="393978"/>
                  <a:pt x="282996" y="394283"/>
                  <a:pt x="282996" y="394435"/>
                </a:cubicBezTo>
                <a:cubicBezTo>
                  <a:pt x="283606" y="395045"/>
                  <a:pt x="284139" y="395578"/>
                  <a:pt x="284596" y="396035"/>
                </a:cubicBezTo>
                <a:cubicBezTo>
                  <a:pt x="285053" y="396493"/>
                  <a:pt x="285511" y="397102"/>
                  <a:pt x="285968" y="397864"/>
                </a:cubicBezTo>
                <a:cubicBezTo>
                  <a:pt x="285663" y="398169"/>
                  <a:pt x="285511" y="398359"/>
                  <a:pt x="285511" y="398436"/>
                </a:cubicBezTo>
                <a:cubicBezTo>
                  <a:pt x="285511" y="398512"/>
                  <a:pt x="285434" y="398626"/>
                  <a:pt x="285282" y="398779"/>
                </a:cubicBezTo>
                <a:cubicBezTo>
                  <a:pt x="284977" y="398779"/>
                  <a:pt x="284749" y="398817"/>
                  <a:pt x="284596" y="398893"/>
                </a:cubicBezTo>
                <a:cubicBezTo>
                  <a:pt x="284444" y="398969"/>
                  <a:pt x="284139" y="399007"/>
                  <a:pt x="283682" y="399007"/>
                </a:cubicBezTo>
                <a:cubicBezTo>
                  <a:pt x="284139" y="399464"/>
                  <a:pt x="284520" y="399769"/>
                  <a:pt x="284825" y="399922"/>
                </a:cubicBezTo>
                <a:cubicBezTo>
                  <a:pt x="284825" y="399464"/>
                  <a:pt x="284977" y="399083"/>
                  <a:pt x="285282" y="398779"/>
                </a:cubicBezTo>
                <a:cubicBezTo>
                  <a:pt x="285587" y="398626"/>
                  <a:pt x="286044" y="398550"/>
                  <a:pt x="286653" y="398550"/>
                </a:cubicBezTo>
                <a:lnTo>
                  <a:pt x="288711" y="395807"/>
                </a:lnTo>
                <a:cubicBezTo>
                  <a:pt x="288406" y="395502"/>
                  <a:pt x="288178" y="395311"/>
                  <a:pt x="288025" y="395235"/>
                </a:cubicBezTo>
                <a:cubicBezTo>
                  <a:pt x="287873" y="395159"/>
                  <a:pt x="287720" y="395045"/>
                  <a:pt x="287568" y="394892"/>
                </a:cubicBezTo>
                <a:cubicBezTo>
                  <a:pt x="287873" y="394283"/>
                  <a:pt x="288025" y="393978"/>
                  <a:pt x="288025" y="393978"/>
                </a:cubicBezTo>
                <a:lnTo>
                  <a:pt x="289168" y="393978"/>
                </a:lnTo>
                <a:lnTo>
                  <a:pt x="288802" y="393064"/>
                </a:lnTo>
                <a:lnTo>
                  <a:pt x="288254" y="393064"/>
                </a:lnTo>
                <a:close/>
                <a:moveTo>
                  <a:pt x="1708927" y="392835"/>
                </a:moveTo>
                <a:cubicBezTo>
                  <a:pt x="1709079" y="393445"/>
                  <a:pt x="1709003" y="394207"/>
                  <a:pt x="1708698" y="395121"/>
                </a:cubicBezTo>
                <a:lnTo>
                  <a:pt x="1709155" y="395121"/>
                </a:lnTo>
                <a:lnTo>
                  <a:pt x="1710527" y="393749"/>
                </a:lnTo>
                <a:cubicBezTo>
                  <a:pt x="1709917" y="393445"/>
                  <a:pt x="1709384" y="393140"/>
                  <a:pt x="1708927" y="392835"/>
                </a:cubicBezTo>
                <a:close/>
                <a:moveTo>
                  <a:pt x="1109537" y="392835"/>
                </a:moveTo>
                <a:cubicBezTo>
                  <a:pt x="1109537" y="392835"/>
                  <a:pt x="1109385" y="392987"/>
                  <a:pt x="1109080" y="393292"/>
                </a:cubicBezTo>
                <a:cubicBezTo>
                  <a:pt x="1109232" y="393292"/>
                  <a:pt x="1109461" y="393445"/>
                  <a:pt x="1109766" y="393749"/>
                </a:cubicBezTo>
                <a:lnTo>
                  <a:pt x="1110223" y="393749"/>
                </a:lnTo>
                <a:cubicBezTo>
                  <a:pt x="1109918" y="393597"/>
                  <a:pt x="1109766" y="393445"/>
                  <a:pt x="1109766" y="393292"/>
                </a:cubicBezTo>
                <a:cubicBezTo>
                  <a:pt x="1109766" y="393140"/>
                  <a:pt x="1109690" y="392987"/>
                  <a:pt x="1109537" y="392835"/>
                </a:cubicBezTo>
                <a:close/>
                <a:moveTo>
                  <a:pt x="986779" y="392835"/>
                </a:moveTo>
                <a:cubicBezTo>
                  <a:pt x="986627" y="392987"/>
                  <a:pt x="986474" y="393064"/>
                  <a:pt x="986322" y="393064"/>
                </a:cubicBezTo>
                <a:cubicBezTo>
                  <a:pt x="986169" y="393064"/>
                  <a:pt x="986093" y="393140"/>
                  <a:pt x="986093" y="393292"/>
                </a:cubicBezTo>
                <a:cubicBezTo>
                  <a:pt x="986398" y="393597"/>
                  <a:pt x="986665" y="393864"/>
                  <a:pt x="986893" y="394092"/>
                </a:cubicBezTo>
                <a:cubicBezTo>
                  <a:pt x="987122" y="394321"/>
                  <a:pt x="987312" y="394588"/>
                  <a:pt x="987465" y="394892"/>
                </a:cubicBezTo>
                <a:cubicBezTo>
                  <a:pt x="987922" y="394740"/>
                  <a:pt x="988151" y="394588"/>
                  <a:pt x="988151" y="394435"/>
                </a:cubicBezTo>
                <a:cubicBezTo>
                  <a:pt x="987846" y="394130"/>
                  <a:pt x="987617" y="393864"/>
                  <a:pt x="987465" y="393635"/>
                </a:cubicBezTo>
                <a:cubicBezTo>
                  <a:pt x="987312" y="393406"/>
                  <a:pt x="987084" y="393140"/>
                  <a:pt x="986779" y="392835"/>
                </a:cubicBezTo>
                <a:close/>
                <a:moveTo>
                  <a:pt x="575452" y="392835"/>
                </a:moveTo>
                <a:cubicBezTo>
                  <a:pt x="575604" y="393445"/>
                  <a:pt x="575528" y="394207"/>
                  <a:pt x="575223" y="395121"/>
                </a:cubicBezTo>
                <a:lnTo>
                  <a:pt x="575680" y="395121"/>
                </a:lnTo>
                <a:lnTo>
                  <a:pt x="577052" y="393749"/>
                </a:lnTo>
                <a:cubicBezTo>
                  <a:pt x="576442" y="393445"/>
                  <a:pt x="575909" y="393140"/>
                  <a:pt x="575452" y="392835"/>
                </a:cubicBezTo>
                <a:close/>
                <a:moveTo>
                  <a:pt x="1841896" y="392606"/>
                </a:moveTo>
                <a:lnTo>
                  <a:pt x="1841896" y="392835"/>
                </a:lnTo>
                <a:lnTo>
                  <a:pt x="1842124" y="392606"/>
                </a:lnTo>
                <a:close/>
                <a:moveTo>
                  <a:pt x="1767905" y="392606"/>
                </a:moveTo>
                <a:cubicBezTo>
                  <a:pt x="1767905" y="392759"/>
                  <a:pt x="1767829" y="392835"/>
                  <a:pt x="1767677" y="392835"/>
                </a:cubicBezTo>
                <a:cubicBezTo>
                  <a:pt x="1767372" y="392987"/>
                  <a:pt x="1767220" y="393064"/>
                  <a:pt x="1767220" y="393064"/>
                </a:cubicBezTo>
                <a:lnTo>
                  <a:pt x="1767677" y="393521"/>
                </a:lnTo>
                <a:cubicBezTo>
                  <a:pt x="1767677" y="393368"/>
                  <a:pt x="1767829" y="393140"/>
                  <a:pt x="1768134" y="392835"/>
                </a:cubicBezTo>
                <a:cubicBezTo>
                  <a:pt x="1767981" y="392835"/>
                  <a:pt x="1767943" y="392797"/>
                  <a:pt x="1768020" y="392721"/>
                </a:cubicBezTo>
                <a:cubicBezTo>
                  <a:pt x="1768096" y="392644"/>
                  <a:pt x="1768058" y="392606"/>
                  <a:pt x="1767905" y="392606"/>
                </a:cubicBezTo>
                <a:close/>
                <a:moveTo>
                  <a:pt x="1710755" y="392606"/>
                </a:moveTo>
                <a:lnTo>
                  <a:pt x="1710527" y="392835"/>
                </a:lnTo>
                <a:lnTo>
                  <a:pt x="1710984" y="392835"/>
                </a:lnTo>
                <a:lnTo>
                  <a:pt x="1711213" y="392606"/>
                </a:lnTo>
                <a:close/>
                <a:moveTo>
                  <a:pt x="1699325" y="392606"/>
                </a:moveTo>
                <a:lnTo>
                  <a:pt x="1699554" y="392606"/>
                </a:lnTo>
                <a:cubicBezTo>
                  <a:pt x="1699706" y="392606"/>
                  <a:pt x="1699706" y="392683"/>
                  <a:pt x="1699554" y="392835"/>
                </a:cubicBezTo>
                <a:lnTo>
                  <a:pt x="1699325" y="392835"/>
                </a:lnTo>
                <a:cubicBezTo>
                  <a:pt x="1699173" y="392835"/>
                  <a:pt x="1699173" y="392759"/>
                  <a:pt x="1699325" y="392606"/>
                </a:cubicBezTo>
                <a:close/>
                <a:moveTo>
                  <a:pt x="1593636" y="392606"/>
                </a:moveTo>
                <a:cubicBezTo>
                  <a:pt x="1593484" y="392759"/>
                  <a:pt x="1593407" y="392987"/>
                  <a:pt x="1593407" y="393292"/>
                </a:cubicBezTo>
                <a:lnTo>
                  <a:pt x="1593636" y="393292"/>
                </a:lnTo>
                <a:cubicBezTo>
                  <a:pt x="1593636" y="392987"/>
                  <a:pt x="1593712" y="392759"/>
                  <a:pt x="1593865" y="392606"/>
                </a:cubicBezTo>
                <a:close/>
                <a:moveTo>
                  <a:pt x="1490537" y="392606"/>
                </a:moveTo>
                <a:lnTo>
                  <a:pt x="1490080" y="392835"/>
                </a:lnTo>
                <a:lnTo>
                  <a:pt x="1490309" y="392835"/>
                </a:lnTo>
                <a:close/>
                <a:moveTo>
                  <a:pt x="1279920" y="392606"/>
                </a:moveTo>
                <a:lnTo>
                  <a:pt x="1279920" y="392835"/>
                </a:lnTo>
                <a:lnTo>
                  <a:pt x="1280149" y="392606"/>
                </a:lnTo>
                <a:close/>
                <a:moveTo>
                  <a:pt x="699962" y="392606"/>
                </a:moveTo>
                <a:lnTo>
                  <a:pt x="699505" y="392835"/>
                </a:lnTo>
                <a:lnTo>
                  <a:pt x="699734" y="392835"/>
                </a:lnTo>
                <a:close/>
                <a:moveTo>
                  <a:pt x="634430" y="392606"/>
                </a:moveTo>
                <a:cubicBezTo>
                  <a:pt x="634430" y="392759"/>
                  <a:pt x="634354" y="392835"/>
                  <a:pt x="634202" y="392835"/>
                </a:cubicBezTo>
                <a:cubicBezTo>
                  <a:pt x="633897" y="392987"/>
                  <a:pt x="633745" y="393064"/>
                  <a:pt x="633745" y="393064"/>
                </a:cubicBezTo>
                <a:lnTo>
                  <a:pt x="634202" y="393521"/>
                </a:lnTo>
                <a:cubicBezTo>
                  <a:pt x="634202" y="393368"/>
                  <a:pt x="634354" y="393140"/>
                  <a:pt x="634659" y="392835"/>
                </a:cubicBezTo>
                <a:cubicBezTo>
                  <a:pt x="634506" y="392835"/>
                  <a:pt x="634468" y="392797"/>
                  <a:pt x="634545" y="392721"/>
                </a:cubicBezTo>
                <a:cubicBezTo>
                  <a:pt x="634621" y="392644"/>
                  <a:pt x="634583" y="392606"/>
                  <a:pt x="634430" y="392606"/>
                </a:cubicBezTo>
                <a:close/>
                <a:moveTo>
                  <a:pt x="577280" y="392606"/>
                </a:moveTo>
                <a:lnTo>
                  <a:pt x="577052" y="392835"/>
                </a:lnTo>
                <a:lnTo>
                  <a:pt x="577509" y="392835"/>
                </a:lnTo>
                <a:lnTo>
                  <a:pt x="577737" y="392606"/>
                </a:lnTo>
                <a:close/>
                <a:moveTo>
                  <a:pt x="565850" y="392606"/>
                </a:moveTo>
                <a:lnTo>
                  <a:pt x="566079" y="392606"/>
                </a:lnTo>
                <a:cubicBezTo>
                  <a:pt x="566231" y="392606"/>
                  <a:pt x="566231" y="392683"/>
                  <a:pt x="566079" y="392835"/>
                </a:cubicBezTo>
                <a:lnTo>
                  <a:pt x="565850" y="392835"/>
                </a:lnTo>
                <a:cubicBezTo>
                  <a:pt x="565698" y="392835"/>
                  <a:pt x="565698" y="392759"/>
                  <a:pt x="565850" y="392606"/>
                </a:cubicBezTo>
                <a:close/>
                <a:moveTo>
                  <a:pt x="346470" y="392606"/>
                </a:moveTo>
                <a:lnTo>
                  <a:pt x="346470" y="392835"/>
                </a:lnTo>
                <a:lnTo>
                  <a:pt x="346699" y="392606"/>
                </a:lnTo>
                <a:close/>
                <a:moveTo>
                  <a:pt x="240705" y="392606"/>
                </a:moveTo>
                <a:cubicBezTo>
                  <a:pt x="240095" y="392911"/>
                  <a:pt x="239790" y="393064"/>
                  <a:pt x="239790" y="393064"/>
                </a:cubicBezTo>
                <a:cubicBezTo>
                  <a:pt x="239790" y="393216"/>
                  <a:pt x="239829" y="393292"/>
                  <a:pt x="239905" y="393292"/>
                </a:cubicBezTo>
                <a:cubicBezTo>
                  <a:pt x="239981" y="393292"/>
                  <a:pt x="240019" y="393368"/>
                  <a:pt x="240019" y="393521"/>
                </a:cubicBezTo>
                <a:cubicBezTo>
                  <a:pt x="240324" y="393216"/>
                  <a:pt x="240476" y="393064"/>
                  <a:pt x="240476" y="393064"/>
                </a:cubicBezTo>
                <a:cubicBezTo>
                  <a:pt x="240476" y="392911"/>
                  <a:pt x="240553" y="392759"/>
                  <a:pt x="240705" y="392606"/>
                </a:cubicBezTo>
                <a:close/>
                <a:moveTo>
                  <a:pt x="158790" y="392606"/>
                </a:moveTo>
                <a:cubicBezTo>
                  <a:pt x="158485" y="392606"/>
                  <a:pt x="158257" y="392683"/>
                  <a:pt x="158104" y="392835"/>
                </a:cubicBezTo>
                <a:cubicBezTo>
                  <a:pt x="158104" y="392987"/>
                  <a:pt x="158142" y="393140"/>
                  <a:pt x="158218" y="393292"/>
                </a:cubicBezTo>
                <a:cubicBezTo>
                  <a:pt x="158295" y="393445"/>
                  <a:pt x="158333" y="393673"/>
                  <a:pt x="158333" y="393978"/>
                </a:cubicBezTo>
                <a:cubicBezTo>
                  <a:pt x="158485" y="393978"/>
                  <a:pt x="158561" y="393940"/>
                  <a:pt x="158561" y="393864"/>
                </a:cubicBezTo>
                <a:cubicBezTo>
                  <a:pt x="158561" y="393787"/>
                  <a:pt x="158638" y="393749"/>
                  <a:pt x="158790" y="393749"/>
                </a:cubicBezTo>
                <a:lnTo>
                  <a:pt x="159019" y="393749"/>
                </a:lnTo>
                <a:cubicBezTo>
                  <a:pt x="158714" y="393140"/>
                  <a:pt x="158638" y="392759"/>
                  <a:pt x="158790" y="392606"/>
                </a:cubicBezTo>
                <a:close/>
                <a:moveTo>
                  <a:pt x="22011" y="392606"/>
                </a:moveTo>
                <a:cubicBezTo>
                  <a:pt x="21858" y="392759"/>
                  <a:pt x="21782" y="392987"/>
                  <a:pt x="21782" y="393292"/>
                </a:cubicBezTo>
                <a:lnTo>
                  <a:pt x="22011" y="393292"/>
                </a:lnTo>
                <a:cubicBezTo>
                  <a:pt x="22011" y="392987"/>
                  <a:pt x="22087" y="392759"/>
                  <a:pt x="22240" y="392606"/>
                </a:cubicBezTo>
                <a:close/>
                <a:moveTo>
                  <a:pt x="1931507" y="392378"/>
                </a:moveTo>
                <a:cubicBezTo>
                  <a:pt x="1931354" y="392683"/>
                  <a:pt x="1931278" y="392835"/>
                  <a:pt x="1931278" y="392835"/>
                </a:cubicBezTo>
                <a:cubicBezTo>
                  <a:pt x="1931431" y="393140"/>
                  <a:pt x="1931888" y="393445"/>
                  <a:pt x="1932650" y="393749"/>
                </a:cubicBezTo>
                <a:lnTo>
                  <a:pt x="1933336" y="392378"/>
                </a:lnTo>
                <a:close/>
                <a:moveTo>
                  <a:pt x="1590207" y="392378"/>
                </a:moveTo>
                <a:cubicBezTo>
                  <a:pt x="1590207" y="392530"/>
                  <a:pt x="1590131" y="392683"/>
                  <a:pt x="1589978" y="392835"/>
                </a:cubicBezTo>
                <a:lnTo>
                  <a:pt x="1590207" y="392606"/>
                </a:lnTo>
                <a:close/>
                <a:moveTo>
                  <a:pt x="1369532" y="392378"/>
                </a:moveTo>
                <a:cubicBezTo>
                  <a:pt x="1369379" y="392683"/>
                  <a:pt x="1369303" y="392835"/>
                  <a:pt x="1369303" y="392835"/>
                </a:cubicBezTo>
                <a:cubicBezTo>
                  <a:pt x="1369456" y="393140"/>
                  <a:pt x="1369913" y="393445"/>
                  <a:pt x="1370675" y="393749"/>
                </a:cubicBezTo>
                <a:lnTo>
                  <a:pt x="1371361" y="392378"/>
                </a:lnTo>
                <a:close/>
                <a:moveTo>
                  <a:pt x="979692" y="392378"/>
                </a:moveTo>
                <a:cubicBezTo>
                  <a:pt x="979388" y="392530"/>
                  <a:pt x="979197" y="392606"/>
                  <a:pt x="979121" y="392606"/>
                </a:cubicBezTo>
                <a:cubicBezTo>
                  <a:pt x="979045" y="392606"/>
                  <a:pt x="978854" y="392683"/>
                  <a:pt x="978550" y="392835"/>
                </a:cubicBezTo>
                <a:cubicBezTo>
                  <a:pt x="978702" y="393140"/>
                  <a:pt x="978778" y="393445"/>
                  <a:pt x="978778" y="393749"/>
                </a:cubicBezTo>
                <a:cubicBezTo>
                  <a:pt x="978778" y="394054"/>
                  <a:pt x="978930" y="394359"/>
                  <a:pt x="979235" y="394664"/>
                </a:cubicBezTo>
                <a:cubicBezTo>
                  <a:pt x="979388" y="394207"/>
                  <a:pt x="979464" y="393787"/>
                  <a:pt x="979464" y="393406"/>
                </a:cubicBezTo>
                <a:cubicBezTo>
                  <a:pt x="979464" y="393025"/>
                  <a:pt x="979540" y="392683"/>
                  <a:pt x="979692" y="392378"/>
                </a:cubicBezTo>
                <a:close/>
                <a:moveTo>
                  <a:pt x="436082" y="392378"/>
                </a:moveTo>
                <a:cubicBezTo>
                  <a:pt x="435929" y="392683"/>
                  <a:pt x="435853" y="392835"/>
                  <a:pt x="435853" y="392835"/>
                </a:cubicBezTo>
                <a:cubicBezTo>
                  <a:pt x="436005" y="393140"/>
                  <a:pt x="436463" y="393445"/>
                  <a:pt x="437225" y="393749"/>
                </a:cubicBezTo>
                <a:lnTo>
                  <a:pt x="437911" y="392378"/>
                </a:lnTo>
                <a:close/>
                <a:moveTo>
                  <a:pt x="18582" y="392378"/>
                </a:moveTo>
                <a:cubicBezTo>
                  <a:pt x="18582" y="392530"/>
                  <a:pt x="18506" y="392683"/>
                  <a:pt x="18353" y="392835"/>
                </a:cubicBezTo>
                <a:lnTo>
                  <a:pt x="18582" y="392606"/>
                </a:lnTo>
                <a:close/>
                <a:moveTo>
                  <a:pt x="1859269" y="391921"/>
                </a:moveTo>
                <a:cubicBezTo>
                  <a:pt x="1859422" y="392225"/>
                  <a:pt x="1859460" y="392454"/>
                  <a:pt x="1859383" y="392606"/>
                </a:cubicBezTo>
                <a:cubicBezTo>
                  <a:pt x="1859307" y="392759"/>
                  <a:pt x="1859269" y="392987"/>
                  <a:pt x="1859269" y="393292"/>
                </a:cubicBezTo>
                <a:lnTo>
                  <a:pt x="1859498" y="393064"/>
                </a:lnTo>
                <a:cubicBezTo>
                  <a:pt x="1859498" y="392911"/>
                  <a:pt x="1859536" y="392759"/>
                  <a:pt x="1859612" y="392606"/>
                </a:cubicBezTo>
                <a:cubicBezTo>
                  <a:pt x="1859688" y="392454"/>
                  <a:pt x="1859726" y="392225"/>
                  <a:pt x="1859726" y="391921"/>
                </a:cubicBezTo>
                <a:close/>
                <a:moveTo>
                  <a:pt x="1832523" y="391921"/>
                </a:moveTo>
                <a:lnTo>
                  <a:pt x="1832523" y="392606"/>
                </a:lnTo>
                <a:lnTo>
                  <a:pt x="1832752" y="392606"/>
                </a:lnTo>
                <a:lnTo>
                  <a:pt x="1832752" y="391921"/>
                </a:lnTo>
                <a:close/>
                <a:moveTo>
                  <a:pt x="1774992" y="391921"/>
                </a:moveTo>
                <a:lnTo>
                  <a:pt x="1774763" y="392378"/>
                </a:lnTo>
                <a:cubicBezTo>
                  <a:pt x="1774763" y="392530"/>
                  <a:pt x="1774687" y="392683"/>
                  <a:pt x="1774535" y="392835"/>
                </a:cubicBezTo>
                <a:lnTo>
                  <a:pt x="1774992" y="392606"/>
                </a:lnTo>
                <a:close/>
                <a:moveTo>
                  <a:pt x="1546316" y="391921"/>
                </a:moveTo>
                <a:lnTo>
                  <a:pt x="1546544" y="392378"/>
                </a:lnTo>
                <a:lnTo>
                  <a:pt x="1546544" y="391921"/>
                </a:lnTo>
                <a:close/>
                <a:moveTo>
                  <a:pt x="1297294" y="391921"/>
                </a:moveTo>
                <a:cubicBezTo>
                  <a:pt x="1297447" y="392225"/>
                  <a:pt x="1297485" y="392454"/>
                  <a:pt x="1297408" y="392606"/>
                </a:cubicBezTo>
                <a:cubicBezTo>
                  <a:pt x="1297332" y="392759"/>
                  <a:pt x="1297294" y="392987"/>
                  <a:pt x="1297294" y="393292"/>
                </a:cubicBezTo>
                <a:lnTo>
                  <a:pt x="1297523" y="393064"/>
                </a:lnTo>
                <a:cubicBezTo>
                  <a:pt x="1297523" y="392911"/>
                  <a:pt x="1297561" y="392759"/>
                  <a:pt x="1297637" y="392606"/>
                </a:cubicBezTo>
                <a:cubicBezTo>
                  <a:pt x="1297713" y="392454"/>
                  <a:pt x="1297751" y="392225"/>
                  <a:pt x="1297751" y="391921"/>
                </a:cubicBezTo>
                <a:close/>
                <a:moveTo>
                  <a:pt x="1270548" y="391921"/>
                </a:moveTo>
                <a:lnTo>
                  <a:pt x="1270548" y="392606"/>
                </a:lnTo>
                <a:lnTo>
                  <a:pt x="1270777" y="392606"/>
                </a:lnTo>
                <a:lnTo>
                  <a:pt x="1270777" y="391921"/>
                </a:lnTo>
                <a:close/>
                <a:moveTo>
                  <a:pt x="755741" y="391921"/>
                </a:moveTo>
                <a:lnTo>
                  <a:pt x="755969" y="392378"/>
                </a:lnTo>
                <a:lnTo>
                  <a:pt x="755969" y="391921"/>
                </a:lnTo>
                <a:close/>
                <a:moveTo>
                  <a:pt x="641517" y="391921"/>
                </a:moveTo>
                <a:lnTo>
                  <a:pt x="641288" y="392378"/>
                </a:lnTo>
                <a:cubicBezTo>
                  <a:pt x="641288" y="392530"/>
                  <a:pt x="641212" y="392683"/>
                  <a:pt x="641060" y="392835"/>
                </a:cubicBezTo>
                <a:lnTo>
                  <a:pt x="641517" y="392606"/>
                </a:lnTo>
                <a:close/>
                <a:moveTo>
                  <a:pt x="363844" y="391921"/>
                </a:moveTo>
                <a:cubicBezTo>
                  <a:pt x="363996" y="392225"/>
                  <a:pt x="364035" y="392454"/>
                  <a:pt x="363958" y="392606"/>
                </a:cubicBezTo>
                <a:cubicBezTo>
                  <a:pt x="363882" y="392759"/>
                  <a:pt x="363844" y="392987"/>
                  <a:pt x="363844" y="393292"/>
                </a:cubicBezTo>
                <a:lnTo>
                  <a:pt x="364073" y="393064"/>
                </a:lnTo>
                <a:cubicBezTo>
                  <a:pt x="364073" y="392911"/>
                  <a:pt x="364111" y="392759"/>
                  <a:pt x="364187" y="392606"/>
                </a:cubicBezTo>
                <a:cubicBezTo>
                  <a:pt x="364263" y="392454"/>
                  <a:pt x="364301" y="392225"/>
                  <a:pt x="364301" y="391921"/>
                </a:cubicBezTo>
                <a:close/>
                <a:moveTo>
                  <a:pt x="337098" y="391921"/>
                </a:moveTo>
                <a:lnTo>
                  <a:pt x="337098" y="392606"/>
                </a:lnTo>
                <a:lnTo>
                  <a:pt x="337327" y="392606"/>
                </a:lnTo>
                <a:lnTo>
                  <a:pt x="337327" y="391921"/>
                </a:lnTo>
                <a:close/>
                <a:moveTo>
                  <a:pt x="1911847" y="391692"/>
                </a:moveTo>
                <a:cubicBezTo>
                  <a:pt x="1912000" y="391997"/>
                  <a:pt x="1912038" y="392263"/>
                  <a:pt x="1911961" y="392492"/>
                </a:cubicBezTo>
                <a:lnTo>
                  <a:pt x="1912019" y="392778"/>
                </a:lnTo>
                <a:lnTo>
                  <a:pt x="1912533" y="391921"/>
                </a:lnTo>
                <a:cubicBezTo>
                  <a:pt x="1912228" y="391921"/>
                  <a:pt x="1912000" y="391844"/>
                  <a:pt x="1911847" y="391692"/>
                </a:cubicBezTo>
                <a:close/>
                <a:moveTo>
                  <a:pt x="1867956" y="391692"/>
                </a:moveTo>
                <a:cubicBezTo>
                  <a:pt x="1867651" y="391844"/>
                  <a:pt x="1867384" y="391997"/>
                  <a:pt x="1867156" y="392149"/>
                </a:cubicBezTo>
                <a:cubicBezTo>
                  <a:pt x="1866927" y="392302"/>
                  <a:pt x="1866661" y="392530"/>
                  <a:pt x="1866356" y="392835"/>
                </a:cubicBezTo>
                <a:cubicBezTo>
                  <a:pt x="1866661" y="393140"/>
                  <a:pt x="1866889" y="393330"/>
                  <a:pt x="1867042" y="393406"/>
                </a:cubicBezTo>
                <a:cubicBezTo>
                  <a:pt x="1867194" y="393483"/>
                  <a:pt x="1867346" y="393673"/>
                  <a:pt x="1867499" y="393978"/>
                </a:cubicBezTo>
                <a:cubicBezTo>
                  <a:pt x="1868108" y="393673"/>
                  <a:pt x="1868642" y="393368"/>
                  <a:pt x="1869099" y="393064"/>
                </a:cubicBezTo>
                <a:cubicBezTo>
                  <a:pt x="1868794" y="392759"/>
                  <a:pt x="1868604" y="392492"/>
                  <a:pt x="1868527" y="392263"/>
                </a:cubicBezTo>
                <a:cubicBezTo>
                  <a:pt x="1868451" y="392035"/>
                  <a:pt x="1868261" y="391844"/>
                  <a:pt x="1867956" y="391692"/>
                </a:cubicBezTo>
                <a:close/>
                <a:moveTo>
                  <a:pt x="1847153" y="391692"/>
                </a:moveTo>
                <a:cubicBezTo>
                  <a:pt x="1846696" y="392302"/>
                  <a:pt x="1846315" y="392759"/>
                  <a:pt x="1846010" y="393064"/>
                </a:cubicBezTo>
                <a:cubicBezTo>
                  <a:pt x="1846010" y="393368"/>
                  <a:pt x="1845934" y="393673"/>
                  <a:pt x="1845782" y="393978"/>
                </a:cubicBezTo>
                <a:cubicBezTo>
                  <a:pt x="1846391" y="393673"/>
                  <a:pt x="1846696" y="393521"/>
                  <a:pt x="1846696" y="393521"/>
                </a:cubicBezTo>
                <a:cubicBezTo>
                  <a:pt x="1846696" y="393064"/>
                  <a:pt x="1846848" y="392454"/>
                  <a:pt x="1847153" y="391692"/>
                </a:cubicBezTo>
                <a:close/>
                <a:moveTo>
                  <a:pt x="1840752" y="391692"/>
                </a:moveTo>
                <a:cubicBezTo>
                  <a:pt x="1840600" y="391844"/>
                  <a:pt x="1840524" y="391921"/>
                  <a:pt x="1840524" y="391921"/>
                </a:cubicBezTo>
                <a:lnTo>
                  <a:pt x="1840524" y="392378"/>
                </a:lnTo>
                <a:lnTo>
                  <a:pt x="1840752" y="392378"/>
                </a:lnTo>
                <a:close/>
                <a:moveTo>
                  <a:pt x="1833894" y="391692"/>
                </a:moveTo>
                <a:cubicBezTo>
                  <a:pt x="1833742" y="391844"/>
                  <a:pt x="1833666" y="392073"/>
                  <a:pt x="1833666" y="392378"/>
                </a:cubicBezTo>
                <a:cubicBezTo>
                  <a:pt x="1833818" y="392378"/>
                  <a:pt x="1833933" y="392416"/>
                  <a:pt x="1834009" y="392492"/>
                </a:cubicBezTo>
                <a:cubicBezTo>
                  <a:pt x="1834085" y="392568"/>
                  <a:pt x="1834199" y="392606"/>
                  <a:pt x="1834352" y="392606"/>
                </a:cubicBezTo>
                <a:lnTo>
                  <a:pt x="1834352" y="392378"/>
                </a:lnTo>
                <a:cubicBezTo>
                  <a:pt x="1834504" y="392225"/>
                  <a:pt x="1834580" y="392073"/>
                  <a:pt x="1834580" y="391921"/>
                </a:cubicBezTo>
                <a:cubicBezTo>
                  <a:pt x="1834275" y="391921"/>
                  <a:pt x="1834047" y="391844"/>
                  <a:pt x="1833894" y="391692"/>
                </a:cubicBezTo>
                <a:close/>
                <a:moveTo>
                  <a:pt x="1763333" y="391692"/>
                </a:moveTo>
                <a:cubicBezTo>
                  <a:pt x="1761962" y="392454"/>
                  <a:pt x="1761657" y="393292"/>
                  <a:pt x="1762419" y="394207"/>
                </a:cubicBezTo>
                <a:cubicBezTo>
                  <a:pt x="1762724" y="393902"/>
                  <a:pt x="1762876" y="393559"/>
                  <a:pt x="1762876" y="393178"/>
                </a:cubicBezTo>
                <a:cubicBezTo>
                  <a:pt x="1762876" y="392797"/>
                  <a:pt x="1763028" y="392302"/>
                  <a:pt x="1763333" y="391692"/>
                </a:cubicBezTo>
                <a:close/>
                <a:moveTo>
                  <a:pt x="1703212" y="391692"/>
                </a:moveTo>
                <a:cubicBezTo>
                  <a:pt x="1703212" y="391844"/>
                  <a:pt x="1703173" y="391921"/>
                  <a:pt x="1703097" y="391921"/>
                </a:cubicBezTo>
                <a:cubicBezTo>
                  <a:pt x="1703021" y="391921"/>
                  <a:pt x="1702983" y="392073"/>
                  <a:pt x="1702983" y="392378"/>
                </a:cubicBezTo>
                <a:lnTo>
                  <a:pt x="1703440" y="392378"/>
                </a:lnTo>
                <a:cubicBezTo>
                  <a:pt x="1703440" y="392530"/>
                  <a:pt x="1703402" y="392644"/>
                  <a:pt x="1703326" y="392721"/>
                </a:cubicBezTo>
                <a:cubicBezTo>
                  <a:pt x="1703250" y="392797"/>
                  <a:pt x="1703212" y="392911"/>
                  <a:pt x="1703212" y="393064"/>
                </a:cubicBezTo>
                <a:cubicBezTo>
                  <a:pt x="1702449" y="392911"/>
                  <a:pt x="1701954" y="393064"/>
                  <a:pt x="1701726" y="393521"/>
                </a:cubicBezTo>
                <a:cubicBezTo>
                  <a:pt x="1701497" y="393978"/>
                  <a:pt x="1701154" y="394359"/>
                  <a:pt x="1700697" y="394664"/>
                </a:cubicBezTo>
                <a:lnTo>
                  <a:pt x="1700697" y="396188"/>
                </a:lnTo>
                <a:lnTo>
                  <a:pt x="1701154" y="396035"/>
                </a:lnTo>
                <a:cubicBezTo>
                  <a:pt x="1701306" y="396035"/>
                  <a:pt x="1701459" y="395959"/>
                  <a:pt x="1701611" y="395807"/>
                </a:cubicBezTo>
                <a:cubicBezTo>
                  <a:pt x="1701764" y="395807"/>
                  <a:pt x="1701916" y="395731"/>
                  <a:pt x="1702069" y="395578"/>
                </a:cubicBezTo>
                <a:cubicBezTo>
                  <a:pt x="1702373" y="394816"/>
                  <a:pt x="1702602" y="394283"/>
                  <a:pt x="1702754" y="393978"/>
                </a:cubicBezTo>
                <a:cubicBezTo>
                  <a:pt x="1702907" y="393673"/>
                  <a:pt x="1703059" y="393368"/>
                  <a:pt x="1703212" y="393064"/>
                </a:cubicBezTo>
                <a:cubicBezTo>
                  <a:pt x="1703364" y="392911"/>
                  <a:pt x="1703440" y="392835"/>
                  <a:pt x="1703440" y="392835"/>
                </a:cubicBezTo>
                <a:lnTo>
                  <a:pt x="1703440" y="392378"/>
                </a:lnTo>
                <a:cubicBezTo>
                  <a:pt x="1703288" y="392378"/>
                  <a:pt x="1703212" y="392302"/>
                  <a:pt x="1703212" y="392149"/>
                </a:cubicBezTo>
                <a:close/>
                <a:moveTo>
                  <a:pt x="1644385" y="391692"/>
                </a:moveTo>
                <a:cubicBezTo>
                  <a:pt x="1644080" y="391997"/>
                  <a:pt x="1643852" y="392263"/>
                  <a:pt x="1643699" y="392492"/>
                </a:cubicBezTo>
                <a:cubicBezTo>
                  <a:pt x="1643547" y="392721"/>
                  <a:pt x="1643242" y="393064"/>
                  <a:pt x="1642785" y="393521"/>
                </a:cubicBezTo>
                <a:cubicBezTo>
                  <a:pt x="1643547" y="393368"/>
                  <a:pt x="1644080" y="393254"/>
                  <a:pt x="1644385" y="393178"/>
                </a:cubicBezTo>
                <a:cubicBezTo>
                  <a:pt x="1644690" y="393102"/>
                  <a:pt x="1644995" y="392987"/>
                  <a:pt x="1645299" y="392835"/>
                </a:cubicBezTo>
                <a:cubicBezTo>
                  <a:pt x="1644995" y="392530"/>
                  <a:pt x="1644804" y="392302"/>
                  <a:pt x="1644728" y="392149"/>
                </a:cubicBezTo>
                <a:cubicBezTo>
                  <a:pt x="1644652" y="391997"/>
                  <a:pt x="1644537" y="391844"/>
                  <a:pt x="1644385" y="391692"/>
                </a:cubicBezTo>
                <a:close/>
                <a:moveTo>
                  <a:pt x="1587235" y="391692"/>
                </a:moveTo>
                <a:cubicBezTo>
                  <a:pt x="1587235" y="391844"/>
                  <a:pt x="1587273" y="391921"/>
                  <a:pt x="1587349" y="391921"/>
                </a:cubicBezTo>
                <a:cubicBezTo>
                  <a:pt x="1587426" y="391921"/>
                  <a:pt x="1587464" y="392073"/>
                  <a:pt x="1587464" y="392378"/>
                </a:cubicBezTo>
                <a:cubicBezTo>
                  <a:pt x="1587616" y="392378"/>
                  <a:pt x="1587692" y="392302"/>
                  <a:pt x="1587692" y="392149"/>
                </a:cubicBezTo>
                <a:cubicBezTo>
                  <a:pt x="1587692" y="391997"/>
                  <a:pt x="1587769" y="391921"/>
                  <a:pt x="1587921" y="391921"/>
                </a:cubicBezTo>
                <a:cubicBezTo>
                  <a:pt x="1587769" y="391768"/>
                  <a:pt x="1587692" y="391692"/>
                  <a:pt x="1587692" y="391692"/>
                </a:cubicBezTo>
                <a:close/>
                <a:moveTo>
                  <a:pt x="1532600" y="391692"/>
                </a:moveTo>
                <a:cubicBezTo>
                  <a:pt x="1533057" y="392302"/>
                  <a:pt x="1533514" y="392797"/>
                  <a:pt x="1533971" y="393178"/>
                </a:cubicBezTo>
                <a:cubicBezTo>
                  <a:pt x="1534428" y="393559"/>
                  <a:pt x="1534886" y="393902"/>
                  <a:pt x="1535343" y="394207"/>
                </a:cubicBezTo>
                <a:cubicBezTo>
                  <a:pt x="1536105" y="393749"/>
                  <a:pt x="1536562" y="393368"/>
                  <a:pt x="1536715" y="393064"/>
                </a:cubicBezTo>
                <a:cubicBezTo>
                  <a:pt x="1537019" y="393368"/>
                  <a:pt x="1537210" y="393635"/>
                  <a:pt x="1537286" y="393864"/>
                </a:cubicBezTo>
                <a:cubicBezTo>
                  <a:pt x="1537362" y="394092"/>
                  <a:pt x="1537553" y="394359"/>
                  <a:pt x="1537857" y="394664"/>
                </a:cubicBezTo>
                <a:cubicBezTo>
                  <a:pt x="1538010" y="394054"/>
                  <a:pt x="1538086" y="393597"/>
                  <a:pt x="1538086" y="393292"/>
                </a:cubicBezTo>
                <a:cubicBezTo>
                  <a:pt x="1538086" y="392987"/>
                  <a:pt x="1538162" y="392683"/>
                  <a:pt x="1538315" y="392378"/>
                </a:cubicBezTo>
                <a:cubicBezTo>
                  <a:pt x="1537400" y="392073"/>
                  <a:pt x="1536486" y="391921"/>
                  <a:pt x="1535572" y="391921"/>
                </a:cubicBezTo>
                <a:cubicBezTo>
                  <a:pt x="1534657" y="391921"/>
                  <a:pt x="1533666" y="391844"/>
                  <a:pt x="1532600" y="391692"/>
                </a:cubicBezTo>
                <a:close/>
                <a:moveTo>
                  <a:pt x="1476021" y="391692"/>
                </a:moveTo>
                <a:cubicBezTo>
                  <a:pt x="1475640" y="391540"/>
                  <a:pt x="1475297" y="391844"/>
                  <a:pt x="1474993" y="392606"/>
                </a:cubicBezTo>
                <a:cubicBezTo>
                  <a:pt x="1475450" y="393216"/>
                  <a:pt x="1476212" y="392987"/>
                  <a:pt x="1477278" y="391921"/>
                </a:cubicBezTo>
                <a:cubicBezTo>
                  <a:pt x="1476821" y="391921"/>
                  <a:pt x="1476402" y="391844"/>
                  <a:pt x="1476021" y="391692"/>
                </a:cubicBezTo>
                <a:close/>
                <a:moveTo>
                  <a:pt x="1349872" y="391692"/>
                </a:moveTo>
                <a:cubicBezTo>
                  <a:pt x="1350025" y="391997"/>
                  <a:pt x="1350063" y="392263"/>
                  <a:pt x="1349986" y="392492"/>
                </a:cubicBezTo>
                <a:lnTo>
                  <a:pt x="1350043" y="392778"/>
                </a:lnTo>
                <a:lnTo>
                  <a:pt x="1350558" y="391921"/>
                </a:lnTo>
                <a:cubicBezTo>
                  <a:pt x="1350253" y="391921"/>
                  <a:pt x="1350025" y="391844"/>
                  <a:pt x="1349872" y="391692"/>
                </a:cubicBezTo>
                <a:close/>
                <a:moveTo>
                  <a:pt x="1305981" y="391692"/>
                </a:moveTo>
                <a:cubicBezTo>
                  <a:pt x="1305676" y="391844"/>
                  <a:pt x="1305409" y="391997"/>
                  <a:pt x="1305181" y="392149"/>
                </a:cubicBezTo>
                <a:cubicBezTo>
                  <a:pt x="1304952" y="392302"/>
                  <a:pt x="1304686" y="392530"/>
                  <a:pt x="1304381" y="392835"/>
                </a:cubicBezTo>
                <a:cubicBezTo>
                  <a:pt x="1304686" y="393140"/>
                  <a:pt x="1304914" y="393330"/>
                  <a:pt x="1305066" y="393406"/>
                </a:cubicBezTo>
                <a:cubicBezTo>
                  <a:pt x="1305219" y="393483"/>
                  <a:pt x="1305371" y="393673"/>
                  <a:pt x="1305524" y="393978"/>
                </a:cubicBezTo>
                <a:cubicBezTo>
                  <a:pt x="1306133" y="393673"/>
                  <a:pt x="1306667" y="393368"/>
                  <a:pt x="1307124" y="393064"/>
                </a:cubicBezTo>
                <a:cubicBezTo>
                  <a:pt x="1306819" y="392759"/>
                  <a:pt x="1306629" y="392492"/>
                  <a:pt x="1306552" y="392263"/>
                </a:cubicBezTo>
                <a:cubicBezTo>
                  <a:pt x="1306476" y="392035"/>
                  <a:pt x="1306286" y="391844"/>
                  <a:pt x="1305981" y="391692"/>
                </a:cubicBezTo>
                <a:close/>
                <a:moveTo>
                  <a:pt x="1285178" y="391692"/>
                </a:moveTo>
                <a:cubicBezTo>
                  <a:pt x="1284721" y="392302"/>
                  <a:pt x="1284340" y="392759"/>
                  <a:pt x="1284035" y="393064"/>
                </a:cubicBezTo>
                <a:cubicBezTo>
                  <a:pt x="1284035" y="393368"/>
                  <a:pt x="1283959" y="393673"/>
                  <a:pt x="1283807" y="393978"/>
                </a:cubicBezTo>
                <a:cubicBezTo>
                  <a:pt x="1284416" y="393673"/>
                  <a:pt x="1284721" y="393521"/>
                  <a:pt x="1284721" y="393521"/>
                </a:cubicBezTo>
                <a:cubicBezTo>
                  <a:pt x="1284721" y="393064"/>
                  <a:pt x="1284874" y="392454"/>
                  <a:pt x="1285178" y="391692"/>
                </a:cubicBezTo>
                <a:close/>
                <a:moveTo>
                  <a:pt x="1278777" y="391692"/>
                </a:moveTo>
                <a:cubicBezTo>
                  <a:pt x="1278625" y="391844"/>
                  <a:pt x="1278549" y="391921"/>
                  <a:pt x="1278549" y="391921"/>
                </a:cubicBezTo>
                <a:lnTo>
                  <a:pt x="1278549" y="392378"/>
                </a:lnTo>
                <a:lnTo>
                  <a:pt x="1278777" y="392378"/>
                </a:lnTo>
                <a:close/>
                <a:moveTo>
                  <a:pt x="1271919" y="391692"/>
                </a:moveTo>
                <a:cubicBezTo>
                  <a:pt x="1271767" y="391844"/>
                  <a:pt x="1271691" y="392073"/>
                  <a:pt x="1271691" y="392378"/>
                </a:cubicBezTo>
                <a:cubicBezTo>
                  <a:pt x="1271843" y="392378"/>
                  <a:pt x="1271958" y="392416"/>
                  <a:pt x="1272034" y="392492"/>
                </a:cubicBezTo>
                <a:cubicBezTo>
                  <a:pt x="1272110" y="392568"/>
                  <a:pt x="1272224" y="392606"/>
                  <a:pt x="1272377" y="392606"/>
                </a:cubicBezTo>
                <a:lnTo>
                  <a:pt x="1272377" y="392378"/>
                </a:lnTo>
                <a:cubicBezTo>
                  <a:pt x="1272529" y="392225"/>
                  <a:pt x="1272605" y="392073"/>
                  <a:pt x="1272605" y="391921"/>
                </a:cubicBezTo>
                <a:cubicBezTo>
                  <a:pt x="1272301" y="391921"/>
                  <a:pt x="1272072" y="391844"/>
                  <a:pt x="1271919" y="391692"/>
                </a:cubicBezTo>
                <a:close/>
                <a:moveTo>
                  <a:pt x="1107708" y="391692"/>
                </a:moveTo>
                <a:cubicBezTo>
                  <a:pt x="1107556" y="391692"/>
                  <a:pt x="1107480" y="391768"/>
                  <a:pt x="1107480" y="391921"/>
                </a:cubicBezTo>
                <a:lnTo>
                  <a:pt x="1107708" y="391921"/>
                </a:lnTo>
                <a:close/>
                <a:moveTo>
                  <a:pt x="1105880" y="391692"/>
                </a:moveTo>
                <a:lnTo>
                  <a:pt x="1105880" y="391921"/>
                </a:lnTo>
                <a:lnTo>
                  <a:pt x="1105880" y="392149"/>
                </a:lnTo>
                <a:cubicBezTo>
                  <a:pt x="1105880" y="392302"/>
                  <a:pt x="1105956" y="392378"/>
                  <a:pt x="1106108" y="392378"/>
                </a:cubicBezTo>
                <a:lnTo>
                  <a:pt x="1106108" y="391692"/>
                </a:lnTo>
                <a:close/>
                <a:moveTo>
                  <a:pt x="1099250" y="391692"/>
                </a:moveTo>
                <a:cubicBezTo>
                  <a:pt x="1099250" y="391844"/>
                  <a:pt x="1099288" y="391921"/>
                  <a:pt x="1099365" y="391921"/>
                </a:cubicBezTo>
                <a:cubicBezTo>
                  <a:pt x="1099441" y="391921"/>
                  <a:pt x="1099479" y="392073"/>
                  <a:pt x="1099479" y="392378"/>
                </a:cubicBezTo>
                <a:cubicBezTo>
                  <a:pt x="1099631" y="392378"/>
                  <a:pt x="1099707" y="392302"/>
                  <a:pt x="1099707" y="392149"/>
                </a:cubicBezTo>
                <a:cubicBezTo>
                  <a:pt x="1099707" y="391997"/>
                  <a:pt x="1099784" y="391921"/>
                  <a:pt x="1099936" y="391921"/>
                </a:cubicBezTo>
                <a:lnTo>
                  <a:pt x="1099707" y="391692"/>
                </a:lnTo>
                <a:close/>
                <a:moveTo>
                  <a:pt x="992494" y="391692"/>
                </a:moveTo>
                <a:cubicBezTo>
                  <a:pt x="992342" y="392149"/>
                  <a:pt x="992037" y="392606"/>
                  <a:pt x="991580" y="393064"/>
                </a:cubicBezTo>
                <a:lnTo>
                  <a:pt x="991808" y="393292"/>
                </a:lnTo>
                <a:cubicBezTo>
                  <a:pt x="991961" y="393445"/>
                  <a:pt x="992113" y="393521"/>
                  <a:pt x="992266" y="393521"/>
                </a:cubicBezTo>
                <a:lnTo>
                  <a:pt x="992951" y="392835"/>
                </a:lnTo>
                <a:cubicBezTo>
                  <a:pt x="992951" y="392530"/>
                  <a:pt x="992913" y="392340"/>
                  <a:pt x="992837" y="392263"/>
                </a:cubicBezTo>
                <a:cubicBezTo>
                  <a:pt x="992761" y="392187"/>
                  <a:pt x="992646" y="391997"/>
                  <a:pt x="992494" y="391692"/>
                </a:cubicBezTo>
                <a:close/>
                <a:moveTo>
                  <a:pt x="742025" y="391692"/>
                </a:moveTo>
                <a:cubicBezTo>
                  <a:pt x="742482" y="392302"/>
                  <a:pt x="742939" y="392797"/>
                  <a:pt x="743396" y="393178"/>
                </a:cubicBezTo>
                <a:cubicBezTo>
                  <a:pt x="743853" y="393559"/>
                  <a:pt x="744311" y="393902"/>
                  <a:pt x="744768" y="394207"/>
                </a:cubicBezTo>
                <a:cubicBezTo>
                  <a:pt x="745530" y="393749"/>
                  <a:pt x="745987" y="393368"/>
                  <a:pt x="746139" y="393064"/>
                </a:cubicBezTo>
                <a:cubicBezTo>
                  <a:pt x="746444" y="393368"/>
                  <a:pt x="746635" y="393635"/>
                  <a:pt x="746711" y="393864"/>
                </a:cubicBezTo>
                <a:cubicBezTo>
                  <a:pt x="746787" y="394092"/>
                  <a:pt x="746978" y="394359"/>
                  <a:pt x="747282" y="394664"/>
                </a:cubicBezTo>
                <a:cubicBezTo>
                  <a:pt x="747435" y="394054"/>
                  <a:pt x="747511" y="393597"/>
                  <a:pt x="747511" y="393292"/>
                </a:cubicBezTo>
                <a:cubicBezTo>
                  <a:pt x="747511" y="392987"/>
                  <a:pt x="747587" y="392683"/>
                  <a:pt x="747740" y="392378"/>
                </a:cubicBezTo>
                <a:cubicBezTo>
                  <a:pt x="746825" y="392073"/>
                  <a:pt x="745911" y="391921"/>
                  <a:pt x="744997" y="391921"/>
                </a:cubicBezTo>
                <a:cubicBezTo>
                  <a:pt x="744082" y="391921"/>
                  <a:pt x="743092" y="391844"/>
                  <a:pt x="742025" y="391692"/>
                </a:cubicBezTo>
                <a:close/>
                <a:moveTo>
                  <a:pt x="685446" y="391692"/>
                </a:moveTo>
                <a:cubicBezTo>
                  <a:pt x="685065" y="391540"/>
                  <a:pt x="684722" y="391844"/>
                  <a:pt x="684418" y="392606"/>
                </a:cubicBezTo>
                <a:cubicBezTo>
                  <a:pt x="684875" y="393216"/>
                  <a:pt x="685637" y="392987"/>
                  <a:pt x="686703" y="391921"/>
                </a:cubicBezTo>
                <a:cubicBezTo>
                  <a:pt x="686246" y="391921"/>
                  <a:pt x="685827" y="391844"/>
                  <a:pt x="685446" y="391692"/>
                </a:cubicBezTo>
                <a:close/>
                <a:moveTo>
                  <a:pt x="629858" y="391692"/>
                </a:moveTo>
                <a:cubicBezTo>
                  <a:pt x="628487" y="392454"/>
                  <a:pt x="628182" y="393292"/>
                  <a:pt x="628944" y="394207"/>
                </a:cubicBezTo>
                <a:cubicBezTo>
                  <a:pt x="629249" y="393902"/>
                  <a:pt x="629401" y="393559"/>
                  <a:pt x="629401" y="393178"/>
                </a:cubicBezTo>
                <a:cubicBezTo>
                  <a:pt x="629401" y="392797"/>
                  <a:pt x="629553" y="392302"/>
                  <a:pt x="629858" y="391692"/>
                </a:cubicBezTo>
                <a:close/>
                <a:moveTo>
                  <a:pt x="569737" y="391692"/>
                </a:moveTo>
                <a:cubicBezTo>
                  <a:pt x="569737" y="391844"/>
                  <a:pt x="569698" y="391921"/>
                  <a:pt x="569622" y="391921"/>
                </a:cubicBezTo>
                <a:cubicBezTo>
                  <a:pt x="569546" y="391921"/>
                  <a:pt x="569508" y="392073"/>
                  <a:pt x="569508" y="392378"/>
                </a:cubicBezTo>
                <a:lnTo>
                  <a:pt x="569965" y="392378"/>
                </a:lnTo>
                <a:cubicBezTo>
                  <a:pt x="569965" y="392530"/>
                  <a:pt x="569927" y="392644"/>
                  <a:pt x="569851" y="392721"/>
                </a:cubicBezTo>
                <a:cubicBezTo>
                  <a:pt x="569775" y="392797"/>
                  <a:pt x="569737" y="392911"/>
                  <a:pt x="569737" y="393064"/>
                </a:cubicBezTo>
                <a:cubicBezTo>
                  <a:pt x="568974" y="392911"/>
                  <a:pt x="568479" y="393064"/>
                  <a:pt x="568251" y="393521"/>
                </a:cubicBezTo>
                <a:cubicBezTo>
                  <a:pt x="568022" y="393978"/>
                  <a:pt x="567679" y="394359"/>
                  <a:pt x="567222" y="394664"/>
                </a:cubicBezTo>
                <a:lnTo>
                  <a:pt x="567222" y="396188"/>
                </a:lnTo>
                <a:lnTo>
                  <a:pt x="567679" y="396035"/>
                </a:lnTo>
                <a:cubicBezTo>
                  <a:pt x="567831" y="396035"/>
                  <a:pt x="567984" y="395959"/>
                  <a:pt x="568136" y="395807"/>
                </a:cubicBezTo>
                <a:cubicBezTo>
                  <a:pt x="568289" y="395807"/>
                  <a:pt x="568441" y="395731"/>
                  <a:pt x="568594" y="395578"/>
                </a:cubicBezTo>
                <a:cubicBezTo>
                  <a:pt x="568898" y="394816"/>
                  <a:pt x="569127" y="394283"/>
                  <a:pt x="569279" y="393978"/>
                </a:cubicBezTo>
                <a:cubicBezTo>
                  <a:pt x="569432" y="393673"/>
                  <a:pt x="569584" y="393368"/>
                  <a:pt x="569737" y="393064"/>
                </a:cubicBezTo>
                <a:cubicBezTo>
                  <a:pt x="569889" y="392911"/>
                  <a:pt x="569965" y="392835"/>
                  <a:pt x="569965" y="392835"/>
                </a:cubicBezTo>
                <a:lnTo>
                  <a:pt x="569965" y="392378"/>
                </a:lnTo>
                <a:cubicBezTo>
                  <a:pt x="569813" y="392378"/>
                  <a:pt x="569737" y="392302"/>
                  <a:pt x="569737" y="392149"/>
                </a:cubicBezTo>
                <a:close/>
                <a:moveTo>
                  <a:pt x="416422" y="391692"/>
                </a:moveTo>
                <a:cubicBezTo>
                  <a:pt x="416574" y="391997"/>
                  <a:pt x="416613" y="392263"/>
                  <a:pt x="416537" y="392492"/>
                </a:cubicBezTo>
                <a:lnTo>
                  <a:pt x="416594" y="392778"/>
                </a:lnTo>
                <a:lnTo>
                  <a:pt x="417108" y="391921"/>
                </a:lnTo>
                <a:cubicBezTo>
                  <a:pt x="416803" y="391921"/>
                  <a:pt x="416574" y="391844"/>
                  <a:pt x="416422" y="391692"/>
                </a:cubicBezTo>
                <a:close/>
                <a:moveTo>
                  <a:pt x="372531" y="391692"/>
                </a:moveTo>
                <a:cubicBezTo>
                  <a:pt x="372226" y="391844"/>
                  <a:pt x="371959" y="391997"/>
                  <a:pt x="371731" y="392149"/>
                </a:cubicBezTo>
                <a:cubicBezTo>
                  <a:pt x="371502" y="392302"/>
                  <a:pt x="371235" y="392530"/>
                  <a:pt x="370931" y="392835"/>
                </a:cubicBezTo>
                <a:cubicBezTo>
                  <a:pt x="371235" y="393140"/>
                  <a:pt x="371464" y="393330"/>
                  <a:pt x="371617" y="393406"/>
                </a:cubicBezTo>
                <a:cubicBezTo>
                  <a:pt x="371769" y="393483"/>
                  <a:pt x="371921" y="393673"/>
                  <a:pt x="372074" y="393978"/>
                </a:cubicBezTo>
                <a:cubicBezTo>
                  <a:pt x="372683" y="393673"/>
                  <a:pt x="373217" y="393368"/>
                  <a:pt x="373674" y="393064"/>
                </a:cubicBezTo>
                <a:cubicBezTo>
                  <a:pt x="373369" y="392759"/>
                  <a:pt x="373179" y="392492"/>
                  <a:pt x="373102" y="392263"/>
                </a:cubicBezTo>
                <a:cubicBezTo>
                  <a:pt x="373026" y="392035"/>
                  <a:pt x="372836" y="391844"/>
                  <a:pt x="372531" y="391692"/>
                </a:cubicBezTo>
                <a:close/>
                <a:moveTo>
                  <a:pt x="351728" y="391692"/>
                </a:moveTo>
                <a:cubicBezTo>
                  <a:pt x="351271" y="392302"/>
                  <a:pt x="350890" y="392759"/>
                  <a:pt x="350585" y="393064"/>
                </a:cubicBezTo>
                <a:cubicBezTo>
                  <a:pt x="350585" y="393368"/>
                  <a:pt x="350509" y="393673"/>
                  <a:pt x="350357" y="393978"/>
                </a:cubicBezTo>
                <a:cubicBezTo>
                  <a:pt x="350966" y="393673"/>
                  <a:pt x="351271" y="393521"/>
                  <a:pt x="351271" y="393521"/>
                </a:cubicBezTo>
                <a:cubicBezTo>
                  <a:pt x="351271" y="393064"/>
                  <a:pt x="351423" y="392454"/>
                  <a:pt x="351728" y="391692"/>
                </a:cubicBezTo>
                <a:close/>
                <a:moveTo>
                  <a:pt x="345327" y="391692"/>
                </a:moveTo>
                <a:cubicBezTo>
                  <a:pt x="345175" y="391844"/>
                  <a:pt x="345099" y="391921"/>
                  <a:pt x="345099" y="391921"/>
                </a:cubicBezTo>
                <a:lnTo>
                  <a:pt x="345099" y="392378"/>
                </a:lnTo>
                <a:lnTo>
                  <a:pt x="345327" y="392378"/>
                </a:lnTo>
                <a:close/>
                <a:moveTo>
                  <a:pt x="338469" y="391692"/>
                </a:moveTo>
                <a:cubicBezTo>
                  <a:pt x="338317" y="391844"/>
                  <a:pt x="338241" y="392073"/>
                  <a:pt x="338241" y="392378"/>
                </a:cubicBezTo>
                <a:cubicBezTo>
                  <a:pt x="338393" y="392378"/>
                  <a:pt x="338508" y="392416"/>
                  <a:pt x="338584" y="392492"/>
                </a:cubicBezTo>
                <a:cubicBezTo>
                  <a:pt x="338660" y="392568"/>
                  <a:pt x="338774" y="392606"/>
                  <a:pt x="338927" y="392606"/>
                </a:cubicBezTo>
                <a:lnTo>
                  <a:pt x="338927" y="392378"/>
                </a:lnTo>
                <a:cubicBezTo>
                  <a:pt x="339079" y="392225"/>
                  <a:pt x="339155" y="392073"/>
                  <a:pt x="339155" y="391921"/>
                </a:cubicBezTo>
                <a:cubicBezTo>
                  <a:pt x="338851" y="391921"/>
                  <a:pt x="338622" y="391844"/>
                  <a:pt x="338469" y="391692"/>
                </a:cubicBezTo>
                <a:close/>
                <a:moveTo>
                  <a:pt x="297169" y="391692"/>
                </a:moveTo>
                <a:cubicBezTo>
                  <a:pt x="297474" y="391844"/>
                  <a:pt x="297626" y="392073"/>
                  <a:pt x="297626" y="392378"/>
                </a:cubicBezTo>
                <a:cubicBezTo>
                  <a:pt x="297779" y="392073"/>
                  <a:pt x="297931" y="391921"/>
                  <a:pt x="298083" y="391921"/>
                </a:cubicBezTo>
                <a:lnTo>
                  <a:pt x="298083" y="391692"/>
                </a:lnTo>
                <a:close/>
                <a:moveTo>
                  <a:pt x="290768" y="391692"/>
                </a:moveTo>
                <a:cubicBezTo>
                  <a:pt x="290768" y="391844"/>
                  <a:pt x="290844" y="391921"/>
                  <a:pt x="290997" y="391921"/>
                </a:cubicBezTo>
                <a:lnTo>
                  <a:pt x="291454" y="391921"/>
                </a:lnTo>
                <a:lnTo>
                  <a:pt x="291454" y="391692"/>
                </a:lnTo>
                <a:close/>
                <a:moveTo>
                  <a:pt x="72760" y="391692"/>
                </a:moveTo>
                <a:cubicBezTo>
                  <a:pt x="72455" y="391997"/>
                  <a:pt x="72227" y="392263"/>
                  <a:pt x="72074" y="392492"/>
                </a:cubicBezTo>
                <a:cubicBezTo>
                  <a:pt x="71922" y="392721"/>
                  <a:pt x="71617" y="393064"/>
                  <a:pt x="71160" y="393521"/>
                </a:cubicBezTo>
                <a:cubicBezTo>
                  <a:pt x="71922" y="393368"/>
                  <a:pt x="72455" y="393254"/>
                  <a:pt x="72760" y="393178"/>
                </a:cubicBezTo>
                <a:cubicBezTo>
                  <a:pt x="73065" y="393102"/>
                  <a:pt x="73370" y="392987"/>
                  <a:pt x="73675" y="392835"/>
                </a:cubicBezTo>
                <a:cubicBezTo>
                  <a:pt x="73370" y="392530"/>
                  <a:pt x="73179" y="392302"/>
                  <a:pt x="73103" y="392149"/>
                </a:cubicBezTo>
                <a:cubicBezTo>
                  <a:pt x="73027" y="391997"/>
                  <a:pt x="72913" y="391844"/>
                  <a:pt x="72760" y="391692"/>
                </a:cubicBezTo>
                <a:close/>
                <a:moveTo>
                  <a:pt x="15610" y="391692"/>
                </a:moveTo>
                <a:cubicBezTo>
                  <a:pt x="15610" y="391844"/>
                  <a:pt x="15648" y="391921"/>
                  <a:pt x="15724" y="391921"/>
                </a:cubicBezTo>
                <a:cubicBezTo>
                  <a:pt x="15801" y="391921"/>
                  <a:pt x="15839" y="392073"/>
                  <a:pt x="15839" y="392378"/>
                </a:cubicBezTo>
                <a:cubicBezTo>
                  <a:pt x="15991" y="392378"/>
                  <a:pt x="16067" y="392302"/>
                  <a:pt x="16067" y="392149"/>
                </a:cubicBezTo>
                <a:cubicBezTo>
                  <a:pt x="16067" y="391997"/>
                  <a:pt x="16144" y="391921"/>
                  <a:pt x="16296" y="391921"/>
                </a:cubicBezTo>
                <a:cubicBezTo>
                  <a:pt x="16144" y="391768"/>
                  <a:pt x="16067" y="391692"/>
                  <a:pt x="16067" y="391692"/>
                </a:cubicBezTo>
                <a:close/>
                <a:moveTo>
                  <a:pt x="287905" y="391494"/>
                </a:moveTo>
                <a:lnTo>
                  <a:pt x="287111" y="392606"/>
                </a:lnTo>
                <a:lnTo>
                  <a:pt x="288201" y="392824"/>
                </a:lnTo>
                <a:close/>
                <a:moveTo>
                  <a:pt x="1771563" y="391463"/>
                </a:moveTo>
                <a:cubicBezTo>
                  <a:pt x="1771411" y="391463"/>
                  <a:pt x="1771258" y="391540"/>
                  <a:pt x="1771106" y="391692"/>
                </a:cubicBezTo>
                <a:cubicBezTo>
                  <a:pt x="1771106" y="391997"/>
                  <a:pt x="1771068" y="392263"/>
                  <a:pt x="1770991" y="392492"/>
                </a:cubicBezTo>
                <a:cubicBezTo>
                  <a:pt x="1770915" y="392721"/>
                  <a:pt x="1770877" y="392987"/>
                  <a:pt x="1770877" y="393292"/>
                </a:cubicBezTo>
                <a:lnTo>
                  <a:pt x="1771334" y="393292"/>
                </a:lnTo>
                <a:cubicBezTo>
                  <a:pt x="1771334" y="392987"/>
                  <a:pt x="1771372" y="392721"/>
                  <a:pt x="1771449" y="392492"/>
                </a:cubicBezTo>
                <a:cubicBezTo>
                  <a:pt x="1771525" y="392263"/>
                  <a:pt x="1771563" y="391921"/>
                  <a:pt x="1771563" y="391463"/>
                </a:cubicBezTo>
                <a:close/>
                <a:moveTo>
                  <a:pt x="1483908" y="391463"/>
                </a:moveTo>
                <a:cubicBezTo>
                  <a:pt x="1482994" y="392378"/>
                  <a:pt x="1482231" y="392987"/>
                  <a:pt x="1481622" y="393292"/>
                </a:cubicBezTo>
                <a:cubicBezTo>
                  <a:pt x="1482079" y="393445"/>
                  <a:pt x="1482422" y="393521"/>
                  <a:pt x="1482651" y="393521"/>
                </a:cubicBezTo>
                <a:cubicBezTo>
                  <a:pt x="1482879" y="393521"/>
                  <a:pt x="1483222" y="393597"/>
                  <a:pt x="1483679" y="393749"/>
                </a:cubicBezTo>
                <a:cubicBezTo>
                  <a:pt x="1483679" y="392835"/>
                  <a:pt x="1483756" y="392073"/>
                  <a:pt x="1483908" y="391463"/>
                </a:cubicBezTo>
                <a:close/>
                <a:moveTo>
                  <a:pt x="1480707" y="391463"/>
                </a:moveTo>
                <a:cubicBezTo>
                  <a:pt x="1480555" y="391463"/>
                  <a:pt x="1480403" y="391540"/>
                  <a:pt x="1480250" y="391692"/>
                </a:cubicBezTo>
                <a:cubicBezTo>
                  <a:pt x="1480403" y="391844"/>
                  <a:pt x="1480479" y="392225"/>
                  <a:pt x="1480479" y="392835"/>
                </a:cubicBezTo>
                <a:cubicBezTo>
                  <a:pt x="1480631" y="392835"/>
                  <a:pt x="1480860" y="392759"/>
                  <a:pt x="1481165" y="392606"/>
                </a:cubicBezTo>
                <a:cubicBezTo>
                  <a:pt x="1480860" y="392302"/>
                  <a:pt x="1480707" y="391921"/>
                  <a:pt x="1480707" y="391463"/>
                </a:cubicBezTo>
                <a:close/>
                <a:moveTo>
                  <a:pt x="1442912" y="391463"/>
                </a:moveTo>
                <a:cubicBezTo>
                  <a:pt x="1442608" y="391616"/>
                  <a:pt x="1442303" y="391806"/>
                  <a:pt x="1441998" y="392035"/>
                </a:cubicBezTo>
                <a:cubicBezTo>
                  <a:pt x="1441693" y="392263"/>
                  <a:pt x="1441312" y="392530"/>
                  <a:pt x="1440855" y="392835"/>
                </a:cubicBezTo>
                <a:cubicBezTo>
                  <a:pt x="1441617" y="393140"/>
                  <a:pt x="1442074" y="393216"/>
                  <a:pt x="1442227" y="393064"/>
                </a:cubicBezTo>
                <a:cubicBezTo>
                  <a:pt x="1442379" y="392911"/>
                  <a:pt x="1442608" y="392454"/>
                  <a:pt x="1442912" y="391692"/>
                </a:cubicBezTo>
                <a:cubicBezTo>
                  <a:pt x="1442760" y="391692"/>
                  <a:pt x="1442760" y="391616"/>
                  <a:pt x="1442912" y="391463"/>
                </a:cubicBezTo>
                <a:close/>
                <a:moveTo>
                  <a:pt x="896939" y="391463"/>
                </a:moveTo>
                <a:cubicBezTo>
                  <a:pt x="896787" y="391616"/>
                  <a:pt x="896711" y="391921"/>
                  <a:pt x="896711" y="392378"/>
                </a:cubicBezTo>
                <a:lnTo>
                  <a:pt x="896939" y="392378"/>
                </a:lnTo>
                <a:cubicBezTo>
                  <a:pt x="896939" y="391921"/>
                  <a:pt x="897016" y="391616"/>
                  <a:pt x="897168" y="391463"/>
                </a:cubicBezTo>
                <a:close/>
                <a:moveTo>
                  <a:pt x="693333" y="391463"/>
                </a:moveTo>
                <a:cubicBezTo>
                  <a:pt x="692418" y="392378"/>
                  <a:pt x="691656" y="392987"/>
                  <a:pt x="691047" y="393292"/>
                </a:cubicBezTo>
                <a:cubicBezTo>
                  <a:pt x="691504" y="393445"/>
                  <a:pt x="691847" y="393521"/>
                  <a:pt x="692076" y="393521"/>
                </a:cubicBezTo>
                <a:cubicBezTo>
                  <a:pt x="692304" y="393521"/>
                  <a:pt x="692647" y="393597"/>
                  <a:pt x="693104" y="393749"/>
                </a:cubicBezTo>
                <a:cubicBezTo>
                  <a:pt x="693104" y="392835"/>
                  <a:pt x="693181" y="392073"/>
                  <a:pt x="693333" y="391463"/>
                </a:cubicBezTo>
                <a:close/>
                <a:moveTo>
                  <a:pt x="690132" y="391463"/>
                </a:moveTo>
                <a:cubicBezTo>
                  <a:pt x="689980" y="391463"/>
                  <a:pt x="689828" y="391540"/>
                  <a:pt x="689675" y="391692"/>
                </a:cubicBezTo>
                <a:cubicBezTo>
                  <a:pt x="689828" y="391844"/>
                  <a:pt x="689904" y="392225"/>
                  <a:pt x="689904" y="392835"/>
                </a:cubicBezTo>
                <a:cubicBezTo>
                  <a:pt x="690056" y="392835"/>
                  <a:pt x="690285" y="392759"/>
                  <a:pt x="690590" y="392606"/>
                </a:cubicBezTo>
                <a:cubicBezTo>
                  <a:pt x="690285" y="392302"/>
                  <a:pt x="690132" y="391921"/>
                  <a:pt x="690132" y="391463"/>
                </a:cubicBezTo>
                <a:close/>
                <a:moveTo>
                  <a:pt x="638088" y="391463"/>
                </a:moveTo>
                <a:cubicBezTo>
                  <a:pt x="637935" y="391463"/>
                  <a:pt x="637783" y="391540"/>
                  <a:pt x="637631" y="391692"/>
                </a:cubicBezTo>
                <a:cubicBezTo>
                  <a:pt x="637631" y="391997"/>
                  <a:pt x="637592" y="392263"/>
                  <a:pt x="637516" y="392492"/>
                </a:cubicBezTo>
                <a:cubicBezTo>
                  <a:pt x="637440" y="392721"/>
                  <a:pt x="637402" y="392987"/>
                  <a:pt x="637402" y="393292"/>
                </a:cubicBezTo>
                <a:lnTo>
                  <a:pt x="637859" y="393292"/>
                </a:lnTo>
                <a:cubicBezTo>
                  <a:pt x="637859" y="392987"/>
                  <a:pt x="637897" y="392721"/>
                  <a:pt x="637974" y="392492"/>
                </a:cubicBezTo>
                <a:cubicBezTo>
                  <a:pt x="638050" y="392263"/>
                  <a:pt x="638088" y="391921"/>
                  <a:pt x="638088" y="391463"/>
                </a:cubicBezTo>
                <a:close/>
                <a:moveTo>
                  <a:pt x="134558" y="391463"/>
                </a:moveTo>
                <a:cubicBezTo>
                  <a:pt x="134253" y="391768"/>
                  <a:pt x="133949" y="391997"/>
                  <a:pt x="133644" y="392149"/>
                </a:cubicBezTo>
                <a:cubicBezTo>
                  <a:pt x="133339" y="392302"/>
                  <a:pt x="133034" y="392530"/>
                  <a:pt x="132730" y="392835"/>
                </a:cubicBezTo>
                <a:cubicBezTo>
                  <a:pt x="133034" y="393140"/>
                  <a:pt x="133263" y="393330"/>
                  <a:pt x="133415" y="393406"/>
                </a:cubicBezTo>
                <a:cubicBezTo>
                  <a:pt x="133568" y="393483"/>
                  <a:pt x="133720" y="393673"/>
                  <a:pt x="133873" y="393978"/>
                </a:cubicBezTo>
                <a:cubicBezTo>
                  <a:pt x="134177" y="393673"/>
                  <a:pt x="134444" y="393445"/>
                  <a:pt x="134673" y="393292"/>
                </a:cubicBezTo>
                <a:cubicBezTo>
                  <a:pt x="134901" y="393140"/>
                  <a:pt x="135168" y="392987"/>
                  <a:pt x="135473" y="392835"/>
                </a:cubicBezTo>
                <a:cubicBezTo>
                  <a:pt x="135168" y="392530"/>
                  <a:pt x="134863" y="392073"/>
                  <a:pt x="134558" y="391463"/>
                </a:cubicBezTo>
                <a:close/>
                <a:moveTo>
                  <a:pt x="1931049" y="391235"/>
                </a:moveTo>
                <a:cubicBezTo>
                  <a:pt x="1931202" y="391387"/>
                  <a:pt x="1931354" y="391463"/>
                  <a:pt x="1931507" y="391463"/>
                </a:cubicBezTo>
                <a:cubicBezTo>
                  <a:pt x="1931354" y="391311"/>
                  <a:pt x="1931278" y="391235"/>
                  <a:pt x="1931278" y="391235"/>
                </a:cubicBezTo>
                <a:close/>
                <a:moveTo>
                  <a:pt x="1705040" y="391235"/>
                </a:moveTo>
                <a:lnTo>
                  <a:pt x="1705040" y="391463"/>
                </a:lnTo>
                <a:lnTo>
                  <a:pt x="1705269" y="391235"/>
                </a:lnTo>
                <a:close/>
                <a:moveTo>
                  <a:pt x="1478422" y="391235"/>
                </a:moveTo>
                <a:cubicBezTo>
                  <a:pt x="1478422" y="391387"/>
                  <a:pt x="1478498" y="391463"/>
                  <a:pt x="1478650" y="391463"/>
                </a:cubicBezTo>
                <a:lnTo>
                  <a:pt x="1478650" y="391235"/>
                </a:lnTo>
                <a:close/>
                <a:moveTo>
                  <a:pt x="1369074" y="391235"/>
                </a:moveTo>
                <a:cubicBezTo>
                  <a:pt x="1369227" y="391387"/>
                  <a:pt x="1369379" y="391463"/>
                  <a:pt x="1369532" y="391463"/>
                </a:cubicBezTo>
                <a:cubicBezTo>
                  <a:pt x="1369379" y="391311"/>
                  <a:pt x="1369303" y="391235"/>
                  <a:pt x="1369303" y="391235"/>
                </a:cubicBezTo>
                <a:close/>
                <a:moveTo>
                  <a:pt x="1104737" y="391235"/>
                </a:moveTo>
                <a:cubicBezTo>
                  <a:pt x="1104737" y="391387"/>
                  <a:pt x="1104813" y="391463"/>
                  <a:pt x="1104965" y="391463"/>
                </a:cubicBezTo>
                <a:lnTo>
                  <a:pt x="1104965" y="391235"/>
                </a:lnTo>
                <a:close/>
                <a:moveTo>
                  <a:pt x="1057874" y="391235"/>
                </a:moveTo>
                <a:lnTo>
                  <a:pt x="1057645" y="391463"/>
                </a:lnTo>
                <a:cubicBezTo>
                  <a:pt x="1057645" y="391768"/>
                  <a:pt x="1057683" y="391997"/>
                  <a:pt x="1057759" y="392149"/>
                </a:cubicBezTo>
                <a:cubicBezTo>
                  <a:pt x="1057836" y="392302"/>
                  <a:pt x="1057874" y="392530"/>
                  <a:pt x="1057874" y="392835"/>
                </a:cubicBezTo>
                <a:lnTo>
                  <a:pt x="1058331" y="392606"/>
                </a:lnTo>
                <a:lnTo>
                  <a:pt x="1058331" y="391692"/>
                </a:lnTo>
                <a:cubicBezTo>
                  <a:pt x="1058331" y="391692"/>
                  <a:pt x="1058178" y="391540"/>
                  <a:pt x="1057874" y="391235"/>
                </a:cubicBezTo>
                <a:close/>
                <a:moveTo>
                  <a:pt x="1043015" y="391235"/>
                </a:moveTo>
                <a:cubicBezTo>
                  <a:pt x="1043015" y="391387"/>
                  <a:pt x="1043091" y="391463"/>
                  <a:pt x="1043243" y="391463"/>
                </a:cubicBezTo>
                <a:lnTo>
                  <a:pt x="1043243" y="391235"/>
                </a:lnTo>
                <a:close/>
                <a:moveTo>
                  <a:pt x="687846" y="391235"/>
                </a:moveTo>
                <a:cubicBezTo>
                  <a:pt x="687846" y="391387"/>
                  <a:pt x="687923" y="391463"/>
                  <a:pt x="688075" y="391463"/>
                </a:cubicBezTo>
                <a:lnTo>
                  <a:pt x="688075" y="391235"/>
                </a:lnTo>
                <a:close/>
                <a:moveTo>
                  <a:pt x="571565" y="391235"/>
                </a:moveTo>
                <a:lnTo>
                  <a:pt x="571565" y="391463"/>
                </a:lnTo>
                <a:lnTo>
                  <a:pt x="571794" y="391235"/>
                </a:lnTo>
                <a:close/>
                <a:moveTo>
                  <a:pt x="435625" y="391235"/>
                </a:moveTo>
                <a:cubicBezTo>
                  <a:pt x="435777" y="391387"/>
                  <a:pt x="435929" y="391463"/>
                  <a:pt x="436082" y="391463"/>
                </a:cubicBezTo>
                <a:cubicBezTo>
                  <a:pt x="435929" y="391311"/>
                  <a:pt x="435853" y="391235"/>
                  <a:pt x="435853" y="391235"/>
                </a:cubicBezTo>
                <a:close/>
                <a:moveTo>
                  <a:pt x="296255" y="391235"/>
                </a:moveTo>
                <a:lnTo>
                  <a:pt x="296483" y="391463"/>
                </a:lnTo>
                <a:cubicBezTo>
                  <a:pt x="296636" y="391463"/>
                  <a:pt x="296712" y="391387"/>
                  <a:pt x="296712" y="391235"/>
                </a:cubicBezTo>
                <a:close/>
                <a:moveTo>
                  <a:pt x="251220" y="391235"/>
                </a:moveTo>
                <a:lnTo>
                  <a:pt x="251449" y="391463"/>
                </a:lnTo>
                <a:lnTo>
                  <a:pt x="251449" y="391235"/>
                </a:lnTo>
                <a:close/>
                <a:moveTo>
                  <a:pt x="250078" y="391235"/>
                </a:moveTo>
                <a:cubicBezTo>
                  <a:pt x="250078" y="391387"/>
                  <a:pt x="250154" y="391463"/>
                  <a:pt x="250306" y="391463"/>
                </a:cubicBezTo>
                <a:lnTo>
                  <a:pt x="250306" y="391235"/>
                </a:lnTo>
                <a:close/>
                <a:moveTo>
                  <a:pt x="245048" y="391235"/>
                </a:moveTo>
                <a:cubicBezTo>
                  <a:pt x="244743" y="391387"/>
                  <a:pt x="244591" y="391463"/>
                  <a:pt x="244591" y="391463"/>
                </a:cubicBezTo>
                <a:cubicBezTo>
                  <a:pt x="244439" y="391463"/>
                  <a:pt x="244362" y="391540"/>
                  <a:pt x="244362" y="391692"/>
                </a:cubicBezTo>
                <a:cubicBezTo>
                  <a:pt x="244667" y="391997"/>
                  <a:pt x="244896" y="392225"/>
                  <a:pt x="245048" y="392378"/>
                </a:cubicBezTo>
                <a:cubicBezTo>
                  <a:pt x="245201" y="392530"/>
                  <a:pt x="245353" y="392683"/>
                  <a:pt x="245506" y="392835"/>
                </a:cubicBezTo>
                <a:cubicBezTo>
                  <a:pt x="246115" y="392530"/>
                  <a:pt x="246344" y="392378"/>
                  <a:pt x="246191" y="392378"/>
                </a:cubicBezTo>
                <a:cubicBezTo>
                  <a:pt x="245887" y="392073"/>
                  <a:pt x="245696" y="391844"/>
                  <a:pt x="245620" y="391692"/>
                </a:cubicBezTo>
                <a:cubicBezTo>
                  <a:pt x="245544" y="391540"/>
                  <a:pt x="245353" y="391387"/>
                  <a:pt x="245048" y="391235"/>
                </a:cubicBezTo>
                <a:close/>
                <a:moveTo>
                  <a:pt x="1940651" y="391006"/>
                </a:moveTo>
                <a:lnTo>
                  <a:pt x="1939279" y="392378"/>
                </a:lnTo>
                <a:cubicBezTo>
                  <a:pt x="1940041" y="392378"/>
                  <a:pt x="1940460" y="392340"/>
                  <a:pt x="1940536" y="392263"/>
                </a:cubicBezTo>
                <a:cubicBezTo>
                  <a:pt x="1940613" y="392187"/>
                  <a:pt x="1940651" y="391768"/>
                  <a:pt x="1940651" y="391006"/>
                </a:cubicBezTo>
                <a:close/>
                <a:moveTo>
                  <a:pt x="1908418" y="391006"/>
                </a:moveTo>
                <a:cubicBezTo>
                  <a:pt x="1907808" y="391311"/>
                  <a:pt x="1907275" y="391540"/>
                  <a:pt x="1906818" y="391692"/>
                </a:cubicBezTo>
                <a:cubicBezTo>
                  <a:pt x="1906970" y="391540"/>
                  <a:pt x="1906970" y="391387"/>
                  <a:pt x="1906818" y="391235"/>
                </a:cubicBezTo>
                <a:cubicBezTo>
                  <a:pt x="1906818" y="391387"/>
                  <a:pt x="1906665" y="391540"/>
                  <a:pt x="1906361" y="391692"/>
                </a:cubicBezTo>
                <a:lnTo>
                  <a:pt x="1905903" y="391692"/>
                </a:lnTo>
                <a:lnTo>
                  <a:pt x="1905903" y="392149"/>
                </a:lnTo>
                <a:lnTo>
                  <a:pt x="1906361" y="391692"/>
                </a:lnTo>
                <a:lnTo>
                  <a:pt x="1906818" y="391692"/>
                </a:lnTo>
                <a:lnTo>
                  <a:pt x="1907047" y="391692"/>
                </a:lnTo>
                <a:cubicBezTo>
                  <a:pt x="1907199" y="392149"/>
                  <a:pt x="1907313" y="392568"/>
                  <a:pt x="1907389" y="392949"/>
                </a:cubicBezTo>
                <a:cubicBezTo>
                  <a:pt x="1907466" y="393330"/>
                  <a:pt x="1907732" y="393673"/>
                  <a:pt x="1908190" y="393978"/>
                </a:cubicBezTo>
                <a:cubicBezTo>
                  <a:pt x="1908494" y="393826"/>
                  <a:pt x="1908799" y="393597"/>
                  <a:pt x="1909104" y="393292"/>
                </a:cubicBezTo>
                <a:cubicBezTo>
                  <a:pt x="1908799" y="392987"/>
                  <a:pt x="1908418" y="392835"/>
                  <a:pt x="1907961" y="392835"/>
                </a:cubicBezTo>
                <a:cubicBezTo>
                  <a:pt x="1908418" y="392683"/>
                  <a:pt x="1908875" y="392378"/>
                  <a:pt x="1909332" y="391921"/>
                </a:cubicBezTo>
                <a:cubicBezTo>
                  <a:pt x="1909028" y="391768"/>
                  <a:pt x="1908875" y="391654"/>
                  <a:pt x="1908875" y="391578"/>
                </a:cubicBezTo>
                <a:cubicBezTo>
                  <a:pt x="1908875" y="391501"/>
                  <a:pt x="1908723" y="391311"/>
                  <a:pt x="1908418" y="391006"/>
                </a:cubicBezTo>
                <a:close/>
                <a:moveTo>
                  <a:pt x="1837323" y="391006"/>
                </a:moveTo>
                <a:cubicBezTo>
                  <a:pt x="1837171" y="391311"/>
                  <a:pt x="1837095" y="391654"/>
                  <a:pt x="1837095" y="392035"/>
                </a:cubicBezTo>
                <a:cubicBezTo>
                  <a:pt x="1837095" y="392416"/>
                  <a:pt x="1837019" y="392759"/>
                  <a:pt x="1836866" y="393064"/>
                </a:cubicBezTo>
                <a:cubicBezTo>
                  <a:pt x="1836866" y="393216"/>
                  <a:pt x="1837323" y="393445"/>
                  <a:pt x="1838238" y="393749"/>
                </a:cubicBezTo>
                <a:cubicBezTo>
                  <a:pt x="1837933" y="392225"/>
                  <a:pt x="1837781" y="391311"/>
                  <a:pt x="1837781" y="391006"/>
                </a:cubicBezTo>
                <a:close/>
                <a:moveTo>
                  <a:pt x="1765619" y="391006"/>
                </a:moveTo>
                <a:cubicBezTo>
                  <a:pt x="1765619" y="391159"/>
                  <a:pt x="1765467" y="391692"/>
                  <a:pt x="1765162" y="392606"/>
                </a:cubicBezTo>
                <a:cubicBezTo>
                  <a:pt x="1765315" y="392606"/>
                  <a:pt x="1765391" y="392683"/>
                  <a:pt x="1765391" y="392835"/>
                </a:cubicBezTo>
                <a:cubicBezTo>
                  <a:pt x="1765543" y="392530"/>
                  <a:pt x="1765657" y="392263"/>
                  <a:pt x="1765734" y="392035"/>
                </a:cubicBezTo>
                <a:cubicBezTo>
                  <a:pt x="1765810" y="391806"/>
                  <a:pt x="1766000" y="391540"/>
                  <a:pt x="1766305" y="391235"/>
                </a:cubicBezTo>
                <a:cubicBezTo>
                  <a:pt x="1766000" y="391235"/>
                  <a:pt x="1765772" y="391159"/>
                  <a:pt x="1765619" y="391006"/>
                </a:cubicBezTo>
                <a:close/>
                <a:moveTo>
                  <a:pt x="1700011" y="391006"/>
                </a:moveTo>
                <a:cubicBezTo>
                  <a:pt x="1699554" y="391311"/>
                  <a:pt x="1699059" y="391463"/>
                  <a:pt x="1698525" y="391463"/>
                </a:cubicBezTo>
                <a:lnTo>
                  <a:pt x="1697045" y="392450"/>
                </a:lnTo>
                <a:lnTo>
                  <a:pt x="1698297" y="392835"/>
                </a:lnTo>
                <a:cubicBezTo>
                  <a:pt x="1698525" y="393445"/>
                  <a:pt x="1698792" y="393826"/>
                  <a:pt x="1699097" y="393978"/>
                </a:cubicBezTo>
                <a:cubicBezTo>
                  <a:pt x="1699859" y="393521"/>
                  <a:pt x="1700202" y="393025"/>
                  <a:pt x="1700125" y="392492"/>
                </a:cubicBezTo>
                <a:cubicBezTo>
                  <a:pt x="1700049" y="391959"/>
                  <a:pt x="1700011" y="391463"/>
                  <a:pt x="1700011" y="391006"/>
                </a:cubicBezTo>
                <a:close/>
                <a:moveTo>
                  <a:pt x="1650557" y="391006"/>
                </a:moveTo>
                <a:cubicBezTo>
                  <a:pt x="1650557" y="391159"/>
                  <a:pt x="1650519" y="391235"/>
                  <a:pt x="1650443" y="391235"/>
                </a:cubicBezTo>
                <a:cubicBezTo>
                  <a:pt x="1650367" y="391235"/>
                  <a:pt x="1650329" y="391311"/>
                  <a:pt x="1650329" y="391463"/>
                </a:cubicBezTo>
                <a:cubicBezTo>
                  <a:pt x="1650329" y="391463"/>
                  <a:pt x="1650481" y="391768"/>
                  <a:pt x="1650786" y="392378"/>
                </a:cubicBezTo>
                <a:cubicBezTo>
                  <a:pt x="1650786" y="392073"/>
                  <a:pt x="1650862" y="391844"/>
                  <a:pt x="1651015" y="391692"/>
                </a:cubicBezTo>
                <a:cubicBezTo>
                  <a:pt x="1651015" y="391540"/>
                  <a:pt x="1650862" y="391311"/>
                  <a:pt x="1650557" y="391006"/>
                </a:cubicBezTo>
                <a:close/>
                <a:moveTo>
                  <a:pt x="1441083" y="391006"/>
                </a:moveTo>
                <a:cubicBezTo>
                  <a:pt x="1440779" y="391159"/>
                  <a:pt x="1440588" y="391235"/>
                  <a:pt x="1440512" y="391235"/>
                </a:cubicBezTo>
                <a:cubicBezTo>
                  <a:pt x="1440436" y="391235"/>
                  <a:pt x="1440245" y="391311"/>
                  <a:pt x="1439940" y="391463"/>
                </a:cubicBezTo>
                <a:lnTo>
                  <a:pt x="1439940" y="391921"/>
                </a:lnTo>
                <a:lnTo>
                  <a:pt x="1441312" y="391235"/>
                </a:lnTo>
                <a:close/>
                <a:moveTo>
                  <a:pt x="1425767" y="391006"/>
                </a:moveTo>
                <a:cubicBezTo>
                  <a:pt x="1425767" y="391159"/>
                  <a:pt x="1425729" y="391235"/>
                  <a:pt x="1425653" y="391235"/>
                </a:cubicBezTo>
                <a:cubicBezTo>
                  <a:pt x="1425577" y="391235"/>
                  <a:pt x="1425539" y="391311"/>
                  <a:pt x="1425539" y="391463"/>
                </a:cubicBezTo>
                <a:lnTo>
                  <a:pt x="1426224" y="391463"/>
                </a:lnTo>
                <a:close/>
                <a:moveTo>
                  <a:pt x="1378676" y="391006"/>
                </a:moveTo>
                <a:lnTo>
                  <a:pt x="1377304" y="392378"/>
                </a:lnTo>
                <a:cubicBezTo>
                  <a:pt x="1378066" y="392378"/>
                  <a:pt x="1378485" y="392340"/>
                  <a:pt x="1378561" y="392263"/>
                </a:cubicBezTo>
                <a:cubicBezTo>
                  <a:pt x="1378638" y="392187"/>
                  <a:pt x="1378676" y="391768"/>
                  <a:pt x="1378676" y="391006"/>
                </a:cubicBezTo>
                <a:close/>
                <a:moveTo>
                  <a:pt x="1346443" y="391006"/>
                </a:moveTo>
                <a:cubicBezTo>
                  <a:pt x="1345834" y="391311"/>
                  <a:pt x="1345300" y="391540"/>
                  <a:pt x="1344843" y="391692"/>
                </a:cubicBezTo>
                <a:cubicBezTo>
                  <a:pt x="1344995" y="391540"/>
                  <a:pt x="1344995" y="391387"/>
                  <a:pt x="1344843" y="391235"/>
                </a:cubicBezTo>
                <a:cubicBezTo>
                  <a:pt x="1344843" y="391387"/>
                  <a:pt x="1344690" y="391540"/>
                  <a:pt x="1344386" y="391692"/>
                </a:cubicBezTo>
                <a:lnTo>
                  <a:pt x="1343928" y="391692"/>
                </a:lnTo>
                <a:lnTo>
                  <a:pt x="1343928" y="392149"/>
                </a:lnTo>
                <a:lnTo>
                  <a:pt x="1344386" y="391692"/>
                </a:lnTo>
                <a:lnTo>
                  <a:pt x="1344843" y="391692"/>
                </a:lnTo>
                <a:lnTo>
                  <a:pt x="1345072" y="391692"/>
                </a:lnTo>
                <a:cubicBezTo>
                  <a:pt x="1345224" y="392149"/>
                  <a:pt x="1345338" y="392568"/>
                  <a:pt x="1345414" y="392949"/>
                </a:cubicBezTo>
                <a:cubicBezTo>
                  <a:pt x="1345491" y="393330"/>
                  <a:pt x="1345757" y="393673"/>
                  <a:pt x="1346215" y="393978"/>
                </a:cubicBezTo>
                <a:cubicBezTo>
                  <a:pt x="1346519" y="393826"/>
                  <a:pt x="1346824" y="393597"/>
                  <a:pt x="1347129" y="393292"/>
                </a:cubicBezTo>
                <a:cubicBezTo>
                  <a:pt x="1346824" y="392987"/>
                  <a:pt x="1346443" y="392835"/>
                  <a:pt x="1345986" y="392835"/>
                </a:cubicBezTo>
                <a:cubicBezTo>
                  <a:pt x="1346443" y="392683"/>
                  <a:pt x="1346900" y="392378"/>
                  <a:pt x="1347357" y="391921"/>
                </a:cubicBezTo>
                <a:cubicBezTo>
                  <a:pt x="1347053" y="391768"/>
                  <a:pt x="1346900" y="391654"/>
                  <a:pt x="1346900" y="391578"/>
                </a:cubicBezTo>
                <a:cubicBezTo>
                  <a:pt x="1346900" y="391501"/>
                  <a:pt x="1346748" y="391311"/>
                  <a:pt x="1346443" y="391006"/>
                </a:cubicBezTo>
                <a:close/>
                <a:moveTo>
                  <a:pt x="1275348" y="391006"/>
                </a:moveTo>
                <a:cubicBezTo>
                  <a:pt x="1275196" y="391311"/>
                  <a:pt x="1275120" y="391654"/>
                  <a:pt x="1275120" y="392035"/>
                </a:cubicBezTo>
                <a:cubicBezTo>
                  <a:pt x="1275120" y="392416"/>
                  <a:pt x="1275044" y="392759"/>
                  <a:pt x="1274891" y="393064"/>
                </a:cubicBezTo>
                <a:cubicBezTo>
                  <a:pt x="1274891" y="393216"/>
                  <a:pt x="1275348" y="393445"/>
                  <a:pt x="1276263" y="393749"/>
                </a:cubicBezTo>
                <a:cubicBezTo>
                  <a:pt x="1275958" y="392225"/>
                  <a:pt x="1275806" y="391311"/>
                  <a:pt x="1275806" y="391006"/>
                </a:cubicBezTo>
                <a:close/>
                <a:moveTo>
                  <a:pt x="1092164" y="391006"/>
                </a:moveTo>
                <a:cubicBezTo>
                  <a:pt x="1092011" y="391159"/>
                  <a:pt x="1091859" y="391235"/>
                  <a:pt x="1091706" y="391235"/>
                </a:cubicBezTo>
                <a:cubicBezTo>
                  <a:pt x="1091706" y="391844"/>
                  <a:pt x="1091859" y="392302"/>
                  <a:pt x="1092164" y="392606"/>
                </a:cubicBezTo>
                <a:cubicBezTo>
                  <a:pt x="1092468" y="392606"/>
                  <a:pt x="1092621" y="392530"/>
                  <a:pt x="1092621" y="392378"/>
                </a:cubicBezTo>
                <a:cubicBezTo>
                  <a:pt x="1092468" y="392073"/>
                  <a:pt x="1092392" y="391844"/>
                  <a:pt x="1092392" y="391692"/>
                </a:cubicBezTo>
                <a:cubicBezTo>
                  <a:pt x="1092392" y="391540"/>
                  <a:pt x="1092316" y="391311"/>
                  <a:pt x="1092164" y="391006"/>
                </a:cubicBezTo>
                <a:close/>
                <a:moveTo>
                  <a:pt x="984265" y="391006"/>
                </a:moveTo>
                <a:cubicBezTo>
                  <a:pt x="984569" y="391311"/>
                  <a:pt x="984722" y="391463"/>
                  <a:pt x="984722" y="391463"/>
                </a:cubicBezTo>
                <a:cubicBezTo>
                  <a:pt x="984874" y="391311"/>
                  <a:pt x="985026" y="391235"/>
                  <a:pt x="985179" y="391235"/>
                </a:cubicBezTo>
                <a:cubicBezTo>
                  <a:pt x="985026" y="391082"/>
                  <a:pt x="984722" y="391006"/>
                  <a:pt x="984265" y="391006"/>
                </a:cubicBezTo>
                <a:close/>
                <a:moveTo>
                  <a:pt x="632144" y="391006"/>
                </a:moveTo>
                <a:cubicBezTo>
                  <a:pt x="632144" y="391159"/>
                  <a:pt x="631992" y="391692"/>
                  <a:pt x="631687" y="392606"/>
                </a:cubicBezTo>
                <a:cubicBezTo>
                  <a:pt x="631839" y="392606"/>
                  <a:pt x="631916" y="392683"/>
                  <a:pt x="631916" y="392835"/>
                </a:cubicBezTo>
                <a:cubicBezTo>
                  <a:pt x="632068" y="392530"/>
                  <a:pt x="632182" y="392263"/>
                  <a:pt x="632259" y="392035"/>
                </a:cubicBezTo>
                <a:cubicBezTo>
                  <a:pt x="632335" y="391806"/>
                  <a:pt x="632525" y="391540"/>
                  <a:pt x="632830" y="391235"/>
                </a:cubicBezTo>
                <a:cubicBezTo>
                  <a:pt x="632525" y="391235"/>
                  <a:pt x="632297" y="391159"/>
                  <a:pt x="632144" y="391006"/>
                </a:cubicBezTo>
                <a:close/>
                <a:moveTo>
                  <a:pt x="566536" y="391006"/>
                </a:moveTo>
                <a:cubicBezTo>
                  <a:pt x="566079" y="391311"/>
                  <a:pt x="565584" y="391463"/>
                  <a:pt x="565050" y="391463"/>
                </a:cubicBezTo>
                <a:lnTo>
                  <a:pt x="563570" y="392450"/>
                </a:lnTo>
                <a:lnTo>
                  <a:pt x="564822" y="392835"/>
                </a:lnTo>
                <a:cubicBezTo>
                  <a:pt x="565050" y="393445"/>
                  <a:pt x="565317" y="393826"/>
                  <a:pt x="565622" y="393978"/>
                </a:cubicBezTo>
                <a:cubicBezTo>
                  <a:pt x="566384" y="393521"/>
                  <a:pt x="566727" y="393025"/>
                  <a:pt x="566650" y="392492"/>
                </a:cubicBezTo>
                <a:cubicBezTo>
                  <a:pt x="566574" y="391959"/>
                  <a:pt x="566536" y="391463"/>
                  <a:pt x="566536" y="391006"/>
                </a:cubicBezTo>
                <a:close/>
                <a:moveTo>
                  <a:pt x="445226" y="391006"/>
                </a:moveTo>
                <a:lnTo>
                  <a:pt x="443854" y="392378"/>
                </a:lnTo>
                <a:cubicBezTo>
                  <a:pt x="444616" y="392378"/>
                  <a:pt x="445035" y="392340"/>
                  <a:pt x="445111" y="392263"/>
                </a:cubicBezTo>
                <a:cubicBezTo>
                  <a:pt x="445188" y="392187"/>
                  <a:pt x="445226" y="391768"/>
                  <a:pt x="445226" y="391006"/>
                </a:cubicBezTo>
                <a:close/>
                <a:moveTo>
                  <a:pt x="412993" y="391006"/>
                </a:moveTo>
                <a:cubicBezTo>
                  <a:pt x="412383" y="391311"/>
                  <a:pt x="411850" y="391540"/>
                  <a:pt x="411393" y="391692"/>
                </a:cubicBezTo>
                <a:cubicBezTo>
                  <a:pt x="411545" y="391540"/>
                  <a:pt x="411545" y="391387"/>
                  <a:pt x="411393" y="391235"/>
                </a:cubicBezTo>
                <a:cubicBezTo>
                  <a:pt x="411393" y="391387"/>
                  <a:pt x="411241" y="391540"/>
                  <a:pt x="410936" y="391692"/>
                </a:cubicBezTo>
                <a:lnTo>
                  <a:pt x="410478" y="391692"/>
                </a:lnTo>
                <a:lnTo>
                  <a:pt x="410478" y="392149"/>
                </a:lnTo>
                <a:lnTo>
                  <a:pt x="410936" y="391692"/>
                </a:lnTo>
                <a:lnTo>
                  <a:pt x="411393" y="391692"/>
                </a:lnTo>
                <a:lnTo>
                  <a:pt x="411621" y="391692"/>
                </a:lnTo>
                <a:cubicBezTo>
                  <a:pt x="411774" y="392149"/>
                  <a:pt x="411888" y="392568"/>
                  <a:pt x="411964" y="392949"/>
                </a:cubicBezTo>
                <a:cubicBezTo>
                  <a:pt x="412041" y="393330"/>
                  <a:pt x="412307" y="393673"/>
                  <a:pt x="412764" y="393978"/>
                </a:cubicBezTo>
                <a:cubicBezTo>
                  <a:pt x="413069" y="393826"/>
                  <a:pt x="413374" y="393597"/>
                  <a:pt x="413679" y="393292"/>
                </a:cubicBezTo>
                <a:cubicBezTo>
                  <a:pt x="413374" y="392987"/>
                  <a:pt x="412993" y="392835"/>
                  <a:pt x="412536" y="392835"/>
                </a:cubicBezTo>
                <a:cubicBezTo>
                  <a:pt x="412993" y="392683"/>
                  <a:pt x="413450" y="392378"/>
                  <a:pt x="413908" y="391921"/>
                </a:cubicBezTo>
                <a:cubicBezTo>
                  <a:pt x="413603" y="391768"/>
                  <a:pt x="413450" y="391654"/>
                  <a:pt x="413450" y="391578"/>
                </a:cubicBezTo>
                <a:cubicBezTo>
                  <a:pt x="413450" y="391501"/>
                  <a:pt x="413298" y="391311"/>
                  <a:pt x="412993" y="391006"/>
                </a:cubicBezTo>
                <a:close/>
                <a:moveTo>
                  <a:pt x="341898" y="391006"/>
                </a:moveTo>
                <a:cubicBezTo>
                  <a:pt x="341746" y="391311"/>
                  <a:pt x="341670" y="391654"/>
                  <a:pt x="341670" y="392035"/>
                </a:cubicBezTo>
                <a:cubicBezTo>
                  <a:pt x="341670" y="392416"/>
                  <a:pt x="341594" y="392759"/>
                  <a:pt x="341441" y="393064"/>
                </a:cubicBezTo>
                <a:cubicBezTo>
                  <a:pt x="341441" y="393216"/>
                  <a:pt x="341898" y="393445"/>
                  <a:pt x="342813" y="393749"/>
                </a:cubicBezTo>
                <a:cubicBezTo>
                  <a:pt x="342508" y="392225"/>
                  <a:pt x="342356" y="391311"/>
                  <a:pt x="342356" y="391006"/>
                </a:cubicBezTo>
                <a:close/>
                <a:moveTo>
                  <a:pt x="236590" y="391006"/>
                </a:moveTo>
                <a:lnTo>
                  <a:pt x="236590" y="391235"/>
                </a:lnTo>
                <a:lnTo>
                  <a:pt x="236590" y="391463"/>
                </a:lnTo>
                <a:lnTo>
                  <a:pt x="236819" y="391235"/>
                </a:lnTo>
                <a:cubicBezTo>
                  <a:pt x="236666" y="391235"/>
                  <a:pt x="236590" y="391159"/>
                  <a:pt x="236590" y="391006"/>
                </a:cubicBezTo>
                <a:close/>
                <a:moveTo>
                  <a:pt x="126329" y="391006"/>
                </a:moveTo>
                <a:cubicBezTo>
                  <a:pt x="126176" y="391311"/>
                  <a:pt x="126024" y="391654"/>
                  <a:pt x="125872" y="392035"/>
                </a:cubicBezTo>
                <a:cubicBezTo>
                  <a:pt x="125719" y="392416"/>
                  <a:pt x="125567" y="392759"/>
                  <a:pt x="125414" y="393064"/>
                </a:cubicBezTo>
                <a:cubicBezTo>
                  <a:pt x="125719" y="393064"/>
                  <a:pt x="126024" y="393216"/>
                  <a:pt x="126329" y="393521"/>
                </a:cubicBezTo>
                <a:cubicBezTo>
                  <a:pt x="126176" y="393216"/>
                  <a:pt x="126214" y="392835"/>
                  <a:pt x="126443" y="392378"/>
                </a:cubicBezTo>
                <a:cubicBezTo>
                  <a:pt x="126672" y="391921"/>
                  <a:pt x="126634" y="391540"/>
                  <a:pt x="126329" y="391235"/>
                </a:cubicBezTo>
                <a:close/>
                <a:moveTo>
                  <a:pt x="124500" y="391006"/>
                </a:moveTo>
                <a:cubicBezTo>
                  <a:pt x="124195" y="391311"/>
                  <a:pt x="123890" y="391540"/>
                  <a:pt x="123586" y="391692"/>
                </a:cubicBezTo>
                <a:cubicBezTo>
                  <a:pt x="123890" y="391540"/>
                  <a:pt x="124271" y="391463"/>
                  <a:pt x="124728" y="391463"/>
                </a:cubicBezTo>
                <a:cubicBezTo>
                  <a:pt x="124728" y="391311"/>
                  <a:pt x="124652" y="391159"/>
                  <a:pt x="124500" y="391006"/>
                </a:cubicBezTo>
                <a:close/>
                <a:moveTo>
                  <a:pt x="78932" y="391006"/>
                </a:moveTo>
                <a:cubicBezTo>
                  <a:pt x="78932" y="391159"/>
                  <a:pt x="78894" y="391235"/>
                  <a:pt x="78818" y="391235"/>
                </a:cubicBezTo>
                <a:cubicBezTo>
                  <a:pt x="78742" y="391235"/>
                  <a:pt x="78704" y="391311"/>
                  <a:pt x="78704" y="391463"/>
                </a:cubicBezTo>
                <a:cubicBezTo>
                  <a:pt x="78704" y="391463"/>
                  <a:pt x="78856" y="391768"/>
                  <a:pt x="79161" y="392378"/>
                </a:cubicBezTo>
                <a:cubicBezTo>
                  <a:pt x="79161" y="392073"/>
                  <a:pt x="79237" y="391844"/>
                  <a:pt x="79389" y="391692"/>
                </a:cubicBezTo>
                <a:cubicBezTo>
                  <a:pt x="79389" y="391540"/>
                  <a:pt x="79237" y="391311"/>
                  <a:pt x="78932" y="391006"/>
                </a:cubicBezTo>
                <a:close/>
                <a:moveTo>
                  <a:pt x="1935622" y="390778"/>
                </a:moveTo>
                <a:cubicBezTo>
                  <a:pt x="1935469" y="390930"/>
                  <a:pt x="1935393" y="391082"/>
                  <a:pt x="1935393" y="391235"/>
                </a:cubicBezTo>
                <a:cubicBezTo>
                  <a:pt x="1935545" y="391235"/>
                  <a:pt x="1935660" y="391273"/>
                  <a:pt x="1935736" y="391349"/>
                </a:cubicBezTo>
                <a:cubicBezTo>
                  <a:pt x="1935812" y="391425"/>
                  <a:pt x="1936003" y="391463"/>
                  <a:pt x="1936307" y="391463"/>
                </a:cubicBezTo>
                <a:lnTo>
                  <a:pt x="1936307" y="391006"/>
                </a:lnTo>
                <a:cubicBezTo>
                  <a:pt x="1936155" y="391006"/>
                  <a:pt x="1936041" y="390968"/>
                  <a:pt x="1935964" y="390892"/>
                </a:cubicBezTo>
                <a:cubicBezTo>
                  <a:pt x="1935888" y="390816"/>
                  <a:pt x="1935774" y="390778"/>
                  <a:pt x="1935622" y="390778"/>
                </a:cubicBezTo>
                <a:close/>
                <a:moveTo>
                  <a:pt x="1654444" y="390778"/>
                </a:moveTo>
                <a:lnTo>
                  <a:pt x="1653758" y="394207"/>
                </a:lnTo>
                <a:cubicBezTo>
                  <a:pt x="1654215" y="393597"/>
                  <a:pt x="1654596" y="392987"/>
                  <a:pt x="1654901" y="392378"/>
                </a:cubicBezTo>
                <a:lnTo>
                  <a:pt x="1656730" y="392378"/>
                </a:lnTo>
                <a:cubicBezTo>
                  <a:pt x="1656577" y="391616"/>
                  <a:pt x="1656272" y="391235"/>
                  <a:pt x="1655815" y="391235"/>
                </a:cubicBezTo>
                <a:cubicBezTo>
                  <a:pt x="1655358" y="391235"/>
                  <a:pt x="1654901" y="391082"/>
                  <a:pt x="1654444" y="390778"/>
                </a:cubicBezTo>
                <a:close/>
                <a:moveTo>
                  <a:pt x="1647128" y="390778"/>
                </a:moveTo>
                <a:cubicBezTo>
                  <a:pt x="1647128" y="392302"/>
                  <a:pt x="1647509" y="393140"/>
                  <a:pt x="1648271" y="393292"/>
                </a:cubicBezTo>
                <a:cubicBezTo>
                  <a:pt x="1647966" y="392987"/>
                  <a:pt x="1647928" y="392530"/>
                  <a:pt x="1648157" y="391921"/>
                </a:cubicBezTo>
                <a:cubicBezTo>
                  <a:pt x="1648386" y="391311"/>
                  <a:pt x="1648043" y="390930"/>
                  <a:pt x="1647128" y="390778"/>
                </a:cubicBezTo>
                <a:close/>
                <a:moveTo>
                  <a:pt x="1543115" y="390778"/>
                </a:moveTo>
                <a:cubicBezTo>
                  <a:pt x="1542353" y="391235"/>
                  <a:pt x="1542010" y="391692"/>
                  <a:pt x="1542087" y="392149"/>
                </a:cubicBezTo>
                <a:cubicBezTo>
                  <a:pt x="1542163" y="392606"/>
                  <a:pt x="1542277" y="393140"/>
                  <a:pt x="1542430" y="393749"/>
                </a:cubicBezTo>
                <a:cubicBezTo>
                  <a:pt x="1542734" y="393597"/>
                  <a:pt x="1542925" y="393521"/>
                  <a:pt x="1543001" y="393521"/>
                </a:cubicBezTo>
                <a:cubicBezTo>
                  <a:pt x="1543077" y="393521"/>
                  <a:pt x="1543268" y="393445"/>
                  <a:pt x="1543573" y="393292"/>
                </a:cubicBezTo>
                <a:cubicBezTo>
                  <a:pt x="1543420" y="392987"/>
                  <a:pt x="1543344" y="392568"/>
                  <a:pt x="1543344" y="392035"/>
                </a:cubicBezTo>
                <a:cubicBezTo>
                  <a:pt x="1543344" y="391501"/>
                  <a:pt x="1543268" y="391082"/>
                  <a:pt x="1543115" y="390778"/>
                </a:cubicBezTo>
                <a:close/>
                <a:moveTo>
                  <a:pt x="1486880" y="390778"/>
                </a:moveTo>
                <a:cubicBezTo>
                  <a:pt x="1486727" y="390930"/>
                  <a:pt x="1486613" y="391082"/>
                  <a:pt x="1486537" y="391235"/>
                </a:cubicBezTo>
                <a:cubicBezTo>
                  <a:pt x="1486461" y="391387"/>
                  <a:pt x="1486270" y="391540"/>
                  <a:pt x="1485965" y="391692"/>
                </a:cubicBezTo>
                <a:cubicBezTo>
                  <a:pt x="1486270" y="392302"/>
                  <a:pt x="1486689" y="392606"/>
                  <a:pt x="1487223" y="392606"/>
                </a:cubicBezTo>
                <a:cubicBezTo>
                  <a:pt x="1487756" y="392606"/>
                  <a:pt x="1488175" y="392530"/>
                  <a:pt x="1488480" y="392378"/>
                </a:cubicBezTo>
                <a:cubicBezTo>
                  <a:pt x="1488632" y="392530"/>
                  <a:pt x="1488709" y="392606"/>
                  <a:pt x="1488709" y="392606"/>
                </a:cubicBezTo>
                <a:cubicBezTo>
                  <a:pt x="1489013" y="392606"/>
                  <a:pt x="1489090" y="392606"/>
                  <a:pt x="1488937" y="392606"/>
                </a:cubicBezTo>
                <a:cubicBezTo>
                  <a:pt x="1488785" y="392606"/>
                  <a:pt x="1488632" y="392530"/>
                  <a:pt x="1488480" y="392378"/>
                </a:cubicBezTo>
                <a:cubicBezTo>
                  <a:pt x="1488480" y="391463"/>
                  <a:pt x="1487947" y="390930"/>
                  <a:pt x="1486880" y="390778"/>
                </a:cubicBezTo>
                <a:close/>
                <a:moveTo>
                  <a:pt x="1373647" y="390778"/>
                </a:moveTo>
                <a:cubicBezTo>
                  <a:pt x="1373494" y="390930"/>
                  <a:pt x="1373418" y="391082"/>
                  <a:pt x="1373418" y="391235"/>
                </a:cubicBezTo>
                <a:cubicBezTo>
                  <a:pt x="1373570" y="391235"/>
                  <a:pt x="1373685" y="391273"/>
                  <a:pt x="1373761" y="391349"/>
                </a:cubicBezTo>
                <a:cubicBezTo>
                  <a:pt x="1373837" y="391425"/>
                  <a:pt x="1374027" y="391463"/>
                  <a:pt x="1374332" y="391463"/>
                </a:cubicBezTo>
                <a:lnTo>
                  <a:pt x="1374332" y="391006"/>
                </a:lnTo>
                <a:cubicBezTo>
                  <a:pt x="1374180" y="391006"/>
                  <a:pt x="1374066" y="390968"/>
                  <a:pt x="1373989" y="390892"/>
                </a:cubicBezTo>
                <a:cubicBezTo>
                  <a:pt x="1373913" y="390816"/>
                  <a:pt x="1373799" y="390778"/>
                  <a:pt x="1373647" y="390778"/>
                </a:cubicBezTo>
                <a:close/>
                <a:moveTo>
                  <a:pt x="995694" y="390778"/>
                </a:moveTo>
                <a:cubicBezTo>
                  <a:pt x="995542" y="390778"/>
                  <a:pt x="995390" y="390854"/>
                  <a:pt x="995237" y="391006"/>
                </a:cubicBezTo>
                <a:cubicBezTo>
                  <a:pt x="995390" y="391159"/>
                  <a:pt x="995428" y="391349"/>
                  <a:pt x="995352" y="391578"/>
                </a:cubicBezTo>
                <a:cubicBezTo>
                  <a:pt x="995275" y="391806"/>
                  <a:pt x="995313" y="392073"/>
                  <a:pt x="995466" y="392378"/>
                </a:cubicBezTo>
                <a:cubicBezTo>
                  <a:pt x="995618" y="392073"/>
                  <a:pt x="995771" y="391921"/>
                  <a:pt x="995923" y="391921"/>
                </a:cubicBezTo>
                <a:cubicBezTo>
                  <a:pt x="995923" y="391463"/>
                  <a:pt x="995847" y="391082"/>
                  <a:pt x="995694" y="390778"/>
                </a:cubicBezTo>
                <a:close/>
                <a:moveTo>
                  <a:pt x="895110" y="390778"/>
                </a:moveTo>
                <a:cubicBezTo>
                  <a:pt x="894958" y="391235"/>
                  <a:pt x="894920" y="391692"/>
                  <a:pt x="894996" y="392149"/>
                </a:cubicBezTo>
                <a:cubicBezTo>
                  <a:pt x="895072" y="392606"/>
                  <a:pt x="895034" y="393064"/>
                  <a:pt x="894882" y="393521"/>
                </a:cubicBezTo>
                <a:lnTo>
                  <a:pt x="896482" y="393521"/>
                </a:lnTo>
                <a:cubicBezTo>
                  <a:pt x="896330" y="393064"/>
                  <a:pt x="896177" y="392606"/>
                  <a:pt x="896025" y="392149"/>
                </a:cubicBezTo>
                <a:cubicBezTo>
                  <a:pt x="895872" y="391692"/>
                  <a:pt x="895720" y="391235"/>
                  <a:pt x="895568" y="390778"/>
                </a:cubicBezTo>
                <a:close/>
                <a:moveTo>
                  <a:pt x="752540" y="390778"/>
                </a:moveTo>
                <a:cubicBezTo>
                  <a:pt x="751778" y="391235"/>
                  <a:pt x="751435" y="391692"/>
                  <a:pt x="751512" y="392149"/>
                </a:cubicBezTo>
                <a:cubicBezTo>
                  <a:pt x="751588" y="392606"/>
                  <a:pt x="751702" y="393140"/>
                  <a:pt x="751854" y="393749"/>
                </a:cubicBezTo>
                <a:cubicBezTo>
                  <a:pt x="752159" y="393597"/>
                  <a:pt x="752350" y="393521"/>
                  <a:pt x="752426" y="393521"/>
                </a:cubicBezTo>
                <a:cubicBezTo>
                  <a:pt x="752502" y="393521"/>
                  <a:pt x="752693" y="393445"/>
                  <a:pt x="752998" y="393292"/>
                </a:cubicBezTo>
                <a:cubicBezTo>
                  <a:pt x="752845" y="392987"/>
                  <a:pt x="752769" y="392568"/>
                  <a:pt x="752769" y="392035"/>
                </a:cubicBezTo>
                <a:cubicBezTo>
                  <a:pt x="752769" y="391501"/>
                  <a:pt x="752693" y="391082"/>
                  <a:pt x="752540" y="390778"/>
                </a:cubicBezTo>
                <a:close/>
                <a:moveTo>
                  <a:pt x="696305" y="390778"/>
                </a:moveTo>
                <a:cubicBezTo>
                  <a:pt x="696152" y="390930"/>
                  <a:pt x="696038" y="391082"/>
                  <a:pt x="695962" y="391235"/>
                </a:cubicBezTo>
                <a:cubicBezTo>
                  <a:pt x="695885" y="391387"/>
                  <a:pt x="695695" y="391540"/>
                  <a:pt x="695390" y="391692"/>
                </a:cubicBezTo>
                <a:cubicBezTo>
                  <a:pt x="695695" y="392302"/>
                  <a:pt x="696114" y="392606"/>
                  <a:pt x="696648" y="392606"/>
                </a:cubicBezTo>
                <a:cubicBezTo>
                  <a:pt x="697181" y="392606"/>
                  <a:pt x="697600" y="392530"/>
                  <a:pt x="697905" y="392378"/>
                </a:cubicBezTo>
                <a:cubicBezTo>
                  <a:pt x="698057" y="392530"/>
                  <a:pt x="698134" y="392606"/>
                  <a:pt x="698134" y="392606"/>
                </a:cubicBezTo>
                <a:cubicBezTo>
                  <a:pt x="698438" y="392606"/>
                  <a:pt x="698514" y="392606"/>
                  <a:pt x="698362" y="392606"/>
                </a:cubicBezTo>
                <a:cubicBezTo>
                  <a:pt x="698210" y="392606"/>
                  <a:pt x="698057" y="392530"/>
                  <a:pt x="697905" y="392378"/>
                </a:cubicBezTo>
                <a:cubicBezTo>
                  <a:pt x="697905" y="391463"/>
                  <a:pt x="697371" y="390930"/>
                  <a:pt x="696305" y="390778"/>
                </a:cubicBezTo>
                <a:close/>
                <a:moveTo>
                  <a:pt x="440197" y="390778"/>
                </a:moveTo>
                <a:cubicBezTo>
                  <a:pt x="440044" y="390930"/>
                  <a:pt x="439968" y="391082"/>
                  <a:pt x="439968" y="391235"/>
                </a:cubicBezTo>
                <a:cubicBezTo>
                  <a:pt x="440120" y="391235"/>
                  <a:pt x="440235" y="391273"/>
                  <a:pt x="440311" y="391349"/>
                </a:cubicBezTo>
                <a:cubicBezTo>
                  <a:pt x="440387" y="391425"/>
                  <a:pt x="440577" y="391463"/>
                  <a:pt x="440882" y="391463"/>
                </a:cubicBezTo>
                <a:lnTo>
                  <a:pt x="440882" y="391006"/>
                </a:lnTo>
                <a:cubicBezTo>
                  <a:pt x="440730" y="391006"/>
                  <a:pt x="440616" y="390968"/>
                  <a:pt x="440540" y="390892"/>
                </a:cubicBezTo>
                <a:cubicBezTo>
                  <a:pt x="440463" y="390816"/>
                  <a:pt x="440349" y="390778"/>
                  <a:pt x="440197" y="390778"/>
                </a:cubicBezTo>
                <a:close/>
                <a:moveTo>
                  <a:pt x="138673" y="390778"/>
                </a:moveTo>
                <a:cubicBezTo>
                  <a:pt x="138064" y="391387"/>
                  <a:pt x="137606" y="391921"/>
                  <a:pt x="137302" y="392378"/>
                </a:cubicBezTo>
                <a:cubicBezTo>
                  <a:pt x="137759" y="392530"/>
                  <a:pt x="138102" y="392644"/>
                  <a:pt x="138330" y="392721"/>
                </a:cubicBezTo>
                <a:cubicBezTo>
                  <a:pt x="138559" y="392797"/>
                  <a:pt x="138978" y="392911"/>
                  <a:pt x="139587" y="393064"/>
                </a:cubicBezTo>
                <a:cubicBezTo>
                  <a:pt x="139435" y="392454"/>
                  <a:pt x="139321" y="392035"/>
                  <a:pt x="139245" y="391806"/>
                </a:cubicBezTo>
                <a:cubicBezTo>
                  <a:pt x="139168" y="391578"/>
                  <a:pt x="138978" y="391235"/>
                  <a:pt x="138673" y="390778"/>
                </a:cubicBezTo>
                <a:close/>
                <a:moveTo>
                  <a:pt x="82819" y="390778"/>
                </a:moveTo>
                <a:lnTo>
                  <a:pt x="82133" y="394207"/>
                </a:lnTo>
                <a:cubicBezTo>
                  <a:pt x="82590" y="393597"/>
                  <a:pt x="82971" y="392987"/>
                  <a:pt x="83276" y="392378"/>
                </a:cubicBezTo>
                <a:lnTo>
                  <a:pt x="85104" y="392378"/>
                </a:lnTo>
                <a:cubicBezTo>
                  <a:pt x="84952" y="391616"/>
                  <a:pt x="84647" y="391235"/>
                  <a:pt x="84190" y="391235"/>
                </a:cubicBezTo>
                <a:cubicBezTo>
                  <a:pt x="83733" y="391235"/>
                  <a:pt x="83276" y="391082"/>
                  <a:pt x="82819" y="390778"/>
                </a:cubicBezTo>
                <a:close/>
                <a:moveTo>
                  <a:pt x="75503" y="390778"/>
                </a:moveTo>
                <a:cubicBezTo>
                  <a:pt x="75503" y="392302"/>
                  <a:pt x="75884" y="393140"/>
                  <a:pt x="76646" y="393292"/>
                </a:cubicBezTo>
                <a:cubicBezTo>
                  <a:pt x="76341" y="392987"/>
                  <a:pt x="76303" y="392530"/>
                  <a:pt x="76532" y="391921"/>
                </a:cubicBezTo>
                <a:cubicBezTo>
                  <a:pt x="76761" y="391311"/>
                  <a:pt x="76418" y="390930"/>
                  <a:pt x="75503" y="390778"/>
                </a:cubicBezTo>
                <a:close/>
                <a:moveTo>
                  <a:pt x="131038" y="390732"/>
                </a:moveTo>
                <a:lnTo>
                  <a:pt x="130443" y="391921"/>
                </a:lnTo>
                <a:cubicBezTo>
                  <a:pt x="130901" y="391768"/>
                  <a:pt x="131434" y="391540"/>
                  <a:pt x="132044" y="391235"/>
                </a:cubicBezTo>
                <a:close/>
                <a:moveTo>
                  <a:pt x="235839" y="390647"/>
                </a:moveTo>
                <a:lnTo>
                  <a:pt x="235447" y="391235"/>
                </a:lnTo>
                <a:cubicBezTo>
                  <a:pt x="235600" y="391235"/>
                  <a:pt x="235676" y="391311"/>
                  <a:pt x="235676" y="391463"/>
                </a:cubicBezTo>
                <a:close/>
                <a:moveTo>
                  <a:pt x="1864298" y="390614"/>
                </a:moveTo>
                <a:lnTo>
                  <a:pt x="1864298" y="392378"/>
                </a:lnTo>
                <a:cubicBezTo>
                  <a:pt x="1864603" y="392073"/>
                  <a:pt x="1864832" y="391844"/>
                  <a:pt x="1864984" y="391692"/>
                </a:cubicBezTo>
                <a:cubicBezTo>
                  <a:pt x="1865137" y="391540"/>
                  <a:pt x="1865365" y="391311"/>
                  <a:pt x="1865670" y="391006"/>
                </a:cubicBezTo>
                <a:cubicBezTo>
                  <a:pt x="1865365" y="390854"/>
                  <a:pt x="1865098" y="390778"/>
                  <a:pt x="1864870" y="390778"/>
                </a:cubicBezTo>
                <a:close/>
                <a:moveTo>
                  <a:pt x="1302323" y="390614"/>
                </a:moveTo>
                <a:lnTo>
                  <a:pt x="1302323" y="392378"/>
                </a:lnTo>
                <a:cubicBezTo>
                  <a:pt x="1302628" y="392073"/>
                  <a:pt x="1302857" y="391844"/>
                  <a:pt x="1303009" y="391692"/>
                </a:cubicBezTo>
                <a:cubicBezTo>
                  <a:pt x="1303162" y="391540"/>
                  <a:pt x="1303390" y="391311"/>
                  <a:pt x="1303695" y="391006"/>
                </a:cubicBezTo>
                <a:cubicBezTo>
                  <a:pt x="1303390" y="390854"/>
                  <a:pt x="1303123" y="390778"/>
                  <a:pt x="1302895" y="390778"/>
                </a:cubicBezTo>
                <a:close/>
                <a:moveTo>
                  <a:pt x="368873" y="390614"/>
                </a:moveTo>
                <a:lnTo>
                  <a:pt x="368873" y="392378"/>
                </a:lnTo>
                <a:cubicBezTo>
                  <a:pt x="369178" y="392073"/>
                  <a:pt x="369407" y="391844"/>
                  <a:pt x="369559" y="391692"/>
                </a:cubicBezTo>
                <a:cubicBezTo>
                  <a:pt x="369712" y="391540"/>
                  <a:pt x="369940" y="391311"/>
                  <a:pt x="370245" y="391006"/>
                </a:cubicBezTo>
                <a:cubicBezTo>
                  <a:pt x="369940" y="390854"/>
                  <a:pt x="369673" y="390778"/>
                  <a:pt x="369445" y="390778"/>
                </a:cubicBezTo>
                <a:close/>
                <a:moveTo>
                  <a:pt x="1937907" y="390549"/>
                </a:moveTo>
                <a:lnTo>
                  <a:pt x="1938822" y="391463"/>
                </a:lnTo>
                <a:cubicBezTo>
                  <a:pt x="1938822" y="391463"/>
                  <a:pt x="1938974" y="391159"/>
                  <a:pt x="1939279" y="390549"/>
                </a:cubicBezTo>
                <a:close/>
                <a:moveTo>
                  <a:pt x="1706183" y="390549"/>
                </a:moveTo>
                <a:cubicBezTo>
                  <a:pt x="1705726" y="390854"/>
                  <a:pt x="1705536" y="391273"/>
                  <a:pt x="1705612" y="391806"/>
                </a:cubicBezTo>
                <a:lnTo>
                  <a:pt x="1705534" y="392658"/>
                </a:lnTo>
                <a:lnTo>
                  <a:pt x="1706983" y="391692"/>
                </a:lnTo>
                <a:cubicBezTo>
                  <a:pt x="1707060" y="391540"/>
                  <a:pt x="1706793" y="391159"/>
                  <a:pt x="1706183" y="390549"/>
                </a:cubicBezTo>
                <a:close/>
                <a:moveTo>
                  <a:pt x="1658482" y="390549"/>
                </a:moveTo>
                <a:lnTo>
                  <a:pt x="1658330" y="391006"/>
                </a:lnTo>
                <a:cubicBezTo>
                  <a:pt x="1658025" y="391311"/>
                  <a:pt x="1657720" y="391540"/>
                  <a:pt x="1657415" y="391692"/>
                </a:cubicBezTo>
                <a:cubicBezTo>
                  <a:pt x="1657568" y="391692"/>
                  <a:pt x="1657720" y="391768"/>
                  <a:pt x="1657873" y="391921"/>
                </a:cubicBezTo>
                <a:cubicBezTo>
                  <a:pt x="1657873" y="391616"/>
                  <a:pt x="1658025" y="391311"/>
                  <a:pt x="1658330" y="391006"/>
                </a:cubicBezTo>
                <a:lnTo>
                  <a:pt x="1658558" y="391006"/>
                </a:lnTo>
                <a:cubicBezTo>
                  <a:pt x="1658711" y="390854"/>
                  <a:pt x="1658863" y="390778"/>
                  <a:pt x="1659015" y="390778"/>
                </a:cubicBezTo>
                <a:cubicBezTo>
                  <a:pt x="1658711" y="390625"/>
                  <a:pt x="1658558" y="390549"/>
                  <a:pt x="1658558" y="390549"/>
                </a:cubicBezTo>
                <a:close/>
                <a:moveTo>
                  <a:pt x="1529628" y="390549"/>
                </a:moveTo>
                <a:cubicBezTo>
                  <a:pt x="1529476" y="391006"/>
                  <a:pt x="1529323" y="391387"/>
                  <a:pt x="1529171" y="391692"/>
                </a:cubicBezTo>
                <a:cubicBezTo>
                  <a:pt x="1529018" y="391997"/>
                  <a:pt x="1528866" y="392378"/>
                  <a:pt x="1528714" y="392835"/>
                </a:cubicBezTo>
                <a:cubicBezTo>
                  <a:pt x="1528104" y="392987"/>
                  <a:pt x="1527533" y="393140"/>
                  <a:pt x="1526999" y="393292"/>
                </a:cubicBezTo>
                <a:cubicBezTo>
                  <a:pt x="1526466" y="393445"/>
                  <a:pt x="1526123" y="393902"/>
                  <a:pt x="1525970" y="394664"/>
                </a:cubicBezTo>
                <a:cubicBezTo>
                  <a:pt x="1528104" y="394359"/>
                  <a:pt x="1529552" y="393445"/>
                  <a:pt x="1530314" y="391921"/>
                </a:cubicBezTo>
                <a:cubicBezTo>
                  <a:pt x="1530314" y="391768"/>
                  <a:pt x="1530085" y="391311"/>
                  <a:pt x="1529628" y="390549"/>
                </a:cubicBezTo>
                <a:close/>
                <a:moveTo>
                  <a:pt x="1475450" y="390549"/>
                </a:moveTo>
                <a:lnTo>
                  <a:pt x="1475450" y="391006"/>
                </a:lnTo>
                <a:cubicBezTo>
                  <a:pt x="1475907" y="391006"/>
                  <a:pt x="1476288" y="390930"/>
                  <a:pt x="1476593" y="390778"/>
                </a:cubicBezTo>
                <a:lnTo>
                  <a:pt x="1476593" y="390549"/>
                </a:lnTo>
                <a:close/>
                <a:moveTo>
                  <a:pt x="1375932" y="390549"/>
                </a:moveTo>
                <a:lnTo>
                  <a:pt x="1376847" y="391463"/>
                </a:lnTo>
                <a:cubicBezTo>
                  <a:pt x="1376847" y="391463"/>
                  <a:pt x="1376999" y="391159"/>
                  <a:pt x="1377304" y="390549"/>
                </a:cubicBezTo>
                <a:close/>
                <a:moveTo>
                  <a:pt x="1109537" y="390549"/>
                </a:moveTo>
                <a:cubicBezTo>
                  <a:pt x="1109537" y="390701"/>
                  <a:pt x="1109461" y="390778"/>
                  <a:pt x="1109309" y="390778"/>
                </a:cubicBezTo>
                <a:cubicBezTo>
                  <a:pt x="1109461" y="390930"/>
                  <a:pt x="1109537" y="391006"/>
                  <a:pt x="1109537" y="391006"/>
                </a:cubicBezTo>
                <a:lnTo>
                  <a:pt x="1109766" y="390778"/>
                </a:lnTo>
                <a:cubicBezTo>
                  <a:pt x="1109766" y="390625"/>
                  <a:pt x="1109690" y="390549"/>
                  <a:pt x="1109537" y="390549"/>
                </a:cubicBezTo>
                <a:close/>
                <a:moveTo>
                  <a:pt x="1046150" y="390549"/>
                </a:moveTo>
                <a:lnTo>
                  <a:pt x="1045986" y="391120"/>
                </a:lnTo>
                <a:cubicBezTo>
                  <a:pt x="1045986" y="391349"/>
                  <a:pt x="1045910" y="391616"/>
                  <a:pt x="1045758" y="391921"/>
                </a:cubicBezTo>
                <a:lnTo>
                  <a:pt x="1047107" y="392820"/>
                </a:lnTo>
                <a:lnTo>
                  <a:pt x="1046901" y="390549"/>
                </a:lnTo>
                <a:close/>
                <a:moveTo>
                  <a:pt x="739053" y="390549"/>
                </a:moveTo>
                <a:cubicBezTo>
                  <a:pt x="738900" y="391006"/>
                  <a:pt x="738748" y="391387"/>
                  <a:pt x="738596" y="391692"/>
                </a:cubicBezTo>
                <a:cubicBezTo>
                  <a:pt x="738443" y="391997"/>
                  <a:pt x="738291" y="392378"/>
                  <a:pt x="738139" y="392835"/>
                </a:cubicBezTo>
                <a:cubicBezTo>
                  <a:pt x="737529" y="392987"/>
                  <a:pt x="736957" y="393140"/>
                  <a:pt x="736424" y="393292"/>
                </a:cubicBezTo>
                <a:cubicBezTo>
                  <a:pt x="735891" y="393445"/>
                  <a:pt x="735548" y="393902"/>
                  <a:pt x="735395" y="394664"/>
                </a:cubicBezTo>
                <a:cubicBezTo>
                  <a:pt x="737529" y="394359"/>
                  <a:pt x="738977" y="393445"/>
                  <a:pt x="739739" y="391921"/>
                </a:cubicBezTo>
                <a:cubicBezTo>
                  <a:pt x="739739" y="391768"/>
                  <a:pt x="739510" y="391311"/>
                  <a:pt x="739053" y="390549"/>
                </a:cubicBezTo>
                <a:close/>
                <a:moveTo>
                  <a:pt x="684875" y="390549"/>
                </a:moveTo>
                <a:lnTo>
                  <a:pt x="684875" y="391006"/>
                </a:lnTo>
                <a:cubicBezTo>
                  <a:pt x="685332" y="391006"/>
                  <a:pt x="685713" y="390930"/>
                  <a:pt x="686018" y="390778"/>
                </a:cubicBezTo>
                <a:lnTo>
                  <a:pt x="686018" y="390549"/>
                </a:lnTo>
                <a:close/>
                <a:moveTo>
                  <a:pt x="572708" y="390549"/>
                </a:moveTo>
                <a:cubicBezTo>
                  <a:pt x="572251" y="390854"/>
                  <a:pt x="572061" y="391273"/>
                  <a:pt x="572137" y="391806"/>
                </a:cubicBezTo>
                <a:lnTo>
                  <a:pt x="572059" y="392658"/>
                </a:lnTo>
                <a:lnTo>
                  <a:pt x="573508" y="391692"/>
                </a:lnTo>
                <a:cubicBezTo>
                  <a:pt x="573585" y="391540"/>
                  <a:pt x="573318" y="391159"/>
                  <a:pt x="572708" y="390549"/>
                </a:cubicBezTo>
                <a:close/>
                <a:moveTo>
                  <a:pt x="442483" y="390549"/>
                </a:moveTo>
                <a:lnTo>
                  <a:pt x="443397" y="391463"/>
                </a:lnTo>
                <a:cubicBezTo>
                  <a:pt x="443397" y="391463"/>
                  <a:pt x="443549" y="391159"/>
                  <a:pt x="443854" y="390549"/>
                </a:cubicBezTo>
                <a:close/>
                <a:moveTo>
                  <a:pt x="241848" y="390549"/>
                </a:moveTo>
                <a:lnTo>
                  <a:pt x="241848" y="390778"/>
                </a:lnTo>
                <a:lnTo>
                  <a:pt x="242534" y="390778"/>
                </a:lnTo>
                <a:lnTo>
                  <a:pt x="242534" y="390549"/>
                </a:lnTo>
                <a:close/>
                <a:moveTo>
                  <a:pt x="86857" y="390549"/>
                </a:moveTo>
                <a:lnTo>
                  <a:pt x="86705" y="391006"/>
                </a:lnTo>
                <a:cubicBezTo>
                  <a:pt x="86400" y="391311"/>
                  <a:pt x="86095" y="391540"/>
                  <a:pt x="85790" y="391692"/>
                </a:cubicBezTo>
                <a:cubicBezTo>
                  <a:pt x="85943" y="391692"/>
                  <a:pt x="86095" y="391768"/>
                  <a:pt x="86247" y="391921"/>
                </a:cubicBezTo>
                <a:cubicBezTo>
                  <a:pt x="86247" y="391616"/>
                  <a:pt x="86400" y="391311"/>
                  <a:pt x="86705" y="391006"/>
                </a:cubicBezTo>
                <a:lnTo>
                  <a:pt x="86933" y="391006"/>
                </a:lnTo>
                <a:cubicBezTo>
                  <a:pt x="87086" y="390854"/>
                  <a:pt x="87238" y="390778"/>
                  <a:pt x="87391" y="390778"/>
                </a:cubicBezTo>
                <a:cubicBezTo>
                  <a:pt x="87086" y="390625"/>
                  <a:pt x="86933" y="390549"/>
                  <a:pt x="86933" y="390549"/>
                </a:cubicBezTo>
                <a:close/>
                <a:moveTo>
                  <a:pt x="1438226" y="390435"/>
                </a:moveTo>
                <a:cubicBezTo>
                  <a:pt x="1437845" y="390206"/>
                  <a:pt x="1437273" y="390473"/>
                  <a:pt x="1436511" y="391235"/>
                </a:cubicBezTo>
                <a:cubicBezTo>
                  <a:pt x="1436969" y="391540"/>
                  <a:pt x="1437388" y="391806"/>
                  <a:pt x="1437769" y="392035"/>
                </a:cubicBezTo>
                <a:cubicBezTo>
                  <a:pt x="1438150" y="392263"/>
                  <a:pt x="1438721" y="392073"/>
                  <a:pt x="1439483" y="391463"/>
                </a:cubicBezTo>
                <a:cubicBezTo>
                  <a:pt x="1439026" y="391006"/>
                  <a:pt x="1438607" y="390663"/>
                  <a:pt x="1438226" y="390435"/>
                </a:cubicBezTo>
                <a:close/>
                <a:moveTo>
                  <a:pt x="162448" y="390435"/>
                </a:moveTo>
                <a:cubicBezTo>
                  <a:pt x="161990" y="390358"/>
                  <a:pt x="161609" y="390778"/>
                  <a:pt x="161305" y="391692"/>
                </a:cubicBezTo>
                <a:cubicBezTo>
                  <a:pt x="161762" y="391540"/>
                  <a:pt x="162371" y="391463"/>
                  <a:pt x="163133" y="391463"/>
                </a:cubicBezTo>
                <a:cubicBezTo>
                  <a:pt x="163438" y="391159"/>
                  <a:pt x="163590" y="390854"/>
                  <a:pt x="163590" y="390549"/>
                </a:cubicBezTo>
                <a:lnTo>
                  <a:pt x="163598" y="390530"/>
                </a:lnTo>
                <a:close/>
                <a:moveTo>
                  <a:pt x="1915733" y="390320"/>
                </a:moveTo>
                <a:cubicBezTo>
                  <a:pt x="1914666" y="391235"/>
                  <a:pt x="1914438" y="392073"/>
                  <a:pt x="1915048" y="392835"/>
                </a:cubicBezTo>
                <a:cubicBezTo>
                  <a:pt x="1915657" y="392378"/>
                  <a:pt x="1916038" y="391997"/>
                  <a:pt x="1916190" y="391692"/>
                </a:cubicBezTo>
                <a:cubicBezTo>
                  <a:pt x="1916343" y="391387"/>
                  <a:pt x="1916190" y="390930"/>
                  <a:pt x="1915733" y="390320"/>
                </a:cubicBezTo>
                <a:close/>
                <a:moveTo>
                  <a:pt x="1432168" y="390320"/>
                </a:moveTo>
                <a:cubicBezTo>
                  <a:pt x="1432016" y="390473"/>
                  <a:pt x="1431787" y="390854"/>
                  <a:pt x="1431482" y="391463"/>
                </a:cubicBezTo>
                <a:lnTo>
                  <a:pt x="1433082" y="391463"/>
                </a:lnTo>
                <a:cubicBezTo>
                  <a:pt x="1433082" y="391311"/>
                  <a:pt x="1433121" y="391235"/>
                  <a:pt x="1433197" y="391235"/>
                </a:cubicBezTo>
                <a:cubicBezTo>
                  <a:pt x="1433273" y="391235"/>
                  <a:pt x="1433311" y="391159"/>
                  <a:pt x="1433311" y="391006"/>
                </a:cubicBezTo>
                <a:cubicBezTo>
                  <a:pt x="1432702" y="390701"/>
                  <a:pt x="1432321" y="390473"/>
                  <a:pt x="1432168" y="390320"/>
                </a:cubicBezTo>
                <a:close/>
                <a:moveTo>
                  <a:pt x="1353758" y="390320"/>
                </a:moveTo>
                <a:cubicBezTo>
                  <a:pt x="1352692" y="391235"/>
                  <a:pt x="1352463" y="392073"/>
                  <a:pt x="1353073" y="392835"/>
                </a:cubicBezTo>
                <a:cubicBezTo>
                  <a:pt x="1353682" y="392378"/>
                  <a:pt x="1354063" y="391997"/>
                  <a:pt x="1354215" y="391692"/>
                </a:cubicBezTo>
                <a:cubicBezTo>
                  <a:pt x="1354368" y="391387"/>
                  <a:pt x="1354215" y="390930"/>
                  <a:pt x="1353758" y="390320"/>
                </a:cubicBezTo>
                <a:close/>
                <a:moveTo>
                  <a:pt x="911341" y="390320"/>
                </a:moveTo>
                <a:cubicBezTo>
                  <a:pt x="910884" y="390625"/>
                  <a:pt x="910503" y="390930"/>
                  <a:pt x="910198" y="391235"/>
                </a:cubicBezTo>
                <a:cubicBezTo>
                  <a:pt x="910198" y="391540"/>
                  <a:pt x="910236" y="391844"/>
                  <a:pt x="910312" y="392149"/>
                </a:cubicBezTo>
                <a:cubicBezTo>
                  <a:pt x="910389" y="392454"/>
                  <a:pt x="910427" y="392759"/>
                  <a:pt x="910427" y="393064"/>
                </a:cubicBezTo>
                <a:cubicBezTo>
                  <a:pt x="912103" y="392302"/>
                  <a:pt x="912408" y="391387"/>
                  <a:pt x="911341" y="390320"/>
                </a:cubicBezTo>
                <a:close/>
                <a:moveTo>
                  <a:pt x="898768" y="390320"/>
                </a:moveTo>
                <a:cubicBezTo>
                  <a:pt x="898920" y="391082"/>
                  <a:pt x="898997" y="392073"/>
                  <a:pt x="898997" y="393292"/>
                </a:cubicBezTo>
                <a:cubicBezTo>
                  <a:pt x="899302" y="392987"/>
                  <a:pt x="899683" y="392797"/>
                  <a:pt x="900140" y="392721"/>
                </a:cubicBezTo>
                <a:cubicBezTo>
                  <a:pt x="900597" y="392644"/>
                  <a:pt x="900978" y="392530"/>
                  <a:pt x="901283" y="392378"/>
                </a:cubicBezTo>
                <a:cubicBezTo>
                  <a:pt x="902045" y="392073"/>
                  <a:pt x="902540" y="392149"/>
                  <a:pt x="902769" y="392606"/>
                </a:cubicBezTo>
                <a:cubicBezTo>
                  <a:pt x="902997" y="393064"/>
                  <a:pt x="903264" y="393445"/>
                  <a:pt x="903569" y="393749"/>
                </a:cubicBezTo>
                <a:lnTo>
                  <a:pt x="904255" y="393749"/>
                </a:lnTo>
                <a:cubicBezTo>
                  <a:pt x="904407" y="393445"/>
                  <a:pt x="904483" y="393292"/>
                  <a:pt x="904483" y="393292"/>
                </a:cubicBezTo>
                <a:cubicBezTo>
                  <a:pt x="904178" y="392987"/>
                  <a:pt x="904026" y="392759"/>
                  <a:pt x="904026" y="392606"/>
                </a:cubicBezTo>
                <a:cubicBezTo>
                  <a:pt x="904178" y="392454"/>
                  <a:pt x="904293" y="392302"/>
                  <a:pt x="904369" y="392149"/>
                </a:cubicBezTo>
                <a:cubicBezTo>
                  <a:pt x="904445" y="391997"/>
                  <a:pt x="904635" y="391844"/>
                  <a:pt x="904940" y="391692"/>
                </a:cubicBezTo>
                <a:cubicBezTo>
                  <a:pt x="903721" y="391387"/>
                  <a:pt x="902502" y="391616"/>
                  <a:pt x="901283" y="392378"/>
                </a:cubicBezTo>
                <a:cubicBezTo>
                  <a:pt x="900825" y="392073"/>
                  <a:pt x="900445" y="391768"/>
                  <a:pt x="900140" y="391463"/>
                </a:cubicBezTo>
                <a:cubicBezTo>
                  <a:pt x="899835" y="391159"/>
                  <a:pt x="899378" y="390778"/>
                  <a:pt x="898768" y="390320"/>
                </a:cubicBezTo>
                <a:close/>
                <a:moveTo>
                  <a:pt x="420308" y="390320"/>
                </a:moveTo>
                <a:cubicBezTo>
                  <a:pt x="419241" y="391235"/>
                  <a:pt x="419013" y="392073"/>
                  <a:pt x="419622" y="392835"/>
                </a:cubicBezTo>
                <a:cubicBezTo>
                  <a:pt x="420232" y="392378"/>
                  <a:pt x="420613" y="391997"/>
                  <a:pt x="420766" y="391692"/>
                </a:cubicBezTo>
                <a:cubicBezTo>
                  <a:pt x="420918" y="391387"/>
                  <a:pt x="420766" y="390930"/>
                  <a:pt x="420308" y="390320"/>
                </a:cubicBezTo>
                <a:close/>
                <a:moveTo>
                  <a:pt x="1846696" y="390092"/>
                </a:moveTo>
                <a:lnTo>
                  <a:pt x="1846696" y="390320"/>
                </a:lnTo>
                <a:lnTo>
                  <a:pt x="1846925" y="390320"/>
                </a:lnTo>
                <a:close/>
                <a:moveTo>
                  <a:pt x="1840752" y="390092"/>
                </a:moveTo>
                <a:lnTo>
                  <a:pt x="1841210" y="390320"/>
                </a:lnTo>
                <a:lnTo>
                  <a:pt x="1841210" y="390092"/>
                </a:lnTo>
                <a:close/>
                <a:moveTo>
                  <a:pt x="1646443" y="390092"/>
                </a:moveTo>
                <a:cubicBezTo>
                  <a:pt x="1646138" y="390397"/>
                  <a:pt x="1645909" y="390549"/>
                  <a:pt x="1645757" y="390549"/>
                </a:cubicBezTo>
                <a:cubicBezTo>
                  <a:pt x="1645909" y="390701"/>
                  <a:pt x="1645985" y="390778"/>
                  <a:pt x="1645985" y="390778"/>
                </a:cubicBezTo>
                <a:cubicBezTo>
                  <a:pt x="1645833" y="390778"/>
                  <a:pt x="1646062" y="390625"/>
                  <a:pt x="1646671" y="390320"/>
                </a:cubicBezTo>
                <a:close/>
                <a:moveTo>
                  <a:pt x="1537629" y="390092"/>
                </a:moveTo>
                <a:lnTo>
                  <a:pt x="1537400" y="390320"/>
                </a:lnTo>
                <a:lnTo>
                  <a:pt x="1537629" y="390320"/>
                </a:lnTo>
                <a:close/>
                <a:moveTo>
                  <a:pt x="1490537" y="390092"/>
                </a:moveTo>
                <a:cubicBezTo>
                  <a:pt x="1490385" y="390244"/>
                  <a:pt x="1490156" y="390397"/>
                  <a:pt x="1489852" y="390549"/>
                </a:cubicBezTo>
                <a:cubicBezTo>
                  <a:pt x="1490004" y="390701"/>
                  <a:pt x="1490118" y="390778"/>
                  <a:pt x="1490194" y="390778"/>
                </a:cubicBezTo>
                <a:cubicBezTo>
                  <a:pt x="1490271" y="390778"/>
                  <a:pt x="1490385" y="390854"/>
                  <a:pt x="1490537" y="391006"/>
                </a:cubicBezTo>
                <a:cubicBezTo>
                  <a:pt x="1490690" y="390854"/>
                  <a:pt x="1490766" y="390778"/>
                  <a:pt x="1490766" y="390778"/>
                </a:cubicBezTo>
                <a:cubicBezTo>
                  <a:pt x="1490614" y="390625"/>
                  <a:pt x="1490575" y="390511"/>
                  <a:pt x="1490652" y="390435"/>
                </a:cubicBezTo>
                <a:cubicBezTo>
                  <a:pt x="1490728" y="390358"/>
                  <a:pt x="1490690" y="390244"/>
                  <a:pt x="1490537" y="390092"/>
                </a:cubicBezTo>
                <a:close/>
                <a:moveTo>
                  <a:pt x="1483908" y="390092"/>
                </a:moveTo>
                <a:cubicBezTo>
                  <a:pt x="1483756" y="390092"/>
                  <a:pt x="1483603" y="390168"/>
                  <a:pt x="1483451" y="390320"/>
                </a:cubicBezTo>
                <a:cubicBezTo>
                  <a:pt x="1483451" y="390320"/>
                  <a:pt x="1483603" y="390473"/>
                  <a:pt x="1483908" y="390778"/>
                </a:cubicBezTo>
                <a:lnTo>
                  <a:pt x="1484136" y="390778"/>
                </a:lnTo>
                <a:cubicBezTo>
                  <a:pt x="1483984" y="390625"/>
                  <a:pt x="1483908" y="390397"/>
                  <a:pt x="1483908" y="390092"/>
                </a:cubicBezTo>
                <a:close/>
                <a:moveTo>
                  <a:pt x="1429653" y="390092"/>
                </a:moveTo>
                <a:cubicBezTo>
                  <a:pt x="1428892" y="390854"/>
                  <a:pt x="1428358" y="391463"/>
                  <a:pt x="1428053" y="391921"/>
                </a:cubicBezTo>
                <a:cubicBezTo>
                  <a:pt x="1428358" y="392225"/>
                  <a:pt x="1428663" y="392416"/>
                  <a:pt x="1428968" y="392492"/>
                </a:cubicBezTo>
                <a:cubicBezTo>
                  <a:pt x="1429273" y="392568"/>
                  <a:pt x="1429577" y="392759"/>
                  <a:pt x="1429882" y="393064"/>
                </a:cubicBezTo>
                <a:cubicBezTo>
                  <a:pt x="1429730" y="392302"/>
                  <a:pt x="1429653" y="391768"/>
                  <a:pt x="1429653" y="391463"/>
                </a:cubicBezTo>
                <a:cubicBezTo>
                  <a:pt x="1429653" y="391159"/>
                  <a:pt x="1429653" y="390701"/>
                  <a:pt x="1429653" y="390092"/>
                </a:cubicBezTo>
                <a:close/>
                <a:moveTo>
                  <a:pt x="1284721" y="390092"/>
                </a:moveTo>
                <a:lnTo>
                  <a:pt x="1284721" y="390320"/>
                </a:lnTo>
                <a:lnTo>
                  <a:pt x="1284950" y="390320"/>
                </a:lnTo>
                <a:close/>
                <a:moveTo>
                  <a:pt x="1278777" y="390092"/>
                </a:moveTo>
                <a:lnTo>
                  <a:pt x="1279235" y="390320"/>
                </a:lnTo>
                <a:lnTo>
                  <a:pt x="1279235" y="390092"/>
                </a:lnTo>
                <a:close/>
                <a:moveTo>
                  <a:pt x="1097193" y="390092"/>
                </a:moveTo>
                <a:cubicBezTo>
                  <a:pt x="1096431" y="390244"/>
                  <a:pt x="1096202" y="390549"/>
                  <a:pt x="1096507" y="391006"/>
                </a:cubicBezTo>
                <a:cubicBezTo>
                  <a:pt x="1096507" y="391311"/>
                  <a:pt x="1096431" y="391540"/>
                  <a:pt x="1096278" y="391692"/>
                </a:cubicBezTo>
                <a:cubicBezTo>
                  <a:pt x="1095212" y="391692"/>
                  <a:pt x="1095136" y="392149"/>
                  <a:pt x="1096050" y="393064"/>
                </a:cubicBezTo>
                <a:cubicBezTo>
                  <a:pt x="1096202" y="392759"/>
                  <a:pt x="1096278" y="392492"/>
                  <a:pt x="1096278" y="392263"/>
                </a:cubicBezTo>
                <a:cubicBezTo>
                  <a:pt x="1096278" y="392035"/>
                  <a:pt x="1096355" y="391768"/>
                  <a:pt x="1096507" y="391463"/>
                </a:cubicBezTo>
                <a:cubicBezTo>
                  <a:pt x="1097117" y="391463"/>
                  <a:pt x="1097117" y="391311"/>
                  <a:pt x="1096507" y="391006"/>
                </a:cubicBezTo>
                <a:cubicBezTo>
                  <a:pt x="1096659" y="390854"/>
                  <a:pt x="1096774" y="390701"/>
                  <a:pt x="1096850" y="390549"/>
                </a:cubicBezTo>
                <a:cubicBezTo>
                  <a:pt x="1096926" y="390397"/>
                  <a:pt x="1097040" y="390244"/>
                  <a:pt x="1097193" y="390092"/>
                </a:cubicBezTo>
                <a:close/>
                <a:moveTo>
                  <a:pt x="1056959" y="390092"/>
                </a:moveTo>
                <a:lnTo>
                  <a:pt x="1056959" y="390320"/>
                </a:lnTo>
                <a:lnTo>
                  <a:pt x="1057417" y="390320"/>
                </a:lnTo>
                <a:lnTo>
                  <a:pt x="1057417" y="390092"/>
                </a:lnTo>
                <a:close/>
                <a:moveTo>
                  <a:pt x="994323" y="390092"/>
                </a:moveTo>
                <a:cubicBezTo>
                  <a:pt x="994170" y="390244"/>
                  <a:pt x="994094" y="390320"/>
                  <a:pt x="994094" y="390320"/>
                </a:cubicBezTo>
                <a:cubicBezTo>
                  <a:pt x="993790" y="390625"/>
                  <a:pt x="993790" y="390778"/>
                  <a:pt x="994094" y="390778"/>
                </a:cubicBezTo>
                <a:lnTo>
                  <a:pt x="994551" y="390778"/>
                </a:lnTo>
                <a:cubicBezTo>
                  <a:pt x="994399" y="390625"/>
                  <a:pt x="994361" y="390511"/>
                  <a:pt x="994437" y="390435"/>
                </a:cubicBezTo>
                <a:cubicBezTo>
                  <a:pt x="994513" y="390358"/>
                  <a:pt x="994475" y="390244"/>
                  <a:pt x="994323" y="390092"/>
                </a:cubicBezTo>
                <a:close/>
                <a:moveTo>
                  <a:pt x="897168" y="390092"/>
                </a:moveTo>
                <a:lnTo>
                  <a:pt x="897168" y="390320"/>
                </a:lnTo>
                <a:lnTo>
                  <a:pt x="898311" y="390320"/>
                </a:lnTo>
                <a:lnTo>
                  <a:pt x="898311" y="390092"/>
                </a:lnTo>
                <a:close/>
                <a:moveTo>
                  <a:pt x="747054" y="390092"/>
                </a:moveTo>
                <a:lnTo>
                  <a:pt x="746825" y="390320"/>
                </a:lnTo>
                <a:lnTo>
                  <a:pt x="747054" y="390320"/>
                </a:lnTo>
                <a:close/>
                <a:moveTo>
                  <a:pt x="699962" y="390092"/>
                </a:moveTo>
                <a:cubicBezTo>
                  <a:pt x="699810" y="390244"/>
                  <a:pt x="699581" y="390397"/>
                  <a:pt x="699277" y="390549"/>
                </a:cubicBezTo>
                <a:cubicBezTo>
                  <a:pt x="699429" y="390701"/>
                  <a:pt x="699543" y="390778"/>
                  <a:pt x="699619" y="390778"/>
                </a:cubicBezTo>
                <a:cubicBezTo>
                  <a:pt x="699696" y="390778"/>
                  <a:pt x="699810" y="390854"/>
                  <a:pt x="699962" y="391006"/>
                </a:cubicBezTo>
                <a:cubicBezTo>
                  <a:pt x="700115" y="390854"/>
                  <a:pt x="700191" y="390778"/>
                  <a:pt x="700191" y="390778"/>
                </a:cubicBezTo>
                <a:cubicBezTo>
                  <a:pt x="700039" y="390625"/>
                  <a:pt x="700000" y="390511"/>
                  <a:pt x="700077" y="390435"/>
                </a:cubicBezTo>
                <a:cubicBezTo>
                  <a:pt x="700153" y="390358"/>
                  <a:pt x="700115" y="390244"/>
                  <a:pt x="699962" y="390092"/>
                </a:cubicBezTo>
                <a:close/>
                <a:moveTo>
                  <a:pt x="693333" y="390092"/>
                </a:moveTo>
                <a:cubicBezTo>
                  <a:pt x="693181" y="390092"/>
                  <a:pt x="693028" y="390168"/>
                  <a:pt x="692876" y="390320"/>
                </a:cubicBezTo>
                <a:cubicBezTo>
                  <a:pt x="692876" y="390320"/>
                  <a:pt x="693028" y="390473"/>
                  <a:pt x="693333" y="390778"/>
                </a:cubicBezTo>
                <a:lnTo>
                  <a:pt x="693562" y="390778"/>
                </a:lnTo>
                <a:cubicBezTo>
                  <a:pt x="693409" y="390625"/>
                  <a:pt x="693333" y="390397"/>
                  <a:pt x="693333" y="390092"/>
                </a:cubicBezTo>
                <a:close/>
                <a:moveTo>
                  <a:pt x="351271" y="390092"/>
                </a:moveTo>
                <a:lnTo>
                  <a:pt x="351271" y="390320"/>
                </a:lnTo>
                <a:lnTo>
                  <a:pt x="351500" y="390320"/>
                </a:lnTo>
                <a:close/>
                <a:moveTo>
                  <a:pt x="345328" y="390092"/>
                </a:moveTo>
                <a:lnTo>
                  <a:pt x="345785" y="390320"/>
                </a:lnTo>
                <a:lnTo>
                  <a:pt x="345785" y="390092"/>
                </a:lnTo>
                <a:close/>
                <a:moveTo>
                  <a:pt x="168391" y="390092"/>
                </a:moveTo>
                <a:cubicBezTo>
                  <a:pt x="168391" y="390244"/>
                  <a:pt x="168315" y="390397"/>
                  <a:pt x="168163" y="390549"/>
                </a:cubicBezTo>
                <a:lnTo>
                  <a:pt x="169077" y="390549"/>
                </a:lnTo>
                <a:cubicBezTo>
                  <a:pt x="169382" y="390854"/>
                  <a:pt x="169534" y="391197"/>
                  <a:pt x="169534" y="391578"/>
                </a:cubicBezTo>
                <a:cubicBezTo>
                  <a:pt x="169534" y="391959"/>
                  <a:pt x="169610" y="392378"/>
                  <a:pt x="169763" y="392835"/>
                </a:cubicBezTo>
                <a:lnTo>
                  <a:pt x="172277" y="392835"/>
                </a:lnTo>
                <a:cubicBezTo>
                  <a:pt x="171668" y="392225"/>
                  <a:pt x="171172" y="391692"/>
                  <a:pt x="170791" y="391235"/>
                </a:cubicBezTo>
                <a:cubicBezTo>
                  <a:pt x="170410" y="390778"/>
                  <a:pt x="169839" y="390549"/>
                  <a:pt x="169077" y="390549"/>
                </a:cubicBezTo>
                <a:cubicBezTo>
                  <a:pt x="168925" y="390397"/>
                  <a:pt x="168810" y="390320"/>
                  <a:pt x="168734" y="390320"/>
                </a:cubicBezTo>
                <a:cubicBezTo>
                  <a:pt x="168658" y="390320"/>
                  <a:pt x="168544" y="390244"/>
                  <a:pt x="168391" y="390092"/>
                </a:cubicBezTo>
                <a:close/>
                <a:moveTo>
                  <a:pt x="74818" y="390092"/>
                </a:moveTo>
                <a:cubicBezTo>
                  <a:pt x="74513" y="390397"/>
                  <a:pt x="74284" y="390549"/>
                  <a:pt x="74132" y="390549"/>
                </a:cubicBezTo>
                <a:cubicBezTo>
                  <a:pt x="74284" y="390701"/>
                  <a:pt x="74360" y="390778"/>
                  <a:pt x="74360" y="390778"/>
                </a:cubicBezTo>
                <a:cubicBezTo>
                  <a:pt x="74208" y="390778"/>
                  <a:pt x="74437" y="390625"/>
                  <a:pt x="75046" y="390320"/>
                </a:cubicBezTo>
                <a:close/>
                <a:moveTo>
                  <a:pt x="165789" y="390004"/>
                </a:moveTo>
                <a:lnTo>
                  <a:pt x="165305" y="390778"/>
                </a:lnTo>
                <a:cubicBezTo>
                  <a:pt x="165229" y="391082"/>
                  <a:pt x="165038" y="391387"/>
                  <a:pt x="164734" y="391692"/>
                </a:cubicBezTo>
                <a:lnTo>
                  <a:pt x="164962" y="391463"/>
                </a:lnTo>
                <a:lnTo>
                  <a:pt x="164962" y="391692"/>
                </a:lnTo>
                <a:cubicBezTo>
                  <a:pt x="164962" y="392302"/>
                  <a:pt x="164810" y="393064"/>
                  <a:pt x="164505" y="393978"/>
                </a:cubicBezTo>
                <a:cubicBezTo>
                  <a:pt x="165267" y="393826"/>
                  <a:pt x="165877" y="393711"/>
                  <a:pt x="166334" y="393635"/>
                </a:cubicBezTo>
                <a:cubicBezTo>
                  <a:pt x="166791" y="393559"/>
                  <a:pt x="167324" y="393445"/>
                  <a:pt x="167934" y="393292"/>
                </a:cubicBezTo>
                <a:cubicBezTo>
                  <a:pt x="167629" y="393292"/>
                  <a:pt x="167477" y="393254"/>
                  <a:pt x="167477" y="393178"/>
                </a:cubicBezTo>
                <a:cubicBezTo>
                  <a:pt x="167477" y="393102"/>
                  <a:pt x="167401" y="393064"/>
                  <a:pt x="167248" y="393064"/>
                </a:cubicBezTo>
                <a:cubicBezTo>
                  <a:pt x="167096" y="393064"/>
                  <a:pt x="167019" y="392987"/>
                  <a:pt x="167019" y="392835"/>
                </a:cubicBezTo>
                <a:cubicBezTo>
                  <a:pt x="166715" y="392073"/>
                  <a:pt x="166486" y="391501"/>
                  <a:pt x="166334" y="391120"/>
                </a:cubicBezTo>
                <a:cubicBezTo>
                  <a:pt x="166181" y="390739"/>
                  <a:pt x="166029" y="390397"/>
                  <a:pt x="165877" y="390092"/>
                </a:cubicBezTo>
                <a:close/>
                <a:moveTo>
                  <a:pt x="1869556" y="389977"/>
                </a:moveTo>
                <a:cubicBezTo>
                  <a:pt x="1869404" y="389901"/>
                  <a:pt x="1869175" y="389939"/>
                  <a:pt x="1868870" y="390092"/>
                </a:cubicBezTo>
                <a:cubicBezTo>
                  <a:pt x="1868718" y="390092"/>
                  <a:pt x="1868413" y="390320"/>
                  <a:pt x="1867956" y="390778"/>
                </a:cubicBezTo>
                <a:lnTo>
                  <a:pt x="1868185" y="391006"/>
                </a:lnTo>
                <a:cubicBezTo>
                  <a:pt x="1868489" y="390854"/>
                  <a:pt x="1869327" y="390549"/>
                  <a:pt x="1870699" y="390092"/>
                </a:cubicBezTo>
                <a:cubicBezTo>
                  <a:pt x="1870090" y="390092"/>
                  <a:pt x="1869709" y="390054"/>
                  <a:pt x="1869556" y="389977"/>
                </a:cubicBezTo>
                <a:close/>
                <a:moveTo>
                  <a:pt x="1307581" y="389977"/>
                </a:moveTo>
                <a:cubicBezTo>
                  <a:pt x="1307429" y="389901"/>
                  <a:pt x="1307200" y="389939"/>
                  <a:pt x="1306895" y="390092"/>
                </a:cubicBezTo>
                <a:cubicBezTo>
                  <a:pt x="1306743" y="390092"/>
                  <a:pt x="1306438" y="390320"/>
                  <a:pt x="1305981" y="390778"/>
                </a:cubicBezTo>
                <a:lnTo>
                  <a:pt x="1306210" y="391006"/>
                </a:lnTo>
                <a:cubicBezTo>
                  <a:pt x="1306514" y="390854"/>
                  <a:pt x="1307352" y="390549"/>
                  <a:pt x="1308724" y="390092"/>
                </a:cubicBezTo>
                <a:cubicBezTo>
                  <a:pt x="1308115" y="390092"/>
                  <a:pt x="1307734" y="390054"/>
                  <a:pt x="1307581" y="389977"/>
                </a:cubicBezTo>
                <a:close/>
                <a:moveTo>
                  <a:pt x="374131" y="389977"/>
                </a:moveTo>
                <a:cubicBezTo>
                  <a:pt x="373979" y="389901"/>
                  <a:pt x="373750" y="389939"/>
                  <a:pt x="373445" y="390092"/>
                </a:cubicBezTo>
                <a:cubicBezTo>
                  <a:pt x="373293" y="390092"/>
                  <a:pt x="372988" y="390320"/>
                  <a:pt x="372531" y="390778"/>
                </a:cubicBezTo>
                <a:lnTo>
                  <a:pt x="372759" y="391006"/>
                </a:lnTo>
                <a:cubicBezTo>
                  <a:pt x="373064" y="390854"/>
                  <a:pt x="373903" y="390549"/>
                  <a:pt x="375274" y="390092"/>
                </a:cubicBezTo>
                <a:cubicBezTo>
                  <a:pt x="374664" y="390092"/>
                  <a:pt x="374284" y="390054"/>
                  <a:pt x="374131" y="389977"/>
                </a:cubicBezTo>
                <a:close/>
                <a:moveTo>
                  <a:pt x="1093307" y="389939"/>
                </a:moveTo>
                <a:lnTo>
                  <a:pt x="1093307" y="390092"/>
                </a:lnTo>
                <a:cubicBezTo>
                  <a:pt x="1093459" y="390092"/>
                  <a:pt x="1093497" y="390054"/>
                  <a:pt x="1093421" y="389977"/>
                </a:cubicBezTo>
                <a:close/>
                <a:moveTo>
                  <a:pt x="1859269" y="389863"/>
                </a:moveTo>
                <a:cubicBezTo>
                  <a:pt x="1859269" y="390168"/>
                  <a:pt x="1859193" y="390397"/>
                  <a:pt x="1859040" y="390549"/>
                </a:cubicBezTo>
                <a:lnTo>
                  <a:pt x="1859498" y="390549"/>
                </a:lnTo>
                <a:cubicBezTo>
                  <a:pt x="1859650" y="390397"/>
                  <a:pt x="1859726" y="390168"/>
                  <a:pt x="1859726" y="389863"/>
                </a:cubicBezTo>
                <a:close/>
                <a:moveTo>
                  <a:pt x="1777506" y="389863"/>
                </a:moveTo>
                <a:cubicBezTo>
                  <a:pt x="1777506" y="390168"/>
                  <a:pt x="1777354" y="390473"/>
                  <a:pt x="1777049" y="390778"/>
                </a:cubicBezTo>
                <a:lnTo>
                  <a:pt x="1777506" y="390778"/>
                </a:lnTo>
                <a:cubicBezTo>
                  <a:pt x="1777506" y="390625"/>
                  <a:pt x="1777545" y="390473"/>
                  <a:pt x="1777621" y="390320"/>
                </a:cubicBezTo>
                <a:cubicBezTo>
                  <a:pt x="1777697" y="390168"/>
                  <a:pt x="1777735" y="390016"/>
                  <a:pt x="1777735" y="389863"/>
                </a:cubicBezTo>
                <a:close/>
                <a:moveTo>
                  <a:pt x="1297294" y="389863"/>
                </a:moveTo>
                <a:cubicBezTo>
                  <a:pt x="1297294" y="390168"/>
                  <a:pt x="1297218" y="390397"/>
                  <a:pt x="1297065" y="390549"/>
                </a:cubicBezTo>
                <a:lnTo>
                  <a:pt x="1297523" y="390549"/>
                </a:lnTo>
                <a:cubicBezTo>
                  <a:pt x="1297675" y="390397"/>
                  <a:pt x="1297751" y="390168"/>
                  <a:pt x="1297751" y="389863"/>
                </a:cubicBezTo>
                <a:close/>
                <a:moveTo>
                  <a:pt x="1049873" y="389863"/>
                </a:moveTo>
                <a:cubicBezTo>
                  <a:pt x="1050025" y="390320"/>
                  <a:pt x="1050139" y="390663"/>
                  <a:pt x="1050216" y="390892"/>
                </a:cubicBezTo>
                <a:cubicBezTo>
                  <a:pt x="1050292" y="391120"/>
                  <a:pt x="1050330" y="391387"/>
                  <a:pt x="1050330" y="391692"/>
                </a:cubicBezTo>
                <a:cubicBezTo>
                  <a:pt x="1050635" y="391387"/>
                  <a:pt x="1050901" y="391120"/>
                  <a:pt x="1051130" y="390892"/>
                </a:cubicBezTo>
                <a:cubicBezTo>
                  <a:pt x="1051359" y="390663"/>
                  <a:pt x="1051625" y="390397"/>
                  <a:pt x="1051930" y="390092"/>
                </a:cubicBezTo>
                <a:cubicBezTo>
                  <a:pt x="1051320" y="390092"/>
                  <a:pt x="1050635" y="390016"/>
                  <a:pt x="1049873" y="389863"/>
                </a:cubicBezTo>
                <a:close/>
                <a:moveTo>
                  <a:pt x="644032" y="389863"/>
                </a:moveTo>
                <a:cubicBezTo>
                  <a:pt x="644032" y="390168"/>
                  <a:pt x="643879" y="390473"/>
                  <a:pt x="643574" y="390778"/>
                </a:cubicBezTo>
                <a:lnTo>
                  <a:pt x="644032" y="390778"/>
                </a:lnTo>
                <a:cubicBezTo>
                  <a:pt x="644032" y="390625"/>
                  <a:pt x="644070" y="390473"/>
                  <a:pt x="644146" y="390320"/>
                </a:cubicBezTo>
                <a:cubicBezTo>
                  <a:pt x="644222" y="390168"/>
                  <a:pt x="644260" y="390016"/>
                  <a:pt x="644260" y="389863"/>
                </a:cubicBezTo>
                <a:close/>
                <a:moveTo>
                  <a:pt x="363844" y="389863"/>
                </a:moveTo>
                <a:cubicBezTo>
                  <a:pt x="363844" y="390168"/>
                  <a:pt x="363768" y="390397"/>
                  <a:pt x="363615" y="390549"/>
                </a:cubicBezTo>
                <a:lnTo>
                  <a:pt x="364073" y="390549"/>
                </a:lnTo>
                <a:cubicBezTo>
                  <a:pt x="364225" y="390397"/>
                  <a:pt x="364301" y="390168"/>
                  <a:pt x="364301" y="389863"/>
                </a:cubicBezTo>
                <a:close/>
                <a:moveTo>
                  <a:pt x="136387" y="389863"/>
                </a:moveTo>
                <a:cubicBezTo>
                  <a:pt x="135930" y="390016"/>
                  <a:pt x="135549" y="390130"/>
                  <a:pt x="135244" y="390206"/>
                </a:cubicBezTo>
                <a:cubicBezTo>
                  <a:pt x="134939" y="390282"/>
                  <a:pt x="134635" y="390397"/>
                  <a:pt x="134330" y="390549"/>
                </a:cubicBezTo>
                <a:cubicBezTo>
                  <a:pt x="134330" y="390701"/>
                  <a:pt x="134406" y="390854"/>
                  <a:pt x="134558" y="391006"/>
                </a:cubicBezTo>
                <a:cubicBezTo>
                  <a:pt x="134863" y="390854"/>
                  <a:pt x="135397" y="390778"/>
                  <a:pt x="136159" y="390778"/>
                </a:cubicBezTo>
                <a:cubicBezTo>
                  <a:pt x="136159" y="390625"/>
                  <a:pt x="136197" y="390511"/>
                  <a:pt x="136273" y="390435"/>
                </a:cubicBezTo>
                <a:cubicBezTo>
                  <a:pt x="136349" y="390358"/>
                  <a:pt x="136387" y="390168"/>
                  <a:pt x="136387" y="389863"/>
                </a:cubicBezTo>
                <a:close/>
                <a:moveTo>
                  <a:pt x="1772935" y="389635"/>
                </a:moveTo>
                <a:cubicBezTo>
                  <a:pt x="1772935" y="389787"/>
                  <a:pt x="1772896" y="389863"/>
                  <a:pt x="1772820" y="389863"/>
                </a:cubicBezTo>
                <a:cubicBezTo>
                  <a:pt x="1772744" y="389863"/>
                  <a:pt x="1772706" y="389939"/>
                  <a:pt x="1772706" y="390092"/>
                </a:cubicBezTo>
                <a:cubicBezTo>
                  <a:pt x="1772858" y="390092"/>
                  <a:pt x="1772973" y="390130"/>
                  <a:pt x="1773049" y="390206"/>
                </a:cubicBezTo>
                <a:cubicBezTo>
                  <a:pt x="1773125" y="390282"/>
                  <a:pt x="1773315" y="390320"/>
                  <a:pt x="1773620" y="390320"/>
                </a:cubicBezTo>
                <a:lnTo>
                  <a:pt x="1773620" y="390092"/>
                </a:lnTo>
                <a:cubicBezTo>
                  <a:pt x="1773468" y="389939"/>
                  <a:pt x="1773354" y="389863"/>
                  <a:pt x="1773277" y="389863"/>
                </a:cubicBezTo>
                <a:cubicBezTo>
                  <a:pt x="1773201" y="389863"/>
                  <a:pt x="1773087" y="389787"/>
                  <a:pt x="1772935" y="389635"/>
                </a:cubicBezTo>
                <a:close/>
                <a:moveTo>
                  <a:pt x="1105194" y="389635"/>
                </a:moveTo>
                <a:cubicBezTo>
                  <a:pt x="1105041" y="389787"/>
                  <a:pt x="1104965" y="389863"/>
                  <a:pt x="1104965" y="389863"/>
                </a:cubicBezTo>
                <a:cubicBezTo>
                  <a:pt x="1105270" y="390168"/>
                  <a:pt x="1105499" y="390320"/>
                  <a:pt x="1105651" y="390320"/>
                </a:cubicBezTo>
                <a:cubicBezTo>
                  <a:pt x="1105803" y="390168"/>
                  <a:pt x="1105956" y="390092"/>
                  <a:pt x="1106108" y="390092"/>
                </a:cubicBezTo>
                <a:cubicBezTo>
                  <a:pt x="1105499" y="389787"/>
                  <a:pt x="1105194" y="389635"/>
                  <a:pt x="1105194" y="389635"/>
                </a:cubicBezTo>
                <a:close/>
                <a:moveTo>
                  <a:pt x="639459" y="389635"/>
                </a:moveTo>
                <a:cubicBezTo>
                  <a:pt x="639459" y="389787"/>
                  <a:pt x="639421" y="389863"/>
                  <a:pt x="639345" y="389863"/>
                </a:cubicBezTo>
                <a:cubicBezTo>
                  <a:pt x="639269" y="389863"/>
                  <a:pt x="639231" y="389939"/>
                  <a:pt x="639231" y="390092"/>
                </a:cubicBezTo>
                <a:cubicBezTo>
                  <a:pt x="639383" y="390092"/>
                  <a:pt x="639498" y="390130"/>
                  <a:pt x="639574" y="390206"/>
                </a:cubicBezTo>
                <a:cubicBezTo>
                  <a:pt x="639650" y="390282"/>
                  <a:pt x="639841" y="390320"/>
                  <a:pt x="640145" y="390320"/>
                </a:cubicBezTo>
                <a:lnTo>
                  <a:pt x="640145" y="390092"/>
                </a:lnTo>
                <a:cubicBezTo>
                  <a:pt x="639993" y="389939"/>
                  <a:pt x="639879" y="389863"/>
                  <a:pt x="639802" y="389863"/>
                </a:cubicBezTo>
                <a:cubicBezTo>
                  <a:pt x="639726" y="389863"/>
                  <a:pt x="639612" y="389787"/>
                  <a:pt x="639459" y="389635"/>
                </a:cubicBezTo>
                <a:close/>
                <a:moveTo>
                  <a:pt x="296712" y="389635"/>
                </a:moveTo>
                <a:cubicBezTo>
                  <a:pt x="296712" y="389939"/>
                  <a:pt x="296636" y="390168"/>
                  <a:pt x="296483" y="390320"/>
                </a:cubicBezTo>
                <a:lnTo>
                  <a:pt x="297169" y="390320"/>
                </a:lnTo>
                <a:cubicBezTo>
                  <a:pt x="297321" y="390168"/>
                  <a:pt x="297398" y="390092"/>
                  <a:pt x="297398" y="390092"/>
                </a:cubicBezTo>
                <a:cubicBezTo>
                  <a:pt x="297093" y="389787"/>
                  <a:pt x="296864" y="389635"/>
                  <a:pt x="296712" y="389635"/>
                </a:cubicBezTo>
                <a:close/>
                <a:moveTo>
                  <a:pt x="239562" y="389635"/>
                </a:moveTo>
                <a:lnTo>
                  <a:pt x="239562" y="390320"/>
                </a:lnTo>
                <a:lnTo>
                  <a:pt x="239790" y="390320"/>
                </a:lnTo>
                <a:lnTo>
                  <a:pt x="239790" y="389635"/>
                </a:lnTo>
                <a:close/>
                <a:moveTo>
                  <a:pt x="157190" y="389635"/>
                </a:moveTo>
                <a:cubicBezTo>
                  <a:pt x="156885" y="389939"/>
                  <a:pt x="156580" y="390206"/>
                  <a:pt x="156275" y="390435"/>
                </a:cubicBezTo>
                <a:cubicBezTo>
                  <a:pt x="155971" y="390663"/>
                  <a:pt x="155666" y="390930"/>
                  <a:pt x="155361" y="391235"/>
                </a:cubicBezTo>
                <a:cubicBezTo>
                  <a:pt x="155818" y="391387"/>
                  <a:pt x="156161" y="391463"/>
                  <a:pt x="156390" y="391463"/>
                </a:cubicBezTo>
                <a:cubicBezTo>
                  <a:pt x="156618" y="391463"/>
                  <a:pt x="156885" y="391540"/>
                  <a:pt x="157190" y="391692"/>
                </a:cubicBezTo>
                <a:close/>
                <a:moveTo>
                  <a:pt x="127929" y="389635"/>
                </a:moveTo>
                <a:lnTo>
                  <a:pt x="128158" y="389863"/>
                </a:lnTo>
                <a:cubicBezTo>
                  <a:pt x="128158" y="389711"/>
                  <a:pt x="128234" y="389635"/>
                  <a:pt x="128386" y="389635"/>
                </a:cubicBezTo>
                <a:close/>
                <a:moveTo>
                  <a:pt x="1604727" y="389494"/>
                </a:moveTo>
                <a:lnTo>
                  <a:pt x="1604266" y="389863"/>
                </a:lnTo>
                <a:cubicBezTo>
                  <a:pt x="1604190" y="390016"/>
                  <a:pt x="1603999" y="390244"/>
                  <a:pt x="1603694" y="390549"/>
                </a:cubicBezTo>
                <a:cubicBezTo>
                  <a:pt x="1603390" y="390549"/>
                  <a:pt x="1603161" y="390397"/>
                  <a:pt x="1603009" y="390092"/>
                </a:cubicBezTo>
                <a:cubicBezTo>
                  <a:pt x="1602856" y="389787"/>
                  <a:pt x="1602551" y="390016"/>
                  <a:pt x="1602094" y="390778"/>
                </a:cubicBezTo>
                <a:cubicBezTo>
                  <a:pt x="1602704" y="391082"/>
                  <a:pt x="1603161" y="391387"/>
                  <a:pt x="1603466" y="391692"/>
                </a:cubicBezTo>
                <a:cubicBezTo>
                  <a:pt x="1603618" y="391387"/>
                  <a:pt x="1603694" y="391159"/>
                  <a:pt x="1603694" y="391006"/>
                </a:cubicBezTo>
                <a:cubicBezTo>
                  <a:pt x="1603694" y="390854"/>
                  <a:pt x="1603771" y="390625"/>
                  <a:pt x="1603923" y="390320"/>
                </a:cubicBezTo>
                <a:lnTo>
                  <a:pt x="1605752" y="390320"/>
                </a:lnTo>
                <a:cubicBezTo>
                  <a:pt x="1605447" y="390016"/>
                  <a:pt x="1605218" y="389825"/>
                  <a:pt x="1605066" y="389749"/>
                </a:cubicBezTo>
                <a:close/>
                <a:moveTo>
                  <a:pt x="33102" y="389494"/>
                </a:moveTo>
                <a:lnTo>
                  <a:pt x="32641" y="389863"/>
                </a:lnTo>
                <a:cubicBezTo>
                  <a:pt x="32565" y="390016"/>
                  <a:pt x="32374" y="390244"/>
                  <a:pt x="32069" y="390549"/>
                </a:cubicBezTo>
                <a:cubicBezTo>
                  <a:pt x="31765" y="390549"/>
                  <a:pt x="31536" y="390397"/>
                  <a:pt x="31384" y="390092"/>
                </a:cubicBezTo>
                <a:cubicBezTo>
                  <a:pt x="31231" y="389787"/>
                  <a:pt x="30926" y="390016"/>
                  <a:pt x="30469" y="390778"/>
                </a:cubicBezTo>
                <a:cubicBezTo>
                  <a:pt x="31079" y="391082"/>
                  <a:pt x="31536" y="391387"/>
                  <a:pt x="31841" y="391692"/>
                </a:cubicBezTo>
                <a:cubicBezTo>
                  <a:pt x="31993" y="391387"/>
                  <a:pt x="32069" y="391159"/>
                  <a:pt x="32069" y="391006"/>
                </a:cubicBezTo>
                <a:cubicBezTo>
                  <a:pt x="32069" y="390854"/>
                  <a:pt x="32146" y="390625"/>
                  <a:pt x="32298" y="390320"/>
                </a:cubicBezTo>
                <a:lnTo>
                  <a:pt x="34127" y="390320"/>
                </a:lnTo>
                <a:cubicBezTo>
                  <a:pt x="33822" y="390016"/>
                  <a:pt x="33593" y="389825"/>
                  <a:pt x="33441" y="389749"/>
                </a:cubicBezTo>
                <a:close/>
                <a:moveTo>
                  <a:pt x="1866584" y="389406"/>
                </a:moveTo>
                <a:cubicBezTo>
                  <a:pt x="1866584" y="389406"/>
                  <a:pt x="1866661" y="389482"/>
                  <a:pt x="1866813" y="389635"/>
                </a:cubicBezTo>
                <a:cubicBezTo>
                  <a:pt x="1866661" y="389635"/>
                  <a:pt x="1866623" y="389596"/>
                  <a:pt x="1866699" y="389520"/>
                </a:cubicBezTo>
                <a:cubicBezTo>
                  <a:pt x="1866775" y="389444"/>
                  <a:pt x="1866737" y="389406"/>
                  <a:pt x="1866584" y="389406"/>
                </a:cubicBezTo>
                <a:close/>
                <a:moveTo>
                  <a:pt x="1865213" y="389406"/>
                </a:moveTo>
                <a:cubicBezTo>
                  <a:pt x="1864908" y="389406"/>
                  <a:pt x="1864679" y="389444"/>
                  <a:pt x="1864527" y="389520"/>
                </a:cubicBezTo>
                <a:cubicBezTo>
                  <a:pt x="1864374" y="389596"/>
                  <a:pt x="1864146" y="389635"/>
                  <a:pt x="1863841" y="389635"/>
                </a:cubicBezTo>
                <a:lnTo>
                  <a:pt x="1864233" y="390418"/>
                </a:lnTo>
                <a:lnTo>
                  <a:pt x="1864641" y="390092"/>
                </a:lnTo>
                <a:cubicBezTo>
                  <a:pt x="1864717" y="389939"/>
                  <a:pt x="1864908" y="389711"/>
                  <a:pt x="1865213" y="389406"/>
                </a:cubicBezTo>
                <a:close/>
                <a:moveTo>
                  <a:pt x="1862241" y="389406"/>
                </a:moveTo>
                <a:cubicBezTo>
                  <a:pt x="1861936" y="389558"/>
                  <a:pt x="1861784" y="389635"/>
                  <a:pt x="1861784" y="389635"/>
                </a:cubicBezTo>
                <a:cubicBezTo>
                  <a:pt x="1861784" y="389787"/>
                  <a:pt x="1861860" y="389863"/>
                  <a:pt x="1862012" y="389863"/>
                </a:cubicBezTo>
                <a:lnTo>
                  <a:pt x="1862012" y="389635"/>
                </a:lnTo>
                <a:close/>
                <a:moveTo>
                  <a:pt x="1600494" y="389406"/>
                </a:moveTo>
                <a:lnTo>
                  <a:pt x="1600037" y="389635"/>
                </a:lnTo>
                <a:lnTo>
                  <a:pt x="1600494" y="390092"/>
                </a:lnTo>
                <a:lnTo>
                  <a:pt x="1600723" y="389863"/>
                </a:lnTo>
                <a:cubicBezTo>
                  <a:pt x="1600265" y="389863"/>
                  <a:pt x="1600189" y="389711"/>
                  <a:pt x="1600494" y="389406"/>
                </a:cubicBezTo>
                <a:close/>
                <a:moveTo>
                  <a:pt x="1596151" y="389406"/>
                </a:moveTo>
                <a:cubicBezTo>
                  <a:pt x="1596151" y="389711"/>
                  <a:pt x="1596112" y="389977"/>
                  <a:pt x="1596036" y="390206"/>
                </a:cubicBezTo>
                <a:cubicBezTo>
                  <a:pt x="1595960" y="390435"/>
                  <a:pt x="1595922" y="390701"/>
                  <a:pt x="1595922" y="391006"/>
                </a:cubicBezTo>
                <a:cubicBezTo>
                  <a:pt x="1595922" y="391006"/>
                  <a:pt x="1595465" y="391159"/>
                  <a:pt x="1594550" y="391463"/>
                </a:cubicBezTo>
                <a:cubicBezTo>
                  <a:pt x="1595007" y="391616"/>
                  <a:pt x="1595312" y="391921"/>
                  <a:pt x="1595465" y="392378"/>
                </a:cubicBezTo>
                <a:cubicBezTo>
                  <a:pt x="1595465" y="392073"/>
                  <a:pt x="1595541" y="391806"/>
                  <a:pt x="1595693" y="391578"/>
                </a:cubicBezTo>
                <a:cubicBezTo>
                  <a:pt x="1595846" y="391349"/>
                  <a:pt x="1595922" y="391159"/>
                  <a:pt x="1595922" y="391006"/>
                </a:cubicBezTo>
                <a:cubicBezTo>
                  <a:pt x="1596379" y="391006"/>
                  <a:pt x="1596798" y="391044"/>
                  <a:pt x="1597179" y="391120"/>
                </a:cubicBezTo>
                <a:cubicBezTo>
                  <a:pt x="1597560" y="391197"/>
                  <a:pt x="1597903" y="391235"/>
                  <a:pt x="1598208" y="391235"/>
                </a:cubicBezTo>
                <a:cubicBezTo>
                  <a:pt x="1598360" y="391082"/>
                  <a:pt x="1598436" y="391006"/>
                  <a:pt x="1598436" y="391006"/>
                </a:cubicBezTo>
                <a:cubicBezTo>
                  <a:pt x="1597827" y="390397"/>
                  <a:pt x="1597065" y="389863"/>
                  <a:pt x="1596151" y="389406"/>
                </a:cubicBezTo>
                <a:close/>
                <a:moveTo>
                  <a:pt x="1435140" y="389406"/>
                </a:moveTo>
                <a:cubicBezTo>
                  <a:pt x="1434988" y="389558"/>
                  <a:pt x="1434988" y="389711"/>
                  <a:pt x="1435140" y="389863"/>
                </a:cubicBezTo>
                <a:cubicBezTo>
                  <a:pt x="1435292" y="389863"/>
                  <a:pt x="1435407" y="389825"/>
                  <a:pt x="1435483" y="389749"/>
                </a:cubicBezTo>
                <a:cubicBezTo>
                  <a:pt x="1435559" y="389673"/>
                  <a:pt x="1435673" y="389635"/>
                  <a:pt x="1435826" y="389635"/>
                </a:cubicBezTo>
                <a:lnTo>
                  <a:pt x="1436054" y="389406"/>
                </a:lnTo>
                <a:close/>
                <a:moveTo>
                  <a:pt x="1432397" y="389406"/>
                </a:moveTo>
                <a:cubicBezTo>
                  <a:pt x="1432092" y="389558"/>
                  <a:pt x="1431940" y="389635"/>
                  <a:pt x="1431940" y="389635"/>
                </a:cubicBezTo>
                <a:lnTo>
                  <a:pt x="1432168" y="389635"/>
                </a:lnTo>
                <a:close/>
                <a:moveTo>
                  <a:pt x="1425767" y="389406"/>
                </a:moveTo>
                <a:cubicBezTo>
                  <a:pt x="1425310" y="389711"/>
                  <a:pt x="1425081" y="389863"/>
                  <a:pt x="1425081" y="389863"/>
                </a:cubicBezTo>
                <a:cubicBezTo>
                  <a:pt x="1425386" y="389863"/>
                  <a:pt x="1425539" y="390016"/>
                  <a:pt x="1425539" y="390320"/>
                </a:cubicBezTo>
                <a:cubicBezTo>
                  <a:pt x="1425691" y="390168"/>
                  <a:pt x="1425844" y="390092"/>
                  <a:pt x="1425996" y="390092"/>
                </a:cubicBezTo>
                <a:cubicBezTo>
                  <a:pt x="1425691" y="389787"/>
                  <a:pt x="1425615" y="389558"/>
                  <a:pt x="1425767" y="389406"/>
                </a:cubicBezTo>
                <a:close/>
                <a:moveTo>
                  <a:pt x="1303238" y="389406"/>
                </a:moveTo>
                <a:cubicBezTo>
                  <a:pt x="1302933" y="389406"/>
                  <a:pt x="1302704" y="389444"/>
                  <a:pt x="1302552" y="389520"/>
                </a:cubicBezTo>
                <a:cubicBezTo>
                  <a:pt x="1302399" y="389596"/>
                  <a:pt x="1302171" y="389635"/>
                  <a:pt x="1301866" y="389635"/>
                </a:cubicBezTo>
                <a:lnTo>
                  <a:pt x="1302258" y="390418"/>
                </a:lnTo>
                <a:lnTo>
                  <a:pt x="1302666" y="390092"/>
                </a:lnTo>
                <a:cubicBezTo>
                  <a:pt x="1302742" y="389939"/>
                  <a:pt x="1302933" y="389711"/>
                  <a:pt x="1303238" y="389406"/>
                </a:cubicBezTo>
                <a:close/>
                <a:moveTo>
                  <a:pt x="1300266" y="389406"/>
                </a:moveTo>
                <a:cubicBezTo>
                  <a:pt x="1299961" y="389558"/>
                  <a:pt x="1299809" y="389635"/>
                  <a:pt x="1299809" y="389635"/>
                </a:cubicBezTo>
                <a:cubicBezTo>
                  <a:pt x="1299809" y="389787"/>
                  <a:pt x="1299885" y="389863"/>
                  <a:pt x="1300037" y="389863"/>
                </a:cubicBezTo>
                <a:lnTo>
                  <a:pt x="1300037" y="389635"/>
                </a:lnTo>
                <a:close/>
                <a:moveTo>
                  <a:pt x="1103136" y="389406"/>
                </a:moveTo>
                <a:cubicBezTo>
                  <a:pt x="1102984" y="389558"/>
                  <a:pt x="1102908" y="389711"/>
                  <a:pt x="1102908" y="389863"/>
                </a:cubicBezTo>
                <a:cubicBezTo>
                  <a:pt x="1103213" y="389863"/>
                  <a:pt x="1103441" y="389787"/>
                  <a:pt x="1103594" y="389635"/>
                </a:cubicBezTo>
                <a:cubicBezTo>
                  <a:pt x="1103594" y="389482"/>
                  <a:pt x="1103441" y="389406"/>
                  <a:pt x="1103136" y="389406"/>
                </a:cubicBezTo>
                <a:close/>
                <a:moveTo>
                  <a:pt x="1054673" y="389406"/>
                </a:moveTo>
                <a:cubicBezTo>
                  <a:pt x="1054216" y="389863"/>
                  <a:pt x="1053988" y="390016"/>
                  <a:pt x="1053988" y="389863"/>
                </a:cubicBezTo>
                <a:cubicBezTo>
                  <a:pt x="1053988" y="390016"/>
                  <a:pt x="1054064" y="390092"/>
                  <a:pt x="1054216" y="390092"/>
                </a:cubicBezTo>
                <a:lnTo>
                  <a:pt x="1054445" y="390320"/>
                </a:lnTo>
                <a:cubicBezTo>
                  <a:pt x="1054597" y="390168"/>
                  <a:pt x="1054673" y="390054"/>
                  <a:pt x="1054673" y="389977"/>
                </a:cubicBezTo>
                <a:cubicBezTo>
                  <a:pt x="1054673" y="389901"/>
                  <a:pt x="1054749" y="389787"/>
                  <a:pt x="1054902" y="389635"/>
                </a:cubicBezTo>
                <a:cubicBezTo>
                  <a:pt x="1054749" y="389635"/>
                  <a:pt x="1054711" y="389596"/>
                  <a:pt x="1054788" y="389520"/>
                </a:cubicBezTo>
                <a:cubicBezTo>
                  <a:pt x="1054864" y="389444"/>
                  <a:pt x="1054826" y="389406"/>
                  <a:pt x="1054673" y="389406"/>
                </a:cubicBezTo>
                <a:close/>
                <a:moveTo>
                  <a:pt x="371159" y="389406"/>
                </a:moveTo>
                <a:cubicBezTo>
                  <a:pt x="371159" y="389406"/>
                  <a:pt x="371235" y="389482"/>
                  <a:pt x="371388" y="389635"/>
                </a:cubicBezTo>
                <a:cubicBezTo>
                  <a:pt x="371235" y="389635"/>
                  <a:pt x="371197" y="389596"/>
                  <a:pt x="371274" y="389520"/>
                </a:cubicBezTo>
                <a:cubicBezTo>
                  <a:pt x="371350" y="389444"/>
                  <a:pt x="371312" y="389406"/>
                  <a:pt x="371159" y="389406"/>
                </a:cubicBezTo>
                <a:close/>
                <a:moveTo>
                  <a:pt x="369788" y="389406"/>
                </a:moveTo>
                <a:cubicBezTo>
                  <a:pt x="369483" y="389406"/>
                  <a:pt x="369254" y="389444"/>
                  <a:pt x="369102" y="389520"/>
                </a:cubicBezTo>
                <a:cubicBezTo>
                  <a:pt x="368950" y="389596"/>
                  <a:pt x="368721" y="389635"/>
                  <a:pt x="368416" y="389635"/>
                </a:cubicBezTo>
                <a:lnTo>
                  <a:pt x="368808" y="390418"/>
                </a:lnTo>
                <a:lnTo>
                  <a:pt x="369216" y="390092"/>
                </a:lnTo>
                <a:cubicBezTo>
                  <a:pt x="369292" y="389939"/>
                  <a:pt x="369483" y="389711"/>
                  <a:pt x="369788" y="389406"/>
                </a:cubicBezTo>
                <a:close/>
                <a:moveTo>
                  <a:pt x="366816" y="389406"/>
                </a:moveTo>
                <a:cubicBezTo>
                  <a:pt x="366511" y="389558"/>
                  <a:pt x="366359" y="389635"/>
                  <a:pt x="366359" y="389635"/>
                </a:cubicBezTo>
                <a:cubicBezTo>
                  <a:pt x="366359" y="389787"/>
                  <a:pt x="366435" y="389863"/>
                  <a:pt x="366587" y="389863"/>
                </a:cubicBezTo>
                <a:lnTo>
                  <a:pt x="366587" y="389635"/>
                </a:lnTo>
                <a:close/>
                <a:moveTo>
                  <a:pt x="294883" y="389406"/>
                </a:moveTo>
                <a:cubicBezTo>
                  <a:pt x="294578" y="389558"/>
                  <a:pt x="294426" y="389635"/>
                  <a:pt x="294426" y="389635"/>
                </a:cubicBezTo>
                <a:cubicBezTo>
                  <a:pt x="294731" y="389939"/>
                  <a:pt x="294959" y="390092"/>
                  <a:pt x="295112" y="390092"/>
                </a:cubicBezTo>
                <a:cubicBezTo>
                  <a:pt x="295264" y="389939"/>
                  <a:pt x="295340" y="389787"/>
                  <a:pt x="295340" y="389635"/>
                </a:cubicBezTo>
                <a:cubicBezTo>
                  <a:pt x="295188" y="389635"/>
                  <a:pt x="295112" y="389596"/>
                  <a:pt x="295112" y="389520"/>
                </a:cubicBezTo>
                <a:cubicBezTo>
                  <a:pt x="295112" y="389444"/>
                  <a:pt x="295036" y="389406"/>
                  <a:pt x="294883" y="389406"/>
                </a:cubicBezTo>
                <a:close/>
                <a:moveTo>
                  <a:pt x="283224" y="389406"/>
                </a:moveTo>
                <a:cubicBezTo>
                  <a:pt x="282920" y="390016"/>
                  <a:pt x="282767" y="390511"/>
                  <a:pt x="282767" y="390892"/>
                </a:cubicBezTo>
                <a:cubicBezTo>
                  <a:pt x="282767" y="391273"/>
                  <a:pt x="282691" y="391768"/>
                  <a:pt x="282539" y="392378"/>
                </a:cubicBezTo>
                <a:lnTo>
                  <a:pt x="282518" y="392399"/>
                </a:lnTo>
                <a:lnTo>
                  <a:pt x="283453" y="392492"/>
                </a:lnTo>
                <a:cubicBezTo>
                  <a:pt x="283758" y="392568"/>
                  <a:pt x="284139" y="392683"/>
                  <a:pt x="284596" y="392835"/>
                </a:cubicBezTo>
                <a:cubicBezTo>
                  <a:pt x="284291" y="392073"/>
                  <a:pt x="284063" y="391463"/>
                  <a:pt x="283910" y="391006"/>
                </a:cubicBezTo>
                <a:cubicBezTo>
                  <a:pt x="283758" y="390549"/>
                  <a:pt x="283529" y="390016"/>
                  <a:pt x="283224" y="389406"/>
                </a:cubicBezTo>
                <a:close/>
                <a:moveTo>
                  <a:pt x="131587" y="389406"/>
                </a:moveTo>
                <a:cubicBezTo>
                  <a:pt x="130977" y="389558"/>
                  <a:pt x="130596" y="389635"/>
                  <a:pt x="130443" y="389635"/>
                </a:cubicBezTo>
                <a:lnTo>
                  <a:pt x="130908" y="390254"/>
                </a:lnTo>
                <a:close/>
                <a:moveTo>
                  <a:pt x="123357" y="389406"/>
                </a:moveTo>
                <a:cubicBezTo>
                  <a:pt x="123052" y="389711"/>
                  <a:pt x="122900" y="389977"/>
                  <a:pt x="122900" y="390206"/>
                </a:cubicBezTo>
                <a:cubicBezTo>
                  <a:pt x="122900" y="390435"/>
                  <a:pt x="122824" y="390701"/>
                  <a:pt x="122671" y="391006"/>
                </a:cubicBezTo>
                <a:cubicBezTo>
                  <a:pt x="122976" y="390854"/>
                  <a:pt x="123281" y="390739"/>
                  <a:pt x="123586" y="390663"/>
                </a:cubicBezTo>
                <a:cubicBezTo>
                  <a:pt x="123890" y="390587"/>
                  <a:pt x="124348" y="390397"/>
                  <a:pt x="124957" y="390092"/>
                </a:cubicBezTo>
                <a:cubicBezTo>
                  <a:pt x="124195" y="389939"/>
                  <a:pt x="123662" y="389711"/>
                  <a:pt x="123357" y="389406"/>
                </a:cubicBezTo>
                <a:close/>
                <a:moveTo>
                  <a:pt x="28869" y="389406"/>
                </a:moveTo>
                <a:lnTo>
                  <a:pt x="28412" y="389635"/>
                </a:lnTo>
                <a:lnTo>
                  <a:pt x="28869" y="390092"/>
                </a:lnTo>
                <a:lnTo>
                  <a:pt x="29097" y="389863"/>
                </a:lnTo>
                <a:cubicBezTo>
                  <a:pt x="28640" y="389863"/>
                  <a:pt x="28564" y="389711"/>
                  <a:pt x="28869" y="389406"/>
                </a:cubicBezTo>
                <a:close/>
                <a:moveTo>
                  <a:pt x="24525" y="389406"/>
                </a:moveTo>
                <a:cubicBezTo>
                  <a:pt x="24525" y="389711"/>
                  <a:pt x="24487" y="389977"/>
                  <a:pt x="24411" y="390206"/>
                </a:cubicBezTo>
                <a:cubicBezTo>
                  <a:pt x="24335" y="390435"/>
                  <a:pt x="24297" y="390701"/>
                  <a:pt x="24297" y="391006"/>
                </a:cubicBezTo>
                <a:cubicBezTo>
                  <a:pt x="24297" y="391006"/>
                  <a:pt x="23840" y="391159"/>
                  <a:pt x="22925" y="391463"/>
                </a:cubicBezTo>
                <a:cubicBezTo>
                  <a:pt x="23383" y="391616"/>
                  <a:pt x="23687" y="391921"/>
                  <a:pt x="23840" y="392378"/>
                </a:cubicBezTo>
                <a:cubicBezTo>
                  <a:pt x="23840" y="392073"/>
                  <a:pt x="23916" y="391806"/>
                  <a:pt x="24068" y="391578"/>
                </a:cubicBezTo>
                <a:cubicBezTo>
                  <a:pt x="24221" y="391349"/>
                  <a:pt x="24297" y="391159"/>
                  <a:pt x="24297" y="391006"/>
                </a:cubicBezTo>
                <a:cubicBezTo>
                  <a:pt x="24754" y="391006"/>
                  <a:pt x="25173" y="391044"/>
                  <a:pt x="25554" y="391120"/>
                </a:cubicBezTo>
                <a:cubicBezTo>
                  <a:pt x="25935" y="391197"/>
                  <a:pt x="26278" y="391235"/>
                  <a:pt x="26583" y="391235"/>
                </a:cubicBezTo>
                <a:cubicBezTo>
                  <a:pt x="26735" y="391082"/>
                  <a:pt x="26811" y="391006"/>
                  <a:pt x="26811" y="391006"/>
                </a:cubicBezTo>
                <a:cubicBezTo>
                  <a:pt x="26202" y="390397"/>
                  <a:pt x="25440" y="389863"/>
                  <a:pt x="24525" y="389406"/>
                </a:cubicBezTo>
                <a:close/>
                <a:moveTo>
                  <a:pt x="1835723" y="389177"/>
                </a:moveTo>
                <a:cubicBezTo>
                  <a:pt x="1835876" y="389177"/>
                  <a:pt x="1835647" y="389330"/>
                  <a:pt x="1835038" y="389635"/>
                </a:cubicBezTo>
                <a:cubicBezTo>
                  <a:pt x="1835342" y="389635"/>
                  <a:pt x="1835533" y="389673"/>
                  <a:pt x="1835609" y="389749"/>
                </a:cubicBezTo>
                <a:cubicBezTo>
                  <a:pt x="1835685" y="389825"/>
                  <a:pt x="1835800" y="389863"/>
                  <a:pt x="1835952" y="389863"/>
                </a:cubicBezTo>
                <a:cubicBezTo>
                  <a:pt x="1835952" y="389711"/>
                  <a:pt x="1836028" y="389635"/>
                  <a:pt x="1836181" y="389635"/>
                </a:cubicBezTo>
                <a:cubicBezTo>
                  <a:pt x="1836181" y="389330"/>
                  <a:pt x="1836028" y="389177"/>
                  <a:pt x="1835723" y="389177"/>
                </a:cubicBezTo>
                <a:close/>
                <a:moveTo>
                  <a:pt x="1642099" y="389177"/>
                </a:moveTo>
                <a:cubicBezTo>
                  <a:pt x="1641794" y="389482"/>
                  <a:pt x="1641566" y="389749"/>
                  <a:pt x="1641413" y="389977"/>
                </a:cubicBezTo>
                <a:cubicBezTo>
                  <a:pt x="1641261" y="390206"/>
                  <a:pt x="1641032" y="390473"/>
                  <a:pt x="1640727" y="390778"/>
                </a:cubicBezTo>
                <a:cubicBezTo>
                  <a:pt x="1641185" y="390778"/>
                  <a:pt x="1641490" y="390854"/>
                  <a:pt x="1641642" y="391006"/>
                </a:cubicBezTo>
                <a:cubicBezTo>
                  <a:pt x="1641642" y="390701"/>
                  <a:pt x="1641680" y="390435"/>
                  <a:pt x="1641756" y="390206"/>
                </a:cubicBezTo>
                <a:cubicBezTo>
                  <a:pt x="1641833" y="389977"/>
                  <a:pt x="1641947" y="389635"/>
                  <a:pt x="1642099" y="389177"/>
                </a:cubicBezTo>
                <a:close/>
                <a:moveTo>
                  <a:pt x="1541286" y="389177"/>
                </a:moveTo>
                <a:lnTo>
                  <a:pt x="1540829" y="389635"/>
                </a:lnTo>
                <a:cubicBezTo>
                  <a:pt x="1540982" y="389635"/>
                  <a:pt x="1541096" y="389673"/>
                  <a:pt x="1541172" y="389749"/>
                </a:cubicBezTo>
                <a:cubicBezTo>
                  <a:pt x="1541248" y="389825"/>
                  <a:pt x="1541363" y="389863"/>
                  <a:pt x="1541515" y="389863"/>
                </a:cubicBezTo>
                <a:lnTo>
                  <a:pt x="1541744" y="389635"/>
                </a:lnTo>
                <a:cubicBezTo>
                  <a:pt x="1541744" y="389330"/>
                  <a:pt x="1541591" y="389177"/>
                  <a:pt x="1541286" y="389177"/>
                </a:cubicBezTo>
                <a:close/>
                <a:moveTo>
                  <a:pt x="1273748" y="389177"/>
                </a:moveTo>
                <a:cubicBezTo>
                  <a:pt x="1273901" y="389177"/>
                  <a:pt x="1273672" y="389330"/>
                  <a:pt x="1273062" y="389635"/>
                </a:cubicBezTo>
                <a:cubicBezTo>
                  <a:pt x="1273367" y="389635"/>
                  <a:pt x="1273558" y="389673"/>
                  <a:pt x="1273634" y="389749"/>
                </a:cubicBezTo>
                <a:cubicBezTo>
                  <a:pt x="1273710" y="389825"/>
                  <a:pt x="1273824" y="389863"/>
                  <a:pt x="1273977" y="389863"/>
                </a:cubicBezTo>
                <a:cubicBezTo>
                  <a:pt x="1273977" y="389711"/>
                  <a:pt x="1274053" y="389635"/>
                  <a:pt x="1274206" y="389635"/>
                </a:cubicBezTo>
                <a:cubicBezTo>
                  <a:pt x="1274206" y="389330"/>
                  <a:pt x="1274053" y="389177"/>
                  <a:pt x="1273748" y="389177"/>
                </a:cubicBezTo>
                <a:close/>
                <a:moveTo>
                  <a:pt x="989980" y="389177"/>
                </a:moveTo>
                <a:cubicBezTo>
                  <a:pt x="989065" y="389482"/>
                  <a:pt x="988379" y="389787"/>
                  <a:pt x="987922" y="390092"/>
                </a:cubicBezTo>
                <a:cubicBezTo>
                  <a:pt x="988532" y="390701"/>
                  <a:pt x="989217" y="390854"/>
                  <a:pt x="989980" y="390549"/>
                </a:cubicBezTo>
                <a:close/>
                <a:moveTo>
                  <a:pt x="750712" y="389177"/>
                </a:moveTo>
                <a:lnTo>
                  <a:pt x="750254" y="389635"/>
                </a:lnTo>
                <a:cubicBezTo>
                  <a:pt x="750407" y="389635"/>
                  <a:pt x="750521" y="389673"/>
                  <a:pt x="750597" y="389749"/>
                </a:cubicBezTo>
                <a:cubicBezTo>
                  <a:pt x="750673" y="389825"/>
                  <a:pt x="750788" y="389863"/>
                  <a:pt x="750940" y="389863"/>
                </a:cubicBezTo>
                <a:lnTo>
                  <a:pt x="751169" y="389635"/>
                </a:lnTo>
                <a:cubicBezTo>
                  <a:pt x="751169" y="389330"/>
                  <a:pt x="751016" y="389177"/>
                  <a:pt x="750712" y="389177"/>
                </a:cubicBezTo>
                <a:close/>
                <a:moveTo>
                  <a:pt x="340298" y="389177"/>
                </a:moveTo>
                <a:cubicBezTo>
                  <a:pt x="340451" y="389177"/>
                  <a:pt x="340222" y="389330"/>
                  <a:pt x="339613" y="389635"/>
                </a:cubicBezTo>
                <a:cubicBezTo>
                  <a:pt x="339917" y="389635"/>
                  <a:pt x="340108" y="389673"/>
                  <a:pt x="340184" y="389749"/>
                </a:cubicBezTo>
                <a:cubicBezTo>
                  <a:pt x="340260" y="389825"/>
                  <a:pt x="340375" y="389863"/>
                  <a:pt x="340527" y="389863"/>
                </a:cubicBezTo>
                <a:cubicBezTo>
                  <a:pt x="340527" y="389711"/>
                  <a:pt x="340603" y="389635"/>
                  <a:pt x="340756" y="389635"/>
                </a:cubicBezTo>
                <a:cubicBezTo>
                  <a:pt x="340756" y="389330"/>
                  <a:pt x="340603" y="389177"/>
                  <a:pt x="340298" y="389177"/>
                </a:cubicBezTo>
                <a:close/>
                <a:moveTo>
                  <a:pt x="292140" y="389177"/>
                </a:moveTo>
                <a:cubicBezTo>
                  <a:pt x="291987" y="389177"/>
                  <a:pt x="291683" y="389406"/>
                  <a:pt x="291226" y="389863"/>
                </a:cubicBezTo>
                <a:lnTo>
                  <a:pt x="292826" y="389863"/>
                </a:lnTo>
                <a:cubicBezTo>
                  <a:pt x="292521" y="389406"/>
                  <a:pt x="292292" y="389177"/>
                  <a:pt x="292140" y="389177"/>
                </a:cubicBezTo>
                <a:close/>
                <a:moveTo>
                  <a:pt x="70474" y="389177"/>
                </a:moveTo>
                <a:cubicBezTo>
                  <a:pt x="70169" y="389482"/>
                  <a:pt x="69941" y="389749"/>
                  <a:pt x="69788" y="389977"/>
                </a:cubicBezTo>
                <a:cubicBezTo>
                  <a:pt x="69636" y="390206"/>
                  <a:pt x="69407" y="390473"/>
                  <a:pt x="69102" y="390778"/>
                </a:cubicBezTo>
                <a:cubicBezTo>
                  <a:pt x="69560" y="390778"/>
                  <a:pt x="69864" y="390854"/>
                  <a:pt x="70017" y="391006"/>
                </a:cubicBezTo>
                <a:cubicBezTo>
                  <a:pt x="70017" y="390701"/>
                  <a:pt x="70055" y="390435"/>
                  <a:pt x="70131" y="390206"/>
                </a:cubicBezTo>
                <a:cubicBezTo>
                  <a:pt x="70207" y="389977"/>
                  <a:pt x="70322" y="389635"/>
                  <a:pt x="70474" y="389177"/>
                </a:cubicBezTo>
                <a:close/>
                <a:moveTo>
                  <a:pt x="1906589" y="388949"/>
                </a:moveTo>
                <a:lnTo>
                  <a:pt x="1905675" y="389863"/>
                </a:lnTo>
                <a:cubicBezTo>
                  <a:pt x="1905980" y="390168"/>
                  <a:pt x="1906132" y="390320"/>
                  <a:pt x="1906132" y="390320"/>
                </a:cubicBezTo>
                <a:cubicBezTo>
                  <a:pt x="1906285" y="390016"/>
                  <a:pt x="1906589" y="389635"/>
                  <a:pt x="1907047" y="389177"/>
                </a:cubicBezTo>
                <a:cubicBezTo>
                  <a:pt x="1906894" y="389025"/>
                  <a:pt x="1906742" y="388949"/>
                  <a:pt x="1906589" y="388949"/>
                </a:cubicBezTo>
                <a:close/>
                <a:moveTo>
                  <a:pt x="1697039" y="388949"/>
                </a:moveTo>
                <a:cubicBezTo>
                  <a:pt x="1697039" y="389254"/>
                  <a:pt x="1697001" y="389520"/>
                  <a:pt x="1696925" y="389749"/>
                </a:cubicBezTo>
                <a:cubicBezTo>
                  <a:pt x="1696849" y="389977"/>
                  <a:pt x="1696735" y="390320"/>
                  <a:pt x="1696582" y="390778"/>
                </a:cubicBezTo>
                <a:cubicBezTo>
                  <a:pt x="1696887" y="390320"/>
                  <a:pt x="1697192" y="389939"/>
                  <a:pt x="1697497" y="389635"/>
                </a:cubicBezTo>
                <a:lnTo>
                  <a:pt x="1698011" y="388949"/>
                </a:lnTo>
                <a:close/>
                <a:moveTo>
                  <a:pt x="1554317" y="388949"/>
                </a:moveTo>
                <a:lnTo>
                  <a:pt x="1554088" y="389177"/>
                </a:lnTo>
                <a:cubicBezTo>
                  <a:pt x="1554240" y="389330"/>
                  <a:pt x="1554545" y="389406"/>
                  <a:pt x="1555002" y="389406"/>
                </a:cubicBezTo>
                <a:lnTo>
                  <a:pt x="1553860" y="390549"/>
                </a:lnTo>
                <a:cubicBezTo>
                  <a:pt x="1553555" y="390244"/>
                  <a:pt x="1553098" y="390092"/>
                  <a:pt x="1552488" y="390092"/>
                </a:cubicBezTo>
                <a:cubicBezTo>
                  <a:pt x="1552488" y="390092"/>
                  <a:pt x="1552183" y="390092"/>
                  <a:pt x="1551573" y="390092"/>
                </a:cubicBezTo>
                <a:cubicBezTo>
                  <a:pt x="1551726" y="390397"/>
                  <a:pt x="1551878" y="390587"/>
                  <a:pt x="1552031" y="390663"/>
                </a:cubicBezTo>
                <a:cubicBezTo>
                  <a:pt x="1552183" y="390739"/>
                  <a:pt x="1552336" y="390854"/>
                  <a:pt x="1552488" y="391006"/>
                </a:cubicBezTo>
                <a:lnTo>
                  <a:pt x="1550888" y="394207"/>
                </a:lnTo>
                <a:cubicBezTo>
                  <a:pt x="1551497" y="393902"/>
                  <a:pt x="1551916" y="393635"/>
                  <a:pt x="1552145" y="393406"/>
                </a:cubicBezTo>
                <a:cubicBezTo>
                  <a:pt x="1552374" y="393178"/>
                  <a:pt x="1552640" y="392911"/>
                  <a:pt x="1552945" y="392606"/>
                </a:cubicBezTo>
                <a:lnTo>
                  <a:pt x="1554774" y="392606"/>
                </a:lnTo>
                <a:cubicBezTo>
                  <a:pt x="1554469" y="391844"/>
                  <a:pt x="1554164" y="391159"/>
                  <a:pt x="1553860" y="390549"/>
                </a:cubicBezTo>
                <a:cubicBezTo>
                  <a:pt x="1554164" y="390397"/>
                  <a:pt x="1554431" y="390320"/>
                  <a:pt x="1554660" y="390320"/>
                </a:cubicBezTo>
                <a:cubicBezTo>
                  <a:pt x="1554888" y="390320"/>
                  <a:pt x="1555155" y="390244"/>
                  <a:pt x="1555460" y="390092"/>
                </a:cubicBezTo>
                <a:cubicBezTo>
                  <a:pt x="1555002" y="389787"/>
                  <a:pt x="1554850" y="389558"/>
                  <a:pt x="1555002" y="389406"/>
                </a:cubicBezTo>
                <a:cubicBezTo>
                  <a:pt x="1554850" y="389254"/>
                  <a:pt x="1554736" y="389177"/>
                  <a:pt x="1554660" y="389177"/>
                </a:cubicBezTo>
                <a:cubicBezTo>
                  <a:pt x="1554583" y="389177"/>
                  <a:pt x="1554469" y="389101"/>
                  <a:pt x="1554317" y="388949"/>
                </a:cubicBezTo>
                <a:close/>
                <a:moveTo>
                  <a:pt x="1344614" y="388949"/>
                </a:moveTo>
                <a:lnTo>
                  <a:pt x="1343700" y="389863"/>
                </a:lnTo>
                <a:cubicBezTo>
                  <a:pt x="1344005" y="390168"/>
                  <a:pt x="1344157" y="390320"/>
                  <a:pt x="1344157" y="390320"/>
                </a:cubicBezTo>
                <a:cubicBezTo>
                  <a:pt x="1344310" y="390016"/>
                  <a:pt x="1344614" y="389635"/>
                  <a:pt x="1345072" y="389177"/>
                </a:cubicBezTo>
                <a:cubicBezTo>
                  <a:pt x="1344919" y="389025"/>
                  <a:pt x="1344767" y="388949"/>
                  <a:pt x="1344614" y="388949"/>
                </a:cubicBezTo>
                <a:close/>
                <a:moveTo>
                  <a:pt x="1099936" y="388949"/>
                </a:moveTo>
                <a:cubicBezTo>
                  <a:pt x="1099936" y="389254"/>
                  <a:pt x="1099860" y="389406"/>
                  <a:pt x="1099707" y="389406"/>
                </a:cubicBezTo>
                <a:cubicBezTo>
                  <a:pt x="1100012" y="389711"/>
                  <a:pt x="1100241" y="389863"/>
                  <a:pt x="1100393" y="389863"/>
                </a:cubicBezTo>
                <a:cubicBezTo>
                  <a:pt x="1100698" y="389863"/>
                  <a:pt x="1101003" y="389787"/>
                  <a:pt x="1101308" y="389635"/>
                </a:cubicBezTo>
                <a:lnTo>
                  <a:pt x="1101536" y="389406"/>
                </a:lnTo>
                <a:cubicBezTo>
                  <a:pt x="1101231" y="389254"/>
                  <a:pt x="1100965" y="389177"/>
                  <a:pt x="1100736" y="389177"/>
                </a:cubicBezTo>
                <a:cubicBezTo>
                  <a:pt x="1100508" y="389177"/>
                  <a:pt x="1100241" y="389101"/>
                  <a:pt x="1099936" y="388949"/>
                </a:cubicBezTo>
                <a:close/>
                <a:moveTo>
                  <a:pt x="984036" y="388949"/>
                </a:moveTo>
                <a:lnTo>
                  <a:pt x="984036" y="390320"/>
                </a:lnTo>
                <a:cubicBezTo>
                  <a:pt x="984341" y="390168"/>
                  <a:pt x="984493" y="390054"/>
                  <a:pt x="984493" y="389977"/>
                </a:cubicBezTo>
                <a:cubicBezTo>
                  <a:pt x="984493" y="389901"/>
                  <a:pt x="984569" y="389787"/>
                  <a:pt x="984722" y="389635"/>
                </a:cubicBezTo>
                <a:cubicBezTo>
                  <a:pt x="984722" y="389482"/>
                  <a:pt x="984493" y="389254"/>
                  <a:pt x="984036" y="388949"/>
                </a:cubicBezTo>
                <a:close/>
                <a:moveTo>
                  <a:pt x="763742" y="388949"/>
                </a:moveTo>
                <a:lnTo>
                  <a:pt x="763513" y="389177"/>
                </a:lnTo>
                <a:cubicBezTo>
                  <a:pt x="763665" y="389330"/>
                  <a:pt x="763970" y="389406"/>
                  <a:pt x="764428" y="389406"/>
                </a:cubicBezTo>
                <a:lnTo>
                  <a:pt x="763284" y="390549"/>
                </a:lnTo>
                <a:cubicBezTo>
                  <a:pt x="762980" y="390244"/>
                  <a:pt x="762523" y="390092"/>
                  <a:pt x="761913" y="390092"/>
                </a:cubicBezTo>
                <a:cubicBezTo>
                  <a:pt x="761913" y="390092"/>
                  <a:pt x="761608" y="390092"/>
                  <a:pt x="760999" y="390092"/>
                </a:cubicBezTo>
                <a:cubicBezTo>
                  <a:pt x="761151" y="390397"/>
                  <a:pt x="761303" y="390587"/>
                  <a:pt x="761456" y="390663"/>
                </a:cubicBezTo>
                <a:cubicBezTo>
                  <a:pt x="761608" y="390739"/>
                  <a:pt x="761760" y="390854"/>
                  <a:pt x="761913" y="391006"/>
                </a:cubicBezTo>
                <a:lnTo>
                  <a:pt x="760313" y="394207"/>
                </a:lnTo>
                <a:cubicBezTo>
                  <a:pt x="760922" y="393902"/>
                  <a:pt x="761341" y="393635"/>
                  <a:pt x="761570" y="393406"/>
                </a:cubicBezTo>
                <a:cubicBezTo>
                  <a:pt x="761799" y="393178"/>
                  <a:pt x="762065" y="392911"/>
                  <a:pt x="762370" y="392606"/>
                </a:cubicBezTo>
                <a:lnTo>
                  <a:pt x="764199" y="392606"/>
                </a:lnTo>
                <a:cubicBezTo>
                  <a:pt x="763894" y="391844"/>
                  <a:pt x="763589" y="391159"/>
                  <a:pt x="763284" y="390549"/>
                </a:cubicBezTo>
                <a:cubicBezTo>
                  <a:pt x="763589" y="390397"/>
                  <a:pt x="763856" y="390320"/>
                  <a:pt x="764085" y="390320"/>
                </a:cubicBezTo>
                <a:cubicBezTo>
                  <a:pt x="764313" y="390320"/>
                  <a:pt x="764580" y="390244"/>
                  <a:pt x="764885" y="390092"/>
                </a:cubicBezTo>
                <a:cubicBezTo>
                  <a:pt x="764428" y="389787"/>
                  <a:pt x="764275" y="389558"/>
                  <a:pt x="764428" y="389406"/>
                </a:cubicBezTo>
                <a:cubicBezTo>
                  <a:pt x="764275" y="389254"/>
                  <a:pt x="764161" y="389177"/>
                  <a:pt x="764085" y="389177"/>
                </a:cubicBezTo>
                <a:cubicBezTo>
                  <a:pt x="764008" y="389177"/>
                  <a:pt x="763894" y="389101"/>
                  <a:pt x="763742" y="388949"/>
                </a:cubicBezTo>
                <a:close/>
                <a:moveTo>
                  <a:pt x="563564" y="388949"/>
                </a:moveTo>
                <a:cubicBezTo>
                  <a:pt x="563564" y="389254"/>
                  <a:pt x="563526" y="389520"/>
                  <a:pt x="563450" y="389749"/>
                </a:cubicBezTo>
                <a:cubicBezTo>
                  <a:pt x="563374" y="389977"/>
                  <a:pt x="563260" y="390320"/>
                  <a:pt x="563107" y="390778"/>
                </a:cubicBezTo>
                <a:cubicBezTo>
                  <a:pt x="563412" y="390320"/>
                  <a:pt x="563717" y="389939"/>
                  <a:pt x="564022" y="389635"/>
                </a:cubicBezTo>
                <a:lnTo>
                  <a:pt x="564536" y="388949"/>
                </a:lnTo>
                <a:close/>
                <a:moveTo>
                  <a:pt x="411164" y="388949"/>
                </a:moveTo>
                <a:lnTo>
                  <a:pt x="410250" y="389863"/>
                </a:lnTo>
                <a:cubicBezTo>
                  <a:pt x="410555" y="390168"/>
                  <a:pt x="410707" y="390320"/>
                  <a:pt x="410707" y="390320"/>
                </a:cubicBezTo>
                <a:cubicBezTo>
                  <a:pt x="410859" y="390016"/>
                  <a:pt x="411164" y="389635"/>
                  <a:pt x="411621" y="389177"/>
                </a:cubicBezTo>
                <a:cubicBezTo>
                  <a:pt x="411469" y="389025"/>
                  <a:pt x="411317" y="388949"/>
                  <a:pt x="411164" y="388949"/>
                </a:cubicBezTo>
                <a:close/>
                <a:moveTo>
                  <a:pt x="238647" y="388949"/>
                </a:moveTo>
                <a:lnTo>
                  <a:pt x="237338" y="389822"/>
                </a:lnTo>
                <a:lnTo>
                  <a:pt x="237847" y="389749"/>
                </a:lnTo>
                <a:cubicBezTo>
                  <a:pt x="238076" y="389673"/>
                  <a:pt x="238343" y="389635"/>
                  <a:pt x="238647" y="389635"/>
                </a:cubicBezTo>
                <a:cubicBezTo>
                  <a:pt x="238800" y="389482"/>
                  <a:pt x="238800" y="389254"/>
                  <a:pt x="238647" y="388949"/>
                </a:cubicBezTo>
                <a:close/>
                <a:moveTo>
                  <a:pt x="161533" y="388949"/>
                </a:moveTo>
                <a:lnTo>
                  <a:pt x="161533" y="389406"/>
                </a:lnTo>
                <a:lnTo>
                  <a:pt x="161762" y="389177"/>
                </a:lnTo>
                <a:cubicBezTo>
                  <a:pt x="161762" y="389025"/>
                  <a:pt x="161686" y="388949"/>
                  <a:pt x="161533" y="388949"/>
                </a:cubicBezTo>
                <a:close/>
                <a:moveTo>
                  <a:pt x="1939051" y="388720"/>
                </a:moveTo>
                <a:cubicBezTo>
                  <a:pt x="1938289" y="388873"/>
                  <a:pt x="1937641" y="388949"/>
                  <a:pt x="1937107" y="388949"/>
                </a:cubicBezTo>
                <a:cubicBezTo>
                  <a:pt x="1936574" y="388949"/>
                  <a:pt x="1936079" y="388949"/>
                  <a:pt x="1935622" y="388949"/>
                </a:cubicBezTo>
                <a:cubicBezTo>
                  <a:pt x="1935622" y="389254"/>
                  <a:pt x="1935545" y="389482"/>
                  <a:pt x="1935393" y="389635"/>
                </a:cubicBezTo>
                <a:cubicBezTo>
                  <a:pt x="1936155" y="390244"/>
                  <a:pt x="1937374" y="389939"/>
                  <a:pt x="1939051" y="388720"/>
                </a:cubicBezTo>
                <a:close/>
                <a:moveTo>
                  <a:pt x="1843724" y="388720"/>
                </a:moveTo>
                <a:cubicBezTo>
                  <a:pt x="1843572" y="389177"/>
                  <a:pt x="1843267" y="389482"/>
                  <a:pt x="1842810" y="389635"/>
                </a:cubicBezTo>
                <a:cubicBezTo>
                  <a:pt x="1842962" y="389787"/>
                  <a:pt x="1843077" y="389863"/>
                  <a:pt x="1843153" y="389863"/>
                </a:cubicBezTo>
                <a:cubicBezTo>
                  <a:pt x="1843229" y="389863"/>
                  <a:pt x="1843343" y="389939"/>
                  <a:pt x="1843496" y="390092"/>
                </a:cubicBezTo>
                <a:cubicBezTo>
                  <a:pt x="1843496" y="389787"/>
                  <a:pt x="1843572" y="389596"/>
                  <a:pt x="1843724" y="389520"/>
                </a:cubicBezTo>
                <a:cubicBezTo>
                  <a:pt x="1843877" y="389444"/>
                  <a:pt x="1844029" y="389254"/>
                  <a:pt x="1844181" y="388949"/>
                </a:cubicBezTo>
                <a:cubicBezTo>
                  <a:pt x="1844029" y="388949"/>
                  <a:pt x="1843877" y="388873"/>
                  <a:pt x="1843724" y="388720"/>
                </a:cubicBezTo>
                <a:close/>
                <a:moveTo>
                  <a:pt x="1593636" y="388720"/>
                </a:moveTo>
                <a:cubicBezTo>
                  <a:pt x="1592874" y="389939"/>
                  <a:pt x="1592417" y="390739"/>
                  <a:pt x="1592264" y="391120"/>
                </a:cubicBezTo>
                <a:cubicBezTo>
                  <a:pt x="1592112" y="391501"/>
                  <a:pt x="1592036" y="392073"/>
                  <a:pt x="1592036" y="392835"/>
                </a:cubicBezTo>
                <a:cubicBezTo>
                  <a:pt x="1592493" y="391921"/>
                  <a:pt x="1593407" y="390701"/>
                  <a:pt x="1594779" y="389177"/>
                </a:cubicBezTo>
                <a:cubicBezTo>
                  <a:pt x="1594627" y="389177"/>
                  <a:pt x="1594245" y="389025"/>
                  <a:pt x="1593636" y="388720"/>
                </a:cubicBezTo>
                <a:close/>
                <a:moveTo>
                  <a:pt x="1587006" y="388720"/>
                </a:moveTo>
                <a:lnTo>
                  <a:pt x="1587418" y="390366"/>
                </a:lnTo>
                <a:lnTo>
                  <a:pt x="1587464" y="390320"/>
                </a:lnTo>
                <a:cubicBezTo>
                  <a:pt x="1588073" y="390625"/>
                  <a:pt x="1588835" y="390778"/>
                  <a:pt x="1589750" y="390778"/>
                </a:cubicBezTo>
                <a:cubicBezTo>
                  <a:pt x="1589445" y="390016"/>
                  <a:pt x="1589140" y="389444"/>
                  <a:pt x="1588835" y="389063"/>
                </a:cubicBezTo>
                <a:cubicBezTo>
                  <a:pt x="1588531" y="388682"/>
                  <a:pt x="1587921" y="388568"/>
                  <a:pt x="1587006" y="388720"/>
                </a:cubicBezTo>
                <a:close/>
                <a:moveTo>
                  <a:pt x="1549059" y="388720"/>
                </a:moveTo>
                <a:cubicBezTo>
                  <a:pt x="1549059" y="389025"/>
                  <a:pt x="1548830" y="389406"/>
                  <a:pt x="1548373" y="389863"/>
                </a:cubicBezTo>
                <a:cubicBezTo>
                  <a:pt x="1548678" y="389863"/>
                  <a:pt x="1548830" y="389939"/>
                  <a:pt x="1548830" y="390092"/>
                </a:cubicBezTo>
                <a:cubicBezTo>
                  <a:pt x="1548983" y="389787"/>
                  <a:pt x="1549097" y="389596"/>
                  <a:pt x="1549173" y="389520"/>
                </a:cubicBezTo>
                <a:cubicBezTo>
                  <a:pt x="1549249" y="389444"/>
                  <a:pt x="1549364" y="389254"/>
                  <a:pt x="1549516" y="388949"/>
                </a:cubicBezTo>
                <a:cubicBezTo>
                  <a:pt x="1549364" y="388949"/>
                  <a:pt x="1549211" y="388873"/>
                  <a:pt x="1549059" y="388720"/>
                </a:cubicBezTo>
                <a:close/>
                <a:moveTo>
                  <a:pt x="1377075" y="388720"/>
                </a:moveTo>
                <a:cubicBezTo>
                  <a:pt x="1376314" y="388873"/>
                  <a:pt x="1375666" y="388949"/>
                  <a:pt x="1375132" y="388949"/>
                </a:cubicBezTo>
                <a:cubicBezTo>
                  <a:pt x="1374599" y="388949"/>
                  <a:pt x="1374104" y="388949"/>
                  <a:pt x="1373647" y="388949"/>
                </a:cubicBezTo>
                <a:cubicBezTo>
                  <a:pt x="1373647" y="389254"/>
                  <a:pt x="1373570" y="389482"/>
                  <a:pt x="1373418" y="389635"/>
                </a:cubicBezTo>
                <a:cubicBezTo>
                  <a:pt x="1374180" y="390244"/>
                  <a:pt x="1375399" y="389939"/>
                  <a:pt x="1377075" y="388720"/>
                </a:cubicBezTo>
                <a:close/>
                <a:moveTo>
                  <a:pt x="1281749" y="388720"/>
                </a:moveTo>
                <a:cubicBezTo>
                  <a:pt x="1281597" y="389177"/>
                  <a:pt x="1281292" y="389482"/>
                  <a:pt x="1280835" y="389635"/>
                </a:cubicBezTo>
                <a:cubicBezTo>
                  <a:pt x="1280987" y="389787"/>
                  <a:pt x="1281102" y="389863"/>
                  <a:pt x="1281178" y="389863"/>
                </a:cubicBezTo>
                <a:cubicBezTo>
                  <a:pt x="1281254" y="389863"/>
                  <a:pt x="1281368" y="389939"/>
                  <a:pt x="1281521" y="390092"/>
                </a:cubicBezTo>
                <a:cubicBezTo>
                  <a:pt x="1281521" y="389787"/>
                  <a:pt x="1281597" y="389596"/>
                  <a:pt x="1281749" y="389520"/>
                </a:cubicBezTo>
                <a:cubicBezTo>
                  <a:pt x="1281902" y="389444"/>
                  <a:pt x="1282054" y="389254"/>
                  <a:pt x="1282206" y="388949"/>
                </a:cubicBezTo>
                <a:cubicBezTo>
                  <a:pt x="1282054" y="388949"/>
                  <a:pt x="1281902" y="388873"/>
                  <a:pt x="1281749" y="388720"/>
                </a:cubicBezTo>
                <a:close/>
                <a:moveTo>
                  <a:pt x="983121" y="388720"/>
                </a:moveTo>
                <a:cubicBezTo>
                  <a:pt x="982817" y="389025"/>
                  <a:pt x="982474" y="389254"/>
                  <a:pt x="982093" y="389406"/>
                </a:cubicBezTo>
                <a:cubicBezTo>
                  <a:pt x="981712" y="389558"/>
                  <a:pt x="981369" y="389711"/>
                  <a:pt x="981064" y="389863"/>
                </a:cubicBezTo>
                <a:cubicBezTo>
                  <a:pt x="981064" y="390320"/>
                  <a:pt x="981064" y="390549"/>
                  <a:pt x="981064" y="390549"/>
                </a:cubicBezTo>
                <a:cubicBezTo>
                  <a:pt x="981521" y="390244"/>
                  <a:pt x="981940" y="390054"/>
                  <a:pt x="982321" y="389977"/>
                </a:cubicBezTo>
                <a:cubicBezTo>
                  <a:pt x="982702" y="389901"/>
                  <a:pt x="983121" y="389711"/>
                  <a:pt x="983579" y="389406"/>
                </a:cubicBezTo>
                <a:cubicBezTo>
                  <a:pt x="983426" y="389254"/>
                  <a:pt x="983350" y="389139"/>
                  <a:pt x="983350" y="389063"/>
                </a:cubicBezTo>
                <a:cubicBezTo>
                  <a:pt x="983350" y="388987"/>
                  <a:pt x="983274" y="388873"/>
                  <a:pt x="983121" y="388720"/>
                </a:cubicBezTo>
                <a:close/>
                <a:moveTo>
                  <a:pt x="901968" y="388720"/>
                </a:moveTo>
                <a:cubicBezTo>
                  <a:pt x="901968" y="389177"/>
                  <a:pt x="901816" y="389558"/>
                  <a:pt x="901511" y="389863"/>
                </a:cubicBezTo>
                <a:lnTo>
                  <a:pt x="901968" y="389863"/>
                </a:lnTo>
                <a:cubicBezTo>
                  <a:pt x="902273" y="389558"/>
                  <a:pt x="902426" y="389254"/>
                  <a:pt x="902426" y="388949"/>
                </a:cubicBezTo>
                <a:cubicBezTo>
                  <a:pt x="902273" y="388949"/>
                  <a:pt x="902121" y="388873"/>
                  <a:pt x="901968" y="388720"/>
                </a:cubicBezTo>
                <a:close/>
                <a:moveTo>
                  <a:pt x="758484" y="388720"/>
                </a:moveTo>
                <a:cubicBezTo>
                  <a:pt x="758484" y="389025"/>
                  <a:pt x="758255" y="389406"/>
                  <a:pt x="757798" y="389863"/>
                </a:cubicBezTo>
                <a:cubicBezTo>
                  <a:pt x="758103" y="389863"/>
                  <a:pt x="758255" y="389939"/>
                  <a:pt x="758255" y="390092"/>
                </a:cubicBezTo>
                <a:cubicBezTo>
                  <a:pt x="758408" y="389787"/>
                  <a:pt x="758522" y="389596"/>
                  <a:pt x="758598" y="389520"/>
                </a:cubicBezTo>
                <a:cubicBezTo>
                  <a:pt x="758674" y="389444"/>
                  <a:pt x="758789" y="389254"/>
                  <a:pt x="758941" y="388949"/>
                </a:cubicBezTo>
                <a:cubicBezTo>
                  <a:pt x="758789" y="388949"/>
                  <a:pt x="758636" y="388873"/>
                  <a:pt x="758484" y="388720"/>
                </a:cubicBezTo>
                <a:close/>
                <a:moveTo>
                  <a:pt x="443626" y="388720"/>
                </a:moveTo>
                <a:cubicBezTo>
                  <a:pt x="442863" y="388873"/>
                  <a:pt x="442216" y="388949"/>
                  <a:pt x="441682" y="388949"/>
                </a:cubicBezTo>
                <a:cubicBezTo>
                  <a:pt x="441149" y="388949"/>
                  <a:pt x="440654" y="388949"/>
                  <a:pt x="440197" y="388949"/>
                </a:cubicBezTo>
                <a:cubicBezTo>
                  <a:pt x="440197" y="389254"/>
                  <a:pt x="440120" y="389482"/>
                  <a:pt x="439968" y="389635"/>
                </a:cubicBezTo>
                <a:cubicBezTo>
                  <a:pt x="440730" y="390244"/>
                  <a:pt x="441949" y="389939"/>
                  <a:pt x="443626" y="388720"/>
                </a:cubicBezTo>
                <a:close/>
                <a:moveTo>
                  <a:pt x="348299" y="388720"/>
                </a:moveTo>
                <a:cubicBezTo>
                  <a:pt x="348147" y="389177"/>
                  <a:pt x="347842" y="389482"/>
                  <a:pt x="347385" y="389635"/>
                </a:cubicBezTo>
                <a:cubicBezTo>
                  <a:pt x="347537" y="389787"/>
                  <a:pt x="347652" y="389863"/>
                  <a:pt x="347728" y="389863"/>
                </a:cubicBezTo>
                <a:cubicBezTo>
                  <a:pt x="347804" y="389863"/>
                  <a:pt x="347918" y="389939"/>
                  <a:pt x="348071" y="390092"/>
                </a:cubicBezTo>
                <a:cubicBezTo>
                  <a:pt x="348071" y="389787"/>
                  <a:pt x="348147" y="389596"/>
                  <a:pt x="348299" y="389520"/>
                </a:cubicBezTo>
                <a:cubicBezTo>
                  <a:pt x="348452" y="389444"/>
                  <a:pt x="348604" y="389254"/>
                  <a:pt x="348757" y="388949"/>
                </a:cubicBezTo>
                <a:cubicBezTo>
                  <a:pt x="348604" y="388949"/>
                  <a:pt x="348452" y="388873"/>
                  <a:pt x="348299" y="388720"/>
                </a:cubicBezTo>
                <a:close/>
                <a:moveTo>
                  <a:pt x="248477" y="388720"/>
                </a:moveTo>
                <a:cubicBezTo>
                  <a:pt x="248172" y="388873"/>
                  <a:pt x="248020" y="388949"/>
                  <a:pt x="248020" y="388949"/>
                </a:cubicBezTo>
                <a:cubicBezTo>
                  <a:pt x="248020" y="389406"/>
                  <a:pt x="248096" y="389711"/>
                  <a:pt x="248249" y="389863"/>
                </a:cubicBezTo>
                <a:cubicBezTo>
                  <a:pt x="248401" y="389863"/>
                  <a:pt x="248554" y="389787"/>
                  <a:pt x="248706" y="389635"/>
                </a:cubicBezTo>
                <a:cubicBezTo>
                  <a:pt x="248706" y="389482"/>
                  <a:pt x="248668" y="389368"/>
                  <a:pt x="248592" y="389292"/>
                </a:cubicBezTo>
                <a:cubicBezTo>
                  <a:pt x="248515" y="389215"/>
                  <a:pt x="248477" y="389025"/>
                  <a:pt x="248477" y="388720"/>
                </a:cubicBezTo>
                <a:close/>
                <a:moveTo>
                  <a:pt x="234990" y="388720"/>
                </a:moveTo>
                <a:cubicBezTo>
                  <a:pt x="234838" y="389177"/>
                  <a:pt x="234457" y="389558"/>
                  <a:pt x="233847" y="389863"/>
                </a:cubicBezTo>
                <a:cubicBezTo>
                  <a:pt x="234457" y="389863"/>
                  <a:pt x="234914" y="389787"/>
                  <a:pt x="235218" y="389635"/>
                </a:cubicBezTo>
                <a:cubicBezTo>
                  <a:pt x="235218" y="389482"/>
                  <a:pt x="235180" y="389330"/>
                  <a:pt x="235104" y="389177"/>
                </a:cubicBezTo>
                <a:cubicBezTo>
                  <a:pt x="235028" y="389025"/>
                  <a:pt x="234990" y="388873"/>
                  <a:pt x="234990" y="388720"/>
                </a:cubicBezTo>
                <a:close/>
                <a:moveTo>
                  <a:pt x="22011" y="388720"/>
                </a:moveTo>
                <a:cubicBezTo>
                  <a:pt x="21249" y="389939"/>
                  <a:pt x="20792" y="390739"/>
                  <a:pt x="20639" y="391120"/>
                </a:cubicBezTo>
                <a:cubicBezTo>
                  <a:pt x="20487" y="391501"/>
                  <a:pt x="20411" y="392073"/>
                  <a:pt x="20411" y="392835"/>
                </a:cubicBezTo>
                <a:cubicBezTo>
                  <a:pt x="20868" y="391921"/>
                  <a:pt x="21782" y="390701"/>
                  <a:pt x="23154" y="389177"/>
                </a:cubicBezTo>
                <a:cubicBezTo>
                  <a:pt x="23001" y="389177"/>
                  <a:pt x="22620" y="389025"/>
                  <a:pt x="22011" y="388720"/>
                </a:cubicBezTo>
                <a:close/>
                <a:moveTo>
                  <a:pt x="15381" y="388720"/>
                </a:moveTo>
                <a:lnTo>
                  <a:pt x="15793" y="390366"/>
                </a:lnTo>
                <a:lnTo>
                  <a:pt x="15839" y="390320"/>
                </a:lnTo>
                <a:cubicBezTo>
                  <a:pt x="16448" y="390625"/>
                  <a:pt x="17210" y="390778"/>
                  <a:pt x="18125" y="390778"/>
                </a:cubicBezTo>
                <a:cubicBezTo>
                  <a:pt x="17820" y="390016"/>
                  <a:pt x="17515" y="389444"/>
                  <a:pt x="17210" y="389063"/>
                </a:cubicBezTo>
                <a:cubicBezTo>
                  <a:pt x="16906" y="388682"/>
                  <a:pt x="16296" y="388568"/>
                  <a:pt x="15381" y="388720"/>
                </a:cubicBezTo>
                <a:close/>
                <a:moveTo>
                  <a:pt x="1930592" y="388492"/>
                </a:moveTo>
                <a:cubicBezTo>
                  <a:pt x="1930288" y="388492"/>
                  <a:pt x="1930135" y="388568"/>
                  <a:pt x="1930135" y="388720"/>
                </a:cubicBezTo>
                <a:cubicBezTo>
                  <a:pt x="1930288" y="388873"/>
                  <a:pt x="1930364" y="388987"/>
                  <a:pt x="1930364" y="389063"/>
                </a:cubicBezTo>
                <a:cubicBezTo>
                  <a:pt x="1930364" y="389139"/>
                  <a:pt x="1930440" y="389254"/>
                  <a:pt x="1930592" y="389406"/>
                </a:cubicBezTo>
                <a:cubicBezTo>
                  <a:pt x="1930288" y="389711"/>
                  <a:pt x="1930288" y="390016"/>
                  <a:pt x="1930592" y="390320"/>
                </a:cubicBezTo>
                <a:cubicBezTo>
                  <a:pt x="1930745" y="390320"/>
                  <a:pt x="1930745" y="390397"/>
                  <a:pt x="1930592" y="390549"/>
                </a:cubicBezTo>
                <a:cubicBezTo>
                  <a:pt x="1930897" y="390244"/>
                  <a:pt x="1931278" y="389635"/>
                  <a:pt x="1931735" y="388720"/>
                </a:cubicBezTo>
                <a:cubicBezTo>
                  <a:pt x="1931431" y="389025"/>
                  <a:pt x="1931202" y="389177"/>
                  <a:pt x="1931049" y="389177"/>
                </a:cubicBezTo>
                <a:cubicBezTo>
                  <a:pt x="1930897" y="389177"/>
                  <a:pt x="1930745" y="389254"/>
                  <a:pt x="1930592" y="389406"/>
                </a:cubicBezTo>
                <a:close/>
                <a:moveTo>
                  <a:pt x="1768591" y="388492"/>
                </a:moveTo>
                <a:cubicBezTo>
                  <a:pt x="1768286" y="388796"/>
                  <a:pt x="1767905" y="389063"/>
                  <a:pt x="1767448" y="389292"/>
                </a:cubicBezTo>
                <a:cubicBezTo>
                  <a:pt x="1766991" y="389520"/>
                  <a:pt x="1766991" y="390016"/>
                  <a:pt x="1767448" y="390778"/>
                </a:cubicBezTo>
                <a:cubicBezTo>
                  <a:pt x="1767753" y="390168"/>
                  <a:pt x="1767981" y="389711"/>
                  <a:pt x="1768134" y="389406"/>
                </a:cubicBezTo>
                <a:cubicBezTo>
                  <a:pt x="1768286" y="389101"/>
                  <a:pt x="1768439" y="388796"/>
                  <a:pt x="1768591" y="388492"/>
                </a:cubicBezTo>
                <a:close/>
                <a:moveTo>
                  <a:pt x="1657644" y="388492"/>
                </a:moveTo>
                <a:cubicBezTo>
                  <a:pt x="1657644" y="389254"/>
                  <a:pt x="1657682" y="389711"/>
                  <a:pt x="1657758" y="389863"/>
                </a:cubicBezTo>
                <a:lnTo>
                  <a:pt x="1658225" y="390130"/>
                </a:lnTo>
                <a:lnTo>
                  <a:pt x="1658101" y="389635"/>
                </a:lnTo>
                <a:cubicBezTo>
                  <a:pt x="1658101" y="389330"/>
                  <a:pt x="1657949" y="388949"/>
                  <a:pt x="1657644" y="388492"/>
                </a:cubicBezTo>
                <a:close/>
                <a:moveTo>
                  <a:pt x="1368617" y="388492"/>
                </a:moveTo>
                <a:cubicBezTo>
                  <a:pt x="1368313" y="388492"/>
                  <a:pt x="1368160" y="388568"/>
                  <a:pt x="1368160" y="388720"/>
                </a:cubicBezTo>
                <a:cubicBezTo>
                  <a:pt x="1368313" y="388873"/>
                  <a:pt x="1368389" y="388987"/>
                  <a:pt x="1368389" y="389063"/>
                </a:cubicBezTo>
                <a:cubicBezTo>
                  <a:pt x="1368389" y="389139"/>
                  <a:pt x="1368465" y="389254"/>
                  <a:pt x="1368617" y="389406"/>
                </a:cubicBezTo>
                <a:cubicBezTo>
                  <a:pt x="1368313" y="389711"/>
                  <a:pt x="1368313" y="390016"/>
                  <a:pt x="1368617" y="390320"/>
                </a:cubicBezTo>
                <a:cubicBezTo>
                  <a:pt x="1368770" y="390320"/>
                  <a:pt x="1368770" y="390397"/>
                  <a:pt x="1368617" y="390549"/>
                </a:cubicBezTo>
                <a:cubicBezTo>
                  <a:pt x="1368922" y="390244"/>
                  <a:pt x="1369303" y="389635"/>
                  <a:pt x="1369760" y="388720"/>
                </a:cubicBezTo>
                <a:cubicBezTo>
                  <a:pt x="1369456" y="389025"/>
                  <a:pt x="1369227" y="389177"/>
                  <a:pt x="1369074" y="389177"/>
                </a:cubicBezTo>
                <a:cubicBezTo>
                  <a:pt x="1368922" y="389177"/>
                  <a:pt x="1368770" y="389254"/>
                  <a:pt x="1368617" y="389406"/>
                </a:cubicBezTo>
                <a:close/>
                <a:moveTo>
                  <a:pt x="635116" y="388492"/>
                </a:moveTo>
                <a:cubicBezTo>
                  <a:pt x="634811" y="388796"/>
                  <a:pt x="634430" y="389063"/>
                  <a:pt x="633973" y="389292"/>
                </a:cubicBezTo>
                <a:cubicBezTo>
                  <a:pt x="633516" y="389520"/>
                  <a:pt x="633516" y="390016"/>
                  <a:pt x="633973" y="390778"/>
                </a:cubicBezTo>
                <a:cubicBezTo>
                  <a:pt x="634278" y="390168"/>
                  <a:pt x="634506" y="389711"/>
                  <a:pt x="634659" y="389406"/>
                </a:cubicBezTo>
                <a:cubicBezTo>
                  <a:pt x="634811" y="389101"/>
                  <a:pt x="634964" y="388796"/>
                  <a:pt x="635116" y="388492"/>
                </a:cubicBezTo>
                <a:close/>
                <a:moveTo>
                  <a:pt x="435167" y="388492"/>
                </a:moveTo>
                <a:cubicBezTo>
                  <a:pt x="434862" y="388492"/>
                  <a:pt x="434710" y="388568"/>
                  <a:pt x="434710" y="388720"/>
                </a:cubicBezTo>
                <a:cubicBezTo>
                  <a:pt x="434862" y="388873"/>
                  <a:pt x="434939" y="388987"/>
                  <a:pt x="434939" y="389063"/>
                </a:cubicBezTo>
                <a:cubicBezTo>
                  <a:pt x="434939" y="389139"/>
                  <a:pt x="435015" y="389254"/>
                  <a:pt x="435167" y="389406"/>
                </a:cubicBezTo>
                <a:cubicBezTo>
                  <a:pt x="434862" y="389711"/>
                  <a:pt x="434862" y="390016"/>
                  <a:pt x="435167" y="390320"/>
                </a:cubicBezTo>
                <a:cubicBezTo>
                  <a:pt x="435320" y="390320"/>
                  <a:pt x="435320" y="390397"/>
                  <a:pt x="435167" y="390549"/>
                </a:cubicBezTo>
                <a:cubicBezTo>
                  <a:pt x="435472" y="390244"/>
                  <a:pt x="435853" y="389635"/>
                  <a:pt x="436310" y="388720"/>
                </a:cubicBezTo>
                <a:cubicBezTo>
                  <a:pt x="436005" y="389025"/>
                  <a:pt x="435777" y="389177"/>
                  <a:pt x="435625" y="389177"/>
                </a:cubicBezTo>
                <a:cubicBezTo>
                  <a:pt x="435472" y="389177"/>
                  <a:pt x="435320" y="389254"/>
                  <a:pt x="435167" y="389406"/>
                </a:cubicBezTo>
                <a:close/>
                <a:moveTo>
                  <a:pt x="86019" y="388492"/>
                </a:moveTo>
                <a:cubicBezTo>
                  <a:pt x="86019" y="389254"/>
                  <a:pt x="86057" y="389711"/>
                  <a:pt x="86133" y="389863"/>
                </a:cubicBezTo>
                <a:lnTo>
                  <a:pt x="86600" y="390130"/>
                </a:lnTo>
                <a:lnTo>
                  <a:pt x="86476" y="389635"/>
                </a:lnTo>
                <a:cubicBezTo>
                  <a:pt x="86476" y="389330"/>
                  <a:pt x="86324" y="388949"/>
                  <a:pt x="86019" y="388492"/>
                </a:cubicBezTo>
                <a:close/>
                <a:moveTo>
                  <a:pt x="1652386" y="388263"/>
                </a:moveTo>
                <a:lnTo>
                  <a:pt x="1651929" y="388492"/>
                </a:lnTo>
                <a:lnTo>
                  <a:pt x="1652157" y="388492"/>
                </a:lnTo>
                <a:close/>
                <a:moveTo>
                  <a:pt x="1432625" y="388263"/>
                </a:moveTo>
                <a:lnTo>
                  <a:pt x="1432168" y="388492"/>
                </a:lnTo>
                <a:lnTo>
                  <a:pt x="1432397" y="388492"/>
                </a:lnTo>
                <a:close/>
                <a:moveTo>
                  <a:pt x="164276" y="388263"/>
                </a:moveTo>
                <a:cubicBezTo>
                  <a:pt x="163972" y="388568"/>
                  <a:pt x="163667" y="388949"/>
                  <a:pt x="163362" y="389406"/>
                </a:cubicBezTo>
                <a:lnTo>
                  <a:pt x="164048" y="389406"/>
                </a:lnTo>
                <a:cubicBezTo>
                  <a:pt x="164048" y="388949"/>
                  <a:pt x="164124" y="388568"/>
                  <a:pt x="164276" y="388263"/>
                </a:cubicBezTo>
                <a:close/>
                <a:moveTo>
                  <a:pt x="80761" y="388263"/>
                </a:moveTo>
                <a:lnTo>
                  <a:pt x="80304" y="388492"/>
                </a:lnTo>
                <a:lnTo>
                  <a:pt x="80533" y="388492"/>
                </a:lnTo>
                <a:close/>
                <a:moveTo>
                  <a:pt x="1772935" y="388034"/>
                </a:moveTo>
                <a:cubicBezTo>
                  <a:pt x="1773239" y="388339"/>
                  <a:pt x="1773582" y="388644"/>
                  <a:pt x="1773963" y="388949"/>
                </a:cubicBezTo>
                <a:cubicBezTo>
                  <a:pt x="1774344" y="389254"/>
                  <a:pt x="1774687" y="389558"/>
                  <a:pt x="1774992" y="389863"/>
                </a:cubicBezTo>
                <a:cubicBezTo>
                  <a:pt x="1775144" y="389558"/>
                  <a:pt x="1775221" y="389254"/>
                  <a:pt x="1775221" y="388949"/>
                </a:cubicBezTo>
                <a:cubicBezTo>
                  <a:pt x="1775221" y="388644"/>
                  <a:pt x="1775297" y="388339"/>
                  <a:pt x="1775449" y="388034"/>
                </a:cubicBezTo>
                <a:close/>
                <a:moveTo>
                  <a:pt x="1711441" y="388034"/>
                </a:moveTo>
                <a:cubicBezTo>
                  <a:pt x="1710222" y="389101"/>
                  <a:pt x="1709765" y="389939"/>
                  <a:pt x="1710070" y="390549"/>
                </a:cubicBezTo>
                <a:cubicBezTo>
                  <a:pt x="1709765" y="390854"/>
                  <a:pt x="1709460" y="391159"/>
                  <a:pt x="1709155" y="391463"/>
                </a:cubicBezTo>
                <a:lnTo>
                  <a:pt x="1708393" y="392225"/>
                </a:lnTo>
                <a:lnTo>
                  <a:pt x="1710298" y="391463"/>
                </a:lnTo>
                <a:cubicBezTo>
                  <a:pt x="1710298" y="391311"/>
                  <a:pt x="1710260" y="391159"/>
                  <a:pt x="1710184" y="391006"/>
                </a:cubicBezTo>
                <a:cubicBezTo>
                  <a:pt x="1710108" y="390854"/>
                  <a:pt x="1710070" y="390701"/>
                  <a:pt x="1710070" y="390549"/>
                </a:cubicBezTo>
                <a:cubicBezTo>
                  <a:pt x="1710679" y="390244"/>
                  <a:pt x="1711022" y="389901"/>
                  <a:pt x="1711098" y="389520"/>
                </a:cubicBezTo>
                <a:cubicBezTo>
                  <a:pt x="1711174" y="389139"/>
                  <a:pt x="1711289" y="388644"/>
                  <a:pt x="1711441" y="388034"/>
                </a:cubicBezTo>
                <a:close/>
                <a:moveTo>
                  <a:pt x="1592036" y="388034"/>
                </a:moveTo>
                <a:cubicBezTo>
                  <a:pt x="1591578" y="388339"/>
                  <a:pt x="1591198" y="388644"/>
                  <a:pt x="1590893" y="388949"/>
                </a:cubicBezTo>
                <a:lnTo>
                  <a:pt x="1590893" y="389406"/>
                </a:lnTo>
                <a:cubicBezTo>
                  <a:pt x="1591198" y="389254"/>
                  <a:pt x="1591464" y="389177"/>
                  <a:pt x="1591693" y="389177"/>
                </a:cubicBezTo>
                <a:cubicBezTo>
                  <a:pt x="1591921" y="389177"/>
                  <a:pt x="1592188" y="389101"/>
                  <a:pt x="1592493" y="388949"/>
                </a:cubicBezTo>
                <a:close/>
                <a:moveTo>
                  <a:pt x="1480936" y="388034"/>
                </a:moveTo>
                <a:cubicBezTo>
                  <a:pt x="1480631" y="388339"/>
                  <a:pt x="1480365" y="388644"/>
                  <a:pt x="1480136" y="388949"/>
                </a:cubicBezTo>
                <a:cubicBezTo>
                  <a:pt x="1479907" y="389254"/>
                  <a:pt x="1479641" y="389558"/>
                  <a:pt x="1479336" y="389863"/>
                </a:cubicBezTo>
                <a:cubicBezTo>
                  <a:pt x="1480250" y="389863"/>
                  <a:pt x="1480936" y="389787"/>
                  <a:pt x="1481393" y="389635"/>
                </a:cubicBezTo>
                <a:cubicBezTo>
                  <a:pt x="1481393" y="389482"/>
                  <a:pt x="1481241" y="388949"/>
                  <a:pt x="1480936" y="388034"/>
                </a:cubicBezTo>
                <a:close/>
                <a:moveTo>
                  <a:pt x="1301409" y="388034"/>
                </a:moveTo>
                <a:cubicBezTo>
                  <a:pt x="1301409" y="388187"/>
                  <a:pt x="1301333" y="388339"/>
                  <a:pt x="1301180" y="388492"/>
                </a:cubicBezTo>
                <a:cubicBezTo>
                  <a:pt x="1301333" y="388492"/>
                  <a:pt x="1301523" y="388453"/>
                  <a:pt x="1301752" y="388377"/>
                </a:cubicBezTo>
                <a:cubicBezTo>
                  <a:pt x="1301980" y="388301"/>
                  <a:pt x="1302171" y="388263"/>
                  <a:pt x="1302323" y="388263"/>
                </a:cubicBezTo>
                <a:cubicBezTo>
                  <a:pt x="1302171" y="388263"/>
                  <a:pt x="1302057" y="388225"/>
                  <a:pt x="1301980" y="388149"/>
                </a:cubicBezTo>
                <a:cubicBezTo>
                  <a:pt x="1301904" y="388072"/>
                  <a:pt x="1301714" y="388034"/>
                  <a:pt x="1301409" y="388034"/>
                </a:cubicBezTo>
                <a:close/>
                <a:moveTo>
                  <a:pt x="1045301" y="388034"/>
                </a:moveTo>
                <a:cubicBezTo>
                  <a:pt x="1043624" y="388796"/>
                  <a:pt x="1043167" y="389558"/>
                  <a:pt x="1043929" y="390320"/>
                </a:cubicBezTo>
                <a:lnTo>
                  <a:pt x="1044844" y="390320"/>
                </a:lnTo>
                <a:cubicBezTo>
                  <a:pt x="1044844" y="390016"/>
                  <a:pt x="1044996" y="389254"/>
                  <a:pt x="1045301" y="388034"/>
                </a:cubicBezTo>
                <a:close/>
                <a:moveTo>
                  <a:pt x="690361" y="388034"/>
                </a:moveTo>
                <a:cubicBezTo>
                  <a:pt x="690056" y="388339"/>
                  <a:pt x="689789" y="388644"/>
                  <a:pt x="689561" y="388949"/>
                </a:cubicBezTo>
                <a:cubicBezTo>
                  <a:pt x="689332" y="389254"/>
                  <a:pt x="689066" y="389558"/>
                  <a:pt x="688761" y="389863"/>
                </a:cubicBezTo>
                <a:cubicBezTo>
                  <a:pt x="689675" y="389863"/>
                  <a:pt x="690361" y="389787"/>
                  <a:pt x="690818" y="389635"/>
                </a:cubicBezTo>
                <a:cubicBezTo>
                  <a:pt x="690818" y="389482"/>
                  <a:pt x="690666" y="388949"/>
                  <a:pt x="690361" y="388034"/>
                </a:cubicBezTo>
                <a:close/>
                <a:moveTo>
                  <a:pt x="639459" y="388034"/>
                </a:moveTo>
                <a:cubicBezTo>
                  <a:pt x="639764" y="388339"/>
                  <a:pt x="640107" y="388644"/>
                  <a:pt x="640488" y="388949"/>
                </a:cubicBezTo>
                <a:cubicBezTo>
                  <a:pt x="640869" y="389254"/>
                  <a:pt x="641212" y="389558"/>
                  <a:pt x="641517" y="389863"/>
                </a:cubicBezTo>
                <a:cubicBezTo>
                  <a:pt x="641669" y="389558"/>
                  <a:pt x="641746" y="389254"/>
                  <a:pt x="641746" y="388949"/>
                </a:cubicBezTo>
                <a:cubicBezTo>
                  <a:pt x="641746" y="388644"/>
                  <a:pt x="641822" y="388339"/>
                  <a:pt x="641974" y="388034"/>
                </a:cubicBezTo>
                <a:close/>
                <a:moveTo>
                  <a:pt x="577966" y="388034"/>
                </a:moveTo>
                <a:cubicBezTo>
                  <a:pt x="576747" y="389101"/>
                  <a:pt x="576290" y="389939"/>
                  <a:pt x="576595" y="390549"/>
                </a:cubicBezTo>
                <a:cubicBezTo>
                  <a:pt x="576290" y="390854"/>
                  <a:pt x="575985" y="391159"/>
                  <a:pt x="575680" y="391463"/>
                </a:cubicBezTo>
                <a:lnTo>
                  <a:pt x="574918" y="392225"/>
                </a:lnTo>
                <a:lnTo>
                  <a:pt x="576823" y="391463"/>
                </a:lnTo>
                <a:cubicBezTo>
                  <a:pt x="576823" y="391311"/>
                  <a:pt x="576785" y="391159"/>
                  <a:pt x="576709" y="391006"/>
                </a:cubicBezTo>
                <a:cubicBezTo>
                  <a:pt x="576633" y="390854"/>
                  <a:pt x="576595" y="390701"/>
                  <a:pt x="576595" y="390549"/>
                </a:cubicBezTo>
                <a:cubicBezTo>
                  <a:pt x="577204" y="390244"/>
                  <a:pt x="577547" y="389901"/>
                  <a:pt x="577623" y="389520"/>
                </a:cubicBezTo>
                <a:cubicBezTo>
                  <a:pt x="577699" y="389139"/>
                  <a:pt x="577814" y="388644"/>
                  <a:pt x="577966" y="388034"/>
                </a:cubicBezTo>
                <a:close/>
                <a:moveTo>
                  <a:pt x="137530" y="388034"/>
                </a:moveTo>
                <a:cubicBezTo>
                  <a:pt x="137378" y="388187"/>
                  <a:pt x="137225" y="388301"/>
                  <a:pt x="137073" y="388377"/>
                </a:cubicBezTo>
                <a:cubicBezTo>
                  <a:pt x="136921" y="388453"/>
                  <a:pt x="136768" y="388568"/>
                  <a:pt x="136616" y="388720"/>
                </a:cubicBezTo>
                <a:cubicBezTo>
                  <a:pt x="136921" y="389025"/>
                  <a:pt x="137149" y="389177"/>
                  <a:pt x="137302" y="389177"/>
                </a:cubicBezTo>
                <a:cubicBezTo>
                  <a:pt x="137454" y="389025"/>
                  <a:pt x="137530" y="388949"/>
                  <a:pt x="137530" y="388949"/>
                </a:cubicBezTo>
                <a:cubicBezTo>
                  <a:pt x="137530" y="388339"/>
                  <a:pt x="137530" y="388034"/>
                  <a:pt x="137530" y="388034"/>
                </a:cubicBezTo>
                <a:close/>
                <a:moveTo>
                  <a:pt x="20411" y="388034"/>
                </a:moveTo>
                <a:cubicBezTo>
                  <a:pt x="19954" y="388339"/>
                  <a:pt x="19572" y="388644"/>
                  <a:pt x="19268" y="388949"/>
                </a:cubicBezTo>
                <a:lnTo>
                  <a:pt x="19268" y="389406"/>
                </a:lnTo>
                <a:cubicBezTo>
                  <a:pt x="19572" y="389254"/>
                  <a:pt x="19839" y="389177"/>
                  <a:pt x="20068" y="389177"/>
                </a:cubicBezTo>
                <a:cubicBezTo>
                  <a:pt x="20296" y="389177"/>
                  <a:pt x="20563" y="389101"/>
                  <a:pt x="20868" y="388949"/>
                </a:cubicBezTo>
                <a:close/>
                <a:moveTo>
                  <a:pt x="1938365" y="387806"/>
                </a:moveTo>
                <a:lnTo>
                  <a:pt x="1937907" y="388034"/>
                </a:lnTo>
                <a:lnTo>
                  <a:pt x="1938365" y="388034"/>
                </a:lnTo>
                <a:close/>
                <a:moveTo>
                  <a:pt x="1916419" y="387806"/>
                </a:moveTo>
                <a:cubicBezTo>
                  <a:pt x="1916114" y="387806"/>
                  <a:pt x="1915886" y="387882"/>
                  <a:pt x="1915733" y="388034"/>
                </a:cubicBezTo>
                <a:lnTo>
                  <a:pt x="1915733" y="388263"/>
                </a:lnTo>
                <a:cubicBezTo>
                  <a:pt x="1915886" y="388111"/>
                  <a:pt x="1916114" y="388034"/>
                  <a:pt x="1916419" y="388034"/>
                </a:cubicBezTo>
                <a:close/>
                <a:moveTo>
                  <a:pt x="1870242" y="387806"/>
                </a:moveTo>
                <a:cubicBezTo>
                  <a:pt x="1870090" y="387806"/>
                  <a:pt x="1870013" y="387844"/>
                  <a:pt x="1870013" y="387920"/>
                </a:cubicBezTo>
                <a:cubicBezTo>
                  <a:pt x="1870013" y="387996"/>
                  <a:pt x="1869937" y="388034"/>
                  <a:pt x="1869785" y="388034"/>
                </a:cubicBezTo>
                <a:cubicBezTo>
                  <a:pt x="1870090" y="388644"/>
                  <a:pt x="1870471" y="389101"/>
                  <a:pt x="1870928" y="389406"/>
                </a:cubicBezTo>
                <a:lnTo>
                  <a:pt x="1871385" y="388949"/>
                </a:lnTo>
                <a:cubicBezTo>
                  <a:pt x="1871080" y="388644"/>
                  <a:pt x="1870852" y="388453"/>
                  <a:pt x="1870699" y="388377"/>
                </a:cubicBezTo>
                <a:cubicBezTo>
                  <a:pt x="1870547" y="388301"/>
                  <a:pt x="1870394" y="388111"/>
                  <a:pt x="1870242" y="387806"/>
                </a:cubicBezTo>
                <a:close/>
                <a:moveTo>
                  <a:pt x="1864527" y="387806"/>
                </a:moveTo>
                <a:cubicBezTo>
                  <a:pt x="1864527" y="388111"/>
                  <a:pt x="1864451" y="388263"/>
                  <a:pt x="1864298" y="388263"/>
                </a:cubicBezTo>
                <a:cubicBezTo>
                  <a:pt x="1864146" y="388263"/>
                  <a:pt x="1864032" y="388225"/>
                  <a:pt x="1863955" y="388149"/>
                </a:cubicBezTo>
                <a:cubicBezTo>
                  <a:pt x="1863879" y="388072"/>
                  <a:pt x="1863689" y="388034"/>
                  <a:pt x="1863384" y="388034"/>
                </a:cubicBezTo>
                <a:cubicBezTo>
                  <a:pt x="1863384" y="388187"/>
                  <a:pt x="1863308" y="388339"/>
                  <a:pt x="1863155" y="388492"/>
                </a:cubicBezTo>
                <a:cubicBezTo>
                  <a:pt x="1863308" y="388492"/>
                  <a:pt x="1863498" y="388453"/>
                  <a:pt x="1863727" y="388377"/>
                </a:cubicBezTo>
                <a:cubicBezTo>
                  <a:pt x="1863955" y="388301"/>
                  <a:pt x="1864146" y="388263"/>
                  <a:pt x="1864298" y="388263"/>
                </a:cubicBezTo>
                <a:cubicBezTo>
                  <a:pt x="1864298" y="388111"/>
                  <a:pt x="1864337" y="388034"/>
                  <a:pt x="1864413" y="388034"/>
                </a:cubicBezTo>
                <a:cubicBezTo>
                  <a:pt x="1864489" y="388034"/>
                  <a:pt x="1864527" y="387958"/>
                  <a:pt x="1864527" y="387806"/>
                </a:cubicBezTo>
                <a:close/>
                <a:moveTo>
                  <a:pt x="1833209" y="387806"/>
                </a:moveTo>
                <a:cubicBezTo>
                  <a:pt x="1832904" y="387806"/>
                  <a:pt x="1832752" y="387958"/>
                  <a:pt x="1832752" y="388263"/>
                </a:cubicBezTo>
                <a:cubicBezTo>
                  <a:pt x="1832752" y="388263"/>
                  <a:pt x="1832904" y="388415"/>
                  <a:pt x="1833209" y="388720"/>
                </a:cubicBezTo>
                <a:cubicBezTo>
                  <a:pt x="1833361" y="388568"/>
                  <a:pt x="1833437" y="388492"/>
                  <a:pt x="1833437" y="388492"/>
                </a:cubicBezTo>
                <a:cubicBezTo>
                  <a:pt x="1833437" y="388187"/>
                  <a:pt x="1833361" y="387958"/>
                  <a:pt x="1833209" y="387806"/>
                </a:cubicBezTo>
                <a:close/>
                <a:moveTo>
                  <a:pt x="1772249" y="387806"/>
                </a:moveTo>
                <a:cubicBezTo>
                  <a:pt x="1772096" y="387806"/>
                  <a:pt x="1772020" y="387882"/>
                  <a:pt x="1772020" y="388034"/>
                </a:cubicBezTo>
                <a:lnTo>
                  <a:pt x="1772249" y="388263"/>
                </a:lnTo>
                <a:cubicBezTo>
                  <a:pt x="1772249" y="388111"/>
                  <a:pt x="1772325" y="388034"/>
                  <a:pt x="1772477" y="388034"/>
                </a:cubicBezTo>
                <a:cubicBezTo>
                  <a:pt x="1772325" y="387882"/>
                  <a:pt x="1772249" y="387806"/>
                  <a:pt x="1772249" y="387806"/>
                </a:cubicBezTo>
                <a:close/>
                <a:moveTo>
                  <a:pt x="1706869" y="387806"/>
                </a:moveTo>
                <a:cubicBezTo>
                  <a:pt x="1706717" y="387806"/>
                  <a:pt x="1706641" y="387882"/>
                  <a:pt x="1706641" y="388034"/>
                </a:cubicBezTo>
                <a:cubicBezTo>
                  <a:pt x="1706793" y="388034"/>
                  <a:pt x="1706869" y="388111"/>
                  <a:pt x="1706869" y="388263"/>
                </a:cubicBezTo>
                <a:cubicBezTo>
                  <a:pt x="1707022" y="388111"/>
                  <a:pt x="1707098" y="388034"/>
                  <a:pt x="1707098" y="388034"/>
                </a:cubicBezTo>
                <a:close/>
                <a:moveTo>
                  <a:pt x="1538543" y="387806"/>
                </a:moveTo>
                <a:cubicBezTo>
                  <a:pt x="1538391" y="387806"/>
                  <a:pt x="1538315" y="387882"/>
                  <a:pt x="1538315" y="388034"/>
                </a:cubicBezTo>
                <a:cubicBezTo>
                  <a:pt x="1538620" y="388187"/>
                  <a:pt x="1538772" y="388263"/>
                  <a:pt x="1538772" y="388263"/>
                </a:cubicBezTo>
                <a:cubicBezTo>
                  <a:pt x="1538772" y="388111"/>
                  <a:pt x="1538734" y="388034"/>
                  <a:pt x="1538658" y="388034"/>
                </a:cubicBezTo>
                <a:cubicBezTo>
                  <a:pt x="1538581" y="388034"/>
                  <a:pt x="1538543" y="387958"/>
                  <a:pt x="1538543" y="387806"/>
                </a:cubicBezTo>
                <a:close/>
                <a:moveTo>
                  <a:pt x="1533286" y="387806"/>
                </a:moveTo>
                <a:cubicBezTo>
                  <a:pt x="1533133" y="388111"/>
                  <a:pt x="1532752" y="388720"/>
                  <a:pt x="1532143" y="389635"/>
                </a:cubicBezTo>
                <a:lnTo>
                  <a:pt x="1530954" y="389040"/>
                </a:lnTo>
                <a:lnTo>
                  <a:pt x="1530885" y="389520"/>
                </a:lnTo>
                <a:cubicBezTo>
                  <a:pt x="1530809" y="389749"/>
                  <a:pt x="1530771" y="390016"/>
                  <a:pt x="1530771" y="390320"/>
                </a:cubicBezTo>
                <a:cubicBezTo>
                  <a:pt x="1531381" y="390168"/>
                  <a:pt x="1531990" y="390092"/>
                  <a:pt x="1532600" y="390092"/>
                </a:cubicBezTo>
                <a:cubicBezTo>
                  <a:pt x="1533209" y="390092"/>
                  <a:pt x="1533743" y="389787"/>
                  <a:pt x="1534200" y="389177"/>
                </a:cubicBezTo>
                <a:cubicBezTo>
                  <a:pt x="1534200" y="388873"/>
                  <a:pt x="1534200" y="388568"/>
                  <a:pt x="1534200" y="388263"/>
                </a:cubicBezTo>
                <a:cubicBezTo>
                  <a:pt x="1534200" y="387958"/>
                  <a:pt x="1533895" y="387806"/>
                  <a:pt x="1533286" y="387806"/>
                </a:cubicBezTo>
                <a:close/>
                <a:moveTo>
                  <a:pt x="1490994" y="387806"/>
                </a:moveTo>
                <a:cubicBezTo>
                  <a:pt x="1490994" y="388111"/>
                  <a:pt x="1490918" y="388301"/>
                  <a:pt x="1490766" y="388377"/>
                </a:cubicBezTo>
                <a:lnTo>
                  <a:pt x="1490652" y="388663"/>
                </a:lnTo>
                <a:lnTo>
                  <a:pt x="1491680" y="388492"/>
                </a:lnTo>
                <a:cubicBezTo>
                  <a:pt x="1491528" y="388339"/>
                  <a:pt x="1491452" y="388225"/>
                  <a:pt x="1491452" y="388149"/>
                </a:cubicBezTo>
                <a:cubicBezTo>
                  <a:pt x="1491452" y="388072"/>
                  <a:pt x="1491299" y="387958"/>
                  <a:pt x="1490994" y="387806"/>
                </a:cubicBezTo>
                <a:close/>
                <a:moveTo>
                  <a:pt x="1488709" y="387806"/>
                </a:moveTo>
                <a:cubicBezTo>
                  <a:pt x="1488556" y="387958"/>
                  <a:pt x="1488404" y="388034"/>
                  <a:pt x="1488251" y="388034"/>
                </a:cubicBezTo>
                <a:cubicBezTo>
                  <a:pt x="1488099" y="388034"/>
                  <a:pt x="1487947" y="388111"/>
                  <a:pt x="1487794" y="388263"/>
                </a:cubicBezTo>
                <a:cubicBezTo>
                  <a:pt x="1487642" y="388415"/>
                  <a:pt x="1487947" y="388796"/>
                  <a:pt x="1488709" y="389406"/>
                </a:cubicBezTo>
                <a:cubicBezTo>
                  <a:pt x="1488556" y="388949"/>
                  <a:pt x="1488518" y="388644"/>
                  <a:pt x="1488594" y="388492"/>
                </a:cubicBezTo>
                <a:cubicBezTo>
                  <a:pt x="1488670" y="388339"/>
                  <a:pt x="1488709" y="388111"/>
                  <a:pt x="1488709" y="387806"/>
                </a:cubicBezTo>
                <a:close/>
                <a:moveTo>
                  <a:pt x="1479336" y="387806"/>
                </a:moveTo>
                <a:cubicBezTo>
                  <a:pt x="1478574" y="387806"/>
                  <a:pt x="1478041" y="387882"/>
                  <a:pt x="1477736" y="388034"/>
                </a:cubicBezTo>
                <a:cubicBezTo>
                  <a:pt x="1477736" y="388339"/>
                  <a:pt x="1477774" y="388682"/>
                  <a:pt x="1477850" y="389063"/>
                </a:cubicBezTo>
                <a:cubicBezTo>
                  <a:pt x="1477926" y="389444"/>
                  <a:pt x="1477888" y="390016"/>
                  <a:pt x="1477736" y="390778"/>
                </a:cubicBezTo>
                <a:cubicBezTo>
                  <a:pt x="1478345" y="390016"/>
                  <a:pt x="1478688" y="389444"/>
                  <a:pt x="1478764" y="389063"/>
                </a:cubicBezTo>
                <a:cubicBezTo>
                  <a:pt x="1478841" y="388682"/>
                  <a:pt x="1479031" y="388263"/>
                  <a:pt x="1479336" y="387806"/>
                </a:cubicBezTo>
                <a:close/>
                <a:moveTo>
                  <a:pt x="1376390" y="387806"/>
                </a:moveTo>
                <a:lnTo>
                  <a:pt x="1375932" y="388034"/>
                </a:lnTo>
                <a:lnTo>
                  <a:pt x="1376390" y="388034"/>
                </a:lnTo>
                <a:close/>
                <a:moveTo>
                  <a:pt x="1354444" y="387806"/>
                </a:moveTo>
                <a:cubicBezTo>
                  <a:pt x="1354139" y="387806"/>
                  <a:pt x="1353911" y="387882"/>
                  <a:pt x="1353758" y="388034"/>
                </a:cubicBezTo>
                <a:lnTo>
                  <a:pt x="1353758" y="388263"/>
                </a:lnTo>
                <a:cubicBezTo>
                  <a:pt x="1353911" y="388111"/>
                  <a:pt x="1354139" y="388034"/>
                  <a:pt x="1354444" y="388034"/>
                </a:cubicBezTo>
                <a:close/>
                <a:moveTo>
                  <a:pt x="1308267" y="387806"/>
                </a:moveTo>
                <a:cubicBezTo>
                  <a:pt x="1308115" y="387806"/>
                  <a:pt x="1308038" y="387844"/>
                  <a:pt x="1308038" y="387920"/>
                </a:cubicBezTo>
                <a:cubicBezTo>
                  <a:pt x="1308038" y="387996"/>
                  <a:pt x="1307962" y="388034"/>
                  <a:pt x="1307810" y="388034"/>
                </a:cubicBezTo>
                <a:cubicBezTo>
                  <a:pt x="1308115" y="388644"/>
                  <a:pt x="1308495" y="389101"/>
                  <a:pt x="1308953" y="389406"/>
                </a:cubicBezTo>
                <a:lnTo>
                  <a:pt x="1309410" y="388949"/>
                </a:lnTo>
                <a:cubicBezTo>
                  <a:pt x="1309105" y="388644"/>
                  <a:pt x="1308877" y="388453"/>
                  <a:pt x="1308724" y="388377"/>
                </a:cubicBezTo>
                <a:cubicBezTo>
                  <a:pt x="1308572" y="388301"/>
                  <a:pt x="1308419" y="388111"/>
                  <a:pt x="1308267" y="387806"/>
                </a:cubicBezTo>
                <a:close/>
                <a:moveTo>
                  <a:pt x="1271234" y="387806"/>
                </a:moveTo>
                <a:cubicBezTo>
                  <a:pt x="1270929" y="387806"/>
                  <a:pt x="1270777" y="387958"/>
                  <a:pt x="1270777" y="388263"/>
                </a:cubicBezTo>
                <a:cubicBezTo>
                  <a:pt x="1270777" y="388263"/>
                  <a:pt x="1270929" y="388415"/>
                  <a:pt x="1271234" y="388720"/>
                </a:cubicBezTo>
                <a:cubicBezTo>
                  <a:pt x="1271386" y="388568"/>
                  <a:pt x="1271462" y="388492"/>
                  <a:pt x="1271462" y="388492"/>
                </a:cubicBezTo>
                <a:cubicBezTo>
                  <a:pt x="1271462" y="388187"/>
                  <a:pt x="1271386" y="387958"/>
                  <a:pt x="1271234" y="387806"/>
                </a:cubicBezTo>
                <a:close/>
                <a:moveTo>
                  <a:pt x="980378" y="387806"/>
                </a:moveTo>
                <a:lnTo>
                  <a:pt x="980150" y="388034"/>
                </a:lnTo>
                <a:lnTo>
                  <a:pt x="980607" y="388034"/>
                </a:lnTo>
                <a:cubicBezTo>
                  <a:pt x="980607" y="387882"/>
                  <a:pt x="980531" y="387806"/>
                  <a:pt x="980378" y="387806"/>
                </a:cubicBezTo>
                <a:close/>
                <a:moveTo>
                  <a:pt x="747968" y="387806"/>
                </a:moveTo>
                <a:cubicBezTo>
                  <a:pt x="747816" y="387806"/>
                  <a:pt x="747740" y="387882"/>
                  <a:pt x="747740" y="388034"/>
                </a:cubicBezTo>
                <a:cubicBezTo>
                  <a:pt x="748045" y="388187"/>
                  <a:pt x="748197" y="388263"/>
                  <a:pt x="748197" y="388263"/>
                </a:cubicBezTo>
                <a:cubicBezTo>
                  <a:pt x="748197" y="388111"/>
                  <a:pt x="748159" y="388034"/>
                  <a:pt x="748083" y="388034"/>
                </a:cubicBezTo>
                <a:cubicBezTo>
                  <a:pt x="748006" y="388034"/>
                  <a:pt x="747968" y="387958"/>
                  <a:pt x="747968" y="387806"/>
                </a:cubicBezTo>
                <a:close/>
                <a:moveTo>
                  <a:pt x="742711" y="387806"/>
                </a:moveTo>
                <a:cubicBezTo>
                  <a:pt x="742558" y="388111"/>
                  <a:pt x="742177" y="388720"/>
                  <a:pt x="741568" y="389635"/>
                </a:cubicBezTo>
                <a:lnTo>
                  <a:pt x="740379" y="389040"/>
                </a:lnTo>
                <a:lnTo>
                  <a:pt x="740310" y="389520"/>
                </a:lnTo>
                <a:cubicBezTo>
                  <a:pt x="740234" y="389749"/>
                  <a:pt x="740196" y="390016"/>
                  <a:pt x="740196" y="390320"/>
                </a:cubicBezTo>
                <a:cubicBezTo>
                  <a:pt x="740806" y="390168"/>
                  <a:pt x="741415" y="390092"/>
                  <a:pt x="742025" y="390092"/>
                </a:cubicBezTo>
                <a:cubicBezTo>
                  <a:pt x="742634" y="390092"/>
                  <a:pt x="743168" y="389787"/>
                  <a:pt x="743625" y="389177"/>
                </a:cubicBezTo>
                <a:cubicBezTo>
                  <a:pt x="743625" y="388873"/>
                  <a:pt x="743625" y="388568"/>
                  <a:pt x="743625" y="388263"/>
                </a:cubicBezTo>
                <a:cubicBezTo>
                  <a:pt x="743625" y="387958"/>
                  <a:pt x="743320" y="387806"/>
                  <a:pt x="742711" y="387806"/>
                </a:cubicBezTo>
                <a:close/>
                <a:moveTo>
                  <a:pt x="700420" y="387806"/>
                </a:moveTo>
                <a:cubicBezTo>
                  <a:pt x="700420" y="388111"/>
                  <a:pt x="700343" y="388301"/>
                  <a:pt x="700191" y="388377"/>
                </a:cubicBezTo>
                <a:lnTo>
                  <a:pt x="700077" y="388663"/>
                </a:lnTo>
                <a:lnTo>
                  <a:pt x="701105" y="388492"/>
                </a:lnTo>
                <a:cubicBezTo>
                  <a:pt x="700953" y="388339"/>
                  <a:pt x="700877" y="388225"/>
                  <a:pt x="700877" y="388149"/>
                </a:cubicBezTo>
                <a:cubicBezTo>
                  <a:pt x="700877" y="388072"/>
                  <a:pt x="700724" y="387958"/>
                  <a:pt x="700420" y="387806"/>
                </a:cubicBezTo>
                <a:close/>
                <a:moveTo>
                  <a:pt x="698134" y="387806"/>
                </a:moveTo>
                <a:cubicBezTo>
                  <a:pt x="697981" y="387958"/>
                  <a:pt x="697829" y="388034"/>
                  <a:pt x="697676" y="388034"/>
                </a:cubicBezTo>
                <a:cubicBezTo>
                  <a:pt x="697524" y="388034"/>
                  <a:pt x="697371" y="388111"/>
                  <a:pt x="697219" y="388263"/>
                </a:cubicBezTo>
                <a:cubicBezTo>
                  <a:pt x="697067" y="388415"/>
                  <a:pt x="697371" y="388796"/>
                  <a:pt x="698134" y="389406"/>
                </a:cubicBezTo>
                <a:cubicBezTo>
                  <a:pt x="697981" y="388949"/>
                  <a:pt x="697943" y="388644"/>
                  <a:pt x="698019" y="388492"/>
                </a:cubicBezTo>
                <a:cubicBezTo>
                  <a:pt x="698095" y="388339"/>
                  <a:pt x="698134" y="388111"/>
                  <a:pt x="698134" y="387806"/>
                </a:cubicBezTo>
                <a:close/>
                <a:moveTo>
                  <a:pt x="688761" y="387806"/>
                </a:moveTo>
                <a:cubicBezTo>
                  <a:pt x="687999" y="387806"/>
                  <a:pt x="687466" y="387882"/>
                  <a:pt x="687161" y="388034"/>
                </a:cubicBezTo>
                <a:cubicBezTo>
                  <a:pt x="687161" y="388339"/>
                  <a:pt x="687199" y="388682"/>
                  <a:pt x="687275" y="389063"/>
                </a:cubicBezTo>
                <a:cubicBezTo>
                  <a:pt x="687351" y="389444"/>
                  <a:pt x="687313" y="390016"/>
                  <a:pt x="687161" y="390778"/>
                </a:cubicBezTo>
                <a:cubicBezTo>
                  <a:pt x="687770" y="390016"/>
                  <a:pt x="688113" y="389444"/>
                  <a:pt x="688189" y="389063"/>
                </a:cubicBezTo>
                <a:cubicBezTo>
                  <a:pt x="688266" y="388682"/>
                  <a:pt x="688456" y="388263"/>
                  <a:pt x="688761" y="387806"/>
                </a:cubicBezTo>
                <a:close/>
                <a:moveTo>
                  <a:pt x="638774" y="387806"/>
                </a:moveTo>
                <a:cubicBezTo>
                  <a:pt x="638621" y="387806"/>
                  <a:pt x="638545" y="387882"/>
                  <a:pt x="638545" y="388034"/>
                </a:cubicBezTo>
                <a:lnTo>
                  <a:pt x="638774" y="388263"/>
                </a:lnTo>
                <a:cubicBezTo>
                  <a:pt x="638774" y="388111"/>
                  <a:pt x="638850" y="388034"/>
                  <a:pt x="639002" y="388034"/>
                </a:cubicBezTo>
                <a:cubicBezTo>
                  <a:pt x="638850" y="387882"/>
                  <a:pt x="638774" y="387806"/>
                  <a:pt x="638774" y="387806"/>
                </a:cubicBezTo>
                <a:close/>
                <a:moveTo>
                  <a:pt x="573394" y="387806"/>
                </a:moveTo>
                <a:cubicBezTo>
                  <a:pt x="573242" y="387806"/>
                  <a:pt x="573166" y="387882"/>
                  <a:pt x="573166" y="388034"/>
                </a:cubicBezTo>
                <a:cubicBezTo>
                  <a:pt x="573318" y="388034"/>
                  <a:pt x="573394" y="388111"/>
                  <a:pt x="573394" y="388263"/>
                </a:cubicBezTo>
                <a:cubicBezTo>
                  <a:pt x="573547" y="388111"/>
                  <a:pt x="573623" y="388034"/>
                  <a:pt x="573623" y="388034"/>
                </a:cubicBezTo>
                <a:close/>
                <a:moveTo>
                  <a:pt x="442940" y="387806"/>
                </a:moveTo>
                <a:lnTo>
                  <a:pt x="442483" y="388034"/>
                </a:lnTo>
                <a:lnTo>
                  <a:pt x="442940" y="388034"/>
                </a:lnTo>
                <a:close/>
                <a:moveTo>
                  <a:pt x="420994" y="387806"/>
                </a:moveTo>
                <a:cubicBezTo>
                  <a:pt x="420689" y="387806"/>
                  <a:pt x="420461" y="387882"/>
                  <a:pt x="420308" y="388034"/>
                </a:cubicBezTo>
                <a:lnTo>
                  <a:pt x="420308" y="388263"/>
                </a:lnTo>
                <a:cubicBezTo>
                  <a:pt x="420461" y="388111"/>
                  <a:pt x="420689" y="388034"/>
                  <a:pt x="420994" y="388034"/>
                </a:cubicBezTo>
                <a:close/>
                <a:moveTo>
                  <a:pt x="374817" y="387806"/>
                </a:moveTo>
                <a:cubicBezTo>
                  <a:pt x="374664" y="387806"/>
                  <a:pt x="374588" y="387844"/>
                  <a:pt x="374588" y="387920"/>
                </a:cubicBezTo>
                <a:cubicBezTo>
                  <a:pt x="374588" y="387996"/>
                  <a:pt x="374512" y="388034"/>
                  <a:pt x="374360" y="388034"/>
                </a:cubicBezTo>
                <a:cubicBezTo>
                  <a:pt x="374664" y="388644"/>
                  <a:pt x="375045" y="389101"/>
                  <a:pt x="375503" y="389406"/>
                </a:cubicBezTo>
                <a:lnTo>
                  <a:pt x="375960" y="388949"/>
                </a:lnTo>
                <a:cubicBezTo>
                  <a:pt x="375655" y="388644"/>
                  <a:pt x="375427" y="388453"/>
                  <a:pt x="375274" y="388377"/>
                </a:cubicBezTo>
                <a:cubicBezTo>
                  <a:pt x="375122" y="388301"/>
                  <a:pt x="374969" y="388111"/>
                  <a:pt x="374817" y="387806"/>
                </a:cubicBezTo>
                <a:close/>
                <a:moveTo>
                  <a:pt x="369102" y="387806"/>
                </a:moveTo>
                <a:cubicBezTo>
                  <a:pt x="369102" y="388111"/>
                  <a:pt x="369026" y="388263"/>
                  <a:pt x="368873" y="388263"/>
                </a:cubicBezTo>
                <a:cubicBezTo>
                  <a:pt x="368721" y="388263"/>
                  <a:pt x="368607" y="388225"/>
                  <a:pt x="368530" y="388149"/>
                </a:cubicBezTo>
                <a:cubicBezTo>
                  <a:pt x="368454" y="388072"/>
                  <a:pt x="368264" y="388034"/>
                  <a:pt x="367959" y="388034"/>
                </a:cubicBezTo>
                <a:cubicBezTo>
                  <a:pt x="367959" y="388187"/>
                  <a:pt x="367883" y="388339"/>
                  <a:pt x="367730" y="388492"/>
                </a:cubicBezTo>
                <a:cubicBezTo>
                  <a:pt x="367883" y="388492"/>
                  <a:pt x="368073" y="388453"/>
                  <a:pt x="368302" y="388377"/>
                </a:cubicBezTo>
                <a:cubicBezTo>
                  <a:pt x="368530" y="388301"/>
                  <a:pt x="368721" y="388263"/>
                  <a:pt x="368873" y="388263"/>
                </a:cubicBezTo>
                <a:cubicBezTo>
                  <a:pt x="368873" y="388111"/>
                  <a:pt x="368911" y="388034"/>
                  <a:pt x="368988" y="388034"/>
                </a:cubicBezTo>
                <a:cubicBezTo>
                  <a:pt x="369064" y="388034"/>
                  <a:pt x="369102" y="387958"/>
                  <a:pt x="369102" y="387806"/>
                </a:cubicBezTo>
                <a:close/>
                <a:moveTo>
                  <a:pt x="337784" y="387806"/>
                </a:moveTo>
                <a:cubicBezTo>
                  <a:pt x="337479" y="387806"/>
                  <a:pt x="337327" y="387958"/>
                  <a:pt x="337327" y="388263"/>
                </a:cubicBezTo>
                <a:cubicBezTo>
                  <a:pt x="337327" y="388263"/>
                  <a:pt x="337479" y="388415"/>
                  <a:pt x="337784" y="388720"/>
                </a:cubicBezTo>
                <a:cubicBezTo>
                  <a:pt x="337936" y="388568"/>
                  <a:pt x="338012" y="388492"/>
                  <a:pt x="338012" y="388492"/>
                </a:cubicBezTo>
                <a:cubicBezTo>
                  <a:pt x="338012" y="388187"/>
                  <a:pt x="337936" y="387958"/>
                  <a:pt x="337784" y="387806"/>
                </a:cubicBezTo>
                <a:close/>
                <a:moveTo>
                  <a:pt x="160162" y="387806"/>
                </a:moveTo>
                <a:cubicBezTo>
                  <a:pt x="160162" y="388111"/>
                  <a:pt x="160123" y="388339"/>
                  <a:pt x="160047" y="388492"/>
                </a:cubicBezTo>
                <a:cubicBezTo>
                  <a:pt x="159971" y="388644"/>
                  <a:pt x="159933" y="388796"/>
                  <a:pt x="159933" y="388949"/>
                </a:cubicBezTo>
                <a:cubicBezTo>
                  <a:pt x="160085" y="389101"/>
                  <a:pt x="160238" y="389177"/>
                  <a:pt x="160390" y="389177"/>
                </a:cubicBezTo>
                <a:lnTo>
                  <a:pt x="160619" y="389177"/>
                </a:lnTo>
                <a:cubicBezTo>
                  <a:pt x="160619" y="388873"/>
                  <a:pt x="160695" y="388644"/>
                  <a:pt x="160847" y="388492"/>
                </a:cubicBezTo>
                <a:cubicBezTo>
                  <a:pt x="161000" y="388339"/>
                  <a:pt x="161076" y="388187"/>
                  <a:pt x="161076" y="388034"/>
                </a:cubicBezTo>
                <a:cubicBezTo>
                  <a:pt x="160924" y="388034"/>
                  <a:pt x="160809" y="387996"/>
                  <a:pt x="160733" y="387920"/>
                </a:cubicBezTo>
                <a:cubicBezTo>
                  <a:pt x="160657" y="387844"/>
                  <a:pt x="160466" y="387806"/>
                  <a:pt x="160162" y="387806"/>
                </a:cubicBezTo>
                <a:close/>
                <a:moveTo>
                  <a:pt x="140045" y="387806"/>
                </a:moveTo>
                <a:cubicBezTo>
                  <a:pt x="139892" y="387806"/>
                  <a:pt x="139778" y="387844"/>
                  <a:pt x="139702" y="387920"/>
                </a:cubicBezTo>
                <a:cubicBezTo>
                  <a:pt x="139626" y="387996"/>
                  <a:pt x="139511" y="388034"/>
                  <a:pt x="139359" y="388034"/>
                </a:cubicBezTo>
                <a:cubicBezTo>
                  <a:pt x="139359" y="388187"/>
                  <a:pt x="139435" y="388263"/>
                  <a:pt x="139587" y="388263"/>
                </a:cubicBezTo>
                <a:cubicBezTo>
                  <a:pt x="139740" y="388111"/>
                  <a:pt x="139892" y="388034"/>
                  <a:pt x="140045" y="388034"/>
                </a:cubicBezTo>
                <a:close/>
                <a:moveTo>
                  <a:pt x="1942251" y="387577"/>
                </a:moveTo>
                <a:cubicBezTo>
                  <a:pt x="1941794" y="387730"/>
                  <a:pt x="1941336" y="387806"/>
                  <a:pt x="1940879" y="387806"/>
                </a:cubicBezTo>
                <a:cubicBezTo>
                  <a:pt x="1940575" y="388111"/>
                  <a:pt x="1940422" y="388377"/>
                  <a:pt x="1940422" y="388606"/>
                </a:cubicBezTo>
                <a:cubicBezTo>
                  <a:pt x="1940422" y="388834"/>
                  <a:pt x="1940346" y="389101"/>
                  <a:pt x="1940194" y="389406"/>
                </a:cubicBezTo>
                <a:cubicBezTo>
                  <a:pt x="1940498" y="389711"/>
                  <a:pt x="1940803" y="389939"/>
                  <a:pt x="1941108" y="390092"/>
                </a:cubicBezTo>
                <a:cubicBezTo>
                  <a:pt x="1941413" y="389635"/>
                  <a:pt x="1941603" y="389215"/>
                  <a:pt x="1941679" y="388834"/>
                </a:cubicBezTo>
                <a:cubicBezTo>
                  <a:pt x="1941755" y="388453"/>
                  <a:pt x="1941946" y="388034"/>
                  <a:pt x="1942251" y="387577"/>
                </a:cubicBezTo>
                <a:close/>
                <a:moveTo>
                  <a:pt x="1912990" y="387577"/>
                </a:moveTo>
                <a:cubicBezTo>
                  <a:pt x="1913143" y="388187"/>
                  <a:pt x="1913257" y="388682"/>
                  <a:pt x="1913333" y="389063"/>
                </a:cubicBezTo>
                <a:cubicBezTo>
                  <a:pt x="1913409" y="389444"/>
                  <a:pt x="1913447" y="389863"/>
                  <a:pt x="1913447" y="390320"/>
                </a:cubicBezTo>
                <a:cubicBezTo>
                  <a:pt x="1914209" y="390016"/>
                  <a:pt x="1914781" y="389787"/>
                  <a:pt x="1915162" y="389635"/>
                </a:cubicBezTo>
                <a:cubicBezTo>
                  <a:pt x="1915543" y="389482"/>
                  <a:pt x="1915886" y="389330"/>
                  <a:pt x="1916190" y="389177"/>
                </a:cubicBezTo>
                <a:cubicBezTo>
                  <a:pt x="1915733" y="388873"/>
                  <a:pt x="1915276" y="388606"/>
                  <a:pt x="1914819" y="388377"/>
                </a:cubicBezTo>
                <a:cubicBezTo>
                  <a:pt x="1914362" y="388149"/>
                  <a:pt x="1913752" y="387882"/>
                  <a:pt x="1912990" y="387577"/>
                </a:cubicBezTo>
                <a:close/>
                <a:moveTo>
                  <a:pt x="1704355" y="387577"/>
                </a:moveTo>
                <a:cubicBezTo>
                  <a:pt x="1704355" y="387425"/>
                  <a:pt x="1704202" y="387653"/>
                  <a:pt x="1703897" y="388263"/>
                </a:cubicBezTo>
                <a:cubicBezTo>
                  <a:pt x="1704050" y="388568"/>
                  <a:pt x="1704202" y="388873"/>
                  <a:pt x="1704355" y="389177"/>
                </a:cubicBezTo>
                <a:cubicBezTo>
                  <a:pt x="1704507" y="389482"/>
                  <a:pt x="1704659" y="389787"/>
                  <a:pt x="1704812" y="390092"/>
                </a:cubicBezTo>
                <a:cubicBezTo>
                  <a:pt x="1705421" y="389939"/>
                  <a:pt x="1705993" y="389825"/>
                  <a:pt x="1706526" y="389749"/>
                </a:cubicBezTo>
                <a:cubicBezTo>
                  <a:pt x="1707060" y="389673"/>
                  <a:pt x="1707707" y="389558"/>
                  <a:pt x="1708469" y="389406"/>
                </a:cubicBezTo>
                <a:cubicBezTo>
                  <a:pt x="1707555" y="389101"/>
                  <a:pt x="1706831" y="388796"/>
                  <a:pt x="1706298" y="388492"/>
                </a:cubicBezTo>
                <a:cubicBezTo>
                  <a:pt x="1705764" y="388187"/>
                  <a:pt x="1705116" y="387882"/>
                  <a:pt x="1704355" y="387577"/>
                </a:cubicBezTo>
                <a:close/>
                <a:moveTo>
                  <a:pt x="1648728" y="387577"/>
                </a:moveTo>
                <a:cubicBezTo>
                  <a:pt x="1648728" y="387882"/>
                  <a:pt x="1648576" y="388492"/>
                  <a:pt x="1648271" y="389406"/>
                </a:cubicBezTo>
                <a:lnTo>
                  <a:pt x="1649414" y="388453"/>
                </a:lnTo>
                <a:lnTo>
                  <a:pt x="1649414" y="388263"/>
                </a:lnTo>
                <a:close/>
                <a:moveTo>
                  <a:pt x="1645299" y="387577"/>
                </a:moveTo>
                <a:cubicBezTo>
                  <a:pt x="1644842" y="387882"/>
                  <a:pt x="1644385" y="388263"/>
                  <a:pt x="1643928" y="388720"/>
                </a:cubicBezTo>
                <a:cubicBezTo>
                  <a:pt x="1644233" y="389025"/>
                  <a:pt x="1644385" y="389177"/>
                  <a:pt x="1644385" y="389177"/>
                </a:cubicBezTo>
                <a:cubicBezTo>
                  <a:pt x="1644537" y="388873"/>
                  <a:pt x="1644766" y="388644"/>
                  <a:pt x="1645071" y="388492"/>
                </a:cubicBezTo>
                <a:cubicBezTo>
                  <a:pt x="1645376" y="388339"/>
                  <a:pt x="1645604" y="388187"/>
                  <a:pt x="1645757" y="388034"/>
                </a:cubicBezTo>
                <a:cubicBezTo>
                  <a:pt x="1645452" y="387730"/>
                  <a:pt x="1645299" y="387577"/>
                  <a:pt x="1645299" y="387577"/>
                </a:cubicBezTo>
                <a:close/>
                <a:moveTo>
                  <a:pt x="1380276" y="387577"/>
                </a:moveTo>
                <a:cubicBezTo>
                  <a:pt x="1379819" y="387730"/>
                  <a:pt x="1379361" y="387806"/>
                  <a:pt x="1378904" y="387806"/>
                </a:cubicBezTo>
                <a:cubicBezTo>
                  <a:pt x="1378600" y="388111"/>
                  <a:pt x="1378447" y="388377"/>
                  <a:pt x="1378447" y="388606"/>
                </a:cubicBezTo>
                <a:cubicBezTo>
                  <a:pt x="1378447" y="388834"/>
                  <a:pt x="1378371" y="389101"/>
                  <a:pt x="1378219" y="389406"/>
                </a:cubicBezTo>
                <a:cubicBezTo>
                  <a:pt x="1378523" y="389711"/>
                  <a:pt x="1378828" y="389939"/>
                  <a:pt x="1379133" y="390092"/>
                </a:cubicBezTo>
                <a:cubicBezTo>
                  <a:pt x="1379438" y="389635"/>
                  <a:pt x="1379628" y="389215"/>
                  <a:pt x="1379704" y="388834"/>
                </a:cubicBezTo>
                <a:cubicBezTo>
                  <a:pt x="1379781" y="388453"/>
                  <a:pt x="1379971" y="388034"/>
                  <a:pt x="1380276" y="387577"/>
                </a:cubicBezTo>
                <a:close/>
                <a:moveTo>
                  <a:pt x="1351015" y="387577"/>
                </a:moveTo>
                <a:cubicBezTo>
                  <a:pt x="1351168" y="388187"/>
                  <a:pt x="1351282" y="388682"/>
                  <a:pt x="1351358" y="389063"/>
                </a:cubicBezTo>
                <a:cubicBezTo>
                  <a:pt x="1351434" y="389444"/>
                  <a:pt x="1351472" y="389863"/>
                  <a:pt x="1351472" y="390320"/>
                </a:cubicBezTo>
                <a:cubicBezTo>
                  <a:pt x="1352234" y="390016"/>
                  <a:pt x="1352806" y="389787"/>
                  <a:pt x="1353187" y="389635"/>
                </a:cubicBezTo>
                <a:cubicBezTo>
                  <a:pt x="1353568" y="389482"/>
                  <a:pt x="1353911" y="389330"/>
                  <a:pt x="1354215" y="389177"/>
                </a:cubicBezTo>
                <a:cubicBezTo>
                  <a:pt x="1353758" y="388873"/>
                  <a:pt x="1353301" y="388606"/>
                  <a:pt x="1352844" y="388377"/>
                </a:cubicBezTo>
                <a:cubicBezTo>
                  <a:pt x="1352387" y="388149"/>
                  <a:pt x="1351777" y="387882"/>
                  <a:pt x="1351015" y="387577"/>
                </a:cubicBezTo>
                <a:close/>
                <a:moveTo>
                  <a:pt x="993180" y="387577"/>
                </a:moveTo>
                <a:cubicBezTo>
                  <a:pt x="993027" y="387882"/>
                  <a:pt x="992875" y="388111"/>
                  <a:pt x="992723" y="388263"/>
                </a:cubicBezTo>
                <a:cubicBezTo>
                  <a:pt x="992570" y="388415"/>
                  <a:pt x="992418" y="388644"/>
                  <a:pt x="992266" y="388949"/>
                </a:cubicBezTo>
                <a:cubicBezTo>
                  <a:pt x="992418" y="389101"/>
                  <a:pt x="992570" y="389177"/>
                  <a:pt x="992723" y="389177"/>
                </a:cubicBezTo>
                <a:cubicBezTo>
                  <a:pt x="992875" y="388873"/>
                  <a:pt x="993180" y="388492"/>
                  <a:pt x="993637" y="388034"/>
                </a:cubicBezTo>
                <a:cubicBezTo>
                  <a:pt x="993637" y="388034"/>
                  <a:pt x="993485" y="387882"/>
                  <a:pt x="993180" y="387577"/>
                </a:cubicBezTo>
                <a:close/>
                <a:moveTo>
                  <a:pt x="570880" y="387577"/>
                </a:moveTo>
                <a:cubicBezTo>
                  <a:pt x="570880" y="387425"/>
                  <a:pt x="570727" y="387653"/>
                  <a:pt x="570422" y="388263"/>
                </a:cubicBezTo>
                <a:cubicBezTo>
                  <a:pt x="570575" y="388568"/>
                  <a:pt x="570727" y="388873"/>
                  <a:pt x="570880" y="389177"/>
                </a:cubicBezTo>
                <a:cubicBezTo>
                  <a:pt x="571032" y="389482"/>
                  <a:pt x="571184" y="389787"/>
                  <a:pt x="571337" y="390092"/>
                </a:cubicBezTo>
                <a:cubicBezTo>
                  <a:pt x="571946" y="389939"/>
                  <a:pt x="572518" y="389825"/>
                  <a:pt x="573051" y="389749"/>
                </a:cubicBezTo>
                <a:cubicBezTo>
                  <a:pt x="573585" y="389673"/>
                  <a:pt x="574232" y="389558"/>
                  <a:pt x="574994" y="389406"/>
                </a:cubicBezTo>
                <a:cubicBezTo>
                  <a:pt x="574080" y="389101"/>
                  <a:pt x="573356" y="388796"/>
                  <a:pt x="572823" y="388492"/>
                </a:cubicBezTo>
                <a:cubicBezTo>
                  <a:pt x="572289" y="388187"/>
                  <a:pt x="571641" y="387882"/>
                  <a:pt x="570880" y="387577"/>
                </a:cubicBezTo>
                <a:close/>
                <a:moveTo>
                  <a:pt x="446826" y="387577"/>
                </a:moveTo>
                <a:cubicBezTo>
                  <a:pt x="446369" y="387730"/>
                  <a:pt x="445912" y="387806"/>
                  <a:pt x="445454" y="387806"/>
                </a:cubicBezTo>
                <a:cubicBezTo>
                  <a:pt x="445150" y="388111"/>
                  <a:pt x="444997" y="388377"/>
                  <a:pt x="444997" y="388606"/>
                </a:cubicBezTo>
                <a:cubicBezTo>
                  <a:pt x="444997" y="388834"/>
                  <a:pt x="444921" y="389101"/>
                  <a:pt x="444768" y="389406"/>
                </a:cubicBezTo>
                <a:cubicBezTo>
                  <a:pt x="445073" y="389711"/>
                  <a:pt x="445378" y="389939"/>
                  <a:pt x="445683" y="390092"/>
                </a:cubicBezTo>
                <a:cubicBezTo>
                  <a:pt x="445988" y="389635"/>
                  <a:pt x="446178" y="389215"/>
                  <a:pt x="446254" y="388834"/>
                </a:cubicBezTo>
                <a:cubicBezTo>
                  <a:pt x="446331" y="388453"/>
                  <a:pt x="446521" y="388034"/>
                  <a:pt x="446826" y="387577"/>
                </a:cubicBezTo>
                <a:close/>
                <a:moveTo>
                  <a:pt x="417565" y="387577"/>
                </a:moveTo>
                <a:cubicBezTo>
                  <a:pt x="417717" y="388187"/>
                  <a:pt x="417832" y="388682"/>
                  <a:pt x="417908" y="389063"/>
                </a:cubicBezTo>
                <a:cubicBezTo>
                  <a:pt x="417984" y="389444"/>
                  <a:pt x="418022" y="389863"/>
                  <a:pt x="418022" y="390320"/>
                </a:cubicBezTo>
                <a:cubicBezTo>
                  <a:pt x="418784" y="390016"/>
                  <a:pt x="419356" y="389787"/>
                  <a:pt x="419737" y="389635"/>
                </a:cubicBezTo>
                <a:cubicBezTo>
                  <a:pt x="420118" y="389482"/>
                  <a:pt x="420461" y="389330"/>
                  <a:pt x="420766" y="389177"/>
                </a:cubicBezTo>
                <a:cubicBezTo>
                  <a:pt x="420308" y="388873"/>
                  <a:pt x="419851" y="388606"/>
                  <a:pt x="419394" y="388377"/>
                </a:cubicBezTo>
                <a:cubicBezTo>
                  <a:pt x="418937" y="388149"/>
                  <a:pt x="418327" y="387882"/>
                  <a:pt x="417565" y="387577"/>
                </a:cubicBezTo>
                <a:close/>
                <a:moveTo>
                  <a:pt x="77103" y="387577"/>
                </a:moveTo>
                <a:cubicBezTo>
                  <a:pt x="77103" y="387882"/>
                  <a:pt x="76951" y="388492"/>
                  <a:pt x="76646" y="389406"/>
                </a:cubicBezTo>
                <a:lnTo>
                  <a:pt x="77789" y="388453"/>
                </a:lnTo>
                <a:lnTo>
                  <a:pt x="77789" y="388263"/>
                </a:lnTo>
                <a:close/>
                <a:moveTo>
                  <a:pt x="73675" y="387577"/>
                </a:moveTo>
                <a:cubicBezTo>
                  <a:pt x="73217" y="387882"/>
                  <a:pt x="72760" y="388263"/>
                  <a:pt x="72303" y="388720"/>
                </a:cubicBezTo>
                <a:cubicBezTo>
                  <a:pt x="72608" y="389025"/>
                  <a:pt x="72760" y="389177"/>
                  <a:pt x="72760" y="389177"/>
                </a:cubicBezTo>
                <a:cubicBezTo>
                  <a:pt x="72913" y="388873"/>
                  <a:pt x="73141" y="388644"/>
                  <a:pt x="73446" y="388492"/>
                </a:cubicBezTo>
                <a:cubicBezTo>
                  <a:pt x="73751" y="388339"/>
                  <a:pt x="73979" y="388187"/>
                  <a:pt x="74132" y="388034"/>
                </a:cubicBezTo>
                <a:cubicBezTo>
                  <a:pt x="73827" y="387730"/>
                  <a:pt x="73675" y="387577"/>
                  <a:pt x="73675" y="387577"/>
                </a:cubicBezTo>
                <a:close/>
                <a:moveTo>
                  <a:pt x="1842581" y="387120"/>
                </a:moveTo>
                <a:cubicBezTo>
                  <a:pt x="1842429" y="387425"/>
                  <a:pt x="1842353" y="387806"/>
                  <a:pt x="1842353" y="388263"/>
                </a:cubicBezTo>
                <a:lnTo>
                  <a:pt x="1842581" y="388263"/>
                </a:lnTo>
                <a:cubicBezTo>
                  <a:pt x="1842581" y="387806"/>
                  <a:pt x="1842658" y="387425"/>
                  <a:pt x="1842810" y="387120"/>
                </a:cubicBezTo>
                <a:close/>
                <a:moveTo>
                  <a:pt x="1838924" y="387120"/>
                </a:moveTo>
                <a:cubicBezTo>
                  <a:pt x="1838771" y="387425"/>
                  <a:pt x="1838695" y="387730"/>
                  <a:pt x="1838695" y="388034"/>
                </a:cubicBezTo>
                <a:lnTo>
                  <a:pt x="1840524" y="387120"/>
                </a:lnTo>
                <a:close/>
                <a:moveTo>
                  <a:pt x="1548144" y="387120"/>
                </a:moveTo>
                <a:cubicBezTo>
                  <a:pt x="1547840" y="387425"/>
                  <a:pt x="1547687" y="387615"/>
                  <a:pt x="1547687" y="387691"/>
                </a:cubicBezTo>
                <a:cubicBezTo>
                  <a:pt x="1547687" y="387768"/>
                  <a:pt x="1547611" y="387882"/>
                  <a:pt x="1547459" y="388034"/>
                </a:cubicBezTo>
                <a:cubicBezTo>
                  <a:pt x="1547611" y="388034"/>
                  <a:pt x="1547687" y="388072"/>
                  <a:pt x="1547687" y="388149"/>
                </a:cubicBezTo>
                <a:cubicBezTo>
                  <a:pt x="1547687" y="388225"/>
                  <a:pt x="1547764" y="388263"/>
                  <a:pt x="1547916" y="388263"/>
                </a:cubicBezTo>
                <a:cubicBezTo>
                  <a:pt x="1547916" y="388111"/>
                  <a:pt x="1547954" y="387996"/>
                  <a:pt x="1548030" y="387920"/>
                </a:cubicBezTo>
                <a:cubicBezTo>
                  <a:pt x="1548106" y="387844"/>
                  <a:pt x="1548144" y="387730"/>
                  <a:pt x="1548144" y="387577"/>
                </a:cubicBezTo>
                <a:close/>
                <a:moveTo>
                  <a:pt x="1545630" y="387120"/>
                </a:moveTo>
                <a:lnTo>
                  <a:pt x="1545401" y="387577"/>
                </a:lnTo>
                <a:lnTo>
                  <a:pt x="1545630" y="387577"/>
                </a:lnTo>
                <a:cubicBezTo>
                  <a:pt x="1545630" y="387425"/>
                  <a:pt x="1545706" y="387272"/>
                  <a:pt x="1545859" y="387120"/>
                </a:cubicBezTo>
                <a:close/>
                <a:moveTo>
                  <a:pt x="1531457" y="387120"/>
                </a:moveTo>
                <a:cubicBezTo>
                  <a:pt x="1531152" y="387882"/>
                  <a:pt x="1530999" y="388263"/>
                  <a:pt x="1530999" y="388263"/>
                </a:cubicBezTo>
                <a:cubicBezTo>
                  <a:pt x="1530237" y="388568"/>
                  <a:pt x="1529590" y="388682"/>
                  <a:pt x="1529056" y="388606"/>
                </a:cubicBezTo>
                <a:cubicBezTo>
                  <a:pt x="1528523" y="388530"/>
                  <a:pt x="1527875" y="388568"/>
                  <a:pt x="1527113" y="388720"/>
                </a:cubicBezTo>
                <a:cubicBezTo>
                  <a:pt x="1526351" y="389025"/>
                  <a:pt x="1525818" y="389292"/>
                  <a:pt x="1525513" y="389520"/>
                </a:cubicBezTo>
                <a:cubicBezTo>
                  <a:pt x="1525208" y="389749"/>
                  <a:pt x="1524980" y="390244"/>
                  <a:pt x="1524827" y="391006"/>
                </a:cubicBezTo>
                <a:cubicBezTo>
                  <a:pt x="1525437" y="390397"/>
                  <a:pt x="1526085" y="390016"/>
                  <a:pt x="1526770" y="389863"/>
                </a:cubicBezTo>
                <a:cubicBezTo>
                  <a:pt x="1527456" y="389711"/>
                  <a:pt x="1528180" y="389558"/>
                  <a:pt x="1528942" y="389406"/>
                </a:cubicBezTo>
                <a:cubicBezTo>
                  <a:pt x="1529247" y="389406"/>
                  <a:pt x="1529590" y="389330"/>
                  <a:pt x="1529971" y="389177"/>
                </a:cubicBezTo>
                <a:lnTo>
                  <a:pt x="1530821" y="388800"/>
                </a:lnTo>
                <a:lnTo>
                  <a:pt x="1530999" y="388263"/>
                </a:lnTo>
                <a:cubicBezTo>
                  <a:pt x="1531152" y="388111"/>
                  <a:pt x="1531304" y="387996"/>
                  <a:pt x="1531457" y="387920"/>
                </a:cubicBezTo>
                <a:cubicBezTo>
                  <a:pt x="1531609" y="387844"/>
                  <a:pt x="1531762" y="387730"/>
                  <a:pt x="1531914" y="387577"/>
                </a:cubicBezTo>
                <a:cubicBezTo>
                  <a:pt x="1531762" y="387577"/>
                  <a:pt x="1531609" y="387425"/>
                  <a:pt x="1531457" y="387120"/>
                </a:cubicBezTo>
                <a:close/>
                <a:moveTo>
                  <a:pt x="1435140" y="387120"/>
                </a:moveTo>
                <a:cubicBezTo>
                  <a:pt x="1434530" y="387577"/>
                  <a:pt x="1434149" y="387958"/>
                  <a:pt x="1433997" y="388263"/>
                </a:cubicBezTo>
                <a:lnTo>
                  <a:pt x="1433997" y="388492"/>
                </a:lnTo>
                <a:cubicBezTo>
                  <a:pt x="1434302" y="388339"/>
                  <a:pt x="1434568" y="388225"/>
                  <a:pt x="1434797" y="388149"/>
                </a:cubicBezTo>
                <a:cubicBezTo>
                  <a:pt x="1435026" y="388072"/>
                  <a:pt x="1435216" y="387958"/>
                  <a:pt x="1435369" y="387806"/>
                </a:cubicBezTo>
                <a:cubicBezTo>
                  <a:pt x="1435216" y="387653"/>
                  <a:pt x="1435140" y="387425"/>
                  <a:pt x="1435140" y="387120"/>
                </a:cubicBezTo>
                <a:close/>
                <a:moveTo>
                  <a:pt x="1426224" y="387120"/>
                </a:moveTo>
                <a:cubicBezTo>
                  <a:pt x="1426072" y="387425"/>
                  <a:pt x="1425996" y="387730"/>
                  <a:pt x="1425996" y="388034"/>
                </a:cubicBezTo>
                <a:cubicBezTo>
                  <a:pt x="1426148" y="388034"/>
                  <a:pt x="1426224" y="387958"/>
                  <a:pt x="1426224" y="387806"/>
                </a:cubicBezTo>
                <a:lnTo>
                  <a:pt x="1426224" y="387577"/>
                </a:lnTo>
                <a:cubicBezTo>
                  <a:pt x="1426224" y="387425"/>
                  <a:pt x="1426301" y="387272"/>
                  <a:pt x="1426453" y="387120"/>
                </a:cubicBezTo>
                <a:close/>
                <a:moveTo>
                  <a:pt x="1280606" y="387120"/>
                </a:moveTo>
                <a:cubicBezTo>
                  <a:pt x="1280454" y="387425"/>
                  <a:pt x="1280378" y="387806"/>
                  <a:pt x="1280378" y="388263"/>
                </a:cubicBezTo>
                <a:lnTo>
                  <a:pt x="1280606" y="388263"/>
                </a:lnTo>
                <a:cubicBezTo>
                  <a:pt x="1280606" y="387806"/>
                  <a:pt x="1280682" y="387425"/>
                  <a:pt x="1280835" y="387120"/>
                </a:cubicBezTo>
                <a:close/>
                <a:moveTo>
                  <a:pt x="1276949" y="387120"/>
                </a:moveTo>
                <a:cubicBezTo>
                  <a:pt x="1276796" y="387425"/>
                  <a:pt x="1276720" y="387730"/>
                  <a:pt x="1276720" y="388034"/>
                </a:cubicBezTo>
                <a:lnTo>
                  <a:pt x="1278549" y="387120"/>
                </a:lnTo>
                <a:close/>
                <a:moveTo>
                  <a:pt x="1046901" y="387120"/>
                </a:moveTo>
                <a:cubicBezTo>
                  <a:pt x="1046748" y="387425"/>
                  <a:pt x="1046672" y="387806"/>
                  <a:pt x="1046672" y="388263"/>
                </a:cubicBezTo>
                <a:cubicBezTo>
                  <a:pt x="1046977" y="388111"/>
                  <a:pt x="1047510" y="388034"/>
                  <a:pt x="1048273" y="388034"/>
                </a:cubicBezTo>
                <a:cubicBezTo>
                  <a:pt x="1048273" y="387730"/>
                  <a:pt x="1048349" y="387425"/>
                  <a:pt x="1048501" y="387120"/>
                </a:cubicBezTo>
                <a:close/>
                <a:moveTo>
                  <a:pt x="988151" y="387120"/>
                </a:moveTo>
                <a:cubicBezTo>
                  <a:pt x="987846" y="387577"/>
                  <a:pt x="987770" y="387882"/>
                  <a:pt x="987922" y="388034"/>
                </a:cubicBezTo>
                <a:cubicBezTo>
                  <a:pt x="987922" y="388339"/>
                  <a:pt x="987922" y="388492"/>
                  <a:pt x="987922" y="388492"/>
                </a:cubicBezTo>
                <a:lnTo>
                  <a:pt x="988379" y="388492"/>
                </a:lnTo>
                <a:cubicBezTo>
                  <a:pt x="988379" y="387882"/>
                  <a:pt x="988455" y="387425"/>
                  <a:pt x="988608" y="387120"/>
                </a:cubicBezTo>
                <a:close/>
                <a:moveTo>
                  <a:pt x="757570" y="387120"/>
                </a:moveTo>
                <a:cubicBezTo>
                  <a:pt x="757265" y="387425"/>
                  <a:pt x="757112" y="387615"/>
                  <a:pt x="757112" y="387691"/>
                </a:cubicBezTo>
                <a:cubicBezTo>
                  <a:pt x="757112" y="387768"/>
                  <a:pt x="757036" y="387882"/>
                  <a:pt x="756884" y="388034"/>
                </a:cubicBezTo>
                <a:cubicBezTo>
                  <a:pt x="757036" y="388034"/>
                  <a:pt x="757112" y="388072"/>
                  <a:pt x="757112" y="388149"/>
                </a:cubicBezTo>
                <a:cubicBezTo>
                  <a:pt x="757112" y="388225"/>
                  <a:pt x="757189" y="388263"/>
                  <a:pt x="757341" y="388263"/>
                </a:cubicBezTo>
                <a:cubicBezTo>
                  <a:pt x="757341" y="388111"/>
                  <a:pt x="757379" y="387996"/>
                  <a:pt x="757455" y="387920"/>
                </a:cubicBezTo>
                <a:cubicBezTo>
                  <a:pt x="757531" y="387844"/>
                  <a:pt x="757570" y="387730"/>
                  <a:pt x="757570" y="387577"/>
                </a:cubicBezTo>
                <a:close/>
                <a:moveTo>
                  <a:pt x="755055" y="387120"/>
                </a:moveTo>
                <a:lnTo>
                  <a:pt x="754826" y="387577"/>
                </a:lnTo>
                <a:lnTo>
                  <a:pt x="755055" y="387577"/>
                </a:lnTo>
                <a:cubicBezTo>
                  <a:pt x="755055" y="387425"/>
                  <a:pt x="755131" y="387272"/>
                  <a:pt x="755284" y="387120"/>
                </a:cubicBezTo>
                <a:close/>
                <a:moveTo>
                  <a:pt x="740882" y="387120"/>
                </a:moveTo>
                <a:cubicBezTo>
                  <a:pt x="740577" y="387882"/>
                  <a:pt x="740425" y="388263"/>
                  <a:pt x="740425" y="388263"/>
                </a:cubicBezTo>
                <a:cubicBezTo>
                  <a:pt x="739662" y="388568"/>
                  <a:pt x="739015" y="388682"/>
                  <a:pt x="738481" y="388606"/>
                </a:cubicBezTo>
                <a:cubicBezTo>
                  <a:pt x="737948" y="388530"/>
                  <a:pt x="737300" y="388568"/>
                  <a:pt x="736538" y="388720"/>
                </a:cubicBezTo>
                <a:cubicBezTo>
                  <a:pt x="735776" y="389025"/>
                  <a:pt x="735243" y="389292"/>
                  <a:pt x="734938" y="389520"/>
                </a:cubicBezTo>
                <a:cubicBezTo>
                  <a:pt x="734633" y="389749"/>
                  <a:pt x="734405" y="390244"/>
                  <a:pt x="734252" y="391006"/>
                </a:cubicBezTo>
                <a:cubicBezTo>
                  <a:pt x="734862" y="390397"/>
                  <a:pt x="735510" y="390016"/>
                  <a:pt x="736195" y="389863"/>
                </a:cubicBezTo>
                <a:cubicBezTo>
                  <a:pt x="736881" y="389711"/>
                  <a:pt x="737605" y="389558"/>
                  <a:pt x="738367" y="389406"/>
                </a:cubicBezTo>
                <a:cubicBezTo>
                  <a:pt x="738672" y="389406"/>
                  <a:pt x="739015" y="389330"/>
                  <a:pt x="739396" y="389177"/>
                </a:cubicBezTo>
                <a:lnTo>
                  <a:pt x="740246" y="388800"/>
                </a:lnTo>
                <a:lnTo>
                  <a:pt x="740425" y="388263"/>
                </a:lnTo>
                <a:cubicBezTo>
                  <a:pt x="740577" y="388111"/>
                  <a:pt x="740729" y="387996"/>
                  <a:pt x="740882" y="387920"/>
                </a:cubicBezTo>
                <a:cubicBezTo>
                  <a:pt x="741034" y="387844"/>
                  <a:pt x="741187" y="387730"/>
                  <a:pt x="741339" y="387577"/>
                </a:cubicBezTo>
                <a:cubicBezTo>
                  <a:pt x="741187" y="387577"/>
                  <a:pt x="741034" y="387425"/>
                  <a:pt x="740882" y="387120"/>
                </a:cubicBezTo>
                <a:close/>
                <a:moveTo>
                  <a:pt x="347156" y="387120"/>
                </a:moveTo>
                <a:cubicBezTo>
                  <a:pt x="347004" y="387425"/>
                  <a:pt x="346928" y="387806"/>
                  <a:pt x="346928" y="388263"/>
                </a:cubicBezTo>
                <a:lnTo>
                  <a:pt x="347156" y="388263"/>
                </a:lnTo>
                <a:cubicBezTo>
                  <a:pt x="347156" y="387806"/>
                  <a:pt x="347232" y="387425"/>
                  <a:pt x="347385" y="387120"/>
                </a:cubicBezTo>
                <a:close/>
                <a:moveTo>
                  <a:pt x="343499" y="387120"/>
                </a:moveTo>
                <a:cubicBezTo>
                  <a:pt x="343346" y="387425"/>
                  <a:pt x="343270" y="387730"/>
                  <a:pt x="343270" y="388034"/>
                </a:cubicBezTo>
                <a:lnTo>
                  <a:pt x="345099" y="387120"/>
                </a:lnTo>
                <a:close/>
                <a:moveTo>
                  <a:pt x="1523755" y="387032"/>
                </a:moveTo>
                <a:lnTo>
                  <a:pt x="1521856" y="388720"/>
                </a:lnTo>
                <a:lnTo>
                  <a:pt x="1523913" y="388720"/>
                </a:lnTo>
                <a:lnTo>
                  <a:pt x="1524109" y="387740"/>
                </a:lnTo>
                <a:lnTo>
                  <a:pt x="1523913" y="387349"/>
                </a:lnTo>
                <a:close/>
                <a:moveTo>
                  <a:pt x="733180" y="387032"/>
                </a:moveTo>
                <a:lnTo>
                  <a:pt x="731280" y="388720"/>
                </a:lnTo>
                <a:lnTo>
                  <a:pt x="733338" y="388720"/>
                </a:lnTo>
                <a:lnTo>
                  <a:pt x="733534" y="387740"/>
                </a:lnTo>
                <a:lnTo>
                  <a:pt x="733338" y="387349"/>
                </a:lnTo>
                <a:close/>
                <a:moveTo>
                  <a:pt x="1910018" y="386891"/>
                </a:moveTo>
                <a:cubicBezTo>
                  <a:pt x="1909561" y="387044"/>
                  <a:pt x="1909104" y="387196"/>
                  <a:pt x="1908647" y="387349"/>
                </a:cubicBezTo>
                <a:cubicBezTo>
                  <a:pt x="1908190" y="387501"/>
                  <a:pt x="1907732" y="387577"/>
                  <a:pt x="1907275" y="387577"/>
                </a:cubicBezTo>
                <a:cubicBezTo>
                  <a:pt x="1907428" y="388339"/>
                  <a:pt x="1907656" y="389177"/>
                  <a:pt x="1907961" y="390092"/>
                </a:cubicBezTo>
                <a:cubicBezTo>
                  <a:pt x="1908418" y="389939"/>
                  <a:pt x="1909028" y="389863"/>
                  <a:pt x="1909790" y="389863"/>
                </a:cubicBezTo>
                <a:cubicBezTo>
                  <a:pt x="1909790" y="390168"/>
                  <a:pt x="1909751" y="390397"/>
                  <a:pt x="1909675" y="390549"/>
                </a:cubicBezTo>
                <a:cubicBezTo>
                  <a:pt x="1909599" y="390701"/>
                  <a:pt x="1909561" y="390930"/>
                  <a:pt x="1909561" y="391235"/>
                </a:cubicBezTo>
                <a:cubicBezTo>
                  <a:pt x="1910018" y="390625"/>
                  <a:pt x="1910094" y="390244"/>
                  <a:pt x="1909790" y="390092"/>
                </a:cubicBezTo>
                <a:cubicBezTo>
                  <a:pt x="1909790" y="389787"/>
                  <a:pt x="1909828" y="389558"/>
                  <a:pt x="1909904" y="389406"/>
                </a:cubicBezTo>
                <a:cubicBezTo>
                  <a:pt x="1909980" y="389254"/>
                  <a:pt x="1909942" y="389025"/>
                  <a:pt x="1909790" y="388720"/>
                </a:cubicBezTo>
                <a:cubicBezTo>
                  <a:pt x="1910399" y="389025"/>
                  <a:pt x="1910857" y="389254"/>
                  <a:pt x="1911161" y="389406"/>
                </a:cubicBezTo>
                <a:cubicBezTo>
                  <a:pt x="1911466" y="388644"/>
                  <a:pt x="1911428" y="388149"/>
                  <a:pt x="1911047" y="387920"/>
                </a:cubicBezTo>
                <a:cubicBezTo>
                  <a:pt x="1910666" y="387691"/>
                  <a:pt x="1910323" y="387349"/>
                  <a:pt x="1910018" y="386891"/>
                </a:cubicBezTo>
                <a:close/>
                <a:moveTo>
                  <a:pt x="1701383" y="386891"/>
                </a:moveTo>
                <a:cubicBezTo>
                  <a:pt x="1700926" y="387044"/>
                  <a:pt x="1700468" y="387120"/>
                  <a:pt x="1700011" y="387120"/>
                </a:cubicBezTo>
                <a:cubicBezTo>
                  <a:pt x="1699554" y="387120"/>
                  <a:pt x="1699097" y="387272"/>
                  <a:pt x="1698640" y="387577"/>
                </a:cubicBezTo>
                <a:cubicBezTo>
                  <a:pt x="1698640" y="387882"/>
                  <a:pt x="1698601" y="388111"/>
                  <a:pt x="1698525" y="388263"/>
                </a:cubicBezTo>
                <a:cubicBezTo>
                  <a:pt x="1698449" y="388415"/>
                  <a:pt x="1698411" y="388644"/>
                  <a:pt x="1698411" y="388949"/>
                </a:cubicBezTo>
                <a:lnTo>
                  <a:pt x="1698297" y="388949"/>
                </a:lnTo>
                <a:lnTo>
                  <a:pt x="1698640" y="389635"/>
                </a:lnTo>
                <a:cubicBezTo>
                  <a:pt x="1698640" y="389939"/>
                  <a:pt x="1698716" y="390244"/>
                  <a:pt x="1698868" y="390549"/>
                </a:cubicBezTo>
                <a:cubicBezTo>
                  <a:pt x="1699478" y="390092"/>
                  <a:pt x="1699973" y="389749"/>
                  <a:pt x="1700354" y="389520"/>
                </a:cubicBezTo>
                <a:cubicBezTo>
                  <a:pt x="1700735" y="389292"/>
                  <a:pt x="1701078" y="389025"/>
                  <a:pt x="1701383" y="388720"/>
                </a:cubicBezTo>
                <a:cubicBezTo>
                  <a:pt x="1701535" y="389025"/>
                  <a:pt x="1701573" y="389254"/>
                  <a:pt x="1701497" y="389406"/>
                </a:cubicBezTo>
                <a:lnTo>
                  <a:pt x="1701421" y="389863"/>
                </a:lnTo>
                <a:lnTo>
                  <a:pt x="1702754" y="389863"/>
                </a:lnTo>
                <a:cubicBezTo>
                  <a:pt x="1701992" y="388644"/>
                  <a:pt x="1701535" y="387653"/>
                  <a:pt x="1701383" y="386891"/>
                </a:cubicBezTo>
                <a:close/>
                <a:moveTo>
                  <a:pt x="1590207" y="386891"/>
                </a:moveTo>
                <a:cubicBezTo>
                  <a:pt x="1590055" y="386891"/>
                  <a:pt x="1589940" y="386929"/>
                  <a:pt x="1589864" y="387006"/>
                </a:cubicBezTo>
                <a:cubicBezTo>
                  <a:pt x="1589788" y="387082"/>
                  <a:pt x="1589673" y="387120"/>
                  <a:pt x="1589521" y="387120"/>
                </a:cubicBezTo>
                <a:lnTo>
                  <a:pt x="1589521" y="387577"/>
                </a:lnTo>
                <a:cubicBezTo>
                  <a:pt x="1589826" y="387577"/>
                  <a:pt x="1590055" y="387425"/>
                  <a:pt x="1590207" y="387120"/>
                </a:cubicBezTo>
                <a:close/>
                <a:moveTo>
                  <a:pt x="1554774" y="386891"/>
                </a:moveTo>
                <a:lnTo>
                  <a:pt x="1554774" y="387425"/>
                </a:lnTo>
                <a:lnTo>
                  <a:pt x="1555231" y="387120"/>
                </a:lnTo>
                <a:cubicBezTo>
                  <a:pt x="1555079" y="387120"/>
                  <a:pt x="1554926" y="387044"/>
                  <a:pt x="1554774" y="386891"/>
                </a:cubicBezTo>
                <a:close/>
                <a:moveTo>
                  <a:pt x="1544487" y="386891"/>
                </a:moveTo>
                <a:cubicBezTo>
                  <a:pt x="1544335" y="387044"/>
                  <a:pt x="1544182" y="387120"/>
                  <a:pt x="1544030" y="387120"/>
                </a:cubicBezTo>
                <a:cubicBezTo>
                  <a:pt x="1544030" y="387577"/>
                  <a:pt x="1544106" y="387882"/>
                  <a:pt x="1544258" y="388034"/>
                </a:cubicBezTo>
                <a:cubicBezTo>
                  <a:pt x="1544411" y="387882"/>
                  <a:pt x="1544563" y="387806"/>
                  <a:pt x="1544715" y="387806"/>
                </a:cubicBezTo>
                <a:cubicBezTo>
                  <a:pt x="1544563" y="387653"/>
                  <a:pt x="1544525" y="387501"/>
                  <a:pt x="1544601" y="387349"/>
                </a:cubicBezTo>
                <a:cubicBezTo>
                  <a:pt x="1544677" y="387196"/>
                  <a:pt x="1544639" y="387044"/>
                  <a:pt x="1544487" y="386891"/>
                </a:cubicBezTo>
                <a:close/>
                <a:moveTo>
                  <a:pt x="1348043" y="386891"/>
                </a:moveTo>
                <a:cubicBezTo>
                  <a:pt x="1347586" y="387044"/>
                  <a:pt x="1347129" y="387196"/>
                  <a:pt x="1346672" y="387349"/>
                </a:cubicBezTo>
                <a:cubicBezTo>
                  <a:pt x="1346215" y="387501"/>
                  <a:pt x="1345757" y="387577"/>
                  <a:pt x="1345300" y="387577"/>
                </a:cubicBezTo>
                <a:cubicBezTo>
                  <a:pt x="1345452" y="388339"/>
                  <a:pt x="1345681" y="389177"/>
                  <a:pt x="1345986" y="390092"/>
                </a:cubicBezTo>
                <a:cubicBezTo>
                  <a:pt x="1346443" y="389939"/>
                  <a:pt x="1347053" y="389863"/>
                  <a:pt x="1347815" y="389863"/>
                </a:cubicBezTo>
                <a:cubicBezTo>
                  <a:pt x="1347815" y="390168"/>
                  <a:pt x="1347777" y="390397"/>
                  <a:pt x="1347700" y="390549"/>
                </a:cubicBezTo>
                <a:cubicBezTo>
                  <a:pt x="1347624" y="390701"/>
                  <a:pt x="1347586" y="390930"/>
                  <a:pt x="1347586" y="391235"/>
                </a:cubicBezTo>
                <a:cubicBezTo>
                  <a:pt x="1348043" y="390625"/>
                  <a:pt x="1348119" y="390244"/>
                  <a:pt x="1347815" y="390092"/>
                </a:cubicBezTo>
                <a:cubicBezTo>
                  <a:pt x="1347815" y="389787"/>
                  <a:pt x="1347853" y="389558"/>
                  <a:pt x="1347929" y="389406"/>
                </a:cubicBezTo>
                <a:cubicBezTo>
                  <a:pt x="1348005" y="389254"/>
                  <a:pt x="1347967" y="389025"/>
                  <a:pt x="1347815" y="388720"/>
                </a:cubicBezTo>
                <a:cubicBezTo>
                  <a:pt x="1348424" y="389025"/>
                  <a:pt x="1348881" y="389254"/>
                  <a:pt x="1349186" y="389406"/>
                </a:cubicBezTo>
                <a:cubicBezTo>
                  <a:pt x="1349491" y="388644"/>
                  <a:pt x="1349453" y="388149"/>
                  <a:pt x="1349072" y="387920"/>
                </a:cubicBezTo>
                <a:cubicBezTo>
                  <a:pt x="1348691" y="387691"/>
                  <a:pt x="1348348" y="387349"/>
                  <a:pt x="1348043" y="386891"/>
                </a:cubicBezTo>
                <a:close/>
                <a:moveTo>
                  <a:pt x="1093764" y="386891"/>
                </a:moveTo>
                <a:cubicBezTo>
                  <a:pt x="1093611" y="387044"/>
                  <a:pt x="1093383" y="387234"/>
                  <a:pt x="1093078" y="387463"/>
                </a:cubicBezTo>
                <a:cubicBezTo>
                  <a:pt x="1092773" y="387691"/>
                  <a:pt x="1092468" y="387882"/>
                  <a:pt x="1092164" y="388034"/>
                </a:cubicBezTo>
                <a:lnTo>
                  <a:pt x="1093140" y="389596"/>
                </a:lnTo>
                <a:close/>
                <a:moveTo>
                  <a:pt x="905626" y="386891"/>
                </a:moveTo>
                <a:cubicBezTo>
                  <a:pt x="905321" y="387044"/>
                  <a:pt x="904940" y="387120"/>
                  <a:pt x="904483" y="387120"/>
                </a:cubicBezTo>
                <a:cubicBezTo>
                  <a:pt x="904026" y="387120"/>
                  <a:pt x="903416" y="387272"/>
                  <a:pt x="902654" y="387577"/>
                </a:cubicBezTo>
                <a:cubicBezTo>
                  <a:pt x="902959" y="388034"/>
                  <a:pt x="903188" y="388453"/>
                  <a:pt x="903340" y="388834"/>
                </a:cubicBezTo>
                <a:cubicBezTo>
                  <a:pt x="903493" y="389215"/>
                  <a:pt x="903569" y="389635"/>
                  <a:pt x="903569" y="390092"/>
                </a:cubicBezTo>
                <a:cubicBezTo>
                  <a:pt x="904026" y="389939"/>
                  <a:pt x="904635" y="389863"/>
                  <a:pt x="905397" y="389863"/>
                </a:cubicBezTo>
                <a:cubicBezTo>
                  <a:pt x="905397" y="390168"/>
                  <a:pt x="905359" y="390358"/>
                  <a:pt x="905283" y="390435"/>
                </a:cubicBezTo>
                <a:cubicBezTo>
                  <a:pt x="905207" y="390511"/>
                  <a:pt x="905169" y="390701"/>
                  <a:pt x="905169" y="391006"/>
                </a:cubicBezTo>
                <a:cubicBezTo>
                  <a:pt x="905474" y="390854"/>
                  <a:pt x="905626" y="390778"/>
                  <a:pt x="905626" y="390778"/>
                </a:cubicBezTo>
                <a:cubicBezTo>
                  <a:pt x="905474" y="390625"/>
                  <a:pt x="905397" y="390397"/>
                  <a:pt x="905397" y="390092"/>
                </a:cubicBezTo>
                <a:cubicBezTo>
                  <a:pt x="905397" y="389787"/>
                  <a:pt x="905436" y="389596"/>
                  <a:pt x="905512" y="389520"/>
                </a:cubicBezTo>
                <a:cubicBezTo>
                  <a:pt x="905588" y="389444"/>
                  <a:pt x="905626" y="389254"/>
                  <a:pt x="905626" y="388949"/>
                </a:cubicBezTo>
                <a:cubicBezTo>
                  <a:pt x="905931" y="389101"/>
                  <a:pt x="906121" y="389177"/>
                  <a:pt x="906198" y="389177"/>
                </a:cubicBezTo>
                <a:lnTo>
                  <a:pt x="906540" y="389314"/>
                </a:lnTo>
                <a:lnTo>
                  <a:pt x="906540" y="388034"/>
                </a:lnTo>
                <a:cubicBezTo>
                  <a:pt x="906236" y="387730"/>
                  <a:pt x="905931" y="387349"/>
                  <a:pt x="905626" y="386891"/>
                </a:cubicBezTo>
                <a:close/>
                <a:moveTo>
                  <a:pt x="764199" y="386891"/>
                </a:moveTo>
                <a:lnTo>
                  <a:pt x="764199" y="387425"/>
                </a:lnTo>
                <a:lnTo>
                  <a:pt x="764656" y="387120"/>
                </a:lnTo>
                <a:cubicBezTo>
                  <a:pt x="764504" y="387120"/>
                  <a:pt x="764351" y="387044"/>
                  <a:pt x="764199" y="386891"/>
                </a:cubicBezTo>
                <a:close/>
                <a:moveTo>
                  <a:pt x="753912" y="386891"/>
                </a:moveTo>
                <a:cubicBezTo>
                  <a:pt x="753760" y="387044"/>
                  <a:pt x="753607" y="387120"/>
                  <a:pt x="753455" y="387120"/>
                </a:cubicBezTo>
                <a:cubicBezTo>
                  <a:pt x="753455" y="387577"/>
                  <a:pt x="753531" y="387882"/>
                  <a:pt x="753683" y="388034"/>
                </a:cubicBezTo>
                <a:cubicBezTo>
                  <a:pt x="753836" y="387882"/>
                  <a:pt x="753988" y="387806"/>
                  <a:pt x="754141" y="387806"/>
                </a:cubicBezTo>
                <a:cubicBezTo>
                  <a:pt x="753988" y="387653"/>
                  <a:pt x="753950" y="387501"/>
                  <a:pt x="754026" y="387349"/>
                </a:cubicBezTo>
                <a:cubicBezTo>
                  <a:pt x="754102" y="387196"/>
                  <a:pt x="754064" y="387044"/>
                  <a:pt x="753912" y="386891"/>
                </a:cubicBezTo>
                <a:close/>
                <a:moveTo>
                  <a:pt x="567908" y="386891"/>
                </a:moveTo>
                <a:cubicBezTo>
                  <a:pt x="567451" y="387044"/>
                  <a:pt x="566993" y="387120"/>
                  <a:pt x="566536" y="387120"/>
                </a:cubicBezTo>
                <a:cubicBezTo>
                  <a:pt x="566079" y="387120"/>
                  <a:pt x="565622" y="387272"/>
                  <a:pt x="565165" y="387577"/>
                </a:cubicBezTo>
                <a:cubicBezTo>
                  <a:pt x="565165" y="387882"/>
                  <a:pt x="565126" y="388111"/>
                  <a:pt x="565050" y="388263"/>
                </a:cubicBezTo>
                <a:cubicBezTo>
                  <a:pt x="564974" y="388415"/>
                  <a:pt x="564936" y="388644"/>
                  <a:pt x="564936" y="388949"/>
                </a:cubicBezTo>
                <a:lnTo>
                  <a:pt x="564822" y="388949"/>
                </a:lnTo>
                <a:lnTo>
                  <a:pt x="565165" y="389635"/>
                </a:lnTo>
                <a:cubicBezTo>
                  <a:pt x="565165" y="389939"/>
                  <a:pt x="565241" y="390244"/>
                  <a:pt x="565393" y="390549"/>
                </a:cubicBezTo>
                <a:cubicBezTo>
                  <a:pt x="566003" y="390092"/>
                  <a:pt x="566498" y="389749"/>
                  <a:pt x="566879" y="389520"/>
                </a:cubicBezTo>
                <a:cubicBezTo>
                  <a:pt x="567260" y="389292"/>
                  <a:pt x="567603" y="389025"/>
                  <a:pt x="567908" y="388720"/>
                </a:cubicBezTo>
                <a:cubicBezTo>
                  <a:pt x="568060" y="389025"/>
                  <a:pt x="568098" y="389254"/>
                  <a:pt x="568022" y="389406"/>
                </a:cubicBezTo>
                <a:lnTo>
                  <a:pt x="567946" y="389863"/>
                </a:lnTo>
                <a:lnTo>
                  <a:pt x="569279" y="389863"/>
                </a:lnTo>
                <a:cubicBezTo>
                  <a:pt x="568517" y="388644"/>
                  <a:pt x="568060" y="387653"/>
                  <a:pt x="567908" y="386891"/>
                </a:cubicBezTo>
                <a:close/>
                <a:moveTo>
                  <a:pt x="414593" y="386891"/>
                </a:moveTo>
                <a:cubicBezTo>
                  <a:pt x="414136" y="387044"/>
                  <a:pt x="413679" y="387196"/>
                  <a:pt x="413222" y="387349"/>
                </a:cubicBezTo>
                <a:cubicBezTo>
                  <a:pt x="412764" y="387501"/>
                  <a:pt x="412307" y="387577"/>
                  <a:pt x="411850" y="387577"/>
                </a:cubicBezTo>
                <a:cubicBezTo>
                  <a:pt x="412003" y="388339"/>
                  <a:pt x="412231" y="389177"/>
                  <a:pt x="412536" y="390092"/>
                </a:cubicBezTo>
                <a:cubicBezTo>
                  <a:pt x="412993" y="389939"/>
                  <a:pt x="413603" y="389863"/>
                  <a:pt x="414365" y="389863"/>
                </a:cubicBezTo>
                <a:cubicBezTo>
                  <a:pt x="414365" y="390168"/>
                  <a:pt x="414327" y="390397"/>
                  <a:pt x="414250" y="390549"/>
                </a:cubicBezTo>
                <a:cubicBezTo>
                  <a:pt x="414174" y="390701"/>
                  <a:pt x="414136" y="390930"/>
                  <a:pt x="414136" y="391235"/>
                </a:cubicBezTo>
                <a:cubicBezTo>
                  <a:pt x="414593" y="390625"/>
                  <a:pt x="414669" y="390244"/>
                  <a:pt x="414365" y="390092"/>
                </a:cubicBezTo>
                <a:cubicBezTo>
                  <a:pt x="414365" y="389787"/>
                  <a:pt x="414403" y="389558"/>
                  <a:pt x="414479" y="389406"/>
                </a:cubicBezTo>
                <a:cubicBezTo>
                  <a:pt x="414555" y="389254"/>
                  <a:pt x="414517" y="389025"/>
                  <a:pt x="414365" y="388720"/>
                </a:cubicBezTo>
                <a:cubicBezTo>
                  <a:pt x="414974" y="389025"/>
                  <a:pt x="415432" y="389254"/>
                  <a:pt x="415736" y="389406"/>
                </a:cubicBezTo>
                <a:cubicBezTo>
                  <a:pt x="416041" y="388644"/>
                  <a:pt x="416003" y="388149"/>
                  <a:pt x="415622" y="387920"/>
                </a:cubicBezTo>
                <a:cubicBezTo>
                  <a:pt x="415241" y="387691"/>
                  <a:pt x="414898" y="387349"/>
                  <a:pt x="414593" y="386891"/>
                </a:cubicBezTo>
                <a:close/>
                <a:moveTo>
                  <a:pt x="292140" y="386891"/>
                </a:moveTo>
                <a:cubicBezTo>
                  <a:pt x="291987" y="387044"/>
                  <a:pt x="291873" y="387120"/>
                  <a:pt x="291797" y="387120"/>
                </a:cubicBezTo>
                <a:cubicBezTo>
                  <a:pt x="291721" y="387120"/>
                  <a:pt x="291530" y="387272"/>
                  <a:pt x="291226" y="387577"/>
                </a:cubicBezTo>
                <a:cubicBezTo>
                  <a:pt x="291226" y="387730"/>
                  <a:pt x="291302" y="387806"/>
                  <a:pt x="291454" y="387806"/>
                </a:cubicBezTo>
                <a:cubicBezTo>
                  <a:pt x="291607" y="387806"/>
                  <a:pt x="291911" y="387577"/>
                  <a:pt x="292368" y="387120"/>
                </a:cubicBezTo>
                <a:cubicBezTo>
                  <a:pt x="292216" y="387120"/>
                  <a:pt x="292140" y="387044"/>
                  <a:pt x="292140" y="386891"/>
                </a:cubicBezTo>
                <a:close/>
                <a:moveTo>
                  <a:pt x="285511" y="386891"/>
                </a:moveTo>
                <a:cubicBezTo>
                  <a:pt x="284901" y="387196"/>
                  <a:pt x="284329" y="387425"/>
                  <a:pt x="283796" y="387577"/>
                </a:cubicBezTo>
                <a:lnTo>
                  <a:pt x="282245" y="388198"/>
                </a:lnTo>
                <a:lnTo>
                  <a:pt x="282310" y="388263"/>
                </a:lnTo>
                <a:cubicBezTo>
                  <a:pt x="282005" y="388568"/>
                  <a:pt x="281739" y="388949"/>
                  <a:pt x="281510" y="389406"/>
                </a:cubicBezTo>
                <a:cubicBezTo>
                  <a:pt x="281281" y="389863"/>
                  <a:pt x="281015" y="390244"/>
                  <a:pt x="280710" y="390549"/>
                </a:cubicBezTo>
                <a:cubicBezTo>
                  <a:pt x="281167" y="391006"/>
                  <a:pt x="281548" y="391311"/>
                  <a:pt x="281853" y="391463"/>
                </a:cubicBezTo>
                <a:cubicBezTo>
                  <a:pt x="282158" y="390244"/>
                  <a:pt x="282462" y="389254"/>
                  <a:pt x="282767" y="388492"/>
                </a:cubicBezTo>
                <a:cubicBezTo>
                  <a:pt x="284139" y="389254"/>
                  <a:pt x="284825" y="389711"/>
                  <a:pt x="284825" y="389863"/>
                </a:cubicBezTo>
                <a:cubicBezTo>
                  <a:pt x="285130" y="388644"/>
                  <a:pt x="285358" y="387653"/>
                  <a:pt x="285511" y="386891"/>
                </a:cubicBezTo>
                <a:close/>
                <a:moveTo>
                  <a:pt x="245391" y="386891"/>
                </a:moveTo>
                <a:cubicBezTo>
                  <a:pt x="244858" y="386739"/>
                  <a:pt x="244210" y="386968"/>
                  <a:pt x="243448" y="387577"/>
                </a:cubicBezTo>
                <a:cubicBezTo>
                  <a:pt x="243601" y="387730"/>
                  <a:pt x="243677" y="388034"/>
                  <a:pt x="243677" y="388492"/>
                </a:cubicBezTo>
                <a:cubicBezTo>
                  <a:pt x="244286" y="388187"/>
                  <a:pt x="244858" y="387996"/>
                  <a:pt x="245391" y="387920"/>
                </a:cubicBezTo>
                <a:cubicBezTo>
                  <a:pt x="245925" y="387844"/>
                  <a:pt x="246344" y="387730"/>
                  <a:pt x="246648" y="387577"/>
                </a:cubicBezTo>
                <a:cubicBezTo>
                  <a:pt x="246344" y="387272"/>
                  <a:pt x="245925" y="387044"/>
                  <a:pt x="245391" y="386891"/>
                </a:cubicBezTo>
                <a:close/>
                <a:moveTo>
                  <a:pt x="241162" y="386891"/>
                </a:moveTo>
                <a:cubicBezTo>
                  <a:pt x="241010" y="387044"/>
                  <a:pt x="240934" y="387120"/>
                  <a:pt x="240934" y="387120"/>
                </a:cubicBezTo>
                <a:lnTo>
                  <a:pt x="240705" y="387120"/>
                </a:lnTo>
                <a:lnTo>
                  <a:pt x="240934" y="387577"/>
                </a:lnTo>
                <a:lnTo>
                  <a:pt x="241391" y="387120"/>
                </a:lnTo>
                <a:cubicBezTo>
                  <a:pt x="241238" y="387120"/>
                  <a:pt x="241162" y="387044"/>
                  <a:pt x="241162" y="386891"/>
                </a:cubicBezTo>
                <a:close/>
                <a:moveTo>
                  <a:pt x="18582" y="386891"/>
                </a:moveTo>
                <a:cubicBezTo>
                  <a:pt x="18429" y="386891"/>
                  <a:pt x="18315" y="386929"/>
                  <a:pt x="18239" y="387006"/>
                </a:cubicBezTo>
                <a:cubicBezTo>
                  <a:pt x="18163" y="387082"/>
                  <a:pt x="18049" y="387120"/>
                  <a:pt x="17896" y="387120"/>
                </a:cubicBezTo>
                <a:lnTo>
                  <a:pt x="17896" y="387577"/>
                </a:lnTo>
                <a:cubicBezTo>
                  <a:pt x="18201" y="387577"/>
                  <a:pt x="18429" y="387425"/>
                  <a:pt x="18582" y="387120"/>
                </a:cubicBezTo>
                <a:close/>
                <a:moveTo>
                  <a:pt x="1932650" y="386663"/>
                </a:moveTo>
                <a:cubicBezTo>
                  <a:pt x="1932193" y="387577"/>
                  <a:pt x="1931964" y="388034"/>
                  <a:pt x="1931964" y="388034"/>
                </a:cubicBezTo>
                <a:cubicBezTo>
                  <a:pt x="1932116" y="388187"/>
                  <a:pt x="1932231" y="388301"/>
                  <a:pt x="1932307" y="388377"/>
                </a:cubicBezTo>
                <a:cubicBezTo>
                  <a:pt x="1932383" y="388453"/>
                  <a:pt x="1932726" y="388644"/>
                  <a:pt x="1933336" y="388949"/>
                </a:cubicBezTo>
                <a:cubicBezTo>
                  <a:pt x="1933031" y="388492"/>
                  <a:pt x="1932878" y="388111"/>
                  <a:pt x="1932878" y="387806"/>
                </a:cubicBezTo>
                <a:cubicBezTo>
                  <a:pt x="1932878" y="387501"/>
                  <a:pt x="1932802" y="387120"/>
                  <a:pt x="1932650" y="386663"/>
                </a:cubicBezTo>
                <a:close/>
                <a:moveTo>
                  <a:pt x="1771563" y="386663"/>
                </a:moveTo>
                <a:cubicBezTo>
                  <a:pt x="1770953" y="387120"/>
                  <a:pt x="1770534" y="387387"/>
                  <a:pt x="1770306" y="387463"/>
                </a:cubicBezTo>
                <a:cubicBezTo>
                  <a:pt x="1770077" y="387539"/>
                  <a:pt x="1769810" y="387653"/>
                  <a:pt x="1769506" y="387806"/>
                </a:cubicBezTo>
                <a:lnTo>
                  <a:pt x="1770567" y="388655"/>
                </a:lnTo>
                <a:close/>
                <a:moveTo>
                  <a:pt x="1763791" y="386663"/>
                </a:moveTo>
                <a:cubicBezTo>
                  <a:pt x="1764095" y="386663"/>
                  <a:pt x="1764286" y="386701"/>
                  <a:pt x="1764362" y="386777"/>
                </a:cubicBezTo>
                <a:cubicBezTo>
                  <a:pt x="1764438" y="386853"/>
                  <a:pt x="1764552" y="386891"/>
                  <a:pt x="1764705" y="386891"/>
                </a:cubicBezTo>
                <a:lnTo>
                  <a:pt x="1764705" y="386663"/>
                </a:lnTo>
                <a:close/>
                <a:moveTo>
                  <a:pt x="1552031" y="386663"/>
                </a:moveTo>
                <a:cubicBezTo>
                  <a:pt x="1552031" y="386815"/>
                  <a:pt x="1551993" y="387006"/>
                  <a:pt x="1551916" y="387234"/>
                </a:cubicBezTo>
                <a:cubicBezTo>
                  <a:pt x="1551840" y="387463"/>
                  <a:pt x="1551802" y="387653"/>
                  <a:pt x="1551802" y="387806"/>
                </a:cubicBezTo>
                <a:lnTo>
                  <a:pt x="1552259" y="387806"/>
                </a:lnTo>
                <a:cubicBezTo>
                  <a:pt x="1552259" y="387653"/>
                  <a:pt x="1552297" y="387463"/>
                  <a:pt x="1552374" y="387234"/>
                </a:cubicBezTo>
                <a:cubicBezTo>
                  <a:pt x="1552450" y="387006"/>
                  <a:pt x="1552488" y="386815"/>
                  <a:pt x="1552488" y="386663"/>
                </a:cubicBezTo>
                <a:close/>
                <a:moveTo>
                  <a:pt x="1524142" y="386663"/>
                </a:moveTo>
                <a:cubicBezTo>
                  <a:pt x="1523989" y="386815"/>
                  <a:pt x="1523913" y="386891"/>
                  <a:pt x="1523913" y="386891"/>
                </a:cubicBezTo>
                <a:lnTo>
                  <a:pt x="1524370" y="386891"/>
                </a:lnTo>
                <a:cubicBezTo>
                  <a:pt x="1524370" y="387044"/>
                  <a:pt x="1524332" y="387196"/>
                  <a:pt x="1524256" y="387349"/>
                </a:cubicBezTo>
                <a:lnTo>
                  <a:pt x="1524187" y="387623"/>
                </a:lnTo>
                <a:lnTo>
                  <a:pt x="1524942" y="388377"/>
                </a:lnTo>
                <a:cubicBezTo>
                  <a:pt x="1525170" y="388758"/>
                  <a:pt x="1525437" y="388568"/>
                  <a:pt x="1525742" y="387806"/>
                </a:cubicBezTo>
                <a:cubicBezTo>
                  <a:pt x="1525437" y="387653"/>
                  <a:pt x="1525208" y="387501"/>
                  <a:pt x="1525056" y="387349"/>
                </a:cubicBezTo>
                <a:cubicBezTo>
                  <a:pt x="1524904" y="387196"/>
                  <a:pt x="1524675" y="387044"/>
                  <a:pt x="1524370" y="386891"/>
                </a:cubicBezTo>
                <a:close/>
                <a:moveTo>
                  <a:pt x="1489394" y="386663"/>
                </a:moveTo>
                <a:lnTo>
                  <a:pt x="1489394" y="386891"/>
                </a:lnTo>
                <a:lnTo>
                  <a:pt x="1489623" y="386663"/>
                </a:lnTo>
                <a:close/>
                <a:moveTo>
                  <a:pt x="1370675" y="386663"/>
                </a:moveTo>
                <a:cubicBezTo>
                  <a:pt x="1370218" y="387577"/>
                  <a:pt x="1369989" y="388034"/>
                  <a:pt x="1369989" y="388034"/>
                </a:cubicBezTo>
                <a:cubicBezTo>
                  <a:pt x="1370141" y="388187"/>
                  <a:pt x="1370256" y="388301"/>
                  <a:pt x="1370332" y="388377"/>
                </a:cubicBezTo>
                <a:cubicBezTo>
                  <a:pt x="1370408" y="388453"/>
                  <a:pt x="1370751" y="388644"/>
                  <a:pt x="1371361" y="388949"/>
                </a:cubicBezTo>
                <a:cubicBezTo>
                  <a:pt x="1371056" y="388492"/>
                  <a:pt x="1370903" y="388111"/>
                  <a:pt x="1370903" y="387806"/>
                </a:cubicBezTo>
                <a:cubicBezTo>
                  <a:pt x="1370903" y="387501"/>
                  <a:pt x="1370827" y="387120"/>
                  <a:pt x="1370675" y="386663"/>
                </a:cubicBezTo>
                <a:close/>
                <a:moveTo>
                  <a:pt x="1101308" y="386663"/>
                </a:moveTo>
                <a:cubicBezTo>
                  <a:pt x="1100850" y="386968"/>
                  <a:pt x="1100508" y="387120"/>
                  <a:pt x="1100279" y="387120"/>
                </a:cubicBezTo>
                <a:cubicBezTo>
                  <a:pt x="1100050" y="387120"/>
                  <a:pt x="1099784" y="387272"/>
                  <a:pt x="1099479" y="387577"/>
                </a:cubicBezTo>
                <a:cubicBezTo>
                  <a:pt x="1099631" y="387730"/>
                  <a:pt x="1099707" y="387806"/>
                  <a:pt x="1099707" y="387806"/>
                </a:cubicBezTo>
                <a:cubicBezTo>
                  <a:pt x="1099860" y="387806"/>
                  <a:pt x="1100393" y="387425"/>
                  <a:pt x="1101308" y="386663"/>
                </a:cubicBezTo>
                <a:close/>
                <a:moveTo>
                  <a:pt x="911798" y="386663"/>
                </a:moveTo>
                <a:cubicBezTo>
                  <a:pt x="911494" y="387425"/>
                  <a:pt x="911303" y="387920"/>
                  <a:pt x="911227" y="388149"/>
                </a:cubicBezTo>
                <a:cubicBezTo>
                  <a:pt x="911151" y="388377"/>
                  <a:pt x="911036" y="388644"/>
                  <a:pt x="910884" y="388949"/>
                </a:cubicBezTo>
                <a:cubicBezTo>
                  <a:pt x="910427" y="388644"/>
                  <a:pt x="909741" y="388034"/>
                  <a:pt x="908826" y="387120"/>
                </a:cubicBezTo>
                <a:cubicBezTo>
                  <a:pt x="908826" y="387882"/>
                  <a:pt x="908903" y="388492"/>
                  <a:pt x="909055" y="388949"/>
                </a:cubicBezTo>
                <a:cubicBezTo>
                  <a:pt x="909208" y="389406"/>
                  <a:pt x="909284" y="389787"/>
                  <a:pt x="909284" y="390092"/>
                </a:cubicBezTo>
                <a:cubicBezTo>
                  <a:pt x="909893" y="389939"/>
                  <a:pt x="910427" y="389825"/>
                  <a:pt x="910884" y="389749"/>
                </a:cubicBezTo>
                <a:cubicBezTo>
                  <a:pt x="911341" y="389673"/>
                  <a:pt x="911951" y="389558"/>
                  <a:pt x="912713" y="389406"/>
                </a:cubicBezTo>
                <a:cubicBezTo>
                  <a:pt x="912560" y="389101"/>
                  <a:pt x="912408" y="388758"/>
                  <a:pt x="912255" y="388377"/>
                </a:cubicBezTo>
                <a:cubicBezTo>
                  <a:pt x="912103" y="387996"/>
                  <a:pt x="911951" y="387425"/>
                  <a:pt x="911798" y="386663"/>
                </a:cubicBezTo>
                <a:close/>
                <a:moveTo>
                  <a:pt x="761456" y="386663"/>
                </a:moveTo>
                <a:cubicBezTo>
                  <a:pt x="761456" y="386815"/>
                  <a:pt x="761418" y="387006"/>
                  <a:pt x="761341" y="387234"/>
                </a:cubicBezTo>
                <a:cubicBezTo>
                  <a:pt x="761265" y="387463"/>
                  <a:pt x="761227" y="387653"/>
                  <a:pt x="761227" y="387806"/>
                </a:cubicBezTo>
                <a:lnTo>
                  <a:pt x="761684" y="387806"/>
                </a:lnTo>
                <a:cubicBezTo>
                  <a:pt x="761684" y="387653"/>
                  <a:pt x="761722" y="387463"/>
                  <a:pt x="761799" y="387234"/>
                </a:cubicBezTo>
                <a:cubicBezTo>
                  <a:pt x="761875" y="387006"/>
                  <a:pt x="761913" y="386815"/>
                  <a:pt x="761913" y="386663"/>
                </a:cubicBezTo>
                <a:close/>
                <a:moveTo>
                  <a:pt x="733567" y="386663"/>
                </a:moveTo>
                <a:cubicBezTo>
                  <a:pt x="733414" y="386815"/>
                  <a:pt x="733338" y="386891"/>
                  <a:pt x="733338" y="386891"/>
                </a:cubicBezTo>
                <a:lnTo>
                  <a:pt x="733795" y="386891"/>
                </a:lnTo>
                <a:cubicBezTo>
                  <a:pt x="733795" y="387044"/>
                  <a:pt x="733757" y="387196"/>
                  <a:pt x="733681" y="387349"/>
                </a:cubicBezTo>
                <a:lnTo>
                  <a:pt x="733612" y="387623"/>
                </a:lnTo>
                <a:lnTo>
                  <a:pt x="734367" y="388377"/>
                </a:lnTo>
                <a:cubicBezTo>
                  <a:pt x="734595" y="388758"/>
                  <a:pt x="734862" y="388568"/>
                  <a:pt x="735167" y="387806"/>
                </a:cubicBezTo>
                <a:cubicBezTo>
                  <a:pt x="734862" y="387653"/>
                  <a:pt x="734633" y="387501"/>
                  <a:pt x="734481" y="387349"/>
                </a:cubicBezTo>
                <a:cubicBezTo>
                  <a:pt x="734329" y="387196"/>
                  <a:pt x="734100" y="387044"/>
                  <a:pt x="733795" y="386891"/>
                </a:cubicBezTo>
                <a:close/>
                <a:moveTo>
                  <a:pt x="698819" y="386663"/>
                </a:moveTo>
                <a:lnTo>
                  <a:pt x="698819" y="386891"/>
                </a:lnTo>
                <a:lnTo>
                  <a:pt x="699048" y="386663"/>
                </a:lnTo>
                <a:close/>
                <a:moveTo>
                  <a:pt x="638088" y="386663"/>
                </a:moveTo>
                <a:cubicBezTo>
                  <a:pt x="637478" y="387120"/>
                  <a:pt x="637059" y="387387"/>
                  <a:pt x="636831" y="387463"/>
                </a:cubicBezTo>
                <a:cubicBezTo>
                  <a:pt x="636602" y="387539"/>
                  <a:pt x="636335" y="387653"/>
                  <a:pt x="636030" y="387806"/>
                </a:cubicBezTo>
                <a:lnTo>
                  <a:pt x="637092" y="388655"/>
                </a:lnTo>
                <a:close/>
                <a:moveTo>
                  <a:pt x="630316" y="386663"/>
                </a:moveTo>
                <a:cubicBezTo>
                  <a:pt x="630620" y="386663"/>
                  <a:pt x="630811" y="386701"/>
                  <a:pt x="630887" y="386777"/>
                </a:cubicBezTo>
                <a:cubicBezTo>
                  <a:pt x="630963" y="386853"/>
                  <a:pt x="631077" y="386891"/>
                  <a:pt x="631230" y="386891"/>
                </a:cubicBezTo>
                <a:lnTo>
                  <a:pt x="631230" y="386663"/>
                </a:lnTo>
                <a:close/>
                <a:moveTo>
                  <a:pt x="437225" y="386663"/>
                </a:moveTo>
                <a:cubicBezTo>
                  <a:pt x="436768" y="387577"/>
                  <a:pt x="436539" y="388034"/>
                  <a:pt x="436539" y="388034"/>
                </a:cubicBezTo>
                <a:cubicBezTo>
                  <a:pt x="436691" y="388187"/>
                  <a:pt x="436806" y="388301"/>
                  <a:pt x="436882" y="388377"/>
                </a:cubicBezTo>
                <a:cubicBezTo>
                  <a:pt x="436958" y="388453"/>
                  <a:pt x="437301" y="388644"/>
                  <a:pt x="437911" y="388949"/>
                </a:cubicBezTo>
                <a:cubicBezTo>
                  <a:pt x="437606" y="388492"/>
                  <a:pt x="437453" y="388111"/>
                  <a:pt x="437453" y="387806"/>
                </a:cubicBezTo>
                <a:cubicBezTo>
                  <a:pt x="437453" y="387501"/>
                  <a:pt x="437377" y="387120"/>
                  <a:pt x="437225" y="386663"/>
                </a:cubicBezTo>
                <a:close/>
                <a:moveTo>
                  <a:pt x="125186" y="386663"/>
                </a:moveTo>
                <a:cubicBezTo>
                  <a:pt x="124881" y="386815"/>
                  <a:pt x="124652" y="387006"/>
                  <a:pt x="124500" y="387234"/>
                </a:cubicBezTo>
                <a:lnTo>
                  <a:pt x="124035" y="387621"/>
                </a:lnTo>
                <a:lnTo>
                  <a:pt x="123814" y="388949"/>
                </a:lnTo>
                <a:cubicBezTo>
                  <a:pt x="124728" y="388339"/>
                  <a:pt x="125338" y="387958"/>
                  <a:pt x="125643" y="387806"/>
                </a:cubicBezTo>
                <a:cubicBezTo>
                  <a:pt x="125643" y="387349"/>
                  <a:pt x="125491" y="386968"/>
                  <a:pt x="125186" y="386663"/>
                </a:cubicBezTo>
                <a:close/>
                <a:moveTo>
                  <a:pt x="1936536" y="386434"/>
                </a:moveTo>
                <a:lnTo>
                  <a:pt x="1936536" y="386891"/>
                </a:lnTo>
                <a:cubicBezTo>
                  <a:pt x="1937146" y="386587"/>
                  <a:pt x="1937450" y="386434"/>
                  <a:pt x="1937450" y="386434"/>
                </a:cubicBezTo>
                <a:close/>
                <a:moveTo>
                  <a:pt x="1709384" y="386434"/>
                </a:moveTo>
                <a:lnTo>
                  <a:pt x="1709384" y="387120"/>
                </a:lnTo>
                <a:lnTo>
                  <a:pt x="1709612" y="387120"/>
                </a:lnTo>
                <a:lnTo>
                  <a:pt x="1709612" y="386434"/>
                </a:lnTo>
                <a:close/>
                <a:moveTo>
                  <a:pt x="1655358" y="386434"/>
                </a:moveTo>
                <a:cubicBezTo>
                  <a:pt x="1655206" y="386434"/>
                  <a:pt x="1654977" y="386510"/>
                  <a:pt x="1654672" y="386663"/>
                </a:cubicBezTo>
                <a:cubicBezTo>
                  <a:pt x="1654977" y="387425"/>
                  <a:pt x="1655129" y="388072"/>
                  <a:pt x="1655129" y="388606"/>
                </a:cubicBezTo>
                <a:cubicBezTo>
                  <a:pt x="1655129" y="389139"/>
                  <a:pt x="1655129" y="389787"/>
                  <a:pt x="1655129" y="390549"/>
                </a:cubicBezTo>
                <a:cubicBezTo>
                  <a:pt x="1655586" y="390397"/>
                  <a:pt x="1655929" y="390282"/>
                  <a:pt x="1656158" y="390206"/>
                </a:cubicBezTo>
                <a:cubicBezTo>
                  <a:pt x="1656387" y="390130"/>
                  <a:pt x="1656653" y="390016"/>
                  <a:pt x="1656958" y="389863"/>
                </a:cubicBezTo>
                <a:cubicBezTo>
                  <a:pt x="1656653" y="389254"/>
                  <a:pt x="1656387" y="388682"/>
                  <a:pt x="1656158" y="388149"/>
                </a:cubicBezTo>
                <a:cubicBezTo>
                  <a:pt x="1655929" y="387615"/>
                  <a:pt x="1655663" y="387044"/>
                  <a:pt x="1655358" y="386434"/>
                </a:cubicBezTo>
                <a:close/>
                <a:moveTo>
                  <a:pt x="1603694" y="386434"/>
                </a:moveTo>
                <a:lnTo>
                  <a:pt x="1603694" y="386663"/>
                </a:lnTo>
                <a:lnTo>
                  <a:pt x="1604152" y="386663"/>
                </a:lnTo>
                <a:lnTo>
                  <a:pt x="1604152" y="386434"/>
                </a:lnTo>
                <a:close/>
                <a:moveTo>
                  <a:pt x="1441541" y="386434"/>
                </a:moveTo>
                <a:cubicBezTo>
                  <a:pt x="1441541" y="386587"/>
                  <a:pt x="1441617" y="386663"/>
                  <a:pt x="1441769" y="386663"/>
                </a:cubicBezTo>
                <a:lnTo>
                  <a:pt x="1441769" y="386434"/>
                </a:lnTo>
                <a:close/>
                <a:moveTo>
                  <a:pt x="1374561" y="386434"/>
                </a:moveTo>
                <a:lnTo>
                  <a:pt x="1374561" y="386891"/>
                </a:lnTo>
                <a:cubicBezTo>
                  <a:pt x="1375171" y="386587"/>
                  <a:pt x="1375475" y="386434"/>
                  <a:pt x="1375475" y="386434"/>
                </a:cubicBezTo>
                <a:close/>
                <a:moveTo>
                  <a:pt x="1108851" y="386434"/>
                </a:moveTo>
                <a:lnTo>
                  <a:pt x="1108851" y="386663"/>
                </a:lnTo>
                <a:lnTo>
                  <a:pt x="1109537" y="386663"/>
                </a:lnTo>
                <a:lnTo>
                  <a:pt x="1109537" y="386434"/>
                </a:lnTo>
                <a:close/>
                <a:moveTo>
                  <a:pt x="1103365" y="386434"/>
                </a:moveTo>
                <a:lnTo>
                  <a:pt x="1103365" y="386663"/>
                </a:lnTo>
                <a:lnTo>
                  <a:pt x="1103594" y="386891"/>
                </a:lnTo>
                <a:lnTo>
                  <a:pt x="1103594" y="386434"/>
                </a:lnTo>
                <a:close/>
                <a:moveTo>
                  <a:pt x="1098336" y="386434"/>
                </a:moveTo>
                <a:lnTo>
                  <a:pt x="1098107" y="386663"/>
                </a:lnTo>
                <a:cubicBezTo>
                  <a:pt x="1098107" y="386815"/>
                  <a:pt x="1098183" y="386968"/>
                  <a:pt x="1098336" y="387120"/>
                </a:cubicBezTo>
                <a:close/>
                <a:moveTo>
                  <a:pt x="1052159" y="386434"/>
                </a:moveTo>
                <a:cubicBezTo>
                  <a:pt x="1052311" y="387044"/>
                  <a:pt x="1052425" y="387539"/>
                  <a:pt x="1052502" y="387920"/>
                </a:cubicBezTo>
                <a:cubicBezTo>
                  <a:pt x="1052578" y="388301"/>
                  <a:pt x="1052616" y="388720"/>
                  <a:pt x="1052616" y="389177"/>
                </a:cubicBezTo>
                <a:cubicBezTo>
                  <a:pt x="1052921" y="388720"/>
                  <a:pt x="1053225" y="388415"/>
                  <a:pt x="1053530" y="388263"/>
                </a:cubicBezTo>
                <a:cubicBezTo>
                  <a:pt x="1053683" y="388111"/>
                  <a:pt x="1053911" y="387730"/>
                  <a:pt x="1054216" y="387120"/>
                </a:cubicBezTo>
                <a:cubicBezTo>
                  <a:pt x="1054064" y="387120"/>
                  <a:pt x="1053988" y="387044"/>
                  <a:pt x="1053988" y="386891"/>
                </a:cubicBezTo>
                <a:cubicBezTo>
                  <a:pt x="1053835" y="387196"/>
                  <a:pt x="1053721" y="387425"/>
                  <a:pt x="1053645" y="387577"/>
                </a:cubicBezTo>
                <a:cubicBezTo>
                  <a:pt x="1053568" y="387730"/>
                  <a:pt x="1053530" y="387958"/>
                  <a:pt x="1053530" y="388263"/>
                </a:cubicBezTo>
                <a:cubicBezTo>
                  <a:pt x="1053225" y="387958"/>
                  <a:pt x="1053073" y="387501"/>
                  <a:pt x="1053073" y="386891"/>
                </a:cubicBezTo>
                <a:lnTo>
                  <a:pt x="1052844" y="386891"/>
                </a:lnTo>
                <a:cubicBezTo>
                  <a:pt x="1052692" y="386891"/>
                  <a:pt x="1052463" y="386739"/>
                  <a:pt x="1052159" y="386434"/>
                </a:cubicBezTo>
                <a:close/>
                <a:moveTo>
                  <a:pt x="985179" y="386434"/>
                </a:moveTo>
                <a:cubicBezTo>
                  <a:pt x="984874" y="386587"/>
                  <a:pt x="984722" y="386663"/>
                  <a:pt x="984722" y="386663"/>
                </a:cubicBezTo>
                <a:cubicBezTo>
                  <a:pt x="984874" y="386815"/>
                  <a:pt x="984950" y="387120"/>
                  <a:pt x="984950" y="387577"/>
                </a:cubicBezTo>
                <a:cubicBezTo>
                  <a:pt x="985408" y="387577"/>
                  <a:pt x="985636" y="387349"/>
                  <a:pt x="985636" y="386891"/>
                </a:cubicBezTo>
                <a:cubicBezTo>
                  <a:pt x="985331" y="386891"/>
                  <a:pt x="985179" y="386739"/>
                  <a:pt x="985179" y="386434"/>
                </a:cubicBezTo>
                <a:close/>
                <a:moveTo>
                  <a:pt x="575909" y="386434"/>
                </a:moveTo>
                <a:lnTo>
                  <a:pt x="575909" y="387120"/>
                </a:lnTo>
                <a:lnTo>
                  <a:pt x="576137" y="387120"/>
                </a:lnTo>
                <a:lnTo>
                  <a:pt x="576137" y="386434"/>
                </a:lnTo>
                <a:close/>
                <a:moveTo>
                  <a:pt x="441111" y="386434"/>
                </a:moveTo>
                <a:lnTo>
                  <a:pt x="441111" y="386891"/>
                </a:lnTo>
                <a:cubicBezTo>
                  <a:pt x="441721" y="386587"/>
                  <a:pt x="442025" y="386434"/>
                  <a:pt x="442025" y="386434"/>
                </a:cubicBezTo>
                <a:close/>
                <a:moveTo>
                  <a:pt x="282082" y="386434"/>
                </a:moveTo>
                <a:cubicBezTo>
                  <a:pt x="281777" y="387044"/>
                  <a:pt x="281624" y="387425"/>
                  <a:pt x="281624" y="387577"/>
                </a:cubicBezTo>
                <a:lnTo>
                  <a:pt x="282082" y="388034"/>
                </a:lnTo>
                <a:close/>
                <a:moveTo>
                  <a:pt x="239790" y="386434"/>
                </a:moveTo>
                <a:lnTo>
                  <a:pt x="239790" y="386663"/>
                </a:lnTo>
                <a:lnTo>
                  <a:pt x="240019" y="386434"/>
                </a:lnTo>
                <a:close/>
                <a:moveTo>
                  <a:pt x="236819" y="386434"/>
                </a:moveTo>
                <a:cubicBezTo>
                  <a:pt x="236819" y="386891"/>
                  <a:pt x="236666" y="387349"/>
                  <a:pt x="236361" y="387806"/>
                </a:cubicBezTo>
                <a:cubicBezTo>
                  <a:pt x="237123" y="387349"/>
                  <a:pt x="237505" y="387082"/>
                  <a:pt x="237505" y="387006"/>
                </a:cubicBezTo>
                <a:cubicBezTo>
                  <a:pt x="237505" y="386929"/>
                  <a:pt x="237276" y="386739"/>
                  <a:pt x="236819" y="386434"/>
                </a:cubicBezTo>
                <a:close/>
                <a:moveTo>
                  <a:pt x="83733" y="386434"/>
                </a:moveTo>
                <a:cubicBezTo>
                  <a:pt x="83581" y="386434"/>
                  <a:pt x="83352" y="386510"/>
                  <a:pt x="83047" y="386663"/>
                </a:cubicBezTo>
                <a:cubicBezTo>
                  <a:pt x="83352" y="387425"/>
                  <a:pt x="83504" y="388072"/>
                  <a:pt x="83504" y="388606"/>
                </a:cubicBezTo>
                <a:cubicBezTo>
                  <a:pt x="83504" y="389139"/>
                  <a:pt x="83504" y="389787"/>
                  <a:pt x="83504" y="390549"/>
                </a:cubicBezTo>
                <a:cubicBezTo>
                  <a:pt x="83962" y="390397"/>
                  <a:pt x="84304" y="390282"/>
                  <a:pt x="84533" y="390206"/>
                </a:cubicBezTo>
                <a:cubicBezTo>
                  <a:pt x="84762" y="390130"/>
                  <a:pt x="85028" y="390016"/>
                  <a:pt x="85333" y="389863"/>
                </a:cubicBezTo>
                <a:cubicBezTo>
                  <a:pt x="85028" y="389254"/>
                  <a:pt x="84762" y="388682"/>
                  <a:pt x="84533" y="388149"/>
                </a:cubicBezTo>
                <a:cubicBezTo>
                  <a:pt x="84304" y="387615"/>
                  <a:pt x="84038" y="387044"/>
                  <a:pt x="83733" y="386434"/>
                </a:cubicBezTo>
                <a:close/>
                <a:moveTo>
                  <a:pt x="32069" y="386434"/>
                </a:moveTo>
                <a:lnTo>
                  <a:pt x="32069" y="386663"/>
                </a:lnTo>
                <a:lnTo>
                  <a:pt x="32526" y="386663"/>
                </a:lnTo>
                <a:lnTo>
                  <a:pt x="32526" y="386434"/>
                </a:lnTo>
                <a:close/>
                <a:moveTo>
                  <a:pt x="1606463" y="386307"/>
                </a:moveTo>
                <a:lnTo>
                  <a:pt x="1606209" y="386434"/>
                </a:lnTo>
                <a:cubicBezTo>
                  <a:pt x="1605752" y="386739"/>
                  <a:pt x="1605485" y="387196"/>
                  <a:pt x="1605409" y="387806"/>
                </a:cubicBezTo>
                <a:lnTo>
                  <a:pt x="1604900" y="389231"/>
                </a:lnTo>
                <a:lnTo>
                  <a:pt x="1606895" y="388034"/>
                </a:lnTo>
                <a:close/>
                <a:moveTo>
                  <a:pt x="34838" y="386307"/>
                </a:moveTo>
                <a:lnTo>
                  <a:pt x="34584" y="386434"/>
                </a:lnTo>
                <a:cubicBezTo>
                  <a:pt x="34127" y="386739"/>
                  <a:pt x="33860" y="387196"/>
                  <a:pt x="33784" y="387806"/>
                </a:cubicBezTo>
                <a:lnTo>
                  <a:pt x="33275" y="389231"/>
                </a:lnTo>
                <a:lnTo>
                  <a:pt x="35270" y="388034"/>
                </a:lnTo>
                <a:close/>
                <a:moveTo>
                  <a:pt x="251678" y="386206"/>
                </a:moveTo>
                <a:cubicBezTo>
                  <a:pt x="250763" y="386510"/>
                  <a:pt x="250230" y="386739"/>
                  <a:pt x="250078" y="386891"/>
                </a:cubicBezTo>
                <a:cubicBezTo>
                  <a:pt x="250078" y="387349"/>
                  <a:pt x="250230" y="387577"/>
                  <a:pt x="250535" y="387577"/>
                </a:cubicBezTo>
                <a:cubicBezTo>
                  <a:pt x="250839" y="387272"/>
                  <a:pt x="251068" y="387082"/>
                  <a:pt x="251220" y="387006"/>
                </a:cubicBezTo>
                <a:cubicBezTo>
                  <a:pt x="251373" y="386929"/>
                  <a:pt x="251525" y="386815"/>
                  <a:pt x="251678" y="386663"/>
                </a:cubicBezTo>
                <a:cubicBezTo>
                  <a:pt x="251678" y="386358"/>
                  <a:pt x="251678" y="386206"/>
                  <a:pt x="251678" y="386206"/>
                </a:cubicBezTo>
                <a:close/>
                <a:moveTo>
                  <a:pt x="124271" y="386206"/>
                </a:moveTo>
                <a:lnTo>
                  <a:pt x="123488" y="387577"/>
                </a:lnTo>
                <a:lnTo>
                  <a:pt x="123879" y="387577"/>
                </a:lnTo>
                <a:close/>
                <a:moveTo>
                  <a:pt x="1942708" y="385977"/>
                </a:moveTo>
                <a:cubicBezTo>
                  <a:pt x="1942861" y="386282"/>
                  <a:pt x="1943013" y="386548"/>
                  <a:pt x="1943165" y="386777"/>
                </a:cubicBezTo>
                <a:cubicBezTo>
                  <a:pt x="1943318" y="387006"/>
                  <a:pt x="1943546" y="387349"/>
                  <a:pt x="1943851" y="387806"/>
                </a:cubicBezTo>
                <a:cubicBezTo>
                  <a:pt x="1944308" y="386434"/>
                  <a:pt x="1943927" y="385825"/>
                  <a:pt x="1942708" y="385977"/>
                </a:cubicBezTo>
                <a:close/>
                <a:moveTo>
                  <a:pt x="1840295" y="385977"/>
                </a:moveTo>
                <a:lnTo>
                  <a:pt x="1840295" y="386206"/>
                </a:lnTo>
                <a:lnTo>
                  <a:pt x="1840524" y="386206"/>
                </a:lnTo>
                <a:close/>
                <a:moveTo>
                  <a:pt x="1482308" y="385977"/>
                </a:moveTo>
                <a:cubicBezTo>
                  <a:pt x="1482003" y="386282"/>
                  <a:pt x="1481851" y="386548"/>
                  <a:pt x="1481851" y="386777"/>
                </a:cubicBezTo>
                <a:cubicBezTo>
                  <a:pt x="1481851" y="387006"/>
                  <a:pt x="1481698" y="387272"/>
                  <a:pt x="1481393" y="387577"/>
                </a:cubicBezTo>
                <a:cubicBezTo>
                  <a:pt x="1481546" y="387730"/>
                  <a:pt x="1481698" y="387844"/>
                  <a:pt x="1481851" y="387920"/>
                </a:cubicBezTo>
                <a:cubicBezTo>
                  <a:pt x="1482003" y="387996"/>
                  <a:pt x="1482155" y="388111"/>
                  <a:pt x="1482308" y="388263"/>
                </a:cubicBezTo>
                <a:cubicBezTo>
                  <a:pt x="1482308" y="387653"/>
                  <a:pt x="1482460" y="386891"/>
                  <a:pt x="1482765" y="385977"/>
                </a:cubicBezTo>
                <a:close/>
                <a:moveTo>
                  <a:pt x="1380733" y="385977"/>
                </a:moveTo>
                <a:cubicBezTo>
                  <a:pt x="1380886" y="386282"/>
                  <a:pt x="1381038" y="386548"/>
                  <a:pt x="1381190" y="386777"/>
                </a:cubicBezTo>
                <a:cubicBezTo>
                  <a:pt x="1381343" y="387006"/>
                  <a:pt x="1381571" y="387349"/>
                  <a:pt x="1381876" y="387806"/>
                </a:cubicBezTo>
                <a:cubicBezTo>
                  <a:pt x="1382333" y="386434"/>
                  <a:pt x="1381952" y="385825"/>
                  <a:pt x="1380733" y="385977"/>
                </a:cubicBezTo>
                <a:close/>
                <a:moveTo>
                  <a:pt x="1278320" y="385977"/>
                </a:moveTo>
                <a:lnTo>
                  <a:pt x="1278320" y="386206"/>
                </a:lnTo>
                <a:lnTo>
                  <a:pt x="1278549" y="386206"/>
                </a:lnTo>
                <a:close/>
                <a:moveTo>
                  <a:pt x="1104965" y="385977"/>
                </a:moveTo>
                <a:cubicBezTo>
                  <a:pt x="1104508" y="386891"/>
                  <a:pt x="1104508" y="387806"/>
                  <a:pt x="1104965" y="388720"/>
                </a:cubicBezTo>
                <a:cubicBezTo>
                  <a:pt x="1105270" y="388720"/>
                  <a:pt x="1105461" y="388682"/>
                  <a:pt x="1105537" y="388606"/>
                </a:cubicBezTo>
                <a:cubicBezTo>
                  <a:pt x="1105613" y="388530"/>
                  <a:pt x="1105727" y="388492"/>
                  <a:pt x="1105880" y="388492"/>
                </a:cubicBezTo>
                <a:cubicBezTo>
                  <a:pt x="1105880" y="388034"/>
                  <a:pt x="1105842" y="387577"/>
                  <a:pt x="1105765" y="387120"/>
                </a:cubicBezTo>
                <a:cubicBezTo>
                  <a:pt x="1105689" y="386663"/>
                  <a:pt x="1105651" y="386282"/>
                  <a:pt x="1105651" y="385977"/>
                </a:cubicBezTo>
                <a:close/>
                <a:moveTo>
                  <a:pt x="691733" y="385977"/>
                </a:moveTo>
                <a:cubicBezTo>
                  <a:pt x="691428" y="386282"/>
                  <a:pt x="691276" y="386548"/>
                  <a:pt x="691276" y="386777"/>
                </a:cubicBezTo>
                <a:cubicBezTo>
                  <a:pt x="691276" y="387006"/>
                  <a:pt x="691123" y="387272"/>
                  <a:pt x="690818" y="387577"/>
                </a:cubicBezTo>
                <a:cubicBezTo>
                  <a:pt x="690971" y="387730"/>
                  <a:pt x="691123" y="387844"/>
                  <a:pt x="691276" y="387920"/>
                </a:cubicBezTo>
                <a:cubicBezTo>
                  <a:pt x="691428" y="387996"/>
                  <a:pt x="691580" y="388111"/>
                  <a:pt x="691733" y="388263"/>
                </a:cubicBezTo>
                <a:cubicBezTo>
                  <a:pt x="691733" y="387653"/>
                  <a:pt x="691885" y="386891"/>
                  <a:pt x="692190" y="385977"/>
                </a:cubicBezTo>
                <a:close/>
                <a:moveTo>
                  <a:pt x="447283" y="385977"/>
                </a:moveTo>
                <a:cubicBezTo>
                  <a:pt x="447436" y="386282"/>
                  <a:pt x="447588" y="386548"/>
                  <a:pt x="447740" y="386777"/>
                </a:cubicBezTo>
                <a:cubicBezTo>
                  <a:pt x="447893" y="387006"/>
                  <a:pt x="448121" y="387349"/>
                  <a:pt x="448426" y="387806"/>
                </a:cubicBezTo>
                <a:cubicBezTo>
                  <a:pt x="448883" y="386434"/>
                  <a:pt x="448502" y="385825"/>
                  <a:pt x="447283" y="385977"/>
                </a:cubicBezTo>
                <a:close/>
                <a:moveTo>
                  <a:pt x="344870" y="385977"/>
                </a:moveTo>
                <a:lnTo>
                  <a:pt x="344870" y="386206"/>
                </a:lnTo>
                <a:lnTo>
                  <a:pt x="345099" y="386206"/>
                </a:lnTo>
                <a:close/>
                <a:moveTo>
                  <a:pt x="1645757" y="385748"/>
                </a:moveTo>
                <a:lnTo>
                  <a:pt x="1645299" y="385977"/>
                </a:lnTo>
                <a:lnTo>
                  <a:pt x="1645757" y="386206"/>
                </a:lnTo>
                <a:lnTo>
                  <a:pt x="1645985" y="385977"/>
                </a:lnTo>
                <a:cubicBezTo>
                  <a:pt x="1645833" y="385977"/>
                  <a:pt x="1645757" y="385901"/>
                  <a:pt x="1645757" y="385748"/>
                </a:cubicBezTo>
                <a:close/>
                <a:moveTo>
                  <a:pt x="1602780" y="385748"/>
                </a:moveTo>
                <a:cubicBezTo>
                  <a:pt x="1602323" y="386053"/>
                  <a:pt x="1602056" y="386358"/>
                  <a:pt x="1601980" y="386663"/>
                </a:cubicBezTo>
                <a:cubicBezTo>
                  <a:pt x="1601904" y="386968"/>
                  <a:pt x="1601713" y="387272"/>
                  <a:pt x="1601408" y="387577"/>
                </a:cubicBezTo>
                <a:cubicBezTo>
                  <a:pt x="1602780" y="387120"/>
                  <a:pt x="1603237" y="386510"/>
                  <a:pt x="1602780" y="385748"/>
                </a:cubicBezTo>
                <a:close/>
                <a:moveTo>
                  <a:pt x="1521398" y="385748"/>
                </a:moveTo>
                <a:cubicBezTo>
                  <a:pt x="1521246" y="385748"/>
                  <a:pt x="1521170" y="385786"/>
                  <a:pt x="1521170" y="385863"/>
                </a:cubicBezTo>
                <a:cubicBezTo>
                  <a:pt x="1521170" y="385939"/>
                  <a:pt x="1521094" y="385977"/>
                  <a:pt x="1520941" y="385977"/>
                </a:cubicBezTo>
                <a:cubicBezTo>
                  <a:pt x="1520941" y="386129"/>
                  <a:pt x="1521094" y="386663"/>
                  <a:pt x="1521398" y="387577"/>
                </a:cubicBezTo>
                <a:cubicBezTo>
                  <a:pt x="1521703" y="387272"/>
                  <a:pt x="1521932" y="387082"/>
                  <a:pt x="1522084" y="387006"/>
                </a:cubicBezTo>
                <a:cubicBezTo>
                  <a:pt x="1522236" y="386929"/>
                  <a:pt x="1522389" y="386739"/>
                  <a:pt x="1522541" y="386434"/>
                </a:cubicBezTo>
                <a:cubicBezTo>
                  <a:pt x="1521932" y="386129"/>
                  <a:pt x="1521551" y="385901"/>
                  <a:pt x="1521398" y="385748"/>
                </a:cubicBezTo>
                <a:close/>
                <a:moveTo>
                  <a:pt x="1096736" y="385748"/>
                </a:moveTo>
                <a:cubicBezTo>
                  <a:pt x="1096278" y="386053"/>
                  <a:pt x="1095593" y="386358"/>
                  <a:pt x="1094678" y="386663"/>
                </a:cubicBezTo>
                <a:cubicBezTo>
                  <a:pt x="1094983" y="386968"/>
                  <a:pt x="1095174" y="387196"/>
                  <a:pt x="1095250" y="387349"/>
                </a:cubicBezTo>
                <a:cubicBezTo>
                  <a:pt x="1095326" y="387501"/>
                  <a:pt x="1095440" y="387653"/>
                  <a:pt x="1095593" y="387806"/>
                </a:cubicBezTo>
                <a:cubicBezTo>
                  <a:pt x="1095745" y="387958"/>
                  <a:pt x="1095783" y="388111"/>
                  <a:pt x="1095707" y="388263"/>
                </a:cubicBezTo>
                <a:cubicBezTo>
                  <a:pt x="1095631" y="388415"/>
                  <a:pt x="1095669" y="388644"/>
                  <a:pt x="1095821" y="388949"/>
                </a:cubicBezTo>
                <a:cubicBezTo>
                  <a:pt x="1096126" y="388796"/>
                  <a:pt x="1096507" y="388720"/>
                  <a:pt x="1096964" y="388720"/>
                </a:cubicBezTo>
                <a:lnTo>
                  <a:pt x="1098336" y="389406"/>
                </a:lnTo>
                <a:cubicBezTo>
                  <a:pt x="1098336" y="388644"/>
                  <a:pt x="1098183" y="388301"/>
                  <a:pt x="1097879" y="388377"/>
                </a:cubicBezTo>
                <a:cubicBezTo>
                  <a:pt x="1097574" y="388453"/>
                  <a:pt x="1097269" y="388568"/>
                  <a:pt x="1096964" y="388720"/>
                </a:cubicBezTo>
                <a:cubicBezTo>
                  <a:pt x="1096964" y="388263"/>
                  <a:pt x="1096926" y="387768"/>
                  <a:pt x="1096850" y="387234"/>
                </a:cubicBezTo>
                <a:cubicBezTo>
                  <a:pt x="1096774" y="386701"/>
                  <a:pt x="1096736" y="386206"/>
                  <a:pt x="1096736" y="385748"/>
                </a:cubicBezTo>
                <a:close/>
                <a:moveTo>
                  <a:pt x="993866" y="385748"/>
                </a:moveTo>
                <a:cubicBezTo>
                  <a:pt x="993713" y="385901"/>
                  <a:pt x="993637" y="385977"/>
                  <a:pt x="993637" y="385977"/>
                </a:cubicBezTo>
                <a:lnTo>
                  <a:pt x="993866" y="386206"/>
                </a:lnTo>
                <a:cubicBezTo>
                  <a:pt x="993866" y="386053"/>
                  <a:pt x="993942" y="385977"/>
                  <a:pt x="994094" y="385977"/>
                </a:cubicBezTo>
                <a:cubicBezTo>
                  <a:pt x="993942" y="385977"/>
                  <a:pt x="993866" y="385901"/>
                  <a:pt x="993866" y="385748"/>
                </a:cubicBezTo>
                <a:close/>
                <a:moveTo>
                  <a:pt x="730823" y="385748"/>
                </a:moveTo>
                <a:cubicBezTo>
                  <a:pt x="730671" y="385748"/>
                  <a:pt x="730595" y="385786"/>
                  <a:pt x="730595" y="385863"/>
                </a:cubicBezTo>
                <a:cubicBezTo>
                  <a:pt x="730595" y="385939"/>
                  <a:pt x="730518" y="385977"/>
                  <a:pt x="730366" y="385977"/>
                </a:cubicBezTo>
                <a:cubicBezTo>
                  <a:pt x="730366" y="386129"/>
                  <a:pt x="730518" y="386663"/>
                  <a:pt x="730823" y="387577"/>
                </a:cubicBezTo>
                <a:cubicBezTo>
                  <a:pt x="731128" y="387272"/>
                  <a:pt x="731357" y="387082"/>
                  <a:pt x="731509" y="387006"/>
                </a:cubicBezTo>
                <a:cubicBezTo>
                  <a:pt x="731661" y="386929"/>
                  <a:pt x="731814" y="386739"/>
                  <a:pt x="731966" y="386434"/>
                </a:cubicBezTo>
                <a:cubicBezTo>
                  <a:pt x="731357" y="386129"/>
                  <a:pt x="730976" y="385901"/>
                  <a:pt x="730823" y="385748"/>
                </a:cubicBezTo>
                <a:close/>
                <a:moveTo>
                  <a:pt x="288482" y="385748"/>
                </a:moveTo>
                <a:cubicBezTo>
                  <a:pt x="288178" y="385901"/>
                  <a:pt x="287568" y="386129"/>
                  <a:pt x="286653" y="386434"/>
                </a:cubicBezTo>
                <a:cubicBezTo>
                  <a:pt x="287111" y="387196"/>
                  <a:pt x="287339" y="388034"/>
                  <a:pt x="287339" y="388949"/>
                </a:cubicBezTo>
                <a:cubicBezTo>
                  <a:pt x="287644" y="388949"/>
                  <a:pt x="287873" y="388911"/>
                  <a:pt x="288025" y="388834"/>
                </a:cubicBezTo>
                <a:cubicBezTo>
                  <a:pt x="288178" y="388758"/>
                  <a:pt x="288406" y="388720"/>
                  <a:pt x="288711" y="388720"/>
                </a:cubicBezTo>
                <a:cubicBezTo>
                  <a:pt x="288711" y="389787"/>
                  <a:pt x="289168" y="389711"/>
                  <a:pt x="290082" y="388492"/>
                </a:cubicBezTo>
                <a:cubicBezTo>
                  <a:pt x="289625" y="388644"/>
                  <a:pt x="289016" y="388720"/>
                  <a:pt x="288254" y="388720"/>
                </a:cubicBezTo>
                <a:lnTo>
                  <a:pt x="288254" y="387577"/>
                </a:lnTo>
                <a:cubicBezTo>
                  <a:pt x="288254" y="387272"/>
                  <a:pt x="288292" y="386968"/>
                  <a:pt x="288368" y="386663"/>
                </a:cubicBezTo>
                <a:cubicBezTo>
                  <a:pt x="288444" y="386358"/>
                  <a:pt x="288482" y="386053"/>
                  <a:pt x="288482" y="385748"/>
                </a:cubicBezTo>
                <a:close/>
                <a:moveTo>
                  <a:pt x="74132" y="385748"/>
                </a:moveTo>
                <a:lnTo>
                  <a:pt x="73675" y="385977"/>
                </a:lnTo>
                <a:lnTo>
                  <a:pt x="74132" y="386206"/>
                </a:lnTo>
                <a:lnTo>
                  <a:pt x="74360" y="385977"/>
                </a:lnTo>
                <a:cubicBezTo>
                  <a:pt x="74208" y="385977"/>
                  <a:pt x="74132" y="385901"/>
                  <a:pt x="74132" y="385748"/>
                </a:cubicBezTo>
                <a:close/>
                <a:moveTo>
                  <a:pt x="31155" y="385748"/>
                </a:moveTo>
                <a:cubicBezTo>
                  <a:pt x="30698" y="386053"/>
                  <a:pt x="30431" y="386358"/>
                  <a:pt x="30355" y="386663"/>
                </a:cubicBezTo>
                <a:cubicBezTo>
                  <a:pt x="30279" y="386968"/>
                  <a:pt x="30088" y="387272"/>
                  <a:pt x="29783" y="387577"/>
                </a:cubicBezTo>
                <a:cubicBezTo>
                  <a:pt x="31155" y="387120"/>
                  <a:pt x="31612" y="386510"/>
                  <a:pt x="31155" y="385748"/>
                </a:cubicBezTo>
                <a:close/>
                <a:moveTo>
                  <a:pt x="1480965" y="385524"/>
                </a:moveTo>
                <a:lnTo>
                  <a:pt x="1480479" y="386091"/>
                </a:lnTo>
                <a:cubicBezTo>
                  <a:pt x="1480327" y="386320"/>
                  <a:pt x="1480555" y="386663"/>
                  <a:pt x="1481165" y="387120"/>
                </a:cubicBezTo>
                <a:close/>
                <a:moveTo>
                  <a:pt x="690390" y="385524"/>
                </a:moveTo>
                <a:lnTo>
                  <a:pt x="689904" y="386091"/>
                </a:lnTo>
                <a:cubicBezTo>
                  <a:pt x="689752" y="386320"/>
                  <a:pt x="689980" y="386663"/>
                  <a:pt x="690590" y="387120"/>
                </a:cubicBezTo>
                <a:close/>
                <a:moveTo>
                  <a:pt x="1710298" y="385520"/>
                </a:moveTo>
                <a:cubicBezTo>
                  <a:pt x="1710451" y="385825"/>
                  <a:pt x="1710527" y="386206"/>
                  <a:pt x="1710527" y="386663"/>
                </a:cubicBezTo>
                <a:cubicBezTo>
                  <a:pt x="1710679" y="386663"/>
                  <a:pt x="1710755" y="386625"/>
                  <a:pt x="1710755" y="386548"/>
                </a:cubicBezTo>
                <a:cubicBezTo>
                  <a:pt x="1710755" y="386472"/>
                  <a:pt x="1710831" y="386434"/>
                  <a:pt x="1710984" y="386434"/>
                </a:cubicBezTo>
                <a:cubicBezTo>
                  <a:pt x="1710984" y="386282"/>
                  <a:pt x="1710946" y="386129"/>
                  <a:pt x="1710870" y="385977"/>
                </a:cubicBezTo>
                <a:cubicBezTo>
                  <a:pt x="1710793" y="385825"/>
                  <a:pt x="1710755" y="385672"/>
                  <a:pt x="1710755" y="385520"/>
                </a:cubicBezTo>
                <a:close/>
                <a:moveTo>
                  <a:pt x="576823" y="385520"/>
                </a:moveTo>
                <a:cubicBezTo>
                  <a:pt x="576976" y="385825"/>
                  <a:pt x="577052" y="386206"/>
                  <a:pt x="577052" y="386663"/>
                </a:cubicBezTo>
                <a:cubicBezTo>
                  <a:pt x="577204" y="386663"/>
                  <a:pt x="577280" y="386625"/>
                  <a:pt x="577280" y="386548"/>
                </a:cubicBezTo>
                <a:cubicBezTo>
                  <a:pt x="577280" y="386472"/>
                  <a:pt x="577357" y="386434"/>
                  <a:pt x="577509" y="386434"/>
                </a:cubicBezTo>
                <a:cubicBezTo>
                  <a:pt x="577509" y="386282"/>
                  <a:pt x="577471" y="386129"/>
                  <a:pt x="577395" y="385977"/>
                </a:cubicBezTo>
                <a:cubicBezTo>
                  <a:pt x="577319" y="385825"/>
                  <a:pt x="577280" y="385672"/>
                  <a:pt x="577280" y="385520"/>
                </a:cubicBezTo>
                <a:close/>
                <a:moveTo>
                  <a:pt x="297169" y="385520"/>
                </a:moveTo>
                <a:cubicBezTo>
                  <a:pt x="296407" y="386282"/>
                  <a:pt x="296102" y="386891"/>
                  <a:pt x="296255" y="387349"/>
                </a:cubicBezTo>
                <a:cubicBezTo>
                  <a:pt x="296407" y="387806"/>
                  <a:pt x="296483" y="388339"/>
                  <a:pt x="296483" y="388949"/>
                </a:cubicBezTo>
                <a:cubicBezTo>
                  <a:pt x="297093" y="388644"/>
                  <a:pt x="297474" y="388492"/>
                  <a:pt x="297626" y="388492"/>
                </a:cubicBezTo>
                <a:cubicBezTo>
                  <a:pt x="297474" y="388034"/>
                  <a:pt x="297398" y="387539"/>
                  <a:pt x="297398" y="387006"/>
                </a:cubicBezTo>
                <a:cubicBezTo>
                  <a:pt x="297398" y="386472"/>
                  <a:pt x="297321" y="385977"/>
                  <a:pt x="297169" y="385520"/>
                </a:cubicBezTo>
                <a:close/>
                <a:moveTo>
                  <a:pt x="121757" y="385520"/>
                </a:moveTo>
                <a:lnTo>
                  <a:pt x="121528" y="385748"/>
                </a:lnTo>
                <a:cubicBezTo>
                  <a:pt x="121528" y="385901"/>
                  <a:pt x="121604" y="385977"/>
                  <a:pt x="121757" y="385977"/>
                </a:cubicBezTo>
                <a:close/>
                <a:moveTo>
                  <a:pt x="1844410" y="385291"/>
                </a:moveTo>
                <a:cubicBezTo>
                  <a:pt x="1844258" y="385444"/>
                  <a:pt x="1844181" y="385596"/>
                  <a:pt x="1844181" y="385748"/>
                </a:cubicBezTo>
                <a:cubicBezTo>
                  <a:pt x="1844181" y="385901"/>
                  <a:pt x="1844105" y="386053"/>
                  <a:pt x="1843953" y="386206"/>
                </a:cubicBezTo>
                <a:cubicBezTo>
                  <a:pt x="1844258" y="386206"/>
                  <a:pt x="1844410" y="386282"/>
                  <a:pt x="1844410" y="386434"/>
                </a:cubicBezTo>
                <a:cubicBezTo>
                  <a:pt x="1844562" y="386129"/>
                  <a:pt x="1844639" y="385939"/>
                  <a:pt x="1844639" y="385863"/>
                </a:cubicBezTo>
                <a:cubicBezTo>
                  <a:pt x="1844639" y="385786"/>
                  <a:pt x="1844715" y="385596"/>
                  <a:pt x="1844867" y="385291"/>
                </a:cubicBezTo>
                <a:close/>
                <a:moveTo>
                  <a:pt x="1549745" y="385291"/>
                </a:moveTo>
                <a:cubicBezTo>
                  <a:pt x="1549592" y="385596"/>
                  <a:pt x="1549516" y="385786"/>
                  <a:pt x="1549516" y="385863"/>
                </a:cubicBezTo>
                <a:cubicBezTo>
                  <a:pt x="1549516" y="385939"/>
                  <a:pt x="1549364" y="386129"/>
                  <a:pt x="1549059" y="386434"/>
                </a:cubicBezTo>
                <a:cubicBezTo>
                  <a:pt x="1549211" y="386434"/>
                  <a:pt x="1549288" y="386472"/>
                  <a:pt x="1549288" y="386548"/>
                </a:cubicBezTo>
                <a:cubicBezTo>
                  <a:pt x="1549288" y="386625"/>
                  <a:pt x="1549364" y="386663"/>
                  <a:pt x="1549516" y="386663"/>
                </a:cubicBezTo>
                <a:cubicBezTo>
                  <a:pt x="1549821" y="386358"/>
                  <a:pt x="1549973" y="386129"/>
                  <a:pt x="1549973" y="385977"/>
                </a:cubicBezTo>
                <a:cubicBezTo>
                  <a:pt x="1549973" y="385825"/>
                  <a:pt x="1550050" y="385672"/>
                  <a:pt x="1550202" y="385520"/>
                </a:cubicBezTo>
                <a:cubicBezTo>
                  <a:pt x="1550050" y="385367"/>
                  <a:pt x="1549897" y="385291"/>
                  <a:pt x="1549745" y="385291"/>
                </a:cubicBezTo>
                <a:close/>
                <a:moveTo>
                  <a:pt x="1536486" y="385291"/>
                </a:moveTo>
                <a:cubicBezTo>
                  <a:pt x="1536181" y="385596"/>
                  <a:pt x="1535952" y="385748"/>
                  <a:pt x="1535800" y="385748"/>
                </a:cubicBezTo>
                <a:lnTo>
                  <a:pt x="1536943" y="385748"/>
                </a:lnTo>
                <a:cubicBezTo>
                  <a:pt x="1536638" y="385596"/>
                  <a:pt x="1536486" y="385444"/>
                  <a:pt x="1536486" y="385291"/>
                </a:cubicBezTo>
                <a:close/>
                <a:moveTo>
                  <a:pt x="1532828" y="385291"/>
                </a:moveTo>
                <a:cubicBezTo>
                  <a:pt x="1532523" y="385444"/>
                  <a:pt x="1532143" y="385520"/>
                  <a:pt x="1531685" y="385520"/>
                </a:cubicBezTo>
                <a:lnTo>
                  <a:pt x="1531685" y="385748"/>
                </a:lnTo>
                <a:lnTo>
                  <a:pt x="1532828" y="385748"/>
                </a:lnTo>
                <a:close/>
                <a:moveTo>
                  <a:pt x="1487337" y="385291"/>
                </a:moveTo>
                <a:cubicBezTo>
                  <a:pt x="1487185" y="385444"/>
                  <a:pt x="1487108" y="385520"/>
                  <a:pt x="1487108" y="385520"/>
                </a:cubicBezTo>
                <a:cubicBezTo>
                  <a:pt x="1487108" y="385672"/>
                  <a:pt x="1487185" y="385748"/>
                  <a:pt x="1487337" y="385748"/>
                </a:cubicBezTo>
                <a:lnTo>
                  <a:pt x="1487337" y="385520"/>
                </a:lnTo>
                <a:close/>
                <a:moveTo>
                  <a:pt x="1477050" y="385291"/>
                </a:moveTo>
                <a:cubicBezTo>
                  <a:pt x="1476898" y="385444"/>
                  <a:pt x="1476821" y="385520"/>
                  <a:pt x="1476821" y="385520"/>
                </a:cubicBezTo>
                <a:cubicBezTo>
                  <a:pt x="1476821" y="385672"/>
                  <a:pt x="1476745" y="385748"/>
                  <a:pt x="1476593" y="385748"/>
                </a:cubicBezTo>
                <a:cubicBezTo>
                  <a:pt x="1476593" y="385901"/>
                  <a:pt x="1476669" y="386053"/>
                  <a:pt x="1476821" y="386206"/>
                </a:cubicBezTo>
                <a:cubicBezTo>
                  <a:pt x="1476974" y="386053"/>
                  <a:pt x="1477431" y="385825"/>
                  <a:pt x="1478193" y="385520"/>
                </a:cubicBezTo>
                <a:cubicBezTo>
                  <a:pt x="1477736" y="385367"/>
                  <a:pt x="1477355" y="385291"/>
                  <a:pt x="1477050" y="385291"/>
                </a:cubicBezTo>
                <a:close/>
                <a:moveTo>
                  <a:pt x="1282435" y="385291"/>
                </a:moveTo>
                <a:cubicBezTo>
                  <a:pt x="1282283" y="385444"/>
                  <a:pt x="1282206" y="385596"/>
                  <a:pt x="1282206" y="385748"/>
                </a:cubicBezTo>
                <a:cubicBezTo>
                  <a:pt x="1282206" y="385901"/>
                  <a:pt x="1282130" y="386053"/>
                  <a:pt x="1281978" y="386206"/>
                </a:cubicBezTo>
                <a:cubicBezTo>
                  <a:pt x="1282283" y="386206"/>
                  <a:pt x="1282435" y="386282"/>
                  <a:pt x="1282435" y="386434"/>
                </a:cubicBezTo>
                <a:cubicBezTo>
                  <a:pt x="1282588" y="386129"/>
                  <a:pt x="1282664" y="385939"/>
                  <a:pt x="1282664" y="385863"/>
                </a:cubicBezTo>
                <a:cubicBezTo>
                  <a:pt x="1282664" y="385786"/>
                  <a:pt x="1282740" y="385596"/>
                  <a:pt x="1282892" y="385291"/>
                </a:cubicBezTo>
                <a:close/>
                <a:moveTo>
                  <a:pt x="759170" y="385291"/>
                </a:moveTo>
                <a:cubicBezTo>
                  <a:pt x="759017" y="385596"/>
                  <a:pt x="758941" y="385786"/>
                  <a:pt x="758941" y="385863"/>
                </a:cubicBezTo>
                <a:cubicBezTo>
                  <a:pt x="758941" y="385939"/>
                  <a:pt x="758789" y="386129"/>
                  <a:pt x="758484" y="386434"/>
                </a:cubicBezTo>
                <a:cubicBezTo>
                  <a:pt x="758636" y="386434"/>
                  <a:pt x="758712" y="386472"/>
                  <a:pt x="758712" y="386548"/>
                </a:cubicBezTo>
                <a:cubicBezTo>
                  <a:pt x="758712" y="386625"/>
                  <a:pt x="758789" y="386663"/>
                  <a:pt x="758941" y="386663"/>
                </a:cubicBezTo>
                <a:cubicBezTo>
                  <a:pt x="759246" y="386358"/>
                  <a:pt x="759398" y="386129"/>
                  <a:pt x="759398" y="385977"/>
                </a:cubicBezTo>
                <a:cubicBezTo>
                  <a:pt x="759398" y="385825"/>
                  <a:pt x="759474" y="385672"/>
                  <a:pt x="759627" y="385520"/>
                </a:cubicBezTo>
                <a:cubicBezTo>
                  <a:pt x="759474" y="385367"/>
                  <a:pt x="759322" y="385291"/>
                  <a:pt x="759170" y="385291"/>
                </a:cubicBezTo>
                <a:close/>
                <a:moveTo>
                  <a:pt x="745911" y="385291"/>
                </a:moveTo>
                <a:cubicBezTo>
                  <a:pt x="745606" y="385596"/>
                  <a:pt x="745377" y="385748"/>
                  <a:pt x="745225" y="385748"/>
                </a:cubicBezTo>
                <a:lnTo>
                  <a:pt x="746368" y="385748"/>
                </a:lnTo>
                <a:cubicBezTo>
                  <a:pt x="746063" y="385596"/>
                  <a:pt x="745911" y="385444"/>
                  <a:pt x="745911" y="385291"/>
                </a:cubicBezTo>
                <a:close/>
                <a:moveTo>
                  <a:pt x="742253" y="385291"/>
                </a:moveTo>
                <a:cubicBezTo>
                  <a:pt x="741948" y="385444"/>
                  <a:pt x="741568" y="385520"/>
                  <a:pt x="741110" y="385520"/>
                </a:cubicBezTo>
                <a:lnTo>
                  <a:pt x="741110" y="385748"/>
                </a:lnTo>
                <a:lnTo>
                  <a:pt x="742253" y="385748"/>
                </a:lnTo>
                <a:close/>
                <a:moveTo>
                  <a:pt x="696762" y="385291"/>
                </a:moveTo>
                <a:cubicBezTo>
                  <a:pt x="696610" y="385444"/>
                  <a:pt x="696533" y="385520"/>
                  <a:pt x="696533" y="385520"/>
                </a:cubicBezTo>
                <a:cubicBezTo>
                  <a:pt x="696533" y="385672"/>
                  <a:pt x="696610" y="385748"/>
                  <a:pt x="696762" y="385748"/>
                </a:cubicBezTo>
                <a:lnTo>
                  <a:pt x="696762" y="385520"/>
                </a:lnTo>
                <a:close/>
                <a:moveTo>
                  <a:pt x="686475" y="385291"/>
                </a:moveTo>
                <a:cubicBezTo>
                  <a:pt x="686323" y="385444"/>
                  <a:pt x="686246" y="385520"/>
                  <a:pt x="686246" y="385520"/>
                </a:cubicBezTo>
                <a:cubicBezTo>
                  <a:pt x="686246" y="385672"/>
                  <a:pt x="686170" y="385748"/>
                  <a:pt x="686018" y="385748"/>
                </a:cubicBezTo>
                <a:cubicBezTo>
                  <a:pt x="686018" y="385901"/>
                  <a:pt x="686094" y="386053"/>
                  <a:pt x="686246" y="386206"/>
                </a:cubicBezTo>
                <a:cubicBezTo>
                  <a:pt x="686399" y="386053"/>
                  <a:pt x="686856" y="385825"/>
                  <a:pt x="687618" y="385520"/>
                </a:cubicBezTo>
                <a:cubicBezTo>
                  <a:pt x="687161" y="385367"/>
                  <a:pt x="686780" y="385291"/>
                  <a:pt x="686475" y="385291"/>
                </a:cubicBezTo>
                <a:close/>
                <a:moveTo>
                  <a:pt x="348985" y="385291"/>
                </a:moveTo>
                <a:cubicBezTo>
                  <a:pt x="348833" y="385444"/>
                  <a:pt x="348757" y="385596"/>
                  <a:pt x="348757" y="385748"/>
                </a:cubicBezTo>
                <a:cubicBezTo>
                  <a:pt x="348757" y="385901"/>
                  <a:pt x="348680" y="386053"/>
                  <a:pt x="348528" y="386206"/>
                </a:cubicBezTo>
                <a:cubicBezTo>
                  <a:pt x="348833" y="386206"/>
                  <a:pt x="348985" y="386282"/>
                  <a:pt x="348985" y="386434"/>
                </a:cubicBezTo>
                <a:cubicBezTo>
                  <a:pt x="349137" y="386129"/>
                  <a:pt x="349214" y="385939"/>
                  <a:pt x="349214" y="385863"/>
                </a:cubicBezTo>
                <a:cubicBezTo>
                  <a:pt x="349214" y="385786"/>
                  <a:pt x="349290" y="385596"/>
                  <a:pt x="349442" y="385291"/>
                </a:cubicBezTo>
                <a:close/>
                <a:moveTo>
                  <a:pt x="1833437" y="385063"/>
                </a:moveTo>
                <a:cubicBezTo>
                  <a:pt x="1833285" y="385215"/>
                  <a:pt x="1833209" y="385596"/>
                  <a:pt x="1833209" y="386206"/>
                </a:cubicBezTo>
                <a:cubicBezTo>
                  <a:pt x="1833514" y="386053"/>
                  <a:pt x="1833780" y="385977"/>
                  <a:pt x="1834009" y="385977"/>
                </a:cubicBezTo>
                <a:cubicBezTo>
                  <a:pt x="1834237" y="385977"/>
                  <a:pt x="1834504" y="385901"/>
                  <a:pt x="1834809" y="385748"/>
                </a:cubicBezTo>
                <a:cubicBezTo>
                  <a:pt x="1834809" y="385139"/>
                  <a:pt x="1834352" y="384910"/>
                  <a:pt x="1833437" y="385063"/>
                </a:cubicBezTo>
                <a:close/>
                <a:moveTo>
                  <a:pt x="1271462" y="385063"/>
                </a:moveTo>
                <a:cubicBezTo>
                  <a:pt x="1271310" y="385215"/>
                  <a:pt x="1271234" y="385596"/>
                  <a:pt x="1271234" y="386206"/>
                </a:cubicBezTo>
                <a:cubicBezTo>
                  <a:pt x="1271539" y="386053"/>
                  <a:pt x="1271805" y="385977"/>
                  <a:pt x="1272034" y="385977"/>
                </a:cubicBezTo>
                <a:cubicBezTo>
                  <a:pt x="1272262" y="385977"/>
                  <a:pt x="1272529" y="385901"/>
                  <a:pt x="1272834" y="385748"/>
                </a:cubicBezTo>
                <a:cubicBezTo>
                  <a:pt x="1272834" y="385139"/>
                  <a:pt x="1272377" y="384910"/>
                  <a:pt x="1271462" y="385063"/>
                </a:cubicBezTo>
                <a:close/>
                <a:moveTo>
                  <a:pt x="1059245" y="385063"/>
                </a:moveTo>
                <a:cubicBezTo>
                  <a:pt x="1058636" y="385215"/>
                  <a:pt x="1058102" y="385291"/>
                  <a:pt x="1057645" y="385291"/>
                </a:cubicBezTo>
                <a:cubicBezTo>
                  <a:pt x="1057645" y="385596"/>
                  <a:pt x="1057607" y="385863"/>
                  <a:pt x="1057531" y="386091"/>
                </a:cubicBezTo>
                <a:cubicBezTo>
                  <a:pt x="1057455" y="386320"/>
                  <a:pt x="1057417" y="386587"/>
                  <a:pt x="1057417" y="386891"/>
                </a:cubicBezTo>
                <a:lnTo>
                  <a:pt x="1057874" y="386891"/>
                </a:lnTo>
                <a:cubicBezTo>
                  <a:pt x="1058178" y="386282"/>
                  <a:pt x="1058636" y="385672"/>
                  <a:pt x="1059245" y="385063"/>
                </a:cubicBezTo>
                <a:close/>
                <a:moveTo>
                  <a:pt x="338012" y="385063"/>
                </a:moveTo>
                <a:cubicBezTo>
                  <a:pt x="337860" y="385215"/>
                  <a:pt x="337784" y="385596"/>
                  <a:pt x="337784" y="386206"/>
                </a:cubicBezTo>
                <a:cubicBezTo>
                  <a:pt x="338088" y="386053"/>
                  <a:pt x="338355" y="385977"/>
                  <a:pt x="338584" y="385977"/>
                </a:cubicBezTo>
                <a:cubicBezTo>
                  <a:pt x="338812" y="385977"/>
                  <a:pt x="339079" y="385901"/>
                  <a:pt x="339384" y="385748"/>
                </a:cubicBezTo>
                <a:cubicBezTo>
                  <a:pt x="339384" y="385139"/>
                  <a:pt x="338927" y="384910"/>
                  <a:pt x="338012" y="385063"/>
                </a:cubicBezTo>
                <a:close/>
                <a:moveTo>
                  <a:pt x="161762" y="385063"/>
                </a:moveTo>
                <a:cubicBezTo>
                  <a:pt x="161609" y="385215"/>
                  <a:pt x="161533" y="385520"/>
                  <a:pt x="161533" y="385977"/>
                </a:cubicBezTo>
                <a:cubicBezTo>
                  <a:pt x="161686" y="385977"/>
                  <a:pt x="161838" y="386053"/>
                  <a:pt x="161990" y="386206"/>
                </a:cubicBezTo>
                <a:cubicBezTo>
                  <a:pt x="161990" y="385596"/>
                  <a:pt x="162067" y="385215"/>
                  <a:pt x="162219" y="385063"/>
                </a:cubicBezTo>
                <a:close/>
                <a:moveTo>
                  <a:pt x="1643471" y="384834"/>
                </a:moveTo>
                <a:cubicBezTo>
                  <a:pt x="1643471" y="384986"/>
                  <a:pt x="1643318" y="385139"/>
                  <a:pt x="1643014" y="385291"/>
                </a:cubicBezTo>
                <a:cubicBezTo>
                  <a:pt x="1643623" y="385596"/>
                  <a:pt x="1643928" y="385748"/>
                  <a:pt x="1643928" y="385748"/>
                </a:cubicBezTo>
                <a:cubicBezTo>
                  <a:pt x="1644080" y="385444"/>
                  <a:pt x="1644156" y="385291"/>
                  <a:pt x="1644156" y="385291"/>
                </a:cubicBezTo>
                <a:cubicBezTo>
                  <a:pt x="1644156" y="385291"/>
                  <a:pt x="1643928" y="385139"/>
                  <a:pt x="1643471" y="384834"/>
                </a:cubicBezTo>
                <a:close/>
                <a:moveTo>
                  <a:pt x="1538543" y="384834"/>
                </a:moveTo>
                <a:cubicBezTo>
                  <a:pt x="1538239" y="385748"/>
                  <a:pt x="1538429" y="386129"/>
                  <a:pt x="1539115" y="385977"/>
                </a:cubicBezTo>
                <a:cubicBezTo>
                  <a:pt x="1539801" y="385825"/>
                  <a:pt x="1540296" y="385977"/>
                  <a:pt x="1540601" y="386434"/>
                </a:cubicBezTo>
                <a:cubicBezTo>
                  <a:pt x="1540448" y="385367"/>
                  <a:pt x="1539763" y="384834"/>
                  <a:pt x="1538543" y="384834"/>
                </a:cubicBezTo>
                <a:close/>
                <a:moveTo>
                  <a:pt x="1529856" y="384834"/>
                </a:moveTo>
                <a:lnTo>
                  <a:pt x="1529856" y="385063"/>
                </a:lnTo>
                <a:lnTo>
                  <a:pt x="1530542" y="385063"/>
                </a:lnTo>
                <a:lnTo>
                  <a:pt x="1530314" y="384834"/>
                </a:lnTo>
                <a:close/>
                <a:moveTo>
                  <a:pt x="1490994" y="384834"/>
                </a:moveTo>
                <a:cubicBezTo>
                  <a:pt x="1490537" y="385291"/>
                  <a:pt x="1490309" y="385520"/>
                  <a:pt x="1490309" y="385520"/>
                </a:cubicBezTo>
                <a:cubicBezTo>
                  <a:pt x="1490461" y="385520"/>
                  <a:pt x="1490575" y="385558"/>
                  <a:pt x="1490652" y="385634"/>
                </a:cubicBezTo>
                <a:cubicBezTo>
                  <a:pt x="1490728" y="385710"/>
                  <a:pt x="1490842" y="385748"/>
                  <a:pt x="1490994" y="385748"/>
                </a:cubicBezTo>
                <a:cubicBezTo>
                  <a:pt x="1490994" y="385444"/>
                  <a:pt x="1491071" y="385215"/>
                  <a:pt x="1491223" y="385063"/>
                </a:cubicBezTo>
                <a:close/>
                <a:moveTo>
                  <a:pt x="1480022" y="384834"/>
                </a:moveTo>
                <a:lnTo>
                  <a:pt x="1479565" y="385291"/>
                </a:lnTo>
                <a:lnTo>
                  <a:pt x="1479793" y="385520"/>
                </a:lnTo>
                <a:cubicBezTo>
                  <a:pt x="1479793" y="385367"/>
                  <a:pt x="1479869" y="385139"/>
                  <a:pt x="1480022" y="384834"/>
                </a:cubicBezTo>
                <a:close/>
                <a:moveTo>
                  <a:pt x="1443141" y="384834"/>
                </a:moveTo>
                <a:cubicBezTo>
                  <a:pt x="1443141" y="384986"/>
                  <a:pt x="1443103" y="385101"/>
                  <a:pt x="1443027" y="385177"/>
                </a:cubicBezTo>
                <a:cubicBezTo>
                  <a:pt x="1442950" y="385253"/>
                  <a:pt x="1442912" y="385367"/>
                  <a:pt x="1442912" y="385520"/>
                </a:cubicBezTo>
                <a:lnTo>
                  <a:pt x="1443369" y="385063"/>
                </a:lnTo>
                <a:close/>
                <a:moveTo>
                  <a:pt x="1107937" y="384834"/>
                </a:moveTo>
                <a:cubicBezTo>
                  <a:pt x="1107937" y="384986"/>
                  <a:pt x="1107861" y="385101"/>
                  <a:pt x="1107708" y="385177"/>
                </a:cubicBezTo>
                <a:cubicBezTo>
                  <a:pt x="1107556" y="385253"/>
                  <a:pt x="1107480" y="385444"/>
                  <a:pt x="1107480" y="385748"/>
                </a:cubicBezTo>
                <a:lnTo>
                  <a:pt x="1107937" y="385748"/>
                </a:lnTo>
                <a:cubicBezTo>
                  <a:pt x="1108242" y="385444"/>
                  <a:pt x="1108394" y="385139"/>
                  <a:pt x="1108394" y="384834"/>
                </a:cubicBezTo>
                <a:close/>
                <a:moveTo>
                  <a:pt x="1061074" y="384834"/>
                </a:moveTo>
                <a:cubicBezTo>
                  <a:pt x="1060769" y="385139"/>
                  <a:pt x="1060464" y="385291"/>
                  <a:pt x="1060160" y="385291"/>
                </a:cubicBezTo>
                <a:lnTo>
                  <a:pt x="1060617" y="385748"/>
                </a:lnTo>
                <a:cubicBezTo>
                  <a:pt x="1060769" y="385596"/>
                  <a:pt x="1060884" y="385444"/>
                  <a:pt x="1060960" y="385291"/>
                </a:cubicBezTo>
                <a:cubicBezTo>
                  <a:pt x="1061036" y="385139"/>
                  <a:pt x="1061150" y="384986"/>
                  <a:pt x="1061303" y="384834"/>
                </a:cubicBezTo>
                <a:close/>
                <a:moveTo>
                  <a:pt x="747968" y="384834"/>
                </a:moveTo>
                <a:cubicBezTo>
                  <a:pt x="747664" y="385748"/>
                  <a:pt x="747854" y="386129"/>
                  <a:pt x="748540" y="385977"/>
                </a:cubicBezTo>
                <a:cubicBezTo>
                  <a:pt x="749226" y="385825"/>
                  <a:pt x="749721" y="385977"/>
                  <a:pt x="750026" y="386434"/>
                </a:cubicBezTo>
                <a:cubicBezTo>
                  <a:pt x="749873" y="385367"/>
                  <a:pt x="749188" y="384834"/>
                  <a:pt x="747968" y="384834"/>
                </a:cubicBezTo>
                <a:close/>
                <a:moveTo>
                  <a:pt x="739282" y="384834"/>
                </a:moveTo>
                <a:lnTo>
                  <a:pt x="739282" y="385063"/>
                </a:lnTo>
                <a:lnTo>
                  <a:pt x="739967" y="385063"/>
                </a:lnTo>
                <a:lnTo>
                  <a:pt x="739739" y="384834"/>
                </a:lnTo>
                <a:close/>
                <a:moveTo>
                  <a:pt x="700420" y="384834"/>
                </a:moveTo>
                <a:cubicBezTo>
                  <a:pt x="699962" y="385291"/>
                  <a:pt x="699734" y="385520"/>
                  <a:pt x="699734" y="385520"/>
                </a:cubicBezTo>
                <a:cubicBezTo>
                  <a:pt x="699886" y="385520"/>
                  <a:pt x="700000" y="385558"/>
                  <a:pt x="700077" y="385634"/>
                </a:cubicBezTo>
                <a:cubicBezTo>
                  <a:pt x="700153" y="385710"/>
                  <a:pt x="700267" y="385748"/>
                  <a:pt x="700420" y="385748"/>
                </a:cubicBezTo>
                <a:cubicBezTo>
                  <a:pt x="700420" y="385444"/>
                  <a:pt x="700496" y="385215"/>
                  <a:pt x="700648" y="385063"/>
                </a:cubicBezTo>
                <a:close/>
                <a:moveTo>
                  <a:pt x="689447" y="384834"/>
                </a:moveTo>
                <a:lnTo>
                  <a:pt x="688989" y="385291"/>
                </a:lnTo>
                <a:lnTo>
                  <a:pt x="689218" y="385520"/>
                </a:lnTo>
                <a:cubicBezTo>
                  <a:pt x="689218" y="385367"/>
                  <a:pt x="689294" y="385139"/>
                  <a:pt x="689447" y="384834"/>
                </a:cubicBezTo>
                <a:close/>
                <a:moveTo>
                  <a:pt x="246648" y="384834"/>
                </a:moveTo>
                <a:cubicBezTo>
                  <a:pt x="246801" y="384834"/>
                  <a:pt x="246877" y="384872"/>
                  <a:pt x="246877" y="384948"/>
                </a:cubicBezTo>
                <a:cubicBezTo>
                  <a:pt x="246877" y="385024"/>
                  <a:pt x="246953" y="385063"/>
                  <a:pt x="247106" y="385063"/>
                </a:cubicBezTo>
                <a:lnTo>
                  <a:pt x="247106" y="384834"/>
                </a:lnTo>
                <a:lnTo>
                  <a:pt x="246877" y="384834"/>
                </a:lnTo>
                <a:close/>
                <a:moveTo>
                  <a:pt x="124271" y="384834"/>
                </a:moveTo>
                <a:cubicBezTo>
                  <a:pt x="124119" y="384986"/>
                  <a:pt x="123967" y="385101"/>
                  <a:pt x="123814" y="385177"/>
                </a:cubicBezTo>
                <a:cubicBezTo>
                  <a:pt x="123662" y="385253"/>
                  <a:pt x="123509" y="385367"/>
                  <a:pt x="123357" y="385520"/>
                </a:cubicBezTo>
                <a:lnTo>
                  <a:pt x="123586" y="385520"/>
                </a:lnTo>
                <a:cubicBezTo>
                  <a:pt x="123586" y="385520"/>
                  <a:pt x="123890" y="385367"/>
                  <a:pt x="124500" y="385063"/>
                </a:cubicBezTo>
                <a:cubicBezTo>
                  <a:pt x="124348" y="384910"/>
                  <a:pt x="124271" y="384834"/>
                  <a:pt x="124271" y="384834"/>
                </a:cubicBezTo>
                <a:close/>
                <a:moveTo>
                  <a:pt x="71846" y="384834"/>
                </a:moveTo>
                <a:cubicBezTo>
                  <a:pt x="71846" y="384986"/>
                  <a:pt x="71693" y="385139"/>
                  <a:pt x="71388" y="385291"/>
                </a:cubicBezTo>
                <a:cubicBezTo>
                  <a:pt x="71998" y="385596"/>
                  <a:pt x="72303" y="385748"/>
                  <a:pt x="72303" y="385748"/>
                </a:cubicBezTo>
                <a:cubicBezTo>
                  <a:pt x="72455" y="385444"/>
                  <a:pt x="72532" y="385291"/>
                  <a:pt x="72532" y="385291"/>
                </a:cubicBezTo>
                <a:cubicBezTo>
                  <a:pt x="72532" y="385291"/>
                  <a:pt x="72303" y="385139"/>
                  <a:pt x="71846" y="384834"/>
                </a:cubicBezTo>
                <a:close/>
                <a:moveTo>
                  <a:pt x="136692" y="384682"/>
                </a:moveTo>
                <a:lnTo>
                  <a:pt x="135016" y="385520"/>
                </a:lnTo>
                <a:cubicBezTo>
                  <a:pt x="135320" y="385977"/>
                  <a:pt x="135701" y="386167"/>
                  <a:pt x="136159" y="386091"/>
                </a:cubicBezTo>
                <a:cubicBezTo>
                  <a:pt x="136616" y="386015"/>
                  <a:pt x="137149" y="385901"/>
                  <a:pt x="137759" y="385748"/>
                </a:cubicBezTo>
                <a:cubicBezTo>
                  <a:pt x="137454" y="385444"/>
                  <a:pt x="137302" y="385253"/>
                  <a:pt x="137302" y="385177"/>
                </a:cubicBezTo>
                <a:cubicBezTo>
                  <a:pt x="137302" y="385101"/>
                  <a:pt x="137149" y="384986"/>
                  <a:pt x="136844" y="384834"/>
                </a:cubicBezTo>
                <a:close/>
                <a:moveTo>
                  <a:pt x="1915733" y="384605"/>
                </a:moveTo>
                <a:cubicBezTo>
                  <a:pt x="1915429" y="384758"/>
                  <a:pt x="1915009" y="384910"/>
                  <a:pt x="1914476" y="385063"/>
                </a:cubicBezTo>
                <a:cubicBezTo>
                  <a:pt x="1913943" y="385215"/>
                  <a:pt x="1913523" y="385367"/>
                  <a:pt x="1913219" y="385520"/>
                </a:cubicBezTo>
                <a:cubicBezTo>
                  <a:pt x="1913371" y="385825"/>
                  <a:pt x="1913447" y="385977"/>
                  <a:pt x="1913447" y="385977"/>
                </a:cubicBezTo>
                <a:cubicBezTo>
                  <a:pt x="1913752" y="385977"/>
                  <a:pt x="1914019" y="385939"/>
                  <a:pt x="1914247" y="385863"/>
                </a:cubicBezTo>
                <a:cubicBezTo>
                  <a:pt x="1914476" y="385786"/>
                  <a:pt x="1914819" y="385672"/>
                  <a:pt x="1915276" y="385520"/>
                </a:cubicBezTo>
                <a:cubicBezTo>
                  <a:pt x="1915429" y="385672"/>
                  <a:pt x="1915505" y="385786"/>
                  <a:pt x="1915505" y="385863"/>
                </a:cubicBezTo>
                <a:cubicBezTo>
                  <a:pt x="1915505" y="385939"/>
                  <a:pt x="1915657" y="386129"/>
                  <a:pt x="1915962" y="386434"/>
                </a:cubicBezTo>
                <a:cubicBezTo>
                  <a:pt x="1915962" y="385520"/>
                  <a:pt x="1915886" y="384910"/>
                  <a:pt x="1915733" y="384605"/>
                </a:cubicBezTo>
                <a:close/>
                <a:moveTo>
                  <a:pt x="1865898" y="384605"/>
                </a:moveTo>
                <a:cubicBezTo>
                  <a:pt x="1865898" y="384758"/>
                  <a:pt x="1865860" y="384834"/>
                  <a:pt x="1865784" y="384834"/>
                </a:cubicBezTo>
                <a:cubicBezTo>
                  <a:pt x="1865708" y="384834"/>
                  <a:pt x="1865670" y="384910"/>
                  <a:pt x="1865670" y="385063"/>
                </a:cubicBezTo>
                <a:cubicBezTo>
                  <a:pt x="1865822" y="385367"/>
                  <a:pt x="1866280" y="385596"/>
                  <a:pt x="1867042" y="385748"/>
                </a:cubicBezTo>
                <a:cubicBezTo>
                  <a:pt x="1867042" y="385596"/>
                  <a:pt x="1867194" y="385367"/>
                  <a:pt x="1867499" y="385063"/>
                </a:cubicBezTo>
                <a:cubicBezTo>
                  <a:pt x="1867042" y="385063"/>
                  <a:pt x="1866508" y="384910"/>
                  <a:pt x="1865898" y="384605"/>
                </a:cubicBezTo>
                <a:close/>
                <a:moveTo>
                  <a:pt x="1706412" y="384605"/>
                </a:moveTo>
                <a:cubicBezTo>
                  <a:pt x="1706107" y="384910"/>
                  <a:pt x="1705726" y="385101"/>
                  <a:pt x="1705269" y="385177"/>
                </a:cubicBezTo>
                <a:cubicBezTo>
                  <a:pt x="1704812" y="385253"/>
                  <a:pt x="1704278" y="385444"/>
                  <a:pt x="1703669" y="385748"/>
                </a:cubicBezTo>
                <a:cubicBezTo>
                  <a:pt x="1704278" y="385748"/>
                  <a:pt x="1704812" y="385786"/>
                  <a:pt x="1705269" y="385863"/>
                </a:cubicBezTo>
                <a:cubicBezTo>
                  <a:pt x="1705726" y="385939"/>
                  <a:pt x="1706336" y="385977"/>
                  <a:pt x="1707098" y="385977"/>
                </a:cubicBezTo>
                <a:cubicBezTo>
                  <a:pt x="1706793" y="385672"/>
                  <a:pt x="1706641" y="385444"/>
                  <a:pt x="1706641" y="385291"/>
                </a:cubicBezTo>
                <a:cubicBezTo>
                  <a:pt x="1706641" y="385139"/>
                  <a:pt x="1706564" y="384910"/>
                  <a:pt x="1706412" y="384605"/>
                </a:cubicBezTo>
                <a:close/>
                <a:moveTo>
                  <a:pt x="1528256" y="384605"/>
                </a:moveTo>
                <a:cubicBezTo>
                  <a:pt x="1527952" y="384910"/>
                  <a:pt x="1527799" y="385177"/>
                  <a:pt x="1527799" y="385405"/>
                </a:cubicBezTo>
                <a:cubicBezTo>
                  <a:pt x="1527799" y="385634"/>
                  <a:pt x="1527723" y="385901"/>
                  <a:pt x="1527571" y="386206"/>
                </a:cubicBezTo>
                <a:lnTo>
                  <a:pt x="1528028" y="386206"/>
                </a:lnTo>
                <a:cubicBezTo>
                  <a:pt x="1528028" y="385748"/>
                  <a:pt x="1528256" y="385291"/>
                  <a:pt x="1528714" y="384834"/>
                </a:cubicBezTo>
                <a:cubicBezTo>
                  <a:pt x="1528409" y="384834"/>
                  <a:pt x="1528256" y="384758"/>
                  <a:pt x="1528256" y="384605"/>
                </a:cubicBezTo>
                <a:close/>
                <a:moveTo>
                  <a:pt x="1445198" y="384605"/>
                </a:moveTo>
                <a:lnTo>
                  <a:pt x="1444741" y="384834"/>
                </a:lnTo>
                <a:lnTo>
                  <a:pt x="1444741" y="385063"/>
                </a:lnTo>
                <a:lnTo>
                  <a:pt x="1445198" y="385063"/>
                </a:lnTo>
                <a:lnTo>
                  <a:pt x="1445198" y="384834"/>
                </a:lnTo>
                <a:close/>
                <a:moveTo>
                  <a:pt x="1427368" y="384605"/>
                </a:moveTo>
                <a:cubicBezTo>
                  <a:pt x="1427063" y="384910"/>
                  <a:pt x="1426758" y="385139"/>
                  <a:pt x="1426453" y="385291"/>
                </a:cubicBezTo>
                <a:lnTo>
                  <a:pt x="1426682" y="385520"/>
                </a:lnTo>
                <a:cubicBezTo>
                  <a:pt x="1426834" y="385367"/>
                  <a:pt x="1426986" y="385253"/>
                  <a:pt x="1427139" y="385177"/>
                </a:cubicBezTo>
                <a:cubicBezTo>
                  <a:pt x="1427291" y="385101"/>
                  <a:pt x="1427444" y="384986"/>
                  <a:pt x="1427596" y="384834"/>
                </a:cubicBezTo>
                <a:close/>
                <a:moveTo>
                  <a:pt x="1353758" y="384605"/>
                </a:moveTo>
                <a:cubicBezTo>
                  <a:pt x="1353454" y="384758"/>
                  <a:pt x="1353034" y="384910"/>
                  <a:pt x="1352501" y="385063"/>
                </a:cubicBezTo>
                <a:cubicBezTo>
                  <a:pt x="1351968" y="385215"/>
                  <a:pt x="1351548" y="385367"/>
                  <a:pt x="1351244" y="385520"/>
                </a:cubicBezTo>
                <a:cubicBezTo>
                  <a:pt x="1351396" y="385825"/>
                  <a:pt x="1351472" y="385977"/>
                  <a:pt x="1351472" y="385977"/>
                </a:cubicBezTo>
                <a:cubicBezTo>
                  <a:pt x="1351777" y="385977"/>
                  <a:pt x="1352044" y="385939"/>
                  <a:pt x="1352272" y="385863"/>
                </a:cubicBezTo>
                <a:cubicBezTo>
                  <a:pt x="1352501" y="385786"/>
                  <a:pt x="1352844" y="385672"/>
                  <a:pt x="1353301" y="385520"/>
                </a:cubicBezTo>
                <a:cubicBezTo>
                  <a:pt x="1353454" y="385672"/>
                  <a:pt x="1353530" y="385786"/>
                  <a:pt x="1353530" y="385863"/>
                </a:cubicBezTo>
                <a:cubicBezTo>
                  <a:pt x="1353530" y="385939"/>
                  <a:pt x="1353682" y="386129"/>
                  <a:pt x="1353987" y="386434"/>
                </a:cubicBezTo>
                <a:cubicBezTo>
                  <a:pt x="1353987" y="385520"/>
                  <a:pt x="1353911" y="384910"/>
                  <a:pt x="1353758" y="384605"/>
                </a:cubicBezTo>
                <a:close/>
                <a:moveTo>
                  <a:pt x="1303923" y="384605"/>
                </a:moveTo>
                <a:cubicBezTo>
                  <a:pt x="1303923" y="384758"/>
                  <a:pt x="1303885" y="384834"/>
                  <a:pt x="1303809" y="384834"/>
                </a:cubicBezTo>
                <a:cubicBezTo>
                  <a:pt x="1303733" y="384834"/>
                  <a:pt x="1303695" y="384910"/>
                  <a:pt x="1303695" y="385063"/>
                </a:cubicBezTo>
                <a:cubicBezTo>
                  <a:pt x="1303847" y="385367"/>
                  <a:pt x="1304305" y="385596"/>
                  <a:pt x="1305066" y="385748"/>
                </a:cubicBezTo>
                <a:cubicBezTo>
                  <a:pt x="1305066" y="385596"/>
                  <a:pt x="1305219" y="385367"/>
                  <a:pt x="1305524" y="385063"/>
                </a:cubicBezTo>
                <a:cubicBezTo>
                  <a:pt x="1305066" y="385063"/>
                  <a:pt x="1304533" y="384910"/>
                  <a:pt x="1303923" y="384605"/>
                </a:cubicBezTo>
                <a:close/>
                <a:moveTo>
                  <a:pt x="1051930" y="384605"/>
                </a:moveTo>
                <a:cubicBezTo>
                  <a:pt x="1052235" y="384910"/>
                  <a:pt x="1052159" y="385291"/>
                  <a:pt x="1051701" y="385748"/>
                </a:cubicBezTo>
                <a:cubicBezTo>
                  <a:pt x="1051701" y="385444"/>
                  <a:pt x="1051740" y="385253"/>
                  <a:pt x="1051816" y="385177"/>
                </a:cubicBezTo>
                <a:cubicBezTo>
                  <a:pt x="1051892" y="385101"/>
                  <a:pt x="1051930" y="384910"/>
                  <a:pt x="1051930" y="384605"/>
                </a:cubicBezTo>
                <a:close/>
                <a:moveTo>
                  <a:pt x="989751" y="384605"/>
                </a:moveTo>
                <a:cubicBezTo>
                  <a:pt x="989751" y="384758"/>
                  <a:pt x="989598" y="385139"/>
                  <a:pt x="989294" y="385748"/>
                </a:cubicBezTo>
                <a:cubicBezTo>
                  <a:pt x="989446" y="385596"/>
                  <a:pt x="989675" y="385520"/>
                  <a:pt x="989980" y="385520"/>
                </a:cubicBezTo>
                <a:cubicBezTo>
                  <a:pt x="989827" y="385367"/>
                  <a:pt x="989751" y="385063"/>
                  <a:pt x="989751" y="384605"/>
                </a:cubicBezTo>
                <a:close/>
                <a:moveTo>
                  <a:pt x="737681" y="384605"/>
                </a:moveTo>
                <a:cubicBezTo>
                  <a:pt x="737376" y="384910"/>
                  <a:pt x="737224" y="385177"/>
                  <a:pt x="737224" y="385405"/>
                </a:cubicBezTo>
                <a:cubicBezTo>
                  <a:pt x="737224" y="385634"/>
                  <a:pt x="737148" y="385901"/>
                  <a:pt x="736995" y="386206"/>
                </a:cubicBezTo>
                <a:lnTo>
                  <a:pt x="737453" y="386206"/>
                </a:lnTo>
                <a:cubicBezTo>
                  <a:pt x="737453" y="385748"/>
                  <a:pt x="737681" y="385291"/>
                  <a:pt x="738139" y="384834"/>
                </a:cubicBezTo>
                <a:cubicBezTo>
                  <a:pt x="737834" y="384834"/>
                  <a:pt x="737681" y="384758"/>
                  <a:pt x="737681" y="384605"/>
                </a:cubicBezTo>
                <a:close/>
                <a:moveTo>
                  <a:pt x="572937" y="384605"/>
                </a:moveTo>
                <a:cubicBezTo>
                  <a:pt x="572632" y="384910"/>
                  <a:pt x="572251" y="385101"/>
                  <a:pt x="571794" y="385177"/>
                </a:cubicBezTo>
                <a:cubicBezTo>
                  <a:pt x="571337" y="385253"/>
                  <a:pt x="570803" y="385444"/>
                  <a:pt x="570194" y="385748"/>
                </a:cubicBezTo>
                <a:cubicBezTo>
                  <a:pt x="570803" y="385748"/>
                  <a:pt x="571337" y="385786"/>
                  <a:pt x="571794" y="385863"/>
                </a:cubicBezTo>
                <a:cubicBezTo>
                  <a:pt x="572251" y="385939"/>
                  <a:pt x="572861" y="385977"/>
                  <a:pt x="573623" y="385977"/>
                </a:cubicBezTo>
                <a:cubicBezTo>
                  <a:pt x="573318" y="385672"/>
                  <a:pt x="573166" y="385444"/>
                  <a:pt x="573166" y="385291"/>
                </a:cubicBezTo>
                <a:cubicBezTo>
                  <a:pt x="573166" y="385139"/>
                  <a:pt x="573089" y="384910"/>
                  <a:pt x="572937" y="384605"/>
                </a:cubicBezTo>
                <a:close/>
                <a:moveTo>
                  <a:pt x="420308" y="384605"/>
                </a:moveTo>
                <a:cubicBezTo>
                  <a:pt x="420004" y="384758"/>
                  <a:pt x="419584" y="384910"/>
                  <a:pt x="419051" y="385063"/>
                </a:cubicBezTo>
                <a:cubicBezTo>
                  <a:pt x="418518" y="385215"/>
                  <a:pt x="418098" y="385367"/>
                  <a:pt x="417794" y="385520"/>
                </a:cubicBezTo>
                <a:cubicBezTo>
                  <a:pt x="417946" y="385825"/>
                  <a:pt x="418022" y="385977"/>
                  <a:pt x="418022" y="385977"/>
                </a:cubicBezTo>
                <a:cubicBezTo>
                  <a:pt x="418327" y="385977"/>
                  <a:pt x="418594" y="385939"/>
                  <a:pt x="418822" y="385863"/>
                </a:cubicBezTo>
                <a:cubicBezTo>
                  <a:pt x="419051" y="385786"/>
                  <a:pt x="419394" y="385672"/>
                  <a:pt x="419851" y="385520"/>
                </a:cubicBezTo>
                <a:cubicBezTo>
                  <a:pt x="420004" y="385672"/>
                  <a:pt x="420080" y="385786"/>
                  <a:pt x="420080" y="385863"/>
                </a:cubicBezTo>
                <a:cubicBezTo>
                  <a:pt x="420080" y="385939"/>
                  <a:pt x="420232" y="386129"/>
                  <a:pt x="420537" y="386434"/>
                </a:cubicBezTo>
                <a:cubicBezTo>
                  <a:pt x="420537" y="385520"/>
                  <a:pt x="420461" y="384910"/>
                  <a:pt x="420308" y="384605"/>
                </a:cubicBezTo>
                <a:close/>
                <a:moveTo>
                  <a:pt x="370473" y="384605"/>
                </a:moveTo>
                <a:cubicBezTo>
                  <a:pt x="370473" y="384758"/>
                  <a:pt x="370435" y="384834"/>
                  <a:pt x="370359" y="384834"/>
                </a:cubicBezTo>
                <a:cubicBezTo>
                  <a:pt x="370283" y="384834"/>
                  <a:pt x="370245" y="384910"/>
                  <a:pt x="370245" y="385063"/>
                </a:cubicBezTo>
                <a:cubicBezTo>
                  <a:pt x="370397" y="385367"/>
                  <a:pt x="370855" y="385596"/>
                  <a:pt x="371617" y="385748"/>
                </a:cubicBezTo>
                <a:cubicBezTo>
                  <a:pt x="371617" y="385596"/>
                  <a:pt x="371769" y="385367"/>
                  <a:pt x="372074" y="385063"/>
                </a:cubicBezTo>
                <a:cubicBezTo>
                  <a:pt x="371617" y="385063"/>
                  <a:pt x="371083" y="384910"/>
                  <a:pt x="370473" y="384605"/>
                </a:cubicBezTo>
                <a:close/>
                <a:moveTo>
                  <a:pt x="132501" y="384605"/>
                </a:moveTo>
                <a:cubicBezTo>
                  <a:pt x="132501" y="384910"/>
                  <a:pt x="132425" y="385139"/>
                  <a:pt x="132272" y="385291"/>
                </a:cubicBezTo>
                <a:cubicBezTo>
                  <a:pt x="132882" y="385291"/>
                  <a:pt x="133339" y="385367"/>
                  <a:pt x="133644" y="385520"/>
                </a:cubicBezTo>
                <a:cubicBezTo>
                  <a:pt x="133644" y="385215"/>
                  <a:pt x="133796" y="385063"/>
                  <a:pt x="134101" y="385063"/>
                </a:cubicBezTo>
                <a:cubicBezTo>
                  <a:pt x="133796" y="384910"/>
                  <a:pt x="133530" y="384834"/>
                  <a:pt x="133301" y="384834"/>
                </a:cubicBezTo>
                <a:cubicBezTo>
                  <a:pt x="133072" y="384834"/>
                  <a:pt x="132806" y="384758"/>
                  <a:pt x="132501" y="384605"/>
                </a:cubicBezTo>
                <a:close/>
                <a:moveTo>
                  <a:pt x="1440116" y="384394"/>
                </a:moveTo>
                <a:lnTo>
                  <a:pt x="1440055" y="384948"/>
                </a:lnTo>
                <a:cubicBezTo>
                  <a:pt x="1439826" y="385329"/>
                  <a:pt x="1440169" y="385596"/>
                  <a:pt x="1441083" y="385748"/>
                </a:cubicBezTo>
                <a:close/>
                <a:moveTo>
                  <a:pt x="1943394" y="384377"/>
                </a:moveTo>
                <a:cubicBezTo>
                  <a:pt x="1943241" y="384529"/>
                  <a:pt x="1943089" y="384643"/>
                  <a:pt x="1942937" y="384720"/>
                </a:cubicBezTo>
                <a:cubicBezTo>
                  <a:pt x="1942784" y="384796"/>
                  <a:pt x="1942632" y="384910"/>
                  <a:pt x="1942480" y="385063"/>
                </a:cubicBezTo>
                <a:cubicBezTo>
                  <a:pt x="1942327" y="385215"/>
                  <a:pt x="1942327" y="385291"/>
                  <a:pt x="1942480" y="385291"/>
                </a:cubicBezTo>
                <a:cubicBezTo>
                  <a:pt x="1942784" y="385291"/>
                  <a:pt x="1943241" y="385139"/>
                  <a:pt x="1943851" y="384834"/>
                </a:cubicBezTo>
                <a:cubicBezTo>
                  <a:pt x="1943851" y="384682"/>
                  <a:pt x="1943775" y="384605"/>
                  <a:pt x="1943623" y="384605"/>
                </a:cubicBezTo>
                <a:cubicBezTo>
                  <a:pt x="1943470" y="384605"/>
                  <a:pt x="1943394" y="384529"/>
                  <a:pt x="1943394" y="384377"/>
                </a:cubicBezTo>
                <a:close/>
                <a:moveTo>
                  <a:pt x="1905446" y="384377"/>
                </a:moveTo>
                <a:cubicBezTo>
                  <a:pt x="1905294" y="384834"/>
                  <a:pt x="1905180" y="385291"/>
                  <a:pt x="1905103" y="385748"/>
                </a:cubicBezTo>
                <a:cubicBezTo>
                  <a:pt x="1905027" y="386206"/>
                  <a:pt x="1904761" y="386815"/>
                  <a:pt x="1904303" y="387577"/>
                </a:cubicBezTo>
                <a:cubicBezTo>
                  <a:pt x="1905065" y="387272"/>
                  <a:pt x="1905637" y="387006"/>
                  <a:pt x="1906018" y="386777"/>
                </a:cubicBezTo>
                <a:cubicBezTo>
                  <a:pt x="1906399" y="386548"/>
                  <a:pt x="1906742" y="386358"/>
                  <a:pt x="1907047" y="386206"/>
                </a:cubicBezTo>
                <a:cubicBezTo>
                  <a:pt x="1907047" y="384986"/>
                  <a:pt x="1906513" y="384377"/>
                  <a:pt x="1905446" y="384377"/>
                </a:cubicBezTo>
                <a:close/>
                <a:moveTo>
                  <a:pt x="1708012" y="384377"/>
                </a:moveTo>
                <a:lnTo>
                  <a:pt x="1708012" y="385063"/>
                </a:lnTo>
                <a:lnTo>
                  <a:pt x="1709384" y="385063"/>
                </a:lnTo>
                <a:cubicBezTo>
                  <a:pt x="1709384" y="384910"/>
                  <a:pt x="1709460" y="384758"/>
                  <a:pt x="1709612" y="384605"/>
                </a:cubicBezTo>
                <a:cubicBezTo>
                  <a:pt x="1709003" y="384605"/>
                  <a:pt x="1708469" y="384529"/>
                  <a:pt x="1708012" y="384377"/>
                </a:cubicBezTo>
                <a:close/>
                <a:moveTo>
                  <a:pt x="1696354" y="384377"/>
                </a:moveTo>
                <a:cubicBezTo>
                  <a:pt x="1696354" y="384682"/>
                  <a:pt x="1696277" y="385063"/>
                  <a:pt x="1696125" y="385520"/>
                </a:cubicBezTo>
                <a:cubicBezTo>
                  <a:pt x="1695973" y="385977"/>
                  <a:pt x="1695820" y="386434"/>
                  <a:pt x="1695668" y="386891"/>
                </a:cubicBezTo>
                <a:cubicBezTo>
                  <a:pt x="1696735" y="387044"/>
                  <a:pt x="1697420" y="386663"/>
                  <a:pt x="1697725" y="385748"/>
                </a:cubicBezTo>
                <a:cubicBezTo>
                  <a:pt x="1697877" y="384834"/>
                  <a:pt x="1697420" y="384377"/>
                  <a:pt x="1696354" y="384377"/>
                </a:cubicBezTo>
                <a:close/>
                <a:moveTo>
                  <a:pt x="1432397" y="384377"/>
                </a:moveTo>
                <a:cubicBezTo>
                  <a:pt x="1431177" y="384834"/>
                  <a:pt x="1430492" y="385177"/>
                  <a:pt x="1430339" y="385405"/>
                </a:cubicBezTo>
                <a:cubicBezTo>
                  <a:pt x="1430187" y="385634"/>
                  <a:pt x="1430263" y="386129"/>
                  <a:pt x="1430568" y="386891"/>
                </a:cubicBezTo>
                <a:cubicBezTo>
                  <a:pt x="1430873" y="386587"/>
                  <a:pt x="1431177" y="386206"/>
                  <a:pt x="1431482" y="385748"/>
                </a:cubicBezTo>
                <a:cubicBezTo>
                  <a:pt x="1431787" y="385291"/>
                  <a:pt x="1432092" y="384834"/>
                  <a:pt x="1432397" y="384377"/>
                </a:cubicBezTo>
                <a:close/>
                <a:moveTo>
                  <a:pt x="1381419" y="384377"/>
                </a:moveTo>
                <a:cubicBezTo>
                  <a:pt x="1381267" y="384529"/>
                  <a:pt x="1381114" y="384643"/>
                  <a:pt x="1380962" y="384720"/>
                </a:cubicBezTo>
                <a:cubicBezTo>
                  <a:pt x="1380809" y="384796"/>
                  <a:pt x="1380657" y="384910"/>
                  <a:pt x="1380504" y="385063"/>
                </a:cubicBezTo>
                <a:cubicBezTo>
                  <a:pt x="1380352" y="385215"/>
                  <a:pt x="1380352" y="385291"/>
                  <a:pt x="1380504" y="385291"/>
                </a:cubicBezTo>
                <a:cubicBezTo>
                  <a:pt x="1380809" y="385291"/>
                  <a:pt x="1381267" y="385139"/>
                  <a:pt x="1381876" y="384834"/>
                </a:cubicBezTo>
                <a:cubicBezTo>
                  <a:pt x="1381876" y="384682"/>
                  <a:pt x="1381800" y="384605"/>
                  <a:pt x="1381648" y="384605"/>
                </a:cubicBezTo>
                <a:cubicBezTo>
                  <a:pt x="1381495" y="384605"/>
                  <a:pt x="1381419" y="384529"/>
                  <a:pt x="1381419" y="384377"/>
                </a:cubicBezTo>
                <a:close/>
                <a:moveTo>
                  <a:pt x="1343471" y="384377"/>
                </a:moveTo>
                <a:cubicBezTo>
                  <a:pt x="1343319" y="384834"/>
                  <a:pt x="1343205" y="385291"/>
                  <a:pt x="1343128" y="385748"/>
                </a:cubicBezTo>
                <a:cubicBezTo>
                  <a:pt x="1343052" y="386206"/>
                  <a:pt x="1342786" y="386815"/>
                  <a:pt x="1342328" y="387577"/>
                </a:cubicBezTo>
                <a:cubicBezTo>
                  <a:pt x="1343090" y="387272"/>
                  <a:pt x="1343662" y="387006"/>
                  <a:pt x="1344043" y="386777"/>
                </a:cubicBezTo>
                <a:cubicBezTo>
                  <a:pt x="1344424" y="386548"/>
                  <a:pt x="1344767" y="386358"/>
                  <a:pt x="1345072" y="386206"/>
                </a:cubicBezTo>
                <a:cubicBezTo>
                  <a:pt x="1345072" y="384986"/>
                  <a:pt x="1344538" y="384377"/>
                  <a:pt x="1343471" y="384377"/>
                </a:cubicBezTo>
                <a:close/>
                <a:moveTo>
                  <a:pt x="991580" y="384377"/>
                </a:moveTo>
                <a:cubicBezTo>
                  <a:pt x="991580" y="384682"/>
                  <a:pt x="991542" y="384910"/>
                  <a:pt x="991465" y="385063"/>
                </a:cubicBezTo>
                <a:cubicBezTo>
                  <a:pt x="991389" y="385215"/>
                  <a:pt x="991351" y="385367"/>
                  <a:pt x="991351" y="385520"/>
                </a:cubicBezTo>
                <a:cubicBezTo>
                  <a:pt x="991504" y="385520"/>
                  <a:pt x="991656" y="385558"/>
                  <a:pt x="991808" y="385634"/>
                </a:cubicBezTo>
                <a:cubicBezTo>
                  <a:pt x="991961" y="385710"/>
                  <a:pt x="992189" y="385748"/>
                  <a:pt x="992494" y="385748"/>
                </a:cubicBezTo>
                <a:cubicBezTo>
                  <a:pt x="992189" y="385444"/>
                  <a:pt x="992037" y="385215"/>
                  <a:pt x="992037" y="385063"/>
                </a:cubicBezTo>
                <a:cubicBezTo>
                  <a:pt x="992037" y="384910"/>
                  <a:pt x="991884" y="384682"/>
                  <a:pt x="991580" y="384377"/>
                </a:cubicBezTo>
                <a:close/>
                <a:moveTo>
                  <a:pt x="913398" y="384377"/>
                </a:moveTo>
                <a:cubicBezTo>
                  <a:pt x="913398" y="384529"/>
                  <a:pt x="913322" y="384605"/>
                  <a:pt x="913170" y="384605"/>
                </a:cubicBezTo>
                <a:cubicBezTo>
                  <a:pt x="913018" y="384605"/>
                  <a:pt x="912941" y="384682"/>
                  <a:pt x="912941" y="384834"/>
                </a:cubicBezTo>
                <a:cubicBezTo>
                  <a:pt x="913246" y="384834"/>
                  <a:pt x="913437" y="384872"/>
                  <a:pt x="913513" y="384948"/>
                </a:cubicBezTo>
                <a:cubicBezTo>
                  <a:pt x="913589" y="385024"/>
                  <a:pt x="913779" y="385063"/>
                  <a:pt x="914084" y="385063"/>
                </a:cubicBezTo>
                <a:lnTo>
                  <a:pt x="914084" y="384834"/>
                </a:lnTo>
                <a:cubicBezTo>
                  <a:pt x="913932" y="384682"/>
                  <a:pt x="913818" y="384605"/>
                  <a:pt x="913741" y="384605"/>
                </a:cubicBezTo>
                <a:cubicBezTo>
                  <a:pt x="913665" y="384605"/>
                  <a:pt x="913551" y="384529"/>
                  <a:pt x="913398" y="384377"/>
                </a:cubicBezTo>
                <a:close/>
                <a:moveTo>
                  <a:pt x="911570" y="384377"/>
                </a:moveTo>
                <a:cubicBezTo>
                  <a:pt x="910960" y="384682"/>
                  <a:pt x="910427" y="384910"/>
                  <a:pt x="909969" y="385063"/>
                </a:cubicBezTo>
                <a:cubicBezTo>
                  <a:pt x="909512" y="385215"/>
                  <a:pt x="909131" y="385367"/>
                  <a:pt x="908826" y="385520"/>
                </a:cubicBezTo>
                <a:cubicBezTo>
                  <a:pt x="908979" y="385672"/>
                  <a:pt x="909055" y="385825"/>
                  <a:pt x="909055" y="385977"/>
                </a:cubicBezTo>
                <a:cubicBezTo>
                  <a:pt x="909360" y="385825"/>
                  <a:pt x="909665" y="385748"/>
                  <a:pt x="909969" y="385748"/>
                </a:cubicBezTo>
                <a:cubicBezTo>
                  <a:pt x="910274" y="385748"/>
                  <a:pt x="910579" y="385672"/>
                  <a:pt x="910884" y="385520"/>
                </a:cubicBezTo>
                <a:cubicBezTo>
                  <a:pt x="910884" y="385672"/>
                  <a:pt x="910922" y="385786"/>
                  <a:pt x="910998" y="385863"/>
                </a:cubicBezTo>
                <a:cubicBezTo>
                  <a:pt x="911074" y="385939"/>
                  <a:pt x="911112" y="386129"/>
                  <a:pt x="911112" y="386434"/>
                </a:cubicBezTo>
                <a:cubicBezTo>
                  <a:pt x="911265" y="386129"/>
                  <a:pt x="911341" y="385825"/>
                  <a:pt x="911341" y="385520"/>
                </a:cubicBezTo>
                <a:cubicBezTo>
                  <a:pt x="911341" y="385215"/>
                  <a:pt x="911417" y="384834"/>
                  <a:pt x="911570" y="384377"/>
                </a:cubicBezTo>
                <a:close/>
                <a:moveTo>
                  <a:pt x="574537" y="384377"/>
                </a:moveTo>
                <a:lnTo>
                  <a:pt x="574537" y="385063"/>
                </a:lnTo>
                <a:lnTo>
                  <a:pt x="575909" y="385063"/>
                </a:lnTo>
                <a:cubicBezTo>
                  <a:pt x="575909" y="384910"/>
                  <a:pt x="575985" y="384758"/>
                  <a:pt x="576137" y="384605"/>
                </a:cubicBezTo>
                <a:cubicBezTo>
                  <a:pt x="575528" y="384605"/>
                  <a:pt x="574994" y="384529"/>
                  <a:pt x="574537" y="384377"/>
                </a:cubicBezTo>
                <a:close/>
                <a:moveTo>
                  <a:pt x="562878" y="384377"/>
                </a:moveTo>
                <a:cubicBezTo>
                  <a:pt x="562878" y="384682"/>
                  <a:pt x="562802" y="385063"/>
                  <a:pt x="562650" y="385520"/>
                </a:cubicBezTo>
                <a:cubicBezTo>
                  <a:pt x="562498" y="385977"/>
                  <a:pt x="562345" y="386434"/>
                  <a:pt x="562193" y="386891"/>
                </a:cubicBezTo>
                <a:cubicBezTo>
                  <a:pt x="563260" y="387044"/>
                  <a:pt x="563945" y="386663"/>
                  <a:pt x="564250" y="385748"/>
                </a:cubicBezTo>
                <a:cubicBezTo>
                  <a:pt x="564403" y="384834"/>
                  <a:pt x="563945" y="384377"/>
                  <a:pt x="562878" y="384377"/>
                </a:cubicBezTo>
                <a:close/>
                <a:moveTo>
                  <a:pt x="447969" y="384377"/>
                </a:moveTo>
                <a:cubicBezTo>
                  <a:pt x="447817" y="384529"/>
                  <a:pt x="447664" y="384643"/>
                  <a:pt x="447512" y="384720"/>
                </a:cubicBezTo>
                <a:cubicBezTo>
                  <a:pt x="447359" y="384796"/>
                  <a:pt x="447207" y="384910"/>
                  <a:pt x="447054" y="385063"/>
                </a:cubicBezTo>
                <a:cubicBezTo>
                  <a:pt x="446902" y="385215"/>
                  <a:pt x="446902" y="385291"/>
                  <a:pt x="447054" y="385291"/>
                </a:cubicBezTo>
                <a:cubicBezTo>
                  <a:pt x="447359" y="385291"/>
                  <a:pt x="447817" y="385139"/>
                  <a:pt x="448426" y="384834"/>
                </a:cubicBezTo>
                <a:cubicBezTo>
                  <a:pt x="448426" y="384682"/>
                  <a:pt x="448350" y="384605"/>
                  <a:pt x="448198" y="384605"/>
                </a:cubicBezTo>
                <a:cubicBezTo>
                  <a:pt x="448045" y="384605"/>
                  <a:pt x="447969" y="384529"/>
                  <a:pt x="447969" y="384377"/>
                </a:cubicBezTo>
                <a:close/>
                <a:moveTo>
                  <a:pt x="410021" y="384377"/>
                </a:moveTo>
                <a:cubicBezTo>
                  <a:pt x="409869" y="384834"/>
                  <a:pt x="409755" y="385291"/>
                  <a:pt x="409678" y="385748"/>
                </a:cubicBezTo>
                <a:cubicBezTo>
                  <a:pt x="409602" y="386206"/>
                  <a:pt x="409336" y="386815"/>
                  <a:pt x="408878" y="387577"/>
                </a:cubicBezTo>
                <a:cubicBezTo>
                  <a:pt x="409640" y="387272"/>
                  <a:pt x="410212" y="387006"/>
                  <a:pt x="410593" y="386777"/>
                </a:cubicBezTo>
                <a:cubicBezTo>
                  <a:pt x="410974" y="386548"/>
                  <a:pt x="411317" y="386358"/>
                  <a:pt x="411621" y="386206"/>
                </a:cubicBezTo>
                <a:cubicBezTo>
                  <a:pt x="411621" y="384986"/>
                  <a:pt x="411088" y="384377"/>
                  <a:pt x="410021" y="384377"/>
                </a:cubicBezTo>
                <a:close/>
                <a:moveTo>
                  <a:pt x="242076" y="384377"/>
                </a:moveTo>
                <a:cubicBezTo>
                  <a:pt x="242076" y="384682"/>
                  <a:pt x="242000" y="384986"/>
                  <a:pt x="241848" y="385291"/>
                </a:cubicBezTo>
                <a:lnTo>
                  <a:pt x="242305" y="385291"/>
                </a:lnTo>
                <a:cubicBezTo>
                  <a:pt x="242458" y="384986"/>
                  <a:pt x="242534" y="384682"/>
                  <a:pt x="242534" y="384377"/>
                </a:cubicBezTo>
                <a:close/>
                <a:moveTo>
                  <a:pt x="153532" y="384377"/>
                </a:moveTo>
                <a:lnTo>
                  <a:pt x="153761" y="384605"/>
                </a:lnTo>
                <a:lnTo>
                  <a:pt x="153761" y="384377"/>
                </a:lnTo>
                <a:close/>
                <a:moveTo>
                  <a:pt x="1766991" y="384148"/>
                </a:moveTo>
                <a:lnTo>
                  <a:pt x="1766991" y="384377"/>
                </a:lnTo>
                <a:lnTo>
                  <a:pt x="1767220" y="384148"/>
                </a:lnTo>
                <a:close/>
                <a:moveTo>
                  <a:pt x="1489623" y="384148"/>
                </a:moveTo>
                <a:cubicBezTo>
                  <a:pt x="1489318" y="384453"/>
                  <a:pt x="1488861" y="384758"/>
                  <a:pt x="1488251" y="385063"/>
                </a:cubicBezTo>
                <a:cubicBezTo>
                  <a:pt x="1488251" y="385367"/>
                  <a:pt x="1488327" y="385520"/>
                  <a:pt x="1488480" y="385520"/>
                </a:cubicBezTo>
                <a:cubicBezTo>
                  <a:pt x="1488785" y="385367"/>
                  <a:pt x="1489051" y="385215"/>
                  <a:pt x="1489280" y="385063"/>
                </a:cubicBezTo>
                <a:cubicBezTo>
                  <a:pt x="1489509" y="384910"/>
                  <a:pt x="1489775" y="384758"/>
                  <a:pt x="1490080" y="384605"/>
                </a:cubicBezTo>
                <a:close/>
                <a:moveTo>
                  <a:pt x="1059931" y="384148"/>
                </a:moveTo>
                <a:cubicBezTo>
                  <a:pt x="1059779" y="384301"/>
                  <a:pt x="1059702" y="384377"/>
                  <a:pt x="1059702" y="384377"/>
                </a:cubicBezTo>
                <a:lnTo>
                  <a:pt x="1059931" y="384377"/>
                </a:lnTo>
                <a:close/>
                <a:moveTo>
                  <a:pt x="901740" y="384148"/>
                </a:moveTo>
                <a:cubicBezTo>
                  <a:pt x="901435" y="384453"/>
                  <a:pt x="901207" y="384643"/>
                  <a:pt x="901054" y="384720"/>
                </a:cubicBezTo>
                <a:cubicBezTo>
                  <a:pt x="900902" y="384796"/>
                  <a:pt x="900673" y="384986"/>
                  <a:pt x="900368" y="385291"/>
                </a:cubicBezTo>
                <a:lnTo>
                  <a:pt x="899683" y="385977"/>
                </a:lnTo>
                <a:cubicBezTo>
                  <a:pt x="899835" y="386282"/>
                  <a:pt x="899987" y="386548"/>
                  <a:pt x="900140" y="386777"/>
                </a:cubicBezTo>
                <a:cubicBezTo>
                  <a:pt x="900292" y="387006"/>
                  <a:pt x="900521" y="387272"/>
                  <a:pt x="900825" y="387577"/>
                </a:cubicBezTo>
                <a:cubicBezTo>
                  <a:pt x="901130" y="387120"/>
                  <a:pt x="901435" y="386777"/>
                  <a:pt x="901740" y="386548"/>
                </a:cubicBezTo>
                <a:cubicBezTo>
                  <a:pt x="902045" y="386320"/>
                  <a:pt x="902349" y="386053"/>
                  <a:pt x="902654" y="385748"/>
                </a:cubicBezTo>
                <a:cubicBezTo>
                  <a:pt x="902349" y="385139"/>
                  <a:pt x="902045" y="384605"/>
                  <a:pt x="901740" y="384148"/>
                </a:cubicBezTo>
                <a:close/>
                <a:moveTo>
                  <a:pt x="699048" y="384148"/>
                </a:moveTo>
                <a:cubicBezTo>
                  <a:pt x="698743" y="384453"/>
                  <a:pt x="698286" y="384758"/>
                  <a:pt x="697676" y="385063"/>
                </a:cubicBezTo>
                <a:cubicBezTo>
                  <a:pt x="697676" y="385367"/>
                  <a:pt x="697752" y="385520"/>
                  <a:pt x="697905" y="385520"/>
                </a:cubicBezTo>
                <a:cubicBezTo>
                  <a:pt x="698210" y="385367"/>
                  <a:pt x="698476" y="385215"/>
                  <a:pt x="698705" y="385063"/>
                </a:cubicBezTo>
                <a:cubicBezTo>
                  <a:pt x="698934" y="384910"/>
                  <a:pt x="699200" y="384758"/>
                  <a:pt x="699505" y="384605"/>
                </a:cubicBezTo>
                <a:close/>
                <a:moveTo>
                  <a:pt x="633516" y="384148"/>
                </a:moveTo>
                <a:lnTo>
                  <a:pt x="633516" y="384377"/>
                </a:lnTo>
                <a:lnTo>
                  <a:pt x="633745" y="384148"/>
                </a:lnTo>
                <a:close/>
                <a:moveTo>
                  <a:pt x="292597" y="384148"/>
                </a:moveTo>
                <a:lnTo>
                  <a:pt x="292597" y="384377"/>
                </a:lnTo>
                <a:lnTo>
                  <a:pt x="292826" y="384377"/>
                </a:lnTo>
                <a:close/>
                <a:moveTo>
                  <a:pt x="1594111" y="384025"/>
                </a:moveTo>
                <a:lnTo>
                  <a:pt x="1593865" y="384148"/>
                </a:lnTo>
                <a:lnTo>
                  <a:pt x="1592722" y="384148"/>
                </a:lnTo>
                <a:lnTo>
                  <a:pt x="1592722" y="384605"/>
                </a:lnTo>
                <a:cubicBezTo>
                  <a:pt x="1593179" y="384758"/>
                  <a:pt x="1593712" y="384986"/>
                  <a:pt x="1594322" y="385291"/>
                </a:cubicBezTo>
                <a:cubicBezTo>
                  <a:pt x="1594322" y="384986"/>
                  <a:pt x="1594284" y="384758"/>
                  <a:pt x="1594207" y="384605"/>
                </a:cubicBezTo>
                <a:close/>
                <a:moveTo>
                  <a:pt x="22486" y="384025"/>
                </a:moveTo>
                <a:lnTo>
                  <a:pt x="22240" y="384148"/>
                </a:lnTo>
                <a:lnTo>
                  <a:pt x="21097" y="384148"/>
                </a:lnTo>
                <a:lnTo>
                  <a:pt x="21097" y="384605"/>
                </a:lnTo>
                <a:cubicBezTo>
                  <a:pt x="21554" y="384758"/>
                  <a:pt x="22087" y="384986"/>
                  <a:pt x="22697" y="385291"/>
                </a:cubicBezTo>
                <a:cubicBezTo>
                  <a:pt x="22697" y="384986"/>
                  <a:pt x="22659" y="384758"/>
                  <a:pt x="22582" y="384605"/>
                </a:cubicBezTo>
                <a:close/>
                <a:moveTo>
                  <a:pt x="1662444" y="383920"/>
                </a:moveTo>
                <a:cubicBezTo>
                  <a:pt x="1662292" y="384224"/>
                  <a:pt x="1662216" y="384453"/>
                  <a:pt x="1662216" y="384605"/>
                </a:cubicBezTo>
                <a:lnTo>
                  <a:pt x="1662064" y="385063"/>
                </a:lnTo>
                <a:lnTo>
                  <a:pt x="1664045" y="385063"/>
                </a:lnTo>
                <a:cubicBezTo>
                  <a:pt x="1663435" y="384758"/>
                  <a:pt x="1662902" y="384377"/>
                  <a:pt x="1662444" y="383920"/>
                </a:cubicBezTo>
                <a:close/>
                <a:moveTo>
                  <a:pt x="252478" y="383920"/>
                </a:moveTo>
                <a:cubicBezTo>
                  <a:pt x="252402" y="383767"/>
                  <a:pt x="251983" y="383843"/>
                  <a:pt x="251220" y="384148"/>
                </a:cubicBezTo>
                <a:lnTo>
                  <a:pt x="252552" y="384814"/>
                </a:lnTo>
                <a:close/>
                <a:moveTo>
                  <a:pt x="90820" y="383920"/>
                </a:moveTo>
                <a:cubicBezTo>
                  <a:pt x="90667" y="384224"/>
                  <a:pt x="90591" y="384453"/>
                  <a:pt x="90591" y="384605"/>
                </a:cubicBezTo>
                <a:lnTo>
                  <a:pt x="90438" y="385063"/>
                </a:lnTo>
                <a:lnTo>
                  <a:pt x="92420" y="385063"/>
                </a:lnTo>
                <a:cubicBezTo>
                  <a:pt x="91810" y="384758"/>
                  <a:pt x="91277" y="384377"/>
                  <a:pt x="90820" y="383920"/>
                </a:cubicBezTo>
                <a:close/>
                <a:moveTo>
                  <a:pt x="897115" y="383751"/>
                </a:moveTo>
                <a:lnTo>
                  <a:pt x="896368" y="384605"/>
                </a:lnTo>
                <a:cubicBezTo>
                  <a:pt x="896444" y="384910"/>
                  <a:pt x="896558" y="385444"/>
                  <a:pt x="896711" y="386206"/>
                </a:cubicBezTo>
                <a:cubicBezTo>
                  <a:pt x="896863" y="385596"/>
                  <a:pt x="896939" y="385101"/>
                  <a:pt x="896939" y="384720"/>
                </a:cubicBezTo>
                <a:close/>
                <a:moveTo>
                  <a:pt x="1870242" y="383691"/>
                </a:moveTo>
                <a:cubicBezTo>
                  <a:pt x="1870090" y="384148"/>
                  <a:pt x="1870013" y="384529"/>
                  <a:pt x="1870013" y="384834"/>
                </a:cubicBezTo>
                <a:cubicBezTo>
                  <a:pt x="1869861" y="384986"/>
                  <a:pt x="1869632" y="385139"/>
                  <a:pt x="1869327" y="385291"/>
                </a:cubicBezTo>
                <a:cubicBezTo>
                  <a:pt x="1869023" y="385444"/>
                  <a:pt x="1868642" y="385672"/>
                  <a:pt x="1868185" y="385977"/>
                </a:cubicBezTo>
                <a:lnTo>
                  <a:pt x="1870928" y="385977"/>
                </a:lnTo>
                <a:cubicBezTo>
                  <a:pt x="1870928" y="385825"/>
                  <a:pt x="1870966" y="385710"/>
                  <a:pt x="1871042" y="385634"/>
                </a:cubicBezTo>
                <a:cubicBezTo>
                  <a:pt x="1871118" y="385558"/>
                  <a:pt x="1871156" y="385444"/>
                  <a:pt x="1871156" y="385291"/>
                </a:cubicBezTo>
                <a:cubicBezTo>
                  <a:pt x="1871004" y="384986"/>
                  <a:pt x="1870890" y="384758"/>
                  <a:pt x="1870813" y="384605"/>
                </a:cubicBezTo>
                <a:cubicBezTo>
                  <a:pt x="1870737" y="384453"/>
                  <a:pt x="1870547" y="384148"/>
                  <a:pt x="1870242" y="383691"/>
                </a:cubicBezTo>
                <a:close/>
                <a:moveTo>
                  <a:pt x="1780250" y="383691"/>
                </a:moveTo>
                <a:cubicBezTo>
                  <a:pt x="1780097" y="383996"/>
                  <a:pt x="1780021" y="384224"/>
                  <a:pt x="1780021" y="384377"/>
                </a:cubicBezTo>
                <a:cubicBezTo>
                  <a:pt x="1780021" y="384529"/>
                  <a:pt x="1779945" y="384758"/>
                  <a:pt x="1779793" y="385063"/>
                </a:cubicBezTo>
                <a:lnTo>
                  <a:pt x="1780936" y="385063"/>
                </a:lnTo>
                <a:cubicBezTo>
                  <a:pt x="1780631" y="384605"/>
                  <a:pt x="1780631" y="384148"/>
                  <a:pt x="1780936" y="383691"/>
                </a:cubicBezTo>
                <a:close/>
                <a:moveTo>
                  <a:pt x="1475450" y="383691"/>
                </a:moveTo>
                <a:cubicBezTo>
                  <a:pt x="1475297" y="383843"/>
                  <a:pt x="1475221" y="383920"/>
                  <a:pt x="1475221" y="383920"/>
                </a:cubicBezTo>
                <a:cubicBezTo>
                  <a:pt x="1475373" y="383920"/>
                  <a:pt x="1475373" y="383996"/>
                  <a:pt x="1475221" y="384148"/>
                </a:cubicBezTo>
                <a:cubicBezTo>
                  <a:pt x="1475373" y="383996"/>
                  <a:pt x="1475450" y="383843"/>
                  <a:pt x="1475450" y="383691"/>
                </a:cubicBezTo>
                <a:close/>
                <a:moveTo>
                  <a:pt x="1308267" y="383691"/>
                </a:moveTo>
                <a:cubicBezTo>
                  <a:pt x="1308115" y="384148"/>
                  <a:pt x="1308038" y="384529"/>
                  <a:pt x="1308038" y="384834"/>
                </a:cubicBezTo>
                <a:cubicBezTo>
                  <a:pt x="1307886" y="384986"/>
                  <a:pt x="1307657" y="385139"/>
                  <a:pt x="1307352" y="385291"/>
                </a:cubicBezTo>
                <a:cubicBezTo>
                  <a:pt x="1307048" y="385444"/>
                  <a:pt x="1306667" y="385672"/>
                  <a:pt x="1306210" y="385977"/>
                </a:cubicBezTo>
                <a:lnTo>
                  <a:pt x="1308953" y="385977"/>
                </a:lnTo>
                <a:cubicBezTo>
                  <a:pt x="1308953" y="385825"/>
                  <a:pt x="1308991" y="385710"/>
                  <a:pt x="1309067" y="385634"/>
                </a:cubicBezTo>
                <a:cubicBezTo>
                  <a:pt x="1309143" y="385558"/>
                  <a:pt x="1309181" y="385444"/>
                  <a:pt x="1309181" y="385291"/>
                </a:cubicBezTo>
                <a:cubicBezTo>
                  <a:pt x="1309029" y="384986"/>
                  <a:pt x="1308915" y="384758"/>
                  <a:pt x="1308838" y="384605"/>
                </a:cubicBezTo>
                <a:cubicBezTo>
                  <a:pt x="1308762" y="384453"/>
                  <a:pt x="1308572" y="384148"/>
                  <a:pt x="1308267" y="383691"/>
                </a:cubicBezTo>
                <a:close/>
                <a:moveTo>
                  <a:pt x="1099936" y="383691"/>
                </a:moveTo>
                <a:cubicBezTo>
                  <a:pt x="1099784" y="383691"/>
                  <a:pt x="1099555" y="383843"/>
                  <a:pt x="1099250" y="384148"/>
                </a:cubicBezTo>
                <a:lnTo>
                  <a:pt x="1099250" y="384377"/>
                </a:lnTo>
                <a:cubicBezTo>
                  <a:pt x="1099555" y="384072"/>
                  <a:pt x="1099860" y="383920"/>
                  <a:pt x="1100165" y="383920"/>
                </a:cubicBezTo>
                <a:cubicBezTo>
                  <a:pt x="1100012" y="383767"/>
                  <a:pt x="1099936" y="383691"/>
                  <a:pt x="1099936" y="383691"/>
                </a:cubicBezTo>
                <a:close/>
                <a:moveTo>
                  <a:pt x="1043015" y="383691"/>
                </a:moveTo>
                <a:cubicBezTo>
                  <a:pt x="1043015" y="383843"/>
                  <a:pt x="1043167" y="383920"/>
                  <a:pt x="1043472" y="383920"/>
                </a:cubicBezTo>
                <a:lnTo>
                  <a:pt x="1043472" y="383691"/>
                </a:lnTo>
                <a:close/>
                <a:moveTo>
                  <a:pt x="987236" y="383691"/>
                </a:moveTo>
                <a:lnTo>
                  <a:pt x="987008" y="383920"/>
                </a:lnTo>
                <a:lnTo>
                  <a:pt x="987236" y="383920"/>
                </a:lnTo>
                <a:close/>
                <a:moveTo>
                  <a:pt x="684875" y="383691"/>
                </a:moveTo>
                <a:cubicBezTo>
                  <a:pt x="684722" y="383843"/>
                  <a:pt x="684646" y="383920"/>
                  <a:pt x="684646" y="383920"/>
                </a:cubicBezTo>
                <a:cubicBezTo>
                  <a:pt x="684799" y="383920"/>
                  <a:pt x="684799" y="383996"/>
                  <a:pt x="684646" y="384148"/>
                </a:cubicBezTo>
                <a:cubicBezTo>
                  <a:pt x="684799" y="383996"/>
                  <a:pt x="684875" y="383843"/>
                  <a:pt x="684875" y="383691"/>
                </a:cubicBezTo>
                <a:close/>
                <a:moveTo>
                  <a:pt x="646775" y="383691"/>
                </a:moveTo>
                <a:cubicBezTo>
                  <a:pt x="646622" y="383996"/>
                  <a:pt x="646546" y="384224"/>
                  <a:pt x="646546" y="384377"/>
                </a:cubicBezTo>
                <a:cubicBezTo>
                  <a:pt x="646546" y="384529"/>
                  <a:pt x="646470" y="384758"/>
                  <a:pt x="646318" y="385063"/>
                </a:cubicBezTo>
                <a:lnTo>
                  <a:pt x="647461" y="385063"/>
                </a:lnTo>
                <a:cubicBezTo>
                  <a:pt x="647156" y="384605"/>
                  <a:pt x="647156" y="384148"/>
                  <a:pt x="647461" y="383691"/>
                </a:cubicBezTo>
                <a:close/>
                <a:moveTo>
                  <a:pt x="374817" y="383691"/>
                </a:moveTo>
                <a:cubicBezTo>
                  <a:pt x="374664" y="384148"/>
                  <a:pt x="374588" y="384529"/>
                  <a:pt x="374588" y="384834"/>
                </a:cubicBezTo>
                <a:cubicBezTo>
                  <a:pt x="374436" y="384986"/>
                  <a:pt x="374207" y="385139"/>
                  <a:pt x="373903" y="385291"/>
                </a:cubicBezTo>
                <a:cubicBezTo>
                  <a:pt x="373598" y="385444"/>
                  <a:pt x="373217" y="385672"/>
                  <a:pt x="372759" y="385977"/>
                </a:cubicBezTo>
                <a:lnTo>
                  <a:pt x="375503" y="385977"/>
                </a:lnTo>
                <a:cubicBezTo>
                  <a:pt x="375503" y="385825"/>
                  <a:pt x="375541" y="385710"/>
                  <a:pt x="375617" y="385634"/>
                </a:cubicBezTo>
                <a:cubicBezTo>
                  <a:pt x="375693" y="385558"/>
                  <a:pt x="375731" y="385444"/>
                  <a:pt x="375731" y="385291"/>
                </a:cubicBezTo>
                <a:cubicBezTo>
                  <a:pt x="375579" y="384986"/>
                  <a:pt x="375465" y="384758"/>
                  <a:pt x="375388" y="384605"/>
                </a:cubicBezTo>
                <a:cubicBezTo>
                  <a:pt x="375312" y="384453"/>
                  <a:pt x="375122" y="384148"/>
                  <a:pt x="374817" y="383691"/>
                </a:cubicBezTo>
                <a:close/>
                <a:moveTo>
                  <a:pt x="290997" y="383691"/>
                </a:moveTo>
                <a:lnTo>
                  <a:pt x="291226" y="383920"/>
                </a:lnTo>
                <a:lnTo>
                  <a:pt x="291683" y="383920"/>
                </a:lnTo>
                <a:lnTo>
                  <a:pt x="291683" y="383691"/>
                </a:lnTo>
                <a:close/>
                <a:moveTo>
                  <a:pt x="244820" y="383691"/>
                </a:moveTo>
                <a:lnTo>
                  <a:pt x="244362" y="384148"/>
                </a:lnTo>
                <a:lnTo>
                  <a:pt x="244591" y="384148"/>
                </a:lnTo>
                <a:cubicBezTo>
                  <a:pt x="244743" y="383996"/>
                  <a:pt x="244820" y="383843"/>
                  <a:pt x="244820" y="383691"/>
                </a:cubicBezTo>
                <a:close/>
                <a:moveTo>
                  <a:pt x="236361" y="383691"/>
                </a:moveTo>
                <a:lnTo>
                  <a:pt x="236361" y="383920"/>
                </a:lnTo>
                <a:lnTo>
                  <a:pt x="236704" y="383920"/>
                </a:lnTo>
                <a:close/>
                <a:moveTo>
                  <a:pt x="159704" y="383691"/>
                </a:moveTo>
                <a:cubicBezTo>
                  <a:pt x="159704" y="383996"/>
                  <a:pt x="159704" y="384148"/>
                  <a:pt x="159704" y="384148"/>
                </a:cubicBezTo>
                <a:lnTo>
                  <a:pt x="160314" y="383691"/>
                </a:lnTo>
                <a:close/>
                <a:moveTo>
                  <a:pt x="140731" y="383691"/>
                </a:moveTo>
                <a:cubicBezTo>
                  <a:pt x="140426" y="384301"/>
                  <a:pt x="140235" y="384796"/>
                  <a:pt x="140159" y="385177"/>
                </a:cubicBezTo>
                <a:cubicBezTo>
                  <a:pt x="140083" y="385558"/>
                  <a:pt x="139892" y="385977"/>
                  <a:pt x="139587" y="386434"/>
                </a:cubicBezTo>
                <a:cubicBezTo>
                  <a:pt x="140045" y="386282"/>
                  <a:pt x="140350" y="386167"/>
                  <a:pt x="140502" y="386091"/>
                </a:cubicBezTo>
                <a:cubicBezTo>
                  <a:pt x="140654" y="386015"/>
                  <a:pt x="140883" y="385901"/>
                  <a:pt x="141188" y="385748"/>
                </a:cubicBezTo>
                <a:cubicBezTo>
                  <a:pt x="141035" y="385444"/>
                  <a:pt x="140959" y="385139"/>
                  <a:pt x="140959" y="384834"/>
                </a:cubicBezTo>
                <a:cubicBezTo>
                  <a:pt x="140959" y="384529"/>
                  <a:pt x="140883" y="384148"/>
                  <a:pt x="140731" y="383691"/>
                </a:cubicBezTo>
                <a:close/>
                <a:moveTo>
                  <a:pt x="1652615" y="383462"/>
                </a:moveTo>
                <a:cubicBezTo>
                  <a:pt x="1652310" y="384224"/>
                  <a:pt x="1652272" y="384567"/>
                  <a:pt x="1652500" y="384491"/>
                </a:cubicBezTo>
                <a:cubicBezTo>
                  <a:pt x="1652729" y="384415"/>
                  <a:pt x="1652996" y="384453"/>
                  <a:pt x="1653301" y="384605"/>
                </a:cubicBezTo>
                <a:cubicBezTo>
                  <a:pt x="1653301" y="384910"/>
                  <a:pt x="1653262" y="385101"/>
                  <a:pt x="1653186" y="385177"/>
                </a:cubicBezTo>
                <a:cubicBezTo>
                  <a:pt x="1653110" y="385253"/>
                  <a:pt x="1653072" y="385444"/>
                  <a:pt x="1653072" y="385748"/>
                </a:cubicBezTo>
                <a:lnTo>
                  <a:pt x="1651472" y="385748"/>
                </a:lnTo>
                <a:cubicBezTo>
                  <a:pt x="1651472" y="386053"/>
                  <a:pt x="1651434" y="386320"/>
                  <a:pt x="1651357" y="386548"/>
                </a:cubicBezTo>
                <a:cubicBezTo>
                  <a:pt x="1651281" y="386777"/>
                  <a:pt x="1651167" y="387120"/>
                  <a:pt x="1651015" y="387577"/>
                </a:cubicBezTo>
                <a:cubicBezTo>
                  <a:pt x="1651319" y="387577"/>
                  <a:pt x="1651662" y="387501"/>
                  <a:pt x="1652043" y="387349"/>
                </a:cubicBezTo>
                <a:cubicBezTo>
                  <a:pt x="1652424" y="387196"/>
                  <a:pt x="1652843" y="387120"/>
                  <a:pt x="1653301" y="387120"/>
                </a:cubicBezTo>
                <a:cubicBezTo>
                  <a:pt x="1653148" y="386663"/>
                  <a:pt x="1653072" y="386206"/>
                  <a:pt x="1653072" y="385748"/>
                </a:cubicBezTo>
                <a:cubicBezTo>
                  <a:pt x="1653224" y="385596"/>
                  <a:pt x="1653758" y="385291"/>
                  <a:pt x="1654672" y="384834"/>
                </a:cubicBezTo>
                <a:cubicBezTo>
                  <a:pt x="1654215" y="384682"/>
                  <a:pt x="1653758" y="384605"/>
                  <a:pt x="1653301" y="384605"/>
                </a:cubicBezTo>
                <a:cubicBezTo>
                  <a:pt x="1653148" y="384453"/>
                  <a:pt x="1653072" y="384301"/>
                  <a:pt x="1653072" y="384148"/>
                </a:cubicBezTo>
                <a:cubicBezTo>
                  <a:pt x="1653072" y="383996"/>
                  <a:pt x="1652920" y="383767"/>
                  <a:pt x="1652615" y="383462"/>
                </a:cubicBezTo>
                <a:close/>
                <a:moveTo>
                  <a:pt x="1650329" y="383462"/>
                </a:moveTo>
                <a:cubicBezTo>
                  <a:pt x="1650176" y="383615"/>
                  <a:pt x="1650024" y="383691"/>
                  <a:pt x="1649872" y="383691"/>
                </a:cubicBezTo>
                <a:cubicBezTo>
                  <a:pt x="1649719" y="383996"/>
                  <a:pt x="1649681" y="384262"/>
                  <a:pt x="1649757" y="384491"/>
                </a:cubicBezTo>
                <a:cubicBezTo>
                  <a:pt x="1649833" y="384720"/>
                  <a:pt x="1649795" y="384986"/>
                  <a:pt x="1649643" y="385291"/>
                </a:cubicBezTo>
                <a:lnTo>
                  <a:pt x="1650740" y="385108"/>
                </a:lnTo>
                <a:lnTo>
                  <a:pt x="1650557" y="384377"/>
                </a:lnTo>
                <a:cubicBezTo>
                  <a:pt x="1650405" y="384072"/>
                  <a:pt x="1650329" y="383767"/>
                  <a:pt x="1650329" y="383462"/>
                </a:cubicBezTo>
                <a:close/>
                <a:moveTo>
                  <a:pt x="1538315" y="383462"/>
                </a:moveTo>
                <a:lnTo>
                  <a:pt x="1538315" y="383920"/>
                </a:lnTo>
                <a:lnTo>
                  <a:pt x="1538543" y="383920"/>
                </a:lnTo>
                <a:cubicBezTo>
                  <a:pt x="1538543" y="383615"/>
                  <a:pt x="1538467" y="383462"/>
                  <a:pt x="1538315" y="383462"/>
                </a:cubicBezTo>
                <a:close/>
                <a:moveTo>
                  <a:pt x="1054216" y="383462"/>
                </a:moveTo>
                <a:cubicBezTo>
                  <a:pt x="1053911" y="383615"/>
                  <a:pt x="1053530" y="383691"/>
                  <a:pt x="1053073" y="383691"/>
                </a:cubicBezTo>
                <a:cubicBezTo>
                  <a:pt x="1053073" y="383843"/>
                  <a:pt x="1052997" y="383996"/>
                  <a:pt x="1052844" y="384148"/>
                </a:cubicBezTo>
                <a:lnTo>
                  <a:pt x="1053988" y="384148"/>
                </a:lnTo>
                <a:cubicBezTo>
                  <a:pt x="1054140" y="383996"/>
                  <a:pt x="1054216" y="383767"/>
                  <a:pt x="1054216" y="383462"/>
                </a:cubicBezTo>
                <a:close/>
                <a:moveTo>
                  <a:pt x="747740" y="383462"/>
                </a:moveTo>
                <a:lnTo>
                  <a:pt x="747740" y="383920"/>
                </a:lnTo>
                <a:lnTo>
                  <a:pt x="747968" y="383920"/>
                </a:lnTo>
                <a:cubicBezTo>
                  <a:pt x="747968" y="383615"/>
                  <a:pt x="747892" y="383462"/>
                  <a:pt x="747740" y="383462"/>
                </a:cubicBezTo>
                <a:close/>
                <a:moveTo>
                  <a:pt x="80990" y="383462"/>
                </a:moveTo>
                <a:cubicBezTo>
                  <a:pt x="80685" y="384224"/>
                  <a:pt x="80647" y="384567"/>
                  <a:pt x="80875" y="384491"/>
                </a:cubicBezTo>
                <a:cubicBezTo>
                  <a:pt x="81104" y="384415"/>
                  <a:pt x="81371" y="384453"/>
                  <a:pt x="81675" y="384605"/>
                </a:cubicBezTo>
                <a:cubicBezTo>
                  <a:pt x="81675" y="384910"/>
                  <a:pt x="81637" y="385101"/>
                  <a:pt x="81561" y="385177"/>
                </a:cubicBezTo>
                <a:cubicBezTo>
                  <a:pt x="81485" y="385253"/>
                  <a:pt x="81447" y="385444"/>
                  <a:pt x="81447" y="385748"/>
                </a:cubicBezTo>
                <a:lnTo>
                  <a:pt x="79847" y="385748"/>
                </a:lnTo>
                <a:cubicBezTo>
                  <a:pt x="79847" y="386053"/>
                  <a:pt x="79809" y="386320"/>
                  <a:pt x="79732" y="386548"/>
                </a:cubicBezTo>
                <a:cubicBezTo>
                  <a:pt x="79656" y="386777"/>
                  <a:pt x="79542" y="387120"/>
                  <a:pt x="79389" y="387577"/>
                </a:cubicBezTo>
                <a:cubicBezTo>
                  <a:pt x="79694" y="387577"/>
                  <a:pt x="80037" y="387501"/>
                  <a:pt x="80418" y="387349"/>
                </a:cubicBezTo>
                <a:cubicBezTo>
                  <a:pt x="80799" y="387196"/>
                  <a:pt x="81218" y="387120"/>
                  <a:pt x="81675" y="387120"/>
                </a:cubicBezTo>
                <a:cubicBezTo>
                  <a:pt x="81523" y="386663"/>
                  <a:pt x="81447" y="386206"/>
                  <a:pt x="81447" y="385748"/>
                </a:cubicBezTo>
                <a:cubicBezTo>
                  <a:pt x="81599" y="385596"/>
                  <a:pt x="82133" y="385291"/>
                  <a:pt x="83047" y="384834"/>
                </a:cubicBezTo>
                <a:cubicBezTo>
                  <a:pt x="82590" y="384682"/>
                  <a:pt x="82133" y="384605"/>
                  <a:pt x="81675" y="384605"/>
                </a:cubicBezTo>
                <a:cubicBezTo>
                  <a:pt x="81523" y="384453"/>
                  <a:pt x="81447" y="384301"/>
                  <a:pt x="81447" y="384148"/>
                </a:cubicBezTo>
                <a:cubicBezTo>
                  <a:pt x="81447" y="383996"/>
                  <a:pt x="81295" y="383767"/>
                  <a:pt x="80990" y="383462"/>
                </a:cubicBezTo>
                <a:close/>
                <a:moveTo>
                  <a:pt x="78704" y="383462"/>
                </a:moveTo>
                <a:cubicBezTo>
                  <a:pt x="78551" y="383615"/>
                  <a:pt x="78399" y="383691"/>
                  <a:pt x="78246" y="383691"/>
                </a:cubicBezTo>
                <a:cubicBezTo>
                  <a:pt x="78094" y="383996"/>
                  <a:pt x="78056" y="384262"/>
                  <a:pt x="78132" y="384491"/>
                </a:cubicBezTo>
                <a:cubicBezTo>
                  <a:pt x="78208" y="384720"/>
                  <a:pt x="78170" y="384986"/>
                  <a:pt x="78018" y="385291"/>
                </a:cubicBezTo>
                <a:lnTo>
                  <a:pt x="79115" y="385108"/>
                </a:lnTo>
                <a:lnTo>
                  <a:pt x="78932" y="384377"/>
                </a:lnTo>
                <a:cubicBezTo>
                  <a:pt x="78780" y="384072"/>
                  <a:pt x="78704" y="383767"/>
                  <a:pt x="78704" y="383462"/>
                </a:cubicBezTo>
                <a:close/>
                <a:moveTo>
                  <a:pt x="1842810" y="383234"/>
                </a:moveTo>
                <a:cubicBezTo>
                  <a:pt x="1842658" y="383386"/>
                  <a:pt x="1842581" y="383539"/>
                  <a:pt x="1842581" y="383691"/>
                </a:cubicBezTo>
                <a:cubicBezTo>
                  <a:pt x="1842581" y="383843"/>
                  <a:pt x="1842429" y="384072"/>
                  <a:pt x="1842124" y="384377"/>
                </a:cubicBezTo>
                <a:lnTo>
                  <a:pt x="1842581" y="384377"/>
                </a:lnTo>
                <a:cubicBezTo>
                  <a:pt x="1842581" y="384224"/>
                  <a:pt x="1842696" y="384072"/>
                  <a:pt x="1842924" y="383920"/>
                </a:cubicBezTo>
                <a:cubicBezTo>
                  <a:pt x="1843153" y="383767"/>
                  <a:pt x="1843343" y="383615"/>
                  <a:pt x="1843496" y="383462"/>
                </a:cubicBezTo>
                <a:cubicBezTo>
                  <a:pt x="1843343" y="383310"/>
                  <a:pt x="1843115" y="383234"/>
                  <a:pt x="1842810" y="383234"/>
                </a:cubicBezTo>
                <a:close/>
                <a:moveTo>
                  <a:pt x="1775906" y="383234"/>
                </a:moveTo>
                <a:cubicBezTo>
                  <a:pt x="1775449" y="383386"/>
                  <a:pt x="1774763" y="383691"/>
                  <a:pt x="1773849" y="384148"/>
                </a:cubicBezTo>
                <a:cubicBezTo>
                  <a:pt x="1774154" y="384453"/>
                  <a:pt x="1774344" y="384758"/>
                  <a:pt x="1774420" y="385063"/>
                </a:cubicBezTo>
                <a:cubicBezTo>
                  <a:pt x="1774497" y="385367"/>
                  <a:pt x="1774687" y="385748"/>
                  <a:pt x="1774992" y="386206"/>
                </a:cubicBezTo>
                <a:cubicBezTo>
                  <a:pt x="1775297" y="385596"/>
                  <a:pt x="1775563" y="385101"/>
                  <a:pt x="1775792" y="384720"/>
                </a:cubicBezTo>
                <a:cubicBezTo>
                  <a:pt x="1776021" y="384339"/>
                  <a:pt x="1776287" y="383920"/>
                  <a:pt x="1776592" y="383462"/>
                </a:cubicBezTo>
                <a:cubicBezTo>
                  <a:pt x="1776440" y="383310"/>
                  <a:pt x="1776211" y="383234"/>
                  <a:pt x="1775906" y="383234"/>
                </a:cubicBezTo>
                <a:close/>
                <a:moveTo>
                  <a:pt x="1771334" y="383234"/>
                </a:moveTo>
                <a:cubicBezTo>
                  <a:pt x="1770725" y="383691"/>
                  <a:pt x="1770306" y="384072"/>
                  <a:pt x="1770077" y="384377"/>
                </a:cubicBezTo>
                <a:cubicBezTo>
                  <a:pt x="1769848" y="384682"/>
                  <a:pt x="1769506" y="385139"/>
                  <a:pt x="1769048" y="385748"/>
                </a:cubicBezTo>
                <a:cubicBezTo>
                  <a:pt x="1770877" y="385291"/>
                  <a:pt x="1771639" y="384453"/>
                  <a:pt x="1771334" y="383234"/>
                </a:cubicBezTo>
                <a:close/>
                <a:moveTo>
                  <a:pt x="1644385" y="383234"/>
                </a:moveTo>
                <a:cubicBezTo>
                  <a:pt x="1644690" y="383234"/>
                  <a:pt x="1644919" y="383310"/>
                  <a:pt x="1645071" y="383462"/>
                </a:cubicBezTo>
                <a:lnTo>
                  <a:pt x="1645071" y="383234"/>
                </a:lnTo>
                <a:close/>
                <a:moveTo>
                  <a:pt x="1548144" y="383234"/>
                </a:moveTo>
                <a:cubicBezTo>
                  <a:pt x="1548144" y="383691"/>
                  <a:pt x="1548068" y="383996"/>
                  <a:pt x="1547916" y="384148"/>
                </a:cubicBezTo>
                <a:cubicBezTo>
                  <a:pt x="1547916" y="384301"/>
                  <a:pt x="1548068" y="384377"/>
                  <a:pt x="1548373" y="384377"/>
                </a:cubicBezTo>
                <a:cubicBezTo>
                  <a:pt x="1548525" y="384072"/>
                  <a:pt x="1548602" y="383691"/>
                  <a:pt x="1548602" y="383234"/>
                </a:cubicBezTo>
                <a:close/>
                <a:moveTo>
                  <a:pt x="1536257" y="383234"/>
                </a:moveTo>
                <a:lnTo>
                  <a:pt x="1536486" y="383462"/>
                </a:lnTo>
                <a:lnTo>
                  <a:pt x="1536486" y="383234"/>
                </a:lnTo>
                <a:close/>
                <a:moveTo>
                  <a:pt x="1531685" y="383234"/>
                </a:moveTo>
                <a:lnTo>
                  <a:pt x="1531685" y="383462"/>
                </a:lnTo>
                <a:lnTo>
                  <a:pt x="1532600" y="383462"/>
                </a:lnTo>
                <a:lnTo>
                  <a:pt x="1532600" y="383234"/>
                </a:lnTo>
                <a:close/>
                <a:moveTo>
                  <a:pt x="1479107" y="383234"/>
                </a:moveTo>
                <a:lnTo>
                  <a:pt x="1479336" y="383462"/>
                </a:lnTo>
                <a:lnTo>
                  <a:pt x="1479336" y="383234"/>
                </a:lnTo>
                <a:close/>
                <a:moveTo>
                  <a:pt x="1280835" y="383234"/>
                </a:moveTo>
                <a:cubicBezTo>
                  <a:pt x="1280682" y="383386"/>
                  <a:pt x="1280606" y="383539"/>
                  <a:pt x="1280606" y="383691"/>
                </a:cubicBezTo>
                <a:cubicBezTo>
                  <a:pt x="1280606" y="383843"/>
                  <a:pt x="1280454" y="384072"/>
                  <a:pt x="1280149" y="384377"/>
                </a:cubicBezTo>
                <a:lnTo>
                  <a:pt x="1280606" y="384377"/>
                </a:lnTo>
                <a:cubicBezTo>
                  <a:pt x="1280606" y="384224"/>
                  <a:pt x="1280721" y="384072"/>
                  <a:pt x="1280949" y="383920"/>
                </a:cubicBezTo>
                <a:cubicBezTo>
                  <a:pt x="1281178" y="383767"/>
                  <a:pt x="1281368" y="383615"/>
                  <a:pt x="1281521" y="383462"/>
                </a:cubicBezTo>
                <a:cubicBezTo>
                  <a:pt x="1281368" y="383310"/>
                  <a:pt x="1281140" y="383234"/>
                  <a:pt x="1280835" y="383234"/>
                </a:cubicBezTo>
                <a:close/>
                <a:moveTo>
                  <a:pt x="979464" y="383234"/>
                </a:moveTo>
                <a:lnTo>
                  <a:pt x="979692" y="383462"/>
                </a:lnTo>
                <a:lnTo>
                  <a:pt x="979692" y="383234"/>
                </a:lnTo>
                <a:close/>
                <a:moveTo>
                  <a:pt x="914541" y="383234"/>
                </a:moveTo>
                <a:lnTo>
                  <a:pt x="914541" y="383920"/>
                </a:lnTo>
                <a:lnTo>
                  <a:pt x="914770" y="383920"/>
                </a:lnTo>
                <a:lnTo>
                  <a:pt x="914770" y="383234"/>
                </a:lnTo>
                <a:close/>
                <a:moveTo>
                  <a:pt x="905855" y="383234"/>
                </a:moveTo>
                <a:cubicBezTo>
                  <a:pt x="905397" y="383843"/>
                  <a:pt x="904635" y="384682"/>
                  <a:pt x="903569" y="385748"/>
                </a:cubicBezTo>
                <a:cubicBezTo>
                  <a:pt x="903569" y="385901"/>
                  <a:pt x="903645" y="386053"/>
                  <a:pt x="903797" y="386206"/>
                </a:cubicBezTo>
                <a:cubicBezTo>
                  <a:pt x="904712" y="385901"/>
                  <a:pt x="905321" y="385748"/>
                  <a:pt x="905626" y="385748"/>
                </a:cubicBezTo>
                <a:cubicBezTo>
                  <a:pt x="905931" y="385291"/>
                  <a:pt x="906198" y="384834"/>
                  <a:pt x="906426" y="384377"/>
                </a:cubicBezTo>
                <a:cubicBezTo>
                  <a:pt x="906655" y="383920"/>
                  <a:pt x="906464" y="383539"/>
                  <a:pt x="905855" y="383234"/>
                </a:cubicBezTo>
                <a:close/>
                <a:moveTo>
                  <a:pt x="757570" y="383234"/>
                </a:moveTo>
                <a:cubicBezTo>
                  <a:pt x="757570" y="383691"/>
                  <a:pt x="757493" y="383996"/>
                  <a:pt x="757341" y="384148"/>
                </a:cubicBezTo>
                <a:cubicBezTo>
                  <a:pt x="757341" y="384301"/>
                  <a:pt x="757493" y="384377"/>
                  <a:pt x="757798" y="384377"/>
                </a:cubicBezTo>
                <a:cubicBezTo>
                  <a:pt x="757951" y="384072"/>
                  <a:pt x="758027" y="383691"/>
                  <a:pt x="758027" y="383234"/>
                </a:cubicBezTo>
                <a:close/>
                <a:moveTo>
                  <a:pt x="745682" y="383234"/>
                </a:moveTo>
                <a:lnTo>
                  <a:pt x="745911" y="383462"/>
                </a:lnTo>
                <a:lnTo>
                  <a:pt x="745911" y="383234"/>
                </a:lnTo>
                <a:close/>
                <a:moveTo>
                  <a:pt x="741110" y="383234"/>
                </a:moveTo>
                <a:lnTo>
                  <a:pt x="741110" y="383462"/>
                </a:lnTo>
                <a:lnTo>
                  <a:pt x="742025" y="383462"/>
                </a:lnTo>
                <a:lnTo>
                  <a:pt x="742025" y="383234"/>
                </a:lnTo>
                <a:close/>
                <a:moveTo>
                  <a:pt x="688532" y="383234"/>
                </a:moveTo>
                <a:lnTo>
                  <a:pt x="688761" y="383462"/>
                </a:lnTo>
                <a:lnTo>
                  <a:pt x="688761" y="383234"/>
                </a:lnTo>
                <a:close/>
                <a:moveTo>
                  <a:pt x="642431" y="383234"/>
                </a:moveTo>
                <a:cubicBezTo>
                  <a:pt x="641974" y="383386"/>
                  <a:pt x="641288" y="383691"/>
                  <a:pt x="640374" y="384148"/>
                </a:cubicBezTo>
                <a:cubicBezTo>
                  <a:pt x="640679" y="384453"/>
                  <a:pt x="640869" y="384758"/>
                  <a:pt x="640945" y="385063"/>
                </a:cubicBezTo>
                <a:cubicBezTo>
                  <a:pt x="641022" y="385367"/>
                  <a:pt x="641212" y="385748"/>
                  <a:pt x="641517" y="386206"/>
                </a:cubicBezTo>
                <a:cubicBezTo>
                  <a:pt x="641822" y="385596"/>
                  <a:pt x="642088" y="385101"/>
                  <a:pt x="642317" y="384720"/>
                </a:cubicBezTo>
                <a:cubicBezTo>
                  <a:pt x="642546" y="384339"/>
                  <a:pt x="642812" y="383920"/>
                  <a:pt x="643117" y="383462"/>
                </a:cubicBezTo>
                <a:cubicBezTo>
                  <a:pt x="642965" y="383310"/>
                  <a:pt x="642736" y="383234"/>
                  <a:pt x="642431" y="383234"/>
                </a:cubicBezTo>
                <a:close/>
                <a:moveTo>
                  <a:pt x="637859" y="383234"/>
                </a:moveTo>
                <a:cubicBezTo>
                  <a:pt x="637250" y="383691"/>
                  <a:pt x="636831" y="384072"/>
                  <a:pt x="636602" y="384377"/>
                </a:cubicBezTo>
                <a:cubicBezTo>
                  <a:pt x="636373" y="384682"/>
                  <a:pt x="636030" y="385139"/>
                  <a:pt x="635573" y="385748"/>
                </a:cubicBezTo>
                <a:cubicBezTo>
                  <a:pt x="637402" y="385291"/>
                  <a:pt x="638164" y="384453"/>
                  <a:pt x="637859" y="383234"/>
                </a:cubicBezTo>
                <a:close/>
                <a:moveTo>
                  <a:pt x="347385" y="383234"/>
                </a:moveTo>
                <a:cubicBezTo>
                  <a:pt x="347232" y="383386"/>
                  <a:pt x="347156" y="383539"/>
                  <a:pt x="347156" y="383691"/>
                </a:cubicBezTo>
                <a:cubicBezTo>
                  <a:pt x="347156" y="383843"/>
                  <a:pt x="347004" y="384072"/>
                  <a:pt x="346699" y="384377"/>
                </a:cubicBezTo>
                <a:lnTo>
                  <a:pt x="347156" y="384377"/>
                </a:lnTo>
                <a:cubicBezTo>
                  <a:pt x="347156" y="384224"/>
                  <a:pt x="347271" y="384072"/>
                  <a:pt x="347499" y="383920"/>
                </a:cubicBezTo>
                <a:cubicBezTo>
                  <a:pt x="347728" y="383767"/>
                  <a:pt x="347918" y="383615"/>
                  <a:pt x="348071" y="383462"/>
                </a:cubicBezTo>
                <a:cubicBezTo>
                  <a:pt x="347918" y="383310"/>
                  <a:pt x="347690" y="383234"/>
                  <a:pt x="347385" y="383234"/>
                </a:cubicBezTo>
                <a:close/>
                <a:moveTo>
                  <a:pt x="72760" y="383234"/>
                </a:moveTo>
                <a:cubicBezTo>
                  <a:pt x="73065" y="383234"/>
                  <a:pt x="73293" y="383310"/>
                  <a:pt x="73446" y="383462"/>
                </a:cubicBezTo>
                <a:lnTo>
                  <a:pt x="73446" y="383234"/>
                </a:lnTo>
                <a:close/>
                <a:moveTo>
                  <a:pt x="1710527" y="383119"/>
                </a:moveTo>
                <a:cubicBezTo>
                  <a:pt x="1710527" y="383043"/>
                  <a:pt x="1710374" y="383081"/>
                  <a:pt x="1710070" y="383234"/>
                </a:cubicBezTo>
                <a:cubicBezTo>
                  <a:pt x="1710070" y="383539"/>
                  <a:pt x="1709993" y="383920"/>
                  <a:pt x="1709841" y="384377"/>
                </a:cubicBezTo>
                <a:lnTo>
                  <a:pt x="1710984" y="383234"/>
                </a:lnTo>
                <a:cubicBezTo>
                  <a:pt x="1710679" y="383234"/>
                  <a:pt x="1710527" y="383196"/>
                  <a:pt x="1710527" y="383119"/>
                </a:cubicBezTo>
                <a:close/>
                <a:moveTo>
                  <a:pt x="577052" y="383119"/>
                </a:moveTo>
                <a:cubicBezTo>
                  <a:pt x="577052" y="383043"/>
                  <a:pt x="576899" y="383081"/>
                  <a:pt x="576595" y="383234"/>
                </a:cubicBezTo>
                <a:cubicBezTo>
                  <a:pt x="576595" y="383539"/>
                  <a:pt x="576518" y="383920"/>
                  <a:pt x="576366" y="384377"/>
                </a:cubicBezTo>
                <a:lnTo>
                  <a:pt x="577509" y="383234"/>
                </a:lnTo>
                <a:cubicBezTo>
                  <a:pt x="577204" y="383234"/>
                  <a:pt x="577052" y="383196"/>
                  <a:pt x="577052" y="383119"/>
                </a:cubicBezTo>
                <a:close/>
                <a:moveTo>
                  <a:pt x="1941565" y="383005"/>
                </a:moveTo>
                <a:lnTo>
                  <a:pt x="1941108" y="383462"/>
                </a:lnTo>
                <a:cubicBezTo>
                  <a:pt x="1941413" y="383767"/>
                  <a:pt x="1941565" y="383996"/>
                  <a:pt x="1941565" y="384148"/>
                </a:cubicBezTo>
                <a:cubicBezTo>
                  <a:pt x="1941870" y="383996"/>
                  <a:pt x="1942098" y="383843"/>
                  <a:pt x="1942251" y="383691"/>
                </a:cubicBezTo>
                <a:close/>
                <a:moveTo>
                  <a:pt x="1916190" y="383005"/>
                </a:moveTo>
                <a:cubicBezTo>
                  <a:pt x="1915733" y="383310"/>
                  <a:pt x="1915505" y="383615"/>
                  <a:pt x="1915505" y="383920"/>
                </a:cubicBezTo>
                <a:cubicBezTo>
                  <a:pt x="1915657" y="383920"/>
                  <a:pt x="1915733" y="383996"/>
                  <a:pt x="1915733" y="384148"/>
                </a:cubicBezTo>
                <a:cubicBezTo>
                  <a:pt x="1915886" y="383843"/>
                  <a:pt x="1916190" y="383462"/>
                  <a:pt x="1916648" y="383005"/>
                </a:cubicBezTo>
                <a:close/>
                <a:moveTo>
                  <a:pt x="1910247" y="383005"/>
                </a:moveTo>
                <a:lnTo>
                  <a:pt x="1908190" y="385748"/>
                </a:lnTo>
                <a:lnTo>
                  <a:pt x="1907961" y="385977"/>
                </a:lnTo>
                <a:cubicBezTo>
                  <a:pt x="1907961" y="386129"/>
                  <a:pt x="1908037" y="386206"/>
                  <a:pt x="1908190" y="386206"/>
                </a:cubicBezTo>
                <a:cubicBezTo>
                  <a:pt x="1908190" y="386053"/>
                  <a:pt x="1908266" y="385901"/>
                  <a:pt x="1908418" y="385748"/>
                </a:cubicBezTo>
                <a:lnTo>
                  <a:pt x="1910018" y="385748"/>
                </a:lnTo>
                <a:cubicBezTo>
                  <a:pt x="1910323" y="385291"/>
                  <a:pt x="1910628" y="384834"/>
                  <a:pt x="1910933" y="384377"/>
                </a:cubicBezTo>
                <a:cubicBezTo>
                  <a:pt x="1911237" y="383920"/>
                  <a:pt x="1911009" y="383462"/>
                  <a:pt x="1910247" y="383005"/>
                </a:cubicBezTo>
                <a:close/>
                <a:moveTo>
                  <a:pt x="1866127" y="383005"/>
                </a:moveTo>
                <a:cubicBezTo>
                  <a:pt x="1865975" y="383310"/>
                  <a:pt x="1865746" y="383615"/>
                  <a:pt x="1865441" y="383920"/>
                </a:cubicBezTo>
                <a:lnTo>
                  <a:pt x="1865670" y="383920"/>
                </a:lnTo>
                <a:lnTo>
                  <a:pt x="1866356" y="383234"/>
                </a:lnTo>
                <a:cubicBezTo>
                  <a:pt x="1866203" y="383234"/>
                  <a:pt x="1866127" y="383158"/>
                  <a:pt x="1866127" y="383005"/>
                </a:cubicBezTo>
                <a:close/>
                <a:moveTo>
                  <a:pt x="1863155" y="383005"/>
                </a:moveTo>
                <a:cubicBezTo>
                  <a:pt x="1862850" y="383158"/>
                  <a:pt x="1862622" y="383310"/>
                  <a:pt x="1862469" y="383462"/>
                </a:cubicBezTo>
                <a:cubicBezTo>
                  <a:pt x="1862774" y="383767"/>
                  <a:pt x="1862927" y="383996"/>
                  <a:pt x="1862927" y="384148"/>
                </a:cubicBezTo>
                <a:cubicBezTo>
                  <a:pt x="1863231" y="383996"/>
                  <a:pt x="1863384" y="383920"/>
                  <a:pt x="1863384" y="383920"/>
                </a:cubicBezTo>
                <a:cubicBezTo>
                  <a:pt x="1863079" y="383615"/>
                  <a:pt x="1863003" y="383310"/>
                  <a:pt x="1863155" y="383005"/>
                </a:cubicBezTo>
                <a:close/>
                <a:moveTo>
                  <a:pt x="1590436" y="383005"/>
                </a:moveTo>
                <a:cubicBezTo>
                  <a:pt x="1590131" y="383158"/>
                  <a:pt x="1589826" y="383386"/>
                  <a:pt x="1589521" y="383691"/>
                </a:cubicBezTo>
                <a:cubicBezTo>
                  <a:pt x="1589673" y="383691"/>
                  <a:pt x="1589826" y="383767"/>
                  <a:pt x="1589978" y="383920"/>
                </a:cubicBezTo>
                <a:cubicBezTo>
                  <a:pt x="1590283" y="383615"/>
                  <a:pt x="1590436" y="383462"/>
                  <a:pt x="1590436" y="383462"/>
                </a:cubicBezTo>
                <a:cubicBezTo>
                  <a:pt x="1590436" y="383158"/>
                  <a:pt x="1590436" y="383005"/>
                  <a:pt x="1590436" y="383005"/>
                </a:cubicBezTo>
                <a:close/>
                <a:moveTo>
                  <a:pt x="1484822" y="383005"/>
                </a:moveTo>
                <a:cubicBezTo>
                  <a:pt x="1483451" y="382700"/>
                  <a:pt x="1482231" y="383005"/>
                  <a:pt x="1481165" y="383920"/>
                </a:cubicBezTo>
                <a:cubicBezTo>
                  <a:pt x="1481012" y="384224"/>
                  <a:pt x="1480974" y="384453"/>
                  <a:pt x="1481050" y="384605"/>
                </a:cubicBezTo>
                <a:lnTo>
                  <a:pt x="1481144" y="385169"/>
                </a:lnTo>
                <a:close/>
                <a:moveTo>
                  <a:pt x="1437197" y="383005"/>
                </a:moveTo>
                <a:cubicBezTo>
                  <a:pt x="1437045" y="383005"/>
                  <a:pt x="1436816" y="383158"/>
                  <a:pt x="1436511" y="383462"/>
                </a:cubicBezTo>
                <a:lnTo>
                  <a:pt x="1437197" y="383462"/>
                </a:lnTo>
                <a:close/>
                <a:moveTo>
                  <a:pt x="1379590" y="383005"/>
                </a:moveTo>
                <a:lnTo>
                  <a:pt x="1379133" y="383462"/>
                </a:lnTo>
                <a:cubicBezTo>
                  <a:pt x="1379438" y="383767"/>
                  <a:pt x="1379590" y="383996"/>
                  <a:pt x="1379590" y="384148"/>
                </a:cubicBezTo>
                <a:cubicBezTo>
                  <a:pt x="1379895" y="383996"/>
                  <a:pt x="1380123" y="383843"/>
                  <a:pt x="1380276" y="383691"/>
                </a:cubicBezTo>
                <a:close/>
                <a:moveTo>
                  <a:pt x="1354215" y="383005"/>
                </a:moveTo>
                <a:cubicBezTo>
                  <a:pt x="1353758" y="383310"/>
                  <a:pt x="1353530" y="383615"/>
                  <a:pt x="1353530" y="383920"/>
                </a:cubicBezTo>
                <a:cubicBezTo>
                  <a:pt x="1353682" y="383920"/>
                  <a:pt x="1353758" y="383996"/>
                  <a:pt x="1353758" y="384148"/>
                </a:cubicBezTo>
                <a:cubicBezTo>
                  <a:pt x="1353911" y="383843"/>
                  <a:pt x="1354215" y="383462"/>
                  <a:pt x="1354673" y="383005"/>
                </a:cubicBezTo>
                <a:close/>
                <a:moveTo>
                  <a:pt x="1348272" y="383005"/>
                </a:moveTo>
                <a:lnTo>
                  <a:pt x="1346215" y="385748"/>
                </a:lnTo>
                <a:lnTo>
                  <a:pt x="1345986" y="385977"/>
                </a:lnTo>
                <a:cubicBezTo>
                  <a:pt x="1345986" y="386129"/>
                  <a:pt x="1346062" y="386206"/>
                  <a:pt x="1346215" y="386206"/>
                </a:cubicBezTo>
                <a:cubicBezTo>
                  <a:pt x="1346215" y="386053"/>
                  <a:pt x="1346291" y="385901"/>
                  <a:pt x="1346443" y="385748"/>
                </a:cubicBezTo>
                <a:lnTo>
                  <a:pt x="1348043" y="385748"/>
                </a:lnTo>
                <a:cubicBezTo>
                  <a:pt x="1348348" y="385291"/>
                  <a:pt x="1348653" y="384834"/>
                  <a:pt x="1348958" y="384377"/>
                </a:cubicBezTo>
                <a:cubicBezTo>
                  <a:pt x="1349263" y="383920"/>
                  <a:pt x="1349034" y="383462"/>
                  <a:pt x="1348272" y="383005"/>
                </a:cubicBezTo>
                <a:close/>
                <a:moveTo>
                  <a:pt x="1304152" y="383005"/>
                </a:moveTo>
                <a:cubicBezTo>
                  <a:pt x="1304000" y="383310"/>
                  <a:pt x="1303771" y="383615"/>
                  <a:pt x="1303466" y="383920"/>
                </a:cubicBezTo>
                <a:lnTo>
                  <a:pt x="1303695" y="383920"/>
                </a:lnTo>
                <a:lnTo>
                  <a:pt x="1304381" y="383234"/>
                </a:lnTo>
                <a:cubicBezTo>
                  <a:pt x="1304228" y="383234"/>
                  <a:pt x="1304152" y="383158"/>
                  <a:pt x="1304152" y="383005"/>
                </a:cubicBezTo>
                <a:close/>
                <a:moveTo>
                  <a:pt x="1301180" y="383005"/>
                </a:moveTo>
                <a:cubicBezTo>
                  <a:pt x="1300876" y="383158"/>
                  <a:pt x="1300647" y="383310"/>
                  <a:pt x="1300494" y="383462"/>
                </a:cubicBezTo>
                <a:cubicBezTo>
                  <a:pt x="1300799" y="383767"/>
                  <a:pt x="1300952" y="383996"/>
                  <a:pt x="1300952" y="384148"/>
                </a:cubicBezTo>
                <a:cubicBezTo>
                  <a:pt x="1301256" y="383996"/>
                  <a:pt x="1301409" y="383920"/>
                  <a:pt x="1301409" y="383920"/>
                </a:cubicBezTo>
                <a:cubicBezTo>
                  <a:pt x="1301104" y="383615"/>
                  <a:pt x="1301028" y="383310"/>
                  <a:pt x="1301180" y="383005"/>
                </a:cubicBezTo>
                <a:close/>
                <a:moveTo>
                  <a:pt x="1101536" y="383005"/>
                </a:moveTo>
                <a:lnTo>
                  <a:pt x="1101079" y="383234"/>
                </a:lnTo>
                <a:cubicBezTo>
                  <a:pt x="1101079" y="383386"/>
                  <a:pt x="1101155" y="383462"/>
                  <a:pt x="1101308" y="383462"/>
                </a:cubicBezTo>
                <a:lnTo>
                  <a:pt x="1101308" y="383234"/>
                </a:lnTo>
                <a:close/>
                <a:moveTo>
                  <a:pt x="1051473" y="383005"/>
                </a:moveTo>
                <a:cubicBezTo>
                  <a:pt x="1051320" y="383158"/>
                  <a:pt x="1051320" y="383310"/>
                  <a:pt x="1051473" y="383462"/>
                </a:cubicBezTo>
                <a:cubicBezTo>
                  <a:pt x="1051473" y="383158"/>
                  <a:pt x="1051625" y="383005"/>
                  <a:pt x="1051930" y="383005"/>
                </a:cubicBezTo>
                <a:close/>
                <a:moveTo>
                  <a:pt x="911570" y="383005"/>
                </a:moveTo>
                <a:cubicBezTo>
                  <a:pt x="911265" y="383158"/>
                  <a:pt x="911112" y="383462"/>
                  <a:pt x="911112" y="383920"/>
                </a:cubicBezTo>
                <a:cubicBezTo>
                  <a:pt x="911112" y="384072"/>
                  <a:pt x="911189" y="384148"/>
                  <a:pt x="911341" y="384148"/>
                </a:cubicBezTo>
                <a:cubicBezTo>
                  <a:pt x="911494" y="383843"/>
                  <a:pt x="911608" y="383653"/>
                  <a:pt x="911684" y="383577"/>
                </a:cubicBezTo>
                <a:cubicBezTo>
                  <a:pt x="911760" y="383500"/>
                  <a:pt x="911874" y="383310"/>
                  <a:pt x="912027" y="383005"/>
                </a:cubicBezTo>
                <a:cubicBezTo>
                  <a:pt x="911722" y="383005"/>
                  <a:pt x="911570" y="383005"/>
                  <a:pt x="911570" y="383005"/>
                </a:cubicBezTo>
                <a:close/>
                <a:moveTo>
                  <a:pt x="694247" y="383005"/>
                </a:moveTo>
                <a:cubicBezTo>
                  <a:pt x="692876" y="382700"/>
                  <a:pt x="691656" y="383005"/>
                  <a:pt x="690590" y="383920"/>
                </a:cubicBezTo>
                <a:cubicBezTo>
                  <a:pt x="690437" y="384224"/>
                  <a:pt x="690399" y="384453"/>
                  <a:pt x="690475" y="384605"/>
                </a:cubicBezTo>
                <a:lnTo>
                  <a:pt x="690569" y="385169"/>
                </a:lnTo>
                <a:close/>
                <a:moveTo>
                  <a:pt x="446140" y="383005"/>
                </a:moveTo>
                <a:lnTo>
                  <a:pt x="445683" y="383462"/>
                </a:lnTo>
                <a:cubicBezTo>
                  <a:pt x="445988" y="383767"/>
                  <a:pt x="446140" y="383996"/>
                  <a:pt x="446140" y="384148"/>
                </a:cubicBezTo>
                <a:cubicBezTo>
                  <a:pt x="446445" y="383996"/>
                  <a:pt x="446673" y="383843"/>
                  <a:pt x="446826" y="383691"/>
                </a:cubicBezTo>
                <a:close/>
                <a:moveTo>
                  <a:pt x="420766" y="383005"/>
                </a:moveTo>
                <a:cubicBezTo>
                  <a:pt x="420308" y="383310"/>
                  <a:pt x="420080" y="383615"/>
                  <a:pt x="420080" y="383920"/>
                </a:cubicBezTo>
                <a:cubicBezTo>
                  <a:pt x="420232" y="383920"/>
                  <a:pt x="420308" y="383996"/>
                  <a:pt x="420308" y="384148"/>
                </a:cubicBezTo>
                <a:cubicBezTo>
                  <a:pt x="420461" y="383843"/>
                  <a:pt x="420766" y="383462"/>
                  <a:pt x="421223" y="383005"/>
                </a:cubicBezTo>
                <a:close/>
                <a:moveTo>
                  <a:pt x="414822" y="383005"/>
                </a:moveTo>
                <a:lnTo>
                  <a:pt x="412764" y="385748"/>
                </a:lnTo>
                <a:lnTo>
                  <a:pt x="412536" y="385977"/>
                </a:lnTo>
                <a:cubicBezTo>
                  <a:pt x="412536" y="386129"/>
                  <a:pt x="412612" y="386206"/>
                  <a:pt x="412764" y="386206"/>
                </a:cubicBezTo>
                <a:cubicBezTo>
                  <a:pt x="412764" y="386053"/>
                  <a:pt x="412841" y="385901"/>
                  <a:pt x="412993" y="385748"/>
                </a:cubicBezTo>
                <a:lnTo>
                  <a:pt x="414593" y="385748"/>
                </a:lnTo>
                <a:cubicBezTo>
                  <a:pt x="414898" y="385291"/>
                  <a:pt x="415203" y="384834"/>
                  <a:pt x="415508" y="384377"/>
                </a:cubicBezTo>
                <a:cubicBezTo>
                  <a:pt x="415812" y="383920"/>
                  <a:pt x="415584" y="383462"/>
                  <a:pt x="414822" y="383005"/>
                </a:cubicBezTo>
                <a:close/>
                <a:moveTo>
                  <a:pt x="370702" y="383005"/>
                </a:moveTo>
                <a:cubicBezTo>
                  <a:pt x="370550" y="383310"/>
                  <a:pt x="370321" y="383615"/>
                  <a:pt x="370016" y="383920"/>
                </a:cubicBezTo>
                <a:lnTo>
                  <a:pt x="370245" y="383920"/>
                </a:lnTo>
                <a:lnTo>
                  <a:pt x="370931" y="383234"/>
                </a:lnTo>
                <a:cubicBezTo>
                  <a:pt x="370778" y="383234"/>
                  <a:pt x="370702" y="383158"/>
                  <a:pt x="370702" y="383005"/>
                </a:cubicBezTo>
                <a:close/>
                <a:moveTo>
                  <a:pt x="367730" y="383005"/>
                </a:moveTo>
                <a:cubicBezTo>
                  <a:pt x="367426" y="383158"/>
                  <a:pt x="367197" y="383310"/>
                  <a:pt x="367044" y="383462"/>
                </a:cubicBezTo>
                <a:cubicBezTo>
                  <a:pt x="367349" y="383767"/>
                  <a:pt x="367502" y="383996"/>
                  <a:pt x="367502" y="384148"/>
                </a:cubicBezTo>
                <a:cubicBezTo>
                  <a:pt x="367806" y="383996"/>
                  <a:pt x="367959" y="383920"/>
                  <a:pt x="367959" y="383920"/>
                </a:cubicBezTo>
                <a:cubicBezTo>
                  <a:pt x="367654" y="383615"/>
                  <a:pt x="367578" y="383310"/>
                  <a:pt x="367730" y="383005"/>
                </a:cubicBezTo>
                <a:close/>
                <a:moveTo>
                  <a:pt x="293054" y="383005"/>
                </a:moveTo>
                <a:cubicBezTo>
                  <a:pt x="292902" y="383158"/>
                  <a:pt x="292826" y="383310"/>
                  <a:pt x="292826" y="383462"/>
                </a:cubicBezTo>
                <a:lnTo>
                  <a:pt x="293054" y="383234"/>
                </a:lnTo>
                <a:cubicBezTo>
                  <a:pt x="292902" y="383234"/>
                  <a:pt x="292902" y="383158"/>
                  <a:pt x="293054" y="383005"/>
                </a:cubicBezTo>
                <a:close/>
                <a:moveTo>
                  <a:pt x="282539" y="383005"/>
                </a:moveTo>
                <a:cubicBezTo>
                  <a:pt x="282386" y="383158"/>
                  <a:pt x="282310" y="383310"/>
                  <a:pt x="282310" y="383462"/>
                </a:cubicBezTo>
                <a:lnTo>
                  <a:pt x="283224" y="383462"/>
                </a:lnTo>
                <a:cubicBezTo>
                  <a:pt x="282920" y="383767"/>
                  <a:pt x="282729" y="384110"/>
                  <a:pt x="282653" y="384491"/>
                </a:cubicBezTo>
                <a:cubicBezTo>
                  <a:pt x="282577" y="384872"/>
                  <a:pt x="282386" y="385291"/>
                  <a:pt x="282082" y="385748"/>
                </a:cubicBezTo>
                <a:cubicBezTo>
                  <a:pt x="282996" y="385748"/>
                  <a:pt x="283682" y="385672"/>
                  <a:pt x="284139" y="385520"/>
                </a:cubicBezTo>
                <a:cubicBezTo>
                  <a:pt x="283986" y="385215"/>
                  <a:pt x="283834" y="384872"/>
                  <a:pt x="283682" y="384491"/>
                </a:cubicBezTo>
                <a:cubicBezTo>
                  <a:pt x="283529" y="384110"/>
                  <a:pt x="283453" y="383767"/>
                  <a:pt x="283453" y="383462"/>
                </a:cubicBezTo>
                <a:lnTo>
                  <a:pt x="283224" y="383462"/>
                </a:lnTo>
                <a:cubicBezTo>
                  <a:pt x="282767" y="383462"/>
                  <a:pt x="282539" y="383310"/>
                  <a:pt x="282539" y="383005"/>
                </a:cubicBezTo>
                <a:close/>
                <a:moveTo>
                  <a:pt x="238876" y="383005"/>
                </a:moveTo>
                <a:cubicBezTo>
                  <a:pt x="238876" y="383767"/>
                  <a:pt x="238876" y="384148"/>
                  <a:pt x="238876" y="384148"/>
                </a:cubicBezTo>
                <a:lnTo>
                  <a:pt x="237562" y="384148"/>
                </a:lnTo>
                <a:lnTo>
                  <a:pt x="237962" y="385748"/>
                </a:lnTo>
                <a:cubicBezTo>
                  <a:pt x="238267" y="385291"/>
                  <a:pt x="238571" y="384758"/>
                  <a:pt x="238876" y="384148"/>
                </a:cubicBezTo>
                <a:cubicBezTo>
                  <a:pt x="239029" y="384301"/>
                  <a:pt x="239181" y="384415"/>
                  <a:pt x="239333" y="384491"/>
                </a:cubicBezTo>
                <a:cubicBezTo>
                  <a:pt x="239486" y="384567"/>
                  <a:pt x="239714" y="384758"/>
                  <a:pt x="240019" y="385063"/>
                </a:cubicBezTo>
                <a:cubicBezTo>
                  <a:pt x="240172" y="384910"/>
                  <a:pt x="240324" y="384682"/>
                  <a:pt x="240476" y="384377"/>
                </a:cubicBezTo>
                <a:cubicBezTo>
                  <a:pt x="240172" y="384072"/>
                  <a:pt x="239981" y="383767"/>
                  <a:pt x="239905" y="383462"/>
                </a:cubicBezTo>
                <a:cubicBezTo>
                  <a:pt x="239829" y="383158"/>
                  <a:pt x="239486" y="383005"/>
                  <a:pt x="238876" y="383005"/>
                </a:cubicBezTo>
                <a:close/>
                <a:moveTo>
                  <a:pt x="18811" y="383005"/>
                </a:moveTo>
                <a:cubicBezTo>
                  <a:pt x="18506" y="383158"/>
                  <a:pt x="18201" y="383386"/>
                  <a:pt x="17896" y="383691"/>
                </a:cubicBezTo>
                <a:cubicBezTo>
                  <a:pt x="18049" y="383691"/>
                  <a:pt x="18201" y="383767"/>
                  <a:pt x="18353" y="383920"/>
                </a:cubicBezTo>
                <a:cubicBezTo>
                  <a:pt x="18658" y="383615"/>
                  <a:pt x="18811" y="383462"/>
                  <a:pt x="18811" y="383462"/>
                </a:cubicBezTo>
                <a:cubicBezTo>
                  <a:pt x="18811" y="383158"/>
                  <a:pt x="18811" y="383005"/>
                  <a:pt x="18811" y="383005"/>
                </a:cubicBezTo>
                <a:close/>
                <a:moveTo>
                  <a:pt x="1706641" y="382777"/>
                </a:moveTo>
                <a:cubicBezTo>
                  <a:pt x="1706488" y="383081"/>
                  <a:pt x="1706412" y="383462"/>
                  <a:pt x="1706412" y="383920"/>
                </a:cubicBezTo>
                <a:lnTo>
                  <a:pt x="1706869" y="383920"/>
                </a:lnTo>
                <a:cubicBezTo>
                  <a:pt x="1707022" y="383767"/>
                  <a:pt x="1707098" y="383615"/>
                  <a:pt x="1707098" y="383462"/>
                </a:cubicBezTo>
                <a:cubicBezTo>
                  <a:pt x="1707098" y="383310"/>
                  <a:pt x="1707174" y="383081"/>
                  <a:pt x="1707326" y="382777"/>
                </a:cubicBezTo>
                <a:close/>
                <a:moveTo>
                  <a:pt x="1522770" y="382777"/>
                </a:moveTo>
                <a:cubicBezTo>
                  <a:pt x="1522465" y="383386"/>
                  <a:pt x="1522313" y="383767"/>
                  <a:pt x="1522313" y="383920"/>
                </a:cubicBezTo>
                <a:cubicBezTo>
                  <a:pt x="1522313" y="384072"/>
                  <a:pt x="1522541" y="384377"/>
                  <a:pt x="1522998" y="384834"/>
                </a:cubicBezTo>
                <a:cubicBezTo>
                  <a:pt x="1524065" y="384072"/>
                  <a:pt x="1523989" y="383386"/>
                  <a:pt x="1522770" y="382777"/>
                </a:cubicBezTo>
                <a:close/>
                <a:moveTo>
                  <a:pt x="1521856" y="382777"/>
                </a:moveTo>
                <a:cubicBezTo>
                  <a:pt x="1521094" y="383081"/>
                  <a:pt x="1520560" y="383234"/>
                  <a:pt x="1520255" y="383234"/>
                </a:cubicBezTo>
                <a:cubicBezTo>
                  <a:pt x="1519950" y="383234"/>
                  <a:pt x="1519569" y="383310"/>
                  <a:pt x="1519112" y="383462"/>
                </a:cubicBezTo>
                <a:cubicBezTo>
                  <a:pt x="1519265" y="384072"/>
                  <a:pt x="1519569" y="384453"/>
                  <a:pt x="1520027" y="384605"/>
                </a:cubicBezTo>
                <a:cubicBezTo>
                  <a:pt x="1520179" y="384301"/>
                  <a:pt x="1520408" y="384034"/>
                  <a:pt x="1520713" y="383805"/>
                </a:cubicBezTo>
                <a:cubicBezTo>
                  <a:pt x="1521017" y="383577"/>
                  <a:pt x="1521398" y="383234"/>
                  <a:pt x="1521856" y="382777"/>
                </a:cubicBezTo>
                <a:close/>
                <a:moveTo>
                  <a:pt x="1057417" y="382777"/>
                </a:moveTo>
                <a:cubicBezTo>
                  <a:pt x="1057264" y="382929"/>
                  <a:pt x="1057112" y="383043"/>
                  <a:pt x="1056959" y="383119"/>
                </a:cubicBezTo>
                <a:cubicBezTo>
                  <a:pt x="1056807" y="383196"/>
                  <a:pt x="1056578" y="383386"/>
                  <a:pt x="1056273" y="383691"/>
                </a:cubicBezTo>
                <a:lnTo>
                  <a:pt x="1056959" y="383691"/>
                </a:lnTo>
                <a:cubicBezTo>
                  <a:pt x="1057264" y="383081"/>
                  <a:pt x="1057417" y="382777"/>
                  <a:pt x="1057417" y="382777"/>
                </a:cubicBezTo>
                <a:close/>
                <a:moveTo>
                  <a:pt x="732195" y="382777"/>
                </a:moveTo>
                <a:cubicBezTo>
                  <a:pt x="731890" y="383386"/>
                  <a:pt x="731738" y="383767"/>
                  <a:pt x="731738" y="383920"/>
                </a:cubicBezTo>
                <a:cubicBezTo>
                  <a:pt x="731738" y="384072"/>
                  <a:pt x="731966" y="384377"/>
                  <a:pt x="732424" y="384834"/>
                </a:cubicBezTo>
                <a:cubicBezTo>
                  <a:pt x="733490" y="384072"/>
                  <a:pt x="733414" y="383386"/>
                  <a:pt x="732195" y="382777"/>
                </a:cubicBezTo>
                <a:close/>
                <a:moveTo>
                  <a:pt x="731280" y="382777"/>
                </a:moveTo>
                <a:cubicBezTo>
                  <a:pt x="730518" y="383081"/>
                  <a:pt x="729985" y="383234"/>
                  <a:pt x="729680" y="383234"/>
                </a:cubicBezTo>
                <a:cubicBezTo>
                  <a:pt x="729375" y="383234"/>
                  <a:pt x="728994" y="383310"/>
                  <a:pt x="728537" y="383462"/>
                </a:cubicBezTo>
                <a:cubicBezTo>
                  <a:pt x="728690" y="384072"/>
                  <a:pt x="728994" y="384453"/>
                  <a:pt x="729452" y="384605"/>
                </a:cubicBezTo>
                <a:cubicBezTo>
                  <a:pt x="729604" y="384301"/>
                  <a:pt x="729833" y="384034"/>
                  <a:pt x="730137" y="383805"/>
                </a:cubicBezTo>
                <a:cubicBezTo>
                  <a:pt x="730442" y="383577"/>
                  <a:pt x="730823" y="383234"/>
                  <a:pt x="731280" y="382777"/>
                </a:cubicBezTo>
                <a:close/>
                <a:moveTo>
                  <a:pt x="573166" y="382777"/>
                </a:moveTo>
                <a:cubicBezTo>
                  <a:pt x="573013" y="383081"/>
                  <a:pt x="572937" y="383462"/>
                  <a:pt x="572937" y="383920"/>
                </a:cubicBezTo>
                <a:lnTo>
                  <a:pt x="573394" y="383920"/>
                </a:lnTo>
                <a:cubicBezTo>
                  <a:pt x="573547" y="383767"/>
                  <a:pt x="573623" y="383615"/>
                  <a:pt x="573623" y="383462"/>
                </a:cubicBezTo>
                <a:cubicBezTo>
                  <a:pt x="573623" y="383310"/>
                  <a:pt x="573699" y="383081"/>
                  <a:pt x="573851" y="382777"/>
                </a:cubicBezTo>
                <a:close/>
                <a:moveTo>
                  <a:pt x="128500" y="382777"/>
                </a:moveTo>
                <a:cubicBezTo>
                  <a:pt x="127967" y="382777"/>
                  <a:pt x="127319" y="382929"/>
                  <a:pt x="126557" y="383234"/>
                </a:cubicBezTo>
                <a:cubicBezTo>
                  <a:pt x="126557" y="383691"/>
                  <a:pt x="126481" y="383996"/>
                  <a:pt x="126329" y="384148"/>
                </a:cubicBezTo>
                <a:cubicBezTo>
                  <a:pt x="126176" y="384148"/>
                  <a:pt x="126024" y="384186"/>
                  <a:pt x="125872" y="384262"/>
                </a:cubicBezTo>
                <a:cubicBezTo>
                  <a:pt x="125719" y="384339"/>
                  <a:pt x="125491" y="384377"/>
                  <a:pt x="125186" y="384377"/>
                </a:cubicBezTo>
                <a:cubicBezTo>
                  <a:pt x="125643" y="384529"/>
                  <a:pt x="126024" y="384605"/>
                  <a:pt x="126329" y="384605"/>
                </a:cubicBezTo>
                <a:lnTo>
                  <a:pt x="126329" y="384148"/>
                </a:lnTo>
                <a:cubicBezTo>
                  <a:pt x="127396" y="384453"/>
                  <a:pt x="128539" y="384377"/>
                  <a:pt x="129758" y="383920"/>
                </a:cubicBezTo>
                <a:cubicBezTo>
                  <a:pt x="129453" y="383158"/>
                  <a:pt x="129034" y="382777"/>
                  <a:pt x="128500" y="382777"/>
                </a:cubicBezTo>
                <a:close/>
                <a:moveTo>
                  <a:pt x="123438" y="382656"/>
                </a:moveTo>
                <a:lnTo>
                  <a:pt x="123014" y="382891"/>
                </a:lnTo>
                <a:cubicBezTo>
                  <a:pt x="122633" y="382967"/>
                  <a:pt x="122443" y="383386"/>
                  <a:pt x="122443" y="384148"/>
                </a:cubicBezTo>
                <a:close/>
                <a:moveTo>
                  <a:pt x="1839592" y="382442"/>
                </a:moveTo>
                <a:lnTo>
                  <a:pt x="1838924" y="382777"/>
                </a:lnTo>
                <a:cubicBezTo>
                  <a:pt x="1838619" y="382777"/>
                  <a:pt x="1838238" y="382853"/>
                  <a:pt x="1837781" y="383005"/>
                </a:cubicBezTo>
                <a:cubicBezTo>
                  <a:pt x="1837628" y="383158"/>
                  <a:pt x="1837552" y="383310"/>
                  <a:pt x="1837552" y="383462"/>
                </a:cubicBezTo>
                <a:cubicBezTo>
                  <a:pt x="1837857" y="383615"/>
                  <a:pt x="1838162" y="383691"/>
                  <a:pt x="1838467" y="383691"/>
                </a:cubicBezTo>
                <a:cubicBezTo>
                  <a:pt x="1838771" y="383691"/>
                  <a:pt x="1839076" y="383767"/>
                  <a:pt x="1839381" y="383920"/>
                </a:cubicBezTo>
                <a:cubicBezTo>
                  <a:pt x="1839381" y="383615"/>
                  <a:pt x="1839419" y="383348"/>
                  <a:pt x="1839495" y="383119"/>
                </a:cubicBezTo>
                <a:close/>
                <a:moveTo>
                  <a:pt x="1277617" y="382442"/>
                </a:moveTo>
                <a:lnTo>
                  <a:pt x="1276949" y="382777"/>
                </a:lnTo>
                <a:cubicBezTo>
                  <a:pt x="1276644" y="382777"/>
                  <a:pt x="1276263" y="382853"/>
                  <a:pt x="1275806" y="383005"/>
                </a:cubicBezTo>
                <a:cubicBezTo>
                  <a:pt x="1275653" y="383158"/>
                  <a:pt x="1275577" y="383310"/>
                  <a:pt x="1275577" y="383462"/>
                </a:cubicBezTo>
                <a:cubicBezTo>
                  <a:pt x="1275882" y="383615"/>
                  <a:pt x="1276187" y="383691"/>
                  <a:pt x="1276491" y="383691"/>
                </a:cubicBezTo>
                <a:cubicBezTo>
                  <a:pt x="1276796" y="383691"/>
                  <a:pt x="1277101" y="383767"/>
                  <a:pt x="1277406" y="383920"/>
                </a:cubicBezTo>
                <a:cubicBezTo>
                  <a:pt x="1277406" y="383615"/>
                  <a:pt x="1277444" y="383348"/>
                  <a:pt x="1277520" y="383119"/>
                </a:cubicBezTo>
                <a:close/>
                <a:moveTo>
                  <a:pt x="344167" y="382442"/>
                </a:moveTo>
                <a:lnTo>
                  <a:pt x="343499" y="382777"/>
                </a:lnTo>
                <a:cubicBezTo>
                  <a:pt x="343194" y="382777"/>
                  <a:pt x="342813" y="382853"/>
                  <a:pt x="342356" y="383005"/>
                </a:cubicBezTo>
                <a:cubicBezTo>
                  <a:pt x="342203" y="383158"/>
                  <a:pt x="342127" y="383310"/>
                  <a:pt x="342127" y="383462"/>
                </a:cubicBezTo>
                <a:cubicBezTo>
                  <a:pt x="342432" y="383615"/>
                  <a:pt x="342737" y="383691"/>
                  <a:pt x="343041" y="383691"/>
                </a:cubicBezTo>
                <a:cubicBezTo>
                  <a:pt x="343346" y="383691"/>
                  <a:pt x="343651" y="383767"/>
                  <a:pt x="343956" y="383920"/>
                </a:cubicBezTo>
                <a:cubicBezTo>
                  <a:pt x="343956" y="383615"/>
                  <a:pt x="343994" y="383348"/>
                  <a:pt x="344070" y="383119"/>
                </a:cubicBezTo>
                <a:close/>
                <a:moveTo>
                  <a:pt x="909149" y="382360"/>
                </a:moveTo>
                <a:lnTo>
                  <a:pt x="908484" y="382434"/>
                </a:lnTo>
                <a:cubicBezTo>
                  <a:pt x="908255" y="382662"/>
                  <a:pt x="908065" y="383234"/>
                  <a:pt x="907912" y="384148"/>
                </a:cubicBezTo>
                <a:cubicBezTo>
                  <a:pt x="908369" y="383691"/>
                  <a:pt x="908674" y="383310"/>
                  <a:pt x="908826" y="383005"/>
                </a:cubicBezTo>
                <a:close/>
                <a:moveTo>
                  <a:pt x="1945223" y="382319"/>
                </a:moveTo>
                <a:lnTo>
                  <a:pt x="1945223" y="382777"/>
                </a:lnTo>
                <a:lnTo>
                  <a:pt x="1945680" y="382777"/>
                </a:lnTo>
                <a:cubicBezTo>
                  <a:pt x="1945832" y="382624"/>
                  <a:pt x="1945909" y="382472"/>
                  <a:pt x="1945909" y="382319"/>
                </a:cubicBezTo>
                <a:close/>
                <a:moveTo>
                  <a:pt x="1935850" y="382319"/>
                </a:moveTo>
                <a:cubicBezTo>
                  <a:pt x="1935698" y="382624"/>
                  <a:pt x="1935622" y="382853"/>
                  <a:pt x="1935622" y="383005"/>
                </a:cubicBezTo>
                <a:cubicBezTo>
                  <a:pt x="1935774" y="383158"/>
                  <a:pt x="1935926" y="383234"/>
                  <a:pt x="1936079" y="383234"/>
                </a:cubicBezTo>
                <a:cubicBezTo>
                  <a:pt x="1936231" y="383234"/>
                  <a:pt x="1936383" y="383310"/>
                  <a:pt x="1936536" y="383462"/>
                </a:cubicBezTo>
                <a:cubicBezTo>
                  <a:pt x="1936841" y="383158"/>
                  <a:pt x="1936993" y="382929"/>
                  <a:pt x="1936993" y="382777"/>
                </a:cubicBezTo>
                <a:cubicBezTo>
                  <a:pt x="1936688" y="382777"/>
                  <a:pt x="1936460" y="382700"/>
                  <a:pt x="1936307" y="382548"/>
                </a:cubicBezTo>
                <a:cubicBezTo>
                  <a:pt x="1936155" y="382396"/>
                  <a:pt x="1936003" y="382319"/>
                  <a:pt x="1935850" y="382319"/>
                </a:cubicBezTo>
                <a:close/>
                <a:moveTo>
                  <a:pt x="1932421" y="382319"/>
                </a:moveTo>
                <a:cubicBezTo>
                  <a:pt x="1932116" y="382777"/>
                  <a:pt x="1931964" y="383196"/>
                  <a:pt x="1931964" y="383577"/>
                </a:cubicBezTo>
                <a:cubicBezTo>
                  <a:pt x="1931964" y="383958"/>
                  <a:pt x="1931888" y="384377"/>
                  <a:pt x="1931735" y="384834"/>
                </a:cubicBezTo>
                <a:cubicBezTo>
                  <a:pt x="1932193" y="384529"/>
                  <a:pt x="1932650" y="384224"/>
                  <a:pt x="1933107" y="383920"/>
                </a:cubicBezTo>
                <a:cubicBezTo>
                  <a:pt x="1933564" y="383615"/>
                  <a:pt x="1933640" y="383081"/>
                  <a:pt x="1933336" y="382319"/>
                </a:cubicBezTo>
                <a:lnTo>
                  <a:pt x="1932878" y="382319"/>
                </a:lnTo>
                <a:close/>
                <a:moveTo>
                  <a:pt x="1703669" y="382319"/>
                </a:moveTo>
                <a:cubicBezTo>
                  <a:pt x="1703669" y="382624"/>
                  <a:pt x="1703631" y="382853"/>
                  <a:pt x="1703554" y="383005"/>
                </a:cubicBezTo>
                <a:cubicBezTo>
                  <a:pt x="1703478" y="383158"/>
                  <a:pt x="1703440" y="383310"/>
                  <a:pt x="1703440" y="383462"/>
                </a:cubicBezTo>
                <a:lnTo>
                  <a:pt x="1703897" y="383462"/>
                </a:lnTo>
                <a:cubicBezTo>
                  <a:pt x="1704202" y="383158"/>
                  <a:pt x="1704355" y="382929"/>
                  <a:pt x="1704355" y="382777"/>
                </a:cubicBezTo>
                <a:lnTo>
                  <a:pt x="1704126" y="382777"/>
                </a:lnTo>
                <a:cubicBezTo>
                  <a:pt x="1704126" y="382777"/>
                  <a:pt x="1703973" y="382624"/>
                  <a:pt x="1703669" y="382319"/>
                </a:cubicBezTo>
                <a:close/>
                <a:moveTo>
                  <a:pt x="1601865" y="382319"/>
                </a:moveTo>
                <a:cubicBezTo>
                  <a:pt x="1601408" y="383081"/>
                  <a:pt x="1601065" y="383577"/>
                  <a:pt x="1600837" y="383805"/>
                </a:cubicBezTo>
                <a:cubicBezTo>
                  <a:pt x="1600608" y="384034"/>
                  <a:pt x="1600418" y="384301"/>
                  <a:pt x="1600265" y="384605"/>
                </a:cubicBezTo>
                <a:lnTo>
                  <a:pt x="1601408" y="384605"/>
                </a:lnTo>
                <a:cubicBezTo>
                  <a:pt x="1601408" y="384605"/>
                  <a:pt x="1601408" y="384910"/>
                  <a:pt x="1601408" y="385520"/>
                </a:cubicBezTo>
                <a:lnTo>
                  <a:pt x="1601637" y="385520"/>
                </a:lnTo>
                <a:cubicBezTo>
                  <a:pt x="1601637" y="385063"/>
                  <a:pt x="1601561" y="384758"/>
                  <a:pt x="1601408" y="384605"/>
                </a:cubicBezTo>
                <a:cubicBezTo>
                  <a:pt x="1601408" y="384301"/>
                  <a:pt x="1601446" y="384034"/>
                  <a:pt x="1601523" y="383805"/>
                </a:cubicBezTo>
                <a:cubicBezTo>
                  <a:pt x="1601599" y="383577"/>
                  <a:pt x="1601713" y="383081"/>
                  <a:pt x="1601865" y="382319"/>
                </a:cubicBezTo>
                <a:close/>
                <a:moveTo>
                  <a:pt x="1600037" y="382319"/>
                </a:moveTo>
                <a:lnTo>
                  <a:pt x="1600037" y="382777"/>
                </a:lnTo>
                <a:lnTo>
                  <a:pt x="1600265" y="382777"/>
                </a:lnTo>
                <a:lnTo>
                  <a:pt x="1600494" y="382777"/>
                </a:lnTo>
                <a:cubicBezTo>
                  <a:pt x="1600342" y="382472"/>
                  <a:pt x="1600189" y="382319"/>
                  <a:pt x="1600037" y="382319"/>
                </a:cubicBezTo>
                <a:close/>
                <a:moveTo>
                  <a:pt x="1594779" y="382319"/>
                </a:moveTo>
                <a:lnTo>
                  <a:pt x="1594550" y="382777"/>
                </a:lnTo>
                <a:lnTo>
                  <a:pt x="1594779" y="382777"/>
                </a:lnTo>
                <a:close/>
                <a:moveTo>
                  <a:pt x="1552488" y="382319"/>
                </a:moveTo>
                <a:cubicBezTo>
                  <a:pt x="1552488" y="382624"/>
                  <a:pt x="1552450" y="382891"/>
                  <a:pt x="1552374" y="383119"/>
                </a:cubicBezTo>
                <a:cubicBezTo>
                  <a:pt x="1552297" y="383348"/>
                  <a:pt x="1552259" y="383615"/>
                  <a:pt x="1552259" y="383920"/>
                </a:cubicBezTo>
                <a:lnTo>
                  <a:pt x="1552717" y="383920"/>
                </a:lnTo>
                <a:cubicBezTo>
                  <a:pt x="1552717" y="383615"/>
                  <a:pt x="1552755" y="383348"/>
                  <a:pt x="1552831" y="383119"/>
                </a:cubicBezTo>
                <a:cubicBezTo>
                  <a:pt x="1552907" y="382891"/>
                  <a:pt x="1552945" y="382624"/>
                  <a:pt x="1552945" y="382319"/>
                </a:cubicBezTo>
                <a:close/>
                <a:moveTo>
                  <a:pt x="1544258" y="382319"/>
                </a:moveTo>
                <a:cubicBezTo>
                  <a:pt x="1543953" y="382319"/>
                  <a:pt x="1543725" y="382472"/>
                  <a:pt x="1543573" y="382777"/>
                </a:cubicBezTo>
                <a:cubicBezTo>
                  <a:pt x="1543420" y="383081"/>
                  <a:pt x="1543382" y="383310"/>
                  <a:pt x="1543458" y="383462"/>
                </a:cubicBezTo>
                <a:cubicBezTo>
                  <a:pt x="1543534" y="383615"/>
                  <a:pt x="1543496" y="383843"/>
                  <a:pt x="1543344" y="384148"/>
                </a:cubicBezTo>
                <a:cubicBezTo>
                  <a:pt x="1543649" y="383996"/>
                  <a:pt x="1543953" y="383881"/>
                  <a:pt x="1544258" y="383805"/>
                </a:cubicBezTo>
                <a:cubicBezTo>
                  <a:pt x="1544563" y="383729"/>
                  <a:pt x="1544868" y="383615"/>
                  <a:pt x="1545173" y="383462"/>
                </a:cubicBezTo>
                <a:cubicBezTo>
                  <a:pt x="1545020" y="383158"/>
                  <a:pt x="1544868" y="382967"/>
                  <a:pt x="1544715" y="382891"/>
                </a:cubicBezTo>
                <a:cubicBezTo>
                  <a:pt x="1544563" y="382815"/>
                  <a:pt x="1544411" y="382624"/>
                  <a:pt x="1544258" y="382319"/>
                </a:cubicBezTo>
                <a:close/>
                <a:moveTo>
                  <a:pt x="1442455" y="382319"/>
                </a:moveTo>
                <a:lnTo>
                  <a:pt x="1442455" y="382777"/>
                </a:lnTo>
                <a:lnTo>
                  <a:pt x="1442684" y="382777"/>
                </a:lnTo>
                <a:cubicBezTo>
                  <a:pt x="1442531" y="382472"/>
                  <a:pt x="1442455" y="382319"/>
                  <a:pt x="1442455" y="382319"/>
                </a:cubicBezTo>
                <a:close/>
                <a:moveTo>
                  <a:pt x="1439712" y="382319"/>
                </a:moveTo>
                <a:cubicBezTo>
                  <a:pt x="1439255" y="382929"/>
                  <a:pt x="1438836" y="383462"/>
                  <a:pt x="1438455" y="383920"/>
                </a:cubicBezTo>
                <a:cubicBezTo>
                  <a:pt x="1438074" y="384377"/>
                  <a:pt x="1437654" y="384834"/>
                  <a:pt x="1437197" y="385291"/>
                </a:cubicBezTo>
                <a:cubicBezTo>
                  <a:pt x="1438112" y="385596"/>
                  <a:pt x="1438645" y="385748"/>
                  <a:pt x="1438798" y="385748"/>
                </a:cubicBezTo>
                <a:cubicBezTo>
                  <a:pt x="1439102" y="385444"/>
                  <a:pt x="1439331" y="385139"/>
                  <a:pt x="1439483" y="384834"/>
                </a:cubicBezTo>
                <a:lnTo>
                  <a:pt x="1439968" y="384187"/>
                </a:lnTo>
                <a:lnTo>
                  <a:pt x="1439940" y="384148"/>
                </a:lnTo>
                <a:cubicBezTo>
                  <a:pt x="1440093" y="383843"/>
                  <a:pt x="1440207" y="383577"/>
                  <a:pt x="1440283" y="383348"/>
                </a:cubicBezTo>
                <a:cubicBezTo>
                  <a:pt x="1440360" y="383119"/>
                  <a:pt x="1440550" y="382777"/>
                  <a:pt x="1440855" y="382319"/>
                </a:cubicBezTo>
                <a:close/>
                <a:moveTo>
                  <a:pt x="1383248" y="382319"/>
                </a:moveTo>
                <a:lnTo>
                  <a:pt x="1383248" y="382777"/>
                </a:lnTo>
                <a:lnTo>
                  <a:pt x="1383705" y="382777"/>
                </a:lnTo>
                <a:cubicBezTo>
                  <a:pt x="1383857" y="382624"/>
                  <a:pt x="1383933" y="382472"/>
                  <a:pt x="1383933" y="382319"/>
                </a:cubicBezTo>
                <a:close/>
                <a:moveTo>
                  <a:pt x="1373875" y="382319"/>
                </a:moveTo>
                <a:cubicBezTo>
                  <a:pt x="1373723" y="382624"/>
                  <a:pt x="1373647" y="382853"/>
                  <a:pt x="1373647" y="383005"/>
                </a:cubicBezTo>
                <a:cubicBezTo>
                  <a:pt x="1373799" y="383158"/>
                  <a:pt x="1373951" y="383234"/>
                  <a:pt x="1374104" y="383234"/>
                </a:cubicBezTo>
                <a:cubicBezTo>
                  <a:pt x="1374256" y="383234"/>
                  <a:pt x="1374409" y="383310"/>
                  <a:pt x="1374561" y="383462"/>
                </a:cubicBezTo>
                <a:cubicBezTo>
                  <a:pt x="1374866" y="383158"/>
                  <a:pt x="1375018" y="382929"/>
                  <a:pt x="1375018" y="382777"/>
                </a:cubicBezTo>
                <a:cubicBezTo>
                  <a:pt x="1374713" y="382777"/>
                  <a:pt x="1374485" y="382700"/>
                  <a:pt x="1374332" y="382548"/>
                </a:cubicBezTo>
                <a:cubicBezTo>
                  <a:pt x="1374180" y="382396"/>
                  <a:pt x="1374027" y="382319"/>
                  <a:pt x="1373875" y="382319"/>
                </a:cubicBezTo>
                <a:close/>
                <a:moveTo>
                  <a:pt x="1370446" y="382319"/>
                </a:moveTo>
                <a:cubicBezTo>
                  <a:pt x="1370141" y="382777"/>
                  <a:pt x="1369989" y="383196"/>
                  <a:pt x="1369989" y="383577"/>
                </a:cubicBezTo>
                <a:cubicBezTo>
                  <a:pt x="1369989" y="383958"/>
                  <a:pt x="1369913" y="384377"/>
                  <a:pt x="1369760" y="384834"/>
                </a:cubicBezTo>
                <a:cubicBezTo>
                  <a:pt x="1370218" y="384529"/>
                  <a:pt x="1370675" y="384224"/>
                  <a:pt x="1371132" y="383920"/>
                </a:cubicBezTo>
                <a:cubicBezTo>
                  <a:pt x="1371589" y="383615"/>
                  <a:pt x="1371665" y="383081"/>
                  <a:pt x="1371361" y="382319"/>
                </a:cubicBezTo>
                <a:lnTo>
                  <a:pt x="1370903" y="382319"/>
                </a:lnTo>
                <a:close/>
                <a:moveTo>
                  <a:pt x="1099022" y="382319"/>
                </a:moveTo>
                <a:lnTo>
                  <a:pt x="1099250" y="382777"/>
                </a:lnTo>
                <a:lnTo>
                  <a:pt x="1099250" y="382319"/>
                </a:lnTo>
                <a:close/>
                <a:moveTo>
                  <a:pt x="987694" y="382319"/>
                </a:moveTo>
                <a:lnTo>
                  <a:pt x="987694" y="382777"/>
                </a:lnTo>
                <a:lnTo>
                  <a:pt x="987922" y="382777"/>
                </a:lnTo>
                <a:lnTo>
                  <a:pt x="988151" y="382319"/>
                </a:lnTo>
                <a:lnTo>
                  <a:pt x="987922" y="382319"/>
                </a:lnTo>
                <a:close/>
                <a:moveTo>
                  <a:pt x="983121" y="382319"/>
                </a:moveTo>
                <a:cubicBezTo>
                  <a:pt x="982969" y="382624"/>
                  <a:pt x="982664" y="383005"/>
                  <a:pt x="982207" y="383462"/>
                </a:cubicBezTo>
                <a:cubicBezTo>
                  <a:pt x="981445" y="383462"/>
                  <a:pt x="980912" y="383386"/>
                  <a:pt x="980607" y="383234"/>
                </a:cubicBezTo>
                <a:cubicBezTo>
                  <a:pt x="980302" y="383691"/>
                  <a:pt x="980111" y="384148"/>
                  <a:pt x="980035" y="384605"/>
                </a:cubicBezTo>
                <a:cubicBezTo>
                  <a:pt x="979959" y="385063"/>
                  <a:pt x="979769" y="385596"/>
                  <a:pt x="979464" y="386206"/>
                </a:cubicBezTo>
                <a:cubicBezTo>
                  <a:pt x="980378" y="385748"/>
                  <a:pt x="980988" y="385367"/>
                  <a:pt x="981293" y="385063"/>
                </a:cubicBezTo>
                <a:cubicBezTo>
                  <a:pt x="981293" y="385063"/>
                  <a:pt x="981216" y="385139"/>
                  <a:pt x="981064" y="385291"/>
                </a:cubicBezTo>
                <a:cubicBezTo>
                  <a:pt x="981521" y="385139"/>
                  <a:pt x="982055" y="385063"/>
                  <a:pt x="982664" y="385063"/>
                </a:cubicBezTo>
                <a:cubicBezTo>
                  <a:pt x="982512" y="384758"/>
                  <a:pt x="982436" y="384491"/>
                  <a:pt x="982436" y="384262"/>
                </a:cubicBezTo>
                <a:cubicBezTo>
                  <a:pt x="982436" y="384034"/>
                  <a:pt x="982359" y="383767"/>
                  <a:pt x="982207" y="383462"/>
                </a:cubicBezTo>
                <a:cubicBezTo>
                  <a:pt x="982359" y="383310"/>
                  <a:pt x="982512" y="383234"/>
                  <a:pt x="982664" y="383234"/>
                </a:cubicBezTo>
                <a:cubicBezTo>
                  <a:pt x="982817" y="383234"/>
                  <a:pt x="983045" y="383158"/>
                  <a:pt x="983350" y="383005"/>
                </a:cubicBezTo>
                <a:cubicBezTo>
                  <a:pt x="983350" y="382853"/>
                  <a:pt x="983312" y="382777"/>
                  <a:pt x="983236" y="382777"/>
                </a:cubicBezTo>
                <a:cubicBezTo>
                  <a:pt x="983160" y="382777"/>
                  <a:pt x="983121" y="382624"/>
                  <a:pt x="983121" y="382319"/>
                </a:cubicBezTo>
                <a:close/>
                <a:moveTo>
                  <a:pt x="761913" y="382319"/>
                </a:moveTo>
                <a:cubicBezTo>
                  <a:pt x="761913" y="382624"/>
                  <a:pt x="761875" y="382891"/>
                  <a:pt x="761799" y="383119"/>
                </a:cubicBezTo>
                <a:cubicBezTo>
                  <a:pt x="761722" y="383348"/>
                  <a:pt x="761684" y="383615"/>
                  <a:pt x="761684" y="383920"/>
                </a:cubicBezTo>
                <a:lnTo>
                  <a:pt x="762141" y="383920"/>
                </a:lnTo>
                <a:cubicBezTo>
                  <a:pt x="762141" y="383615"/>
                  <a:pt x="762180" y="383348"/>
                  <a:pt x="762256" y="383119"/>
                </a:cubicBezTo>
                <a:cubicBezTo>
                  <a:pt x="762332" y="382891"/>
                  <a:pt x="762370" y="382624"/>
                  <a:pt x="762370" y="382319"/>
                </a:cubicBezTo>
                <a:close/>
                <a:moveTo>
                  <a:pt x="753683" y="382319"/>
                </a:moveTo>
                <a:cubicBezTo>
                  <a:pt x="753378" y="382319"/>
                  <a:pt x="753150" y="382472"/>
                  <a:pt x="752998" y="382777"/>
                </a:cubicBezTo>
                <a:cubicBezTo>
                  <a:pt x="752845" y="383081"/>
                  <a:pt x="752807" y="383310"/>
                  <a:pt x="752883" y="383462"/>
                </a:cubicBezTo>
                <a:cubicBezTo>
                  <a:pt x="752959" y="383615"/>
                  <a:pt x="752921" y="383843"/>
                  <a:pt x="752769" y="384148"/>
                </a:cubicBezTo>
                <a:cubicBezTo>
                  <a:pt x="753074" y="383996"/>
                  <a:pt x="753378" y="383881"/>
                  <a:pt x="753683" y="383805"/>
                </a:cubicBezTo>
                <a:cubicBezTo>
                  <a:pt x="753988" y="383729"/>
                  <a:pt x="754293" y="383615"/>
                  <a:pt x="754598" y="383462"/>
                </a:cubicBezTo>
                <a:cubicBezTo>
                  <a:pt x="754445" y="383158"/>
                  <a:pt x="754293" y="382967"/>
                  <a:pt x="754141" y="382891"/>
                </a:cubicBezTo>
                <a:cubicBezTo>
                  <a:pt x="753988" y="382815"/>
                  <a:pt x="753836" y="382624"/>
                  <a:pt x="753683" y="382319"/>
                </a:cubicBezTo>
                <a:close/>
                <a:moveTo>
                  <a:pt x="570194" y="382319"/>
                </a:moveTo>
                <a:cubicBezTo>
                  <a:pt x="570194" y="382624"/>
                  <a:pt x="570156" y="382853"/>
                  <a:pt x="570079" y="383005"/>
                </a:cubicBezTo>
                <a:cubicBezTo>
                  <a:pt x="570003" y="383158"/>
                  <a:pt x="569965" y="383310"/>
                  <a:pt x="569965" y="383462"/>
                </a:cubicBezTo>
                <a:lnTo>
                  <a:pt x="570422" y="383462"/>
                </a:lnTo>
                <a:cubicBezTo>
                  <a:pt x="570727" y="383158"/>
                  <a:pt x="570880" y="382929"/>
                  <a:pt x="570880" y="382777"/>
                </a:cubicBezTo>
                <a:lnTo>
                  <a:pt x="570651" y="382777"/>
                </a:lnTo>
                <a:cubicBezTo>
                  <a:pt x="570651" y="382777"/>
                  <a:pt x="570499" y="382624"/>
                  <a:pt x="570194" y="382319"/>
                </a:cubicBezTo>
                <a:close/>
                <a:moveTo>
                  <a:pt x="449798" y="382319"/>
                </a:moveTo>
                <a:lnTo>
                  <a:pt x="449798" y="382777"/>
                </a:lnTo>
                <a:lnTo>
                  <a:pt x="450255" y="382777"/>
                </a:lnTo>
                <a:cubicBezTo>
                  <a:pt x="450407" y="382624"/>
                  <a:pt x="450484" y="382472"/>
                  <a:pt x="450484" y="382319"/>
                </a:cubicBezTo>
                <a:close/>
                <a:moveTo>
                  <a:pt x="440425" y="382319"/>
                </a:moveTo>
                <a:cubicBezTo>
                  <a:pt x="440273" y="382624"/>
                  <a:pt x="440197" y="382853"/>
                  <a:pt x="440197" y="383005"/>
                </a:cubicBezTo>
                <a:cubicBezTo>
                  <a:pt x="440349" y="383158"/>
                  <a:pt x="440501" y="383234"/>
                  <a:pt x="440654" y="383234"/>
                </a:cubicBezTo>
                <a:cubicBezTo>
                  <a:pt x="440806" y="383234"/>
                  <a:pt x="440958" y="383310"/>
                  <a:pt x="441111" y="383462"/>
                </a:cubicBezTo>
                <a:cubicBezTo>
                  <a:pt x="441416" y="383158"/>
                  <a:pt x="441568" y="382929"/>
                  <a:pt x="441568" y="382777"/>
                </a:cubicBezTo>
                <a:cubicBezTo>
                  <a:pt x="441263" y="382777"/>
                  <a:pt x="441035" y="382700"/>
                  <a:pt x="440882" y="382548"/>
                </a:cubicBezTo>
                <a:cubicBezTo>
                  <a:pt x="440730" y="382396"/>
                  <a:pt x="440577" y="382319"/>
                  <a:pt x="440425" y="382319"/>
                </a:cubicBezTo>
                <a:close/>
                <a:moveTo>
                  <a:pt x="436996" y="382319"/>
                </a:moveTo>
                <a:cubicBezTo>
                  <a:pt x="436691" y="382777"/>
                  <a:pt x="436539" y="383196"/>
                  <a:pt x="436539" y="383577"/>
                </a:cubicBezTo>
                <a:cubicBezTo>
                  <a:pt x="436539" y="383958"/>
                  <a:pt x="436463" y="384377"/>
                  <a:pt x="436310" y="384834"/>
                </a:cubicBezTo>
                <a:cubicBezTo>
                  <a:pt x="436768" y="384529"/>
                  <a:pt x="437225" y="384224"/>
                  <a:pt x="437682" y="383920"/>
                </a:cubicBezTo>
                <a:cubicBezTo>
                  <a:pt x="438139" y="383615"/>
                  <a:pt x="438215" y="383081"/>
                  <a:pt x="437911" y="382319"/>
                </a:cubicBezTo>
                <a:lnTo>
                  <a:pt x="437453" y="382319"/>
                </a:lnTo>
                <a:close/>
                <a:moveTo>
                  <a:pt x="246191" y="382319"/>
                </a:moveTo>
                <a:cubicBezTo>
                  <a:pt x="247106" y="383691"/>
                  <a:pt x="247791" y="384605"/>
                  <a:pt x="248249" y="385063"/>
                </a:cubicBezTo>
                <a:cubicBezTo>
                  <a:pt x="248401" y="384758"/>
                  <a:pt x="248668" y="384453"/>
                  <a:pt x="249049" y="384148"/>
                </a:cubicBezTo>
                <a:lnTo>
                  <a:pt x="249147" y="382964"/>
                </a:lnTo>
                <a:lnTo>
                  <a:pt x="248020" y="382777"/>
                </a:lnTo>
                <a:cubicBezTo>
                  <a:pt x="247563" y="382777"/>
                  <a:pt x="246953" y="382624"/>
                  <a:pt x="246191" y="382319"/>
                </a:cubicBezTo>
                <a:close/>
                <a:moveTo>
                  <a:pt x="243219" y="382319"/>
                </a:moveTo>
                <a:cubicBezTo>
                  <a:pt x="243372" y="382624"/>
                  <a:pt x="243524" y="382777"/>
                  <a:pt x="243677" y="382777"/>
                </a:cubicBezTo>
                <a:cubicBezTo>
                  <a:pt x="243524" y="382777"/>
                  <a:pt x="243448" y="382700"/>
                  <a:pt x="243448" y="382548"/>
                </a:cubicBezTo>
                <a:close/>
                <a:moveTo>
                  <a:pt x="134101" y="382319"/>
                </a:moveTo>
                <a:cubicBezTo>
                  <a:pt x="133949" y="382624"/>
                  <a:pt x="133834" y="382777"/>
                  <a:pt x="133758" y="382777"/>
                </a:cubicBezTo>
                <a:cubicBezTo>
                  <a:pt x="133682" y="382777"/>
                  <a:pt x="133568" y="382853"/>
                  <a:pt x="133415" y="383005"/>
                </a:cubicBezTo>
                <a:cubicBezTo>
                  <a:pt x="133111" y="383158"/>
                  <a:pt x="132768" y="383196"/>
                  <a:pt x="132387" y="383119"/>
                </a:cubicBezTo>
                <a:cubicBezTo>
                  <a:pt x="132006" y="383043"/>
                  <a:pt x="131815" y="383386"/>
                  <a:pt x="131815" y="384148"/>
                </a:cubicBezTo>
                <a:cubicBezTo>
                  <a:pt x="132272" y="383843"/>
                  <a:pt x="132577" y="383615"/>
                  <a:pt x="132730" y="383462"/>
                </a:cubicBezTo>
                <a:cubicBezTo>
                  <a:pt x="132882" y="383310"/>
                  <a:pt x="133111" y="383158"/>
                  <a:pt x="133415" y="383005"/>
                </a:cubicBezTo>
                <a:cubicBezTo>
                  <a:pt x="133568" y="383005"/>
                  <a:pt x="133682" y="382967"/>
                  <a:pt x="133758" y="382891"/>
                </a:cubicBezTo>
                <a:cubicBezTo>
                  <a:pt x="133834" y="382815"/>
                  <a:pt x="134025" y="382777"/>
                  <a:pt x="134330" y="382777"/>
                </a:cubicBezTo>
                <a:cubicBezTo>
                  <a:pt x="134177" y="382777"/>
                  <a:pt x="134101" y="382700"/>
                  <a:pt x="134101" y="382548"/>
                </a:cubicBezTo>
                <a:close/>
                <a:moveTo>
                  <a:pt x="30240" y="382319"/>
                </a:moveTo>
                <a:cubicBezTo>
                  <a:pt x="29783" y="383081"/>
                  <a:pt x="29440" y="383577"/>
                  <a:pt x="29212" y="383805"/>
                </a:cubicBezTo>
                <a:cubicBezTo>
                  <a:pt x="28983" y="384034"/>
                  <a:pt x="28793" y="384301"/>
                  <a:pt x="28640" y="384605"/>
                </a:cubicBezTo>
                <a:lnTo>
                  <a:pt x="29783" y="384605"/>
                </a:lnTo>
                <a:cubicBezTo>
                  <a:pt x="29783" y="384605"/>
                  <a:pt x="29783" y="384910"/>
                  <a:pt x="29783" y="385520"/>
                </a:cubicBezTo>
                <a:lnTo>
                  <a:pt x="30012" y="385520"/>
                </a:lnTo>
                <a:cubicBezTo>
                  <a:pt x="30012" y="385063"/>
                  <a:pt x="29936" y="384758"/>
                  <a:pt x="29783" y="384605"/>
                </a:cubicBezTo>
                <a:cubicBezTo>
                  <a:pt x="29783" y="384301"/>
                  <a:pt x="29821" y="384034"/>
                  <a:pt x="29898" y="383805"/>
                </a:cubicBezTo>
                <a:cubicBezTo>
                  <a:pt x="29974" y="383577"/>
                  <a:pt x="30088" y="383081"/>
                  <a:pt x="30240" y="382319"/>
                </a:cubicBezTo>
                <a:close/>
                <a:moveTo>
                  <a:pt x="28412" y="382319"/>
                </a:moveTo>
                <a:lnTo>
                  <a:pt x="28412" y="382777"/>
                </a:lnTo>
                <a:lnTo>
                  <a:pt x="28640" y="382777"/>
                </a:lnTo>
                <a:lnTo>
                  <a:pt x="28869" y="382777"/>
                </a:lnTo>
                <a:cubicBezTo>
                  <a:pt x="28717" y="382472"/>
                  <a:pt x="28564" y="382319"/>
                  <a:pt x="28412" y="382319"/>
                </a:cubicBezTo>
                <a:close/>
                <a:moveTo>
                  <a:pt x="23154" y="382319"/>
                </a:moveTo>
                <a:lnTo>
                  <a:pt x="22925" y="382777"/>
                </a:lnTo>
                <a:lnTo>
                  <a:pt x="23154" y="382777"/>
                </a:lnTo>
                <a:close/>
                <a:moveTo>
                  <a:pt x="1060388" y="382182"/>
                </a:moveTo>
                <a:lnTo>
                  <a:pt x="1060274" y="382205"/>
                </a:lnTo>
                <a:lnTo>
                  <a:pt x="1060056" y="382278"/>
                </a:lnTo>
                <a:lnTo>
                  <a:pt x="1060388" y="382777"/>
                </a:lnTo>
                <a:close/>
                <a:moveTo>
                  <a:pt x="1867499" y="382091"/>
                </a:moveTo>
                <a:cubicBezTo>
                  <a:pt x="1867499" y="382548"/>
                  <a:pt x="1867575" y="382777"/>
                  <a:pt x="1867727" y="382777"/>
                </a:cubicBezTo>
                <a:lnTo>
                  <a:pt x="1867727" y="382091"/>
                </a:lnTo>
                <a:close/>
                <a:moveTo>
                  <a:pt x="1701840" y="382091"/>
                </a:moveTo>
                <a:cubicBezTo>
                  <a:pt x="1701230" y="382853"/>
                  <a:pt x="1700697" y="383500"/>
                  <a:pt x="1700240" y="384034"/>
                </a:cubicBezTo>
                <a:cubicBezTo>
                  <a:pt x="1699783" y="384567"/>
                  <a:pt x="1699402" y="385139"/>
                  <a:pt x="1699097" y="385748"/>
                </a:cubicBezTo>
                <a:cubicBezTo>
                  <a:pt x="1699097" y="385748"/>
                  <a:pt x="1699097" y="385901"/>
                  <a:pt x="1699097" y="386206"/>
                </a:cubicBezTo>
                <a:cubicBezTo>
                  <a:pt x="1699402" y="386053"/>
                  <a:pt x="1699706" y="385977"/>
                  <a:pt x="1700011" y="385977"/>
                </a:cubicBezTo>
                <a:cubicBezTo>
                  <a:pt x="1700316" y="385977"/>
                  <a:pt x="1700621" y="385901"/>
                  <a:pt x="1700926" y="385748"/>
                </a:cubicBezTo>
                <a:cubicBezTo>
                  <a:pt x="1701383" y="384986"/>
                  <a:pt x="1701687" y="383767"/>
                  <a:pt x="1701840" y="382091"/>
                </a:cubicBezTo>
                <a:close/>
                <a:moveTo>
                  <a:pt x="1659015" y="382091"/>
                </a:moveTo>
                <a:cubicBezTo>
                  <a:pt x="1658711" y="382243"/>
                  <a:pt x="1658558" y="382319"/>
                  <a:pt x="1658558" y="382319"/>
                </a:cubicBezTo>
                <a:cubicBezTo>
                  <a:pt x="1658558" y="382624"/>
                  <a:pt x="1658520" y="382891"/>
                  <a:pt x="1658444" y="383119"/>
                </a:cubicBezTo>
                <a:cubicBezTo>
                  <a:pt x="1658368" y="383348"/>
                  <a:pt x="1658330" y="383615"/>
                  <a:pt x="1658330" y="383920"/>
                </a:cubicBezTo>
                <a:cubicBezTo>
                  <a:pt x="1658635" y="383767"/>
                  <a:pt x="1658939" y="383691"/>
                  <a:pt x="1659244" y="383691"/>
                </a:cubicBezTo>
                <a:cubicBezTo>
                  <a:pt x="1659092" y="383386"/>
                  <a:pt x="1659054" y="383119"/>
                  <a:pt x="1659130" y="382891"/>
                </a:cubicBezTo>
                <a:cubicBezTo>
                  <a:pt x="1659206" y="382662"/>
                  <a:pt x="1659168" y="382396"/>
                  <a:pt x="1659015" y="382091"/>
                </a:cubicBezTo>
                <a:close/>
                <a:moveTo>
                  <a:pt x="1488480" y="382091"/>
                </a:moveTo>
                <a:cubicBezTo>
                  <a:pt x="1488327" y="382548"/>
                  <a:pt x="1487947" y="383005"/>
                  <a:pt x="1487337" y="383462"/>
                </a:cubicBezTo>
                <a:lnTo>
                  <a:pt x="1488709" y="383462"/>
                </a:lnTo>
                <a:cubicBezTo>
                  <a:pt x="1488709" y="383005"/>
                  <a:pt x="1488632" y="382548"/>
                  <a:pt x="1488480" y="382091"/>
                </a:cubicBezTo>
                <a:close/>
                <a:moveTo>
                  <a:pt x="1305524" y="382091"/>
                </a:moveTo>
                <a:cubicBezTo>
                  <a:pt x="1305524" y="382548"/>
                  <a:pt x="1305600" y="382777"/>
                  <a:pt x="1305752" y="382777"/>
                </a:cubicBezTo>
                <a:lnTo>
                  <a:pt x="1305752" y="382091"/>
                </a:lnTo>
                <a:close/>
                <a:moveTo>
                  <a:pt x="1107937" y="382091"/>
                </a:moveTo>
                <a:cubicBezTo>
                  <a:pt x="1107480" y="382548"/>
                  <a:pt x="1107099" y="383005"/>
                  <a:pt x="1106794" y="383462"/>
                </a:cubicBezTo>
                <a:cubicBezTo>
                  <a:pt x="1107404" y="383767"/>
                  <a:pt x="1107899" y="383958"/>
                  <a:pt x="1108280" y="384034"/>
                </a:cubicBezTo>
                <a:cubicBezTo>
                  <a:pt x="1108661" y="384110"/>
                  <a:pt x="1109080" y="384301"/>
                  <a:pt x="1109537" y="384605"/>
                </a:cubicBezTo>
                <a:cubicBezTo>
                  <a:pt x="1110299" y="384148"/>
                  <a:pt x="1110375" y="383767"/>
                  <a:pt x="1109766" y="383462"/>
                </a:cubicBezTo>
                <a:cubicBezTo>
                  <a:pt x="1109613" y="383158"/>
                  <a:pt x="1109385" y="382929"/>
                  <a:pt x="1109080" y="382777"/>
                </a:cubicBezTo>
                <a:cubicBezTo>
                  <a:pt x="1108775" y="382624"/>
                  <a:pt x="1108470" y="382396"/>
                  <a:pt x="1108166" y="382091"/>
                </a:cubicBezTo>
                <a:close/>
                <a:moveTo>
                  <a:pt x="1096050" y="382091"/>
                </a:moveTo>
                <a:cubicBezTo>
                  <a:pt x="1095745" y="382243"/>
                  <a:pt x="1095555" y="382434"/>
                  <a:pt x="1095478" y="382662"/>
                </a:cubicBezTo>
                <a:cubicBezTo>
                  <a:pt x="1095402" y="382891"/>
                  <a:pt x="1095212" y="383081"/>
                  <a:pt x="1094907" y="383234"/>
                </a:cubicBezTo>
                <a:lnTo>
                  <a:pt x="1095962" y="384078"/>
                </a:lnTo>
                <a:lnTo>
                  <a:pt x="1096278" y="383920"/>
                </a:lnTo>
                <a:cubicBezTo>
                  <a:pt x="1096431" y="383767"/>
                  <a:pt x="1096583" y="383577"/>
                  <a:pt x="1096736" y="383348"/>
                </a:cubicBezTo>
                <a:cubicBezTo>
                  <a:pt x="1096888" y="383119"/>
                  <a:pt x="1097193" y="382700"/>
                  <a:pt x="1097650" y="382091"/>
                </a:cubicBezTo>
                <a:close/>
                <a:moveTo>
                  <a:pt x="896711" y="382091"/>
                </a:moveTo>
                <a:lnTo>
                  <a:pt x="897142" y="383602"/>
                </a:lnTo>
                <a:lnTo>
                  <a:pt x="897168" y="383462"/>
                </a:lnTo>
                <a:cubicBezTo>
                  <a:pt x="897778" y="383462"/>
                  <a:pt x="898235" y="383386"/>
                  <a:pt x="898539" y="383234"/>
                </a:cubicBezTo>
                <a:lnTo>
                  <a:pt x="898768" y="383005"/>
                </a:lnTo>
                <a:cubicBezTo>
                  <a:pt x="898463" y="382853"/>
                  <a:pt x="898159" y="382700"/>
                  <a:pt x="897854" y="382548"/>
                </a:cubicBezTo>
                <a:cubicBezTo>
                  <a:pt x="897549" y="382396"/>
                  <a:pt x="897168" y="382243"/>
                  <a:pt x="896711" y="382091"/>
                </a:cubicBezTo>
                <a:close/>
                <a:moveTo>
                  <a:pt x="697905" y="382091"/>
                </a:moveTo>
                <a:cubicBezTo>
                  <a:pt x="697752" y="382548"/>
                  <a:pt x="697371" y="383005"/>
                  <a:pt x="696762" y="383462"/>
                </a:cubicBezTo>
                <a:lnTo>
                  <a:pt x="698134" y="383462"/>
                </a:lnTo>
                <a:cubicBezTo>
                  <a:pt x="698134" y="383005"/>
                  <a:pt x="698057" y="382548"/>
                  <a:pt x="697905" y="382091"/>
                </a:cubicBezTo>
                <a:close/>
                <a:moveTo>
                  <a:pt x="568365" y="382091"/>
                </a:moveTo>
                <a:cubicBezTo>
                  <a:pt x="567755" y="382853"/>
                  <a:pt x="567222" y="383500"/>
                  <a:pt x="566765" y="384034"/>
                </a:cubicBezTo>
                <a:cubicBezTo>
                  <a:pt x="566308" y="384567"/>
                  <a:pt x="565926" y="385139"/>
                  <a:pt x="565622" y="385748"/>
                </a:cubicBezTo>
                <a:cubicBezTo>
                  <a:pt x="565622" y="385748"/>
                  <a:pt x="565622" y="385901"/>
                  <a:pt x="565622" y="386206"/>
                </a:cubicBezTo>
                <a:cubicBezTo>
                  <a:pt x="565926" y="386053"/>
                  <a:pt x="566231" y="385977"/>
                  <a:pt x="566536" y="385977"/>
                </a:cubicBezTo>
                <a:cubicBezTo>
                  <a:pt x="566841" y="385977"/>
                  <a:pt x="567146" y="385901"/>
                  <a:pt x="567451" y="385748"/>
                </a:cubicBezTo>
                <a:cubicBezTo>
                  <a:pt x="567908" y="384986"/>
                  <a:pt x="568213" y="383767"/>
                  <a:pt x="568365" y="382091"/>
                </a:cubicBezTo>
                <a:close/>
                <a:moveTo>
                  <a:pt x="372074" y="382091"/>
                </a:moveTo>
                <a:cubicBezTo>
                  <a:pt x="372074" y="382548"/>
                  <a:pt x="372150" y="382777"/>
                  <a:pt x="372302" y="382777"/>
                </a:cubicBezTo>
                <a:lnTo>
                  <a:pt x="372302" y="382091"/>
                </a:lnTo>
                <a:close/>
                <a:moveTo>
                  <a:pt x="287568" y="382091"/>
                </a:moveTo>
                <a:cubicBezTo>
                  <a:pt x="287415" y="382243"/>
                  <a:pt x="287301" y="382434"/>
                  <a:pt x="287225" y="382662"/>
                </a:cubicBezTo>
                <a:cubicBezTo>
                  <a:pt x="287149" y="382891"/>
                  <a:pt x="286958" y="383081"/>
                  <a:pt x="286653" y="383234"/>
                </a:cubicBezTo>
                <a:lnTo>
                  <a:pt x="287535" y="384115"/>
                </a:lnTo>
                <a:lnTo>
                  <a:pt x="287796" y="383920"/>
                </a:lnTo>
                <a:cubicBezTo>
                  <a:pt x="287949" y="383767"/>
                  <a:pt x="288406" y="383234"/>
                  <a:pt x="289168" y="382319"/>
                </a:cubicBezTo>
                <a:cubicBezTo>
                  <a:pt x="288863" y="382319"/>
                  <a:pt x="288597" y="382281"/>
                  <a:pt x="288368" y="382205"/>
                </a:cubicBezTo>
                <a:cubicBezTo>
                  <a:pt x="288139" y="382129"/>
                  <a:pt x="287873" y="382091"/>
                  <a:pt x="287568" y="382091"/>
                </a:cubicBezTo>
                <a:close/>
                <a:moveTo>
                  <a:pt x="250078" y="382091"/>
                </a:moveTo>
                <a:cubicBezTo>
                  <a:pt x="249925" y="382243"/>
                  <a:pt x="249811" y="382396"/>
                  <a:pt x="249735" y="382548"/>
                </a:cubicBezTo>
                <a:lnTo>
                  <a:pt x="249563" y="382777"/>
                </a:lnTo>
                <a:lnTo>
                  <a:pt x="250306" y="382777"/>
                </a:lnTo>
                <a:cubicBezTo>
                  <a:pt x="250306" y="382472"/>
                  <a:pt x="250268" y="382319"/>
                  <a:pt x="250192" y="382319"/>
                </a:cubicBezTo>
                <a:cubicBezTo>
                  <a:pt x="250116" y="382319"/>
                  <a:pt x="250078" y="382243"/>
                  <a:pt x="250078" y="382091"/>
                </a:cubicBezTo>
                <a:close/>
                <a:moveTo>
                  <a:pt x="87391" y="382091"/>
                </a:moveTo>
                <a:cubicBezTo>
                  <a:pt x="87086" y="382243"/>
                  <a:pt x="86933" y="382319"/>
                  <a:pt x="86933" y="382319"/>
                </a:cubicBezTo>
                <a:cubicBezTo>
                  <a:pt x="86933" y="382624"/>
                  <a:pt x="86895" y="382891"/>
                  <a:pt x="86819" y="383119"/>
                </a:cubicBezTo>
                <a:cubicBezTo>
                  <a:pt x="86743" y="383348"/>
                  <a:pt x="86705" y="383615"/>
                  <a:pt x="86705" y="383920"/>
                </a:cubicBezTo>
                <a:cubicBezTo>
                  <a:pt x="87010" y="383767"/>
                  <a:pt x="87314" y="383691"/>
                  <a:pt x="87619" y="383691"/>
                </a:cubicBezTo>
                <a:cubicBezTo>
                  <a:pt x="87467" y="383386"/>
                  <a:pt x="87429" y="383119"/>
                  <a:pt x="87505" y="382891"/>
                </a:cubicBezTo>
                <a:cubicBezTo>
                  <a:pt x="87581" y="382662"/>
                  <a:pt x="87543" y="382396"/>
                  <a:pt x="87391" y="382091"/>
                </a:cubicBezTo>
                <a:close/>
                <a:moveTo>
                  <a:pt x="1938136" y="381862"/>
                </a:moveTo>
                <a:cubicBezTo>
                  <a:pt x="1937984" y="382015"/>
                  <a:pt x="1937984" y="382091"/>
                  <a:pt x="1938136" y="382091"/>
                </a:cubicBezTo>
                <a:lnTo>
                  <a:pt x="1938365" y="381862"/>
                </a:lnTo>
                <a:close/>
                <a:moveTo>
                  <a:pt x="1534428" y="381862"/>
                </a:moveTo>
                <a:lnTo>
                  <a:pt x="1534428" y="382091"/>
                </a:lnTo>
                <a:lnTo>
                  <a:pt x="1534657" y="381862"/>
                </a:lnTo>
                <a:close/>
                <a:moveTo>
                  <a:pt x="1376161" y="381862"/>
                </a:moveTo>
                <a:cubicBezTo>
                  <a:pt x="1376009" y="382015"/>
                  <a:pt x="1376009" y="382091"/>
                  <a:pt x="1376161" y="382091"/>
                </a:cubicBezTo>
                <a:lnTo>
                  <a:pt x="1376390" y="381862"/>
                </a:lnTo>
                <a:close/>
                <a:moveTo>
                  <a:pt x="743853" y="381862"/>
                </a:moveTo>
                <a:lnTo>
                  <a:pt x="743853" y="382091"/>
                </a:lnTo>
                <a:lnTo>
                  <a:pt x="744082" y="381862"/>
                </a:lnTo>
                <a:close/>
                <a:moveTo>
                  <a:pt x="442711" y="381862"/>
                </a:moveTo>
                <a:cubicBezTo>
                  <a:pt x="442559" y="382015"/>
                  <a:pt x="442559" y="382091"/>
                  <a:pt x="442711" y="382091"/>
                </a:cubicBezTo>
                <a:lnTo>
                  <a:pt x="442940" y="381862"/>
                </a:lnTo>
                <a:close/>
                <a:moveTo>
                  <a:pt x="162219" y="381862"/>
                </a:moveTo>
                <a:cubicBezTo>
                  <a:pt x="161762" y="382167"/>
                  <a:pt x="161305" y="382243"/>
                  <a:pt x="160847" y="382091"/>
                </a:cubicBezTo>
                <a:cubicBezTo>
                  <a:pt x="160847" y="382548"/>
                  <a:pt x="160809" y="382853"/>
                  <a:pt x="160733" y="383005"/>
                </a:cubicBezTo>
                <a:lnTo>
                  <a:pt x="160654" y="383480"/>
                </a:lnTo>
                <a:lnTo>
                  <a:pt x="161076" y="383691"/>
                </a:lnTo>
                <a:lnTo>
                  <a:pt x="161533" y="383691"/>
                </a:lnTo>
                <a:lnTo>
                  <a:pt x="163183" y="382248"/>
                </a:lnTo>
                <a:close/>
                <a:moveTo>
                  <a:pt x="166505" y="381691"/>
                </a:moveTo>
                <a:lnTo>
                  <a:pt x="163583" y="382275"/>
                </a:lnTo>
                <a:lnTo>
                  <a:pt x="164734" y="383234"/>
                </a:lnTo>
                <a:cubicBezTo>
                  <a:pt x="165343" y="383234"/>
                  <a:pt x="166105" y="383158"/>
                  <a:pt x="167019" y="383005"/>
                </a:cubicBezTo>
                <a:cubicBezTo>
                  <a:pt x="167324" y="383005"/>
                  <a:pt x="167629" y="383081"/>
                  <a:pt x="167934" y="383234"/>
                </a:cubicBezTo>
                <a:cubicBezTo>
                  <a:pt x="167324" y="383539"/>
                  <a:pt x="166715" y="383843"/>
                  <a:pt x="166105" y="384148"/>
                </a:cubicBezTo>
                <a:cubicBezTo>
                  <a:pt x="165496" y="384453"/>
                  <a:pt x="164810" y="384758"/>
                  <a:pt x="164048" y="385063"/>
                </a:cubicBezTo>
                <a:cubicBezTo>
                  <a:pt x="164353" y="385367"/>
                  <a:pt x="164657" y="385596"/>
                  <a:pt x="164962" y="385748"/>
                </a:cubicBezTo>
                <a:cubicBezTo>
                  <a:pt x="165267" y="385901"/>
                  <a:pt x="165572" y="386053"/>
                  <a:pt x="165877" y="386206"/>
                </a:cubicBezTo>
                <a:cubicBezTo>
                  <a:pt x="166334" y="386053"/>
                  <a:pt x="166715" y="385977"/>
                  <a:pt x="167019" y="385977"/>
                </a:cubicBezTo>
                <a:cubicBezTo>
                  <a:pt x="167324" y="385977"/>
                  <a:pt x="167629" y="385901"/>
                  <a:pt x="167934" y="385748"/>
                </a:cubicBezTo>
                <a:cubicBezTo>
                  <a:pt x="167782" y="385444"/>
                  <a:pt x="167743" y="385177"/>
                  <a:pt x="167820" y="384948"/>
                </a:cubicBezTo>
                <a:cubicBezTo>
                  <a:pt x="167896" y="384720"/>
                  <a:pt x="167934" y="384453"/>
                  <a:pt x="167934" y="384148"/>
                </a:cubicBezTo>
                <a:cubicBezTo>
                  <a:pt x="168239" y="383843"/>
                  <a:pt x="168505" y="383653"/>
                  <a:pt x="168734" y="383577"/>
                </a:cubicBezTo>
                <a:cubicBezTo>
                  <a:pt x="168963" y="383500"/>
                  <a:pt x="169229" y="383310"/>
                  <a:pt x="169534" y="383005"/>
                </a:cubicBezTo>
                <a:cubicBezTo>
                  <a:pt x="168544" y="382243"/>
                  <a:pt x="167534" y="381805"/>
                  <a:pt x="166505" y="381691"/>
                </a:cubicBezTo>
                <a:close/>
                <a:moveTo>
                  <a:pt x="1606209" y="381634"/>
                </a:moveTo>
                <a:cubicBezTo>
                  <a:pt x="1605752" y="381938"/>
                  <a:pt x="1605409" y="382091"/>
                  <a:pt x="1605180" y="382091"/>
                </a:cubicBezTo>
                <a:cubicBezTo>
                  <a:pt x="1604952" y="382091"/>
                  <a:pt x="1604685" y="382167"/>
                  <a:pt x="1604380" y="382319"/>
                </a:cubicBezTo>
                <a:cubicBezTo>
                  <a:pt x="1604685" y="382929"/>
                  <a:pt x="1605142" y="383386"/>
                  <a:pt x="1605752" y="383691"/>
                </a:cubicBezTo>
                <a:cubicBezTo>
                  <a:pt x="1605904" y="383386"/>
                  <a:pt x="1605980" y="383043"/>
                  <a:pt x="1605980" y="382662"/>
                </a:cubicBezTo>
                <a:cubicBezTo>
                  <a:pt x="1605980" y="382281"/>
                  <a:pt x="1606056" y="381938"/>
                  <a:pt x="1606209" y="381634"/>
                </a:cubicBezTo>
                <a:close/>
                <a:moveTo>
                  <a:pt x="1478193" y="381634"/>
                </a:moveTo>
                <a:cubicBezTo>
                  <a:pt x="1477888" y="381938"/>
                  <a:pt x="1477621" y="382319"/>
                  <a:pt x="1477393" y="382777"/>
                </a:cubicBezTo>
                <a:cubicBezTo>
                  <a:pt x="1477164" y="383234"/>
                  <a:pt x="1476898" y="383615"/>
                  <a:pt x="1476593" y="383920"/>
                </a:cubicBezTo>
                <a:cubicBezTo>
                  <a:pt x="1477050" y="383767"/>
                  <a:pt x="1477431" y="383691"/>
                  <a:pt x="1477736" y="383691"/>
                </a:cubicBezTo>
                <a:cubicBezTo>
                  <a:pt x="1478041" y="383691"/>
                  <a:pt x="1478422" y="383615"/>
                  <a:pt x="1478879" y="383462"/>
                </a:cubicBezTo>
                <a:cubicBezTo>
                  <a:pt x="1478726" y="383158"/>
                  <a:pt x="1478574" y="382853"/>
                  <a:pt x="1478422" y="382548"/>
                </a:cubicBezTo>
                <a:cubicBezTo>
                  <a:pt x="1478269" y="382243"/>
                  <a:pt x="1478193" y="381938"/>
                  <a:pt x="1478193" y="381634"/>
                </a:cubicBezTo>
                <a:close/>
                <a:moveTo>
                  <a:pt x="1095364" y="381634"/>
                </a:moveTo>
                <a:cubicBezTo>
                  <a:pt x="1095364" y="381786"/>
                  <a:pt x="1095288" y="381938"/>
                  <a:pt x="1095136" y="382091"/>
                </a:cubicBezTo>
                <a:lnTo>
                  <a:pt x="1095821" y="382091"/>
                </a:lnTo>
                <a:cubicBezTo>
                  <a:pt x="1095821" y="382091"/>
                  <a:pt x="1095669" y="381938"/>
                  <a:pt x="1095364" y="381634"/>
                </a:cubicBezTo>
                <a:close/>
                <a:moveTo>
                  <a:pt x="687618" y="381634"/>
                </a:moveTo>
                <a:cubicBezTo>
                  <a:pt x="687313" y="381938"/>
                  <a:pt x="687046" y="382319"/>
                  <a:pt x="686818" y="382777"/>
                </a:cubicBezTo>
                <a:cubicBezTo>
                  <a:pt x="686589" y="383234"/>
                  <a:pt x="686323" y="383615"/>
                  <a:pt x="686018" y="383920"/>
                </a:cubicBezTo>
                <a:cubicBezTo>
                  <a:pt x="686475" y="383767"/>
                  <a:pt x="686856" y="383691"/>
                  <a:pt x="687161" y="383691"/>
                </a:cubicBezTo>
                <a:cubicBezTo>
                  <a:pt x="687466" y="383691"/>
                  <a:pt x="687846" y="383615"/>
                  <a:pt x="688304" y="383462"/>
                </a:cubicBezTo>
                <a:cubicBezTo>
                  <a:pt x="688151" y="383158"/>
                  <a:pt x="687999" y="382853"/>
                  <a:pt x="687846" y="382548"/>
                </a:cubicBezTo>
                <a:cubicBezTo>
                  <a:pt x="687694" y="382243"/>
                  <a:pt x="687618" y="381938"/>
                  <a:pt x="687618" y="381634"/>
                </a:cubicBezTo>
                <a:close/>
                <a:moveTo>
                  <a:pt x="283224" y="381634"/>
                </a:moveTo>
                <a:lnTo>
                  <a:pt x="283224" y="381862"/>
                </a:lnTo>
                <a:lnTo>
                  <a:pt x="282996" y="382091"/>
                </a:lnTo>
                <a:cubicBezTo>
                  <a:pt x="283301" y="381938"/>
                  <a:pt x="283453" y="381862"/>
                  <a:pt x="283453" y="381862"/>
                </a:cubicBezTo>
                <a:cubicBezTo>
                  <a:pt x="283453" y="381710"/>
                  <a:pt x="283377" y="381634"/>
                  <a:pt x="283224" y="381634"/>
                </a:cubicBezTo>
                <a:close/>
                <a:moveTo>
                  <a:pt x="34584" y="381634"/>
                </a:moveTo>
                <a:cubicBezTo>
                  <a:pt x="34127" y="381938"/>
                  <a:pt x="33784" y="382091"/>
                  <a:pt x="33555" y="382091"/>
                </a:cubicBezTo>
                <a:cubicBezTo>
                  <a:pt x="33327" y="382091"/>
                  <a:pt x="33060" y="382167"/>
                  <a:pt x="32755" y="382319"/>
                </a:cubicBezTo>
                <a:cubicBezTo>
                  <a:pt x="33060" y="382929"/>
                  <a:pt x="33517" y="383386"/>
                  <a:pt x="34127" y="383691"/>
                </a:cubicBezTo>
                <a:cubicBezTo>
                  <a:pt x="34279" y="383386"/>
                  <a:pt x="34355" y="383043"/>
                  <a:pt x="34355" y="382662"/>
                </a:cubicBezTo>
                <a:cubicBezTo>
                  <a:pt x="34355" y="382281"/>
                  <a:pt x="34432" y="381938"/>
                  <a:pt x="34584" y="381634"/>
                </a:cubicBezTo>
                <a:close/>
                <a:moveTo>
                  <a:pt x="1779793" y="381405"/>
                </a:moveTo>
                <a:cubicBezTo>
                  <a:pt x="1779793" y="381557"/>
                  <a:pt x="1779831" y="381634"/>
                  <a:pt x="1779907" y="381634"/>
                </a:cubicBezTo>
                <a:cubicBezTo>
                  <a:pt x="1779983" y="381634"/>
                  <a:pt x="1780021" y="381710"/>
                  <a:pt x="1780021" y="381862"/>
                </a:cubicBezTo>
                <a:lnTo>
                  <a:pt x="1780021" y="381405"/>
                </a:lnTo>
                <a:close/>
                <a:moveTo>
                  <a:pt x="646318" y="381405"/>
                </a:moveTo>
                <a:cubicBezTo>
                  <a:pt x="646318" y="381557"/>
                  <a:pt x="646356" y="381634"/>
                  <a:pt x="646432" y="381634"/>
                </a:cubicBezTo>
                <a:cubicBezTo>
                  <a:pt x="646508" y="381634"/>
                  <a:pt x="646546" y="381710"/>
                  <a:pt x="646546" y="381862"/>
                </a:cubicBezTo>
                <a:lnTo>
                  <a:pt x="646546" y="381405"/>
                </a:lnTo>
                <a:close/>
                <a:moveTo>
                  <a:pt x="298312" y="381405"/>
                </a:moveTo>
                <a:cubicBezTo>
                  <a:pt x="298465" y="381710"/>
                  <a:pt x="298465" y="381938"/>
                  <a:pt x="298312" y="382091"/>
                </a:cubicBezTo>
                <a:cubicBezTo>
                  <a:pt x="298465" y="381938"/>
                  <a:pt x="298541" y="381710"/>
                  <a:pt x="298541" y="381405"/>
                </a:cubicBezTo>
                <a:close/>
                <a:moveTo>
                  <a:pt x="1046215" y="381291"/>
                </a:moveTo>
                <a:cubicBezTo>
                  <a:pt x="1046063" y="381214"/>
                  <a:pt x="1045834" y="381329"/>
                  <a:pt x="1045529" y="381634"/>
                </a:cubicBezTo>
                <a:cubicBezTo>
                  <a:pt x="1045834" y="381938"/>
                  <a:pt x="1046367" y="382167"/>
                  <a:pt x="1047129" y="382319"/>
                </a:cubicBezTo>
                <a:cubicBezTo>
                  <a:pt x="1046672" y="381710"/>
                  <a:pt x="1046367" y="381367"/>
                  <a:pt x="1046215" y="381291"/>
                </a:cubicBezTo>
                <a:close/>
                <a:moveTo>
                  <a:pt x="1874357" y="381176"/>
                </a:moveTo>
                <a:cubicBezTo>
                  <a:pt x="1874204" y="381329"/>
                  <a:pt x="1874128" y="381405"/>
                  <a:pt x="1874128" y="381405"/>
                </a:cubicBezTo>
                <a:lnTo>
                  <a:pt x="1874357" y="381405"/>
                </a:lnTo>
                <a:close/>
                <a:moveTo>
                  <a:pt x="1864298" y="381176"/>
                </a:moveTo>
                <a:cubicBezTo>
                  <a:pt x="1864146" y="381176"/>
                  <a:pt x="1864070" y="381214"/>
                  <a:pt x="1864070" y="381291"/>
                </a:cubicBezTo>
                <a:cubicBezTo>
                  <a:pt x="1864070" y="381367"/>
                  <a:pt x="1863994" y="381405"/>
                  <a:pt x="1863841" y="381405"/>
                </a:cubicBezTo>
                <a:lnTo>
                  <a:pt x="1864298" y="381405"/>
                </a:lnTo>
                <a:close/>
                <a:moveTo>
                  <a:pt x="1664273" y="381176"/>
                </a:moveTo>
                <a:cubicBezTo>
                  <a:pt x="1664121" y="381176"/>
                  <a:pt x="1664045" y="381253"/>
                  <a:pt x="1664045" y="381405"/>
                </a:cubicBezTo>
                <a:lnTo>
                  <a:pt x="1664273" y="381405"/>
                </a:lnTo>
                <a:close/>
                <a:moveTo>
                  <a:pt x="1652615" y="381176"/>
                </a:moveTo>
                <a:cubicBezTo>
                  <a:pt x="1652920" y="381938"/>
                  <a:pt x="1653224" y="382319"/>
                  <a:pt x="1653529" y="382319"/>
                </a:cubicBezTo>
                <a:cubicBezTo>
                  <a:pt x="1653834" y="382319"/>
                  <a:pt x="1654367" y="382167"/>
                  <a:pt x="1655129" y="381862"/>
                </a:cubicBezTo>
                <a:cubicBezTo>
                  <a:pt x="1654672" y="381710"/>
                  <a:pt x="1654253" y="381595"/>
                  <a:pt x="1653872" y="381519"/>
                </a:cubicBezTo>
                <a:cubicBezTo>
                  <a:pt x="1653491" y="381443"/>
                  <a:pt x="1653072" y="381329"/>
                  <a:pt x="1652615" y="381176"/>
                </a:cubicBezTo>
                <a:close/>
                <a:moveTo>
                  <a:pt x="1603009" y="381176"/>
                </a:moveTo>
                <a:cubicBezTo>
                  <a:pt x="1602856" y="381176"/>
                  <a:pt x="1602742" y="381214"/>
                  <a:pt x="1602666" y="381291"/>
                </a:cubicBezTo>
                <a:cubicBezTo>
                  <a:pt x="1602589" y="381367"/>
                  <a:pt x="1602475" y="381405"/>
                  <a:pt x="1602323" y="381405"/>
                </a:cubicBezTo>
                <a:lnTo>
                  <a:pt x="1602551" y="381634"/>
                </a:lnTo>
                <a:cubicBezTo>
                  <a:pt x="1602704" y="381481"/>
                  <a:pt x="1602856" y="381405"/>
                  <a:pt x="1603009" y="381405"/>
                </a:cubicBezTo>
                <a:close/>
                <a:moveTo>
                  <a:pt x="1595987" y="381176"/>
                </a:moveTo>
                <a:lnTo>
                  <a:pt x="1596379" y="382548"/>
                </a:lnTo>
                <a:cubicBezTo>
                  <a:pt x="1596836" y="382853"/>
                  <a:pt x="1597217" y="383158"/>
                  <a:pt x="1597522" y="383462"/>
                </a:cubicBezTo>
                <a:cubicBezTo>
                  <a:pt x="1597370" y="383615"/>
                  <a:pt x="1596989" y="383843"/>
                  <a:pt x="1596379" y="384148"/>
                </a:cubicBezTo>
                <a:lnTo>
                  <a:pt x="1596836" y="384605"/>
                </a:lnTo>
                <a:cubicBezTo>
                  <a:pt x="1596989" y="384301"/>
                  <a:pt x="1597103" y="384110"/>
                  <a:pt x="1597179" y="384034"/>
                </a:cubicBezTo>
                <a:cubicBezTo>
                  <a:pt x="1597255" y="383958"/>
                  <a:pt x="1597370" y="383767"/>
                  <a:pt x="1597522" y="383462"/>
                </a:cubicBezTo>
                <a:cubicBezTo>
                  <a:pt x="1597674" y="383462"/>
                  <a:pt x="1597865" y="383424"/>
                  <a:pt x="1598094" y="383348"/>
                </a:cubicBezTo>
                <a:cubicBezTo>
                  <a:pt x="1598322" y="383272"/>
                  <a:pt x="1598513" y="383234"/>
                  <a:pt x="1598665" y="383234"/>
                </a:cubicBezTo>
                <a:lnTo>
                  <a:pt x="1598665" y="381176"/>
                </a:lnTo>
                <a:close/>
                <a:moveTo>
                  <a:pt x="1540829" y="381176"/>
                </a:moveTo>
                <a:cubicBezTo>
                  <a:pt x="1540524" y="381786"/>
                  <a:pt x="1540296" y="382319"/>
                  <a:pt x="1540144" y="382777"/>
                </a:cubicBezTo>
                <a:cubicBezTo>
                  <a:pt x="1540296" y="382777"/>
                  <a:pt x="1540410" y="382815"/>
                  <a:pt x="1540486" y="382891"/>
                </a:cubicBezTo>
                <a:cubicBezTo>
                  <a:pt x="1540563" y="382967"/>
                  <a:pt x="1540677" y="383005"/>
                  <a:pt x="1540829" y="383005"/>
                </a:cubicBezTo>
                <a:cubicBezTo>
                  <a:pt x="1540829" y="382548"/>
                  <a:pt x="1541058" y="382091"/>
                  <a:pt x="1541515" y="381634"/>
                </a:cubicBezTo>
                <a:cubicBezTo>
                  <a:pt x="1541363" y="381481"/>
                  <a:pt x="1541248" y="381405"/>
                  <a:pt x="1541172" y="381405"/>
                </a:cubicBezTo>
                <a:cubicBezTo>
                  <a:pt x="1541096" y="381405"/>
                  <a:pt x="1540982" y="381329"/>
                  <a:pt x="1540829" y="381176"/>
                </a:cubicBezTo>
                <a:close/>
                <a:moveTo>
                  <a:pt x="1537172" y="381176"/>
                </a:moveTo>
                <a:cubicBezTo>
                  <a:pt x="1536867" y="381176"/>
                  <a:pt x="1536638" y="381214"/>
                  <a:pt x="1536486" y="381291"/>
                </a:cubicBezTo>
                <a:cubicBezTo>
                  <a:pt x="1536334" y="381367"/>
                  <a:pt x="1536105" y="381405"/>
                  <a:pt x="1535800" y="381405"/>
                </a:cubicBezTo>
                <a:cubicBezTo>
                  <a:pt x="1535800" y="381862"/>
                  <a:pt x="1535876" y="382319"/>
                  <a:pt x="1536029" y="382777"/>
                </a:cubicBezTo>
                <a:cubicBezTo>
                  <a:pt x="1536334" y="382472"/>
                  <a:pt x="1536600" y="382243"/>
                  <a:pt x="1536829" y="382091"/>
                </a:cubicBezTo>
                <a:cubicBezTo>
                  <a:pt x="1537057" y="381938"/>
                  <a:pt x="1537248" y="381710"/>
                  <a:pt x="1537400" y="381405"/>
                </a:cubicBezTo>
                <a:cubicBezTo>
                  <a:pt x="1537400" y="381253"/>
                  <a:pt x="1537324" y="381176"/>
                  <a:pt x="1537172" y="381176"/>
                </a:cubicBezTo>
                <a:close/>
                <a:moveTo>
                  <a:pt x="1486651" y="381176"/>
                </a:moveTo>
                <a:lnTo>
                  <a:pt x="1486194" y="381634"/>
                </a:lnTo>
                <a:cubicBezTo>
                  <a:pt x="1486499" y="381938"/>
                  <a:pt x="1486651" y="382091"/>
                  <a:pt x="1486651" y="382091"/>
                </a:cubicBezTo>
                <a:lnTo>
                  <a:pt x="1487108" y="381862"/>
                </a:lnTo>
                <a:cubicBezTo>
                  <a:pt x="1487108" y="381710"/>
                  <a:pt x="1486956" y="381481"/>
                  <a:pt x="1486651" y="381176"/>
                </a:cubicBezTo>
                <a:close/>
                <a:moveTo>
                  <a:pt x="1312382" y="381176"/>
                </a:moveTo>
                <a:cubicBezTo>
                  <a:pt x="1312229" y="381329"/>
                  <a:pt x="1312153" y="381405"/>
                  <a:pt x="1312153" y="381405"/>
                </a:cubicBezTo>
                <a:lnTo>
                  <a:pt x="1312382" y="381405"/>
                </a:lnTo>
                <a:close/>
                <a:moveTo>
                  <a:pt x="1302323" y="381176"/>
                </a:moveTo>
                <a:cubicBezTo>
                  <a:pt x="1302171" y="381176"/>
                  <a:pt x="1302095" y="381214"/>
                  <a:pt x="1302095" y="381291"/>
                </a:cubicBezTo>
                <a:cubicBezTo>
                  <a:pt x="1302095" y="381367"/>
                  <a:pt x="1302019" y="381405"/>
                  <a:pt x="1301866" y="381405"/>
                </a:cubicBezTo>
                <a:lnTo>
                  <a:pt x="1302323" y="381405"/>
                </a:lnTo>
                <a:close/>
                <a:moveTo>
                  <a:pt x="1093992" y="381176"/>
                </a:moveTo>
                <a:lnTo>
                  <a:pt x="1093992" y="381862"/>
                </a:lnTo>
                <a:lnTo>
                  <a:pt x="1094221" y="381862"/>
                </a:lnTo>
                <a:lnTo>
                  <a:pt x="1094221" y="381176"/>
                </a:lnTo>
                <a:close/>
                <a:moveTo>
                  <a:pt x="750254" y="381176"/>
                </a:moveTo>
                <a:cubicBezTo>
                  <a:pt x="749949" y="381786"/>
                  <a:pt x="749721" y="382319"/>
                  <a:pt x="749569" y="382777"/>
                </a:cubicBezTo>
                <a:cubicBezTo>
                  <a:pt x="749721" y="382777"/>
                  <a:pt x="749835" y="382815"/>
                  <a:pt x="749911" y="382891"/>
                </a:cubicBezTo>
                <a:cubicBezTo>
                  <a:pt x="749988" y="382967"/>
                  <a:pt x="750102" y="383005"/>
                  <a:pt x="750254" y="383005"/>
                </a:cubicBezTo>
                <a:cubicBezTo>
                  <a:pt x="750254" y="382548"/>
                  <a:pt x="750483" y="382091"/>
                  <a:pt x="750940" y="381634"/>
                </a:cubicBezTo>
                <a:cubicBezTo>
                  <a:pt x="750788" y="381481"/>
                  <a:pt x="750673" y="381405"/>
                  <a:pt x="750597" y="381405"/>
                </a:cubicBezTo>
                <a:cubicBezTo>
                  <a:pt x="750521" y="381405"/>
                  <a:pt x="750407" y="381329"/>
                  <a:pt x="750254" y="381176"/>
                </a:cubicBezTo>
                <a:close/>
                <a:moveTo>
                  <a:pt x="746597" y="381176"/>
                </a:moveTo>
                <a:cubicBezTo>
                  <a:pt x="746292" y="381176"/>
                  <a:pt x="746063" y="381214"/>
                  <a:pt x="745911" y="381291"/>
                </a:cubicBezTo>
                <a:cubicBezTo>
                  <a:pt x="745758" y="381367"/>
                  <a:pt x="745530" y="381405"/>
                  <a:pt x="745225" y="381405"/>
                </a:cubicBezTo>
                <a:cubicBezTo>
                  <a:pt x="745225" y="381862"/>
                  <a:pt x="745301" y="382319"/>
                  <a:pt x="745454" y="382777"/>
                </a:cubicBezTo>
                <a:cubicBezTo>
                  <a:pt x="745758" y="382472"/>
                  <a:pt x="746025" y="382243"/>
                  <a:pt x="746254" y="382091"/>
                </a:cubicBezTo>
                <a:cubicBezTo>
                  <a:pt x="746482" y="381938"/>
                  <a:pt x="746673" y="381710"/>
                  <a:pt x="746825" y="381405"/>
                </a:cubicBezTo>
                <a:cubicBezTo>
                  <a:pt x="746825" y="381253"/>
                  <a:pt x="746749" y="381176"/>
                  <a:pt x="746597" y="381176"/>
                </a:cubicBezTo>
                <a:close/>
                <a:moveTo>
                  <a:pt x="696076" y="381176"/>
                </a:moveTo>
                <a:lnTo>
                  <a:pt x="695619" y="381634"/>
                </a:lnTo>
                <a:cubicBezTo>
                  <a:pt x="695924" y="381938"/>
                  <a:pt x="696076" y="382091"/>
                  <a:pt x="696076" y="382091"/>
                </a:cubicBezTo>
                <a:lnTo>
                  <a:pt x="696533" y="381862"/>
                </a:lnTo>
                <a:cubicBezTo>
                  <a:pt x="696533" y="381710"/>
                  <a:pt x="696381" y="381481"/>
                  <a:pt x="696076" y="381176"/>
                </a:cubicBezTo>
                <a:close/>
                <a:moveTo>
                  <a:pt x="378932" y="381176"/>
                </a:moveTo>
                <a:cubicBezTo>
                  <a:pt x="378779" y="381329"/>
                  <a:pt x="378703" y="381405"/>
                  <a:pt x="378703" y="381405"/>
                </a:cubicBezTo>
                <a:lnTo>
                  <a:pt x="378932" y="381405"/>
                </a:lnTo>
                <a:close/>
                <a:moveTo>
                  <a:pt x="368873" y="381176"/>
                </a:moveTo>
                <a:cubicBezTo>
                  <a:pt x="368721" y="381176"/>
                  <a:pt x="368645" y="381214"/>
                  <a:pt x="368645" y="381291"/>
                </a:cubicBezTo>
                <a:cubicBezTo>
                  <a:pt x="368645" y="381367"/>
                  <a:pt x="368568" y="381405"/>
                  <a:pt x="368416" y="381405"/>
                </a:cubicBezTo>
                <a:lnTo>
                  <a:pt x="368873" y="381405"/>
                </a:lnTo>
                <a:close/>
                <a:moveTo>
                  <a:pt x="236590" y="381176"/>
                </a:moveTo>
                <a:lnTo>
                  <a:pt x="236819" y="381405"/>
                </a:lnTo>
                <a:lnTo>
                  <a:pt x="237733" y="381405"/>
                </a:lnTo>
                <a:cubicBezTo>
                  <a:pt x="237581" y="381253"/>
                  <a:pt x="237200" y="381176"/>
                  <a:pt x="236590" y="381176"/>
                </a:cubicBezTo>
                <a:close/>
                <a:moveTo>
                  <a:pt x="130215" y="381176"/>
                </a:moveTo>
                <a:lnTo>
                  <a:pt x="130215" y="381405"/>
                </a:lnTo>
                <a:lnTo>
                  <a:pt x="130443" y="381405"/>
                </a:lnTo>
                <a:cubicBezTo>
                  <a:pt x="130443" y="381253"/>
                  <a:pt x="130367" y="381176"/>
                  <a:pt x="130215" y="381176"/>
                </a:cubicBezTo>
                <a:close/>
                <a:moveTo>
                  <a:pt x="92648" y="381176"/>
                </a:moveTo>
                <a:cubicBezTo>
                  <a:pt x="92496" y="381176"/>
                  <a:pt x="92420" y="381253"/>
                  <a:pt x="92420" y="381405"/>
                </a:cubicBezTo>
                <a:lnTo>
                  <a:pt x="92648" y="381405"/>
                </a:lnTo>
                <a:close/>
                <a:moveTo>
                  <a:pt x="80990" y="381176"/>
                </a:moveTo>
                <a:cubicBezTo>
                  <a:pt x="81295" y="381938"/>
                  <a:pt x="81599" y="382319"/>
                  <a:pt x="81904" y="382319"/>
                </a:cubicBezTo>
                <a:cubicBezTo>
                  <a:pt x="82209" y="382319"/>
                  <a:pt x="82742" y="382167"/>
                  <a:pt x="83504" y="381862"/>
                </a:cubicBezTo>
                <a:cubicBezTo>
                  <a:pt x="83047" y="381710"/>
                  <a:pt x="82628" y="381595"/>
                  <a:pt x="82247" y="381519"/>
                </a:cubicBezTo>
                <a:cubicBezTo>
                  <a:pt x="81866" y="381443"/>
                  <a:pt x="81447" y="381329"/>
                  <a:pt x="80990" y="381176"/>
                </a:cubicBezTo>
                <a:close/>
                <a:moveTo>
                  <a:pt x="31384" y="381176"/>
                </a:moveTo>
                <a:cubicBezTo>
                  <a:pt x="31231" y="381176"/>
                  <a:pt x="31117" y="381214"/>
                  <a:pt x="31041" y="381291"/>
                </a:cubicBezTo>
                <a:cubicBezTo>
                  <a:pt x="30964" y="381367"/>
                  <a:pt x="30850" y="381405"/>
                  <a:pt x="30698" y="381405"/>
                </a:cubicBezTo>
                <a:lnTo>
                  <a:pt x="30926" y="381634"/>
                </a:lnTo>
                <a:cubicBezTo>
                  <a:pt x="31079" y="381481"/>
                  <a:pt x="31231" y="381405"/>
                  <a:pt x="31384" y="381405"/>
                </a:cubicBezTo>
                <a:close/>
                <a:moveTo>
                  <a:pt x="24362" y="381176"/>
                </a:moveTo>
                <a:lnTo>
                  <a:pt x="24754" y="382548"/>
                </a:lnTo>
                <a:cubicBezTo>
                  <a:pt x="25211" y="382853"/>
                  <a:pt x="25592" y="383158"/>
                  <a:pt x="25897" y="383462"/>
                </a:cubicBezTo>
                <a:cubicBezTo>
                  <a:pt x="25745" y="383615"/>
                  <a:pt x="25364" y="383843"/>
                  <a:pt x="24754" y="384148"/>
                </a:cubicBezTo>
                <a:lnTo>
                  <a:pt x="25211" y="384605"/>
                </a:lnTo>
                <a:cubicBezTo>
                  <a:pt x="25364" y="384301"/>
                  <a:pt x="25478" y="384110"/>
                  <a:pt x="25554" y="384034"/>
                </a:cubicBezTo>
                <a:cubicBezTo>
                  <a:pt x="25630" y="383958"/>
                  <a:pt x="25745" y="383767"/>
                  <a:pt x="25897" y="383462"/>
                </a:cubicBezTo>
                <a:cubicBezTo>
                  <a:pt x="26049" y="383462"/>
                  <a:pt x="26240" y="383424"/>
                  <a:pt x="26469" y="383348"/>
                </a:cubicBezTo>
                <a:cubicBezTo>
                  <a:pt x="26697" y="383272"/>
                  <a:pt x="26888" y="383234"/>
                  <a:pt x="27040" y="383234"/>
                </a:cubicBezTo>
                <a:lnTo>
                  <a:pt x="27040" y="381176"/>
                </a:lnTo>
                <a:close/>
                <a:moveTo>
                  <a:pt x="238419" y="380948"/>
                </a:moveTo>
                <a:cubicBezTo>
                  <a:pt x="239029" y="381557"/>
                  <a:pt x="239409" y="381862"/>
                  <a:pt x="239562" y="381862"/>
                </a:cubicBezTo>
                <a:cubicBezTo>
                  <a:pt x="239714" y="381862"/>
                  <a:pt x="240019" y="381634"/>
                  <a:pt x="240476" y="381176"/>
                </a:cubicBezTo>
                <a:cubicBezTo>
                  <a:pt x="240172" y="381176"/>
                  <a:pt x="239905" y="381138"/>
                  <a:pt x="239676" y="381062"/>
                </a:cubicBezTo>
                <a:cubicBezTo>
                  <a:pt x="239448" y="380986"/>
                  <a:pt x="239029" y="380948"/>
                  <a:pt x="238419" y="380948"/>
                </a:cubicBezTo>
                <a:close/>
                <a:moveTo>
                  <a:pt x="1939508" y="380719"/>
                </a:moveTo>
                <a:cubicBezTo>
                  <a:pt x="1939660" y="380872"/>
                  <a:pt x="1939774" y="381024"/>
                  <a:pt x="1939851" y="381176"/>
                </a:cubicBezTo>
                <a:cubicBezTo>
                  <a:pt x="1939927" y="381329"/>
                  <a:pt x="1940041" y="381481"/>
                  <a:pt x="1940194" y="381634"/>
                </a:cubicBezTo>
                <a:lnTo>
                  <a:pt x="1940194" y="381176"/>
                </a:lnTo>
                <a:cubicBezTo>
                  <a:pt x="1940194" y="381024"/>
                  <a:pt x="1940270" y="380948"/>
                  <a:pt x="1940422" y="380948"/>
                </a:cubicBezTo>
                <a:cubicBezTo>
                  <a:pt x="1939965" y="380948"/>
                  <a:pt x="1939660" y="380872"/>
                  <a:pt x="1939508" y="380719"/>
                </a:cubicBezTo>
                <a:close/>
                <a:moveTo>
                  <a:pt x="1911161" y="380719"/>
                </a:moveTo>
                <a:lnTo>
                  <a:pt x="1910933" y="380948"/>
                </a:lnTo>
                <a:lnTo>
                  <a:pt x="1911619" y="380948"/>
                </a:lnTo>
                <a:lnTo>
                  <a:pt x="1911847" y="380719"/>
                </a:lnTo>
                <a:close/>
                <a:moveTo>
                  <a:pt x="1835952" y="380719"/>
                </a:moveTo>
                <a:lnTo>
                  <a:pt x="1834809" y="381862"/>
                </a:lnTo>
                <a:cubicBezTo>
                  <a:pt x="1834809" y="381862"/>
                  <a:pt x="1834809" y="382167"/>
                  <a:pt x="1834809" y="382777"/>
                </a:cubicBezTo>
                <a:cubicBezTo>
                  <a:pt x="1835419" y="382777"/>
                  <a:pt x="1835800" y="382624"/>
                  <a:pt x="1835952" y="382319"/>
                </a:cubicBezTo>
                <a:close/>
                <a:moveTo>
                  <a:pt x="1773163" y="380719"/>
                </a:moveTo>
                <a:lnTo>
                  <a:pt x="1772935" y="380948"/>
                </a:lnTo>
                <a:lnTo>
                  <a:pt x="1773163" y="380948"/>
                </a:lnTo>
                <a:close/>
                <a:moveTo>
                  <a:pt x="1702069" y="380719"/>
                </a:moveTo>
                <a:lnTo>
                  <a:pt x="1701840" y="380948"/>
                </a:lnTo>
                <a:lnTo>
                  <a:pt x="1702526" y="380948"/>
                </a:lnTo>
                <a:lnTo>
                  <a:pt x="1702754" y="380719"/>
                </a:lnTo>
                <a:close/>
                <a:moveTo>
                  <a:pt x="1648271" y="380719"/>
                </a:moveTo>
                <a:cubicBezTo>
                  <a:pt x="1648271" y="381176"/>
                  <a:pt x="1648233" y="381557"/>
                  <a:pt x="1648157" y="381862"/>
                </a:cubicBezTo>
                <a:cubicBezTo>
                  <a:pt x="1648081" y="382167"/>
                  <a:pt x="1648043" y="382624"/>
                  <a:pt x="1648043" y="383234"/>
                </a:cubicBezTo>
                <a:cubicBezTo>
                  <a:pt x="1648500" y="382929"/>
                  <a:pt x="1648881" y="382700"/>
                  <a:pt x="1649186" y="382548"/>
                </a:cubicBezTo>
                <a:cubicBezTo>
                  <a:pt x="1649491" y="382396"/>
                  <a:pt x="1649872" y="382167"/>
                  <a:pt x="1650329" y="381862"/>
                </a:cubicBezTo>
                <a:cubicBezTo>
                  <a:pt x="1649414" y="381405"/>
                  <a:pt x="1648728" y="381024"/>
                  <a:pt x="1648271" y="380719"/>
                </a:cubicBezTo>
                <a:close/>
                <a:moveTo>
                  <a:pt x="1526885" y="380719"/>
                </a:moveTo>
                <a:cubicBezTo>
                  <a:pt x="1526732" y="380872"/>
                  <a:pt x="1526504" y="381253"/>
                  <a:pt x="1526199" y="381862"/>
                </a:cubicBezTo>
                <a:lnTo>
                  <a:pt x="1526427" y="381862"/>
                </a:lnTo>
                <a:lnTo>
                  <a:pt x="1527113" y="381176"/>
                </a:lnTo>
                <a:cubicBezTo>
                  <a:pt x="1526961" y="381024"/>
                  <a:pt x="1526885" y="380872"/>
                  <a:pt x="1526885" y="380719"/>
                </a:cubicBezTo>
                <a:close/>
                <a:moveTo>
                  <a:pt x="1377533" y="380719"/>
                </a:moveTo>
                <a:cubicBezTo>
                  <a:pt x="1377685" y="380872"/>
                  <a:pt x="1377799" y="381024"/>
                  <a:pt x="1377876" y="381176"/>
                </a:cubicBezTo>
                <a:cubicBezTo>
                  <a:pt x="1377952" y="381329"/>
                  <a:pt x="1378066" y="381481"/>
                  <a:pt x="1378219" y="381634"/>
                </a:cubicBezTo>
                <a:lnTo>
                  <a:pt x="1378219" y="381176"/>
                </a:lnTo>
                <a:cubicBezTo>
                  <a:pt x="1378219" y="381024"/>
                  <a:pt x="1378295" y="380948"/>
                  <a:pt x="1378447" y="380948"/>
                </a:cubicBezTo>
                <a:cubicBezTo>
                  <a:pt x="1377990" y="380948"/>
                  <a:pt x="1377685" y="380872"/>
                  <a:pt x="1377533" y="380719"/>
                </a:cubicBezTo>
                <a:close/>
                <a:moveTo>
                  <a:pt x="1349186" y="380719"/>
                </a:moveTo>
                <a:lnTo>
                  <a:pt x="1348958" y="380948"/>
                </a:lnTo>
                <a:lnTo>
                  <a:pt x="1349644" y="380948"/>
                </a:lnTo>
                <a:lnTo>
                  <a:pt x="1349872" y="380719"/>
                </a:lnTo>
                <a:close/>
                <a:moveTo>
                  <a:pt x="1273977" y="380719"/>
                </a:moveTo>
                <a:lnTo>
                  <a:pt x="1272834" y="381862"/>
                </a:lnTo>
                <a:cubicBezTo>
                  <a:pt x="1272834" y="381862"/>
                  <a:pt x="1272834" y="382167"/>
                  <a:pt x="1272834" y="382777"/>
                </a:cubicBezTo>
                <a:cubicBezTo>
                  <a:pt x="1273444" y="382777"/>
                  <a:pt x="1273824" y="382624"/>
                  <a:pt x="1273977" y="382319"/>
                </a:cubicBezTo>
                <a:close/>
                <a:moveTo>
                  <a:pt x="1104051" y="380719"/>
                </a:moveTo>
                <a:cubicBezTo>
                  <a:pt x="1103746" y="381481"/>
                  <a:pt x="1103327" y="382167"/>
                  <a:pt x="1102794" y="382777"/>
                </a:cubicBezTo>
                <a:cubicBezTo>
                  <a:pt x="1102260" y="383386"/>
                  <a:pt x="1102222" y="384072"/>
                  <a:pt x="1102679" y="384834"/>
                </a:cubicBezTo>
                <a:cubicBezTo>
                  <a:pt x="1102984" y="384529"/>
                  <a:pt x="1103365" y="384224"/>
                  <a:pt x="1103822" y="383920"/>
                </a:cubicBezTo>
                <a:cubicBezTo>
                  <a:pt x="1104279" y="383615"/>
                  <a:pt x="1104813" y="383310"/>
                  <a:pt x="1105423" y="383005"/>
                </a:cubicBezTo>
                <a:cubicBezTo>
                  <a:pt x="1104965" y="382396"/>
                  <a:pt x="1104508" y="381634"/>
                  <a:pt x="1104051" y="380719"/>
                </a:cubicBezTo>
                <a:close/>
                <a:moveTo>
                  <a:pt x="1053073" y="380719"/>
                </a:moveTo>
                <a:cubicBezTo>
                  <a:pt x="1053073" y="381634"/>
                  <a:pt x="1053225" y="382396"/>
                  <a:pt x="1053530" y="383005"/>
                </a:cubicBezTo>
                <a:cubicBezTo>
                  <a:pt x="1054749" y="382700"/>
                  <a:pt x="1055588" y="381938"/>
                  <a:pt x="1056045" y="380719"/>
                </a:cubicBezTo>
                <a:close/>
                <a:moveTo>
                  <a:pt x="906998" y="380719"/>
                </a:moveTo>
                <a:lnTo>
                  <a:pt x="906769" y="380948"/>
                </a:lnTo>
                <a:lnTo>
                  <a:pt x="907455" y="380948"/>
                </a:lnTo>
                <a:lnTo>
                  <a:pt x="907455" y="380719"/>
                </a:lnTo>
                <a:close/>
                <a:moveTo>
                  <a:pt x="736310" y="380719"/>
                </a:moveTo>
                <a:cubicBezTo>
                  <a:pt x="736157" y="380872"/>
                  <a:pt x="735929" y="381253"/>
                  <a:pt x="735624" y="381862"/>
                </a:cubicBezTo>
                <a:lnTo>
                  <a:pt x="735853" y="381862"/>
                </a:lnTo>
                <a:lnTo>
                  <a:pt x="736538" y="381176"/>
                </a:lnTo>
                <a:cubicBezTo>
                  <a:pt x="736386" y="381024"/>
                  <a:pt x="736310" y="380872"/>
                  <a:pt x="736310" y="380719"/>
                </a:cubicBezTo>
                <a:close/>
                <a:moveTo>
                  <a:pt x="639688" y="380719"/>
                </a:moveTo>
                <a:lnTo>
                  <a:pt x="639459" y="380948"/>
                </a:lnTo>
                <a:lnTo>
                  <a:pt x="639688" y="380948"/>
                </a:lnTo>
                <a:close/>
                <a:moveTo>
                  <a:pt x="568594" y="380719"/>
                </a:moveTo>
                <a:lnTo>
                  <a:pt x="568365" y="380948"/>
                </a:lnTo>
                <a:lnTo>
                  <a:pt x="569051" y="380948"/>
                </a:lnTo>
                <a:lnTo>
                  <a:pt x="569279" y="380719"/>
                </a:lnTo>
                <a:close/>
                <a:moveTo>
                  <a:pt x="444083" y="380719"/>
                </a:moveTo>
                <a:cubicBezTo>
                  <a:pt x="444235" y="380872"/>
                  <a:pt x="444349" y="381024"/>
                  <a:pt x="444426" y="381176"/>
                </a:cubicBezTo>
                <a:cubicBezTo>
                  <a:pt x="444502" y="381329"/>
                  <a:pt x="444616" y="381481"/>
                  <a:pt x="444768" y="381634"/>
                </a:cubicBezTo>
                <a:lnTo>
                  <a:pt x="444768" y="381176"/>
                </a:lnTo>
                <a:cubicBezTo>
                  <a:pt x="444768" y="381024"/>
                  <a:pt x="444845" y="380948"/>
                  <a:pt x="444997" y="380948"/>
                </a:cubicBezTo>
                <a:cubicBezTo>
                  <a:pt x="444540" y="380948"/>
                  <a:pt x="444235" y="380872"/>
                  <a:pt x="444083" y="380719"/>
                </a:cubicBezTo>
                <a:close/>
                <a:moveTo>
                  <a:pt x="415736" y="380719"/>
                </a:moveTo>
                <a:lnTo>
                  <a:pt x="415508" y="380948"/>
                </a:lnTo>
                <a:lnTo>
                  <a:pt x="416194" y="380948"/>
                </a:lnTo>
                <a:lnTo>
                  <a:pt x="416422" y="380719"/>
                </a:lnTo>
                <a:close/>
                <a:moveTo>
                  <a:pt x="340527" y="380719"/>
                </a:moveTo>
                <a:lnTo>
                  <a:pt x="339384" y="381862"/>
                </a:lnTo>
                <a:cubicBezTo>
                  <a:pt x="339384" y="381862"/>
                  <a:pt x="339384" y="382167"/>
                  <a:pt x="339384" y="382777"/>
                </a:cubicBezTo>
                <a:cubicBezTo>
                  <a:pt x="339993" y="382777"/>
                  <a:pt x="340375" y="382624"/>
                  <a:pt x="340527" y="382319"/>
                </a:cubicBezTo>
                <a:close/>
                <a:moveTo>
                  <a:pt x="158104" y="380719"/>
                </a:moveTo>
                <a:cubicBezTo>
                  <a:pt x="158104" y="380872"/>
                  <a:pt x="158104" y="380948"/>
                  <a:pt x="158104" y="380948"/>
                </a:cubicBezTo>
                <a:lnTo>
                  <a:pt x="158333" y="380719"/>
                </a:lnTo>
                <a:close/>
                <a:moveTo>
                  <a:pt x="76646" y="380719"/>
                </a:moveTo>
                <a:cubicBezTo>
                  <a:pt x="76646" y="381176"/>
                  <a:pt x="76608" y="381557"/>
                  <a:pt x="76532" y="381862"/>
                </a:cubicBezTo>
                <a:cubicBezTo>
                  <a:pt x="76456" y="382167"/>
                  <a:pt x="76418" y="382624"/>
                  <a:pt x="76418" y="383234"/>
                </a:cubicBezTo>
                <a:cubicBezTo>
                  <a:pt x="76875" y="382929"/>
                  <a:pt x="77256" y="382700"/>
                  <a:pt x="77561" y="382548"/>
                </a:cubicBezTo>
                <a:cubicBezTo>
                  <a:pt x="77865" y="382396"/>
                  <a:pt x="78246" y="382167"/>
                  <a:pt x="78704" y="381862"/>
                </a:cubicBezTo>
                <a:cubicBezTo>
                  <a:pt x="77789" y="381405"/>
                  <a:pt x="77103" y="381024"/>
                  <a:pt x="76646" y="380719"/>
                </a:cubicBezTo>
                <a:close/>
                <a:moveTo>
                  <a:pt x="1657415" y="380491"/>
                </a:moveTo>
                <a:cubicBezTo>
                  <a:pt x="1657568" y="381253"/>
                  <a:pt x="1657834" y="381634"/>
                  <a:pt x="1658215" y="381634"/>
                </a:cubicBezTo>
                <a:cubicBezTo>
                  <a:pt x="1658596" y="381634"/>
                  <a:pt x="1658939" y="381481"/>
                  <a:pt x="1659244" y="381176"/>
                </a:cubicBezTo>
                <a:cubicBezTo>
                  <a:pt x="1659244" y="381024"/>
                  <a:pt x="1659282" y="380910"/>
                  <a:pt x="1659358" y="380833"/>
                </a:cubicBezTo>
                <a:cubicBezTo>
                  <a:pt x="1659435" y="380757"/>
                  <a:pt x="1659473" y="380643"/>
                  <a:pt x="1659473" y="380491"/>
                </a:cubicBezTo>
                <a:close/>
                <a:moveTo>
                  <a:pt x="1595236" y="380491"/>
                </a:moveTo>
                <a:cubicBezTo>
                  <a:pt x="1595236" y="380643"/>
                  <a:pt x="1595160" y="380795"/>
                  <a:pt x="1595007" y="380948"/>
                </a:cubicBezTo>
                <a:lnTo>
                  <a:pt x="1595541" y="380948"/>
                </a:lnTo>
                <a:lnTo>
                  <a:pt x="1595465" y="380833"/>
                </a:lnTo>
                <a:cubicBezTo>
                  <a:pt x="1595465" y="380757"/>
                  <a:pt x="1595389" y="380643"/>
                  <a:pt x="1595236" y="380491"/>
                </a:cubicBezTo>
                <a:close/>
                <a:moveTo>
                  <a:pt x="1431940" y="380491"/>
                </a:moveTo>
                <a:cubicBezTo>
                  <a:pt x="1431787" y="380795"/>
                  <a:pt x="1431711" y="381024"/>
                  <a:pt x="1431711" y="381176"/>
                </a:cubicBezTo>
                <a:cubicBezTo>
                  <a:pt x="1431711" y="381329"/>
                  <a:pt x="1431635" y="381557"/>
                  <a:pt x="1431482" y="381862"/>
                </a:cubicBezTo>
                <a:cubicBezTo>
                  <a:pt x="1431787" y="381862"/>
                  <a:pt x="1431863" y="381938"/>
                  <a:pt x="1431711" y="382091"/>
                </a:cubicBezTo>
                <a:cubicBezTo>
                  <a:pt x="1432016" y="381786"/>
                  <a:pt x="1432168" y="381557"/>
                  <a:pt x="1432168" y="381405"/>
                </a:cubicBezTo>
                <a:cubicBezTo>
                  <a:pt x="1432168" y="381253"/>
                  <a:pt x="1432321" y="381024"/>
                  <a:pt x="1432625" y="380719"/>
                </a:cubicBezTo>
                <a:cubicBezTo>
                  <a:pt x="1432321" y="380719"/>
                  <a:pt x="1432092" y="380643"/>
                  <a:pt x="1431940" y="380491"/>
                </a:cubicBezTo>
                <a:close/>
                <a:moveTo>
                  <a:pt x="996380" y="380491"/>
                </a:moveTo>
                <a:cubicBezTo>
                  <a:pt x="996380" y="380948"/>
                  <a:pt x="996342" y="381367"/>
                  <a:pt x="996266" y="381748"/>
                </a:cubicBezTo>
                <a:cubicBezTo>
                  <a:pt x="996190" y="382129"/>
                  <a:pt x="996075" y="382624"/>
                  <a:pt x="995923" y="383234"/>
                </a:cubicBezTo>
                <a:cubicBezTo>
                  <a:pt x="996533" y="382929"/>
                  <a:pt x="996952" y="382700"/>
                  <a:pt x="997180" y="382548"/>
                </a:cubicBezTo>
                <a:cubicBezTo>
                  <a:pt x="997409" y="382396"/>
                  <a:pt x="997752" y="382167"/>
                  <a:pt x="998209" y="381862"/>
                </a:cubicBezTo>
                <a:cubicBezTo>
                  <a:pt x="997904" y="381557"/>
                  <a:pt x="997599" y="381329"/>
                  <a:pt x="997295" y="381176"/>
                </a:cubicBezTo>
                <a:cubicBezTo>
                  <a:pt x="996990" y="381024"/>
                  <a:pt x="996685" y="380795"/>
                  <a:pt x="996380" y="380491"/>
                </a:cubicBezTo>
                <a:close/>
                <a:moveTo>
                  <a:pt x="295797" y="380491"/>
                </a:moveTo>
                <a:cubicBezTo>
                  <a:pt x="295340" y="381253"/>
                  <a:pt x="294997" y="382015"/>
                  <a:pt x="294769" y="382777"/>
                </a:cubicBezTo>
                <a:cubicBezTo>
                  <a:pt x="294540" y="383539"/>
                  <a:pt x="294197" y="384301"/>
                  <a:pt x="293740" y="385063"/>
                </a:cubicBezTo>
                <a:cubicBezTo>
                  <a:pt x="294502" y="384605"/>
                  <a:pt x="295112" y="384262"/>
                  <a:pt x="295569" y="384034"/>
                </a:cubicBezTo>
                <a:cubicBezTo>
                  <a:pt x="296026" y="383805"/>
                  <a:pt x="296407" y="383539"/>
                  <a:pt x="296712" y="383234"/>
                </a:cubicBezTo>
                <a:cubicBezTo>
                  <a:pt x="296407" y="383234"/>
                  <a:pt x="296102" y="383386"/>
                  <a:pt x="295797" y="383691"/>
                </a:cubicBezTo>
                <a:close/>
                <a:moveTo>
                  <a:pt x="285739" y="380491"/>
                </a:moveTo>
                <a:cubicBezTo>
                  <a:pt x="285282" y="380795"/>
                  <a:pt x="284939" y="381138"/>
                  <a:pt x="284710" y="381519"/>
                </a:cubicBezTo>
                <a:cubicBezTo>
                  <a:pt x="284482" y="381900"/>
                  <a:pt x="284215" y="382319"/>
                  <a:pt x="283910" y="382777"/>
                </a:cubicBezTo>
                <a:lnTo>
                  <a:pt x="285739" y="382777"/>
                </a:lnTo>
                <a:cubicBezTo>
                  <a:pt x="285891" y="382319"/>
                  <a:pt x="285968" y="381938"/>
                  <a:pt x="285968" y="381634"/>
                </a:cubicBezTo>
                <a:cubicBezTo>
                  <a:pt x="285968" y="381329"/>
                  <a:pt x="286044" y="381024"/>
                  <a:pt x="286196" y="380719"/>
                </a:cubicBezTo>
                <a:cubicBezTo>
                  <a:pt x="285891" y="380719"/>
                  <a:pt x="285739" y="380643"/>
                  <a:pt x="285739" y="380491"/>
                </a:cubicBezTo>
                <a:close/>
                <a:moveTo>
                  <a:pt x="141416" y="380491"/>
                </a:moveTo>
                <a:cubicBezTo>
                  <a:pt x="140959" y="380948"/>
                  <a:pt x="140578" y="381253"/>
                  <a:pt x="140273" y="381405"/>
                </a:cubicBezTo>
                <a:cubicBezTo>
                  <a:pt x="140426" y="381557"/>
                  <a:pt x="140502" y="381634"/>
                  <a:pt x="140502" y="381634"/>
                </a:cubicBezTo>
                <a:cubicBezTo>
                  <a:pt x="140654" y="381634"/>
                  <a:pt x="141035" y="381481"/>
                  <a:pt x="141645" y="381176"/>
                </a:cubicBezTo>
                <a:cubicBezTo>
                  <a:pt x="141493" y="381024"/>
                  <a:pt x="141454" y="380910"/>
                  <a:pt x="141531" y="380833"/>
                </a:cubicBezTo>
                <a:cubicBezTo>
                  <a:pt x="141607" y="380757"/>
                  <a:pt x="141569" y="380643"/>
                  <a:pt x="141416" y="380491"/>
                </a:cubicBezTo>
                <a:close/>
                <a:moveTo>
                  <a:pt x="85790" y="380491"/>
                </a:moveTo>
                <a:cubicBezTo>
                  <a:pt x="85943" y="381253"/>
                  <a:pt x="86209" y="381634"/>
                  <a:pt x="86590" y="381634"/>
                </a:cubicBezTo>
                <a:cubicBezTo>
                  <a:pt x="86971" y="381634"/>
                  <a:pt x="87314" y="381481"/>
                  <a:pt x="87619" y="381176"/>
                </a:cubicBezTo>
                <a:cubicBezTo>
                  <a:pt x="87619" y="381024"/>
                  <a:pt x="87657" y="380910"/>
                  <a:pt x="87733" y="380833"/>
                </a:cubicBezTo>
                <a:cubicBezTo>
                  <a:pt x="87810" y="380757"/>
                  <a:pt x="87848" y="380643"/>
                  <a:pt x="87848" y="380491"/>
                </a:cubicBezTo>
                <a:close/>
                <a:moveTo>
                  <a:pt x="23611" y="380491"/>
                </a:moveTo>
                <a:cubicBezTo>
                  <a:pt x="23611" y="380643"/>
                  <a:pt x="23535" y="380795"/>
                  <a:pt x="23383" y="380948"/>
                </a:cubicBezTo>
                <a:lnTo>
                  <a:pt x="23916" y="380948"/>
                </a:lnTo>
                <a:lnTo>
                  <a:pt x="23840" y="380833"/>
                </a:lnTo>
                <a:cubicBezTo>
                  <a:pt x="23840" y="380757"/>
                  <a:pt x="23763" y="380643"/>
                  <a:pt x="23611" y="380491"/>
                </a:cubicBezTo>
                <a:close/>
                <a:moveTo>
                  <a:pt x="1837552" y="380262"/>
                </a:moveTo>
                <a:cubicBezTo>
                  <a:pt x="1837400" y="380262"/>
                  <a:pt x="1837323" y="380300"/>
                  <a:pt x="1837323" y="380376"/>
                </a:cubicBezTo>
                <a:cubicBezTo>
                  <a:pt x="1837323" y="380452"/>
                  <a:pt x="1837247" y="380491"/>
                  <a:pt x="1837095" y="380491"/>
                </a:cubicBezTo>
                <a:cubicBezTo>
                  <a:pt x="1837400" y="380795"/>
                  <a:pt x="1837552" y="380948"/>
                  <a:pt x="1837552" y="380948"/>
                </a:cubicBezTo>
                <a:lnTo>
                  <a:pt x="1838009" y="380719"/>
                </a:lnTo>
                <a:cubicBezTo>
                  <a:pt x="1837704" y="380414"/>
                  <a:pt x="1837552" y="380262"/>
                  <a:pt x="1837552" y="380262"/>
                </a:cubicBezTo>
                <a:close/>
                <a:moveTo>
                  <a:pt x="1769963" y="380262"/>
                </a:moveTo>
                <a:cubicBezTo>
                  <a:pt x="1769810" y="380567"/>
                  <a:pt x="1769620" y="380872"/>
                  <a:pt x="1769391" y="381176"/>
                </a:cubicBezTo>
                <a:cubicBezTo>
                  <a:pt x="1769163" y="381481"/>
                  <a:pt x="1768896" y="381786"/>
                  <a:pt x="1768591" y="382091"/>
                </a:cubicBezTo>
                <a:cubicBezTo>
                  <a:pt x="1768744" y="382243"/>
                  <a:pt x="1768858" y="382357"/>
                  <a:pt x="1768934" y="382434"/>
                </a:cubicBezTo>
                <a:cubicBezTo>
                  <a:pt x="1769010" y="382510"/>
                  <a:pt x="1769201" y="382700"/>
                  <a:pt x="1769506" y="383005"/>
                </a:cubicBezTo>
                <a:cubicBezTo>
                  <a:pt x="1769963" y="381634"/>
                  <a:pt x="1770344" y="380795"/>
                  <a:pt x="1770649" y="380491"/>
                </a:cubicBezTo>
                <a:cubicBezTo>
                  <a:pt x="1770496" y="380338"/>
                  <a:pt x="1770268" y="380262"/>
                  <a:pt x="1769963" y="380262"/>
                </a:cubicBezTo>
                <a:close/>
                <a:moveTo>
                  <a:pt x="1591350" y="380262"/>
                </a:moveTo>
                <a:cubicBezTo>
                  <a:pt x="1591045" y="381024"/>
                  <a:pt x="1590969" y="381557"/>
                  <a:pt x="1591121" y="381862"/>
                </a:cubicBezTo>
                <a:cubicBezTo>
                  <a:pt x="1591274" y="382167"/>
                  <a:pt x="1591807" y="382319"/>
                  <a:pt x="1592722" y="382319"/>
                </a:cubicBezTo>
                <a:cubicBezTo>
                  <a:pt x="1592417" y="381862"/>
                  <a:pt x="1592188" y="381481"/>
                  <a:pt x="1592036" y="381176"/>
                </a:cubicBezTo>
                <a:cubicBezTo>
                  <a:pt x="1591883" y="380872"/>
                  <a:pt x="1591655" y="380567"/>
                  <a:pt x="1591350" y="380262"/>
                </a:cubicBezTo>
                <a:close/>
                <a:moveTo>
                  <a:pt x="1543115" y="380262"/>
                </a:moveTo>
                <a:cubicBezTo>
                  <a:pt x="1543115" y="380567"/>
                  <a:pt x="1543039" y="380795"/>
                  <a:pt x="1542887" y="380948"/>
                </a:cubicBezTo>
                <a:lnTo>
                  <a:pt x="1543115" y="380948"/>
                </a:lnTo>
                <a:cubicBezTo>
                  <a:pt x="1543268" y="380795"/>
                  <a:pt x="1543344" y="380567"/>
                  <a:pt x="1543344" y="380262"/>
                </a:cubicBezTo>
                <a:close/>
                <a:moveTo>
                  <a:pt x="1522770" y="380262"/>
                </a:moveTo>
                <a:cubicBezTo>
                  <a:pt x="1522770" y="380567"/>
                  <a:pt x="1522541" y="380948"/>
                  <a:pt x="1522084" y="381405"/>
                </a:cubicBezTo>
                <a:cubicBezTo>
                  <a:pt x="1522236" y="381405"/>
                  <a:pt x="1522351" y="381443"/>
                  <a:pt x="1522427" y="381519"/>
                </a:cubicBezTo>
                <a:cubicBezTo>
                  <a:pt x="1522503" y="381595"/>
                  <a:pt x="1522618" y="381634"/>
                  <a:pt x="1522770" y="381634"/>
                </a:cubicBezTo>
                <a:cubicBezTo>
                  <a:pt x="1522770" y="381176"/>
                  <a:pt x="1522922" y="380795"/>
                  <a:pt x="1523227" y="380491"/>
                </a:cubicBezTo>
                <a:cubicBezTo>
                  <a:pt x="1523075" y="380338"/>
                  <a:pt x="1522922" y="380262"/>
                  <a:pt x="1522770" y="380262"/>
                </a:cubicBezTo>
                <a:close/>
                <a:moveTo>
                  <a:pt x="1275577" y="380262"/>
                </a:moveTo>
                <a:cubicBezTo>
                  <a:pt x="1275425" y="380262"/>
                  <a:pt x="1275348" y="380300"/>
                  <a:pt x="1275348" y="380376"/>
                </a:cubicBezTo>
                <a:cubicBezTo>
                  <a:pt x="1275348" y="380452"/>
                  <a:pt x="1275272" y="380491"/>
                  <a:pt x="1275120" y="380491"/>
                </a:cubicBezTo>
                <a:cubicBezTo>
                  <a:pt x="1275425" y="380795"/>
                  <a:pt x="1275577" y="380948"/>
                  <a:pt x="1275577" y="380948"/>
                </a:cubicBezTo>
                <a:lnTo>
                  <a:pt x="1276034" y="380719"/>
                </a:lnTo>
                <a:cubicBezTo>
                  <a:pt x="1275730" y="380414"/>
                  <a:pt x="1275577" y="380262"/>
                  <a:pt x="1275577" y="380262"/>
                </a:cubicBezTo>
                <a:close/>
                <a:moveTo>
                  <a:pt x="988379" y="380262"/>
                </a:moveTo>
                <a:lnTo>
                  <a:pt x="987922" y="380719"/>
                </a:lnTo>
                <a:lnTo>
                  <a:pt x="988608" y="381405"/>
                </a:lnTo>
                <a:cubicBezTo>
                  <a:pt x="988913" y="381253"/>
                  <a:pt x="989065" y="381138"/>
                  <a:pt x="989065" y="381062"/>
                </a:cubicBezTo>
                <a:cubicBezTo>
                  <a:pt x="989065" y="380986"/>
                  <a:pt x="989217" y="380872"/>
                  <a:pt x="989522" y="380719"/>
                </a:cubicBezTo>
                <a:cubicBezTo>
                  <a:pt x="989065" y="380719"/>
                  <a:pt x="988684" y="380567"/>
                  <a:pt x="988379" y="380262"/>
                </a:cubicBezTo>
                <a:close/>
                <a:moveTo>
                  <a:pt x="752540" y="380262"/>
                </a:moveTo>
                <a:cubicBezTo>
                  <a:pt x="752540" y="380567"/>
                  <a:pt x="752464" y="380795"/>
                  <a:pt x="752312" y="380948"/>
                </a:cubicBezTo>
                <a:lnTo>
                  <a:pt x="752540" y="380948"/>
                </a:lnTo>
                <a:cubicBezTo>
                  <a:pt x="752693" y="380795"/>
                  <a:pt x="752769" y="380567"/>
                  <a:pt x="752769" y="380262"/>
                </a:cubicBezTo>
                <a:close/>
                <a:moveTo>
                  <a:pt x="732195" y="380262"/>
                </a:moveTo>
                <a:cubicBezTo>
                  <a:pt x="732195" y="380567"/>
                  <a:pt x="731966" y="380948"/>
                  <a:pt x="731509" y="381405"/>
                </a:cubicBezTo>
                <a:cubicBezTo>
                  <a:pt x="731661" y="381405"/>
                  <a:pt x="731776" y="381443"/>
                  <a:pt x="731852" y="381519"/>
                </a:cubicBezTo>
                <a:cubicBezTo>
                  <a:pt x="731928" y="381595"/>
                  <a:pt x="732043" y="381634"/>
                  <a:pt x="732195" y="381634"/>
                </a:cubicBezTo>
                <a:cubicBezTo>
                  <a:pt x="732195" y="381176"/>
                  <a:pt x="732347" y="380795"/>
                  <a:pt x="732652" y="380491"/>
                </a:cubicBezTo>
                <a:cubicBezTo>
                  <a:pt x="732500" y="380338"/>
                  <a:pt x="732347" y="380262"/>
                  <a:pt x="732195" y="380262"/>
                </a:cubicBezTo>
                <a:close/>
                <a:moveTo>
                  <a:pt x="636488" y="380262"/>
                </a:moveTo>
                <a:cubicBezTo>
                  <a:pt x="636335" y="380567"/>
                  <a:pt x="636145" y="380872"/>
                  <a:pt x="635916" y="381176"/>
                </a:cubicBezTo>
                <a:cubicBezTo>
                  <a:pt x="635688" y="381481"/>
                  <a:pt x="635421" y="381786"/>
                  <a:pt x="635116" y="382091"/>
                </a:cubicBezTo>
                <a:cubicBezTo>
                  <a:pt x="635269" y="382243"/>
                  <a:pt x="635383" y="382357"/>
                  <a:pt x="635459" y="382434"/>
                </a:cubicBezTo>
                <a:cubicBezTo>
                  <a:pt x="635535" y="382510"/>
                  <a:pt x="635726" y="382700"/>
                  <a:pt x="636030" y="383005"/>
                </a:cubicBezTo>
                <a:cubicBezTo>
                  <a:pt x="636488" y="381634"/>
                  <a:pt x="636869" y="380795"/>
                  <a:pt x="637174" y="380491"/>
                </a:cubicBezTo>
                <a:cubicBezTo>
                  <a:pt x="637021" y="380338"/>
                  <a:pt x="636792" y="380262"/>
                  <a:pt x="636488" y="380262"/>
                </a:cubicBezTo>
                <a:close/>
                <a:moveTo>
                  <a:pt x="342127" y="380262"/>
                </a:moveTo>
                <a:cubicBezTo>
                  <a:pt x="341975" y="380262"/>
                  <a:pt x="341898" y="380300"/>
                  <a:pt x="341898" y="380376"/>
                </a:cubicBezTo>
                <a:cubicBezTo>
                  <a:pt x="341898" y="380452"/>
                  <a:pt x="341822" y="380491"/>
                  <a:pt x="341670" y="380491"/>
                </a:cubicBezTo>
                <a:cubicBezTo>
                  <a:pt x="341975" y="380795"/>
                  <a:pt x="342127" y="380948"/>
                  <a:pt x="342127" y="380948"/>
                </a:cubicBezTo>
                <a:lnTo>
                  <a:pt x="342584" y="380719"/>
                </a:lnTo>
                <a:cubicBezTo>
                  <a:pt x="342280" y="380414"/>
                  <a:pt x="342127" y="380262"/>
                  <a:pt x="342127" y="380262"/>
                </a:cubicBezTo>
                <a:close/>
                <a:moveTo>
                  <a:pt x="19725" y="380262"/>
                </a:moveTo>
                <a:cubicBezTo>
                  <a:pt x="19420" y="381024"/>
                  <a:pt x="19344" y="381557"/>
                  <a:pt x="19496" y="381862"/>
                </a:cubicBezTo>
                <a:cubicBezTo>
                  <a:pt x="19649" y="382167"/>
                  <a:pt x="20182" y="382319"/>
                  <a:pt x="21097" y="382319"/>
                </a:cubicBezTo>
                <a:cubicBezTo>
                  <a:pt x="20792" y="381862"/>
                  <a:pt x="20563" y="381481"/>
                  <a:pt x="20411" y="381176"/>
                </a:cubicBezTo>
                <a:cubicBezTo>
                  <a:pt x="20258" y="380872"/>
                  <a:pt x="20030" y="380567"/>
                  <a:pt x="19725" y="380262"/>
                </a:cubicBezTo>
                <a:close/>
                <a:moveTo>
                  <a:pt x="138369" y="380199"/>
                </a:moveTo>
                <a:lnTo>
                  <a:pt x="136159" y="381405"/>
                </a:lnTo>
                <a:cubicBezTo>
                  <a:pt x="136921" y="381405"/>
                  <a:pt x="137492" y="381367"/>
                  <a:pt x="137873" y="381291"/>
                </a:cubicBezTo>
                <a:close/>
                <a:moveTo>
                  <a:pt x="1913447" y="380033"/>
                </a:moveTo>
                <a:cubicBezTo>
                  <a:pt x="1913447" y="380491"/>
                  <a:pt x="1913486" y="380910"/>
                  <a:pt x="1913562" y="381291"/>
                </a:cubicBezTo>
                <a:lnTo>
                  <a:pt x="1913655" y="382128"/>
                </a:lnTo>
                <a:lnTo>
                  <a:pt x="1913676" y="382091"/>
                </a:lnTo>
                <a:cubicBezTo>
                  <a:pt x="1914438" y="382091"/>
                  <a:pt x="1914971" y="381557"/>
                  <a:pt x="1915276" y="380491"/>
                </a:cubicBezTo>
                <a:lnTo>
                  <a:pt x="1915962" y="380491"/>
                </a:lnTo>
                <a:lnTo>
                  <a:pt x="1915505" y="380262"/>
                </a:lnTo>
                <a:lnTo>
                  <a:pt x="1915276" y="380491"/>
                </a:lnTo>
                <a:cubicBezTo>
                  <a:pt x="1914971" y="380491"/>
                  <a:pt x="1914705" y="380452"/>
                  <a:pt x="1914476" y="380376"/>
                </a:cubicBezTo>
                <a:cubicBezTo>
                  <a:pt x="1914247" y="380300"/>
                  <a:pt x="1913905" y="380186"/>
                  <a:pt x="1913447" y="380033"/>
                </a:cubicBezTo>
                <a:close/>
                <a:moveTo>
                  <a:pt x="1906361" y="380033"/>
                </a:moveTo>
                <a:cubicBezTo>
                  <a:pt x="1906056" y="380338"/>
                  <a:pt x="1905789" y="380491"/>
                  <a:pt x="1905561" y="380491"/>
                </a:cubicBezTo>
                <a:cubicBezTo>
                  <a:pt x="1905332" y="380491"/>
                  <a:pt x="1905142" y="380567"/>
                  <a:pt x="1904989" y="380719"/>
                </a:cubicBezTo>
                <a:cubicBezTo>
                  <a:pt x="1905142" y="381024"/>
                  <a:pt x="1905332" y="381253"/>
                  <a:pt x="1905561" y="381405"/>
                </a:cubicBezTo>
                <a:cubicBezTo>
                  <a:pt x="1905789" y="381557"/>
                  <a:pt x="1906056" y="381786"/>
                  <a:pt x="1906361" y="382091"/>
                </a:cubicBezTo>
                <a:cubicBezTo>
                  <a:pt x="1906361" y="381634"/>
                  <a:pt x="1906399" y="381253"/>
                  <a:pt x="1906475" y="380948"/>
                </a:cubicBezTo>
                <a:cubicBezTo>
                  <a:pt x="1906551" y="380643"/>
                  <a:pt x="1906513" y="380338"/>
                  <a:pt x="1906361" y="380033"/>
                </a:cubicBezTo>
                <a:close/>
                <a:moveTo>
                  <a:pt x="1775449" y="380033"/>
                </a:moveTo>
                <a:cubicBezTo>
                  <a:pt x="1775449" y="380795"/>
                  <a:pt x="1775525" y="381405"/>
                  <a:pt x="1775678" y="381862"/>
                </a:cubicBezTo>
                <a:lnTo>
                  <a:pt x="1776364" y="381862"/>
                </a:lnTo>
                <a:cubicBezTo>
                  <a:pt x="1776059" y="381557"/>
                  <a:pt x="1775944" y="381253"/>
                  <a:pt x="1776021" y="380948"/>
                </a:cubicBezTo>
                <a:cubicBezTo>
                  <a:pt x="1776097" y="380643"/>
                  <a:pt x="1776059" y="380338"/>
                  <a:pt x="1775906" y="380033"/>
                </a:cubicBezTo>
                <a:close/>
                <a:moveTo>
                  <a:pt x="1697268" y="380033"/>
                </a:moveTo>
                <a:cubicBezTo>
                  <a:pt x="1696963" y="380186"/>
                  <a:pt x="1696773" y="380300"/>
                  <a:pt x="1696696" y="380376"/>
                </a:cubicBezTo>
                <a:cubicBezTo>
                  <a:pt x="1696620" y="380452"/>
                  <a:pt x="1696430" y="380567"/>
                  <a:pt x="1696125" y="380719"/>
                </a:cubicBezTo>
                <a:cubicBezTo>
                  <a:pt x="1696277" y="381024"/>
                  <a:pt x="1696430" y="381253"/>
                  <a:pt x="1696582" y="381405"/>
                </a:cubicBezTo>
                <a:cubicBezTo>
                  <a:pt x="1696735" y="381557"/>
                  <a:pt x="1696963" y="381862"/>
                  <a:pt x="1697268" y="382319"/>
                </a:cubicBezTo>
                <a:cubicBezTo>
                  <a:pt x="1697268" y="381710"/>
                  <a:pt x="1697306" y="381253"/>
                  <a:pt x="1697382" y="380948"/>
                </a:cubicBezTo>
                <a:cubicBezTo>
                  <a:pt x="1697458" y="380643"/>
                  <a:pt x="1697420" y="380338"/>
                  <a:pt x="1697268" y="380033"/>
                </a:cubicBezTo>
                <a:close/>
                <a:moveTo>
                  <a:pt x="1529628" y="380033"/>
                </a:moveTo>
                <a:cubicBezTo>
                  <a:pt x="1529171" y="380033"/>
                  <a:pt x="1528942" y="380110"/>
                  <a:pt x="1528942" y="380262"/>
                </a:cubicBezTo>
                <a:cubicBezTo>
                  <a:pt x="1528942" y="380262"/>
                  <a:pt x="1528637" y="380414"/>
                  <a:pt x="1528028" y="380719"/>
                </a:cubicBezTo>
                <a:lnTo>
                  <a:pt x="1528485" y="381176"/>
                </a:lnTo>
                <a:cubicBezTo>
                  <a:pt x="1528637" y="381024"/>
                  <a:pt x="1528828" y="380910"/>
                  <a:pt x="1529056" y="380833"/>
                </a:cubicBezTo>
                <a:cubicBezTo>
                  <a:pt x="1529285" y="380757"/>
                  <a:pt x="1529552" y="380643"/>
                  <a:pt x="1529856" y="380491"/>
                </a:cubicBezTo>
                <a:cubicBezTo>
                  <a:pt x="1529704" y="380338"/>
                  <a:pt x="1529628" y="380186"/>
                  <a:pt x="1529628" y="380033"/>
                </a:cubicBezTo>
                <a:close/>
                <a:moveTo>
                  <a:pt x="1481393" y="380033"/>
                </a:moveTo>
                <a:cubicBezTo>
                  <a:pt x="1481089" y="380186"/>
                  <a:pt x="1480784" y="380300"/>
                  <a:pt x="1480479" y="380376"/>
                </a:cubicBezTo>
                <a:cubicBezTo>
                  <a:pt x="1480174" y="380452"/>
                  <a:pt x="1479869" y="380567"/>
                  <a:pt x="1479565" y="380719"/>
                </a:cubicBezTo>
                <a:cubicBezTo>
                  <a:pt x="1479565" y="380719"/>
                  <a:pt x="1479565" y="380872"/>
                  <a:pt x="1479565" y="381176"/>
                </a:cubicBezTo>
                <a:lnTo>
                  <a:pt x="1481622" y="380491"/>
                </a:lnTo>
                <a:cubicBezTo>
                  <a:pt x="1481470" y="380338"/>
                  <a:pt x="1481393" y="380186"/>
                  <a:pt x="1481393" y="380033"/>
                </a:cubicBezTo>
                <a:close/>
                <a:moveTo>
                  <a:pt x="1477278" y="380033"/>
                </a:moveTo>
                <a:cubicBezTo>
                  <a:pt x="1477126" y="380186"/>
                  <a:pt x="1477050" y="380300"/>
                  <a:pt x="1477050" y="380376"/>
                </a:cubicBezTo>
                <a:cubicBezTo>
                  <a:pt x="1477050" y="380452"/>
                  <a:pt x="1476974" y="380567"/>
                  <a:pt x="1476821" y="380719"/>
                </a:cubicBezTo>
                <a:cubicBezTo>
                  <a:pt x="1476669" y="380872"/>
                  <a:pt x="1476669" y="380948"/>
                  <a:pt x="1476821" y="380948"/>
                </a:cubicBezTo>
                <a:cubicBezTo>
                  <a:pt x="1477126" y="380795"/>
                  <a:pt x="1477431" y="380567"/>
                  <a:pt x="1477736" y="380262"/>
                </a:cubicBezTo>
                <a:cubicBezTo>
                  <a:pt x="1477583" y="380110"/>
                  <a:pt x="1477431" y="380033"/>
                  <a:pt x="1477278" y="380033"/>
                </a:cubicBezTo>
                <a:close/>
                <a:moveTo>
                  <a:pt x="1351472" y="380033"/>
                </a:moveTo>
                <a:cubicBezTo>
                  <a:pt x="1351472" y="380491"/>
                  <a:pt x="1351510" y="380910"/>
                  <a:pt x="1351587" y="381291"/>
                </a:cubicBezTo>
                <a:lnTo>
                  <a:pt x="1351680" y="382128"/>
                </a:lnTo>
                <a:lnTo>
                  <a:pt x="1351701" y="382091"/>
                </a:lnTo>
                <a:cubicBezTo>
                  <a:pt x="1352463" y="382091"/>
                  <a:pt x="1352996" y="381557"/>
                  <a:pt x="1353301" y="380491"/>
                </a:cubicBezTo>
                <a:lnTo>
                  <a:pt x="1353987" y="380491"/>
                </a:lnTo>
                <a:lnTo>
                  <a:pt x="1353530" y="380262"/>
                </a:lnTo>
                <a:lnTo>
                  <a:pt x="1353301" y="380491"/>
                </a:lnTo>
                <a:cubicBezTo>
                  <a:pt x="1352996" y="380491"/>
                  <a:pt x="1352730" y="380452"/>
                  <a:pt x="1352501" y="380376"/>
                </a:cubicBezTo>
                <a:cubicBezTo>
                  <a:pt x="1352272" y="380300"/>
                  <a:pt x="1351929" y="380186"/>
                  <a:pt x="1351472" y="380033"/>
                </a:cubicBezTo>
                <a:close/>
                <a:moveTo>
                  <a:pt x="1344386" y="380033"/>
                </a:moveTo>
                <a:cubicBezTo>
                  <a:pt x="1344081" y="380338"/>
                  <a:pt x="1343814" y="380491"/>
                  <a:pt x="1343586" y="380491"/>
                </a:cubicBezTo>
                <a:cubicBezTo>
                  <a:pt x="1343357" y="380491"/>
                  <a:pt x="1343167" y="380567"/>
                  <a:pt x="1343014" y="380719"/>
                </a:cubicBezTo>
                <a:cubicBezTo>
                  <a:pt x="1343167" y="381024"/>
                  <a:pt x="1343357" y="381253"/>
                  <a:pt x="1343586" y="381405"/>
                </a:cubicBezTo>
                <a:cubicBezTo>
                  <a:pt x="1343814" y="381557"/>
                  <a:pt x="1344081" y="381786"/>
                  <a:pt x="1344386" y="382091"/>
                </a:cubicBezTo>
                <a:cubicBezTo>
                  <a:pt x="1344386" y="381634"/>
                  <a:pt x="1344424" y="381253"/>
                  <a:pt x="1344500" y="380948"/>
                </a:cubicBezTo>
                <a:cubicBezTo>
                  <a:pt x="1344576" y="380643"/>
                  <a:pt x="1344538" y="380338"/>
                  <a:pt x="1344386" y="380033"/>
                </a:cubicBezTo>
                <a:close/>
                <a:moveTo>
                  <a:pt x="901968" y="380033"/>
                </a:moveTo>
                <a:lnTo>
                  <a:pt x="900597" y="380719"/>
                </a:lnTo>
                <a:cubicBezTo>
                  <a:pt x="900597" y="381024"/>
                  <a:pt x="900825" y="381176"/>
                  <a:pt x="901283" y="381176"/>
                </a:cubicBezTo>
                <a:cubicBezTo>
                  <a:pt x="901435" y="381329"/>
                  <a:pt x="901588" y="381405"/>
                  <a:pt x="901740" y="381405"/>
                </a:cubicBezTo>
                <a:cubicBezTo>
                  <a:pt x="901892" y="381405"/>
                  <a:pt x="902121" y="381557"/>
                  <a:pt x="902426" y="381862"/>
                </a:cubicBezTo>
                <a:cubicBezTo>
                  <a:pt x="902121" y="381405"/>
                  <a:pt x="902006" y="381062"/>
                  <a:pt x="902083" y="380833"/>
                </a:cubicBezTo>
                <a:cubicBezTo>
                  <a:pt x="902159" y="380605"/>
                  <a:pt x="902121" y="380338"/>
                  <a:pt x="901968" y="380033"/>
                </a:cubicBezTo>
                <a:close/>
                <a:moveTo>
                  <a:pt x="739053" y="380033"/>
                </a:moveTo>
                <a:cubicBezTo>
                  <a:pt x="738596" y="380033"/>
                  <a:pt x="738367" y="380110"/>
                  <a:pt x="738367" y="380262"/>
                </a:cubicBezTo>
                <a:cubicBezTo>
                  <a:pt x="738367" y="380262"/>
                  <a:pt x="738062" y="380414"/>
                  <a:pt x="737453" y="380719"/>
                </a:cubicBezTo>
                <a:lnTo>
                  <a:pt x="737910" y="381176"/>
                </a:lnTo>
                <a:cubicBezTo>
                  <a:pt x="738062" y="381024"/>
                  <a:pt x="738253" y="380910"/>
                  <a:pt x="738481" y="380833"/>
                </a:cubicBezTo>
                <a:cubicBezTo>
                  <a:pt x="738710" y="380757"/>
                  <a:pt x="738977" y="380643"/>
                  <a:pt x="739282" y="380491"/>
                </a:cubicBezTo>
                <a:cubicBezTo>
                  <a:pt x="739129" y="380338"/>
                  <a:pt x="739053" y="380186"/>
                  <a:pt x="739053" y="380033"/>
                </a:cubicBezTo>
                <a:close/>
                <a:moveTo>
                  <a:pt x="690818" y="380033"/>
                </a:moveTo>
                <a:cubicBezTo>
                  <a:pt x="690513" y="380186"/>
                  <a:pt x="690209" y="380300"/>
                  <a:pt x="689904" y="380376"/>
                </a:cubicBezTo>
                <a:cubicBezTo>
                  <a:pt x="689599" y="380452"/>
                  <a:pt x="689294" y="380567"/>
                  <a:pt x="688989" y="380719"/>
                </a:cubicBezTo>
                <a:cubicBezTo>
                  <a:pt x="688989" y="380719"/>
                  <a:pt x="688989" y="380872"/>
                  <a:pt x="688989" y="381176"/>
                </a:cubicBezTo>
                <a:lnTo>
                  <a:pt x="691047" y="380491"/>
                </a:lnTo>
                <a:cubicBezTo>
                  <a:pt x="690895" y="380338"/>
                  <a:pt x="690818" y="380186"/>
                  <a:pt x="690818" y="380033"/>
                </a:cubicBezTo>
                <a:close/>
                <a:moveTo>
                  <a:pt x="686703" y="380033"/>
                </a:moveTo>
                <a:cubicBezTo>
                  <a:pt x="686551" y="380186"/>
                  <a:pt x="686475" y="380300"/>
                  <a:pt x="686475" y="380376"/>
                </a:cubicBezTo>
                <a:cubicBezTo>
                  <a:pt x="686475" y="380452"/>
                  <a:pt x="686399" y="380567"/>
                  <a:pt x="686246" y="380719"/>
                </a:cubicBezTo>
                <a:cubicBezTo>
                  <a:pt x="686094" y="380872"/>
                  <a:pt x="686094" y="380948"/>
                  <a:pt x="686246" y="380948"/>
                </a:cubicBezTo>
                <a:cubicBezTo>
                  <a:pt x="686551" y="380795"/>
                  <a:pt x="686856" y="380567"/>
                  <a:pt x="687161" y="380262"/>
                </a:cubicBezTo>
                <a:cubicBezTo>
                  <a:pt x="687008" y="380110"/>
                  <a:pt x="686856" y="380033"/>
                  <a:pt x="686703" y="380033"/>
                </a:cubicBezTo>
                <a:close/>
                <a:moveTo>
                  <a:pt x="641974" y="380033"/>
                </a:moveTo>
                <a:cubicBezTo>
                  <a:pt x="641974" y="380795"/>
                  <a:pt x="642050" y="381405"/>
                  <a:pt x="642203" y="381862"/>
                </a:cubicBezTo>
                <a:lnTo>
                  <a:pt x="642888" y="381862"/>
                </a:lnTo>
                <a:cubicBezTo>
                  <a:pt x="642584" y="381557"/>
                  <a:pt x="642469" y="381253"/>
                  <a:pt x="642546" y="380948"/>
                </a:cubicBezTo>
                <a:cubicBezTo>
                  <a:pt x="642622" y="380643"/>
                  <a:pt x="642584" y="380338"/>
                  <a:pt x="642431" y="380033"/>
                </a:cubicBezTo>
                <a:close/>
                <a:moveTo>
                  <a:pt x="563793" y="380033"/>
                </a:moveTo>
                <a:cubicBezTo>
                  <a:pt x="563488" y="380186"/>
                  <a:pt x="563298" y="380300"/>
                  <a:pt x="563221" y="380376"/>
                </a:cubicBezTo>
                <a:cubicBezTo>
                  <a:pt x="563145" y="380452"/>
                  <a:pt x="562955" y="380567"/>
                  <a:pt x="562650" y="380719"/>
                </a:cubicBezTo>
                <a:cubicBezTo>
                  <a:pt x="562802" y="381024"/>
                  <a:pt x="562955" y="381253"/>
                  <a:pt x="563107" y="381405"/>
                </a:cubicBezTo>
                <a:cubicBezTo>
                  <a:pt x="563260" y="381557"/>
                  <a:pt x="563488" y="381862"/>
                  <a:pt x="563793" y="382319"/>
                </a:cubicBezTo>
                <a:cubicBezTo>
                  <a:pt x="563793" y="381710"/>
                  <a:pt x="563831" y="381253"/>
                  <a:pt x="563907" y="380948"/>
                </a:cubicBezTo>
                <a:cubicBezTo>
                  <a:pt x="563983" y="380643"/>
                  <a:pt x="563945" y="380338"/>
                  <a:pt x="563793" y="380033"/>
                </a:cubicBezTo>
                <a:close/>
                <a:moveTo>
                  <a:pt x="418022" y="380033"/>
                </a:moveTo>
                <a:cubicBezTo>
                  <a:pt x="418022" y="380491"/>
                  <a:pt x="418060" y="380910"/>
                  <a:pt x="418137" y="381291"/>
                </a:cubicBezTo>
                <a:lnTo>
                  <a:pt x="418230" y="382128"/>
                </a:lnTo>
                <a:lnTo>
                  <a:pt x="418251" y="382091"/>
                </a:lnTo>
                <a:cubicBezTo>
                  <a:pt x="419013" y="382091"/>
                  <a:pt x="419546" y="381557"/>
                  <a:pt x="419851" y="380491"/>
                </a:cubicBezTo>
                <a:lnTo>
                  <a:pt x="420537" y="380491"/>
                </a:lnTo>
                <a:lnTo>
                  <a:pt x="420080" y="380262"/>
                </a:lnTo>
                <a:lnTo>
                  <a:pt x="419851" y="380491"/>
                </a:lnTo>
                <a:cubicBezTo>
                  <a:pt x="419546" y="380491"/>
                  <a:pt x="419280" y="380452"/>
                  <a:pt x="419051" y="380376"/>
                </a:cubicBezTo>
                <a:cubicBezTo>
                  <a:pt x="418822" y="380300"/>
                  <a:pt x="418480" y="380186"/>
                  <a:pt x="418022" y="380033"/>
                </a:cubicBezTo>
                <a:close/>
                <a:moveTo>
                  <a:pt x="410936" y="380033"/>
                </a:moveTo>
                <a:cubicBezTo>
                  <a:pt x="410631" y="380338"/>
                  <a:pt x="410364" y="380491"/>
                  <a:pt x="410136" y="380491"/>
                </a:cubicBezTo>
                <a:cubicBezTo>
                  <a:pt x="409907" y="380491"/>
                  <a:pt x="409716" y="380567"/>
                  <a:pt x="409564" y="380719"/>
                </a:cubicBezTo>
                <a:cubicBezTo>
                  <a:pt x="409716" y="381024"/>
                  <a:pt x="409907" y="381253"/>
                  <a:pt x="410136" y="381405"/>
                </a:cubicBezTo>
                <a:cubicBezTo>
                  <a:pt x="410364" y="381557"/>
                  <a:pt x="410631" y="381786"/>
                  <a:pt x="410936" y="382091"/>
                </a:cubicBezTo>
                <a:cubicBezTo>
                  <a:pt x="410936" y="381634"/>
                  <a:pt x="410974" y="381253"/>
                  <a:pt x="411050" y="380948"/>
                </a:cubicBezTo>
                <a:cubicBezTo>
                  <a:pt x="411126" y="380643"/>
                  <a:pt x="411088" y="380338"/>
                  <a:pt x="410936" y="380033"/>
                </a:cubicBezTo>
                <a:close/>
                <a:moveTo>
                  <a:pt x="169534" y="380033"/>
                </a:moveTo>
                <a:cubicBezTo>
                  <a:pt x="169077" y="380491"/>
                  <a:pt x="168620" y="380795"/>
                  <a:pt x="168163" y="380948"/>
                </a:cubicBezTo>
                <a:cubicBezTo>
                  <a:pt x="168467" y="381100"/>
                  <a:pt x="168658" y="381176"/>
                  <a:pt x="168734" y="381176"/>
                </a:cubicBezTo>
                <a:cubicBezTo>
                  <a:pt x="168810" y="381176"/>
                  <a:pt x="169001" y="381253"/>
                  <a:pt x="169305" y="381405"/>
                </a:cubicBezTo>
                <a:cubicBezTo>
                  <a:pt x="169305" y="381100"/>
                  <a:pt x="169344" y="380872"/>
                  <a:pt x="169420" y="380719"/>
                </a:cubicBezTo>
                <a:cubicBezTo>
                  <a:pt x="169496" y="380567"/>
                  <a:pt x="169534" y="380338"/>
                  <a:pt x="169534" y="380033"/>
                </a:cubicBezTo>
                <a:close/>
                <a:moveTo>
                  <a:pt x="154904" y="380033"/>
                </a:moveTo>
                <a:cubicBezTo>
                  <a:pt x="155666" y="380491"/>
                  <a:pt x="156047" y="380795"/>
                  <a:pt x="156047" y="380948"/>
                </a:cubicBezTo>
                <a:cubicBezTo>
                  <a:pt x="155742" y="382319"/>
                  <a:pt x="155361" y="383539"/>
                  <a:pt x="154904" y="384605"/>
                </a:cubicBezTo>
                <a:cubicBezTo>
                  <a:pt x="155209" y="384453"/>
                  <a:pt x="155551" y="384377"/>
                  <a:pt x="155932" y="384377"/>
                </a:cubicBezTo>
                <a:cubicBezTo>
                  <a:pt x="156313" y="384377"/>
                  <a:pt x="156656" y="384301"/>
                  <a:pt x="156961" y="384148"/>
                </a:cubicBezTo>
                <a:cubicBezTo>
                  <a:pt x="157266" y="382624"/>
                  <a:pt x="157418" y="381329"/>
                  <a:pt x="157418" y="380262"/>
                </a:cubicBezTo>
                <a:cubicBezTo>
                  <a:pt x="156809" y="380262"/>
                  <a:pt x="156352" y="380224"/>
                  <a:pt x="156047" y="380148"/>
                </a:cubicBezTo>
                <a:cubicBezTo>
                  <a:pt x="155742" y="380071"/>
                  <a:pt x="155361" y="380033"/>
                  <a:pt x="154904" y="380033"/>
                </a:cubicBezTo>
                <a:close/>
                <a:moveTo>
                  <a:pt x="1872071" y="379805"/>
                </a:moveTo>
                <a:cubicBezTo>
                  <a:pt x="1871461" y="380262"/>
                  <a:pt x="1870699" y="380643"/>
                  <a:pt x="1869785" y="380948"/>
                </a:cubicBezTo>
                <a:cubicBezTo>
                  <a:pt x="1870547" y="381100"/>
                  <a:pt x="1871042" y="381138"/>
                  <a:pt x="1871271" y="381062"/>
                </a:cubicBezTo>
                <a:cubicBezTo>
                  <a:pt x="1871499" y="380986"/>
                  <a:pt x="1871766" y="380567"/>
                  <a:pt x="1872071" y="379805"/>
                </a:cubicBezTo>
                <a:close/>
                <a:moveTo>
                  <a:pt x="1710527" y="379805"/>
                </a:moveTo>
                <a:cubicBezTo>
                  <a:pt x="1710679" y="380110"/>
                  <a:pt x="1710717" y="380376"/>
                  <a:pt x="1710641" y="380605"/>
                </a:cubicBezTo>
                <a:cubicBezTo>
                  <a:pt x="1710565" y="380833"/>
                  <a:pt x="1710603" y="381100"/>
                  <a:pt x="1710755" y="381405"/>
                </a:cubicBezTo>
                <a:cubicBezTo>
                  <a:pt x="1711365" y="381100"/>
                  <a:pt x="1712051" y="380795"/>
                  <a:pt x="1712813" y="380491"/>
                </a:cubicBezTo>
                <a:cubicBezTo>
                  <a:pt x="1712203" y="380338"/>
                  <a:pt x="1711746" y="380224"/>
                  <a:pt x="1711441" y="380148"/>
                </a:cubicBezTo>
                <a:cubicBezTo>
                  <a:pt x="1711136" y="380071"/>
                  <a:pt x="1710831" y="379957"/>
                  <a:pt x="1710527" y="379805"/>
                </a:cubicBezTo>
                <a:close/>
                <a:moveTo>
                  <a:pt x="1556831" y="379805"/>
                </a:moveTo>
                <a:cubicBezTo>
                  <a:pt x="1556374" y="380262"/>
                  <a:pt x="1555841" y="380643"/>
                  <a:pt x="1555231" y="380948"/>
                </a:cubicBezTo>
                <a:cubicBezTo>
                  <a:pt x="1555688" y="381100"/>
                  <a:pt x="1556374" y="381405"/>
                  <a:pt x="1557289" y="381862"/>
                </a:cubicBezTo>
                <a:cubicBezTo>
                  <a:pt x="1557136" y="381405"/>
                  <a:pt x="1557098" y="381024"/>
                  <a:pt x="1557174" y="380719"/>
                </a:cubicBezTo>
                <a:cubicBezTo>
                  <a:pt x="1557250" y="380414"/>
                  <a:pt x="1557136" y="380110"/>
                  <a:pt x="1556831" y="379805"/>
                </a:cubicBezTo>
                <a:close/>
                <a:moveTo>
                  <a:pt x="1554088" y="379805"/>
                </a:moveTo>
                <a:lnTo>
                  <a:pt x="1554088" y="380491"/>
                </a:lnTo>
                <a:lnTo>
                  <a:pt x="1554317" y="380491"/>
                </a:lnTo>
                <a:lnTo>
                  <a:pt x="1554317" y="379805"/>
                </a:lnTo>
                <a:close/>
                <a:moveTo>
                  <a:pt x="1310096" y="379805"/>
                </a:moveTo>
                <a:cubicBezTo>
                  <a:pt x="1309486" y="380262"/>
                  <a:pt x="1308724" y="380643"/>
                  <a:pt x="1307810" y="380948"/>
                </a:cubicBezTo>
                <a:cubicBezTo>
                  <a:pt x="1308572" y="381100"/>
                  <a:pt x="1309067" y="381138"/>
                  <a:pt x="1309296" y="381062"/>
                </a:cubicBezTo>
                <a:cubicBezTo>
                  <a:pt x="1309524" y="380986"/>
                  <a:pt x="1309791" y="380567"/>
                  <a:pt x="1310096" y="379805"/>
                </a:cubicBezTo>
                <a:close/>
                <a:moveTo>
                  <a:pt x="909969" y="379805"/>
                </a:moveTo>
                <a:cubicBezTo>
                  <a:pt x="909817" y="379957"/>
                  <a:pt x="909703" y="380110"/>
                  <a:pt x="909627" y="380262"/>
                </a:cubicBezTo>
                <a:cubicBezTo>
                  <a:pt x="909550" y="380414"/>
                  <a:pt x="909360" y="380567"/>
                  <a:pt x="909055" y="380719"/>
                </a:cubicBezTo>
                <a:lnTo>
                  <a:pt x="909432" y="382037"/>
                </a:lnTo>
                <a:lnTo>
                  <a:pt x="910541" y="381634"/>
                </a:lnTo>
                <a:cubicBezTo>
                  <a:pt x="910617" y="381329"/>
                  <a:pt x="910732" y="380948"/>
                  <a:pt x="910884" y="380491"/>
                </a:cubicBezTo>
                <a:lnTo>
                  <a:pt x="911570" y="380491"/>
                </a:lnTo>
                <a:cubicBezTo>
                  <a:pt x="911417" y="380338"/>
                  <a:pt x="911341" y="380262"/>
                  <a:pt x="911341" y="380262"/>
                </a:cubicBezTo>
                <a:cubicBezTo>
                  <a:pt x="911189" y="380262"/>
                  <a:pt x="911112" y="380300"/>
                  <a:pt x="911112" y="380376"/>
                </a:cubicBezTo>
                <a:cubicBezTo>
                  <a:pt x="911112" y="380452"/>
                  <a:pt x="911036" y="380491"/>
                  <a:pt x="910884" y="380491"/>
                </a:cubicBezTo>
                <a:cubicBezTo>
                  <a:pt x="910579" y="380186"/>
                  <a:pt x="910274" y="379957"/>
                  <a:pt x="909969" y="379805"/>
                </a:cubicBezTo>
                <a:close/>
                <a:moveTo>
                  <a:pt x="766256" y="379805"/>
                </a:moveTo>
                <a:cubicBezTo>
                  <a:pt x="765799" y="380262"/>
                  <a:pt x="765266" y="380643"/>
                  <a:pt x="764656" y="380948"/>
                </a:cubicBezTo>
                <a:cubicBezTo>
                  <a:pt x="765113" y="381100"/>
                  <a:pt x="765799" y="381405"/>
                  <a:pt x="766714" y="381862"/>
                </a:cubicBezTo>
                <a:cubicBezTo>
                  <a:pt x="766561" y="381405"/>
                  <a:pt x="766523" y="381024"/>
                  <a:pt x="766599" y="380719"/>
                </a:cubicBezTo>
                <a:cubicBezTo>
                  <a:pt x="766675" y="380414"/>
                  <a:pt x="766561" y="380110"/>
                  <a:pt x="766256" y="379805"/>
                </a:cubicBezTo>
                <a:close/>
                <a:moveTo>
                  <a:pt x="763513" y="379805"/>
                </a:moveTo>
                <a:lnTo>
                  <a:pt x="763513" y="380491"/>
                </a:lnTo>
                <a:lnTo>
                  <a:pt x="763742" y="380491"/>
                </a:lnTo>
                <a:lnTo>
                  <a:pt x="763742" y="379805"/>
                </a:lnTo>
                <a:close/>
                <a:moveTo>
                  <a:pt x="577052" y="379805"/>
                </a:moveTo>
                <a:cubicBezTo>
                  <a:pt x="577204" y="380110"/>
                  <a:pt x="577242" y="380376"/>
                  <a:pt x="577166" y="380605"/>
                </a:cubicBezTo>
                <a:cubicBezTo>
                  <a:pt x="577090" y="380833"/>
                  <a:pt x="577128" y="381100"/>
                  <a:pt x="577280" y="381405"/>
                </a:cubicBezTo>
                <a:cubicBezTo>
                  <a:pt x="577890" y="381100"/>
                  <a:pt x="578576" y="380795"/>
                  <a:pt x="579338" y="380491"/>
                </a:cubicBezTo>
                <a:cubicBezTo>
                  <a:pt x="578728" y="380338"/>
                  <a:pt x="578271" y="380224"/>
                  <a:pt x="577966" y="380148"/>
                </a:cubicBezTo>
                <a:cubicBezTo>
                  <a:pt x="577661" y="380071"/>
                  <a:pt x="577357" y="379957"/>
                  <a:pt x="577052" y="379805"/>
                </a:cubicBezTo>
                <a:close/>
                <a:moveTo>
                  <a:pt x="376646" y="379805"/>
                </a:moveTo>
                <a:cubicBezTo>
                  <a:pt x="376036" y="380262"/>
                  <a:pt x="375274" y="380643"/>
                  <a:pt x="374360" y="380948"/>
                </a:cubicBezTo>
                <a:cubicBezTo>
                  <a:pt x="375122" y="381100"/>
                  <a:pt x="375617" y="381138"/>
                  <a:pt x="375846" y="381062"/>
                </a:cubicBezTo>
                <a:cubicBezTo>
                  <a:pt x="376074" y="380986"/>
                  <a:pt x="376341" y="380567"/>
                  <a:pt x="376646" y="379805"/>
                </a:cubicBezTo>
                <a:close/>
                <a:moveTo>
                  <a:pt x="248477" y="379805"/>
                </a:moveTo>
                <a:cubicBezTo>
                  <a:pt x="248325" y="380110"/>
                  <a:pt x="248172" y="380414"/>
                  <a:pt x="248020" y="380719"/>
                </a:cubicBezTo>
                <a:cubicBezTo>
                  <a:pt x="247868" y="381024"/>
                  <a:pt x="248172" y="381024"/>
                  <a:pt x="248934" y="380719"/>
                </a:cubicBezTo>
                <a:cubicBezTo>
                  <a:pt x="248782" y="380567"/>
                  <a:pt x="248706" y="380414"/>
                  <a:pt x="248706" y="380262"/>
                </a:cubicBezTo>
                <a:cubicBezTo>
                  <a:pt x="248706" y="380110"/>
                  <a:pt x="248630" y="379957"/>
                  <a:pt x="248477" y="379805"/>
                </a:cubicBezTo>
                <a:close/>
                <a:moveTo>
                  <a:pt x="1844287" y="379777"/>
                </a:moveTo>
                <a:lnTo>
                  <a:pt x="1841438" y="381405"/>
                </a:lnTo>
                <a:cubicBezTo>
                  <a:pt x="1841896" y="381710"/>
                  <a:pt x="1842124" y="381938"/>
                  <a:pt x="1842124" y="382091"/>
                </a:cubicBezTo>
                <a:cubicBezTo>
                  <a:pt x="1843191" y="381786"/>
                  <a:pt x="1843801" y="381405"/>
                  <a:pt x="1843953" y="380948"/>
                </a:cubicBezTo>
                <a:close/>
                <a:moveTo>
                  <a:pt x="1282312" y="379777"/>
                </a:moveTo>
                <a:lnTo>
                  <a:pt x="1279463" y="381405"/>
                </a:lnTo>
                <a:cubicBezTo>
                  <a:pt x="1279920" y="381710"/>
                  <a:pt x="1280149" y="381938"/>
                  <a:pt x="1280149" y="382091"/>
                </a:cubicBezTo>
                <a:cubicBezTo>
                  <a:pt x="1281216" y="381786"/>
                  <a:pt x="1281826" y="381405"/>
                  <a:pt x="1281978" y="380948"/>
                </a:cubicBezTo>
                <a:close/>
                <a:moveTo>
                  <a:pt x="348862" y="379777"/>
                </a:moveTo>
                <a:lnTo>
                  <a:pt x="346013" y="381405"/>
                </a:lnTo>
                <a:cubicBezTo>
                  <a:pt x="346470" y="381710"/>
                  <a:pt x="346699" y="381938"/>
                  <a:pt x="346699" y="382091"/>
                </a:cubicBezTo>
                <a:cubicBezTo>
                  <a:pt x="347766" y="381786"/>
                  <a:pt x="348376" y="381405"/>
                  <a:pt x="348528" y="380948"/>
                </a:cubicBezTo>
                <a:close/>
                <a:moveTo>
                  <a:pt x="1767105" y="379690"/>
                </a:moveTo>
                <a:cubicBezTo>
                  <a:pt x="1766572" y="379309"/>
                  <a:pt x="1765924" y="379500"/>
                  <a:pt x="1765162" y="380262"/>
                </a:cubicBezTo>
                <a:cubicBezTo>
                  <a:pt x="1765467" y="380262"/>
                  <a:pt x="1765695" y="380300"/>
                  <a:pt x="1765848" y="380376"/>
                </a:cubicBezTo>
                <a:cubicBezTo>
                  <a:pt x="1766000" y="380452"/>
                  <a:pt x="1766153" y="380491"/>
                  <a:pt x="1766305" y="380491"/>
                </a:cubicBezTo>
                <a:cubicBezTo>
                  <a:pt x="1766000" y="381710"/>
                  <a:pt x="1765695" y="382700"/>
                  <a:pt x="1765391" y="383462"/>
                </a:cubicBezTo>
                <a:cubicBezTo>
                  <a:pt x="1766153" y="382853"/>
                  <a:pt x="1766839" y="382281"/>
                  <a:pt x="1767448" y="381748"/>
                </a:cubicBezTo>
                <a:cubicBezTo>
                  <a:pt x="1768058" y="381214"/>
                  <a:pt x="1768439" y="380567"/>
                  <a:pt x="1768591" y="379805"/>
                </a:cubicBezTo>
                <a:cubicBezTo>
                  <a:pt x="1768134" y="380110"/>
                  <a:pt x="1767639" y="380071"/>
                  <a:pt x="1767105" y="379690"/>
                </a:cubicBezTo>
                <a:close/>
                <a:moveTo>
                  <a:pt x="633630" y="379690"/>
                </a:moveTo>
                <a:cubicBezTo>
                  <a:pt x="633097" y="379309"/>
                  <a:pt x="632449" y="379500"/>
                  <a:pt x="631687" y="380262"/>
                </a:cubicBezTo>
                <a:cubicBezTo>
                  <a:pt x="631992" y="380262"/>
                  <a:pt x="632220" y="380300"/>
                  <a:pt x="632373" y="380376"/>
                </a:cubicBezTo>
                <a:cubicBezTo>
                  <a:pt x="632525" y="380452"/>
                  <a:pt x="632678" y="380491"/>
                  <a:pt x="632830" y="380491"/>
                </a:cubicBezTo>
                <a:cubicBezTo>
                  <a:pt x="632525" y="381710"/>
                  <a:pt x="632220" y="382700"/>
                  <a:pt x="631916" y="383462"/>
                </a:cubicBezTo>
                <a:cubicBezTo>
                  <a:pt x="632678" y="382853"/>
                  <a:pt x="633363" y="382281"/>
                  <a:pt x="633973" y="381748"/>
                </a:cubicBezTo>
                <a:cubicBezTo>
                  <a:pt x="634583" y="381214"/>
                  <a:pt x="634964" y="380567"/>
                  <a:pt x="635116" y="379805"/>
                </a:cubicBezTo>
                <a:cubicBezTo>
                  <a:pt x="634659" y="380110"/>
                  <a:pt x="634164" y="380071"/>
                  <a:pt x="633630" y="379690"/>
                </a:cubicBezTo>
                <a:close/>
                <a:moveTo>
                  <a:pt x="1846925" y="379576"/>
                </a:moveTo>
                <a:lnTo>
                  <a:pt x="1846925" y="379805"/>
                </a:lnTo>
                <a:lnTo>
                  <a:pt x="1847153" y="379576"/>
                </a:lnTo>
                <a:close/>
                <a:moveTo>
                  <a:pt x="1782079" y="379576"/>
                </a:moveTo>
                <a:cubicBezTo>
                  <a:pt x="1781926" y="379881"/>
                  <a:pt x="1781850" y="380414"/>
                  <a:pt x="1781850" y="381176"/>
                </a:cubicBezTo>
                <a:cubicBezTo>
                  <a:pt x="1782155" y="380872"/>
                  <a:pt x="1782345" y="380681"/>
                  <a:pt x="1782421" y="380605"/>
                </a:cubicBezTo>
                <a:cubicBezTo>
                  <a:pt x="1782498" y="380529"/>
                  <a:pt x="1782612" y="380338"/>
                  <a:pt x="1782764" y="380033"/>
                </a:cubicBezTo>
                <a:cubicBezTo>
                  <a:pt x="1782612" y="379881"/>
                  <a:pt x="1782498" y="379805"/>
                  <a:pt x="1782421" y="379805"/>
                </a:cubicBezTo>
                <a:cubicBezTo>
                  <a:pt x="1782345" y="379805"/>
                  <a:pt x="1782231" y="379729"/>
                  <a:pt x="1782079" y="379576"/>
                </a:cubicBezTo>
                <a:close/>
                <a:moveTo>
                  <a:pt x="1774077" y="379576"/>
                </a:moveTo>
                <a:lnTo>
                  <a:pt x="1773849" y="379805"/>
                </a:lnTo>
                <a:lnTo>
                  <a:pt x="1774535" y="379805"/>
                </a:lnTo>
                <a:lnTo>
                  <a:pt x="1774763" y="379576"/>
                </a:lnTo>
                <a:close/>
                <a:moveTo>
                  <a:pt x="1710070" y="379576"/>
                </a:moveTo>
                <a:lnTo>
                  <a:pt x="1709612" y="379805"/>
                </a:lnTo>
                <a:lnTo>
                  <a:pt x="1709841" y="379805"/>
                </a:lnTo>
                <a:close/>
                <a:moveTo>
                  <a:pt x="1589521" y="379576"/>
                </a:moveTo>
                <a:cubicBezTo>
                  <a:pt x="1589064" y="381100"/>
                  <a:pt x="1589445" y="381634"/>
                  <a:pt x="1590664" y="381176"/>
                </a:cubicBezTo>
                <a:cubicBezTo>
                  <a:pt x="1590512" y="380872"/>
                  <a:pt x="1590359" y="380605"/>
                  <a:pt x="1590207" y="380376"/>
                </a:cubicBezTo>
                <a:cubicBezTo>
                  <a:pt x="1590055" y="380148"/>
                  <a:pt x="1589826" y="379881"/>
                  <a:pt x="1589521" y="379576"/>
                </a:cubicBezTo>
                <a:close/>
                <a:moveTo>
                  <a:pt x="1552717" y="379576"/>
                </a:moveTo>
                <a:lnTo>
                  <a:pt x="1552488" y="379805"/>
                </a:lnTo>
                <a:cubicBezTo>
                  <a:pt x="1552640" y="379805"/>
                  <a:pt x="1552793" y="379729"/>
                  <a:pt x="1552945" y="379576"/>
                </a:cubicBezTo>
                <a:close/>
                <a:moveTo>
                  <a:pt x="1549059" y="379576"/>
                </a:moveTo>
                <a:cubicBezTo>
                  <a:pt x="1548754" y="379881"/>
                  <a:pt x="1548411" y="380186"/>
                  <a:pt x="1548030" y="380491"/>
                </a:cubicBezTo>
                <a:cubicBezTo>
                  <a:pt x="1547649" y="380795"/>
                  <a:pt x="1547154" y="381100"/>
                  <a:pt x="1546544" y="381405"/>
                </a:cubicBezTo>
                <a:cubicBezTo>
                  <a:pt x="1547002" y="381710"/>
                  <a:pt x="1547382" y="381862"/>
                  <a:pt x="1547687" y="381862"/>
                </a:cubicBezTo>
                <a:cubicBezTo>
                  <a:pt x="1547992" y="381862"/>
                  <a:pt x="1548297" y="381938"/>
                  <a:pt x="1548602" y="382091"/>
                </a:cubicBezTo>
                <a:cubicBezTo>
                  <a:pt x="1548906" y="381481"/>
                  <a:pt x="1549211" y="380719"/>
                  <a:pt x="1549516" y="379805"/>
                </a:cubicBezTo>
                <a:cubicBezTo>
                  <a:pt x="1549516" y="379652"/>
                  <a:pt x="1549364" y="379576"/>
                  <a:pt x="1549059" y="379576"/>
                </a:cubicBezTo>
                <a:close/>
                <a:moveTo>
                  <a:pt x="1435369" y="379576"/>
                </a:moveTo>
                <a:cubicBezTo>
                  <a:pt x="1435064" y="380186"/>
                  <a:pt x="1434835" y="380719"/>
                  <a:pt x="1434683" y="381176"/>
                </a:cubicBezTo>
                <a:cubicBezTo>
                  <a:pt x="1434988" y="381024"/>
                  <a:pt x="1435369" y="380948"/>
                  <a:pt x="1435826" y="380948"/>
                </a:cubicBezTo>
                <a:cubicBezTo>
                  <a:pt x="1436283" y="380948"/>
                  <a:pt x="1436740" y="380872"/>
                  <a:pt x="1437197" y="380719"/>
                </a:cubicBezTo>
                <a:lnTo>
                  <a:pt x="1437197" y="380033"/>
                </a:lnTo>
                <a:cubicBezTo>
                  <a:pt x="1436588" y="379729"/>
                  <a:pt x="1435978" y="379576"/>
                  <a:pt x="1435369" y="379576"/>
                </a:cubicBezTo>
                <a:close/>
                <a:moveTo>
                  <a:pt x="1430111" y="379576"/>
                </a:moveTo>
                <a:cubicBezTo>
                  <a:pt x="1429653" y="379576"/>
                  <a:pt x="1429425" y="379729"/>
                  <a:pt x="1429425" y="380033"/>
                </a:cubicBezTo>
                <a:cubicBezTo>
                  <a:pt x="1429425" y="380186"/>
                  <a:pt x="1429463" y="380262"/>
                  <a:pt x="1429539" y="380262"/>
                </a:cubicBezTo>
                <a:cubicBezTo>
                  <a:pt x="1429615" y="380262"/>
                  <a:pt x="1429653" y="380338"/>
                  <a:pt x="1429653" y="380491"/>
                </a:cubicBezTo>
                <a:lnTo>
                  <a:pt x="1430339" y="379805"/>
                </a:lnTo>
                <a:cubicBezTo>
                  <a:pt x="1430187" y="379652"/>
                  <a:pt x="1430111" y="379576"/>
                  <a:pt x="1430111" y="379576"/>
                </a:cubicBezTo>
                <a:close/>
                <a:moveTo>
                  <a:pt x="1284950" y="379576"/>
                </a:moveTo>
                <a:lnTo>
                  <a:pt x="1284950" y="379805"/>
                </a:lnTo>
                <a:lnTo>
                  <a:pt x="1285178" y="379576"/>
                </a:lnTo>
                <a:close/>
                <a:moveTo>
                  <a:pt x="1112052" y="379576"/>
                </a:moveTo>
                <a:cubicBezTo>
                  <a:pt x="1111899" y="379881"/>
                  <a:pt x="1111823" y="380033"/>
                  <a:pt x="1111823" y="380033"/>
                </a:cubicBezTo>
                <a:lnTo>
                  <a:pt x="1112052" y="380033"/>
                </a:lnTo>
                <a:cubicBezTo>
                  <a:pt x="1112052" y="379881"/>
                  <a:pt x="1112128" y="379729"/>
                  <a:pt x="1112280" y="379576"/>
                </a:cubicBezTo>
                <a:close/>
                <a:moveTo>
                  <a:pt x="1098107" y="379576"/>
                </a:moveTo>
                <a:cubicBezTo>
                  <a:pt x="1097802" y="379881"/>
                  <a:pt x="1097650" y="380110"/>
                  <a:pt x="1097650" y="380262"/>
                </a:cubicBezTo>
                <a:cubicBezTo>
                  <a:pt x="1097955" y="380262"/>
                  <a:pt x="1098488" y="380338"/>
                  <a:pt x="1099250" y="380491"/>
                </a:cubicBezTo>
                <a:cubicBezTo>
                  <a:pt x="1098641" y="379881"/>
                  <a:pt x="1098260" y="379576"/>
                  <a:pt x="1098107" y="379576"/>
                </a:cubicBezTo>
                <a:close/>
                <a:moveTo>
                  <a:pt x="1053302" y="379576"/>
                </a:moveTo>
                <a:lnTo>
                  <a:pt x="1053073" y="379805"/>
                </a:lnTo>
                <a:lnTo>
                  <a:pt x="1053302" y="379805"/>
                </a:lnTo>
                <a:cubicBezTo>
                  <a:pt x="1053454" y="379652"/>
                  <a:pt x="1053454" y="379576"/>
                  <a:pt x="1053302" y="379576"/>
                </a:cubicBezTo>
                <a:close/>
                <a:moveTo>
                  <a:pt x="980607" y="379576"/>
                </a:moveTo>
                <a:cubicBezTo>
                  <a:pt x="980302" y="379729"/>
                  <a:pt x="980150" y="379805"/>
                  <a:pt x="980150" y="379805"/>
                </a:cubicBezTo>
                <a:lnTo>
                  <a:pt x="980150" y="381176"/>
                </a:lnTo>
                <a:cubicBezTo>
                  <a:pt x="980759" y="380872"/>
                  <a:pt x="981064" y="380719"/>
                  <a:pt x="981064" y="380719"/>
                </a:cubicBezTo>
                <a:cubicBezTo>
                  <a:pt x="980759" y="380110"/>
                  <a:pt x="980607" y="379729"/>
                  <a:pt x="980607" y="379576"/>
                </a:cubicBezTo>
                <a:close/>
                <a:moveTo>
                  <a:pt x="898997" y="379576"/>
                </a:moveTo>
                <a:cubicBezTo>
                  <a:pt x="898692" y="380033"/>
                  <a:pt x="898425" y="380376"/>
                  <a:pt x="898196" y="380605"/>
                </a:cubicBezTo>
                <a:cubicBezTo>
                  <a:pt x="897968" y="380833"/>
                  <a:pt x="897701" y="381176"/>
                  <a:pt x="897396" y="381634"/>
                </a:cubicBezTo>
                <a:cubicBezTo>
                  <a:pt x="897854" y="381481"/>
                  <a:pt x="898159" y="381367"/>
                  <a:pt x="898311" y="381291"/>
                </a:cubicBezTo>
                <a:cubicBezTo>
                  <a:pt x="898463" y="381214"/>
                  <a:pt x="898616" y="381176"/>
                  <a:pt x="898768" y="381176"/>
                </a:cubicBezTo>
                <a:cubicBezTo>
                  <a:pt x="898920" y="380872"/>
                  <a:pt x="898997" y="380338"/>
                  <a:pt x="898997" y="379576"/>
                </a:cubicBezTo>
                <a:close/>
                <a:moveTo>
                  <a:pt x="762141" y="379576"/>
                </a:moveTo>
                <a:lnTo>
                  <a:pt x="761913" y="379805"/>
                </a:lnTo>
                <a:cubicBezTo>
                  <a:pt x="762065" y="379805"/>
                  <a:pt x="762218" y="379729"/>
                  <a:pt x="762370" y="379576"/>
                </a:cubicBezTo>
                <a:close/>
                <a:moveTo>
                  <a:pt x="758484" y="379576"/>
                </a:moveTo>
                <a:cubicBezTo>
                  <a:pt x="758179" y="379881"/>
                  <a:pt x="757836" y="380186"/>
                  <a:pt x="757455" y="380491"/>
                </a:cubicBezTo>
                <a:cubicBezTo>
                  <a:pt x="757074" y="380795"/>
                  <a:pt x="756579" y="381100"/>
                  <a:pt x="755969" y="381405"/>
                </a:cubicBezTo>
                <a:cubicBezTo>
                  <a:pt x="756427" y="381710"/>
                  <a:pt x="756807" y="381862"/>
                  <a:pt x="757112" y="381862"/>
                </a:cubicBezTo>
                <a:cubicBezTo>
                  <a:pt x="757417" y="381862"/>
                  <a:pt x="757722" y="381938"/>
                  <a:pt x="758027" y="382091"/>
                </a:cubicBezTo>
                <a:cubicBezTo>
                  <a:pt x="758331" y="381481"/>
                  <a:pt x="758636" y="380719"/>
                  <a:pt x="758941" y="379805"/>
                </a:cubicBezTo>
                <a:cubicBezTo>
                  <a:pt x="758941" y="379652"/>
                  <a:pt x="758789" y="379576"/>
                  <a:pt x="758484" y="379576"/>
                </a:cubicBezTo>
                <a:close/>
                <a:moveTo>
                  <a:pt x="648604" y="379576"/>
                </a:moveTo>
                <a:cubicBezTo>
                  <a:pt x="648451" y="379881"/>
                  <a:pt x="648375" y="380414"/>
                  <a:pt x="648375" y="381176"/>
                </a:cubicBezTo>
                <a:cubicBezTo>
                  <a:pt x="648680" y="380872"/>
                  <a:pt x="648870" y="380681"/>
                  <a:pt x="648946" y="380605"/>
                </a:cubicBezTo>
                <a:cubicBezTo>
                  <a:pt x="649023" y="380529"/>
                  <a:pt x="649137" y="380338"/>
                  <a:pt x="649289" y="380033"/>
                </a:cubicBezTo>
                <a:cubicBezTo>
                  <a:pt x="649137" y="379881"/>
                  <a:pt x="649023" y="379805"/>
                  <a:pt x="648946" y="379805"/>
                </a:cubicBezTo>
                <a:cubicBezTo>
                  <a:pt x="648870" y="379805"/>
                  <a:pt x="648756" y="379729"/>
                  <a:pt x="648604" y="379576"/>
                </a:cubicBezTo>
                <a:close/>
                <a:moveTo>
                  <a:pt x="640602" y="379576"/>
                </a:moveTo>
                <a:lnTo>
                  <a:pt x="640374" y="379805"/>
                </a:lnTo>
                <a:lnTo>
                  <a:pt x="641060" y="379805"/>
                </a:lnTo>
                <a:lnTo>
                  <a:pt x="641288" y="379576"/>
                </a:lnTo>
                <a:close/>
                <a:moveTo>
                  <a:pt x="576595" y="379576"/>
                </a:moveTo>
                <a:lnTo>
                  <a:pt x="576137" y="379805"/>
                </a:lnTo>
                <a:lnTo>
                  <a:pt x="576366" y="379805"/>
                </a:lnTo>
                <a:close/>
                <a:moveTo>
                  <a:pt x="351500" y="379576"/>
                </a:moveTo>
                <a:lnTo>
                  <a:pt x="351500" y="379805"/>
                </a:lnTo>
                <a:lnTo>
                  <a:pt x="351728" y="379576"/>
                </a:lnTo>
                <a:close/>
                <a:moveTo>
                  <a:pt x="159247" y="379576"/>
                </a:moveTo>
                <a:lnTo>
                  <a:pt x="158790" y="379805"/>
                </a:lnTo>
                <a:lnTo>
                  <a:pt x="159247" y="380262"/>
                </a:lnTo>
                <a:cubicBezTo>
                  <a:pt x="159400" y="380262"/>
                  <a:pt x="159476" y="380224"/>
                  <a:pt x="159476" y="380148"/>
                </a:cubicBezTo>
                <a:cubicBezTo>
                  <a:pt x="159476" y="380071"/>
                  <a:pt x="159552" y="380033"/>
                  <a:pt x="159704" y="380033"/>
                </a:cubicBezTo>
                <a:cubicBezTo>
                  <a:pt x="159400" y="379729"/>
                  <a:pt x="159247" y="379576"/>
                  <a:pt x="159247" y="379576"/>
                </a:cubicBezTo>
                <a:close/>
                <a:moveTo>
                  <a:pt x="17896" y="379576"/>
                </a:moveTo>
                <a:cubicBezTo>
                  <a:pt x="17439" y="381100"/>
                  <a:pt x="17820" y="381634"/>
                  <a:pt x="19039" y="381176"/>
                </a:cubicBezTo>
                <a:cubicBezTo>
                  <a:pt x="18887" y="380872"/>
                  <a:pt x="18734" y="380605"/>
                  <a:pt x="18582" y="380376"/>
                </a:cubicBezTo>
                <a:cubicBezTo>
                  <a:pt x="18429" y="380148"/>
                  <a:pt x="18201" y="379881"/>
                  <a:pt x="17896" y="379576"/>
                </a:cubicBezTo>
                <a:close/>
                <a:moveTo>
                  <a:pt x="289854" y="379348"/>
                </a:moveTo>
                <a:cubicBezTo>
                  <a:pt x="289702" y="379500"/>
                  <a:pt x="289549" y="379576"/>
                  <a:pt x="289397" y="379576"/>
                </a:cubicBezTo>
                <a:cubicBezTo>
                  <a:pt x="289397" y="379729"/>
                  <a:pt x="289435" y="379881"/>
                  <a:pt x="289511" y="380033"/>
                </a:cubicBezTo>
                <a:cubicBezTo>
                  <a:pt x="289587" y="380186"/>
                  <a:pt x="289625" y="380338"/>
                  <a:pt x="289625" y="380491"/>
                </a:cubicBezTo>
                <a:cubicBezTo>
                  <a:pt x="289625" y="380491"/>
                  <a:pt x="289930" y="380338"/>
                  <a:pt x="290540" y="380033"/>
                </a:cubicBezTo>
                <a:cubicBezTo>
                  <a:pt x="290235" y="379881"/>
                  <a:pt x="290082" y="379767"/>
                  <a:pt x="290082" y="379690"/>
                </a:cubicBezTo>
                <a:cubicBezTo>
                  <a:pt x="290082" y="379614"/>
                  <a:pt x="290006" y="379500"/>
                  <a:pt x="289854" y="379348"/>
                </a:cubicBezTo>
                <a:close/>
                <a:moveTo>
                  <a:pt x="128158" y="379348"/>
                </a:moveTo>
                <a:lnTo>
                  <a:pt x="126456" y="379560"/>
                </a:lnTo>
                <a:lnTo>
                  <a:pt x="127014" y="380491"/>
                </a:lnTo>
                <a:cubicBezTo>
                  <a:pt x="127319" y="380338"/>
                  <a:pt x="127510" y="380224"/>
                  <a:pt x="127586" y="380148"/>
                </a:cubicBezTo>
                <a:cubicBezTo>
                  <a:pt x="127662" y="380071"/>
                  <a:pt x="127853" y="379957"/>
                  <a:pt x="128158" y="379805"/>
                </a:cubicBezTo>
                <a:cubicBezTo>
                  <a:pt x="128158" y="379500"/>
                  <a:pt x="128158" y="379348"/>
                  <a:pt x="128158" y="379348"/>
                </a:cubicBezTo>
                <a:close/>
                <a:moveTo>
                  <a:pt x="1780707" y="379119"/>
                </a:moveTo>
                <a:cubicBezTo>
                  <a:pt x="1780554" y="379119"/>
                  <a:pt x="1780326" y="379271"/>
                  <a:pt x="1780021" y="379576"/>
                </a:cubicBezTo>
                <a:cubicBezTo>
                  <a:pt x="1780021" y="379729"/>
                  <a:pt x="1780059" y="379805"/>
                  <a:pt x="1780135" y="379805"/>
                </a:cubicBezTo>
                <a:cubicBezTo>
                  <a:pt x="1780212" y="379805"/>
                  <a:pt x="1780250" y="379881"/>
                  <a:pt x="1780250" y="380033"/>
                </a:cubicBezTo>
                <a:cubicBezTo>
                  <a:pt x="1780402" y="379881"/>
                  <a:pt x="1780554" y="379767"/>
                  <a:pt x="1780707" y="379690"/>
                </a:cubicBezTo>
                <a:cubicBezTo>
                  <a:pt x="1780859" y="379614"/>
                  <a:pt x="1781012" y="379500"/>
                  <a:pt x="1781164" y="379348"/>
                </a:cubicBezTo>
                <a:cubicBezTo>
                  <a:pt x="1781012" y="379348"/>
                  <a:pt x="1780936" y="379309"/>
                  <a:pt x="1780936" y="379233"/>
                </a:cubicBezTo>
                <a:cubicBezTo>
                  <a:pt x="1780936" y="379157"/>
                  <a:pt x="1780859" y="379119"/>
                  <a:pt x="1780707" y="379119"/>
                </a:cubicBezTo>
                <a:close/>
                <a:moveTo>
                  <a:pt x="1776135" y="379119"/>
                </a:moveTo>
                <a:lnTo>
                  <a:pt x="1776135" y="379348"/>
                </a:lnTo>
                <a:lnTo>
                  <a:pt x="1776364" y="379119"/>
                </a:lnTo>
                <a:close/>
                <a:moveTo>
                  <a:pt x="1058674" y="379119"/>
                </a:moveTo>
                <a:cubicBezTo>
                  <a:pt x="1058598" y="379119"/>
                  <a:pt x="1058483" y="379195"/>
                  <a:pt x="1058331" y="379348"/>
                </a:cubicBezTo>
                <a:cubicBezTo>
                  <a:pt x="1058483" y="379348"/>
                  <a:pt x="1058559" y="379348"/>
                  <a:pt x="1058559" y="379348"/>
                </a:cubicBezTo>
                <a:cubicBezTo>
                  <a:pt x="1058712" y="379195"/>
                  <a:pt x="1058750" y="379119"/>
                  <a:pt x="1058674" y="379119"/>
                </a:cubicBezTo>
                <a:close/>
                <a:moveTo>
                  <a:pt x="647232" y="379119"/>
                </a:moveTo>
                <a:cubicBezTo>
                  <a:pt x="647079" y="379119"/>
                  <a:pt x="646851" y="379271"/>
                  <a:pt x="646546" y="379576"/>
                </a:cubicBezTo>
                <a:cubicBezTo>
                  <a:pt x="646546" y="379729"/>
                  <a:pt x="646584" y="379805"/>
                  <a:pt x="646660" y="379805"/>
                </a:cubicBezTo>
                <a:cubicBezTo>
                  <a:pt x="646737" y="379805"/>
                  <a:pt x="646775" y="379881"/>
                  <a:pt x="646775" y="380033"/>
                </a:cubicBezTo>
                <a:cubicBezTo>
                  <a:pt x="646927" y="379881"/>
                  <a:pt x="647079" y="379767"/>
                  <a:pt x="647232" y="379690"/>
                </a:cubicBezTo>
                <a:cubicBezTo>
                  <a:pt x="647384" y="379614"/>
                  <a:pt x="647537" y="379500"/>
                  <a:pt x="647689" y="379348"/>
                </a:cubicBezTo>
                <a:cubicBezTo>
                  <a:pt x="647537" y="379348"/>
                  <a:pt x="647461" y="379309"/>
                  <a:pt x="647461" y="379233"/>
                </a:cubicBezTo>
                <a:cubicBezTo>
                  <a:pt x="647461" y="379157"/>
                  <a:pt x="647384" y="379119"/>
                  <a:pt x="647232" y="379119"/>
                </a:cubicBezTo>
                <a:close/>
                <a:moveTo>
                  <a:pt x="642660" y="379119"/>
                </a:moveTo>
                <a:lnTo>
                  <a:pt x="642660" y="379348"/>
                </a:lnTo>
                <a:lnTo>
                  <a:pt x="642888" y="379119"/>
                </a:lnTo>
                <a:close/>
                <a:moveTo>
                  <a:pt x="1531886" y="378951"/>
                </a:moveTo>
                <a:lnTo>
                  <a:pt x="1531342" y="380148"/>
                </a:lnTo>
                <a:cubicBezTo>
                  <a:pt x="1531114" y="380681"/>
                  <a:pt x="1530847" y="381329"/>
                  <a:pt x="1530542" y="382091"/>
                </a:cubicBezTo>
                <a:cubicBezTo>
                  <a:pt x="1531914" y="381024"/>
                  <a:pt x="1533057" y="380186"/>
                  <a:pt x="1533971" y="379576"/>
                </a:cubicBezTo>
                <a:close/>
                <a:moveTo>
                  <a:pt x="741311" y="378951"/>
                </a:moveTo>
                <a:lnTo>
                  <a:pt x="740767" y="380148"/>
                </a:lnTo>
                <a:cubicBezTo>
                  <a:pt x="740539" y="380681"/>
                  <a:pt x="740272" y="381329"/>
                  <a:pt x="739967" y="382091"/>
                </a:cubicBezTo>
                <a:cubicBezTo>
                  <a:pt x="741339" y="381024"/>
                  <a:pt x="742482" y="380186"/>
                  <a:pt x="743396" y="379576"/>
                </a:cubicBezTo>
                <a:close/>
                <a:moveTo>
                  <a:pt x="1593693" y="378919"/>
                </a:moveTo>
                <a:lnTo>
                  <a:pt x="1593179" y="379005"/>
                </a:lnTo>
                <a:cubicBezTo>
                  <a:pt x="1593026" y="379081"/>
                  <a:pt x="1592798" y="379119"/>
                  <a:pt x="1592493" y="379119"/>
                </a:cubicBezTo>
                <a:cubicBezTo>
                  <a:pt x="1592645" y="379424"/>
                  <a:pt x="1592760" y="379576"/>
                  <a:pt x="1592836" y="379576"/>
                </a:cubicBezTo>
                <a:cubicBezTo>
                  <a:pt x="1592912" y="379576"/>
                  <a:pt x="1592950" y="379729"/>
                  <a:pt x="1592950" y="380033"/>
                </a:cubicBezTo>
                <a:close/>
                <a:moveTo>
                  <a:pt x="22068" y="378919"/>
                </a:moveTo>
                <a:lnTo>
                  <a:pt x="21554" y="379005"/>
                </a:lnTo>
                <a:cubicBezTo>
                  <a:pt x="21401" y="379081"/>
                  <a:pt x="21173" y="379119"/>
                  <a:pt x="20868" y="379119"/>
                </a:cubicBezTo>
                <a:cubicBezTo>
                  <a:pt x="21020" y="379424"/>
                  <a:pt x="21135" y="379576"/>
                  <a:pt x="21211" y="379576"/>
                </a:cubicBezTo>
                <a:cubicBezTo>
                  <a:pt x="21287" y="379576"/>
                  <a:pt x="21325" y="379729"/>
                  <a:pt x="21325" y="380033"/>
                </a:cubicBezTo>
                <a:close/>
                <a:moveTo>
                  <a:pt x="1866356" y="378890"/>
                </a:moveTo>
                <a:lnTo>
                  <a:pt x="1866356" y="379119"/>
                </a:lnTo>
                <a:lnTo>
                  <a:pt x="1866356" y="379348"/>
                </a:lnTo>
                <a:cubicBezTo>
                  <a:pt x="1866508" y="379195"/>
                  <a:pt x="1866584" y="379119"/>
                  <a:pt x="1866584" y="379119"/>
                </a:cubicBezTo>
                <a:close/>
                <a:moveTo>
                  <a:pt x="1664502" y="378890"/>
                </a:moveTo>
                <a:lnTo>
                  <a:pt x="1664502" y="379119"/>
                </a:lnTo>
                <a:lnTo>
                  <a:pt x="1664731" y="379119"/>
                </a:lnTo>
                <a:close/>
                <a:moveTo>
                  <a:pt x="1651929" y="378890"/>
                </a:moveTo>
                <a:lnTo>
                  <a:pt x="1651472" y="379119"/>
                </a:lnTo>
                <a:lnTo>
                  <a:pt x="1651472" y="379348"/>
                </a:lnTo>
                <a:lnTo>
                  <a:pt x="1651929" y="379348"/>
                </a:lnTo>
                <a:lnTo>
                  <a:pt x="1651929" y="379119"/>
                </a:lnTo>
                <a:close/>
                <a:moveTo>
                  <a:pt x="1476136" y="378890"/>
                </a:moveTo>
                <a:cubicBezTo>
                  <a:pt x="1475373" y="379957"/>
                  <a:pt x="1474954" y="380605"/>
                  <a:pt x="1474878" y="380833"/>
                </a:cubicBezTo>
                <a:cubicBezTo>
                  <a:pt x="1474802" y="381062"/>
                  <a:pt x="1474993" y="381481"/>
                  <a:pt x="1475450" y="382091"/>
                </a:cubicBezTo>
                <a:cubicBezTo>
                  <a:pt x="1475755" y="380567"/>
                  <a:pt x="1475983" y="379500"/>
                  <a:pt x="1476136" y="378890"/>
                </a:cubicBezTo>
                <a:close/>
                <a:moveTo>
                  <a:pt x="1304381" y="378890"/>
                </a:moveTo>
                <a:lnTo>
                  <a:pt x="1304381" y="379119"/>
                </a:lnTo>
                <a:lnTo>
                  <a:pt x="1304381" y="379348"/>
                </a:lnTo>
                <a:cubicBezTo>
                  <a:pt x="1304533" y="379195"/>
                  <a:pt x="1304609" y="379119"/>
                  <a:pt x="1304609" y="379119"/>
                </a:cubicBezTo>
                <a:close/>
                <a:moveTo>
                  <a:pt x="1096507" y="378890"/>
                </a:moveTo>
                <a:cubicBezTo>
                  <a:pt x="1096355" y="378890"/>
                  <a:pt x="1096202" y="378967"/>
                  <a:pt x="1096050" y="379119"/>
                </a:cubicBezTo>
                <a:cubicBezTo>
                  <a:pt x="1096202" y="379424"/>
                  <a:pt x="1096202" y="379652"/>
                  <a:pt x="1096050" y="379805"/>
                </a:cubicBezTo>
                <a:lnTo>
                  <a:pt x="1096507" y="379805"/>
                </a:lnTo>
                <a:cubicBezTo>
                  <a:pt x="1096659" y="379805"/>
                  <a:pt x="1096736" y="379729"/>
                  <a:pt x="1096736" y="379576"/>
                </a:cubicBezTo>
                <a:cubicBezTo>
                  <a:pt x="1096736" y="379271"/>
                  <a:pt x="1096659" y="379043"/>
                  <a:pt x="1096507" y="378890"/>
                </a:cubicBezTo>
                <a:close/>
                <a:moveTo>
                  <a:pt x="685561" y="378890"/>
                </a:moveTo>
                <a:cubicBezTo>
                  <a:pt x="684799" y="379957"/>
                  <a:pt x="684379" y="380605"/>
                  <a:pt x="684303" y="380833"/>
                </a:cubicBezTo>
                <a:cubicBezTo>
                  <a:pt x="684227" y="381062"/>
                  <a:pt x="684418" y="381481"/>
                  <a:pt x="684875" y="382091"/>
                </a:cubicBezTo>
                <a:cubicBezTo>
                  <a:pt x="685180" y="380567"/>
                  <a:pt x="685408" y="379500"/>
                  <a:pt x="685561" y="378890"/>
                </a:cubicBezTo>
                <a:close/>
                <a:moveTo>
                  <a:pt x="370931" y="378890"/>
                </a:moveTo>
                <a:lnTo>
                  <a:pt x="370931" y="379119"/>
                </a:lnTo>
                <a:lnTo>
                  <a:pt x="370931" y="379348"/>
                </a:lnTo>
                <a:cubicBezTo>
                  <a:pt x="371083" y="379195"/>
                  <a:pt x="371159" y="379119"/>
                  <a:pt x="371159" y="379119"/>
                </a:cubicBezTo>
                <a:close/>
                <a:moveTo>
                  <a:pt x="288025" y="378890"/>
                </a:moveTo>
                <a:lnTo>
                  <a:pt x="287796" y="379119"/>
                </a:lnTo>
                <a:cubicBezTo>
                  <a:pt x="287796" y="379271"/>
                  <a:pt x="287835" y="379386"/>
                  <a:pt x="287911" y="379462"/>
                </a:cubicBezTo>
                <a:cubicBezTo>
                  <a:pt x="287987" y="379538"/>
                  <a:pt x="288025" y="379652"/>
                  <a:pt x="288025" y="379805"/>
                </a:cubicBezTo>
                <a:lnTo>
                  <a:pt x="288939" y="379348"/>
                </a:lnTo>
                <a:cubicBezTo>
                  <a:pt x="288330" y="379043"/>
                  <a:pt x="288025" y="378890"/>
                  <a:pt x="288025" y="378890"/>
                </a:cubicBezTo>
                <a:close/>
                <a:moveTo>
                  <a:pt x="146446" y="378890"/>
                </a:moveTo>
                <a:lnTo>
                  <a:pt x="145760" y="379576"/>
                </a:lnTo>
                <a:cubicBezTo>
                  <a:pt x="145760" y="379729"/>
                  <a:pt x="145760" y="379805"/>
                  <a:pt x="145760" y="379805"/>
                </a:cubicBezTo>
                <a:cubicBezTo>
                  <a:pt x="146369" y="379500"/>
                  <a:pt x="146674" y="379348"/>
                  <a:pt x="146674" y="379348"/>
                </a:cubicBezTo>
                <a:cubicBezTo>
                  <a:pt x="146674" y="379195"/>
                  <a:pt x="146636" y="379119"/>
                  <a:pt x="146560" y="379119"/>
                </a:cubicBezTo>
                <a:cubicBezTo>
                  <a:pt x="146484" y="379119"/>
                  <a:pt x="146446" y="379043"/>
                  <a:pt x="146446" y="378890"/>
                </a:cubicBezTo>
                <a:close/>
                <a:moveTo>
                  <a:pt x="92877" y="378890"/>
                </a:moveTo>
                <a:lnTo>
                  <a:pt x="92877" y="379119"/>
                </a:lnTo>
                <a:lnTo>
                  <a:pt x="93105" y="379119"/>
                </a:lnTo>
                <a:close/>
                <a:moveTo>
                  <a:pt x="80304" y="378890"/>
                </a:moveTo>
                <a:lnTo>
                  <a:pt x="79847" y="379119"/>
                </a:lnTo>
                <a:lnTo>
                  <a:pt x="79847" y="379348"/>
                </a:lnTo>
                <a:lnTo>
                  <a:pt x="80304" y="379348"/>
                </a:lnTo>
                <a:lnTo>
                  <a:pt x="80304" y="379119"/>
                </a:lnTo>
                <a:close/>
                <a:moveTo>
                  <a:pt x="168229" y="378549"/>
                </a:moveTo>
                <a:lnTo>
                  <a:pt x="166791" y="379576"/>
                </a:lnTo>
                <a:cubicBezTo>
                  <a:pt x="166181" y="380033"/>
                  <a:pt x="165572" y="380567"/>
                  <a:pt x="164962" y="381176"/>
                </a:cubicBezTo>
                <a:cubicBezTo>
                  <a:pt x="166334" y="380719"/>
                  <a:pt x="167172" y="380376"/>
                  <a:pt x="167477" y="380148"/>
                </a:cubicBezTo>
                <a:close/>
                <a:moveTo>
                  <a:pt x="1868527" y="378547"/>
                </a:moveTo>
                <a:cubicBezTo>
                  <a:pt x="1868299" y="378624"/>
                  <a:pt x="1867803" y="379119"/>
                  <a:pt x="1867042" y="380033"/>
                </a:cubicBezTo>
                <a:cubicBezTo>
                  <a:pt x="1868413" y="379576"/>
                  <a:pt x="1869404" y="379271"/>
                  <a:pt x="1870013" y="379119"/>
                </a:cubicBezTo>
                <a:cubicBezTo>
                  <a:pt x="1869251" y="378662"/>
                  <a:pt x="1868756" y="378471"/>
                  <a:pt x="1868527" y="378547"/>
                </a:cubicBezTo>
                <a:close/>
                <a:moveTo>
                  <a:pt x="1306552" y="378547"/>
                </a:moveTo>
                <a:cubicBezTo>
                  <a:pt x="1306324" y="378624"/>
                  <a:pt x="1305828" y="379119"/>
                  <a:pt x="1305066" y="380033"/>
                </a:cubicBezTo>
                <a:cubicBezTo>
                  <a:pt x="1306438" y="379576"/>
                  <a:pt x="1307429" y="379271"/>
                  <a:pt x="1308038" y="379119"/>
                </a:cubicBezTo>
                <a:cubicBezTo>
                  <a:pt x="1307276" y="378662"/>
                  <a:pt x="1306781" y="378471"/>
                  <a:pt x="1306552" y="378547"/>
                </a:cubicBezTo>
                <a:close/>
                <a:moveTo>
                  <a:pt x="373102" y="378547"/>
                </a:moveTo>
                <a:cubicBezTo>
                  <a:pt x="372874" y="378624"/>
                  <a:pt x="372379" y="379119"/>
                  <a:pt x="371617" y="380033"/>
                </a:cubicBezTo>
                <a:cubicBezTo>
                  <a:pt x="372988" y="379576"/>
                  <a:pt x="373979" y="379271"/>
                  <a:pt x="374588" y="379119"/>
                </a:cubicBezTo>
                <a:cubicBezTo>
                  <a:pt x="373826" y="378662"/>
                  <a:pt x="373331" y="378471"/>
                  <a:pt x="373102" y="378547"/>
                </a:cubicBezTo>
                <a:close/>
                <a:moveTo>
                  <a:pt x="142559" y="378547"/>
                </a:moveTo>
                <a:cubicBezTo>
                  <a:pt x="142255" y="378776"/>
                  <a:pt x="141797" y="379271"/>
                  <a:pt x="141188" y="380033"/>
                </a:cubicBezTo>
                <a:lnTo>
                  <a:pt x="143931" y="379119"/>
                </a:lnTo>
                <a:cubicBezTo>
                  <a:pt x="143321" y="378509"/>
                  <a:pt x="142864" y="378319"/>
                  <a:pt x="142559" y="378547"/>
                </a:cubicBezTo>
                <a:close/>
                <a:moveTo>
                  <a:pt x="1645757" y="378433"/>
                </a:moveTo>
                <a:cubicBezTo>
                  <a:pt x="1645757" y="378738"/>
                  <a:pt x="1645719" y="379043"/>
                  <a:pt x="1645642" y="379348"/>
                </a:cubicBezTo>
                <a:cubicBezTo>
                  <a:pt x="1645566" y="379652"/>
                  <a:pt x="1645528" y="379957"/>
                  <a:pt x="1645528" y="380262"/>
                </a:cubicBezTo>
                <a:cubicBezTo>
                  <a:pt x="1646290" y="380110"/>
                  <a:pt x="1646862" y="380033"/>
                  <a:pt x="1647243" y="380033"/>
                </a:cubicBezTo>
                <a:cubicBezTo>
                  <a:pt x="1647624" y="380033"/>
                  <a:pt x="1648043" y="379957"/>
                  <a:pt x="1648500" y="379805"/>
                </a:cubicBezTo>
                <a:cubicBezTo>
                  <a:pt x="1648652" y="379652"/>
                  <a:pt x="1648728" y="379500"/>
                  <a:pt x="1648728" y="379348"/>
                </a:cubicBezTo>
                <a:cubicBezTo>
                  <a:pt x="1648271" y="379195"/>
                  <a:pt x="1647776" y="379081"/>
                  <a:pt x="1647243" y="379005"/>
                </a:cubicBezTo>
                <a:cubicBezTo>
                  <a:pt x="1646709" y="378928"/>
                  <a:pt x="1646214" y="378738"/>
                  <a:pt x="1645757" y="378433"/>
                </a:cubicBezTo>
                <a:close/>
                <a:moveTo>
                  <a:pt x="1526199" y="378433"/>
                </a:moveTo>
                <a:cubicBezTo>
                  <a:pt x="1525894" y="378586"/>
                  <a:pt x="1525627" y="378700"/>
                  <a:pt x="1525399" y="378776"/>
                </a:cubicBezTo>
                <a:cubicBezTo>
                  <a:pt x="1525170" y="378852"/>
                  <a:pt x="1524904" y="378967"/>
                  <a:pt x="1524599" y="379119"/>
                </a:cubicBezTo>
                <a:lnTo>
                  <a:pt x="1524599" y="379576"/>
                </a:lnTo>
                <a:cubicBezTo>
                  <a:pt x="1524904" y="379576"/>
                  <a:pt x="1525170" y="379614"/>
                  <a:pt x="1525399" y="379690"/>
                </a:cubicBezTo>
                <a:cubicBezTo>
                  <a:pt x="1525627" y="379767"/>
                  <a:pt x="1526047" y="379805"/>
                  <a:pt x="1526656" y="379805"/>
                </a:cubicBezTo>
                <a:cubicBezTo>
                  <a:pt x="1526504" y="379043"/>
                  <a:pt x="1526351" y="378586"/>
                  <a:pt x="1526199" y="378433"/>
                </a:cubicBezTo>
                <a:close/>
                <a:moveTo>
                  <a:pt x="1439940" y="378433"/>
                </a:moveTo>
                <a:cubicBezTo>
                  <a:pt x="1439636" y="378586"/>
                  <a:pt x="1439255" y="378890"/>
                  <a:pt x="1438798" y="379348"/>
                </a:cubicBezTo>
                <a:cubicBezTo>
                  <a:pt x="1439102" y="379500"/>
                  <a:pt x="1439369" y="379576"/>
                  <a:pt x="1439598" y="379576"/>
                </a:cubicBezTo>
                <a:cubicBezTo>
                  <a:pt x="1439826" y="379576"/>
                  <a:pt x="1440169" y="379652"/>
                  <a:pt x="1440626" y="379805"/>
                </a:cubicBezTo>
                <a:cubicBezTo>
                  <a:pt x="1440322" y="379500"/>
                  <a:pt x="1440169" y="379233"/>
                  <a:pt x="1440169" y="379005"/>
                </a:cubicBezTo>
                <a:cubicBezTo>
                  <a:pt x="1440169" y="378776"/>
                  <a:pt x="1440093" y="378586"/>
                  <a:pt x="1439940" y="378433"/>
                </a:cubicBezTo>
                <a:close/>
                <a:moveTo>
                  <a:pt x="984036" y="378433"/>
                </a:moveTo>
                <a:lnTo>
                  <a:pt x="984036" y="378662"/>
                </a:lnTo>
                <a:lnTo>
                  <a:pt x="984265" y="378433"/>
                </a:lnTo>
                <a:close/>
                <a:moveTo>
                  <a:pt x="735624" y="378433"/>
                </a:moveTo>
                <a:cubicBezTo>
                  <a:pt x="735319" y="378586"/>
                  <a:pt x="735052" y="378700"/>
                  <a:pt x="734824" y="378776"/>
                </a:cubicBezTo>
                <a:cubicBezTo>
                  <a:pt x="734595" y="378852"/>
                  <a:pt x="734329" y="378967"/>
                  <a:pt x="734024" y="379119"/>
                </a:cubicBezTo>
                <a:lnTo>
                  <a:pt x="734024" y="379576"/>
                </a:lnTo>
                <a:cubicBezTo>
                  <a:pt x="734329" y="379576"/>
                  <a:pt x="734595" y="379614"/>
                  <a:pt x="734824" y="379690"/>
                </a:cubicBezTo>
                <a:cubicBezTo>
                  <a:pt x="735052" y="379767"/>
                  <a:pt x="735472" y="379805"/>
                  <a:pt x="736081" y="379805"/>
                </a:cubicBezTo>
                <a:cubicBezTo>
                  <a:pt x="735929" y="379043"/>
                  <a:pt x="735776" y="378586"/>
                  <a:pt x="735624" y="378433"/>
                </a:cubicBezTo>
                <a:close/>
                <a:moveTo>
                  <a:pt x="293511" y="378433"/>
                </a:moveTo>
                <a:cubicBezTo>
                  <a:pt x="293664" y="378738"/>
                  <a:pt x="293854" y="379043"/>
                  <a:pt x="294083" y="379348"/>
                </a:cubicBezTo>
                <a:cubicBezTo>
                  <a:pt x="294312" y="379652"/>
                  <a:pt x="294578" y="380033"/>
                  <a:pt x="294883" y="380491"/>
                </a:cubicBezTo>
                <a:cubicBezTo>
                  <a:pt x="295493" y="379424"/>
                  <a:pt x="295721" y="378776"/>
                  <a:pt x="295569" y="378547"/>
                </a:cubicBezTo>
                <a:cubicBezTo>
                  <a:pt x="295416" y="378319"/>
                  <a:pt x="294731" y="378281"/>
                  <a:pt x="293511" y="378433"/>
                </a:cubicBezTo>
                <a:close/>
                <a:moveTo>
                  <a:pt x="290997" y="378433"/>
                </a:moveTo>
                <a:lnTo>
                  <a:pt x="290997" y="378662"/>
                </a:lnTo>
                <a:lnTo>
                  <a:pt x="291226" y="378662"/>
                </a:lnTo>
                <a:lnTo>
                  <a:pt x="291226" y="378433"/>
                </a:lnTo>
                <a:close/>
                <a:moveTo>
                  <a:pt x="161533" y="378433"/>
                </a:moveTo>
                <a:cubicBezTo>
                  <a:pt x="161228" y="378890"/>
                  <a:pt x="160924" y="379576"/>
                  <a:pt x="160619" y="380491"/>
                </a:cubicBezTo>
                <a:cubicBezTo>
                  <a:pt x="162143" y="379881"/>
                  <a:pt x="163133" y="379424"/>
                  <a:pt x="163590" y="379119"/>
                </a:cubicBezTo>
                <a:close/>
                <a:moveTo>
                  <a:pt x="74132" y="378433"/>
                </a:moveTo>
                <a:cubicBezTo>
                  <a:pt x="74132" y="378738"/>
                  <a:pt x="74094" y="379043"/>
                  <a:pt x="74017" y="379348"/>
                </a:cubicBezTo>
                <a:cubicBezTo>
                  <a:pt x="73941" y="379652"/>
                  <a:pt x="73903" y="379957"/>
                  <a:pt x="73903" y="380262"/>
                </a:cubicBezTo>
                <a:cubicBezTo>
                  <a:pt x="74665" y="380110"/>
                  <a:pt x="75237" y="380033"/>
                  <a:pt x="75618" y="380033"/>
                </a:cubicBezTo>
                <a:cubicBezTo>
                  <a:pt x="75999" y="380033"/>
                  <a:pt x="76418" y="379957"/>
                  <a:pt x="76875" y="379805"/>
                </a:cubicBezTo>
                <a:cubicBezTo>
                  <a:pt x="77027" y="379652"/>
                  <a:pt x="77103" y="379500"/>
                  <a:pt x="77103" y="379348"/>
                </a:cubicBezTo>
                <a:cubicBezTo>
                  <a:pt x="76646" y="379195"/>
                  <a:pt x="76151" y="379081"/>
                  <a:pt x="75618" y="379005"/>
                </a:cubicBezTo>
                <a:cubicBezTo>
                  <a:pt x="75084" y="378928"/>
                  <a:pt x="74589" y="378738"/>
                  <a:pt x="74132" y="378433"/>
                </a:cubicBezTo>
                <a:close/>
                <a:moveTo>
                  <a:pt x="1779335" y="378205"/>
                </a:moveTo>
                <a:cubicBezTo>
                  <a:pt x="1779335" y="378509"/>
                  <a:pt x="1779297" y="378700"/>
                  <a:pt x="1779221" y="378776"/>
                </a:cubicBezTo>
                <a:cubicBezTo>
                  <a:pt x="1779145" y="378852"/>
                  <a:pt x="1779107" y="379043"/>
                  <a:pt x="1779107" y="379348"/>
                </a:cubicBezTo>
                <a:lnTo>
                  <a:pt x="1779335" y="379348"/>
                </a:lnTo>
                <a:cubicBezTo>
                  <a:pt x="1779335" y="379043"/>
                  <a:pt x="1779373" y="378852"/>
                  <a:pt x="1779450" y="378776"/>
                </a:cubicBezTo>
                <a:cubicBezTo>
                  <a:pt x="1779526" y="378700"/>
                  <a:pt x="1779564" y="378509"/>
                  <a:pt x="1779564" y="378205"/>
                </a:cubicBezTo>
                <a:close/>
                <a:moveTo>
                  <a:pt x="1550431" y="378205"/>
                </a:moveTo>
                <a:cubicBezTo>
                  <a:pt x="1550431" y="378509"/>
                  <a:pt x="1550392" y="378700"/>
                  <a:pt x="1550316" y="378776"/>
                </a:cubicBezTo>
                <a:cubicBezTo>
                  <a:pt x="1550240" y="378852"/>
                  <a:pt x="1550202" y="379043"/>
                  <a:pt x="1550202" y="379348"/>
                </a:cubicBezTo>
                <a:lnTo>
                  <a:pt x="1551116" y="379348"/>
                </a:lnTo>
                <a:cubicBezTo>
                  <a:pt x="1550811" y="379043"/>
                  <a:pt x="1550583" y="378662"/>
                  <a:pt x="1550431" y="378205"/>
                </a:cubicBezTo>
                <a:close/>
                <a:moveTo>
                  <a:pt x="1521170" y="378205"/>
                </a:moveTo>
                <a:cubicBezTo>
                  <a:pt x="1521017" y="378509"/>
                  <a:pt x="1520827" y="378776"/>
                  <a:pt x="1520598" y="379005"/>
                </a:cubicBezTo>
                <a:cubicBezTo>
                  <a:pt x="1520370" y="379233"/>
                  <a:pt x="1520103" y="379576"/>
                  <a:pt x="1519798" y="380033"/>
                </a:cubicBezTo>
                <a:cubicBezTo>
                  <a:pt x="1520408" y="379729"/>
                  <a:pt x="1520827" y="379576"/>
                  <a:pt x="1521055" y="379576"/>
                </a:cubicBezTo>
                <a:cubicBezTo>
                  <a:pt x="1521284" y="379576"/>
                  <a:pt x="1521551" y="379500"/>
                  <a:pt x="1521856" y="379348"/>
                </a:cubicBezTo>
                <a:cubicBezTo>
                  <a:pt x="1521551" y="379043"/>
                  <a:pt x="1521398" y="378852"/>
                  <a:pt x="1521398" y="378776"/>
                </a:cubicBezTo>
                <a:cubicBezTo>
                  <a:pt x="1521398" y="378700"/>
                  <a:pt x="1521322" y="378509"/>
                  <a:pt x="1521170" y="378205"/>
                </a:cubicBezTo>
                <a:close/>
                <a:moveTo>
                  <a:pt x="1486194" y="378205"/>
                </a:moveTo>
                <a:cubicBezTo>
                  <a:pt x="1485889" y="378509"/>
                  <a:pt x="1485737" y="378814"/>
                  <a:pt x="1485737" y="379119"/>
                </a:cubicBezTo>
                <a:cubicBezTo>
                  <a:pt x="1485737" y="379424"/>
                  <a:pt x="1485584" y="379805"/>
                  <a:pt x="1485280" y="380262"/>
                </a:cubicBezTo>
                <a:cubicBezTo>
                  <a:pt x="1485889" y="379805"/>
                  <a:pt x="1486232" y="379500"/>
                  <a:pt x="1486308" y="379348"/>
                </a:cubicBezTo>
                <a:cubicBezTo>
                  <a:pt x="1486384" y="379195"/>
                  <a:pt x="1486346" y="378814"/>
                  <a:pt x="1486194" y="378205"/>
                </a:cubicBezTo>
                <a:close/>
                <a:moveTo>
                  <a:pt x="1107023" y="378205"/>
                </a:moveTo>
                <a:cubicBezTo>
                  <a:pt x="1105956" y="378357"/>
                  <a:pt x="1105461" y="378700"/>
                  <a:pt x="1105537" y="379233"/>
                </a:cubicBezTo>
                <a:cubicBezTo>
                  <a:pt x="1105613" y="379767"/>
                  <a:pt x="1105499" y="380186"/>
                  <a:pt x="1105194" y="380491"/>
                </a:cubicBezTo>
                <a:cubicBezTo>
                  <a:pt x="1105803" y="379576"/>
                  <a:pt x="1106413" y="378814"/>
                  <a:pt x="1107023" y="378205"/>
                </a:cubicBezTo>
                <a:close/>
                <a:moveTo>
                  <a:pt x="1101994" y="378205"/>
                </a:moveTo>
                <a:cubicBezTo>
                  <a:pt x="1101994" y="378509"/>
                  <a:pt x="1102032" y="378814"/>
                  <a:pt x="1102108" y="379119"/>
                </a:cubicBezTo>
                <a:lnTo>
                  <a:pt x="1102196" y="379821"/>
                </a:lnTo>
                <a:lnTo>
                  <a:pt x="1102222" y="379805"/>
                </a:lnTo>
                <a:cubicBezTo>
                  <a:pt x="1102222" y="379805"/>
                  <a:pt x="1102679" y="379957"/>
                  <a:pt x="1103594" y="380262"/>
                </a:cubicBezTo>
                <a:cubicBezTo>
                  <a:pt x="1103898" y="379500"/>
                  <a:pt x="1104013" y="379043"/>
                  <a:pt x="1103937" y="378890"/>
                </a:cubicBezTo>
                <a:cubicBezTo>
                  <a:pt x="1103860" y="378738"/>
                  <a:pt x="1103213" y="378509"/>
                  <a:pt x="1101994" y="378205"/>
                </a:cubicBezTo>
                <a:close/>
                <a:moveTo>
                  <a:pt x="1098565" y="378205"/>
                </a:moveTo>
                <a:cubicBezTo>
                  <a:pt x="1098869" y="378357"/>
                  <a:pt x="1099060" y="378433"/>
                  <a:pt x="1099136" y="378433"/>
                </a:cubicBezTo>
                <a:cubicBezTo>
                  <a:pt x="1099212" y="378433"/>
                  <a:pt x="1099403" y="378509"/>
                  <a:pt x="1099707" y="378662"/>
                </a:cubicBezTo>
                <a:lnTo>
                  <a:pt x="1099707" y="378433"/>
                </a:lnTo>
                <a:cubicBezTo>
                  <a:pt x="1099555" y="378433"/>
                  <a:pt x="1099403" y="378395"/>
                  <a:pt x="1099250" y="378319"/>
                </a:cubicBezTo>
                <a:cubicBezTo>
                  <a:pt x="1099098" y="378243"/>
                  <a:pt x="1098869" y="378205"/>
                  <a:pt x="1098565" y="378205"/>
                </a:cubicBezTo>
                <a:close/>
                <a:moveTo>
                  <a:pt x="1046444" y="378205"/>
                </a:moveTo>
                <a:cubicBezTo>
                  <a:pt x="1046444" y="378357"/>
                  <a:pt x="1046367" y="378509"/>
                  <a:pt x="1046215" y="378662"/>
                </a:cubicBezTo>
                <a:cubicBezTo>
                  <a:pt x="1046063" y="378814"/>
                  <a:pt x="1045986" y="378967"/>
                  <a:pt x="1045986" y="379119"/>
                </a:cubicBezTo>
                <a:cubicBezTo>
                  <a:pt x="1046139" y="379271"/>
                  <a:pt x="1046215" y="379424"/>
                  <a:pt x="1046215" y="379576"/>
                </a:cubicBezTo>
                <a:lnTo>
                  <a:pt x="1046672" y="379576"/>
                </a:lnTo>
                <a:cubicBezTo>
                  <a:pt x="1046672" y="379271"/>
                  <a:pt x="1046710" y="379043"/>
                  <a:pt x="1046787" y="378890"/>
                </a:cubicBezTo>
                <a:cubicBezTo>
                  <a:pt x="1046863" y="378738"/>
                  <a:pt x="1046901" y="378509"/>
                  <a:pt x="1046901" y="378205"/>
                </a:cubicBezTo>
                <a:close/>
                <a:moveTo>
                  <a:pt x="982436" y="378205"/>
                </a:moveTo>
                <a:cubicBezTo>
                  <a:pt x="982436" y="378357"/>
                  <a:pt x="982359" y="378433"/>
                  <a:pt x="982207" y="378433"/>
                </a:cubicBezTo>
                <a:cubicBezTo>
                  <a:pt x="982359" y="378586"/>
                  <a:pt x="982436" y="378662"/>
                  <a:pt x="982436" y="378662"/>
                </a:cubicBezTo>
                <a:cubicBezTo>
                  <a:pt x="982588" y="378662"/>
                  <a:pt x="982664" y="378586"/>
                  <a:pt x="982664" y="378433"/>
                </a:cubicBezTo>
                <a:close/>
                <a:moveTo>
                  <a:pt x="759856" y="378205"/>
                </a:moveTo>
                <a:cubicBezTo>
                  <a:pt x="759856" y="378509"/>
                  <a:pt x="759817" y="378700"/>
                  <a:pt x="759741" y="378776"/>
                </a:cubicBezTo>
                <a:cubicBezTo>
                  <a:pt x="759665" y="378852"/>
                  <a:pt x="759627" y="379043"/>
                  <a:pt x="759627" y="379348"/>
                </a:cubicBezTo>
                <a:lnTo>
                  <a:pt x="760541" y="379348"/>
                </a:lnTo>
                <a:cubicBezTo>
                  <a:pt x="760236" y="379043"/>
                  <a:pt x="760008" y="378662"/>
                  <a:pt x="759856" y="378205"/>
                </a:cubicBezTo>
                <a:close/>
                <a:moveTo>
                  <a:pt x="730595" y="378205"/>
                </a:moveTo>
                <a:cubicBezTo>
                  <a:pt x="730442" y="378509"/>
                  <a:pt x="730252" y="378776"/>
                  <a:pt x="730023" y="379005"/>
                </a:cubicBezTo>
                <a:cubicBezTo>
                  <a:pt x="729795" y="379233"/>
                  <a:pt x="729528" y="379576"/>
                  <a:pt x="729223" y="380033"/>
                </a:cubicBezTo>
                <a:cubicBezTo>
                  <a:pt x="729833" y="379729"/>
                  <a:pt x="730252" y="379576"/>
                  <a:pt x="730480" y="379576"/>
                </a:cubicBezTo>
                <a:cubicBezTo>
                  <a:pt x="730709" y="379576"/>
                  <a:pt x="730976" y="379500"/>
                  <a:pt x="731280" y="379348"/>
                </a:cubicBezTo>
                <a:cubicBezTo>
                  <a:pt x="730976" y="379043"/>
                  <a:pt x="730823" y="378852"/>
                  <a:pt x="730823" y="378776"/>
                </a:cubicBezTo>
                <a:cubicBezTo>
                  <a:pt x="730823" y="378700"/>
                  <a:pt x="730747" y="378509"/>
                  <a:pt x="730595" y="378205"/>
                </a:cubicBezTo>
                <a:close/>
                <a:moveTo>
                  <a:pt x="695619" y="378205"/>
                </a:moveTo>
                <a:cubicBezTo>
                  <a:pt x="695314" y="378509"/>
                  <a:pt x="695162" y="378814"/>
                  <a:pt x="695162" y="379119"/>
                </a:cubicBezTo>
                <a:cubicBezTo>
                  <a:pt x="695162" y="379424"/>
                  <a:pt x="695009" y="379805"/>
                  <a:pt x="694705" y="380262"/>
                </a:cubicBezTo>
                <a:cubicBezTo>
                  <a:pt x="695314" y="379805"/>
                  <a:pt x="695657" y="379500"/>
                  <a:pt x="695733" y="379348"/>
                </a:cubicBezTo>
                <a:cubicBezTo>
                  <a:pt x="695809" y="379195"/>
                  <a:pt x="695771" y="378814"/>
                  <a:pt x="695619" y="378205"/>
                </a:cubicBezTo>
                <a:close/>
                <a:moveTo>
                  <a:pt x="645860" y="378205"/>
                </a:moveTo>
                <a:cubicBezTo>
                  <a:pt x="645860" y="378509"/>
                  <a:pt x="645822" y="378700"/>
                  <a:pt x="645746" y="378776"/>
                </a:cubicBezTo>
                <a:cubicBezTo>
                  <a:pt x="645670" y="378852"/>
                  <a:pt x="645632" y="379043"/>
                  <a:pt x="645632" y="379348"/>
                </a:cubicBezTo>
                <a:lnTo>
                  <a:pt x="645860" y="379348"/>
                </a:lnTo>
                <a:cubicBezTo>
                  <a:pt x="645860" y="379043"/>
                  <a:pt x="645898" y="378852"/>
                  <a:pt x="645975" y="378776"/>
                </a:cubicBezTo>
                <a:cubicBezTo>
                  <a:pt x="646051" y="378700"/>
                  <a:pt x="646089" y="378509"/>
                  <a:pt x="646089" y="378205"/>
                </a:cubicBezTo>
                <a:close/>
                <a:moveTo>
                  <a:pt x="297855" y="378205"/>
                </a:moveTo>
                <a:cubicBezTo>
                  <a:pt x="297550" y="378509"/>
                  <a:pt x="297321" y="378852"/>
                  <a:pt x="297169" y="379233"/>
                </a:cubicBezTo>
                <a:cubicBezTo>
                  <a:pt x="297017" y="379614"/>
                  <a:pt x="296788" y="379957"/>
                  <a:pt x="296483" y="380262"/>
                </a:cubicBezTo>
                <a:cubicBezTo>
                  <a:pt x="296636" y="380262"/>
                  <a:pt x="296788" y="380338"/>
                  <a:pt x="296940" y="380491"/>
                </a:cubicBezTo>
                <a:cubicBezTo>
                  <a:pt x="297093" y="380186"/>
                  <a:pt x="297283" y="379843"/>
                  <a:pt x="297512" y="379462"/>
                </a:cubicBezTo>
                <a:cubicBezTo>
                  <a:pt x="297741" y="379081"/>
                  <a:pt x="298007" y="378738"/>
                  <a:pt x="298312" y="378433"/>
                </a:cubicBezTo>
                <a:cubicBezTo>
                  <a:pt x="298007" y="378281"/>
                  <a:pt x="297855" y="378205"/>
                  <a:pt x="297855" y="378205"/>
                </a:cubicBezTo>
                <a:close/>
                <a:moveTo>
                  <a:pt x="238190" y="378205"/>
                </a:moveTo>
                <a:cubicBezTo>
                  <a:pt x="238495" y="378814"/>
                  <a:pt x="238762" y="379348"/>
                  <a:pt x="238990" y="379805"/>
                </a:cubicBezTo>
                <a:cubicBezTo>
                  <a:pt x="239219" y="380262"/>
                  <a:pt x="239714" y="380491"/>
                  <a:pt x="240476" y="380491"/>
                </a:cubicBezTo>
                <a:cubicBezTo>
                  <a:pt x="240172" y="379881"/>
                  <a:pt x="239943" y="379386"/>
                  <a:pt x="239790" y="379005"/>
                </a:cubicBezTo>
                <a:cubicBezTo>
                  <a:pt x="239638" y="378624"/>
                  <a:pt x="239105" y="378357"/>
                  <a:pt x="238190" y="378205"/>
                </a:cubicBezTo>
                <a:close/>
                <a:moveTo>
                  <a:pt x="135701" y="378205"/>
                </a:moveTo>
                <a:cubicBezTo>
                  <a:pt x="135397" y="378509"/>
                  <a:pt x="135092" y="378700"/>
                  <a:pt x="134787" y="378776"/>
                </a:cubicBezTo>
                <a:cubicBezTo>
                  <a:pt x="134482" y="378852"/>
                  <a:pt x="134177" y="378967"/>
                  <a:pt x="133873" y="379119"/>
                </a:cubicBezTo>
                <a:cubicBezTo>
                  <a:pt x="134025" y="379271"/>
                  <a:pt x="134101" y="379500"/>
                  <a:pt x="134101" y="379805"/>
                </a:cubicBezTo>
                <a:cubicBezTo>
                  <a:pt x="134406" y="379652"/>
                  <a:pt x="134749" y="379576"/>
                  <a:pt x="135130" y="379576"/>
                </a:cubicBezTo>
                <a:cubicBezTo>
                  <a:pt x="135511" y="379576"/>
                  <a:pt x="135854" y="379500"/>
                  <a:pt x="136159" y="379348"/>
                </a:cubicBezTo>
                <a:cubicBezTo>
                  <a:pt x="136006" y="379043"/>
                  <a:pt x="135930" y="378852"/>
                  <a:pt x="135930" y="378776"/>
                </a:cubicBezTo>
                <a:cubicBezTo>
                  <a:pt x="135930" y="378700"/>
                  <a:pt x="135854" y="378509"/>
                  <a:pt x="135701" y="378205"/>
                </a:cubicBezTo>
                <a:close/>
                <a:moveTo>
                  <a:pt x="1942022" y="377976"/>
                </a:moveTo>
                <a:lnTo>
                  <a:pt x="1942022" y="378205"/>
                </a:lnTo>
                <a:cubicBezTo>
                  <a:pt x="1942327" y="378357"/>
                  <a:pt x="1942594" y="378509"/>
                  <a:pt x="1942822" y="378662"/>
                </a:cubicBezTo>
                <a:cubicBezTo>
                  <a:pt x="1943051" y="378814"/>
                  <a:pt x="1943318" y="378967"/>
                  <a:pt x="1943623" y="379119"/>
                </a:cubicBezTo>
                <a:cubicBezTo>
                  <a:pt x="1943775" y="378814"/>
                  <a:pt x="1943851" y="378433"/>
                  <a:pt x="1943851" y="377976"/>
                </a:cubicBezTo>
                <a:close/>
                <a:moveTo>
                  <a:pt x="1845096" y="377976"/>
                </a:moveTo>
                <a:lnTo>
                  <a:pt x="1844704" y="379348"/>
                </a:lnTo>
                <a:lnTo>
                  <a:pt x="1845553" y="379348"/>
                </a:lnTo>
                <a:cubicBezTo>
                  <a:pt x="1845553" y="379195"/>
                  <a:pt x="1845515" y="379043"/>
                  <a:pt x="1845439" y="378890"/>
                </a:cubicBezTo>
                <a:cubicBezTo>
                  <a:pt x="1845363" y="378738"/>
                  <a:pt x="1845248" y="378433"/>
                  <a:pt x="1845096" y="377976"/>
                </a:cubicBezTo>
                <a:close/>
                <a:moveTo>
                  <a:pt x="1654901" y="377976"/>
                </a:moveTo>
                <a:cubicBezTo>
                  <a:pt x="1654596" y="378281"/>
                  <a:pt x="1654405" y="378509"/>
                  <a:pt x="1654329" y="378662"/>
                </a:cubicBezTo>
                <a:cubicBezTo>
                  <a:pt x="1654253" y="378814"/>
                  <a:pt x="1654063" y="379043"/>
                  <a:pt x="1653758" y="379348"/>
                </a:cubicBezTo>
                <a:lnTo>
                  <a:pt x="1656044" y="379348"/>
                </a:lnTo>
                <a:cubicBezTo>
                  <a:pt x="1655739" y="379043"/>
                  <a:pt x="1655548" y="378814"/>
                  <a:pt x="1655472" y="378662"/>
                </a:cubicBezTo>
                <a:cubicBezTo>
                  <a:pt x="1655396" y="378509"/>
                  <a:pt x="1655206" y="378281"/>
                  <a:pt x="1654901" y="377976"/>
                </a:cubicBezTo>
                <a:close/>
                <a:moveTo>
                  <a:pt x="1380047" y="377976"/>
                </a:moveTo>
                <a:lnTo>
                  <a:pt x="1380047" y="378205"/>
                </a:lnTo>
                <a:cubicBezTo>
                  <a:pt x="1380352" y="378357"/>
                  <a:pt x="1380619" y="378509"/>
                  <a:pt x="1380847" y="378662"/>
                </a:cubicBezTo>
                <a:cubicBezTo>
                  <a:pt x="1381076" y="378814"/>
                  <a:pt x="1381343" y="378967"/>
                  <a:pt x="1381648" y="379119"/>
                </a:cubicBezTo>
                <a:cubicBezTo>
                  <a:pt x="1381800" y="378814"/>
                  <a:pt x="1381876" y="378433"/>
                  <a:pt x="1381876" y="377976"/>
                </a:cubicBezTo>
                <a:close/>
                <a:moveTo>
                  <a:pt x="1283121" y="377976"/>
                </a:moveTo>
                <a:lnTo>
                  <a:pt x="1282729" y="379348"/>
                </a:lnTo>
                <a:lnTo>
                  <a:pt x="1283578" y="379348"/>
                </a:lnTo>
                <a:cubicBezTo>
                  <a:pt x="1283578" y="379195"/>
                  <a:pt x="1283540" y="379043"/>
                  <a:pt x="1283464" y="378890"/>
                </a:cubicBezTo>
                <a:cubicBezTo>
                  <a:pt x="1283388" y="378738"/>
                  <a:pt x="1283273" y="378433"/>
                  <a:pt x="1283121" y="377976"/>
                </a:cubicBezTo>
                <a:close/>
                <a:moveTo>
                  <a:pt x="993409" y="377976"/>
                </a:moveTo>
                <a:cubicBezTo>
                  <a:pt x="992799" y="378281"/>
                  <a:pt x="992494" y="378738"/>
                  <a:pt x="992494" y="379348"/>
                </a:cubicBezTo>
                <a:cubicBezTo>
                  <a:pt x="992342" y="379348"/>
                  <a:pt x="992227" y="379386"/>
                  <a:pt x="992151" y="379462"/>
                </a:cubicBezTo>
                <a:cubicBezTo>
                  <a:pt x="992075" y="379538"/>
                  <a:pt x="991884" y="379576"/>
                  <a:pt x="991580" y="379576"/>
                </a:cubicBezTo>
                <a:cubicBezTo>
                  <a:pt x="991580" y="379729"/>
                  <a:pt x="991580" y="379805"/>
                  <a:pt x="991580" y="379805"/>
                </a:cubicBezTo>
                <a:cubicBezTo>
                  <a:pt x="991884" y="379805"/>
                  <a:pt x="992189" y="379652"/>
                  <a:pt x="992494" y="379348"/>
                </a:cubicBezTo>
                <a:cubicBezTo>
                  <a:pt x="992799" y="379500"/>
                  <a:pt x="993066" y="379652"/>
                  <a:pt x="993294" y="379805"/>
                </a:cubicBezTo>
                <a:cubicBezTo>
                  <a:pt x="993523" y="379957"/>
                  <a:pt x="993866" y="380110"/>
                  <a:pt x="994323" y="380262"/>
                </a:cubicBezTo>
                <a:cubicBezTo>
                  <a:pt x="994628" y="380110"/>
                  <a:pt x="995009" y="380033"/>
                  <a:pt x="995466" y="380033"/>
                </a:cubicBezTo>
                <a:cubicBezTo>
                  <a:pt x="995923" y="380033"/>
                  <a:pt x="996380" y="379957"/>
                  <a:pt x="996838" y="379805"/>
                </a:cubicBezTo>
                <a:cubicBezTo>
                  <a:pt x="996228" y="379500"/>
                  <a:pt x="995694" y="379195"/>
                  <a:pt x="995237" y="378890"/>
                </a:cubicBezTo>
                <a:cubicBezTo>
                  <a:pt x="994780" y="378586"/>
                  <a:pt x="994170" y="378281"/>
                  <a:pt x="993409" y="377976"/>
                </a:cubicBezTo>
                <a:close/>
                <a:moveTo>
                  <a:pt x="446597" y="377976"/>
                </a:moveTo>
                <a:lnTo>
                  <a:pt x="446597" y="378205"/>
                </a:lnTo>
                <a:cubicBezTo>
                  <a:pt x="446902" y="378357"/>
                  <a:pt x="447169" y="378509"/>
                  <a:pt x="447397" y="378662"/>
                </a:cubicBezTo>
                <a:cubicBezTo>
                  <a:pt x="447626" y="378814"/>
                  <a:pt x="447893" y="378967"/>
                  <a:pt x="448198" y="379119"/>
                </a:cubicBezTo>
                <a:cubicBezTo>
                  <a:pt x="448350" y="378814"/>
                  <a:pt x="448426" y="378433"/>
                  <a:pt x="448426" y="377976"/>
                </a:cubicBezTo>
                <a:close/>
                <a:moveTo>
                  <a:pt x="349671" y="377976"/>
                </a:moveTo>
                <a:lnTo>
                  <a:pt x="349279" y="379348"/>
                </a:lnTo>
                <a:lnTo>
                  <a:pt x="350128" y="379348"/>
                </a:lnTo>
                <a:cubicBezTo>
                  <a:pt x="350128" y="379195"/>
                  <a:pt x="350090" y="379043"/>
                  <a:pt x="350014" y="378890"/>
                </a:cubicBezTo>
                <a:cubicBezTo>
                  <a:pt x="349938" y="378738"/>
                  <a:pt x="349823" y="378433"/>
                  <a:pt x="349671" y="377976"/>
                </a:cubicBezTo>
                <a:close/>
                <a:moveTo>
                  <a:pt x="83276" y="377976"/>
                </a:moveTo>
                <a:cubicBezTo>
                  <a:pt x="82971" y="378281"/>
                  <a:pt x="82780" y="378509"/>
                  <a:pt x="82704" y="378662"/>
                </a:cubicBezTo>
                <a:cubicBezTo>
                  <a:pt x="82628" y="378814"/>
                  <a:pt x="82437" y="379043"/>
                  <a:pt x="82133" y="379348"/>
                </a:cubicBezTo>
                <a:lnTo>
                  <a:pt x="84419" y="379348"/>
                </a:lnTo>
                <a:cubicBezTo>
                  <a:pt x="84114" y="379043"/>
                  <a:pt x="83923" y="378814"/>
                  <a:pt x="83847" y="378662"/>
                </a:cubicBezTo>
                <a:cubicBezTo>
                  <a:pt x="83771" y="378509"/>
                  <a:pt x="83581" y="378281"/>
                  <a:pt x="83276" y="377976"/>
                </a:cubicBezTo>
                <a:close/>
                <a:moveTo>
                  <a:pt x="1944765" y="377519"/>
                </a:moveTo>
                <a:cubicBezTo>
                  <a:pt x="1944613" y="378281"/>
                  <a:pt x="1944537" y="378814"/>
                  <a:pt x="1944537" y="379119"/>
                </a:cubicBezTo>
                <a:cubicBezTo>
                  <a:pt x="1944537" y="379424"/>
                  <a:pt x="1944461" y="379729"/>
                  <a:pt x="1944308" y="380033"/>
                </a:cubicBezTo>
                <a:cubicBezTo>
                  <a:pt x="1944765" y="380033"/>
                  <a:pt x="1945147" y="379995"/>
                  <a:pt x="1945451" y="379919"/>
                </a:cubicBezTo>
                <a:cubicBezTo>
                  <a:pt x="1945756" y="379843"/>
                  <a:pt x="1946061" y="379805"/>
                  <a:pt x="1946366" y="379805"/>
                </a:cubicBezTo>
                <a:cubicBezTo>
                  <a:pt x="1946061" y="379500"/>
                  <a:pt x="1945832" y="379195"/>
                  <a:pt x="1945680" y="378890"/>
                </a:cubicBezTo>
                <a:cubicBezTo>
                  <a:pt x="1945527" y="378586"/>
                  <a:pt x="1945223" y="378128"/>
                  <a:pt x="1944765" y="377519"/>
                </a:cubicBezTo>
                <a:close/>
                <a:moveTo>
                  <a:pt x="1664045" y="377519"/>
                </a:moveTo>
                <a:lnTo>
                  <a:pt x="1662902" y="378662"/>
                </a:lnTo>
                <a:cubicBezTo>
                  <a:pt x="1663206" y="378662"/>
                  <a:pt x="1663435" y="378662"/>
                  <a:pt x="1663588" y="378662"/>
                </a:cubicBezTo>
                <a:cubicBezTo>
                  <a:pt x="1663740" y="378662"/>
                  <a:pt x="1663892" y="378281"/>
                  <a:pt x="1664045" y="377519"/>
                </a:cubicBezTo>
                <a:close/>
                <a:moveTo>
                  <a:pt x="1603009" y="377519"/>
                </a:moveTo>
                <a:cubicBezTo>
                  <a:pt x="1602247" y="378281"/>
                  <a:pt x="1601827" y="378776"/>
                  <a:pt x="1601751" y="379005"/>
                </a:cubicBezTo>
                <a:cubicBezTo>
                  <a:pt x="1601675" y="379233"/>
                  <a:pt x="1601789" y="379500"/>
                  <a:pt x="1602094" y="379805"/>
                </a:cubicBezTo>
                <a:cubicBezTo>
                  <a:pt x="1602399" y="379195"/>
                  <a:pt x="1602704" y="378433"/>
                  <a:pt x="1603009" y="377519"/>
                </a:cubicBezTo>
                <a:cubicBezTo>
                  <a:pt x="1603161" y="377519"/>
                  <a:pt x="1603313" y="377595"/>
                  <a:pt x="1603466" y="377747"/>
                </a:cubicBezTo>
                <a:cubicBezTo>
                  <a:pt x="1603618" y="377900"/>
                  <a:pt x="1603847" y="377976"/>
                  <a:pt x="1604152" y="377976"/>
                </a:cubicBezTo>
                <a:cubicBezTo>
                  <a:pt x="1603847" y="377062"/>
                  <a:pt x="1603466" y="376909"/>
                  <a:pt x="1603009" y="377519"/>
                </a:cubicBezTo>
                <a:close/>
                <a:moveTo>
                  <a:pt x="1483451" y="377519"/>
                </a:moveTo>
                <a:cubicBezTo>
                  <a:pt x="1483298" y="377976"/>
                  <a:pt x="1483032" y="378395"/>
                  <a:pt x="1482651" y="378776"/>
                </a:cubicBezTo>
                <a:cubicBezTo>
                  <a:pt x="1482270" y="379157"/>
                  <a:pt x="1482308" y="379576"/>
                  <a:pt x="1482765" y="380033"/>
                </a:cubicBezTo>
                <a:cubicBezTo>
                  <a:pt x="1483374" y="380033"/>
                  <a:pt x="1483794" y="379881"/>
                  <a:pt x="1484022" y="379576"/>
                </a:cubicBezTo>
                <a:cubicBezTo>
                  <a:pt x="1484251" y="379271"/>
                  <a:pt x="1484518" y="378890"/>
                  <a:pt x="1484822" y="378433"/>
                </a:cubicBezTo>
                <a:cubicBezTo>
                  <a:pt x="1484060" y="377976"/>
                  <a:pt x="1483603" y="377671"/>
                  <a:pt x="1483451" y="377519"/>
                </a:cubicBezTo>
                <a:close/>
                <a:moveTo>
                  <a:pt x="1431025" y="377519"/>
                </a:moveTo>
                <a:cubicBezTo>
                  <a:pt x="1430873" y="377519"/>
                  <a:pt x="1430758" y="377595"/>
                  <a:pt x="1430682" y="377747"/>
                </a:cubicBezTo>
                <a:cubicBezTo>
                  <a:pt x="1430606" y="377900"/>
                  <a:pt x="1430492" y="377976"/>
                  <a:pt x="1430339" y="377976"/>
                </a:cubicBezTo>
                <a:lnTo>
                  <a:pt x="1430339" y="378205"/>
                </a:lnTo>
                <a:cubicBezTo>
                  <a:pt x="1430492" y="378205"/>
                  <a:pt x="1430606" y="378166"/>
                  <a:pt x="1430682" y="378090"/>
                </a:cubicBezTo>
                <a:cubicBezTo>
                  <a:pt x="1430758" y="378014"/>
                  <a:pt x="1430873" y="377976"/>
                  <a:pt x="1431025" y="377976"/>
                </a:cubicBezTo>
                <a:close/>
                <a:moveTo>
                  <a:pt x="1382790" y="377519"/>
                </a:moveTo>
                <a:cubicBezTo>
                  <a:pt x="1382638" y="378281"/>
                  <a:pt x="1382562" y="378814"/>
                  <a:pt x="1382562" y="379119"/>
                </a:cubicBezTo>
                <a:cubicBezTo>
                  <a:pt x="1382562" y="379424"/>
                  <a:pt x="1382486" y="379729"/>
                  <a:pt x="1382333" y="380033"/>
                </a:cubicBezTo>
                <a:cubicBezTo>
                  <a:pt x="1382790" y="380033"/>
                  <a:pt x="1383172" y="379995"/>
                  <a:pt x="1383476" y="379919"/>
                </a:cubicBezTo>
                <a:cubicBezTo>
                  <a:pt x="1383781" y="379843"/>
                  <a:pt x="1384086" y="379805"/>
                  <a:pt x="1384391" y="379805"/>
                </a:cubicBezTo>
                <a:cubicBezTo>
                  <a:pt x="1384086" y="379500"/>
                  <a:pt x="1383857" y="379195"/>
                  <a:pt x="1383705" y="378890"/>
                </a:cubicBezTo>
                <a:cubicBezTo>
                  <a:pt x="1383552" y="378586"/>
                  <a:pt x="1383248" y="378128"/>
                  <a:pt x="1382790" y="377519"/>
                </a:cubicBezTo>
                <a:close/>
                <a:moveTo>
                  <a:pt x="1112052" y="377519"/>
                </a:moveTo>
                <a:cubicBezTo>
                  <a:pt x="1111899" y="377519"/>
                  <a:pt x="1111785" y="377595"/>
                  <a:pt x="1111709" y="377747"/>
                </a:cubicBezTo>
                <a:cubicBezTo>
                  <a:pt x="1111633" y="377900"/>
                  <a:pt x="1111518" y="377976"/>
                  <a:pt x="1111366" y="377976"/>
                </a:cubicBezTo>
                <a:lnTo>
                  <a:pt x="1111366" y="378205"/>
                </a:lnTo>
                <a:cubicBezTo>
                  <a:pt x="1111518" y="378052"/>
                  <a:pt x="1111747" y="377976"/>
                  <a:pt x="1112052" y="377976"/>
                </a:cubicBezTo>
                <a:close/>
                <a:moveTo>
                  <a:pt x="1109766" y="377519"/>
                </a:moveTo>
                <a:cubicBezTo>
                  <a:pt x="1108851" y="378738"/>
                  <a:pt x="1108089" y="379576"/>
                  <a:pt x="1107480" y="380033"/>
                </a:cubicBezTo>
                <a:lnTo>
                  <a:pt x="1107373" y="379927"/>
                </a:lnTo>
                <a:lnTo>
                  <a:pt x="1106680" y="380719"/>
                </a:lnTo>
                <a:cubicBezTo>
                  <a:pt x="1106451" y="381024"/>
                  <a:pt x="1106489" y="381405"/>
                  <a:pt x="1106794" y="381862"/>
                </a:cubicBezTo>
                <a:cubicBezTo>
                  <a:pt x="1107404" y="381557"/>
                  <a:pt x="1107975" y="381291"/>
                  <a:pt x="1108509" y="381062"/>
                </a:cubicBezTo>
                <a:cubicBezTo>
                  <a:pt x="1109042" y="380833"/>
                  <a:pt x="1109613" y="380567"/>
                  <a:pt x="1110223" y="380262"/>
                </a:cubicBezTo>
                <a:cubicBezTo>
                  <a:pt x="1109613" y="379957"/>
                  <a:pt x="1109156" y="379805"/>
                  <a:pt x="1108851" y="379805"/>
                </a:cubicBezTo>
                <a:cubicBezTo>
                  <a:pt x="1109156" y="379500"/>
                  <a:pt x="1109423" y="379309"/>
                  <a:pt x="1109652" y="379233"/>
                </a:cubicBezTo>
                <a:cubicBezTo>
                  <a:pt x="1109880" y="379157"/>
                  <a:pt x="1110223" y="378967"/>
                  <a:pt x="1110680" y="378662"/>
                </a:cubicBezTo>
                <a:cubicBezTo>
                  <a:pt x="1110071" y="378052"/>
                  <a:pt x="1109766" y="377671"/>
                  <a:pt x="1109766" y="377519"/>
                </a:cubicBezTo>
                <a:close/>
                <a:moveTo>
                  <a:pt x="692876" y="377519"/>
                </a:moveTo>
                <a:cubicBezTo>
                  <a:pt x="692723" y="377976"/>
                  <a:pt x="692457" y="378395"/>
                  <a:pt x="692076" y="378776"/>
                </a:cubicBezTo>
                <a:cubicBezTo>
                  <a:pt x="691695" y="379157"/>
                  <a:pt x="691733" y="379576"/>
                  <a:pt x="692190" y="380033"/>
                </a:cubicBezTo>
                <a:cubicBezTo>
                  <a:pt x="692799" y="380033"/>
                  <a:pt x="693219" y="379881"/>
                  <a:pt x="693447" y="379576"/>
                </a:cubicBezTo>
                <a:cubicBezTo>
                  <a:pt x="693676" y="379271"/>
                  <a:pt x="693942" y="378890"/>
                  <a:pt x="694247" y="378433"/>
                </a:cubicBezTo>
                <a:cubicBezTo>
                  <a:pt x="693485" y="377976"/>
                  <a:pt x="693028" y="377671"/>
                  <a:pt x="692876" y="377519"/>
                </a:cubicBezTo>
                <a:close/>
                <a:moveTo>
                  <a:pt x="449340" y="377519"/>
                </a:moveTo>
                <a:cubicBezTo>
                  <a:pt x="449188" y="378281"/>
                  <a:pt x="449112" y="378814"/>
                  <a:pt x="449112" y="379119"/>
                </a:cubicBezTo>
                <a:cubicBezTo>
                  <a:pt x="449112" y="379424"/>
                  <a:pt x="449036" y="379729"/>
                  <a:pt x="448883" y="380033"/>
                </a:cubicBezTo>
                <a:cubicBezTo>
                  <a:pt x="449340" y="380033"/>
                  <a:pt x="449722" y="379995"/>
                  <a:pt x="450026" y="379919"/>
                </a:cubicBezTo>
                <a:cubicBezTo>
                  <a:pt x="450331" y="379843"/>
                  <a:pt x="450636" y="379805"/>
                  <a:pt x="450941" y="379805"/>
                </a:cubicBezTo>
                <a:cubicBezTo>
                  <a:pt x="450636" y="379500"/>
                  <a:pt x="450407" y="379195"/>
                  <a:pt x="450255" y="378890"/>
                </a:cubicBezTo>
                <a:cubicBezTo>
                  <a:pt x="450103" y="378586"/>
                  <a:pt x="449798" y="378128"/>
                  <a:pt x="449340" y="377519"/>
                </a:cubicBezTo>
                <a:close/>
                <a:moveTo>
                  <a:pt x="247563" y="377519"/>
                </a:moveTo>
                <a:cubicBezTo>
                  <a:pt x="247258" y="377976"/>
                  <a:pt x="247106" y="378205"/>
                  <a:pt x="247106" y="378205"/>
                </a:cubicBezTo>
                <a:cubicBezTo>
                  <a:pt x="247715" y="378357"/>
                  <a:pt x="248020" y="378586"/>
                  <a:pt x="248020" y="378890"/>
                </a:cubicBezTo>
                <a:cubicBezTo>
                  <a:pt x="248325" y="378586"/>
                  <a:pt x="248477" y="378357"/>
                  <a:pt x="248477" y="378205"/>
                </a:cubicBezTo>
                <a:cubicBezTo>
                  <a:pt x="248325" y="378205"/>
                  <a:pt x="248020" y="377976"/>
                  <a:pt x="247563" y="377519"/>
                </a:cubicBezTo>
                <a:close/>
                <a:moveTo>
                  <a:pt x="92420" y="377519"/>
                </a:moveTo>
                <a:lnTo>
                  <a:pt x="91277" y="378662"/>
                </a:lnTo>
                <a:cubicBezTo>
                  <a:pt x="91582" y="378662"/>
                  <a:pt x="91810" y="378662"/>
                  <a:pt x="91963" y="378662"/>
                </a:cubicBezTo>
                <a:cubicBezTo>
                  <a:pt x="92115" y="378662"/>
                  <a:pt x="92267" y="378281"/>
                  <a:pt x="92420" y="377519"/>
                </a:cubicBezTo>
                <a:close/>
                <a:moveTo>
                  <a:pt x="31384" y="377519"/>
                </a:moveTo>
                <a:cubicBezTo>
                  <a:pt x="30621" y="378281"/>
                  <a:pt x="30202" y="378776"/>
                  <a:pt x="30126" y="379005"/>
                </a:cubicBezTo>
                <a:cubicBezTo>
                  <a:pt x="30050" y="379233"/>
                  <a:pt x="30164" y="379500"/>
                  <a:pt x="30469" y="379805"/>
                </a:cubicBezTo>
                <a:cubicBezTo>
                  <a:pt x="30774" y="379195"/>
                  <a:pt x="31079" y="378433"/>
                  <a:pt x="31384" y="377519"/>
                </a:cubicBezTo>
                <a:cubicBezTo>
                  <a:pt x="31536" y="377519"/>
                  <a:pt x="31688" y="377595"/>
                  <a:pt x="31841" y="377747"/>
                </a:cubicBezTo>
                <a:cubicBezTo>
                  <a:pt x="31993" y="377900"/>
                  <a:pt x="32222" y="377976"/>
                  <a:pt x="32526" y="377976"/>
                </a:cubicBezTo>
                <a:cubicBezTo>
                  <a:pt x="32222" y="377062"/>
                  <a:pt x="31841" y="376909"/>
                  <a:pt x="31384" y="377519"/>
                </a:cubicBezTo>
                <a:close/>
                <a:moveTo>
                  <a:pt x="1710984" y="377290"/>
                </a:moveTo>
                <a:cubicBezTo>
                  <a:pt x="1710984" y="377443"/>
                  <a:pt x="1710946" y="377595"/>
                  <a:pt x="1710870" y="377747"/>
                </a:cubicBezTo>
                <a:cubicBezTo>
                  <a:pt x="1710793" y="377900"/>
                  <a:pt x="1710755" y="378052"/>
                  <a:pt x="1710755" y="378205"/>
                </a:cubicBezTo>
                <a:lnTo>
                  <a:pt x="1710984" y="377976"/>
                </a:lnTo>
                <a:lnTo>
                  <a:pt x="1710984" y="377747"/>
                </a:lnTo>
                <a:close/>
                <a:moveTo>
                  <a:pt x="1708927" y="377290"/>
                </a:moveTo>
                <a:cubicBezTo>
                  <a:pt x="1708622" y="377595"/>
                  <a:pt x="1708355" y="377862"/>
                  <a:pt x="1708126" y="378090"/>
                </a:cubicBezTo>
                <a:cubicBezTo>
                  <a:pt x="1707898" y="378319"/>
                  <a:pt x="1707555" y="378586"/>
                  <a:pt x="1707098" y="378890"/>
                </a:cubicBezTo>
                <a:cubicBezTo>
                  <a:pt x="1707860" y="378890"/>
                  <a:pt x="1708317" y="378814"/>
                  <a:pt x="1708469" y="378662"/>
                </a:cubicBezTo>
                <a:cubicBezTo>
                  <a:pt x="1708622" y="378509"/>
                  <a:pt x="1708774" y="378052"/>
                  <a:pt x="1708927" y="377290"/>
                </a:cubicBezTo>
                <a:close/>
                <a:moveTo>
                  <a:pt x="577509" y="377290"/>
                </a:moveTo>
                <a:cubicBezTo>
                  <a:pt x="577509" y="377443"/>
                  <a:pt x="577471" y="377595"/>
                  <a:pt x="577395" y="377747"/>
                </a:cubicBezTo>
                <a:cubicBezTo>
                  <a:pt x="577319" y="377900"/>
                  <a:pt x="577280" y="378052"/>
                  <a:pt x="577280" y="378205"/>
                </a:cubicBezTo>
                <a:lnTo>
                  <a:pt x="577509" y="377976"/>
                </a:lnTo>
                <a:lnTo>
                  <a:pt x="577509" y="377747"/>
                </a:lnTo>
                <a:close/>
                <a:moveTo>
                  <a:pt x="575452" y="377290"/>
                </a:moveTo>
                <a:cubicBezTo>
                  <a:pt x="575147" y="377595"/>
                  <a:pt x="574880" y="377862"/>
                  <a:pt x="574651" y="378090"/>
                </a:cubicBezTo>
                <a:cubicBezTo>
                  <a:pt x="574423" y="378319"/>
                  <a:pt x="574080" y="378586"/>
                  <a:pt x="573623" y="378890"/>
                </a:cubicBezTo>
                <a:cubicBezTo>
                  <a:pt x="574385" y="378890"/>
                  <a:pt x="574842" y="378814"/>
                  <a:pt x="574994" y="378662"/>
                </a:cubicBezTo>
                <a:cubicBezTo>
                  <a:pt x="575147" y="378509"/>
                  <a:pt x="575299" y="378052"/>
                  <a:pt x="575452" y="377290"/>
                </a:cubicBezTo>
                <a:close/>
                <a:moveTo>
                  <a:pt x="1428556" y="377199"/>
                </a:moveTo>
                <a:lnTo>
                  <a:pt x="1428282" y="377404"/>
                </a:lnTo>
                <a:cubicBezTo>
                  <a:pt x="1428130" y="377481"/>
                  <a:pt x="1427901" y="377671"/>
                  <a:pt x="1427596" y="377976"/>
                </a:cubicBezTo>
                <a:cubicBezTo>
                  <a:pt x="1427749" y="377976"/>
                  <a:pt x="1427901" y="378052"/>
                  <a:pt x="1428053" y="378205"/>
                </a:cubicBezTo>
                <a:cubicBezTo>
                  <a:pt x="1428206" y="377900"/>
                  <a:pt x="1428320" y="377671"/>
                  <a:pt x="1428396" y="377519"/>
                </a:cubicBezTo>
                <a:close/>
                <a:moveTo>
                  <a:pt x="1910208" y="377085"/>
                </a:moveTo>
                <a:lnTo>
                  <a:pt x="1910018" y="378319"/>
                </a:lnTo>
                <a:cubicBezTo>
                  <a:pt x="1910018" y="378700"/>
                  <a:pt x="1909866" y="379195"/>
                  <a:pt x="1909561" y="379805"/>
                </a:cubicBezTo>
                <a:cubicBezTo>
                  <a:pt x="1909866" y="379348"/>
                  <a:pt x="1910209" y="378967"/>
                  <a:pt x="1910590" y="378662"/>
                </a:cubicBezTo>
                <a:cubicBezTo>
                  <a:pt x="1910971" y="378357"/>
                  <a:pt x="1911466" y="377976"/>
                  <a:pt x="1912076" y="377519"/>
                </a:cubicBezTo>
                <a:cubicBezTo>
                  <a:pt x="1911619" y="377366"/>
                  <a:pt x="1911237" y="377252"/>
                  <a:pt x="1910933" y="377176"/>
                </a:cubicBezTo>
                <a:close/>
                <a:moveTo>
                  <a:pt x="1348233" y="377085"/>
                </a:moveTo>
                <a:lnTo>
                  <a:pt x="1348043" y="378319"/>
                </a:lnTo>
                <a:cubicBezTo>
                  <a:pt x="1348043" y="378700"/>
                  <a:pt x="1347891" y="379195"/>
                  <a:pt x="1347586" y="379805"/>
                </a:cubicBezTo>
                <a:cubicBezTo>
                  <a:pt x="1347891" y="379348"/>
                  <a:pt x="1348234" y="378967"/>
                  <a:pt x="1348615" y="378662"/>
                </a:cubicBezTo>
                <a:cubicBezTo>
                  <a:pt x="1348996" y="378357"/>
                  <a:pt x="1349491" y="377976"/>
                  <a:pt x="1350101" y="377519"/>
                </a:cubicBezTo>
                <a:cubicBezTo>
                  <a:pt x="1349644" y="377366"/>
                  <a:pt x="1349263" y="377252"/>
                  <a:pt x="1348958" y="377176"/>
                </a:cubicBezTo>
                <a:close/>
                <a:moveTo>
                  <a:pt x="414783" y="377085"/>
                </a:moveTo>
                <a:lnTo>
                  <a:pt x="414593" y="378319"/>
                </a:lnTo>
                <a:cubicBezTo>
                  <a:pt x="414593" y="378700"/>
                  <a:pt x="414441" y="379195"/>
                  <a:pt x="414136" y="379805"/>
                </a:cubicBezTo>
                <a:cubicBezTo>
                  <a:pt x="414441" y="379348"/>
                  <a:pt x="414784" y="378967"/>
                  <a:pt x="415165" y="378662"/>
                </a:cubicBezTo>
                <a:cubicBezTo>
                  <a:pt x="415546" y="378357"/>
                  <a:pt x="416041" y="377976"/>
                  <a:pt x="416651" y="377519"/>
                </a:cubicBezTo>
                <a:cubicBezTo>
                  <a:pt x="416194" y="377366"/>
                  <a:pt x="415812" y="377252"/>
                  <a:pt x="415508" y="377176"/>
                </a:cubicBezTo>
                <a:close/>
                <a:moveTo>
                  <a:pt x="1480444" y="377075"/>
                </a:moveTo>
                <a:lnTo>
                  <a:pt x="1479336" y="377519"/>
                </a:lnTo>
                <a:cubicBezTo>
                  <a:pt x="1479641" y="377976"/>
                  <a:pt x="1479945" y="378205"/>
                  <a:pt x="1480250" y="378205"/>
                </a:cubicBezTo>
                <a:cubicBezTo>
                  <a:pt x="1480250" y="378357"/>
                  <a:pt x="1480212" y="378509"/>
                  <a:pt x="1480136" y="378662"/>
                </a:cubicBezTo>
                <a:cubicBezTo>
                  <a:pt x="1480060" y="378814"/>
                  <a:pt x="1480098" y="378738"/>
                  <a:pt x="1480250" y="378433"/>
                </a:cubicBezTo>
                <a:cubicBezTo>
                  <a:pt x="1480250" y="378128"/>
                  <a:pt x="1480288" y="377862"/>
                  <a:pt x="1480365" y="377633"/>
                </a:cubicBezTo>
                <a:close/>
                <a:moveTo>
                  <a:pt x="689869" y="377075"/>
                </a:moveTo>
                <a:lnTo>
                  <a:pt x="688761" y="377519"/>
                </a:lnTo>
                <a:cubicBezTo>
                  <a:pt x="689066" y="377976"/>
                  <a:pt x="689370" y="378205"/>
                  <a:pt x="689675" y="378205"/>
                </a:cubicBezTo>
                <a:cubicBezTo>
                  <a:pt x="689675" y="378357"/>
                  <a:pt x="689637" y="378509"/>
                  <a:pt x="689561" y="378662"/>
                </a:cubicBezTo>
                <a:cubicBezTo>
                  <a:pt x="689485" y="378814"/>
                  <a:pt x="689523" y="378738"/>
                  <a:pt x="689675" y="378433"/>
                </a:cubicBezTo>
                <a:cubicBezTo>
                  <a:pt x="689675" y="378128"/>
                  <a:pt x="689713" y="377862"/>
                  <a:pt x="689789" y="377633"/>
                </a:cubicBezTo>
                <a:close/>
                <a:moveTo>
                  <a:pt x="1842810" y="377062"/>
                </a:moveTo>
                <a:cubicBezTo>
                  <a:pt x="1842353" y="377366"/>
                  <a:pt x="1841896" y="377709"/>
                  <a:pt x="1841438" y="378090"/>
                </a:cubicBezTo>
                <a:cubicBezTo>
                  <a:pt x="1840981" y="378471"/>
                  <a:pt x="1840524" y="378814"/>
                  <a:pt x="1840067" y="379119"/>
                </a:cubicBezTo>
                <a:cubicBezTo>
                  <a:pt x="1840219" y="379424"/>
                  <a:pt x="1840295" y="379576"/>
                  <a:pt x="1840295" y="379576"/>
                </a:cubicBezTo>
                <a:cubicBezTo>
                  <a:pt x="1840752" y="379424"/>
                  <a:pt x="1841286" y="379195"/>
                  <a:pt x="1841896" y="378890"/>
                </a:cubicBezTo>
                <a:cubicBezTo>
                  <a:pt x="1842810" y="378281"/>
                  <a:pt x="1843115" y="377671"/>
                  <a:pt x="1842810" y="377062"/>
                </a:cubicBezTo>
                <a:close/>
                <a:moveTo>
                  <a:pt x="1772706" y="377062"/>
                </a:moveTo>
                <a:lnTo>
                  <a:pt x="1772706" y="377519"/>
                </a:lnTo>
                <a:cubicBezTo>
                  <a:pt x="1772858" y="377519"/>
                  <a:pt x="1772973" y="377481"/>
                  <a:pt x="1773049" y="377404"/>
                </a:cubicBezTo>
                <a:cubicBezTo>
                  <a:pt x="1773125" y="377328"/>
                  <a:pt x="1773239" y="377290"/>
                  <a:pt x="1773392" y="377290"/>
                </a:cubicBezTo>
                <a:lnTo>
                  <a:pt x="1773392" y="377062"/>
                </a:lnTo>
                <a:close/>
                <a:moveTo>
                  <a:pt x="1701383" y="377062"/>
                </a:moveTo>
                <a:cubicBezTo>
                  <a:pt x="1701230" y="377519"/>
                  <a:pt x="1701116" y="377938"/>
                  <a:pt x="1701040" y="378319"/>
                </a:cubicBezTo>
                <a:cubicBezTo>
                  <a:pt x="1700964" y="378700"/>
                  <a:pt x="1700849" y="379119"/>
                  <a:pt x="1700697" y="379576"/>
                </a:cubicBezTo>
                <a:cubicBezTo>
                  <a:pt x="1701002" y="379271"/>
                  <a:pt x="1701345" y="378967"/>
                  <a:pt x="1701726" y="378662"/>
                </a:cubicBezTo>
                <a:cubicBezTo>
                  <a:pt x="1702107" y="378357"/>
                  <a:pt x="1702449" y="377976"/>
                  <a:pt x="1702754" y="377519"/>
                </a:cubicBezTo>
                <a:cubicBezTo>
                  <a:pt x="1702145" y="377214"/>
                  <a:pt x="1701687" y="377062"/>
                  <a:pt x="1701383" y="377062"/>
                </a:cubicBezTo>
                <a:close/>
                <a:moveTo>
                  <a:pt x="1649643" y="377062"/>
                </a:moveTo>
                <a:cubicBezTo>
                  <a:pt x="1649643" y="377214"/>
                  <a:pt x="1649681" y="377328"/>
                  <a:pt x="1649757" y="377404"/>
                </a:cubicBezTo>
                <a:cubicBezTo>
                  <a:pt x="1649833" y="377481"/>
                  <a:pt x="1649795" y="377671"/>
                  <a:pt x="1649643" y="377976"/>
                </a:cubicBezTo>
                <a:lnTo>
                  <a:pt x="1650100" y="377519"/>
                </a:lnTo>
                <a:cubicBezTo>
                  <a:pt x="1650100" y="377366"/>
                  <a:pt x="1650062" y="377290"/>
                  <a:pt x="1649986" y="377290"/>
                </a:cubicBezTo>
                <a:cubicBezTo>
                  <a:pt x="1649910" y="377290"/>
                  <a:pt x="1649872" y="377214"/>
                  <a:pt x="1649872" y="377062"/>
                </a:cubicBezTo>
                <a:close/>
                <a:moveTo>
                  <a:pt x="1548373" y="377062"/>
                </a:moveTo>
                <a:cubicBezTo>
                  <a:pt x="1547154" y="377976"/>
                  <a:pt x="1546087" y="378738"/>
                  <a:pt x="1545173" y="379348"/>
                </a:cubicBezTo>
                <a:cubicBezTo>
                  <a:pt x="1546697" y="379500"/>
                  <a:pt x="1547916" y="378890"/>
                  <a:pt x="1548830" y="377519"/>
                </a:cubicBezTo>
                <a:cubicBezTo>
                  <a:pt x="1548525" y="377214"/>
                  <a:pt x="1548373" y="377062"/>
                  <a:pt x="1548373" y="377062"/>
                </a:cubicBezTo>
                <a:close/>
                <a:moveTo>
                  <a:pt x="1539915" y="377062"/>
                </a:moveTo>
                <a:cubicBezTo>
                  <a:pt x="1539153" y="377671"/>
                  <a:pt x="1538734" y="378052"/>
                  <a:pt x="1538658" y="378205"/>
                </a:cubicBezTo>
                <a:cubicBezTo>
                  <a:pt x="1538581" y="378357"/>
                  <a:pt x="1538620" y="378738"/>
                  <a:pt x="1538772" y="379348"/>
                </a:cubicBezTo>
                <a:lnTo>
                  <a:pt x="1539458" y="379348"/>
                </a:lnTo>
                <a:cubicBezTo>
                  <a:pt x="1539305" y="379348"/>
                  <a:pt x="1539534" y="379195"/>
                  <a:pt x="1540144" y="378890"/>
                </a:cubicBezTo>
                <a:cubicBezTo>
                  <a:pt x="1540144" y="378586"/>
                  <a:pt x="1540105" y="378319"/>
                  <a:pt x="1540029" y="378090"/>
                </a:cubicBezTo>
                <a:cubicBezTo>
                  <a:pt x="1539953" y="377862"/>
                  <a:pt x="1539915" y="377519"/>
                  <a:pt x="1539915" y="377062"/>
                </a:cubicBezTo>
                <a:close/>
                <a:moveTo>
                  <a:pt x="1445427" y="377062"/>
                </a:moveTo>
                <a:lnTo>
                  <a:pt x="1445198" y="377290"/>
                </a:lnTo>
                <a:lnTo>
                  <a:pt x="1445427" y="377290"/>
                </a:lnTo>
                <a:close/>
                <a:moveTo>
                  <a:pt x="1280835" y="377062"/>
                </a:moveTo>
                <a:cubicBezTo>
                  <a:pt x="1280378" y="377366"/>
                  <a:pt x="1279920" y="377709"/>
                  <a:pt x="1279463" y="378090"/>
                </a:cubicBezTo>
                <a:cubicBezTo>
                  <a:pt x="1279006" y="378471"/>
                  <a:pt x="1278549" y="378814"/>
                  <a:pt x="1278092" y="379119"/>
                </a:cubicBezTo>
                <a:cubicBezTo>
                  <a:pt x="1278244" y="379424"/>
                  <a:pt x="1278320" y="379576"/>
                  <a:pt x="1278320" y="379576"/>
                </a:cubicBezTo>
                <a:cubicBezTo>
                  <a:pt x="1278777" y="379424"/>
                  <a:pt x="1279311" y="379195"/>
                  <a:pt x="1279920" y="378890"/>
                </a:cubicBezTo>
                <a:cubicBezTo>
                  <a:pt x="1280835" y="378281"/>
                  <a:pt x="1281140" y="377671"/>
                  <a:pt x="1280835" y="377062"/>
                </a:cubicBezTo>
                <a:close/>
                <a:moveTo>
                  <a:pt x="915684" y="377062"/>
                </a:moveTo>
                <a:lnTo>
                  <a:pt x="915456" y="377290"/>
                </a:lnTo>
                <a:cubicBezTo>
                  <a:pt x="915456" y="377443"/>
                  <a:pt x="915380" y="377671"/>
                  <a:pt x="915227" y="377976"/>
                </a:cubicBezTo>
                <a:lnTo>
                  <a:pt x="915456" y="377976"/>
                </a:lnTo>
                <a:cubicBezTo>
                  <a:pt x="915608" y="377671"/>
                  <a:pt x="915684" y="377366"/>
                  <a:pt x="915684" y="377062"/>
                </a:cubicBezTo>
                <a:close/>
                <a:moveTo>
                  <a:pt x="906083" y="377062"/>
                </a:moveTo>
                <a:cubicBezTo>
                  <a:pt x="905931" y="377671"/>
                  <a:pt x="905779" y="378166"/>
                  <a:pt x="905626" y="378547"/>
                </a:cubicBezTo>
                <a:cubicBezTo>
                  <a:pt x="905474" y="378928"/>
                  <a:pt x="905321" y="379424"/>
                  <a:pt x="905169" y="380033"/>
                </a:cubicBezTo>
                <a:cubicBezTo>
                  <a:pt x="905626" y="379424"/>
                  <a:pt x="906045" y="378967"/>
                  <a:pt x="906426" y="378662"/>
                </a:cubicBezTo>
                <a:cubicBezTo>
                  <a:pt x="906807" y="378357"/>
                  <a:pt x="907150" y="377900"/>
                  <a:pt x="907455" y="377290"/>
                </a:cubicBezTo>
                <a:cubicBezTo>
                  <a:pt x="907150" y="377290"/>
                  <a:pt x="906922" y="377252"/>
                  <a:pt x="906769" y="377176"/>
                </a:cubicBezTo>
                <a:cubicBezTo>
                  <a:pt x="906617" y="377100"/>
                  <a:pt x="906388" y="377062"/>
                  <a:pt x="906083" y="377062"/>
                </a:cubicBezTo>
                <a:close/>
                <a:moveTo>
                  <a:pt x="757798" y="377062"/>
                </a:moveTo>
                <a:cubicBezTo>
                  <a:pt x="756579" y="377976"/>
                  <a:pt x="755512" y="378738"/>
                  <a:pt x="754598" y="379348"/>
                </a:cubicBezTo>
                <a:cubicBezTo>
                  <a:pt x="756122" y="379500"/>
                  <a:pt x="757341" y="378890"/>
                  <a:pt x="758255" y="377519"/>
                </a:cubicBezTo>
                <a:cubicBezTo>
                  <a:pt x="757951" y="377214"/>
                  <a:pt x="757798" y="377062"/>
                  <a:pt x="757798" y="377062"/>
                </a:cubicBezTo>
                <a:close/>
                <a:moveTo>
                  <a:pt x="749340" y="377062"/>
                </a:moveTo>
                <a:cubicBezTo>
                  <a:pt x="748578" y="377671"/>
                  <a:pt x="748159" y="378052"/>
                  <a:pt x="748083" y="378205"/>
                </a:cubicBezTo>
                <a:cubicBezTo>
                  <a:pt x="748006" y="378357"/>
                  <a:pt x="748045" y="378738"/>
                  <a:pt x="748197" y="379348"/>
                </a:cubicBezTo>
                <a:lnTo>
                  <a:pt x="748883" y="379348"/>
                </a:lnTo>
                <a:cubicBezTo>
                  <a:pt x="748730" y="379348"/>
                  <a:pt x="748959" y="379195"/>
                  <a:pt x="749569" y="378890"/>
                </a:cubicBezTo>
                <a:cubicBezTo>
                  <a:pt x="749569" y="378586"/>
                  <a:pt x="749531" y="378319"/>
                  <a:pt x="749454" y="378090"/>
                </a:cubicBezTo>
                <a:cubicBezTo>
                  <a:pt x="749378" y="377862"/>
                  <a:pt x="749340" y="377519"/>
                  <a:pt x="749340" y="377062"/>
                </a:cubicBezTo>
                <a:close/>
                <a:moveTo>
                  <a:pt x="639231" y="377062"/>
                </a:moveTo>
                <a:lnTo>
                  <a:pt x="639231" y="377519"/>
                </a:lnTo>
                <a:cubicBezTo>
                  <a:pt x="639383" y="377519"/>
                  <a:pt x="639498" y="377481"/>
                  <a:pt x="639574" y="377404"/>
                </a:cubicBezTo>
                <a:cubicBezTo>
                  <a:pt x="639650" y="377328"/>
                  <a:pt x="639764" y="377290"/>
                  <a:pt x="639917" y="377290"/>
                </a:cubicBezTo>
                <a:lnTo>
                  <a:pt x="639917" y="377062"/>
                </a:lnTo>
                <a:close/>
                <a:moveTo>
                  <a:pt x="567908" y="377062"/>
                </a:moveTo>
                <a:cubicBezTo>
                  <a:pt x="567755" y="377519"/>
                  <a:pt x="567641" y="377938"/>
                  <a:pt x="567565" y="378319"/>
                </a:cubicBezTo>
                <a:cubicBezTo>
                  <a:pt x="567489" y="378700"/>
                  <a:pt x="567374" y="379119"/>
                  <a:pt x="567222" y="379576"/>
                </a:cubicBezTo>
                <a:cubicBezTo>
                  <a:pt x="567527" y="379271"/>
                  <a:pt x="567870" y="378967"/>
                  <a:pt x="568251" y="378662"/>
                </a:cubicBezTo>
                <a:cubicBezTo>
                  <a:pt x="568632" y="378357"/>
                  <a:pt x="568974" y="377976"/>
                  <a:pt x="569279" y="377519"/>
                </a:cubicBezTo>
                <a:cubicBezTo>
                  <a:pt x="568670" y="377214"/>
                  <a:pt x="568213" y="377062"/>
                  <a:pt x="567908" y="377062"/>
                </a:cubicBezTo>
                <a:close/>
                <a:moveTo>
                  <a:pt x="347385" y="377062"/>
                </a:moveTo>
                <a:cubicBezTo>
                  <a:pt x="346928" y="377366"/>
                  <a:pt x="346470" y="377709"/>
                  <a:pt x="346013" y="378090"/>
                </a:cubicBezTo>
                <a:cubicBezTo>
                  <a:pt x="345556" y="378471"/>
                  <a:pt x="345099" y="378814"/>
                  <a:pt x="344642" y="379119"/>
                </a:cubicBezTo>
                <a:cubicBezTo>
                  <a:pt x="344794" y="379424"/>
                  <a:pt x="344870" y="379576"/>
                  <a:pt x="344870" y="379576"/>
                </a:cubicBezTo>
                <a:cubicBezTo>
                  <a:pt x="345327" y="379424"/>
                  <a:pt x="345861" y="379195"/>
                  <a:pt x="346470" y="378890"/>
                </a:cubicBezTo>
                <a:cubicBezTo>
                  <a:pt x="347385" y="378281"/>
                  <a:pt x="347690" y="377671"/>
                  <a:pt x="347385" y="377062"/>
                </a:cubicBezTo>
                <a:close/>
                <a:moveTo>
                  <a:pt x="284596" y="377062"/>
                </a:moveTo>
                <a:cubicBezTo>
                  <a:pt x="284596" y="377214"/>
                  <a:pt x="284634" y="377328"/>
                  <a:pt x="284710" y="377404"/>
                </a:cubicBezTo>
                <a:cubicBezTo>
                  <a:pt x="284787" y="377481"/>
                  <a:pt x="284749" y="377671"/>
                  <a:pt x="284596" y="377976"/>
                </a:cubicBezTo>
                <a:lnTo>
                  <a:pt x="284825" y="377976"/>
                </a:lnTo>
                <a:lnTo>
                  <a:pt x="284825" y="377062"/>
                </a:lnTo>
                <a:close/>
                <a:moveTo>
                  <a:pt x="282996" y="377062"/>
                </a:moveTo>
                <a:cubicBezTo>
                  <a:pt x="282996" y="377214"/>
                  <a:pt x="283072" y="377290"/>
                  <a:pt x="283224" y="377290"/>
                </a:cubicBezTo>
                <a:lnTo>
                  <a:pt x="283453" y="377062"/>
                </a:lnTo>
                <a:lnTo>
                  <a:pt x="283224" y="377062"/>
                </a:lnTo>
                <a:close/>
                <a:moveTo>
                  <a:pt x="161762" y="377062"/>
                </a:moveTo>
                <a:cubicBezTo>
                  <a:pt x="161609" y="377062"/>
                  <a:pt x="161533" y="377138"/>
                  <a:pt x="161533" y="377290"/>
                </a:cubicBezTo>
                <a:lnTo>
                  <a:pt x="161762" y="377290"/>
                </a:lnTo>
                <a:lnTo>
                  <a:pt x="161990" y="377290"/>
                </a:lnTo>
                <a:close/>
                <a:moveTo>
                  <a:pt x="129986" y="377062"/>
                </a:moveTo>
                <a:cubicBezTo>
                  <a:pt x="129834" y="377214"/>
                  <a:pt x="129758" y="377328"/>
                  <a:pt x="129758" y="377404"/>
                </a:cubicBezTo>
                <a:cubicBezTo>
                  <a:pt x="129758" y="377481"/>
                  <a:pt x="129605" y="377671"/>
                  <a:pt x="129301" y="377976"/>
                </a:cubicBezTo>
                <a:lnTo>
                  <a:pt x="129758" y="378433"/>
                </a:lnTo>
                <a:cubicBezTo>
                  <a:pt x="130063" y="377976"/>
                  <a:pt x="130443" y="377595"/>
                  <a:pt x="130901" y="377290"/>
                </a:cubicBezTo>
                <a:cubicBezTo>
                  <a:pt x="130596" y="377138"/>
                  <a:pt x="130291" y="377062"/>
                  <a:pt x="129986" y="377062"/>
                </a:cubicBezTo>
                <a:close/>
                <a:moveTo>
                  <a:pt x="78018" y="377062"/>
                </a:moveTo>
                <a:cubicBezTo>
                  <a:pt x="78018" y="377214"/>
                  <a:pt x="78056" y="377328"/>
                  <a:pt x="78132" y="377404"/>
                </a:cubicBezTo>
                <a:cubicBezTo>
                  <a:pt x="78208" y="377481"/>
                  <a:pt x="78170" y="377671"/>
                  <a:pt x="78018" y="377976"/>
                </a:cubicBezTo>
                <a:lnTo>
                  <a:pt x="78475" y="377519"/>
                </a:lnTo>
                <a:cubicBezTo>
                  <a:pt x="78475" y="377366"/>
                  <a:pt x="78437" y="377290"/>
                  <a:pt x="78361" y="377290"/>
                </a:cubicBezTo>
                <a:cubicBezTo>
                  <a:pt x="78285" y="377290"/>
                  <a:pt x="78246" y="377214"/>
                  <a:pt x="78246" y="377062"/>
                </a:cubicBezTo>
                <a:close/>
                <a:moveTo>
                  <a:pt x="1833894" y="376833"/>
                </a:moveTo>
                <a:cubicBezTo>
                  <a:pt x="1833285" y="377747"/>
                  <a:pt x="1832752" y="378509"/>
                  <a:pt x="1832294" y="379119"/>
                </a:cubicBezTo>
                <a:cubicBezTo>
                  <a:pt x="1832752" y="379271"/>
                  <a:pt x="1833132" y="379348"/>
                  <a:pt x="1833437" y="379348"/>
                </a:cubicBezTo>
                <a:cubicBezTo>
                  <a:pt x="1833742" y="379348"/>
                  <a:pt x="1834199" y="379424"/>
                  <a:pt x="1834809" y="379576"/>
                </a:cubicBezTo>
                <a:cubicBezTo>
                  <a:pt x="1834504" y="378967"/>
                  <a:pt x="1834314" y="378509"/>
                  <a:pt x="1834237" y="378205"/>
                </a:cubicBezTo>
                <a:cubicBezTo>
                  <a:pt x="1834161" y="377900"/>
                  <a:pt x="1834047" y="377443"/>
                  <a:pt x="1833894" y="376833"/>
                </a:cubicBezTo>
                <a:close/>
                <a:moveTo>
                  <a:pt x="1434225" y="376833"/>
                </a:moveTo>
                <a:cubicBezTo>
                  <a:pt x="1433921" y="376985"/>
                  <a:pt x="1433692" y="377138"/>
                  <a:pt x="1433540" y="377290"/>
                </a:cubicBezTo>
                <a:cubicBezTo>
                  <a:pt x="1433387" y="377443"/>
                  <a:pt x="1433159" y="377671"/>
                  <a:pt x="1432854" y="377976"/>
                </a:cubicBezTo>
                <a:cubicBezTo>
                  <a:pt x="1433006" y="378128"/>
                  <a:pt x="1433082" y="378205"/>
                  <a:pt x="1433082" y="378205"/>
                </a:cubicBezTo>
                <a:cubicBezTo>
                  <a:pt x="1433387" y="378205"/>
                  <a:pt x="1433921" y="377976"/>
                  <a:pt x="1434683" y="377519"/>
                </a:cubicBezTo>
                <a:cubicBezTo>
                  <a:pt x="1434378" y="377214"/>
                  <a:pt x="1434225" y="376985"/>
                  <a:pt x="1434225" y="376833"/>
                </a:cubicBezTo>
                <a:close/>
                <a:moveTo>
                  <a:pt x="1271919" y="376833"/>
                </a:moveTo>
                <a:cubicBezTo>
                  <a:pt x="1271310" y="377747"/>
                  <a:pt x="1270777" y="378509"/>
                  <a:pt x="1270319" y="379119"/>
                </a:cubicBezTo>
                <a:cubicBezTo>
                  <a:pt x="1270777" y="379271"/>
                  <a:pt x="1271158" y="379348"/>
                  <a:pt x="1271462" y="379348"/>
                </a:cubicBezTo>
                <a:cubicBezTo>
                  <a:pt x="1271767" y="379348"/>
                  <a:pt x="1272224" y="379424"/>
                  <a:pt x="1272834" y="379576"/>
                </a:cubicBezTo>
                <a:cubicBezTo>
                  <a:pt x="1272529" y="378967"/>
                  <a:pt x="1272339" y="378509"/>
                  <a:pt x="1272262" y="378205"/>
                </a:cubicBezTo>
                <a:cubicBezTo>
                  <a:pt x="1272186" y="377900"/>
                  <a:pt x="1272072" y="377443"/>
                  <a:pt x="1271919" y="376833"/>
                </a:cubicBezTo>
                <a:close/>
                <a:moveTo>
                  <a:pt x="1058102" y="376833"/>
                </a:moveTo>
                <a:lnTo>
                  <a:pt x="1056959" y="377976"/>
                </a:lnTo>
                <a:cubicBezTo>
                  <a:pt x="1057112" y="378128"/>
                  <a:pt x="1057493" y="378357"/>
                  <a:pt x="1058102" y="378662"/>
                </a:cubicBezTo>
                <a:close/>
                <a:moveTo>
                  <a:pt x="338469" y="376833"/>
                </a:moveTo>
                <a:cubicBezTo>
                  <a:pt x="337860" y="377747"/>
                  <a:pt x="337327" y="378509"/>
                  <a:pt x="336869" y="379119"/>
                </a:cubicBezTo>
                <a:cubicBezTo>
                  <a:pt x="337327" y="379271"/>
                  <a:pt x="337708" y="379348"/>
                  <a:pt x="338012" y="379348"/>
                </a:cubicBezTo>
                <a:cubicBezTo>
                  <a:pt x="338317" y="379348"/>
                  <a:pt x="338774" y="379424"/>
                  <a:pt x="339384" y="379576"/>
                </a:cubicBezTo>
                <a:cubicBezTo>
                  <a:pt x="339079" y="378967"/>
                  <a:pt x="338889" y="378509"/>
                  <a:pt x="338812" y="378205"/>
                </a:cubicBezTo>
                <a:cubicBezTo>
                  <a:pt x="338736" y="377900"/>
                  <a:pt x="338622" y="377443"/>
                  <a:pt x="338469" y="376833"/>
                </a:cubicBezTo>
                <a:close/>
                <a:moveTo>
                  <a:pt x="148732" y="376833"/>
                </a:moveTo>
                <a:cubicBezTo>
                  <a:pt x="147665" y="377443"/>
                  <a:pt x="147589" y="378205"/>
                  <a:pt x="148503" y="379119"/>
                </a:cubicBezTo>
                <a:cubicBezTo>
                  <a:pt x="149265" y="378509"/>
                  <a:pt x="149646" y="378128"/>
                  <a:pt x="149646" y="377976"/>
                </a:cubicBezTo>
                <a:cubicBezTo>
                  <a:pt x="149646" y="377824"/>
                  <a:pt x="149341" y="377443"/>
                  <a:pt x="148732" y="376833"/>
                </a:cubicBezTo>
                <a:close/>
                <a:moveTo>
                  <a:pt x="138216" y="376833"/>
                </a:moveTo>
                <a:cubicBezTo>
                  <a:pt x="138216" y="376985"/>
                  <a:pt x="138140" y="377062"/>
                  <a:pt x="137987" y="377062"/>
                </a:cubicBezTo>
                <a:lnTo>
                  <a:pt x="138216" y="377062"/>
                </a:lnTo>
                <a:close/>
                <a:moveTo>
                  <a:pt x="125414" y="376833"/>
                </a:moveTo>
                <a:cubicBezTo>
                  <a:pt x="124957" y="377747"/>
                  <a:pt x="124576" y="378509"/>
                  <a:pt x="124271" y="379119"/>
                </a:cubicBezTo>
                <a:lnTo>
                  <a:pt x="125671" y="378919"/>
                </a:lnTo>
                <a:lnTo>
                  <a:pt x="125643" y="378890"/>
                </a:lnTo>
                <a:cubicBezTo>
                  <a:pt x="125643" y="378586"/>
                  <a:pt x="125643" y="378243"/>
                  <a:pt x="125643" y="377862"/>
                </a:cubicBezTo>
                <a:cubicBezTo>
                  <a:pt x="125643" y="377481"/>
                  <a:pt x="125567" y="377138"/>
                  <a:pt x="125414" y="376833"/>
                </a:cubicBezTo>
                <a:close/>
                <a:moveTo>
                  <a:pt x="997904" y="376757"/>
                </a:moveTo>
                <a:lnTo>
                  <a:pt x="997752" y="377519"/>
                </a:lnTo>
                <a:lnTo>
                  <a:pt x="998209" y="377519"/>
                </a:lnTo>
                <a:close/>
                <a:moveTo>
                  <a:pt x="1934936" y="376604"/>
                </a:moveTo>
                <a:cubicBezTo>
                  <a:pt x="1934326" y="376909"/>
                  <a:pt x="1933983" y="377138"/>
                  <a:pt x="1933907" y="377290"/>
                </a:cubicBezTo>
                <a:cubicBezTo>
                  <a:pt x="1933831" y="377443"/>
                  <a:pt x="1933945" y="377747"/>
                  <a:pt x="1934250" y="378205"/>
                </a:cubicBezTo>
                <a:cubicBezTo>
                  <a:pt x="1934555" y="377900"/>
                  <a:pt x="1934707" y="377633"/>
                  <a:pt x="1934707" y="377404"/>
                </a:cubicBezTo>
                <a:cubicBezTo>
                  <a:pt x="1934707" y="377176"/>
                  <a:pt x="1934783" y="376909"/>
                  <a:pt x="1934936" y="376604"/>
                </a:cubicBezTo>
                <a:close/>
                <a:moveTo>
                  <a:pt x="1876186" y="376604"/>
                </a:moveTo>
                <a:lnTo>
                  <a:pt x="1876414" y="376833"/>
                </a:lnTo>
                <a:lnTo>
                  <a:pt x="1876414" y="376604"/>
                </a:lnTo>
                <a:close/>
                <a:moveTo>
                  <a:pt x="1527113" y="376604"/>
                </a:moveTo>
                <a:lnTo>
                  <a:pt x="1527342" y="376833"/>
                </a:lnTo>
                <a:lnTo>
                  <a:pt x="1527342" y="376604"/>
                </a:lnTo>
                <a:close/>
                <a:moveTo>
                  <a:pt x="1493509" y="376604"/>
                </a:moveTo>
                <a:cubicBezTo>
                  <a:pt x="1493661" y="376757"/>
                  <a:pt x="1493738" y="376833"/>
                  <a:pt x="1493738" y="376833"/>
                </a:cubicBezTo>
                <a:lnTo>
                  <a:pt x="1493966" y="376604"/>
                </a:lnTo>
                <a:close/>
                <a:moveTo>
                  <a:pt x="1372961" y="376604"/>
                </a:moveTo>
                <a:cubicBezTo>
                  <a:pt x="1372351" y="376909"/>
                  <a:pt x="1372008" y="377138"/>
                  <a:pt x="1371932" y="377290"/>
                </a:cubicBezTo>
                <a:cubicBezTo>
                  <a:pt x="1371856" y="377443"/>
                  <a:pt x="1371970" y="377747"/>
                  <a:pt x="1372275" y="378205"/>
                </a:cubicBezTo>
                <a:cubicBezTo>
                  <a:pt x="1372580" y="377900"/>
                  <a:pt x="1372732" y="377633"/>
                  <a:pt x="1372732" y="377404"/>
                </a:cubicBezTo>
                <a:cubicBezTo>
                  <a:pt x="1372732" y="377176"/>
                  <a:pt x="1372808" y="376909"/>
                  <a:pt x="1372961" y="376604"/>
                </a:cubicBezTo>
                <a:close/>
                <a:moveTo>
                  <a:pt x="1314211" y="376604"/>
                </a:moveTo>
                <a:lnTo>
                  <a:pt x="1314439" y="376833"/>
                </a:lnTo>
                <a:lnTo>
                  <a:pt x="1314439" y="376604"/>
                </a:lnTo>
                <a:close/>
                <a:moveTo>
                  <a:pt x="1095136" y="376604"/>
                </a:moveTo>
                <a:lnTo>
                  <a:pt x="1095136" y="377290"/>
                </a:lnTo>
                <a:lnTo>
                  <a:pt x="1095364" y="377290"/>
                </a:lnTo>
                <a:cubicBezTo>
                  <a:pt x="1095212" y="377138"/>
                  <a:pt x="1095136" y="376909"/>
                  <a:pt x="1095136" y="376604"/>
                </a:cubicBezTo>
                <a:close/>
                <a:moveTo>
                  <a:pt x="736538" y="376604"/>
                </a:moveTo>
                <a:lnTo>
                  <a:pt x="736767" y="376833"/>
                </a:lnTo>
                <a:lnTo>
                  <a:pt x="736767" y="376604"/>
                </a:lnTo>
                <a:close/>
                <a:moveTo>
                  <a:pt x="702934" y="376604"/>
                </a:moveTo>
                <a:cubicBezTo>
                  <a:pt x="703086" y="376757"/>
                  <a:pt x="703163" y="376833"/>
                  <a:pt x="703163" y="376833"/>
                </a:cubicBezTo>
                <a:lnTo>
                  <a:pt x="703391" y="376604"/>
                </a:lnTo>
                <a:close/>
                <a:moveTo>
                  <a:pt x="439511" y="376604"/>
                </a:moveTo>
                <a:cubicBezTo>
                  <a:pt x="438901" y="376909"/>
                  <a:pt x="438558" y="377138"/>
                  <a:pt x="438482" y="377290"/>
                </a:cubicBezTo>
                <a:cubicBezTo>
                  <a:pt x="438406" y="377443"/>
                  <a:pt x="438520" y="377747"/>
                  <a:pt x="438825" y="378205"/>
                </a:cubicBezTo>
                <a:cubicBezTo>
                  <a:pt x="439130" y="377900"/>
                  <a:pt x="439282" y="377633"/>
                  <a:pt x="439282" y="377404"/>
                </a:cubicBezTo>
                <a:cubicBezTo>
                  <a:pt x="439282" y="377176"/>
                  <a:pt x="439358" y="376909"/>
                  <a:pt x="439511" y="376604"/>
                </a:cubicBezTo>
                <a:close/>
                <a:moveTo>
                  <a:pt x="380761" y="376604"/>
                </a:moveTo>
                <a:lnTo>
                  <a:pt x="380989" y="376833"/>
                </a:lnTo>
                <a:lnTo>
                  <a:pt x="380989" y="376604"/>
                </a:lnTo>
                <a:close/>
                <a:moveTo>
                  <a:pt x="286653" y="376604"/>
                </a:moveTo>
                <a:lnTo>
                  <a:pt x="286653" y="377290"/>
                </a:lnTo>
                <a:lnTo>
                  <a:pt x="286882" y="377290"/>
                </a:lnTo>
                <a:lnTo>
                  <a:pt x="286882" y="376604"/>
                </a:lnTo>
                <a:close/>
                <a:moveTo>
                  <a:pt x="145760" y="376604"/>
                </a:moveTo>
                <a:lnTo>
                  <a:pt x="145074" y="377290"/>
                </a:lnTo>
                <a:cubicBezTo>
                  <a:pt x="145226" y="377290"/>
                  <a:pt x="145302" y="377328"/>
                  <a:pt x="145302" y="377404"/>
                </a:cubicBezTo>
                <a:cubicBezTo>
                  <a:pt x="145302" y="377481"/>
                  <a:pt x="145379" y="377519"/>
                  <a:pt x="145531" y="377519"/>
                </a:cubicBezTo>
                <a:cubicBezTo>
                  <a:pt x="145531" y="377366"/>
                  <a:pt x="145684" y="377138"/>
                  <a:pt x="145988" y="376833"/>
                </a:cubicBezTo>
                <a:cubicBezTo>
                  <a:pt x="145988" y="376681"/>
                  <a:pt x="145912" y="376604"/>
                  <a:pt x="145760" y="376604"/>
                </a:cubicBezTo>
                <a:close/>
                <a:moveTo>
                  <a:pt x="142331" y="376604"/>
                </a:moveTo>
                <a:lnTo>
                  <a:pt x="142331" y="376833"/>
                </a:lnTo>
                <a:lnTo>
                  <a:pt x="143016" y="376833"/>
                </a:lnTo>
                <a:lnTo>
                  <a:pt x="143016" y="376604"/>
                </a:lnTo>
                <a:close/>
                <a:moveTo>
                  <a:pt x="1916876" y="376376"/>
                </a:moveTo>
                <a:cubicBezTo>
                  <a:pt x="1915657" y="376376"/>
                  <a:pt x="1914971" y="376452"/>
                  <a:pt x="1914819" y="376604"/>
                </a:cubicBezTo>
                <a:cubicBezTo>
                  <a:pt x="1914666" y="376757"/>
                  <a:pt x="1914438" y="377290"/>
                  <a:pt x="1914133" y="378205"/>
                </a:cubicBezTo>
                <a:cubicBezTo>
                  <a:pt x="1914895" y="377443"/>
                  <a:pt x="1915809" y="376833"/>
                  <a:pt x="1916876" y="376376"/>
                </a:cubicBezTo>
                <a:close/>
                <a:moveTo>
                  <a:pt x="1654901" y="376376"/>
                </a:moveTo>
                <a:cubicBezTo>
                  <a:pt x="1654748" y="376376"/>
                  <a:pt x="1654596" y="376414"/>
                  <a:pt x="1654444" y="376490"/>
                </a:cubicBezTo>
                <a:cubicBezTo>
                  <a:pt x="1654291" y="376566"/>
                  <a:pt x="1654063" y="376604"/>
                  <a:pt x="1653758" y="376604"/>
                </a:cubicBezTo>
                <a:cubicBezTo>
                  <a:pt x="1653910" y="376757"/>
                  <a:pt x="1653986" y="376985"/>
                  <a:pt x="1653986" y="377290"/>
                </a:cubicBezTo>
                <a:cubicBezTo>
                  <a:pt x="1654291" y="377138"/>
                  <a:pt x="1654596" y="377023"/>
                  <a:pt x="1654901" y="376947"/>
                </a:cubicBezTo>
                <a:cubicBezTo>
                  <a:pt x="1655206" y="376871"/>
                  <a:pt x="1655586" y="376757"/>
                  <a:pt x="1656044" y="376604"/>
                </a:cubicBezTo>
                <a:cubicBezTo>
                  <a:pt x="1655586" y="376452"/>
                  <a:pt x="1655206" y="376376"/>
                  <a:pt x="1654901" y="376376"/>
                </a:cubicBezTo>
                <a:close/>
                <a:moveTo>
                  <a:pt x="1605752" y="376376"/>
                </a:moveTo>
                <a:cubicBezTo>
                  <a:pt x="1605447" y="376528"/>
                  <a:pt x="1605142" y="376757"/>
                  <a:pt x="1604837" y="377062"/>
                </a:cubicBezTo>
                <a:cubicBezTo>
                  <a:pt x="1604837" y="377214"/>
                  <a:pt x="1604875" y="377366"/>
                  <a:pt x="1604952" y="377519"/>
                </a:cubicBezTo>
                <a:cubicBezTo>
                  <a:pt x="1605028" y="377671"/>
                  <a:pt x="1605066" y="378052"/>
                  <a:pt x="1605066" y="378662"/>
                </a:cubicBezTo>
                <a:cubicBezTo>
                  <a:pt x="1605371" y="377900"/>
                  <a:pt x="1605675" y="377214"/>
                  <a:pt x="1605980" y="376604"/>
                </a:cubicBezTo>
                <a:cubicBezTo>
                  <a:pt x="1605828" y="376452"/>
                  <a:pt x="1605752" y="376376"/>
                  <a:pt x="1605752" y="376376"/>
                </a:cubicBezTo>
                <a:close/>
                <a:moveTo>
                  <a:pt x="1600951" y="376376"/>
                </a:moveTo>
                <a:cubicBezTo>
                  <a:pt x="1601408" y="376985"/>
                  <a:pt x="1601713" y="377214"/>
                  <a:pt x="1601865" y="377062"/>
                </a:cubicBezTo>
                <a:cubicBezTo>
                  <a:pt x="1601713" y="377062"/>
                  <a:pt x="1602018" y="376833"/>
                  <a:pt x="1602780" y="376376"/>
                </a:cubicBezTo>
                <a:close/>
                <a:moveTo>
                  <a:pt x="1600037" y="376376"/>
                </a:moveTo>
                <a:cubicBezTo>
                  <a:pt x="1599427" y="376681"/>
                  <a:pt x="1599122" y="376909"/>
                  <a:pt x="1599122" y="377062"/>
                </a:cubicBezTo>
                <a:lnTo>
                  <a:pt x="1599122" y="377290"/>
                </a:lnTo>
                <a:lnTo>
                  <a:pt x="1599580" y="377290"/>
                </a:lnTo>
                <a:cubicBezTo>
                  <a:pt x="1599884" y="377290"/>
                  <a:pt x="1600037" y="377138"/>
                  <a:pt x="1600037" y="376833"/>
                </a:cubicBezTo>
                <a:cubicBezTo>
                  <a:pt x="1600037" y="376528"/>
                  <a:pt x="1600037" y="376376"/>
                  <a:pt x="1600037" y="376376"/>
                </a:cubicBezTo>
                <a:close/>
                <a:moveTo>
                  <a:pt x="1354901" y="376376"/>
                </a:moveTo>
                <a:cubicBezTo>
                  <a:pt x="1353682" y="376376"/>
                  <a:pt x="1352996" y="376452"/>
                  <a:pt x="1352844" y="376604"/>
                </a:cubicBezTo>
                <a:cubicBezTo>
                  <a:pt x="1352692" y="376757"/>
                  <a:pt x="1352463" y="377290"/>
                  <a:pt x="1352158" y="378205"/>
                </a:cubicBezTo>
                <a:cubicBezTo>
                  <a:pt x="1352920" y="377443"/>
                  <a:pt x="1353835" y="376833"/>
                  <a:pt x="1354901" y="376376"/>
                </a:cubicBezTo>
                <a:close/>
                <a:moveTo>
                  <a:pt x="421451" y="376376"/>
                </a:moveTo>
                <a:cubicBezTo>
                  <a:pt x="420232" y="376376"/>
                  <a:pt x="419546" y="376452"/>
                  <a:pt x="419394" y="376604"/>
                </a:cubicBezTo>
                <a:cubicBezTo>
                  <a:pt x="419241" y="376757"/>
                  <a:pt x="419013" y="377290"/>
                  <a:pt x="418708" y="378205"/>
                </a:cubicBezTo>
                <a:cubicBezTo>
                  <a:pt x="419470" y="377443"/>
                  <a:pt x="420384" y="376833"/>
                  <a:pt x="421451" y="376376"/>
                </a:cubicBezTo>
                <a:close/>
                <a:moveTo>
                  <a:pt x="83276" y="376376"/>
                </a:moveTo>
                <a:cubicBezTo>
                  <a:pt x="83123" y="376376"/>
                  <a:pt x="82971" y="376414"/>
                  <a:pt x="82819" y="376490"/>
                </a:cubicBezTo>
                <a:cubicBezTo>
                  <a:pt x="82666" y="376566"/>
                  <a:pt x="82437" y="376604"/>
                  <a:pt x="82133" y="376604"/>
                </a:cubicBezTo>
                <a:cubicBezTo>
                  <a:pt x="82285" y="376757"/>
                  <a:pt x="82361" y="376985"/>
                  <a:pt x="82361" y="377290"/>
                </a:cubicBezTo>
                <a:cubicBezTo>
                  <a:pt x="82666" y="377138"/>
                  <a:pt x="82971" y="377023"/>
                  <a:pt x="83276" y="376947"/>
                </a:cubicBezTo>
                <a:cubicBezTo>
                  <a:pt x="83581" y="376871"/>
                  <a:pt x="83962" y="376757"/>
                  <a:pt x="84419" y="376604"/>
                </a:cubicBezTo>
                <a:cubicBezTo>
                  <a:pt x="83962" y="376452"/>
                  <a:pt x="83581" y="376376"/>
                  <a:pt x="83276" y="376376"/>
                </a:cubicBezTo>
                <a:close/>
                <a:moveTo>
                  <a:pt x="34127" y="376376"/>
                </a:moveTo>
                <a:cubicBezTo>
                  <a:pt x="33822" y="376528"/>
                  <a:pt x="33517" y="376757"/>
                  <a:pt x="33212" y="377062"/>
                </a:cubicBezTo>
                <a:cubicBezTo>
                  <a:pt x="33212" y="377214"/>
                  <a:pt x="33250" y="377366"/>
                  <a:pt x="33327" y="377519"/>
                </a:cubicBezTo>
                <a:cubicBezTo>
                  <a:pt x="33403" y="377671"/>
                  <a:pt x="33441" y="378052"/>
                  <a:pt x="33441" y="378662"/>
                </a:cubicBezTo>
                <a:cubicBezTo>
                  <a:pt x="33746" y="377900"/>
                  <a:pt x="34051" y="377214"/>
                  <a:pt x="34355" y="376604"/>
                </a:cubicBezTo>
                <a:cubicBezTo>
                  <a:pt x="34203" y="376452"/>
                  <a:pt x="34127" y="376376"/>
                  <a:pt x="34127" y="376376"/>
                </a:cubicBezTo>
                <a:close/>
                <a:moveTo>
                  <a:pt x="29326" y="376376"/>
                </a:moveTo>
                <a:cubicBezTo>
                  <a:pt x="29783" y="376985"/>
                  <a:pt x="30088" y="377214"/>
                  <a:pt x="30240" y="377062"/>
                </a:cubicBezTo>
                <a:cubicBezTo>
                  <a:pt x="30088" y="377062"/>
                  <a:pt x="30393" y="376833"/>
                  <a:pt x="31155" y="376376"/>
                </a:cubicBezTo>
                <a:close/>
                <a:moveTo>
                  <a:pt x="28412" y="376376"/>
                </a:moveTo>
                <a:cubicBezTo>
                  <a:pt x="27802" y="376681"/>
                  <a:pt x="27497" y="376909"/>
                  <a:pt x="27497" y="377062"/>
                </a:cubicBezTo>
                <a:lnTo>
                  <a:pt x="27497" y="377290"/>
                </a:lnTo>
                <a:lnTo>
                  <a:pt x="27954" y="377290"/>
                </a:lnTo>
                <a:cubicBezTo>
                  <a:pt x="28259" y="377290"/>
                  <a:pt x="28412" y="377138"/>
                  <a:pt x="28412" y="376833"/>
                </a:cubicBezTo>
                <a:cubicBezTo>
                  <a:pt x="28412" y="376528"/>
                  <a:pt x="28412" y="376376"/>
                  <a:pt x="28412" y="376376"/>
                </a:cubicBezTo>
                <a:close/>
                <a:moveTo>
                  <a:pt x="988151" y="376261"/>
                </a:moveTo>
                <a:cubicBezTo>
                  <a:pt x="987846" y="376033"/>
                  <a:pt x="987312" y="376147"/>
                  <a:pt x="986550" y="376604"/>
                </a:cubicBezTo>
                <a:cubicBezTo>
                  <a:pt x="986855" y="376757"/>
                  <a:pt x="987160" y="376909"/>
                  <a:pt x="987465" y="377062"/>
                </a:cubicBezTo>
                <a:cubicBezTo>
                  <a:pt x="987770" y="377214"/>
                  <a:pt x="988074" y="377366"/>
                  <a:pt x="988379" y="377519"/>
                </a:cubicBezTo>
                <a:lnTo>
                  <a:pt x="988837" y="377062"/>
                </a:lnTo>
                <a:cubicBezTo>
                  <a:pt x="988684" y="376757"/>
                  <a:pt x="988455" y="376490"/>
                  <a:pt x="988151" y="376261"/>
                </a:cubicBezTo>
                <a:close/>
                <a:moveTo>
                  <a:pt x="1107480" y="376147"/>
                </a:moveTo>
                <a:cubicBezTo>
                  <a:pt x="1107327" y="376452"/>
                  <a:pt x="1107251" y="376833"/>
                  <a:pt x="1107251" y="377290"/>
                </a:cubicBezTo>
                <a:lnTo>
                  <a:pt x="1107708" y="377290"/>
                </a:lnTo>
                <a:lnTo>
                  <a:pt x="1107708" y="376147"/>
                </a:lnTo>
                <a:close/>
                <a:moveTo>
                  <a:pt x="166791" y="376147"/>
                </a:moveTo>
                <a:cubicBezTo>
                  <a:pt x="167096" y="376452"/>
                  <a:pt x="167401" y="376795"/>
                  <a:pt x="167705" y="377176"/>
                </a:cubicBezTo>
                <a:lnTo>
                  <a:pt x="168333" y="378327"/>
                </a:lnTo>
                <a:lnTo>
                  <a:pt x="168391" y="378205"/>
                </a:lnTo>
                <a:cubicBezTo>
                  <a:pt x="168696" y="377900"/>
                  <a:pt x="169001" y="377595"/>
                  <a:pt x="169305" y="377290"/>
                </a:cubicBezTo>
                <a:cubicBezTo>
                  <a:pt x="169610" y="376985"/>
                  <a:pt x="170068" y="376604"/>
                  <a:pt x="170677" y="376147"/>
                </a:cubicBezTo>
                <a:close/>
                <a:moveTo>
                  <a:pt x="155361" y="376147"/>
                </a:moveTo>
                <a:cubicBezTo>
                  <a:pt x="154294" y="376909"/>
                  <a:pt x="153685" y="377709"/>
                  <a:pt x="153532" y="378547"/>
                </a:cubicBezTo>
                <a:cubicBezTo>
                  <a:pt x="153380" y="379386"/>
                  <a:pt x="153227" y="380186"/>
                  <a:pt x="153075" y="380948"/>
                </a:cubicBezTo>
                <a:cubicBezTo>
                  <a:pt x="153380" y="380643"/>
                  <a:pt x="153723" y="380300"/>
                  <a:pt x="154104" y="379919"/>
                </a:cubicBezTo>
                <a:cubicBezTo>
                  <a:pt x="154485" y="379538"/>
                  <a:pt x="154751" y="379195"/>
                  <a:pt x="154904" y="378890"/>
                </a:cubicBezTo>
                <a:cubicBezTo>
                  <a:pt x="155209" y="377976"/>
                  <a:pt x="155361" y="377062"/>
                  <a:pt x="155361" y="376147"/>
                </a:cubicBezTo>
                <a:close/>
                <a:moveTo>
                  <a:pt x="127243" y="376147"/>
                </a:moveTo>
                <a:cubicBezTo>
                  <a:pt x="127243" y="376300"/>
                  <a:pt x="127167" y="376452"/>
                  <a:pt x="127014" y="376604"/>
                </a:cubicBezTo>
                <a:lnTo>
                  <a:pt x="128386" y="376604"/>
                </a:lnTo>
                <a:cubicBezTo>
                  <a:pt x="128539" y="376452"/>
                  <a:pt x="128615" y="376300"/>
                  <a:pt x="128615" y="376147"/>
                </a:cubicBezTo>
                <a:close/>
                <a:moveTo>
                  <a:pt x="1483064" y="376116"/>
                </a:moveTo>
                <a:lnTo>
                  <a:pt x="1482490" y="376833"/>
                </a:lnTo>
                <a:lnTo>
                  <a:pt x="1482994" y="376833"/>
                </a:lnTo>
                <a:lnTo>
                  <a:pt x="1483024" y="376879"/>
                </a:lnTo>
                <a:lnTo>
                  <a:pt x="1483108" y="376376"/>
                </a:lnTo>
                <a:close/>
                <a:moveTo>
                  <a:pt x="692489" y="376116"/>
                </a:moveTo>
                <a:lnTo>
                  <a:pt x="691916" y="376833"/>
                </a:lnTo>
                <a:lnTo>
                  <a:pt x="692418" y="376833"/>
                </a:lnTo>
                <a:lnTo>
                  <a:pt x="692449" y="376879"/>
                </a:lnTo>
                <a:lnTo>
                  <a:pt x="692533" y="376376"/>
                </a:lnTo>
                <a:close/>
                <a:moveTo>
                  <a:pt x="903638" y="375932"/>
                </a:moveTo>
                <a:lnTo>
                  <a:pt x="903797" y="376490"/>
                </a:lnTo>
                <a:cubicBezTo>
                  <a:pt x="903797" y="376719"/>
                  <a:pt x="903874" y="376985"/>
                  <a:pt x="904026" y="377290"/>
                </a:cubicBezTo>
                <a:cubicBezTo>
                  <a:pt x="904331" y="377290"/>
                  <a:pt x="904598" y="377252"/>
                  <a:pt x="904826" y="377176"/>
                </a:cubicBezTo>
                <a:cubicBezTo>
                  <a:pt x="905055" y="377100"/>
                  <a:pt x="905321" y="376985"/>
                  <a:pt x="905626" y="376833"/>
                </a:cubicBezTo>
                <a:cubicBezTo>
                  <a:pt x="905626" y="376681"/>
                  <a:pt x="905702" y="376528"/>
                  <a:pt x="905855" y="376376"/>
                </a:cubicBezTo>
                <a:close/>
                <a:moveTo>
                  <a:pt x="1944765" y="375919"/>
                </a:moveTo>
                <a:cubicBezTo>
                  <a:pt x="1944613" y="375919"/>
                  <a:pt x="1944537" y="375995"/>
                  <a:pt x="1944537" y="376147"/>
                </a:cubicBezTo>
                <a:lnTo>
                  <a:pt x="1944765" y="376147"/>
                </a:lnTo>
                <a:lnTo>
                  <a:pt x="1944994" y="376147"/>
                </a:lnTo>
                <a:cubicBezTo>
                  <a:pt x="1944842" y="375995"/>
                  <a:pt x="1944765" y="375919"/>
                  <a:pt x="1944765" y="375919"/>
                </a:cubicBezTo>
                <a:close/>
                <a:moveTo>
                  <a:pt x="1908190" y="375919"/>
                </a:moveTo>
                <a:cubicBezTo>
                  <a:pt x="1908342" y="376223"/>
                  <a:pt x="1908380" y="376452"/>
                  <a:pt x="1908304" y="376604"/>
                </a:cubicBezTo>
                <a:cubicBezTo>
                  <a:pt x="1908228" y="376757"/>
                  <a:pt x="1908266" y="376985"/>
                  <a:pt x="1908418" y="377290"/>
                </a:cubicBezTo>
                <a:lnTo>
                  <a:pt x="1909822" y="376939"/>
                </a:lnTo>
                <a:close/>
                <a:moveTo>
                  <a:pt x="1904761" y="375919"/>
                </a:moveTo>
                <a:cubicBezTo>
                  <a:pt x="1904761" y="376223"/>
                  <a:pt x="1904684" y="376414"/>
                  <a:pt x="1904532" y="376490"/>
                </a:cubicBezTo>
                <a:cubicBezTo>
                  <a:pt x="1904379" y="376566"/>
                  <a:pt x="1904303" y="376757"/>
                  <a:pt x="1904303" y="377062"/>
                </a:cubicBezTo>
                <a:lnTo>
                  <a:pt x="1904532" y="377290"/>
                </a:lnTo>
                <a:cubicBezTo>
                  <a:pt x="1904684" y="376985"/>
                  <a:pt x="1904989" y="376604"/>
                  <a:pt x="1905446" y="376147"/>
                </a:cubicBezTo>
                <a:cubicBezTo>
                  <a:pt x="1905294" y="376147"/>
                  <a:pt x="1905180" y="376109"/>
                  <a:pt x="1905103" y="376033"/>
                </a:cubicBezTo>
                <a:cubicBezTo>
                  <a:pt x="1905027" y="375957"/>
                  <a:pt x="1904913" y="375919"/>
                  <a:pt x="1904761" y="375919"/>
                </a:cubicBezTo>
                <a:close/>
                <a:moveTo>
                  <a:pt x="1837323" y="375919"/>
                </a:moveTo>
                <a:cubicBezTo>
                  <a:pt x="1836866" y="377290"/>
                  <a:pt x="1837247" y="377976"/>
                  <a:pt x="1838467" y="377976"/>
                </a:cubicBezTo>
                <a:cubicBezTo>
                  <a:pt x="1838314" y="377519"/>
                  <a:pt x="1838162" y="377138"/>
                  <a:pt x="1838009" y="376833"/>
                </a:cubicBezTo>
                <a:cubicBezTo>
                  <a:pt x="1837857" y="376528"/>
                  <a:pt x="1837628" y="376223"/>
                  <a:pt x="1837323" y="375919"/>
                </a:cubicBezTo>
                <a:close/>
                <a:moveTo>
                  <a:pt x="1699325" y="375919"/>
                </a:moveTo>
                <a:cubicBezTo>
                  <a:pt x="1699173" y="375919"/>
                  <a:pt x="1699097" y="375995"/>
                  <a:pt x="1699097" y="376147"/>
                </a:cubicBezTo>
                <a:cubicBezTo>
                  <a:pt x="1698944" y="376452"/>
                  <a:pt x="1698868" y="376604"/>
                  <a:pt x="1698868" y="376604"/>
                </a:cubicBezTo>
                <a:cubicBezTo>
                  <a:pt x="1699173" y="376909"/>
                  <a:pt x="1699440" y="377100"/>
                  <a:pt x="1699668" y="377176"/>
                </a:cubicBezTo>
                <a:cubicBezTo>
                  <a:pt x="1699897" y="377252"/>
                  <a:pt x="1700392" y="377138"/>
                  <a:pt x="1701154" y="376833"/>
                </a:cubicBezTo>
                <a:cubicBezTo>
                  <a:pt x="1700849" y="376528"/>
                  <a:pt x="1700240" y="376223"/>
                  <a:pt x="1699325" y="375919"/>
                </a:cubicBezTo>
                <a:close/>
                <a:moveTo>
                  <a:pt x="1597751" y="375919"/>
                </a:moveTo>
                <a:cubicBezTo>
                  <a:pt x="1597446" y="376528"/>
                  <a:pt x="1597294" y="376833"/>
                  <a:pt x="1597294" y="376833"/>
                </a:cubicBezTo>
                <a:cubicBezTo>
                  <a:pt x="1596684" y="376833"/>
                  <a:pt x="1595770" y="376681"/>
                  <a:pt x="1594550" y="376376"/>
                </a:cubicBezTo>
                <a:lnTo>
                  <a:pt x="1593922" y="378681"/>
                </a:lnTo>
                <a:lnTo>
                  <a:pt x="1594550" y="378890"/>
                </a:lnTo>
                <a:cubicBezTo>
                  <a:pt x="1594855" y="378738"/>
                  <a:pt x="1595122" y="378586"/>
                  <a:pt x="1595350" y="378433"/>
                </a:cubicBezTo>
                <a:cubicBezTo>
                  <a:pt x="1595579" y="378281"/>
                  <a:pt x="1595846" y="378205"/>
                  <a:pt x="1596151" y="378205"/>
                </a:cubicBezTo>
                <a:cubicBezTo>
                  <a:pt x="1596913" y="377900"/>
                  <a:pt x="1597294" y="377443"/>
                  <a:pt x="1597294" y="376833"/>
                </a:cubicBezTo>
                <a:cubicBezTo>
                  <a:pt x="1597446" y="376833"/>
                  <a:pt x="1597598" y="376871"/>
                  <a:pt x="1597751" y="376947"/>
                </a:cubicBezTo>
                <a:cubicBezTo>
                  <a:pt x="1597903" y="377023"/>
                  <a:pt x="1598208" y="377138"/>
                  <a:pt x="1598665" y="377290"/>
                </a:cubicBezTo>
                <a:cubicBezTo>
                  <a:pt x="1598360" y="376985"/>
                  <a:pt x="1598170" y="376757"/>
                  <a:pt x="1598094" y="376604"/>
                </a:cubicBezTo>
                <a:cubicBezTo>
                  <a:pt x="1598017" y="376452"/>
                  <a:pt x="1597903" y="376223"/>
                  <a:pt x="1597751" y="375919"/>
                </a:cubicBezTo>
                <a:close/>
                <a:moveTo>
                  <a:pt x="1554774" y="375919"/>
                </a:moveTo>
                <a:cubicBezTo>
                  <a:pt x="1554469" y="376071"/>
                  <a:pt x="1554317" y="376147"/>
                  <a:pt x="1554317" y="376147"/>
                </a:cubicBezTo>
                <a:cubicBezTo>
                  <a:pt x="1554469" y="376300"/>
                  <a:pt x="1554545" y="376604"/>
                  <a:pt x="1554545" y="377062"/>
                </a:cubicBezTo>
                <a:cubicBezTo>
                  <a:pt x="1554698" y="377214"/>
                  <a:pt x="1554774" y="377443"/>
                  <a:pt x="1554774" y="377747"/>
                </a:cubicBezTo>
                <a:cubicBezTo>
                  <a:pt x="1554774" y="378052"/>
                  <a:pt x="1554926" y="378357"/>
                  <a:pt x="1555231" y="378662"/>
                </a:cubicBezTo>
                <a:cubicBezTo>
                  <a:pt x="1556146" y="377747"/>
                  <a:pt x="1557289" y="376909"/>
                  <a:pt x="1558660" y="376147"/>
                </a:cubicBezTo>
                <a:cubicBezTo>
                  <a:pt x="1558203" y="376147"/>
                  <a:pt x="1557860" y="376109"/>
                  <a:pt x="1557631" y="376033"/>
                </a:cubicBezTo>
                <a:cubicBezTo>
                  <a:pt x="1557403" y="375957"/>
                  <a:pt x="1557212" y="375919"/>
                  <a:pt x="1557060" y="375919"/>
                </a:cubicBezTo>
                <a:cubicBezTo>
                  <a:pt x="1556755" y="376071"/>
                  <a:pt x="1556374" y="376223"/>
                  <a:pt x="1555917" y="376376"/>
                </a:cubicBezTo>
                <a:cubicBezTo>
                  <a:pt x="1555460" y="376528"/>
                  <a:pt x="1555079" y="376681"/>
                  <a:pt x="1554774" y="376833"/>
                </a:cubicBezTo>
                <a:cubicBezTo>
                  <a:pt x="1554774" y="376833"/>
                  <a:pt x="1554774" y="376528"/>
                  <a:pt x="1554774" y="375919"/>
                </a:cubicBezTo>
                <a:close/>
                <a:moveTo>
                  <a:pt x="1542658" y="375919"/>
                </a:moveTo>
                <a:cubicBezTo>
                  <a:pt x="1541896" y="377290"/>
                  <a:pt x="1542353" y="377976"/>
                  <a:pt x="1544030" y="377976"/>
                </a:cubicBezTo>
                <a:cubicBezTo>
                  <a:pt x="1543877" y="377519"/>
                  <a:pt x="1543649" y="377138"/>
                  <a:pt x="1543344" y="376833"/>
                </a:cubicBezTo>
                <a:cubicBezTo>
                  <a:pt x="1543039" y="376528"/>
                  <a:pt x="1542811" y="376223"/>
                  <a:pt x="1542658" y="375919"/>
                </a:cubicBezTo>
                <a:close/>
                <a:moveTo>
                  <a:pt x="1524142" y="375919"/>
                </a:moveTo>
                <a:cubicBezTo>
                  <a:pt x="1523989" y="376071"/>
                  <a:pt x="1523913" y="376185"/>
                  <a:pt x="1523913" y="376261"/>
                </a:cubicBezTo>
                <a:cubicBezTo>
                  <a:pt x="1523913" y="376338"/>
                  <a:pt x="1523761" y="376528"/>
                  <a:pt x="1523456" y="376833"/>
                </a:cubicBezTo>
                <a:cubicBezTo>
                  <a:pt x="1524065" y="376985"/>
                  <a:pt x="1524561" y="377100"/>
                  <a:pt x="1524942" y="377176"/>
                </a:cubicBezTo>
                <a:cubicBezTo>
                  <a:pt x="1525323" y="377252"/>
                  <a:pt x="1525665" y="376985"/>
                  <a:pt x="1525970" y="376376"/>
                </a:cubicBezTo>
                <a:lnTo>
                  <a:pt x="1526011" y="376329"/>
                </a:lnTo>
                <a:lnTo>
                  <a:pt x="1525285" y="376147"/>
                </a:lnTo>
                <a:cubicBezTo>
                  <a:pt x="1524980" y="376147"/>
                  <a:pt x="1524599" y="376071"/>
                  <a:pt x="1524142" y="375919"/>
                </a:cubicBezTo>
                <a:close/>
                <a:moveTo>
                  <a:pt x="1476821" y="375919"/>
                </a:moveTo>
                <a:cubicBezTo>
                  <a:pt x="1476364" y="375919"/>
                  <a:pt x="1476059" y="375995"/>
                  <a:pt x="1475907" y="376147"/>
                </a:cubicBezTo>
                <a:cubicBezTo>
                  <a:pt x="1475907" y="376604"/>
                  <a:pt x="1475831" y="377214"/>
                  <a:pt x="1475678" y="377976"/>
                </a:cubicBezTo>
                <a:cubicBezTo>
                  <a:pt x="1476440" y="377214"/>
                  <a:pt x="1476821" y="376833"/>
                  <a:pt x="1476821" y="376833"/>
                </a:cubicBezTo>
                <a:cubicBezTo>
                  <a:pt x="1476974" y="376528"/>
                  <a:pt x="1477012" y="376338"/>
                  <a:pt x="1476936" y="376261"/>
                </a:cubicBezTo>
                <a:cubicBezTo>
                  <a:pt x="1476859" y="376185"/>
                  <a:pt x="1476821" y="376071"/>
                  <a:pt x="1476821" y="375919"/>
                </a:cubicBezTo>
                <a:close/>
                <a:moveTo>
                  <a:pt x="1382790" y="375919"/>
                </a:moveTo>
                <a:cubicBezTo>
                  <a:pt x="1382638" y="375919"/>
                  <a:pt x="1382562" y="375995"/>
                  <a:pt x="1382562" y="376147"/>
                </a:cubicBezTo>
                <a:lnTo>
                  <a:pt x="1382790" y="376147"/>
                </a:lnTo>
                <a:lnTo>
                  <a:pt x="1383019" y="376147"/>
                </a:lnTo>
                <a:cubicBezTo>
                  <a:pt x="1382867" y="375995"/>
                  <a:pt x="1382790" y="375919"/>
                  <a:pt x="1382790" y="375919"/>
                </a:cubicBezTo>
                <a:close/>
                <a:moveTo>
                  <a:pt x="1346215" y="375919"/>
                </a:moveTo>
                <a:cubicBezTo>
                  <a:pt x="1346367" y="376223"/>
                  <a:pt x="1346405" y="376452"/>
                  <a:pt x="1346329" y="376604"/>
                </a:cubicBezTo>
                <a:cubicBezTo>
                  <a:pt x="1346253" y="376757"/>
                  <a:pt x="1346291" y="376985"/>
                  <a:pt x="1346443" y="377290"/>
                </a:cubicBezTo>
                <a:lnTo>
                  <a:pt x="1347847" y="376939"/>
                </a:lnTo>
                <a:close/>
                <a:moveTo>
                  <a:pt x="1342786" y="375919"/>
                </a:moveTo>
                <a:cubicBezTo>
                  <a:pt x="1342786" y="376223"/>
                  <a:pt x="1342709" y="376414"/>
                  <a:pt x="1342557" y="376490"/>
                </a:cubicBezTo>
                <a:cubicBezTo>
                  <a:pt x="1342405" y="376566"/>
                  <a:pt x="1342328" y="376757"/>
                  <a:pt x="1342328" y="377062"/>
                </a:cubicBezTo>
                <a:lnTo>
                  <a:pt x="1342557" y="377290"/>
                </a:lnTo>
                <a:cubicBezTo>
                  <a:pt x="1342709" y="376985"/>
                  <a:pt x="1343014" y="376604"/>
                  <a:pt x="1343471" y="376147"/>
                </a:cubicBezTo>
                <a:cubicBezTo>
                  <a:pt x="1343319" y="376147"/>
                  <a:pt x="1343205" y="376109"/>
                  <a:pt x="1343128" y="376033"/>
                </a:cubicBezTo>
                <a:cubicBezTo>
                  <a:pt x="1343052" y="375957"/>
                  <a:pt x="1342938" y="375919"/>
                  <a:pt x="1342786" y="375919"/>
                </a:cubicBezTo>
                <a:close/>
                <a:moveTo>
                  <a:pt x="1275348" y="375919"/>
                </a:moveTo>
                <a:cubicBezTo>
                  <a:pt x="1274891" y="377290"/>
                  <a:pt x="1275272" y="377976"/>
                  <a:pt x="1276491" y="377976"/>
                </a:cubicBezTo>
                <a:cubicBezTo>
                  <a:pt x="1276339" y="377519"/>
                  <a:pt x="1276187" y="377138"/>
                  <a:pt x="1276034" y="376833"/>
                </a:cubicBezTo>
                <a:cubicBezTo>
                  <a:pt x="1275882" y="376528"/>
                  <a:pt x="1275653" y="376223"/>
                  <a:pt x="1275348" y="375919"/>
                </a:cubicBezTo>
                <a:close/>
                <a:moveTo>
                  <a:pt x="898311" y="375919"/>
                </a:moveTo>
                <a:lnTo>
                  <a:pt x="898311" y="377519"/>
                </a:lnTo>
                <a:cubicBezTo>
                  <a:pt x="898920" y="377519"/>
                  <a:pt x="899492" y="377481"/>
                  <a:pt x="900025" y="377404"/>
                </a:cubicBezTo>
                <a:cubicBezTo>
                  <a:pt x="900559" y="377328"/>
                  <a:pt x="900902" y="376909"/>
                  <a:pt x="901054" y="376147"/>
                </a:cubicBezTo>
                <a:cubicBezTo>
                  <a:pt x="900597" y="376147"/>
                  <a:pt x="900178" y="376109"/>
                  <a:pt x="899797" y="376033"/>
                </a:cubicBezTo>
                <a:cubicBezTo>
                  <a:pt x="899416" y="375957"/>
                  <a:pt x="898920" y="375919"/>
                  <a:pt x="898311" y="375919"/>
                </a:cubicBezTo>
                <a:close/>
                <a:moveTo>
                  <a:pt x="764199" y="375919"/>
                </a:moveTo>
                <a:cubicBezTo>
                  <a:pt x="763894" y="376071"/>
                  <a:pt x="763742" y="376147"/>
                  <a:pt x="763742" y="376147"/>
                </a:cubicBezTo>
                <a:cubicBezTo>
                  <a:pt x="763894" y="376300"/>
                  <a:pt x="763970" y="376604"/>
                  <a:pt x="763970" y="377062"/>
                </a:cubicBezTo>
                <a:cubicBezTo>
                  <a:pt x="764123" y="377214"/>
                  <a:pt x="764199" y="377443"/>
                  <a:pt x="764199" y="377747"/>
                </a:cubicBezTo>
                <a:cubicBezTo>
                  <a:pt x="764199" y="378052"/>
                  <a:pt x="764351" y="378357"/>
                  <a:pt x="764656" y="378662"/>
                </a:cubicBezTo>
                <a:cubicBezTo>
                  <a:pt x="765570" y="377747"/>
                  <a:pt x="766714" y="376909"/>
                  <a:pt x="768085" y="376147"/>
                </a:cubicBezTo>
                <a:cubicBezTo>
                  <a:pt x="767628" y="376147"/>
                  <a:pt x="767285" y="376109"/>
                  <a:pt x="767057" y="376033"/>
                </a:cubicBezTo>
                <a:cubicBezTo>
                  <a:pt x="766828" y="375957"/>
                  <a:pt x="766637" y="375919"/>
                  <a:pt x="766485" y="375919"/>
                </a:cubicBezTo>
                <a:cubicBezTo>
                  <a:pt x="766180" y="376071"/>
                  <a:pt x="765799" y="376223"/>
                  <a:pt x="765342" y="376376"/>
                </a:cubicBezTo>
                <a:cubicBezTo>
                  <a:pt x="764885" y="376528"/>
                  <a:pt x="764504" y="376681"/>
                  <a:pt x="764199" y="376833"/>
                </a:cubicBezTo>
                <a:cubicBezTo>
                  <a:pt x="764199" y="376833"/>
                  <a:pt x="764199" y="376528"/>
                  <a:pt x="764199" y="375919"/>
                </a:cubicBezTo>
                <a:close/>
                <a:moveTo>
                  <a:pt x="752083" y="375919"/>
                </a:moveTo>
                <a:cubicBezTo>
                  <a:pt x="751321" y="377290"/>
                  <a:pt x="751778" y="377976"/>
                  <a:pt x="753455" y="377976"/>
                </a:cubicBezTo>
                <a:cubicBezTo>
                  <a:pt x="753302" y="377519"/>
                  <a:pt x="753074" y="377138"/>
                  <a:pt x="752769" y="376833"/>
                </a:cubicBezTo>
                <a:cubicBezTo>
                  <a:pt x="752464" y="376528"/>
                  <a:pt x="752235" y="376223"/>
                  <a:pt x="752083" y="375919"/>
                </a:cubicBezTo>
                <a:close/>
                <a:moveTo>
                  <a:pt x="733567" y="375919"/>
                </a:moveTo>
                <a:cubicBezTo>
                  <a:pt x="733414" y="376071"/>
                  <a:pt x="733338" y="376185"/>
                  <a:pt x="733338" y="376261"/>
                </a:cubicBezTo>
                <a:cubicBezTo>
                  <a:pt x="733338" y="376338"/>
                  <a:pt x="733186" y="376528"/>
                  <a:pt x="732881" y="376833"/>
                </a:cubicBezTo>
                <a:cubicBezTo>
                  <a:pt x="733490" y="376985"/>
                  <a:pt x="733986" y="377100"/>
                  <a:pt x="734367" y="377176"/>
                </a:cubicBezTo>
                <a:cubicBezTo>
                  <a:pt x="734748" y="377252"/>
                  <a:pt x="735090" y="376985"/>
                  <a:pt x="735395" y="376376"/>
                </a:cubicBezTo>
                <a:lnTo>
                  <a:pt x="735436" y="376329"/>
                </a:lnTo>
                <a:lnTo>
                  <a:pt x="734709" y="376147"/>
                </a:lnTo>
                <a:cubicBezTo>
                  <a:pt x="734405" y="376147"/>
                  <a:pt x="734024" y="376071"/>
                  <a:pt x="733567" y="375919"/>
                </a:cubicBezTo>
                <a:close/>
                <a:moveTo>
                  <a:pt x="686246" y="375919"/>
                </a:moveTo>
                <a:cubicBezTo>
                  <a:pt x="685789" y="375919"/>
                  <a:pt x="685484" y="375995"/>
                  <a:pt x="685332" y="376147"/>
                </a:cubicBezTo>
                <a:cubicBezTo>
                  <a:pt x="685332" y="376604"/>
                  <a:pt x="685256" y="377214"/>
                  <a:pt x="685103" y="377976"/>
                </a:cubicBezTo>
                <a:cubicBezTo>
                  <a:pt x="685865" y="377214"/>
                  <a:pt x="686246" y="376833"/>
                  <a:pt x="686246" y="376833"/>
                </a:cubicBezTo>
                <a:cubicBezTo>
                  <a:pt x="686399" y="376528"/>
                  <a:pt x="686437" y="376338"/>
                  <a:pt x="686361" y="376261"/>
                </a:cubicBezTo>
                <a:cubicBezTo>
                  <a:pt x="686284" y="376185"/>
                  <a:pt x="686246" y="376071"/>
                  <a:pt x="686246" y="375919"/>
                </a:cubicBezTo>
                <a:close/>
                <a:moveTo>
                  <a:pt x="565850" y="375919"/>
                </a:moveTo>
                <a:cubicBezTo>
                  <a:pt x="565698" y="375919"/>
                  <a:pt x="565622" y="375995"/>
                  <a:pt x="565622" y="376147"/>
                </a:cubicBezTo>
                <a:cubicBezTo>
                  <a:pt x="565469" y="376452"/>
                  <a:pt x="565393" y="376604"/>
                  <a:pt x="565393" y="376604"/>
                </a:cubicBezTo>
                <a:cubicBezTo>
                  <a:pt x="565698" y="376909"/>
                  <a:pt x="565965" y="377100"/>
                  <a:pt x="566193" y="377176"/>
                </a:cubicBezTo>
                <a:cubicBezTo>
                  <a:pt x="566422" y="377252"/>
                  <a:pt x="566917" y="377138"/>
                  <a:pt x="567679" y="376833"/>
                </a:cubicBezTo>
                <a:cubicBezTo>
                  <a:pt x="567374" y="376528"/>
                  <a:pt x="566765" y="376223"/>
                  <a:pt x="565850" y="375919"/>
                </a:cubicBezTo>
                <a:close/>
                <a:moveTo>
                  <a:pt x="449340" y="375919"/>
                </a:moveTo>
                <a:cubicBezTo>
                  <a:pt x="449188" y="375919"/>
                  <a:pt x="449112" y="375995"/>
                  <a:pt x="449112" y="376147"/>
                </a:cubicBezTo>
                <a:lnTo>
                  <a:pt x="449340" y="376147"/>
                </a:lnTo>
                <a:lnTo>
                  <a:pt x="449569" y="376147"/>
                </a:lnTo>
                <a:cubicBezTo>
                  <a:pt x="449417" y="375995"/>
                  <a:pt x="449340" y="375919"/>
                  <a:pt x="449340" y="375919"/>
                </a:cubicBezTo>
                <a:close/>
                <a:moveTo>
                  <a:pt x="412764" y="375919"/>
                </a:moveTo>
                <a:cubicBezTo>
                  <a:pt x="412917" y="376223"/>
                  <a:pt x="412955" y="376452"/>
                  <a:pt x="412879" y="376604"/>
                </a:cubicBezTo>
                <a:cubicBezTo>
                  <a:pt x="412803" y="376757"/>
                  <a:pt x="412841" y="376985"/>
                  <a:pt x="412993" y="377290"/>
                </a:cubicBezTo>
                <a:lnTo>
                  <a:pt x="414397" y="376939"/>
                </a:lnTo>
                <a:close/>
                <a:moveTo>
                  <a:pt x="409336" y="375919"/>
                </a:moveTo>
                <a:cubicBezTo>
                  <a:pt x="409336" y="376223"/>
                  <a:pt x="409259" y="376414"/>
                  <a:pt x="409107" y="376490"/>
                </a:cubicBezTo>
                <a:cubicBezTo>
                  <a:pt x="408955" y="376566"/>
                  <a:pt x="408878" y="376757"/>
                  <a:pt x="408878" y="377062"/>
                </a:cubicBezTo>
                <a:lnTo>
                  <a:pt x="409107" y="377290"/>
                </a:lnTo>
                <a:cubicBezTo>
                  <a:pt x="409259" y="376985"/>
                  <a:pt x="409564" y="376604"/>
                  <a:pt x="410021" y="376147"/>
                </a:cubicBezTo>
                <a:cubicBezTo>
                  <a:pt x="409869" y="376147"/>
                  <a:pt x="409755" y="376109"/>
                  <a:pt x="409678" y="376033"/>
                </a:cubicBezTo>
                <a:cubicBezTo>
                  <a:pt x="409602" y="375957"/>
                  <a:pt x="409488" y="375919"/>
                  <a:pt x="409336" y="375919"/>
                </a:cubicBezTo>
                <a:close/>
                <a:moveTo>
                  <a:pt x="341898" y="375919"/>
                </a:moveTo>
                <a:cubicBezTo>
                  <a:pt x="341441" y="377290"/>
                  <a:pt x="341822" y="377976"/>
                  <a:pt x="343041" y="377976"/>
                </a:cubicBezTo>
                <a:cubicBezTo>
                  <a:pt x="342889" y="377519"/>
                  <a:pt x="342737" y="377138"/>
                  <a:pt x="342584" y="376833"/>
                </a:cubicBezTo>
                <a:cubicBezTo>
                  <a:pt x="342432" y="376528"/>
                  <a:pt x="342203" y="376223"/>
                  <a:pt x="341898" y="375919"/>
                </a:cubicBezTo>
                <a:close/>
                <a:moveTo>
                  <a:pt x="133644" y="375919"/>
                </a:moveTo>
                <a:lnTo>
                  <a:pt x="133415" y="376147"/>
                </a:lnTo>
                <a:lnTo>
                  <a:pt x="133873" y="376147"/>
                </a:lnTo>
                <a:lnTo>
                  <a:pt x="133873" y="375919"/>
                </a:lnTo>
                <a:close/>
                <a:moveTo>
                  <a:pt x="26126" y="375919"/>
                </a:moveTo>
                <a:cubicBezTo>
                  <a:pt x="25821" y="376528"/>
                  <a:pt x="25669" y="376833"/>
                  <a:pt x="25669" y="376833"/>
                </a:cubicBezTo>
                <a:cubicBezTo>
                  <a:pt x="25059" y="376833"/>
                  <a:pt x="24145" y="376681"/>
                  <a:pt x="22925" y="376376"/>
                </a:cubicBezTo>
                <a:lnTo>
                  <a:pt x="22297" y="378681"/>
                </a:lnTo>
                <a:lnTo>
                  <a:pt x="22925" y="378890"/>
                </a:lnTo>
                <a:cubicBezTo>
                  <a:pt x="23230" y="378738"/>
                  <a:pt x="23497" y="378586"/>
                  <a:pt x="23725" y="378433"/>
                </a:cubicBezTo>
                <a:cubicBezTo>
                  <a:pt x="23954" y="378281"/>
                  <a:pt x="24221" y="378205"/>
                  <a:pt x="24525" y="378205"/>
                </a:cubicBezTo>
                <a:cubicBezTo>
                  <a:pt x="25288" y="377900"/>
                  <a:pt x="25669" y="377443"/>
                  <a:pt x="25669" y="376833"/>
                </a:cubicBezTo>
                <a:cubicBezTo>
                  <a:pt x="25821" y="376833"/>
                  <a:pt x="25973" y="376871"/>
                  <a:pt x="26126" y="376947"/>
                </a:cubicBezTo>
                <a:cubicBezTo>
                  <a:pt x="26278" y="377023"/>
                  <a:pt x="26583" y="377138"/>
                  <a:pt x="27040" y="377290"/>
                </a:cubicBezTo>
                <a:cubicBezTo>
                  <a:pt x="26735" y="376985"/>
                  <a:pt x="26545" y="376757"/>
                  <a:pt x="26469" y="376604"/>
                </a:cubicBezTo>
                <a:cubicBezTo>
                  <a:pt x="26392" y="376452"/>
                  <a:pt x="26278" y="376223"/>
                  <a:pt x="26126" y="375919"/>
                </a:cubicBezTo>
                <a:close/>
                <a:moveTo>
                  <a:pt x="1662178" y="375880"/>
                </a:moveTo>
                <a:lnTo>
                  <a:pt x="1661987" y="376833"/>
                </a:lnTo>
                <a:cubicBezTo>
                  <a:pt x="1660921" y="376223"/>
                  <a:pt x="1660082" y="376452"/>
                  <a:pt x="1659473" y="377519"/>
                </a:cubicBezTo>
                <a:cubicBezTo>
                  <a:pt x="1659777" y="377824"/>
                  <a:pt x="1660159" y="378052"/>
                  <a:pt x="1660616" y="378205"/>
                </a:cubicBezTo>
                <a:cubicBezTo>
                  <a:pt x="1661073" y="378357"/>
                  <a:pt x="1661378" y="378738"/>
                  <a:pt x="1661530" y="379348"/>
                </a:cubicBezTo>
                <a:cubicBezTo>
                  <a:pt x="1660921" y="379652"/>
                  <a:pt x="1660616" y="379805"/>
                  <a:pt x="1660616" y="379805"/>
                </a:cubicBezTo>
                <a:cubicBezTo>
                  <a:pt x="1660921" y="380110"/>
                  <a:pt x="1661111" y="380414"/>
                  <a:pt x="1661187" y="380719"/>
                </a:cubicBezTo>
                <a:cubicBezTo>
                  <a:pt x="1661263" y="381024"/>
                  <a:pt x="1661454" y="381329"/>
                  <a:pt x="1661759" y="381634"/>
                </a:cubicBezTo>
                <a:cubicBezTo>
                  <a:pt x="1662216" y="381634"/>
                  <a:pt x="1662597" y="381557"/>
                  <a:pt x="1662902" y="381405"/>
                </a:cubicBezTo>
                <a:cubicBezTo>
                  <a:pt x="1662597" y="380948"/>
                  <a:pt x="1662330" y="380567"/>
                  <a:pt x="1662102" y="380262"/>
                </a:cubicBezTo>
                <a:cubicBezTo>
                  <a:pt x="1661873" y="379957"/>
                  <a:pt x="1661682" y="379652"/>
                  <a:pt x="1661530" y="379348"/>
                </a:cubicBezTo>
                <a:cubicBezTo>
                  <a:pt x="1661835" y="379195"/>
                  <a:pt x="1662064" y="379081"/>
                  <a:pt x="1662216" y="379005"/>
                </a:cubicBezTo>
                <a:lnTo>
                  <a:pt x="1662648" y="378789"/>
                </a:lnTo>
                <a:lnTo>
                  <a:pt x="1662216" y="377062"/>
                </a:lnTo>
                <a:cubicBezTo>
                  <a:pt x="1662368" y="376909"/>
                  <a:pt x="1662521" y="376833"/>
                  <a:pt x="1662673" y="376833"/>
                </a:cubicBezTo>
                <a:cubicBezTo>
                  <a:pt x="1662825" y="376833"/>
                  <a:pt x="1663054" y="376681"/>
                  <a:pt x="1663359" y="376376"/>
                </a:cubicBezTo>
                <a:cubicBezTo>
                  <a:pt x="1662749" y="376071"/>
                  <a:pt x="1662368" y="375919"/>
                  <a:pt x="1662216" y="375919"/>
                </a:cubicBezTo>
                <a:close/>
                <a:moveTo>
                  <a:pt x="90553" y="375880"/>
                </a:moveTo>
                <a:lnTo>
                  <a:pt x="90362" y="376833"/>
                </a:lnTo>
                <a:cubicBezTo>
                  <a:pt x="89295" y="376223"/>
                  <a:pt x="88457" y="376452"/>
                  <a:pt x="87848" y="377519"/>
                </a:cubicBezTo>
                <a:cubicBezTo>
                  <a:pt x="88152" y="377824"/>
                  <a:pt x="88533" y="378052"/>
                  <a:pt x="88991" y="378205"/>
                </a:cubicBezTo>
                <a:cubicBezTo>
                  <a:pt x="89448" y="378357"/>
                  <a:pt x="89753" y="378738"/>
                  <a:pt x="89905" y="379348"/>
                </a:cubicBezTo>
                <a:cubicBezTo>
                  <a:pt x="89295" y="379652"/>
                  <a:pt x="88991" y="379805"/>
                  <a:pt x="88991" y="379805"/>
                </a:cubicBezTo>
                <a:cubicBezTo>
                  <a:pt x="89295" y="380110"/>
                  <a:pt x="89486" y="380414"/>
                  <a:pt x="89562" y="380719"/>
                </a:cubicBezTo>
                <a:cubicBezTo>
                  <a:pt x="89638" y="381024"/>
                  <a:pt x="89829" y="381329"/>
                  <a:pt x="90134" y="381634"/>
                </a:cubicBezTo>
                <a:cubicBezTo>
                  <a:pt x="90591" y="381634"/>
                  <a:pt x="90972" y="381557"/>
                  <a:pt x="91277" y="381405"/>
                </a:cubicBezTo>
                <a:cubicBezTo>
                  <a:pt x="90972" y="380948"/>
                  <a:pt x="90705" y="380567"/>
                  <a:pt x="90477" y="380262"/>
                </a:cubicBezTo>
                <a:cubicBezTo>
                  <a:pt x="90248" y="379957"/>
                  <a:pt x="90058" y="379652"/>
                  <a:pt x="89905" y="379348"/>
                </a:cubicBezTo>
                <a:cubicBezTo>
                  <a:pt x="90210" y="379195"/>
                  <a:pt x="90438" y="379081"/>
                  <a:pt x="90591" y="379005"/>
                </a:cubicBezTo>
                <a:lnTo>
                  <a:pt x="91023" y="378789"/>
                </a:lnTo>
                <a:lnTo>
                  <a:pt x="90591" y="377062"/>
                </a:lnTo>
                <a:cubicBezTo>
                  <a:pt x="90743" y="376909"/>
                  <a:pt x="90896" y="376833"/>
                  <a:pt x="91048" y="376833"/>
                </a:cubicBezTo>
                <a:cubicBezTo>
                  <a:pt x="91201" y="376833"/>
                  <a:pt x="91429" y="376681"/>
                  <a:pt x="91734" y="376376"/>
                </a:cubicBezTo>
                <a:cubicBezTo>
                  <a:pt x="91124" y="376071"/>
                  <a:pt x="90743" y="375919"/>
                  <a:pt x="90591" y="375919"/>
                </a:cubicBezTo>
                <a:close/>
                <a:moveTo>
                  <a:pt x="992649" y="375875"/>
                </a:moveTo>
                <a:lnTo>
                  <a:pt x="992494" y="376261"/>
                </a:lnTo>
                <a:cubicBezTo>
                  <a:pt x="992494" y="376338"/>
                  <a:pt x="992342" y="376528"/>
                  <a:pt x="992037" y="376833"/>
                </a:cubicBezTo>
                <a:cubicBezTo>
                  <a:pt x="992494" y="376681"/>
                  <a:pt x="992837" y="376528"/>
                  <a:pt x="993066" y="376376"/>
                </a:cubicBezTo>
                <a:close/>
                <a:moveTo>
                  <a:pt x="1043700" y="375690"/>
                </a:moveTo>
                <a:cubicBezTo>
                  <a:pt x="1043548" y="376452"/>
                  <a:pt x="1043434" y="377100"/>
                  <a:pt x="1043358" y="377633"/>
                </a:cubicBezTo>
                <a:cubicBezTo>
                  <a:pt x="1043281" y="378166"/>
                  <a:pt x="1043167" y="378814"/>
                  <a:pt x="1043015" y="379576"/>
                </a:cubicBezTo>
                <a:cubicBezTo>
                  <a:pt x="1043624" y="379119"/>
                  <a:pt x="1044081" y="378700"/>
                  <a:pt x="1044386" y="378319"/>
                </a:cubicBezTo>
                <a:cubicBezTo>
                  <a:pt x="1044691" y="377938"/>
                  <a:pt x="1045072" y="377519"/>
                  <a:pt x="1045529" y="377062"/>
                </a:cubicBezTo>
                <a:cubicBezTo>
                  <a:pt x="1045224" y="376757"/>
                  <a:pt x="1044958" y="376528"/>
                  <a:pt x="1044729" y="376376"/>
                </a:cubicBezTo>
                <a:cubicBezTo>
                  <a:pt x="1044501" y="376223"/>
                  <a:pt x="1044158" y="375995"/>
                  <a:pt x="1043700" y="375690"/>
                </a:cubicBezTo>
                <a:close/>
                <a:moveTo>
                  <a:pt x="241391" y="375690"/>
                </a:moveTo>
                <a:cubicBezTo>
                  <a:pt x="241238" y="375995"/>
                  <a:pt x="240934" y="376376"/>
                  <a:pt x="240476" y="376833"/>
                </a:cubicBezTo>
                <a:cubicBezTo>
                  <a:pt x="241086" y="377138"/>
                  <a:pt x="241467" y="377366"/>
                  <a:pt x="241619" y="377519"/>
                </a:cubicBezTo>
                <a:cubicBezTo>
                  <a:pt x="241314" y="377824"/>
                  <a:pt x="241162" y="378014"/>
                  <a:pt x="241162" y="378090"/>
                </a:cubicBezTo>
                <a:cubicBezTo>
                  <a:pt x="241162" y="378166"/>
                  <a:pt x="241010" y="378357"/>
                  <a:pt x="240705" y="378662"/>
                </a:cubicBezTo>
                <a:lnTo>
                  <a:pt x="241734" y="378662"/>
                </a:lnTo>
                <a:lnTo>
                  <a:pt x="242076" y="377976"/>
                </a:lnTo>
                <a:cubicBezTo>
                  <a:pt x="242229" y="377671"/>
                  <a:pt x="242076" y="377519"/>
                  <a:pt x="241619" y="377519"/>
                </a:cubicBezTo>
                <a:cubicBezTo>
                  <a:pt x="241924" y="377214"/>
                  <a:pt x="242534" y="376833"/>
                  <a:pt x="243448" y="376376"/>
                </a:cubicBezTo>
                <a:cubicBezTo>
                  <a:pt x="242991" y="376223"/>
                  <a:pt x="242610" y="376109"/>
                  <a:pt x="242305" y="376033"/>
                </a:cubicBezTo>
                <a:cubicBezTo>
                  <a:pt x="242000" y="375957"/>
                  <a:pt x="241695" y="375842"/>
                  <a:pt x="241391" y="375690"/>
                </a:cubicBezTo>
                <a:close/>
                <a:moveTo>
                  <a:pt x="1941336" y="375461"/>
                </a:moveTo>
                <a:cubicBezTo>
                  <a:pt x="1941336" y="375614"/>
                  <a:pt x="1941336" y="375690"/>
                  <a:pt x="1941336" y="375690"/>
                </a:cubicBezTo>
                <a:lnTo>
                  <a:pt x="1941794" y="375461"/>
                </a:lnTo>
                <a:close/>
                <a:moveTo>
                  <a:pt x="1769734" y="375461"/>
                </a:moveTo>
                <a:cubicBezTo>
                  <a:pt x="1769429" y="375614"/>
                  <a:pt x="1769124" y="375842"/>
                  <a:pt x="1768820" y="376147"/>
                </a:cubicBezTo>
                <a:cubicBezTo>
                  <a:pt x="1768972" y="376147"/>
                  <a:pt x="1769048" y="376185"/>
                  <a:pt x="1769048" y="376261"/>
                </a:cubicBezTo>
                <a:cubicBezTo>
                  <a:pt x="1769048" y="376338"/>
                  <a:pt x="1769124" y="376376"/>
                  <a:pt x="1769277" y="376376"/>
                </a:cubicBezTo>
                <a:cubicBezTo>
                  <a:pt x="1769277" y="376223"/>
                  <a:pt x="1769429" y="375995"/>
                  <a:pt x="1769734" y="375690"/>
                </a:cubicBezTo>
                <a:cubicBezTo>
                  <a:pt x="1769582" y="375690"/>
                  <a:pt x="1769582" y="375614"/>
                  <a:pt x="1769734" y="375461"/>
                </a:cubicBezTo>
                <a:close/>
                <a:moveTo>
                  <a:pt x="1379361" y="375461"/>
                </a:moveTo>
                <a:cubicBezTo>
                  <a:pt x="1379361" y="375614"/>
                  <a:pt x="1379361" y="375690"/>
                  <a:pt x="1379361" y="375690"/>
                </a:cubicBezTo>
                <a:lnTo>
                  <a:pt x="1379819" y="375461"/>
                </a:lnTo>
                <a:close/>
                <a:moveTo>
                  <a:pt x="1096964" y="375461"/>
                </a:moveTo>
                <a:cubicBezTo>
                  <a:pt x="1096659" y="375614"/>
                  <a:pt x="1096507" y="375842"/>
                  <a:pt x="1096507" y="376147"/>
                </a:cubicBezTo>
                <a:cubicBezTo>
                  <a:pt x="1096812" y="376300"/>
                  <a:pt x="1097079" y="376376"/>
                  <a:pt x="1097307" y="376376"/>
                </a:cubicBezTo>
                <a:cubicBezTo>
                  <a:pt x="1097536" y="376376"/>
                  <a:pt x="1097726" y="376452"/>
                  <a:pt x="1097879" y="376604"/>
                </a:cubicBezTo>
                <a:cubicBezTo>
                  <a:pt x="1098183" y="376452"/>
                  <a:pt x="1098336" y="376300"/>
                  <a:pt x="1098336" y="376147"/>
                </a:cubicBezTo>
                <a:cubicBezTo>
                  <a:pt x="1098031" y="375995"/>
                  <a:pt x="1097764" y="375880"/>
                  <a:pt x="1097536" y="375804"/>
                </a:cubicBezTo>
                <a:cubicBezTo>
                  <a:pt x="1097307" y="375728"/>
                  <a:pt x="1097117" y="375614"/>
                  <a:pt x="1096964" y="375461"/>
                </a:cubicBezTo>
                <a:close/>
                <a:moveTo>
                  <a:pt x="636259" y="375461"/>
                </a:moveTo>
                <a:cubicBezTo>
                  <a:pt x="635954" y="375614"/>
                  <a:pt x="635650" y="375842"/>
                  <a:pt x="635345" y="376147"/>
                </a:cubicBezTo>
                <a:cubicBezTo>
                  <a:pt x="635497" y="376147"/>
                  <a:pt x="635573" y="376185"/>
                  <a:pt x="635573" y="376261"/>
                </a:cubicBezTo>
                <a:cubicBezTo>
                  <a:pt x="635573" y="376338"/>
                  <a:pt x="635650" y="376376"/>
                  <a:pt x="635802" y="376376"/>
                </a:cubicBezTo>
                <a:cubicBezTo>
                  <a:pt x="635802" y="376223"/>
                  <a:pt x="635954" y="375995"/>
                  <a:pt x="636259" y="375690"/>
                </a:cubicBezTo>
                <a:cubicBezTo>
                  <a:pt x="636107" y="375690"/>
                  <a:pt x="636107" y="375614"/>
                  <a:pt x="636259" y="375461"/>
                </a:cubicBezTo>
                <a:close/>
                <a:moveTo>
                  <a:pt x="445912" y="375461"/>
                </a:moveTo>
                <a:cubicBezTo>
                  <a:pt x="445912" y="375614"/>
                  <a:pt x="445912" y="375690"/>
                  <a:pt x="445912" y="375690"/>
                </a:cubicBezTo>
                <a:lnTo>
                  <a:pt x="446369" y="375461"/>
                </a:lnTo>
                <a:close/>
                <a:moveTo>
                  <a:pt x="288711" y="375461"/>
                </a:moveTo>
                <a:lnTo>
                  <a:pt x="288254" y="375919"/>
                </a:lnTo>
                <a:lnTo>
                  <a:pt x="289625" y="376604"/>
                </a:lnTo>
                <a:cubicBezTo>
                  <a:pt x="289778" y="376452"/>
                  <a:pt x="289854" y="376300"/>
                  <a:pt x="289854" y="376147"/>
                </a:cubicBezTo>
                <a:cubicBezTo>
                  <a:pt x="289244" y="375842"/>
                  <a:pt x="288863" y="375614"/>
                  <a:pt x="288711" y="375461"/>
                </a:cubicBezTo>
                <a:close/>
                <a:moveTo>
                  <a:pt x="135473" y="375461"/>
                </a:moveTo>
                <a:cubicBezTo>
                  <a:pt x="135168" y="375766"/>
                  <a:pt x="134863" y="376109"/>
                  <a:pt x="134558" y="376490"/>
                </a:cubicBezTo>
                <a:cubicBezTo>
                  <a:pt x="134253" y="376871"/>
                  <a:pt x="133796" y="377443"/>
                  <a:pt x="133187" y="378205"/>
                </a:cubicBezTo>
                <a:cubicBezTo>
                  <a:pt x="134406" y="377747"/>
                  <a:pt x="135320" y="377328"/>
                  <a:pt x="135930" y="376947"/>
                </a:cubicBezTo>
                <a:cubicBezTo>
                  <a:pt x="136540" y="376566"/>
                  <a:pt x="137225" y="376071"/>
                  <a:pt x="137987" y="375461"/>
                </a:cubicBezTo>
                <a:close/>
                <a:moveTo>
                  <a:pt x="984981" y="375257"/>
                </a:moveTo>
                <a:lnTo>
                  <a:pt x="983350" y="375461"/>
                </a:lnTo>
                <a:cubicBezTo>
                  <a:pt x="983198" y="375766"/>
                  <a:pt x="983121" y="376071"/>
                  <a:pt x="983121" y="376376"/>
                </a:cubicBezTo>
                <a:cubicBezTo>
                  <a:pt x="982359" y="376223"/>
                  <a:pt x="981826" y="376376"/>
                  <a:pt x="981521" y="376833"/>
                </a:cubicBezTo>
                <a:cubicBezTo>
                  <a:pt x="981216" y="377290"/>
                  <a:pt x="980912" y="377824"/>
                  <a:pt x="980607" y="378433"/>
                </a:cubicBezTo>
                <a:cubicBezTo>
                  <a:pt x="981064" y="377976"/>
                  <a:pt x="981559" y="377747"/>
                  <a:pt x="982093" y="377747"/>
                </a:cubicBezTo>
                <a:cubicBezTo>
                  <a:pt x="982626" y="377747"/>
                  <a:pt x="982969" y="377290"/>
                  <a:pt x="983121" y="376376"/>
                </a:cubicBezTo>
                <a:lnTo>
                  <a:pt x="984265" y="376376"/>
                </a:lnTo>
                <a:lnTo>
                  <a:pt x="985687" y="378001"/>
                </a:lnTo>
                <a:lnTo>
                  <a:pt x="985865" y="377290"/>
                </a:lnTo>
                <a:cubicBezTo>
                  <a:pt x="985865" y="376985"/>
                  <a:pt x="985941" y="376681"/>
                  <a:pt x="986093" y="376376"/>
                </a:cubicBezTo>
                <a:cubicBezTo>
                  <a:pt x="985788" y="376071"/>
                  <a:pt x="985598" y="375842"/>
                  <a:pt x="985522" y="375690"/>
                </a:cubicBezTo>
                <a:close/>
                <a:moveTo>
                  <a:pt x="1936765" y="375233"/>
                </a:moveTo>
                <a:cubicBezTo>
                  <a:pt x="1936917" y="375995"/>
                  <a:pt x="1937069" y="376604"/>
                  <a:pt x="1937222" y="377062"/>
                </a:cubicBezTo>
                <a:cubicBezTo>
                  <a:pt x="1937374" y="377519"/>
                  <a:pt x="1937526" y="378052"/>
                  <a:pt x="1937679" y="378662"/>
                </a:cubicBezTo>
                <a:cubicBezTo>
                  <a:pt x="1937831" y="378662"/>
                  <a:pt x="1937907" y="378624"/>
                  <a:pt x="1937907" y="378547"/>
                </a:cubicBezTo>
                <a:cubicBezTo>
                  <a:pt x="1937907" y="378471"/>
                  <a:pt x="1937984" y="378433"/>
                  <a:pt x="1938136" y="378433"/>
                </a:cubicBezTo>
                <a:cubicBezTo>
                  <a:pt x="1938289" y="377976"/>
                  <a:pt x="1938365" y="377519"/>
                  <a:pt x="1938365" y="377062"/>
                </a:cubicBezTo>
                <a:cubicBezTo>
                  <a:pt x="1938365" y="376604"/>
                  <a:pt x="1938441" y="376147"/>
                  <a:pt x="1938593" y="375690"/>
                </a:cubicBezTo>
                <a:cubicBezTo>
                  <a:pt x="1938289" y="375690"/>
                  <a:pt x="1938022" y="375652"/>
                  <a:pt x="1937793" y="375576"/>
                </a:cubicBezTo>
                <a:cubicBezTo>
                  <a:pt x="1937565" y="375499"/>
                  <a:pt x="1937222" y="375385"/>
                  <a:pt x="1936765" y="375233"/>
                </a:cubicBezTo>
                <a:close/>
                <a:moveTo>
                  <a:pt x="1868642" y="375233"/>
                </a:moveTo>
                <a:lnTo>
                  <a:pt x="1868991" y="375287"/>
                </a:lnTo>
                <a:lnTo>
                  <a:pt x="1868642" y="375461"/>
                </a:lnTo>
                <a:close/>
                <a:moveTo>
                  <a:pt x="1489166" y="375233"/>
                </a:moveTo>
                <a:cubicBezTo>
                  <a:pt x="1489013" y="375385"/>
                  <a:pt x="1488823" y="375499"/>
                  <a:pt x="1488594" y="375576"/>
                </a:cubicBezTo>
                <a:cubicBezTo>
                  <a:pt x="1488366" y="375652"/>
                  <a:pt x="1488175" y="375766"/>
                  <a:pt x="1488023" y="375919"/>
                </a:cubicBezTo>
                <a:cubicBezTo>
                  <a:pt x="1488327" y="376833"/>
                  <a:pt x="1488480" y="377671"/>
                  <a:pt x="1488480" y="378433"/>
                </a:cubicBezTo>
                <a:cubicBezTo>
                  <a:pt x="1488480" y="378433"/>
                  <a:pt x="1488480" y="378357"/>
                  <a:pt x="1488480" y="378205"/>
                </a:cubicBezTo>
                <a:cubicBezTo>
                  <a:pt x="1488632" y="378357"/>
                  <a:pt x="1488785" y="378433"/>
                  <a:pt x="1488937" y="378433"/>
                </a:cubicBezTo>
                <a:cubicBezTo>
                  <a:pt x="1489090" y="378433"/>
                  <a:pt x="1489242" y="378509"/>
                  <a:pt x="1489394" y="378662"/>
                </a:cubicBezTo>
                <a:cubicBezTo>
                  <a:pt x="1489394" y="378967"/>
                  <a:pt x="1489547" y="379195"/>
                  <a:pt x="1489852" y="379348"/>
                </a:cubicBezTo>
                <a:cubicBezTo>
                  <a:pt x="1490156" y="379500"/>
                  <a:pt x="1490461" y="379500"/>
                  <a:pt x="1490766" y="379348"/>
                </a:cubicBezTo>
                <a:cubicBezTo>
                  <a:pt x="1490614" y="379652"/>
                  <a:pt x="1490499" y="379843"/>
                  <a:pt x="1490423" y="379919"/>
                </a:cubicBezTo>
                <a:cubicBezTo>
                  <a:pt x="1490347" y="379995"/>
                  <a:pt x="1490232" y="380186"/>
                  <a:pt x="1490080" y="380491"/>
                </a:cubicBezTo>
                <a:lnTo>
                  <a:pt x="1492138" y="380491"/>
                </a:lnTo>
                <a:lnTo>
                  <a:pt x="1492138" y="380033"/>
                </a:lnTo>
                <a:lnTo>
                  <a:pt x="1490766" y="379348"/>
                </a:lnTo>
                <a:lnTo>
                  <a:pt x="1490766" y="378890"/>
                </a:lnTo>
                <a:cubicBezTo>
                  <a:pt x="1491680" y="378433"/>
                  <a:pt x="1491833" y="377595"/>
                  <a:pt x="1491223" y="376376"/>
                </a:cubicBezTo>
                <a:cubicBezTo>
                  <a:pt x="1490918" y="376681"/>
                  <a:pt x="1490766" y="376985"/>
                  <a:pt x="1490766" y="377290"/>
                </a:cubicBezTo>
                <a:cubicBezTo>
                  <a:pt x="1490766" y="377595"/>
                  <a:pt x="1490690" y="377976"/>
                  <a:pt x="1490537" y="378433"/>
                </a:cubicBezTo>
                <a:cubicBezTo>
                  <a:pt x="1490232" y="377824"/>
                  <a:pt x="1490042" y="377290"/>
                  <a:pt x="1489966" y="376833"/>
                </a:cubicBezTo>
                <a:cubicBezTo>
                  <a:pt x="1489890" y="376376"/>
                  <a:pt x="1489699" y="375995"/>
                  <a:pt x="1489394" y="375690"/>
                </a:cubicBezTo>
                <a:cubicBezTo>
                  <a:pt x="1489394" y="375690"/>
                  <a:pt x="1489318" y="375538"/>
                  <a:pt x="1489166" y="375233"/>
                </a:cubicBezTo>
                <a:close/>
                <a:moveTo>
                  <a:pt x="1374790" y="375233"/>
                </a:moveTo>
                <a:cubicBezTo>
                  <a:pt x="1374942" y="375995"/>
                  <a:pt x="1375094" y="376604"/>
                  <a:pt x="1375247" y="377062"/>
                </a:cubicBezTo>
                <a:cubicBezTo>
                  <a:pt x="1375399" y="377519"/>
                  <a:pt x="1375552" y="378052"/>
                  <a:pt x="1375704" y="378662"/>
                </a:cubicBezTo>
                <a:cubicBezTo>
                  <a:pt x="1375856" y="378662"/>
                  <a:pt x="1375932" y="378624"/>
                  <a:pt x="1375932" y="378547"/>
                </a:cubicBezTo>
                <a:cubicBezTo>
                  <a:pt x="1375932" y="378471"/>
                  <a:pt x="1376009" y="378433"/>
                  <a:pt x="1376161" y="378433"/>
                </a:cubicBezTo>
                <a:cubicBezTo>
                  <a:pt x="1376314" y="377976"/>
                  <a:pt x="1376390" y="377519"/>
                  <a:pt x="1376390" y="377062"/>
                </a:cubicBezTo>
                <a:cubicBezTo>
                  <a:pt x="1376390" y="376604"/>
                  <a:pt x="1376466" y="376147"/>
                  <a:pt x="1376618" y="375690"/>
                </a:cubicBezTo>
                <a:cubicBezTo>
                  <a:pt x="1376314" y="375690"/>
                  <a:pt x="1376047" y="375652"/>
                  <a:pt x="1375818" y="375576"/>
                </a:cubicBezTo>
                <a:cubicBezTo>
                  <a:pt x="1375590" y="375499"/>
                  <a:pt x="1375247" y="375385"/>
                  <a:pt x="1374790" y="375233"/>
                </a:cubicBezTo>
                <a:close/>
                <a:moveTo>
                  <a:pt x="1306667" y="375233"/>
                </a:moveTo>
                <a:lnTo>
                  <a:pt x="1307016" y="375287"/>
                </a:lnTo>
                <a:lnTo>
                  <a:pt x="1306667" y="375461"/>
                </a:lnTo>
                <a:close/>
                <a:moveTo>
                  <a:pt x="991808" y="375233"/>
                </a:moveTo>
                <a:cubicBezTo>
                  <a:pt x="991961" y="375385"/>
                  <a:pt x="992113" y="375461"/>
                  <a:pt x="992266" y="375461"/>
                </a:cubicBezTo>
                <a:lnTo>
                  <a:pt x="992540" y="375598"/>
                </a:lnTo>
                <a:lnTo>
                  <a:pt x="992723" y="375233"/>
                </a:lnTo>
                <a:close/>
                <a:moveTo>
                  <a:pt x="912484" y="375233"/>
                </a:moveTo>
                <a:cubicBezTo>
                  <a:pt x="911874" y="375690"/>
                  <a:pt x="911303" y="376071"/>
                  <a:pt x="910770" y="376376"/>
                </a:cubicBezTo>
                <a:cubicBezTo>
                  <a:pt x="910236" y="376681"/>
                  <a:pt x="909969" y="377214"/>
                  <a:pt x="909969" y="377976"/>
                </a:cubicBezTo>
                <a:cubicBezTo>
                  <a:pt x="910274" y="377366"/>
                  <a:pt x="910770" y="376985"/>
                  <a:pt x="911455" y="376833"/>
                </a:cubicBezTo>
                <a:cubicBezTo>
                  <a:pt x="912141" y="376681"/>
                  <a:pt x="912484" y="376147"/>
                  <a:pt x="912484" y="375233"/>
                </a:cubicBezTo>
                <a:close/>
                <a:moveTo>
                  <a:pt x="698591" y="375233"/>
                </a:moveTo>
                <a:cubicBezTo>
                  <a:pt x="698438" y="375385"/>
                  <a:pt x="698248" y="375499"/>
                  <a:pt x="698019" y="375576"/>
                </a:cubicBezTo>
                <a:cubicBezTo>
                  <a:pt x="697791" y="375652"/>
                  <a:pt x="697600" y="375766"/>
                  <a:pt x="697448" y="375919"/>
                </a:cubicBezTo>
                <a:cubicBezTo>
                  <a:pt x="697752" y="376833"/>
                  <a:pt x="697905" y="377671"/>
                  <a:pt x="697905" y="378433"/>
                </a:cubicBezTo>
                <a:cubicBezTo>
                  <a:pt x="697905" y="378433"/>
                  <a:pt x="697905" y="378357"/>
                  <a:pt x="697905" y="378205"/>
                </a:cubicBezTo>
                <a:cubicBezTo>
                  <a:pt x="698057" y="378357"/>
                  <a:pt x="698210" y="378433"/>
                  <a:pt x="698362" y="378433"/>
                </a:cubicBezTo>
                <a:cubicBezTo>
                  <a:pt x="698514" y="378433"/>
                  <a:pt x="698667" y="378509"/>
                  <a:pt x="698819" y="378662"/>
                </a:cubicBezTo>
                <a:cubicBezTo>
                  <a:pt x="698819" y="378967"/>
                  <a:pt x="698972" y="379195"/>
                  <a:pt x="699277" y="379348"/>
                </a:cubicBezTo>
                <a:cubicBezTo>
                  <a:pt x="699581" y="379500"/>
                  <a:pt x="699886" y="379500"/>
                  <a:pt x="700191" y="379348"/>
                </a:cubicBezTo>
                <a:cubicBezTo>
                  <a:pt x="700039" y="379652"/>
                  <a:pt x="699924" y="379843"/>
                  <a:pt x="699848" y="379919"/>
                </a:cubicBezTo>
                <a:cubicBezTo>
                  <a:pt x="699772" y="379995"/>
                  <a:pt x="699658" y="380186"/>
                  <a:pt x="699505" y="380491"/>
                </a:cubicBezTo>
                <a:lnTo>
                  <a:pt x="701563" y="380491"/>
                </a:lnTo>
                <a:lnTo>
                  <a:pt x="701563" y="380033"/>
                </a:lnTo>
                <a:lnTo>
                  <a:pt x="700191" y="379348"/>
                </a:lnTo>
                <a:lnTo>
                  <a:pt x="700191" y="378890"/>
                </a:lnTo>
                <a:cubicBezTo>
                  <a:pt x="701105" y="378433"/>
                  <a:pt x="701258" y="377595"/>
                  <a:pt x="700648" y="376376"/>
                </a:cubicBezTo>
                <a:cubicBezTo>
                  <a:pt x="700343" y="376681"/>
                  <a:pt x="700191" y="376985"/>
                  <a:pt x="700191" y="377290"/>
                </a:cubicBezTo>
                <a:cubicBezTo>
                  <a:pt x="700191" y="377595"/>
                  <a:pt x="700115" y="377976"/>
                  <a:pt x="699962" y="378433"/>
                </a:cubicBezTo>
                <a:cubicBezTo>
                  <a:pt x="699658" y="377824"/>
                  <a:pt x="699467" y="377290"/>
                  <a:pt x="699391" y="376833"/>
                </a:cubicBezTo>
                <a:cubicBezTo>
                  <a:pt x="699315" y="376376"/>
                  <a:pt x="699124" y="375995"/>
                  <a:pt x="698819" y="375690"/>
                </a:cubicBezTo>
                <a:cubicBezTo>
                  <a:pt x="698819" y="375690"/>
                  <a:pt x="698743" y="375538"/>
                  <a:pt x="698591" y="375233"/>
                </a:cubicBezTo>
                <a:close/>
                <a:moveTo>
                  <a:pt x="441340" y="375233"/>
                </a:moveTo>
                <a:cubicBezTo>
                  <a:pt x="441492" y="375995"/>
                  <a:pt x="441644" y="376604"/>
                  <a:pt x="441797" y="377062"/>
                </a:cubicBezTo>
                <a:cubicBezTo>
                  <a:pt x="441949" y="377519"/>
                  <a:pt x="442101" y="378052"/>
                  <a:pt x="442254" y="378662"/>
                </a:cubicBezTo>
                <a:cubicBezTo>
                  <a:pt x="442406" y="378662"/>
                  <a:pt x="442483" y="378624"/>
                  <a:pt x="442483" y="378547"/>
                </a:cubicBezTo>
                <a:cubicBezTo>
                  <a:pt x="442483" y="378471"/>
                  <a:pt x="442559" y="378433"/>
                  <a:pt x="442711" y="378433"/>
                </a:cubicBezTo>
                <a:cubicBezTo>
                  <a:pt x="442863" y="377976"/>
                  <a:pt x="442940" y="377519"/>
                  <a:pt x="442940" y="377062"/>
                </a:cubicBezTo>
                <a:cubicBezTo>
                  <a:pt x="442940" y="376604"/>
                  <a:pt x="443016" y="376147"/>
                  <a:pt x="443168" y="375690"/>
                </a:cubicBezTo>
                <a:cubicBezTo>
                  <a:pt x="442863" y="375690"/>
                  <a:pt x="442597" y="375652"/>
                  <a:pt x="442368" y="375576"/>
                </a:cubicBezTo>
                <a:cubicBezTo>
                  <a:pt x="442140" y="375499"/>
                  <a:pt x="441797" y="375385"/>
                  <a:pt x="441340" y="375233"/>
                </a:cubicBezTo>
                <a:close/>
                <a:moveTo>
                  <a:pt x="373217" y="375233"/>
                </a:moveTo>
                <a:lnTo>
                  <a:pt x="373566" y="375287"/>
                </a:lnTo>
                <a:lnTo>
                  <a:pt x="373217" y="375461"/>
                </a:lnTo>
                <a:close/>
                <a:moveTo>
                  <a:pt x="250763" y="375233"/>
                </a:moveTo>
                <a:cubicBezTo>
                  <a:pt x="250459" y="375538"/>
                  <a:pt x="250230" y="375766"/>
                  <a:pt x="250078" y="375919"/>
                </a:cubicBezTo>
                <a:cubicBezTo>
                  <a:pt x="249925" y="376071"/>
                  <a:pt x="249773" y="376223"/>
                  <a:pt x="249620" y="376376"/>
                </a:cubicBezTo>
                <a:cubicBezTo>
                  <a:pt x="249316" y="376071"/>
                  <a:pt x="249163" y="375766"/>
                  <a:pt x="249163" y="375461"/>
                </a:cubicBezTo>
                <a:cubicBezTo>
                  <a:pt x="249011" y="375461"/>
                  <a:pt x="248782" y="375614"/>
                  <a:pt x="248477" y="375919"/>
                </a:cubicBezTo>
                <a:cubicBezTo>
                  <a:pt x="248630" y="375919"/>
                  <a:pt x="249011" y="376071"/>
                  <a:pt x="249620" y="376376"/>
                </a:cubicBezTo>
                <a:cubicBezTo>
                  <a:pt x="249620" y="376681"/>
                  <a:pt x="249773" y="376985"/>
                  <a:pt x="250078" y="377290"/>
                </a:cubicBezTo>
                <a:cubicBezTo>
                  <a:pt x="250078" y="377290"/>
                  <a:pt x="250459" y="377290"/>
                  <a:pt x="251220" y="377290"/>
                </a:cubicBezTo>
                <a:cubicBezTo>
                  <a:pt x="250916" y="376833"/>
                  <a:pt x="250763" y="376147"/>
                  <a:pt x="250763" y="375233"/>
                </a:cubicBezTo>
                <a:close/>
                <a:moveTo>
                  <a:pt x="160847" y="375233"/>
                </a:moveTo>
                <a:cubicBezTo>
                  <a:pt x="160238" y="375385"/>
                  <a:pt x="159476" y="375461"/>
                  <a:pt x="158561" y="375461"/>
                </a:cubicBezTo>
                <a:lnTo>
                  <a:pt x="158561" y="377519"/>
                </a:lnTo>
                <a:cubicBezTo>
                  <a:pt x="158257" y="377824"/>
                  <a:pt x="157914" y="377938"/>
                  <a:pt x="157533" y="377862"/>
                </a:cubicBezTo>
                <a:cubicBezTo>
                  <a:pt x="157152" y="377785"/>
                  <a:pt x="157037" y="378128"/>
                  <a:pt x="157190" y="378890"/>
                </a:cubicBezTo>
                <a:cubicBezTo>
                  <a:pt x="157495" y="378586"/>
                  <a:pt x="157723" y="378357"/>
                  <a:pt x="157876" y="378205"/>
                </a:cubicBezTo>
                <a:cubicBezTo>
                  <a:pt x="158028" y="378052"/>
                  <a:pt x="158257" y="377824"/>
                  <a:pt x="158561" y="377519"/>
                </a:cubicBezTo>
                <a:cubicBezTo>
                  <a:pt x="158866" y="377214"/>
                  <a:pt x="159209" y="376871"/>
                  <a:pt x="159590" y="376490"/>
                </a:cubicBezTo>
                <a:cubicBezTo>
                  <a:pt x="159971" y="376109"/>
                  <a:pt x="160390" y="375690"/>
                  <a:pt x="160847" y="375233"/>
                </a:cubicBezTo>
                <a:close/>
                <a:moveTo>
                  <a:pt x="1875043" y="375004"/>
                </a:moveTo>
                <a:cubicBezTo>
                  <a:pt x="1875043" y="375309"/>
                  <a:pt x="1874966" y="375538"/>
                  <a:pt x="1874814" y="375690"/>
                </a:cubicBezTo>
                <a:lnTo>
                  <a:pt x="1875043" y="375690"/>
                </a:lnTo>
                <a:cubicBezTo>
                  <a:pt x="1875195" y="375538"/>
                  <a:pt x="1875271" y="375309"/>
                  <a:pt x="1875271" y="375004"/>
                </a:cubicBezTo>
                <a:close/>
                <a:moveTo>
                  <a:pt x="1707784" y="375004"/>
                </a:moveTo>
                <a:cubicBezTo>
                  <a:pt x="1707174" y="375614"/>
                  <a:pt x="1706641" y="376109"/>
                  <a:pt x="1706183" y="376490"/>
                </a:cubicBezTo>
                <a:cubicBezTo>
                  <a:pt x="1705726" y="376871"/>
                  <a:pt x="1705269" y="377214"/>
                  <a:pt x="1704812" y="377519"/>
                </a:cubicBezTo>
                <a:lnTo>
                  <a:pt x="1704736" y="377595"/>
                </a:lnTo>
                <a:lnTo>
                  <a:pt x="1705040" y="377747"/>
                </a:lnTo>
                <a:cubicBezTo>
                  <a:pt x="1705193" y="377900"/>
                  <a:pt x="1705345" y="377976"/>
                  <a:pt x="1705498" y="377976"/>
                </a:cubicBezTo>
                <a:cubicBezTo>
                  <a:pt x="1705802" y="377519"/>
                  <a:pt x="1706260" y="377176"/>
                  <a:pt x="1706869" y="376947"/>
                </a:cubicBezTo>
                <a:cubicBezTo>
                  <a:pt x="1707479" y="376719"/>
                  <a:pt x="1707784" y="376071"/>
                  <a:pt x="1707784" y="375004"/>
                </a:cubicBezTo>
                <a:close/>
                <a:moveTo>
                  <a:pt x="1549516" y="375004"/>
                </a:moveTo>
                <a:lnTo>
                  <a:pt x="1549745" y="375233"/>
                </a:lnTo>
                <a:cubicBezTo>
                  <a:pt x="1549897" y="375233"/>
                  <a:pt x="1549973" y="375195"/>
                  <a:pt x="1549973" y="375118"/>
                </a:cubicBezTo>
                <a:cubicBezTo>
                  <a:pt x="1549973" y="375042"/>
                  <a:pt x="1550050" y="375004"/>
                  <a:pt x="1550202" y="375004"/>
                </a:cubicBezTo>
                <a:close/>
                <a:moveTo>
                  <a:pt x="1313068" y="375004"/>
                </a:moveTo>
                <a:cubicBezTo>
                  <a:pt x="1313068" y="375309"/>
                  <a:pt x="1312991" y="375538"/>
                  <a:pt x="1312839" y="375690"/>
                </a:cubicBezTo>
                <a:lnTo>
                  <a:pt x="1313068" y="375690"/>
                </a:lnTo>
                <a:cubicBezTo>
                  <a:pt x="1313220" y="375538"/>
                  <a:pt x="1313296" y="375309"/>
                  <a:pt x="1313296" y="375004"/>
                </a:cubicBezTo>
                <a:close/>
                <a:moveTo>
                  <a:pt x="1059931" y="375004"/>
                </a:moveTo>
                <a:cubicBezTo>
                  <a:pt x="1059779" y="375157"/>
                  <a:pt x="1059702" y="375271"/>
                  <a:pt x="1059702" y="375347"/>
                </a:cubicBezTo>
                <a:cubicBezTo>
                  <a:pt x="1059702" y="375423"/>
                  <a:pt x="1059626" y="375538"/>
                  <a:pt x="1059474" y="375690"/>
                </a:cubicBezTo>
                <a:lnTo>
                  <a:pt x="1061760" y="375690"/>
                </a:lnTo>
                <a:cubicBezTo>
                  <a:pt x="1061150" y="374623"/>
                  <a:pt x="1060541" y="374395"/>
                  <a:pt x="1059931" y="375004"/>
                </a:cubicBezTo>
                <a:close/>
                <a:moveTo>
                  <a:pt x="758941" y="375004"/>
                </a:moveTo>
                <a:lnTo>
                  <a:pt x="759170" y="375233"/>
                </a:lnTo>
                <a:cubicBezTo>
                  <a:pt x="759322" y="375233"/>
                  <a:pt x="759398" y="375195"/>
                  <a:pt x="759398" y="375118"/>
                </a:cubicBezTo>
                <a:cubicBezTo>
                  <a:pt x="759398" y="375042"/>
                  <a:pt x="759474" y="375004"/>
                  <a:pt x="759627" y="375004"/>
                </a:cubicBezTo>
                <a:close/>
                <a:moveTo>
                  <a:pt x="574308" y="375004"/>
                </a:moveTo>
                <a:cubicBezTo>
                  <a:pt x="573699" y="375614"/>
                  <a:pt x="573166" y="376109"/>
                  <a:pt x="572708" y="376490"/>
                </a:cubicBezTo>
                <a:cubicBezTo>
                  <a:pt x="572251" y="376871"/>
                  <a:pt x="571794" y="377214"/>
                  <a:pt x="571337" y="377519"/>
                </a:cubicBezTo>
                <a:lnTo>
                  <a:pt x="571260" y="377595"/>
                </a:lnTo>
                <a:lnTo>
                  <a:pt x="571565" y="377747"/>
                </a:lnTo>
                <a:cubicBezTo>
                  <a:pt x="571718" y="377900"/>
                  <a:pt x="571870" y="377976"/>
                  <a:pt x="572023" y="377976"/>
                </a:cubicBezTo>
                <a:cubicBezTo>
                  <a:pt x="572327" y="377519"/>
                  <a:pt x="572784" y="377176"/>
                  <a:pt x="573394" y="376947"/>
                </a:cubicBezTo>
                <a:cubicBezTo>
                  <a:pt x="574004" y="376719"/>
                  <a:pt x="574308" y="376071"/>
                  <a:pt x="574308" y="375004"/>
                </a:cubicBezTo>
                <a:close/>
                <a:moveTo>
                  <a:pt x="379618" y="375004"/>
                </a:moveTo>
                <a:cubicBezTo>
                  <a:pt x="379618" y="375309"/>
                  <a:pt x="379541" y="375538"/>
                  <a:pt x="379389" y="375690"/>
                </a:cubicBezTo>
                <a:lnTo>
                  <a:pt x="379618" y="375690"/>
                </a:lnTo>
                <a:cubicBezTo>
                  <a:pt x="379770" y="375538"/>
                  <a:pt x="379846" y="375309"/>
                  <a:pt x="379846" y="375004"/>
                </a:cubicBezTo>
                <a:close/>
                <a:moveTo>
                  <a:pt x="140959" y="375004"/>
                </a:moveTo>
                <a:cubicBezTo>
                  <a:pt x="141112" y="375157"/>
                  <a:pt x="141188" y="375385"/>
                  <a:pt x="141188" y="375690"/>
                </a:cubicBezTo>
                <a:lnTo>
                  <a:pt x="141645" y="375461"/>
                </a:lnTo>
                <a:cubicBezTo>
                  <a:pt x="141340" y="375157"/>
                  <a:pt x="141188" y="375004"/>
                  <a:pt x="141188" y="375004"/>
                </a:cubicBezTo>
                <a:close/>
                <a:moveTo>
                  <a:pt x="1534428" y="374903"/>
                </a:moveTo>
                <a:lnTo>
                  <a:pt x="1533628" y="375347"/>
                </a:lnTo>
                <a:cubicBezTo>
                  <a:pt x="1533247" y="375423"/>
                  <a:pt x="1533133" y="375766"/>
                  <a:pt x="1533286" y="376376"/>
                </a:cubicBezTo>
                <a:cubicBezTo>
                  <a:pt x="1534048" y="376376"/>
                  <a:pt x="1534428" y="376147"/>
                  <a:pt x="1534428" y="375690"/>
                </a:cubicBezTo>
                <a:close/>
                <a:moveTo>
                  <a:pt x="743853" y="374903"/>
                </a:moveTo>
                <a:lnTo>
                  <a:pt x="743053" y="375347"/>
                </a:lnTo>
                <a:cubicBezTo>
                  <a:pt x="742672" y="375423"/>
                  <a:pt x="742558" y="375766"/>
                  <a:pt x="742711" y="376376"/>
                </a:cubicBezTo>
                <a:cubicBezTo>
                  <a:pt x="743472" y="376376"/>
                  <a:pt x="743853" y="376147"/>
                  <a:pt x="743853" y="375690"/>
                </a:cubicBezTo>
                <a:close/>
                <a:moveTo>
                  <a:pt x="125394" y="374900"/>
                </a:moveTo>
                <a:lnTo>
                  <a:pt x="124957" y="375118"/>
                </a:lnTo>
                <a:cubicBezTo>
                  <a:pt x="124805" y="375195"/>
                  <a:pt x="124500" y="375385"/>
                  <a:pt x="124043" y="375690"/>
                </a:cubicBezTo>
                <a:cubicBezTo>
                  <a:pt x="124652" y="375995"/>
                  <a:pt x="125033" y="376147"/>
                  <a:pt x="125186" y="376147"/>
                </a:cubicBezTo>
                <a:close/>
                <a:moveTo>
                  <a:pt x="1909790" y="374776"/>
                </a:moveTo>
                <a:cubicBezTo>
                  <a:pt x="1909790" y="374928"/>
                  <a:pt x="1909714" y="375004"/>
                  <a:pt x="1909561" y="375004"/>
                </a:cubicBezTo>
                <a:cubicBezTo>
                  <a:pt x="1909866" y="375309"/>
                  <a:pt x="1910018" y="375538"/>
                  <a:pt x="1910018" y="375690"/>
                </a:cubicBezTo>
                <a:cubicBezTo>
                  <a:pt x="1910323" y="375538"/>
                  <a:pt x="1910476" y="375461"/>
                  <a:pt x="1910476" y="375461"/>
                </a:cubicBezTo>
                <a:close/>
                <a:moveTo>
                  <a:pt x="1847611" y="374776"/>
                </a:moveTo>
                <a:cubicBezTo>
                  <a:pt x="1847001" y="375233"/>
                  <a:pt x="1846696" y="375499"/>
                  <a:pt x="1846696" y="375576"/>
                </a:cubicBezTo>
                <a:cubicBezTo>
                  <a:pt x="1846696" y="375652"/>
                  <a:pt x="1847001" y="375842"/>
                  <a:pt x="1847611" y="376147"/>
                </a:cubicBezTo>
                <a:cubicBezTo>
                  <a:pt x="1847458" y="375842"/>
                  <a:pt x="1847420" y="375614"/>
                  <a:pt x="1847496" y="375461"/>
                </a:cubicBezTo>
                <a:cubicBezTo>
                  <a:pt x="1847572" y="375309"/>
                  <a:pt x="1847611" y="375080"/>
                  <a:pt x="1847611" y="374776"/>
                </a:cubicBezTo>
                <a:close/>
                <a:moveTo>
                  <a:pt x="1700926" y="374776"/>
                </a:moveTo>
                <a:cubicBezTo>
                  <a:pt x="1700773" y="374928"/>
                  <a:pt x="1700697" y="375004"/>
                  <a:pt x="1700697" y="375004"/>
                </a:cubicBezTo>
                <a:lnTo>
                  <a:pt x="1700468" y="375004"/>
                </a:lnTo>
                <a:cubicBezTo>
                  <a:pt x="1700926" y="375309"/>
                  <a:pt x="1701154" y="375538"/>
                  <a:pt x="1701154" y="375690"/>
                </a:cubicBezTo>
                <a:cubicBezTo>
                  <a:pt x="1701459" y="375538"/>
                  <a:pt x="1701687" y="375385"/>
                  <a:pt x="1701840" y="375233"/>
                </a:cubicBezTo>
                <a:cubicBezTo>
                  <a:pt x="1701230" y="374928"/>
                  <a:pt x="1700926" y="374776"/>
                  <a:pt x="1700926" y="374776"/>
                </a:cubicBezTo>
                <a:close/>
                <a:moveTo>
                  <a:pt x="1653986" y="374776"/>
                </a:moveTo>
                <a:cubicBezTo>
                  <a:pt x="1653681" y="374776"/>
                  <a:pt x="1653453" y="374852"/>
                  <a:pt x="1653301" y="375004"/>
                </a:cubicBezTo>
                <a:cubicBezTo>
                  <a:pt x="1653301" y="375157"/>
                  <a:pt x="1653339" y="375233"/>
                  <a:pt x="1653415" y="375233"/>
                </a:cubicBezTo>
                <a:cubicBezTo>
                  <a:pt x="1653491" y="375233"/>
                  <a:pt x="1653529" y="375309"/>
                  <a:pt x="1653529" y="375461"/>
                </a:cubicBezTo>
                <a:cubicBezTo>
                  <a:pt x="1653681" y="375461"/>
                  <a:pt x="1653796" y="375423"/>
                  <a:pt x="1653872" y="375347"/>
                </a:cubicBezTo>
                <a:cubicBezTo>
                  <a:pt x="1653948" y="375271"/>
                  <a:pt x="1654063" y="375233"/>
                  <a:pt x="1654215" y="375233"/>
                </a:cubicBezTo>
                <a:cubicBezTo>
                  <a:pt x="1654063" y="375080"/>
                  <a:pt x="1653986" y="374928"/>
                  <a:pt x="1653986" y="374776"/>
                </a:cubicBezTo>
                <a:close/>
                <a:moveTo>
                  <a:pt x="1600951" y="374776"/>
                </a:moveTo>
                <a:cubicBezTo>
                  <a:pt x="1600799" y="374928"/>
                  <a:pt x="1600646" y="375042"/>
                  <a:pt x="1600494" y="375118"/>
                </a:cubicBezTo>
                <a:cubicBezTo>
                  <a:pt x="1600342" y="375195"/>
                  <a:pt x="1600189" y="375309"/>
                  <a:pt x="1600037" y="375461"/>
                </a:cubicBezTo>
                <a:cubicBezTo>
                  <a:pt x="1599884" y="375614"/>
                  <a:pt x="1599884" y="375690"/>
                  <a:pt x="1600037" y="375690"/>
                </a:cubicBezTo>
                <a:cubicBezTo>
                  <a:pt x="1600342" y="375690"/>
                  <a:pt x="1600799" y="375538"/>
                  <a:pt x="1601408" y="375233"/>
                </a:cubicBezTo>
                <a:close/>
                <a:moveTo>
                  <a:pt x="1520941" y="374776"/>
                </a:moveTo>
                <a:cubicBezTo>
                  <a:pt x="1520789" y="374928"/>
                  <a:pt x="1520636" y="375004"/>
                  <a:pt x="1520484" y="375004"/>
                </a:cubicBezTo>
                <a:cubicBezTo>
                  <a:pt x="1520636" y="375309"/>
                  <a:pt x="1520713" y="375538"/>
                  <a:pt x="1520713" y="375690"/>
                </a:cubicBezTo>
                <a:cubicBezTo>
                  <a:pt x="1520713" y="375842"/>
                  <a:pt x="1520789" y="375995"/>
                  <a:pt x="1520941" y="376147"/>
                </a:cubicBezTo>
                <a:cubicBezTo>
                  <a:pt x="1521094" y="376147"/>
                  <a:pt x="1521170" y="376109"/>
                  <a:pt x="1521170" y="376033"/>
                </a:cubicBezTo>
                <a:cubicBezTo>
                  <a:pt x="1521170" y="375957"/>
                  <a:pt x="1521246" y="375919"/>
                  <a:pt x="1521398" y="375919"/>
                </a:cubicBezTo>
                <a:cubicBezTo>
                  <a:pt x="1521398" y="375766"/>
                  <a:pt x="1521246" y="375385"/>
                  <a:pt x="1520941" y="374776"/>
                </a:cubicBezTo>
                <a:close/>
                <a:moveTo>
                  <a:pt x="1480022" y="374776"/>
                </a:moveTo>
                <a:lnTo>
                  <a:pt x="1480022" y="375233"/>
                </a:lnTo>
                <a:cubicBezTo>
                  <a:pt x="1480174" y="375080"/>
                  <a:pt x="1480250" y="375004"/>
                  <a:pt x="1480250" y="375004"/>
                </a:cubicBezTo>
                <a:cubicBezTo>
                  <a:pt x="1480250" y="374852"/>
                  <a:pt x="1480174" y="374776"/>
                  <a:pt x="1480022" y="374776"/>
                </a:cubicBezTo>
                <a:close/>
                <a:moveTo>
                  <a:pt x="1347815" y="374776"/>
                </a:moveTo>
                <a:cubicBezTo>
                  <a:pt x="1347815" y="374928"/>
                  <a:pt x="1347739" y="375004"/>
                  <a:pt x="1347586" y="375004"/>
                </a:cubicBezTo>
                <a:cubicBezTo>
                  <a:pt x="1347891" y="375309"/>
                  <a:pt x="1348043" y="375538"/>
                  <a:pt x="1348043" y="375690"/>
                </a:cubicBezTo>
                <a:cubicBezTo>
                  <a:pt x="1348348" y="375538"/>
                  <a:pt x="1348500" y="375461"/>
                  <a:pt x="1348500" y="375461"/>
                </a:cubicBezTo>
                <a:close/>
                <a:moveTo>
                  <a:pt x="1285636" y="374776"/>
                </a:moveTo>
                <a:cubicBezTo>
                  <a:pt x="1285026" y="375233"/>
                  <a:pt x="1284721" y="375499"/>
                  <a:pt x="1284721" y="375576"/>
                </a:cubicBezTo>
                <a:cubicBezTo>
                  <a:pt x="1284721" y="375652"/>
                  <a:pt x="1285026" y="375842"/>
                  <a:pt x="1285636" y="376147"/>
                </a:cubicBezTo>
                <a:cubicBezTo>
                  <a:pt x="1285483" y="375842"/>
                  <a:pt x="1285445" y="375614"/>
                  <a:pt x="1285521" y="375461"/>
                </a:cubicBezTo>
                <a:cubicBezTo>
                  <a:pt x="1285597" y="375309"/>
                  <a:pt x="1285636" y="375080"/>
                  <a:pt x="1285636" y="374776"/>
                </a:cubicBezTo>
                <a:close/>
                <a:moveTo>
                  <a:pt x="1107251" y="374776"/>
                </a:moveTo>
                <a:lnTo>
                  <a:pt x="1107251" y="375004"/>
                </a:lnTo>
                <a:lnTo>
                  <a:pt x="1107480" y="375004"/>
                </a:lnTo>
                <a:cubicBezTo>
                  <a:pt x="1107327" y="374852"/>
                  <a:pt x="1107251" y="374776"/>
                  <a:pt x="1107251" y="374776"/>
                </a:cubicBezTo>
                <a:close/>
                <a:moveTo>
                  <a:pt x="1001867" y="374776"/>
                </a:moveTo>
                <a:cubicBezTo>
                  <a:pt x="1001714" y="374776"/>
                  <a:pt x="1001486" y="374928"/>
                  <a:pt x="1001181" y="375233"/>
                </a:cubicBezTo>
                <a:cubicBezTo>
                  <a:pt x="1001333" y="375385"/>
                  <a:pt x="1001409" y="375461"/>
                  <a:pt x="1001409" y="375461"/>
                </a:cubicBezTo>
                <a:cubicBezTo>
                  <a:pt x="1001562" y="375309"/>
                  <a:pt x="1001676" y="375233"/>
                  <a:pt x="1001752" y="375233"/>
                </a:cubicBezTo>
                <a:cubicBezTo>
                  <a:pt x="1001828" y="375233"/>
                  <a:pt x="1001943" y="375157"/>
                  <a:pt x="1002095" y="375004"/>
                </a:cubicBezTo>
                <a:cubicBezTo>
                  <a:pt x="1002095" y="374852"/>
                  <a:pt x="1002019" y="374776"/>
                  <a:pt x="1001867" y="374776"/>
                </a:cubicBezTo>
                <a:close/>
                <a:moveTo>
                  <a:pt x="905855" y="374776"/>
                </a:moveTo>
                <a:cubicBezTo>
                  <a:pt x="905702" y="374776"/>
                  <a:pt x="905474" y="374928"/>
                  <a:pt x="905169" y="375233"/>
                </a:cubicBezTo>
                <a:cubicBezTo>
                  <a:pt x="905626" y="375233"/>
                  <a:pt x="905855" y="375385"/>
                  <a:pt x="905855" y="375690"/>
                </a:cubicBezTo>
                <a:cubicBezTo>
                  <a:pt x="906007" y="375538"/>
                  <a:pt x="906159" y="375461"/>
                  <a:pt x="906312" y="375461"/>
                </a:cubicBezTo>
                <a:cubicBezTo>
                  <a:pt x="906159" y="375309"/>
                  <a:pt x="906083" y="375195"/>
                  <a:pt x="906083" y="375118"/>
                </a:cubicBezTo>
                <a:cubicBezTo>
                  <a:pt x="906083" y="375042"/>
                  <a:pt x="906007" y="374928"/>
                  <a:pt x="905855" y="374776"/>
                </a:cubicBezTo>
                <a:close/>
                <a:moveTo>
                  <a:pt x="730366" y="374776"/>
                </a:moveTo>
                <a:cubicBezTo>
                  <a:pt x="730214" y="374928"/>
                  <a:pt x="730061" y="375004"/>
                  <a:pt x="729909" y="375004"/>
                </a:cubicBezTo>
                <a:cubicBezTo>
                  <a:pt x="730061" y="375309"/>
                  <a:pt x="730137" y="375538"/>
                  <a:pt x="730137" y="375690"/>
                </a:cubicBezTo>
                <a:cubicBezTo>
                  <a:pt x="730137" y="375842"/>
                  <a:pt x="730214" y="375995"/>
                  <a:pt x="730366" y="376147"/>
                </a:cubicBezTo>
                <a:cubicBezTo>
                  <a:pt x="730518" y="376147"/>
                  <a:pt x="730595" y="376109"/>
                  <a:pt x="730595" y="376033"/>
                </a:cubicBezTo>
                <a:cubicBezTo>
                  <a:pt x="730595" y="375957"/>
                  <a:pt x="730671" y="375919"/>
                  <a:pt x="730823" y="375919"/>
                </a:cubicBezTo>
                <a:cubicBezTo>
                  <a:pt x="730823" y="375766"/>
                  <a:pt x="730671" y="375385"/>
                  <a:pt x="730366" y="374776"/>
                </a:cubicBezTo>
                <a:close/>
                <a:moveTo>
                  <a:pt x="689447" y="374776"/>
                </a:moveTo>
                <a:lnTo>
                  <a:pt x="689447" y="375233"/>
                </a:lnTo>
                <a:cubicBezTo>
                  <a:pt x="689599" y="375080"/>
                  <a:pt x="689675" y="375004"/>
                  <a:pt x="689675" y="375004"/>
                </a:cubicBezTo>
                <a:cubicBezTo>
                  <a:pt x="689675" y="374852"/>
                  <a:pt x="689599" y="374776"/>
                  <a:pt x="689447" y="374776"/>
                </a:cubicBezTo>
                <a:close/>
                <a:moveTo>
                  <a:pt x="567451" y="374776"/>
                </a:moveTo>
                <a:cubicBezTo>
                  <a:pt x="567298" y="374928"/>
                  <a:pt x="567222" y="375004"/>
                  <a:pt x="567222" y="375004"/>
                </a:cubicBezTo>
                <a:lnTo>
                  <a:pt x="566993" y="375004"/>
                </a:lnTo>
                <a:cubicBezTo>
                  <a:pt x="567451" y="375309"/>
                  <a:pt x="567679" y="375538"/>
                  <a:pt x="567679" y="375690"/>
                </a:cubicBezTo>
                <a:cubicBezTo>
                  <a:pt x="567984" y="375538"/>
                  <a:pt x="568213" y="375385"/>
                  <a:pt x="568365" y="375233"/>
                </a:cubicBezTo>
                <a:cubicBezTo>
                  <a:pt x="567755" y="374928"/>
                  <a:pt x="567451" y="374776"/>
                  <a:pt x="567451" y="374776"/>
                </a:cubicBezTo>
                <a:close/>
                <a:moveTo>
                  <a:pt x="414365" y="374776"/>
                </a:moveTo>
                <a:cubicBezTo>
                  <a:pt x="414365" y="374928"/>
                  <a:pt x="414288" y="375004"/>
                  <a:pt x="414136" y="375004"/>
                </a:cubicBezTo>
                <a:cubicBezTo>
                  <a:pt x="414441" y="375309"/>
                  <a:pt x="414593" y="375538"/>
                  <a:pt x="414593" y="375690"/>
                </a:cubicBezTo>
                <a:cubicBezTo>
                  <a:pt x="414898" y="375538"/>
                  <a:pt x="415050" y="375461"/>
                  <a:pt x="415050" y="375461"/>
                </a:cubicBezTo>
                <a:close/>
                <a:moveTo>
                  <a:pt x="352185" y="374776"/>
                </a:moveTo>
                <a:cubicBezTo>
                  <a:pt x="351576" y="375233"/>
                  <a:pt x="351271" y="375499"/>
                  <a:pt x="351271" y="375576"/>
                </a:cubicBezTo>
                <a:cubicBezTo>
                  <a:pt x="351271" y="375652"/>
                  <a:pt x="351576" y="375842"/>
                  <a:pt x="352185" y="376147"/>
                </a:cubicBezTo>
                <a:cubicBezTo>
                  <a:pt x="352033" y="375842"/>
                  <a:pt x="351995" y="375614"/>
                  <a:pt x="352071" y="375461"/>
                </a:cubicBezTo>
                <a:cubicBezTo>
                  <a:pt x="352147" y="375309"/>
                  <a:pt x="352185" y="375080"/>
                  <a:pt x="352185" y="374776"/>
                </a:cubicBezTo>
                <a:close/>
                <a:moveTo>
                  <a:pt x="82361" y="374776"/>
                </a:moveTo>
                <a:cubicBezTo>
                  <a:pt x="82056" y="374776"/>
                  <a:pt x="81828" y="374852"/>
                  <a:pt x="81675" y="375004"/>
                </a:cubicBezTo>
                <a:cubicBezTo>
                  <a:pt x="81675" y="375157"/>
                  <a:pt x="81714" y="375233"/>
                  <a:pt x="81790" y="375233"/>
                </a:cubicBezTo>
                <a:cubicBezTo>
                  <a:pt x="81866" y="375233"/>
                  <a:pt x="81904" y="375309"/>
                  <a:pt x="81904" y="375461"/>
                </a:cubicBezTo>
                <a:cubicBezTo>
                  <a:pt x="82056" y="375461"/>
                  <a:pt x="82171" y="375423"/>
                  <a:pt x="82247" y="375347"/>
                </a:cubicBezTo>
                <a:cubicBezTo>
                  <a:pt x="82323" y="375271"/>
                  <a:pt x="82437" y="375233"/>
                  <a:pt x="82590" y="375233"/>
                </a:cubicBezTo>
                <a:cubicBezTo>
                  <a:pt x="82437" y="375080"/>
                  <a:pt x="82361" y="374928"/>
                  <a:pt x="82361" y="374776"/>
                </a:cubicBezTo>
                <a:close/>
                <a:moveTo>
                  <a:pt x="29326" y="374776"/>
                </a:moveTo>
                <a:cubicBezTo>
                  <a:pt x="29174" y="374928"/>
                  <a:pt x="29021" y="375042"/>
                  <a:pt x="28869" y="375118"/>
                </a:cubicBezTo>
                <a:cubicBezTo>
                  <a:pt x="28717" y="375195"/>
                  <a:pt x="28564" y="375309"/>
                  <a:pt x="28412" y="375461"/>
                </a:cubicBezTo>
                <a:cubicBezTo>
                  <a:pt x="28259" y="375614"/>
                  <a:pt x="28259" y="375690"/>
                  <a:pt x="28412" y="375690"/>
                </a:cubicBezTo>
                <a:cubicBezTo>
                  <a:pt x="28717" y="375690"/>
                  <a:pt x="29174" y="375538"/>
                  <a:pt x="29783" y="375233"/>
                </a:cubicBezTo>
                <a:close/>
                <a:moveTo>
                  <a:pt x="1785508" y="374547"/>
                </a:moveTo>
                <a:cubicBezTo>
                  <a:pt x="1784898" y="374852"/>
                  <a:pt x="1784479" y="375042"/>
                  <a:pt x="1784250" y="375118"/>
                </a:cubicBezTo>
                <a:cubicBezTo>
                  <a:pt x="1784022" y="375195"/>
                  <a:pt x="1783602" y="375385"/>
                  <a:pt x="1782993" y="375690"/>
                </a:cubicBezTo>
                <a:cubicBezTo>
                  <a:pt x="1783298" y="375690"/>
                  <a:pt x="1783564" y="375728"/>
                  <a:pt x="1783793" y="375804"/>
                </a:cubicBezTo>
                <a:cubicBezTo>
                  <a:pt x="1784022" y="375880"/>
                  <a:pt x="1784288" y="375842"/>
                  <a:pt x="1784593" y="375690"/>
                </a:cubicBezTo>
                <a:lnTo>
                  <a:pt x="1784822" y="375461"/>
                </a:lnTo>
                <a:cubicBezTo>
                  <a:pt x="1785127" y="375157"/>
                  <a:pt x="1785355" y="374852"/>
                  <a:pt x="1785508" y="374547"/>
                </a:cubicBezTo>
                <a:close/>
                <a:moveTo>
                  <a:pt x="1713727" y="374547"/>
                </a:moveTo>
                <a:cubicBezTo>
                  <a:pt x="1713575" y="374699"/>
                  <a:pt x="1713460" y="374852"/>
                  <a:pt x="1713384" y="375004"/>
                </a:cubicBezTo>
                <a:cubicBezTo>
                  <a:pt x="1713308" y="375157"/>
                  <a:pt x="1713194" y="375309"/>
                  <a:pt x="1713041" y="375461"/>
                </a:cubicBezTo>
                <a:cubicBezTo>
                  <a:pt x="1713041" y="375461"/>
                  <a:pt x="1713194" y="375614"/>
                  <a:pt x="1713499" y="375919"/>
                </a:cubicBezTo>
                <a:cubicBezTo>
                  <a:pt x="1713651" y="375614"/>
                  <a:pt x="1713880" y="375309"/>
                  <a:pt x="1714184" y="375004"/>
                </a:cubicBezTo>
                <a:cubicBezTo>
                  <a:pt x="1714184" y="375004"/>
                  <a:pt x="1714032" y="374852"/>
                  <a:pt x="1713727" y="374547"/>
                </a:cubicBezTo>
                <a:close/>
                <a:moveTo>
                  <a:pt x="1591121" y="374547"/>
                </a:moveTo>
                <a:cubicBezTo>
                  <a:pt x="1590816" y="375157"/>
                  <a:pt x="1590664" y="375461"/>
                  <a:pt x="1590664" y="375461"/>
                </a:cubicBezTo>
                <a:cubicBezTo>
                  <a:pt x="1590969" y="375461"/>
                  <a:pt x="1591045" y="375538"/>
                  <a:pt x="1590893" y="375690"/>
                </a:cubicBezTo>
                <a:cubicBezTo>
                  <a:pt x="1591198" y="375538"/>
                  <a:pt x="1591350" y="375233"/>
                  <a:pt x="1591350" y="374776"/>
                </a:cubicBezTo>
                <a:cubicBezTo>
                  <a:pt x="1591198" y="374776"/>
                  <a:pt x="1591121" y="374699"/>
                  <a:pt x="1591121" y="374547"/>
                </a:cubicBezTo>
                <a:close/>
                <a:moveTo>
                  <a:pt x="1492366" y="374547"/>
                </a:moveTo>
                <a:lnTo>
                  <a:pt x="1492366" y="375233"/>
                </a:lnTo>
                <a:lnTo>
                  <a:pt x="1492595" y="375233"/>
                </a:lnTo>
                <a:lnTo>
                  <a:pt x="1492595" y="374547"/>
                </a:lnTo>
                <a:close/>
                <a:moveTo>
                  <a:pt x="1478422" y="374547"/>
                </a:moveTo>
                <a:cubicBezTo>
                  <a:pt x="1478422" y="374699"/>
                  <a:pt x="1478345" y="374852"/>
                  <a:pt x="1478193" y="375004"/>
                </a:cubicBezTo>
                <a:lnTo>
                  <a:pt x="1478650" y="375004"/>
                </a:lnTo>
                <a:cubicBezTo>
                  <a:pt x="1478498" y="374699"/>
                  <a:pt x="1478422" y="374547"/>
                  <a:pt x="1478422" y="374547"/>
                </a:cubicBezTo>
                <a:close/>
                <a:moveTo>
                  <a:pt x="1438798" y="374547"/>
                </a:moveTo>
                <a:cubicBezTo>
                  <a:pt x="1438188" y="374852"/>
                  <a:pt x="1437578" y="374890"/>
                  <a:pt x="1436969" y="374661"/>
                </a:cubicBezTo>
                <a:cubicBezTo>
                  <a:pt x="1436359" y="374433"/>
                  <a:pt x="1435826" y="374776"/>
                  <a:pt x="1435369" y="375690"/>
                </a:cubicBezTo>
                <a:cubicBezTo>
                  <a:pt x="1435978" y="375690"/>
                  <a:pt x="1436588" y="375728"/>
                  <a:pt x="1437197" y="375804"/>
                </a:cubicBezTo>
                <a:cubicBezTo>
                  <a:pt x="1437807" y="375880"/>
                  <a:pt x="1438340" y="375461"/>
                  <a:pt x="1438798" y="374547"/>
                </a:cubicBezTo>
                <a:close/>
                <a:moveTo>
                  <a:pt x="1111138" y="374547"/>
                </a:moveTo>
                <a:cubicBezTo>
                  <a:pt x="1110985" y="374852"/>
                  <a:pt x="1110833" y="375157"/>
                  <a:pt x="1110680" y="375461"/>
                </a:cubicBezTo>
                <a:cubicBezTo>
                  <a:pt x="1110528" y="375766"/>
                  <a:pt x="1110375" y="376071"/>
                  <a:pt x="1110223" y="376376"/>
                </a:cubicBezTo>
                <a:cubicBezTo>
                  <a:pt x="1110833" y="376071"/>
                  <a:pt x="1111176" y="375842"/>
                  <a:pt x="1111252" y="375690"/>
                </a:cubicBezTo>
                <a:cubicBezTo>
                  <a:pt x="1111328" y="375538"/>
                  <a:pt x="1111290" y="375157"/>
                  <a:pt x="1111138" y="374547"/>
                </a:cubicBezTo>
                <a:close/>
                <a:moveTo>
                  <a:pt x="1056502" y="374547"/>
                </a:moveTo>
                <a:cubicBezTo>
                  <a:pt x="1056197" y="375157"/>
                  <a:pt x="1055664" y="375842"/>
                  <a:pt x="1054902" y="376604"/>
                </a:cubicBezTo>
                <a:cubicBezTo>
                  <a:pt x="1055054" y="376604"/>
                  <a:pt x="1055207" y="376681"/>
                  <a:pt x="1055359" y="376833"/>
                </a:cubicBezTo>
                <a:cubicBezTo>
                  <a:pt x="1056426" y="376376"/>
                  <a:pt x="1056807" y="375614"/>
                  <a:pt x="1056502" y="374547"/>
                </a:cubicBezTo>
                <a:close/>
                <a:moveTo>
                  <a:pt x="701791" y="374547"/>
                </a:moveTo>
                <a:lnTo>
                  <a:pt x="701791" y="375233"/>
                </a:lnTo>
                <a:lnTo>
                  <a:pt x="702020" y="375233"/>
                </a:lnTo>
                <a:lnTo>
                  <a:pt x="702020" y="374547"/>
                </a:lnTo>
                <a:close/>
                <a:moveTo>
                  <a:pt x="687846" y="374547"/>
                </a:moveTo>
                <a:cubicBezTo>
                  <a:pt x="687846" y="374699"/>
                  <a:pt x="687770" y="374852"/>
                  <a:pt x="687618" y="375004"/>
                </a:cubicBezTo>
                <a:lnTo>
                  <a:pt x="688075" y="375004"/>
                </a:lnTo>
                <a:cubicBezTo>
                  <a:pt x="687923" y="374699"/>
                  <a:pt x="687846" y="374547"/>
                  <a:pt x="687846" y="374547"/>
                </a:cubicBezTo>
                <a:close/>
                <a:moveTo>
                  <a:pt x="652033" y="374547"/>
                </a:moveTo>
                <a:cubicBezTo>
                  <a:pt x="651423" y="374852"/>
                  <a:pt x="651004" y="375042"/>
                  <a:pt x="650775" y="375118"/>
                </a:cubicBezTo>
                <a:cubicBezTo>
                  <a:pt x="650547" y="375195"/>
                  <a:pt x="650128" y="375385"/>
                  <a:pt x="649518" y="375690"/>
                </a:cubicBezTo>
                <a:cubicBezTo>
                  <a:pt x="649823" y="375690"/>
                  <a:pt x="650089" y="375728"/>
                  <a:pt x="650318" y="375804"/>
                </a:cubicBezTo>
                <a:cubicBezTo>
                  <a:pt x="650547" y="375880"/>
                  <a:pt x="650813" y="375842"/>
                  <a:pt x="651118" y="375690"/>
                </a:cubicBezTo>
                <a:lnTo>
                  <a:pt x="651347" y="375461"/>
                </a:lnTo>
                <a:cubicBezTo>
                  <a:pt x="651651" y="375157"/>
                  <a:pt x="651880" y="374852"/>
                  <a:pt x="652033" y="374547"/>
                </a:cubicBezTo>
                <a:close/>
                <a:moveTo>
                  <a:pt x="580252" y="374547"/>
                </a:moveTo>
                <a:cubicBezTo>
                  <a:pt x="580100" y="374699"/>
                  <a:pt x="579985" y="374852"/>
                  <a:pt x="579909" y="375004"/>
                </a:cubicBezTo>
                <a:cubicBezTo>
                  <a:pt x="579833" y="375157"/>
                  <a:pt x="579719" y="375309"/>
                  <a:pt x="579566" y="375461"/>
                </a:cubicBezTo>
                <a:cubicBezTo>
                  <a:pt x="579566" y="375461"/>
                  <a:pt x="579719" y="375614"/>
                  <a:pt x="580023" y="375919"/>
                </a:cubicBezTo>
                <a:cubicBezTo>
                  <a:pt x="580176" y="375614"/>
                  <a:pt x="580405" y="375309"/>
                  <a:pt x="580709" y="375004"/>
                </a:cubicBezTo>
                <a:cubicBezTo>
                  <a:pt x="580709" y="375004"/>
                  <a:pt x="580557" y="374852"/>
                  <a:pt x="580252" y="374547"/>
                </a:cubicBezTo>
                <a:close/>
                <a:moveTo>
                  <a:pt x="19496" y="374547"/>
                </a:moveTo>
                <a:cubicBezTo>
                  <a:pt x="19192" y="375157"/>
                  <a:pt x="19039" y="375461"/>
                  <a:pt x="19039" y="375461"/>
                </a:cubicBezTo>
                <a:cubicBezTo>
                  <a:pt x="19344" y="375461"/>
                  <a:pt x="19420" y="375538"/>
                  <a:pt x="19268" y="375690"/>
                </a:cubicBezTo>
                <a:cubicBezTo>
                  <a:pt x="19572" y="375538"/>
                  <a:pt x="19725" y="375233"/>
                  <a:pt x="19725" y="374776"/>
                </a:cubicBezTo>
                <a:cubicBezTo>
                  <a:pt x="19572" y="374776"/>
                  <a:pt x="19496" y="374699"/>
                  <a:pt x="19496" y="374547"/>
                </a:cubicBezTo>
                <a:close/>
                <a:moveTo>
                  <a:pt x="1484724" y="374351"/>
                </a:moveTo>
                <a:lnTo>
                  <a:pt x="1483451" y="374776"/>
                </a:lnTo>
                <a:lnTo>
                  <a:pt x="1483258" y="375738"/>
                </a:lnTo>
                <a:lnTo>
                  <a:pt x="1484251" y="375919"/>
                </a:lnTo>
                <a:cubicBezTo>
                  <a:pt x="1484632" y="375919"/>
                  <a:pt x="1485127" y="375995"/>
                  <a:pt x="1485737" y="376147"/>
                </a:cubicBezTo>
                <a:cubicBezTo>
                  <a:pt x="1485432" y="375690"/>
                  <a:pt x="1485203" y="375309"/>
                  <a:pt x="1485051" y="375004"/>
                </a:cubicBezTo>
                <a:close/>
                <a:moveTo>
                  <a:pt x="694149" y="374351"/>
                </a:moveTo>
                <a:lnTo>
                  <a:pt x="692876" y="374776"/>
                </a:lnTo>
                <a:lnTo>
                  <a:pt x="692683" y="375738"/>
                </a:lnTo>
                <a:lnTo>
                  <a:pt x="693676" y="375919"/>
                </a:lnTo>
                <a:cubicBezTo>
                  <a:pt x="694057" y="375919"/>
                  <a:pt x="694552" y="375995"/>
                  <a:pt x="695162" y="376147"/>
                </a:cubicBezTo>
                <a:cubicBezTo>
                  <a:pt x="694857" y="375690"/>
                  <a:pt x="694628" y="375309"/>
                  <a:pt x="694476" y="375004"/>
                </a:cubicBezTo>
                <a:close/>
                <a:moveTo>
                  <a:pt x="1914819" y="374318"/>
                </a:moveTo>
                <a:lnTo>
                  <a:pt x="1914590" y="374547"/>
                </a:lnTo>
                <a:lnTo>
                  <a:pt x="1915505" y="374547"/>
                </a:lnTo>
                <a:cubicBezTo>
                  <a:pt x="1915200" y="374395"/>
                  <a:pt x="1915048" y="374318"/>
                  <a:pt x="1915048" y="374318"/>
                </a:cubicBezTo>
                <a:close/>
                <a:moveTo>
                  <a:pt x="1867956" y="374318"/>
                </a:moveTo>
                <a:cubicBezTo>
                  <a:pt x="1867803" y="374471"/>
                  <a:pt x="1867575" y="374547"/>
                  <a:pt x="1867270" y="374547"/>
                </a:cubicBezTo>
                <a:lnTo>
                  <a:pt x="1867270" y="377976"/>
                </a:lnTo>
                <a:cubicBezTo>
                  <a:pt x="1869099" y="377214"/>
                  <a:pt x="1870471" y="376452"/>
                  <a:pt x="1871385" y="375690"/>
                </a:cubicBezTo>
                <a:cubicBezTo>
                  <a:pt x="1870928" y="375538"/>
                  <a:pt x="1870509" y="375461"/>
                  <a:pt x="1870128" y="375461"/>
                </a:cubicBezTo>
                <a:lnTo>
                  <a:pt x="1868991" y="375287"/>
                </a:lnTo>
                <a:lnTo>
                  <a:pt x="1869099" y="375233"/>
                </a:lnTo>
                <a:cubicBezTo>
                  <a:pt x="1868489" y="375080"/>
                  <a:pt x="1868108" y="374776"/>
                  <a:pt x="1867956" y="374318"/>
                </a:cubicBezTo>
                <a:close/>
                <a:moveTo>
                  <a:pt x="1840524" y="374318"/>
                </a:moveTo>
                <a:cubicBezTo>
                  <a:pt x="1839762" y="374623"/>
                  <a:pt x="1839381" y="374776"/>
                  <a:pt x="1839381" y="374776"/>
                </a:cubicBezTo>
                <a:cubicBezTo>
                  <a:pt x="1839381" y="374776"/>
                  <a:pt x="1839533" y="374928"/>
                  <a:pt x="1839838" y="375233"/>
                </a:cubicBezTo>
                <a:cubicBezTo>
                  <a:pt x="1840143" y="375080"/>
                  <a:pt x="1840448" y="374852"/>
                  <a:pt x="1840752" y="374547"/>
                </a:cubicBezTo>
                <a:cubicBezTo>
                  <a:pt x="1840600" y="374547"/>
                  <a:pt x="1840562" y="374509"/>
                  <a:pt x="1840638" y="374433"/>
                </a:cubicBezTo>
                <a:cubicBezTo>
                  <a:pt x="1840714" y="374356"/>
                  <a:pt x="1840676" y="374318"/>
                  <a:pt x="1840524" y="374318"/>
                </a:cubicBezTo>
                <a:close/>
                <a:moveTo>
                  <a:pt x="1777278" y="374318"/>
                </a:moveTo>
                <a:cubicBezTo>
                  <a:pt x="1777125" y="374471"/>
                  <a:pt x="1777125" y="374547"/>
                  <a:pt x="1777278" y="374547"/>
                </a:cubicBezTo>
                <a:lnTo>
                  <a:pt x="1777506" y="374318"/>
                </a:lnTo>
                <a:close/>
                <a:moveTo>
                  <a:pt x="1768363" y="374318"/>
                </a:moveTo>
                <a:lnTo>
                  <a:pt x="1768134" y="374547"/>
                </a:lnTo>
                <a:lnTo>
                  <a:pt x="1768820" y="374547"/>
                </a:lnTo>
                <a:lnTo>
                  <a:pt x="1769048" y="374318"/>
                </a:lnTo>
                <a:close/>
                <a:moveTo>
                  <a:pt x="1712356" y="374318"/>
                </a:moveTo>
                <a:lnTo>
                  <a:pt x="1711898" y="374547"/>
                </a:lnTo>
                <a:cubicBezTo>
                  <a:pt x="1711898" y="374852"/>
                  <a:pt x="1711974" y="375004"/>
                  <a:pt x="1712127" y="375004"/>
                </a:cubicBezTo>
                <a:cubicBezTo>
                  <a:pt x="1712127" y="374699"/>
                  <a:pt x="1712203" y="374471"/>
                  <a:pt x="1712356" y="374318"/>
                </a:cubicBezTo>
                <a:close/>
                <a:moveTo>
                  <a:pt x="1705955" y="374318"/>
                </a:moveTo>
                <a:lnTo>
                  <a:pt x="1705269" y="374547"/>
                </a:lnTo>
                <a:lnTo>
                  <a:pt x="1705726" y="374547"/>
                </a:lnTo>
                <a:close/>
                <a:moveTo>
                  <a:pt x="1659930" y="374318"/>
                </a:moveTo>
                <a:cubicBezTo>
                  <a:pt x="1660235" y="374318"/>
                  <a:pt x="1660387" y="374395"/>
                  <a:pt x="1660387" y="374547"/>
                </a:cubicBezTo>
                <a:cubicBezTo>
                  <a:pt x="1660235" y="374395"/>
                  <a:pt x="1660159" y="374318"/>
                  <a:pt x="1660159" y="374318"/>
                </a:cubicBezTo>
                <a:close/>
                <a:moveTo>
                  <a:pt x="1519569" y="374318"/>
                </a:moveTo>
                <a:cubicBezTo>
                  <a:pt x="1519417" y="374471"/>
                  <a:pt x="1519341" y="374623"/>
                  <a:pt x="1519341" y="374776"/>
                </a:cubicBezTo>
                <a:cubicBezTo>
                  <a:pt x="1519341" y="374928"/>
                  <a:pt x="1519417" y="375004"/>
                  <a:pt x="1519569" y="375004"/>
                </a:cubicBezTo>
                <a:cubicBezTo>
                  <a:pt x="1519569" y="374699"/>
                  <a:pt x="1519646" y="374471"/>
                  <a:pt x="1519798" y="374318"/>
                </a:cubicBezTo>
                <a:close/>
                <a:moveTo>
                  <a:pt x="1352844" y="374318"/>
                </a:moveTo>
                <a:lnTo>
                  <a:pt x="1352615" y="374547"/>
                </a:lnTo>
                <a:lnTo>
                  <a:pt x="1353530" y="374547"/>
                </a:lnTo>
                <a:cubicBezTo>
                  <a:pt x="1353225" y="374395"/>
                  <a:pt x="1353073" y="374318"/>
                  <a:pt x="1353073" y="374318"/>
                </a:cubicBezTo>
                <a:close/>
                <a:moveTo>
                  <a:pt x="1305981" y="374318"/>
                </a:moveTo>
                <a:cubicBezTo>
                  <a:pt x="1305828" y="374471"/>
                  <a:pt x="1305600" y="374547"/>
                  <a:pt x="1305295" y="374547"/>
                </a:cubicBezTo>
                <a:lnTo>
                  <a:pt x="1305295" y="377976"/>
                </a:lnTo>
                <a:cubicBezTo>
                  <a:pt x="1307124" y="377214"/>
                  <a:pt x="1308495" y="376452"/>
                  <a:pt x="1309410" y="375690"/>
                </a:cubicBezTo>
                <a:cubicBezTo>
                  <a:pt x="1308953" y="375538"/>
                  <a:pt x="1308534" y="375461"/>
                  <a:pt x="1308153" y="375461"/>
                </a:cubicBezTo>
                <a:lnTo>
                  <a:pt x="1307016" y="375287"/>
                </a:lnTo>
                <a:lnTo>
                  <a:pt x="1307124" y="375233"/>
                </a:lnTo>
                <a:cubicBezTo>
                  <a:pt x="1306514" y="375080"/>
                  <a:pt x="1306133" y="374776"/>
                  <a:pt x="1305981" y="374318"/>
                </a:cubicBezTo>
                <a:close/>
                <a:moveTo>
                  <a:pt x="1278549" y="374318"/>
                </a:moveTo>
                <a:cubicBezTo>
                  <a:pt x="1277787" y="374623"/>
                  <a:pt x="1277406" y="374776"/>
                  <a:pt x="1277406" y="374776"/>
                </a:cubicBezTo>
                <a:cubicBezTo>
                  <a:pt x="1277406" y="374776"/>
                  <a:pt x="1277558" y="374928"/>
                  <a:pt x="1277863" y="375233"/>
                </a:cubicBezTo>
                <a:cubicBezTo>
                  <a:pt x="1278168" y="375080"/>
                  <a:pt x="1278473" y="374852"/>
                  <a:pt x="1278777" y="374547"/>
                </a:cubicBezTo>
                <a:cubicBezTo>
                  <a:pt x="1278625" y="374547"/>
                  <a:pt x="1278587" y="374509"/>
                  <a:pt x="1278663" y="374433"/>
                </a:cubicBezTo>
                <a:cubicBezTo>
                  <a:pt x="1278739" y="374356"/>
                  <a:pt x="1278701" y="374318"/>
                  <a:pt x="1278549" y="374318"/>
                </a:cubicBezTo>
                <a:close/>
                <a:moveTo>
                  <a:pt x="1113423" y="374318"/>
                </a:moveTo>
                <a:cubicBezTo>
                  <a:pt x="1113119" y="374623"/>
                  <a:pt x="1112776" y="374966"/>
                  <a:pt x="1112395" y="375347"/>
                </a:cubicBezTo>
                <a:cubicBezTo>
                  <a:pt x="1112014" y="375728"/>
                  <a:pt x="1112204" y="376071"/>
                  <a:pt x="1112966" y="376376"/>
                </a:cubicBezTo>
                <a:cubicBezTo>
                  <a:pt x="1113119" y="375919"/>
                  <a:pt x="1113195" y="375538"/>
                  <a:pt x="1113195" y="375233"/>
                </a:cubicBezTo>
                <a:cubicBezTo>
                  <a:pt x="1113195" y="374928"/>
                  <a:pt x="1113271" y="374623"/>
                  <a:pt x="1113423" y="374318"/>
                </a:cubicBezTo>
                <a:close/>
                <a:moveTo>
                  <a:pt x="916827" y="374318"/>
                </a:moveTo>
                <a:cubicBezTo>
                  <a:pt x="916675" y="374623"/>
                  <a:pt x="916599" y="374776"/>
                  <a:pt x="916599" y="374776"/>
                </a:cubicBezTo>
                <a:cubicBezTo>
                  <a:pt x="916751" y="374928"/>
                  <a:pt x="916827" y="375004"/>
                  <a:pt x="916827" y="375004"/>
                </a:cubicBezTo>
                <a:cubicBezTo>
                  <a:pt x="916980" y="375004"/>
                  <a:pt x="917056" y="374852"/>
                  <a:pt x="917056" y="374547"/>
                </a:cubicBezTo>
                <a:cubicBezTo>
                  <a:pt x="917056" y="374395"/>
                  <a:pt x="916980" y="374318"/>
                  <a:pt x="916827" y="374318"/>
                </a:cubicBezTo>
                <a:close/>
                <a:moveTo>
                  <a:pt x="910427" y="374318"/>
                </a:moveTo>
                <a:cubicBezTo>
                  <a:pt x="910274" y="374318"/>
                  <a:pt x="910122" y="374395"/>
                  <a:pt x="909969" y="374547"/>
                </a:cubicBezTo>
                <a:lnTo>
                  <a:pt x="910655" y="374547"/>
                </a:lnTo>
                <a:close/>
                <a:moveTo>
                  <a:pt x="900825" y="374318"/>
                </a:moveTo>
                <a:lnTo>
                  <a:pt x="900368" y="374547"/>
                </a:lnTo>
                <a:lnTo>
                  <a:pt x="900597" y="374547"/>
                </a:lnTo>
                <a:close/>
                <a:moveTo>
                  <a:pt x="728994" y="374318"/>
                </a:moveTo>
                <a:cubicBezTo>
                  <a:pt x="728842" y="374471"/>
                  <a:pt x="728766" y="374623"/>
                  <a:pt x="728766" y="374776"/>
                </a:cubicBezTo>
                <a:cubicBezTo>
                  <a:pt x="728766" y="374928"/>
                  <a:pt x="728842" y="375004"/>
                  <a:pt x="728994" y="375004"/>
                </a:cubicBezTo>
                <a:cubicBezTo>
                  <a:pt x="728994" y="374699"/>
                  <a:pt x="729071" y="374471"/>
                  <a:pt x="729223" y="374318"/>
                </a:cubicBezTo>
                <a:close/>
                <a:moveTo>
                  <a:pt x="643803" y="374318"/>
                </a:moveTo>
                <a:cubicBezTo>
                  <a:pt x="643651" y="374471"/>
                  <a:pt x="643651" y="374547"/>
                  <a:pt x="643803" y="374547"/>
                </a:cubicBezTo>
                <a:lnTo>
                  <a:pt x="644032" y="374318"/>
                </a:lnTo>
                <a:close/>
                <a:moveTo>
                  <a:pt x="634887" y="374318"/>
                </a:moveTo>
                <a:lnTo>
                  <a:pt x="634659" y="374547"/>
                </a:lnTo>
                <a:lnTo>
                  <a:pt x="635345" y="374547"/>
                </a:lnTo>
                <a:lnTo>
                  <a:pt x="635573" y="374318"/>
                </a:lnTo>
                <a:close/>
                <a:moveTo>
                  <a:pt x="578881" y="374318"/>
                </a:moveTo>
                <a:lnTo>
                  <a:pt x="578423" y="374547"/>
                </a:lnTo>
                <a:cubicBezTo>
                  <a:pt x="578423" y="374852"/>
                  <a:pt x="578499" y="375004"/>
                  <a:pt x="578652" y="375004"/>
                </a:cubicBezTo>
                <a:cubicBezTo>
                  <a:pt x="578652" y="374699"/>
                  <a:pt x="578728" y="374471"/>
                  <a:pt x="578881" y="374318"/>
                </a:cubicBezTo>
                <a:close/>
                <a:moveTo>
                  <a:pt x="572480" y="374318"/>
                </a:moveTo>
                <a:lnTo>
                  <a:pt x="571794" y="374547"/>
                </a:lnTo>
                <a:lnTo>
                  <a:pt x="572251" y="374547"/>
                </a:lnTo>
                <a:close/>
                <a:moveTo>
                  <a:pt x="419394" y="374318"/>
                </a:moveTo>
                <a:lnTo>
                  <a:pt x="419165" y="374547"/>
                </a:lnTo>
                <a:lnTo>
                  <a:pt x="420080" y="374547"/>
                </a:lnTo>
                <a:cubicBezTo>
                  <a:pt x="419775" y="374395"/>
                  <a:pt x="419622" y="374318"/>
                  <a:pt x="419622" y="374318"/>
                </a:cubicBezTo>
                <a:close/>
                <a:moveTo>
                  <a:pt x="372531" y="374318"/>
                </a:moveTo>
                <a:cubicBezTo>
                  <a:pt x="372379" y="374471"/>
                  <a:pt x="372150" y="374547"/>
                  <a:pt x="371845" y="374547"/>
                </a:cubicBezTo>
                <a:lnTo>
                  <a:pt x="371845" y="377976"/>
                </a:lnTo>
                <a:cubicBezTo>
                  <a:pt x="373674" y="377214"/>
                  <a:pt x="375045" y="376452"/>
                  <a:pt x="375960" y="375690"/>
                </a:cubicBezTo>
                <a:cubicBezTo>
                  <a:pt x="375503" y="375538"/>
                  <a:pt x="375084" y="375461"/>
                  <a:pt x="374703" y="375461"/>
                </a:cubicBezTo>
                <a:lnTo>
                  <a:pt x="373566" y="375287"/>
                </a:lnTo>
                <a:lnTo>
                  <a:pt x="373674" y="375233"/>
                </a:lnTo>
                <a:cubicBezTo>
                  <a:pt x="373064" y="375080"/>
                  <a:pt x="372683" y="374776"/>
                  <a:pt x="372531" y="374318"/>
                </a:cubicBezTo>
                <a:close/>
                <a:moveTo>
                  <a:pt x="345099" y="374318"/>
                </a:moveTo>
                <a:cubicBezTo>
                  <a:pt x="344337" y="374623"/>
                  <a:pt x="343956" y="374776"/>
                  <a:pt x="343956" y="374776"/>
                </a:cubicBezTo>
                <a:cubicBezTo>
                  <a:pt x="343956" y="374776"/>
                  <a:pt x="344108" y="374928"/>
                  <a:pt x="344413" y="375233"/>
                </a:cubicBezTo>
                <a:cubicBezTo>
                  <a:pt x="344718" y="375080"/>
                  <a:pt x="345023" y="374852"/>
                  <a:pt x="345327" y="374547"/>
                </a:cubicBezTo>
                <a:cubicBezTo>
                  <a:pt x="345175" y="374547"/>
                  <a:pt x="345137" y="374509"/>
                  <a:pt x="345213" y="374433"/>
                </a:cubicBezTo>
                <a:cubicBezTo>
                  <a:pt x="345289" y="374356"/>
                  <a:pt x="345251" y="374318"/>
                  <a:pt x="345099" y="374318"/>
                </a:cubicBezTo>
                <a:close/>
                <a:moveTo>
                  <a:pt x="158104" y="374318"/>
                </a:moveTo>
                <a:lnTo>
                  <a:pt x="157876" y="374547"/>
                </a:lnTo>
                <a:lnTo>
                  <a:pt x="158104" y="374547"/>
                </a:lnTo>
                <a:lnTo>
                  <a:pt x="158333" y="374318"/>
                </a:lnTo>
                <a:close/>
                <a:moveTo>
                  <a:pt x="151932" y="374318"/>
                </a:moveTo>
                <a:lnTo>
                  <a:pt x="151475" y="374547"/>
                </a:lnTo>
                <a:lnTo>
                  <a:pt x="152161" y="375233"/>
                </a:lnTo>
                <a:cubicBezTo>
                  <a:pt x="152161" y="375080"/>
                  <a:pt x="152199" y="375004"/>
                  <a:pt x="152275" y="375004"/>
                </a:cubicBezTo>
                <a:cubicBezTo>
                  <a:pt x="152351" y="375004"/>
                  <a:pt x="152389" y="374928"/>
                  <a:pt x="152389" y="374776"/>
                </a:cubicBezTo>
                <a:cubicBezTo>
                  <a:pt x="152084" y="374471"/>
                  <a:pt x="151932" y="374318"/>
                  <a:pt x="151932" y="374318"/>
                </a:cubicBezTo>
                <a:close/>
                <a:moveTo>
                  <a:pt x="88305" y="374318"/>
                </a:moveTo>
                <a:cubicBezTo>
                  <a:pt x="88610" y="374318"/>
                  <a:pt x="88762" y="374395"/>
                  <a:pt x="88762" y="374547"/>
                </a:cubicBezTo>
                <a:cubicBezTo>
                  <a:pt x="88610" y="374395"/>
                  <a:pt x="88533" y="374318"/>
                  <a:pt x="88533" y="374318"/>
                </a:cubicBezTo>
                <a:close/>
                <a:moveTo>
                  <a:pt x="1658111" y="374137"/>
                </a:moveTo>
                <a:lnTo>
                  <a:pt x="1658330" y="375233"/>
                </a:lnTo>
                <a:cubicBezTo>
                  <a:pt x="1658635" y="374776"/>
                  <a:pt x="1658863" y="374471"/>
                  <a:pt x="1659015" y="374318"/>
                </a:cubicBezTo>
                <a:cubicBezTo>
                  <a:pt x="1658711" y="374318"/>
                  <a:pt x="1658520" y="374280"/>
                  <a:pt x="1658444" y="374204"/>
                </a:cubicBezTo>
                <a:close/>
                <a:moveTo>
                  <a:pt x="86486" y="374137"/>
                </a:moveTo>
                <a:lnTo>
                  <a:pt x="86705" y="375233"/>
                </a:lnTo>
                <a:cubicBezTo>
                  <a:pt x="87010" y="374776"/>
                  <a:pt x="87238" y="374471"/>
                  <a:pt x="87391" y="374318"/>
                </a:cubicBezTo>
                <a:cubicBezTo>
                  <a:pt x="87086" y="374318"/>
                  <a:pt x="86895" y="374280"/>
                  <a:pt x="86819" y="374204"/>
                </a:cubicBezTo>
                <a:close/>
                <a:moveTo>
                  <a:pt x="1776364" y="374090"/>
                </a:moveTo>
                <a:cubicBezTo>
                  <a:pt x="1775297" y="374547"/>
                  <a:pt x="1774725" y="374966"/>
                  <a:pt x="1774649" y="375347"/>
                </a:cubicBezTo>
                <a:cubicBezTo>
                  <a:pt x="1774573" y="375728"/>
                  <a:pt x="1774916" y="376300"/>
                  <a:pt x="1775678" y="377062"/>
                </a:cubicBezTo>
                <a:cubicBezTo>
                  <a:pt x="1775830" y="376300"/>
                  <a:pt x="1776059" y="375309"/>
                  <a:pt x="1776364" y="374090"/>
                </a:cubicBezTo>
                <a:close/>
                <a:moveTo>
                  <a:pt x="1545859" y="374090"/>
                </a:moveTo>
                <a:cubicBezTo>
                  <a:pt x="1545706" y="374242"/>
                  <a:pt x="1545554" y="374356"/>
                  <a:pt x="1545401" y="374433"/>
                </a:cubicBezTo>
                <a:cubicBezTo>
                  <a:pt x="1545249" y="374509"/>
                  <a:pt x="1545097" y="374699"/>
                  <a:pt x="1544944" y="375004"/>
                </a:cubicBezTo>
                <a:cubicBezTo>
                  <a:pt x="1545554" y="375004"/>
                  <a:pt x="1545859" y="375004"/>
                  <a:pt x="1545859" y="375004"/>
                </a:cubicBezTo>
                <a:cubicBezTo>
                  <a:pt x="1545706" y="375004"/>
                  <a:pt x="1545859" y="374776"/>
                  <a:pt x="1546316" y="374318"/>
                </a:cubicBezTo>
                <a:cubicBezTo>
                  <a:pt x="1546163" y="374318"/>
                  <a:pt x="1546087" y="374280"/>
                  <a:pt x="1546087" y="374204"/>
                </a:cubicBezTo>
                <a:cubicBezTo>
                  <a:pt x="1546087" y="374128"/>
                  <a:pt x="1546011" y="374090"/>
                  <a:pt x="1545859" y="374090"/>
                </a:cubicBezTo>
                <a:close/>
                <a:moveTo>
                  <a:pt x="1535572" y="374090"/>
                </a:moveTo>
                <a:cubicBezTo>
                  <a:pt x="1535419" y="374242"/>
                  <a:pt x="1535267" y="374356"/>
                  <a:pt x="1535114" y="374433"/>
                </a:cubicBezTo>
                <a:lnTo>
                  <a:pt x="1534798" y="374670"/>
                </a:lnTo>
                <a:lnTo>
                  <a:pt x="1535800" y="375004"/>
                </a:lnTo>
                <a:cubicBezTo>
                  <a:pt x="1535648" y="374699"/>
                  <a:pt x="1535572" y="374395"/>
                  <a:pt x="1535572" y="374090"/>
                </a:cubicBezTo>
                <a:close/>
                <a:moveTo>
                  <a:pt x="1101308" y="374090"/>
                </a:moveTo>
                <a:lnTo>
                  <a:pt x="1100850" y="374547"/>
                </a:lnTo>
                <a:cubicBezTo>
                  <a:pt x="1101155" y="374852"/>
                  <a:pt x="1101460" y="375080"/>
                  <a:pt x="1101765" y="375233"/>
                </a:cubicBezTo>
                <a:cubicBezTo>
                  <a:pt x="1101765" y="375080"/>
                  <a:pt x="1101841" y="374928"/>
                  <a:pt x="1101994" y="374776"/>
                </a:cubicBezTo>
                <a:close/>
                <a:moveTo>
                  <a:pt x="755284" y="374090"/>
                </a:moveTo>
                <a:cubicBezTo>
                  <a:pt x="755131" y="374242"/>
                  <a:pt x="754979" y="374356"/>
                  <a:pt x="754826" y="374433"/>
                </a:cubicBezTo>
                <a:cubicBezTo>
                  <a:pt x="754674" y="374509"/>
                  <a:pt x="754521" y="374699"/>
                  <a:pt x="754369" y="375004"/>
                </a:cubicBezTo>
                <a:cubicBezTo>
                  <a:pt x="754979" y="375004"/>
                  <a:pt x="755284" y="375004"/>
                  <a:pt x="755284" y="375004"/>
                </a:cubicBezTo>
                <a:cubicBezTo>
                  <a:pt x="755131" y="375004"/>
                  <a:pt x="755284" y="374776"/>
                  <a:pt x="755741" y="374318"/>
                </a:cubicBezTo>
                <a:cubicBezTo>
                  <a:pt x="755588" y="374318"/>
                  <a:pt x="755512" y="374280"/>
                  <a:pt x="755512" y="374204"/>
                </a:cubicBezTo>
                <a:cubicBezTo>
                  <a:pt x="755512" y="374128"/>
                  <a:pt x="755436" y="374090"/>
                  <a:pt x="755284" y="374090"/>
                </a:cubicBezTo>
                <a:close/>
                <a:moveTo>
                  <a:pt x="744997" y="374090"/>
                </a:moveTo>
                <a:cubicBezTo>
                  <a:pt x="744844" y="374242"/>
                  <a:pt x="744692" y="374356"/>
                  <a:pt x="744539" y="374433"/>
                </a:cubicBezTo>
                <a:lnTo>
                  <a:pt x="744223" y="374670"/>
                </a:lnTo>
                <a:lnTo>
                  <a:pt x="745225" y="375004"/>
                </a:lnTo>
                <a:cubicBezTo>
                  <a:pt x="745073" y="374699"/>
                  <a:pt x="744997" y="374395"/>
                  <a:pt x="744997" y="374090"/>
                </a:cubicBezTo>
                <a:close/>
                <a:moveTo>
                  <a:pt x="642888" y="374090"/>
                </a:moveTo>
                <a:cubicBezTo>
                  <a:pt x="641822" y="374547"/>
                  <a:pt x="641250" y="374966"/>
                  <a:pt x="641174" y="375347"/>
                </a:cubicBezTo>
                <a:cubicBezTo>
                  <a:pt x="641098" y="375728"/>
                  <a:pt x="641441" y="376300"/>
                  <a:pt x="642203" y="377062"/>
                </a:cubicBezTo>
                <a:cubicBezTo>
                  <a:pt x="642355" y="376300"/>
                  <a:pt x="642584" y="375309"/>
                  <a:pt x="642888" y="374090"/>
                </a:cubicBezTo>
                <a:close/>
                <a:moveTo>
                  <a:pt x="284139" y="374090"/>
                </a:moveTo>
                <a:cubicBezTo>
                  <a:pt x="284139" y="374090"/>
                  <a:pt x="283986" y="374242"/>
                  <a:pt x="283682" y="374547"/>
                </a:cubicBezTo>
                <a:lnTo>
                  <a:pt x="284367" y="374547"/>
                </a:lnTo>
                <a:cubicBezTo>
                  <a:pt x="284367" y="374395"/>
                  <a:pt x="284291" y="374242"/>
                  <a:pt x="284139" y="374090"/>
                </a:cubicBezTo>
                <a:close/>
                <a:moveTo>
                  <a:pt x="246191" y="374090"/>
                </a:moveTo>
                <a:cubicBezTo>
                  <a:pt x="245734" y="374547"/>
                  <a:pt x="245353" y="375004"/>
                  <a:pt x="245048" y="375461"/>
                </a:cubicBezTo>
                <a:cubicBezTo>
                  <a:pt x="245963" y="375919"/>
                  <a:pt x="246725" y="375690"/>
                  <a:pt x="247334" y="374776"/>
                </a:cubicBezTo>
                <a:cubicBezTo>
                  <a:pt x="247030" y="374623"/>
                  <a:pt x="246839" y="374509"/>
                  <a:pt x="246763" y="374433"/>
                </a:cubicBezTo>
                <a:cubicBezTo>
                  <a:pt x="246687" y="374356"/>
                  <a:pt x="246496" y="374242"/>
                  <a:pt x="246191" y="374090"/>
                </a:cubicBezTo>
                <a:close/>
                <a:moveTo>
                  <a:pt x="135016" y="374090"/>
                </a:moveTo>
                <a:cubicBezTo>
                  <a:pt x="134406" y="374395"/>
                  <a:pt x="133873" y="374776"/>
                  <a:pt x="133415" y="375233"/>
                </a:cubicBezTo>
                <a:lnTo>
                  <a:pt x="135016" y="375233"/>
                </a:lnTo>
                <a:cubicBezTo>
                  <a:pt x="134863" y="375080"/>
                  <a:pt x="134863" y="374699"/>
                  <a:pt x="135016" y="374090"/>
                </a:cubicBezTo>
                <a:close/>
                <a:moveTo>
                  <a:pt x="1667017" y="373861"/>
                </a:moveTo>
                <a:cubicBezTo>
                  <a:pt x="1666712" y="374166"/>
                  <a:pt x="1666445" y="374356"/>
                  <a:pt x="1666216" y="374433"/>
                </a:cubicBezTo>
                <a:cubicBezTo>
                  <a:pt x="1665988" y="374509"/>
                  <a:pt x="1665721" y="374699"/>
                  <a:pt x="1665416" y="375004"/>
                </a:cubicBezTo>
                <a:cubicBezTo>
                  <a:pt x="1665721" y="375309"/>
                  <a:pt x="1665950" y="375614"/>
                  <a:pt x="1666102" y="375919"/>
                </a:cubicBezTo>
                <a:cubicBezTo>
                  <a:pt x="1666254" y="376223"/>
                  <a:pt x="1666483" y="376604"/>
                  <a:pt x="1666788" y="377062"/>
                </a:cubicBezTo>
                <a:cubicBezTo>
                  <a:pt x="1666940" y="376300"/>
                  <a:pt x="1667055" y="375690"/>
                  <a:pt x="1667131" y="375233"/>
                </a:cubicBezTo>
                <a:cubicBezTo>
                  <a:pt x="1667207" y="374776"/>
                  <a:pt x="1667169" y="374318"/>
                  <a:pt x="1667017" y="373861"/>
                </a:cubicBezTo>
                <a:close/>
                <a:moveTo>
                  <a:pt x="1541058" y="373861"/>
                </a:moveTo>
                <a:cubicBezTo>
                  <a:pt x="1540906" y="373861"/>
                  <a:pt x="1540829" y="373937"/>
                  <a:pt x="1540829" y="374090"/>
                </a:cubicBezTo>
                <a:lnTo>
                  <a:pt x="1540829" y="374776"/>
                </a:lnTo>
                <a:cubicBezTo>
                  <a:pt x="1540982" y="374623"/>
                  <a:pt x="1541096" y="374547"/>
                  <a:pt x="1541172" y="374547"/>
                </a:cubicBezTo>
                <a:cubicBezTo>
                  <a:pt x="1541248" y="374547"/>
                  <a:pt x="1541363" y="374471"/>
                  <a:pt x="1541515" y="374318"/>
                </a:cubicBezTo>
                <a:cubicBezTo>
                  <a:pt x="1541515" y="374318"/>
                  <a:pt x="1541363" y="374166"/>
                  <a:pt x="1541058" y="373861"/>
                </a:cubicBezTo>
                <a:close/>
                <a:moveTo>
                  <a:pt x="1108623" y="373861"/>
                </a:moveTo>
                <a:cubicBezTo>
                  <a:pt x="1108470" y="374014"/>
                  <a:pt x="1108394" y="374166"/>
                  <a:pt x="1108394" y="374318"/>
                </a:cubicBezTo>
                <a:lnTo>
                  <a:pt x="1108623" y="374318"/>
                </a:lnTo>
                <a:close/>
                <a:moveTo>
                  <a:pt x="993180" y="373861"/>
                </a:moveTo>
                <a:lnTo>
                  <a:pt x="992969" y="375127"/>
                </a:lnTo>
                <a:lnTo>
                  <a:pt x="994323" y="374547"/>
                </a:lnTo>
                <a:cubicBezTo>
                  <a:pt x="994018" y="374395"/>
                  <a:pt x="993828" y="374280"/>
                  <a:pt x="993751" y="374204"/>
                </a:cubicBezTo>
                <a:cubicBezTo>
                  <a:pt x="993675" y="374128"/>
                  <a:pt x="993485" y="374014"/>
                  <a:pt x="993180" y="373861"/>
                </a:cubicBezTo>
                <a:close/>
                <a:moveTo>
                  <a:pt x="912484" y="373861"/>
                </a:moveTo>
                <a:cubicBezTo>
                  <a:pt x="912484" y="374014"/>
                  <a:pt x="912560" y="374090"/>
                  <a:pt x="912713" y="374090"/>
                </a:cubicBezTo>
                <a:lnTo>
                  <a:pt x="912713" y="373861"/>
                </a:lnTo>
                <a:close/>
                <a:moveTo>
                  <a:pt x="750483" y="373861"/>
                </a:moveTo>
                <a:cubicBezTo>
                  <a:pt x="750330" y="373861"/>
                  <a:pt x="750254" y="373937"/>
                  <a:pt x="750254" y="374090"/>
                </a:cubicBezTo>
                <a:lnTo>
                  <a:pt x="750254" y="374776"/>
                </a:lnTo>
                <a:cubicBezTo>
                  <a:pt x="750407" y="374623"/>
                  <a:pt x="750521" y="374547"/>
                  <a:pt x="750597" y="374547"/>
                </a:cubicBezTo>
                <a:cubicBezTo>
                  <a:pt x="750673" y="374547"/>
                  <a:pt x="750788" y="374471"/>
                  <a:pt x="750940" y="374318"/>
                </a:cubicBezTo>
                <a:cubicBezTo>
                  <a:pt x="750940" y="374318"/>
                  <a:pt x="750788" y="374166"/>
                  <a:pt x="750483" y="373861"/>
                </a:cubicBezTo>
                <a:close/>
                <a:moveTo>
                  <a:pt x="253507" y="373861"/>
                </a:moveTo>
                <a:cubicBezTo>
                  <a:pt x="252897" y="375080"/>
                  <a:pt x="252630" y="375880"/>
                  <a:pt x="252706" y="376261"/>
                </a:cubicBezTo>
                <a:cubicBezTo>
                  <a:pt x="252783" y="376642"/>
                  <a:pt x="253354" y="377214"/>
                  <a:pt x="254421" y="377976"/>
                </a:cubicBezTo>
                <a:cubicBezTo>
                  <a:pt x="254268" y="376452"/>
                  <a:pt x="253964" y="375080"/>
                  <a:pt x="253507" y="373861"/>
                </a:cubicBezTo>
                <a:close/>
                <a:moveTo>
                  <a:pt x="162905" y="373861"/>
                </a:moveTo>
                <a:lnTo>
                  <a:pt x="162905" y="374090"/>
                </a:lnTo>
                <a:lnTo>
                  <a:pt x="163133" y="373861"/>
                </a:lnTo>
                <a:close/>
                <a:moveTo>
                  <a:pt x="95391" y="373861"/>
                </a:moveTo>
                <a:cubicBezTo>
                  <a:pt x="95087" y="374166"/>
                  <a:pt x="94820" y="374356"/>
                  <a:pt x="94591" y="374433"/>
                </a:cubicBezTo>
                <a:cubicBezTo>
                  <a:pt x="94363" y="374509"/>
                  <a:pt x="94096" y="374699"/>
                  <a:pt x="93791" y="375004"/>
                </a:cubicBezTo>
                <a:cubicBezTo>
                  <a:pt x="94096" y="375309"/>
                  <a:pt x="94325" y="375614"/>
                  <a:pt x="94477" y="375919"/>
                </a:cubicBezTo>
                <a:cubicBezTo>
                  <a:pt x="94630" y="376223"/>
                  <a:pt x="94858" y="376604"/>
                  <a:pt x="95163" y="377062"/>
                </a:cubicBezTo>
                <a:cubicBezTo>
                  <a:pt x="95315" y="376300"/>
                  <a:pt x="95430" y="375690"/>
                  <a:pt x="95506" y="375233"/>
                </a:cubicBezTo>
                <a:cubicBezTo>
                  <a:pt x="95582" y="374776"/>
                  <a:pt x="95544" y="374318"/>
                  <a:pt x="95391" y="373861"/>
                </a:cubicBezTo>
                <a:close/>
                <a:moveTo>
                  <a:pt x="1836181" y="373633"/>
                </a:moveTo>
                <a:cubicBezTo>
                  <a:pt x="1835876" y="373937"/>
                  <a:pt x="1835647" y="374090"/>
                  <a:pt x="1835495" y="374090"/>
                </a:cubicBezTo>
                <a:lnTo>
                  <a:pt x="1835266" y="374318"/>
                </a:lnTo>
                <a:cubicBezTo>
                  <a:pt x="1835114" y="374471"/>
                  <a:pt x="1835419" y="374852"/>
                  <a:pt x="1836181" y="375461"/>
                </a:cubicBezTo>
                <a:cubicBezTo>
                  <a:pt x="1836028" y="375004"/>
                  <a:pt x="1835990" y="374661"/>
                  <a:pt x="1836066" y="374433"/>
                </a:cubicBezTo>
                <a:cubicBezTo>
                  <a:pt x="1836142" y="374204"/>
                  <a:pt x="1836181" y="373937"/>
                  <a:pt x="1836181" y="373633"/>
                </a:cubicBezTo>
                <a:close/>
                <a:moveTo>
                  <a:pt x="1708012" y="373633"/>
                </a:moveTo>
                <a:lnTo>
                  <a:pt x="1708012" y="373861"/>
                </a:lnTo>
                <a:lnTo>
                  <a:pt x="1708241" y="374090"/>
                </a:lnTo>
                <a:lnTo>
                  <a:pt x="1708241" y="373861"/>
                </a:lnTo>
                <a:cubicBezTo>
                  <a:pt x="1708241" y="373709"/>
                  <a:pt x="1708165" y="373633"/>
                  <a:pt x="1708012" y="373633"/>
                </a:cubicBezTo>
                <a:close/>
                <a:moveTo>
                  <a:pt x="1650557" y="373633"/>
                </a:moveTo>
                <a:cubicBezTo>
                  <a:pt x="1650557" y="373785"/>
                  <a:pt x="1650481" y="373861"/>
                  <a:pt x="1650329" y="373861"/>
                </a:cubicBezTo>
                <a:lnTo>
                  <a:pt x="1650557" y="373861"/>
                </a:lnTo>
                <a:lnTo>
                  <a:pt x="1650786" y="373861"/>
                </a:lnTo>
                <a:cubicBezTo>
                  <a:pt x="1650634" y="373709"/>
                  <a:pt x="1650557" y="373633"/>
                  <a:pt x="1650557" y="373633"/>
                </a:cubicBezTo>
                <a:close/>
                <a:moveTo>
                  <a:pt x="1597751" y="373633"/>
                </a:moveTo>
                <a:lnTo>
                  <a:pt x="1597522" y="373861"/>
                </a:lnTo>
                <a:cubicBezTo>
                  <a:pt x="1597674" y="373861"/>
                  <a:pt x="1597751" y="373937"/>
                  <a:pt x="1597751" y="374090"/>
                </a:cubicBezTo>
                <a:cubicBezTo>
                  <a:pt x="1597903" y="373937"/>
                  <a:pt x="1597979" y="373861"/>
                  <a:pt x="1597979" y="373861"/>
                </a:cubicBezTo>
                <a:close/>
                <a:moveTo>
                  <a:pt x="1274206" y="373633"/>
                </a:moveTo>
                <a:cubicBezTo>
                  <a:pt x="1273901" y="373937"/>
                  <a:pt x="1273672" y="374090"/>
                  <a:pt x="1273520" y="374090"/>
                </a:cubicBezTo>
                <a:lnTo>
                  <a:pt x="1273291" y="374318"/>
                </a:lnTo>
                <a:cubicBezTo>
                  <a:pt x="1273139" y="374471"/>
                  <a:pt x="1273444" y="374852"/>
                  <a:pt x="1274206" y="375461"/>
                </a:cubicBezTo>
                <a:cubicBezTo>
                  <a:pt x="1274053" y="375004"/>
                  <a:pt x="1274015" y="374661"/>
                  <a:pt x="1274091" y="374433"/>
                </a:cubicBezTo>
                <a:cubicBezTo>
                  <a:pt x="1274167" y="374204"/>
                  <a:pt x="1274206" y="373937"/>
                  <a:pt x="1274206" y="373633"/>
                </a:cubicBezTo>
                <a:close/>
                <a:moveTo>
                  <a:pt x="1049187" y="373633"/>
                </a:moveTo>
                <a:lnTo>
                  <a:pt x="1049187" y="373861"/>
                </a:lnTo>
                <a:lnTo>
                  <a:pt x="1049187" y="374090"/>
                </a:lnTo>
                <a:lnTo>
                  <a:pt x="1049415" y="373861"/>
                </a:lnTo>
                <a:cubicBezTo>
                  <a:pt x="1049415" y="373709"/>
                  <a:pt x="1049339" y="373633"/>
                  <a:pt x="1049187" y="373633"/>
                </a:cubicBezTo>
                <a:close/>
                <a:moveTo>
                  <a:pt x="1045758" y="373633"/>
                </a:moveTo>
                <a:cubicBezTo>
                  <a:pt x="1045758" y="373633"/>
                  <a:pt x="1045605" y="373937"/>
                  <a:pt x="1045301" y="374547"/>
                </a:cubicBezTo>
                <a:lnTo>
                  <a:pt x="1046901" y="374547"/>
                </a:lnTo>
                <a:cubicBezTo>
                  <a:pt x="1046444" y="374090"/>
                  <a:pt x="1046063" y="373785"/>
                  <a:pt x="1045758" y="373633"/>
                </a:cubicBezTo>
                <a:close/>
                <a:moveTo>
                  <a:pt x="998666" y="373633"/>
                </a:moveTo>
                <a:cubicBezTo>
                  <a:pt x="998514" y="373633"/>
                  <a:pt x="998438" y="373709"/>
                  <a:pt x="998438" y="373861"/>
                </a:cubicBezTo>
                <a:lnTo>
                  <a:pt x="998666" y="373861"/>
                </a:lnTo>
                <a:close/>
                <a:moveTo>
                  <a:pt x="982207" y="373633"/>
                </a:moveTo>
                <a:lnTo>
                  <a:pt x="982207" y="374090"/>
                </a:lnTo>
                <a:cubicBezTo>
                  <a:pt x="982359" y="374090"/>
                  <a:pt x="982436" y="374128"/>
                  <a:pt x="982436" y="374204"/>
                </a:cubicBezTo>
                <a:cubicBezTo>
                  <a:pt x="982436" y="374280"/>
                  <a:pt x="982512" y="374318"/>
                  <a:pt x="982664" y="374318"/>
                </a:cubicBezTo>
                <a:cubicBezTo>
                  <a:pt x="982817" y="374014"/>
                  <a:pt x="982893" y="373861"/>
                  <a:pt x="982893" y="373861"/>
                </a:cubicBezTo>
                <a:cubicBezTo>
                  <a:pt x="982740" y="373709"/>
                  <a:pt x="982512" y="373633"/>
                  <a:pt x="982207" y="373633"/>
                </a:cubicBezTo>
                <a:close/>
                <a:moveTo>
                  <a:pt x="574537" y="373633"/>
                </a:moveTo>
                <a:lnTo>
                  <a:pt x="574537" y="373861"/>
                </a:lnTo>
                <a:lnTo>
                  <a:pt x="574766" y="374090"/>
                </a:lnTo>
                <a:lnTo>
                  <a:pt x="574766" y="373861"/>
                </a:lnTo>
                <a:cubicBezTo>
                  <a:pt x="574766" y="373709"/>
                  <a:pt x="574690" y="373633"/>
                  <a:pt x="574537" y="373633"/>
                </a:cubicBezTo>
                <a:close/>
                <a:moveTo>
                  <a:pt x="340756" y="373633"/>
                </a:moveTo>
                <a:cubicBezTo>
                  <a:pt x="340451" y="373937"/>
                  <a:pt x="340222" y="374090"/>
                  <a:pt x="340070" y="374090"/>
                </a:cubicBezTo>
                <a:lnTo>
                  <a:pt x="339841" y="374318"/>
                </a:lnTo>
                <a:cubicBezTo>
                  <a:pt x="339689" y="374471"/>
                  <a:pt x="339993" y="374852"/>
                  <a:pt x="340756" y="375461"/>
                </a:cubicBezTo>
                <a:cubicBezTo>
                  <a:pt x="340603" y="375004"/>
                  <a:pt x="340565" y="374661"/>
                  <a:pt x="340641" y="374433"/>
                </a:cubicBezTo>
                <a:cubicBezTo>
                  <a:pt x="340717" y="374204"/>
                  <a:pt x="340756" y="373937"/>
                  <a:pt x="340756" y="373633"/>
                </a:cubicBezTo>
                <a:close/>
                <a:moveTo>
                  <a:pt x="293283" y="373633"/>
                </a:moveTo>
                <a:lnTo>
                  <a:pt x="292597" y="374318"/>
                </a:lnTo>
                <a:lnTo>
                  <a:pt x="293283" y="375004"/>
                </a:lnTo>
                <a:cubicBezTo>
                  <a:pt x="293435" y="375004"/>
                  <a:pt x="293511" y="374966"/>
                  <a:pt x="293511" y="374890"/>
                </a:cubicBezTo>
                <a:cubicBezTo>
                  <a:pt x="293511" y="374814"/>
                  <a:pt x="293588" y="374776"/>
                  <a:pt x="293740" y="374776"/>
                </a:cubicBezTo>
                <a:cubicBezTo>
                  <a:pt x="293740" y="374623"/>
                  <a:pt x="293588" y="374242"/>
                  <a:pt x="293283" y="373633"/>
                </a:cubicBezTo>
                <a:close/>
                <a:moveTo>
                  <a:pt x="243905" y="373633"/>
                </a:moveTo>
                <a:lnTo>
                  <a:pt x="242705" y="374633"/>
                </a:lnTo>
                <a:lnTo>
                  <a:pt x="243677" y="375118"/>
                </a:lnTo>
                <a:cubicBezTo>
                  <a:pt x="243982" y="374890"/>
                  <a:pt x="244362" y="374623"/>
                  <a:pt x="244820" y="374318"/>
                </a:cubicBezTo>
                <a:cubicBezTo>
                  <a:pt x="244515" y="374166"/>
                  <a:pt x="244210" y="373937"/>
                  <a:pt x="243905" y="373633"/>
                </a:cubicBezTo>
                <a:close/>
                <a:moveTo>
                  <a:pt x="164962" y="373633"/>
                </a:moveTo>
                <a:cubicBezTo>
                  <a:pt x="164962" y="373937"/>
                  <a:pt x="164924" y="374204"/>
                  <a:pt x="164848" y="374433"/>
                </a:cubicBezTo>
                <a:cubicBezTo>
                  <a:pt x="164772" y="374661"/>
                  <a:pt x="164734" y="374928"/>
                  <a:pt x="164734" y="375233"/>
                </a:cubicBezTo>
                <a:cubicBezTo>
                  <a:pt x="165191" y="374776"/>
                  <a:pt x="165419" y="374471"/>
                  <a:pt x="165419" y="374318"/>
                </a:cubicBezTo>
                <a:cubicBezTo>
                  <a:pt x="165419" y="374166"/>
                  <a:pt x="165267" y="373937"/>
                  <a:pt x="164962" y="373633"/>
                </a:cubicBezTo>
                <a:close/>
                <a:moveTo>
                  <a:pt x="128158" y="373633"/>
                </a:moveTo>
                <a:lnTo>
                  <a:pt x="128158" y="374090"/>
                </a:lnTo>
                <a:cubicBezTo>
                  <a:pt x="128310" y="374090"/>
                  <a:pt x="128424" y="374052"/>
                  <a:pt x="128500" y="373975"/>
                </a:cubicBezTo>
                <a:cubicBezTo>
                  <a:pt x="128577" y="373899"/>
                  <a:pt x="128691" y="373861"/>
                  <a:pt x="128843" y="373861"/>
                </a:cubicBezTo>
                <a:lnTo>
                  <a:pt x="128843" y="373633"/>
                </a:lnTo>
                <a:close/>
                <a:moveTo>
                  <a:pt x="78932" y="373633"/>
                </a:moveTo>
                <a:cubicBezTo>
                  <a:pt x="78932" y="373785"/>
                  <a:pt x="78856" y="373861"/>
                  <a:pt x="78704" y="373861"/>
                </a:cubicBezTo>
                <a:lnTo>
                  <a:pt x="78932" y="373861"/>
                </a:lnTo>
                <a:lnTo>
                  <a:pt x="79161" y="373861"/>
                </a:lnTo>
                <a:cubicBezTo>
                  <a:pt x="79009" y="373709"/>
                  <a:pt x="78932" y="373633"/>
                  <a:pt x="78932" y="373633"/>
                </a:cubicBezTo>
                <a:close/>
                <a:moveTo>
                  <a:pt x="26126" y="373633"/>
                </a:moveTo>
                <a:lnTo>
                  <a:pt x="25897" y="373861"/>
                </a:lnTo>
                <a:cubicBezTo>
                  <a:pt x="26049" y="373861"/>
                  <a:pt x="26126" y="373937"/>
                  <a:pt x="26126" y="374090"/>
                </a:cubicBezTo>
                <a:cubicBezTo>
                  <a:pt x="26278" y="373937"/>
                  <a:pt x="26354" y="373861"/>
                  <a:pt x="26354" y="373861"/>
                </a:cubicBezTo>
                <a:close/>
                <a:moveTo>
                  <a:pt x="1768591" y="373404"/>
                </a:moveTo>
                <a:lnTo>
                  <a:pt x="1768820" y="373633"/>
                </a:lnTo>
                <a:cubicBezTo>
                  <a:pt x="1768820" y="373480"/>
                  <a:pt x="1768896" y="373404"/>
                  <a:pt x="1769048" y="373404"/>
                </a:cubicBezTo>
                <a:close/>
                <a:moveTo>
                  <a:pt x="1536715" y="373404"/>
                </a:moveTo>
                <a:cubicBezTo>
                  <a:pt x="1536715" y="373556"/>
                  <a:pt x="1536638" y="373633"/>
                  <a:pt x="1536486" y="373633"/>
                </a:cubicBezTo>
                <a:cubicBezTo>
                  <a:pt x="1536791" y="373937"/>
                  <a:pt x="1537019" y="374090"/>
                  <a:pt x="1537172" y="374090"/>
                </a:cubicBezTo>
                <a:lnTo>
                  <a:pt x="1537400" y="373861"/>
                </a:lnTo>
                <a:cubicBezTo>
                  <a:pt x="1537095" y="373556"/>
                  <a:pt x="1536867" y="373404"/>
                  <a:pt x="1536715" y="373404"/>
                </a:cubicBezTo>
                <a:close/>
                <a:moveTo>
                  <a:pt x="909284" y="373404"/>
                </a:moveTo>
                <a:cubicBezTo>
                  <a:pt x="909436" y="373404"/>
                  <a:pt x="909512" y="373480"/>
                  <a:pt x="909512" y="373633"/>
                </a:cubicBezTo>
                <a:lnTo>
                  <a:pt x="909741" y="373404"/>
                </a:lnTo>
                <a:close/>
                <a:moveTo>
                  <a:pt x="746139" y="373404"/>
                </a:moveTo>
                <a:cubicBezTo>
                  <a:pt x="746139" y="373556"/>
                  <a:pt x="746063" y="373633"/>
                  <a:pt x="745911" y="373633"/>
                </a:cubicBezTo>
                <a:cubicBezTo>
                  <a:pt x="746216" y="373937"/>
                  <a:pt x="746444" y="374090"/>
                  <a:pt x="746597" y="374090"/>
                </a:cubicBezTo>
                <a:lnTo>
                  <a:pt x="746825" y="373861"/>
                </a:lnTo>
                <a:cubicBezTo>
                  <a:pt x="746521" y="373556"/>
                  <a:pt x="746292" y="373404"/>
                  <a:pt x="746139" y="373404"/>
                </a:cubicBezTo>
                <a:close/>
                <a:moveTo>
                  <a:pt x="635116" y="373404"/>
                </a:moveTo>
                <a:lnTo>
                  <a:pt x="635345" y="373633"/>
                </a:lnTo>
                <a:cubicBezTo>
                  <a:pt x="635345" y="373480"/>
                  <a:pt x="635421" y="373404"/>
                  <a:pt x="635573" y="373404"/>
                </a:cubicBezTo>
                <a:close/>
                <a:moveTo>
                  <a:pt x="146903" y="373404"/>
                </a:moveTo>
                <a:cubicBezTo>
                  <a:pt x="146903" y="373861"/>
                  <a:pt x="146865" y="374242"/>
                  <a:pt x="146788" y="374547"/>
                </a:cubicBezTo>
                <a:cubicBezTo>
                  <a:pt x="146712" y="374852"/>
                  <a:pt x="146750" y="375157"/>
                  <a:pt x="146903" y="375461"/>
                </a:cubicBezTo>
                <a:cubicBezTo>
                  <a:pt x="147208" y="375157"/>
                  <a:pt x="147741" y="374852"/>
                  <a:pt x="148503" y="374547"/>
                </a:cubicBezTo>
                <a:cubicBezTo>
                  <a:pt x="148198" y="374242"/>
                  <a:pt x="147931" y="374052"/>
                  <a:pt x="147703" y="373975"/>
                </a:cubicBezTo>
                <a:cubicBezTo>
                  <a:pt x="147474" y="373899"/>
                  <a:pt x="147208" y="373709"/>
                  <a:pt x="146903" y="373404"/>
                </a:cubicBezTo>
                <a:close/>
                <a:moveTo>
                  <a:pt x="1914362" y="373175"/>
                </a:moveTo>
                <a:cubicBezTo>
                  <a:pt x="1914209" y="373328"/>
                  <a:pt x="1914133" y="373480"/>
                  <a:pt x="1914133" y="373633"/>
                </a:cubicBezTo>
                <a:cubicBezTo>
                  <a:pt x="1914286" y="373480"/>
                  <a:pt x="1914362" y="373404"/>
                  <a:pt x="1914362" y="373404"/>
                </a:cubicBezTo>
                <a:cubicBezTo>
                  <a:pt x="1914362" y="373252"/>
                  <a:pt x="1914362" y="373175"/>
                  <a:pt x="1914362" y="373175"/>
                </a:cubicBezTo>
                <a:close/>
                <a:moveTo>
                  <a:pt x="1875957" y="373175"/>
                </a:moveTo>
                <a:cubicBezTo>
                  <a:pt x="1875804" y="373328"/>
                  <a:pt x="1875728" y="373556"/>
                  <a:pt x="1875728" y="373861"/>
                </a:cubicBezTo>
                <a:lnTo>
                  <a:pt x="1875957" y="373861"/>
                </a:lnTo>
                <a:cubicBezTo>
                  <a:pt x="1875957" y="373556"/>
                  <a:pt x="1876033" y="373328"/>
                  <a:pt x="1876186" y="373175"/>
                </a:cubicBezTo>
                <a:close/>
                <a:moveTo>
                  <a:pt x="1874357" y="373175"/>
                </a:moveTo>
                <a:lnTo>
                  <a:pt x="1874128" y="373404"/>
                </a:lnTo>
                <a:lnTo>
                  <a:pt x="1874357" y="373404"/>
                </a:lnTo>
                <a:cubicBezTo>
                  <a:pt x="1874509" y="373252"/>
                  <a:pt x="1874509" y="373175"/>
                  <a:pt x="1874357" y="373175"/>
                </a:cubicBezTo>
                <a:close/>
                <a:moveTo>
                  <a:pt x="1834123" y="373175"/>
                </a:moveTo>
                <a:cubicBezTo>
                  <a:pt x="1833971" y="373328"/>
                  <a:pt x="1833894" y="373633"/>
                  <a:pt x="1833894" y="374090"/>
                </a:cubicBezTo>
                <a:lnTo>
                  <a:pt x="1834123" y="374090"/>
                </a:lnTo>
                <a:cubicBezTo>
                  <a:pt x="1834123" y="373633"/>
                  <a:pt x="1834199" y="373328"/>
                  <a:pt x="1834352" y="373175"/>
                </a:cubicBezTo>
                <a:close/>
                <a:moveTo>
                  <a:pt x="1656272" y="373175"/>
                </a:moveTo>
                <a:cubicBezTo>
                  <a:pt x="1655663" y="373480"/>
                  <a:pt x="1655320" y="373709"/>
                  <a:pt x="1655244" y="373861"/>
                </a:cubicBezTo>
                <a:cubicBezTo>
                  <a:pt x="1655167" y="374014"/>
                  <a:pt x="1655206" y="374242"/>
                  <a:pt x="1655358" y="374547"/>
                </a:cubicBezTo>
                <a:lnTo>
                  <a:pt x="1655428" y="374652"/>
                </a:lnTo>
                <a:close/>
                <a:moveTo>
                  <a:pt x="1555917" y="373175"/>
                </a:moveTo>
                <a:lnTo>
                  <a:pt x="1555460" y="373404"/>
                </a:lnTo>
                <a:lnTo>
                  <a:pt x="1555688" y="373404"/>
                </a:lnTo>
                <a:close/>
                <a:moveTo>
                  <a:pt x="1554774" y="373175"/>
                </a:moveTo>
                <a:cubicBezTo>
                  <a:pt x="1554622" y="373175"/>
                  <a:pt x="1554469" y="373252"/>
                  <a:pt x="1554317" y="373404"/>
                </a:cubicBezTo>
                <a:lnTo>
                  <a:pt x="1554774" y="373404"/>
                </a:lnTo>
                <a:lnTo>
                  <a:pt x="1555002" y="373175"/>
                </a:lnTo>
                <a:close/>
                <a:moveTo>
                  <a:pt x="1539686" y="373175"/>
                </a:moveTo>
                <a:cubicBezTo>
                  <a:pt x="1539381" y="373175"/>
                  <a:pt x="1539153" y="373252"/>
                  <a:pt x="1539001" y="373404"/>
                </a:cubicBezTo>
                <a:cubicBezTo>
                  <a:pt x="1539001" y="373404"/>
                  <a:pt x="1539229" y="373633"/>
                  <a:pt x="1539686" y="374090"/>
                </a:cubicBezTo>
                <a:lnTo>
                  <a:pt x="1540144" y="373633"/>
                </a:lnTo>
                <a:cubicBezTo>
                  <a:pt x="1539839" y="373328"/>
                  <a:pt x="1539686" y="373175"/>
                  <a:pt x="1539686" y="373175"/>
                </a:cubicBezTo>
                <a:close/>
                <a:moveTo>
                  <a:pt x="1525513" y="373175"/>
                </a:moveTo>
                <a:lnTo>
                  <a:pt x="1525285" y="373404"/>
                </a:lnTo>
                <a:lnTo>
                  <a:pt x="1525742" y="373404"/>
                </a:lnTo>
                <a:cubicBezTo>
                  <a:pt x="1525437" y="373404"/>
                  <a:pt x="1525361" y="373328"/>
                  <a:pt x="1525513" y="373175"/>
                </a:cubicBezTo>
                <a:close/>
                <a:moveTo>
                  <a:pt x="1486194" y="373175"/>
                </a:moveTo>
                <a:cubicBezTo>
                  <a:pt x="1486042" y="373480"/>
                  <a:pt x="1485965" y="373747"/>
                  <a:pt x="1485965" y="373975"/>
                </a:cubicBezTo>
                <a:cubicBezTo>
                  <a:pt x="1485965" y="374204"/>
                  <a:pt x="1485889" y="374471"/>
                  <a:pt x="1485737" y="374776"/>
                </a:cubicBezTo>
                <a:cubicBezTo>
                  <a:pt x="1486346" y="374776"/>
                  <a:pt x="1486880" y="374737"/>
                  <a:pt x="1487337" y="374661"/>
                </a:cubicBezTo>
                <a:cubicBezTo>
                  <a:pt x="1487794" y="374585"/>
                  <a:pt x="1488175" y="374547"/>
                  <a:pt x="1488480" y="374547"/>
                </a:cubicBezTo>
                <a:cubicBezTo>
                  <a:pt x="1488785" y="373937"/>
                  <a:pt x="1488937" y="373633"/>
                  <a:pt x="1488937" y="373633"/>
                </a:cubicBezTo>
                <a:cubicBezTo>
                  <a:pt x="1488480" y="373480"/>
                  <a:pt x="1488023" y="373404"/>
                  <a:pt x="1487565" y="373404"/>
                </a:cubicBezTo>
                <a:cubicBezTo>
                  <a:pt x="1487108" y="373404"/>
                  <a:pt x="1486651" y="373328"/>
                  <a:pt x="1486194" y="373175"/>
                </a:cubicBezTo>
                <a:close/>
                <a:moveTo>
                  <a:pt x="1485051" y="373175"/>
                </a:moveTo>
                <a:lnTo>
                  <a:pt x="1484937" y="373747"/>
                </a:lnTo>
                <a:lnTo>
                  <a:pt x="1485280" y="373404"/>
                </a:lnTo>
                <a:cubicBezTo>
                  <a:pt x="1485280" y="373252"/>
                  <a:pt x="1485203" y="373175"/>
                  <a:pt x="1485051" y="373175"/>
                </a:cubicBezTo>
                <a:close/>
                <a:moveTo>
                  <a:pt x="1352387" y="373175"/>
                </a:moveTo>
                <a:cubicBezTo>
                  <a:pt x="1352234" y="373328"/>
                  <a:pt x="1352158" y="373480"/>
                  <a:pt x="1352158" y="373633"/>
                </a:cubicBezTo>
                <a:cubicBezTo>
                  <a:pt x="1352311" y="373480"/>
                  <a:pt x="1352387" y="373404"/>
                  <a:pt x="1352387" y="373404"/>
                </a:cubicBezTo>
                <a:cubicBezTo>
                  <a:pt x="1352387" y="373252"/>
                  <a:pt x="1352387" y="373175"/>
                  <a:pt x="1352387" y="373175"/>
                </a:cubicBezTo>
                <a:close/>
                <a:moveTo>
                  <a:pt x="1313982" y="373175"/>
                </a:moveTo>
                <a:cubicBezTo>
                  <a:pt x="1313830" y="373328"/>
                  <a:pt x="1313753" y="373556"/>
                  <a:pt x="1313753" y="373861"/>
                </a:cubicBezTo>
                <a:lnTo>
                  <a:pt x="1313982" y="373861"/>
                </a:lnTo>
                <a:cubicBezTo>
                  <a:pt x="1313982" y="373556"/>
                  <a:pt x="1314058" y="373328"/>
                  <a:pt x="1314211" y="373175"/>
                </a:cubicBezTo>
                <a:close/>
                <a:moveTo>
                  <a:pt x="1312382" y="373175"/>
                </a:moveTo>
                <a:lnTo>
                  <a:pt x="1312153" y="373404"/>
                </a:lnTo>
                <a:lnTo>
                  <a:pt x="1312382" y="373404"/>
                </a:lnTo>
                <a:cubicBezTo>
                  <a:pt x="1312534" y="373252"/>
                  <a:pt x="1312534" y="373175"/>
                  <a:pt x="1312382" y="373175"/>
                </a:cubicBezTo>
                <a:close/>
                <a:moveTo>
                  <a:pt x="1272148" y="373175"/>
                </a:moveTo>
                <a:cubicBezTo>
                  <a:pt x="1271996" y="373328"/>
                  <a:pt x="1271919" y="373633"/>
                  <a:pt x="1271919" y="374090"/>
                </a:cubicBezTo>
                <a:lnTo>
                  <a:pt x="1272148" y="374090"/>
                </a:lnTo>
                <a:cubicBezTo>
                  <a:pt x="1272148" y="373633"/>
                  <a:pt x="1272224" y="373328"/>
                  <a:pt x="1272377" y="373175"/>
                </a:cubicBezTo>
                <a:close/>
                <a:moveTo>
                  <a:pt x="1110452" y="373175"/>
                </a:moveTo>
                <a:lnTo>
                  <a:pt x="1110452" y="373861"/>
                </a:lnTo>
                <a:cubicBezTo>
                  <a:pt x="1110452" y="373556"/>
                  <a:pt x="1110528" y="373328"/>
                  <a:pt x="1110680" y="373175"/>
                </a:cubicBezTo>
                <a:close/>
                <a:moveTo>
                  <a:pt x="1001638" y="373175"/>
                </a:moveTo>
                <a:lnTo>
                  <a:pt x="1001638" y="373404"/>
                </a:lnTo>
                <a:lnTo>
                  <a:pt x="1001867" y="373175"/>
                </a:lnTo>
                <a:close/>
                <a:moveTo>
                  <a:pt x="997523" y="373175"/>
                </a:moveTo>
                <a:cubicBezTo>
                  <a:pt x="996914" y="373480"/>
                  <a:pt x="996380" y="373747"/>
                  <a:pt x="995923" y="373975"/>
                </a:cubicBezTo>
                <a:cubicBezTo>
                  <a:pt x="995466" y="374204"/>
                  <a:pt x="994856" y="374471"/>
                  <a:pt x="994094" y="374776"/>
                </a:cubicBezTo>
                <a:cubicBezTo>
                  <a:pt x="995009" y="375080"/>
                  <a:pt x="995733" y="375347"/>
                  <a:pt x="996266" y="375576"/>
                </a:cubicBezTo>
                <a:lnTo>
                  <a:pt x="997744" y="376265"/>
                </a:lnTo>
                <a:close/>
                <a:moveTo>
                  <a:pt x="900140" y="373175"/>
                </a:moveTo>
                <a:cubicBezTo>
                  <a:pt x="899835" y="373328"/>
                  <a:pt x="899683" y="373404"/>
                  <a:pt x="899683" y="373404"/>
                </a:cubicBezTo>
                <a:lnTo>
                  <a:pt x="900140" y="373404"/>
                </a:lnTo>
                <a:close/>
                <a:moveTo>
                  <a:pt x="765342" y="373175"/>
                </a:moveTo>
                <a:lnTo>
                  <a:pt x="764885" y="373404"/>
                </a:lnTo>
                <a:lnTo>
                  <a:pt x="765113" y="373404"/>
                </a:lnTo>
                <a:close/>
                <a:moveTo>
                  <a:pt x="764199" y="373175"/>
                </a:moveTo>
                <a:cubicBezTo>
                  <a:pt x="764047" y="373175"/>
                  <a:pt x="763894" y="373252"/>
                  <a:pt x="763742" y="373404"/>
                </a:cubicBezTo>
                <a:lnTo>
                  <a:pt x="764199" y="373404"/>
                </a:lnTo>
                <a:lnTo>
                  <a:pt x="764428" y="373175"/>
                </a:lnTo>
                <a:close/>
                <a:moveTo>
                  <a:pt x="749111" y="373175"/>
                </a:moveTo>
                <a:cubicBezTo>
                  <a:pt x="748806" y="373175"/>
                  <a:pt x="748578" y="373252"/>
                  <a:pt x="748425" y="373404"/>
                </a:cubicBezTo>
                <a:cubicBezTo>
                  <a:pt x="748425" y="373404"/>
                  <a:pt x="748654" y="373633"/>
                  <a:pt x="749111" y="374090"/>
                </a:cubicBezTo>
                <a:lnTo>
                  <a:pt x="749569" y="373633"/>
                </a:lnTo>
                <a:cubicBezTo>
                  <a:pt x="749264" y="373328"/>
                  <a:pt x="749111" y="373175"/>
                  <a:pt x="749111" y="373175"/>
                </a:cubicBezTo>
                <a:close/>
                <a:moveTo>
                  <a:pt x="734938" y="373175"/>
                </a:moveTo>
                <a:lnTo>
                  <a:pt x="734709" y="373404"/>
                </a:lnTo>
                <a:lnTo>
                  <a:pt x="735167" y="373404"/>
                </a:lnTo>
                <a:cubicBezTo>
                  <a:pt x="734862" y="373404"/>
                  <a:pt x="734786" y="373328"/>
                  <a:pt x="734938" y="373175"/>
                </a:cubicBezTo>
                <a:close/>
                <a:moveTo>
                  <a:pt x="695619" y="373175"/>
                </a:moveTo>
                <a:cubicBezTo>
                  <a:pt x="695466" y="373480"/>
                  <a:pt x="695390" y="373747"/>
                  <a:pt x="695390" y="373975"/>
                </a:cubicBezTo>
                <a:cubicBezTo>
                  <a:pt x="695390" y="374204"/>
                  <a:pt x="695314" y="374471"/>
                  <a:pt x="695162" y="374776"/>
                </a:cubicBezTo>
                <a:cubicBezTo>
                  <a:pt x="695771" y="374776"/>
                  <a:pt x="696305" y="374737"/>
                  <a:pt x="696762" y="374661"/>
                </a:cubicBezTo>
                <a:cubicBezTo>
                  <a:pt x="697219" y="374585"/>
                  <a:pt x="697600" y="374547"/>
                  <a:pt x="697905" y="374547"/>
                </a:cubicBezTo>
                <a:cubicBezTo>
                  <a:pt x="698210" y="373937"/>
                  <a:pt x="698362" y="373633"/>
                  <a:pt x="698362" y="373633"/>
                </a:cubicBezTo>
                <a:cubicBezTo>
                  <a:pt x="697905" y="373480"/>
                  <a:pt x="697448" y="373404"/>
                  <a:pt x="696991" y="373404"/>
                </a:cubicBezTo>
                <a:cubicBezTo>
                  <a:pt x="696533" y="373404"/>
                  <a:pt x="696076" y="373328"/>
                  <a:pt x="695619" y="373175"/>
                </a:cubicBezTo>
                <a:close/>
                <a:moveTo>
                  <a:pt x="694476" y="373175"/>
                </a:moveTo>
                <a:lnTo>
                  <a:pt x="694362" y="373747"/>
                </a:lnTo>
                <a:lnTo>
                  <a:pt x="694705" y="373404"/>
                </a:lnTo>
                <a:cubicBezTo>
                  <a:pt x="694705" y="373252"/>
                  <a:pt x="694628" y="373175"/>
                  <a:pt x="694476" y="373175"/>
                </a:cubicBezTo>
                <a:close/>
                <a:moveTo>
                  <a:pt x="418937" y="373175"/>
                </a:moveTo>
                <a:cubicBezTo>
                  <a:pt x="418784" y="373328"/>
                  <a:pt x="418708" y="373480"/>
                  <a:pt x="418708" y="373633"/>
                </a:cubicBezTo>
                <a:cubicBezTo>
                  <a:pt x="418860" y="373480"/>
                  <a:pt x="418937" y="373404"/>
                  <a:pt x="418937" y="373404"/>
                </a:cubicBezTo>
                <a:cubicBezTo>
                  <a:pt x="418937" y="373252"/>
                  <a:pt x="418937" y="373175"/>
                  <a:pt x="418937" y="373175"/>
                </a:cubicBezTo>
                <a:close/>
                <a:moveTo>
                  <a:pt x="380532" y="373175"/>
                </a:moveTo>
                <a:cubicBezTo>
                  <a:pt x="380380" y="373328"/>
                  <a:pt x="380303" y="373556"/>
                  <a:pt x="380303" y="373861"/>
                </a:cubicBezTo>
                <a:lnTo>
                  <a:pt x="380532" y="373861"/>
                </a:lnTo>
                <a:cubicBezTo>
                  <a:pt x="380532" y="373556"/>
                  <a:pt x="380608" y="373328"/>
                  <a:pt x="380761" y="373175"/>
                </a:cubicBezTo>
                <a:close/>
                <a:moveTo>
                  <a:pt x="378932" y="373175"/>
                </a:moveTo>
                <a:lnTo>
                  <a:pt x="378703" y="373404"/>
                </a:lnTo>
                <a:lnTo>
                  <a:pt x="378932" y="373404"/>
                </a:lnTo>
                <a:cubicBezTo>
                  <a:pt x="379084" y="373252"/>
                  <a:pt x="379084" y="373175"/>
                  <a:pt x="378932" y="373175"/>
                </a:cubicBezTo>
                <a:close/>
                <a:moveTo>
                  <a:pt x="338698" y="373175"/>
                </a:moveTo>
                <a:cubicBezTo>
                  <a:pt x="338546" y="373328"/>
                  <a:pt x="338469" y="373633"/>
                  <a:pt x="338469" y="374090"/>
                </a:cubicBezTo>
                <a:lnTo>
                  <a:pt x="338698" y="374090"/>
                </a:lnTo>
                <a:cubicBezTo>
                  <a:pt x="338698" y="373633"/>
                  <a:pt x="338774" y="373328"/>
                  <a:pt x="338927" y="373175"/>
                </a:cubicBezTo>
                <a:close/>
                <a:moveTo>
                  <a:pt x="241848" y="373175"/>
                </a:moveTo>
                <a:cubicBezTo>
                  <a:pt x="242000" y="373175"/>
                  <a:pt x="242076" y="373252"/>
                  <a:pt x="242076" y="373404"/>
                </a:cubicBezTo>
                <a:lnTo>
                  <a:pt x="242305" y="373175"/>
                </a:lnTo>
                <a:close/>
                <a:moveTo>
                  <a:pt x="168620" y="373175"/>
                </a:moveTo>
                <a:cubicBezTo>
                  <a:pt x="168467" y="373328"/>
                  <a:pt x="168391" y="373480"/>
                  <a:pt x="168391" y="373633"/>
                </a:cubicBezTo>
                <a:cubicBezTo>
                  <a:pt x="168391" y="373785"/>
                  <a:pt x="168239" y="373937"/>
                  <a:pt x="167934" y="374090"/>
                </a:cubicBezTo>
                <a:cubicBezTo>
                  <a:pt x="168239" y="373937"/>
                  <a:pt x="168544" y="373709"/>
                  <a:pt x="168848" y="373404"/>
                </a:cubicBezTo>
                <a:cubicBezTo>
                  <a:pt x="169001" y="373252"/>
                  <a:pt x="168925" y="373175"/>
                  <a:pt x="168620" y="373175"/>
                </a:cubicBezTo>
                <a:close/>
                <a:moveTo>
                  <a:pt x="140959" y="373175"/>
                </a:moveTo>
                <a:lnTo>
                  <a:pt x="140731" y="373404"/>
                </a:lnTo>
                <a:lnTo>
                  <a:pt x="140959" y="373404"/>
                </a:lnTo>
                <a:close/>
                <a:moveTo>
                  <a:pt x="84647" y="373175"/>
                </a:moveTo>
                <a:cubicBezTo>
                  <a:pt x="84038" y="373480"/>
                  <a:pt x="83695" y="373709"/>
                  <a:pt x="83619" y="373861"/>
                </a:cubicBezTo>
                <a:cubicBezTo>
                  <a:pt x="83542" y="374014"/>
                  <a:pt x="83581" y="374242"/>
                  <a:pt x="83733" y="374547"/>
                </a:cubicBezTo>
                <a:lnTo>
                  <a:pt x="83803" y="374652"/>
                </a:lnTo>
                <a:close/>
                <a:moveTo>
                  <a:pt x="1661759" y="372718"/>
                </a:moveTo>
                <a:cubicBezTo>
                  <a:pt x="1661606" y="373175"/>
                  <a:pt x="1661530" y="373633"/>
                  <a:pt x="1661530" y="374090"/>
                </a:cubicBezTo>
                <a:cubicBezTo>
                  <a:pt x="1661835" y="373937"/>
                  <a:pt x="1662064" y="373823"/>
                  <a:pt x="1662216" y="373747"/>
                </a:cubicBezTo>
                <a:cubicBezTo>
                  <a:pt x="1662368" y="373671"/>
                  <a:pt x="1662597" y="373480"/>
                  <a:pt x="1662902" y="373175"/>
                </a:cubicBezTo>
                <a:cubicBezTo>
                  <a:pt x="1662597" y="373175"/>
                  <a:pt x="1662368" y="373099"/>
                  <a:pt x="1662216" y="372947"/>
                </a:cubicBezTo>
                <a:cubicBezTo>
                  <a:pt x="1662064" y="372794"/>
                  <a:pt x="1661911" y="372718"/>
                  <a:pt x="1661759" y="372718"/>
                </a:cubicBezTo>
                <a:close/>
                <a:moveTo>
                  <a:pt x="1649643" y="372718"/>
                </a:moveTo>
                <a:cubicBezTo>
                  <a:pt x="1649033" y="373328"/>
                  <a:pt x="1648538" y="373785"/>
                  <a:pt x="1648157" y="374090"/>
                </a:cubicBezTo>
                <a:cubicBezTo>
                  <a:pt x="1647776" y="374395"/>
                  <a:pt x="1647357" y="374699"/>
                  <a:pt x="1646900" y="375004"/>
                </a:cubicBezTo>
                <a:cubicBezTo>
                  <a:pt x="1647662" y="375309"/>
                  <a:pt x="1648195" y="375538"/>
                  <a:pt x="1648500" y="375690"/>
                </a:cubicBezTo>
                <a:cubicBezTo>
                  <a:pt x="1648805" y="375842"/>
                  <a:pt x="1649186" y="375995"/>
                  <a:pt x="1649643" y="376147"/>
                </a:cubicBezTo>
                <a:close/>
                <a:moveTo>
                  <a:pt x="1003696" y="372718"/>
                </a:moveTo>
                <a:cubicBezTo>
                  <a:pt x="1003391" y="373633"/>
                  <a:pt x="1003238" y="374166"/>
                  <a:pt x="1003238" y="374318"/>
                </a:cubicBezTo>
                <a:lnTo>
                  <a:pt x="1003467" y="374318"/>
                </a:lnTo>
                <a:cubicBezTo>
                  <a:pt x="1003619" y="374166"/>
                  <a:pt x="1003734" y="374014"/>
                  <a:pt x="1003810" y="373861"/>
                </a:cubicBezTo>
                <a:cubicBezTo>
                  <a:pt x="1003886" y="373709"/>
                  <a:pt x="1004000" y="373556"/>
                  <a:pt x="1004153" y="373404"/>
                </a:cubicBezTo>
                <a:cubicBezTo>
                  <a:pt x="1004153" y="373556"/>
                  <a:pt x="1004000" y="373328"/>
                  <a:pt x="1003696" y="372718"/>
                </a:cubicBezTo>
                <a:close/>
                <a:moveTo>
                  <a:pt x="90134" y="372718"/>
                </a:moveTo>
                <a:cubicBezTo>
                  <a:pt x="89981" y="373175"/>
                  <a:pt x="89905" y="373633"/>
                  <a:pt x="89905" y="374090"/>
                </a:cubicBezTo>
                <a:cubicBezTo>
                  <a:pt x="90210" y="373937"/>
                  <a:pt x="90438" y="373823"/>
                  <a:pt x="90591" y="373747"/>
                </a:cubicBezTo>
                <a:cubicBezTo>
                  <a:pt x="90743" y="373671"/>
                  <a:pt x="90972" y="373480"/>
                  <a:pt x="91277" y="373175"/>
                </a:cubicBezTo>
                <a:cubicBezTo>
                  <a:pt x="90972" y="373175"/>
                  <a:pt x="90743" y="373099"/>
                  <a:pt x="90591" y="372947"/>
                </a:cubicBezTo>
                <a:cubicBezTo>
                  <a:pt x="90438" y="372794"/>
                  <a:pt x="90286" y="372718"/>
                  <a:pt x="90134" y="372718"/>
                </a:cubicBezTo>
                <a:close/>
                <a:moveTo>
                  <a:pt x="78018" y="372718"/>
                </a:moveTo>
                <a:cubicBezTo>
                  <a:pt x="77408" y="373328"/>
                  <a:pt x="76913" y="373785"/>
                  <a:pt x="76532" y="374090"/>
                </a:cubicBezTo>
                <a:cubicBezTo>
                  <a:pt x="76151" y="374395"/>
                  <a:pt x="75732" y="374699"/>
                  <a:pt x="75275" y="375004"/>
                </a:cubicBezTo>
                <a:cubicBezTo>
                  <a:pt x="76037" y="375309"/>
                  <a:pt x="76570" y="375538"/>
                  <a:pt x="76875" y="375690"/>
                </a:cubicBezTo>
                <a:cubicBezTo>
                  <a:pt x="77180" y="375842"/>
                  <a:pt x="77561" y="375995"/>
                  <a:pt x="78018" y="376147"/>
                </a:cubicBezTo>
                <a:close/>
                <a:moveTo>
                  <a:pt x="1915962" y="372490"/>
                </a:moveTo>
                <a:lnTo>
                  <a:pt x="1915962" y="372718"/>
                </a:lnTo>
                <a:lnTo>
                  <a:pt x="1916648" y="372718"/>
                </a:lnTo>
                <a:lnTo>
                  <a:pt x="1916648" y="372490"/>
                </a:lnTo>
                <a:close/>
                <a:moveTo>
                  <a:pt x="1868185" y="372490"/>
                </a:moveTo>
                <a:lnTo>
                  <a:pt x="1868185" y="372718"/>
                </a:lnTo>
                <a:lnTo>
                  <a:pt x="1869099" y="372718"/>
                </a:lnTo>
                <a:lnTo>
                  <a:pt x="1869099" y="372490"/>
                </a:lnTo>
                <a:close/>
                <a:moveTo>
                  <a:pt x="1772134" y="372490"/>
                </a:moveTo>
                <a:cubicBezTo>
                  <a:pt x="1772211" y="372337"/>
                  <a:pt x="1772173" y="372413"/>
                  <a:pt x="1772020" y="372718"/>
                </a:cubicBezTo>
                <a:cubicBezTo>
                  <a:pt x="1771715" y="373633"/>
                  <a:pt x="1771334" y="374318"/>
                  <a:pt x="1770877" y="374776"/>
                </a:cubicBezTo>
                <a:cubicBezTo>
                  <a:pt x="1771639" y="374471"/>
                  <a:pt x="1772096" y="374242"/>
                  <a:pt x="1772249" y="374090"/>
                </a:cubicBezTo>
                <a:cubicBezTo>
                  <a:pt x="1772401" y="373937"/>
                  <a:pt x="1772325" y="373633"/>
                  <a:pt x="1772020" y="373175"/>
                </a:cubicBezTo>
                <a:cubicBezTo>
                  <a:pt x="1772020" y="372871"/>
                  <a:pt x="1772058" y="372642"/>
                  <a:pt x="1772134" y="372490"/>
                </a:cubicBezTo>
                <a:close/>
                <a:moveTo>
                  <a:pt x="1707098" y="372490"/>
                </a:moveTo>
                <a:lnTo>
                  <a:pt x="1707098" y="372718"/>
                </a:lnTo>
                <a:lnTo>
                  <a:pt x="1707784" y="372718"/>
                </a:lnTo>
                <a:lnTo>
                  <a:pt x="1707784" y="372490"/>
                </a:lnTo>
                <a:close/>
                <a:moveTo>
                  <a:pt x="1558203" y="372490"/>
                </a:moveTo>
                <a:cubicBezTo>
                  <a:pt x="1558203" y="372794"/>
                  <a:pt x="1558165" y="373061"/>
                  <a:pt x="1558089" y="373290"/>
                </a:cubicBezTo>
                <a:cubicBezTo>
                  <a:pt x="1558012" y="373518"/>
                  <a:pt x="1557974" y="373785"/>
                  <a:pt x="1557974" y="374090"/>
                </a:cubicBezTo>
                <a:lnTo>
                  <a:pt x="1558660" y="374090"/>
                </a:lnTo>
                <a:cubicBezTo>
                  <a:pt x="1558660" y="373785"/>
                  <a:pt x="1558698" y="373518"/>
                  <a:pt x="1558774" y="373290"/>
                </a:cubicBezTo>
                <a:cubicBezTo>
                  <a:pt x="1558851" y="373061"/>
                  <a:pt x="1558889" y="372794"/>
                  <a:pt x="1558889" y="372490"/>
                </a:cubicBezTo>
                <a:close/>
                <a:moveTo>
                  <a:pt x="1429653" y="372490"/>
                </a:moveTo>
                <a:cubicBezTo>
                  <a:pt x="1429806" y="372490"/>
                  <a:pt x="1429882" y="372566"/>
                  <a:pt x="1429882" y="372718"/>
                </a:cubicBezTo>
                <a:cubicBezTo>
                  <a:pt x="1430035" y="372566"/>
                  <a:pt x="1430111" y="372490"/>
                  <a:pt x="1430111" y="372490"/>
                </a:cubicBezTo>
                <a:close/>
                <a:moveTo>
                  <a:pt x="1353987" y="372490"/>
                </a:moveTo>
                <a:lnTo>
                  <a:pt x="1353987" y="372718"/>
                </a:lnTo>
                <a:lnTo>
                  <a:pt x="1354673" y="372718"/>
                </a:lnTo>
                <a:lnTo>
                  <a:pt x="1354673" y="372490"/>
                </a:lnTo>
                <a:close/>
                <a:moveTo>
                  <a:pt x="1306210" y="372490"/>
                </a:moveTo>
                <a:lnTo>
                  <a:pt x="1306210" y="372718"/>
                </a:lnTo>
                <a:lnTo>
                  <a:pt x="1307124" y="372718"/>
                </a:lnTo>
                <a:lnTo>
                  <a:pt x="1307124" y="372490"/>
                </a:lnTo>
                <a:close/>
                <a:moveTo>
                  <a:pt x="991351" y="372490"/>
                </a:moveTo>
                <a:cubicBezTo>
                  <a:pt x="991351" y="372947"/>
                  <a:pt x="991275" y="373252"/>
                  <a:pt x="991123" y="373404"/>
                </a:cubicBezTo>
                <a:lnTo>
                  <a:pt x="991351" y="373404"/>
                </a:lnTo>
                <a:close/>
                <a:moveTo>
                  <a:pt x="911798" y="372490"/>
                </a:moveTo>
                <a:lnTo>
                  <a:pt x="911798" y="372718"/>
                </a:lnTo>
                <a:lnTo>
                  <a:pt x="912484" y="372718"/>
                </a:lnTo>
                <a:lnTo>
                  <a:pt x="912484" y="372490"/>
                </a:lnTo>
                <a:close/>
                <a:moveTo>
                  <a:pt x="767628" y="372490"/>
                </a:moveTo>
                <a:cubicBezTo>
                  <a:pt x="767628" y="372794"/>
                  <a:pt x="767590" y="373061"/>
                  <a:pt x="767514" y="373290"/>
                </a:cubicBezTo>
                <a:cubicBezTo>
                  <a:pt x="767438" y="373518"/>
                  <a:pt x="767399" y="373785"/>
                  <a:pt x="767399" y="374090"/>
                </a:cubicBezTo>
                <a:lnTo>
                  <a:pt x="768085" y="374090"/>
                </a:lnTo>
                <a:cubicBezTo>
                  <a:pt x="768085" y="373785"/>
                  <a:pt x="768123" y="373518"/>
                  <a:pt x="768199" y="373290"/>
                </a:cubicBezTo>
                <a:cubicBezTo>
                  <a:pt x="768276" y="373061"/>
                  <a:pt x="768314" y="372794"/>
                  <a:pt x="768314" y="372490"/>
                </a:cubicBezTo>
                <a:close/>
                <a:moveTo>
                  <a:pt x="638659" y="372490"/>
                </a:moveTo>
                <a:cubicBezTo>
                  <a:pt x="638736" y="372337"/>
                  <a:pt x="638697" y="372413"/>
                  <a:pt x="638545" y="372718"/>
                </a:cubicBezTo>
                <a:cubicBezTo>
                  <a:pt x="638240" y="373633"/>
                  <a:pt x="637859" y="374318"/>
                  <a:pt x="637402" y="374776"/>
                </a:cubicBezTo>
                <a:cubicBezTo>
                  <a:pt x="638164" y="374471"/>
                  <a:pt x="638621" y="374242"/>
                  <a:pt x="638774" y="374090"/>
                </a:cubicBezTo>
                <a:cubicBezTo>
                  <a:pt x="638926" y="373937"/>
                  <a:pt x="638850" y="373633"/>
                  <a:pt x="638545" y="373175"/>
                </a:cubicBezTo>
                <a:cubicBezTo>
                  <a:pt x="638545" y="372871"/>
                  <a:pt x="638583" y="372642"/>
                  <a:pt x="638659" y="372490"/>
                </a:cubicBezTo>
                <a:close/>
                <a:moveTo>
                  <a:pt x="573623" y="372490"/>
                </a:moveTo>
                <a:lnTo>
                  <a:pt x="573623" y="372718"/>
                </a:lnTo>
                <a:lnTo>
                  <a:pt x="574308" y="372718"/>
                </a:lnTo>
                <a:lnTo>
                  <a:pt x="574308" y="372490"/>
                </a:lnTo>
                <a:close/>
                <a:moveTo>
                  <a:pt x="420537" y="372490"/>
                </a:moveTo>
                <a:lnTo>
                  <a:pt x="420537" y="372718"/>
                </a:lnTo>
                <a:lnTo>
                  <a:pt x="421223" y="372718"/>
                </a:lnTo>
                <a:lnTo>
                  <a:pt x="421223" y="372490"/>
                </a:lnTo>
                <a:close/>
                <a:moveTo>
                  <a:pt x="372759" y="372490"/>
                </a:moveTo>
                <a:lnTo>
                  <a:pt x="372759" y="372718"/>
                </a:lnTo>
                <a:lnTo>
                  <a:pt x="373674" y="372718"/>
                </a:lnTo>
                <a:lnTo>
                  <a:pt x="373674" y="372490"/>
                </a:lnTo>
                <a:close/>
                <a:moveTo>
                  <a:pt x="161305" y="372490"/>
                </a:moveTo>
                <a:cubicBezTo>
                  <a:pt x="161152" y="372794"/>
                  <a:pt x="160695" y="373328"/>
                  <a:pt x="159933" y="374090"/>
                </a:cubicBezTo>
                <a:lnTo>
                  <a:pt x="160847" y="374090"/>
                </a:lnTo>
                <a:cubicBezTo>
                  <a:pt x="160847" y="374090"/>
                  <a:pt x="161152" y="373633"/>
                  <a:pt x="161762" y="372718"/>
                </a:cubicBezTo>
                <a:cubicBezTo>
                  <a:pt x="161609" y="372718"/>
                  <a:pt x="161533" y="372680"/>
                  <a:pt x="161533" y="372604"/>
                </a:cubicBezTo>
                <a:cubicBezTo>
                  <a:pt x="161533" y="372528"/>
                  <a:pt x="161457" y="372490"/>
                  <a:pt x="161305" y="372490"/>
                </a:cubicBezTo>
                <a:close/>
                <a:moveTo>
                  <a:pt x="148274" y="372490"/>
                </a:moveTo>
                <a:lnTo>
                  <a:pt x="148274" y="372718"/>
                </a:lnTo>
                <a:lnTo>
                  <a:pt x="148960" y="372718"/>
                </a:lnTo>
                <a:lnTo>
                  <a:pt x="148960" y="372490"/>
                </a:lnTo>
                <a:close/>
                <a:moveTo>
                  <a:pt x="1785050" y="372261"/>
                </a:moveTo>
                <a:cubicBezTo>
                  <a:pt x="1784136" y="372413"/>
                  <a:pt x="1783602" y="372718"/>
                  <a:pt x="1783450" y="373175"/>
                </a:cubicBezTo>
                <a:lnTo>
                  <a:pt x="1783417" y="372914"/>
                </a:lnTo>
                <a:lnTo>
                  <a:pt x="1783222" y="374090"/>
                </a:lnTo>
                <a:cubicBezTo>
                  <a:pt x="1782917" y="374242"/>
                  <a:pt x="1782612" y="374356"/>
                  <a:pt x="1782307" y="374433"/>
                </a:cubicBezTo>
                <a:cubicBezTo>
                  <a:pt x="1782002" y="374509"/>
                  <a:pt x="1781698" y="374699"/>
                  <a:pt x="1781393" y="375004"/>
                </a:cubicBezTo>
                <a:cubicBezTo>
                  <a:pt x="1782155" y="375309"/>
                  <a:pt x="1782574" y="375309"/>
                  <a:pt x="1782650" y="375004"/>
                </a:cubicBezTo>
                <a:cubicBezTo>
                  <a:pt x="1782726" y="374699"/>
                  <a:pt x="1782917" y="374395"/>
                  <a:pt x="1783222" y="374090"/>
                </a:cubicBezTo>
                <a:cubicBezTo>
                  <a:pt x="1783679" y="374090"/>
                  <a:pt x="1783983" y="373937"/>
                  <a:pt x="1784136" y="373633"/>
                </a:cubicBezTo>
                <a:cubicBezTo>
                  <a:pt x="1784288" y="373328"/>
                  <a:pt x="1784593" y="372871"/>
                  <a:pt x="1785050" y="372261"/>
                </a:cubicBezTo>
                <a:close/>
                <a:moveTo>
                  <a:pt x="1779107" y="372261"/>
                </a:moveTo>
                <a:cubicBezTo>
                  <a:pt x="1779107" y="372413"/>
                  <a:pt x="1779183" y="372566"/>
                  <a:pt x="1779335" y="372718"/>
                </a:cubicBezTo>
                <a:lnTo>
                  <a:pt x="1779335" y="373045"/>
                </a:lnTo>
                <a:lnTo>
                  <a:pt x="1779335" y="373861"/>
                </a:lnTo>
                <a:lnTo>
                  <a:pt x="1779793" y="373861"/>
                </a:lnTo>
                <a:lnTo>
                  <a:pt x="1780936" y="372718"/>
                </a:lnTo>
                <a:lnTo>
                  <a:pt x="1780562" y="372344"/>
                </a:lnTo>
                <a:lnTo>
                  <a:pt x="1780478" y="372261"/>
                </a:lnTo>
                <a:cubicBezTo>
                  <a:pt x="1780326" y="371499"/>
                  <a:pt x="1779869" y="371499"/>
                  <a:pt x="1779107" y="372261"/>
                </a:cubicBezTo>
                <a:close/>
                <a:moveTo>
                  <a:pt x="1548602" y="372261"/>
                </a:moveTo>
                <a:cubicBezTo>
                  <a:pt x="1548754" y="372566"/>
                  <a:pt x="1549059" y="372718"/>
                  <a:pt x="1549516" y="372718"/>
                </a:cubicBezTo>
                <a:cubicBezTo>
                  <a:pt x="1549516" y="372566"/>
                  <a:pt x="1549592" y="372413"/>
                  <a:pt x="1549745" y="372261"/>
                </a:cubicBezTo>
                <a:close/>
                <a:moveTo>
                  <a:pt x="1544944" y="372261"/>
                </a:moveTo>
                <a:cubicBezTo>
                  <a:pt x="1544487" y="372261"/>
                  <a:pt x="1544106" y="372413"/>
                  <a:pt x="1543801" y="372718"/>
                </a:cubicBezTo>
                <a:cubicBezTo>
                  <a:pt x="1543801" y="373175"/>
                  <a:pt x="1543801" y="373404"/>
                  <a:pt x="1543801" y="373404"/>
                </a:cubicBezTo>
                <a:cubicBezTo>
                  <a:pt x="1544106" y="373252"/>
                  <a:pt x="1544335" y="373099"/>
                  <a:pt x="1544487" y="372947"/>
                </a:cubicBezTo>
                <a:cubicBezTo>
                  <a:pt x="1544639" y="372794"/>
                  <a:pt x="1544868" y="372718"/>
                  <a:pt x="1545173" y="372718"/>
                </a:cubicBezTo>
                <a:cubicBezTo>
                  <a:pt x="1545020" y="372413"/>
                  <a:pt x="1544944" y="372261"/>
                  <a:pt x="1544944" y="372261"/>
                </a:cubicBezTo>
                <a:close/>
                <a:moveTo>
                  <a:pt x="1522313" y="372261"/>
                </a:moveTo>
                <a:cubicBezTo>
                  <a:pt x="1522160" y="372413"/>
                  <a:pt x="1521932" y="372718"/>
                  <a:pt x="1521627" y="373175"/>
                </a:cubicBezTo>
                <a:lnTo>
                  <a:pt x="1521627" y="373404"/>
                </a:lnTo>
                <a:cubicBezTo>
                  <a:pt x="1521932" y="373252"/>
                  <a:pt x="1522122" y="373099"/>
                  <a:pt x="1522198" y="372947"/>
                </a:cubicBezTo>
                <a:cubicBezTo>
                  <a:pt x="1522275" y="372794"/>
                  <a:pt x="1522389" y="372718"/>
                  <a:pt x="1522541" y="372718"/>
                </a:cubicBezTo>
                <a:cubicBezTo>
                  <a:pt x="1522389" y="372413"/>
                  <a:pt x="1522313" y="372261"/>
                  <a:pt x="1522313" y="372261"/>
                </a:cubicBezTo>
                <a:close/>
                <a:moveTo>
                  <a:pt x="1443598" y="372261"/>
                </a:moveTo>
                <a:cubicBezTo>
                  <a:pt x="1443446" y="372566"/>
                  <a:pt x="1443331" y="372832"/>
                  <a:pt x="1443255" y="373061"/>
                </a:cubicBezTo>
                <a:cubicBezTo>
                  <a:pt x="1443179" y="373290"/>
                  <a:pt x="1443065" y="373556"/>
                  <a:pt x="1442912" y="373861"/>
                </a:cubicBezTo>
                <a:cubicBezTo>
                  <a:pt x="1444131" y="374166"/>
                  <a:pt x="1444894" y="374318"/>
                  <a:pt x="1445198" y="374318"/>
                </a:cubicBezTo>
                <a:cubicBezTo>
                  <a:pt x="1445503" y="373709"/>
                  <a:pt x="1445656" y="373023"/>
                  <a:pt x="1445656" y="372261"/>
                </a:cubicBezTo>
                <a:close/>
                <a:moveTo>
                  <a:pt x="1061760" y="372261"/>
                </a:moveTo>
                <a:cubicBezTo>
                  <a:pt x="1061455" y="372413"/>
                  <a:pt x="1061303" y="372490"/>
                  <a:pt x="1061303" y="372490"/>
                </a:cubicBezTo>
                <a:lnTo>
                  <a:pt x="1061531" y="372490"/>
                </a:lnTo>
                <a:close/>
                <a:moveTo>
                  <a:pt x="902883" y="372261"/>
                </a:moveTo>
                <a:cubicBezTo>
                  <a:pt x="902730" y="372261"/>
                  <a:pt x="902540" y="372299"/>
                  <a:pt x="902311" y="372375"/>
                </a:cubicBezTo>
                <a:cubicBezTo>
                  <a:pt x="902083" y="372451"/>
                  <a:pt x="901892" y="372490"/>
                  <a:pt x="901740" y="372490"/>
                </a:cubicBezTo>
                <a:lnTo>
                  <a:pt x="901740" y="373175"/>
                </a:lnTo>
                <a:cubicBezTo>
                  <a:pt x="902045" y="373175"/>
                  <a:pt x="902273" y="373099"/>
                  <a:pt x="902426" y="372947"/>
                </a:cubicBezTo>
                <a:cubicBezTo>
                  <a:pt x="902578" y="372794"/>
                  <a:pt x="902730" y="372718"/>
                  <a:pt x="902883" y="372718"/>
                </a:cubicBezTo>
                <a:close/>
                <a:moveTo>
                  <a:pt x="758027" y="372261"/>
                </a:moveTo>
                <a:cubicBezTo>
                  <a:pt x="758179" y="372566"/>
                  <a:pt x="758484" y="372718"/>
                  <a:pt x="758941" y="372718"/>
                </a:cubicBezTo>
                <a:cubicBezTo>
                  <a:pt x="758941" y="372566"/>
                  <a:pt x="759017" y="372413"/>
                  <a:pt x="759170" y="372261"/>
                </a:cubicBezTo>
                <a:close/>
                <a:moveTo>
                  <a:pt x="754369" y="372261"/>
                </a:moveTo>
                <a:cubicBezTo>
                  <a:pt x="753912" y="372261"/>
                  <a:pt x="753531" y="372413"/>
                  <a:pt x="753226" y="372718"/>
                </a:cubicBezTo>
                <a:cubicBezTo>
                  <a:pt x="753226" y="373175"/>
                  <a:pt x="753226" y="373404"/>
                  <a:pt x="753226" y="373404"/>
                </a:cubicBezTo>
                <a:cubicBezTo>
                  <a:pt x="753531" y="373252"/>
                  <a:pt x="753760" y="373099"/>
                  <a:pt x="753912" y="372947"/>
                </a:cubicBezTo>
                <a:cubicBezTo>
                  <a:pt x="754064" y="372794"/>
                  <a:pt x="754293" y="372718"/>
                  <a:pt x="754598" y="372718"/>
                </a:cubicBezTo>
                <a:cubicBezTo>
                  <a:pt x="754445" y="372413"/>
                  <a:pt x="754369" y="372261"/>
                  <a:pt x="754369" y="372261"/>
                </a:cubicBezTo>
                <a:close/>
                <a:moveTo>
                  <a:pt x="731738" y="372261"/>
                </a:moveTo>
                <a:cubicBezTo>
                  <a:pt x="731585" y="372413"/>
                  <a:pt x="731357" y="372718"/>
                  <a:pt x="731052" y="373175"/>
                </a:cubicBezTo>
                <a:lnTo>
                  <a:pt x="731052" y="373404"/>
                </a:lnTo>
                <a:cubicBezTo>
                  <a:pt x="731357" y="373252"/>
                  <a:pt x="731547" y="373099"/>
                  <a:pt x="731623" y="372947"/>
                </a:cubicBezTo>
                <a:cubicBezTo>
                  <a:pt x="731700" y="372794"/>
                  <a:pt x="731814" y="372718"/>
                  <a:pt x="731966" y="372718"/>
                </a:cubicBezTo>
                <a:cubicBezTo>
                  <a:pt x="731814" y="372413"/>
                  <a:pt x="731738" y="372261"/>
                  <a:pt x="731738" y="372261"/>
                </a:cubicBezTo>
                <a:close/>
                <a:moveTo>
                  <a:pt x="651575" y="372261"/>
                </a:moveTo>
                <a:cubicBezTo>
                  <a:pt x="650661" y="372413"/>
                  <a:pt x="650128" y="372718"/>
                  <a:pt x="649975" y="373175"/>
                </a:cubicBezTo>
                <a:lnTo>
                  <a:pt x="649942" y="372914"/>
                </a:lnTo>
                <a:lnTo>
                  <a:pt x="649747" y="374090"/>
                </a:lnTo>
                <a:cubicBezTo>
                  <a:pt x="649442" y="374242"/>
                  <a:pt x="649137" y="374356"/>
                  <a:pt x="648832" y="374433"/>
                </a:cubicBezTo>
                <a:cubicBezTo>
                  <a:pt x="648527" y="374509"/>
                  <a:pt x="648222" y="374699"/>
                  <a:pt x="647918" y="375004"/>
                </a:cubicBezTo>
                <a:cubicBezTo>
                  <a:pt x="648680" y="375309"/>
                  <a:pt x="649099" y="375309"/>
                  <a:pt x="649175" y="375004"/>
                </a:cubicBezTo>
                <a:cubicBezTo>
                  <a:pt x="649251" y="374699"/>
                  <a:pt x="649442" y="374395"/>
                  <a:pt x="649747" y="374090"/>
                </a:cubicBezTo>
                <a:cubicBezTo>
                  <a:pt x="650204" y="374090"/>
                  <a:pt x="650508" y="373937"/>
                  <a:pt x="650661" y="373633"/>
                </a:cubicBezTo>
                <a:cubicBezTo>
                  <a:pt x="650813" y="373328"/>
                  <a:pt x="651118" y="372871"/>
                  <a:pt x="651575" y="372261"/>
                </a:cubicBezTo>
                <a:close/>
                <a:moveTo>
                  <a:pt x="645632" y="372261"/>
                </a:moveTo>
                <a:cubicBezTo>
                  <a:pt x="645632" y="372413"/>
                  <a:pt x="645708" y="372566"/>
                  <a:pt x="645860" y="372718"/>
                </a:cubicBezTo>
                <a:lnTo>
                  <a:pt x="645860" y="373045"/>
                </a:lnTo>
                <a:lnTo>
                  <a:pt x="645860" y="373861"/>
                </a:lnTo>
                <a:lnTo>
                  <a:pt x="646318" y="373861"/>
                </a:lnTo>
                <a:lnTo>
                  <a:pt x="647461" y="372718"/>
                </a:lnTo>
                <a:lnTo>
                  <a:pt x="647086" y="372344"/>
                </a:lnTo>
                <a:lnTo>
                  <a:pt x="647003" y="372261"/>
                </a:lnTo>
                <a:cubicBezTo>
                  <a:pt x="646851" y="371499"/>
                  <a:pt x="646394" y="371499"/>
                  <a:pt x="645632" y="372261"/>
                </a:cubicBezTo>
                <a:close/>
                <a:moveTo>
                  <a:pt x="145760" y="372261"/>
                </a:moveTo>
                <a:cubicBezTo>
                  <a:pt x="145455" y="372413"/>
                  <a:pt x="145150" y="372490"/>
                  <a:pt x="144845" y="372490"/>
                </a:cubicBezTo>
                <a:cubicBezTo>
                  <a:pt x="144998" y="372642"/>
                  <a:pt x="145074" y="372718"/>
                  <a:pt x="145074" y="372718"/>
                </a:cubicBezTo>
                <a:lnTo>
                  <a:pt x="145760" y="372718"/>
                </a:lnTo>
                <a:close/>
                <a:moveTo>
                  <a:pt x="135930" y="372261"/>
                </a:moveTo>
                <a:cubicBezTo>
                  <a:pt x="135473" y="372261"/>
                  <a:pt x="135016" y="372337"/>
                  <a:pt x="134558" y="372490"/>
                </a:cubicBezTo>
                <a:lnTo>
                  <a:pt x="134558" y="372718"/>
                </a:lnTo>
                <a:lnTo>
                  <a:pt x="135701" y="372718"/>
                </a:lnTo>
                <a:cubicBezTo>
                  <a:pt x="135701" y="372566"/>
                  <a:pt x="135778" y="372413"/>
                  <a:pt x="135930" y="372261"/>
                </a:cubicBezTo>
                <a:close/>
                <a:moveTo>
                  <a:pt x="1907732" y="372032"/>
                </a:moveTo>
                <a:cubicBezTo>
                  <a:pt x="1907275" y="372185"/>
                  <a:pt x="1906932" y="372261"/>
                  <a:pt x="1906704" y="372261"/>
                </a:cubicBezTo>
                <a:cubicBezTo>
                  <a:pt x="1906475" y="372261"/>
                  <a:pt x="1906132" y="372337"/>
                  <a:pt x="1905675" y="372490"/>
                </a:cubicBezTo>
                <a:cubicBezTo>
                  <a:pt x="1905980" y="372794"/>
                  <a:pt x="1906132" y="373023"/>
                  <a:pt x="1906132" y="373175"/>
                </a:cubicBezTo>
                <a:cubicBezTo>
                  <a:pt x="1906132" y="373328"/>
                  <a:pt x="1906208" y="373480"/>
                  <a:pt x="1906361" y="373633"/>
                </a:cubicBezTo>
                <a:cubicBezTo>
                  <a:pt x="1906665" y="373328"/>
                  <a:pt x="1906894" y="373061"/>
                  <a:pt x="1907047" y="372832"/>
                </a:cubicBezTo>
                <a:cubicBezTo>
                  <a:pt x="1907199" y="372604"/>
                  <a:pt x="1907428" y="372337"/>
                  <a:pt x="1907732" y="372032"/>
                </a:cubicBezTo>
                <a:close/>
                <a:moveTo>
                  <a:pt x="1843724" y="372032"/>
                </a:moveTo>
                <a:cubicBezTo>
                  <a:pt x="1843572" y="372337"/>
                  <a:pt x="1843496" y="372718"/>
                  <a:pt x="1843496" y="373175"/>
                </a:cubicBezTo>
                <a:lnTo>
                  <a:pt x="1843953" y="373175"/>
                </a:lnTo>
                <a:cubicBezTo>
                  <a:pt x="1843953" y="372871"/>
                  <a:pt x="1843991" y="372642"/>
                  <a:pt x="1844067" y="372490"/>
                </a:cubicBezTo>
                <a:cubicBezTo>
                  <a:pt x="1844143" y="372337"/>
                  <a:pt x="1844181" y="372185"/>
                  <a:pt x="1844181" y="372032"/>
                </a:cubicBezTo>
                <a:close/>
                <a:moveTo>
                  <a:pt x="1839610" y="372032"/>
                </a:moveTo>
                <a:cubicBezTo>
                  <a:pt x="1839305" y="372032"/>
                  <a:pt x="1839076" y="372109"/>
                  <a:pt x="1838924" y="372261"/>
                </a:cubicBezTo>
                <a:cubicBezTo>
                  <a:pt x="1838771" y="372413"/>
                  <a:pt x="1838733" y="372604"/>
                  <a:pt x="1838809" y="372832"/>
                </a:cubicBezTo>
                <a:cubicBezTo>
                  <a:pt x="1838886" y="373061"/>
                  <a:pt x="1838848" y="373252"/>
                  <a:pt x="1838695" y="373404"/>
                </a:cubicBezTo>
                <a:lnTo>
                  <a:pt x="1839152" y="373404"/>
                </a:lnTo>
                <a:cubicBezTo>
                  <a:pt x="1839305" y="373252"/>
                  <a:pt x="1839381" y="373061"/>
                  <a:pt x="1839381" y="372832"/>
                </a:cubicBezTo>
                <a:cubicBezTo>
                  <a:pt x="1839381" y="372604"/>
                  <a:pt x="1839457" y="372337"/>
                  <a:pt x="1839610" y="372032"/>
                </a:cubicBezTo>
                <a:close/>
                <a:moveTo>
                  <a:pt x="1698411" y="372032"/>
                </a:moveTo>
                <a:cubicBezTo>
                  <a:pt x="1697954" y="372185"/>
                  <a:pt x="1697420" y="372413"/>
                  <a:pt x="1696811" y="372718"/>
                </a:cubicBezTo>
                <a:cubicBezTo>
                  <a:pt x="1697268" y="373175"/>
                  <a:pt x="1697497" y="373404"/>
                  <a:pt x="1697497" y="373404"/>
                </a:cubicBezTo>
                <a:cubicBezTo>
                  <a:pt x="1697801" y="373252"/>
                  <a:pt x="1697954" y="373061"/>
                  <a:pt x="1697954" y="372832"/>
                </a:cubicBezTo>
                <a:cubicBezTo>
                  <a:pt x="1697954" y="372604"/>
                  <a:pt x="1698106" y="372337"/>
                  <a:pt x="1698411" y="372032"/>
                </a:cubicBezTo>
                <a:close/>
                <a:moveTo>
                  <a:pt x="1345757" y="372032"/>
                </a:moveTo>
                <a:cubicBezTo>
                  <a:pt x="1345300" y="372185"/>
                  <a:pt x="1344957" y="372261"/>
                  <a:pt x="1344729" y="372261"/>
                </a:cubicBezTo>
                <a:cubicBezTo>
                  <a:pt x="1344500" y="372261"/>
                  <a:pt x="1344157" y="372337"/>
                  <a:pt x="1343700" y="372490"/>
                </a:cubicBezTo>
                <a:cubicBezTo>
                  <a:pt x="1344005" y="372794"/>
                  <a:pt x="1344157" y="373023"/>
                  <a:pt x="1344157" y="373175"/>
                </a:cubicBezTo>
                <a:cubicBezTo>
                  <a:pt x="1344157" y="373328"/>
                  <a:pt x="1344233" y="373480"/>
                  <a:pt x="1344386" y="373633"/>
                </a:cubicBezTo>
                <a:cubicBezTo>
                  <a:pt x="1344690" y="373328"/>
                  <a:pt x="1344919" y="373061"/>
                  <a:pt x="1345072" y="372832"/>
                </a:cubicBezTo>
                <a:cubicBezTo>
                  <a:pt x="1345224" y="372604"/>
                  <a:pt x="1345452" y="372337"/>
                  <a:pt x="1345757" y="372032"/>
                </a:cubicBezTo>
                <a:close/>
                <a:moveTo>
                  <a:pt x="1281749" y="372032"/>
                </a:moveTo>
                <a:cubicBezTo>
                  <a:pt x="1281597" y="372337"/>
                  <a:pt x="1281521" y="372718"/>
                  <a:pt x="1281521" y="373175"/>
                </a:cubicBezTo>
                <a:lnTo>
                  <a:pt x="1281978" y="373175"/>
                </a:lnTo>
                <a:cubicBezTo>
                  <a:pt x="1281978" y="372871"/>
                  <a:pt x="1282016" y="372642"/>
                  <a:pt x="1282092" y="372490"/>
                </a:cubicBezTo>
                <a:cubicBezTo>
                  <a:pt x="1282168" y="372337"/>
                  <a:pt x="1282206" y="372185"/>
                  <a:pt x="1282206" y="372032"/>
                </a:cubicBezTo>
                <a:close/>
                <a:moveTo>
                  <a:pt x="1277635" y="372032"/>
                </a:moveTo>
                <a:cubicBezTo>
                  <a:pt x="1277330" y="372032"/>
                  <a:pt x="1277101" y="372109"/>
                  <a:pt x="1276949" y="372261"/>
                </a:cubicBezTo>
                <a:cubicBezTo>
                  <a:pt x="1276796" y="372413"/>
                  <a:pt x="1276758" y="372604"/>
                  <a:pt x="1276834" y="372832"/>
                </a:cubicBezTo>
                <a:cubicBezTo>
                  <a:pt x="1276911" y="373061"/>
                  <a:pt x="1276873" y="373252"/>
                  <a:pt x="1276720" y="373404"/>
                </a:cubicBezTo>
                <a:lnTo>
                  <a:pt x="1277177" y="373404"/>
                </a:lnTo>
                <a:cubicBezTo>
                  <a:pt x="1277330" y="373252"/>
                  <a:pt x="1277406" y="373061"/>
                  <a:pt x="1277406" y="372832"/>
                </a:cubicBezTo>
                <a:cubicBezTo>
                  <a:pt x="1277406" y="372604"/>
                  <a:pt x="1277482" y="372337"/>
                  <a:pt x="1277635" y="372032"/>
                </a:cubicBezTo>
                <a:close/>
                <a:moveTo>
                  <a:pt x="564936" y="372032"/>
                </a:moveTo>
                <a:cubicBezTo>
                  <a:pt x="564479" y="372185"/>
                  <a:pt x="563945" y="372413"/>
                  <a:pt x="563336" y="372718"/>
                </a:cubicBezTo>
                <a:cubicBezTo>
                  <a:pt x="563793" y="373175"/>
                  <a:pt x="564022" y="373404"/>
                  <a:pt x="564022" y="373404"/>
                </a:cubicBezTo>
                <a:cubicBezTo>
                  <a:pt x="564326" y="373252"/>
                  <a:pt x="564479" y="373061"/>
                  <a:pt x="564479" y="372832"/>
                </a:cubicBezTo>
                <a:cubicBezTo>
                  <a:pt x="564479" y="372604"/>
                  <a:pt x="564631" y="372337"/>
                  <a:pt x="564936" y="372032"/>
                </a:cubicBezTo>
                <a:close/>
                <a:moveTo>
                  <a:pt x="412307" y="372032"/>
                </a:moveTo>
                <a:cubicBezTo>
                  <a:pt x="411850" y="372185"/>
                  <a:pt x="411507" y="372261"/>
                  <a:pt x="411279" y="372261"/>
                </a:cubicBezTo>
                <a:cubicBezTo>
                  <a:pt x="411050" y="372261"/>
                  <a:pt x="410707" y="372337"/>
                  <a:pt x="410250" y="372490"/>
                </a:cubicBezTo>
                <a:cubicBezTo>
                  <a:pt x="410555" y="372794"/>
                  <a:pt x="410707" y="373023"/>
                  <a:pt x="410707" y="373175"/>
                </a:cubicBezTo>
                <a:cubicBezTo>
                  <a:pt x="410707" y="373328"/>
                  <a:pt x="410783" y="373480"/>
                  <a:pt x="410936" y="373633"/>
                </a:cubicBezTo>
                <a:cubicBezTo>
                  <a:pt x="411241" y="373328"/>
                  <a:pt x="411469" y="373061"/>
                  <a:pt x="411621" y="372832"/>
                </a:cubicBezTo>
                <a:cubicBezTo>
                  <a:pt x="411774" y="372604"/>
                  <a:pt x="412003" y="372337"/>
                  <a:pt x="412307" y="372032"/>
                </a:cubicBezTo>
                <a:close/>
                <a:moveTo>
                  <a:pt x="348299" y="372032"/>
                </a:moveTo>
                <a:cubicBezTo>
                  <a:pt x="348147" y="372337"/>
                  <a:pt x="348071" y="372718"/>
                  <a:pt x="348071" y="373175"/>
                </a:cubicBezTo>
                <a:lnTo>
                  <a:pt x="348528" y="373175"/>
                </a:lnTo>
                <a:cubicBezTo>
                  <a:pt x="348528" y="372871"/>
                  <a:pt x="348566" y="372642"/>
                  <a:pt x="348642" y="372490"/>
                </a:cubicBezTo>
                <a:cubicBezTo>
                  <a:pt x="348718" y="372337"/>
                  <a:pt x="348757" y="372185"/>
                  <a:pt x="348757" y="372032"/>
                </a:cubicBezTo>
                <a:close/>
                <a:moveTo>
                  <a:pt x="344185" y="372032"/>
                </a:moveTo>
                <a:cubicBezTo>
                  <a:pt x="343880" y="372032"/>
                  <a:pt x="343651" y="372109"/>
                  <a:pt x="343499" y="372261"/>
                </a:cubicBezTo>
                <a:cubicBezTo>
                  <a:pt x="343346" y="372413"/>
                  <a:pt x="343308" y="372604"/>
                  <a:pt x="343384" y="372832"/>
                </a:cubicBezTo>
                <a:cubicBezTo>
                  <a:pt x="343461" y="373061"/>
                  <a:pt x="343422" y="373252"/>
                  <a:pt x="343270" y="373404"/>
                </a:cubicBezTo>
                <a:lnTo>
                  <a:pt x="343727" y="373404"/>
                </a:lnTo>
                <a:cubicBezTo>
                  <a:pt x="343880" y="373252"/>
                  <a:pt x="343956" y="373061"/>
                  <a:pt x="343956" y="372832"/>
                </a:cubicBezTo>
                <a:cubicBezTo>
                  <a:pt x="343956" y="372604"/>
                  <a:pt x="344032" y="372337"/>
                  <a:pt x="344185" y="372032"/>
                </a:cubicBezTo>
                <a:close/>
                <a:moveTo>
                  <a:pt x="1948194" y="371804"/>
                </a:moveTo>
                <a:cubicBezTo>
                  <a:pt x="1947585" y="371956"/>
                  <a:pt x="1947052" y="372109"/>
                  <a:pt x="1946594" y="372261"/>
                </a:cubicBezTo>
                <a:cubicBezTo>
                  <a:pt x="1946137" y="372413"/>
                  <a:pt x="1945756" y="372871"/>
                  <a:pt x="1945451" y="373633"/>
                </a:cubicBezTo>
                <a:cubicBezTo>
                  <a:pt x="1945909" y="373937"/>
                  <a:pt x="1946290" y="374166"/>
                  <a:pt x="1946594" y="374318"/>
                </a:cubicBezTo>
                <a:cubicBezTo>
                  <a:pt x="1946899" y="374471"/>
                  <a:pt x="1947204" y="374699"/>
                  <a:pt x="1947509" y="375004"/>
                </a:cubicBezTo>
                <a:cubicBezTo>
                  <a:pt x="1947661" y="374547"/>
                  <a:pt x="1947775" y="374090"/>
                  <a:pt x="1947852" y="373633"/>
                </a:cubicBezTo>
                <a:cubicBezTo>
                  <a:pt x="1947928" y="373175"/>
                  <a:pt x="1948042" y="372566"/>
                  <a:pt x="1948194" y="371804"/>
                </a:cubicBezTo>
                <a:close/>
                <a:moveTo>
                  <a:pt x="1877100" y="371804"/>
                </a:moveTo>
                <a:lnTo>
                  <a:pt x="1876871" y="372032"/>
                </a:lnTo>
                <a:cubicBezTo>
                  <a:pt x="1877024" y="372337"/>
                  <a:pt x="1877100" y="372490"/>
                  <a:pt x="1877100" y="372490"/>
                </a:cubicBezTo>
                <a:cubicBezTo>
                  <a:pt x="1877252" y="372490"/>
                  <a:pt x="1877405" y="372413"/>
                  <a:pt x="1877557" y="372261"/>
                </a:cubicBezTo>
                <a:cubicBezTo>
                  <a:pt x="1877557" y="372261"/>
                  <a:pt x="1877405" y="372109"/>
                  <a:pt x="1877100" y="371804"/>
                </a:cubicBezTo>
                <a:close/>
                <a:moveTo>
                  <a:pt x="1666102" y="371804"/>
                </a:moveTo>
                <a:lnTo>
                  <a:pt x="1666102" y="372032"/>
                </a:lnTo>
                <a:lnTo>
                  <a:pt x="1666788" y="372032"/>
                </a:lnTo>
                <a:lnTo>
                  <a:pt x="1666788" y="371804"/>
                </a:lnTo>
                <a:close/>
                <a:moveTo>
                  <a:pt x="1660844" y="371804"/>
                </a:moveTo>
                <a:cubicBezTo>
                  <a:pt x="1660997" y="371956"/>
                  <a:pt x="1661073" y="372032"/>
                  <a:pt x="1661073" y="372032"/>
                </a:cubicBezTo>
                <a:lnTo>
                  <a:pt x="1661530" y="372032"/>
                </a:lnTo>
                <a:lnTo>
                  <a:pt x="1661530" y="371804"/>
                </a:lnTo>
                <a:close/>
                <a:moveTo>
                  <a:pt x="1608495" y="371804"/>
                </a:moveTo>
                <a:lnTo>
                  <a:pt x="1608495" y="372261"/>
                </a:lnTo>
                <a:cubicBezTo>
                  <a:pt x="1608647" y="372261"/>
                  <a:pt x="1608800" y="372223"/>
                  <a:pt x="1608952" y="372147"/>
                </a:cubicBezTo>
                <a:cubicBezTo>
                  <a:pt x="1609104" y="372070"/>
                  <a:pt x="1609257" y="372032"/>
                  <a:pt x="1609409" y="372032"/>
                </a:cubicBezTo>
                <a:lnTo>
                  <a:pt x="1609409" y="371804"/>
                </a:lnTo>
                <a:close/>
                <a:moveTo>
                  <a:pt x="1605752" y="371804"/>
                </a:moveTo>
                <a:lnTo>
                  <a:pt x="1604895" y="372232"/>
                </a:lnTo>
                <a:lnTo>
                  <a:pt x="1605066" y="372832"/>
                </a:lnTo>
                <a:cubicBezTo>
                  <a:pt x="1605218" y="373061"/>
                  <a:pt x="1605218" y="373328"/>
                  <a:pt x="1605066" y="373633"/>
                </a:cubicBezTo>
                <a:cubicBezTo>
                  <a:pt x="1604304" y="374090"/>
                  <a:pt x="1603694" y="374090"/>
                  <a:pt x="1603237" y="373633"/>
                </a:cubicBezTo>
                <a:cubicBezTo>
                  <a:pt x="1602780" y="373175"/>
                  <a:pt x="1602170" y="373099"/>
                  <a:pt x="1601408" y="373404"/>
                </a:cubicBezTo>
                <a:cubicBezTo>
                  <a:pt x="1602018" y="373861"/>
                  <a:pt x="1602513" y="374242"/>
                  <a:pt x="1602894" y="374547"/>
                </a:cubicBezTo>
                <a:cubicBezTo>
                  <a:pt x="1603275" y="374852"/>
                  <a:pt x="1603618" y="375233"/>
                  <a:pt x="1603923" y="375690"/>
                </a:cubicBezTo>
                <a:cubicBezTo>
                  <a:pt x="1604532" y="375385"/>
                  <a:pt x="1604990" y="375233"/>
                  <a:pt x="1605294" y="375233"/>
                </a:cubicBezTo>
                <a:cubicBezTo>
                  <a:pt x="1605142" y="374928"/>
                  <a:pt x="1605104" y="374661"/>
                  <a:pt x="1605180" y="374433"/>
                </a:cubicBezTo>
                <a:cubicBezTo>
                  <a:pt x="1605256" y="374204"/>
                  <a:pt x="1605218" y="373937"/>
                  <a:pt x="1605066" y="373633"/>
                </a:cubicBezTo>
                <a:cubicBezTo>
                  <a:pt x="1605371" y="373328"/>
                  <a:pt x="1605637" y="373061"/>
                  <a:pt x="1605866" y="372832"/>
                </a:cubicBezTo>
                <a:cubicBezTo>
                  <a:pt x="1606095" y="372604"/>
                  <a:pt x="1606361" y="372413"/>
                  <a:pt x="1606666" y="372261"/>
                </a:cubicBezTo>
                <a:cubicBezTo>
                  <a:pt x="1606361" y="371956"/>
                  <a:pt x="1606056" y="371804"/>
                  <a:pt x="1605752" y="371804"/>
                </a:cubicBezTo>
                <a:close/>
                <a:moveTo>
                  <a:pt x="1603923" y="371804"/>
                </a:moveTo>
                <a:lnTo>
                  <a:pt x="1603923" y="372032"/>
                </a:lnTo>
                <a:lnTo>
                  <a:pt x="1604380" y="372032"/>
                </a:lnTo>
                <a:close/>
                <a:moveTo>
                  <a:pt x="1531914" y="371804"/>
                </a:moveTo>
                <a:lnTo>
                  <a:pt x="1531914" y="372032"/>
                </a:lnTo>
                <a:lnTo>
                  <a:pt x="1532143" y="372032"/>
                </a:lnTo>
                <a:cubicBezTo>
                  <a:pt x="1531990" y="371880"/>
                  <a:pt x="1531914" y="371804"/>
                  <a:pt x="1531914" y="371804"/>
                </a:cubicBezTo>
                <a:close/>
                <a:moveTo>
                  <a:pt x="1484594" y="371804"/>
                </a:moveTo>
                <a:cubicBezTo>
                  <a:pt x="1484746" y="371956"/>
                  <a:pt x="1484899" y="372032"/>
                  <a:pt x="1485051" y="372032"/>
                </a:cubicBezTo>
                <a:lnTo>
                  <a:pt x="1485051" y="371804"/>
                </a:lnTo>
                <a:lnTo>
                  <a:pt x="1484822" y="371804"/>
                </a:lnTo>
                <a:close/>
                <a:moveTo>
                  <a:pt x="1478650" y="371804"/>
                </a:moveTo>
                <a:lnTo>
                  <a:pt x="1479107" y="372032"/>
                </a:lnTo>
                <a:lnTo>
                  <a:pt x="1479107" y="371804"/>
                </a:lnTo>
                <a:close/>
                <a:moveTo>
                  <a:pt x="1386219" y="371804"/>
                </a:moveTo>
                <a:cubicBezTo>
                  <a:pt x="1385610" y="371956"/>
                  <a:pt x="1385077" y="372109"/>
                  <a:pt x="1384619" y="372261"/>
                </a:cubicBezTo>
                <a:cubicBezTo>
                  <a:pt x="1384162" y="372413"/>
                  <a:pt x="1383781" y="372871"/>
                  <a:pt x="1383476" y="373633"/>
                </a:cubicBezTo>
                <a:cubicBezTo>
                  <a:pt x="1383933" y="373937"/>
                  <a:pt x="1384315" y="374166"/>
                  <a:pt x="1384619" y="374318"/>
                </a:cubicBezTo>
                <a:cubicBezTo>
                  <a:pt x="1384924" y="374471"/>
                  <a:pt x="1385229" y="374699"/>
                  <a:pt x="1385534" y="375004"/>
                </a:cubicBezTo>
                <a:cubicBezTo>
                  <a:pt x="1385686" y="374547"/>
                  <a:pt x="1385800" y="374090"/>
                  <a:pt x="1385877" y="373633"/>
                </a:cubicBezTo>
                <a:cubicBezTo>
                  <a:pt x="1385953" y="373175"/>
                  <a:pt x="1386067" y="372566"/>
                  <a:pt x="1386219" y="371804"/>
                </a:cubicBezTo>
                <a:close/>
                <a:moveTo>
                  <a:pt x="1315125" y="371804"/>
                </a:moveTo>
                <a:lnTo>
                  <a:pt x="1314896" y="372032"/>
                </a:lnTo>
                <a:cubicBezTo>
                  <a:pt x="1315049" y="372337"/>
                  <a:pt x="1315125" y="372490"/>
                  <a:pt x="1315125" y="372490"/>
                </a:cubicBezTo>
                <a:cubicBezTo>
                  <a:pt x="1315277" y="372490"/>
                  <a:pt x="1315430" y="372413"/>
                  <a:pt x="1315582" y="372261"/>
                </a:cubicBezTo>
                <a:cubicBezTo>
                  <a:pt x="1315582" y="372261"/>
                  <a:pt x="1315430" y="372109"/>
                  <a:pt x="1315125" y="371804"/>
                </a:cubicBezTo>
                <a:close/>
                <a:moveTo>
                  <a:pt x="1106565" y="371804"/>
                </a:moveTo>
                <a:lnTo>
                  <a:pt x="1106794" y="371804"/>
                </a:lnTo>
                <a:cubicBezTo>
                  <a:pt x="1106794" y="372109"/>
                  <a:pt x="1106718" y="372337"/>
                  <a:pt x="1106565" y="372490"/>
                </a:cubicBezTo>
                <a:lnTo>
                  <a:pt x="1106337" y="372490"/>
                </a:lnTo>
                <a:cubicBezTo>
                  <a:pt x="1106489" y="372337"/>
                  <a:pt x="1106565" y="372109"/>
                  <a:pt x="1106565" y="371804"/>
                </a:cubicBezTo>
                <a:close/>
                <a:moveTo>
                  <a:pt x="914541" y="371804"/>
                </a:moveTo>
                <a:cubicBezTo>
                  <a:pt x="914694" y="372109"/>
                  <a:pt x="914618" y="372642"/>
                  <a:pt x="914313" y="373404"/>
                </a:cubicBezTo>
                <a:lnTo>
                  <a:pt x="914770" y="373404"/>
                </a:lnTo>
                <a:cubicBezTo>
                  <a:pt x="915075" y="372490"/>
                  <a:pt x="915227" y="371956"/>
                  <a:pt x="915227" y="371804"/>
                </a:cubicBezTo>
                <a:close/>
                <a:moveTo>
                  <a:pt x="741339" y="371804"/>
                </a:moveTo>
                <a:lnTo>
                  <a:pt x="741339" y="372032"/>
                </a:lnTo>
                <a:lnTo>
                  <a:pt x="741568" y="372032"/>
                </a:lnTo>
                <a:cubicBezTo>
                  <a:pt x="741415" y="371880"/>
                  <a:pt x="741339" y="371804"/>
                  <a:pt x="741339" y="371804"/>
                </a:cubicBezTo>
                <a:close/>
                <a:moveTo>
                  <a:pt x="694019" y="371804"/>
                </a:moveTo>
                <a:cubicBezTo>
                  <a:pt x="694171" y="371956"/>
                  <a:pt x="694324" y="372032"/>
                  <a:pt x="694476" y="372032"/>
                </a:cubicBezTo>
                <a:lnTo>
                  <a:pt x="694476" y="371804"/>
                </a:lnTo>
                <a:lnTo>
                  <a:pt x="694247" y="371804"/>
                </a:lnTo>
                <a:close/>
                <a:moveTo>
                  <a:pt x="688075" y="371804"/>
                </a:moveTo>
                <a:lnTo>
                  <a:pt x="688532" y="372032"/>
                </a:lnTo>
                <a:lnTo>
                  <a:pt x="688532" y="371804"/>
                </a:lnTo>
                <a:close/>
                <a:moveTo>
                  <a:pt x="452770" y="371804"/>
                </a:moveTo>
                <a:cubicBezTo>
                  <a:pt x="452160" y="371956"/>
                  <a:pt x="451626" y="372109"/>
                  <a:pt x="451169" y="372261"/>
                </a:cubicBezTo>
                <a:cubicBezTo>
                  <a:pt x="450712" y="372413"/>
                  <a:pt x="450331" y="372871"/>
                  <a:pt x="450026" y="373633"/>
                </a:cubicBezTo>
                <a:cubicBezTo>
                  <a:pt x="450484" y="373937"/>
                  <a:pt x="450865" y="374166"/>
                  <a:pt x="451169" y="374318"/>
                </a:cubicBezTo>
                <a:cubicBezTo>
                  <a:pt x="451474" y="374471"/>
                  <a:pt x="451779" y="374699"/>
                  <a:pt x="452084" y="375004"/>
                </a:cubicBezTo>
                <a:cubicBezTo>
                  <a:pt x="452236" y="374547"/>
                  <a:pt x="452350" y="374090"/>
                  <a:pt x="452427" y="373633"/>
                </a:cubicBezTo>
                <a:cubicBezTo>
                  <a:pt x="452503" y="373175"/>
                  <a:pt x="452617" y="372566"/>
                  <a:pt x="452770" y="371804"/>
                </a:cubicBezTo>
                <a:close/>
                <a:moveTo>
                  <a:pt x="381675" y="371804"/>
                </a:moveTo>
                <a:lnTo>
                  <a:pt x="381446" y="372032"/>
                </a:lnTo>
                <a:cubicBezTo>
                  <a:pt x="381599" y="372337"/>
                  <a:pt x="381675" y="372490"/>
                  <a:pt x="381675" y="372490"/>
                </a:cubicBezTo>
                <a:cubicBezTo>
                  <a:pt x="381827" y="372490"/>
                  <a:pt x="381980" y="372413"/>
                  <a:pt x="382132" y="372261"/>
                </a:cubicBezTo>
                <a:cubicBezTo>
                  <a:pt x="382132" y="372261"/>
                  <a:pt x="381980" y="372109"/>
                  <a:pt x="381675" y="371804"/>
                </a:cubicBezTo>
                <a:close/>
                <a:moveTo>
                  <a:pt x="288025" y="371804"/>
                </a:moveTo>
                <a:cubicBezTo>
                  <a:pt x="287415" y="371804"/>
                  <a:pt x="286920" y="371842"/>
                  <a:pt x="286539" y="371918"/>
                </a:cubicBezTo>
                <a:cubicBezTo>
                  <a:pt x="286158" y="371994"/>
                  <a:pt x="285739" y="372109"/>
                  <a:pt x="285282" y="372261"/>
                </a:cubicBezTo>
                <a:cubicBezTo>
                  <a:pt x="285739" y="372718"/>
                  <a:pt x="286158" y="372871"/>
                  <a:pt x="286539" y="372718"/>
                </a:cubicBezTo>
                <a:cubicBezTo>
                  <a:pt x="286920" y="372566"/>
                  <a:pt x="287415" y="372261"/>
                  <a:pt x="288025" y="371804"/>
                </a:cubicBezTo>
                <a:close/>
                <a:moveTo>
                  <a:pt x="159476" y="371804"/>
                </a:moveTo>
                <a:cubicBezTo>
                  <a:pt x="158409" y="372261"/>
                  <a:pt x="157799" y="372718"/>
                  <a:pt x="157647" y="373175"/>
                </a:cubicBezTo>
                <a:cubicBezTo>
                  <a:pt x="157647" y="373175"/>
                  <a:pt x="157876" y="373404"/>
                  <a:pt x="158333" y="373861"/>
                </a:cubicBezTo>
                <a:cubicBezTo>
                  <a:pt x="158333" y="373556"/>
                  <a:pt x="158447" y="373252"/>
                  <a:pt x="158676" y="372947"/>
                </a:cubicBezTo>
                <a:cubicBezTo>
                  <a:pt x="158904" y="372642"/>
                  <a:pt x="159171" y="372261"/>
                  <a:pt x="159476" y="371804"/>
                </a:cubicBezTo>
                <a:close/>
                <a:moveTo>
                  <a:pt x="143702" y="371804"/>
                </a:moveTo>
                <a:lnTo>
                  <a:pt x="143474" y="372032"/>
                </a:lnTo>
                <a:cubicBezTo>
                  <a:pt x="143626" y="372032"/>
                  <a:pt x="143740" y="372070"/>
                  <a:pt x="143817" y="372147"/>
                </a:cubicBezTo>
                <a:cubicBezTo>
                  <a:pt x="143893" y="372223"/>
                  <a:pt x="144007" y="372261"/>
                  <a:pt x="144160" y="372261"/>
                </a:cubicBezTo>
                <a:cubicBezTo>
                  <a:pt x="143855" y="371956"/>
                  <a:pt x="143702" y="371804"/>
                  <a:pt x="143702" y="371804"/>
                </a:cubicBezTo>
                <a:close/>
                <a:moveTo>
                  <a:pt x="94477" y="371804"/>
                </a:moveTo>
                <a:lnTo>
                  <a:pt x="94477" y="372032"/>
                </a:lnTo>
                <a:lnTo>
                  <a:pt x="95163" y="372032"/>
                </a:lnTo>
                <a:lnTo>
                  <a:pt x="95163" y="371804"/>
                </a:lnTo>
                <a:close/>
                <a:moveTo>
                  <a:pt x="89219" y="371804"/>
                </a:moveTo>
                <a:cubicBezTo>
                  <a:pt x="89372" y="371956"/>
                  <a:pt x="89448" y="372032"/>
                  <a:pt x="89448" y="372032"/>
                </a:cubicBezTo>
                <a:lnTo>
                  <a:pt x="89905" y="372032"/>
                </a:lnTo>
                <a:lnTo>
                  <a:pt x="89905" y="371804"/>
                </a:lnTo>
                <a:close/>
                <a:moveTo>
                  <a:pt x="36870" y="371804"/>
                </a:moveTo>
                <a:lnTo>
                  <a:pt x="36870" y="372261"/>
                </a:lnTo>
                <a:cubicBezTo>
                  <a:pt x="37022" y="372261"/>
                  <a:pt x="37175" y="372223"/>
                  <a:pt x="37327" y="372147"/>
                </a:cubicBezTo>
                <a:cubicBezTo>
                  <a:pt x="37480" y="372070"/>
                  <a:pt x="37632" y="372032"/>
                  <a:pt x="37784" y="372032"/>
                </a:cubicBezTo>
                <a:lnTo>
                  <a:pt x="37784" y="371804"/>
                </a:lnTo>
                <a:close/>
                <a:moveTo>
                  <a:pt x="34127" y="371804"/>
                </a:moveTo>
                <a:lnTo>
                  <a:pt x="33269" y="372232"/>
                </a:lnTo>
                <a:lnTo>
                  <a:pt x="33441" y="372832"/>
                </a:lnTo>
                <a:cubicBezTo>
                  <a:pt x="33593" y="373061"/>
                  <a:pt x="33593" y="373328"/>
                  <a:pt x="33441" y="373633"/>
                </a:cubicBezTo>
                <a:cubicBezTo>
                  <a:pt x="32679" y="374090"/>
                  <a:pt x="32069" y="374090"/>
                  <a:pt x="31612" y="373633"/>
                </a:cubicBezTo>
                <a:cubicBezTo>
                  <a:pt x="31155" y="373175"/>
                  <a:pt x="30545" y="373099"/>
                  <a:pt x="29783" y="373404"/>
                </a:cubicBezTo>
                <a:cubicBezTo>
                  <a:pt x="30393" y="373861"/>
                  <a:pt x="30888" y="374242"/>
                  <a:pt x="31269" y="374547"/>
                </a:cubicBezTo>
                <a:cubicBezTo>
                  <a:pt x="31650" y="374852"/>
                  <a:pt x="31993" y="375233"/>
                  <a:pt x="32298" y="375690"/>
                </a:cubicBezTo>
                <a:cubicBezTo>
                  <a:pt x="32907" y="375385"/>
                  <a:pt x="33365" y="375233"/>
                  <a:pt x="33669" y="375233"/>
                </a:cubicBezTo>
                <a:cubicBezTo>
                  <a:pt x="33517" y="374928"/>
                  <a:pt x="33479" y="374661"/>
                  <a:pt x="33555" y="374433"/>
                </a:cubicBezTo>
                <a:cubicBezTo>
                  <a:pt x="33631" y="374204"/>
                  <a:pt x="33593" y="373937"/>
                  <a:pt x="33441" y="373633"/>
                </a:cubicBezTo>
                <a:cubicBezTo>
                  <a:pt x="33746" y="373328"/>
                  <a:pt x="34012" y="373061"/>
                  <a:pt x="34241" y="372832"/>
                </a:cubicBezTo>
                <a:cubicBezTo>
                  <a:pt x="34470" y="372604"/>
                  <a:pt x="34736" y="372413"/>
                  <a:pt x="35041" y="372261"/>
                </a:cubicBezTo>
                <a:cubicBezTo>
                  <a:pt x="34736" y="371956"/>
                  <a:pt x="34432" y="371804"/>
                  <a:pt x="34127" y="371804"/>
                </a:cubicBezTo>
                <a:close/>
                <a:moveTo>
                  <a:pt x="32298" y="371804"/>
                </a:moveTo>
                <a:lnTo>
                  <a:pt x="32298" y="372032"/>
                </a:lnTo>
                <a:lnTo>
                  <a:pt x="32755" y="372032"/>
                </a:lnTo>
                <a:close/>
                <a:moveTo>
                  <a:pt x="1912533" y="371575"/>
                </a:moveTo>
                <a:cubicBezTo>
                  <a:pt x="1912380" y="371880"/>
                  <a:pt x="1912076" y="372185"/>
                  <a:pt x="1911619" y="372490"/>
                </a:cubicBezTo>
                <a:cubicBezTo>
                  <a:pt x="1911161" y="372794"/>
                  <a:pt x="1911085" y="373328"/>
                  <a:pt x="1911390" y="374090"/>
                </a:cubicBezTo>
                <a:cubicBezTo>
                  <a:pt x="1913066" y="373480"/>
                  <a:pt x="1913447" y="372642"/>
                  <a:pt x="1912533" y="371575"/>
                </a:cubicBezTo>
                <a:close/>
                <a:moveTo>
                  <a:pt x="1659930" y="371575"/>
                </a:moveTo>
                <a:cubicBezTo>
                  <a:pt x="1659625" y="371728"/>
                  <a:pt x="1659358" y="371804"/>
                  <a:pt x="1659130" y="371804"/>
                </a:cubicBezTo>
                <a:cubicBezTo>
                  <a:pt x="1658901" y="371804"/>
                  <a:pt x="1658635" y="371880"/>
                  <a:pt x="1658330" y="372032"/>
                </a:cubicBezTo>
                <a:cubicBezTo>
                  <a:pt x="1658330" y="372185"/>
                  <a:pt x="1658253" y="372337"/>
                  <a:pt x="1658101" y="372490"/>
                </a:cubicBezTo>
                <a:cubicBezTo>
                  <a:pt x="1658711" y="372490"/>
                  <a:pt x="1659092" y="372566"/>
                  <a:pt x="1659244" y="372718"/>
                </a:cubicBezTo>
                <a:cubicBezTo>
                  <a:pt x="1659397" y="372566"/>
                  <a:pt x="1659625" y="372185"/>
                  <a:pt x="1659930" y="371575"/>
                </a:cubicBezTo>
                <a:close/>
                <a:moveTo>
                  <a:pt x="1652157" y="371575"/>
                </a:moveTo>
                <a:cubicBezTo>
                  <a:pt x="1652005" y="371728"/>
                  <a:pt x="1651891" y="371804"/>
                  <a:pt x="1651815" y="371804"/>
                </a:cubicBezTo>
                <a:cubicBezTo>
                  <a:pt x="1651738" y="371804"/>
                  <a:pt x="1651624" y="371880"/>
                  <a:pt x="1651472" y="372032"/>
                </a:cubicBezTo>
                <a:cubicBezTo>
                  <a:pt x="1651777" y="372185"/>
                  <a:pt x="1651929" y="372299"/>
                  <a:pt x="1651929" y="372375"/>
                </a:cubicBezTo>
                <a:cubicBezTo>
                  <a:pt x="1651929" y="372451"/>
                  <a:pt x="1652005" y="372566"/>
                  <a:pt x="1652157" y="372718"/>
                </a:cubicBezTo>
                <a:close/>
                <a:moveTo>
                  <a:pt x="1600723" y="371575"/>
                </a:moveTo>
                <a:cubicBezTo>
                  <a:pt x="1600418" y="371728"/>
                  <a:pt x="1600189" y="371804"/>
                  <a:pt x="1600037" y="371804"/>
                </a:cubicBezTo>
                <a:cubicBezTo>
                  <a:pt x="1600189" y="372109"/>
                  <a:pt x="1600189" y="372337"/>
                  <a:pt x="1600037" y="372490"/>
                </a:cubicBezTo>
                <a:lnTo>
                  <a:pt x="1600494" y="372490"/>
                </a:lnTo>
                <a:cubicBezTo>
                  <a:pt x="1600646" y="372337"/>
                  <a:pt x="1600723" y="372032"/>
                  <a:pt x="1600723" y="371575"/>
                </a:cubicBezTo>
                <a:close/>
                <a:moveTo>
                  <a:pt x="1594550" y="371575"/>
                </a:moveTo>
                <a:cubicBezTo>
                  <a:pt x="1594398" y="372185"/>
                  <a:pt x="1594322" y="373099"/>
                  <a:pt x="1594322" y="374318"/>
                </a:cubicBezTo>
                <a:cubicBezTo>
                  <a:pt x="1594931" y="373861"/>
                  <a:pt x="1595465" y="373442"/>
                  <a:pt x="1595922" y="373061"/>
                </a:cubicBezTo>
                <a:cubicBezTo>
                  <a:pt x="1596379" y="372680"/>
                  <a:pt x="1596913" y="372185"/>
                  <a:pt x="1597522" y="371575"/>
                </a:cubicBezTo>
                <a:close/>
                <a:moveTo>
                  <a:pt x="1535572" y="371575"/>
                </a:moveTo>
                <a:cubicBezTo>
                  <a:pt x="1535572" y="372032"/>
                  <a:pt x="1535495" y="372413"/>
                  <a:pt x="1535343" y="372718"/>
                </a:cubicBezTo>
                <a:lnTo>
                  <a:pt x="1536029" y="372718"/>
                </a:lnTo>
                <a:cubicBezTo>
                  <a:pt x="1536181" y="372413"/>
                  <a:pt x="1536257" y="372109"/>
                  <a:pt x="1536257" y="371804"/>
                </a:cubicBezTo>
                <a:cubicBezTo>
                  <a:pt x="1536105" y="371651"/>
                  <a:pt x="1535876" y="371575"/>
                  <a:pt x="1535572" y="371575"/>
                </a:cubicBezTo>
                <a:close/>
                <a:moveTo>
                  <a:pt x="1350558" y="371575"/>
                </a:moveTo>
                <a:cubicBezTo>
                  <a:pt x="1350406" y="371880"/>
                  <a:pt x="1350101" y="372185"/>
                  <a:pt x="1349644" y="372490"/>
                </a:cubicBezTo>
                <a:cubicBezTo>
                  <a:pt x="1349186" y="372794"/>
                  <a:pt x="1349110" y="373328"/>
                  <a:pt x="1349415" y="374090"/>
                </a:cubicBezTo>
                <a:cubicBezTo>
                  <a:pt x="1351091" y="373480"/>
                  <a:pt x="1351472" y="372642"/>
                  <a:pt x="1350558" y="371575"/>
                </a:cubicBezTo>
                <a:close/>
                <a:moveTo>
                  <a:pt x="1112280" y="371575"/>
                </a:moveTo>
                <a:cubicBezTo>
                  <a:pt x="1112128" y="371728"/>
                  <a:pt x="1112052" y="371842"/>
                  <a:pt x="1112052" y="371918"/>
                </a:cubicBezTo>
                <a:cubicBezTo>
                  <a:pt x="1112052" y="371994"/>
                  <a:pt x="1112128" y="371956"/>
                  <a:pt x="1112280" y="371804"/>
                </a:cubicBezTo>
                <a:close/>
                <a:moveTo>
                  <a:pt x="1007353" y="371575"/>
                </a:moveTo>
                <a:cubicBezTo>
                  <a:pt x="1007201" y="371728"/>
                  <a:pt x="1006820" y="371956"/>
                  <a:pt x="1006210" y="372261"/>
                </a:cubicBezTo>
                <a:lnTo>
                  <a:pt x="1006210" y="372718"/>
                </a:lnTo>
                <a:cubicBezTo>
                  <a:pt x="1006515" y="372566"/>
                  <a:pt x="1006782" y="372451"/>
                  <a:pt x="1007010" y="372375"/>
                </a:cubicBezTo>
                <a:cubicBezTo>
                  <a:pt x="1007239" y="372299"/>
                  <a:pt x="1007429" y="372185"/>
                  <a:pt x="1007582" y="372032"/>
                </a:cubicBezTo>
                <a:cubicBezTo>
                  <a:pt x="1007582" y="371880"/>
                  <a:pt x="1007505" y="371728"/>
                  <a:pt x="1007353" y="371575"/>
                </a:cubicBezTo>
                <a:close/>
                <a:moveTo>
                  <a:pt x="1000038" y="371575"/>
                </a:moveTo>
                <a:cubicBezTo>
                  <a:pt x="1000038" y="371575"/>
                  <a:pt x="999885" y="371728"/>
                  <a:pt x="999581" y="372032"/>
                </a:cubicBezTo>
                <a:cubicBezTo>
                  <a:pt x="999733" y="372185"/>
                  <a:pt x="999809" y="372337"/>
                  <a:pt x="999809" y="372490"/>
                </a:cubicBezTo>
                <a:cubicBezTo>
                  <a:pt x="1000114" y="372337"/>
                  <a:pt x="1000267" y="372223"/>
                  <a:pt x="1000267" y="372147"/>
                </a:cubicBezTo>
                <a:cubicBezTo>
                  <a:pt x="1000267" y="372070"/>
                  <a:pt x="1000419" y="372032"/>
                  <a:pt x="1000724" y="372032"/>
                </a:cubicBezTo>
                <a:cubicBezTo>
                  <a:pt x="1000419" y="371880"/>
                  <a:pt x="1000190" y="371728"/>
                  <a:pt x="1000038" y="371575"/>
                </a:cubicBezTo>
                <a:close/>
                <a:moveTo>
                  <a:pt x="983350" y="371575"/>
                </a:moveTo>
                <a:lnTo>
                  <a:pt x="983350" y="372261"/>
                </a:lnTo>
                <a:cubicBezTo>
                  <a:pt x="983655" y="372109"/>
                  <a:pt x="983960" y="372032"/>
                  <a:pt x="984265" y="372032"/>
                </a:cubicBezTo>
                <a:lnTo>
                  <a:pt x="984265" y="371575"/>
                </a:lnTo>
                <a:close/>
                <a:moveTo>
                  <a:pt x="744997" y="371575"/>
                </a:moveTo>
                <a:cubicBezTo>
                  <a:pt x="744997" y="372032"/>
                  <a:pt x="744920" y="372413"/>
                  <a:pt x="744768" y="372718"/>
                </a:cubicBezTo>
                <a:lnTo>
                  <a:pt x="745454" y="372718"/>
                </a:lnTo>
                <a:cubicBezTo>
                  <a:pt x="745606" y="372413"/>
                  <a:pt x="745682" y="372109"/>
                  <a:pt x="745682" y="371804"/>
                </a:cubicBezTo>
                <a:cubicBezTo>
                  <a:pt x="745530" y="371651"/>
                  <a:pt x="745301" y="371575"/>
                  <a:pt x="744997" y="371575"/>
                </a:cubicBezTo>
                <a:close/>
                <a:moveTo>
                  <a:pt x="417108" y="371575"/>
                </a:moveTo>
                <a:cubicBezTo>
                  <a:pt x="416955" y="371880"/>
                  <a:pt x="416651" y="372185"/>
                  <a:pt x="416194" y="372490"/>
                </a:cubicBezTo>
                <a:cubicBezTo>
                  <a:pt x="415736" y="372794"/>
                  <a:pt x="415660" y="373328"/>
                  <a:pt x="415965" y="374090"/>
                </a:cubicBezTo>
                <a:cubicBezTo>
                  <a:pt x="417641" y="373480"/>
                  <a:pt x="418022" y="372642"/>
                  <a:pt x="417108" y="371575"/>
                </a:cubicBezTo>
                <a:close/>
                <a:moveTo>
                  <a:pt x="251220" y="371575"/>
                </a:moveTo>
                <a:cubicBezTo>
                  <a:pt x="251220" y="371880"/>
                  <a:pt x="251182" y="372147"/>
                  <a:pt x="251106" y="372375"/>
                </a:cubicBezTo>
                <a:cubicBezTo>
                  <a:pt x="251030" y="372604"/>
                  <a:pt x="250916" y="373099"/>
                  <a:pt x="250763" y="373861"/>
                </a:cubicBezTo>
                <a:cubicBezTo>
                  <a:pt x="251068" y="373252"/>
                  <a:pt x="251335" y="372832"/>
                  <a:pt x="251563" y="372604"/>
                </a:cubicBezTo>
                <a:cubicBezTo>
                  <a:pt x="251792" y="372375"/>
                  <a:pt x="251983" y="372109"/>
                  <a:pt x="252135" y="371804"/>
                </a:cubicBezTo>
                <a:cubicBezTo>
                  <a:pt x="251678" y="371804"/>
                  <a:pt x="251373" y="371728"/>
                  <a:pt x="251220" y="371575"/>
                </a:cubicBezTo>
                <a:close/>
                <a:moveTo>
                  <a:pt x="88305" y="371575"/>
                </a:moveTo>
                <a:cubicBezTo>
                  <a:pt x="88000" y="371728"/>
                  <a:pt x="87733" y="371804"/>
                  <a:pt x="87505" y="371804"/>
                </a:cubicBezTo>
                <a:cubicBezTo>
                  <a:pt x="87276" y="371804"/>
                  <a:pt x="87010" y="371880"/>
                  <a:pt x="86705" y="372032"/>
                </a:cubicBezTo>
                <a:cubicBezTo>
                  <a:pt x="86705" y="372185"/>
                  <a:pt x="86628" y="372337"/>
                  <a:pt x="86476" y="372490"/>
                </a:cubicBezTo>
                <a:cubicBezTo>
                  <a:pt x="87086" y="372490"/>
                  <a:pt x="87467" y="372566"/>
                  <a:pt x="87619" y="372718"/>
                </a:cubicBezTo>
                <a:cubicBezTo>
                  <a:pt x="87772" y="372566"/>
                  <a:pt x="88000" y="372185"/>
                  <a:pt x="88305" y="371575"/>
                </a:cubicBezTo>
                <a:close/>
                <a:moveTo>
                  <a:pt x="80533" y="371575"/>
                </a:moveTo>
                <a:cubicBezTo>
                  <a:pt x="80380" y="371728"/>
                  <a:pt x="80266" y="371804"/>
                  <a:pt x="80190" y="371804"/>
                </a:cubicBezTo>
                <a:cubicBezTo>
                  <a:pt x="80113" y="371804"/>
                  <a:pt x="79999" y="371880"/>
                  <a:pt x="79847" y="372032"/>
                </a:cubicBezTo>
                <a:cubicBezTo>
                  <a:pt x="80151" y="372185"/>
                  <a:pt x="80304" y="372299"/>
                  <a:pt x="80304" y="372375"/>
                </a:cubicBezTo>
                <a:cubicBezTo>
                  <a:pt x="80304" y="372451"/>
                  <a:pt x="80380" y="372566"/>
                  <a:pt x="80533" y="372718"/>
                </a:cubicBezTo>
                <a:close/>
                <a:moveTo>
                  <a:pt x="29097" y="371575"/>
                </a:moveTo>
                <a:cubicBezTo>
                  <a:pt x="28793" y="371728"/>
                  <a:pt x="28564" y="371804"/>
                  <a:pt x="28412" y="371804"/>
                </a:cubicBezTo>
                <a:cubicBezTo>
                  <a:pt x="28564" y="372109"/>
                  <a:pt x="28564" y="372337"/>
                  <a:pt x="28412" y="372490"/>
                </a:cubicBezTo>
                <a:lnTo>
                  <a:pt x="28869" y="372490"/>
                </a:lnTo>
                <a:cubicBezTo>
                  <a:pt x="29021" y="372337"/>
                  <a:pt x="29097" y="372032"/>
                  <a:pt x="29097" y="371575"/>
                </a:cubicBezTo>
                <a:close/>
                <a:moveTo>
                  <a:pt x="22925" y="371575"/>
                </a:moveTo>
                <a:cubicBezTo>
                  <a:pt x="22773" y="372185"/>
                  <a:pt x="22697" y="373099"/>
                  <a:pt x="22697" y="374318"/>
                </a:cubicBezTo>
                <a:cubicBezTo>
                  <a:pt x="23306" y="373861"/>
                  <a:pt x="23840" y="373442"/>
                  <a:pt x="24297" y="373061"/>
                </a:cubicBezTo>
                <a:cubicBezTo>
                  <a:pt x="24754" y="372680"/>
                  <a:pt x="25288" y="372185"/>
                  <a:pt x="25897" y="371575"/>
                </a:cubicBezTo>
                <a:close/>
                <a:moveTo>
                  <a:pt x="1783450" y="371347"/>
                </a:moveTo>
                <a:cubicBezTo>
                  <a:pt x="1782231" y="371804"/>
                  <a:pt x="1781774" y="372490"/>
                  <a:pt x="1782079" y="373404"/>
                </a:cubicBezTo>
                <a:cubicBezTo>
                  <a:pt x="1782383" y="373252"/>
                  <a:pt x="1782650" y="373175"/>
                  <a:pt x="1782879" y="373175"/>
                </a:cubicBezTo>
                <a:lnTo>
                  <a:pt x="1783398" y="372760"/>
                </a:lnTo>
                <a:lnTo>
                  <a:pt x="1783336" y="372261"/>
                </a:lnTo>
                <a:cubicBezTo>
                  <a:pt x="1783412" y="371956"/>
                  <a:pt x="1783450" y="371651"/>
                  <a:pt x="1783450" y="371347"/>
                </a:cubicBezTo>
                <a:close/>
                <a:moveTo>
                  <a:pt x="1517741" y="371347"/>
                </a:moveTo>
                <a:cubicBezTo>
                  <a:pt x="1516979" y="371651"/>
                  <a:pt x="1516598" y="371880"/>
                  <a:pt x="1516598" y="372032"/>
                </a:cubicBezTo>
                <a:cubicBezTo>
                  <a:pt x="1516598" y="372185"/>
                  <a:pt x="1516750" y="372413"/>
                  <a:pt x="1517055" y="372718"/>
                </a:cubicBezTo>
                <a:cubicBezTo>
                  <a:pt x="1517360" y="372413"/>
                  <a:pt x="1517512" y="372185"/>
                  <a:pt x="1517512" y="372032"/>
                </a:cubicBezTo>
                <a:cubicBezTo>
                  <a:pt x="1517512" y="371880"/>
                  <a:pt x="1517588" y="371651"/>
                  <a:pt x="1517741" y="371347"/>
                </a:cubicBezTo>
                <a:close/>
                <a:moveTo>
                  <a:pt x="727166" y="371347"/>
                </a:moveTo>
                <a:cubicBezTo>
                  <a:pt x="726404" y="371651"/>
                  <a:pt x="726023" y="371880"/>
                  <a:pt x="726023" y="372032"/>
                </a:cubicBezTo>
                <a:cubicBezTo>
                  <a:pt x="726023" y="372185"/>
                  <a:pt x="726175" y="372413"/>
                  <a:pt x="726480" y="372718"/>
                </a:cubicBezTo>
                <a:cubicBezTo>
                  <a:pt x="726785" y="372413"/>
                  <a:pt x="726937" y="372185"/>
                  <a:pt x="726937" y="372032"/>
                </a:cubicBezTo>
                <a:cubicBezTo>
                  <a:pt x="726937" y="371880"/>
                  <a:pt x="727013" y="371651"/>
                  <a:pt x="727166" y="371347"/>
                </a:cubicBezTo>
                <a:close/>
                <a:moveTo>
                  <a:pt x="649975" y="371347"/>
                </a:moveTo>
                <a:cubicBezTo>
                  <a:pt x="648756" y="371804"/>
                  <a:pt x="648299" y="372490"/>
                  <a:pt x="648604" y="373404"/>
                </a:cubicBezTo>
                <a:cubicBezTo>
                  <a:pt x="648908" y="373252"/>
                  <a:pt x="649175" y="373175"/>
                  <a:pt x="649404" y="373175"/>
                </a:cubicBezTo>
                <a:lnTo>
                  <a:pt x="649923" y="372760"/>
                </a:lnTo>
                <a:lnTo>
                  <a:pt x="649861" y="372261"/>
                </a:lnTo>
                <a:cubicBezTo>
                  <a:pt x="649937" y="371956"/>
                  <a:pt x="649975" y="371651"/>
                  <a:pt x="649975" y="371347"/>
                </a:cubicBezTo>
                <a:close/>
                <a:moveTo>
                  <a:pt x="241391" y="371347"/>
                </a:moveTo>
                <a:lnTo>
                  <a:pt x="241162" y="371575"/>
                </a:lnTo>
                <a:lnTo>
                  <a:pt x="241848" y="372261"/>
                </a:lnTo>
                <a:cubicBezTo>
                  <a:pt x="241848" y="372109"/>
                  <a:pt x="241924" y="371956"/>
                  <a:pt x="242076" y="371804"/>
                </a:cubicBezTo>
                <a:cubicBezTo>
                  <a:pt x="241924" y="371651"/>
                  <a:pt x="241810" y="371575"/>
                  <a:pt x="241734" y="371575"/>
                </a:cubicBezTo>
                <a:cubicBezTo>
                  <a:pt x="241657" y="371575"/>
                  <a:pt x="241543" y="371499"/>
                  <a:pt x="241391" y="371347"/>
                </a:cubicBezTo>
                <a:close/>
                <a:moveTo>
                  <a:pt x="127929" y="371347"/>
                </a:moveTo>
                <a:cubicBezTo>
                  <a:pt x="128081" y="371499"/>
                  <a:pt x="128158" y="371575"/>
                  <a:pt x="128158" y="371575"/>
                </a:cubicBezTo>
                <a:cubicBezTo>
                  <a:pt x="128310" y="371575"/>
                  <a:pt x="128386" y="371499"/>
                  <a:pt x="128386" y="371347"/>
                </a:cubicBezTo>
                <a:lnTo>
                  <a:pt x="128158" y="371347"/>
                </a:lnTo>
                <a:close/>
                <a:moveTo>
                  <a:pt x="1489090" y="371232"/>
                </a:moveTo>
                <a:lnTo>
                  <a:pt x="1487794" y="373175"/>
                </a:lnTo>
                <a:cubicBezTo>
                  <a:pt x="1488251" y="372871"/>
                  <a:pt x="1488632" y="372642"/>
                  <a:pt x="1488937" y="372490"/>
                </a:cubicBezTo>
                <a:cubicBezTo>
                  <a:pt x="1489242" y="372337"/>
                  <a:pt x="1489547" y="372109"/>
                  <a:pt x="1489852" y="371804"/>
                </a:cubicBezTo>
                <a:close/>
                <a:moveTo>
                  <a:pt x="698514" y="371232"/>
                </a:moveTo>
                <a:lnTo>
                  <a:pt x="697219" y="373175"/>
                </a:lnTo>
                <a:cubicBezTo>
                  <a:pt x="697676" y="372871"/>
                  <a:pt x="698057" y="372642"/>
                  <a:pt x="698362" y="372490"/>
                </a:cubicBezTo>
                <a:cubicBezTo>
                  <a:pt x="698667" y="372337"/>
                  <a:pt x="698972" y="372109"/>
                  <a:pt x="699277" y="371804"/>
                </a:cubicBezTo>
                <a:close/>
                <a:moveTo>
                  <a:pt x="1941336" y="371118"/>
                </a:moveTo>
                <a:cubicBezTo>
                  <a:pt x="1941032" y="371423"/>
                  <a:pt x="1940879" y="371575"/>
                  <a:pt x="1940879" y="371575"/>
                </a:cubicBezTo>
                <a:cubicBezTo>
                  <a:pt x="1940879" y="371728"/>
                  <a:pt x="1941032" y="371956"/>
                  <a:pt x="1941336" y="372261"/>
                </a:cubicBezTo>
                <a:lnTo>
                  <a:pt x="1941565" y="372261"/>
                </a:lnTo>
                <a:cubicBezTo>
                  <a:pt x="1941718" y="372261"/>
                  <a:pt x="1941794" y="372223"/>
                  <a:pt x="1941794" y="372147"/>
                </a:cubicBezTo>
                <a:cubicBezTo>
                  <a:pt x="1941794" y="372070"/>
                  <a:pt x="1941870" y="372032"/>
                  <a:pt x="1942022" y="372032"/>
                </a:cubicBezTo>
                <a:cubicBezTo>
                  <a:pt x="1941870" y="371728"/>
                  <a:pt x="1941718" y="371537"/>
                  <a:pt x="1941565" y="371461"/>
                </a:cubicBezTo>
                <a:cubicBezTo>
                  <a:pt x="1941413" y="371385"/>
                  <a:pt x="1941336" y="371270"/>
                  <a:pt x="1941336" y="371118"/>
                </a:cubicBezTo>
                <a:close/>
                <a:moveTo>
                  <a:pt x="1777735" y="371118"/>
                </a:moveTo>
                <a:lnTo>
                  <a:pt x="1777278" y="371575"/>
                </a:lnTo>
                <a:cubicBezTo>
                  <a:pt x="1777430" y="371575"/>
                  <a:pt x="1777545" y="371613"/>
                  <a:pt x="1777621" y="371689"/>
                </a:cubicBezTo>
                <a:cubicBezTo>
                  <a:pt x="1777697" y="371766"/>
                  <a:pt x="1777811" y="371804"/>
                  <a:pt x="1777964" y="371804"/>
                </a:cubicBezTo>
                <a:lnTo>
                  <a:pt x="1777964" y="371575"/>
                </a:lnTo>
                <a:cubicBezTo>
                  <a:pt x="1778116" y="371575"/>
                  <a:pt x="1778269" y="371499"/>
                  <a:pt x="1778421" y="371347"/>
                </a:cubicBezTo>
                <a:cubicBezTo>
                  <a:pt x="1777964" y="371347"/>
                  <a:pt x="1777735" y="371270"/>
                  <a:pt x="1777735" y="371118"/>
                </a:cubicBezTo>
                <a:close/>
                <a:moveTo>
                  <a:pt x="1771334" y="371118"/>
                </a:moveTo>
                <a:cubicBezTo>
                  <a:pt x="1770725" y="371118"/>
                  <a:pt x="1770039" y="371194"/>
                  <a:pt x="1769277" y="371347"/>
                </a:cubicBezTo>
                <a:lnTo>
                  <a:pt x="1771106" y="372261"/>
                </a:lnTo>
                <a:cubicBezTo>
                  <a:pt x="1771106" y="371651"/>
                  <a:pt x="1771182" y="371270"/>
                  <a:pt x="1771334" y="371118"/>
                </a:cubicBezTo>
                <a:close/>
                <a:moveTo>
                  <a:pt x="1706069" y="371118"/>
                </a:moveTo>
                <a:cubicBezTo>
                  <a:pt x="1705993" y="371118"/>
                  <a:pt x="1705802" y="371347"/>
                  <a:pt x="1705498" y="371804"/>
                </a:cubicBezTo>
                <a:cubicBezTo>
                  <a:pt x="1705802" y="371651"/>
                  <a:pt x="1706336" y="371575"/>
                  <a:pt x="1707098" y="371575"/>
                </a:cubicBezTo>
                <a:cubicBezTo>
                  <a:pt x="1706488" y="371270"/>
                  <a:pt x="1706145" y="371118"/>
                  <a:pt x="1706069" y="371118"/>
                </a:cubicBezTo>
                <a:close/>
                <a:moveTo>
                  <a:pt x="1529399" y="371118"/>
                </a:moveTo>
                <a:cubicBezTo>
                  <a:pt x="1529094" y="371270"/>
                  <a:pt x="1528828" y="371347"/>
                  <a:pt x="1528599" y="371347"/>
                </a:cubicBezTo>
                <a:cubicBezTo>
                  <a:pt x="1528371" y="371347"/>
                  <a:pt x="1528104" y="371423"/>
                  <a:pt x="1527799" y="371575"/>
                </a:cubicBezTo>
                <a:lnTo>
                  <a:pt x="1527799" y="373861"/>
                </a:lnTo>
                <a:cubicBezTo>
                  <a:pt x="1527952" y="373861"/>
                  <a:pt x="1528104" y="373937"/>
                  <a:pt x="1528256" y="374090"/>
                </a:cubicBezTo>
                <a:cubicBezTo>
                  <a:pt x="1528561" y="373633"/>
                  <a:pt x="1528752" y="373137"/>
                  <a:pt x="1528828" y="372604"/>
                </a:cubicBezTo>
                <a:cubicBezTo>
                  <a:pt x="1528904" y="372070"/>
                  <a:pt x="1529094" y="371575"/>
                  <a:pt x="1529399" y="371118"/>
                </a:cubicBezTo>
                <a:close/>
                <a:moveTo>
                  <a:pt x="1379361" y="371118"/>
                </a:moveTo>
                <a:cubicBezTo>
                  <a:pt x="1379057" y="371423"/>
                  <a:pt x="1378904" y="371575"/>
                  <a:pt x="1378904" y="371575"/>
                </a:cubicBezTo>
                <a:cubicBezTo>
                  <a:pt x="1378904" y="371728"/>
                  <a:pt x="1379057" y="371956"/>
                  <a:pt x="1379361" y="372261"/>
                </a:cubicBezTo>
                <a:lnTo>
                  <a:pt x="1379590" y="372261"/>
                </a:lnTo>
                <a:cubicBezTo>
                  <a:pt x="1379743" y="372261"/>
                  <a:pt x="1379819" y="372223"/>
                  <a:pt x="1379819" y="372147"/>
                </a:cubicBezTo>
                <a:cubicBezTo>
                  <a:pt x="1379819" y="372070"/>
                  <a:pt x="1379895" y="372032"/>
                  <a:pt x="1380047" y="372032"/>
                </a:cubicBezTo>
                <a:cubicBezTo>
                  <a:pt x="1379895" y="371728"/>
                  <a:pt x="1379743" y="371537"/>
                  <a:pt x="1379590" y="371461"/>
                </a:cubicBezTo>
                <a:cubicBezTo>
                  <a:pt x="1379438" y="371385"/>
                  <a:pt x="1379361" y="371270"/>
                  <a:pt x="1379361" y="371118"/>
                </a:cubicBezTo>
                <a:close/>
                <a:moveTo>
                  <a:pt x="1109766" y="371118"/>
                </a:moveTo>
                <a:lnTo>
                  <a:pt x="1109537" y="371347"/>
                </a:lnTo>
                <a:lnTo>
                  <a:pt x="1110909" y="372032"/>
                </a:lnTo>
                <a:cubicBezTo>
                  <a:pt x="1110909" y="371880"/>
                  <a:pt x="1110947" y="371804"/>
                  <a:pt x="1111023" y="371804"/>
                </a:cubicBezTo>
                <a:cubicBezTo>
                  <a:pt x="1111099" y="371804"/>
                  <a:pt x="1111138" y="371728"/>
                  <a:pt x="1111138" y="371575"/>
                </a:cubicBezTo>
                <a:cubicBezTo>
                  <a:pt x="1110833" y="371423"/>
                  <a:pt x="1110604" y="371347"/>
                  <a:pt x="1110452" y="371347"/>
                </a:cubicBezTo>
                <a:cubicBezTo>
                  <a:pt x="1110299" y="371347"/>
                  <a:pt x="1110071" y="371270"/>
                  <a:pt x="1109766" y="371118"/>
                </a:cubicBezTo>
                <a:close/>
                <a:moveTo>
                  <a:pt x="989065" y="371118"/>
                </a:moveTo>
                <a:cubicBezTo>
                  <a:pt x="988760" y="371423"/>
                  <a:pt x="988570" y="371651"/>
                  <a:pt x="988494" y="371804"/>
                </a:cubicBezTo>
                <a:cubicBezTo>
                  <a:pt x="988417" y="371956"/>
                  <a:pt x="988227" y="372185"/>
                  <a:pt x="987922" y="372490"/>
                </a:cubicBezTo>
                <a:cubicBezTo>
                  <a:pt x="988684" y="372337"/>
                  <a:pt x="989141" y="372223"/>
                  <a:pt x="989294" y="372147"/>
                </a:cubicBezTo>
                <a:cubicBezTo>
                  <a:pt x="989446" y="372070"/>
                  <a:pt x="989370" y="371728"/>
                  <a:pt x="989065" y="371118"/>
                </a:cubicBezTo>
                <a:close/>
                <a:moveTo>
                  <a:pt x="908598" y="371118"/>
                </a:moveTo>
                <a:cubicBezTo>
                  <a:pt x="908293" y="371575"/>
                  <a:pt x="907950" y="371994"/>
                  <a:pt x="907569" y="372375"/>
                </a:cubicBezTo>
                <a:cubicBezTo>
                  <a:pt x="907188" y="372756"/>
                  <a:pt x="907074" y="373328"/>
                  <a:pt x="907226" y="374090"/>
                </a:cubicBezTo>
                <a:cubicBezTo>
                  <a:pt x="908141" y="373480"/>
                  <a:pt x="908598" y="372490"/>
                  <a:pt x="908598" y="371118"/>
                </a:cubicBezTo>
                <a:close/>
                <a:moveTo>
                  <a:pt x="738824" y="371118"/>
                </a:moveTo>
                <a:cubicBezTo>
                  <a:pt x="738519" y="371270"/>
                  <a:pt x="738253" y="371347"/>
                  <a:pt x="738024" y="371347"/>
                </a:cubicBezTo>
                <a:cubicBezTo>
                  <a:pt x="737796" y="371347"/>
                  <a:pt x="737529" y="371423"/>
                  <a:pt x="737224" y="371575"/>
                </a:cubicBezTo>
                <a:lnTo>
                  <a:pt x="737224" y="373861"/>
                </a:lnTo>
                <a:cubicBezTo>
                  <a:pt x="737376" y="373861"/>
                  <a:pt x="737529" y="373937"/>
                  <a:pt x="737681" y="374090"/>
                </a:cubicBezTo>
                <a:cubicBezTo>
                  <a:pt x="737986" y="373633"/>
                  <a:pt x="738177" y="373137"/>
                  <a:pt x="738253" y="372604"/>
                </a:cubicBezTo>
                <a:cubicBezTo>
                  <a:pt x="738329" y="372070"/>
                  <a:pt x="738519" y="371575"/>
                  <a:pt x="738824" y="371118"/>
                </a:cubicBezTo>
                <a:close/>
                <a:moveTo>
                  <a:pt x="644260" y="371118"/>
                </a:moveTo>
                <a:lnTo>
                  <a:pt x="643803" y="371575"/>
                </a:lnTo>
                <a:cubicBezTo>
                  <a:pt x="643955" y="371575"/>
                  <a:pt x="644070" y="371613"/>
                  <a:pt x="644146" y="371689"/>
                </a:cubicBezTo>
                <a:cubicBezTo>
                  <a:pt x="644222" y="371766"/>
                  <a:pt x="644336" y="371804"/>
                  <a:pt x="644489" y="371804"/>
                </a:cubicBezTo>
                <a:lnTo>
                  <a:pt x="644489" y="371575"/>
                </a:lnTo>
                <a:cubicBezTo>
                  <a:pt x="644641" y="371575"/>
                  <a:pt x="644793" y="371499"/>
                  <a:pt x="644946" y="371347"/>
                </a:cubicBezTo>
                <a:cubicBezTo>
                  <a:pt x="644489" y="371347"/>
                  <a:pt x="644260" y="371270"/>
                  <a:pt x="644260" y="371118"/>
                </a:cubicBezTo>
                <a:close/>
                <a:moveTo>
                  <a:pt x="637859" y="371118"/>
                </a:moveTo>
                <a:cubicBezTo>
                  <a:pt x="637250" y="371118"/>
                  <a:pt x="636564" y="371194"/>
                  <a:pt x="635802" y="371347"/>
                </a:cubicBezTo>
                <a:lnTo>
                  <a:pt x="637631" y="372261"/>
                </a:lnTo>
                <a:cubicBezTo>
                  <a:pt x="637631" y="371651"/>
                  <a:pt x="637707" y="371270"/>
                  <a:pt x="637859" y="371118"/>
                </a:cubicBezTo>
                <a:close/>
                <a:moveTo>
                  <a:pt x="572594" y="371118"/>
                </a:moveTo>
                <a:cubicBezTo>
                  <a:pt x="572518" y="371118"/>
                  <a:pt x="572327" y="371347"/>
                  <a:pt x="572023" y="371804"/>
                </a:cubicBezTo>
                <a:cubicBezTo>
                  <a:pt x="572327" y="371651"/>
                  <a:pt x="572861" y="371575"/>
                  <a:pt x="573623" y="371575"/>
                </a:cubicBezTo>
                <a:cubicBezTo>
                  <a:pt x="573013" y="371270"/>
                  <a:pt x="572670" y="371118"/>
                  <a:pt x="572594" y="371118"/>
                </a:cubicBezTo>
                <a:close/>
                <a:moveTo>
                  <a:pt x="445912" y="371118"/>
                </a:moveTo>
                <a:cubicBezTo>
                  <a:pt x="445607" y="371423"/>
                  <a:pt x="445454" y="371575"/>
                  <a:pt x="445454" y="371575"/>
                </a:cubicBezTo>
                <a:cubicBezTo>
                  <a:pt x="445454" y="371728"/>
                  <a:pt x="445607" y="371956"/>
                  <a:pt x="445912" y="372261"/>
                </a:cubicBezTo>
                <a:lnTo>
                  <a:pt x="446140" y="372261"/>
                </a:lnTo>
                <a:cubicBezTo>
                  <a:pt x="446293" y="372261"/>
                  <a:pt x="446369" y="372223"/>
                  <a:pt x="446369" y="372147"/>
                </a:cubicBezTo>
                <a:cubicBezTo>
                  <a:pt x="446369" y="372070"/>
                  <a:pt x="446445" y="372032"/>
                  <a:pt x="446597" y="372032"/>
                </a:cubicBezTo>
                <a:cubicBezTo>
                  <a:pt x="446445" y="371728"/>
                  <a:pt x="446293" y="371537"/>
                  <a:pt x="446140" y="371461"/>
                </a:cubicBezTo>
                <a:cubicBezTo>
                  <a:pt x="445988" y="371385"/>
                  <a:pt x="445912" y="371270"/>
                  <a:pt x="445912" y="371118"/>
                </a:cubicBezTo>
                <a:close/>
                <a:moveTo>
                  <a:pt x="257393" y="371118"/>
                </a:moveTo>
                <a:cubicBezTo>
                  <a:pt x="257240" y="371270"/>
                  <a:pt x="257164" y="371423"/>
                  <a:pt x="257164" y="371575"/>
                </a:cubicBezTo>
                <a:cubicBezTo>
                  <a:pt x="257164" y="371423"/>
                  <a:pt x="257240" y="371347"/>
                  <a:pt x="257393" y="371347"/>
                </a:cubicBezTo>
                <a:cubicBezTo>
                  <a:pt x="257240" y="371347"/>
                  <a:pt x="257240" y="371270"/>
                  <a:pt x="257393" y="371118"/>
                </a:cubicBezTo>
                <a:close/>
                <a:moveTo>
                  <a:pt x="169077" y="371118"/>
                </a:moveTo>
                <a:lnTo>
                  <a:pt x="168848" y="371347"/>
                </a:lnTo>
                <a:lnTo>
                  <a:pt x="168848" y="371575"/>
                </a:lnTo>
                <a:cubicBezTo>
                  <a:pt x="169001" y="371575"/>
                  <a:pt x="169077" y="371499"/>
                  <a:pt x="169077" y="371347"/>
                </a:cubicBezTo>
                <a:close/>
                <a:moveTo>
                  <a:pt x="126557" y="371118"/>
                </a:moveTo>
                <a:cubicBezTo>
                  <a:pt x="126253" y="371423"/>
                  <a:pt x="125948" y="371613"/>
                  <a:pt x="125643" y="371689"/>
                </a:cubicBezTo>
                <a:cubicBezTo>
                  <a:pt x="125338" y="371766"/>
                  <a:pt x="125033" y="371956"/>
                  <a:pt x="124728" y="372261"/>
                </a:cubicBezTo>
                <a:cubicBezTo>
                  <a:pt x="124881" y="372566"/>
                  <a:pt x="125033" y="372794"/>
                  <a:pt x="125186" y="372947"/>
                </a:cubicBezTo>
                <a:cubicBezTo>
                  <a:pt x="125338" y="373099"/>
                  <a:pt x="125414" y="373252"/>
                  <a:pt x="125414" y="373404"/>
                </a:cubicBezTo>
                <a:cubicBezTo>
                  <a:pt x="126634" y="372642"/>
                  <a:pt x="127014" y="371880"/>
                  <a:pt x="126557" y="371118"/>
                </a:cubicBezTo>
                <a:close/>
                <a:moveTo>
                  <a:pt x="1648957" y="370889"/>
                </a:moveTo>
                <a:cubicBezTo>
                  <a:pt x="1648957" y="371042"/>
                  <a:pt x="1648919" y="371194"/>
                  <a:pt x="1648843" y="371347"/>
                </a:cubicBezTo>
                <a:cubicBezTo>
                  <a:pt x="1648767" y="371499"/>
                  <a:pt x="1648728" y="371651"/>
                  <a:pt x="1648728" y="371804"/>
                </a:cubicBezTo>
                <a:lnTo>
                  <a:pt x="1648957" y="371804"/>
                </a:lnTo>
                <a:cubicBezTo>
                  <a:pt x="1648957" y="371651"/>
                  <a:pt x="1648995" y="371499"/>
                  <a:pt x="1649071" y="371347"/>
                </a:cubicBezTo>
                <a:cubicBezTo>
                  <a:pt x="1649148" y="371194"/>
                  <a:pt x="1649186" y="371042"/>
                  <a:pt x="1649186" y="370889"/>
                </a:cubicBezTo>
                <a:close/>
                <a:moveTo>
                  <a:pt x="1477278" y="370889"/>
                </a:moveTo>
                <a:cubicBezTo>
                  <a:pt x="1477126" y="371347"/>
                  <a:pt x="1477012" y="371766"/>
                  <a:pt x="1476936" y="372147"/>
                </a:cubicBezTo>
                <a:cubicBezTo>
                  <a:pt x="1476859" y="372528"/>
                  <a:pt x="1476745" y="373023"/>
                  <a:pt x="1476593" y="373633"/>
                </a:cubicBezTo>
                <a:lnTo>
                  <a:pt x="1478093" y="371704"/>
                </a:lnTo>
                <a:close/>
                <a:moveTo>
                  <a:pt x="997066" y="370889"/>
                </a:moveTo>
                <a:lnTo>
                  <a:pt x="996152" y="371804"/>
                </a:lnTo>
                <a:cubicBezTo>
                  <a:pt x="996152" y="371956"/>
                  <a:pt x="996304" y="372032"/>
                  <a:pt x="996609" y="372032"/>
                </a:cubicBezTo>
                <a:cubicBezTo>
                  <a:pt x="996609" y="371728"/>
                  <a:pt x="996838" y="371423"/>
                  <a:pt x="997295" y="371118"/>
                </a:cubicBezTo>
                <a:cubicBezTo>
                  <a:pt x="997142" y="370966"/>
                  <a:pt x="997066" y="370889"/>
                  <a:pt x="997066" y="370889"/>
                </a:cubicBezTo>
                <a:close/>
                <a:moveTo>
                  <a:pt x="686703" y="370889"/>
                </a:moveTo>
                <a:cubicBezTo>
                  <a:pt x="686551" y="371347"/>
                  <a:pt x="686437" y="371766"/>
                  <a:pt x="686361" y="372147"/>
                </a:cubicBezTo>
                <a:cubicBezTo>
                  <a:pt x="686284" y="372528"/>
                  <a:pt x="686170" y="373023"/>
                  <a:pt x="686018" y="373633"/>
                </a:cubicBezTo>
                <a:lnTo>
                  <a:pt x="687518" y="371704"/>
                </a:lnTo>
                <a:close/>
                <a:moveTo>
                  <a:pt x="247334" y="370889"/>
                </a:moveTo>
                <a:cubicBezTo>
                  <a:pt x="246725" y="371499"/>
                  <a:pt x="246344" y="371956"/>
                  <a:pt x="246191" y="372261"/>
                </a:cubicBezTo>
                <a:cubicBezTo>
                  <a:pt x="246344" y="372566"/>
                  <a:pt x="246496" y="372832"/>
                  <a:pt x="246648" y="373061"/>
                </a:cubicBezTo>
                <a:cubicBezTo>
                  <a:pt x="246801" y="373290"/>
                  <a:pt x="247030" y="373556"/>
                  <a:pt x="247334" y="373861"/>
                </a:cubicBezTo>
                <a:close/>
                <a:moveTo>
                  <a:pt x="158104" y="370889"/>
                </a:moveTo>
                <a:cubicBezTo>
                  <a:pt x="158257" y="370889"/>
                  <a:pt x="158333" y="370966"/>
                  <a:pt x="158333" y="371118"/>
                </a:cubicBezTo>
                <a:cubicBezTo>
                  <a:pt x="158485" y="370966"/>
                  <a:pt x="158561" y="370889"/>
                  <a:pt x="158561" y="370889"/>
                </a:cubicBezTo>
                <a:close/>
                <a:moveTo>
                  <a:pt x="77332" y="370889"/>
                </a:moveTo>
                <a:cubicBezTo>
                  <a:pt x="77332" y="371042"/>
                  <a:pt x="77294" y="371194"/>
                  <a:pt x="77218" y="371347"/>
                </a:cubicBezTo>
                <a:cubicBezTo>
                  <a:pt x="77142" y="371499"/>
                  <a:pt x="77103" y="371651"/>
                  <a:pt x="77103" y="371804"/>
                </a:cubicBezTo>
                <a:lnTo>
                  <a:pt x="77332" y="371804"/>
                </a:lnTo>
                <a:cubicBezTo>
                  <a:pt x="77332" y="371651"/>
                  <a:pt x="77370" y="371499"/>
                  <a:pt x="77446" y="371347"/>
                </a:cubicBezTo>
                <a:cubicBezTo>
                  <a:pt x="77523" y="371194"/>
                  <a:pt x="77561" y="371042"/>
                  <a:pt x="77561" y="370889"/>
                </a:cubicBezTo>
                <a:close/>
                <a:moveTo>
                  <a:pt x="1022497" y="370713"/>
                </a:moveTo>
                <a:lnTo>
                  <a:pt x="1020383" y="371347"/>
                </a:lnTo>
                <a:lnTo>
                  <a:pt x="1020383" y="371575"/>
                </a:lnTo>
                <a:lnTo>
                  <a:pt x="1022669" y="371575"/>
                </a:lnTo>
                <a:close/>
                <a:moveTo>
                  <a:pt x="1037173" y="370686"/>
                </a:moveTo>
                <a:lnTo>
                  <a:pt x="1036157" y="370889"/>
                </a:lnTo>
                <a:cubicBezTo>
                  <a:pt x="1036614" y="371194"/>
                  <a:pt x="1036842" y="371347"/>
                  <a:pt x="1036842" y="371347"/>
                </a:cubicBezTo>
                <a:close/>
                <a:moveTo>
                  <a:pt x="1936765" y="370661"/>
                </a:moveTo>
                <a:cubicBezTo>
                  <a:pt x="1936612" y="370813"/>
                  <a:pt x="1936536" y="370889"/>
                  <a:pt x="1936536" y="370889"/>
                </a:cubicBezTo>
                <a:cubicBezTo>
                  <a:pt x="1936536" y="370889"/>
                  <a:pt x="1936688" y="371042"/>
                  <a:pt x="1936993" y="371347"/>
                </a:cubicBezTo>
                <a:lnTo>
                  <a:pt x="1937450" y="371118"/>
                </a:lnTo>
                <a:cubicBezTo>
                  <a:pt x="1936993" y="370661"/>
                  <a:pt x="1936765" y="370508"/>
                  <a:pt x="1936765" y="370661"/>
                </a:cubicBezTo>
                <a:close/>
                <a:moveTo>
                  <a:pt x="1915276" y="370661"/>
                </a:moveTo>
                <a:cubicBezTo>
                  <a:pt x="1915124" y="370966"/>
                  <a:pt x="1914895" y="371270"/>
                  <a:pt x="1914590" y="371575"/>
                </a:cubicBezTo>
                <a:lnTo>
                  <a:pt x="1916419" y="371575"/>
                </a:lnTo>
                <a:cubicBezTo>
                  <a:pt x="1915962" y="371270"/>
                  <a:pt x="1915581" y="370966"/>
                  <a:pt x="1915276" y="370661"/>
                </a:cubicBezTo>
                <a:close/>
                <a:moveTo>
                  <a:pt x="1480936" y="370661"/>
                </a:moveTo>
                <a:cubicBezTo>
                  <a:pt x="1481089" y="370966"/>
                  <a:pt x="1481165" y="371118"/>
                  <a:pt x="1481165" y="371118"/>
                </a:cubicBezTo>
                <a:lnTo>
                  <a:pt x="1481851" y="371118"/>
                </a:lnTo>
                <a:lnTo>
                  <a:pt x="1481851" y="370661"/>
                </a:lnTo>
                <a:close/>
                <a:moveTo>
                  <a:pt x="1374790" y="370661"/>
                </a:moveTo>
                <a:cubicBezTo>
                  <a:pt x="1374637" y="370813"/>
                  <a:pt x="1374561" y="370889"/>
                  <a:pt x="1374561" y="370889"/>
                </a:cubicBezTo>
                <a:cubicBezTo>
                  <a:pt x="1374561" y="370889"/>
                  <a:pt x="1374713" y="371042"/>
                  <a:pt x="1375018" y="371347"/>
                </a:cubicBezTo>
                <a:lnTo>
                  <a:pt x="1375475" y="371118"/>
                </a:lnTo>
                <a:cubicBezTo>
                  <a:pt x="1375018" y="370661"/>
                  <a:pt x="1374790" y="370508"/>
                  <a:pt x="1374790" y="370661"/>
                </a:cubicBezTo>
                <a:close/>
                <a:moveTo>
                  <a:pt x="1353301" y="370661"/>
                </a:moveTo>
                <a:cubicBezTo>
                  <a:pt x="1353149" y="370966"/>
                  <a:pt x="1352920" y="371270"/>
                  <a:pt x="1352615" y="371575"/>
                </a:cubicBezTo>
                <a:lnTo>
                  <a:pt x="1354444" y="371575"/>
                </a:lnTo>
                <a:cubicBezTo>
                  <a:pt x="1353987" y="371270"/>
                  <a:pt x="1353606" y="370966"/>
                  <a:pt x="1353301" y="370661"/>
                </a:cubicBezTo>
                <a:close/>
                <a:moveTo>
                  <a:pt x="1105651" y="370661"/>
                </a:moveTo>
                <a:cubicBezTo>
                  <a:pt x="1105346" y="371118"/>
                  <a:pt x="1105080" y="371537"/>
                  <a:pt x="1104851" y="371918"/>
                </a:cubicBezTo>
                <a:cubicBezTo>
                  <a:pt x="1104622" y="372299"/>
                  <a:pt x="1104356" y="372794"/>
                  <a:pt x="1104051" y="373404"/>
                </a:cubicBezTo>
                <a:lnTo>
                  <a:pt x="1105194" y="373404"/>
                </a:lnTo>
                <a:cubicBezTo>
                  <a:pt x="1105194" y="373556"/>
                  <a:pt x="1105041" y="374242"/>
                  <a:pt x="1104737" y="375461"/>
                </a:cubicBezTo>
                <a:cubicBezTo>
                  <a:pt x="1106718" y="374395"/>
                  <a:pt x="1107632" y="373023"/>
                  <a:pt x="1107480" y="371347"/>
                </a:cubicBezTo>
                <a:cubicBezTo>
                  <a:pt x="1106870" y="371042"/>
                  <a:pt x="1106261" y="370813"/>
                  <a:pt x="1105651" y="370661"/>
                </a:cubicBezTo>
                <a:close/>
                <a:moveTo>
                  <a:pt x="1099479" y="370661"/>
                </a:moveTo>
                <a:cubicBezTo>
                  <a:pt x="1099326" y="371118"/>
                  <a:pt x="1099250" y="371499"/>
                  <a:pt x="1099250" y="371804"/>
                </a:cubicBezTo>
                <a:cubicBezTo>
                  <a:pt x="1099250" y="372109"/>
                  <a:pt x="1099174" y="372413"/>
                  <a:pt x="1099022" y="372718"/>
                </a:cubicBezTo>
                <a:cubicBezTo>
                  <a:pt x="1098565" y="373175"/>
                  <a:pt x="1098031" y="373404"/>
                  <a:pt x="1097421" y="373404"/>
                </a:cubicBezTo>
                <a:cubicBezTo>
                  <a:pt x="1097574" y="373556"/>
                  <a:pt x="1097650" y="373785"/>
                  <a:pt x="1097650" y="374090"/>
                </a:cubicBezTo>
                <a:cubicBezTo>
                  <a:pt x="1097955" y="373785"/>
                  <a:pt x="1098183" y="373556"/>
                  <a:pt x="1098336" y="373404"/>
                </a:cubicBezTo>
                <a:cubicBezTo>
                  <a:pt x="1098488" y="373252"/>
                  <a:pt x="1098717" y="373023"/>
                  <a:pt x="1099022" y="372718"/>
                </a:cubicBezTo>
                <a:lnTo>
                  <a:pt x="1100393" y="372718"/>
                </a:lnTo>
                <a:cubicBezTo>
                  <a:pt x="1100698" y="372566"/>
                  <a:pt x="1100927" y="372413"/>
                  <a:pt x="1101079" y="372261"/>
                </a:cubicBezTo>
                <a:cubicBezTo>
                  <a:pt x="1101231" y="372109"/>
                  <a:pt x="1101460" y="371956"/>
                  <a:pt x="1101765" y="371804"/>
                </a:cubicBezTo>
                <a:cubicBezTo>
                  <a:pt x="1101155" y="371499"/>
                  <a:pt x="1100393" y="371118"/>
                  <a:pt x="1099479" y="370661"/>
                </a:cubicBezTo>
                <a:close/>
                <a:moveTo>
                  <a:pt x="910884" y="370661"/>
                </a:moveTo>
                <a:cubicBezTo>
                  <a:pt x="910732" y="370813"/>
                  <a:pt x="910655" y="370966"/>
                  <a:pt x="910655" y="371118"/>
                </a:cubicBezTo>
                <a:cubicBezTo>
                  <a:pt x="910655" y="371423"/>
                  <a:pt x="910884" y="371575"/>
                  <a:pt x="911341" y="371575"/>
                </a:cubicBezTo>
                <a:cubicBezTo>
                  <a:pt x="911494" y="371575"/>
                  <a:pt x="911570" y="371499"/>
                  <a:pt x="911570" y="371347"/>
                </a:cubicBezTo>
                <a:cubicBezTo>
                  <a:pt x="911570" y="371347"/>
                  <a:pt x="911341" y="371118"/>
                  <a:pt x="910884" y="370661"/>
                </a:cubicBezTo>
                <a:close/>
                <a:moveTo>
                  <a:pt x="690361" y="370661"/>
                </a:moveTo>
                <a:cubicBezTo>
                  <a:pt x="690513" y="370966"/>
                  <a:pt x="690590" y="371118"/>
                  <a:pt x="690590" y="371118"/>
                </a:cubicBezTo>
                <a:lnTo>
                  <a:pt x="691276" y="371118"/>
                </a:lnTo>
                <a:lnTo>
                  <a:pt x="691276" y="370661"/>
                </a:lnTo>
                <a:close/>
                <a:moveTo>
                  <a:pt x="441340" y="370661"/>
                </a:moveTo>
                <a:cubicBezTo>
                  <a:pt x="441187" y="370813"/>
                  <a:pt x="441111" y="370889"/>
                  <a:pt x="441111" y="370889"/>
                </a:cubicBezTo>
                <a:cubicBezTo>
                  <a:pt x="441111" y="370889"/>
                  <a:pt x="441263" y="371042"/>
                  <a:pt x="441568" y="371347"/>
                </a:cubicBezTo>
                <a:lnTo>
                  <a:pt x="442025" y="371118"/>
                </a:lnTo>
                <a:cubicBezTo>
                  <a:pt x="441568" y="370661"/>
                  <a:pt x="441340" y="370508"/>
                  <a:pt x="441340" y="370661"/>
                </a:cubicBezTo>
                <a:close/>
                <a:moveTo>
                  <a:pt x="419851" y="370661"/>
                </a:moveTo>
                <a:cubicBezTo>
                  <a:pt x="419699" y="370966"/>
                  <a:pt x="419470" y="371270"/>
                  <a:pt x="419165" y="371575"/>
                </a:cubicBezTo>
                <a:lnTo>
                  <a:pt x="420994" y="371575"/>
                </a:lnTo>
                <a:cubicBezTo>
                  <a:pt x="420537" y="371270"/>
                  <a:pt x="420156" y="370966"/>
                  <a:pt x="419851" y="370661"/>
                </a:cubicBezTo>
                <a:close/>
                <a:moveTo>
                  <a:pt x="291226" y="370661"/>
                </a:moveTo>
                <a:cubicBezTo>
                  <a:pt x="291073" y="371118"/>
                  <a:pt x="290997" y="371499"/>
                  <a:pt x="290997" y="371804"/>
                </a:cubicBezTo>
                <a:cubicBezTo>
                  <a:pt x="290997" y="372109"/>
                  <a:pt x="290921" y="372413"/>
                  <a:pt x="290768" y="372718"/>
                </a:cubicBezTo>
                <a:cubicBezTo>
                  <a:pt x="290464" y="373023"/>
                  <a:pt x="290006" y="373252"/>
                  <a:pt x="289397" y="373404"/>
                </a:cubicBezTo>
                <a:cubicBezTo>
                  <a:pt x="289397" y="373556"/>
                  <a:pt x="289435" y="373633"/>
                  <a:pt x="289511" y="373633"/>
                </a:cubicBezTo>
                <a:cubicBezTo>
                  <a:pt x="289587" y="373633"/>
                  <a:pt x="289625" y="373709"/>
                  <a:pt x="289625" y="373861"/>
                </a:cubicBezTo>
                <a:lnTo>
                  <a:pt x="290768" y="372718"/>
                </a:lnTo>
                <a:lnTo>
                  <a:pt x="291683" y="372718"/>
                </a:lnTo>
                <a:cubicBezTo>
                  <a:pt x="291987" y="372566"/>
                  <a:pt x="292292" y="372413"/>
                  <a:pt x="292597" y="372261"/>
                </a:cubicBezTo>
                <a:cubicBezTo>
                  <a:pt x="292902" y="372109"/>
                  <a:pt x="293207" y="371956"/>
                  <a:pt x="293511" y="371804"/>
                </a:cubicBezTo>
                <a:cubicBezTo>
                  <a:pt x="293054" y="371499"/>
                  <a:pt x="292635" y="371308"/>
                  <a:pt x="292254" y="371232"/>
                </a:cubicBezTo>
                <a:cubicBezTo>
                  <a:pt x="291873" y="371156"/>
                  <a:pt x="291530" y="370966"/>
                  <a:pt x="291226" y="370661"/>
                </a:cubicBezTo>
                <a:close/>
                <a:moveTo>
                  <a:pt x="288025" y="370661"/>
                </a:moveTo>
                <a:cubicBezTo>
                  <a:pt x="288330" y="370813"/>
                  <a:pt x="288482" y="370889"/>
                  <a:pt x="288482" y="370889"/>
                </a:cubicBezTo>
                <a:cubicBezTo>
                  <a:pt x="288330" y="370737"/>
                  <a:pt x="288254" y="370661"/>
                  <a:pt x="288254" y="370661"/>
                </a:cubicBezTo>
                <a:close/>
                <a:moveTo>
                  <a:pt x="253049" y="370661"/>
                </a:moveTo>
                <a:lnTo>
                  <a:pt x="253278" y="370889"/>
                </a:lnTo>
                <a:lnTo>
                  <a:pt x="253278" y="370661"/>
                </a:lnTo>
                <a:close/>
                <a:moveTo>
                  <a:pt x="245734" y="370661"/>
                </a:moveTo>
                <a:cubicBezTo>
                  <a:pt x="245429" y="370813"/>
                  <a:pt x="245125" y="370966"/>
                  <a:pt x="244820" y="371118"/>
                </a:cubicBezTo>
                <a:cubicBezTo>
                  <a:pt x="244515" y="371270"/>
                  <a:pt x="244134" y="371499"/>
                  <a:pt x="243677" y="371804"/>
                </a:cubicBezTo>
                <a:cubicBezTo>
                  <a:pt x="243982" y="372109"/>
                  <a:pt x="244172" y="372299"/>
                  <a:pt x="244248" y="372375"/>
                </a:cubicBezTo>
                <a:cubicBezTo>
                  <a:pt x="244324" y="372451"/>
                  <a:pt x="244515" y="372566"/>
                  <a:pt x="244820" y="372718"/>
                </a:cubicBezTo>
                <a:cubicBezTo>
                  <a:pt x="245125" y="372413"/>
                  <a:pt x="245315" y="372109"/>
                  <a:pt x="245391" y="371804"/>
                </a:cubicBezTo>
                <a:cubicBezTo>
                  <a:pt x="245467" y="371499"/>
                  <a:pt x="245658" y="371194"/>
                  <a:pt x="245963" y="370889"/>
                </a:cubicBezTo>
                <a:close/>
                <a:moveTo>
                  <a:pt x="166334" y="370661"/>
                </a:moveTo>
                <a:cubicBezTo>
                  <a:pt x="166181" y="370813"/>
                  <a:pt x="166105" y="370889"/>
                  <a:pt x="166105" y="370889"/>
                </a:cubicBezTo>
                <a:cubicBezTo>
                  <a:pt x="166258" y="371042"/>
                  <a:pt x="166334" y="371270"/>
                  <a:pt x="166334" y="371575"/>
                </a:cubicBezTo>
                <a:cubicBezTo>
                  <a:pt x="166639" y="371270"/>
                  <a:pt x="166791" y="371042"/>
                  <a:pt x="166791" y="370889"/>
                </a:cubicBezTo>
                <a:cubicBezTo>
                  <a:pt x="166639" y="370737"/>
                  <a:pt x="166486" y="370661"/>
                  <a:pt x="166334" y="370661"/>
                </a:cubicBezTo>
                <a:close/>
                <a:moveTo>
                  <a:pt x="164962" y="370661"/>
                </a:moveTo>
                <a:cubicBezTo>
                  <a:pt x="164810" y="370966"/>
                  <a:pt x="164657" y="371156"/>
                  <a:pt x="164505" y="371232"/>
                </a:cubicBezTo>
                <a:cubicBezTo>
                  <a:pt x="164353" y="371308"/>
                  <a:pt x="164200" y="371499"/>
                  <a:pt x="164048" y="371804"/>
                </a:cubicBezTo>
                <a:cubicBezTo>
                  <a:pt x="164200" y="371804"/>
                  <a:pt x="164276" y="371842"/>
                  <a:pt x="164276" y="371918"/>
                </a:cubicBezTo>
                <a:cubicBezTo>
                  <a:pt x="164276" y="371994"/>
                  <a:pt x="164353" y="372032"/>
                  <a:pt x="164505" y="372032"/>
                </a:cubicBezTo>
                <a:cubicBezTo>
                  <a:pt x="164657" y="371728"/>
                  <a:pt x="164810" y="371499"/>
                  <a:pt x="164962" y="371347"/>
                </a:cubicBezTo>
                <a:cubicBezTo>
                  <a:pt x="165115" y="371194"/>
                  <a:pt x="165191" y="371042"/>
                  <a:pt x="165191" y="370889"/>
                </a:cubicBezTo>
                <a:cubicBezTo>
                  <a:pt x="165038" y="370737"/>
                  <a:pt x="164962" y="370661"/>
                  <a:pt x="164962" y="370661"/>
                </a:cubicBezTo>
                <a:close/>
                <a:moveTo>
                  <a:pt x="161990" y="370661"/>
                </a:moveTo>
                <a:lnTo>
                  <a:pt x="161762" y="370889"/>
                </a:lnTo>
                <a:lnTo>
                  <a:pt x="161990" y="370889"/>
                </a:lnTo>
                <a:close/>
                <a:moveTo>
                  <a:pt x="129529" y="370661"/>
                </a:moveTo>
                <a:lnTo>
                  <a:pt x="129301" y="370889"/>
                </a:lnTo>
                <a:lnTo>
                  <a:pt x="129529" y="371118"/>
                </a:lnTo>
                <a:lnTo>
                  <a:pt x="129758" y="370889"/>
                </a:lnTo>
                <a:close/>
                <a:moveTo>
                  <a:pt x="1607581" y="370432"/>
                </a:moveTo>
                <a:cubicBezTo>
                  <a:pt x="1607581" y="370585"/>
                  <a:pt x="1607657" y="370737"/>
                  <a:pt x="1607809" y="370889"/>
                </a:cubicBezTo>
                <a:lnTo>
                  <a:pt x="1607809" y="370432"/>
                </a:lnTo>
                <a:close/>
                <a:moveTo>
                  <a:pt x="1540601" y="370432"/>
                </a:moveTo>
                <a:cubicBezTo>
                  <a:pt x="1540448" y="370737"/>
                  <a:pt x="1540220" y="371004"/>
                  <a:pt x="1539915" y="371232"/>
                </a:cubicBezTo>
                <a:cubicBezTo>
                  <a:pt x="1539610" y="371461"/>
                  <a:pt x="1539381" y="371728"/>
                  <a:pt x="1539229" y="372032"/>
                </a:cubicBezTo>
                <a:cubicBezTo>
                  <a:pt x="1539991" y="372032"/>
                  <a:pt x="1540410" y="371880"/>
                  <a:pt x="1540486" y="371575"/>
                </a:cubicBezTo>
                <a:cubicBezTo>
                  <a:pt x="1540563" y="371270"/>
                  <a:pt x="1540601" y="370889"/>
                  <a:pt x="1540601" y="370432"/>
                </a:cubicBezTo>
                <a:close/>
                <a:moveTo>
                  <a:pt x="1521627" y="370432"/>
                </a:moveTo>
                <a:lnTo>
                  <a:pt x="1521627" y="370661"/>
                </a:lnTo>
                <a:lnTo>
                  <a:pt x="1521856" y="370661"/>
                </a:lnTo>
                <a:cubicBezTo>
                  <a:pt x="1521703" y="370508"/>
                  <a:pt x="1521627" y="370432"/>
                  <a:pt x="1521627" y="370432"/>
                </a:cubicBezTo>
                <a:close/>
                <a:moveTo>
                  <a:pt x="1494881" y="370432"/>
                </a:moveTo>
                <a:cubicBezTo>
                  <a:pt x="1494271" y="371042"/>
                  <a:pt x="1493852" y="371537"/>
                  <a:pt x="1493623" y="371918"/>
                </a:cubicBezTo>
                <a:cubicBezTo>
                  <a:pt x="1493395" y="372299"/>
                  <a:pt x="1493052" y="372718"/>
                  <a:pt x="1492595" y="373175"/>
                </a:cubicBezTo>
                <a:cubicBezTo>
                  <a:pt x="1492900" y="373480"/>
                  <a:pt x="1493242" y="373633"/>
                  <a:pt x="1493623" y="373633"/>
                </a:cubicBezTo>
                <a:cubicBezTo>
                  <a:pt x="1494004" y="373633"/>
                  <a:pt x="1494423" y="373785"/>
                  <a:pt x="1494881" y="374090"/>
                </a:cubicBezTo>
                <a:close/>
                <a:moveTo>
                  <a:pt x="750026" y="370432"/>
                </a:moveTo>
                <a:cubicBezTo>
                  <a:pt x="749873" y="370737"/>
                  <a:pt x="749645" y="371004"/>
                  <a:pt x="749340" y="371232"/>
                </a:cubicBezTo>
                <a:cubicBezTo>
                  <a:pt x="749035" y="371461"/>
                  <a:pt x="748806" y="371728"/>
                  <a:pt x="748654" y="372032"/>
                </a:cubicBezTo>
                <a:cubicBezTo>
                  <a:pt x="749416" y="372032"/>
                  <a:pt x="749835" y="371880"/>
                  <a:pt x="749911" y="371575"/>
                </a:cubicBezTo>
                <a:cubicBezTo>
                  <a:pt x="749988" y="371270"/>
                  <a:pt x="750026" y="370889"/>
                  <a:pt x="750026" y="370432"/>
                </a:cubicBezTo>
                <a:close/>
                <a:moveTo>
                  <a:pt x="731052" y="370432"/>
                </a:moveTo>
                <a:lnTo>
                  <a:pt x="731052" y="370661"/>
                </a:lnTo>
                <a:lnTo>
                  <a:pt x="731280" y="370661"/>
                </a:lnTo>
                <a:cubicBezTo>
                  <a:pt x="731128" y="370508"/>
                  <a:pt x="731052" y="370432"/>
                  <a:pt x="731052" y="370432"/>
                </a:cubicBezTo>
                <a:close/>
                <a:moveTo>
                  <a:pt x="704306" y="370432"/>
                </a:moveTo>
                <a:cubicBezTo>
                  <a:pt x="703696" y="371042"/>
                  <a:pt x="703277" y="371537"/>
                  <a:pt x="703048" y="371918"/>
                </a:cubicBezTo>
                <a:cubicBezTo>
                  <a:pt x="702820" y="372299"/>
                  <a:pt x="702477" y="372718"/>
                  <a:pt x="702020" y="373175"/>
                </a:cubicBezTo>
                <a:cubicBezTo>
                  <a:pt x="702324" y="373480"/>
                  <a:pt x="702667" y="373633"/>
                  <a:pt x="703048" y="373633"/>
                </a:cubicBezTo>
                <a:cubicBezTo>
                  <a:pt x="703429" y="373633"/>
                  <a:pt x="703849" y="373785"/>
                  <a:pt x="704306" y="374090"/>
                </a:cubicBezTo>
                <a:close/>
                <a:moveTo>
                  <a:pt x="297626" y="370432"/>
                </a:moveTo>
                <a:cubicBezTo>
                  <a:pt x="297169" y="371042"/>
                  <a:pt x="296826" y="371537"/>
                  <a:pt x="296598" y="371918"/>
                </a:cubicBezTo>
                <a:cubicBezTo>
                  <a:pt x="296369" y="372299"/>
                  <a:pt x="296026" y="372794"/>
                  <a:pt x="295569" y="373404"/>
                </a:cubicBezTo>
                <a:lnTo>
                  <a:pt x="296940" y="373404"/>
                </a:lnTo>
                <a:cubicBezTo>
                  <a:pt x="296940" y="373709"/>
                  <a:pt x="296636" y="374395"/>
                  <a:pt x="296026" y="375461"/>
                </a:cubicBezTo>
                <a:cubicBezTo>
                  <a:pt x="297245" y="374852"/>
                  <a:pt x="298007" y="374356"/>
                  <a:pt x="298312" y="373975"/>
                </a:cubicBezTo>
                <a:cubicBezTo>
                  <a:pt x="298617" y="373594"/>
                  <a:pt x="298922" y="372794"/>
                  <a:pt x="299227" y="371575"/>
                </a:cubicBezTo>
                <a:cubicBezTo>
                  <a:pt x="299074" y="371423"/>
                  <a:pt x="298922" y="371347"/>
                  <a:pt x="298769" y="371347"/>
                </a:cubicBezTo>
                <a:cubicBezTo>
                  <a:pt x="298769" y="371499"/>
                  <a:pt x="298617" y="371880"/>
                  <a:pt x="298312" y="372490"/>
                </a:cubicBezTo>
                <a:cubicBezTo>
                  <a:pt x="298160" y="372185"/>
                  <a:pt x="298083" y="371842"/>
                  <a:pt x="298083" y="371461"/>
                </a:cubicBezTo>
                <a:cubicBezTo>
                  <a:pt x="298083" y="371080"/>
                  <a:pt x="297931" y="370737"/>
                  <a:pt x="297626" y="370432"/>
                </a:cubicBezTo>
                <a:close/>
                <a:moveTo>
                  <a:pt x="35956" y="370432"/>
                </a:moveTo>
                <a:cubicBezTo>
                  <a:pt x="35956" y="370585"/>
                  <a:pt x="36032" y="370737"/>
                  <a:pt x="36184" y="370889"/>
                </a:cubicBezTo>
                <a:lnTo>
                  <a:pt x="36184" y="370432"/>
                </a:lnTo>
                <a:close/>
                <a:moveTo>
                  <a:pt x="1867499" y="370204"/>
                </a:moveTo>
                <a:cubicBezTo>
                  <a:pt x="1867499" y="370508"/>
                  <a:pt x="1867575" y="370737"/>
                  <a:pt x="1867727" y="370889"/>
                </a:cubicBezTo>
                <a:lnTo>
                  <a:pt x="1867956" y="370889"/>
                </a:lnTo>
                <a:cubicBezTo>
                  <a:pt x="1867956" y="370737"/>
                  <a:pt x="1867918" y="370623"/>
                  <a:pt x="1867842" y="370546"/>
                </a:cubicBezTo>
                <a:cubicBezTo>
                  <a:pt x="1867766" y="370470"/>
                  <a:pt x="1867727" y="370356"/>
                  <a:pt x="1867727" y="370204"/>
                </a:cubicBezTo>
                <a:close/>
                <a:moveTo>
                  <a:pt x="1835952" y="370204"/>
                </a:moveTo>
                <a:cubicBezTo>
                  <a:pt x="1834580" y="370813"/>
                  <a:pt x="1833894" y="371651"/>
                  <a:pt x="1833894" y="372718"/>
                </a:cubicBezTo>
                <a:cubicBezTo>
                  <a:pt x="1834352" y="372261"/>
                  <a:pt x="1834695" y="371880"/>
                  <a:pt x="1834923" y="371575"/>
                </a:cubicBezTo>
                <a:cubicBezTo>
                  <a:pt x="1835152" y="371270"/>
                  <a:pt x="1835495" y="370813"/>
                  <a:pt x="1835952" y="370204"/>
                </a:cubicBezTo>
                <a:close/>
                <a:moveTo>
                  <a:pt x="1768134" y="370204"/>
                </a:moveTo>
                <a:cubicBezTo>
                  <a:pt x="1767981" y="370508"/>
                  <a:pt x="1767905" y="370661"/>
                  <a:pt x="1767905" y="370661"/>
                </a:cubicBezTo>
                <a:cubicBezTo>
                  <a:pt x="1768058" y="370813"/>
                  <a:pt x="1768286" y="370889"/>
                  <a:pt x="1768591" y="370889"/>
                </a:cubicBezTo>
                <a:lnTo>
                  <a:pt x="1769048" y="370889"/>
                </a:lnTo>
                <a:lnTo>
                  <a:pt x="1769048" y="370661"/>
                </a:lnTo>
                <a:cubicBezTo>
                  <a:pt x="1768744" y="370661"/>
                  <a:pt x="1768439" y="370508"/>
                  <a:pt x="1768134" y="370204"/>
                </a:cubicBezTo>
                <a:close/>
                <a:moveTo>
                  <a:pt x="1601865" y="370204"/>
                </a:moveTo>
                <a:lnTo>
                  <a:pt x="1601865" y="370432"/>
                </a:lnTo>
                <a:lnTo>
                  <a:pt x="1602094" y="370204"/>
                </a:lnTo>
                <a:close/>
                <a:moveTo>
                  <a:pt x="1305524" y="370204"/>
                </a:moveTo>
                <a:cubicBezTo>
                  <a:pt x="1305524" y="370508"/>
                  <a:pt x="1305600" y="370737"/>
                  <a:pt x="1305752" y="370889"/>
                </a:cubicBezTo>
                <a:lnTo>
                  <a:pt x="1305981" y="370889"/>
                </a:lnTo>
                <a:cubicBezTo>
                  <a:pt x="1305981" y="370737"/>
                  <a:pt x="1305943" y="370623"/>
                  <a:pt x="1305867" y="370546"/>
                </a:cubicBezTo>
                <a:cubicBezTo>
                  <a:pt x="1305791" y="370470"/>
                  <a:pt x="1305752" y="370356"/>
                  <a:pt x="1305752" y="370204"/>
                </a:cubicBezTo>
                <a:close/>
                <a:moveTo>
                  <a:pt x="1273977" y="370204"/>
                </a:moveTo>
                <a:cubicBezTo>
                  <a:pt x="1272605" y="370813"/>
                  <a:pt x="1271919" y="371651"/>
                  <a:pt x="1271919" y="372718"/>
                </a:cubicBezTo>
                <a:cubicBezTo>
                  <a:pt x="1272377" y="372261"/>
                  <a:pt x="1272720" y="371880"/>
                  <a:pt x="1272948" y="371575"/>
                </a:cubicBezTo>
                <a:cubicBezTo>
                  <a:pt x="1273177" y="371270"/>
                  <a:pt x="1273520" y="370813"/>
                  <a:pt x="1273977" y="370204"/>
                </a:cubicBezTo>
                <a:close/>
                <a:moveTo>
                  <a:pt x="1107480" y="370204"/>
                </a:moveTo>
                <a:lnTo>
                  <a:pt x="1107480" y="370432"/>
                </a:lnTo>
                <a:cubicBezTo>
                  <a:pt x="1107632" y="370280"/>
                  <a:pt x="1107708" y="370204"/>
                  <a:pt x="1107708" y="370204"/>
                </a:cubicBezTo>
                <a:close/>
                <a:moveTo>
                  <a:pt x="1045758" y="370204"/>
                </a:moveTo>
                <a:lnTo>
                  <a:pt x="1045575" y="370935"/>
                </a:lnTo>
                <a:lnTo>
                  <a:pt x="1046215" y="371575"/>
                </a:lnTo>
                <a:lnTo>
                  <a:pt x="1046968" y="371010"/>
                </a:lnTo>
                <a:lnTo>
                  <a:pt x="1046444" y="370661"/>
                </a:lnTo>
                <a:cubicBezTo>
                  <a:pt x="1046291" y="370508"/>
                  <a:pt x="1046063" y="370356"/>
                  <a:pt x="1045758" y="370204"/>
                </a:cubicBezTo>
                <a:close/>
                <a:moveTo>
                  <a:pt x="634659" y="370204"/>
                </a:moveTo>
                <a:cubicBezTo>
                  <a:pt x="634506" y="370508"/>
                  <a:pt x="634430" y="370661"/>
                  <a:pt x="634430" y="370661"/>
                </a:cubicBezTo>
                <a:cubicBezTo>
                  <a:pt x="634583" y="370813"/>
                  <a:pt x="634811" y="370889"/>
                  <a:pt x="635116" y="370889"/>
                </a:cubicBezTo>
                <a:lnTo>
                  <a:pt x="635573" y="370889"/>
                </a:lnTo>
                <a:lnTo>
                  <a:pt x="635573" y="370661"/>
                </a:lnTo>
                <a:cubicBezTo>
                  <a:pt x="635269" y="370661"/>
                  <a:pt x="634964" y="370508"/>
                  <a:pt x="634659" y="370204"/>
                </a:cubicBezTo>
                <a:close/>
                <a:moveTo>
                  <a:pt x="372074" y="370204"/>
                </a:moveTo>
                <a:cubicBezTo>
                  <a:pt x="372074" y="370508"/>
                  <a:pt x="372150" y="370737"/>
                  <a:pt x="372302" y="370889"/>
                </a:cubicBezTo>
                <a:lnTo>
                  <a:pt x="372531" y="370889"/>
                </a:lnTo>
                <a:cubicBezTo>
                  <a:pt x="372531" y="370737"/>
                  <a:pt x="372493" y="370623"/>
                  <a:pt x="372417" y="370546"/>
                </a:cubicBezTo>
                <a:cubicBezTo>
                  <a:pt x="372340" y="370470"/>
                  <a:pt x="372302" y="370356"/>
                  <a:pt x="372302" y="370204"/>
                </a:cubicBezTo>
                <a:close/>
                <a:moveTo>
                  <a:pt x="340527" y="370204"/>
                </a:moveTo>
                <a:cubicBezTo>
                  <a:pt x="339155" y="370813"/>
                  <a:pt x="338469" y="371651"/>
                  <a:pt x="338469" y="372718"/>
                </a:cubicBezTo>
                <a:cubicBezTo>
                  <a:pt x="338927" y="372261"/>
                  <a:pt x="339270" y="371880"/>
                  <a:pt x="339498" y="371575"/>
                </a:cubicBezTo>
                <a:cubicBezTo>
                  <a:pt x="339727" y="371270"/>
                  <a:pt x="340070" y="370813"/>
                  <a:pt x="340527" y="370204"/>
                </a:cubicBezTo>
                <a:close/>
                <a:moveTo>
                  <a:pt x="283682" y="370204"/>
                </a:moveTo>
                <a:cubicBezTo>
                  <a:pt x="283834" y="370051"/>
                  <a:pt x="283606" y="370127"/>
                  <a:pt x="282996" y="370432"/>
                </a:cubicBezTo>
                <a:cubicBezTo>
                  <a:pt x="283301" y="370737"/>
                  <a:pt x="283491" y="370966"/>
                  <a:pt x="283567" y="371118"/>
                </a:cubicBezTo>
                <a:cubicBezTo>
                  <a:pt x="283644" y="371270"/>
                  <a:pt x="283834" y="371499"/>
                  <a:pt x="284139" y="371804"/>
                </a:cubicBezTo>
                <a:cubicBezTo>
                  <a:pt x="285053" y="370737"/>
                  <a:pt x="284901" y="370204"/>
                  <a:pt x="283682" y="370204"/>
                </a:cubicBezTo>
                <a:close/>
                <a:moveTo>
                  <a:pt x="133644" y="370204"/>
                </a:moveTo>
                <a:cubicBezTo>
                  <a:pt x="133644" y="370356"/>
                  <a:pt x="133568" y="370432"/>
                  <a:pt x="133415" y="370432"/>
                </a:cubicBezTo>
                <a:cubicBezTo>
                  <a:pt x="133568" y="370585"/>
                  <a:pt x="133682" y="370661"/>
                  <a:pt x="133758" y="370661"/>
                </a:cubicBezTo>
                <a:cubicBezTo>
                  <a:pt x="133834" y="370661"/>
                  <a:pt x="133949" y="370737"/>
                  <a:pt x="134101" y="370889"/>
                </a:cubicBezTo>
                <a:cubicBezTo>
                  <a:pt x="134253" y="370737"/>
                  <a:pt x="134330" y="370661"/>
                  <a:pt x="134330" y="370661"/>
                </a:cubicBezTo>
                <a:cubicBezTo>
                  <a:pt x="134025" y="370356"/>
                  <a:pt x="133796" y="370204"/>
                  <a:pt x="133644" y="370204"/>
                </a:cubicBezTo>
                <a:close/>
                <a:moveTo>
                  <a:pt x="30240" y="370204"/>
                </a:moveTo>
                <a:lnTo>
                  <a:pt x="30240" y="370432"/>
                </a:lnTo>
                <a:lnTo>
                  <a:pt x="30469" y="370204"/>
                </a:lnTo>
                <a:close/>
                <a:moveTo>
                  <a:pt x="1939207" y="370155"/>
                </a:moveTo>
                <a:lnTo>
                  <a:pt x="1938365" y="370661"/>
                </a:lnTo>
                <a:lnTo>
                  <a:pt x="1938822" y="371118"/>
                </a:lnTo>
                <a:cubicBezTo>
                  <a:pt x="1938974" y="370813"/>
                  <a:pt x="1939051" y="370623"/>
                  <a:pt x="1939051" y="370546"/>
                </a:cubicBezTo>
                <a:close/>
                <a:moveTo>
                  <a:pt x="1377232" y="370155"/>
                </a:moveTo>
                <a:lnTo>
                  <a:pt x="1376390" y="370661"/>
                </a:lnTo>
                <a:lnTo>
                  <a:pt x="1376847" y="371118"/>
                </a:lnTo>
                <a:cubicBezTo>
                  <a:pt x="1376999" y="370813"/>
                  <a:pt x="1377075" y="370623"/>
                  <a:pt x="1377075" y="370546"/>
                </a:cubicBezTo>
                <a:close/>
                <a:moveTo>
                  <a:pt x="443782" y="370155"/>
                </a:moveTo>
                <a:lnTo>
                  <a:pt x="442940" y="370661"/>
                </a:lnTo>
                <a:lnTo>
                  <a:pt x="443397" y="371118"/>
                </a:lnTo>
                <a:cubicBezTo>
                  <a:pt x="443549" y="370813"/>
                  <a:pt x="443626" y="370623"/>
                  <a:pt x="443626" y="370546"/>
                </a:cubicBezTo>
                <a:close/>
                <a:moveTo>
                  <a:pt x="1947052" y="369975"/>
                </a:moveTo>
                <a:cubicBezTo>
                  <a:pt x="1946442" y="370432"/>
                  <a:pt x="1946061" y="370813"/>
                  <a:pt x="1945909" y="371118"/>
                </a:cubicBezTo>
                <a:cubicBezTo>
                  <a:pt x="1946061" y="371118"/>
                  <a:pt x="1946137" y="371156"/>
                  <a:pt x="1946137" y="371232"/>
                </a:cubicBezTo>
                <a:cubicBezTo>
                  <a:pt x="1946137" y="371308"/>
                  <a:pt x="1946290" y="371347"/>
                  <a:pt x="1946594" y="371347"/>
                </a:cubicBezTo>
                <a:cubicBezTo>
                  <a:pt x="1946747" y="371042"/>
                  <a:pt x="1946861" y="370851"/>
                  <a:pt x="1946937" y="370775"/>
                </a:cubicBezTo>
                <a:cubicBezTo>
                  <a:pt x="1947013" y="370699"/>
                  <a:pt x="1947128" y="370508"/>
                  <a:pt x="1947280" y="370204"/>
                </a:cubicBezTo>
                <a:cubicBezTo>
                  <a:pt x="1947128" y="370051"/>
                  <a:pt x="1947052" y="369975"/>
                  <a:pt x="1947052" y="369975"/>
                </a:cubicBezTo>
                <a:close/>
                <a:moveTo>
                  <a:pt x="1776364" y="369975"/>
                </a:moveTo>
                <a:cubicBezTo>
                  <a:pt x="1776059" y="370127"/>
                  <a:pt x="1775906" y="370242"/>
                  <a:pt x="1775906" y="370318"/>
                </a:cubicBezTo>
                <a:cubicBezTo>
                  <a:pt x="1775906" y="370394"/>
                  <a:pt x="1775830" y="370508"/>
                  <a:pt x="1775678" y="370661"/>
                </a:cubicBezTo>
                <a:cubicBezTo>
                  <a:pt x="1775678" y="370813"/>
                  <a:pt x="1775754" y="370966"/>
                  <a:pt x="1775906" y="371118"/>
                </a:cubicBezTo>
                <a:cubicBezTo>
                  <a:pt x="1776059" y="370813"/>
                  <a:pt x="1776287" y="370508"/>
                  <a:pt x="1776592" y="370204"/>
                </a:cubicBezTo>
                <a:cubicBezTo>
                  <a:pt x="1776440" y="370204"/>
                  <a:pt x="1776364" y="370127"/>
                  <a:pt x="1776364" y="369975"/>
                </a:cubicBezTo>
                <a:close/>
                <a:moveTo>
                  <a:pt x="1447484" y="369975"/>
                </a:moveTo>
                <a:lnTo>
                  <a:pt x="1447256" y="370204"/>
                </a:lnTo>
                <a:lnTo>
                  <a:pt x="1447484" y="370204"/>
                </a:lnTo>
                <a:close/>
                <a:moveTo>
                  <a:pt x="1443598" y="369975"/>
                </a:moveTo>
                <a:lnTo>
                  <a:pt x="1442912" y="370204"/>
                </a:lnTo>
                <a:lnTo>
                  <a:pt x="1443369" y="370432"/>
                </a:lnTo>
                <a:lnTo>
                  <a:pt x="1443598" y="370204"/>
                </a:lnTo>
                <a:close/>
                <a:moveTo>
                  <a:pt x="1441083" y="369975"/>
                </a:moveTo>
                <a:cubicBezTo>
                  <a:pt x="1440779" y="370127"/>
                  <a:pt x="1440398" y="370432"/>
                  <a:pt x="1439940" y="370889"/>
                </a:cubicBezTo>
                <a:cubicBezTo>
                  <a:pt x="1439331" y="370889"/>
                  <a:pt x="1438645" y="370966"/>
                  <a:pt x="1437883" y="371118"/>
                </a:cubicBezTo>
                <a:cubicBezTo>
                  <a:pt x="1438188" y="371423"/>
                  <a:pt x="1438340" y="371766"/>
                  <a:pt x="1438340" y="372147"/>
                </a:cubicBezTo>
                <a:cubicBezTo>
                  <a:pt x="1438340" y="372528"/>
                  <a:pt x="1438417" y="373023"/>
                  <a:pt x="1438569" y="373633"/>
                </a:cubicBezTo>
                <a:cubicBezTo>
                  <a:pt x="1438874" y="373175"/>
                  <a:pt x="1439102" y="372832"/>
                  <a:pt x="1439255" y="372604"/>
                </a:cubicBezTo>
                <a:cubicBezTo>
                  <a:pt x="1439407" y="372375"/>
                  <a:pt x="1439560" y="372109"/>
                  <a:pt x="1439712" y="371804"/>
                </a:cubicBezTo>
                <a:cubicBezTo>
                  <a:pt x="1440017" y="371804"/>
                  <a:pt x="1440779" y="371575"/>
                  <a:pt x="1441998" y="371118"/>
                </a:cubicBezTo>
                <a:cubicBezTo>
                  <a:pt x="1441541" y="370661"/>
                  <a:pt x="1441236" y="370280"/>
                  <a:pt x="1441083" y="369975"/>
                </a:cubicBezTo>
                <a:close/>
                <a:moveTo>
                  <a:pt x="1385077" y="369975"/>
                </a:moveTo>
                <a:cubicBezTo>
                  <a:pt x="1384467" y="370432"/>
                  <a:pt x="1384086" y="370813"/>
                  <a:pt x="1383933" y="371118"/>
                </a:cubicBezTo>
                <a:cubicBezTo>
                  <a:pt x="1384086" y="371118"/>
                  <a:pt x="1384162" y="371156"/>
                  <a:pt x="1384162" y="371232"/>
                </a:cubicBezTo>
                <a:cubicBezTo>
                  <a:pt x="1384162" y="371308"/>
                  <a:pt x="1384315" y="371347"/>
                  <a:pt x="1384619" y="371347"/>
                </a:cubicBezTo>
                <a:cubicBezTo>
                  <a:pt x="1384772" y="371042"/>
                  <a:pt x="1384886" y="370851"/>
                  <a:pt x="1384962" y="370775"/>
                </a:cubicBezTo>
                <a:cubicBezTo>
                  <a:pt x="1385038" y="370699"/>
                  <a:pt x="1385153" y="370508"/>
                  <a:pt x="1385305" y="370204"/>
                </a:cubicBezTo>
                <a:cubicBezTo>
                  <a:pt x="1385153" y="370051"/>
                  <a:pt x="1385077" y="369975"/>
                  <a:pt x="1385077" y="369975"/>
                </a:cubicBezTo>
                <a:close/>
                <a:moveTo>
                  <a:pt x="1099250" y="369975"/>
                </a:moveTo>
                <a:cubicBezTo>
                  <a:pt x="1099098" y="369975"/>
                  <a:pt x="1098945" y="370013"/>
                  <a:pt x="1098793" y="370089"/>
                </a:cubicBezTo>
                <a:cubicBezTo>
                  <a:pt x="1098641" y="370165"/>
                  <a:pt x="1098412" y="370204"/>
                  <a:pt x="1098107" y="370204"/>
                </a:cubicBezTo>
                <a:cubicBezTo>
                  <a:pt x="1098260" y="370356"/>
                  <a:pt x="1098336" y="370432"/>
                  <a:pt x="1098336" y="370432"/>
                </a:cubicBezTo>
                <a:cubicBezTo>
                  <a:pt x="1098336" y="370432"/>
                  <a:pt x="1098641" y="370280"/>
                  <a:pt x="1099250" y="369975"/>
                </a:cubicBezTo>
                <a:close/>
                <a:moveTo>
                  <a:pt x="1044615" y="369975"/>
                </a:moveTo>
                <a:cubicBezTo>
                  <a:pt x="1043700" y="370280"/>
                  <a:pt x="1043319" y="370699"/>
                  <a:pt x="1043472" y="371232"/>
                </a:cubicBezTo>
                <a:cubicBezTo>
                  <a:pt x="1043624" y="371766"/>
                  <a:pt x="1043548" y="372261"/>
                  <a:pt x="1043243" y="372718"/>
                </a:cubicBezTo>
                <a:cubicBezTo>
                  <a:pt x="1043243" y="372871"/>
                  <a:pt x="1043548" y="373404"/>
                  <a:pt x="1044158" y="374318"/>
                </a:cubicBezTo>
                <a:cubicBezTo>
                  <a:pt x="1044920" y="373709"/>
                  <a:pt x="1045263" y="373137"/>
                  <a:pt x="1045186" y="372604"/>
                </a:cubicBezTo>
                <a:lnTo>
                  <a:pt x="1045493" y="371072"/>
                </a:lnTo>
                <a:close/>
                <a:moveTo>
                  <a:pt x="642888" y="369975"/>
                </a:moveTo>
                <a:cubicBezTo>
                  <a:pt x="642584" y="370127"/>
                  <a:pt x="642431" y="370242"/>
                  <a:pt x="642431" y="370318"/>
                </a:cubicBezTo>
                <a:cubicBezTo>
                  <a:pt x="642431" y="370394"/>
                  <a:pt x="642355" y="370508"/>
                  <a:pt x="642203" y="370661"/>
                </a:cubicBezTo>
                <a:cubicBezTo>
                  <a:pt x="642203" y="370813"/>
                  <a:pt x="642279" y="370966"/>
                  <a:pt x="642431" y="371118"/>
                </a:cubicBezTo>
                <a:cubicBezTo>
                  <a:pt x="642584" y="370813"/>
                  <a:pt x="642812" y="370508"/>
                  <a:pt x="643117" y="370204"/>
                </a:cubicBezTo>
                <a:cubicBezTo>
                  <a:pt x="642965" y="370204"/>
                  <a:pt x="642888" y="370127"/>
                  <a:pt x="642888" y="369975"/>
                </a:cubicBezTo>
                <a:close/>
                <a:moveTo>
                  <a:pt x="451626" y="369975"/>
                </a:moveTo>
                <a:cubicBezTo>
                  <a:pt x="451017" y="370432"/>
                  <a:pt x="450636" y="370813"/>
                  <a:pt x="450484" y="371118"/>
                </a:cubicBezTo>
                <a:cubicBezTo>
                  <a:pt x="450636" y="371118"/>
                  <a:pt x="450712" y="371156"/>
                  <a:pt x="450712" y="371232"/>
                </a:cubicBezTo>
                <a:cubicBezTo>
                  <a:pt x="450712" y="371308"/>
                  <a:pt x="450865" y="371347"/>
                  <a:pt x="451169" y="371347"/>
                </a:cubicBezTo>
                <a:cubicBezTo>
                  <a:pt x="451322" y="371042"/>
                  <a:pt x="451436" y="370851"/>
                  <a:pt x="451512" y="370775"/>
                </a:cubicBezTo>
                <a:cubicBezTo>
                  <a:pt x="451588" y="370699"/>
                  <a:pt x="451703" y="370508"/>
                  <a:pt x="451855" y="370204"/>
                </a:cubicBezTo>
                <a:cubicBezTo>
                  <a:pt x="451703" y="370051"/>
                  <a:pt x="451626" y="369975"/>
                  <a:pt x="451626" y="369975"/>
                </a:cubicBezTo>
                <a:close/>
                <a:moveTo>
                  <a:pt x="290768" y="369975"/>
                </a:moveTo>
                <a:cubicBezTo>
                  <a:pt x="290159" y="370280"/>
                  <a:pt x="289778" y="370432"/>
                  <a:pt x="289625" y="370432"/>
                </a:cubicBezTo>
                <a:lnTo>
                  <a:pt x="290082" y="370889"/>
                </a:lnTo>
                <a:cubicBezTo>
                  <a:pt x="290082" y="370585"/>
                  <a:pt x="290311" y="370280"/>
                  <a:pt x="290768" y="369975"/>
                </a:cubicBezTo>
                <a:close/>
                <a:moveTo>
                  <a:pt x="146217" y="369975"/>
                </a:moveTo>
                <a:cubicBezTo>
                  <a:pt x="145912" y="370280"/>
                  <a:pt x="145722" y="370508"/>
                  <a:pt x="145645" y="370661"/>
                </a:cubicBezTo>
                <a:cubicBezTo>
                  <a:pt x="145569" y="370813"/>
                  <a:pt x="145455" y="370966"/>
                  <a:pt x="145302" y="371118"/>
                </a:cubicBezTo>
                <a:cubicBezTo>
                  <a:pt x="145302" y="371118"/>
                  <a:pt x="145455" y="371270"/>
                  <a:pt x="145760" y="371575"/>
                </a:cubicBezTo>
                <a:lnTo>
                  <a:pt x="146446" y="370204"/>
                </a:lnTo>
                <a:cubicBezTo>
                  <a:pt x="146293" y="370204"/>
                  <a:pt x="146255" y="370165"/>
                  <a:pt x="146331" y="370089"/>
                </a:cubicBezTo>
                <a:cubicBezTo>
                  <a:pt x="146407" y="370013"/>
                  <a:pt x="146369" y="369975"/>
                  <a:pt x="146217" y="369975"/>
                </a:cubicBezTo>
                <a:close/>
                <a:moveTo>
                  <a:pt x="1713727" y="369746"/>
                </a:moveTo>
                <a:cubicBezTo>
                  <a:pt x="1713575" y="370204"/>
                  <a:pt x="1713499" y="370546"/>
                  <a:pt x="1713499" y="370775"/>
                </a:cubicBezTo>
                <a:cubicBezTo>
                  <a:pt x="1713499" y="371004"/>
                  <a:pt x="1713422" y="371270"/>
                  <a:pt x="1713270" y="371575"/>
                </a:cubicBezTo>
                <a:cubicBezTo>
                  <a:pt x="1713575" y="371423"/>
                  <a:pt x="1713841" y="371308"/>
                  <a:pt x="1714070" y="371232"/>
                </a:cubicBezTo>
                <a:cubicBezTo>
                  <a:pt x="1714299" y="371156"/>
                  <a:pt x="1714565" y="370966"/>
                  <a:pt x="1714870" y="370661"/>
                </a:cubicBezTo>
                <a:cubicBezTo>
                  <a:pt x="1714261" y="370356"/>
                  <a:pt x="1713880" y="370051"/>
                  <a:pt x="1713727" y="369746"/>
                </a:cubicBezTo>
                <a:close/>
                <a:moveTo>
                  <a:pt x="1666559" y="369746"/>
                </a:moveTo>
                <a:cubicBezTo>
                  <a:pt x="1666407" y="370051"/>
                  <a:pt x="1666331" y="370204"/>
                  <a:pt x="1666331" y="370204"/>
                </a:cubicBezTo>
                <a:lnTo>
                  <a:pt x="1666559" y="370204"/>
                </a:lnTo>
                <a:cubicBezTo>
                  <a:pt x="1666712" y="370051"/>
                  <a:pt x="1666788" y="369899"/>
                  <a:pt x="1666788" y="369746"/>
                </a:cubicBezTo>
                <a:close/>
                <a:moveTo>
                  <a:pt x="580252" y="369746"/>
                </a:moveTo>
                <a:cubicBezTo>
                  <a:pt x="580100" y="370204"/>
                  <a:pt x="580023" y="370546"/>
                  <a:pt x="580023" y="370775"/>
                </a:cubicBezTo>
                <a:cubicBezTo>
                  <a:pt x="580023" y="371004"/>
                  <a:pt x="579947" y="371270"/>
                  <a:pt x="579795" y="371575"/>
                </a:cubicBezTo>
                <a:cubicBezTo>
                  <a:pt x="580100" y="371423"/>
                  <a:pt x="580366" y="371308"/>
                  <a:pt x="580595" y="371232"/>
                </a:cubicBezTo>
                <a:cubicBezTo>
                  <a:pt x="580824" y="371156"/>
                  <a:pt x="581090" y="370966"/>
                  <a:pt x="581395" y="370661"/>
                </a:cubicBezTo>
                <a:cubicBezTo>
                  <a:pt x="580786" y="370356"/>
                  <a:pt x="580405" y="370051"/>
                  <a:pt x="580252" y="369746"/>
                </a:cubicBezTo>
                <a:close/>
                <a:moveTo>
                  <a:pt x="94934" y="369746"/>
                </a:moveTo>
                <a:cubicBezTo>
                  <a:pt x="94782" y="370051"/>
                  <a:pt x="94706" y="370204"/>
                  <a:pt x="94706" y="370204"/>
                </a:cubicBezTo>
                <a:lnTo>
                  <a:pt x="94934" y="370204"/>
                </a:lnTo>
                <a:cubicBezTo>
                  <a:pt x="95087" y="370051"/>
                  <a:pt x="95163" y="369899"/>
                  <a:pt x="95163" y="369746"/>
                </a:cubicBezTo>
                <a:close/>
                <a:moveTo>
                  <a:pt x="1944080" y="369518"/>
                </a:moveTo>
                <a:cubicBezTo>
                  <a:pt x="1943927" y="369670"/>
                  <a:pt x="1943546" y="369899"/>
                  <a:pt x="1942937" y="370204"/>
                </a:cubicBezTo>
                <a:lnTo>
                  <a:pt x="1943623" y="370889"/>
                </a:lnTo>
                <a:cubicBezTo>
                  <a:pt x="1943775" y="370432"/>
                  <a:pt x="1944080" y="370127"/>
                  <a:pt x="1944537" y="369975"/>
                </a:cubicBezTo>
                <a:cubicBezTo>
                  <a:pt x="1944537" y="369975"/>
                  <a:pt x="1944384" y="369823"/>
                  <a:pt x="1944080" y="369518"/>
                </a:cubicBezTo>
                <a:close/>
                <a:moveTo>
                  <a:pt x="1840981" y="369518"/>
                </a:moveTo>
                <a:cubicBezTo>
                  <a:pt x="1840981" y="369823"/>
                  <a:pt x="1840752" y="370204"/>
                  <a:pt x="1840295" y="370661"/>
                </a:cubicBezTo>
                <a:cubicBezTo>
                  <a:pt x="1840600" y="370813"/>
                  <a:pt x="1840752" y="370889"/>
                  <a:pt x="1840752" y="370889"/>
                </a:cubicBezTo>
                <a:cubicBezTo>
                  <a:pt x="1841362" y="370280"/>
                  <a:pt x="1841743" y="369823"/>
                  <a:pt x="1841896" y="369518"/>
                </a:cubicBezTo>
                <a:close/>
                <a:moveTo>
                  <a:pt x="1653986" y="369518"/>
                </a:moveTo>
                <a:cubicBezTo>
                  <a:pt x="1653529" y="369670"/>
                  <a:pt x="1652843" y="369975"/>
                  <a:pt x="1651929" y="370432"/>
                </a:cubicBezTo>
                <a:cubicBezTo>
                  <a:pt x="1652539" y="370737"/>
                  <a:pt x="1653110" y="371004"/>
                  <a:pt x="1653643" y="371232"/>
                </a:cubicBezTo>
                <a:cubicBezTo>
                  <a:pt x="1654177" y="371461"/>
                  <a:pt x="1654748" y="371728"/>
                  <a:pt x="1655358" y="372032"/>
                </a:cubicBezTo>
                <a:cubicBezTo>
                  <a:pt x="1655358" y="371880"/>
                  <a:pt x="1655434" y="371804"/>
                  <a:pt x="1655586" y="371804"/>
                </a:cubicBezTo>
                <a:cubicBezTo>
                  <a:pt x="1655434" y="371499"/>
                  <a:pt x="1655282" y="371194"/>
                  <a:pt x="1655129" y="370889"/>
                </a:cubicBezTo>
                <a:cubicBezTo>
                  <a:pt x="1654977" y="370585"/>
                  <a:pt x="1654824" y="370280"/>
                  <a:pt x="1654672" y="369975"/>
                </a:cubicBezTo>
                <a:lnTo>
                  <a:pt x="1654718" y="369883"/>
                </a:lnTo>
                <a:close/>
                <a:moveTo>
                  <a:pt x="1608952" y="369518"/>
                </a:moveTo>
                <a:cubicBezTo>
                  <a:pt x="1609104" y="369670"/>
                  <a:pt x="1609181" y="369746"/>
                  <a:pt x="1609181" y="369746"/>
                </a:cubicBezTo>
                <a:lnTo>
                  <a:pt x="1609181" y="369518"/>
                </a:lnTo>
                <a:close/>
                <a:moveTo>
                  <a:pt x="1526427" y="369518"/>
                </a:moveTo>
                <a:lnTo>
                  <a:pt x="1525742" y="370204"/>
                </a:lnTo>
                <a:cubicBezTo>
                  <a:pt x="1525742" y="370356"/>
                  <a:pt x="1525818" y="370432"/>
                  <a:pt x="1525970" y="370432"/>
                </a:cubicBezTo>
                <a:cubicBezTo>
                  <a:pt x="1526123" y="370280"/>
                  <a:pt x="1526275" y="370165"/>
                  <a:pt x="1526427" y="370089"/>
                </a:cubicBezTo>
                <a:cubicBezTo>
                  <a:pt x="1526580" y="370013"/>
                  <a:pt x="1526732" y="369899"/>
                  <a:pt x="1526885" y="369746"/>
                </a:cubicBezTo>
                <a:cubicBezTo>
                  <a:pt x="1526732" y="369746"/>
                  <a:pt x="1526656" y="369708"/>
                  <a:pt x="1526656" y="369632"/>
                </a:cubicBezTo>
                <a:cubicBezTo>
                  <a:pt x="1526656" y="369556"/>
                  <a:pt x="1526580" y="369518"/>
                  <a:pt x="1526427" y="369518"/>
                </a:cubicBezTo>
                <a:close/>
                <a:moveTo>
                  <a:pt x="1436262" y="369518"/>
                </a:moveTo>
                <a:lnTo>
                  <a:pt x="1436169" y="370546"/>
                </a:lnTo>
                <a:cubicBezTo>
                  <a:pt x="1436245" y="370927"/>
                  <a:pt x="1436283" y="371270"/>
                  <a:pt x="1436283" y="371575"/>
                </a:cubicBezTo>
                <a:cubicBezTo>
                  <a:pt x="1435978" y="371728"/>
                  <a:pt x="1435711" y="371804"/>
                  <a:pt x="1435483" y="371804"/>
                </a:cubicBezTo>
                <a:cubicBezTo>
                  <a:pt x="1435254" y="371804"/>
                  <a:pt x="1434988" y="371880"/>
                  <a:pt x="1434683" y="372032"/>
                </a:cubicBezTo>
                <a:cubicBezTo>
                  <a:pt x="1434530" y="372337"/>
                  <a:pt x="1434454" y="372566"/>
                  <a:pt x="1434454" y="372718"/>
                </a:cubicBezTo>
                <a:cubicBezTo>
                  <a:pt x="1434454" y="372871"/>
                  <a:pt x="1434378" y="373099"/>
                  <a:pt x="1434225" y="373404"/>
                </a:cubicBezTo>
                <a:cubicBezTo>
                  <a:pt x="1435140" y="373404"/>
                  <a:pt x="1436054" y="373175"/>
                  <a:pt x="1436969" y="372718"/>
                </a:cubicBezTo>
                <a:cubicBezTo>
                  <a:pt x="1437121" y="372109"/>
                  <a:pt x="1437235" y="371575"/>
                  <a:pt x="1437312" y="371118"/>
                </a:cubicBezTo>
                <a:cubicBezTo>
                  <a:pt x="1437388" y="370661"/>
                  <a:pt x="1437502" y="370127"/>
                  <a:pt x="1437654" y="369518"/>
                </a:cubicBezTo>
                <a:close/>
                <a:moveTo>
                  <a:pt x="1382105" y="369518"/>
                </a:moveTo>
                <a:cubicBezTo>
                  <a:pt x="1381952" y="369670"/>
                  <a:pt x="1381571" y="369899"/>
                  <a:pt x="1380962" y="370204"/>
                </a:cubicBezTo>
                <a:lnTo>
                  <a:pt x="1381648" y="370889"/>
                </a:lnTo>
                <a:cubicBezTo>
                  <a:pt x="1381800" y="370432"/>
                  <a:pt x="1382105" y="370127"/>
                  <a:pt x="1382562" y="369975"/>
                </a:cubicBezTo>
                <a:cubicBezTo>
                  <a:pt x="1382562" y="369975"/>
                  <a:pt x="1382410" y="369823"/>
                  <a:pt x="1382105" y="369518"/>
                </a:cubicBezTo>
                <a:close/>
                <a:moveTo>
                  <a:pt x="1279006" y="369518"/>
                </a:moveTo>
                <a:cubicBezTo>
                  <a:pt x="1279006" y="369823"/>
                  <a:pt x="1278777" y="370204"/>
                  <a:pt x="1278320" y="370661"/>
                </a:cubicBezTo>
                <a:cubicBezTo>
                  <a:pt x="1278625" y="370813"/>
                  <a:pt x="1278777" y="370889"/>
                  <a:pt x="1278777" y="370889"/>
                </a:cubicBezTo>
                <a:cubicBezTo>
                  <a:pt x="1279387" y="370280"/>
                  <a:pt x="1279768" y="369823"/>
                  <a:pt x="1279920" y="369518"/>
                </a:cubicBezTo>
                <a:close/>
                <a:moveTo>
                  <a:pt x="1047815" y="369518"/>
                </a:moveTo>
                <a:cubicBezTo>
                  <a:pt x="1047510" y="369975"/>
                  <a:pt x="1047358" y="370280"/>
                  <a:pt x="1047358" y="370432"/>
                </a:cubicBezTo>
                <a:lnTo>
                  <a:pt x="1047197" y="370916"/>
                </a:lnTo>
                <a:lnTo>
                  <a:pt x="1047701" y="371118"/>
                </a:lnTo>
                <a:cubicBezTo>
                  <a:pt x="1047777" y="371118"/>
                  <a:pt x="1047968" y="371194"/>
                  <a:pt x="1048273" y="371347"/>
                </a:cubicBezTo>
                <a:cubicBezTo>
                  <a:pt x="1048273" y="371042"/>
                  <a:pt x="1048234" y="370775"/>
                  <a:pt x="1048158" y="370546"/>
                </a:cubicBezTo>
                <a:cubicBezTo>
                  <a:pt x="1048082" y="370318"/>
                  <a:pt x="1047968" y="369975"/>
                  <a:pt x="1047815" y="369518"/>
                </a:cubicBezTo>
                <a:close/>
                <a:moveTo>
                  <a:pt x="1037757" y="369518"/>
                </a:moveTo>
                <a:lnTo>
                  <a:pt x="1037452" y="370280"/>
                </a:lnTo>
                <a:lnTo>
                  <a:pt x="1037986" y="369746"/>
                </a:lnTo>
                <a:close/>
                <a:moveTo>
                  <a:pt x="1014668" y="369518"/>
                </a:moveTo>
                <a:cubicBezTo>
                  <a:pt x="1014363" y="369670"/>
                  <a:pt x="1014211" y="369746"/>
                  <a:pt x="1014211" y="369746"/>
                </a:cubicBezTo>
                <a:cubicBezTo>
                  <a:pt x="1014211" y="370051"/>
                  <a:pt x="1014211" y="370204"/>
                  <a:pt x="1014211" y="370204"/>
                </a:cubicBezTo>
                <a:lnTo>
                  <a:pt x="1014440" y="370204"/>
                </a:lnTo>
                <a:cubicBezTo>
                  <a:pt x="1014592" y="370204"/>
                  <a:pt x="1014668" y="370165"/>
                  <a:pt x="1014668" y="370089"/>
                </a:cubicBezTo>
                <a:cubicBezTo>
                  <a:pt x="1014668" y="370013"/>
                  <a:pt x="1014744" y="369975"/>
                  <a:pt x="1014897" y="369975"/>
                </a:cubicBezTo>
                <a:cubicBezTo>
                  <a:pt x="1014744" y="369975"/>
                  <a:pt x="1014668" y="369823"/>
                  <a:pt x="1014668" y="369518"/>
                </a:cubicBezTo>
                <a:close/>
                <a:moveTo>
                  <a:pt x="1001867" y="369518"/>
                </a:moveTo>
                <a:cubicBezTo>
                  <a:pt x="1001562" y="369670"/>
                  <a:pt x="1001333" y="369784"/>
                  <a:pt x="1001181" y="369861"/>
                </a:cubicBezTo>
                <a:cubicBezTo>
                  <a:pt x="1001028" y="369937"/>
                  <a:pt x="1000647" y="370127"/>
                  <a:pt x="1000038" y="370432"/>
                </a:cubicBezTo>
                <a:cubicBezTo>
                  <a:pt x="1000800" y="370737"/>
                  <a:pt x="1001409" y="371004"/>
                  <a:pt x="1001867" y="371232"/>
                </a:cubicBezTo>
                <a:cubicBezTo>
                  <a:pt x="1002324" y="371461"/>
                  <a:pt x="1002781" y="371728"/>
                  <a:pt x="1003238" y="372032"/>
                </a:cubicBezTo>
                <a:cubicBezTo>
                  <a:pt x="1003391" y="372032"/>
                  <a:pt x="1003467" y="371994"/>
                  <a:pt x="1003467" y="371918"/>
                </a:cubicBezTo>
                <a:cubicBezTo>
                  <a:pt x="1003467" y="371842"/>
                  <a:pt x="1003543" y="371804"/>
                  <a:pt x="1003696" y="371804"/>
                </a:cubicBezTo>
                <a:cubicBezTo>
                  <a:pt x="1003543" y="371499"/>
                  <a:pt x="1003391" y="371194"/>
                  <a:pt x="1003238" y="370889"/>
                </a:cubicBezTo>
                <a:cubicBezTo>
                  <a:pt x="1003086" y="370585"/>
                  <a:pt x="1002933" y="370280"/>
                  <a:pt x="1002781" y="369975"/>
                </a:cubicBezTo>
                <a:cubicBezTo>
                  <a:pt x="1002781" y="369975"/>
                  <a:pt x="1002476" y="369823"/>
                  <a:pt x="1001867" y="369518"/>
                </a:cubicBezTo>
                <a:close/>
                <a:moveTo>
                  <a:pt x="990208" y="369518"/>
                </a:moveTo>
                <a:lnTo>
                  <a:pt x="989980" y="369746"/>
                </a:lnTo>
                <a:cubicBezTo>
                  <a:pt x="990132" y="369746"/>
                  <a:pt x="990208" y="369823"/>
                  <a:pt x="990208" y="369975"/>
                </a:cubicBezTo>
                <a:cubicBezTo>
                  <a:pt x="990208" y="369823"/>
                  <a:pt x="990284" y="369746"/>
                  <a:pt x="990437" y="369746"/>
                </a:cubicBezTo>
                <a:cubicBezTo>
                  <a:pt x="990284" y="369594"/>
                  <a:pt x="990208" y="369518"/>
                  <a:pt x="990208" y="369518"/>
                </a:cubicBezTo>
                <a:close/>
                <a:moveTo>
                  <a:pt x="735853" y="369518"/>
                </a:moveTo>
                <a:lnTo>
                  <a:pt x="735167" y="370204"/>
                </a:lnTo>
                <a:cubicBezTo>
                  <a:pt x="735167" y="370356"/>
                  <a:pt x="735243" y="370432"/>
                  <a:pt x="735395" y="370432"/>
                </a:cubicBezTo>
                <a:cubicBezTo>
                  <a:pt x="735548" y="370280"/>
                  <a:pt x="735700" y="370165"/>
                  <a:pt x="735853" y="370089"/>
                </a:cubicBezTo>
                <a:cubicBezTo>
                  <a:pt x="736005" y="370013"/>
                  <a:pt x="736157" y="369899"/>
                  <a:pt x="736310" y="369746"/>
                </a:cubicBezTo>
                <a:cubicBezTo>
                  <a:pt x="736157" y="369746"/>
                  <a:pt x="736081" y="369708"/>
                  <a:pt x="736081" y="369632"/>
                </a:cubicBezTo>
                <a:cubicBezTo>
                  <a:pt x="736081" y="369556"/>
                  <a:pt x="736005" y="369518"/>
                  <a:pt x="735853" y="369518"/>
                </a:cubicBezTo>
                <a:close/>
                <a:moveTo>
                  <a:pt x="448655" y="369518"/>
                </a:moveTo>
                <a:cubicBezTo>
                  <a:pt x="448502" y="369670"/>
                  <a:pt x="448121" y="369899"/>
                  <a:pt x="447512" y="370204"/>
                </a:cubicBezTo>
                <a:lnTo>
                  <a:pt x="448198" y="370889"/>
                </a:lnTo>
                <a:cubicBezTo>
                  <a:pt x="448350" y="370432"/>
                  <a:pt x="448655" y="370127"/>
                  <a:pt x="449112" y="369975"/>
                </a:cubicBezTo>
                <a:cubicBezTo>
                  <a:pt x="449112" y="369975"/>
                  <a:pt x="448959" y="369823"/>
                  <a:pt x="448655" y="369518"/>
                </a:cubicBezTo>
                <a:close/>
                <a:moveTo>
                  <a:pt x="345556" y="369518"/>
                </a:moveTo>
                <a:cubicBezTo>
                  <a:pt x="345556" y="369823"/>
                  <a:pt x="345327" y="370204"/>
                  <a:pt x="344870" y="370661"/>
                </a:cubicBezTo>
                <a:cubicBezTo>
                  <a:pt x="345175" y="370813"/>
                  <a:pt x="345327" y="370889"/>
                  <a:pt x="345327" y="370889"/>
                </a:cubicBezTo>
                <a:cubicBezTo>
                  <a:pt x="345937" y="370280"/>
                  <a:pt x="346318" y="369823"/>
                  <a:pt x="346470" y="369518"/>
                </a:cubicBezTo>
                <a:close/>
                <a:moveTo>
                  <a:pt x="256250" y="369518"/>
                </a:moveTo>
                <a:cubicBezTo>
                  <a:pt x="256250" y="369670"/>
                  <a:pt x="256212" y="369823"/>
                  <a:pt x="256135" y="369975"/>
                </a:cubicBezTo>
                <a:lnTo>
                  <a:pt x="256054" y="370302"/>
                </a:lnTo>
                <a:lnTo>
                  <a:pt x="257164" y="369746"/>
                </a:lnTo>
                <a:cubicBezTo>
                  <a:pt x="256859" y="369594"/>
                  <a:pt x="256555" y="369518"/>
                  <a:pt x="256250" y="369518"/>
                </a:cubicBezTo>
                <a:close/>
                <a:moveTo>
                  <a:pt x="177992" y="369518"/>
                </a:moveTo>
                <a:cubicBezTo>
                  <a:pt x="177688" y="369518"/>
                  <a:pt x="177459" y="369594"/>
                  <a:pt x="177307" y="369746"/>
                </a:cubicBezTo>
                <a:lnTo>
                  <a:pt x="177307" y="369975"/>
                </a:lnTo>
                <a:cubicBezTo>
                  <a:pt x="177459" y="369975"/>
                  <a:pt x="177573" y="369937"/>
                  <a:pt x="177649" y="369861"/>
                </a:cubicBezTo>
                <a:cubicBezTo>
                  <a:pt x="177726" y="369784"/>
                  <a:pt x="177840" y="369746"/>
                  <a:pt x="177992" y="369746"/>
                </a:cubicBezTo>
                <a:close/>
                <a:moveTo>
                  <a:pt x="164734" y="369518"/>
                </a:moveTo>
                <a:cubicBezTo>
                  <a:pt x="164581" y="369670"/>
                  <a:pt x="164505" y="369746"/>
                  <a:pt x="164505" y="369746"/>
                </a:cubicBezTo>
                <a:lnTo>
                  <a:pt x="164734" y="369975"/>
                </a:lnTo>
                <a:lnTo>
                  <a:pt x="164734" y="369746"/>
                </a:lnTo>
                <a:close/>
                <a:moveTo>
                  <a:pt x="82361" y="369518"/>
                </a:moveTo>
                <a:cubicBezTo>
                  <a:pt x="81904" y="369670"/>
                  <a:pt x="81218" y="369975"/>
                  <a:pt x="80304" y="370432"/>
                </a:cubicBezTo>
                <a:cubicBezTo>
                  <a:pt x="80913" y="370737"/>
                  <a:pt x="81485" y="371004"/>
                  <a:pt x="82018" y="371232"/>
                </a:cubicBezTo>
                <a:cubicBezTo>
                  <a:pt x="82552" y="371461"/>
                  <a:pt x="83123" y="371728"/>
                  <a:pt x="83733" y="372032"/>
                </a:cubicBezTo>
                <a:cubicBezTo>
                  <a:pt x="83733" y="371880"/>
                  <a:pt x="83809" y="371804"/>
                  <a:pt x="83962" y="371804"/>
                </a:cubicBezTo>
                <a:cubicBezTo>
                  <a:pt x="83809" y="371499"/>
                  <a:pt x="83657" y="371194"/>
                  <a:pt x="83504" y="370889"/>
                </a:cubicBezTo>
                <a:cubicBezTo>
                  <a:pt x="83352" y="370585"/>
                  <a:pt x="83199" y="370280"/>
                  <a:pt x="83047" y="369975"/>
                </a:cubicBezTo>
                <a:lnTo>
                  <a:pt x="83093" y="369883"/>
                </a:lnTo>
                <a:close/>
                <a:moveTo>
                  <a:pt x="37327" y="369518"/>
                </a:moveTo>
                <a:cubicBezTo>
                  <a:pt x="37480" y="369670"/>
                  <a:pt x="37556" y="369746"/>
                  <a:pt x="37556" y="369746"/>
                </a:cubicBezTo>
                <a:lnTo>
                  <a:pt x="37556" y="369518"/>
                </a:lnTo>
                <a:close/>
                <a:moveTo>
                  <a:pt x="1664629" y="369416"/>
                </a:moveTo>
                <a:lnTo>
                  <a:pt x="1663816" y="370432"/>
                </a:lnTo>
                <a:cubicBezTo>
                  <a:pt x="1664121" y="370585"/>
                  <a:pt x="1664426" y="370813"/>
                  <a:pt x="1664731" y="371118"/>
                </a:cubicBezTo>
                <a:cubicBezTo>
                  <a:pt x="1664883" y="370966"/>
                  <a:pt x="1665035" y="370889"/>
                  <a:pt x="1665188" y="370889"/>
                </a:cubicBezTo>
                <a:cubicBezTo>
                  <a:pt x="1665035" y="370585"/>
                  <a:pt x="1664959" y="370356"/>
                  <a:pt x="1664959" y="370204"/>
                </a:cubicBezTo>
                <a:cubicBezTo>
                  <a:pt x="1664959" y="370051"/>
                  <a:pt x="1664883" y="369823"/>
                  <a:pt x="1664731" y="369518"/>
                </a:cubicBezTo>
                <a:close/>
                <a:moveTo>
                  <a:pt x="1012738" y="369416"/>
                </a:moveTo>
                <a:lnTo>
                  <a:pt x="1011925" y="370432"/>
                </a:lnTo>
                <a:cubicBezTo>
                  <a:pt x="1012230" y="370585"/>
                  <a:pt x="1012611" y="370889"/>
                  <a:pt x="1013068" y="371347"/>
                </a:cubicBezTo>
                <a:cubicBezTo>
                  <a:pt x="1013068" y="370432"/>
                  <a:pt x="1012992" y="369823"/>
                  <a:pt x="1012840" y="369518"/>
                </a:cubicBezTo>
                <a:close/>
                <a:moveTo>
                  <a:pt x="93004" y="369416"/>
                </a:moveTo>
                <a:lnTo>
                  <a:pt x="92191" y="370432"/>
                </a:lnTo>
                <a:cubicBezTo>
                  <a:pt x="92496" y="370585"/>
                  <a:pt x="92801" y="370813"/>
                  <a:pt x="93105" y="371118"/>
                </a:cubicBezTo>
                <a:cubicBezTo>
                  <a:pt x="93258" y="370966"/>
                  <a:pt x="93410" y="370889"/>
                  <a:pt x="93563" y="370889"/>
                </a:cubicBezTo>
                <a:cubicBezTo>
                  <a:pt x="93410" y="370585"/>
                  <a:pt x="93334" y="370356"/>
                  <a:pt x="93334" y="370204"/>
                </a:cubicBezTo>
                <a:cubicBezTo>
                  <a:pt x="93334" y="370051"/>
                  <a:pt x="93258" y="369823"/>
                  <a:pt x="93105" y="369518"/>
                </a:cubicBezTo>
                <a:close/>
                <a:moveTo>
                  <a:pt x="1698868" y="369289"/>
                </a:moveTo>
                <a:cubicBezTo>
                  <a:pt x="1698716" y="369594"/>
                  <a:pt x="1698563" y="369899"/>
                  <a:pt x="1698411" y="370204"/>
                </a:cubicBezTo>
                <a:cubicBezTo>
                  <a:pt x="1698258" y="370508"/>
                  <a:pt x="1698106" y="370813"/>
                  <a:pt x="1697954" y="371118"/>
                </a:cubicBezTo>
                <a:lnTo>
                  <a:pt x="1699554" y="371118"/>
                </a:lnTo>
                <a:lnTo>
                  <a:pt x="1699783" y="371118"/>
                </a:lnTo>
                <a:cubicBezTo>
                  <a:pt x="1699325" y="371880"/>
                  <a:pt x="1699630" y="372261"/>
                  <a:pt x="1700697" y="372261"/>
                </a:cubicBezTo>
                <a:cubicBezTo>
                  <a:pt x="1700544" y="372413"/>
                  <a:pt x="1700544" y="372490"/>
                  <a:pt x="1700697" y="372490"/>
                </a:cubicBezTo>
                <a:cubicBezTo>
                  <a:pt x="1700849" y="372337"/>
                  <a:pt x="1701002" y="372261"/>
                  <a:pt x="1701154" y="372261"/>
                </a:cubicBezTo>
                <a:cubicBezTo>
                  <a:pt x="1701459" y="372109"/>
                  <a:pt x="1701764" y="371880"/>
                  <a:pt x="1702069" y="371575"/>
                </a:cubicBezTo>
                <a:lnTo>
                  <a:pt x="1701457" y="370556"/>
                </a:lnTo>
                <a:lnTo>
                  <a:pt x="1701383" y="370661"/>
                </a:lnTo>
                <a:cubicBezTo>
                  <a:pt x="1701078" y="370813"/>
                  <a:pt x="1700773" y="370889"/>
                  <a:pt x="1700468" y="370889"/>
                </a:cubicBezTo>
                <a:cubicBezTo>
                  <a:pt x="1700164" y="370889"/>
                  <a:pt x="1699859" y="370966"/>
                  <a:pt x="1699554" y="371118"/>
                </a:cubicBezTo>
                <a:cubicBezTo>
                  <a:pt x="1699554" y="370813"/>
                  <a:pt x="1699592" y="370508"/>
                  <a:pt x="1699668" y="370204"/>
                </a:cubicBezTo>
                <a:cubicBezTo>
                  <a:pt x="1699744" y="369899"/>
                  <a:pt x="1699478" y="369594"/>
                  <a:pt x="1698868" y="369289"/>
                </a:cubicBezTo>
                <a:close/>
                <a:moveTo>
                  <a:pt x="1558203" y="369289"/>
                </a:moveTo>
                <a:cubicBezTo>
                  <a:pt x="1558051" y="369442"/>
                  <a:pt x="1557517" y="369823"/>
                  <a:pt x="1556603" y="370432"/>
                </a:cubicBezTo>
                <a:cubicBezTo>
                  <a:pt x="1557060" y="371042"/>
                  <a:pt x="1557517" y="371232"/>
                  <a:pt x="1557974" y="371004"/>
                </a:cubicBezTo>
                <a:cubicBezTo>
                  <a:pt x="1558431" y="370775"/>
                  <a:pt x="1558889" y="370508"/>
                  <a:pt x="1559346" y="370204"/>
                </a:cubicBezTo>
                <a:cubicBezTo>
                  <a:pt x="1559194" y="370051"/>
                  <a:pt x="1559041" y="369937"/>
                  <a:pt x="1558889" y="369861"/>
                </a:cubicBezTo>
                <a:cubicBezTo>
                  <a:pt x="1558736" y="369784"/>
                  <a:pt x="1558508" y="369594"/>
                  <a:pt x="1558203" y="369289"/>
                </a:cubicBezTo>
                <a:close/>
                <a:moveTo>
                  <a:pt x="1546773" y="369289"/>
                </a:moveTo>
                <a:cubicBezTo>
                  <a:pt x="1546621" y="369594"/>
                  <a:pt x="1546468" y="369823"/>
                  <a:pt x="1546316" y="369975"/>
                </a:cubicBezTo>
                <a:cubicBezTo>
                  <a:pt x="1546163" y="370127"/>
                  <a:pt x="1546011" y="370356"/>
                  <a:pt x="1545859" y="370661"/>
                </a:cubicBezTo>
                <a:cubicBezTo>
                  <a:pt x="1546011" y="370813"/>
                  <a:pt x="1546240" y="370889"/>
                  <a:pt x="1546544" y="370889"/>
                </a:cubicBezTo>
                <a:lnTo>
                  <a:pt x="1547230" y="369518"/>
                </a:lnTo>
                <a:cubicBezTo>
                  <a:pt x="1547078" y="369518"/>
                  <a:pt x="1546925" y="369442"/>
                  <a:pt x="1546773" y="369289"/>
                </a:cubicBezTo>
                <a:close/>
                <a:moveTo>
                  <a:pt x="1053530" y="369289"/>
                </a:moveTo>
                <a:cubicBezTo>
                  <a:pt x="1054140" y="369594"/>
                  <a:pt x="1054559" y="369899"/>
                  <a:pt x="1054788" y="370204"/>
                </a:cubicBezTo>
                <a:cubicBezTo>
                  <a:pt x="1055016" y="370508"/>
                  <a:pt x="1055283" y="370813"/>
                  <a:pt x="1055588" y="371118"/>
                </a:cubicBezTo>
                <a:cubicBezTo>
                  <a:pt x="1054978" y="371423"/>
                  <a:pt x="1054483" y="371689"/>
                  <a:pt x="1054102" y="371918"/>
                </a:cubicBezTo>
                <a:cubicBezTo>
                  <a:pt x="1053721" y="372147"/>
                  <a:pt x="1053302" y="372413"/>
                  <a:pt x="1052844" y="372718"/>
                </a:cubicBezTo>
                <a:cubicBezTo>
                  <a:pt x="1052692" y="373023"/>
                  <a:pt x="1052616" y="373556"/>
                  <a:pt x="1052616" y="374318"/>
                </a:cubicBezTo>
                <a:lnTo>
                  <a:pt x="1054902" y="374318"/>
                </a:lnTo>
                <a:cubicBezTo>
                  <a:pt x="1054597" y="373861"/>
                  <a:pt x="1054521" y="373480"/>
                  <a:pt x="1054673" y="373175"/>
                </a:cubicBezTo>
                <a:cubicBezTo>
                  <a:pt x="1055130" y="372718"/>
                  <a:pt x="1055740" y="372490"/>
                  <a:pt x="1056502" y="372490"/>
                </a:cubicBezTo>
                <a:cubicBezTo>
                  <a:pt x="1056654" y="373252"/>
                  <a:pt x="1056959" y="373785"/>
                  <a:pt x="1057417" y="374090"/>
                </a:cubicBezTo>
                <a:cubicBezTo>
                  <a:pt x="1058331" y="373480"/>
                  <a:pt x="1059017" y="372794"/>
                  <a:pt x="1059474" y="372032"/>
                </a:cubicBezTo>
                <a:cubicBezTo>
                  <a:pt x="1059474" y="372032"/>
                  <a:pt x="1059474" y="371880"/>
                  <a:pt x="1059474" y="371575"/>
                </a:cubicBezTo>
                <a:cubicBezTo>
                  <a:pt x="1059169" y="371728"/>
                  <a:pt x="1058902" y="371804"/>
                  <a:pt x="1058674" y="371804"/>
                </a:cubicBezTo>
                <a:cubicBezTo>
                  <a:pt x="1058445" y="371804"/>
                  <a:pt x="1058102" y="371880"/>
                  <a:pt x="1057645" y="372032"/>
                </a:cubicBezTo>
                <a:lnTo>
                  <a:pt x="1056331" y="369403"/>
                </a:lnTo>
                <a:lnTo>
                  <a:pt x="1056273" y="369518"/>
                </a:lnTo>
                <a:cubicBezTo>
                  <a:pt x="1055816" y="369365"/>
                  <a:pt x="1054902" y="369289"/>
                  <a:pt x="1053530" y="369289"/>
                </a:cubicBezTo>
                <a:close/>
                <a:moveTo>
                  <a:pt x="767628" y="369289"/>
                </a:moveTo>
                <a:cubicBezTo>
                  <a:pt x="767475" y="369442"/>
                  <a:pt x="766942" y="369823"/>
                  <a:pt x="766028" y="370432"/>
                </a:cubicBezTo>
                <a:cubicBezTo>
                  <a:pt x="766485" y="371042"/>
                  <a:pt x="766942" y="371232"/>
                  <a:pt x="767399" y="371004"/>
                </a:cubicBezTo>
                <a:cubicBezTo>
                  <a:pt x="767857" y="370775"/>
                  <a:pt x="768314" y="370508"/>
                  <a:pt x="768771" y="370204"/>
                </a:cubicBezTo>
                <a:cubicBezTo>
                  <a:pt x="768619" y="370051"/>
                  <a:pt x="768466" y="369937"/>
                  <a:pt x="768314" y="369861"/>
                </a:cubicBezTo>
                <a:cubicBezTo>
                  <a:pt x="768161" y="369784"/>
                  <a:pt x="767933" y="369594"/>
                  <a:pt x="767628" y="369289"/>
                </a:cubicBezTo>
                <a:close/>
                <a:moveTo>
                  <a:pt x="756198" y="369289"/>
                </a:moveTo>
                <a:cubicBezTo>
                  <a:pt x="756045" y="369594"/>
                  <a:pt x="755893" y="369823"/>
                  <a:pt x="755741" y="369975"/>
                </a:cubicBezTo>
                <a:cubicBezTo>
                  <a:pt x="755588" y="370127"/>
                  <a:pt x="755436" y="370356"/>
                  <a:pt x="755284" y="370661"/>
                </a:cubicBezTo>
                <a:cubicBezTo>
                  <a:pt x="755436" y="370813"/>
                  <a:pt x="755665" y="370889"/>
                  <a:pt x="755969" y="370889"/>
                </a:cubicBezTo>
                <a:lnTo>
                  <a:pt x="756655" y="369518"/>
                </a:lnTo>
                <a:cubicBezTo>
                  <a:pt x="756503" y="369518"/>
                  <a:pt x="756350" y="369442"/>
                  <a:pt x="756198" y="369289"/>
                </a:cubicBezTo>
                <a:close/>
                <a:moveTo>
                  <a:pt x="565393" y="369289"/>
                </a:moveTo>
                <a:cubicBezTo>
                  <a:pt x="565241" y="369594"/>
                  <a:pt x="565088" y="369899"/>
                  <a:pt x="564936" y="370204"/>
                </a:cubicBezTo>
                <a:cubicBezTo>
                  <a:pt x="564784" y="370508"/>
                  <a:pt x="564631" y="370813"/>
                  <a:pt x="564479" y="371118"/>
                </a:cubicBezTo>
                <a:lnTo>
                  <a:pt x="566079" y="371118"/>
                </a:lnTo>
                <a:lnTo>
                  <a:pt x="566308" y="371118"/>
                </a:lnTo>
                <a:cubicBezTo>
                  <a:pt x="565850" y="371880"/>
                  <a:pt x="566155" y="372261"/>
                  <a:pt x="567222" y="372261"/>
                </a:cubicBezTo>
                <a:cubicBezTo>
                  <a:pt x="567069" y="372413"/>
                  <a:pt x="567069" y="372490"/>
                  <a:pt x="567222" y="372490"/>
                </a:cubicBezTo>
                <a:cubicBezTo>
                  <a:pt x="567374" y="372337"/>
                  <a:pt x="567527" y="372261"/>
                  <a:pt x="567679" y="372261"/>
                </a:cubicBezTo>
                <a:cubicBezTo>
                  <a:pt x="567984" y="372109"/>
                  <a:pt x="568289" y="371880"/>
                  <a:pt x="568594" y="371575"/>
                </a:cubicBezTo>
                <a:lnTo>
                  <a:pt x="567982" y="370556"/>
                </a:lnTo>
                <a:lnTo>
                  <a:pt x="567908" y="370661"/>
                </a:lnTo>
                <a:cubicBezTo>
                  <a:pt x="567603" y="370813"/>
                  <a:pt x="567298" y="370889"/>
                  <a:pt x="566993" y="370889"/>
                </a:cubicBezTo>
                <a:cubicBezTo>
                  <a:pt x="566689" y="370889"/>
                  <a:pt x="566384" y="370966"/>
                  <a:pt x="566079" y="371118"/>
                </a:cubicBezTo>
                <a:cubicBezTo>
                  <a:pt x="566079" y="370813"/>
                  <a:pt x="566117" y="370508"/>
                  <a:pt x="566193" y="370204"/>
                </a:cubicBezTo>
                <a:cubicBezTo>
                  <a:pt x="566269" y="369899"/>
                  <a:pt x="566003" y="369594"/>
                  <a:pt x="565393" y="369289"/>
                </a:cubicBezTo>
                <a:close/>
                <a:moveTo>
                  <a:pt x="147589" y="369289"/>
                </a:moveTo>
                <a:cubicBezTo>
                  <a:pt x="147893" y="369594"/>
                  <a:pt x="148046" y="369975"/>
                  <a:pt x="148046" y="370432"/>
                </a:cubicBezTo>
                <a:cubicBezTo>
                  <a:pt x="148351" y="369975"/>
                  <a:pt x="148541" y="369594"/>
                  <a:pt x="148617" y="369289"/>
                </a:cubicBezTo>
                <a:cubicBezTo>
                  <a:pt x="148693" y="368984"/>
                  <a:pt x="148351" y="368984"/>
                  <a:pt x="147589" y="369289"/>
                </a:cubicBezTo>
                <a:close/>
                <a:moveTo>
                  <a:pt x="1843267" y="369061"/>
                </a:moveTo>
                <a:lnTo>
                  <a:pt x="1843267" y="369289"/>
                </a:lnTo>
                <a:lnTo>
                  <a:pt x="1843496" y="369061"/>
                </a:lnTo>
                <a:close/>
                <a:moveTo>
                  <a:pt x="1839610" y="369061"/>
                </a:moveTo>
                <a:lnTo>
                  <a:pt x="1839610" y="369289"/>
                </a:lnTo>
                <a:lnTo>
                  <a:pt x="1839838" y="369289"/>
                </a:lnTo>
                <a:cubicBezTo>
                  <a:pt x="1839838" y="369137"/>
                  <a:pt x="1839762" y="369061"/>
                  <a:pt x="1839610" y="369061"/>
                </a:cubicBezTo>
                <a:close/>
                <a:moveTo>
                  <a:pt x="1710984" y="369061"/>
                </a:moveTo>
                <a:lnTo>
                  <a:pt x="1710070" y="369975"/>
                </a:lnTo>
                <a:cubicBezTo>
                  <a:pt x="1709917" y="370127"/>
                  <a:pt x="1709917" y="370204"/>
                  <a:pt x="1710070" y="370204"/>
                </a:cubicBezTo>
                <a:cubicBezTo>
                  <a:pt x="1710679" y="369899"/>
                  <a:pt x="1711213" y="369670"/>
                  <a:pt x="1711670" y="369518"/>
                </a:cubicBezTo>
                <a:cubicBezTo>
                  <a:pt x="1711365" y="369365"/>
                  <a:pt x="1711136" y="369213"/>
                  <a:pt x="1710984" y="369061"/>
                </a:cubicBezTo>
                <a:close/>
                <a:moveTo>
                  <a:pt x="1702526" y="369061"/>
                </a:moveTo>
                <a:lnTo>
                  <a:pt x="1701546" y="370432"/>
                </a:lnTo>
                <a:lnTo>
                  <a:pt x="1703440" y="370432"/>
                </a:lnTo>
                <a:cubicBezTo>
                  <a:pt x="1703288" y="369975"/>
                  <a:pt x="1702983" y="369518"/>
                  <a:pt x="1702526" y="369061"/>
                </a:cubicBezTo>
                <a:close/>
                <a:moveTo>
                  <a:pt x="1538772" y="369061"/>
                </a:moveTo>
                <a:lnTo>
                  <a:pt x="1538772" y="369746"/>
                </a:lnTo>
                <a:cubicBezTo>
                  <a:pt x="1538924" y="369442"/>
                  <a:pt x="1539001" y="369289"/>
                  <a:pt x="1539001" y="369289"/>
                </a:cubicBezTo>
                <a:cubicBezTo>
                  <a:pt x="1538848" y="369289"/>
                  <a:pt x="1538772" y="369213"/>
                  <a:pt x="1538772" y="369061"/>
                </a:cubicBezTo>
                <a:close/>
                <a:moveTo>
                  <a:pt x="1529856" y="369061"/>
                </a:moveTo>
                <a:cubicBezTo>
                  <a:pt x="1529552" y="369061"/>
                  <a:pt x="1529323" y="369137"/>
                  <a:pt x="1529171" y="369289"/>
                </a:cubicBezTo>
                <a:cubicBezTo>
                  <a:pt x="1529323" y="369442"/>
                  <a:pt x="1529399" y="369556"/>
                  <a:pt x="1529399" y="369632"/>
                </a:cubicBezTo>
                <a:cubicBezTo>
                  <a:pt x="1529399" y="369708"/>
                  <a:pt x="1529476" y="369823"/>
                  <a:pt x="1529628" y="369975"/>
                </a:cubicBezTo>
                <a:lnTo>
                  <a:pt x="1529856" y="369975"/>
                </a:lnTo>
                <a:cubicBezTo>
                  <a:pt x="1530009" y="369975"/>
                  <a:pt x="1530085" y="369937"/>
                  <a:pt x="1530085" y="369861"/>
                </a:cubicBezTo>
                <a:cubicBezTo>
                  <a:pt x="1530085" y="369784"/>
                  <a:pt x="1530161" y="369746"/>
                  <a:pt x="1530314" y="369746"/>
                </a:cubicBezTo>
                <a:cubicBezTo>
                  <a:pt x="1530009" y="369289"/>
                  <a:pt x="1529856" y="369061"/>
                  <a:pt x="1529856" y="369061"/>
                </a:cubicBezTo>
                <a:close/>
                <a:moveTo>
                  <a:pt x="1494195" y="369061"/>
                </a:moveTo>
                <a:lnTo>
                  <a:pt x="1494195" y="369289"/>
                </a:lnTo>
                <a:lnTo>
                  <a:pt x="1494652" y="369289"/>
                </a:lnTo>
                <a:lnTo>
                  <a:pt x="1494652" y="369061"/>
                </a:lnTo>
                <a:close/>
                <a:moveTo>
                  <a:pt x="1479107" y="369061"/>
                </a:moveTo>
                <a:cubicBezTo>
                  <a:pt x="1478802" y="369213"/>
                  <a:pt x="1478650" y="369327"/>
                  <a:pt x="1478650" y="369403"/>
                </a:cubicBezTo>
                <a:cubicBezTo>
                  <a:pt x="1478650" y="369480"/>
                  <a:pt x="1478574" y="369594"/>
                  <a:pt x="1478422" y="369746"/>
                </a:cubicBezTo>
                <a:cubicBezTo>
                  <a:pt x="1478726" y="369746"/>
                  <a:pt x="1478955" y="369823"/>
                  <a:pt x="1479107" y="369975"/>
                </a:cubicBezTo>
                <a:close/>
                <a:moveTo>
                  <a:pt x="1431711" y="369061"/>
                </a:moveTo>
                <a:lnTo>
                  <a:pt x="1431482" y="369289"/>
                </a:lnTo>
                <a:cubicBezTo>
                  <a:pt x="1431787" y="369594"/>
                  <a:pt x="1431940" y="369823"/>
                  <a:pt x="1431940" y="369975"/>
                </a:cubicBezTo>
                <a:cubicBezTo>
                  <a:pt x="1431635" y="370127"/>
                  <a:pt x="1431444" y="370280"/>
                  <a:pt x="1431368" y="370432"/>
                </a:cubicBezTo>
                <a:cubicBezTo>
                  <a:pt x="1431292" y="370585"/>
                  <a:pt x="1431101" y="370813"/>
                  <a:pt x="1430797" y="371118"/>
                </a:cubicBezTo>
                <a:cubicBezTo>
                  <a:pt x="1431101" y="371423"/>
                  <a:pt x="1431444" y="371613"/>
                  <a:pt x="1431825" y="371689"/>
                </a:cubicBezTo>
                <a:cubicBezTo>
                  <a:pt x="1432206" y="371766"/>
                  <a:pt x="1432625" y="371423"/>
                  <a:pt x="1433082" y="370661"/>
                </a:cubicBezTo>
                <a:cubicBezTo>
                  <a:pt x="1432473" y="370356"/>
                  <a:pt x="1432092" y="370127"/>
                  <a:pt x="1431940" y="369975"/>
                </a:cubicBezTo>
                <a:cubicBezTo>
                  <a:pt x="1431940" y="369670"/>
                  <a:pt x="1431863" y="369365"/>
                  <a:pt x="1431711" y="369061"/>
                </a:cubicBezTo>
                <a:close/>
                <a:moveTo>
                  <a:pt x="1281292" y="369061"/>
                </a:moveTo>
                <a:lnTo>
                  <a:pt x="1281292" y="369289"/>
                </a:lnTo>
                <a:lnTo>
                  <a:pt x="1281521" y="369061"/>
                </a:lnTo>
                <a:close/>
                <a:moveTo>
                  <a:pt x="1277635" y="369061"/>
                </a:moveTo>
                <a:lnTo>
                  <a:pt x="1277635" y="369289"/>
                </a:lnTo>
                <a:lnTo>
                  <a:pt x="1277863" y="369289"/>
                </a:lnTo>
                <a:cubicBezTo>
                  <a:pt x="1277863" y="369137"/>
                  <a:pt x="1277787" y="369061"/>
                  <a:pt x="1277635" y="369061"/>
                </a:cubicBezTo>
                <a:close/>
                <a:moveTo>
                  <a:pt x="1114567" y="369061"/>
                </a:moveTo>
                <a:cubicBezTo>
                  <a:pt x="1114414" y="369213"/>
                  <a:pt x="1114338" y="369327"/>
                  <a:pt x="1114338" y="369403"/>
                </a:cubicBezTo>
                <a:cubicBezTo>
                  <a:pt x="1114338" y="369480"/>
                  <a:pt x="1114262" y="369594"/>
                  <a:pt x="1114109" y="369746"/>
                </a:cubicBezTo>
                <a:cubicBezTo>
                  <a:pt x="1114109" y="370051"/>
                  <a:pt x="1114262" y="370280"/>
                  <a:pt x="1114567" y="370432"/>
                </a:cubicBezTo>
                <a:lnTo>
                  <a:pt x="1115546" y="369452"/>
                </a:lnTo>
                <a:close/>
                <a:moveTo>
                  <a:pt x="988837" y="369061"/>
                </a:moveTo>
                <a:lnTo>
                  <a:pt x="989065" y="369289"/>
                </a:lnTo>
                <a:lnTo>
                  <a:pt x="989065" y="369061"/>
                </a:lnTo>
                <a:close/>
                <a:moveTo>
                  <a:pt x="915684" y="369061"/>
                </a:moveTo>
                <a:cubicBezTo>
                  <a:pt x="915532" y="369213"/>
                  <a:pt x="915380" y="369327"/>
                  <a:pt x="915227" y="369403"/>
                </a:cubicBezTo>
                <a:cubicBezTo>
                  <a:pt x="915075" y="369480"/>
                  <a:pt x="914922" y="369594"/>
                  <a:pt x="914770" y="369746"/>
                </a:cubicBezTo>
                <a:cubicBezTo>
                  <a:pt x="914922" y="370051"/>
                  <a:pt x="914999" y="370204"/>
                  <a:pt x="914999" y="370204"/>
                </a:cubicBezTo>
                <a:cubicBezTo>
                  <a:pt x="915456" y="370051"/>
                  <a:pt x="915761" y="369746"/>
                  <a:pt x="915913" y="369289"/>
                </a:cubicBezTo>
                <a:cubicBezTo>
                  <a:pt x="915761" y="369289"/>
                  <a:pt x="915684" y="369213"/>
                  <a:pt x="915684" y="369061"/>
                </a:cubicBezTo>
                <a:close/>
                <a:moveTo>
                  <a:pt x="907226" y="369061"/>
                </a:moveTo>
                <a:cubicBezTo>
                  <a:pt x="906769" y="369518"/>
                  <a:pt x="906350" y="369899"/>
                  <a:pt x="905969" y="370204"/>
                </a:cubicBezTo>
                <a:cubicBezTo>
                  <a:pt x="905588" y="370508"/>
                  <a:pt x="905169" y="370889"/>
                  <a:pt x="904712" y="371347"/>
                </a:cubicBezTo>
                <a:cubicBezTo>
                  <a:pt x="904407" y="370432"/>
                  <a:pt x="904102" y="369746"/>
                  <a:pt x="903797" y="369289"/>
                </a:cubicBezTo>
                <a:lnTo>
                  <a:pt x="902426" y="370661"/>
                </a:lnTo>
                <a:cubicBezTo>
                  <a:pt x="903035" y="370966"/>
                  <a:pt x="903797" y="371423"/>
                  <a:pt x="904712" y="372032"/>
                </a:cubicBezTo>
                <a:cubicBezTo>
                  <a:pt x="905016" y="372032"/>
                  <a:pt x="905321" y="371994"/>
                  <a:pt x="905626" y="371918"/>
                </a:cubicBezTo>
                <a:cubicBezTo>
                  <a:pt x="905931" y="371842"/>
                  <a:pt x="906236" y="371804"/>
                  <a:pt x="906540" y="371804"/>
                </a:cubicBezTo>
                <a:cubicBezTo>
                  <a:pt x="906540" y="371499"/>
                  <a:pt x="906579" y="371270"/>
                  <a:pt x="906655" y="371118"/>
                </a:cubicBezTo>
                <a:cubicBezTo>
                  <a:pt x="906731" y="370966"/>
                  <a:pt x="906769" y="370737"/>
                  <a:pt x="906769" y="370432"/>
                </a:cubicBezTo>
                <a:lnTo>
                  <a:pt x="907683" y="370432"/>
                </a:lnTo>
                <a:cubicBezTo>
                  <a:pt x="907683" y="370127"/>
                  <a:pt x="907645" y="369899"/>
                  <a:pt x="907569" y="369746"/>
                </a:cubicBezTo>
                <a:cubicBezTo>
                  <a:pt x="907493" y="369594"/>
                  <a:pt x="907379" y="369365"/>
                  <a:pt x="907226" y="369061"/>
                </a:cubicBezTo>
                <a:close/>
                <a:moveTo>
                  <a:pt x="748197" y="369061"/>
                </a:moveTo>
                <a:lnTo>
                  <a:pt x="748197" y="369746"/>
                </a:lnTo>
                <a:cubicBezTo>
                  <a:pt x="748349" y="369442"/>
                  <a:pt x="748425" y="369289"/>
                  <a:pt x="748425" y="369289"/>
                </a:cubicBezTo>
                <a:cubicBezTo>
                  <a:pt x="748273" y="369289"/>
                  <a:pt x="748197" y="369213"/>
                  <a:pt x="748197" y="369061"/>
                </a:cubicBezTo>
                <a:close/>
                <a:moveTo>
                  <a:pt x="739282" y="369061"/>
                </a:moveTo>
                <a:cubicBezTo>
                  <a:pt x="738977" y="369061"/>
                  <a:pt x="738748" y="369137"/>
                  <a:pt x="738596" y="369289"/>
                </a:cubicBezTo>
                <a:cubicBezTo>
                  <a:pt x="738748" y="369442"/>
                  <a:pt x="738824" y="369556"/>
                  <a:pt x="738824" y="369632"/>
                </a:cubicBezTo>
                <a:cubicBezTo>
                  <a:pt x="738824" y="369708"/>
                  <a:pt x="738900" y="369823"/>
                  <a:pt x="739053" y="369975"/>
                </a:cubicBezTo>
                <a:lnTo>
                  <a:pt x="739282" y="369975"/>
                </a:lnTo>
                <a:cubicBezTo>
                  <a:pt x="739434" y="369975"/>
                  <a:pt x="739510" y="369937"/>
                  <a:pt x="739510" y="369861"/>
                </a:cubicBezTo>
                <a:cubicBezTo>
                  <a:pt x="739510" y="369784"/>
                  <a:pt x="739586" y="369746"/>
                  <a:pt x="739739" y="369746"/>
                </a:cubicBezTo>
                <a:cubicBezTo>
                  <a:pt x="739434" y="369289"/>
                  <a:pt x="739282" y="369061"/>
                  <a:pt x="739282" y="369061"/>
                </a:cubicBezTo>
                <a:close/>
                <a:moveTo>
                  <a:pt x="703620" y="369061"/>
                </a:moveTo>
                <a:lnTo>
                  <a:pt x="703620" y="369289"/>
                </a:lnTo>
                <a:lnTo>
                  <a:pt x="704077" y="369289"/>
                </a:lnTo>
                <a:lnTo>
                  <a:pt x="704077" y="369061"/>
                </a:lnTo>
                <a:close/>
                <a:moveTo>
                  <a:pt x="688532" y="369061"/>
                </a:moveTo>
                <a:cubicBezTo>
                  <a:pt x="688227" y="369213"/>
                  <a:pt x="688075" y="369327"/>
                  <a:pt x="688075" y="369403"/>
                </a:cubicBezTo>
                <a:cubicBezTo>
                  <a:pt x="688075" y="369480"/>
                  <a:pt x="687999" y="369594"/>
                  <a:pt x="687846" y="369746"/>
                </a:cubicBezTo>
                <a:cubicBezTo>
                  <a:pt x="688151" y="369746"/>
                  <a:pt x="688380" y="369823"/>
                  <a:pt x="688532" y="369975"/>
                </a:cubicBezTo>
                <a:close/>
                <a:moveTo>
                  <a:pt x="577509" y="369061"/>
                </a:moveTo>
                <a:lnTo>
                  <a:pt x="576595" y="369975"/>
                </a:lnTo>
                <a:cubicBezTo>
                  <a:pt x="576442" y="370127"/>
                  <a:pt x="576442" y="370204"/>
                  <a:pt x="576595" y="370204"/>
                </a:cubicBezTo>
                <a:cubicBezTo>
                  <a:pt x="577204" y="369899"/>
                  <a:pt x="577737" y="369670"/>
                  <a:pt x="578195" y="369518"/>
                </a:cubicBezTo>
                <a:cubicBezTo>
                  <a:pt x="577890" y="369365"/>
                  <a:pt x="577661" y="369213"/>
                  <a:pt x="577509" y="369061"/>
                </a:cubicBezTo>
                <a:close/>
                <a:moveTo>
                  <a:pt x="569051" y="369061"/>
                </a:moveTo>
                <a:lnTo>
                  <a:pt x="568071" y="370432"/>
                </a:lnTo>
                <a:lnTo>
                  <a:pt x="569965" y="370432"/>
                </a:lnTo>
                <a:cubicBezTo>
                  <a:pt x="569813" y="369975"/>
                  <a:pt x="569508" y="369518"/>
                  <a:pt x="569051" y="369061"/>
                </a:cubicBezTo>
                <a:close/>
                <a:moveTo>
                  <a:pt x="347842" y="369061"/>
                </a:moveTo>
                <a:lnTo>
                  <a:pt x="347842" y="369289"/>
                </a:lnTo>
                <a:lnTo>
                  <a:pt x="348071" y="369061"/>
                </a:lnTo>
                <a:close/>
                <a:moveTo>
                  <a:pt x="344185" y="369061"/>
                </a:moveTo>
                <a:lnTo>
                  <a:pt x="344185" y="369289"/>
                </a:lnTo>
                <a:lnTo>
                  <a:pt x="344413" y="369289"/>
                </a:lnTo>
                <a:cubicBezTo>
                  <a:pt x="344413" y="369137"/>
                  <a:pt x="344337" y="369061"/>
                  <a:pt x="344185" y="369061"/>
                </a:cubicBezTo>
                <a:close/>
                <a:moveTo>
                  <a:pt x="174563" y="369061"/>
                </a:moveTo>
                <a:cubicBezTo>
                  <a:pt x="174258" y="369365"/>
                  <a:pt x="173992" y="369670"/>
                  <a:pt x="173763" y="369975"/>
                </a:cubicBezTo>
                <a:cubicBezTo>
                  <a:pt x="173535" y="370280"/>
                  <a:pt x="173344" y="370585"/>
                  <a:pt x="173192" y="370889"/>
                </a:cubicBezTo>
                <a:cubicBezTo>
                  <a:pt x="173649" y="370889"/>
                  <a:pt x="173992" y="370927"/>
                  <a:pt x="174220" y="371004"/>
                </a:cubicBezTo>
                <a:cubicBezTo>
                  <a:pt x="174449" y="371080"/>
                  <a:pt x="174792" y="371194"/>
                  <a:pt x="175249" y="371347"/>
                </a:cubicBezTo>
                <a:cubicBezTo>
                  <a:pt x="175097" y="370737"/>
                  <a:pt x="175021" y="370280"/>
                  <a:pt x="175021" y="369975"/>
                </a:cubicBezTo>
                <a:cubicBezTo>
                  <a:pt x="175021" y="369670"/>
                  <a:pt x="174868" y="369365"/>
                  <a:pt x="174563" y="369061"/>
                </a:cubicBezTo>
                <a:close/>
                <a:moveTo>
                  <a:pt x="162905" y="369061"/>
                </a:moveTo>
                <a:lnTo>
                  <a:pt x="162905" y="369289"/>
                </a:lnTo>
                <a:lnTo>
                  <a:pt x="163133" y="369289"/>
                </a:lnTo>
                <a:lnTo>
                  <a:pt x="163133" y="369061"/>
                </a:lnTo>
                <a:close/>
                <a:moveTo>
                  <a:pt x="159247" y="369061"/>
                </a:moveTo>
                <a:lnTo>
                  <a:pt x="159247" y="369289"/>
                </a:lnTo>
                <a:lnTo>
                  <a:pt x="159933" y="369289"/>
                </a:lnTo>
                <a:lnTo>
                  <a:pt x="159933" y="369061"/>
                </a:lnTo>
                <a:close/>
                <a:moveTo>
                  <a:pt x="154904" y="369061"/>
                </a:moveTo>
                <a:cubicBezTo>
                  <a:pt x="155209" y="369518"/>
                  <a:pt x="155475" y="369784"/>
                  <a:pt x="155704" y="369861"/>
                </a:cubicBezTo>
                <a:cubicBezTo>
                  <a:pt x="155932" y="369937"/>
                  <a:pt x="156275" y="369670"/>
                  <a:pt x="156733" y="369061"/>
                </a:cubicBezTo>
                <a:close/>
                <a:moveTo>
                  <a:pt x="153304" y="369061"/>
                </a:moveTo>
                <a:cubicBezTo>
                  <a:pt x="153151" y="369670"/>
                  <a:pt x="153075" y="370165"/>
                  <a:pt x="153075" y="370546"/>
                </a:cubicBezTo>
                <a:cubicBezTo>
                  <a:pt x="153075" y="370927"/>
                  <a:pt x="152999" y="371270"/>
                  <a:pt x="152846" y="371575"/>
                </a:cubicBezTo>
                <a:lnTo>
                  <a:pt x="154675" y="371575"/>
                </a:lnTo>
                <a:cubicBezTo>
                  <a:pt x="154370" y="371118"/>
                  <a:pt x="154142" y="370699"/>
                  <a:pt x="153989" y="370318"/>
                </a:cubicBezTo>
                <a:cubicBezTo>
                  <a:pt x="153837" y="369937"/>
                  <a:pt x="153608" y="369518"/>
                  <a:pt x="153304" y="369061"/>
                </a:cubicBezTo>
                <a:close/>
                <a:moveTo>
                  <a:pt x="131129" y="369061"/>
                </a:moveTo>
                <a:lnTo>
                  <a:pt x="131129" y="369289"/>
                </a:lnTo>
                <a:lnTo>
                  <a:pt x="131815" y="369289"/>
                </a:lnTo>
                <a:lnTo>
                  <a:pt x="131815" y="369061"/>
                </a:lnTo>
                <a:close/>
                <a:moveTo>
                  <a:pt x="1908875" y="368832"/>
                </a:moveTo>
                <a:cubicBezTo>
                  <a:pt x="1908266" y="369289"/>
                  <a:pt x="1907808" y="369670"/>
                  <a:pt x="1907504" y="369975"/>
                </a:cubicBezTo>
                <a:cubicBezTo>
                  <a:pt x="1907199" y="370280"/>
                  <a:pt x="1906894" y="370585"/>
                  <a:pt x="1906589" y="370889"/>
                </a:cubicBezTo>
                <a:cubicBezTo>
                  <a:pt x="1907047" y="370889"/>
                  <a:pt x="1907428" y="370927"/>
                  <a:pt x="1907732" y="371004"/>
                </a:cubicBezTo>
                <a:cubicBezTo>
                  <a:pt x="1908037" y="371080"/>
                  <a:pt x="1908342" y="371118"/>
                  <a:pt x="1908647" y="371118"/>
                </a:cubicBezTo>
                <a:cubicBezTo>
                  <a:pt x="1908647" y="371575"/>
                  <a:pt x="1908723" y="371880"/>
                  <a:pt x="1908875" y="372032"/>
                </a:cubicBezTo>
                <a:cubicBezTo>
                  <a:pt x="1909637" y="372032"/>
                  <a:pt x="1910247" y="371956"/>
                  <a:pt x="1910704" y="371804"/>
                </a:cubicBezTo>
                <a:cubicBezTo>
                  <a:pt x="1911009" y="371499"/>
                  <a:pt x="1911276" y="371156"/>
                  <a:pt x="1911504" y="370775"/>
                </a:cubicBezTo>
                <a:cubicBezTo>
                  <a:pt x="1911733" y="370394"/>
                  <a:pt x="1912076" y="369899"/>
                  <a:pt x="1912533" y="369289"/>
                </a:cubicBezTo>
                <a:cubicBezTo>
                  <a:pt x="1911466" y="369594"/>
                  <a:pt x="1910857" y="369823"/>
                  <a:pt x="1910704" y="369975"/>
                </a:cubicBezTo>
                <a:cubicBezTo>
                  <a:pt x="1909790" y="370889"/>
                  <a:pt x="1909104" y="371270"/>
                  <a:pt x="1908647" y="371118"/>
                </a:cubicBezTo>
                <a:cubicBezTo>
                  <a:pt x="1908647" y="370356"/>
                  <a:pt x="1908723" y="369594"/>
                  <a:pt x="1908875" y="368832"/>
                </a:cubicBezTo>
                <a:close/>
                <a:moveTo>
                  <a:pt x="1847382" y="368832"/>
                </a:moveTo>
                <a:cubicBezTo>
                  <a:pt x="1847077" y="369137"/>
                  <a:pt x="1846925" y="369365"/>
                  <a:pt x="1846925" y="369518"/>
                </a:cubicBezTo>
                <a:cubicBezTo>
                  <a:pt x="1847077" y="369518"/>
                  <a:pt x="1847458" y="369670"/>
                  <a:pt x="1848068" y="369975"/>
                </a:cubicBezTo>
                <a:cubicBezTo>
                  <a:pt x="1848068" y="369670"/>
                  <a:pt x="1848144" y="369518"/>
                  <a:pt x="1848296" y="369518"/>
                </a:cubicBezTo>
                <a:cubicBezTo>
                  <a:pt x="1847991" y="369365"/>
                  <a:pt x="1847687" y="369137"/>
                  <a:pt x="1847382" y="368832"/>
                </a:cubicBezTo>
                <a:close/>
                <a:moveTo>
                  <a:pt x="1603466" y="368832"/>
                </a:moveTo>
                <a:cubicBezTo>
                  <a:pt x="1603313" y="368832"/>
                  <a:pt x="1603237" y="368870"/>
                  <a:pt x="1603237" y="368946"/>
                </a:cubicBezTo>
                <a:cubicBezTo>
                  <a:pt x="1603237" y="369022"/>
                  <a:pt x="1603161" y="369061"/>
                  <a:pt x="1603009" y="369061"/>
                </a:cubicBezTo>
                <a:lnTo>
                  <a:pt x="1602780" y="369061"/>
                </a:lnTo>
                <a:lnTo>
                  <a:pt x="1602780" y="369289"/>
                </a:lnTo>
                <a:cubicBezTo>
                  <a:pt x="1603085" y="369137"/>
                  <a:pt x="1603237" y="369061"/>
                  <a:pt x="1603237" y="369061"/>
                </a:cubicBezTo>
                <a:close/>
                <a:moveTo>
                  <a:pt x="1599808" y="368832"/>
                </a:moveTo>
                <a:cubicBezTo>
                  <a:pt x="1599351" y="368984"/>
                  <a:pt x="1599008" y="369061"/>
                  <a:pt x="1598779" y="369061"/>
                </a:cubicBezTo>
                <a:cubicBezTo>
                  <a:pt x="1598551" y="369061"/>
                  <a:pt x="1598284" y="369137"/>
                  <a:pt x="1597979" y="369289"/>
                </a:cubicBezTo>
                <a:cubicBezTo>
                  <a:pt x="1598284" y="369746"/>
                  <a:pt x="1598513" y="370127"/>
                  <a:pt x="1598665" y="370432"/>
                </a:cubicBezTo>
                <a:cubicBezTo>
                  <a:pt x="1598818" y="370737"/>
                  <a:pt x="1599046" y="371194"/>
                  <a:pt x="1599351" y="371804"/>
                </a:cubicBezTo>
                <a:cubicBezTo>
                  <a:pt x="1599503" y="371194"/>
                  <a:pt x="1599580" y="370661"/>
                  <a:pt x="1599580" y="370204"/>
                </a:cubicBezTo>
                <a:cubicBezTo>
                  <a:pt x="1599580" y="369746"/>
                  <a:pt x="1599656" y="369289"/>
                  <a:pt x="1599808" y="368832"/>
                </a:cubicBezTo>
                <a:close/>
                <a:moveTo>
                  <a:pt x="1552717" y="368832"/>
                </a:moveTo>
                <a:cubicBezTo>
                  <a:pt x="1552412" y="368984"/>
                  <a:pt x="1552259" y="369213"/>
                  <a:pt x="1552259" y="369518"/>
                </a:cubicBezTo>
                <a:cubicBezTo>
                  <a:pt x="1552564" y="369823"/>
                  <a:pt x="1552793" y="370013"/>
                  <a:pt x="1552945" y="370089"/>
                </a:cubicBezTo>
                <a:cubicBezTo>
                  <a:pt x="1553098" y="370165"/>
                  <a:pt x="1553326" y="369823"/>
                  <a:pt x="1553631" y="369061"/>
                </a:cubicBezTo>
                <a:cubicBezTo>
                  <a:pt x="1553021" y="369061"/>
                  <a:pt x="1552717" y="368984"/>
                  <a:pt x="1552717" y="368832"/>
                </a:cubicBezTo>
                <a:close/>
                <a:moveTo>
                  <a:pt x="1519569" y="368832"/>
                </a:moveTo>
                <a:cubicBezTo>
                  <a:pt x="1519265" y="368984"/>
                  <a:pt x="1519036" y="369099"/>
                  <a:pt x="1518884" y="369175"/>
                </a:cubicBezTo>
                <a:cubicBezTo>
                  <a:pt x="1518731" y="369251"/>
                  <a:pt x="1518503" y="369365"/>
                  <a:pt x="1518198" y="369518"/>
                </a:cubicBezTo>
                <a:lnTo>
                  <a:pt x="1518655" y="369975"/>
                </a:lnTo>
                <a:lnTo>
                  <a:pt x="1519569" y="369061"/>
                </a:lnTo>
                <a:close/>
                <a:moveTo>
                  <a:pt x="1346900" y="368832"/>
                </a:moveTo>
                <a:cubicBezTo>
                  <a:pt x="1346291" y="369289"/>
                  <a:pt x="1345834" y="369670"/>
                  <a:pt x="1345529" y="369975"/>
                </a:cubicBezTo>
                <a:cubicBezTo>
                  <a:pt x="1345224" y="370280"/>
                  <a:pt x="1344919" y="370585"/>
                  <a:pt x="1344614" y="370889"/>
                </a:cubicBezTo>
                <a:cubicBezTo>
                  <a:pt x="1345072" y="370889"/>
                  <a:pt x="1345452" y="370927"/>
                  <a:pt x="1345757" y="371004"/>
                </a:cubicBezTo>
                <a:cubicBezTo>
                  <a:pt x="1346062" y="371080"/>
                  <a:pt x="1346367" y="371118"/>
                  <a:pt x="1346672" y="371118"/>
                </a:cubicBezTo>
                <a:cubicBezTo>
                  <a:pt x="1346672" y="371575"/>
                  <a:pt x="1346748" y="371880"/>
                  <a:pt x="1346900" y="372032"/>
                </a:cubicBezTo>
                <a:cubicBezTo>
                  <a:pt x="1347662" y="372032"/>
                  <a:pt x="1348272" y="371956"/>
                  <a:pt x="1348729" y="371804"/>
                </a:cubicBezTo>
                <a:cubicBezTo>
                  <a:pt x="1349034" y="371499"/>
                  <a:pt x="1349301" y="371156"/>
                  <a:pt x="1349529" y="370775"/>
                </a:cubicBezTo>
                <a:cubicBezTo>
                  <a:pt x="1349758" y="370394"/>
                  <a:pt x="1350101" y="369899"/>
                  <a:pt x="1350558" y="369289"/>
                </a:cubicBezTo>
                <a:cubicBezTo>
                  <a:pt x="1349491" y="369594"/>
                  <a:pt x="1348881" y="369823"/>
                  <a:pt x="1348729" y="369975"/>
                </a:cubicBezTo>
                <a:cubicBezTo>
                  <a:pt x="1347815" y="370889"/>
                  <a:pt x="1347129" y="371270"/>
                  <a:pt x="1346672" y="371118"/>
                </a:cubicBezTo>
                <a:cubicBezTo>
                  <a:pt x="1346672" y="370356"/>
                  <a:pt x="1346748" y="369594"/>
                  <a:pt x="1346900" y="368832"/>
                </a:cubicBezTo>
                <a:close/>
                <a:moveTo>
                  <a:pt x="1285407" y="368832"/>
                </a:moveTo>
                <a:cubicBezTo>
                  <a:pt x="1285102" y="369137"/>
                  <a:pt x="1284950" y="369365"/>
                  <a:pt x="1284950" y="369518"/>
                </a:cubicBezTo>
                <a:cubicBezTo>
                  <a:pt x="1285102" y="369518"/>
                  <a:pt x="1285483" y="369670"/>
                  <a:pt x="1286093" y="369975"/>
                </a:cubicBezTo>
                <a:cubicBezTo>
                  <a:pt x="1286093" y="369670"/>
                  <a:pt x="1286169" y="369518"/>
                  <a:pt x="1286321" y="369518"/>
                </a:cubicBezTo>
                <a:cubicBezTo>
                  <a:pt x="1286017" y="369365"/>
                  <a:pt x="1285712" y="369137"/>
                  <a:pt x="1285407" y="368832"/>
                </a:cubicBezTo>
                <a:close/>
                <a:moveTo>
                  <a:pt x="1019240" y="368832"/>
                </a:moveTo>
                <a:cubicBezTo>
                  <a:pt x="1019088" y="369137"/>
                  <a:pt x="1019012" y="369403"/>
                  <a:pt x="1019012" y="369632"/>
                </a:cubicBezTo>
                <a:cubicBezTo>
                  <a:pt x="1019012" y="369861"/>
                  <a:pt x="1018935" y="370127"/>
                  <a:pt x="1018783" y="370432"/>
                </a:cubicBezTo>
                <a:cubicBezTo>
                  <a:pt x="1019545" y="370585"/>
                  <a:pt x="1020002" y="370508"/>
                  <a:pt x="1020155" y="370204"/>
                </a:cubicBezTo>
                <a:cubicBezTo>
                  <a:pt x="1020307" y="369899"/>
                  <a:pt x="1020459" y="369442"/>
                  <a:pt x="1020612" y="368832"/>
                </a:cubicBezTo>
                <a:close/>
                <a:moveTo>
                  <a:pt x="762141" y="368832"/>
                </a:moveTo>
                <a:cubicBezTo>
                  <a:pt x="761837" y="368984"/>
                  <a:pt x="761684" y="369213"/>
                  <a:pt x="761684" y="369518"/>
                </a:cubicBezTo>
                <a:cubicBezTo>
                  <a:pt x="761989" y="369823"/>
                  <a:pt x="762218" y="370013"/>
                  <a:pt x="762370" y="370089"/>
                </a:cubicBezTo>
                <a:cubicBezTo>
                  <a:pt x="762523" y="370165"/>
                  <a:pt x="762751" y="369823"/>
                  <a:pt x="763056" y="369061"/>
                </a:cubicBezTo>
                <a:cubicBezTo>
                  <a:pt x="762446" y="369061"/>
                  <a:pt x="762141" y="368984"/>
                  <a:pt x="762141" y="368832"/>
                </a:cubicBezTo>
                <a:close/>
                <a:moveTo>
                  <a:pt x="728994" y="368832"/>
                </a:moveTo>
                <a:cubicBezTo>
                  <a:pt x="728690" y="368984"/>
                  <a:pt x="728461" y="369099"/>
                  <a:pt x="728309" y="369175"/>
                </a:cubicBezTo>
                <a:cubicBezTo>
                  <a:pt x="728156" y="369251"/>
                  <a:pt x="727928" y="369365"/>
                  <a:pt x="727623" y="369518"/>
                </a:cubicBezTo>
                <a:lnTo>
                  <a:pt x="728080" y="369975"/>
                </a:lnTo>
                <a:lnTo>
                  <a:pt x="728994" y="369061"/>
                </a:lnTo>
                <a:close/>
                <a:moveTo>
                  <a:pt x="413450" y="368832"/>
                </a:moveTo>
                <a:cubicBezTo>
                  <a:pt x="412841" y="369289"/>
                  <a:pt x="412383" y="369670"/>
                  <a:pt x="412079" y="369975"/>
                </a:cubicBezTo>
                <a:cubicBezTo>
                  <a:pt x="411774" y="370280"/>
                  <a:pt x="411469" y="370585"/>
                  <a:pt x="411164" y="370889"/>
                </a:cubicBezTo>
                <a:cubicBezTo>
                  <a:pt x="411621" y="370889"/>
                  <a:pt x="412003" y="370927"/>
                  <a:pt x="412307" y="371004"/>
                </a:cubicBezTo>
                <a:cubicBezTo>
                  <a:pt x="412612" y="371080"/>
                  <a:pt x="412917" y="371118"/>
                  <a:pt x="413222" y="371118"/>
                </a:cubicBezTo>
                <a:cubicBezTo>
                  <a:pt x="413222" y="371575"/>
                  <a:pt x="413298" y="371880"/>
                  <a:pt x="413450" y="372032"/>
                </a:cubicBezTo>
                <a:cubicBezTo>
                  <a:pt x="414212" y="372032"/>
                  <a:pt x="414822" y="371956"/>
                  <a:pt x="415279" y="371804"/>
                </a:cubicBezTo>
                <a:cubicBezTo>
                  <a:pt x="415584" y="371499"/>
                  <a:pt x="415851" y="371156"/>
                  <a:pt x="416079" y="370775"/>
                </a:cubicBezTo>
                <a:cubicBezTo>
                  <a:pt x="416308" y="370394"/>
                  <a:pt x="416651" y="369899"/>
                  <a:pt x="417108" y="369289"/>
                </a:cubicBezTo>
                <a:cubicBezTo>
                  <a:pt x="416041" y="369594"/>
                  <a:pt x="415432" y="369823"/>
                  <a:pt x="415279" y="369975"/>
                </a:cubicBezTo>
                <a:cubicBezTo>
                  <a:pt x="414365" y="370889"/>
                  <a:pt x="413679" y="371270"/>
                  <a:pt x="413222" y="371118"/>
                </a:cubicBezTo>
                <a:cubicBezTo>
                  <a:pt x="413222" y="370356"/>
                  <a:pt x="413298" y="369594"/>
                  <a:pt x="413450" y="368832"/>
                </a:cubicBezTo>
                <a:close/>
                <a:moveTo>
                  <a:pt x="351957" y="368832"/>
                </a:moveTo>
                <a:cubicBezTo>
                  <a:pt x="351652" y="369137"/>
                  <a:pt x="351500" y="369365"/>
                  <a:pt x="351500" y="369518"/>
                </a:cubicBezTo>
                <a:cubicBezTo>
                  <a:pt x="351652" y="369518"/>
                  <a:pt x="352033" y="369670"/>
                  <a:pt x="352643" y="369975"/>
                </a:cubicBezTo>
                <a:cubicBezTo>
                  <a:pt x="352643" y="369670"/>
                  <a:pt x="352719" y="369518"/>
                  <a:pt x="352871" y="369518"/>
                </a:cubicBezTo>
                <a:cubicBezTo>
                  <a:pt x="352566" y="369365"/>
                  <a:pt x="352262" y="369137"/>
                  <a:pt x="351957" y="368832"/>
                </a:cubicBezTo>
                <a:close/>
                <a:moveTo>
                  <a:pt x="168163" y="368832"/>
                </a:moveTo>
                <a:cubicBezTo>
                  <a:pt x="168010" y="368984"/>
                  <a:pt x="167934" y="369137"/>
                  <a:pt x="167934" y="369289"/>
                </a:cubicBezTo>
                <a:cubicBezTo>
                  <a:pt x="167934" y="368984"/>
                  <a:pt x="168086" y="368832"/>
                  <a:pt x="168391" y="368832"/>
                </a:cubicBezTo>
                <a:close/>
                <a:moveTo>
                  <a:pt x="31841" y="368832"/>
                </a:moveTo>
                <a:cubicBezTo>
                  <a:pt x="31688" y="368832"/>
                  <a:pt x="31612" y="368870"/>
                  <a:pt x="31612" y="368946"/>
                </a:cubicBezTo>
                <a:cubicBezTo>
                  <a:pt x="31612" y="369022"/>
                  <a:pt x="31536" y="369061"/>
                  <a:pt x="31384" y="369061"/>
                </a:cubicBezTo>
                <a:lnTo>
                  <a:pt x="31155" y="369061"/>
                </a:lnTo>
                <a:lnTo>
                  <a:pt x="31155" y="369289"/>
                </a:lnTo>
                <a:cubicBezTo>
                  <a:pt x="31460" y="369137"/>
                  <a:pt x="31612" y="369061"/>
                  <a:pt x="31612" y="369061"/>
                </a:cubicBezTo>
                <a:close/>
                <a:moveTo>
                  <a:pt x="28183" y="368832"/>
                </a:moveTo>
                <a:cubicBezTo>
                  <a:pt x="27726" y="368984"/>
                  <a:pt x="27383" y="369061"/>
                  <a:pt x="27154" y="369061"/>
                </a:cubicBezTo>
                <a:cubicBezTo>
                  <a:pt x="26926" y="369061"/>
                  <a:pt x="26659" y="369137"/>
                  <a:pt x="26354" y="369289"/>
                </a:cubicBezTo>
                <a:cubicBezTo>
                  <a:pt x="26659" y="369746"/>
                  <a:pt x="26888" y="370127"/>
                  <a:pt x="27040" y="370432"/>
                </a:cubicBezTo>
                <a:cubicBezTo>
                  <a:pt x="27193" y="370737"/>
                  <a:pt x="27421" y="371194"/>
                  <a:pt x="27726" y="371804"/>
                </a:cubicBezTo>
                <a:cubicBezTo>
                  <a:pt x="27878" y="371194"/>
                  <a:pt x="27954" y="370661"/>
                  <a:pt x="27954" y="370204"/>
                </a:cubicBezTo>
                <a:cubicBezTo>
                  <a:pt x="27954" y="369746"/>
                  <a:pt x="28031" y="369289"/>
                  <a:pt x="28183" y="368832"/>
                </a:cubicBezTo>
                <a:close/>
                <a:moveTo>
                  <a:pt x="1544373" y="368718"/>
                </a:moveTo>
                <a:cubicBezTo>
                  <a:pt x="1544144" y="368337"/>
                  <a:pt x="1543649" y="368527"/>
                  <a:pt x="1542887" y="369289"/>
                </a:cubicBezTo>
                <a:lnTo>
                  <a:pt x="1545401" y="369289"/>
                </a:lnTo>
                <a:cubicBezTo>
                  <a:pt x="1544944" y="369289"/>
                  <a:pt x="1544601" y="369099"/>
                  <a:pt x="1544373" y="368718"/>
                </a:cubicBezTo>
                <a:close/>
                <a:moveTo>
                  <a:pt x="753798" y="368718"/>
                </a:moveTo>
                <a:cubicBezTo>
                  <a:pt x="753569" y="368337"/>
                  <a:pt x="753074" y="368527"/>
                  <a:pt x="752312" y="369289"/>
                </a:cubicBezTo>
                <a:lnTo>
                  <a:pt x="754826" y="369289"/>
                </a:lnTo>
                <a:cubicBezTo>
                  <a:pt x="754369" y="369289"/>
                  <a:pt x="754026" y="369099"/>
                  <a:pt x="753798" y="368718"/>
                </a:cubicBezTo>
                <a:close/>
                <a:moveTo>
                  <a:pt x="1838695" y="368603"/>
                </a:moveTo>
                <a:cubicBezTo>
                  <a:pt x="1838695" y="368603"/>
                  <a:pt x="1838390" y="368756"/>
                  <a:pt x="1837781" y="369061"/>
                </a:cubicBezTo>
                <a:cubicBezTo>
                  <a:pt x="1837781" y="369213"/>
                  <a:pt x="1837857" y="369289"/>
                  <a:pt x="1838009" y="369289"/>
                </a:cubicBezTo>
                <a:cubicBezTo>
                  <a:pt x="1838314" y="369289"/>
                  <a:pt x="1838619" y="369213"/>
                  <a:pt x="1838924" y="369061"/>
                </a:cubicBezTo>
                <a:cubicBezTo>
                  <a:pt x="1838924" y="368908"/>
                  <a:pt x="1838848" y="368756"/>
                  <a:pt x="1838695" y="368603"/>
                </a:cubicBezTo>
                <a:close/>
                <a:moveTo>
                  <a:pt x="1276720" y="368603"/>
                </a:moveTo>
                <a:cubicBezTo>
                  <a:pt x="1276720" y="368603"/>
                  <a:pt x="1276415" y="368756"/>
                  <a:pt x="1275806" y="369061"/>
                </a:cubicBezTo>
                <a:cubicBezTo>
                  <a:pt x="1275806" y="369213"/>
                  <a:pt x="1275882" y="369289"/>
                  <a:pt x="1276034" y="369289"/>
                </a:cubicBezTo>
                <a:cubicBezTo>
                  <a:pt x="1276339" y="369289"/>
                  <a:pt x="1276644" y="369213"/>
                  <a:pt x="1276949" y="369061"/>
                </a:cubicBezTo>
                <a:cubicBezTo>
                  <a:pt x="1276949" y="368908"/>
                  <a:pt x="1276873" y="368756"/>
                  <a:pt x="1276720" y="368603"/>
                </a:cubicBezTo>
                <a:close/>
                <a:moveTo>
                  <a:pt x="1101765" y="368603"/>
                </a:moveTo>
                <a:cubicBezTo>
                  <a:pt x="1101612" y="368756"/>
                  <a:pt x="1101536" y="369213"/>
                  <a:pt x="1101536" y="369975"/>
                </a:cubicBezTo>
                <a:cubicBezTo>
                  <a:pt x="1101994" y="369670"/>
                  <a:pt x="1102679" y="369289"/>
                  <a:pt x="1103594" y="368832"/>
                </a:cubicBezTo>
                <a:cubicBezTo>
                  <a:pt x="1102527" y="368527"/>
                  <a:pt x="1101917" y="368451"/>
                  <a:pt x="1101765" y="368603"/>
                </a:cubicBezTo>
                <a:close/>
                <a:moveTo>
                  <a:pt x="343270" y="368603"/>
                </a:moveTo>
                <a:cubicBezTo>
                  <a:pt x="343270" y="368603"/>
                  <a:pt x="342965" y="368756"/>
                  <a:pt x="342356" y="369061"/>
                </a:cubicBezTo>
                <a:cubicBezTo>
                  <a:pt x="342356" y="369213"/>
                  <a:pt x="342432" y="369289"/>
                  <a:pt x="342584" y="369289"/>
                </a:cubicBezTo>
                <a:cubicBezTo>
                  <a:pt x="342889" y="369289"/>
                  <a:pt x="343194" y="369213"/>
                  <a:pt x="343499" y="369061"/>
                </a:cubicBezTo>
                <a:cubicBezTo>
                  <a:pt x="343499" y="368908"/>
                  <a:pt x="343422" y="368756"/>
                  <a:pt x="343270" y="368603"/>
                </a:cubicBezTo>
                <a:close/>
                <a:moveTo>
                  <a:pt x="295569" y="368603"/>
                </a:moveTo>
                <a:cubicBezTo>
                  <a:pt x="294502" y="367994"/>
                  <a:pt x="293664" y="368070"/>
                  <a:pt x="293054" y="368832"/>
                </a:cubicBezTo>
                <a:cubicBezTo>
                  <a:pt x="292750" y="369137"/>
                  <a:pt x="292750" y="369518"/>
                  <a:pt x="293054" y="369975"/>
                </a:cubicBezTo>
                <a:cubicBezTo>
                  <a:pt x="293359" y="369670"/>
                  <a:pt x="293702" y="369442"/>
                  <a:pt x="294083" y="369289"/>
                </a:cubicBezTo>
                <a:cubicBezTo>
                  <a:pt x="294464" y="369137"/>
                  <a:pt x="294959" y="368908"/>
                  <a:pt x="295569" y="368603"/>
                </a:cubicBezTo>
                <a:close/>
                <a:moveTo>
                  <a:pt x="139359" y="368603"/>
                </a:moveTo>
                <a:cubicBezTo>
                  <a:pt x="139207" y="368756"/>
                  <a:pt x="139130" y="368832"/>
                  <a:pt x="139130" y="368832"/>
                </a:cubicBezTo>
                <a:cubicBezTo>
                  <a:pt x="138978" y="368832"/>
                  <a:pt x="138902" y="368908"/>
                  <a:pt x="138902" y="369061"/>
                </a:cubicBezTo>
                <a:cubicBezTo>
                  <a:pt x="139207" y="369365"/>
                  <a:pt x="139435" y="369670"/>
                  <a:pt x="139587" y="369975"/>
                </a:cubicBezTo>
                <a:lnTo>
                  <a:pt x="140045" y="369518"/>
                </a:lnTo>
                <a:cubicBezTo>
                  <a:pt x="139740" y="369061"/>
                  <a:pt x="139511" y="368756"/>
                  <a:pt x="139359" y="368603"/>
                </a:cubicBezTo>
                <a:close/>
                <a:moveTo>
                  <a:pt x="983162" y="368445"/>
                </a:moveTo>
                <a:lnTo>
                  <a:pt x="982779" y="369518"/>
                </a:lnTo>
                <a:cubicBezTo>
                  <a:pt x="982702" y="369975"/>
                  <a:pt x="983121" y="370127"/>
                  <a:pt x="984036" y="369975"/>
                </a:cubicBezTo>
                <a:cubicBezTo>
                  <a:pt x="983731" y="370280"/>
                  <a:pt x="983579" y="370585"/>
                  <a:pt x="983579" y="370889"/>
                </a:cubicBezTo>
                <a:cubicBezTo>
                  <a:pt x="983731" y="371042"/>
                  <a:pt x="983807" y="371118"/>
                  <a:pt x="983807" y="371118"/>
                </a:cubicBezTo>
                <a:cubicBezTo>
                  <a:pt x="984112" y="370966"/>
                  <a:pt x="984493" y="370661"/>
                  <a:pt x="984950" y="370204"/>
                </a:cubicBezTo>
                <a:cubicBezTo>
                  <a:pt x="984645" y="370051"/>
                  <a:pt x="984341" y="369975"/>
                  <a:pt x="984036" y="369975"/>
                </a:cubicBezTo>
                <a:close/>
                <a:moveTo>
                  <a:pt x="1947737" y="368375"/>
                </a:moveTo>
                <a:cubicBezTo>
                  <a:pt x="1946670" y="368375"/>
                  <a:pt x="1946061" y="368451"/>
                  <a:pt x="1945909" y="368603"/>
                </a:cubicBezTo>
                <a:cubicBezTo>
                  <a:pt x="1945756" y="368603"/>
                  <a:pt x="1945451" y="369061"/>
                  <a:pt x="1944994" y="369975"/>
                </a:cubicBezTo>
                <a:cubicBezTo>
                  <a:pt x="1945604" y="369518"/>
                  <a:pt x="1946518" y="368984"/>
                  <a:pt x="1947737" y="368375"/>
                </a:cubicBezTo>
                <a:close/>
                <a:moveTo>
                  <a:pt x="1872985" y="368375"/>
                </a:moveTo>
                <a:lnTo>
                  <a:pt x="1872405" y="369342"/>
                </a:lnTo>
                <a:lnTo>
                  <a:pt x="1873671" y="369975"/>
                </a:lnTo>
                <a:cubicBezTo>
                  <a:pt x="1873671" y="369823"/>
                  <a:pt x="1873709" y="369746"/>
                  <a:pt x="1873785" y="369746"/>
                </a:cubicBezTo>
                <a:cubicBezTo>
                  <a:pt x="1873861" y="369746"/>
                  <a:pt x="1873899" y="369670"/>
                  <a:pt x="1873899" y="369518"/>
                </a:cubicBezTo>
                <a:cubicBezTo>
                  <a:pt x="1873595" y="369365"/>
                  <a:pt x="1873442" y="369213"/>
                  <a:pt x="1873442" y="369061"/>
                </a:cubicBezTo>
                <a:cubicBezTo>
                  <a:pt x="1873442" y="368908"/>
                  <a:pt x="1873290" y="368680"/>
                  <a:pt x="1872985" y="368375"/>
                </a:cubicBezTo>
                <a:close/>
                <a:moveTo>
                  <a:pt x="1778192" y="368375"/>
                </a:moveTo>
                <a:cubicBezTo>
                  <a:pt x="1778040" y="368375"/>
                  <a:pt x="1777964" y="368451"/>
                  <a:pt x="1777964" y="368603"/>
                </a:cubicBezTo>
                <a:cubicBezTo>
                  <a:pt x="1777659" y="368908"/>
                  <a:pt x="1777506" y="369061"/>
                  <a:pt x="1777506" y="369061"/>
                </a:cubicBezTo>
                <a:cubicBezTo>
                  <a:pt x="1777811" y="369365"/>
                  <a:pt x="1778269" y="369670"/>
                  <a:pt x="1778878" y="369975"/>
                </a:cubicBezTo>
                <a:cubicBezTo>
                  <a:pt x="1779183" y="369823"/>
                  <a:pt x="1779373" y="369708"/>
                  <a:pt x="1779450" y="369632"/>
                </a:cubicBezTo>
                <a:lnTo>
                  <a:pt x="1779723" y="369468"/>
                </a:lnTo>
                <a:close/>
                <a:moveTo>
                  <a:pt x="1487108" y="368375"/>
                </a:moveTo>
                <a:cubicBezTo>
                  <a:pt x="1486651" y="368680"/>
                  <a:pt x="1486194" y="368908"/>
                  <a:pt x="1485737" y="369061"/>
                </a:cubicBezTo>
                <a:cubicBezTo>
                  <a:pt x="1485280" y="369213"/>
                  <a:pt x="1484899" y="369518"/>
                  <a:pt x="1484594" y="369975"/>
                </a:cubicBezTo>
                <a:cubicBezTo>
                  <a:pt x="1485356" y="370280"/>
                  <a:pt x="1485927" y="370242"/>
                  <a:pt x="1486308" y="369861"/>
                </a:cubicBezTo>
                <a:cubicBezTo>
                  <a:pt x="1486689" y="369480"/>
                  <a:pt x="1487185" y="369137"/>
                  <a:pt x="1487794" y="368832"/>
                </a:cubicBezTo>
                <a:cubicBezTo>
                  <a:pt x="1487642" y="369137"/>
                  <a:pt x="1487565" y="369518"/>
                  <a:pt x="1487565" y="369975"/>
                </a:cubicBezTo>
                <a:lnTo>
                  <a:pt x="1488673" y="369052"/>
                </a:lnTo>
                <a:lnTo>
                  <a:pt x="1487794" y="368832"/>
                </a:lnTo>
                <a:cubicBezTo>
                  <a:pt x="1487489" y="368832"/>
                  <a:pt x="1487337" y="368756"/>
                  <a:pt x="1487337" y="368603"/>
                </a:cubicBezTo>
                <a:cubicBezTo>
                  <a:pt x="1487185" y="368603"/>
                  <a:pt x="1487108" y="368527"/>
                  <a:pt x="1487108" y="368375"/>
                </a:cubicBezTo>
                <a:close/>
                <a:moveTo>
                  <a:pt x="1385762" y="368375"/>
                </a:moveTo>
                <a:cubicBezTo>
                  <a:pt x="1384696" y="368375"/>
                  <a:pt x="1384086" y="368451"/>
                  <a:pt x="1383933" y="368603"/>
                </a:cubicBezTo>
                <a:cubicBezTo>
                  <a:pt x="1383781" y="368603"/>
                  <a:pt x="1383476" y="369061"/>
                  <a:pt x="1383019" y="369975"/>
                </a:cubicBezTo>
                <a:cubicBezTo>
                  <a:pt x="1383629" y="369518"/>
                  <a:pt x="1384543" y="368984"/>
                  <a:pt x="1385762" y="368375"/>
                </a:cubicBezTo>
                <a:close/>
                <a:moveTo>
                  <a:pt x="1311010" y="368375"/>
                </a:moveTo>
                <a:lnTo>
                  <a:pt x="1310430" y="369342"/>
                </a:lnTo>
                <a:lnTo>
                  <a:pt x="1311696" y="369975"/>
                </a:lnTo>
                <a:cubicBezTo>
                  <a:pt x="1311696" y="369823"/>
                  <a:pt x="1311734" y="369746"/>
                  <a:pt x="1311810" y="369746"/>
                </a:cubicBezTo>
                <a:cubicBezTo>
                  <a:pt x="1311886" y="369746"/>
                  <a:pt x="1311924" y="369670"/>
                  <a:pt x="1311924" y="369518"/>
                </a:cubicBezTo>
                <a:cubicBezTo>
                  <a:pt x="1311620" y="369365"/>
                  <a:pt x="1311467" y="369213"/>
                  <a:pt x="1311467" y="369061"/>
                </a:cubicBezTo>
                <a:cubicBezTo>
                  <a:pt x="1311467" y="368908"/>
                  <a:pt x="1311315" y="368680"/>
                  <a:pt x="1311010" y="368375"/>
                </a:cubicBezTo>
                <a:close/>
                <a:moveTo>
                  <a:pt x="1110147" y="368375"/>
                </a:moveTo>
                <a:lnTo>
                  <a:pt x="1109994" y="369289"/>
                </a:lnTo>
                <a:cubicBezTo>
                  <a:pt x="1110299" y="368984"/>
                  <a:pt x="1110490" y="368756"/>
                  <a:pt x="1110566" y="368603"/>
                </a:cubicBezTo>
                <a:lnTo>
                  <a:pt x="1110680" y="368375"/>
                </a:lnTo>
                <a:close/>
                <a:moveTo>
                  <a:pt x="1062446" y="368375"/>
                </a:moveTo>
                <a:lnTo>
                  <a:pt x="1062674" y="368603"/>
                </a:lnTo>
                <a:lnTo>
                  <a:pt x="1062827" y="368375"/>
                </a:lnTo>
                <a:close/>
                <a:moveTo>
                  <a:pt x="1032271" y="368375"/>
                </a:moveTo>
                <a:cubicBezTo>
                  <a:pt x="1031966" y="368527"/>
                  <a:pt x="1031432" y="369213"/>
                  <a:pt x="1030670" y="370432"/>
                </a:cubicBezTo>
                <a:cubicBezTo>
                  <a:pt x="1031432" y="370127"/>
                  <a:pt x="1032004" y="369861"/>
                  <a:pt x="1032385" y="369632"/>
                </a:cubicBezTo>
                <a:cubicBezTo>
                  <a:pt x="1032766" y="369403"/>
                  <a:pt x="1033261" y="369137"/>
                  <a:pt x="1033871" y="368832"/>
                </a:cubicBezTo>
                <a:cubicBezTo>
                  <a:pt x="1033109" y="368375"/>
                  <a:pt x="1032575" y="368222"/>
                  <a:pt x="1032271" y="368375"/>
                </a:cubicBezTo>
                <a:close/>
                <a:moveTo>
                  <a:pt x="696533" y="368375"/>
                </a:moveTo>
                <a:cubicBezTo>
                  <a:pt x="696076" y="368680"/>
                  <a:pt x="695619" y="368908"/>
                  <a:pt x="695162" y="369061"/>
                </a:cubicBezTo>
                <a:cubicBezTo>
                  <a:pt x="694705" y="369213"/>
                  <a:pt x="694324" y="369518"/>
                  <a:pt x="694019" y="369975"/>
                </a:cubicBezTo>
                <a:cubicBezTo>
                  <a:pt x="694781" y="370280"/>
                  <a:pt x="695352" y="370242"/>
                  <a:pt x="695733" y="369861"/>
                </a:cubicBezTo>
                <a:cubicBezTo>
                  <a:pt x="696114" y="369480"/>
                  <a:pt x="696610" y="369137"/>
                  <a:pt x="697219" y="368832"/>
                </a:cubicBezTo>
                <a:cubicBezTo>
                  <a:pt x="697067" y="369137"/>
                  <a:pt x="696991" y="369518"/>
                  <a:pt x="696991" y="369975"/>
                </a:cubicBezTo>
                <a:lnTo>
                  <a:pt x="698098" y="369052"/>
                </a:lnTo>
                <a:lnTo>
                  <a:pt x="697219" y="368832"/>
                </a:lnTo>
                <a:cubicBezTo>
                  <a:pt x="696914" y="368832"/>
                  <a:pt x="696762" y="368756"/>
                  <a:pt x="696762" y="368603"/>
                </a:cubicBezTo>
                <a:cubicBezTo>
                  <a:pt x="696610" y="368603"/>
                  <a:pt x="696533" y="368527"/>
                  <a:pt x="696533" y="368375"/>
                </a:cubicBezTo>
                <a:close/>
                <a:moveTo>
                  <a:pt x="644717" y="368375"/>
                </a:moveTo>
                <a:cubicBezTo>
                  <a:pt x="644565" y="368375"/>
                  <a:pt x="644489" y="368451"/>
                  <a:pt x="644489" y="368603"/>
                </a:cubicBezTo>
                <a:cubicBezTo>
                  <a:pt x="644184" y="368908"/>
                  <a:pt x="644032" y="369061"/>
                  <a:pt x="644032" y="369061"/>
                </a:cubicBezTo>
                <a:cubicBezTo>
                  <a:pt x="644336" y="369365"/>
                  <a:pt x="644793" y="369670"/>
                  <a:pt x="645403" y="369975"/>
                </a:cubicBezTo>
                <a:cubicBezTo>
                  <a:pt x="645708" y="369823"/>
                  <a:pt x="645898" y="369708"/>
                  <a:pt x="645975" y="369632"/>
                </a:cubicBezTo>
                <a:lnTo>
                  <a:pt x="646248" y="369468"/>
                </a:lnTo>
                <a:close/>
                <a:moveTo>
                  <a:pt x="452312" y="368375"/>
                </a:moveTo>
                <a:cubicBezTo>
                  <a:pt x="451246" y="368375"/>
                  <a:pt x="450636" y="368451"/>
                  <a:pt x="450484" y="368603"/>
                </a:cubicBezTo>
                <a:cubicBezTo>
                  <a:pt x="450331" y="368603"/>
                  <a:pt x="450026" y="369061"/>
                  <a:pt x="449569" y="369975"/>
                </a:cubicBezTo>
                <a:cubicBezTo>
                  <a:pt x="450179" y="369518"/>
                  <a:pt x="451093" y="368984"/>
                  <a:pt x="452312" y="368375"/>
                </a:cubicBezTo>
                <a:close/>
                <a:moveTo>
                  <a:pt x="377560" y="368375"/>
                </a:moveTo>
                <a:lnTo>
                  <a:pt x="376980" y="369342"/>
                </a:lnTo>
                <a:lnTo>
                  <a:pt x="378246" y="369975"/>
                </a:lnTo>
                <a:cubicBezTo>
                  <a:pt x="378246" y="369823"/>
                  <a:pt x="378284" y="369746"/>
                  <a:pt x="378360" y="369746"/>
                </a:cubicBezTo>
                <a:cubicBezTo>
                  <a:pt x="378436" y="369746"/>
                  <a:pt x="378475" y="369670"/>
                  <a:pt x="378475" y="369518"/>
                </a:cubicBezTo>
                <a:cubicBezTo>
                  <a:pt x="378170" y="369365"/>
                  <a:pt x="378017" y="369213"/>
                  <a:pt x="378017" y="369061"/>
                </a:cubicBezTo>
                <a:cubicBezTo>
                  <a:pt x="378017" y="368908"/>
                  <a:pt x="377865" y="368680"/>
                  <a:pt x="377560" y="368375"/>
                </a:cubicBezTo>
                <a:close/>
                <a:moveTo>
                  <a:pt x="250992" y="368260"/>
                </a:moveTo>
                <a:cubicBezTo>
                  <a:pt x="250839" y="368337"/>
                  <a:pt x="250382" y="368984"/>
                  <a:pt x="249620" y="370204"/>
                </a:cubicBezTo>
                <a:cubicBezTo>
                  <a:pt x="250230" y="369899"/>
                  <a:pt x="250763" y="369708"/>
                  <a:pt x="251220" y="369632"/>
                </a:cubicBezTo>
                <a:cubicBezTo>
                  <a:pt x="251678" y="369556"/>
                  <a:pt x="252059" y="369213"/>
                  <a:pt x="252363" y="368603"/>
                </a:cubicBezTo>
                <a:cubicBezTo>
                  <a:pt x="251602" y="368299"/>
                  <a:pt x="251144" y="368184"/>
                  <a:pt x="250992" y="368260"/>
                </a:cubicBezTo>
                <a:close/>
                <a:moveTo>
                  <a:pt x="1938365" y="367918"/>
                </a:moveTo>
                <a:cubicBezTo>
                  <a:pt x="1938060" y="368832"/>
                  <a:pt x="1937907" y="369442"/>
                  <a:pt x="1937907" y="369746"/>
                </a:cubicBezTo>
                <a:lnTo>
                  <a:pt x="1938365" y="369746"/>
                </a:lnTo>
                <a:cubicBezTo>
                  <a:pt x="1938365" y="369442"/>
                  <a:pt x="1938517" y="368832"/>
                  <a:pt x="1938822" y="367918"/>
                </a:cubicBezTo>
                <a:close/>
                <a:moveTo>
                  <a:pt x="1782307" y="367918"/>
                </a:moveTo>
                <a:cubicBezTo>
                  <a:pt x="1782002" y="368527"/>
                  <a:pt x="1781545" y="368984"/>
                  <a:pt x="1780936" y="369289"/>
                </a:cubicBezTo>
                <a:lnTo>
                  <a:pt x="1782993" y="369289"/>
                </a:lnTo>
                <a:cubicBezTo>
                  <a:pt x="1782840" y="368984"/>
                  <a:pt x="1782688" y="368756"/>
                  <a:pt x="1782536" y="368603"/>
                </a:cubicBezTo>
                <a:cubicBezTo>
                  <a:pt x="1782383" y="368451"/>
                  <a:pt x="1782307" y="368222"/>
                  <a:pt x="1782307" y="367918"/>
                </a:cubicBezTo>
                <a:close/>
                <a:moveTo>
                  <a:pt x="1376390" y="367918"/>
                </a:moveTo>
                <a:cubicBezTo>
                  <a:pt x="1376085" y="368832"/>
                  <a:pt x="1375932" y="369442"/>
                  <a:pt x="1375932" y="369746"/>
                </a:cubicBezTo>
                <a:lnTo>
                  <a:pt x="1376390" y="369746"/>
                </a:lnTo>
                <a:cubicBezTo>
                  <a:pt x="1376390" y="369442"/>
                  <a:pt x="1376542" y="368832"/>
                  <a:pt x="1376847" y="367918"/>
                </a:cubicBezTo>
                <a:close/>
                <a:moveTo>
                  <a:pt x="648832" y="367918"/>
                </a:moveTo>
                <a:cubicBezTo>
                  <a:pt x="648527" y="368527"/>
                  <a:pt x="648070" y="368984"/>
                  <a:pt x="647461" y="369289"/>
                </a:cubicBezTo>
                <a:lnTo>
                  <a:pt x="649518" y="369289"/>
                </a:lnTo>
                <a:cubicBezTo>
                  <a:pt x="649365" y="368984"/>
                  <a:pt x="649213" y="368756"/>
                  <a:pt x="649061" y="368603"/>
                </a:cubicBezTo>
                <a:cubicBezTo>
                  <a:pt x="648908" y="368451"/>
                  <a:pt x="648832" y="368222"/>
                  <a:pt x="648832" y="367918"/>
                </a:cubicBezTo>
                <a:close/>
                <a:moveTo>
                  <a:pt x="442940" y="367918"/>
                </a:moveTo>
                <a:cubicBezTo>
                  <a:pt x="442635" y="368832"/>
                  <a:pt x="442483" y="369442"/>
                  <a:pt x="442483" y="369746"/>
                </a:cubicBezTo>
                <a:lnTo>
                  <a:pt x="442940" y="369746"/>
                </a:lnTo>
                <a:cubicBezTo>
                  <a:pt x="442940" y="369442"/>
                  <a:pt x="443092" y="368832"/>
                  <a:pt x="443397" y="367918"/>
                </a:cubicBezTo>
                <a:close/>
                <a:moveTo>
                  <a:pt x="1908190" y="367689"/>
                </a:moveTo>
                <a:cubicBezTo>
                  <a:pt x="1908190" y="367841"/>
                  <a:pt x="1908151" y="367918"/>
                  <a:pt x="1908075" y="367918"/>
                </a:cubicBezTo>
                <a:cubicBezTo>
                  <a:pt x="1907999" y="367918"/>
                  <a:pt x="1907961" y="367994"/>
                  <a:pt x="1907961" y="368146"/>
                </a:cubicBezTo>
                <a:lnTo>
                  <a:pt x="1907961" y="368375"/>
                </a:lnTo>
                <a:cubicBezTo>
                  <a:pt x="1907961" y="368527"/>
                  <a:pt x="1908037" y="368603"/>
                  <a:pt x="1908190" y="368603"/>
                </a:cubicBezTo>
                <a:cubicBezTo>
                  <a:pt x="1908190" y="368451"/>
                  <a:pt x="1908228" y="368299"/>
                  <a:pt x="1908304" y="368146"/>
                </a:cubicBezTo>
                <a:cubicBezTo>
                  <a:pt x="1908380" y="367994"/>
                  <a:pt x="1908418" y="367841"/>
                  <a:pt x="1908418" y="367689"/>
                </a:cubicBezTo>
                <a:close/>
                <a:moveTo>
                  <a:pt x="1698754" y="367689"/>
                </a:moveTo>
                <a:lnTo>
                  <a:pt x="1699097" y="368375"/>
                </a:lnTo>
                <a:cubicBezTo>
                  <a:pt x="1699402" y="368070"/>
                  <a:pt x="1699554" y="367841"/>
                  <a:pt x="1699554" y="367689"/>
                </a:cubicBezTo>
                <a:close/>
                <a:moveTo>
                  <a:pt x="1598208" y="367689"/>
                </a:moveTo>
                <a:lnTo>
                  <a:pt x="1598436" y="367918"/>
                </a:lnTo>
                <a:cubicBezTo>
                  <a:pt x="1598589" y="367918"/>
                  <a:pt x="1598665" y="367841"/>
                  <a:pt x="1598665" y="367689"/>
                </a:cubicBezTo>
                <a:lnTo>
                  <a:pt x="1598436" y="367689"/>
                </a:lnTo>
                <a:close/>
                <a:moveTo>
                  <a:pt x="1558660" y="367689"/>
                </a:moveTo>
                <a:lnTo>
                  <a:pt x="1558660" y="367918"/>
                </a:lnTo>
                <a:lnTo>
                  <a:pt x="1559346" y="367918"/>
                </a:lnTo>
                <a:lnTo>
                  <a:pt x="1559346" y="367689"/>
                </a:lnTo>
                <a:close/>
                <a:moveTo>
                  <a:pt x="1488937" y="367689"/>
                </a:moveTo>
                <a:cubicBezTo>
                  <a:pt x="1488785" y="367994"/>
                  <a:pt x="1488747" y="368222"/>
                  <a:pt x="1488823" y="368375"/>
                </a:cubicBezTo>
                <a:lnTo>
                  <a:pt x="1488716" y="369016"/>
                </a:lnTo>
                <a:lnTo>
                  <a:pt x="1488937" y="368832"/>
                </a:lnTo>
                <a:cubicBezTo>
                  <a:pt x="1489394" y="368832"/>
                  <a:pt x="1489852" y="368756"/>
                  <a:pt x="1490309" y="368603"/>
                </a:cubicBezTo>
                <a:cubicBezTo>
                  <a:pt x="1490156" y="367994"/>
                  <a:pt x="1490004" y="367689"/>
                  <a:pt x="1489852" y="367689"/>
                </a:cubicBezTo>
                <a:close/>
                <a:moveTo>
                  <a:pt x="1436283" y="367689"/>
                </a:moveTo>
                <a:lnTo>
                  <a:pt x="1436283" y="367918"/>
                </a:lnTo>
                <a:cubicBezTo>
                  <a:pt x="1436435" y="367918"/>
                  <a:pt x="1436511" y="367841"/>
                  <a:pt x="1436511" y="367689"/>
                </a:cubicBezTo>
                <a:close/>
                <a:moveTo>
                  <a:pt x="1346215" y="367689"/>
                </a:moveTo>
                <a:cubicBezTo>
                  <a:pt x="1346215" y="367841"/>
                  <a:pt x="1346176" y="367918"/>
                  <a:pt x="1346100" y="367918"/>
                </a:cubicBezTo>
                <a:cubicBezTo>
                  <a:pt x="1346024" y="367918"/>
                  <a:pt x="1345986" y="367994"/>
                  <a:pt x="1345986" y="368146"/>
                </a:cubicBezTo>
                <a:lnTo>
                  <a:pt x="1345986" y="368375"/>
                </a:lnTo>
                <a:cubicBezTo>
                  <a:pt x="1345986" y="368527"/>
                  <a:pt x="1346062" y="368603"/>
                  <a:pt x="1346215" y="368603"/>
                </a:cubicBezTo>
                <a:cubicBezTo>
                  <a:pt x="1346215" y="368451"/>
                  <a:pt x="1346253" y="368299"/>
                  <a:pt x="1346329" y="368146"/>
                </a:cubicBezTo>
                <a:cubicBezTo>
                  <a:pt x="1346405" y="367994"/>
                  <a:pt x="1346443" y="367841"/>
                  <a:pt x="1346443" y="367689"/>
                </a:cubicBezTo>
                <a:close/>
                <a:moveTo>
                  <a:pt x="1108851" y="367689"/>
                </a:moveTo>
                <a:cubicBezTo>
                  <a:pt x="1108699" y="367841"/>
                  <a:pt x="1108623" y="367918"/>
                  <a:pt x="1108623" y="367918"/>
                </a:cubicBezTo>
                <a:cubicBezTo>
                  <a:pt x="1108470" y="368222"/>
                  <a:pt x="1108394" y="368451"/>
                  <a:pt x="1108394" y="368603"/>
                </a:cubicBezTo>
                <a:cubicBezTo>
                  <a:pt x="1108394" y="368756"/>
                  <a:pt x="1108318" y="368908"/>
                  <a:pt x="1108166" y="369061"/>
                </a:cubicBezTo>
                <a:lnTo>
                  <a:pt x="1108623" y="369061"/>
                </a:lnTo>
                <a:cubicBezTo>
                  <a:pt x="1108623" y="368603"/>
                  <a:pt x="1108699" y="368146"/>
                  <a:pt x="1108851" y="367689"/>
                </a:cubicBezTo>
                <a:close/>
                <a:moveTo>
                  <a:pt x="1047358" y="367689"/>
                </a:moveTo>
                <a:cubicBezTo>
                  <a:pt x="1047510" y="367689"/>
                  <a:pt x="1047663" y="367765"/>
                  <a:pt x="1047815" y="367918"/>
                </a:cubicBezTo>
                <a:lnTo>
                  <a:pt x="1047815" y="367689"/>
                </a:lnTo>
                <a:cubicBezTo>
                  <a:pt x="1047663" y="367689"/>
                  <a:pt x="1047587" y="367689"/>
                  <a:pt x="1047587" y="367689"/>
                </a:cubicBezTo>
                <a:close/>
                <a:moveTo>
                  <a:pt x="989294" y="367689"/>
                </a:moveTo>
                <a:lnTo>
                  <a:pt x="989522" y="367918"/>
                </a:lnTo>
                <a:lnTo>
                  <a:pt x="989522" y="367689"/>
                </a:lnTo>
                <a:close/>
                <a:moveTo>
                  <a:pt x="768085" y="367689"/>
                </a:moveTo>
                <a:lnTo>
                  <a:pt x="768085" y="367918"/>
                </a:lnTo>
                <a:lnTo>
                  <a:pt x="768771" y="367918"/>
                </a:lnTo>
                <a:lnTo>
                  <a:pt x="768771" y="367689"/>
                </a:lnTo>
                <a:close/>
                <a:moveTo>
                  <a:pt x="698362" y="367689"/>
                </a:moveTo>
                <a:cubicBezTo>
                  <a:pt x="698210" y="367994"/>
                  <a:pt x="698172" y="368222"/>
                  <a:pt x="698248" y="368375"/>
                </a:cubicBezTo>
                <a:lnTo>
                  <a:pt x="698141" y="369016"/>
                </a:lnTo>
                <a:lnTo>
                  <a:pt x="698362" y="368832"/>
                </a:lnTo>
                <a:cubicBezTo>
                  <a:pt x="698819" y="368832"/>
                  <a:pt x="699277" y="368756"/>
                  <a:pt x="699734" y="368603"/>
                </a:cubicBezTo>
                <a:cubicBezTo>
                  <a:pt x="699581" y="367994"/>
                  <a:pt x="699429" y="367689"/>
                  <a:pt x="699277" y="367689"/>
                </a:cubicBezTo>
                <a:close/>
                <a:moveTo>
                  <a:pt x="565279" y="367689"/>
                </a:moveTo>
                <a:lnTo>
                  <a:pt x="565622" y="368375"/>
                </a:lnTo>
                <a:cubicBezTo>
                  <a:pt x="565926" y="368070"/>
                  <a:pt x="566079" y="367841"/>
                  <a:pt x="566079" y="367689"/>
                </a:cubicBezTo>
                <a:close/>
                <a:moveTo>
                  <a:pt x="412764" y="367689"/>
                </a:moveTo>
                <a:cubicBezTo>
                  <a:pt x="412764" y="367841"/>
                  <a:pt x="412727" y="367918"/>
                  <a:pt x="412650" y="367918"/>
                </a:cubicBezTo>
                <a:cubicBezTo>
                  <a:pt x="412574" y="367918"/>
                  <a:pt x="412536" y="367994"/>
                  <a:pt x="412536" y="368146"/>
                </a:cubicBezTo>
                <a:lnTo>
                  <a:pt x="412536" y="368375"/>
                </a:lnTo>
                <a:cubicBezTo>
                  <a:pt x="412536" y="368527"/>
                  <a:pt x="412612" y="368603"/>
                  <a:pt x="412764" y="368603"/>
                </a:cubicBezTo>
                <a:cubicBezTo>
                  <a:pt x="412764" y="368451"/>
                  <a:pt x="412803" y="368299"/>
                  <a:pt x="412879" y="368146"/>
                </a:cubicBezTo>
                <a:cubicBezTo>
                  <a:pt x="412955" y="367994"/>
                  <a:pt x="412993" y="367841"/>
                  <a:pt x="412993" y="367689"/>
                </a:cubicBezTo>
                <a:close/>
                <a:moveTo>
                  <a:pt x="174278" y="367689"/>
                </a:moveTo>
                <a:lnTo>
                  <a:pt x="174792" y="368375"/>
                </a:lnTo>
                <a:cubicBezTo>
                  <a:pt x="174944" y="368070"/>
                  <a:pt x="175097" y="367841"/>
                  <a:pt x="175249" y="367689"/>
                </a:cubicBezTo>
                <a:close/>
                <a:moveTo>
                  <a:pt x="163133" y="367689"/>
                </a:moveTo>
                <a:lnTo>
                  <a:pt x="163133" y="367918"/>
                </a:lnTo>
                <a:lnTo>
                  <a:pt x="163362" y="367918"/>
                </a:lnTo>
                <a:close/>
                <a:moveTo>
                  <a:pt x="26583" y="367689"/>
                </a:moveTo>
                <a:lnTo>
                  <a:pt x="26811" y="367918"/>
                </a:lnTo>
                <a:cubicBezTo>
                  <a:pt x="26964" y="367918"/>
                  <a:pt x="27040" y="367841"/>
                  <a:pt x="27040" y="367689"/>
                </a:cubicBezTo>
                <a:lnTo>
                  <a:pt x="26811" y="367689"/>
                </a:lnTo>
                <a:close/>
                <a:moveTo>
                  <a:pt x="1596836" y="367460"/>
                </a:moveTo>
                <a:cubicBezTo>
                  <a:pt x="1596227" y="368070"/>
                  <a:pt x="1595846" y="368375"/>
                  <a:pt x="1595693" y="368375"/>
                </a:cubicBezTo>
                <a:cubicBezTo>
                  <a:pt x="1595846" y="368527"/>
                  <a:pt x="1596151" y="368603"/>
                  <a:pt x="1596608" y="368603"/>
                </a:cubicBezTo>
                <a:cubicBezTo>
                  <a:pt x="1596608" y="368451"/>
                  <a:pt x="1596646" y="368299"/>
                  <a:pt x="1596722" y="368146"/>
                </a:cubicBezTo>
                <a:cubicBezTo>
                  <a:pt x="1596798" y="367994"/>
                  <a:pt x="1596836" y="367765"/>
                  <a:pt x="1596836" y="367460"/>
                </a:cubicBezTo>
                <a:close/>
                <a:moveTo>
                  <a:pt x="1106794" y="367460"/>
                </a:moveTo>
                <a:cubicBezTo>
                  <a:pt x="1106489" y="367765"/>
                  <a:pt x="1106299" y="367918"/>
                  <a:pt x="1106223" y="367918"/>
                </a:cubicBezTo>
                <a:cubicBezTo>
                  <a:pt x="1106146" y="367918"/>
                  <a:pt x="1106032" y="368070"/>
                  <a:pt x="1105880" y="368375"/>
                </a:cubicBezTo>
                <a:cubicBezTo>
                  <a:pt x="1105423" y="368832"/>
                  <a:pt x="1105118" y="369289"/>
                  <a:pt x="1104965" y="369746"/>
                </a:cubicBezTo>
                <a:cubicBezTo>
                  <a:pt x="1105727" y="369442"/>
                  <a:pt x="1106261" y="369175"/>
                  <a:pt x="1106565" y="368946"/>
                </a:cubicBezTo>
                <a:cubicBezTo>
                  <a:pt x="1106870" y="368718"/>
                  <a:pt x="1106946" y="368222"/>
                  <a:pt x="1106794" y="367460"/>
                </a:cubicBezTo>
                <a:close/>
                <a:moveTo>
                  <a:pt x="1043243" y="367460"/>
                </a:moveTo>
                <a:lnTo>
                  <a:pt x="1042786" y="367918"/>
                </a:lnTo>
                <a:cubicBezTo>
                  <a:pt x="1042786" y="368222"/>
                  <a:pt x="1043091" y="368527"/>
                  <a:pt x="1043700" y="368832"/>
                </a:cubicBezTo>
                <a:cubicBezTo>
                  <a:pt x="1043700" y="368680"/>
                  <a:pt x="1043777" y="368527"/>
                  <a:pt x="1043929" y="368375"/>
                </a:cubicBezTo>
                <a:cubicBezTo>
                  <a:pt x="1043777" y="368070"/>
                  <a:pt x="1043548" y="367765"/>
                  <a:pt x="1043243" y="367460"/>
                </a:cubicBezTo>
                <a:close/>
                <a:moveTo>
                  <a:pt x="995237" y="367460"/>
                </a:moveTo>
                <a:cubicBezTo>
                  <a:pt x="994932" y="367613"/>
                  <a:pt x="994666" y="367651"/>
                  <a:pt x="994437" y="367575"/>
                </a:cubicBezTo>
                <a:cubicBezTo>
                  <a:pt x="994209" y="367498"/>
                  <a:pt x="994018" y="367537"/>
                  <a:pt x="993866" y="367689"/>
                </a:cubicBezTo>
                <a:cubicBezTo>
                  <a:pt x="992951" y="368603"/>
                  <a:pt x="992875" y="369289"/>
                  <a:pt x="993637" y="369746"/>
                </a:cubicBezTo>
                <a:cubicBezTo>
                  <a:pt x="993942" y="369442"/>
                  <a:pt x="994209" y="369213"/>
                  <a:pt x="994437" y="369061"/>
                </a:cubicBezTo>
                <a:cubicBezTo>
                  <a:pt x="994666" y="368908"/>
                  <a:pt x="994932" y="368680"/>
                  <a:pt x="995237" y="368375"/>
                </a:cubicBezTo>
                <a:cubicBezTo>
                  <a:pt x="995390" y="367918"/>
                  <a:pt x="995390" y="367613"/>
                  <a:pt x="995237" y="367460"/>
                </a:cubicBezTo>
                <a:close/>
                <a:moveTo>
                  <a:pt x="298083" y="367460"/>
                </a:moveTo>
                <a:cubicBezTo>
                  <a:pt x="297779" y="367918"/>
                  <a:pt x="297512" y="368299"/>
                  <a:pt x="297283" y="368603"/>
                </a:cubicBezTo>
                <a:cubicBezTo>
                  <a:pt x="297055" y="368908"/>
                  <a:pt x="296788" y="369365"/>
                  <a:pt x="296483" y="369975"/>
                </a:cubicBezTo>
                <a:cubicBezTo>
                  <a:pt x="297398" y="369365"/>
                  <a:pt x="298236" y="368984"/>
                  <a:pt x="298998" y="368832"/>
                </a:cubicBezTo>
                <a:cubicBezTo>
                  <a:pt x="298693" y="368527"/>
                  <a:pt x="298541" y="368299"/>
                  <a:pt x="298541" y="368146"/>
                </a:cubicBezTo>
                <a:cubicBezTo>
                  <a:pt x="298541" y="367994"/>
                  <a:pt x="298388" y="367765"/>
                  <a:pt x="298083" y="367460"/>
                </a:cubicBezTo>
                <a:close/>
                <a:moveTo>
                  <a:pt x="25211" y="367460"/>
                </a:moveTo>
                <a:cubicBezTo>
                  <a:pt x="24602" y="368070"/>
                  <a:pt x="24221" y="368375"/>
                  <a:pt x="24068" y="368375"/>
                </a:cubicBezTo>
                <a:cubicBezTo>
                  <a:pt x="24221" y="368527"/>
                  <a:pt x="24525" y="368603"/>
                  <a:pt x="24983" y="368603"/>
                </a:cubicBezTo>
                <a:cubicBezTo>
                  <a:pt x="24983" y="368451"/>
                  <a:pt x="25021" y="368299"/>
                  <a:pt x="25097" y="368146"/>
                </a:cubicBezTo>
                <a:cubicBezTo>
                  <a:pt x="25173" y="367994"/>
                  <a:pt x="25211" y="367765"/>
                  <a:pt x="25211" y="367460"/>
                </a:cubicBezTo>
                <a:close/>
                <a:moveTo>
                  <a:pt x="1871842" y="367232"/>
                </a:moveTo>
                <a:lnTo>
                  <a:pt x="1872071" y="367460"/>
                </a:lnTo>
                <a:lnTo>
                  <a:pt x="1872071" y="367232"/>
                </a:lnTo>
                <a:close/>
                <a:moveTo>
                  <a:pt x="1605523" y="367232"/>
                </a:moveTo>
                <a:cubicBezTo>
                  <a:pt x="1605218" y="367232"/>
                  <a:pt x="1605028" y="367270"/>
                  <a:pt x="1604952" y="367346"/>
                </a:cubicBezTo>
                <a:cubicBezTo>
                  <a:pt x="1604875" y="367422"/>
                  <a:pt x="1604761" y="367460"/>
                  <a:pt x="1604609" y="367460"/>
                </a:cubicBezTo>
                <a:cubicBezTo>
                  <a:pt x="1604456" y="368070"/>
                  <a:pt x="1604380" y="368641"/>
                  <a:pt x="1604380" y="369175"/>
                </a:cubicBezTo>
                <a:cubicBezTo>
                  <a:pt x="1604380" y="369708"/>
                  <a:pt x="1604304" y="370356"/>
                  <a:pt x="1604152" y="371118"/>
                </a:cubicBezTo>
                <a:cubicBezTo>
                  <a:pt x="1604761" y="370508"/>
                  <a:pt x="1605294" y="370013"/>
                  <a:pt x="1605752" y="369632"/>
                </a:cubicBezTo>
                <a:cubicBezTo>
                  <a:pt x="1606209" y="369251"/>
                  <a:pt x="1606666" y="368908"/>
                  <a:pt x="1607123" y="368603"/>
                </a:cubicBezTo>
                <a:cubicBezTo>
                  <a:pt x="1606666" y="367994"/>
                  <a:pt x="1606133" y="367537"/>
                  <a:pt x="1605523" y="367232"/>
                </a:cubicBezTo>
                <a:close/>
                <a:moveTo>
                  <a:pt x="1517741" y="367232"/>
                </a:moveTo>
                <a:cubicBezTo>
                  <a:pt x="1517436" y="367384"/>
                  <a:pt x="1517055" y="367460"/>
                  <a:pt x="1516598" y="367460"/>
                </a:cubicBezTo>
                <a:cubicBezTo>
                  <a:pt x="1516140" y="367460"/>
                  <a:pt x="1515760" y="367537"/>
                  <a:pt x="1515455" y="367689"/>
                </a:cubicBezTo>
                <a:cubicBezTo>
                  <a:pt x="1515607" y="369061"/>
                  <a:pt x="1516293" y="369289"/>
                  <a:pt x="1517512" y="368375"/>
                </a:cubicBezTo>
                <a:cubicBezTo>
                  <a:pt x="1517665" y="368070"/>
                  <a:pt x="1517741" y="367689"/>
                  <a:pt x="1517741" y="367232"/>
                </a:cubicBezTo>
                <a:close/>
                <a:moveTo>
                  <a:pt x="1437883" y="367232"/>
                </a:moveTo>
                <a:cubicBezTo>
                  <a:pt x="1438340" y="367537"/>
                  <a:pt x="1438721" y="367803"/>
                  <a:pt x="1439026" y="368032"/>
                </a:cubicBezTo>
                <a:cubicBezTo>
                  <a:pt x="1439331" y="368260"/>
                  <a:pt x="1439636" y="368527"/>
                  <a:pt x="1439940" y="368832"/>
                </a:cubicBezTo>
                <a:cubicBezTo>
                  <a:pt x="1440093" y="368222"/>
                  <a:pt x="1440093" y="367727"/>
                  <a:pt x="1439940" y="367346"/>
                </a:cubicBezTo>
                <a:cubicBezTo>
                  <a:pt x="1439788" y="366965"/>
                  <a:pt x="1439102" y="366927"/>
                  <a:pt x="1437883" y="367232"/>
                </a:cubicBezTo>
                <a:close/>
                <a:moveTo>
                  <a:pt x="1433540" y="367232"/>
                </a:moveTo>
                <a:lnTo>
                  <a:pt x="1433540" y="369518"/>
                </a:lnTo>
                <a:cubicBezTo>
                  <a:pt x="1433844" y="369365"/>
                  <a:pt x="1434149" y="369251"/>
                  <a:pt x="1434454" y="369175"/>
                </a:cubicBezTo>
                <a:cubicBezTo>
                  <a:pt x="1434759" y="369099"/>
                  <a:pt x="1435216" y="368984"/>
                  <a:pt x="1435826" y="368832"/>
                </a:cubicBezTo>
                <a:cubicBezTo>
                  <a:pt x="1435369" y="368375"/>
                  <a:pt x="1434988" y="368070"/>
                  <a:pt x="1434683" y="367918"/>
                </a:cubicBezTo>
                <a:cubicBezTo>
                  <a:pt x="1434378" y="367765"/>
                  <a:pt x="1433997" y="367537"/>
                  <a:pt x="1433540" y="367232"/>
                </a:cubicBezTo>
                <a:close/>
                <a:moveTo>
                  <a:pt x="1309867" y="367232"/>
                </a:moveTo>
                <a:lnTo>
                  <a:pt x="1310096" y="367460"/>
                </a:lnTo>
                <a:lnTo>
                  <a:pt x="1310096" y="367232"/>
                </a:lnTo>
                <a:close/>
                <a:moveTo>
                  <a:pt x="1028613" y="367232"/>
                </a:moveTo>
                <a:cubicBezTo>
                  <a:pt x="1028003" y="367384"/>
                  <a:pt x="1027508" y="367460"/>
                  <a:pt x="1027127" y="367460"/>
                </a:cubicBezTo>
                <a:cubicBezTo>
                  <a:pt x="1026746" y="367460"/>
                  <a:pt x="1026327" y="367537"/>
                  <a:pt x="1025870" y="367689"/>
                </a:cubicBezTo>
                <a:cubicBezTo>
                  <a:pt x="1026479" y="367994"/>
                  <a:pt x="1026898" y="368146"/>
                  <a:pt x="1027127" y="368146"/>
                </a:cubicBezTo>
                <a:cubicBezTo>
                  <a:pt x="1027356" y="368146"/>
                  <a:pt x="1027851" y="367841"/>
                  <a:pt x="1028613" y="367232"/>
                </a:cubicBezTo>
                <a:close/>
                <a:moveTo>
                  <a:pt x="1000038" y="367232"/>
                </a:moveTo>
                <a:cubicBezTo>
                  <a:pt x="999733" y="368146"/>
                  <a:pt x="999581" y="368603"/>
                  <a:pt x="999581" y="368603"/>
                </a:cubicBezTo>
                <a:cubicBezTo>
                  <a:pt x="999885" y="368603"/>
                  <a:pt x="1000076" y="368641"/>
                  <a:pt x="1000152" y="368718"/>
                </a:cubicBezTo>
                <a:lnTo>
                  <a:pt x="1000481" y="368783"/>
                </a:lnTo>
                <a:lnTo>
                  <a:pt x="1000267" y="368032"/>
                </a:lnTo>
                <a:cubicBezTo>
                  <a:pt x="1000267" y="367803"/>
                  <a:pt x="1000190" y="367537"/>
                  <a:pt x="1000038" y="367232"/>
                </a:cubicBezTo>
                <a:close/>
                <a:moveTo>
                  <a:pt x="908141" y="367232"/>
                </a:moveTo>
                <a:lnTo>
                  <a:pt x="908141" y="367460"/>
                </a:lnTo>
                <a:lnTo>
                  <a:pt x="908598" y="367460"/>
                </a:lnTo>
                <a:lnTo>
                  <a:pt x="908598" y="367232"/>
                </a:lnTo>
                <a:close/>
                <a:moveTo>
                  <a:pt x="727166" y="367232"/>
                </a:moveTo>
                <a:cubicBezTo>
                  <a:pt x="726861" y="367384"/>
                  <a:pt x="726480" y="367460"/>
                  <a:pt x="726023" y="367460"/>
                </a:cubicBezTo>
                <a:cubicBezTo>
                  <a:pt x="725566" y="367460"/>
                  <a:pt x="725184" y="367537"/>
                  <a:pt x="724880" y="367689"/>
                </a:cubicBezTo>
                <a:cubicBezTo>
                  <a:pt x="725032" y="369061"/>
                  <a:pt x="725718" y="369289"/>
                  <a:pt x="726937" y="368375"/>
                </a:cubicBezTo>
                <a:cubicBezTo>
                  <a:pt x="727090" y="368070"/>
                  <a:pt x="727166" y="367689"/>
                  <a:pt x="727166" y="367232"/>
                </a:cubicBezTo>
                <a:close/>
                <a:moveTo>
                  <a:pt x="376417" y="367232"/>
                </a:moveTo>
                <a:lnTo>
                  <a:pt x="376646" y="367460"/>
                </a:lnTo>
                <a:lnTo>
                  <a:pt x="376646" y="367232"/>
                </a:lnTo>
                <a:close/>
                <a:moveTo>
                  <a:pt x="246877" y="367232"/>
                </a:moveTo>
                <a:cubicBezTo>
                  <a:pt x="246572" y="367384"/>
                  <a:pt x="246229" y="367460"/>
                  <a:pt x="245848" y="367460"/>
                </a:cubicBezTo>
                <a:cubicBezTo>
                  <a:pt x="245467" y="367460"/>
                  <a:pt x="245048" y="367537"/>
                  <a:pt x="244591" y="367689"/>
                </a:cubicBezTo>
                <a:cubicBezTo>
                  <a:pt x="244591" y="367841"/>
                  <a:pt x="244629" y="367918"/>
                  <a:pt x="244705" y="367918"/>
                </a:cubicBezTo>
                <a:cubicBezTo>
                  <a:pt x="244782" y="367918"/>
                  <a:pt x="244743" y="368070"/>
                  <a:pt x="244591" y="368375"/>
                </a:cubicBezTo>
                <a:cubicBezTo>
                  <a:pt x="245658" y="368375"/>
                  <a:pt x="246496" y="368222"/>
                  <a:pt x="247106" y="367918"/>
                </a:cubicBezTo>
                <a:cubicBezTo>
                  <a:pt x="246953" y="367765"/>
                  <a:pt x="246877" y="367537"/>
                  <a:pt x="246877" y="367232"/>
                </a:cubicBezTo>
                <a:close/>
                <a:moveTo>
                  <a:pt x="166562" y="367232"/>
                </a:moveTo>
                <a:lnTo>
                  <a:pt x="166791" y="367460"/>
                </a:lnTo>
                <a:cubicBezTo>
                  <a:pt x="166791" y="367308"/>
                  <a:pt x="166867" y="367232"/>
                  <a:pt x="167019" y="367232"/>
                </a:cubicBezTo>
                <a:close/>
                <a:moveTo>
                  <a:pt x="33898" y="367232"/>
                </a:moveTo>
                <a:cubicBezTo>
                  <a:pt x="33593" y="367232"/>
                  <a:pt x="33403" y="367270"/>
                  <a:pt x="33327" y="367346"/>
                </a:cubicBezTo>
                <a:cubicBezTo>
                  <a:pt x="33250" y="367422"/>
                  <a:pt x="33136" y="367460"/>
                  <a:pt x="32984" y="367460"/>
                </a:cubicBezTo>
                <a:cubicBezTo>
                  <a:pt x="32831" y="368070"/>
                  <a:pt x="32755" y="368641"/>
                  <a:pt x="32755" y="369175"/>
                </a:cubicBezTo>
                <a:cubicBezTo>
                  <a:pt x="32755" y="369708"/>
                  <a:pt x="32679" y="370356"/>
                  <a:pt x="32526" y="371118"/>
                </a:cubicBezTo>
                <a:cubicBezTo>
                  <a:pt x="33136" y="370508"/>
                  <a:pt x="33669" y="370013"/>
                  <a:pt x="34127" y="369632"/>
                </a:cubicBezTo>
                <a:cubicBezTo>
                  <a:pt x="34584" y="369251"/>
                  <a:pt x="35041" y="368908"/>
                  <a:pt x="35498" y="368603"/>
                </a:cubicBezTo>
                <a:cubicBezTo>
                  <a:pt x="35041" y="367994"/>
                  <a:pt x="34508" y="367537"/>
                  <a:pt x="33898" y="367232"/>
                </a:cubicBezTo>
                <a:close/>
                <a:moveTo>
                  <a:pt x="141874" y="367117"/>
                </a:moveTo>
                <a:cubicBezTo>
                  <a:pt x="141721" y="367194"/>
                  <a:pt x="141493" y="367384"/>
                  <a:pt x="141188" y="367689"/>
                </a:cubicBezTo>
                <a:cubicBezTo>
                  <a:pt x="141493" y="368299"/>
                  <a:pt x="141797" y="368832"/>
                  <a:pt x="142102" y="369289"/>
                </a:cubicBezTo>
                <a:cubicBezTo>
                  <a:pt x="142407" y="369746"/>
                  <a:pt x="142712" y="370204"/>
                  <a:pt x="143016" y="370661"/>
                </a:cubicBezTo>
                <a:lnTo>
                  <a:pt x="143245" y="370432"/>
                </a:lnTo>
                <a:lnTo>
                  <a:pt x="143245" y="367460"/>
                </a:lnTo>
                <a:cubicBezTo>
                  <a:pt x="142483" y="367156"/>
                  <a:pt x="142026" y="367041"/>
                  <a:pt x="141874" y="367117"/>
                </a:cubicBezTo>
                <a:close/>
                <a:moveTo>
                  <a:pt x="1876643" y="367003"/>
                </a:moveTo>
                <a:cubicBezTo>
                  <a:pt x="1876338" y="367003"/>
                  <a:pt x="1876033" y="367041"/>
                  <a:pt x="1875728" y="367117"/>
                </a:cubicBezTo>
                <a:cubicBezTo>
                  <a:pt x="1875424" y="367194"/>
                  <a:pt x="1874966" y="367308"/>
                  <a:pt x="1874357" y="367460"/>
                </a:cubicBezTo>
                <a:cubicBezTo>
                  <a:pt x="1874661" y="367918"/>
                  <a:pt x="1874928" y="368260"/>
                  <a:pt x="1875157" y="368489"/>
                </a:cubicBezTo>
                <a:cubicBezTo>
                  <a:pt x="1875385" y="368718"/>
                  <a:pt x="1875576" y="368908"/>
                  <a:pt x="1875728" y="369061"/>
                </a:cubicBezTo>
                <a:cubicBezTo>
                  <a:pt x="1876033" y="369365"/>
                  <a:pt x="1876186" y="369708"/>
                  <a:pt x="1876186" y="370089"/>
                </a:cubicBezTo>
                <a:cubicBezTo>
                  <a:pt x="1876186" y="370470"/>
                  <a:pt x="1876414" y="370585"/>
                  <a:pt x="1876871" y="370432"/>
                </a:cubicBezTo>
                <a:cubicBezTo>
                  <a:pt x="1877024" y="370280"/>
                  <a:pt x="1877100" y="370204"/>
                  <a:pt x="1877100" y="370204"/>
                </a:cubicBezTo>
                <a:cubicBezTo>
                  <a:pt x="1877100" y="369746"/>
                  <a:pt x="1877062" y="369289"/>
                  <a:pt x="1876986" y="368832"/>
                </a:cubicBezTo>
                <a:cubicBezTo>
                  <a:pt x="1876909" y="368375"/>
                  <a:pt x="1876795" y="367765"/>
                  <a:pt x="1876643" y="367003"/>
                </a:cubicBezTo>
                <a:close/>
                <a:moveTo>
                  <a:pt x="1703669" y="367003"/>
                </a:moveTo>
                <a:cubicBezTo>
                  <a:pt x="1703669" y="367156"/>
                  <a:pt x="1703593" y="367308"/>
                  <a:pt x="1703440" y="367460"/>
                </a:cubicBezTo>
                <a:lnTo>
                  <a:pt x="1703669" y="367460"/>
                </a:lnTo>
                <a:lnTo>
                  <a:pt x="1703897" y="367232"/>
                </a:lnTo>
                <a:cubicBezTo>
                  <a:pt x="1703745" y="367232"/>
                  <a:pt x="1703669" y="367156"/>
                  <a:pt x="1703669" y="367003"/>
                </a:cubicBezTo>
                <a:close/>
                <a:moveTo>
                  <a:pt x="1665645" y="367003"/>
                </a:moveTo>
                <a:cubicBezTo>
                  <a:pt x="1665493" y="367308"/>
                  <a:pt x="1665416" y="367460"/>
                  <a:pt x="1665416" y="367460"/>
                </a:cubicBezTo>
                <a:cubicBezTo>
                  <a:pt x="1665873" y="367918"/>
                  <a:pt x="1666102" y="368222"/>
                  <a:pt x="1666102" y="368375"/>
                </a:cubicBezTo>
                <a:cubicBezTo>
                  <a:pt x="1666407" y="368070"/>
                  <a:pt x="1666559" y="367918"/>
                  <a:pt x="1666559" y="367918"/>
                </a:cubicBezTo>
                <a:lnTo>
                  <a:pt x="1666559" y="367689"/>
                </a:lnTo>
                <a:cubicBezTo>
                  <a:pt x="1666407" y="367537"/>
                  <a:pt x="1666254" y="367422"/>
                  <a:pt x="1666102" y="367346"/>
                </a:cubicBezTo>
                <a:cubicBezTo>
                  <a:pt x="1665950" y="367270"/>
                  <a:pt x="1665797" y="367156"/>
                  <a:pt x="1665645" y="367003"/>
                </a:cubicBezTo>
                <a:close/>
                <a:moveTo>
                  <a:pt x="1662216" y="367003"/>
                </a:moveTo>
                <a:cubicBezTo>
                  <a:pt x="1662216" y="367156"/>
                  <a:pt x="1662254" y="367270"/>
                  <a:pt x="1662330" y="367346"/>
                </a:cubicBezTo>
                <a:cubicBezTo>
                  <a:pt x="1662406" y="367422"/>
                  <a:pt x="1662444" y="367537"/>
                  <a:pt x="1662444" y="367689"/>
                </a:cubicBezTo>
                <a:lnTo>
                  <a:pt x="1662444" y="367003"/>
                </a:lnTo>
                <a:close/>
                <a:moveTo>
                  <a:pt x="1608723" y="367003"/>
                </a:moveTo>
                <a:lnTo>
                  <a:pt x="1608723" y="367918"/>
                </a:lnTo>
                <a:lnTo>
                  <a:pt x="1610324" y="367918"/>
                </a:lnTo>
                <a:cubicBezTo>
                  <a:pt x="1609867" y="367613"/>
                  <a:pt x="1609333" y="367308"/>
                  <a:pt x="1608723" y="367003"/>
                </a:cubicBezTo>
                <a:close/>
                <a:moveTo>
                  <a:pt x="1445656" y="367003"/>
                </a:moveTo>
                <a:lnTo>
                  <a:pt x="1444284" y="367689"/>
                </a:lnTo>
                <a:cubicBezTo>
                  <a:pt x="1444436" y="368299"/>
                  <a:pt x="1444741" y="368680"/>
                  <a:pt x="1445198" y="368832"/>
                </a:cubicBezTo>
                <a:cubicBezTo>
                  <a:pt x="1445351" y="368680"/>
                  <a:pt x="1445503" y="368489"/>
                  <a:pt x="1445656" y="368260"/>
                </a:cubicBezTo>
                <a:cubicBezTo>
                  <a:pt x="1445808" y="368032"/>
                  <a:pt x="1445960" y="367841"/>
                  <a:pt x="1446113" y="367689"/>
                </a:cubicBezTo>
                <a:cubicBezTo>
                  <a:pt x="1445960" y="367537"/>
                  <a:pt x="1445884" y="367422"/>
                  <a:pt x="1445884" y="367346"/>
                </a:cubicBezTo>
                <a:cubicBezTo>
                  <a:pt x="1445884" y="367270"/>
                  <a:pt x="1445808" y="367156"/>
                  <a:pt x="1445656" y="367003"/>
                </a:cubicBezTo>
                <a:close/>
                <a:moveTo>
                  <a:pt x="1441998" y="367003"/>
                </a:moveTo>
                <a:cubicBezTo>
                  <a:pt x="1441998" y="367613"/>
                  <a:pt x="1441846" y="368527"/>
                  <a:pt x="1441541" y="369746"/>
                </a:cubicBezTo>
                <a:cubicBezTo>
                  <a:pt x="1442150" y="369746"/>
                  <a:pt x="1442836" y="369670"/>
                  <a:pt x="1443598" y="369518"/>
                </a:cubicBezTo>
                <a:cubicBezTo>
                  <a:pt x="1443141" y="369061"/>
                  <a:pt x="1442836" y="368641"/>
                  <a:pt x="1442684" y="368260"/>
                </a:cubicBezTo>
                <a:cubicBezTo>
                  <a:pt x="1442531" y="367879"/>
                  <a:pt x="1442303" y="367460"/>
                  <a:pt x="1441998" y="367003"/>
                </a:cubicBezTo>
                <a:close/>
                <a:moveTo>
                  <a:pt x="1314668" y="367003"/>
                </a:moveTo>
                <a:cubicBezTo>
                  <a:pt x="1314363" y="367003"/>
                  <a:pt x="1314058" y="367041"/>
                  <a:pt x="1313753" y="367117"/>
                </a:cubicBezTo>
                <a:cubicBezTo>
                  <a:pt x="1313449" y="367194"/>
                  <a:pt x="1312991" y="367308"/>
                  <a:pt x="1312382" y="367460"/>
                </a:cubicBezTo>
                <a:cubicBezTo>
                  <a:pt x="1312686" y="367918"/>
                  <a:pt x="1312953" y="368260"/>
                  <a:pt x="1313182" y="368489"/>
                </a:cubicBezTo>
                <a:cubicBezTo>
                  <a:pt x="1313410" y="368718"/>
                  <a:pt x="1313601" y="368908"/>
                  <a:pt x="1313753" y="369061"/>
                </a:cubicBezTo>
                <a:cubicBezTo>
                  <a:pt x="1314058" y="369365"/>
                  <a:pt x="1314211" y="369708"/>
                  <a:pt x="1314211" y="370089"/>
                </a:cubicBezTo>
                <a:cubicBezTo>
                  <a:pt x="1314211" y="370470"/>
                  <a:pt x="1314439" y="370585"/>
                  <a:pt x="1314896" y="370432"/>
                </a:cubicBezTo>
                <a:cubicBezTo>
                  <a:pt x="1315049" y="370280"/>
                  <a:pt x="1315125" y="370204"/>
                  <a:pt x="1315125" y="370204"/>
                </a:cubicBezTo>
                <a:cubicBezTo>
                  <a:pt x="1315125" y="369746"/>
                  <a:pt x="1315087" y="369289"/>
                  <a:pt x="1315011" y="368832"/>
                </a:cubicBezTo>
                <a:cubicBezTo>
                  <a:pt x="1314934" y="368375"/>
                  <a:pt x="1314820" y="367765"/>
                  <a:pt x="1314668" y="367003"/>
                </a:cubicBezTo>
                <a:close/>
                <a:moveTo>
                  <a:pt x="1111105" y="367003"/>
                </a:moveTo>
                <a:lnTo>
                  <a:pt x="1110982" y="367863"/>
                </a:lnTo>
                <a:lnTo>
                  <a:pt x="1111366" y="367575"/>
                </a:lnTo>
                <a:cubicBezTo>
                  <a:pt x="1111518" y="367498"/>
                  <a:pt x="1111747" y="367308"/>
                  <a:pt x="1112052" y="367003"/>
                </a:cubicBezTo>
                <a:close/>
                <a:moveTo>
                  <a:pt x="1050558" y="367003"/>
                </a:moveTo>
                <a:lnTo>
                  <a:pt x="1050558" y="367918"/>
                </a:lnTo>
                <a:lnTo>
                  <a:pt x="1051473" y="367003"/>
                </a:lnTo>
                <a:close/>
                <a:moveTo>
                  <a:pt x="1016954" y="367003"/>
                </a:moveTo>
                <a:cubicBezTo>
                  <a:pt x="1017107" y="367308"/>
                  <a:pt x="1017335" y="367613"/>
                  <a:pt x="1017640" y="367918"/>
                </a:cubicBezTo>
                <a:lnTo>
                  <a:pt x="1018554" y="367918"/>
                </a:lnTo>
                <a:cubicBezTo>
                  <a:pt x="1018707" y="366851"/>
                  <a:pt x="1018173" y="366546"/>
                  <a:pt x="1016954" y="367003"/>
                </a:cubicBezTo>
                <a:close/>
                <a:moveTo>
                  <a:pt x="1014211" y="367003"/>
                </a:moveTo>
                <a:cubicBezTo>
                  <a:pt x="1014059" y="367003"/>
                  <a:pt x="1013678" y="367156"/>
                  <a:pt x="1013068" y="367460"/>
                </a:cubicBezTo>
                <a:cubicBezTo>
                  <a:pt x="1013678" y="367765"/>
                  <a:pt x="1013982" y="367918"/>
                  <a:pt x="1013982" y="367918"/>
                </a:cubicBezTo>
                <a:cubicBezTo>
                  <a:pt x="1014287" y="367918"/>
                  <a:pt x="1014516" y="367841"/>
                  <a:pt x="1014668" y="367689"/>
                </a:cubicBezTo>
                <a:cubicBezTo>
                  <a:pt x="1014211" y="367232"/>
                  <a:pt x="1014059" y="367003"/>
                  <a:pt x="1014211" y="367003"/>
                </a:cubicBezTo>
                <a:close/>
                <a:moveTo>
                  <a:pt x="1010553" y="367003"/>
                </a:moveTo>
                <a:cubicBezTo>
                  <a:pt x="1010401" y="367003"/>
                  <a:pt x="1010325" y="367079"/>
                  <a:pt x="1010325" y="367232"/>
                </a:cubicBezTo>
                <a:cubicBezTo>
                  <a:pt x="1010325" y="367384"/>
                  <a:pt x="1010401" y="367537"/>
                  <a:pt x="1010553" y="367689"/>
                </a:cubicBezTo>
                <a:lnTo>
                  <a:pt x="1010782" y="367689"/>
                </a:lnTo>
                <a:cubicBezTo>
                  <a:pt x="1010630" y="367537"/>
                  <a:pt x="1010553" y="367308"/>
                  <a:pt x="1010553" y="367003"/>
                </a:cubicBezTo>
                <a:close/>
                <a:moveTo>
                  <a:pt x="570194" y="367003"/>
                </a:moveTo>
                <a:cubicBezTo>
                  <a:pt x="570194" y="367156"/>
                  <a:pt x="570118" y="367308"/>
                  <a:pt x="569965" y="367460"/>
                </a:cubicBezTo>
                <a:lnTo>
                  <a:pt x="570194" y="367460"/>
                </a:lnTo>
                <a:lnTo>
                  <a:pt x="570422" y="367232"/>
                </a:lnTo>
                <a:cubicBezTo>
                  <a:pt x="570270" y="367232"/>
                  <a:pt x="570194" y="367156"/>
                  <a:pt x="570194" y="367003"/>
                </a:cubicBezTo>
                <a:close/>
                <a:moveTo>
                  <a:pt x="381218" y="367003"/>
                </a:moveTo>
                <a:cubicBezTo>
                  <a:pt x="380913" y="367003"/>
                  <a:pt x="380608" y="367041"/>
                  <a:pt x="380303" y="367117"/>
                </a:cubicBezTo>
                <a:cubicBezTo>
                  <a:pt x="379998" y="367194"/>
                  <a:pt x="379541" y="367308"/>
                  <a:pt x="378932" y="367460"/>
                </a:cubicBezTo>
                <a:cubicBezTo>
                  <a:pt x="379236" y="367918"/>
                  <a:pt x="379503" y="368260"/>
                  <a:pt x="379732" y="368489"/>
                </a:cubicBezTo>
                <a:cubicBezTo>
                  <a:pt x="379960" y="368718"/>
                  <a:pt x="380151" y="368908"/>
                  <a:pt x="380303" y="369061"/>
                </a:cubicBezTo>
                <a:cubicBezTo>
                  <a:pt x="380608" y="369365"/>
                  <a:pt x="380761" y="369708"/>
                  <a:pt x="380761" y="370089"/>
                </a:cubicBezTo>
                <a:cubicBezTo>
                  <a:pt x="380761" y="370470"/>
                  <a:pt x="380989" y="370585"/>
                  <a:pt x="381446" y="370432"/>
                </a:cubicBezTo>
                <a:cubicBezTo>
                  <a:pt x="381599" y="370280"/>
                  <a:pt x="381675" y="370204"/>
                  <a:pt x="381675" y="370204"/>
                </a:cubicBezTo>
                <a:cubicBezTo>
                  <a:pt x="381675" y="369746"/>
                  <a:pt x="381637" y="369289"/>
                  <a:pt x="381561" y="368832"/>
                </a:cubicBezTo>
                <a:cubicBezTo>
                  <a:pt x="381484" y="368375"/>
                  <a:pt x="381370" y="367765"/>
                  <a:pt x="381218" y="367003"/>
                </a:cubicBezTo>
                <a:close/>
                <a:moveTo>
                  <a:pt x="179364" y="367003"/>
                </a:moveTo>
                <a:cubicBezTo>
                  <a:pt x="179059" y="367156"/>
                  <a:pt x="178754" y="367232"/>
                  <a:pt x="178450" y="367232"/>
                </a:cubicBezTo>
                <a:lnTo>
                  <a:pt x="178450" y="367460"/>
                </a:lnTo>
                <a:lnTo>
                  <a:pt x="179364" y="367460"/>
                </a:lnTo>
                <a:close/>
                <a:moveTo>
                  <a:pt x="155361" y="367003"/>
                </a:moveTo>
                <a:cubicBezTo>
                  <a:pt x="155056" y="367156"/>
                  <a:pt x="154904" y="367384"/>
                  <a:pt x="154904" y="367689"/>
                </a:cubicBezTo>
                <a:cubicBezTo>
                  <a:pt x="155209" y="367689"/>
                  <a:pt x="155437" y="367727"/>
                  <a:pt x="155590" y="367803"/>
                </a:cubicBezTo>
                <a:cubicBezTo>
                  <a:pt x="155742" y="367879"/>
                  <a:pt x="155971" y="367918"/>
                  <a:pt x="156275" y="367918"/>
                </a:cubicBezTo>
                <a:lnTo>
                  <a:pt x="156275" y="367460"/>
                </a:lnTo>
                <a:cubicBezTo>
                  <a:pt x="155971" y="367460"/>
                  <a:pt x="155666" y="367308"/>
                  <a:pt x="155361" y="367003"/>
                </a:cubicBezTo>
                <a:close/>
                <a:moveTo>
                  <a:pt x="149646" y="367003"/>
                </a:moveTo>
                <a:cubicBezTo>
                  <a:pt x="150103" y="367308"/>
                  <a:pt x="150408" y="367575"/>
                  <a:pt x="150560" y="367803"/>
                </a:cubicBezTo>
                <a:cubicBezTo>
                  <a:pt x="150713" y="368032"/>
                  <a:pt x="150941" y="367765"/>
                  <a:pt x="151246" y="367003"/>
                </a:cubicBezTo>
                <a:close/>
                <a:moveTo>
                  <a:pt x="94020" y="367003"/>
                </a:moveTo>
                <a:cubicBezTo>
                  <a:pt x="93868" y="367308"/>
                  <a:pt x="93791" y="367460"/>
                  <a:pt x="93791" y="367460"/>
                </a:cubicBezTo>
                <a:cubicBezTo>
                  <a:pt x="94249" y="367918"/>
                  <a:pt x="94477" y="368222"/>
                  <a:pt x="94477" y="368375"/>
                </a:cubicBezTo>
                <a:cubicBezTo>
                  <a:pt x="94782" y="368070"/>
                  <a:pt x="94934" y="367918"/>
                  <a:pt x="94934" y="367918"/>
                </a:cubicBezTo>
                <a:lnTo>
                  <a:pt x="94934" y="367689"/>
                </a:lnTo>
                <a:cubicBezTo>
                  <a:pt x="94782" y="367537"/>
                  <a:pt x="94630" y="367422"/>
                  <a:pt x="94477" y="367346"/>
                </a:cubicBezTo>
                <a:cubicBezTo>
                  <a:pt x="94325" y="367270"/>
                  <a:pt x="94172" y="367156"/>
                  <a:pt x="94020" y="367003"/>
                </a:cubicBezTo>
                <a:close/>
                <a:moveTo>
                  <a:pt x="90591" y="367003"/>
                </a:moveTo>
                <a:cubicBezTo>
                  <a:pt x="90591" y="367156"/>
                  <a:pt x="90629" y="367270"/>
                  <a:pt x="90705" y="367346"/>
                </a:cubicBezTo>
                <a:cubicBezTo>
                  <a:pt x="90781" y="367422"/>
                  <a:pt x="90820" y="367537"/>
                  <a:pt x="90820" y="367689"/>
                </a:cubicBezTo>
                <a:lnTo>
                  <a:pt x="90820" y="367003"/>
                </a:lnTo>
                <a:close/>
                <a:moveTo>
                  <a:pt x="37099" y="367003"/>
                </a:moveTo>
                <a:lnTo>
                  <a:pt x="37099" y="367918"/>
                </a:lnTo>
                <a:lnTo>
                  <a:pt x="38699" y="367918"/>
                </a:lnTo>
                <a:cubicBezTo>
                  <a:pt x="38241" y="367613"/>
                  <a:pt x="37708" y="367308"/>
                  <a:pt x="37099" y="367003"/>
                </a:cubicBezTo>
                <a:close/>
                <a:moveTo>
                  <a:pt x="1030899" y="366775"/>
                </a:moveTo>
                <a:cubicBezTo>
                  <a:pt x="1030289" y="366927"/>
                  <a:pt x="1029870" y="367041"/>
                  <a:pt x="1029642" y="367117"/>
                </a:cubicBezTo>
                <a:cubicBezTo>
                  <a:pt x="1029413" y="367194"/>
                  <a:pt x="1029070" y="367308"/>
                  <a:pt x="1028613" y="367460"/>
                </a:cubicBezTo>
                <a:cubicBezTo>
                  <a:pt x="1028918" y="367918"/>
                  <a:pt x="1029108" y="368222"/>
                  <a:pt x="1029184" y="368375"/>
                </a:cubicBezTo>
                <a:cubicBezTo>
                  <a:pt x="1029261" y="368527"/>
                  <a:pt x="1029375" y="368756"/>
                  <a:pt x="1029527" y="369061"/>
                </a:cubicBezTo>
                <a:cubicBezTo>
                  <a:pt x="1030289" y="368146"/>
                  <a:pt x="1030746" y="367384"/>
                  <a:pt x="1030899" y="366775"/>
                </a:cubicBezTo>
                <a:close/>
                <a:moveTo>
                  <a:pt x="249620" y="366775"/>
                </a:moveTo>
                <a:cubicBezTo>
                  <a:pt x="249163" y="366927"/>
                  <a:pt x="248782" y="367041"/>
                  <a:pt x="248477" y="367117"/>
                </a:cubicBezTo>
                <a:cubicBezTo>
                  <a:pt x="248172" y="367194"/>
                  <a:pt x="247791" y="367308"/>
                  <a:pt x="247334" y="367460"/>
                </a:cubicBezTo>
                <a:cubicBezTo>
                  <a:pt x="247791" y="368070"/>
                  <a:pt x="248249" y="368603"/>
                  <a:pt x="248706" y="369061"/>
                </a:cubicBezTo>
                <a:cubicBezTo>
                  <a:pt x="249011" y="368451"/>
                  <a:pt x="249163" y="367994"/>
                  <a:pt x="249163" y="367689"/>
                </a:cubicBezTo>
                <a:cubicBezTo>
                  <a:pt x="249163" y="367384"/>
                  <a:pt x="249316" y="367079"/>
                  <a:pt x="249620" y="366775"/>
                </a:cubicBezTo>
                <a:close/>
                <a:moveTo>
                  <a:pt x="1522796" y="366548"/>
                </a:moveTo>
                <a:lnTo>
                  <a:pt x="1522198" y="367232"/>
                </a:lnTo>
                <a:cubicBezTo>
                  <a:pt x="1521970" y="367537"/>
                  <a:pt x="1521551" y="367994"/>
                  <a:pt x="1520941" y="368603"/>
                </a:cubicBezTo>
                <a:cubicBezTo>
                  <a:pt x="1522008" y="368299"/>
                  <a:pt x="1522884" y="368184"/>
                  <a:pt x="1523570" y="368260"/>
                </a:cubicBezTo>
                <a:cubicBezTo>
                  <a:pt x="1524256" y="368337"/>
                  <a:pt x="1524980" y="367841"/>
                  <a:pt x="1525742" y="366775"/>
                </a:cubicBezTo>
                <a:cubicBezTo>
                  <a:pt x="1525132" y="366775"/>
                  <a:pt x="1524599" y="366736"/>
                  <a:pt x="1524142" y="366660"/>
                </a:cubicBezTo>
                <a:close/>
                <a:moveTo>
                  <a:pt x="732222" y="366548"/>
                </a:moveTo>
                <a:lnTo>
                  <a:pt x="731623" y="367232"/>
                </a:lnTo>
                <a:cubicBezTo>
                  <a:pt x="731395" y="367537"/>
                  <a:pt x="730976" y="367994"/>
                  <a:pt x="730366" y="368603"/>
                </a:cubicBezTo>
                <a:cubicBezTo>
                  <a:pt x="731433" y="368299"/>
                  <a:pt x="732309" y="368184"/>
                  <a:pt x="732995" y="368260"/>
                </a:cubicBezTo>
                <a:cubicBezTo>
                  <a:pt x="733681" y="368337"/>
                  <a:pt x="734405" y="367841"/>
                  <a:pt x="735167" y="366775"/>
                </a:cubicBezTo>
                <a:cubicBezTo>
                  <a:pt x="734557" y="366775"/>
                  <a:pt x="734024" y="366736"/>
                  <a:pt x="733567" y="366660"/>
                </a:cubicBezTo>
                <a:close/>
                <a:moveTo>
                  <a:pt x="1870242" y="366546"/>
                </a:moveTo>
                <a:cubicBezTo>
                  <a:pt x="1870090" y="366698"/>
                  <a:pt x="1869937" y="366813"/>
                  <a:pt x="1869785" y="366889"/>
                </a:cubicBezTo>
                <a:cubicBezTo>
                  <a:pt x="1869632" y="366965"/>
                  <a:pt x="1869480" y="367079"/>
                  <a:pt x="1869327" y="367232"/>
                </a:cubicBezTo>
                <a:cubicBezTo>
                  <a:pt x="1869480" y="367384"/>
                  <a:pt x="1869632" y="367460"/>
                  <a:pt x="1869785" y="367460"/>
                </a:cubicBezTo>
                <a:cubicBezTo>
                  <a:pt x="1869785" y="367460"/>
                  <a:pt x="1870090" y="367308"/>
                  <a:pt x="1870699" y="367003"/>
                </a:cubicBezTo>
                <a:cubicBezTo>
                  <a:pt x="1870394" y="366698"/>
                  <a:pt x="1870242" y="366546"/>
                  <a:pt x="1870242" y="366546"/>
                </a:cubicBezTo>
                <a:close/>
                <a:moveTo>
                  <a:pt x="1715327" y="366546"/>
                </a:moveTo>
                <a:cubicBezTo>
                  <a:pt x="1715023" y="366546"/>
                  <a:pt x="1714794" y="366622"/>
                  <a:pt x="1714642" y="366775"/>
                </a:cubicBezTo>
                <a:cubicBezTo>
                  <a:pt x="1714642" y="366927"/>
                  <a:pt x="1714794" y="367308"/>
                  <a:pt x="1715099" y="367918"/>
                </a:cubicBezTo>
                <a:cubicBezTo>
                  <a:pt x="1715251" y="367918"/>
                  <a:pt x="1715403" y="367841"/>
                  <a:pt x="1715556" y="367689"/>
                </a:cubicBezTo>
                <a:cubicBezTo>
                  <a:pt x="1715403" y="367384"/>
                  <a:pt x="1715327" y="367003"/>
                  <a:pt x="1715327" y="366546"/>
                </a:cubicBezTo>
                <a:close/>
                <a:moveTo>
                  <a:pt x="1544944" y="366546"/>
                </a:moveTo>
                <a:cubicBezTo>
                  <a:pt x="1545249" y="367308"/>
                  <a:pt x="1545630" y="367651"/>
                  <a:pt x="1546087" y="367575"/>
                </a:cubicBezTo>
                <a:cubicBezTo>
                  <a:pt x="1546544" y="367498"/>
                  <a:pt x="1546925" y="367460"/>
                  <a:pt x="1547230" y="367460"/>
                </a:cubicBezTo>
                <a:cubicBezTo>
                  <a:pt x="1547078" y="366851"/>
                  <a:pt x="1546316" y="366546"/>
                  <a:pt x="1544944" y="366546"/>
                </a:cubicBezTo>
                <a:close/>
                <a:moveTo>
                  <a:pt x="1482765" y="366546"/>
                </a:moveTo>
                <a:cubicBezTo>
                  <a:pt x="1482613" y="366546"/>
                  <a:pt x="1482536" y="366584"/>
                  <a:pt x="1482536" y="366660"/>
                </a:cubicBezTo>
                <a:cubicBezTo>
                  <a:pt x="1482536" y="366736"/>
                  <a:pt x="1482460" y="366775"/>
                  <a:pt x="1482308" y="366775"/>
                </a:cubicBezTo>
                <a:cubicBezTo>
                  <a:pt x="1482308" y="367079"/>
                  <a:pt x="1482346" y="367270"/>
                  <a:pt x="1482422" y="367346"/>
                </a:cubicBezTo>
                <a:cubicBezTo>
                  <a:pt x="1482498" y="367422"/>
                  <a:pt x="1482536" y="367613"/>
                  <a:pt x="1482536" y="367918"/>
                </a:cubicBezTo>
                <a:lnTo>
                  <a:pt x="1483222" y="367918"/>
                </a:lnTo>
                <a:lnTo>
                  <a:pt x="1483222" y="367232"/>
                </a:lnTo>
                <a:cubicBezTo>
                  <a:pt x="1483222" y="367079"/>
                  <a:pt x="1483146" y="366965"/>
                  <a:pt x="1482994" y="366889"/>
                </a:cubicBezTo>
                <a:cubicBezTo>
                  <a:pt x="1482841" y="366813"/>
                  <a:pt x="1482765" y="366698"/>
                  <a:pt x="1482765" y="366546"/>
                </a:cubicBezTo>
                <a:close/>
                <a:moveTo>
                  <a:pt x="1435826" y="366546"/>
                </a:moveTo>
                <a:lnTo>
                  <a:pt x="1436054" y="366775"/>
                </a:lnTo>
                <a:lnTo>
                  <a:pt x="1436054" y="366546"/>
                </a:lnTo>
                <a:close/>
                <a:moveTo>
                  <a:pt x="1308267" y="366546"/>
                </a:moveTo>
                <a:cubicBezTo>
                  <a:pt x="1308115" y="366698"/>
                  <a:pt x="1307962" y="366813"/>
                  <a:pt x="1307810" y="366889"/>
                </a:cubicBezTo>
                <a:cubicBezTo>
                  <a:pt x="1307657" y="366965"/>
                  <a:pt x="1307505" y="367079"/>
                  <a:pt x="1307352" y="367232"/>
                </a:cubicBezTo>
                <a:cubicBezTo>
                  <a:pt x="1307505" y="367384"/>
                  <a:pt x="1307657" y="367460"/>
                  <a:pt x="1307810" y="367460"/>
                </a:cubicBezTo>
                <a:cubicBezTo>
                  <a:pt x="1307810" y="367460"/>
                  <a:pt x="1308115" y="367308"/>
                  <a:pt x="1308724" y="367003"/>
                </a:cubicBezTo>
                <a:cubicBezTo>
                  <a:pt x="1308419" y="366698"/>
                  <a:pt x="1308267" y="366546"/>
                  <a:pt x="1308267" y="366546"/>
                </a:cubicBezTo>
                <a:close/>
                <a:moveTo>
                  <a:pt x="754369" y="366546"/>
                </a:moveTo>
                <a:cubicBezTo>
                  <a:pt x="754674" y="367308"/>
                  <a:pt x="755055" y="367651"/>
                  <a:pt x="755512" y="367575"/>
                </a:cubicBezTo>
                <a:cubicBezTo>
                  <a:pt x="755969" y="367498"/>
                  <a:pt x="756350" y="367460"/>
                  <a:pt x="756655" y="367460"/>
                </a:cubicBezTo>
                <a:cubicBezTo>
                  <a:pt x="756503" y="366851"/>
                  <a:pt x="755741" y="366546"/>
                  <a:pt x="754369" y="366546"/>
                </a:cubicBezTo>
                <a:close/>
                <a:moveTo>
                  <a:pt x="692190" y="366546"/>
                </a:moveTo>
                <a:cubicBezTo>
                  <a:pt x="692038" y="366546"/>
                  <a:pt x="691961" y="366584"/>
                  <a:pt x="691961" y="366660"/>
                </a:cubicBezTo>
                <a:cubicBezTo>
                  <a:pt x="691961" y="366736"/>
                  <a:pt x="691885" y="366775"/>
                  <a:pt x="691733" y="366775"/>
                </a:cubicBezTo>
                <a:cubicBezTo>
                  <a:pt x="691733" y="367079"/>
                  <a:pt x="691771" y="367270"/>
                  <a:pt x="691847" y="367346"/>
                </a:cubicBezTo>
                <a:cubicBezTo>
                  <a:pt x="691923" y="367422"/>
                  <a:pt x="691961" y="367613"/>
                  <a:pt x="691961" y="367918"/>
                </a:cubicBezTo>
                <a:lnTo>
                  <a:pt x="692647" y="367918"/>
                </a:lnTo>
                <a:lnTo>
                  <a:pt x="692647" y="367232"/>
                </a:lnTo>
                <a:cubicBezTo>
                  <a:pt x="692647" y="367079"/>
                  <a:pt x="692571" y="366965"/>
                  <a:pt x="692418" y="366889"/>
                </a:cubicBezTo>
                <a:cubicBezTo>
                  <a:pt x="692266" y="366813"/>
                  <a:pt x="692190" y="366698"/>
                  <a:pt x="692190" y="366546"/>
                </a:cubicBezTo>
                <a:close/>
                <a:moveTo>
                  <a:pt x="581852" y="366546"/>
                </a:moveTo>
                <a:cubicBezTo>
                  <a:pt x="581548" y="366546"/>
                  <a:pt x="581319" y="366622"/>
                  <a:pt x="581167" y="366775"/>
                </a:cubicBezTo>
                <a:cubicBezTo>
                  <a:pt x="581167" y="366927"/>
                  <a:pt x="581319" y="367308"/>
                  <a:pt x="581624" y="367918"/>
                </a:cubicBezTo>
                <a:cubicBezTo>
                  <a:pt x="581776" y="367918"/>
                  <a:pt x="581929" y="367841"/>
                  <a:pt x="582081" y="367689"/>
                </a:cubicBezTo>
                <a:cubicBezTo>
                  <a:pt x="581929" y="367384"/>
                  <a:pt x="581852" y="367003"/>
                  <a:pt x="581852" y="366546"/>
                </a:cubicBezTo>
                <a:close/>
                <a:moveTo>
                  <a:pt x="374817" y="366546"/>
                </a:moveTo>
                <a:cubicBezTo>
                  <a:pt x="374664" y="366698"/>
                  <a:pt x="374512" y="366813"/>
                  <a:pt x="374360" y="366889"/>
                </a:cubicBezTo>
                <a:cubicBezTo>
                  <a:pt x="374207" y="366965"/>
                  <a:pt x="374055" y="367079"/>
                  <a:pt x="373903" y="367232"/>
                </a:cubicBezTo>
                <a:cubicBezTo>
                  <a:pt x="374055" y="367384"/>
                  <a:pt x="374207" y="367460"/>
                  <a:pt x="374360" y="367460"/>
                </a:cubicBezTo>
                <a:cubicBezTo>
                  <a:pt x="374360" y="367460"/>
                  <a:pt x="374664" y="367308"/>
                  <a:pt x="375274" y="367003"/>
                </a:cubicBezTo>
                <a:cubicBezTo>
                  <a:pt x="374969" y="366698"/>
                  <a:pt x="374817" y="366546"/>
                  <a:pt x="374817" y="366546"/>
                </a:cubicBezTo>
                <a:close/>
                <a:moveTo>
                  <a:pt x="256021" y="366546"/>
                </a:moveTo>
                <a:cubicBezTo>
                  <a:pt x="256021" y="366698"/>
                  <a:pt x="255983" y="366813"/>
                  <a:pt x="255907" y="366889"/>
                </a:cubicBezTo>
                <a:cubicBezTo>
                  <a:pt x="255831" y="366965"/>
                  <a:pt x="255792" y="367079"/>
                  <a:pt x="255792" y="367232"/>
                </a:cubicBezTo>
                <a:lnTo>
                  <a:pt x="256021" y="367232"/>
                </a:lnTo>
                <a:cubicBezTo>
                  <a:pt x="256021" y="367079"/>
                  <a:pt x="256059" y="366965"/>
                  <a:pt x="256135" y="366889"/>
                </a:cubicBezTo>
                <a:cubicBezTo>
                  <a:pt x="256212" y="366813"/>
                  <a:pt x="256250" y="366698"/>
                  <a:pt x="256250" y="366546"/>
                </a:cubicBezTo>
                <a:close/>
                <a:moveTo>
                  <a:pt x="1840067" y="366317"/>
                </a:moveTo>
                <a:cubicBezTo>
                  <a:pt x="1840067" y="367079"/>
                  <a:pt x="1840295" y="367460"/>
                  <a:pt x="1840752" y="367460"/>
                </a:cubicBezTo>
                <a:cubicBezTo>
                  <a:pt x="1841210" y="367460"/>
                  <a:pt x="1841743" y="367460"/>
                  <a:pt x="1842353" y="367460"/>
                </a:cubicBezTo>
                <a:cubicBezTo>
                  <a:pt x="1841896" y="367156"/>
                  <a:pt x="1841476" y="366927"/>
                  <a:pt x="1841095" y="366775"/>
                </a:cubicBezTo>
                <a:cubicBezTo>
                  <a:pt x="1840714" y="366622"/>
                  <a:pt x="1840372" y="366470"/>
                  <a:pt x="1840067" y="366317"/>
                </a:cubicBezTo>
                <a:close/>
                <a:moveTo>
                  <a:pt x="1669988" y="366317"/>
                </a:moveTo>
                <a:cubicBezTo>
                  <a:pt x="1669379" y="366927"/>
                  <a:pt x="1669074" y="367232"/>
                  <a:pt x="1669074" y="367232"/>
                </a:cubicBezTo>
                <a:cubicBezTo>
                  <a:pt x="1669074" y="367384"/>
                  <a:pt x="1669150" y="367498"/>
                  <a:pt x="1669302" y="367575"/>
                </a:cubicBezTo>
                <a:cubicBezTo>
                  <a:pt x="1669455" y="367651"/>
                  <a:pt x="1669607" y="367918"/>
                  <a:pt x="1669760" y="368375"/>
                </a:cubicBezTo>
                <a:cubicBezTo>
                  <a:pt x="1669760" y="367460"/>
                  <a:pt x="1669836" y="366775"/>
                  <a:pt x="1669988" y="366317"/>
                </a:cubicBezTo>
                <a:close/>
                <a:moveTo>
                  <a:pt x="1528256" y="366317"/>
                </a:moveTo>
                <a:lnTo>
                  <a:pt x="1527799" y="366775"/>
                </a:lnTo>
                <a:cubicBezTo>
                  <a:pt x="1527799" y="366927"/>
                  <a:pt x="1527952" y="367156"/>
                  <a:pt x="1528256" y="367460"/>
                </a:cubicBezTo>
                <a:cubicBezTo>
                  <a:pt x="1528256" y="367308"/>
                  <a:pt x="1528294" y="367232"/>
                  <a:pt x="1528371" y="367232"/>
                </a:cubicBezTo>
                <a:cubicBezTo>
                  <a:pt x="1528447" y="367232"/>
                  <a:pt x="1528485" y="367156"/>
                  <a:pt x="1528485" y="367003"/>
                </a:cubicBezTo>
                <a:cubicBezTo>
                  <a:pt x="1528485" y="366698"/>
                  <a:pt x="1528409" y="366470"/>
                  <a:pt x="1528256" y="366317"/>
                </a:cubicBezTo>
                <a:close/>
                <a:moveTo>
                  <a:pt x="1278092" y="366317"/>
                </a:moveTo>
                <a:cubicBezTo>
                  <a:pt x="1278092" y="367079"/>
                  <a:pt x="1278320" y="367460"/>
                  <a:pt x="1278777" y="367460"/>
                </a:cubicBezTo>
                <a:cubicBezTo>
                  <a:pt x="1279235" y="367460"/>
                  <a:pt x="1279768" y="367460"/>
                  <a:pt x="1280378" y="367460"/>
                </a:cubicBezTo>
                <a:cubicBezTo>
                  <a:pt x="1279920" y="367156"/>
                  <a:pt x="1279501" y="366927"/>
                  <a:pt x="1279120" y="366775"/>
                </a:cubicBezTo>
                <a:cubicBezTo>
                  <a:pt x="1278739" y="366622"/>
                  <a:pt x="1278397" y="366470"/>
                  <a:pt x="1278092" y="366317"/>
                </a:cubicBezTo>
                <a:close/>
                <a:moveTo>
                  <a:pt x="1037528" y="366317"/>
                </a:moveTo>
                <a:cubicBezTo>
                  <a:pt x="1037223" y="366622"/>
                  <a:pt x="1037071" y="366775"/>
                  <a:pt x="1037071" y="366775"/>
                </a:cubicBezTo>
                <a:cubicBezTo>
                  <a:pt x="1037071" y="366927"/>
                  <a:pt x="1037147" y="367079"/>
                  <a:pt x="1037300" y="367232"/>
                </a:cubicBezTo>
                <a:cubicBezTo>
                  <a:pt x="1037300" y="367079"/>
                  <a:pt x="1037338" y="366965"/>
                  <a:pt x="1037414" y="366889"/>
                </a:cubicBezTo>
                <a:cubicBezTo>
                  <a:pt x="1037490" y="366813"/>
                  <a:pt x="1037528" y="366622"/>
                  <a:pt x="1037528" y="366317"/>
                </a:cubicBezTo>
                <a:close/>
                <a:moveTo>
                  <a:pt x="1005753" y="366317"/>
                </a:moveTo>
                <a:cubicBezTo>
                  <a:pt x="1005143" y="366470"/>
                  <a:pt x="1004534" y="366546"/>
                  <a:pt x="1003924" y="366546"/>
                </a:cubicBezTo>
                <a:lnTo>
                  <a:pt x="1003708" y="368278"/>
                </a:lnTo>
                <a:lnTo>
                  <a:pt x="1003924" y="367918"/>
                </a:lnTo>
                <a:cubicBezTo>
                  <a:pt x="1004076" y="367918"/>
                  <a:pt x="1004153" y="367994"/>
                  <a:pt x="1004153" y="368146"/>
                </a:cubicBezTo>
                <a:cubicBezTo>
                  <a:pt x="1004153" y="368299"/>
                  <a:pt x="1004305" y="368375"/>
                  <a:pt x="1004610" y="368375"/>
                </a:cubicBezTo>
                <a:cubicBezTo>
                  <a:pt x="1005067" y="367460"/>
                  <a:pt x="1005448" y="366775"/>
                  <a:pt x="1005753" y="366317"/>
                </a:cubicBezTo>
                <a:close/>
                <a:moveTo>
                  <a:pt x="914770" y="366317"/>
                </a:moveTo>
                <a:cubicBezTo>
                  <a:pt x="914161" y="366927"/>
                  <a:pt x="913703" y="367460"/>
                  <a:pt x="913398" y="367918"/>
                </a:cubicBezTo>
                <a:lnTo>
                  <a:pt x="915456" y="367918"/>
                </a:lnTo>
                <a:cubicBezTo>
                  <a:pt x="915303" y="367613"/>
                  <a:pt x="915227" y="367346"/>
                  <a:pt x="915227" y="367117"/>
                </a:cubicBezTo>
                <a:cubicBezTo>
                  <a:pt x="915227" y="366889"/>
                  <a:pt x="915075" y="366622"/>
                  <a:pt x="914770" y="366317"/>
                </a:cubicBezTo>
                <a:close/>
                <a:moveTo>
                  <a:pt x="737681" y="366317"/>
                </a:moveTo>
                <a:lnTo>
                  <a:pt x="737224" y="366775"/>
                </a:lnTo>
                <a:cubicBezTo>
                  <a:pt x="737224" y="366927"/>
                  <a:pt x="737376" y="367156"/>
                  <a:pt x="737681" y="367460"/>
                </a:cubicBezTo>
                <a:cubicBezTo>
                  <a:pt x="737681" y="367308"/>
                  <a:pt x="737719" y="367232"/>
                  <a:pt x="737796" y="367232"/>
                </a:cubicBezTo>
                <a:cubicBezTo>
                  <a:pt x="737872" y="367232"/>
                  <a:pt x="737910" y="367156"/>
                  <a:pt x="737910" y="367003"/>
                </a:cubicBezTo>
                <a:cubicBezTo>
                  <a:pt x="737910" y="366698"/>
                  <a:pt x="737834" y="366470"/>
                  <a:pt x="737681" y="366317"/>
                </a:cubicBezTo>
                <a:close/>
                <a:moveTo>
                  <a:pt x="344642" y="366317"/>
                </a:moveTo>
                <a:cubicBezTo>
                  <a:pt x="344642" y="367079"/>
                  <a:pt x="344870" y="367460"/>
                  <a:pt x="345327" y="367460"/>
                </a:cubicBezTo>
                <a:cubicBezTo>
                  <a:pt x="345785" y="367460"/>
                  <a:pt x="346318" y="367460"/>
                  <a:pt x="346928" y="367460"/>
                </a:cubicBezTo>
                <a:cubicBezTo>
                  <a:pt x="346470" y="367156"/>
                  <a:pt x="346051" y="366927"/>
                  <a:pt x="345670" y="366775"/>
                </a:cubicBezTo>
                <a:cubicBezTo>
                  <a:pt x="345289" y="366622"/>
                  <a:pt x="344946" y="366470"/>
                  <a:pt x="344642" y="366317"/>
                </a:cubicBezTo>
                <a:close/>
                <a:moveTo>
                  <a:pt x="136844" y="366317"/>
                </a:moveTo>
                <a:lnTo>
                  <a:pt x="135701" y="367460"/>
                </a:lnTo>
                <a:lnTo>
                  <a:pt x="137073" y="367460"/>
                </a:lnTo>
                <a:cubicBezTo>
                  <a:pt x="136921" y="367156"/>
                  <a:pt x="136882" y="366965"/>
                  <a:pt x="136959" y="366889"/>
                </a:cubicBezTo>
                <a:cubicBezTo>
                  <a:pt x="137035" y="366813"/>
                  <a:pt x="136997" y="366622"/>
                  <a:pt x="136844" y="366317"/>
                </a:cubicBezTo>
                <a:close/>
                <a:moveTo>
                  <a:pt x="98363" y="366317"/>
                </a:moveTo>
                <a:cubicBezTo>
                  <a:pt x="97754" y="366927"/>
                  <a:pt x="97449" y="367232"/>
                  <a:pt x="97449" y="367232"/>
                </a:cubicBezTo>
                <a:cubicBezTo>
                  <a:pt x="97449" y="367384"/>
                  <a:pt x="97525" y="367498"/>
                  <a:pt x="97677" y="367575"/>
                </a:cubicBezTo>
                <a:cubicBezTo>
                  <a:pt x="97830" y="367651"/>
                  <a:pt x="97982" y="367918"/>
                  <a:pt x="98135" y="368375"/>
                </a:cubicBezTo>
                <a:cubicBezTo>
                  <a:pt x="98135" y="367460"/>
                  <a:pt x="98211" y="366775"/>
                  <a:pt x="98363" y="366317"/>
                </a:cubicBezTo>
                <a:close/>
                <a:moveTo>
                  <a:pt x="1942251" y="366089"/>
                </a:moveTo>
                <a:cubicBezTo>
                  <a:pt x="1941946" y="366546"/>
                  <a:pt x="1941755" y="366889"/>
                  <a:pt x="1941679" y="367117"/>
                </a:cubicBezTo>
                <a:cubicBezTo>
                  <a:pt x="1941603" y="367346"/>
                  <a:pt x="1941413" y="367841"/>
                  <a:pt x="1941108" y="368603"/>
                </a:cubicBezTo>
                <a:cubicBezTo>
                  <a:pt x="1941718" y="368146"/>
                  <a:pt x="1942213" y="367841"/>
                  <a:pt x="1942594" y="367689"/>
                </a:cubicBezTo>
                <a:cubicBezTo>
                  <a:pt x="1942975" y="367537"/>
                  <a:pt x="1943318" y="367384"/>
                  <a:pt x="1943623" y="367232"/>
                </a:cubicBezTo>
                <a:cubicBezTo>
                  <a:pt x="1943470" y="367079"/>
                  <a:pt x="1943013" y="366698"/>
                  <a:pt x="1942251" y="366089"/>
                </a:cubicBezTo>
                <a:close/>
                <a:moveTo>
                  <a:pt x="1847382" y="366089"/>
                </a:moveTo>
                <a:cubicBezTo>
                  <a:pt x="1847382" y="366394"/>
                  <a:pt x="1847230" y="366698"/>
                  <a:pt x="1846925" y="367003"/>
                </a:cubicBezTo>
                <a:cubicBezTo>
                  <a:pt x="1847077" y="367156"/>
                  <a:pt x="1847230" y="367232"/>
                  <a:pt x="1847382" y="367232"/>
                </a:cubicBezTo>
                <a:cubicBezTo>
                  <a:pt x="1847382" y="367079"/>
                  <a:pt x="1847458" y="366965"/>
                  <a:pt x="1847611" y="366889"/>
                </a:cubicBezTo>
                <a:cubicBezTo>
                  <a:pt x="1847763" y="366813"/>
                  <a:pt x="1847839" y="366622"/>
                  <a:pt x="1847839" y="366317"/>
                </a:cubicBezTo>
                <a:cubicBezTo>
                  <a:pt x="1847687" y="366317"/>
                  <a:pt x="1847534" y="366241"/>
                  <a:pt x="1847382" y="366089"/>
                </a:cubicBezTo>
                <a:close/>
                <a:moveTo>
                  <a:pt x="1712813" y="366089"/>
                </a:moveTo>
                <a:lnTo>
                  <a:pt x="1712813" y="366317"/>
                </a:lnTo>
                <a:lnTo>
                  <a:pt x="1713270" y="366317"/>
                </a:lnTo>
                <a:lnTo>
                  <a:pt x="1713270" y="366089"/>
                </a:lnTo>
                <a:close/>
                <a:moveTo>
                  <a:pt x="1710070" y="366089"/>
                </a:moveTo>
                <a:cubicBezTo>
                  <a:pt x="1709612" y="366698"/>
                  <a:pt x="1709231" y="367308"/>
                  <a:pt x="1708927" y="367918"/>
                </a:cubicBezTo>
                <a:cubicBezTo>
                  <a:pt x="1709231" y="367918"/>
                  <a:pt x="1709498" y="367994"/>
                  <a:pt x="1709727" y="368146"/>
                </a:cubicBezTo>
                <a:cubicBezTo>
                  <a:pt x="1709955" y="368299"/>
                  <a:pt x="1710222" y="368375"/>
                  <a:pt x="1710527" y="368375"/>
                </a:cubicBezTo>
                <a:cubicBezTo>
                  <a:pt x="1710527" y="367918"/>
                  <a:pt x="1710489" y="367537"/>
                  <a:pt x="1710412" y="367232"/>
                </a:cubicBezTo>
                <a:cubicBezTo>
                  <a:pt x="1710336" y="366927"/>
                  <a:pt x="1710222" y="366546"/>
                  <a:pt x="1710070" y="366089"/>
                </a:cubicBezTo>
                <a:close/>
                <a:moveTo>
                  <a:pt x="1661073" y="366089"/>
                </a:moveTo>
                <a:cubicBezTo>
                  <a:pt x="1661073" y="366241"/>
                  <a:pt x="1661035" y="366317"/>
                  <a:pt x="1660959" y="366317"/>
                </a:cubicBezTo>
                <a:cubicBezTo>
                  <a:pt x="1660882" y="366317"/>
                  <a:pt x="1660844" y="366394"/>
                  <a:pt x="1660844" y="366546"/>
                </a:cubicBezTo>
                <a:cubicBezTo>
                  <a:pt x="1660997" y="366546"/>
                  <a:pt x="1661149" y="366584"/>
                  <a:pt x="1661302" y="366660"/>
                </a:cubicBezTo>
                <a:cubicBezTo>
                  <a:pt x="1661454" y="366736"/>
                  <a:pt x="1661682" y="366775"/>
                  <a:pt x="1661987" y="366775"/>
                </a:cubicBezTo>
                <a:cubicBezTo>
                  <a:pt x="1661682" y="366470"/>
                  <a:pt x="1661492" y="366317"/>
                  <a:pt x="1661416" y="366317"/>
                </a:cubicBezTo>
                <a:cubicBezTo>
                  <a:pt x="1661340" y="366317"/>
                  <a:pt x="1661225" y="366241"/>
                  <a:pt x="1661073" y="366089"/>
                </a:cubicBezTo>
                <a:close/>
                <a:moveTo>
                  <a:pt x="1651243" y="366089"/>
                </a:moveTo>
                <a:cubicBezTo>
                  <a:pt x="1651395" y="366394"/>
                  <a:pt x="1651472" y="366622"/>
                  <a:pt x="1651472" y="366775"/>
                </a:cubicBezTo>
                <a:cubicBezTo>
                  <a:pt x="1651472" y="366927"/>
                  <a:pt x="1651548" y="367156"/>
                  <a:pt x="1651700" y="367460"/>
                </a:cubicBezTo>
                <a:cubicBezTo>
                  <a:pt x="1651700" y="367613"/>
                  <a:pt x="1651662" y="367803"/>
                  <a:pt x="1651586" y="368032"/>
                </a:cubicBezTo>
                <a:cubicBezTo>
                  <a:pt x="1651510" y="368260"/>
                  <a:pt x="1651472" y="368527"/>
                  <a:pt x="1651472" y="368832"/>
                </a:cubicBezTo>
                <a:lnTo>
                  <a:pt x="1652386" y="368832"/>
                </a:lnTo>
                <a:cubicBezTo>
                  <a:pt x="1652539" y="367918"/>
                  <a:pt x="1652310" y="367460"/>
                  <a:pt x="1651700" y="367460"/>
                </a:cubicBezTo>
                <a:cubicBezTo>
                  <a:pt x="1651091" y="367156"/>
                  <a:pt x="1650938" y="366698"/>
                  <a:pt x="1651243" y="366089"/>
                </a:cubicBezTo>
                <a:close/>
                <a:moveTo>
                  <a:pt x="1555917" y="366089"/>
                </a:moveTo>
                <a:lnTo>
                  <a:pt x="1556146" y="366089"/>
                </a:lnTo>
                <a:lnTo>
                  <a:pt x="1556146" y="366317"/>
                </a:lnTo>
                <a:close/>
                <a:moveTo>
                  <a:pt x="1552945" y="366089"/>
                </a:moveTo>
                <a:lnTo>
                  <a:pt x="1552259" y="366775"/>
                </a:lnTo>
                <a:cubicBezTo>
                  <a:pt x="1552107" y="366927"/>
                  <a:pt x="1552183" y="367079"/>
                  <a:pt x="1552488" y="367232"/>
                </a:cubicBezTo>
                <a:cubicBezTo>
                  <a:pt x="1552640" y="367079"/>
                  <a:pt x="1552793" y="366965"/>
                  <a:pt x="1552945" y="366889"/>
                </a:cubicBezTo>
                <a:cubicBezTo>
                  <a:pt x="1553098" y="366813"/>
                  <a:pt x="1553250" y="366622"/>
                  <a:pt x="1553402" y="366317"/>
                </a:cubicBezTo>
                <a:cubicBezTo>
                  <a:pt x="1553250" y="366317"/>
                  <a:pt x="1553098" y="366241"/>
                  <a:pt x="1552945" y="366089"/>
                </a:cubicBezTo>
                <a:close/>
                <a:moveTo>
                  <a:pt x="1540372" y="366089"/>
                </a:moveTo>
                <a:cubicBezTo>
                  <a:pt x="1540372" y="366394"/>
                  <a:pt x="1540220" y="366546"/>
                  <a:pt x="1539915" y="366546"/>
                </a:cubicBezTo>
                <a:cubicBezTo>
                  <a:pt x="1540067" y="366851"/>
                  <a:pt x="1540144" y="367003"/>
                  <a:pt x="1540144" y="367003"/>
                </a:cubicBezTo>
                <a:cubicBezTo>
                  <a:pt x="1540448" y="366851"/>
                  <a:pt x="1540601" y="366546"/>
                  <a:pt x="1540601" y="366089"/>
                </a:cubicBezTo>
                <a:close/>
                <a:moveTo>
                  <a:pt x="1484136" y="366089"/>
                </a:moveTo>
                <a:cubicBezTo>
                  <a:pt x="1484289" y="366394"/>
                  <a:pt x="1484327" y="366622"/>
                  <a:pt x="1484251" y="366775"/>
                </a:cubicBezTo>
                <a:cubicBezTo>
                  <a:pt x="1484175" y="366927"/>
                  <a:pt x="1484213" y="367156"/>
                  <a:pt x="1484365" y="367460"/>
                </a:cubicBezTo>
                <a:lnTo>
                  <a:pt x="1484594" y="367232"/>
                </a:lnTo>
                <a:cubicBezTo>
                  <a:pt x="1484746" y="367079"/>
                  <a:pt x="1484670" y="366698"/>
                  <a:pt x="1484365" y="366089"/>
                </a:cubicBezTo>
                <a:close/>
                <a:moveTo>
                  <a:pt x="1380276" y="366089"/>
                </a:moveTo>
                <a:cubicBezTo>
                  <a:pt x="1379971" y="366546"/>
                  <a:pt x="1379781" y="366889"/>
                  <a:pt x="1379704" y="367117"/>
                </a:cubicBezTo>
                <a:cubicBezTo>
                  <a:pt x="1379628" y="367346"/>
                  <a:pt x="1379438" y="367841"/>
                  <a:pt x="1379133" y="368603"/>
                </a:cubicBezTo>
                <a:cubicBezTo>
                  <a:pt x="1379743" y="368146"/>
                  <a:pt x="1380238" y="367841"/>
                  <a:pt x="1380619" y="367689"/>
                </a:cubicBezTo>
                <a:cubicBezTo>
                  <a:pt x="1381000" y="367537"/>
                  <a:pt x="1381343" y="367384"/>
                  <a:pt x="1381648" y="367232"/>
                </a:cubicBezTo>
                <a:cubicBezTo>
                  <a:pt x="1381495" y="367079"/>
                  <a:pt x="1381038" y="366698"/>
                  <a:pt x="1380276" y="366089"/>
                </a:cubicBezTo>
                <a:close/>
                <a:moveTo>
                  <a:pt x="1285407" y="366089"/>
                </a:moveTo>
                <a:cubicBezTo>
                  <a:pt x="1285407" y="366394"/>
                  <a:pt x="1285255" y="366698"/>
                  <a:pt x="1284950" y="367003"/>
                </a:cubicBezTo>
                <a:cubicBezTo>
                  <a:pt x="1285102" y="367156"/>
                  <a:pt x="1285255" y="367232"/>
                  <a:pt x="1285407" y="367232"/>
                </a:cubicBezTo>
                <a:cubicBezTo>
                  <a:pt x="1285407" y="367079"/>
                  <a:pt x="1285483" y="366965"/>
                  <a:pt x="1285636" y="366889"/>
                </a:cubicBezTo>
                <a:cubicBezTo>
                  <a:pt x="1285788" y="366813"/>
                  <a:pt x="1285864" y="366622"/>
                  <a:pt x="1285864" y="366317"/>
                </a:cubicBezTo>
                <a:cubicBezTo>
                  <a:pt x="1285712" y="366317"/>
                  <a:pt x="1285559" y="366241"/>
                  <a:pt x="1285407" y="366089"/>
                </a:cubicBezTo>
                <a:close/>
                <a:moveTo>
                  <a:pt x="1008953" y="366089"/>
                </a:moveTo>
                <a:lnTo>
                  <a:pt x="1008953" y="366775"/>
                </a:lnTo>
                <a:lnTo>
                  <a:pt x="1009182" y="366775"/>
                </a:lnTo>
                <a:lnTo>
                  <a:pt x="1009182" y="366089"/>
                </a:lnTo>
                <a:close/>
                <a:moveTo>
                  <a:pt x="999352" y="366089"/>
                </a:moveTo>
                <a:cubicBezTo>
                  <a:pt x="999047" y="366089"/>
                  <a:pt x="998895" y="366165"/>
                  <a:pt x="998895" y="366317"/>
                </a:cubicBezTo>
                <a:cubicBezTo>
                  <a:pt x="998895" y="366622"/>
                  <a:pt x="998819" y="366927"/>
                  <a:pt x="998666" y="367232"/>
                </a:cubicBezTo>
                <a:lnTo>
                  <a:pt x="999123" y="367232"/>
                </a:lnTo>
                <a:cubicBezTo>
                  <a:pt x="999276" y="366927"/>
                  <a:pt x="999352" y="366546"/>
                  <a:pt x="999352" y="366089"/>
                </a:cubicBezTo>
                <a:close/>
                <a:moveTo>
                  <a:pt x="995923" y="366089"/>
                </a:moveTo>
                <a:lnTo>
                  <a:pt x="995923" y="366775"/>
                </a:lnTo>
                <a:lnTo>
                  <a:pt x="996152" y="366775"/>
                </a:lnTo>
                <a:lnTo>
                  <a:pt x="996152" y="366089"/>
                </a:lnTo>
                <a:close/>
                <a:moveTo>
                  <a:pt x="765342" y="366089"/>
                </a:moveTo>
                <a:lnTo>
                  <a:pt x="765570" y="366089"/>
                </a:lnTo>
                <a:lnTo>
                  <a:pt x="765570" y="366317"/>
                </a:lnTo>
                <a:close/>
                <a:moveTo>
                  <a:pt x="762370" y="366089"/>
                </a:moveTo>
                <a:lnTo>
                  <a:pt x="761684" y="366775"/>
                </a:lnTo>
                <a:cubicBezTo>
                  <a:pt x="761532" y="366927"/>
                  <a:pt x="761608" y="367079"/>
                  <a:pt x="761913" y="367232"/>
                </a:cubicBezTo>
                <a:cubicBezTo>
                  <a:pt x="762065" y="367079"/>
                  <a:pt x="762218" y="366965"/>
                  <a:pt x="762370" y="366889"/>
                </a:cubicBezTo>
                <a:cubicBezTo>
                  <a:pt x="762523" y="366813"/>
                  <a:pt x="762675" y="366622"/>
                  <a:pt x="762827" y="366317"/>
                </a:cubicBezTo>
                <a:cubicBezTo>
                  <a:pt x="762675" y="366317"/>
                  <a:pt x="762523" y="366241"/>
                  <a:pt x="762370" y="366089"/>
                </a:cubicBezTo>
                <a:close/>
                <a:moveTo>
                  <a:pt x="749797" y="366089"/>
                </a:moveTo>
                <a:cubicBezTo>
                  <a:pt x="749797" y="366394"/>
                  <a:pt x="749645" y="366546"/>
                  <a:pt x="749340" y="366546"/>
                </a:cubicBezTo>
                <a:cubicBezTo>
                  <a:pt x="749492" y="366851"/>
                  <a:pt x="749569" y="367003"/>
                  <a:pt x="749569" y="367003"/>
                </a:cubicBezTo>
                <a:cubicBezTo>
                  <a:pt x="749873" y="366851"/>
                  <a:pt x="750026" y="366546"/>
                  <a:pt x="750026" y="366089"/>
                </a:cubicBezTo>
                <a:close/>
                <a:moveTo>
                  <a:pt x="693562" y="366089"/>
                </a:moveTo>
                <a:cubicBezTo>
                  <a:pt x="693714" y="366394"/>
                  <a:pt x="693752" y="366622"/>
                  <a:pt x="693676" y="366775"/>
                </a:cubicBezTo>
                <a:cubicBezTo>
                  <a:pt x="693600" y="366927"/>
                  <a:pt x="693638" y="367156"/>
                  <a:pt x="693790" y="367460"/>
                </a:cubicBezTo>
                <a:lnTo>
                  <a:pt x="694019" y="367232"/>
                </a:lnTo>
                <a:cubicBezTo>
                  <a:pt x="694171" y="367079"/>
                  <a:pt x="694095" y="366698"/>
                  <a:pt x="693790" y="366089"/>
                </a:cubicBezTo>
                <a:close/>
                <a:moveTo>
                  <a:pt x="579338" y="366089"/>
                </a:moveTo>
                <a:lnTo>
                  <a:pt x="579338" y="366317"/>
                </a:lnTo>
                <a:lnTo>
                  <a:pt x="579795" y="366317"/>
                </a:lnTo>
                <a:lnTo>
                  <a:pt x="579795" y="366089"/>
                </a:lnTo>
                <a:close/>
                <a:moveTo>
                  <a:pt x="576595" y="366089"/>
                </a:moveTo>
                <a:cubicBezTo>
                  <a:pt x="576137" y="366698"/>
                  <a:pt x="575756" y="367308"/>
                  <a:pt x="575452" y="367918"/>
                </a:cubicBezTo>
                <a:cubicBezTo>
                  <a:pt x="575756" y="367918"/>
                  <a:pt x="576023" y="367994"/>
                  <a:pt x="576252" y="368146"/>
                </a:cubicBezTo>
                <a:cubicBezTo>
                  <a:pt x="576480" y="368299"/>
                  <a:pt x="576747" y="368375"/>
                  <a:pt x="577052" y="368375"/>
                </a:cubicBezTo>
                <a:cubicBezTo>
                  <a:pt x="577052" y="367918"/>
                  <a:pt x="577014" y="367537"/>
                  <a:pt x="576937" y="367232"/>
                </a:cubicBezTo>
                <a:cubicBezTo>
                  <a:pt x="576861" y="366927"/>
                  <a:pt x="576747" y="366546"/>
                  <a:pt x="576595" y="366089"/>
                </a:cubicBezTo>
                <a:close/>
                <a:moveTo>
                  <a:pt x="446826" y="366089"/>
                </a:moveTo>
                <a:cubicBezTo>
                  <a:pt x="446521" y="366546"/>
                  <a:pt x="446331" y="366889"/>
                  <a:pt x="446254" y="367117"/>
                </a:cubicBezTo>
                <a:cubicBezTo>
                  <a:pt x="446178" y="367346"/>
                  <a:pt x="445988" y="367841"/>
                  <a:pt x="445683" y="368603"/>
                </a:cubicBezTo>
                <a:cubicBezTo>
                  <a:pt x="446293" y="368146"/>
                  <a:pt x="446788" y="367841"/>
                  <a:pt x="447169" y="367689"/>
                </a:cubicBezTo>
                <a:cubicBezTo>
                  <a:pt x="447550" y="367537"/>
                  <a:pt x="447893" y="367384"/>
                  <a:pt x="448198" y="367232"/>
                </a:cubicBezTo>
                <a:cubicBezTo>
                  <a:pt x="448045" y="367079"/>
                  <a:pt x="447588" y="366698"/>
                  <a:pt x="446826" y="366089"/>
                </a:cubicBezTo>
                <a:close/>
                <a:moveTo>
                  <a:pt x="351957" y="366089"/>
                </a:moveTo>
                <a:cubicBezTo>
                  <a:pt x="351957" y="366394"/>
                  <a:pt x="351805" y="366698"/>
                  <a:pt x="351500" y="367003"/>
                </a:cubicBezTo>
                <a:cubicBezTo>
                  <a:pt x="351652" y="367156"/>
                  <a:pt x="351805" y="367232"/>
                  <a:pt x="351957" y="367232"/>
                </a:cubicBezTo>
                <a:cubicBezTo>
                  <a:pt x="351957" y="367079"/>
                  <a:pt x="352033" y="366965"/>
                  <a:pt x="352185" y="366889"/>
                </a:cubicBezTo>
                <a:cubicBezTo>
                  <a:pt x="352338" y="366813"/>
                  <a:pt x="352414" y="366622"/>
                  <a:pt x="352414" y="366317"/>
                </a:cubicBezTo>
                <a:cubicBezTo>
                  <a:pt x="352262" y="366317"/>
                  <a:pt x="352109" y="366241"/>
                  <a:pt x="351957" y="366089"/>
                </a:cubicBezTo>
                <a:close/>
                <a:moveTo>
                  <a:pt x="289854" y="366089"/>
                </a:moveTo>
                <a:cubicBezTo>
                  <a:pt x="289854" y="366546"/>
                  <a:pt x="289778" y="366927"/>
                  <a:pt x="289625" y="367232"/>
                </a:cubicBezTo>
                <a:cubicBezTo>
                  <a:pt x="289930" y="367232"/>
                  <a:pt x="290082" y="367156"/>
                  <a:pt x="290082" y="367003"/>
                </a:cubicBezTo>
                <a:cubicBezTo>
                  <a:pt x="290235" y="366851"/>
                  <a:pt x="290311" y="366546"/>
                  <a:pt x="290311" y="366089"/>
                </a:cubicBezTo>
                <a:close/>
                <a:moveTo>
                  <a:pt x="89448" y="366089"/>
                </a:moveTo>
                <a:cubicBezTo>
                  <a:pt x="89448" y="366241"/>
                  <a:pt x="89410" y="366317"/>
                  <a:pt x="89334" y="366317"/>
                </a:cubicBezTo>
                <a:cubicBezTo>
                  <a:pt x="89257" y="366317"/>
                  <a:pt x="89219" y="366394"/>
                  <a:pt x="89219" y="366546"/>
                </a:cubicBezTo>
                <a:cubicBezTo>
                  <a:pt x="89372" y="366546"/>
                  <a:pt x="89524" y="366584"/>
                  <a:pt x="89677" y="366660"/>
                </a:cubicBezTo>
                <a:cubicBezTo>
                  <a:pt x="89829" y="366736"/>
                  <a:pt x="90058" y="366775"/>
                  <a:pt x="90362" y="366775"/>
                </a:cubicBezTo>
                <a:cubicBezTo>
                  <a:pt x="90058" y="366470"/>
                  <a:pt x="89867" y="366317"/>
                  <a:pt x="89791" y="366317"/>
                </a:cubicBezTo>
                <a:cubicBezTo>
                  <a:pt x="89715" y="366317"/>
                  <a:pt x="89600" y="366241"/>
                  <a:pt x="89448" y="366089"/>
                </a:cubicBezTo>
                <a:close/>
                <a:moveTo>
                  <a:pt x="79618" y="366089"/>
                </a:moveTo>
                <a:cubicBezTo>
                  <a:pt x="79770" y="366394"/>
                  <a:pt x="79847" y="366622"/>
                  <a:pt x="79847" y="366775"/>
                </a:cubicBezTo>
                <a:cubicBezTo>
                  <a:pt x="79847" y="366927"/>
                  <a:pt x="79923" y="367156"/>
                  <a:pt x="80075" y="367460"/>
                </a:cubicBezTo>
                <a:cubicBezTo>
                  <a:pt x="80075" y="367613"/>
                  <a:pt x="80037" y="367803"/>
                  <a:pt x="79961" y="368032"/>
                </a:cubicBezTo>
                <a:cubicBezTo>
                  <a:pt x="79885" y="368260"/>
                  <a:pt x="79847" y="368527"/>
                  <a:pt x="79847" y="368832"/>
                </a:cubicBezTo>
                <a:lnTo>
                  <a:pt x="80761" y="368832"/>
                </a:lnTo>
                <a:cubicBezTo>
                  <a:pt x="80913" y="367918"/>
                  <a:pt x="80685" y="367460"/>
                  <a:pt x="80075" y="367460"/>
                </a:cubicBezTo>
                <a:cubicBezTo>
                  <a:pt x="79466" y="367156"/>
                  <a:pt x="79313" y="366698"/>
                  <a:pt x="79618" y="366089"/>
                </a:cubicBezTo>
                <a:close/>
                <a:moveTo>
                  <a:pt x="1946594" y="365860"/>
                </a:moveTo>
                <a:lnTo>
                  <a:pt x="1946594" y="366317"/>
                </a:lnTo>
                <a:lnTo>
                  <a:pt x="1947280" y="366317"/>
                </a:lnTo>
                <a:lnTo>
                  <a:pt x="1947280" y="366089"/>
                </a:lnTo>
                <a:cubicBezTo>
                  <a:pt x="1947128" y="366089"/>
                  <a:pt x="1947013" y="366051"/>
                  <a:pt x="1946937" y="365974"/>
                </a:cubicBezTo>
                <a:cubicBezTo>
                  <a:pt x="1946861" y="365898"/>
                  <a:pt x="1946747" y="365860"/>
                  <a:pt x="1946594" y="365860"/>
                </a:cubicBezTo>
                <a:close/>
                <a:moveTo>
                  <a:pt x="1906818" y="365860"/>
                </a:moveTo>
                <a:cubicBezTo>
                  <a:pt x="1905599" y="366165"/>
                  <a:pt x="1905103" y="366698"/>
                  <a:pt x="1905332" y="367460"/>
                </a:cubicBezTo>
                <a:cubicBezTo>
                  <a:pt x="1905561" y="368222"/>
                  <a:pt x="1905294" y="368756"/>
                  <a:pt x="1904532" y="369061"/>
                </a:cubicBezTo>
                <a:cubicBezTo>
                  <a:pt x="1904684" y="369518"/>
                  <a:pt x="1904989" y="370204"/>
                  <a:pt x="1905446" y="371118"/>
                </a:cubicBezTo>
                <a:cubicBezTo>
                  <a:pt x="1905751" y="370508"/>
                  <a:pt x="1905980" y="370013"/>
                  <a:pt x="1906132" y="369632"/>
                </a:cubicBezTo>
                <a:cubicBezTo>
                  <a:pt x="1906285" y="369251"/>
                  <a:pt x="1906513" y="368680"/>
                  <a:pt x="1906818" y="367918"/>
                </a:cubicBezTo>
                <a:lnTo>
                  <a:pt x="1907504" y="367232"/>
                </a:lnTo>
                <a:close/>
                <a:moveTo>
                  <a:pt x="1835038" y="365860"/>
                </a:moveTo>
                <a:cubicBezTo>
                  <a:pt x="1834885" y="366013"/>
                  <a:pt x="1834771" y="366165"/>
                  <a:pt x="1834695" y="366317"/>
                </a:cubicBezTo>
                <a:cubicBezTo>
                  <a:pt x="1834618" y="366470"/>
                  <a:pt x="1834504" y="366622"/>
                  <a:pt x="1834352" y="366775"/>
                </a:cubicBezTo>
                <a:cubicBezTo>
                  <a:pt x="1834504" y="366775"/>
                  <a:pt x="1834542" y="366813"/>
                  <a:pt x="1834466" y="366889"/>
                </a:cubicBezTo>
                <a:cubicBezTo>
                  <a:pt x="1834390" y="366965"/>
                  <a:pt x="1834428" y="367003"/>
                  <a:pt x="1834580" y="367003"/>
                </a:cubicBezTo>
                <a:cubicBezTo>
                  <a:pt x="1834885" y="366851"/>
                  <a:pt x="1835190" y="366622"/>
                  <a:pt x="1835495" y="366317"/>
                </a:cubicBezTo>
                <a:cubicBezTo>
                  <a:pt x="1835495" y="366317"/>
                  <a:pt x="1835342" y="366165"/>
                  <a:pt x="1835038" y="365860"/>
                </a:cubicBezTo>
                <a:close/>
                <a:moveTo>
                  <a:pt x="1705726" y="365860"/>
                </a:moveTo>
                <a:lnTo>
                  <a:pt x="1705383" y="365974"/>
                </a:lnTo>
                <a:cubicBezTo>
                  <a:pt x="1705459" y="365898"/>
                  <a:pt x="1705650" y="365860"/>
                  <a:pt x="1705955" y="365860"/>
                </a:cubicBezTo>
                <a:cubicBezTo>
                  <a:pt x="1705955" y="365860"/>
                  <a:pt x="1705878" y="365860"/>
                  <a:pt x="1705726" y="365860"/>
                </a:cubicBezTo>
                <a:close/>
                <a:moveTo>
                  <a:pt x="1698411" y="365860"/>
                </a:moveTo>
                <a:cubicBezTo>
                  <a:pt x="1698258" y="366013"/>
                  <a:pt x="1697801" y="366089"/>
                  <a:pt x="1697039" y="366089"/>
                </a:cubicBezTo>
                <a:cubicBezTo>
                  <a:pt x="1697192" y="366546"/>
                  <a:pt x="1697115" y="367308"/>
                  <a:pt x="1696811" y="368375"/>
                </a:cubicBezTo>
                <a:lnTo>
                  <a:pt x="1698613" y="367474"/>
                </a:lnTo>
                <a:lnTo>
                  <a:pt x="1698525" y="366775"/>
                </a:lnTo>
                <a:cubicBezTo>
                  <a:pt x="1698601" y="366470"/>
                  <a:pt x="1698563" y="366165"/>
                  <a:pt x="1698411" y="365860"/>
                </a:cubicBezTo>
                <a:close/>
                <a:moveTo>
                  <a:pt x="1384619" y="365860"/>
                </a:moveTo>
                <a:lnTo>
                  <a:pt x="1384619" y="366317"/>
                </a:lnTo>
                <a:lnTo>
                  <a:pt x="1385305" y="366317"/>
                </a:lnTo>
                <a:lnTo>
                  <a:pt x="1385305" y="366089"/>
                </a:lnTo>
                <a:cubicBezTo>
                  <a:pt x="1385153" y="366089"/>
                  <a:pt x="1385038" y="366051"/>
                  <a:pt x="1384962" y="365974"/>
                </a:cubicBezTo>
                <a:cubicBezTo>
                  <a:pt x="1384886" y="365898"/>
                  <a:pt x="1384772" y="365860"/>
                  <a:pt x="1384619" y="365860"/>
                </a:cubicBezTo>
                <a:close/>
                <a:moveTo>
                  <a:pt x="1344843" y="365860"/>
                </a:moveTo>
                <a:cubicBezTo>
                  <a:pt x="1343624" y="366165"/>
                  <a:pt x="1343128" y="366698"/>
                  <a:pt x="1343357" y="367460"/>
                </a:cubicBezTo>
                <a:cubicBezTo>
                  <a:pt x="1343586" y="368222"/>
                  <a:pt x="1343319" y="368756"/>
                  <a:pt x="1342557" y="369061"/>
                </a:cubicBezTo>
                <a:cubicBezTo>
                  <a:pt x="1342709" y="369518"/>
                  <a:pt x="1343014" y="370204"/>
                  <a:pt x="1343471" y="371118"/>
                </a:cubicBezTo>
                <a:cubicBezTo>
                  <a:pt x="1343776" y="370508"/>
                  <a:pt x="1344005" y="370013"/>
                  <a:pt x="1344157" y="369632"/>
                </a:cubicBezTo>
                <a:cubicBezTo>
                  <a:pt x="1344310" y="369251"/>
                  <a:pt x="1344538" y="368680"/>
                  <a:pt x="1344843" y="367918"/>
                </a:cubicBezTo>
                <a:lnTo>
                  <a:pt x="1345529" y="367232"/>
                </a:lnTo>
                <a:close/>
                <a:moveTo>
                  <a:pt x="1273062" y="365860"/>
                </a:moveTo>
                <a:cubicBezTo>
                  <a:pt x="1272910" y="366013"/>
                  <a:pt x="1272796" y="366165"/>
                  <a:pt x="1272720" y="366317"/>
                </a:cubicBezTo>
                <a:cubicBezTo>
                  <a:pt x="1272643" y="366470"/>
                  <a:pt x="1272529" y="366622"/>
                  <a:pt x="1272377" y="366775"/>
                </a:cubicBezTo>
                <a:cubicBezTo>
                  <a:pt x="1272529" y="366775"/>
                  <a:pt x="1272567" y="366813"/>
                  <a:pt x="1272491" y="366889"/>
                </a:cubicBezTo>
                <a:cubicBezTo>
                  <a:pt x="1272415" y="366965"/>
                  <a:pt x="1272453" y="367003"/>
                  <a:pt x="1272605" y="367003"/>
                </a:cubicBezTo>
                <a:cubicBezTo>
                  <a:pt x="1272910" y="366851"/>
                  <a:pt x="1273215" y="366622"/>
                  <a:pt x="1273520" y="366317"/>
                </a:cubicBezTo>
                <a:cubicBezTo>
                  <a:pt x="1273520" y="366317"/>
                  <a:pt x="1273367" y="366165"/>
                  <a:pt x="1273062" y="365860"/>
                </a:cubicBezTo>
                <a:close/>
                <a:moveTo>
                  <a:pt x="1098336" y="365860"/>
                </a:moveTo>
                <a:cubicBezTo>
                  <a:pt x="1098183" y="365860"/>
                  <a:pt x="1098107" y="365936"/>
                  <a:pt x="1098107" y="366089"/>
                </a:cubicBezTo>
                <a:cubicBezTo>
                  <a:pt x="1098107" y="366546"/>
                  <a:pt x="1098031" y="367079"/>
                  <a:pt x="1097879" y="367689"/>
                </a:cubicBezTo>
                <a:cubicBezTo>
                  <a:pt x="1098031" y="367384"/>
                  <a:pt x="1098336" y="367079"/>
                  <a:pt x="1098793" y="366775"/>
                </a:cubicBezTo>
                <a:cubicBezTo>
                  <a:pt x="1098793" y="366470"/>
                  <a:pt x="1098641" y="366165"/>
                  <a:pt x="1098336" y="365860"/>
                </a:cubicBezTo>
                <a:close/>
                <a:moveTo>
                  <a:pt x="1041300" y="365860"/>
                </a:moveTo>
                <a:cubicBezTo>
                  <a:pt x="1041072" y="365708"/>
                  <a:pt x="1040424" y="366013"/>
                  <a:pt x="1039357" y="366775"/>
                </a:cubicBezTo>
                <a:cubicBezTo>
                  <a:pt x="1039967" y="366927"/>
                  <a:pt x="1040462" y="367003"/>
                  <a:pt x="1040843" y="367003"/>
                </a:cubicBezTo>
                <a:cubicBezTo>
                  <a:pt x="1041224" y="367003"/>
                  <a:pt x="1041643" y="367079"/>
                  <a:pt x="1042100" y="367232"/>
                </a:cubicBezTo>
                <a:cubicBezTo>
                  <a:pt x="1041795" y="366470"/>
                  <a:pt x="1041529" y="366013"/>
                  <a:pt x="1041300" y="365860"/>
                </a:cubicBezTo>
                <a:close/>
                <a:moveTo>
                  <a:pt x="1021755" y="365860"/>
                </a:moveTo>
                <a:cubicBezTo>
                  <a:pt x="1021907" y="366470"/>
                  <a:pt x="1021907" y="366851"/>
                  <a:pt x="1021755" y="367003"/>
                </a:cubicBezTo>
                <a:lnTo>
                  <a:pt x="1022669" y="367003"/>
                </a:lnTo>
                <a:cubicBezTo>
                  <a:pt x="1022822" y="366851"/>
                  <a:pt x="1022974" y="366775"/>
                  <a:pt x="1023126" y="366775"/>
                </a:cubicBezTo>
                <a:cubicBezTo>
                  <a:pt x="1022822" y="366622"/>
                  <a:pt x="1022593" y="366508"/>
                  <a:pt x="1022441" y="366432"/>
                </a:cubicBezTo>
                <a:cubicBezTo>
                  <a:pt x="1022288" y="366355"/>
                  <a:pt x="1022060" y="366165"/>
                  <a:pt x="1021755" y="365860"/>
                </a:cubicBezTo>
                <a:close/>
                <a:moveTo>
                  <a:pt x="995009" y="365860"/>
                </a:moveTo>
                <a:cubicBezTo>
                  <a:pt x="994856" y="366013"/>
                  <a:pt x="994780" y="366089"/>
                  <a:pt x="994780" y="366089"/>
                </a:cubicBezTo>
                <a:lnTo>
                  <a:pt x="995009" y="366089"/>
                </a:lnTo>
                <a:close/>
                <a:moveTo>
                  <a:pt x="917742" y="365860"/>
                </a:moveTo>
                <a:lnTo>
                  <a:pt x="917742" y="366317"/>
                </a:lnTo>
                <a:cubicBezTo>
                  <a:pt x="917894" y="366317"/>
                  <a:pt x="917970" y="366241"/>
                  <a:pt x="917970" y="366089"/>
                </a:cubicBezTo>
                <a:close/>
                <a:moveTo>
                  <a:pt x="572251" y="365860"/>
                </a:moveTo>
                <a:lnTo>
                  <a:pt x="571908" y="365974"/>
                </a:lnTo>
                <a:lnTo>
                  <a:pt x="572480" y="365860"/>
                </a:lnTo>
                <a:cubicBezTo>
                  <a:pt x="572480" y="365860"/>
                  <a:pt x="572404" y="365860"/>
                  <a:pt x="572251" y="365860"/>
                </a:cubicBezTo>
                <a:close/>
                <a:moveTo>
                  <a:pt x="564936" y="365860"/>
                </a:moveTo>
                <a:cubicBezTo>
                  <a:pt x="564784" y="366013"/>
                  <a:pt x="564326" y="366089"/>
                  <a:pt x="563564" y="366089"/>
                </a:cubicBezTo>
                <a:cubicBezTo>
                  <a:pt x="563717" y="366546"/>
                  <a:pt x="563641" y="367308"/>
                  <a:pt x="563336" y="368375"/>
                </a:cubicBezTo>
                <a:lnTo>
                  <a:pt x="565138" y="367474"/>
                </a:lnTo>
                <a:lnTo>
                  <a:pt x="565050" y="366775"/>
                </a:lnTo>
                <a:cubicBezTo>
                  <a:pt x="565126" y="366470"/>
                  <a:pt x="565088" y="366165"/>
                  <a:pt x="564936" y="365860"/>
                </a:cubicBezTo>
                <a:close/>
                <a:moveTo>
                  <a:pt x="451169" y="365860"/>
                </a:moveTo>
                <a:lnTo>
                  <a:pt x="451169" y="366317"/>
                </a:lnTo>
                <a:lnTo>
                  <a:pt x="451855" y="366317"/>
                </a:lnTo>
                <a:lnTo>
                  <a:pt x="451855" y="366089"/>
                </a:lnTo>
                <a:cubicBezTo>
                  <a:pt x="451703" y="366089"/>
                  <a:pt x="451588" y="366051"/>
                  <a:pt x="451512" y="365974"/>
                </a:cubicBezTo>
                <a:cubicBezTo>
                  <a:pt x="451436" y="365898"/>
                  <a:pt x="451322" y="365860"/>
                  <a:pt x="451169" y="365860"/>
                </a:cubicBezTo>
                <a:close/>
                <a:moveTo>
                  <a:pt x="411393" y="365860"/>
                </a:moveTo>
                <a:cubicBezTo>
                  <a:pt x="410174" y="366165"/>
                  <a:pt x="409678" y="366698"/>
                  <a:pt x="409907" y="367460"/>
                </a:cubicBezTo>
                <a:cubicBezTo>
                  <a:pt x="410136" y="368222"/>
                  <a:pt x="409869" y="368756"/>
                  <a:pt x="409107" y="369061"/>
                </a:cubicBezTo>
                <a:cubicBezTo>
                  <a:pt x="409259" y="369518"/>
                  <a:pt x="409564" y="370204"/>
                  <a:pt x="410021" y="371118"/>
                </a:cubicBezTo>
                <a:cubicBezTo>
                  <a:pt x="410326" y="370508"/>
                  <a:pt x="410555" y="370013"/>
                  <a:pt x="410707" y="369632"/>
                </a:cubicBezTo>
                <a:cubicBezTo>
                  <a:pt x="410859" y="369251"/>
                  <a:pt x="411088" y="368680"/>
                  <a:pt x="411393" y="367918"/>
                </a:cubicBezTo>
                <a:lnTo>
                  <a:pt x="412079" y="367232"/>
                </a:lnTo>
                <a:close/>
                <a:moveTo>
                  <a:pt x="339613" y="365860"/>
                </a:moveTo>
                <a:cubicBezTo>
                  <a:pt x="339460" y="366013"/>
                  <a:pt x="339346" y="366165"/>
                  <a:pt x="339270" y="366317"/>
                </a:cubicBezTo>
                <a:cubicBezTo>
                  <a:pt x="339193" y="366470"/>
                  <a:pt x="339079" y="366622"/>
                  <a:pt x="338927" y="366775"/>
                </a:cubicBezTo>
                <a:cubicBezTo>
                  <a:pt x="339079" y="366775"/>
                  <a:pt x="339117" y="366813"/>
                  <a:pt x="339041" y="366889"/>
                </a:cubicBezTo>
                <a:cubicBezTo>
                  <a:pt x="338965" y="366965"/>
                  <a:pt x="339003" y="367003"/>
                  <a:pt x="339155" y="367003"/>
                </a:cubicBezTo>
                <a:cubicBezTo>
                  <a:pt x="339460" y="366851"/>
                  <a:pt x="339765" y="366622"/>
                  <a:pt x="340070" y="366317"/>
                </a:cubicBezTo>
                <a:cubicBezTo>
                  <a:pt x="340070" y="366317"/>
                  <a:pt x="339917" y="366165"/>
                  <a:pt x="339613" y="365860"/>
                </a:cubicBezTo>
                <a:close/>
                <a:moveTo>
                  <a:pt x="285511" y="365860"/>
                </a:moveTo>
                <a:cubicBezTo>
                  <a:pt x="284901" y="365860"/>
                  <a:pt x="284367" y="365898"/>
                  <a:pt x="283910" y="365974"/>
                </a:cubicBezTo>
                <a:cubicBezTo>
                  <a:pt x="283453" y="366051"/>
                  <a:pt x="283148" y="366470"/>
                  <a:pt x="282996" y="367232"/>
                </a:cubicBezTo>
                <a:lnTo>
                  <a:pt x="284825" y="367232"/>
                </a:lnTo>
                <a:close/>
                <a:moveTo>
                  <a:pt x="250763" y="365860"/>
                </a:moveTo>
                <a:cubicBezTo>
                  <a:pt x="250611" y="365860"/>
                  <a:pt x="250535" y="365936"/>
                  <a:pt x="250535" y="366089"/>
                </a:cubicBezTo>
                <a:cubicBezTo>
                  <a:pt x="250687" y="366089"/>
                  <a:pt x="250763" y="366165"/>
                  <a:pt x="250763" y="366317"/>
                </a:cubicBezTo>
                <a:cubicBezTo>
                  <a:pt x="250916" y="366165"/>
                  <a:pt x="250992" y="366089"/>
                  <a:pt x="250992" y="366089"/>
                </a:cubicBezTo>
                <a:close/>
                <a:moveTo>
                  <a:pt x="162676" y="365860"/>
                </a:moveTo>
                <a:cubicBezTo>
                  <a:pt x="162371" y="366165"/>
                  <a:pt x="161990" y="366432"/>
                  <a:pt x="161533" y="366660"/>
                </a:cubicBezTo>
                <a:cubicBezTo>
                  <a:pt x="161076" y="366889"/>
                  <a:pt x="160466" y="367156"/>
                  <a:pt x="159704" y="367460"/>
                </a:cubicBezTo>
                <a:cubicBezTo>
                  <a:pt x="160771" y="367613"/>
                  <a:pt x="161457" y="367537"/>
                  <a:pt x="161762" y="367232"/>
                </a:cubicBezTo>
                <a:cubicBezTo>
                  <a:pt x="162067" y="366927"/>
                  <a:pt x="162371" y="366470"/>
                  <a:pt x="162676" y="365860"/>
                </a:cubicBezTo>
                <a:close/>
                <a:moveTo>
                  <a:pt x="129758" y="365860"/>
                </a:moveTo>
                <a:cubicBezTo>
                  <a:pt x="129301" y="366317"/>
                  <a:pt x="128767" y="366698"/>
                  <a:pt x="128158" y="367003"/>
                </a:cubicBezTo>
                <a:cubicBezTo>
                  <a:pt x="128767" y="367156"/>
                  <a:pt x="129224" y="367270"/>
                  <a:pt x="129529" y="367346"/>
                </a:cubicBezTo>
                <a:cubicBezTo>
                  <a:pt x="129834" y="367422"/>
                  <a:pt x="130291" y="367537"/>
                  <a:pt x="130901" y="367689"/>
                </a:cubicBezTo>
                <a:cubicBezTo>
                  <a:pt x="130443" y="366775"/>
                  <a:pt x="130063" y="366165"/>
                  <a:pt x="129758" y="365860"/>
                </a:cubicBezTo>
                <a:close/>
                <a:moveTo>
                  <a:pt x="1780478" y="365632"/>
                </a:moveTo>
                <a:lnTo>
                  <a:pt x="1780021" y="365860"/>
                </a:lnTo>
                <a:cubicBezTo>
                  <a:pt x="1780173" y="365860"/>
                  <a:pt x="1780402" y="366013"/>
                  <a:pt x="1780707" y="366317"/>
                </a:cubicBezTo>
                <a:cubicBezTo>
                  <a:pt x="1780707" y="366165"/>
                  <a:pt x="1780783" y="366089"/>
                  <a:pt x="1780936" y="366089"/>
                </a:cubicBezTo>
                <a:cubicBezTo>
                  <a:pt x="1780631" y="365784"/>
                  <a:pt x="1780478" y="365632"/>
                  <a:pt x="1780478" y="365632"/>
                </a:cubicBezTo>
                <a:close/>
                <a:moveTo>
                  <a:pt x="1659015" y="365632"/>
                </a:moveTo>
                <a:cubicBezTo>
                  <a:pt x="1658406" y="365936"/>
                  <a:pt x="1657873" y="366127"/>
                  <a:pt x="1657415" y="366203"/>
                </a:cubicBezTo>
                <a:cubicBezTo>
                  <a:pt x="1656958" y="366279"/>
                  <a:pt x="1656501" y="366470"/>
                  <a:pt x="1656044" y="366775"/>
                </a:cubicBezTo>
                <a:cubicBezTo>
                  <a:pt x="1655891" y="367079"/>
                  <a:pt x="1655815" y="367346"/>
                  <a:pt x="1655815" y="367575"/>
                </a:cubicBezTo>
                <a:lnTo>
                  <a:pt x="1655628" y="368229"/>
                </a:lnTo>
                <a:lnTo>
                  <a:pt x="1655815" y="367918"/>
                </a:lnTo>
                <a:cubicBezTo>
                  <a:pt x="1656120" y="367918"/>
                  <a:pt x="1656272" y="368070"/>
                  <a:pt x="1656272" y="368375"/>
                </a:cubicBezTo>
                <a:lnTo>
                  <a:pt x="1658101" y="366546"/>
                </a:lnTo>
                <a:cubicBezTo>
                  <a:pt x="1658253" y="366851"/>
                  <a:pt x="1658520" y="367079"/>
                  <a:pt x="1658901" y="367232"/>
                </a:cubicBezTo>
                <a:cubicBezTo>
                  <a:pt x="1659282" y="367384"/>
                  <a:pt x="1659625" y="367613"/>
                  <a:pt x="1659930" y="367918"/>
                </a:cubicBezTo>
                <a:cubicBezTo>
                  <a:pt x="1659777" y="367308"/>
                  <a:pt x="1659587" y="366851"/>
                  <a:pt x="1659358" y="366546"/>
                </a:cubicBezTo>
                <a:cubicBezTo>
                  <a:pt x="1659130" y="366241"/>
                  <a:pt x="1659015" y="365936"/>
                  <a:pt x="1659015" y="365632"/>
                </a:cubicBezTo>
                <a:close/>
                <a:moveTo>
                  <a:pt x="1490309" y="365632"/>
                </a:moveTo>
                <a:cubicBezTo>
                  <a:pt x="1490309" y="365784"/>
                  <a:pt x="1490232" y="365860"/>
                  <a:pt x="1490080" y="365860"/>
                </a:cubicBezTo>
                <a:cubicBezTo>
                  <a:pt x="1489775" y="366013"/>
                  <a:pt x="1489623" y="366089"/>
                  <a:pt x="1489623" y="366089"/>
                </a:cubicBezTo>
                <a:cubicBezTo>
                  <a:pt x="1489623" y="366241"/>
                  <a:pt x="1489699" y="366317"/>
                  <a:pt x="1489852" y="366317"/>
                </a:cubicBezTo>
                <a:cubicBezTo>
                  <a:pt x="1490004" y="366317"/>
                  <a:pt x="1490118" y="366279"/>
                  <a:pt x="1490194" y="366203"/>
                </a:cubicBezTo>
                <a:cubicBezTo>
                  <a:pt x="1490271" y="366127"/>
                  <a:pt x="1490385" y="366089"/>
                  <a:pt x="1490537" y="366089"/>
                </a:cubicBezTo>
                <a:cubicBezTo>
                  <a:pt x="1490232" y="365784"/>
                  <a:pt x="1490156" y="365632"/>
                  <a:pt x="1490309" y="365632"/>
                </a:cubicBezTo>
                <a:close/>
                <a:moveTo>
                  <a:pt x="902197" y="365632"/>
                </a:moveTo>
                <a:cubicBezTo>
                  <a:pt x="901892" y="365936"/>
                  <a:pt x="901626" y="366165"/>
                  <a:pt x="901397" y="366317"/>
                </a:cubicBezTo>
                <a:cubicBezTo>
                  <a:pt x="901168" y="366470"/>
                  <a:pt x="900978" y="366698"/>
                  <a:pt x="900825" y="367003"/>
                </a:cubicBezTo>
                <a:cubicBezTo>
                  <a:pt x="900673" y="367156"/>
                  <a:pt x="900635" y="367346"/>
                  <a:pt x="900711" y="367575"/>
                </a:cubicBezTo>
                <a:cubicBezTo>
                  <a:pt x="900787" y="367803"/>
                  <a:pt x="900749" y="368070"/>
                  <a:pt x="900597" y="368375"/>
                </a:cubicBezTo>
                <a:cubicBezTo>
                  <a:pt x="900445" y="368680"/>
                  <a:pt x="900292" y="368908"/>
                  <a:pt x="900140" y="369061"/>
                </a:cubicBezTo>
                <a:cubicBezTo>
                  <a:pt x="899987" y="369213"/>
                  <a:pt x="899835" y="369442"/>
                  <a:pt x="899683" y="369746"/>
                </a:cubicBezTo>
                <a:cubicBezTo>
                  <a:pt x="899835" y="370204"/>
                  <a:pt x="900216" y="370585"/>
                  <a:pt x="900825" y="370889"/>
                </a:cubicBezTo>
                <a:cubicBezTo>
                  <a:pt x="901130" y="370127"/>
                  <a:pt x="901511" y="369480"/>
                  <a:pt x="901968" y="368946"/>
                </a:cubicBezTo>
                <a:cubicBezTo>
                  <a:pt x="902426" y="368413"/>
                  <a:pt x="902807" y="367765"/>
                  <a:pt x="903111" y="367003"/>
                </a:cubicBezTo>
                <a:cubicBezTo>
                  <a:pt x="903111" y="366851"/>
                  <a:pt x="902997" y="366660"/>
                  <a:pt x="902769" y="366432"/>
                </a:cubicBezTo>
                <a:cubicBezTo>
                  <a:pt x="902540" y="366203"/>
                  <a:pt x="902349" y="365936"/>
                  <a:pt x="902197" y="365632"/>
                </a:cubicBezTo>
                <a:close/>
                <a:moveTo>
                  <a:pt x="699734" y="365632"/>
                </a:moveTo>
                <a:cubicBezTo>
                  <a:pt x="699734" y="365784"/>
                  <a:pt x="699658" y="365860"/>
                  <a:pt x="699505" y="365860"/>
                </a:cubicBezTo>
                <a:cubicBezTo>
                  <a:pt x="699200" y="366013"/>
                  <a:pt x="699048" y="366089"/>
                  <a:pt x="699048" y="366089"/>
                </a:cubicBezTo>
                <a:cubicBezTo>
                  <a:pt x="699048" y="366241"/>
                  <a:pt x="699124" y="366317"/>
                  <a:pt x="699277" y="366317"/>
                </a:cubicBezTo>
                <a:cubicBezTo>
                  <a:pt x="699429" y="366317"/>
                  <a:pt x="699543" y="366279"/>
                  <a:pt x="699619" y="366203"/>
                </a:cubicBezTo>
                <a:cubicBezTo>
                  <a:pt x="699696" y="366127"/>
                  <a:pt x="699810" y="366089"/>
                  <a:pt x="699962" y="366089"/>
                </a:cubicBezTo>
                <a:cubicBezTo>
                  <a:pt x="699658" y="365784"/>
                  <a:pt x="699581" y="365632"/>
                  <a:pt x="699734" y="365632"/>
                </a:cubicBezTo>
                <a:close/>
                <a:moveTo>
                  <a:pt x="647003" y="365632"/>
                </a:moveTo>
                <a:lnTo>
                  <a:pt x="646546" y="365860"/>
                </a:lnTo>
                <a:cubicBezTo>
                  <a:pt x="646698" y="365860"/>
                  <a:pt x="646927" y="366013"/>
                  <a:pt x="647232" y="366317"/>
                </a:cubicBezTo>
                <a:cubicBezTo>
                  <a:pt x="647232" y="366165"/>
                  <a:pt x="647308" y="366089"/>
                  <a:pt x="647461" y="366089"/>
                </a:cubicBezTo>
                <a:cubicBezTo>
                  <a:pt x="647156" y="365784"/>
                  <a:pt x="647003" y="365632"/>
                  <a:pt x="647003" y="365632"/>
                </a:cubicBezTo>
                <a:close/>
                <a:moveTo>
                  <a:pt x="298998" y="365632"/>
                </a:moveTo>
                <a:cubicBezTo>
                  <a:pt x="298845" y="365936"/>
                  <a:pt x="298769" y="366241"/>
                  <a:pt x="298769" y="366546"/>
                </a:cubicBezTo>
                <a:lnTo>
                  <a:pt x="299227" y="366546"/>
                </a:lnTo>
                <a:cubicBezTo>
                  <a:pt x="299227" y="365936"/>
                  <a:pt x="299227" y="365632"/>
                  <a:pt x="299227" y="365632"/>
                </a:cubicBezTo>
                <a:close/>
                <a:moveTo>
                  <a:pt x="288482" y="365632"/>
                </a:moveTo>
                <a:cubicBezTo>
                  <a:pt x="287263" y="366394"/>
                  <a:pt x="286882" y="367156"/>
                  <a:pt x="287339" y="367918"/>
                </a:cubicBezTo>
                <a:lnTo>
                  <a:pt x="288025" y="367918"/>
                </a:lnTo>
                <a:cubicBezTo>
                  <a:pt x="288025" y="367613"/>
                  <a:pt x="288178" y="366851"/>
                  <a:pt x="288482" y="365632"/>
                </a:cubicBezTo>
                <a:close/>
                <a:moveTo>
                  <a:pt x="260136" y="365632"/>
                </a:moveTo>
                <a:cubicBezTo>
                  <a:pt x="259526" y="365936"/>
                  <a:pt x="259069" y="366241"/>
                  <a:pt x="258764" y="366546"/>
                </a:cubicBezTo>
                <a:cubicBezTo>
                  <a:pt x="259069" y="366851"/>
                  <a:pt x="259221" y="367003"/>
                  <a:pt x="259221" y="367003"/>
                </a:cubicBezTo>
                <a:cubicBezTo>
                  <a:pt x="259374" y="366698"/>
                  <a:pt x="259526" y="366470"/>
                  <a:pt x="259679" y="366317"/>
                </a:cubicBezTo>
                <a:cubicBezTo>
                  <a:pt x="259831" y="366165"/>
                  <a:pt x="259983" y="365936"/>
                  <a:pt x="260136" y="365632"/>
                </a:cubicBezTo>
                <a:close/>
                <a:moveTo>
                  <a:pt x="172734" y="365632"/>
                </a:moveTo>
                <a:lnTo>
                  <a:pt x="171363" y="366807"/>
                </a:lnTo>
                <a:lnTo>
                  <a:pt x="171363" y="367003"/>
                </a:lnTo>
                <a:cubicBezTo>
                  <a:pt x="171363" y="367308"/>
                  <a:pt x="171363" y="367613"/>
                  <a:pt x="171363" y="367918"/>
                </a:cubicBezTo>
                <a:cubicBezTo>
                  <a:pt x="171363" y="368222"/>
                  <a:pt x="171439" y="368527"/>
                  <a:pt x="171592" y="368832"/>
                </a:cubicBezTo>
                <a:cubicBezTo>
                  <a:pt x="170830" y="369137"/>
                  <a:pt x="170525" y="369442"/>
                  <a:pt x="170677" y="369746"/>
                </a:cubicBezTo>
                <a:cubicBezTo>
                  <a:pt x="170830" y="370051"/>
                  <a:pt x="171058" y="370432"/>
                  <a:pt x="171363" y="370889"/>
                </a:cubicBezTo>
                <a:cubicBezTo>
                  <a:pt x="171668" y="370585"/>
                  <a:pt x="171934" y="370318"/>
                  <a:pt x="172163" y="370089"/>
                </a:cubicBezTo>
                <a:cubicBezTo>
                  <a:pt x="172392" y="369861"/>
                  <a:pt x="172506" y="369670"/>
                  <a:pt x="172506" y="369518"/>
                </a:cubicBezTo>
                <a:lnTo>
                  <a:pt x="173928" y="367689"/>
                </a:lnTo>
                <a:lnTo>
                  <a:pt x="173878" y="367689"/>
                </a:lnTo>
                <a:cubicBezTo>
                  <a:pt x="173573" y="367232"/>
                  <a:pt x="173192" y="366546"/>
                  <a:pt x="172734" y="365632"/>
                </a:cubicBezTo>
                <a:close/>
                <a:moveTo>
                  <a:pt x="87391" y="365632"/>
                </a:moveTo>
                <a:cubicBezTo>
                  <a:pt x="86781" y="365936"/>
                  <a:pt x="86247" y="366127"/>
                  <a:pt x="85790" y="366203"/>
                </a:cubicBezTo>
                <a:cubicBezTo>
                  <a:pt x="85333" y="366279"/>
                  <a:pt x="84876" y="366470"/>
                  <a:pt x="84419" y="366775"/>
                </a:cubicBezTo>
                <a:cubicBezTo>
                  <a:pt x="84266" y="367079"/>
                  <a:pt x="84190" y="367346"/>
                  <a:pt x="84190" y="367575"/>
                </a:cubicBezTo>
                <a:lnTo>
                  <a:pt x="84003" y="368229"/>
                </a:lnTo>
                <a:lnTo>
                  <a:pt x="84190" y="367918"/>
                </a:lnTo>
                <a:cubicBezTo>
                  <a:pt x="84495" y="367918"/>
                  <a:pt x="84647" y="368070"/>
                  <a:pt x="84647" y="368375"/>
                </a:cubicBezTo>
                <a:lnTo>
                  <a:pt x="86476" y="366546"/>
                </a:lnTo>
                <a:cubicBezTo>
                  <a:pt x="86628" y="366851"/>
                  <a:pt x="86895" y="367079"/>
                  <a:pt x="87276" y="367232"/>
                </a:cubicBezTo>
                <a:cubicBezTo>
                  <a:pt x="87657" y="367384"/>
                  <a:pt x="88000" y="367613"/>
                  <a:pt x="88305" y="367918"/>
                </a:cubicBezTo>
                <a:cubicBezTo>
                  <a:pt x="88152" y="367308"/>
                  <a:pt x="87962" y="366851"/>
                  <a:pt x="87733" y="366546"/>
                </a:cubicBezTo>
                <a:cubicBezTo>
                  <a:pt x="87505" y="366241"/>
                  <a:pt x="87391" y="365936"/>
                  <a:pt x="87391" y="365632"/>
                </a:cubicBezTo>
                <a:close/>
                <a:moveTo>
                  <a:pt x="1944080" y="365403"/>
                </a:moveTo>
                <a:lnTo>
                  <a:pt x="1944080" y="365632"/>
                </a:lnTo>
                <a:lnTo>
                  <a:pt x="1944308" y="365632"/>
                </a:lnTo>
                <a:close/>
                <a:moveTo>
                  <a:pt x="1914590" y="365403"/>
                </a:moveTo>
                <a:cubicBezTo>
                  <a:pt x="1914438" y="365555"/>
                  <a:pt x="1914247" y="365670"/>
                  <a:pt x="1914019" y="365746"/>
                </a:cubicBezTo>
                <a:cubicBezTo>
                  <a:pt x="1913790" y="365822"/>
                  <a:pt x="1913676" y="365936"/>
                  <a:pt x="1913676" y="366089"/>
                </a:cubicBezTo>
                <a:lnTo>
                  <a:pt x="1914133" y="366317"/>
                </a:lnTo>
                <a:cubicBezTo>
                  <a:pt x="1914438" y="366013"/>
                  <a:pt x="1914666" y="365860"/>
                  <a:pt x="1914819" y="365860"/>
                </a:cubicBezTo>
                <a:cubicBezTo>
                  <a:pt x="1914819" y="365708"/>
                  <a:pt x="1914743" y="365555"/>
                  <a:pt x="1914590" y="365403"/>
                </a:cubicBezTo>
                <a:close/>
                <a:moveTo>
                  <a:pt x="1773392" y="365403"/>
                </a:moveTo>
                <a:cubicBezTo>
                  <a:pt x="1773239" y="365555"/>
                  <a:pt x="1773087" y="365670"/>
                  <a:pt x="1772935" y="365746"/>
                </a:cubicBezTo>
                <a:cubicBezTo>
                  <a:pt x="1772782" y="365822"/>
                  <a:pt x="1772630" y="365936"/>
                  <a:pt x="1772477" y="366089"/>
                </a:cubicBezTo>
                <a:cubicBezTo>
                  <a:pt x="1772630" y="366089"/>
                  <a:pt x="1772706" y="366165"/>
                  <a:pt x="1772706" y="366317"/>
                </a:cubicBezTo>
                <a:cubicBezTo>
                  <a:pt x="1772858" y="366165"/>
                  <a:pt x="1772973" y="366089"/>
                  <a:pt x="1773049" y="366089"/>
                </a:cubicBezTo>
                <a:cubicBezTo>
                  <a:pt x="1773125" y="366089"/>
                  <a:pt x="1773239" y="366013"/>
                  <a:pt x="1773392" y="365860"/>
                </a:cubicBezTo>
                <a:cubicBezTo>
                  <a:pt x="1773544" y="365708"/>
                  <a:pt x="1773544" y="365555"/>
                  <a:pt x="1773392" y="365403"/>
                </a:cubicBezTo>
                <a:close/>
                <a:moveTo>
                  <a:pt x="1665873" y="365403"/>
                </a:moveTo>
                <a:cubicBezTo>
                  <a:pt x="1665721" y="365403"/>
                  <a:pt x="1665607" y="365441"/>
                  <a:pt x="1665531" y="365517"/>
                </a:cubicBezTo>
                <a:cubicBezTo>
                  <a:pt x="1665454" y="365593"/>
                  <a:pt x="1665340" y="365632"/>
                  <a:pt x="1665188" y="365632"/>
                </a:cubicBezTo>
                <a:lnTo>
                  <a:pt x="1665188" y="366089"/>
                </a:lnTo>
                <a:cubicBezTo>
                  <a:pt x="1665340" y="366089"/>
                  <a:pt x="1665454" y="366051"/>
                  <a:pt x="1665531" y="365974"/>
                </a:cubicBezTo>
                <a:cubicBezTo>
                  <a:pt x="1665607" y="365898"/>
                  <a:pt x="1665721" y="365860"/>
                  <a:pt x="1665873" y="365860"/>
                </a:cubicBezTo>
                <a:cubicBezTo>
                  <a:pt x="1665873" y="365860"/>
                  <a:pt x="1665873" y="365708"/>
                  <a:pt x="1665873" y="365403"/>
                </a:cubicBezTo>
                <a:close/>
                <a:moveTo>
                  <a:pt x="1523684" y="365403"/>
                </a:moveTo>
                <a:cubicBezTo>
                  <a:pt x="1523075" y="365403"/>
                  <a:pt x="1522579" y="365441"/>
                  <a:pt x="1522198" y="365517"/>
                </a:cubicBezTo>
                <a:cubicBezTo>
                  <a:pt x="1521817" y="365593"/>
                  <a:pt x="1521703" y="366013"/>
                  <a:pt x="1521856" y="366775"/>
                </a:cubicBezTo>
                <a:cubicBezTo>
                  <a:pt x="1522160" y="366622"/>
                  <a:pt x="1522351" y="366546"/>
                  <a:pt x="1522427" y="366546"/>
                </a:cubicBezTo>
                <a:lnTo>
                  <a:pt x="1522931" y="366344"/>
                </a:lnTo>
                <a:close/>
                <a:moveTo>
                  <a:pt x="1436054" y="365403"/>
                </a:moveTo>
                <a:lnTo>
                  <a:pt x="1436054" y="365632"/>
                </a:lnTo>
                <a:lnTo>
                  <a:pt x="1436740" y="365632"/>
                </a:lnTo>
                <a:lnTo>
                  <a:pt x="1436740" y="365403"/>
                </a:lnTo>
                <a:close/>
                <a:moveTo>
                  <a:pt x="1382105" y="365403"/>
                </a:moveTo>
                <a:lnTo>
                  <a:pt x="1382105" y="365632"/>
                </a:lnTo>
                <a:lnTo>
                  <a:pt x="1382333" y="365632"/>
                </a:lnTo>
                <a:close/>
                <a:moveTo>
                  <a:pt x="1352615" y="365403"/>
                </a:moveTo>
                <a:cubicBezTo>
                  <a:pt x="1352463" y="365555"/>
                  <a:pt x="1352272" y="365670"/>
                  <a:pt x="1352044" y="365746"/>
                </a:cubicBezTo>
                <a:cubicBezTo>
                  <a:pt x="1351815" y="365822"/>
                  <a:pt x="1351701" y="365936"/>
                  <a:pt x="1351701" y="366089"/>
                </a:cubicBezTo>
                <a:lnTo>
                  <a:pt x="1352158" y="366317"/>
                </a:lnTo>
                <a:cubicBezTo>
                  <a:pt x="1352463" y="366013"/>
                  <a:pt x="1352692" y="365860"/>
                  <a:pt x="1352844" y="365860"/>
                </a:cubicBezTo>
                <a:cubicBezTo>
                  <a:pt x="1352844" y="365708"/>
                  <a:pt x="1352768" y="365555"/>
                  <a:pt x="1352615" y="365403"/>
                </a:cubicBezTo>
                <a:close/>
                <a:moveTo>
                  <a:pt x="1060388" y="365403"/>
                </a:moveTo>
                <a:lnTo>
                  <a:pt x="1060388" y="365632"/>
                </a:lnTo>
                <a:cubicBezTo>
                  <a:pt x="1060236" y="365784"/>
                  <a:pt x="1060083" y="365860"/>
                  <a:pt x="1059931" y="365860"/>
                </a:cubicBezTo>
                <a:lnTo>
                  <a:pt x="1061303" y="366546"/>
                </a:lnTo>
                <a:cubicBezTo>
                  <a:pt x="1061303" y="366394"/>
                  <a:pt x="1061531" y="366089"/>
                  <a:pt x="1061988" y="365632"/>
                </a:cubicBezTo>
                <a:cubicBezTo>
                  <a:pt x="1061684" y="365632"/>
                  <a:pt x="1061417" y="365593"/>
                  <a:pt x="1061188" y="365517"/>
                </a:cubicBezTo>
                <a:cubicBezTo>
                  <a:pt x="1060960" y="365441"/>
                  <a:pt x="1060693" y="365403"/>
                  <a:pt x="1060388" y="365403"/>
                </a:cubicBezTo>
                <a:close/>
                <a:moveTo>
                  <a:pt x="1052159" y="365403"/>
                </a:moveTo>
                <a:cubicBezTo>
                  <a:pt x="1052159" y="365555"/>
                  <a:pt x="1052121" y="365670"/>
                  <a:pt x="1052044" y="365746"/>
                </a:cubicBezTo>
                <a:cubicBezTo>
                  <a:pt x="1051968" y="365822"/>
                  <a:pt x="1051930" y="365936"/>
                  <a:pt x="1051930" y="366089"/>
                </a:cubicBezTo>
                <a:lnTo>
                  <a:pt x="1052159" y="366089"/>
                </a:lnTo>
                <a:cubicBezTo>
                  <a:pt x="1052159" y="365936"/>
                  <a:pt x="1052197" y="365822"/>
                  <a:pt x="1052273" y="365746"/>
                </a:cubicBezTo>
                <a:cubicBezTo>
                  <a:pt x="1052349" y="365670"/>
                  <a:pt x="1052387" y="365555"/>
                  <a:pt x="1052387" y="365403"/>
                </a:cubicBezTo>
                <a:close/>
                <a:moveTo>
                  <a:pt x="1024041" y="365403"/>
                </a:moveTo>
                <a:lnTo>
                  <a:pt x="1023812" y="365632"/>
                </a:lnTo>
                <a:lnTo>
                  <a:pt x="1024041" y="365632"/>
                </a:lnTo>
                <a:close/>
                <a:moveTo>
                  <a:pt x="1013982" y="365403"/>
                </a:moveTo>
                <a:cubicBezTo>
                  <a:pt x="1013830" y="365403"/>
                  <a:pt x="1013716" y="365441"/>
                  <a:pt x="1013640" y="365517"/>
                </a:cubicBezTo>
                <a:cubicBezTo>
                  <a:pt x="1013563" y="365593"/>
                  <a:pt x="1013373" y="365632"/>
                  <a:pt x="1013068" y="365632"/>
                </a:cubicBezTo>
                <a:cubicBezTo>
                  <a:pt x="1013220" y="365936"/>
                  <a:pt x="1013297" y="366089"/>
                  <a:pt x="1013297" y="366089"/>
                </a:cubicBezTo>
                <a:cubicBezTo>
                  <a:pt x="1013297" y="366089"/>
                  <a:pt x="1013601" y="365936"/>
                  <a:pt x="1014211" y="365632"/>
                </a:cubicBezTo>
                <a:close/>
                <a:moveTo>
                  <a:pt x="912713" y="365403"/>
                </a:moveTo>
                <a:lnTo>
                  <a:pt x="912713" y="365632"/>
                </a:lnTo>
                <a:lnTo>
                  <a:pt x="912941" y="365632"/>
                </a:lnTo>
                <a:close/>
                <a:moveTo>
                  <a:pt x="910198" y="365403"/>
                </a:moveTo>
                <a:cubicBezTo>
                  <a:pt x="910046" y="365555"/>
                  <a:pt x="909893" y="365670"/>
                  <a:pt x="909741" y="365746"/>
                </a:cubicBezTo>
                <a:cubicBezTo>
                  <a:pt x="909589" y="365822"/>
                  <a:pt x="909436" y="365936"/>
                  <a:pt x="909284" y="366089"/>
                </a:cubicBezTo>
                <a:cubicBezTo>
                  <a:pt x="909436" y="366089"/>
                  <a:pt x="909512" y="366165"/>
                  <a:pt x="909512" y="366317"/>
                </a:cubicBezTo>
                <a:cubicBezTo>
                  <a:pt x="909817" y="366013"/>
                  <a:pt x="910122" y="365784"/>
                  <a:pt x="910427" y="365632"/>
                </a:cubicBezTo>
                <a:close/>
                <a:moveTo>
                  <a:pt x="733109" y="365403"/>
                </a:moveTo>
                <a:cubicBezTo>
                  <a:pt x="732500" y="365403"/>
                  <a:pt x="732004" y="365441"/>
                  <a:pt x="731623" y="365517"/>
                </a:cubicBezTo>
                <a:cubicBezTo>
                  <a:pt x="731242" y="365593"/>
                  <a:pt x="731128" y="366013"/>
                  <a:pt x="731280" y="366775"/>
                </a:cubicBezTo>
                <a:cubicBezTo>
                  <a:pt x="731585" y="366622"/>
                  <a:pt x="731776" y="366546"/>
                  <a:pt x="731852" y="366546"/>
                </a:cubicBezTo>
                <a:lnTo>
                  <a:pt x="732356" y="366344"/>
                </a:lnTo>
                <a:close/>
                <a:moveTo>
                  <a:pt x="639917" y="365403"/>
                </a:moveTo>
                <a:cubicBezTo>
                  <a:pt x="639764" y="365555"/>
                  <a:pt x="639612" y="365670"/>
                  <a:pt x="639459" y="365746"/>
                </a:cubicBezTo>
                <a:cubicBezTo>
                  <a:pt x="639307" y="365822"/>
                  <a:pt x="639155" y="365936"/>
                  <a:pt x="639002" y="366089"/>
                </a:cubicBezTo>
                <a:cubicBezTo>
                  <a:pt x="639155" y="366089"/>
                  <a:pt x="639231" y="366165"/>
                  <a:pt x="639231" y="366317"/>
                </a:cubicBezTo>
                <a:cubicBezTo>
                  <a:pt x="639383" y="366165"/>
                  <a:pt x="639498" y="366089"/>
                  <a:pt x="639574" y="366089"/>
                </a:cubicBezTo>
                <a:cubicBezTo>
                  <a:pt x="639650" y="366089"/>
                  <a:pt x="639764" y="366013"/>
                  <a:pt x="639917" y="365860"/>
                </a:cubicBezTo>
                <a:cubicBezTo>
                  <a:pt x="640069" y="365708"/>
                  <a:pt x="640069" y="365555"/>
                  <a:pt x="639917" y="365403"/>
                </a:cubicBezTo>
                <a:close/>
                <a:moveTo>
                  <a:pt x="448655" y="365403"/>
                </a:moveTo>
                <a:lnTo>
                  <a:pt x="448655" y="365632"/>
                </a:lnTo>
                <a:lnTo>
                  <a:pt x="448883" y="365632"/>
                </a:lnTo>
                <a:close/>
                <a:moveTo>
                  <a:pt x="419165" y="365403"/>
                </a:moveTo>
                <a:cubicBezTo>
                  <a:pt x="419013" y="365555"/>
                  <a:pt x="418822" y="365670"/>
                  <a:pt x="418594" y="365746"/>
                </a:cubicBezTo>
                <a:cubicBezTo>
                  <a:pt x="418365" y="365822"/>
                  <a:pt x="418251" y="365936"/>
                  <a:pt x="418251" y="366089"/>
                </a:cubicBezTo>
                <a:lnTo>
                  <a:pt x="418708" y="366317"/>
                </a:lnTo>
                <a:cubicBezTo>
                  <a:pt x="419013" y="366013"/>
                  <a:pt x="419241" y="365860"/>
                  <a:pt x="419394" y="365860"/>
                </a:cubicBezTo>
                <a:cubicBezTo>
                  <a:pt x="419394" y="365708"/>
                  <a:pt x="419318" y="365555"/>
                  <a:pt x="419165" y="365403"/>
                </a:cubicBezTo>
                <a:close/>
                <a:moveTo>
                  <a:pt x="183022" y="365403"/>
                </a:moveTo>
                <a:lnTo>
                  <a:pt x="183022" y="365632"/>
                </a:lnTo>
                <a:lnTo>
                  <a:pt x="183250" y="365632"/>
                </a:lnTo>
                <a:close/>
                <a:moveTo>
                  <a:pt x="94249" y="365403"/>
                </a:moveTo>
                <a:cubicBezTo>
                  <a:pt x="94096" y="365403"/>
                  <a:pt x="93982" y="365441"/>
                  <a:pt x="93906" y="365517"/>
                </a:cubicBezTo>
                <a:cubicBezTo>
                  <a:pt x="93829" y="365593"/>
                  <a:pt x="93715" y="365632"/>
                  <a:pt x="93563" y="365632"/>
                </a:cubicBezTo>
                <a:lnTo>
                  <a:pt x="93563" y="366089"/>
                </a:lnTo>
                <a:cubicBezTo>
                  <a:pt x="93715" y="366089"/>
                  <a:pt x="93829" y="366051"/>
                  <a:pt x="93906" y="365974"/>
                </a:cubicBezTo>
                <a:cubicBezTo>
                  <a:pt x="93982" y="365898"/>
                  <a:pt x="94096" y="365860"/>
                  <a:pt x="94249" y="365860"/>
                </a:cubicBezTo>
                <a:cubicBezTo>
                  <a:pt x="94249" y="365860"/>
                  <a:pt x="94249" y="365708"/>
                  <a:pt x="94249" y="365403"/>
                </a:cubicBezTo>
                <a:close/>
                <a:moveTo>
                  <a:pt x="1026555" y="365174"/>
                </a:moveTo>
                <a:cubicBezTo>
                  <a:pt x="1026708" y="365479"/>
                  <a:pt x="1026784" y="365670"/>
                  <a:pt x="1026784" y="365746"/>
                </a:cubicBezTo>
                <a:cubicBezTo>
                  <a:pt x="1026784" y="365822"/>
                  <a:pt x="1026860" y="366013"/>
                  <a:pt x="1027013" y="366317"/>
                </a:cubicBezTo>
                <a:cubicBezTo>
                  <a:pt x="1028232" y="366013"/>
                  <a:pt x="1029222" y="365784"/>
                  <a:pt x="1029984" y="365632"/>
                </a:cubicBezTo>
                <a:lnTo>
                  <a:pt x="1029984" y="365174"/>
                </a:lnTo>
                <a:close/>
                <a:moveTo>
                  <a:pt x="245048" y="365174"/>
                </a:moveTo>
                <a:cubicBezTo>
                  <a:pt x="245353" y="365479"/>
                  <a:pt x="245544" y="365708"/>
                  <a:pt x="245620" y="365860"/>
                </a:cubicBezTo>
                <a:cubicBezTo>
                  <a:pt x="245696" y="366013"/>
                  <a:pt x="245810" y="366165"/>
                  <a:pt x="245963" y="366317"/>
                </a:cubicBezTo>
                <a:lnTo>
                  <a:pt x="248706" y="365632"/>
                </a:lnTo>
                <a:lnTo>
                  <a:pt x="248706" y="365174"/>
                </a:lnTo>
                <a:close/>
                <a:moveTo>
                  <a:pt x="1939051" y="364946"/>
                </a:moveTo>
                <a:lnTo>
                  <a:pt x="1939051" y="365174"/>
                </a:lnTo>
                <a:lnTo>
                  <a:pt x="1940422" y="365174"/>
                </a:lnTo>
                <a:lnTo>
                  <a:pt x="1940422" y="364946"/>
                </a:lnTo>
                <a:close/>
                <a:moveTo>
                  <a:pt x="1606895" y="364946"/>
                </a:moveTo>
                <a:cubicBezTo>
                  <a:pt x="1606895" y="365098"/>
                  <a:pt x="1606819" y="365251"/>
                  <a:pt x="1606666" y="365403"/>
                </a:cubicBezTo>
                <a:cubicBezTo>
                  <a:pt x="1606514" y="365555"/>
                  <a:pt x="1606361" y="365784"/>
                  <a:pt x="1606209" y="366089"/>
                </a:cubicBezTo>
                <a:lnTo>
                  <a:pt x="1606666" y="366089"/>
                </a:lnTo>
                <a:lnTo>
                  <a:pt x="1607581" y="365174"/>
                </a:lnTo>
                <a:cubicBezTo>
                  <a:pt x="1607428" y="365174"/>
                  <a:pt x="1607314" y="365136"/>
                  <a:pt x="1607238" y="365060"/>
                </a:cubicBezTo>
                <a:cubicBezTo>
                  <a:pt x="1607161" y="364984"/>
                  <a:pt x="1607047" y="364946"/>
                  <a:pt x="1606895" y="364946"/>
                </a:cubicBezTo>
                <a:close/>
                <a:moveTo>
                  <a:pt x="1519798" y="364946"/>
                </a:moveTo>
                <a:cubicBezTo>
                  <a:pt x="1519798" y="365098"/>
                  <a:pt x="1519760" y="365174"/>
                  <a:pt x="1519684" y="365174"/>
                </a:cubicBezTo>
                <a:cubicBezTo>
                  <a:pt x="1519608" y="365174"/>
                  <a:pt x="1519569" y="365251"/>
                  <a:pt x="1519569" y="365403"/>
                </a:cubicBezTo>
                <a:cubicBezTo>
                  <a:pt x="1519722" y="365403"/>
                  <a:pt x="1519798" y="365479"/>
                  <a:pt x="1519798" y="365632"/>
                </a:cubicBezTo>
                <a:close/>
                <a:moveTo>
                  <a:pt x="1377075" y="364946"/>
                </a:moveTo>
                <a:lnTo>
                  <a:pt x="1377075" y="365174"/>
                </a:lnTo>
                <a:lnTo>
                  <a:pt x="1378447" y="365174"/>
                </a:lnTo>
                <a:lnTo>
                  <a:pt x="1378447" y="364946"/>
                </a:lnTo>
                <a:close/>
                <a:moveTo>
                  <a:pt x="1117081" y="364946"/>
                </a:moveTo>
                <a:cubicBezTo>
                  <a:pt x="1116929" y="365098"/>
                  <a:pt x="1116852" y="365251"/>
                  <a:pt x="1116852" y="365403"/>
                </a:cubicBezTo>
                <a:cubicBezTo>
                  <a:pt x="1117005" y="365403"/>
                  <a:pt x="1117233" y="365555"/>
                  <a:pt x="1117538" y="365860"/>
                </a:cubicBezTo>
                <a:cubicBezTo>
                  <a:pt x="1117233" y="365251"/>
                  <a:pt x="1117081" y="364946"/>
                  <a:pt x="1117081" y="364946"/>
                </a:cubicBezTo>
                <a:close/>
                <a:moveTo>
                  <a:pt x="1111595" y="364946"/>
                </a:moveTo>
                <a:cubicBezTo>
                  <a:pt x="1110833" y="365708"/>
                  <a:pt x="1110299" y="366317"/>
                  <a:pt x="1109994" y="366775"/>
                </a:cubicBezTo>
                <a:lnTo>
                  <a:pt x="1111138" y="366775"/>
                </a:lnTo>
                <a:lnTo>
                  <a:pt x="1111120" y="366898"/>
                </a:lnTo>
                <a:lnTo>
                  <a:pt x="1112738" y="366089"/>
                </a:lnTo>
                <a:cubicBezTo>
                  <a:pt x="1112433" y="365632"/>
                  <a:pt x="1112052" y="365251"/>
                  <a:pt x="1111595" y="364946"/>
                </a:cubicBezTo>
                <a:close/>
                <a:moveTo>
                  <a:pt x="1007125" y="364946"/>
                </a:moveTo>
                <a:cubicBezTo>
                  <a:pt x="1006362" y="365708"/>
                  <a:pt x="1006134" y="366241"/>
                  <a:pt x="1006439" y="366546"/>
                </a:cubicBezTo>
                <a:cubicBezTo>
                  <a:pt x="1006743" y="366851"/>
                  <a:pt x="1007048" y="367156"/>
                  <a:pt x="1007353" y="367460"/>
                </a:cubicBezTo>
                <a:cubicBezTo>
                  <a:pt x="1007353" y="367156"/>
                  <a:pt x="1007315" y="366813"/>
                  <a:pt x="1007239" y="366432"/>
                </a:cubicBezTo>
                <a:cubicBezTo>
                  <a:pt x="1007163" y="366051"/>
                  <a:pt x="1007125" y="365555"/>
                  <a:pt x="1007125" y="364946"/>
                </a:cubicBezTo>
                <a:close/>
                <a:moveTo>
                  <a:pt x="729223" y="364946"/>
                </a:moveTo>
                <a:cubicBezTo>
                  <a:pt x="729223" y="365098"/>
                  <a:pt x="729185" y="365174"/>
                  <a:pt x="729109" y="365174"/>
                </a:cubicBezTo>
                <a:cubicBezTo>
                  <a:pt x="729033" y="365174"/>
                  <a:pt x="728994" y="365251"/>
                  <a:pt x="728994" y="365403"/>
                </a:cubicBezTo>
                <a:cubicBezTo>
                  <a:pt x="729147" y="365403"/>
                  <a:pt x="729223" y="365479"/>
                  <a:pt x="729223" y="365632"/>
                </a:cubicBezTo>
                <a:close/>
                <a:moveTo>
                  <a:pt x="443626" y="364946"/>
                </a:moveTo>
                <a:lnTo>
                  <a:pt x="443626" y="365174"/>
                </a:lnTo>
                <a:lnTo>
                  <a:pt x="444997" y="365174"/>
                </a:lnTo>
                <a:lnTo>
                  <a:pt x="444997" y="364946"/>
                </a:lnTo>
                <a:close/>
                <a:moveTo>
                  <a:pt x="165877" y="364946"/>
                </a:moveTo>
                <a:cubicBezTo>
                  <a:pt x="165877" y="365098"/>
                  <a:pt x="165915" y="365174"/>
                  <a:pt x="165991" y="365174"/>
                </a:cubicBezTo>
                <a:cubicBezTo>
                  <a:pt x="166067" y="365174"/>
                  <a:pt x="166105" y="365327"/>
                  <a:pt x="166105" y="365632"/>
                </a:cubicBezTo>
                <a:cubicBezTo>
                  <a:pt x="166410" y="365327"/>
                  <a:pt x="166791" y="365098"/>
                  <a:pt x="167248" y="364946"/>
                </a:cubicBezTo>
                <a:close/>
                <a:moveTo>
                  <a:pt x="158333" y="364946"/>
                </a:moveTo>
                <a:cubicBezTo>
                  <a:pt x="158333" y="365098"/>
                  <a:pt x="158409" y="365174"/>
                  <a:pt x="158561" y="365174"/>
                </a:cubicBezTo>
                <a:lnTo>
                  <a:pt x="159019" y="365174"/>
                </a:lnTo>
                <a:lnTo>
                  <a:pt x="159019" y="364946"/>
                </a:lnTo>
                <a:close/>
                <a:moveTo>
                  <a:pt x="35270" y="364946"/>
                </a:moveTo>
                <a:cubicBezTo>
                  <a:pt x="35270" y="365098"/>
                  <a:pt x="35193" y="365251"/>
                  <a:pt x="35041" y="365403"/>
                </a:cubicBezTo>
                <a:cubicBezTo>
                  <a:pt x="34889" y="365555"/>
                  <a:pt x="34736" y="365784"/>
                  <a:pt x="34584" y="366089"/>
                </a:cubicBezTo>
                <a:lnTo>
                  <a:pt x="35041" y="366089"/>
                </a:lnTo>
                <a:lnTo>
                  <a:pt x="35956" y="365174"/>
                </a:lnTo>
                <a:cubicBezTo>
                  <a:pt x="35803" y="365174"/>
                  <a:pt x="35689" y="365136"/>
                  <a:pt x="35613" y="365060"/>
                </a:cubicBezTo>
                <a:cubicBezTo>
                  <a:pt x="35536" y="364984"/>
                  <a:pt x="35422" y="364946"/>
                  <a:pt x="35270" y="364946"/>
                </a:cubicBezTo>
                <a:close/>
                <a:moveTo>
                  <a:pt x="1012230" y="364793"/>
                </a:moveTo>
                <a:lnTo>
                  <a:pt x="1011468" y="365174"/>
                </a:lnTo>
                <a:cubicBezTo>
                  <a:pt x="1011163" y="365327"/>
                  <a:pt x="1010858" y="365555"/>
                  <a:pt x="1010553" y="365860"/>
                </a:cubicBezTo>
                <a:lnTo>
                  <a:pt x="1010782" y="366089"/>
                </a:lnTo>
                <a:lnTo>
                  <a:pt x="1012840" y="365403"/>
                </a:lnTo>
                <a:close/>
                <a:moveTo>
                  <a:pt x="1874128" y="364717"/>
                </a:moveTo>
                <a:cubicBezTo>
                  <a:pt x="1873823" y="365022"/>
                  <a:pt x="1873595" y="365365"/>
                  <a:pt x="1873442" y="365746"/>
                </a:cubicBezTo>
                <a:cubicBezTo>
                  <a:pt x="1873290" y="366127"/>
                  <a:pt x="1873519" y="366470"/>
                  <a:pt x="1874128" y="366775"/>
                </a:cubicBezTo>
                <a:cubicBezTo>
                  <a:pt x="1874738" y="365860"/>
                  <a:pt x="1875271" y="365174"/>
                  <a:pt x="1875728" y="364717"/>
                </a:cubicBezTo>
                <a:close/>
                <a:moveTo>
                  <a:pt x="1652615" y="364717"/>
                </a:moveTo>
                <a:cubicBezTo>
                  <a:pt x="1652462" y="364870"/>
                  <a:pt x="1652386" y="365022"/>
                  <a:pt x="1652386" y="365174"/>
                </a:cubicBezTo>
                <a:lnTo>
                  <a:pt x="1653072" y="365174"/>
                </a:lnTo>
                <a:cubicBezTo>
                  <a:pt x="1652767" y="365174"/>
                  <a:pt x="1652615" y="365022"/>
                  <a:pt x="1652615" y="364717"/>
                </a:cubicBezTo>
                <a:close/>
                <a:moveTo>
                  <a:pt x="1603466" y="364717"/>
                </a:moveTo>
                <a:cubicBezTo>
                  <a:pt x="1602247" y="365022"/>
                  <a:pt x="1601408" y="365251"/>
                  <a:pt x="1600951" y="365403"/>
                </a:cubicBezTo>
                <a:cubicBezTo>
                  <a:pt x="1600799" y="365708"/>
                  <a:pt x="1600761" y="365974"/>
                  <a:pt x="1600837" y="366203"/>
                </a:cubicBezTo>
                <a:cubicBezTo>
                  <a:pt x="1600913" y="366432"/>
                  <a:pt x="1600951" y="366698"/>
                  <a:pt x="1600951" y="367003"/>
                </a:cubicBezTo>
                <a:cubicBezTo>
                  <a:pt x="1601713" y="366698"/>
                  <a:pt x="1602247" y="366394"/>
                  <a:pt x="1602551" y="366089"/>
                </a:cubicBezTo>
                <a:cubicBezTo>
                  <a:pt x="1602856" y="365784"/>
                  <a:pt x="1603161" y="365479"/>
                  <a:pt x="1603466" y="365174"/>
                </a:cubicBezTo>
                <a:cubicBezTo>
                  <a:pt x="1603313" y="365022"/>
                  <a:pt x="1603313" y="364870"/>
                  <a:pt x="1603466" y="364717"/>
                </a:cubicBezTo>
                <a:close/>
                <a:moveTo>
                  <a:pt x="1525970" y="364717"/>
                </a:moveTo>
                <a:cubicBezTo>
                  <a:pt x="1525665" y="365022"/>
                  <a:pt x="1525513" y="365327"/>
                  <a:pt x="1525513" y="365632"/>
                </a:cubicBezTo>
                <a:cubicBezTo>
                  <a:pt x="1525361" y="365784"/>
                  <a:pt x="1525437" y="365860"/>
                  <a:pt x="1525742" y="365860"/>
                </a:cubicBezTo>
                <a:cubicBezTo>
                  <a:pt x="1526047" y="365555"/>
                  <a:pt x="1526199" y="365251"/>
                  <a:pt x="1526199" y="364946"/>
                </a:cubicBezTo>
                <a:cubicBezTo>
                  <a:pt x="1526351" y="364793"/>
                  <a:pt x="1526275" y="364717"/>
                  <a:pt x="1525970" y="364717"/>
                </a:cubicBezTo>
                <a:close/>
                <a:moveTo>
                  <a:pt x="1494652" y="364717"/>
                </a:moveTo>
                <a:cubicBezTo>
                  <a:pt x="1494347" y="364870"/>
                  <a:pt x="1494043" y="364946"/>
                  <a:pt x="1493738" y="364946"/>
                </a:cubicBezTo>
                <a:cubicBezTo>
                  <a:pt x="1493433" y="364946"/>
                  <a:pt x="1493052" y="365098"/>
                  <a:pt x="1492595" y="365403"/>
                </a:cubicBezTo>
                <a:cubicBezTo>
                  <a:pt x="1493052" y="365708"/>
                  <a:pt x="1493433" y="365936"/>
                  <a:pt x="1493738" y="366089"/>
                </a:cubicBezTo>
                <a:cubicBezTo>
                  <a:pt x="1494043" y="366241"/>
                  <a:pt x="1494347" y="366394"/>
                  <a:pt x="1494652" y="366546"/>
                </a:cubicBezTo>
                <a:cubicBezTo>
                  <a:pt x="1494804" y="366546"/>
                  <a:pt x="1494957" y="366470"/>
                  <a:pt x="1495109" y="366317"/>
                </a:cubicBezTo>
                <a:cubicBezTo>
                  <a:pt x="1495109" y="365860"/>
                  <a:pt x="1494957" y="365327"/>
                  <a:pt x="1494652" y="364717"/>
                </a:cubicBezTo>
                <a:close/>
                <a:moveTo>
                  <a:pt x="1445656" y="364717"/>
                </a:moveTo>
                <a:cubicBezTo>
                  <a:pt x="1445351" y="365479"/>
                  <a:pt x="1445389" y="365898"/>
                  <a:pt x="1445770" y="365974"/>
                </a:cubicBezTo>
                <a:cubicBezTo>
                  <a:pt x="1446151" y="366051"/>
                  <a:pt x="1446494" y="366165"/>
                  <a:pt x="1446798" y="366317"/>
                </a:cubicBezTo>
                <a:cubicBezTo>
                  <a:pt x="1446951" y="366470"/>
                  <a:pt x="1447065" y="366546"/>
                  <a:pt x="1447141" y="366546"/>
                </a:cubicBezTo>
                <a:cubicBezTo>
                  <a:pt x="1447218" y="366546"/>
                  <a:pt x="1447332" y="366622"/>
                  <a:pt x="1447484" y="366775"/>
                </a:cubicBezTo>
                <a:cubicBezTo>
                  <a:pt x="1447484" y="366622"/>
                  <a:pt x="1447561" y="366546"/>
                  <a:pt x="1447713" y="366546"/>
                </a:cubicBezTo>
                <a:cubicBezTo>
                  <a:pt x="1447256" y="366546"/>
                  <a:pt x="1446951" y="366470"/>
                  <a:pt x="1446798" y="366317"/>
                </a:cubicBezTo>
                <a:cubicBezTo>
                  <a:pt x="1446798" y="366013"/>
                  <a:pt x="1446875" y="365746"/>
                  <a:pt x="1447027" y="365517"/>
                </a:cubicBezTo>
                <a:cubicBezTo>
                  <a:pt x="1447180" y="365289"/>
                  <a:pt x="1447332" y="365022"/>
                  <a:pt x="1447484" y="364717"/>
                </a:cubicBezTo>
                <a:close/>
                <a:moveTo>
                  <a:pt x="1312153" y="364717"/>
                </a:moveTo>
                <a:cubicBezTo>
                  <a:pt x="1311848" y="365022"/>
                  <a:pt x="1311620" y="365365"/>
                  <a:pt x="1311467" y="365746"/>
                </a:cubicBezTo>
                <a:cubicBezTo>
                  <a:pt x="1311315" y="366127"/>
                  <a:pt x="1311544" y="366470"/>
                  <a:pt x="1312153" y="366775"/>
                </a:cubicBezTo>
                <a:cubicBezTo>
                  <a:pt x="1312763" y="365860"/>
                  <a:pt x="1313296" y="365174"/>
                  <a:pt x="1313753" y="364717"/>
                </a:cubicBezTo>
                <a:close/>
                <a:moveTo>
                  <a:pt x="1131940" y="364717"/>
                </a:moveTo>
                <a:lnTo>
                  <a:pt x="1131483" y="364946"/>
                </a:lnTo>
                <a:cubicBezTo>
                  <a:pt x="1131635" y="364946"/>
                  <a:pt x="1131711" y="365022"/>
                  <a:pt x="1131711" y="365174"/>
                </a:cubicBezTo>
                <a:cubicBezTo>
                  <a:pt x="1131711" y="365022"/>
                  <a:pt x="1131788" y="364946"/>
                  <a:pt x="1131940" y="364946"/>
                </a:cubicBezTo>
                <a:cubicBezTo>
                  <a:pt x="1131940" y="364793"/>
                  <a:pt x="1131940" y="364717"/>
                  <a:pt x="1131940" y="364717"/>
                </a:cubicBezTo>
                <a:close/>
                <a:moveTo>
                  <a:pt x="1129883" y="364717"/>
                </a:moveTo>
                <a:cubicBezTo>
                  <a:pt x="1129730" y="364870"/>
                  <a:pt x="1129654" y="365022"/>
                  <a:pt x="1129654" y="365174"/>
                </a:cubicBezTo>
                <a:lnTo>
                  <a:pt x="1130569" y="365174"/>
                </a:lnTo>
                <a:lnTo>
                  <a:pt x="1130569" y="364946"/>
                </a:lnTo>
                <a:cubicBezTo>
                  <a:pt x="1130416" y="364793"/>
                  <a:pt x="1130187" y="364717"/>
                  <a:pt x="1129883" y="364717"/>
                </a:cubicBezTo>
                <a:close/>
                <a:moveTo>
                  <a:pt x="1103136" y="364717"/>
                </a:moveTo>
                <a:lnTo>
                  <a:pt x="1102679" y="364946"/>
                </a:lnTo>
                <a:cubicBezTo>
                  <a:pt x="1102832" y="364946"/>
                  <a:pt x="1102908" y="365022"/>
                  <a:pt x="1102908" y="365174"/>
                </a:cubicBezTo>
                <a:lnTo>
                  <a:pt x="1102908" y="364946"/>
                </a:lnTo>
                <a:close/>
                <a:moveTo>
                  <a:pt x="1045758" y="364717"/>
                </a:moveTo>
                <a:cubicBezTo>
                  <a:pt x="1044386" y="365632"/>
                  <a:pt x="1044386" y="366165"/>
                  <a:pt x="1045758" y="366317"/>
                </a:cubicBezTo>
                <a:cubicBezTo>
                  <a:pt x="1045910" y="366013"/>
                  <a:pt x="1045948" y="365746"/>
                  <a:pt x="1045872" y="365517"/>
                </a:cubicBezTo>
                <a:cubicBezTo>
                  <a:pt x="1045796" y="365289"/>
                  <a:pt x="1045758" y="365022"/>
                  <a:pt x="1045758" y="364717"/>
                </a:cubicBezTo>
                <a:close/>
                <a:moveTo>
                  <a:pt x="1000724" y="364717"/>
                </a:moveTo>
                <a:cubicBezTo>
                  <a:pt x="1000419" y="365022"/>
                  <a:pt x="1000267" y="365174"/>
                  <a:pt x="1000267" y="365174"/>
                </a:cubicBezTo>
                <a:lnTo>
                  <a:pt x="1001181" y="365174"/>
                </a:lnTo>
                <a:cubicBezTo>
                  <a:pt x="1000876" y="365174"/>
                  <a:pt x="1000724" y="365022"/>
                  <a:pt x="1000724" y="364717"/>
                </a:cubicBezTo>
                <a:close/>
                <a:moveTo>
                  <a:pt x="735395" y="364717"/>
                </a:moveTo>
                <a:cubicBezTo>
                  <a:pt x="735090" y="365022"/>
                  <a:pt x="734938" y="365327"/>
                  <a:pt x="734938" y="365632"/>
                </a:cubicBezTo>
                <a:cubicBezTo>
                  <a:pt x="734786" y="365784"/>
                  <a:pt x="734862" y="365860"/>
                  <a:pt x="735167" y="365860"/>
                </a:cubicBezTo>
                <a:cubicBezTo>
                  <a:pt x="735472" y="365555"/>
                  <a:pt x="735624" y="365251"/>
                  <a:pt x="735624" y="364946"/>
                </a:cubicBezTo>
                <a:cubicBezTo>
                  <a:pt x="735776" y="364793"/>
                  <a:pt x="735700" y="364717"/>
                  <a:pt x="735395" y="364717"/>
                </a:cubicBezTo>
                <a:close/>
                <a:moveTo>
                  <a:pt x="704077" y="364717"/>
                </a:moveTo>
                <a:cubicBezTo>
                  <a:pt x="703772" y="364870"/>
                  <a:pt x="703468" y="364946"/>
                  <a:pt x="703163" y="364946"/>
                </a:cubicBezTo>
                <a:cubicBezTo>
                  <a:pt x="702858" y="364946"/>
                  <a:pt x="702477" y="365098"/>
                  <a:pt x="702020" y="365403"/>
                </a:cubicBezTo>
                <a:cubicBezTo>
                  <a:pt x="702477" y="365708"/>
                  <a:pt x="702858" y="365936"/>
                  <a:pt x="703163" y="366089"/>
                </a:cubicBezTo>
                <a:cubicBezTo>
                  <a:pt x="703468" y="366241"/>
                  <a:pt x="703772" y="366394"/>
                  <a:pt x="704077" y="366546"/>
                </a:cubicBezTo>
                <a:cubicBezTo>
                  <a:pt x="704230" y="366546"/>
                  <a:pt x="704382" y="366470"/>
                  <a:pt x="704534" y="366317"/>
                </a:cubicBezTo>
                <a:cubicBezTo>
                  <a:pt x="704534" y="365860"/>
                  <a:pt x="704382" y="365327"/>
                  <a:pt x="704077" y="364717"/>
                </a:cubicBezTo>
                <a:close/>
                <a:moveTo>
                  <a:pt x="378703" y="364717"/>
                </a:moveTo>
                <a:cubicBezTo>
                  <a:pt x="378398" y="365022"/>
                  <a:pt x="378170" y="365365"/>
                  <a:pt x="378017" y="365746"/>
                </a:cubicBezTo>
                <a:cubicBezTo>
                  <a:pt x="377865" y="366127"/>
                  <a:pt x="378093" y="366470"/>
                  <a:pt x="378703" y="366775"/>
                </a:cubicBezTo>
                <a:cubicBezTo>
                  <a:pt x="379313" y="365860"/>
                  <a:pt x="379846" y="365174"/>
                  <a:pt x="380303" y="364717"/>
                </a:cubicBezTo>
                <a:close/>
                <a:moveTo>
                  <a:pt x="294655" y="364717"/>
                </a:moveTo>
                <a:lnTo>
                  <a:pt x="294426" y="364946"/>
                </a:lnTo>
                <a:lnTo>
                  <a:pt x="294426" y="365174"/>
                </a:lnTo>
                <a:lnTo>
                  <a:pt x="294655" y="364946"/>
                </a:lnTo>
                <a:cubicBezTo>
                  <a:pt x="294807" y="364793"/>
                  <a:pt x="294807" y="364717"/>
                  <a:pt x="294655" y="364717"/>
                </a:cubicBezTo>
                <a:close/>
                <a:moveTo>
                  <a:pt x="142331" y="364717"/>
                </a:moveTo>
                <a:cubicBezTo>
                  <a:pt x="141721" y="364717"/>
                  <a:pt x="141226" y="364755"/>
                  <a:pt x="140845" y="364831"/>
                </a:cubicBezTo>
                <a:cubicBezTo>
                  <a:pt x="140464" y="364908"/>
                  <a:pt x="140121" y="364946"/>
                  <a:pt x="139816" y="364946"/>
                </a:cubicBezTo>
                <a:cubicBezTo>
                  <a:pt x="139969" y="365251"/>
                  <a:pt x="140007" y="365517"/>
                  <a:pt x="139930" y="365746"/>
                </a:cubicBezTo>
                <a:cubicBezTo>
                  <a:pt x="139854" y="365974"/>
                  <a:pt x="139816" y="366165"/>
                  <a:pt x="139816" y="366317"/>
                </a:cubicBezTo>
                <a:cubicBezTo>
                  <a:pt x="139969" y="366470"/>
                  <a:pt x="140197" y="366546"/>
                  <a:pt x="140502" y="366546"/>
                </a:cubicBezTo>
                <a:cubicBezTo>
                  <a:pt x="140654" y="366241"/>
                  <a:pt x="140921" y="365974"/>
                  <a:pt x="141302" y="365746"/>
                </a:cubicBezTo>
                <a:cubicBezTo>
                  <a:pt x="141683" y="365517"/>
                  <a:pt x="142026" y="365174"/>
                  <a:pt x="142331" y="364717"/>
                </a:cubicBezTo>
                <a:close/>
                <a:moveTo>
                  <a:pt x="80990" y="364717"/>
                </a:moveTo>
                <a:cubicBezTo>
                  <a:pt x="80837" y="364870"/>
                  <a:pt x="80761" y="365022"/>
                  <a:pt x="80761" y="365174"/>
                </a:cubicBezTo>
                <a:lnTo>
                  <a:pt x="81447" y="365174"/>
                </a:lnTo>
                <a:cubicBezTo>
                  <a:pt x="81142" y="365174"/>
                  <a:pt x="80990" y="365022"/>
                  <a:pt x="80990" y="364717"/>
                </a:cubicBezTo>
                <a:close/>
                <a:moveTo>
                  <a:pt x="31841" y="364717"/>
                </a:moveTo>
                <a:cubicBezTo>
                  <a:pt x="30621" y="365022"/>
                  <a:pt x="29783" y="365251"/>
                  <a:pt x="29326" y="365403"/>
                </a:cubicBezTo>
                <a:cubicBezTo>
                  <a:pt x="29174" y="365708"/>
                  <a:pt x="29136" y="365974"/>
                  <a:pt x="29212" y="366203"/>
                </a:cubicBezTo>
                <a:cubicBezTo>
                  <a:pt x="29288" y="366432"/>
                  <a:pt x="29326" y="366698"/>
                  <a:pt x="29326" y="367003"/>
                </a:cubicBezTo>
                <a:cubicBezTo>
                  <a:pt x="30088" y="366698"/>
                  <a:pt x="30621" y="366394"/>
                  <a:pt x="30926" y="366089"/>
                </a:cubicBezTo>
                <a:cubicBezTo>
                  <a:pt x="31231" y="365784"/>
                  <a:pt x="31536" y="365479"/>
                  <a:pt x="31841" y="365174"/>
                </a:cubicBezTo>
                <a:cubicBezTo>
                  <a:pt x="31688" y="365022"/>
                  <a:pt x="31688" y="364870"/>
                  <a:pt x="31841" y="364717"/>
                </a:cubicBezTo>
                <a:close/>
                <a:moveTo>
                  <a:pt x="151475" y="364489"/>
                </a:moveTo>
                <a:cubicBezTo>
                  <a:pt x="151170" y="364641"/>
                  <a:pt x="150865" y="364717"/>
                  <a:pt x="150560" y="364717"/>
                </a:cubicBezTo>
                <a:cubicBezTo>
                  <a:pt x="150255" y="364717"/>
                  <a:pt x="149875" y="364793"/>
                  <a:pt x="149417" y="364946"/>
                </a:cubicBezTo>
                <a:cubicBezTo>
                  <a:pt x="149417" y="365098"/>
                  <a:pt x="149455" y="365174"/>
                  <a:pt x="149532" y="365174"/>
                </a:cubicBezTo>
                <a:cubicBezTo>
                  <a:pt x="149608" y="365174"/>
                  <a:pt x="149646" y="365251"/>
                  <a:pt x="149646" y="365403"/>
                </a:cubicBezTo>
                <a:cubicBezTo>
                  <a:pt x="149951" y="365403"/>
                  <a:pt x="150255" y="365365"/>
                  <a:pt x="150560" y="365289"/>
                </a:cubicBezTo>
                <a:cubicBezTo>
                  <a:pt x="150865" y="365212"/>
                  <a:pt x="151170" y="365174"/>
                  <a:pt x="151475" y="365174"/>
                </a:cubicBezTo>
                <a:cubicBezTo>
                  <a:pt x="151475" y="364717"/>
                  <a:pt x="151475" y="364489"/>
                  <a:pt x="151475" y="364489"/>
                </a:cubicBezTo>
                <a:close/>
                <a:moveTo>
                  <a:pt x="1841896" y="364260"/>
                </a:moveTo>
                <a:cubicBezTo>
                  <a:pt x="1840829" y="364260"/>
                  <a:pt x="1840219" y="364298"/>
                  <a:pt x="1840067" y="364374"/>
                </a:cubicBezTo>
                <a:cubicBezTo>
                  <a:pt x="1839914" y="364450"/>
                  <a:pt x="1839762" y="364870"/>
                  <a:pt x="1839610" y="365632"/>
                </a:cubicBezTo>
                <a:cubicBezTo>
                  <a:pt x="1839914" y="365327"/>
                  <a:pt x="1840219" y="365098"/>
                  <a:pt x="1840524" y="364946"/>
                </a:cubicBezTo>
                <a:cubicBezTo>
                  <a:pt x="1840829" y="364793"/>
                  <a:pt x="1841286" y="364565"/>
                  <a:pt x="1841896" y="364260"/>
                </a:cubicBezTo>
                <a:close/>
                <a:moveTo>
                  <a:pt x="1545744" y="364260"/>
                </a:moveTo>
                <a:cubicBezTo>
                  <a:pt x="1545211" y="364412"/>
                  <a:pt x="1544792" y="364946"/>
                  <a:pt x="1544487" y="365860"/>
                </a:cubicBezTo>
                <a:cubicBezTo>
                  <a:pt x="1545097" y="365555"/>
                  <a:pt x="1545592" y="365289"/>
                  <a:pt x="1545973" y="365060"/>
                </a:cubicBezTo>
                <a:cubicBezTo>
                  <a:pt x="1546354" y="364831"/>
                  <a:pt x="1546849" y="364565"/>
                  <a:pt x="1547459" y="364260"/>
                </a:cubicBezTo>
                <a:cubicBezTo>
                  <a:pt x="1546849" y="364108"/>
                  <a:pt x="1546278" y="364108"/>
                  <a:pt x="1545744" y="364260"/>
                </a:cubicBezTo>
                <a:close/>
                <a:moveTo>
                  <a:pt x="1481622" y="364260"/>
                </a:moveTo>
                <a:cubicBezTo>
                  <a:pt x="1481165" y="364717"/>
                  <a:pt x="1480936" y="365098"/>
                  <a:pt x="1480936" y="365403"/>
                </a:cubicBezTo>
                <a:lnTo>
                  <a:pt x="1481165" y="365632"/>
                </a:lnTo>
                <a:cubicBezTo>
                  <a:pt x="1481317" y="365327"/>
                  <a:pt x="1481622" y="364946"/>
                  <a:pt x="1482079" y="364489"/>
                </a:cubicBezTo>
                <a:cubicBezTo>
                  <a:pt x="1481927" y="364336"/>
                  <a:pt x="1481774" y="364260"/>
                  <a:pt x="1481622" y="364260"/>
                </a:cubicBezTo>
                <a:close/>
                <a:moveTo>
                  <a:pt x="1448399" y="364260"/>
                </a:moveTo>
                <a:lnTo>
                  <a:pt x="1448399" y="365632"/>
                </a:lnTo>
                <a:lnTo>
                  <a:pt x="1448627" y="365632"/>
                </a:lnTo>
                <a:cubicBezTo>
                  <a:pt x="1448627" y="365327"/>
                  <a:pt x="1448666" y="365098"/>
                  <a:pt x="1448742" y="364946"/>
                </a:cubicBezTo>
                <a:cubicBezTo>
                  <a:pt x="1448818" y="364793"/>
                  <a:pt x="1448856" y="364565"/>
                  <a:pt x="1448856" y="364260"/>
                </a:cubicBezTo>
                <a:close/>
                <a:moveTo>
                  <a:pt x="1279920" y="364260"/>
                </a:moveTo>
                <a:cubicBezTo>
                  <a:pt x="1278854" y="364260"/>
                  <a:pt x="1278244" y="364298"/>
                  <a:pt x="1278092" y="364374"/>
                </a:cubicBezTo>
                <a:cubicBezTo>
                  <a:pt x="1277939" y="364450"/>
                  <a:pt x="1277787" y="364870"/>
                  <a:pt x="1277635" y="365632"/>
                </a:cubicBezTo>
                <a:cubicBezTo>
                  <a:pt x="1277939" y="365327"/>
                  <a:pt x="1278244" y="365098"/>
                  <a:pt x="1278549" y="364946"/>
                </a:cubicBezTo>
                <a:cubicBezTo>
                  <a:pt x="1278854" y="364793"/>
                  <a:pt x="1279311" y="364565"/>
                  <a:pt x="1279920" y="364260"/>
                </a:cubicBezTo>
                <a:close/>
                <a:moveTo>
                  <a:pt x="1136969" y="364260"/>
                </a:moveTo>
                <a:cubicBezTo>
                  <a:pt x="1136817" y="364260"/>
                  <a:pt x="1136588" y="364412"/>
                  <a:pt x="1136284" y="364717"/>
                </a:cubicBezTo>
                <a:cubicBezTo>
                  <a:pt x="1135979" y="364717"/>
                  <a:pt x="1135522" y="364793"/>
                  <a:pt x="1134912" y="364946"/>
                </a:cubicBezTo>
                <a:cubicBezTo>
                  <a:pt x="1135217" y="365098"/>
                  <a:pt x="1135407" y="365212"/>
                  <a:pt x="1135483" y="365289"/>
                </a:cubicBezTo>
                <a:cubicBezTo>
                  <a:pt x="1135559" y="365365"/>
                  <a:pt x="1135750" y="365479"/>
                  <a:pt x="1136055" y="365632"/>
                </a:cubicBezTo>
                <a:cubicBezTo>
                  <a:pt x="1136055" y="365174"/>
                  <a:pt x="1136131" y="364870"/>
                  <a:pt x="1136284" y="364717"/>
                </a:cubicBezTo>
                <a:cubicBezTo>
                  <a:pt x="1136436" y="364717"/>
                  <a:pt x="1136550" y="364679"/>
                  <a:pt x="1136626" y="364603"/>
                </a:cubicBezTo>
                <a:cubicBezTo>
                  <a:pt x="1136703" y="364527"/>
                  <a:pt x="1136893" y="364489"/>
                  <a:pt x="1137198" y="364489"/>
                </a:cubicBezTo>
                <a:cubicBezTo>
                  <a:pt x="1137045" y="364336"/>
                  <a:pt x="1136969" y="364260"/>
                  <a:pt x="1136969" y="364260"/>
                </a:cubicBezTo>
                <a:close/>
                <a:moveTo>
                  <a:pt x="1115709" y="364260"/>
                </a:moveTo>
                <a:lnTo>
                  <a:pt x="1115709" y="364489"/>
                </a:lnTo>
                <a:lnTo>
                  <a:pt x="1115938" y="364489"/>
                </a:lnTo>
                <a:lnTo>
                  <a:pt x="1115938" y="364260"/>
                </a:lnTo>
                <a:close/>
                <a:moveTo>
                  <a:pt x="1110452" y="364260"/>
                </a:moveTo>
                <a:lnTo>
                  <a:pt x="1110680" y="364489"/>
                </a:lnTo>
                <a:lnTo>
                  <a:pt x="1110680" y="364260"/>
                </a:lnTo>
                <a:close/>
                <a:moveTo>
                  <a:pt x="1108166" y="364260"/>
                </a:moveTo>
                <a:cubicBezTo>
                  <a:pt x="1107099" y="365327"/>
                  <a:pt x="1106794" y="366241"/>
                  <a:pt x="1107251" y="367003"/>
                </a:cubicBezTo>
                <a:cubicBezTo>
                  <a:pt x="1107708" y="366698"/>
                  <a:pt x="1108318" y="366165"/>
                  <a:pt x="1109080" y="365403"/>
                </a:cubicBezTo>
                <a:cubicBezTo>
                  <a:pt x="1108775" y="365098"/>
                  <a:pt x="1108623" y="364908"/>
                  <a:pt x="1108623" y="364831"/>
                </a:cubicBezTo>
                <a:cubicBezTo>
                  <a:pt x="1108623" y="364755"/>
                  <a:pt x="1108470" y="364565"/>
                  <a:pt x="1108166" y="364260"/>
                </a:cubicBezTo>
                <a:close/>
                <a:moveTo>
                  <a:pt x="1034785" y="364260"/>
                </a:moveTo>
                <a:lnTo>
                  <a:pt x="1034785" y="364717"/>
                </a:lnTo>
                <a:cubicBezTo>
                  <a:pt x="1034937" y="364870"/>
                  <a:pt x="1035395" y="364946"/>
                  <a:pt x="1036157" y="364946"/>
                </a:cubicBezTo>
                <a:cubicBezTo>
                  <a:pt x="1036309" y="364793"/>
                  <a:pt x="1036385" y="364565"/>
                  <a:pt x="1036385" y="364260"/>
                </a:cubicBezTo>
                <a:close/>
                <a:moveTo>
                  <a:pt x="755169" y="364260"/>
                </a:moveTo>
                <a:cubicBezTo>
                  <a:pt x="754636" y="364412"/>
                  <a:pt x="754217" y="364946"/>
                  <a:pt x="753912" y="365860"/>
                </a:cubicBezTo>
                <a:cubicBezTo>
                  <a:pt x="754521" y="365555"/>
                  <a:pt x="755017" y="365289"/>
                  <a:pt x="755398" y="365060"/>
                </a:cubicBezTo>
                <a:cubicBezTo>
                  <a:pt x="755779" y="364831"/>
                  <a:pt x="756274" y="364565"/>
                  <a:pt x="756884" y="364260"/>
                </a:cubicBezTo>
                <a:cubicBezTo>
                  <a:pt x="756274" y="364108"/>
                  <a:pt x="755702" y="364108"/>
                  <a:pt x="755169" y="364260"/>
                </a:cubicBezTo>
                <a:close/>
                <a:moveTo>
                  <a:pt x="691047" y="364260"/>
                </a:moveTo>
                <a:cubicBezTo>
                  <a:pt x="690590" y="364717"/>
                  <a:pt x="690361" y="365098"/>
                  <a:pt x="690361" y="365403"/>
                </a:cubicBezTo>
                <a:lnTo>
                  <a:pt x="690590" y="365632"/>
                </a:lnTo>
                <a:cubicBezTo>
                  <a:pt x="690742" y="365327"/>
                  <a:pt x="691047" y="364946"/>
                  <a:pt x="691504" y="364489"/>
                </a:cubicBezTo>
                <a:cubicBezTo>
                  <a:pt x="691352" y="364336"/>
                  <a:pt x="691199" y="364260"/>
                  <a:pt x="691047" y="364260"/>
                </a:cubicBezTo>
                <a:close/>
                <a:moveTo>
                  <a:pt x="346470" y="364260"/>
                </a:moveTo>
                <a:cubicBezTo>
                  <a:pt x="345404" y="364260"/>
                  <a:pt x="344794" y="364298"/>
                  <a:pt x="344642" y="364374"/>
                </a:cubicBezTo>
                <a:cubicBezTo>
                  <a:pt x="344489" y="364450"/>
                  <a:pt x="344337" y="364870"/>
                  <a:pt x="344185" y="365632"/>
                </a:cubicBezTo>
                <a:cubicBezTo>
                  <a:pt x="344489" y="365327"/>
                  <a:pt x="344794" y="365098"/>
                  <a:pt x="345099" y="364946"/>
                </a:cubicBezTo>
                <a:cubicBezTo>
                  <a:pt x="345404" y="364793"/>
                  <a:pt x="345861" y="364565"/>
                  <a:pt x="346470" y="364260"/>
                </a:cubicBezTo>
                <a:close/>
                <a:moveTo>
                  <a:pt x="253964" y="364260"/>
                </a:moveTo>
                <a:cubicBezTo>
                  <a:pt x="253811" y="364412"/>
                  <a:pt x="253735" y="364527"/>
                  <a:pt x="253735" y="364603"/>
                </a:cubicBezTo>
                <a:cubicBezTo>
                  <a:pt x="253735" y="364679"/>
                  <a:pt x="253659" y="364793"/>
                  <a:pt x="253507" y="364946"/>
                </a:cubicBezTo>
                <a:lnTo>
                  <a:pt x="254878" y="364946"/>
                </a:lnTo>
                <a:cubicBezTo>
                  <a:pt x="255031" y="364793"/>
                  <a:pt x="255107" y="364641"/>
                  <a:pt x="255107" y="364489"/>
                </a:cubicBezTo>
                <a:cubicBezTo>
                  <a:pt x="254802" y="364489"/>
                  <a:pt x="254573" y="364450"/>
                  <a:pt x="254421" y="364374"/>
                </a:cubicBezTo>
                <a:cubicBezTo>
                  <a:pt x="254268" y="364298"/>
                  <a:pt x="254116" y="364260"/>
                  <a:pt x="253964" y="364260"/>
                </a:cubicBezTo>
                <a:close/>
                <a:moveTo>
                  <a:pt x="1783831" y="364184"/>
                </a:moveTo>
                <a:lnTo>
                  <a:pt x="1783060" y="365726"/>
                </a:lnTo>
                <a:lnTo>
                  <a:pt x="1784932" y="364875"/>
                </a:lnTo>
                <a:lnTo>
                  <a:pt x="1783907" y="364260"/>
                </a:lnTo>
                <a:close/>
                <a:moveTo>
                  <a:pt x="650356" y="364184"/>
                </a:moveTo>
                <a:lnTo>
                  <a:pt x="649585" y="365726"/>
                </a:lnTo>
                <a:lnTo>
                  <a:pt x="651457" y="364875"/>
                </a:lnTo>
                <a:lnTo>
                  <a:pt x="650432" y="364260"/>
                </a:lnTo>
                <a:close/>
                <a:moveTo>
                  <a:pt x="1716013" y="364031"/>
                </a:moveTo>
                <a:cubicBezTo>
                  <a:pt x="1715708" y="364184"/>
                  <a:pt x="1715251" y="364260"/>
                  <a:pt x="1714642" y="364260"/>
                </a:cubicBezTo>
                <a:cubicBezTo>
                  <a:pt x="1714794" y="364565"/>
                  <a:pt x="1714870" y="364717"/>
                  <a:pt x="1714870" y="364717"/>
                </a:cubicBezTo>
                <a:lnTo>
                  <a:pt x="1716013" y="364717"/>
                </a:lnTo>
                <a:close/>
                <a:moveTo>
                  <a:pt x="1650786" y="364031"/>
                </a:moveTo>
                <a:cubicBezTo>
                  <a:pt x="1650481" y="364336"/>
                  <a:pt x="1650176" y="364565"/>
                  <a:pt x="1649872" y="364717"/>
                </a:cubicBezTo>
                <a:cubicBezTo>
                  <a:pt x="1650176" y="364717"/>
                  <a:pt x="1650291" y="364755"/>
                  <a:pt x="1650214" y="364831"/>
                </a:cubicBezTo>
                <a:cubicBezTo>
                  <a:pt x="1650138" y="364908"/>
                  <a:pt x="1650176" y="364946"/>
                  <a:pt x="1650329" y="364946"/>
                </a:cubicBezTo>
                <a:cubicBezTo>
                  <a:pt x="1650786" y="364946"/>
                  <a:pt x="1651015" y="364793"/>
                  <a:pt x="1651015" y="364489"/>
                </a:cubicBezTo>
                <a:cubicBezTo>
                  <a:pt x="1651015" y="364336"/>
                  <a:pt x="1650938" y="364184"/>
                  <a:pt x="1650786" y="364031"/>
                </a:cubicBezTo>
                <a:close/>
                <a:moveTo>
                  <a:pt x="1556146" y="364031"/>
                </a:moveTo>
                <a:lnTo>
                  <a:pt x="1554088" y="366089"/>
                </a:lnTo>
                <a:cubicBezTo>
                  <a:pt x="1554393" y="366394"/>
                  <a:pt x="1554583" y="366622"/>
                  <a:pt x="1554660" y="366775"/>
                </a:cubicBezTo>
                <a:cubicBezTo>
                  <a:pt x="1554736" y="366927"/>
                  <a:pt x="1554926" y="367079"/>
                  <a:pt x="1555231" y="367232"/>
                </a:cubicBezTo>
                <a:cubicBezTo>
                  <a:pt x="1555536" y="367079"/>
                  <a:pt x="1555803" y="367003"/>
                  <a:pt x="1556031" y="367003"/>
                </a:cubicBezTo>
                <a:cubicBezTo>
                  <a:pt x="1556260" y="367003"/>
                  <a:pt x="1556527" y="366927"/>
                  <a:pt x="1556831" y="366775"/>
                </a:cubicBezTo>
                <a:cubicBezTo>
                  <a:pt x="1556831" y="366317"/>
                  <a:pt x="1556984" y="365632"/>
                  <a:pt x="1557289" y="364717"/>
                </a:cubicBezTo>
                <a:lnTo>
                  <a:pt x="1557365" y="364641"/>
                </a:lnTo>
                <a:close/>
                <a:moveTo>
                  <a:pt x="1024955" y="364031"/>
                </a:moveTo>
                <a:cubicBezTo>
                  <a:pt x="1024803" y="364184"/>
                  <a:pt x="1024574" y="364260"/>
                  <a:pt x="1024269" y="364260"/>
                </a:cubicBezTo>
                <a:lnTo>
                  <a:pt x="1024269" y="364489"/>
                </a:lnTo>
                <a:lnTo>
                  <a:pt x="1024955" y="364489"/>
                </a:lnTo>
                <a:close/>
                <a:moveTo>
                  <a:pt x="765570" y="364031"/>
                </a:moveTo>
                <a:lnTo>
                  <a:pt x="763513" y="366089"/>
                </a:lnTo>
                <a:cubicBezTo>
                  <a:pt x="763818" y="366394"/>
                  <a:pt x="764008" y="366622"/>
                  <a:pt x="764085" y="366775"/>
                </a:cubicBezTo>
                <a:cubicBezTo>
                  <a:pt x="764161" y="366927"/>
                  <a:pt x="764351" y="367079"/>
                  <a:pt x="764656" y="367232"/>
                </a:cubicBezTo>
                <a:cubicBezTo>
                  <a:pt x="764961" y="367079"/>
                  <a:pt x="765228" y="367003"/>
                  <a:pt x="765456" y="367003"/>
                </a:cubicBezTo>
                <a:cubicBezTo>
                  <a:pt x="765685" y="367003"/>
                  <a:pt x="765952" y="366927"/>
                  <a:pt x="766256" y="366775"/>
                </a:cubicBezTo>
                <a:cubicBezTo>
                  <a:pt x="766256" y="366317"/>
                  <a:pt x="766409" y="365632"/>
                  <a:pt x="766714" y="364717"/>
                </a:cubicBezTo>
                <a:lnTo>
                  <a:pt x="766790" y="364641"/>
                </a:lnTo>
                <a:close/>
                <a:moveTo>
                  <a:pt x="582538" y="364031"/>
                </a:moveTo>
                <a:cubicBezTo>
                  <a:pt x="582233" y="364184"/>
                  <a:pt x="581776" y="364260"/>
                  <a:pt x="581167" y="364260"/>
                </a:cubicBezTo>
                <a:cubicBezTo>
                  <a:pt x="581319" y="364565"/>
                  <a:pt x="581395" y="364717"/>
                  <a:pt x="581395" y="364717"/>
                </a:cubicBezTo>
                <a:lnTo>
                  <a:pt x="582538" y="364717"/>
                </a:lnTo>
                <a:close/>
                <a:moveTo>
                  <a:pt x="157190" y="364031"/>
                </a:moveTo>
                <a:cubicBezTo>
                  <a:pt x="157037" y="364489"/>
                  <a:pt x="156656" y="364870"/>
                  <a:pt x="156047" y="365174"/>
                </a:cubicBezTo>
                <a:cubicBezTo>
                  <a:pt x="156352" y="365327"/>
                  <a:pt x="156504" y="365403"/>
                  <a:pt x="156504" y="365403"/>
                </a:cubicBezTo>
                <a:cubicBezTo>
                  <a:pt x="156809" y="365251"/>
                  <a:pt x="157190" y="364946"/>
                  <a:pt x="157647" y="364489"/>
                </a:cubicBezTo>
                <a:close/>
                <a:moveTo>
                  <a:pt x="79161" y="364031"/>
                </a:moveTo>
                <a:cubicBezTo>
                  <a:pt x="78856" y="364336"/>
                  <a:pt x="78551" y="364565"/>
                  <a:pt x="78246" y="364717"/>
                </a:cubicBezTo>
                <a:cubicBezTo>
                  <a:pt x="78551" y="364717"/>
                  <a:pt x="78666" y="364755"/>
                  <a:pt x="78589" y="364831"/>
                </a:cubicBezTo>
                <a:cubicBezTo>
                  <a:pt x="78513" y="364908"/>
                  <a:pt x="78551" y="364946"/>
                  <a:pt x="78704" y="364946"/>
                </a:cubicBezTo>
                <a:cubicBezTo>
                  <a:pt x="79161" y="364946"/>
                  <a:pt x="79389" y="364793"/>
                  <a:pt x="79389" y="364489"/>
                </a:cubicBezTo>
                <a:cubicBezTo>
                  <a:pt x="79389" y="364336"/>
                  <a:pt x="79313" y="364184"/>
                  <a:pt x="79161" y="364031"/>
                </a:cubicBezTo>
                <a:close/>
                <a:moveTo>
                  <a:pt x="1951623" y="363803"/>
                </a:moveTo>
                <a:cubicBezTo>
                  <a:pt x="1951014" y="364260"/>
                  <a:pt x="1950671" y="364565"/>
                  <a:pt x="1950595" y="364717"/>
                </a:cubicBezTo>
                <a:cubicBezTo>
                  <a:pt x="1950519" y="364870"/>
                  <a:pt x="1950633" y="365251"/>
                  <a:pt x="1950938" y="365860"/>
                </a:cubicBezTo>
                <a:cubicBezTo>
                  <a:pt x="1951090" y="365555"/>
                  <a:pt x="1951242" y="365212"/>
                  <a:pt x="1951395" y="364831"/>
                </a:cubicBezTo>
                <a:cubicBezTo>
                  <a:pt x="1951547" y="364450"/>
                  <a:pt x="1951623" y="364108"/>
                  <a:pt x="1951623" y="363803"/>
                </a:cubicBezTo>
                <a:close/>
                <a:moveTo>
                  <a:pt x="1942251" y="363803"/>
                </a:moveTo>
                <a:lnTo>
                  <a:pt x="1942480" y="364031"/>
                </a:lnTo>
                <a:cubicBezTo>
                  <a:pt x="1942632" y="364031"/>
                  <a:pt x="1942708" y="363955"/>
                  <a:pt x="1942708" y="363803"/>
                </a:cubicBezTo>
                <a:lnTo>
                  <a:pt x="1942480" y="363803"/>
                </a:lnTo>
                <a:close/>
                <a:moveTo>
                  <a:pt x="1906132" y="363803"/>
                </a:moveTo>
                <a:lnTo>
                  <a:pt x="1906132" y="364031"/>
                </a:lnTo>
                <a:lnTo>
                  <a:pt x="1906361" y="364031"/>
                </a:lnTo>
                <a:close/>
                <a:moveTo>
                  <a:pt x="1842810" y="363803"/>
                </a:moveTo>
                <a:cubicBezTo>
                  <a:pt x="1842658" y="363955"/>
                  <a:pt x="1842429" y="364031"/>
                  <a:pt x="1842124" y="364031"/>
                </a:cubicBezTo>
                <a:cubicBezTo>
                  <a:pt x="1842429" y="364184"/>
                  <a:pt x="1842734" y="364412"/>
                  <a:pt x="1843039" y="364717"/>
                </a:cubicBezTo>
                <a:lnTo>
                  <a:pt x="1843267" y="364489"/>
                </a:lnTo>
                <a:cubicBezTo>
                  <a:pt x="1843267" y="364336"/>
                  <a:pt x="1843115" y="364108"/>
                  <a:pt x="1842810" y="363803"/>
                </a:cubicBezTo>
                <a:close/>
                <a:moveTo>
                  <a:pt x="1604609" y="363803"/>
                </a:moveTo>
                <a:cubicBezTo>
                  <a:pt x="1604304" y="363955"/>
                  <a:pt x="1604152" y="364031"/>
                  <a:pt x="1604152" y="364031"/>
                </a:cubicBezTo>
                <a:cubicBezTo>
                  <a:pt x="1604456" y="364641"/>
                  <a:pt x="1604609" y="365022"/>
                  <a:pt x="1604609" y="365174"/>
                </a:cubicBezTo>
                <a:cubicBezTo>
                  <a:pt x="1604761" y="365022"/>
                  <a:pt x="1604875" y="364946"/>
                  <a:pt x="1604952" y="364946"/>
                </a:cubicBezTo>
                <a:cubicBezTo>
                  <a:pt x="1605028" y="364946"/>
                  <a:pt x="1605142" y="364870"/>
                  <a:pt x="1605294" y="364717"/>
                </a:cubicBezTo>
                <a:cubicBezTo>
                  <a:pt x="1605142" y="364565"/>
                  <a:pt x="1605028" y="364412"/>
                  <a:pt x="1604952" y="364260"/>
                </a:cubicBezTo>
                <a:cubicBezTo>
                  <a:pt x="1604875" y="364108"/>
                  <a:pt x="1604761" y="363955"/>
                  <a:pt x="1604609" y="363803"/>
                </a:cubicBezTo>
                <a:close/>
                <a:moveTo>
                  <a:pt x="1594779" y="363803"/>
                </a:moveTo>
                <a:cubicBezTo>
                  <a:pt x="1594779" y="363803"/>
                  <a:pt x="1594627" y="363955"/>
                  <a:pt x="1594322" y="364260"/>
                </a:cubicBezTo>
                <a:cubicBezTo>
                  <a:pt x="1594322" y="364412"/>
                  <a:pt x="1594360" y="364489"/>
                  <a:pt x="1594436" y="364489"/>
                </a:cubicBezTo>
                <a:cubicBezTo>
                  <a:pt x="1594512" y="364489"/>
                  <a:pt x="1594550" y="364565"/>
                  <a:pt x="1594550" y="364717"/>
                </a:cubicBezTo>
                <a:cubicBezTo>
                  <a:pt x="1594855" y="364412"/>
                  <a:pt x="1595007" y="364184"/>
                  <a:pt x="1595007" y="364031"/>
                </a:cubicBezTo>
                <a:cubicBezTo>
                  <a:pt x="1595007" y="363879"/>
                  <a:pt x="1594931" y="363803"/>
                  <a:pt x="1594779" y="363803"/>
                </a:cubicBezTo>
                <a:close/>
                <a:moveTo>
                  <a:pt x="1548373" y="363803"/>
                </a:moveTo>
                <a:cubicBezTo>
                  <a:pt x="1548221" y="363803"/>
                  <a:pt x="1548144" y="363841"/>
                  <a:pt x="1548144" y="363917"/>
                </a:cubicBezTo>
                <a:cubicBezTo>
                  <a:pt x="1548144" y="363993"/>
                  <a:pt x="1548068" y="364031"/>
                  <a:pt x="1547916" y="364031"/>
                </a:cubicBezTo>
                <a:cubicBezTo>
                  <a:pt x="1548221" y="364336"/>
                  <a:pt x="1548221" y="364641"/>
                  <a:pt x="1547916" y="364946"/>
                </a:cubicBezTo>
                <a:lnTo>
                  <a:pt x="1548373" y="364946"/>
                </a:lnTo>
                <a:close/>
                <a:moveTo>
                  <a:pt x="1495795" y="363803"/>
                </a:moveTo>
                <a:lnTo>
                  <a:pt x="1495795" y="364031"/>
                </a:lnTo>
                <a:lnTo>
                  <a:pt x="1496481" y="364031"/>
                </a:lnTo>
                <a:cubicBezTo>
                  <a:pt x="1496481" y="363879"/>
                  <a:pt x="1496405" y="363803"/>
                  <a:pt x="1496252" y="363803"/>
                </a:cubicBezTo>
                <a:close/>
                <a:moveTo>
                  <a:pt x="1438569" y="363803"/>
                </a:moveTo>
                <a:cubicBezTo>
                  <a:pt x="1438721" y="363955"/>
                  <a:pt x="1438798" y="364031"/>
                  <a:pt x="1438798" y="364031"/>
                </a:cubicBezTo>
                <a:cubicBezTo>
                  <a:pt x="1439102" y="363879"/>
                  <a:pt x="1439255" y="363803"/>
                  <a:pt x="1439255" y="363803"/>
                </a:cubicBezTo>
                <a:close/>
                <a:moveTo>
                  <a:pt x="1389648" y="363803"/>
                </a:moveTo>
                <a:cubicBezTo>
                  <a:pt x="1389039" y="364260"/>
                  <a:pt x="1388696" y="364565"/>
                  <a:pt x="1388620" y="364717"/>
                </a:cubicBezTo>
                <a:cubicBezTo>
                  <a:pt x="1388544" y="364870"/>
                  <a:pt x="1388658" y="365251"/>
                  <a:pt x="1388963" y="365860"/>
                </a:cubicBezTo>
                <a:cubicBezTo>
                  <a:pt x="1389115" y="365555"/>
                  <a:pt x="1389268" y="365212"/>
                  <a:pt x="1389420" y="364831"/>
                </a:cubicBezTo>
                <a:cubicBezTo>
                  <a:pt x="1389572" y="364450"/>
                  <a:pt x="1389648" y="364108"/>
                  <a:pt x="1389648" y="363803"/>
                </a:cubicBezTo>
                <a:close/>
                <a:moveTo>
                  <a:pt x="1380276" y="363803"/>
                </a:moveTo>
                <a:lnTo>
                  <a:pt x="1380504" y="364031"/>
                </a:lnTo>
                <a:cubicBezTo>
                  <a:pt x="1380657" y="364031"/>
                  <a:pt x="1380733" y="363955"/>
                  <a:pt x="1380733" y="363803"/>
                </a:cubicBezTo>
                <a:lnTo>
                  <a:pt x="1380504" y="363803"/>
                </a:lnTo>
                <a:close/>
                <a:moveTo>
                  <a:pt x="1344157" y="363803"/>
                </a:moveTo>
                <a:lnTo>
                  <a:pt x="1344157" y="364031"/>
                </a:lnTo>
                <a:lnTo>
                  <a:pt x="1344386" y="364031"/>
                </a:lnTo>
                <a:close/>
                <a:moveTo>
                  <a:pt x="1280835" y="363803"/>
                </a:moveTo>
                <a:cubicBezTo>
                  <a:pt x="1280682" y="363955"/>
                  <a:pt x="1280454" y="364031"/>
                  <a:pt x="1280149" y="364031"/>
                </a:cubicBezTo>
                <a:cubicBezTo>
                  <a:pt x="1280454" y="364184"/>
                  <a:pt x="1280759" y="364412"/>
                  <a:pt x="1281064" y="364717"/>
                </a:cubicBezTo>
                <a:lnTo>
                  <a:pt x="1281292" y="364489"/>
                </a:lnTo>
                <a:cubicBezTo>
                  <a:pt x="1281292" y="364336"/>
                  <a:pt x="1281140" y="364108"/>
                  <a:pt x="1280835" y="363803"/>
                </a:cubicBezTo>
                <a:close/>
                <a:moveTo>
                  <a:pt x="1099936" y="363803"/>
                </a:moveTo>
                <a:lnTo>
                  <a:pt x="1099936" y="364031"/>
                </a:lnTo>
                <a:lnTo>
                  <a:pt x="1100165" y="363803"/>
                </a:lnTo>
                <a:close/>
                <a:moveTo>
                  <a:pt x="1062903" y="363803"/>
                </a:moveTo>
                <a:lnTo>
                  <a:pt x="1062903" y="364031"/>
                </a:lnTo>
                <a:cubicBezTo>
                  <a:pt x="1063055" y="363879"/>
                  <a:pt x="1063131" y="363803"/>
                  <a:pt x="1063131" y="363803"/>
                </a:cubicBezTo>
                <a:close/>
                <a:moveTo>
                  <a:pt x="1056959" y="363803"/>
                </a:moveTo>
                <a:lnTo>
                  <a:pt x="1056502" y="364260"/>
                </a:lnTo>
                <a:cubicBezTo>
                  <a:pt x="1056502" y="364412"/>
                  <a:pt x="1056654" y="364489"/>
                  <a:pt x="1056959" y="364489"/>
                </a:cubicBezTo>
                <a:close/>
                <a:moveTo>
                  <a:pt x="1052387" y="363803"/>
                </a:moveTo>
                <a:lnTo>
                  <a:pt x="1052387" y="364031"/>
                </a:lnTo>
                <a:lnTo>
                  <a:pt x="1052616" y="363803"/>
                </a:lnTo>
                <a:close/>
                <a:moveTo>
                  <a:pt x="1041186" y="363803"/>
                </a:moveTo>
                <a:cubicBezTo>
                  <a:pt x="1041186" y="363955"/>
                  <a:pt x="1041224" y="364069"/>
                  <a:pt x="1041300" y="364146"/>
                </a:cubicBezTo>
                <a:cubicBezTo>
                  <a:pt x="1041376" y="364222"/>
                  <a:pt x="1041415" y="364336"/>
                  <a:pt x="1041415" y="364489"/>
                </a:cubicBezTo>
                <a:lnTo>
                  <a:pt x="1041415" y="364260"/>
                </a:lnTo>
                <a:lnTo>
                  <a:pt x="1041415" y="363803"/>
                </a:lnTo>
                <a:close/>
                <a:moveTo>
                  <a:pt x="998209" y="363803"/>
                </a:moveTo>
                <a:lnTo>
                  <a:pt x="998209" y="365403"/>
                </a:lnTo>
                <a:cubicBezTo>
                  <a:pt x="998361" y="365098"/>
                  <a:pt x="998514" y="364908"/>
                  <a:pt x="998666" y="364831"/>
                </a:cubicBezTo>
                <a:cubicBezTo>
                  <a:pt x="998819" y="364755"/>
                  <a:pt x="998971" y="364565"/>
                  <a:pt x="999123" y="364260"/>
                </a:cubicBezTo>
                <a:cubicBezTo>
                  <a:pt x="999123" y="364260"/>
                  <a:pt x="998819" y="364108"/>
                  <a:pt x="998209" y="363803"/>
                </a:cubicBezTo>
                <a:close/>
                <a:moveTo>
                  <a:pt x="901511" y="363803"/>
                </a:moveTo>
                <a:cubicBezTo>
                  <a:pt x="901511" y="363955"/>
                  <a:pt x="901588" y="364031"/>
                  <a:pt x="901740" y="364031"/>
                </a:cubicBezTo>
                <a:lnTo>
                  <a:pt x="901740" y="363803"/>
                </a:lnTo>
                <a:close/>
                <a:moveTo>
                  <a:pt x="757798" y="363803"/>
                </a:moveTo>
                <a:cubicBezTo>
                  <a:pt x="757646" y="363803"/>
                  <a:pt x="757570" y="363841"/>
                  <a:pt x="757570" y="363917"/>
                </a:cubicBezTo>
                <a:cubicBezTo>
                  <a:pt x="757570" y="363993"/>
                  <a:pt x="757493" y="364031"/>
                  <a:pt x="757341" y="364031"/>
                </a:cubicBezTo>
                <a:cubicBezTo>
                  <a:pt x="757646" y="364336"/>
                  <a:pt x="757646" y="364641"/>
                  <a:pt x="757341" y="364946"/>
                </a:cubicBezTo>
                <a:lnTo>
                  <a:pt x="757798" y="364946"/>
                </a:lnTo>
                <a:close/>
                <a:moveTo>
                  <a:pt x="705220" y="363803"/>
                </a:moveTo>
                <a:lnTo>
                  <a:pt x="705220" y="364031"/>
                </a:lnTo>
                <a:lnTo>
                  <a:pt x="705906" y="364031"/>
                </a:lnTo>
                <a:cubicBezTo>
                  <a:pt x="705906" y="363879"/>
                  <a:pt x="705830" y="363803"/>
                  <a:pt x="705677" y="363803"/>
                </a:cubicBezTo>
                <a:close/>
                <a:moveTo>
                  <a:pt x="456199" y="363803"/>
                </a:moveTo>
                <a:cubicBezTo>
                  <a:pt x="455589" y="364260"/>
                  <a:pt x="455246" y="364565"/>
                  <a:pt x="455170" y="364717"/>
                </a:cubicBezTo>
                <a:cubicBezTo>
                  <a:pt x="455094" y="364870"/>
                  <a:pt x="455208" y="365251"/>
                  <a:pt x="455513" y="365860"/>
                </a:cubicBezTo>
                <a:cubicBezTo>
                  <a:pt x="455665" y="365555"/>
                  <a:pt x="455817" y="365212"/>
                  <a:pt x="455970" y="364831"/>
                </a:cubicBezTo>
                <a:cubicBezTo>
                  <a:pt x="456122" y="364450"/>
                  <a:pt x="456199" y="364108"/>
                  <a:pt x="456199" y="363803"/>
                </a:cubicBezTo>
                <a:close/>
                <a:moveTo>
                  <a:pt x="446826" y="363803"/>
                </a:moveTo>
                <a:lnTo>
                  <a:pt x="447054" y="364031"/>
                </a:lnTo>
                <a:cubicBezTo>
                  <a:pt x="447207" y="364031"/>
                  <a:pt x="447283" y="363955"/>
                  <a:pt x="447283" y="363803"/>
                </a:cubicBezTo>
                <a:lnTo>
                  <a:pt x="447054" y="363803"/>
                </a:lnTo>
                <a:close/>
                <a:moveTo>
                  <a:pt x="410707" y="363803"/>
                </a:moveTo>
                <a:lnTo>
                  <a:pt x="410707" y="364031"/>
                </a:lnTo>
                <a:lnTo>
                  <a:pt x="410936" y="364031"/>
                </a:lnTo>
                <a:close/>
                <a:moveTo>
                  <a:pt x="347385" y="363803"/>
                </a:moveTo>
                <a:cubicBezTo>
                  <a:pt x="347232" y="363955"/>
                  <a:pt x="347004" y="364031"/>
                  <a:pt x="346699" y="364031"/>
                </a:cubicBezTo>
                <a:cubicBezTo>
                  <a:pt x="347004" y="364184"/>
                  <a:pt x="347309" y="364412"/>
                  <a:pt x="347614" y="364717"/>
                </a:cubicBezTo>
                <a:lnTo>
                  <a:pt x="347842" y="364489"/>
                </a:lnTo>
                <a:cubicBezTo>
                  <a:pt x="347842" y="364336"/>
                  <a:pt x="347690" y="364108"/>
                  <a:pt x="347385" y="363803"/>
                </a:cubicBezTo>
                <a:close/>
                <a:moveTo>
                  <a:pt x="259907" y="363803"/>
                </a:moveTo>
                <a:lnTo>
                  <a:pt x="259907" y="364489"/>
                </a:lnTo>
                <a:cubicBezTo>
                  <a:pt x="260212" y="364489"/>
                  <a:pt x="260403" y="364450"/>
                  <a:pt x="260479" y="364374"/>
                </a:cubicBezTo>
                <a:cubicBezTo>
                  <a:pt x="260555" y="364298"/>
                  <a:pt x="260669" y="364260"/>
                  <a:pt x="260822" y="364260"/>
                </a:cubicBezTo>
                <a:cubicBezTo>
                  <a:pt x="260822" y="364260"/>
                  <a:pt x="260517" y="364108"/>
                  <a:pt x="259907" y="363803"/>
                </a:cubicBezTo>
                <a:close/>
                <a:moveTo>
                  <a:pt x="183707" y="363803"/>
                </a:moveTo>
                <a:lnTo>
                  <a:pt x="183936" y="364031"/>
                </a:lnTo>
                <a:lnTo>
                  <a:pt x="183936" y="363803"/>
                </a:lnTo>
                <a:close/>
                <a:moveTo>
                  <a:pt x="172277" y="363803"/>
                </a:moveTo>
                <a:lnTo>
                  <a:pt x="172049" y="364031"/>
                </a:lnTo>
                <a:lnTo>
                  <a:pt x="172277" y="364031"/>
                </a:lnTo>
                <a:close/>
                <a:moveTo>
                  <a:pt x="134787" y="363803"/>
                </a:moveTo>
                <a:lnTo>
                  <a:pt x="135016" y="364031"/>
                </a:lnTo>
                <a:cubicBezTo>
                  <a:pt x="135016" y="363879"/>
                  <a:pt x="135092" y="363803"/>
                  <a:pt x="135244" y="363803"/>
                </a:cubicBezTo>
                <a:close/>
                <a:moveTo>
                  <a:pt x="32984" y="363803"/>
                </a:moveTo>
                <a:cubicBezTo>
                  <a:pt x="32679" y="363955"/>
                  <a:pt x="32526" y="364031"/>
                  <a:pt x="32526" y="364031"/>
                </a:cubicBezTo>
                <a:cubicBezTo>
                  <a:pt x="32831" y="364641"/>
                  <a:pt x="32984" y="365022"/>
                  <a:pt x="32984" y="365174"/>
                </a:cubicBezTo>
                <a:cubicBezTo>
                  <a:pt x="33136" y="365022"/>
                  <a:pt x="33250" y="364946"/>
                  <a:pt x="33327" y="364946"/>
                </a:cubicBezTo>
                <a:cubicBezTo>
                  <a:pt x="33403" y="364946"/>
                  <a:pt x="33517" y="364870"/>
                  <a:pt x="33669" y="364717"/>
                </a:cubicBezTo>
                <a:cubicBezTo>
                  <a:pt x="33517" y="364565"/>
                  <a:pt x="33403" y="364412"/>
                  <a:pt x="33327" y="364260"/>
                </a:cubicBezTo>
                <a:cubicBezTo>
                  <a:pt x="33250" y="364108"/>
                  <a:pt x="33136" y="363955"/>
                  <a:pt x="32984" y="363803"/>
                </a:cubicBezTo>
                <a:close/>
                <a:moveTo>
                  <a:pt x="23154" y="363803"/>
                </a:moveTo>
                <a:cubicBezTo>
                  <a:pt x="23154" y="363803"/>
                  <a:pt x="23001" y="363955"/>
                  <a:pt x="22697" y="364260"/>
                </a:cubicBezTo>
                <a:cubicBezTo>
                  <a:pt x="22697" y="364412"/>
                  <a:pt x="22735" y="364489"/>
                  <a:pt x="22811" y="364489"/>
                </a:cubicBezTo>
                <a:cubicBezTo>
                  <a:pt x="22887" y="364489"/>
                  <a:pt x="22925" y="364565"/>
                  <a:pt x="22925" y="364717"/>
                </a:cubicBezTo>
                <a:cubicBezTo>
                  <a:pt x="23230" y="364412"/>
                  <a:pt x="23383" y="364184"/>
                  <a:pt x="23383" y="364031"/>
                </a:cubicBezTo>
                <a:cubicBezTo>
                  <a:pt x="23383" y="363879"/>
                  <a:pt x="23306" y="363803"/>
                  <a:pt x="23154" y="363803"/>
                </a:cubicBezTo>
                <a:close/>
                <a:moveTo>
                  <a:pt x="988983" y="363684"/>
                </a:moveTo>
                <a:lnTo>
                  <a:pt x="987694" y="365403"/>
                </a:lnTo>
                <a:cubicBezTo>
                  <a:pt x="986931" y="365708"/>
                  <a:pt x="986360" y="366013"/>
                  <a:pt x="985979" y="366317"/>
                </a:cubicBezTo>
                <a:cubicBezTo>
                  <a:pt x="985598" y="366622"/>
                  <a:pt x="985103" y="366927"/>
                  <a:pt x="984493" y="367232"/>
                </a:cubicBezTo>
                <a:cubicBezTo>
                  <a:pt x="985408" y="367537"/>
                  <a:pt x="985941" y="367689"/>
                  <a:pt x="986093" y="367689"/>
                </a:cubicBezTo>
                <a:cubicBezTo>
                  <a:pt x="986093" y="368146"/>
                  <a:pt x="986055" y="368527"/>
                  <a:pt x="985979" y="368832"/>
                </a:cubicBezTo>
                <a:cubicBezTo>
                  <a:pt x="985903" y="369137"/>
                  <a:pt x="985865" y="369442"/>
                  <a:pt x="985865" y="369746"/>
                </a:cubicBezTo>
                <a:cubicBezTo>
                  <a:pt x="986627" y="369442"/>
                  <a:pt x="987465" y="369061"/>
                  <a:pt x="988379" y="368603"/>
                </a:cubicBezTo>
                <a:cubicBezTo>
                  <a:pt x="988227" y="368146"/>
                  <a:pt x="988113" y="367803"/>
                  <a:pt x="988036" y="367575"/>
                </a:cubicBezTo>
                <a:cubicBezTo>
                  <a:pt x="987960" y="367346"/>
                  <a:pt x="987922" y="367079"/>
                  <a:pt x="987922" y="366775"/>
                </a:cubicBezTo>
                <a:cubicBezTo>
                  <a:pt x="988227" y="366317"/>
                  <a:pt x="988532" y="365898"/>
                  <a:pt x="988837" y="365517"/>
                </a:cubicBezTo>
                <a:cubicBezTo>
                  <a:pt x="989141" y="365136"/>
                  <a:pt x="989446" y="364717"/>
                  <a:pt x="989751" y="364260"/>
                </a:cubicBezTo>
                <a:close/>
                <a:moveTo>
                  <a:pt x="1774535" y="363574"/>
                </a:moveTo>
                <a:cubicBezTo>
                  <a:pt x="1774535" y="364031"/>
                  <a:pt x="1774573" y="364374"/>
                  <a:pt x="1774649" y="364603"/>
                </a:cubicBezTo>
                <a:cubicBezTo>
                  <a:pt x="1774725" y="364831"/>
                  <a:pt x="1774687" y="365098"/>
                  <a:pt x="1774535" y="365403"/>
                </a:cubicBezTo>
                <a:cubicBezTo>
                  <a:pt x="1774992" y="365251"/>
                  <a:pt x="1775297" y="365136"/>
                  <a:pt x="1775449" y="365060"/>
                </a:cubicBezTo>
                <a:cubicBezTo>
                  <a:pt x="1775602" y="364984"/>
                  <a:pt x="1775830" y="364870"/>
                  <a:pt x="1776135" y="364717"/>
                </a:cubicBezTo>
                <a:cubicBezTo>
                  <a:pt x="1775982" y="364412"/>
                  <a:pt x="1775906" y="364031"/>
                  <a:pt x="1775906" y="363574"/>
                </a:cubicBezTo>
                <a:close/>
                <a:moveTo>
                  <a:pt x="1598208" y="363574"/>
                </a:moveTo>
                <a:cubicBezTo>
                  <a:pt x="1598056" y="363727"/>
                  <a:pt x="1597979" y="363879"/>
                  <a:pt x="1597979" y="364031"/>
                </a:cubicBezTo>
                <a:cubicBezTo>
                  <a:pt x="1598132" y="364031"/>
                  <a:pt x="1598208" y="363955"/>
                  <a:pt x="1598208" y="363803"/>
                </a:cubicBezTo>
                <a:close/>
                <a:moveTo>
                  <a:pt x="1523227" y="363574"/>
                </a:moveTo>
                <a:cubicBezTo>
                  <a:pt x="1522922" y="363727"/>
                  <a:pt x="1522694" y="363841"/>
                  <a:pt x="1522541" y="363917"/>
                </a:cubicBezTo>
                <a:cubicBezTo>
                  <a:pt x="1522389" y="363993"/>
                  <a:pt x="1522160" y="364108"/>
                  <a:pt x="1521856" y="364260"/>
                </a:cubicBezTo>
                <a:cubicBezTo>
                  <a:pt x="1522008" y="364412"/>
                  <a:pt x="1522160" y="364489"/>
                  <a:pt x="1522313" y="364489"/>
                </a:cubicBezTo>
                <a:lnTo>
                  <a:pt x="1522541" y="364717"/>
                </a:lnTo>
                <a:lnTo>
                  <a:pt x="1523227" y="364031"/>
                </a:lnTo>
                <a:cubicBezTo>
                  <a:pt x="1523227" y="363727"/>
                  <a:pt x="1523227" y="363574"/>
                  <a:pt x="1523227" y="363574"/>
                </a:cubicBezTo>
                <a:close/>
                <a:moveTo>
                  <a:pt x="1490309" y="363574"/>
                </a:moveTo>
                <a:cubicBezTo>
                  <a:pt x="1490004" y="363574"/>
                  <a:pt x="1489737" y="363612"/>
                  <a:pt x="1489509" y="363688"/>
                </a:cubicBezTo>
                <a:cubicBezTo>
                  <a:pt x="1489280" y="363765"/>
                  <a:pt x="1489090" y="363803"/>
                  <a:pt x="1488937" y="363803"/>
                </a:cubicBezTo>
                <a:cubicBezTo>
                  <a:pt x="1488937" y="364412"/>
                  <a:pt x="1488861" y="365022"/>
                  <a:pt x="1488709" y="365632"/>
                </a:cubicBezTo>
                <a:cubicBezTo>
                  <a:pt x="1489013" y="365327"/>
                  <a:pt x="1489318" y="365060"/>
                  <a:pt x="1489623" y="364831"/>
                </a:cubicBezTo>
                <a:cubicBezTo>
                  <a:pt x="1489928" y="364603"/>
                  <a:pt x="1490232" y="364336"/>
                  <a:pt x="1490537" y="364031"/>
                </a:cubicBezTo>
                <a:cubicBezTo>
                  <a:pt x="1490385" y="364031"/>
                  <a:pt x="1490309" y="363879"/>
                  <a:pt x="1490309" y="363574"/>
                </a:cubicBezTo>
                <a:close/>
                <a:moveTo>
                  <a:pt x="1119139" y="363574"/>
                </a:moveTo>
                <a:cubicBezTo>
                  <a:pt x="1118986" y="364031"/>
                  <a:pt x="1118872" y="364450"/>
                  <a:pt x="1118796" y="364831"/>
                </a:cubicBezTo>
                <a:cubicBezTo>
                  <a:pt x="1118719" y="365212"/>
                  <a:pt x="1118605" y="365632"/>
                  <a:pt x="1118453" y="366089"/>
                </a:cubicBezTo>
                <a:cubicBezTo>
                  <a:pt x="1119672" y="365936"/>
                  <a:pt x="1120281" y="365174"/>
                  <a:pt x="1120281" y="363803"/>
                </a:cubicBezTo>
                <a:cubicBezTo>
                  <a:pt x="1120129" y="363650"/>
                  <a:pt x="1119748" y="363574"/>
                  <a:pt x="1119139" y="363574"/>
                </a:cubicBezTo>
                <a:close/>
                <a:moveTo>
                  <a:pt x="1049873" y="363574"/>
                </a:moveTo>
                <a:cubicBezTo>
                  <a:pt x="1049568" y="363727"/>
                  <a:pt x="1049415" y="363803"/>
                  <a:pt x="1049415" y="363803"/>
                </a:cubicBezTo>
                <a:lnTo>
                  <a:pt x="1049873" y="364260"/>
                </a:lnTo>
                <a:cubicBezTo>
                  <a:pt x="1050177" y="364260"/>
                  <a:pt x="1050330" y="364184"/>
                  <a:pt x="1050330" y="364031"/>
                </a:cubicBezTo>
                <a:cubicBezTo>
                  <a:pt x="1050025" y="364031"/>
                  <a:pt x="1049873" y="363879"/>
                  <a:pt x="1049873" y="363574"/>
                </a:cubicBezTo>
                <a:close/>
                <a:moveTo>
                  <a:pt x="732652" y="363574"/>
                </a:moveTo>
                <a:cubicBezTo>
                  <a:pt x="732347" y="363727"/>
                  <a:pt x="732119" y="363841"/>
                  <a:pt x="731966" y="363917"/>
                </a:cubicBezTo>
                <a:cubicBezTo>
                  <a:pt x="731814" y="363993"/>
                  <a:pt x="731585" y="364108"/>
                  <a:pt x="731280" y="364260"/>
                </a:cubicBezTo>
                <a:cubicBezTo>
                  <a:pt x="731433" y="364412"/>
                  <a:pt x="731585" y="364489"/>
                  <a:pt x="731738" y="364489"/>
                </a:cubicBezTo>
                <a:lnTo>
                  <a:pt x="731966" y="364717"/>
                </a:lnTo>
                <a:lnTo>
                  <a:pt x="732652" y="364031"/>
                </a:lnTo>
                <a:cubicBezTo>
                  <a:pt x="732652" y="363727"/>
                  <a:pt x="732652" y="363574"/>
                  <a:pt x="732652" y="363574"/>
                </a:cubicBezTo>
                <a:close/>
                <a:moveTo>
                  <a:pt x="699734" y="363574"/>
                </a:moveTo>
                <a:cubicBezTo>
                  <a:pt x="699429" y="363574"/>
                  <a:pt x="699162" y="363612"/>
                  <a:pt x="698934" y="363688"/>
                </a:cubicBezTo>
                <a:cubicBezTo>
                  <a:pt x="698705" y="363765"/>
                  <a:pt x="698514" y="363803"/>
                  <a:pt x="698362" y="363803"/>
                </a:cubicBezTo>
                <a:cubicBezTo>
                  <a:pt x="698362" y="364412"/>
                  <a:pt x="698286" y="365022"/>
                  <a:pt x="698134" y="365632"/>
                </a:cubicBezTo>
                <a:cubicBezTo>
                  <a:pt x="698438" y="365327"/>
                  <a:pt x="698743" y="365060"/>
                  <a:pt x="699048" y="364831"/>
                </a:cubicBezTo>
                <a:cubicBezTo>
                  <a:pt x="699353" y="364603"/>
                  <a:pt x="699658" y="364336"/>
                  <a:pt x="699962" y="364031"/>
                </a:cubicBezTo>
                <a:cubicBezTo>
                  <a:pt x="699810" y="364031"/>
                  <a:pt x="699734" y="363879"/>
                  <a:pt x="699734" y="363574"/>
                </a:cubicBezTo>
                <a:close/>
                <a:moveTo>
                  <a:pt x="641060" y="363574"/>
                </a:moveTo>
                <a:cubicBezTo>
                  <a:pt x="641060" y="364031"/>
                  <a:pt x="641098" y="364374"/>
                  <a:pt x="641174" y="364603"/>
                </a:cubicBezTo>
                <a:cubicBezTo>
                  <a:pt x="641250" y="364831"/>
                  <a:pt x="641212" y="365098"/>
                  <a:pt x="641060" y="365403"/>
                </a:cubicBezTo>
                <a:cubicBezTo>
                  <a:pt x="641517" y="365251"/>
                  <a:pt x="641822" y="365136"/>
                  <a:pt x="641974" y="365060"/>
                </a:cubicBezTo>
                <a:cubicBezTo>
                  <a:pt x="642126" y="364984"/>
                  <a:pt x="642355" y="364870"/>
                  <a:pt x="642660" y="364717"/>
                </a:cubicBezTo>
                <a:cubicBezTo>
                  <a:pt x="642508" y="364412"/>
                  <a:pt x="642431" y="364031"/>
                  <a:pt x="642431" y="363574"/>
                </a:cubicBezTo>
                <a:close/>
                <a:moveTo>
                  <a:pt x="288254" y="363574"/>
                </a:moveTo>
                <a:cubicBezTo>
                  <a:pt x="287492" y="363727"/>
                  <a:pt x="286958" y="363803"/>
                  <a:pt x="286653" y="363803"/>
                </a:cubicBezTo>
                <a:cubicBezTo>
                  <a:pt x="286349" y="363803"/>
                  <a:pt x="285815" y="363803"/>
                  <a:pt x="285053" y="363803"/>
                </a:cubicBezTo>
                <a:cubicBezTo>
                  <a:pt x="285511" y="364108"/>
                  <a:pt x="285815" y="364374"/>
                  <a:pt x="285968" y="364603"/>
                </a:cubicBezTo>
                <a:cubicBezTo>
                  <a:pt x="286120" y="364831"/>
                  <a:pt x="286349" y="365098"/>
                  <a:pt x="286653" y="365403"/>
                </a:cubicBezTo>
                <a:cubicBezTo>
                  <a:pt x="287263" y="364793"/>
                  <a:pt x="287796" y="364184"/>
                  <a:pt x="288254" y="363574"/>
                </a:cubicBezTo>
                <a:close/>
                <a:moveTo>
                  <a:pt x="26583" y="363574"/>
                </a:moveTo>
                <a:cubicBezTo>
                  <a:pt x="26431" y="363727"/>
                  <a:pt x="26354" y="363879"/>
                  <a:pt x="26354" y="364031"/>
                </a:cubicBezTo>
                <a:cubicBezTo>
                  <a:pt x="26507" y="364031"/>
                  <a:pt x="26583" y="363955"/>
                  <a:pt x="26583" y="363803"/>
                </a:cubicBezTo>
                <a:close/>
                <a:moveTo>
                  <a:pt x="1947966" y="363117"/>
                </a:moveTo>
                <a:lnTo>
                  <a:pt x="1948423" y="363574"/>
                </a:lnTo>
                <a:lnTo>
                  <a:pt x="1948652" y="363574"/>
                </a:lnTo>
                <a:cubicBezTo>
                  <a:pt x="1948652" y="363422"/>
                  <a:pt x="1948728" y="363269"/>
                  <a:pt x="1948880" y="363117"/>
                </a:cubicBezTo>
                <a:close/>
                <a:moveTo>
                  <a:pt x="1515912" y="363117"/>
                </a:moveTo>
                <a:cubicBezTo>
                  <a:pt x="1515912" y="363422"/>
                  <a:pt x="1515874" y="363612"/>
                  <a:pt x="1515798" y="363688"/>
                </a:cubicBezTo>
                <a:cubicBezTo>
                  <a:pt x="1515721" y="363765"/>
                  <a:pt x="1515683" y="363879"/>
                  <a:pt x="1515683" y="364031"/>
                </a:cubicBezTo>
                <a:lnTo>
                  <a:pt x="1515912" y="364031"/>
                </a:lnTo>
                <a:cubicBezTo>
                  <a:pt x="1515912" y="363879"/>
                  <a:pt x="1515950" y="363765"/>
                  <a:pt x="1516026" y="363688"/>
                </a:cubicBezTo>
                <a:cubicBezTo>
                  <a:pt x="1516102" y="363612"/>
                  <a:pt x="1516140" y="363422"/>
                  <a:pt x="1516140" y="363117"/>
                </a:cubicBezTo>
                <a:close/>
                <a:moveTo>
                  <a:pt x="1442912" y="363117"/>
                </a:moveTo>
                <a:cubicBezTo>
                  <a:pt x="1442760" y="363727"/>
                  <a:pt x="1442684" y="364184"/>
                  <a:pt x="1442684" y="364489"/>
                </a:cubicBezTo>
                <a:cubicBezTo>
                  <a:pt x="1442684" y="364793"/>
                  <a:pt x="1442608" y="365098"/>
                  <a:pt x="1442455" y="365403"/>
                </a:cubicBezTo>
                <a:cubicBezTo>
                  <a:pt x="1443065" y="365098"/>
                  <a:pt x="1443827" y="364793"/>
                  <a:pt x="1444741" y="364489"/>
                </a:cubicBezTo>
                <a:cubicBezTo>
                  <a:pt x="1443827" y="364031"/>
                  <a:pt x="1443217" y="363574"/>
                  <a:pt x="1442912" y="363117"/>
                </a:cubicBezTo>
                <a:close/>
                <a:moveTo>
                  <a:pt x="1385991" y="363117"/>
                </a:moveTo>
                <a:lnTo>
                  <a:pt x="1386448" y="363574"/>
                </a:lnTo>
                <a:lnTo>
                  <a:pt x="1386677" y="363574"/>
                </a:lnTo>
                <a:cubicBezTo>
                  <a:pt x="1386677" y="363422"/>
                  <a:pt x="1386753" y="363269"/>
                  <a:pt x="1386905" y="363117"/>
                </a:cubicBezTo>
                <a:close/>
                <a:moveTo>
                  <a:pt x="725337" y="363117"/>
                </a:moveTo>
                <a:cubicBezTo>
                  <a:pt x="725337" y="363422"/>
                  <a:pt x="725299" y="363612"/>
                  <a:pt x="725223" y="363688"/>
                </a:cubicBezTo>
                <a:cubicBezTo>
                  <a:pt x="725146" y="363765"/>
                  <a:pt x="725108" y="363879"/>
                  <a:pt x="725108" y="364031"/>
                </a:cubicBezTo>
                <a:lnTo>
                  <a:pt x="725337" y="364031"/>
                </a:lnTo>
                <a:cubicBezTo>
                  <a:pt x="725337" y="363879"/>
                  <a:pt x="725375" y="363765"/>
                  <a:pt x="725451" y="363688"/>
                </a:cubicBezTo>
                <a:cubicBezTo>
                  <a:pt x="725527" y="363612"/>
                  <a:pt x="725566" y="363422"/>
                  <a:pt x="725566" y="363117"/>
                </a:cubicBezTo>
                <a:close/>
                <a:moveTo>
                  <a:pt x="452541" y="363117"/>
                </a:moveTo>
                <a:lnTo>
                  <a:pt x="452998" y="363574"/>
                </a:lnTo>
                <a:lnTo>
                  <a:pt x="453227" y="363574"/>
                </a:lnTo>
                <a:cubicBezTo>
                  <a:pt x="453227" y="363422"/>
                  <a:pt x="453303" y="363269"/>
                  <a:pt x="453455" y="363117"/>
                </a:cubicBezTo>
                <a:close/>
                <a:moveTo>
                  <a:pt x="126557" y="363117"/>
                </a:moveTo>
                <a:cubicBezTo>
                  <a:pt x="126710" y="363727"/>
                  <a:pt x="126862" y="364184"/>
                  <a:pt x="127014" y="364489"/>
                </a:cubicBezTo>
                <a:cubicBezTo>
                  <a:pt x="127167" y="364793"/>
                  <a:pt x="127243" y="365098"/>
                  <a:pt x="127243" y="365403"/>
                </a:cubicBezTo>
                <a:cubicBezTo>
                  <a:pt x="127548" y="365098"/>
                  <a:pt x="127777" y="364908"/>
                  <a:pt x="127929" y="364831"/>
                </a:cubicBezTo>
                <a:cubicBezTo>
                  <a:pt x="128081" y="364755"/>
                  <a:pt x="128310" y="364565"/>
                  <a:pt x="128615" y="364260"/>
                </a:cubicBezTo>
                <a:cubicBezTo>
                  <a:pt x="128005" y="364108"/>
                  <a:pt x="127319" y="363727"/>
                  <a:pt x="126557" y="363117"/>
                </a:cubicBezTo>
                <a:close/>
                <a:moveTo>
                  <a:pt x="1659701" y="362888"/>
                </a:moveTo>
                <a:cubicBezTo>
                  <a:pt x="1659854" y="363498"/>
                  <a:pt x="1660082" y="364108"/>
                  <a:pt x="1660387" y="364717"/>
                </a:cubicBezTo>
                <a:cubicBezTo>
                  <a:pt x="1660692" y="364717"/>
                  <a:pt x="1661035" y="364679"/>
                  <a:pt x="1661416" y="364603"/>
                </a:cubicBezTo>
                <a:cubicBezTo>
                  <a:pt x="1661797" y="364527"/>
                  <a:pt x="1662216" y="364489"/>
                  <a:pt x="1662673" y="364489"/>
                </a:cubicBezTo>
                <a:cubicBezTo>
                  <a:pt x="1662064" y="364184"/>
                  <a:pt x="1661378" y="363650"/>
                  <a:pt x="1660616" y="362888"/>
                </a:cubicBezTo>
                <a:close/>
                <a:moveTo>
                  <a:pt x="1657644" y="362888"/>
                </a:moveTo>
                <a:cubicBezTo>
                  <a:pt x="1657492" y="362888"/>
                  <a:pt x="1657415" y="362926"/>
                  <a:pt x="1657415" y="363003"/>
                </a:cubicBezTo>
                <a:cubicBezTo>
                  <a:pt x="1657415" y="363079"/>
                  <a:pt x="1657339" y="363117"/>
                  <a:pt x="1657187" y="363117"/>
                </a:cubicBezTo>
                <a:cubicBezTo>
                  <a:pt x="1657187" y="363574"/>
                  <a:pt x="1657339" y="364108"/>
                  <a:pt x="1657644" y="364717"/>
                </a:cubicBezTo>
                <a:cubicBezTo>
                  <a:pt x="1657187" y="364717"/>
                  <a:pt x="1656730" y="364679"/>
                  <a:pt x="1656272" y="364603"/>
                </a:cubicBezTo>
                <a:cubicBezTo>
                  <a:pt x="1655815" y="364527"/>
                  <a:pt x="1655282" y="364489"/>
                  <a:pt x="1654672" y="364489"/>
                </a:cubicBezTo>
                <a:cubicBezTo>
                  <a:pt x="1654672" y="364641"/>
                  <a:pt x="1654596" y="364793"/>
                  <a:pt x="1654444" y="364946"/>
                </a:cubicBezTo>
                <a:cubicBezTo>
                  <a:pt x="1655510" y="365251"/>
                  <a:pt x="1656196" y="365555"/>
                  <a:pt x="1656501" y="365860"/>
                </a:cubicBezTo>
                <a:cubicBezTo>
                  <a:pt x="1656806" y="365555"/>
                  <a:pt x="1656996" y="365327"/>
                  <a:pt x="1657072" y="365174"/>
                </a:cubicBezTo>
                <a:cubicBezTo>
                  <a:pt x="1657149" y="365022"/>
                  <a:pt x="1657339" y="364870"/>
                  <a:pt x="1657644" y="364717"/>
                </a:cubicBezTo>
                <a:cubicBezTo>
                  <a:pt x="1657796" y="364717"/>
                  <a:pt x="1657911" y="364679"/>
                  <a:pt x="1657987" y="364603"/>
                </a:cubicBezTo>
                <a:cubicBezTo>
                  <a:pt x="1658063" y="364527"/>
                  <a:pt x="1658253" y="364489"/>
                  <a:pt x="1658558" y="364489"/>
                </a:cubicBezTo>
                <a:cubicBezTo>
                  <a:pt x="1658101" y="363727"/>
                  <a:pt x="1657796" y="363193"/>
                  <a:pt x="1657644" y="362888"/>
                </a:cubicBezTo>
                <a:close/>
                <a:moveTo>
                  <a:pt x="1485737" y="362888"/>
                </a:moveTo>
                <a:cubicBezTo>
                  <a:pt x="1485584" y="363041"/>
                  <a:pt x="1485432" y="363269"/>
                  <a:pt x="1485280" y="363574"/>
                </a:cubicBezTo>
                <a:cubicBezTo>
                  <a:pt x="1485280" y="363879"/>
                  <a:pt x="1485432" y="364184"/>
                  <a:pt x="1485737" y="364489"/>
                </a:cubicBezTo>
                <a:cubicBezTo>
                  <a:pt x="1486042" y="364184"/>
                  <a:pt x="1486194" y="364031"/>
                  <a:pt x="1486194" y="364031"/>
                </a:cubicBezTo>
                <a:cubicBezTo>
                  <a:pt x="1486042" y="364031"/>
                  <a:pt x="1485889" y="363650"/>
                  <a:pt x="1485737" y="362888"/>
                </a:cubicBezTo>
                <a:close/>
                <a:moveTo>
                  <a:pt x="1482765" y="362888"/>
                </a:moveTo>
                <a:cubicBezTo>
                  <a:pt x="1482613" y="362888"/>
                  <a:pt x="1482498" y="362926"/>
                  <a:pt x="1482422" y="363003"/>
                </a:cubicBezTo>
                <a:cubicBezTo>
                  <a:pt x="1482346" y="363079"/>
                  <a:pt x="1482231" y="363117"/>
                  <a:pt x="1482079" y="363117"/>
                </a:cubicBezTo>
                <a:lnTo>
                  <a:pt x="1482079" y="363574"/>
                </a:lnTo>
                <a:cubicBezTo>
                  <a:pt x="1482384" y="363574"/>
                  <a:pt x="1482613" y="363422"/>
                  <a:pt x="1482765" y="363117"/>
                </a:cubicBezTo>
                <a:close/>
                <a:moveTo>
                  <a:pt x="1141656" y="362888"/>
                </a:moveTo>
                <a:cubicBezTo>
                  <a:pt x="1141427" y="362736"/>
                  <a:pt x="1140779" y="362812"/>
                  <a:pt x="1139713" y="363117"/>
                </a:cubicBezTo>
                <a:cubicBezTo>
                  <a:pt x="1139865" y="363422"/>
                  <a:pt x="1140055" y="363650"/>
                  <a:pt x="1140284" y="363803"/>
                </a:cubicBezTo>
                <a:cubicBezTo>
                  <a:pt x="1140513" y="363955"/>
                  <a:pt x="1140703" y="364108"/>
                  <a:pt x="1140856" y="364260"/>
                </a:cubicBezTo>
                <a:cubicBezTo>
                  <a:pt x="1140551" y="364565"/>
                  <a:pt x="1140094" y="364870"/>
                  <a:pt x="1139484" y="365174"/>
                </a:cubicBezTo>
                <a:cubicBezTo>
                  <a:pt x="1140551" y="365479"/>
                  <a:pt x="1141465" y="365174"/>
                  <a:pt x="1142227" y="364260"/>
                </a:cubicBezTo>
                <a:cubicBezTo>
                  <a:pt x="1142075" y="363498"/>
                  <a:pt x="1141884" y="363041"/>
                  <a:pt x="1141656" y="362888"/>
                </a:cubicBezTo>
                <a:close/>
                <a:moveTo>
                  <a:pt x="1132169" y="362888"/>
                </a:moveTo>
                <a:cubicBezTo>
                  <a:pt x="1132016" y="362888"/>
                  <a:pt x="1131940" y="362965"/>
                  <a:pt x="1131940" y="363117"/>
                </a:cubicBezTo>
                <a:lnTo>
                  <a:pt x="1132169" y="363117"/>
                </a:lnTo>
                <a:close/>
                <a:moveTo>
                  <a:pt x="1117310" y="362888"/>
                </a:moveTo>
                <a:cubicBezTo>
                  <a:pt x="1117310" y="363041"/>
                  <a:pt x="1117386" y="363117"/>
                  <a:pt x="1117538" y="363117"/>
                </a:cubicBezTo>
                <a:lnTo>
                  <a:pt x="1117538" y="362888"/>
                </a:lnTo>
                <a:close/>
                <a:moveTo>
                  <a:pt x="1008496" y="362888"/>
                </a:moveTo>
                <a:cubicBezTo>
                  <a:pt x="1008344" y="362888"/>
                  <a:pt x="1008267" y="362926"/>
                  <a:pt x="1008267" y="363003"/>
                </a:cubicBezTo>
                <a:cubicBezTo>
                  <a:pt x="1008267" y="363079"/>
                  <a:pt x="1008191" y="363117"/>
                  <a:pt x="1008039" y="363117"/>
                </a:cubicBezTo>
                <a:cubicBezTo>
                  <a:pt x="1008039" y="363574"/>
                  <a:pt x="1008191" y="364108"/>
                  <a:pt x="1008496" y="364717"/>
                </a:cubicBezTo>
                <a:cubicBezTo>
                  <a:pt x="1009411" y="364717"/>
                  <a:pt x="1010249" y="364641"/>
                  <a:pt x="1011011" y="364489"/>
                </a:cubicBezTo>
                <a:cubicBezTo>
                  <a:pt x="1009944" y="364031"/>
                  <a:pt x="1009106" y="363498"/>
                  <a:pt x="1008496" y="362888"/>
                </a:cubicBezTo>
                <a:close/>
                <a:moveTo>
                  <a:pt x="1005067" y="362888"/>
                </a:moveTo>
                <a:cubicBezTo>
                  <a:pt x="1005219" y="363498"/>
                  <a:pt x="1005448" y="364108"/>
                  <a:pt x="1005753" y="364717"/>
                </a:cubicBezTo>
                <a:cubicBezTo>
                  <a:pt x="1005296" y="364717"/>
                  <a:pt x="1004838" y="364679"/>
                  <a:pt x="1004381" y="364603"/>
                </a:cubicBezTo>
                <a:cubicBezTo>
                  <a:pt x="1003924" y="364527"/>
                  <a:pt x="1003467" y="364489"/>
                  <a:pt x="1003010" y="364489"/>
                </a:cubicBezTo>
                <a:cubicBezTo>
                  <a:pt x="1003314" y="365403"/>
                  <a:pt x="1003924" y="365784"/>
                  <a:pt x="1004838" y="365632"/>
                </a:cubicBezTo>
                <a:cubicBezTo>
                  <a:pt x="1004991" y="365479"/>
                  <a:pt x="1005105" y="365327"/>
                  <a:pt x="1005181" y="365174"/>
                </a:cubicBezTo>
                <a:cubicBezTo>
                  <a:pt x="1005257" y="365022"/>
                  <a:pt x="1005448" y="364870"/>
                  <a:pt x="1005753" y="364717"/>
                </a:cubicBezTo>
                <a:cubicBezTo>
                  <a:pt x="1006058" y="364412"/>
                  <a:pt x="1006172" y="364184"/>
                  <a:pt x="1006096" y="364031"/>
                </a:cubicBezTo>
                <a:cubicBezTo>
                  <a:pt x="1006020" y="363879"/>
                  <a:pt x="1005677" y="363498"/>
                  <a:pt x="1005067" y="362888"/>
                </a:cubicBezTo>
                <a:close/>
                <a:moveTo>
                  <a:pt x="992951" y="362888"/>
                </a:moveTo>
                <a:cubicBezTo>
                  <a:pt x="992646" y="363193"/>
                  <a:pt x="992418" y="363498"/>
                  <a:pt x="992266" y="363803"/>
                </a:cubicBezTo>
                <a:cubicBezTo>
                  <a:pt x="992113" y="364108"/>
                  <a:pt x="991961" y="364412"/>
                  <a:pt x="991808" y="364717"/>
                </a:cubicBezTo>
                <a:cubicBezTo>
                  <a:pt x="992418" y="364717"/>
                  <a:pt x="992913" y="364755"/>
                  <a:pt x="993294" y="364831"/>
                </a:cubicBezTo>
                <a:lnTo>
                  <a:pt x="994398" y="364129"/>
                </a:lnTo>
                <a:lnTo>
                  <a:pt x="993751" y="363574"/>
                </a:lnTo>
                <a:cubicBezTo>
                  <a:pt x="993523" y="363422"/>
                  <a:pt x="993256" y="363193"/>
                  <a:pt x="992951" y="362888"/>
                </a:cubicBezTo>
                <a:close/>
                <a:moveTo>
                  <a:pt x="695162" y="362888"/>
                </a:moveTo>
                <a:cubicBezTo>
                  <a:pt x="695009" y="363041"/>
                  <a:pt x="694857" y="363269"/>
                  <a:pt x="694705" y="363574"/>
                </a:cubicBezTo>
                <a:cubicBezTo>
                  <a:pt x="694705" y="363879"/>
                  <a:pt x="694857" y="364184"/>
                  <a:pt x="695162" y="364489"/>
                </a:cubicBezTo>
                <a:cubicBezTo>
                  <a:pt x="695466" y="364184"/>
                  <a:pt x="695619" y="364031"/>
                  <a:pt x="695619" y="364031"/>
                </a:cubicBezTo>
                <a:cubicBezTo>
                  <a:pt x="695466" y="364031"/>
                  <a:pt x="695314" y="363650"/>
                  <a:pt x="695162" y="362888"/>
                </a:cubicBezTo>
                <a:close/>
                <a:moveTo>
                  <a:pt x="692190" y="362888"/>
                </a:moveTo>
                <a:cubicBezTo>
                  <a:pt x="692038" y="362888"/>
                  <a:pt x="691923" y="362926"/>
                  <a:pt x="691847" y="363003"/>
                </a:cubicBezTo>
                <a:cubicBezTo>
                  <a:pt x="691771" y="363079"/>
                  <a:pt x="691656" y="363117"/>
                  <a:pt x="691504" y="363117"/>
                </a:cubicBezTo>
                <a:lnTo>
                  <a:pt x="691504" y="363574"/>
                </a:lnTo>
                <a:cubicBezTo>
                  <a:pt x="691809" y="363574"/>
                  <a:pt x="692038" y="363422"/>
                  <a:pt x="692190" y="363117"/>
                </a:cubicBezTo>
                <a:close/>
                <a:moveTo>
                  <a:pt x="284825" y="362888"/>
                </a:moveTo>
                <a:cubicBezTo>
                  <a:pt x="284825" y="363346"/>
                  <a:pt x="284749" y="363650"/>
                  <a:pt x="284596" y="363803"/>
                </a:cubicBezTo>
                <a:lnTo>
                  <a:pt x="284825" y="363803"/>
                </a:lnTo>
                <a:cubicBezTo>
                  <a:pt x="284977" y="363650"/>
                  <a:pt x="285053" y="363346"/>
                  <a:pt x="285053" y="362888"/>
                </a:cubicBezTo>
                <a:close/>
                <a:moveTo>
                  <a:pt x="160390" y="362888"/>
                </a:moveTo>
                <a:cubicBezTo>
                  <a:pt x="160085" y="362888"/>
                  <a:pt x="159933" y="363117"/>
                  <a:pt x="159933" y="363574"/>
                </a:cubicBezTo>
                <a:cubicBezTo>
                  <a:pt x="159933" y="363574"/>
                  <a:pt x="160238" y="363727"/>
                  <a:pt x="160847" y="364031"/>
                </a:cubicBezTo>
                <a:cubicBezTo>
                  <a:pt x="161000" y="363879"/>
                  <a:pt x="161076" y="363803"/>
                  <a:pt x="161076" y="363803"/>
                </a:cubicBezTo>
                <a:cubicBezTo>
                  <a:pt x="161076" y="363650"/>
                  <a:pt x="160847" y="363346"/>
                  <a:pt x="160390" y="362888"/>
                </a:cubicBezTo>
                <a:close/>
                <a:moveTo>
                  <a:pt x="148960" y="362888"/>
                </a:moveTo>
                <a:cubicBezTo>
                  <a:pt x="148960" y="363041"/>
                  <a:pt x="148884" y="363117"/>
                  <a:pt x="148732" y="363117"/>
                </a:cubicBezTo>
                <a:cubicBezTo>
                  <a:pt x="149036" y="363727"/>
                  <a:pt x="149189" y="364031"/>
                  <a:pt x="149189" y="364031"/>
                </a:cubicBezTo>
                <a:cubicBezTo>
                  <a:pt x="149189" y="364031"/>
                  <a:pt x="149341" y="363879"/>
                  <a:pt x="149646" y="363574"/>
                </a:cubicBezTo>
                <a:cubicBezTo>
                  <a:pt x="149494" y="363269"/>
                  <a:pt x="149379" y="363117"/>
                  <a:pt x="149303" y="363117"/>
                </a:cubicBezTo>
                <a:cubicBezTo>
                  <a:pt x="149227" y="363117"/>
                  <a:pt x="149113" y="363041"/>
                  <a:pt x="148960" y="362888"/>
                </a:cubicBezTo>
                <a:close/>
                <a:moveTo>
                  <a:pt x="144388" y="362888"/>
                </a:moveTo>
                <a:cubicBezTo>
                  <a:pt x="144693" y="363346"/>
                  <a:pt x="145074" y="363727"/>
                  <a:pt x="145531" y="364031"/>
                </a:cubicBezTo>
                <a:cubicBezTo>
                  <a:pt x="145988" y="364336"/>
                  <a:pt x="146598" y="364260"/>
                  <a:pt x="147360" y="363803"/>
                </a:cubicBezTo>
                <a:cubicBezTo>
                  <a:pt x="147055" y="363193"/>
                  <a:pt x="146636" y="362888"/>
                  <a:pt x="146103" y="362888"/>
                </a:cubicBezTo>
                <a:cubicBezTo>
                  <a:pt x="145569" y="362888"/>
                  <a:pt x="144998" y="362888"/>
                  <a:pt x="144388" y="362888"/>
                </a:cubicBezTo>
                <a:close/>
                <a:moveTo>
                  <a:pt x="88076" y="362888"/>
                </a:moveTo>
                <a:cubicBezTo>
                  <a:pt x="88229" y="363498"/>
                  <a:pt x="88457" y="364108"/>
                  <a:pt x="88762" y="364717"/>
                </a:cubicBezTo>
                <a:cubicBezTo>
                  <a:pt x="89067" y="364717"/>
                  <a:pt x="89410" y="364679"/>
                  <a:pt x="89791" y="364603"/>
                </a:cubicBezTo>
                <a:cubicBezTo>
                  <a:pt x="90172" y="364527"/>
                  <a:pt x="90591" y="364489"/>
                  <a:pt x="91048" y="364489"/>
                </a:cubicBezTo>
                <a:cubicBezTo>
                  <a:pt x="90438" y="364184"/>
                  <a:pt x="89753" y="363650"/>
                  <a:pt x="88991" y="362888"/>
                </a:cubicBezTo>
                <a:close/>
                <a:moveTo>
                  <a:pt x="86019" y="362888"/>
                </a:moveTo>
                <a:cubicBezTo>
                  <a:pt x="85866" y="362888"/>
                  <a:pt x="85790" y="362926"/>
                  <a:pt x="85790" y="363003"/>
                </a:cubicBezTo>
                <a:cubicBezTo>
                  <a:pt x="85790" y="363079"/>
                  <a:pt x="85714" y="363117"/>
                  <a:pt x="85562" y="363117"/>
                </a:cubicBezTo>
                <a:cubicBezTo>
                  <a:pt x="85562" y="363574"/>
                  <a:pt x="85714" y="364108"/>
                  <a:pt x="86019" y="364717"/>
                </a:cubicBezTo>
                <a:cubicBezTo>
                  <a:pt x="85562" y="364717"/>
                  <a:pt x="85104" y="364679"/>
                  <a:pt x="84647" y="364603"/>
                </a:cubicBezTo>
                <a:cubicBezTo>
                  <a:pt x="84190" y="364527"/>
                  <a:pt x="83657" y="364489"/>
                  <a:pt x="83047" y="364489"/>
                </a:cubicBezTo>
                <a:cubicBezTo>
                  <a:pt x="83047" y="364641"/>
                  <a:pt x="82971" y="364793"/>
                  <a:pt x="82819" y="364946"/>
                </a:cubicBezTo>
                <a:cubicBezTo>
                  <a:pt x="83885" y="365251"/>
                  <a:pt x="84571" y="365555"/>
                  <a:pt x="84876" y="365860"/>
                </a:cubicBezTo>
                <a:cubicBezTo>
                  <a:pt x="85181" y="365555"/>
                  <a:pt x="85371" y="365327"/>
                  <a:pt x="85447" y="365174"/>
                </a:cubicBezTo>
                <a:cubicBezTo>
                  <a:pt x="85524" y="365022"/>
                  <a:pt x="85714" y="364870"/>
                  <a:pt x="86019" y="364717"/>
                </a:cubicBezTo>
                <a:cubicBezTo>
                  <a:pt x="86171" y="364717"/>
                  <a:pt x="86286" y="364679"/>
                  <a:pt x="86362" y="364603"/>
                </a:cubicBezTo>
                <a:cubicBezTo>
                  <a:pt x="86438" y="364527"/>
                  <a:pt x="86628" y="364489"/>
                  <a:pt x="86933" y="364489"/>
                </a:cubicBezTo>
                <a:cubicBezTo>
                  <a:pt x="86476" y="363727"/>
                  <a:pt x="86171" y="363193"/>
                  <a:pt x="86019" y="362888"/>
                </a:cubicBezTo>
                <a:close/>
                <a:moveTo>
                  <a:pt x="1106405" y="362820"/>
                </a:moveTo>
                <a:lnTo>
                  <a:pt x="1106337" y="362888"/>
                </a:lnTo>
                <a:cubicBezTo>
                  <a:pt x="1105880" y="362888"/>
                  <a:pt x="1105346" y="363117"/>
                  <a:pt x="1104737" y="363574"/>
                </a:cubicBezTo>
                <a:cubicBezTo>
                  <a:pt x="1105346" y="363879"/>
                  <a:pt x="1105423" y="364336"/>
                  <a:pt x="1104965" y="364946"/>
                </a:cubicBezTo>
                <a:cubicBezTo>
                  <a:pt x="1104508" y="365555"/>
                  <a:pt x="1104508" y="366089"/>
                  <a:pt x="1104965" y="366546"/>
                </a:cubicBezTo>
                <a:cubicBezTo>
                  <a:pt x="1105575" y="365632"/>
                  <a:pt x="1106261" y="364870"/>
                  <a:pt x="1107023" y="364260"/>
                </a:cubicBezTo>
                <a:cubicBezTo>
                  <a:pt x="1106870" y="363955"/>
                  <a:pt x="1106756" y="363688"/>
                  <a:pt x="1106680" y="363460"/>
                </a:cubicBezTo>
                <a:close/>
                <a:moveTo>
                  <a:pt x="1915962" y="362660"/>
                </a:moveTo>
                <a:cubicBezTo>
                  <a:pt x="1916267" y="362965"/>
                  <a:pt x="1916495" y="363269"/>
                  <a:pt x="1916648" y="363574"/>
                </a:cubicBezTo>
                <a:cubicBezTo>
                  <a:pt x="1916495" y="363269"/>
                  <a:pt x="1916533" y="363003"/>
                  <a:pt x="1916762" y="362774"/>
                </a:cubicBezTo>
                <a:cubicBezTo>
                  <a:pt x="1916991" y="362545"/>
                  <a:pt x="1916724" y="362507"/>
                  <a:pt x="1915962" y="362660"/>
                </a:cubicBezTo>
                <a:close/>
                <a:moveTo>
                  <a:pt x="1878472" y="362660"/>
                </a:moveTo>
                <a:cubicBezTo>
                  <a:pt x="1878776" y="364184"/>
                  <a:pt x="1879919" y="364489"/>
                  <a:pt x="1881901" y="363574"/>
                </a:cubicBezTo>
                <a:cubicBezTo>
                  <a:pt x="1881139" y="363269"/>
                  <a:pt x="1880491" y="363079"/>
                  <a:pt x="1879957" y="363003"/>
                </a:cubicBezTo>
                <a:cubicBezTo>
                  <a:pt x="1879424" y="362926"/>
                  <a:pt x="1878929" y="362812"/>
                  <a:pt x="1878472" y="362660"/>
                </a:cubicBezTo>
                <a:close/>
                <a:moveTo>
                  <a:pt x="1353987" y="362660"/>
                </a:moveTo>
                <a:cubicBezTo>
                  <a:pt x="1354292" y="362965"/>
                  <a:pt x="1354520" y="363269"/>
                  <a:pt x="1354673" y="363574"/>
                </a:cubicBezTo>
                <a:cubicBezTo>
                  <a:pt x="1354520" y="363269"/>
                  <a:pt x="1354558" y="363003"/>
                  <a:pt x="1354787" y="362774"/>
                </a:cubicBezTo>
                <a:cubicBezTo>
                  <a:pt x="1355016" y="362545"/>
                  <a:pt x="1354749" y="362507"/>
                  <a:pt x="1353987" y="362660"/>
                </a:cubicBezTo>
                <a:close/>
                <a:moveTo>
                  <a:pt x="1316497" y="362660"/>
                </a:moveTo>
                <a:cubicBezTo>
                  <a:pt x="1316801" y="364184"/>
                  <a:pt x="1317944" y="364489"/>
                  <a:pt x="1319925" y="363574"/>
                </a:cubicBezTo>
                <a:cubicBezTo>
                  <a:pt x="1319164" y="363269"/>
                  <a:pt x="1318516" y="363079"/>
                  <a:pt x="1317982" y="363003"/>
                </a:cubicBezTo>
                <a:cubicBezTo>
                  <a:pt x="1317449" y="362926"/>
                  <a:pt x="1316954" y="362812"/>
                  <a:pt x="1316497" y="362660"/>
                </a:cubicBezTo>
                <a:close/>
                <a:moveTo>
                  <a:pt x="420537" y="362660"/>
                </a:moveTo>
                <a:cubicBezTo>
                  <a:pt x="420842" y="362965"/>
                  <a:pt x="421070" y="363269"/>
                  <a:pt x="421223" y="363574"/>
                </a:cubicBezTo>
                <a:cubicBezTo>
                  <a:pt x="421070" y="363269"/>
                  <a:pt x="421109" y="363003"/>
                  <a:pt x="421337" y="362774"/>
                </a:cubicBezTo>
                <a:cubicBezTo>
                  <a:pt x="421566" y="362545"/>
                  <a:pt x="421299" y="362507"/>
                  <a:pt x="420537" y="362660"/>
                </a:cubicBezTo>
                <a:close/>
                <a:moveTo>
                  <a:pt x="383046" y="362660"/>
                </a:moveTo>
                <a:cubicBezTo>
                  <a:pt x="383351" y="364184"/>
                  <a:pt x="384494" y="364489"/>
                  <a:pt x="386475" y="363574"/>
                </a:cubicBezTo>
                <a:cubicBezTo>
                  <a:pt x="385714" y="363269"/>
                  <a:pt x="385066" y="363079"/>
                  <a:pt x="384532" y="363003"/>
                </a:cubicBezTo>
                <a:cubicBezTo>
                  <a:pt x="383999" y="362926"/>
                  <a:pt x="383504" y="362812"/>
                  <a:pt x="383046" y="362660"/>
                </a:cubicBezTo>
                <a:close/>
                <a:moveTo>
                  <a:pt x="298083" y="362660"/>
                </a:moveTo>
                <a:cubicBezTo>
                  <a:pt x="298083" y="362660"/>
                  <a:pt x="298083" y="362736"/>
                  <a:pt x="298083" y="362888"/>
                </a:cubicBezTo>
                <a:cubicBezTo>
                  <a:pt x="297474" y="362888"/>
                  <a:pt x="296940" y="363117"/>
                  <a:pt x="296483" y="363574"/>
                </a:cubicBezTo>
                <a:lnTo>
                  <a:pt x="296293" y="363638"/>
                </a:lnTo>
                <a:lnTo>
                  <a:pt x="296598" y="364146"/>
                </a:lnTo>
                <a:cubicBezTo>
                  <a:pt x="296521" y="364374"/>
                  <a:pt x="296483" y="364641"/>
                  <a:pt x="296483" y="364946"/>
                </a:cubicBezTo>
                <a:cubicBezTo>
                  <a:pt x="296636" y="365251"/>
                  <a:pt x="296712" y="365708"/>
                  <a:pt x="296712" y="366317"/>
                </a:cubicBezTo>
                <a:cubicBezTo>
                  <a:pt x="297017" y="366013"/>
                  <a:pt x="297321" y="365670"/>
                  <a:pt x="297626" y="365289"/>
                </a:cubicBezTo>
                <a:cubicBezTo>
                  <a:pt x="297931" y="364908"/>
                  <a:pt x="298312" y="364565"/>
                  <a:pt x="298769" y="364260"/>
                </a:cubicBezTo>
                <a:cubicBezTo>
                  <a:pt x="298312" y="363650"/>
                  <a:pt x="298083" y="363117"/>
                  <a:pt x="298083" y="362660"/>
                </a:cubicBezTo>
                <a:close/>
                <a:moveTo>
                  <a:pt x="1841210" y="362431"/>
                </a:moveTo>
                <a:lnTo>
                  <a:pt x="1840981" y="362660"/>
                </a:lnTo>
                <a:lnTo>
                  <a:pt x="1841667" y="362660"/>
                </a:lnTo>
                <a:lnTo>
                  <a:pt x="1841896" y="362431"/>
                </a:lnTo>
                <a:close/>
                <a:moveTo>
                  <a:pt x="1715099" y="362431"/>
                </a:moveTo>
                <a:cubicBezTo>
                  <a:pt x="1715099" y="362584"/>
                  <a:pt x="1715175" y="362660"/>
                  <a:pt x="1715327" y="362660"/>
                </a:cubicBezTo>
                <a:lnTo>
                  <a:pt x="1715785" y="362660"/>
                </a:lnTo>
                <a:cubicBezTo>
                  <a:pt x="1715785" y="362507"/>
                  <a:pt x="1715556" y="362431"/>
                  <a:pt x="1715099" y="362431"/>
                </a:cubicBezTo>
                <a:close/>
                <a:moveTo>
                  <a:pt x="1712356" y="362431"/>
                </a:moveTo>
                <a:cubicBezTo>
                  <a:pt x="1712051" y="362736"/>
                  <a:pt x="1711898" y="362888"/>
                  <a:pt x="1711898" y="362888"/>
                </a:cubicBezTo>
                <a:lnTo>
                  <a:pt x="1712356" y="362888"/>
                </a:lnTo>
                <a:cubicBezTo>
                  <a:pt x="1712051" y="362888"/>
                  <a:pt x="1712051" y="362736"/>
                  <a:pt x="1712356" y="362431"/>
                </a:cubicBezTo>
                <a:close/>
                <a:moveTo>
                  <a:pt x="1707326" y="362431"/>
                </a:moveTo>
                <a:cubicBezTo>
                  <a:pt x="1707174" y="362584"/>
                  <a:pt x="1707098" y="362812"/>
                  <a:pt x="1707098" y="363117"/>
                </a:cubicBezTo>
                <a:lnTo>
                  <a:pt x="1707326" y="363117"/>
                </a:lnTo>
                <a:cubicBezTo>
                  <a:pt x="1707326" y="362965"/>
                  <a:pt x="1707364" y="362888"/>
                  <a:pt x="1707441" y="362888"/>
                </a:cubicBezTo>
                <a:cubicBezTo>
                  <a:pt x="1707517" y="362888"/>
                  <a:pt x="1707555" y="362812"/>
                  <a:pt x="1707555" y="362660"/>
                </a:cubicBezTo>
                <a:cubicBezTo>
                  <a:pt x="1707555" y="362507"/>
                  <a:pt x="1707479" y="362431"/>
                  <a:pt x="1707326" y="362431"/>
                </a:cubicBezTo>
                <a:close/>
                <a:moveTo>
                  <a:pt x="1279235" y="362431"/>
                </a:moveTo>
                <a:lnTo>
                  <a:pt x="1279006" y="362660"/>
                </a:lnTo>
                <a:lnTo>
                  <a:pt x="1279692" y="362660"/>
                </a:lnTo>
                <a:lnTo>
                  <a:pt x="1279920" y="362431"/>
                </a:lnTo>
                <a:close/>
                <a:moveTo>
                  <a:pt x="1114109" y="362431"/>
                </a:moveTo>
                <a:lnTo>
                  <a:pt x="1113881" y="362660"/>
                </a:lnTo>
                <a:lnTo>
                  <a:pt x="1114338" y="362431"/>
                </a:lnTo>
                <a:close/>
                <a:moveTo>
                  <a:pt x="1028156" y="362431"/>
                </a:moveTo>
                <a:lnTo>
                  <a:pt x="1028156" y="362660"/>
                </a:lnTo>
                <a:lnTo>
                  <a:pt x="1028384" y="362431"/>
                </a:lnTo>
                <a:close/>
                <a:moveTo>
                  <a:pt x="990437" y="362431"/>
                </a:moveTo>
                <a:cubicBezTo>
                  <a:pt x="990284" y="362584"/>
                  <a:pt x="990208" y="362812"/>
                  <a:pt x="990208" y="363117"/>
                </a:cubicBezTo>
                <a:lnTo>
                  <a:pt x="990437" y="363117"/>
                </a:lnTo>
                <a:cubicBezTo>
                  <a:pt x="990437" y="362812"/>
                  <a:pt x="990513" y="362584"/>
                  <a:pt x="990665" y="362431"/>
                </a:cubicBezTo>
                <a:close/>
                <a:moveTo>
                  <a:pt x="911798" y="362431"/>
                </a:moveTo>
                <a:cubicBezTo>
                  <a:pt x="911798" y="362431"/>
                  <a:pt x="911798" y="362660"/>
                  <a:pt x="911798" y="363117"/>
                </a:cubicBezTo>
                <a:lnTo>
                  <a:pt x="912027" y="363117"/>
                </a:lnTo>
                <a:cubicBezTo>
                  <a:pt x="912027" y="362812"/>
                  <a:pt x="912103" y="362584"/>
                  <a:pt x="912255" y="362431"/>
                </a:cubicBezTo>
                <a:close/>
                <a:moveTo>
                  <a:pt x="581624" y="362431"/>
                </a:moveTo>
                <a:cubicBezTo>
                  <a:pt x="581624" y="362584"/>
                  <a:pt x="581700" y="362660"/>
                  <a:pt x="581852" y="362660"/>
                </a:cubicBezTo>
                <a:lnTo>
                  <a:pt x="582310" y="362660"/>
                </a:lnTo>
                <a:cubicBezTo>
                  <a:pt x="582310" y="362507"/>
                  <a:pt x="582081" y="362431"/>
                  <a:pt x="581624" y="362431"/>
                </a:cubicBezTo>
                <a:close/>
                <a:moveTo>
                  <a:pt x="578881" y="362431"/>
                </a:moveTo>
                <a:cubicBezTo>
                  <a:pt x="578576" y="362736"/>
                  <a:pt x="578423" y="362888"/>
                  <a:pt x="578423" y="362888"/>
                </a:cubicBezTo>
                <a:lnTo>
                  <a:pt x="578881" y="362888"/>
                </a:lnTo>
                <a:cubicBezTo>
                  <a:pt x="578576" y="362888"/>
                  <a:pt x="578576" y="362736"/>
                  <a:pt x="578881" y="362431"/>
                </a:cubicBezTo>
                <a:close/>
                <a:moveTo>
                  <a:pt x="573851" y="362431"/>
                </a:moveTo>
                <a:cubicBezTo>
                  <a:pt x="573699" y="362584"/>
                  <a:pt x="573623" y="362812"/>
                  <a:pt x="573623" y="363117"/>
                </a:cubicBezTo>
                <a:lnTo>
                  <a:pt x="573851" y="363117"/>
                </a:lnTo>
                <a:cubicBezTo>
                  <a:pt x="573851" y="362965"/>
                  <a:pt x="573890" y="362888"/>
                  <a:pt x="573966" y="362888"/>
                </a:cubicBezTo>
                <a:cubicBezTo>
                  <a:pt x="574042" y="362888"/>
                  <a:pt x="574080" y="362812"/>
                  <a:pt x="574080" y="362660"/>
                </a:cubicBezTo>
                <a:cubicBezTo>
                  <a:pt x="574080" y="362507"/>
                  <a:pt x="574004" y="362431"/>
                  <a:pt x="573851" y="362431"/>
                </a:cubicBezTo>
                <a:close/>
                <a:moveTo>
                  <a:pt x="345785" y="362431"/>
                </a:moveTo>
                <a:lnTo>
                  <a:pt x="345556" y="362660"/>
                </a:lnTo>
                <a:lnTo>
                  <a:pt x="346242" y="362660"/>
                </a:lnTo>
                <a:lnTo>
                  <a:pt x="346470" y="362431"/>
                </a:lnTo>
                <a:close/>
                <a:moveTo>
                  <a:pt x="183250" y="362431"/>
                </a:moveTo>
                <a:cubicBezTo>
                  <a:pt x="182945" y="362584"/>
                  <a:pt x="182641" y="362660"/>
                  <a:pt x="182336" y="362660"/>
                </a:cubicBezTo>
                <a:cubicBezTo>
                  <a:pt x="182336" y="362812"/>
                  <a:pt x="182412" y="362965"/>
                  <a:pt x="182564" y="363117"/>
                </a:cubicBezTo>
                <a:lnTo>
                  <a:pt x="183022" y="363117"/>
                </a:lnTo>
                <a:cubicBezTo>
                  <a:pt x="183022" y="362812"/>
                  <a:pt x="183098" y="362584"/>
                  <a:pt x="183250" y="362431"/>
                </a:cubicBezTo>
                <a:close/>
                <a:moveTo>
                  <a:pt x="169305" y="362431"/>
                </a:moveTo>
                <a:cubicBezTo>
                  <a:pt x="169153" y="362736"/>
                  <a:pt x="169077" y="363117"/>
                  <a:pt x="169077" y="363574"/>
                </a:cubicBezTo>
                <a:cubicBezTo>
                  <a:pt x="168772" y="363727"/>
                  <a:pt x="168620" y="363803"/>
                  <a:pt x="168620" y="363803"/>
                </a:cubicBezTo>
                <a:cubicBezTo>
                  <a:pt x="168620" y="363955"/>
                  <a:pt x="168658" y="364031"/>
                  <a:pt x="168734" y="364031"/>
                </a:cubicBezTo>
                <a:cubicBezTo>
                  <a:pt x="168810" y="364031"/>
                  <a:pt x="168848" y="364108"/>
                  <a:pt x="168848" y="364260"/>
                </a:cubicBezTo>
                <a:cubicBezTo>
                  <a:pt x="169153" y="364870"/>
                  <a:pt x="169382" y="365174"/>
                  <a:pt x="169534" y="365174"/>
                </a:cubicBezTo>
                <a:cubicBezTo>
                  <a:pt x="169687" y="365174"/>
                  <a:pt x="170220" y="364870"/>
                  <a:pt x="171134" y="364260"/>
                </a:cubicBezTo>
                <a:lnTo>
                  <a:pt x="168848" y="364260"/>
                </a:lnTo>
                <a:cubicBezTo>
                  <a:pt x="168848" y="363955"/>
                  <a:pt x="168925" y="363727"/>
                  <a:pt x="169077" y="363574"/>
                </a:cubicBezTo>
                <a:cubicBezTo>
                  <a:pt x="169382" y="363269"/>
                  <a:pt x="169991" y="362965"/>
                  <a:pt x="170906" y="362660"/>
                </a:cubicBezTo>
                <a:lnTo>
                  <a:pt x="171134" y="362431"/>
                </a:lnTo>
                <a:close/>
                <a:moveTo>
                  <a:pt x="130215" y="362431"/>
                </a:moveTo>
                <a:lnTo>
                  <a:pt x="129986" y="362660"/>
                </a:lnTo>
                <a:cubicBezTo>
                  <a:pt x="130139" y="362660"/>
                  <a:pt x="130291" y="362584"/>
                  <a:pt x="130443" y="362431"/>
                </a:cubicBezTo>
                <a:close/>
                <a:moveTo>
                  <a:pt x="1030556" y="362317"/>
                </a:moveTo>
                <a:cubicBezTo>
                  <a:pt x="1030023" y="362088"/>
                  <a:pt x="1029375" y="362203"/>
                  <a:pt x="1028613" y="362660"/>
                </a:cubicBezTo>
                <a:cubicBezTo>
                  <a:pt x="1029832" y="362965"/>
                  <a:pt x="1030899" y="363346"/>
                  <a:pt x="1031813" y="363803"/>
                </a:cubicBezTo>
                <a:cubicBezTo>
                  <a:pt x="1031966" y="363346"/>
                  <a:pt x="1032271" y="362888"/>
                  <a:pt x="1032728" y="362431"/>
                </a:cubicBezTo>
                <a:cubicBezTo>
                  <a:pt x="1031813" y="362584"/>
                  <a:pt x="1031089" y="362545"/>
                  <a:pt x="1030556" y="362317"/>
                </a:cubicBezTo>
                <a:close/>
                <a:moveTo>
                  <a:pt x="1911390" y="362203"/>
                </a:moveTo>
                <a:cubicBezTo>
                  <a:pt x="1910780" y="362507"/>
                  <a:pt x="1910399" y="362850"/>
                  <a:pt x="1910247" y="363231"/>
                </a:cubicBezTo>
                <a:cubicBezTo>
                  <a:pt x="1910094" y="363612"/>
                  <a:pt x="1910323" y="363955"/>
                  <a:pt x="1910933" y="364260"/>
                </a:cubicBezTo>
                <a:cubicBezTo>
                  <a:pt x="1911085" y="363955"/>
                  <a:pt x="1911161" y="363612"/>
                  <a:pt x="1911161" y="363231"/>
                </a:cubicBezTo>
                <a:cubicBezTo>
                  <a:pt x="1911161" y="362850"/>
                  <a:pt x="1911237" y="362507"/>
                  <a:pt x="1911390" y="362203"/>
                </a:cubicBezTo>
                <a:close/>
                <a:moveTo>
                  <a:pt x="1654215" y="362203"/>
                </a:moveTo>
                <a:cubicBezTo>
                  <a:pt x="1654063" y="362355"/>
                  <a:pt x="1653986" y="362431"/>
                  <a:pt x="1653986" y="362431"/>
                </a:cubicBezTo>
                <a:cubicBezTo>
                  <a:pt x="1653834" y="362584"/>
                  <a:pt x="1653834" y="362660"/>
                  <a:pt x="1653986" y="362660"/>
                </a:cubicBezTo>
                <a:lnTo>
                  <a:pt x="1654444" y="362431"/>
                </a:lnTo>
                <a:cubicBezTo>
                  <a:pt x="1654291" y="362431"/>
                  <a:pt x="1654215" y="362355"/>
                  <a:pt x="1654215" y="362203"/>
                </a:cubicBezTo>
                <a:close/>
                <a:moveTo>
                  <a:pt x="1547002" y="362203"/>
                </a:moveTo>
                <a:cubicBezTo>
                  <a:pt x="1547002" y="362355"/>
                  <a:pt x="1546925" y="362507"/>
                  <a:pt x="1546773" y="362660"/>
                </a:cubicBezTo>
                <a:lnTo>
                  <a:pt x="1547002" y="362660"/>
                </a:lnTo>
                <a:close/>
                <a:moveTo>
                  <a:pt x="1349415" y="362203"/>
                </a:moveTo>
                <a:cubicBezTo>
                  <a:pt x="1348805" y="362507"/>
                  <a:pt x="1348424" y="362850"/>
                  <a:pt x="1348272" y="363231"/>
                </a:cubicBezTo>
                <a:cubicBezTo>
                  <a:pt x="1348119" y="363612"/>
                  <a:pt x="1348348" y="363955"/>
                  <a:pt x="1348958" y="364260"/>
                </a:cubicBezTo>
                <a:cubicBezTo>
                  <a:pt x="1349110" y="363955"/>
                  <a:pt x="1349186" y="363612"/>
                  <a:pt x="1349186" y="363231"/>
                </a:cubicBezTo>
                <a:cubicBezTo>
                  <a:pt x="1349186" y="362850"/>
                  <a:pt x="1349263" y="362507"/>
                  <a:pt x="1349415" y="362203"/>
                </a:cubicBezTo>
                <a:close/>
                <a:moveTo>
                  <a:pt x="1002324" y="362203"/>
                </a:moveTo>
                <a:cubicBezTo>
                  <a:pt x="1002171" y="362355"/>
                  <a:pt x="1002095" y="362431"/>
                  <a:pt x="1002095" y="362431"/>
                </a:cubicBezTo>
                <a:cubicBezTo>
                  <a:pt x="1001943" y="362584"/>
                  <a:pt x="1001943" y="362660"/>
                  <a:pt x="1002095" y="362660"/>
                </a:cubicBezTo>
                <a:lnTo>
                  <a:pt x="1002324" y="362431"/>
                </a:lnTo>
                <a:close/>
                <a:moveTo>
                  <a:pt x="756427" y="362203"/>
                </a:moveTo>
                <a:cubicBezTo>
                  <a:pt x="756427" y="362355"/>
                  <a:pt x="756350" y="362507"/>
                  <a:pt x="756198" y="362660"/>
                </a:cubicBezTo>
                <a:lnTo>
                  <a:pt x="756427" y="362660"/>
                </a:lnTo>
                <a:close/>
                <a:moveTo>
                  <a:pt x="415965" y="362203"/>
                </a:moveTo>
                <a:cubicBezTo>
                  <a:pt x="415355" y="362507"/>
                  <a:pt x="414974" y="362850"/>
                  <a:pt x="414822" y="363231"/>
                </a:cubicBezTo>
                <a:cubicBezTo>
                  <a:pt x="414669" y="363612"/>
                  <a:pt x="414898" y="363955"/>
                  <a:pt x="415508" y="364260"/>
                </a:cubicBezTo>
                <a:cubicBezTo>
                  <a:pt x="415660" y="363955"/>
                  <a:pt x="415736" y="363612"/>
                  <a:pt x="415736" y="363231"/>
                </a:cubicBezTo>
                <a:cubicBezTo>
                  <a:pt x="415736" y="362850"/>
                  <a:pt x="415812" y="362507"/>
                  <a:pt x="415965" y="362203"/>
                </a:cubicBezTo>
                <a:close/>
                <a:moveTo>
                  <a:pt x="248020" y="362203"/>
                </a:moveTo>
                <a:cubicBezTo>
                  <a:pt x="248020" y="362355"/>
                  <a:pt x="247982" y="362469"/>
                  <a:pt x="247906" y="362545"/>
                </a:cubicBezTo>
                <a:cubicBezTo>
                  <a:pt x="247830" y="362622"/>
                  <a:pt x="247791" y="362736"/>
                  <a:pt x="247791" y="362888"/>
                </a:cubicBezTo>
                <a:cubicBezTo>
                  <a:pt x="248554" y="362888"/>
                  <a:pt x="248934" y="362888"/>
                  <a:pt x="248934" y="362888"/>
                </a:cubicBezTo>
                <a:cubicBezTo>
                  <a:pt x="249239" y="362888"/>
                  <a:pt x="249620" y="363269"/>
                  <a:pt x="250078" y="364031"/>
                </a:cubicBezTo>
                <a:cubicBezTo>
                  <a:pt x="250382" y="363727"/>
                  <a:pt x="250611" y="363460"/>
                  <a:pt x="250763" y="363231"/>
                </a:cubicBezTo>
                <a:cubicBezTo>
                  <a:pt x="250916" y="363003"/>
                  <a:pt x="251068" y="362812"/>
                  <a:pt x="251220" y="362660"/>
                </a:cubicBezTo>
                <a:cubicBezTo>
                  <a:pt x="250611" y="362507"/>
                  <a:pt x="250039" y="362431"/>
                  <a:pt x="249506" y="362431"/>
                </a:cubicBezTo>
                <a:cubicBezTo>
                  <a:pt x="248973" y="362431"/>
                  <a:pt x="248477" y="362355"/>
                  <a:pt x="248020" y="362203"/>
                </a:cubicBezTo>
                <a:close/>
                <a:moveTo>
                  <a:pt x="82590" y="362203"/>
                </a:moveTo>
                <a:cubicBezTo>
                  <a:pt x="82437" y="362355"/>
                  <a:pt x="82361" y="362431"/>
                  <a:pt x="82361" y="362431"/>
                </a:cubicBezTo>
                <a:cubicBezTo>
                  <a:pt x="82209" y="362584"/>
                  <a:pt x="82209" y="362660"/>
                  <a:pt x="82361" y="362660"/>
                </a:cubicBezTo>
                <a:lnTo>
                  <a:pt x="82819" y="362431"/>
                </a:lnTo>
                <a:cubicBezTo>
                  <a:pt x="82666" y="362431"/>
                  <a:pt x="82590" y="362355"/>
                  <a:pt x="82590" y="362203"/>
                </a:cubicBezTo>
                <a:close/>
                <a:moveTo>
                  <a:pt x="1837781" y="361974"/>
                </a:moveTo>
                <a:cubicBezTo>
                  <a:pt x="1837781" y="362279"/>
                  <a:pt x="1837628" y="362507"/>
                  <a:pt x="1837323" y="362660"/>
                </a:cubicBezTo>
                <a:cubicBezTo>
                  <a:pt x="1838238" y="362660"/>
                  <a:pt x="1838848" y="362736"/>
                  <a:pt x="1839152" y="362888"/>
                </a:cubicBezTo>
                <a:lnTo>
                  <a:pt x="1839610" y="362431"/>
                </a:lnTo>
                <a:cubicBezTo>
                  <a:pt x="1839000" y="362126"/>
                  <a:pt x="1838390" y="361974"/>
                  <a:pt x="1837781" y="361974"/>
                </a:cubicBezTo>
                <a:close/>
                <a:moveTo>
                  <a:pt x="1835495" y="361974"/>
                </a:moveTo>
                <a:cubicBezTo>
                  <a:pt x="1835190" y="362888"/>
                  <a:pt x="1835038" y="363422"/>
                  <a:pt x="1835038" y="363574"/>
                </a:cubicBezTo>
                <a:cubicBezTo>
                  <a:pt x="1835190" y="363727"/>
                  <a:pt x="1835380" y="363841"/>
                  <a:pt x="1835609" y="363917"/>
                </a:cubicBezTo>
                <a:cubicBezTo>
                  <a:pt x="1835838" y="363993"/>
                  <a:pt x="1836104" y="363650"/>
                  <a:pt x="1836409" y="362888"/>
                </a:cubicBezTo>
                <a:cubicBezTo>
                  <a:pt x="1836257" y="362736"/>
                  <a:pt x="1836142" y="362622"/>
                  <a:pt x="1836066" y="362545"/>
                </a:cubicBezTo>
                <a:cubicBezTo>
                  <a:pt x="1835990" y="362469"/>
                  <a:pt x="1835800" y="362279"/>
                  <a:pt x="1835495" y="361974"/>
                </a:cubicBezTo>
                <a:close/>
                <a:moveTo>
                  <a:pt x="1667017" y="361974"/>
                </a:moveTo>
                <a:cubicBezTo>
                  <a:pt x="1667017" y="362279"/>
                  <a:pt x="1666940" y="362507"/>
                  <a:pt x="1666788" y="362660"/>
                </a:cubicBezTo>
                <a:lnTo>
                  <a:pt x="1667017" y="362660"/>
                </a:lnTo>
                <a:cubicBezTo>
                  <a:pt x="1667169" y="362507"/>
                  <a:pt x="1667245" y="362279"/>
                  <a:pt x="1667245" y="361974"/>
                </a:cubicBezTo>
                <a:close/>
                <a:moveTo>
                  <a:pt x="1526199" y="361974"/>
                </a:moveTo>
                <a:lnTo>
                  <a:pt x="1526199" y="362431"/>
                </a:lnTo>
                <a:lnTo>
                  <a:pt x="1526427" y="362431"/>
                </a:lnTo>
                <a:lnTo>
                  <a:pt x="1526427" y="361974"/>
                </a:lnTo>
                <a:close/>
                <a:moveTo>
                  <a:pt x="1436283" y="361974"/>
                </a:moveTo>
                <a:cubicBezTo>
                  <a:pt x="1436131" y="362279"/>
                  <a:pt x="1435902" y="362507"/>
                  <a:pt x="1435597" y="362660"/>
                </a:cubicBezTo>
                <a:lnTo>
                  <a:pt x="1434298" y="363743"/>
                </a:lnTo>
                <a:lnTo>
                  <a:pt x="1435597" y="364717"/>
                </a:lnTo>
                <a:cubicBezTo>
                  <a:pt x="1436207" y="363803"/>
                  <a:pt x="1436550" y="363231"/>
                  <a:pt x="1436626" y="363003"/>
                </a:cubicBezTo>
                <a:cubicBezTo>
                  <a:pt x="1436702" y="362774"/>
                  <a:pt x="1436588" y="362431"/>
                  <a:pt x="1436283" y="361974"/>
                </a:cubicBezTo>
                <a:close/>
                <a:moveTo>
                  <a:pt x="1275806" y="361974"/>
                </a:moveTo>
                <a:cubicBezTo>
                  <a:pt x="1275806" y="362279"/>
                  <a:pt x="1275653" y="362507"/>
                  <a:pt x="1275348" y="362660"/>
                </a:cubicBezTo>
                <a:cubicBezTo>
                  <a:pt x="1276263" y="362660"/>
                  <a:pt x="1276873" y="362736"/>
                  <a:pt x="1277177" y="362888"/>
                </a:cubicBezTo>
                <a:lnTo>
                  <a:pt x="1277635" y="362431"/>
                </a:lnTo>
                <a:cubicBezTo>
                  <a:pt x="1277025" y="362126"/>
                  <a:pt x="1276415" y="361974"/>
                  <a:pt x="1275806" y="361974"/>
                </a:cubicBezTo>
                <a:close/>
                <a:moveTo>
                  <a:pt x="1273520" y="361974"/>
                </a:moveTo>
                <a:cubicBezTo>
                  <a:pt x="1273215" y="362888"/>
                  <a:pt x="1273062" y="363422"/>
                  <a:pt x="1273062" y="363574"/>
                </a:cubicBezTo>
                <a:cubicBezTo>
                  <a:pt x="1273215" y="363727"/>
                  <a:pt x="1273405" y="363841"/>
                  <a:pt x="1273634" y="363917"/>
                </a:cubicBezTo>
                <a:cubicBezTo>
                  <a:pt x="1273863" y="363993"/>
                  <a:pt x="1274129" y="363650"/>
                  <a:pt x="1274434" y="362888"/>
                </a:cubicBezTo>
                <a:cubicBezTo>
                  <a:pt x="1274282" y="362736"/>
                  <a:pt x="1274167" y="362622"/>
                  <a:pt x="1274091" y="362545"/>
                </a:cubicBezTo>
                <a:cubicBezTo>
                  <a:pt x="1274015" y="362469"/>
                  <a:pt x="1273824" y="362279"/>
                  <a:pt x="1273520" y="361974"/>
                </a:cubicBezTo>
                <a:close/>
                <a:moveTo>
                  <a:pt x="1149314" y="361974"/>
                </a:moveTo>
                <a:cubicBezTo>
                  <a:pt x="1149009" y="362279"/>
                  <a:pt x="1148666" y="362660"/>
                  <a:pt x="1148285" y="363117"/>
                </a:cubicBezTo>
                <a:cubicBezTo>
                  <a:pt x="1147904" y="363574"/>
                  <a:pt x="1148018" y="364108"/>
                  <a:pt x="1148628" y="364717"/>
                </a:cubicBezTo>
                <a:cubicBezTo>
                  <a:pt x="1148933" y="364412"/>
                  <a:pt x="1149237" y="364031"/>
                  <a:pt x="1149542" y="363574"/>
                </a:cubicBezTo>
                <a:cubicBezTo>
                  <a:pt x="1149847" y="363117"/>
                  <a:pt x="1149771" y="362584"/>
                  <a:pt x="1149314" y="361974"/>
                </a:cubicBezTo>
                <a:close/>
                <a:moveTo>
                  <a:pt x="1134455" y="361974"/>
                </a:moveTo>
                <a:cubicBezTo>
                  <a:pt x="1133236" y="363193"/>
                  <a:pt x="1133236" y="364031"/>
                  <a:pt x="1134455" y="364489"/>
                </a:cubicBezTo>
                <a:cubicBezTo>
                  <a:pt x="1134455" y="364489"/>
                  <a:pt x="1134683" y="364260"/>
                  <a:pt x="1135140" y="363803"/>
                </a:cubicBezTo>
                <a:cubicBezTo>
                  <a:pt x="1134988" y="363346"/>
                  <a:pt x="1134874" y="363003"/>
                  <a:pt x="1134798" y="362774"/>
                </a:cubicBezTo>
                <a:cubicBezTo>
                  <a:pt x="1134721" y="362545"/>
                  <a:pt x="1134607" y="362279"/>
                  <a:pt x="1134455" y="361974"/>
                </a:cubicBezTo>
                <a:close/>
                <a:moveTo>
                  <a:pt x="1015125" y="361974"/>
                </a:moveTo>
                <a:lnTo>
                  <a:pt x="1015125" y="362431"/>
                </a:lnTo>
                <a:lnTo>
                  <a:pt x="1015354" y="362431"/>
                </a:lnTo>
                <a:lnTo>
                  <a:pt x="1015354" y="361974"/>
                </a:lnTo>
                <a:close/>
                <a:moveTo>
                  <a:pt x="906083" y="361974"/>
                </a:moveTo>
                <a:cubicBezTo>
                  <a:pt x="905931" y="362279"/>
                  <a:pt x="905855" y="362660"/>
                  <a:pt x="905855" y="363117"/>
                </a:cubicBezTo>
                <a:cubicBezTo>
                  <a:pt x="905855" y="363574"/>
                  <a:pt x="905779" y="363955"/>
                  <a:pt x="905626" y="364260"/>
                </a:cubicBezTo>
                <a:cubicBezTo>
                  <a:pt x="906236" y="363498"/>
                  <a:pt x="906540" y="363041"/>
                  <a:pt x="906540" y="362888"/>
                </a:cubicBezTo>
                <a:cubicBezTo>
                  <a:pt x="906540" y="362736"/>
                  <a:pt x="906388" y="362431"/>
                  <a:pt x="906083" y="361974"/>
                </a:cubicBezTo>
                <a:close/>
                <a:moveTo>
                  <a:pt x="735624" y="361974"/>
                </a:moveTo>
                <a:lnTo>
                  <a:pt x="735624" y="362431"/>
                </a:lnTo>
                <a:lnTo>
                  <a:pt x="735853" y="362431"/>
                </a:lnTo>
                <a:lnTo>
                  <a:pt x="735853" y="361974"/>
                </a:lnTo>
                <a:close/>
                <a:moveTo>
                  <a:pt x="342356" y="361974"/>
                </a:moveTo>
                <a:cubicBezTo>
                  <a:pt x="342356" y="362279"/>
                  <a:pt x="342203" y="362507"/>
                  <a:pt x="341898" y="362660"/>
                </a:cubicBezTo>
                <a:cubicBezTo>
                  <a:pt x="342813" y="362660"/>
                  <a:pt x="343422" y="362736"/>
                  <a:pt x="343727" y="362888"/>
                </a:cubicBezTo>
                <a:lnTo>
                  <a:pt x="344185" y="362431"/>
                </a:lnTo>
                <a:cubicBezTo>
                  <a:pt x="343575" y="362126"/>
                  <a:pt x="342965" y="361974"/>
                  <a:pt x="342356" y="361974"/>
                </a:cubicBezTo>
                <a:close/>
                <a:moveTo>
                  <a:pt x="340070" y="361974"/>
                </a:moveTo>
                <a:cubicBezTo>
                  <a:pt x="339765" y="362888"/>
                  <a:pt x="339613" y="363422"/>
                  <a:pt x="339613" y="363574"/>
                </a:cubicBezTo>
                <a:cubicBezTo>
                  <a:pt x="339765" y="363727"/>
                  <a:pt x="339955" y="363841"/>
                  <a:pt x="340184" y="363917"/>
                </a:cubicBezTo>
                <a:cubicBezTo>
                  <a:pt x="340413" y="363993"/>
                  <a:pt x="340679" y="363650"/>
                  <a:pt x="340984" y="362888"/>
                </a:cubicBezTo>
                <a:cubicBezTo>
                  <a:pt x="340832" y="362736"/>
                  <a:pt x="340717" y="362622"/>
                  <a:pt x="340641" y="362545"/>
                </a:cubicBezTo>
                <a:cubicBezTo>
                  <a:pt x="340565" y="362469"/>
                  <a:pt x="340375" y="362279"/>
                  <a:pt x="340070" y="361974"/>
                </a:cubicBezTo>
                <a:close/>
                <a:moveTo>
                  <a:pt x="178907" y="361974"/>
                </a:moveTo>
                <a:lnTo>
                  <a:pt x="179135" y="362203"/>
                </a:lnTo>
                <a:lnTo>
                  <a:pt x="179135" y="361974"/>
                </a:lnTo>
                <a:close/>
                <a:moveTo>
                  <a:pt x="177307" y="361974"/>
                </a:moveTo>
                <a:cubicBezTo>
                  <a:pt x="176849" y="362279"/>
                  <a:pt x="176544" y="362584"/>
                  <a:pt x="176392" y="362888"/>
                </a:cubicBezTo>
                <a:cubicBezTo>
                  <a:pt x="176240" y="363193"/>
                  <a:pt x="176392" y="363650"/>
                  <a:pt x="176849" y="364260"/>
                </a:cubicBezTo>
                <a:cubicBezTo>
                  <a:pt x="178069" y="363346"/>
                  <a:pt x="178221" y="362584"/>
                  <a:pt x="177307" y="361974"/>
                </a:cubicBezTo>
                <a:close/>
                <a:moveTo>
                  <a:pt x="137759" y="361974"/>
                </a:moveTo>
                <a:cubicBezTo>
                  <a:pt x="137606" y="361974"/>
                  <a:pt x="137530" y="362050"/>
                  <a:pt x="137530" y="362203"/>
                </a:cubicBezTo>
                <a:cubicBezTo>
                  <a:pt x="137683" y="362203"/>
                  <a:pt x="137759" y="362355"/>
                  <a:pt x="137759" y="362660"/>
                </a:cubicBezTo>
                <a:cubicBezTo>
                  <a:pt x="138064" y="362507"/>
                  <a:pt x="138216" y="362431"/>
                  <a:pt x="138216" y="362431"/>
                </a:cubicBezTo>
                <a:close/>
                <a:moveTo>
                  <a:pt x="95391" y="361974"/>
                </a:moveTo>
                <a:cubicBezTo>
                  <a:pt x="95391" y="362279"/>
                  <a:pt x="95315" y="362507"/>
                  <a:pt x="95163" y="362660"/>
                </a:cubicBezTo>
                <a:lnTo>
                  <a:pt x="95391" y="362660"/>
                </a:lnTo>
                <a:cubicBezTo>
                  <a:pt x="95544" y="362507"/>
                  <a:pt x="95620" y="362279"/>
                  <a:pt x="95620" y="361974"/>
                </a:cubicBezTo>
                <a:close/>
                <a:moveTo>
                  <a:pt x="1444809" y="361755"/>
                </a:moveTo>
                <a:lnTo>
                  <a:pt x="1444970" y="362317"/>
                </a:lnTo>
                <a:cubicBezTo>
                  <a:pt x="1445122" y="362545"/>
                  <a:pt x="1445198" y="362812"/>
                  <a:pt x="1445198" y="363117"/>
                </a:cubicBezTo>
                <a:lnTo>
                  <a:pt x="1446341" y="361974"/>
                </a:lnTo>
                <a:close/>
                <a:moveTo>
                  <a:pt x="1875500" y="361745"/>
                </a:moveTo>
                <a:cubicBezTo>
                  <a:pt x="1875195" y="361745"/>
                  <a:pt x="1874890" y="361822"/>
                  <a:pt x="1874585" y="361974"/>
                </a:cubicBezTo>
                <a:lnTo>
                  <a:pt x="1874585" y="362203"/>
                </a:lnTo>
                <a:cubicBezTo>
                  <a:pt x="1874890" y="362355"/>
                  <a:pt x="1875119" y="362431"/>
                  <a:pt x="1875271" y="362431"/>
                </a:cubicBezTo>
                <a:cubicBezTo>
                  <a:pt x="1875424" y="362431"/>
                  <a:pt x="1875576" y="362507"/>
                  <a:pt x="1875728" y="362660"/>
                </a:cubicBezTo>
                <a:cubicBezTo>
                  <a:pt x="1876033" y="362507"/>
                  <a:pt x="1876186" y="362431"/>
                  <a:pt x="1876186" y="362431"/>
                </a:cubicBezTo>
                <a:lnTo>
                  <a:pt x="1876186" y="362203"/>
                </a:lnTo>
                <a:cubicBezTo>
                  <a:pt x="1875881" y="361898"/>
                  <a:pt x="1875652" y="361745"/>
                  <a:pt x="1875500" y="361745"/>
                </a:cubicBezTo>
                <a:close/>
                <a:moveTo>
                  <a:pt x="1873442" y="361745"/>
                </a:moveTo>
                <a:cubicBezTo>
                  <a:pt x="1873442" y="362050"/>
                  <a:pt x="1873366" y="362355"/>
                  <a:pt x="1873214" y="362660"/>
                </a:cubicBezTo>
                <a:lnTo>
                  <a:pt x="1873671" y="362660"/>
                </a:lnTo>
                <a:cubicBezTo>
                  <a:pt x="1873823" y="362507"/>
                  <a:pt x="1873899" y="362203"/>
                  <a:pt x="1873899" y="361745"/>
                </a:cubicBezTo>
                <a:close/>
                <a:moveTo>
                  <a:pt x="1871385" y="361745"/>
                </a:moveTo>
                <a:cubicBezTo>
                  <a:pt x="1871385" y="361898"/>
                  <a:pt x="1871347" y="362012"/>
                  <a:pt x="1871271" y="362088"/>
                </a:cubicBezTo>
                <a:cubicBezTo>
                  <a:pt x="1871195" y="362164"/>
                  <a:pt x="1871156" y="362279"/>
                  <a:pt x="1871156" y="362431"/>
                </a:cubicBezTo>
                <a:cubicBezTo>
                  <a:pt x="1871004" y="362584"/>
                  <a:pt x="1871004" y="362660"/>
                  <a:pt x="1871156" y="362660"/>
                </a:cubicBezTo>
                <a:cubicBezTo>
                  <a:pt x="1871309" y="362507"/>
                  <a:pt x="1871461" y="362393"/>
                  <a:pt x="1871614" y="362317"/>
                </a:cubicBezTo>
                <a:cubicBezTo>
                  <a:pt x="1871766" y="362241"/>
                  <a:pt x="1871918" y="362126"/>
                  <a:pt x="1872071" y="361974"/>
                </a:cubicBezTo>
                <a:cubicBezTo>
                  <a:pt x="1871918" y="361974"/>
                  <a:pt x="1871690" y="361898"/>
                  <a:pt x="1871385" y="361745"/>
                </a:cubicBezTo>
                <a:close/>
                <a:moveTo>
                  <a:pt x="1774306" y="361745"/>
                </a:moveTo>
                <a:cubicBezTo>
                  <a:pt x="1774459" y="361898"/>
                  <a:pt x="1774573" y="361974"/>
                  <a:pt x="1774649" y="361974"/>
                </a:cubicBezTo>
                <a:cubicBezTo>
                  <a:pt x="1774725" y="361974"/>
                  <a:pt x="1774840" y="362050"/>
                  <a:pt x="1774992" y="362203"/>
                </a:cubicBezTo>
                <a:cubicBezTo>
                  <a:pt x="1774992" y="362050"/>
                  <a:pt x="1775030" y="361974"/>
                  <a:pt x="1775106" y="361974"/>
                </a:cubicBezTo>
                <a:cubicBezTo>
                  <a:pt x="1775182" y="361974"/>
                  <a:pt x="1775221" y="361898"/>
                  <a:pt x="1775221" y="361745"/>
                </a:cubicBezTo>
                <a:close/>
                <a:moveTo>
                  <a:pt x="1701611" y="361745"/>
                </a:moveTo>
                <a:cubicBezTo>
                  <a:pt x="1701306" y="362203"/>
                  <a:pt x="1701154" y="362584"/>
                  <a:pt x="1701154" y="362888"/>
                </a:cubicBezTo>
                <a:cubicBezTo>
                  <a:pt x="1701154" y="363193"/>
                  <a:pt x="1701002" y="363574"/>
                  <a:pt x="1700697" y="364031"/>
                </a:cubicBezTo>
                <a:cubicBezTo>
                  <a:pt x="1701002" y="364031"/>
                  <a:pt x="1701154" y="364108"/>
                  <a:pt x="1701154" y="364260"/>
                </a:cubicBezTo>
                <a:cubicBezTo>
                  <a:pt x="1701459" y="363955"/>
                  <a:pt x="1701687" y="363727"/>
                  <a:pt x="1701840" y="363574"/>
                </a:cubicBezTo>
                <a:cubicBezTo>
                  <a:pt x="1701992" y="363422"/>
                  <a:pt x="1702221" y="363193"/>
                  <a:pt x="1702526" y="362888"/>
                </a:cubicBezTo>
                <a:cubicBezTo>
                  <a:pt x="1702373" y="362584"/>
                  <a:pt x="1702069" y="362203"/>
                  <a:pt x="1701611" y="361745"/>
                </a:cubicBezTo>
                <a:close/>
                <a:moveTo>
                  <a:pt x="1552945" y="361745"/>
                </a:moveTo>
                <a:cubicBezTo>
                  <a:pt x="1552031" y="362050"/>
                  <a:pt x="1551650" y="362203"/>
                  <a:pt x="1551802" y="362203"/>
                </a:cubicBezTo>
                <a:cubicBezTo>
                  <a:pt x="1551497" y="363574"/>
                  <a:pt x="1551269" y="364717"/>
                  <a:pt x="1551116" y="365632"/>
                </a:cubicBezTo>
                <a:lnTo>
                  <a:pt x="1551573" y="365632"/>
                </a:lnTo>
                <a:cubicBezTo>
                  <a:pt x="1551878" y="365022"/>
                  <a:pt x="1552107" y="364412"/>
                  <a:pt x="1552259" y="363803"/>
                </a:cubicBezTo>
                <a:cubicBezTo>
                  <a:pt x="1552412" y="363193"/>
                  <a:pt x="1552640" y="362507"/>
                  <a:pt x="1552945" y="361745"/>
                </a:cubicBezTo>
                <a:close/>
                <a:moveTo>
                  <a:pt x="1480022" y="361745"/>
                </a:moveTo>
                <a:cubicBezTo>
                  <a:pt x="1480174" y="362203"/>
                  <a:pt x="1480174" y="362507"/>
                  <a:pt x="1480022" y="362660"/>
                </a:cubicBezTo>
                <a:lnTo>
                  <a:pt x="1480479" y="362660"/>
                </a:lnTo>
                <a:cubicBezTo>
                  <a:pt x="1480784" y="362355"/>
                  <a:pt x="1480784" y="362050"/>
                  <a:pt x="1480479" y="361745"/>
                </a:cubicBezTo>
                <a:close/>
                <a:moveTo>
                  <a:pt x="1313525" y="361745"/>
                </a:moveTo>
                <a:cubicBezTo>
                  <a:pt x="1313220" y="361745"/>
                  <a:pt x="1312915" y="361822"/>
                  <a:pt x="1312610" y="361974"/>
                </a:cubicBezTo>
                <a:lnTo>
                  <a:pt x="1312610" y="362203"/>
                </a:lnTo>
                <a:cubicBezTo>
                  <a:pt x="1312915" y="362355"/>
                  <a:pt x="1313144" y="362431"/>
                  <a:pt x="1313296" y="362431"/>
                </a:cubicBezTo>
                <a:cubicBezTo>
                  <a:pt x="1313449" y="362431"/>
                  <a:pt x="1313601" y="362507"/>
                  <a:pt x="1313753" y="362660"/>
                </a:cubicBezTo>
                <a:cubicBezTo>
                  <a:pt x="1314058" y="362507"/>
                  <a:pt x="1314211" y="362431"/>
                  <a:pt x="1314211" y="362431"/>
                </a:cubicBezTo>
                <a:lnTo>
                  <a:pt x="1314211" y="362203"/>
                </a:lnTo>
                <a:cubicBezTo>
                  <a:pt x="1313906" y="361898"/>
                  <a:pt x="1313677" y="361745"/>
                  <a:pt x="1313525" y="361745"/>
                </a:cubicBezTo>
                <a:close/>
                <a:moveTo>
                  <a:pt x="1311467" y="361745"/>
                </a:moveTo>
                <a:cubicBezTo>
                  <a:pt x="1311467" y="362050"/>
                  <a:pt x="1311391" y="362355"/>
                  <a:pt x="1311239" y="362660"/>
                </a:cubicBezTo>
                <a:lnTo>
                  <a:pt x="1311696" y="362660"/>
                </a:lnTo>
                <a:cubicBezTo>
                  <a:pt x="1311848" y="362507"/>
                  <a:pt x="1311924" y="362203"/>
                  <a:pt x="1311924" y="361745"/>
                </a:cubicBezTo>
                <a:close/>
                <a:moveTo>
                  <a:pt x="1309410" y="361745"/>
                </a:moveTo>
                <a:cubicBezTo>
                  <a:pt x="1309410" y="361898"/>
                  <a:pt x="1309372" y="362012"/>
                  <a:pt x="1309296" y="362088"/>
                </a:cubicBezTo>
                <a:cubicBezTo>
                  <a:pt x="1309220" y="362164"/>
                  <a:pt x="1309181" y="362279"/>
                  <a:pt x="1309181" y="362431"/>
                </a:cubicBezTo>
                <a:cubicBezTo>
                  <a:pt x="1309029" y="362584"/>
                  <a:pt x="1309029" y="362660"/>
                  <a:pt x="1309181" y="362660"/>
                </a:cubicBezTo>
                <a:cubicBezTo>
                  <a:pt x="1309334" y="362507"/>
                  <a:pt x="1309486" y="362393"/>
                  <a:pt x="1309639" y="362317"/>
                </a:cubicBezTo>
                <a:cubicBezTo>
                  <a:pt x="1309791" y="362241"/>
                  <a:pt x="1309943" y="362126"/>
                  <a:pt x="1310096" y="361974"/>
                </a:cubicBezTo>
                <a:cubicBezTo>
                  <a:pt x="1309943" y="361974"/>
                  <a:pt x="1309715" y="361898"/>
                  <a:pt x="1309410" y="361745"/>
                </a:cubicBezTo>
                <a:close/>
                <a:moveTo>
                  <a:pt x="1120053" y="361745"/>
                </a:moveTo>
                <a:lnTo>
                  <a:pt x="1119824" y="361974"/>
                </a:lnTo>
                <a:lnTo>
                  <a:pt x="1120053" y="361974"/>
                </a:lnTo>
                <a:close/>
                <a:moveTo>
                  <a:pt x="1112280" y="361745"/>
                </a:moveTo>
                <a:cubicBezTo>
                  <a:pt x="1112280" y="361898"/>
                  <a:pt x="1112242" y="361974"/>
                  <a:pt x="1112166" y="361974"/>
                </a:cubicBezTo>
                <a:cubicBezTo>
                  <a:pt x="1112090" y="361974"/>
                  <a:pt x="1112052" y="362050"/>
                  <a:pt x="1112052" y="362203"/>
                </a:cubicBezTo>
                <a:cubicBezTo>
                  <a:pt x="1111595" y="362050"/>
                  <a:pt x="1111138" y="361936"/>
                  <a:pt x="1110680" y="361860"/>
                </a:cubicBezTo>
                <a:cubicBezTo>
                  <a:pt x="1110223" y="361783"/>
                  <a:pt x="1109842" y="361898"/>
                  <a:pt x="1109537" y="362203"/>
                </a:cubicBezTo>
                <a:cubicBezTo>
                  <a:pt x="1109690" y="362203"/>
                  <a:pt x="1109461" y="362355"/>
                  <a:pt x="1108851" y="362660"/>
                </a:cubicBezTo>
                <a:cubicBezTo>
                  <a:pt x="1109309" y="362965"/>
                  <a:pt x="1109537" y="363422"/>
                  <a:pt x="1109537" y="364031"/>
                </a:cubicBezTo>
                <a:cubicBezTo>
                  <a:pt x="1109994" y="363727"/>
                  <a:pt x="1110413" y="363422"/>
                  <a:pt x="1110795" y="363117"/>
                </a:cubicBezTo>
                <a:cubicBezTo>
                  <a:pt x="1111176" y="362812"/>
                  <a:pt x="1111671" y="362507"/>
                  <a:pt x="1112280" y="362203"/>
                </a:cubicBezTo>
                <a:cubicBezTo>
                  <a:pt x="1112433" y="362203"/>
                  <a:pt x="1112509" y="362126"/>
                  <a:pt x="1112509" y="361974"/>
                </a:cubicBezTo>
                <a:cubicBezTo>
                  <a:pt x="1112509" y="361822"/>
                  <a:pt x="1112433" y="361745"/>
                  <a:pt x="1112280" y="361745"/>
                </a:cubicBezTo>
                <a:close/>
                <a:moveTo>
                  <a:pt x="1103594" y="361745"/>
                </a:moveTo>
                <a:cubicBezTo>
                  <a:pt x="1103441" y="362050"/>
                  <a:pt x="1103365" y="362203"/>
                  <a:pt x="1103365" y="362203"/>
                </a:cubicBezTo>
                <a:lnTo>
                  <a:pt x="1103822" y="362203"/>
                </a:lnTo>
                <a:cubicBezTo>
                  <a:pt x="1103670" y="362203"/>
                  <a:pt x="1103594" y="362050"/>
                  <a:pt x="1103594" y="361745"/>
                </a:cubicBezTo>
                <a:close/>
                <a:moveTo>
                  <a:pt x="1059664" y="361745"/>
                </a:moveTo>
                <a:lnTo>
                  <a:pt x="1059474" y="362888"/>
                </a:lnTo>
                <a:cubicBezTo>
                  <a:pt x="1059626" y="363041"/>
                  <a:pt x="1059855" y="363117"/>
                  <a:pt x="1060160" y="363117"/>
                </a:cubicBezTo>
                <a:cubicBezTo>
                  <a:pt x="1060160" y="362812"/>
                  <a:pt x="1060236" y="362584"/>
                  <a:pt x="1060388" y="362431"/>
                </a:cubicBezTo>
                <a:cubicBezTo>
                  <a:pt x="1060541" y="362279"/>
                  <a:pt x="1060693" y="362050"/>
                  <a:pt x="1060846" y="361745"/>
                </a:cubicBezTo>
                <a:close/>
                <a:moveTo>
                  <a:pt x="995923" y="361745"/>
                </a:moveTo>
                <a:cubicBezTo>
                  <a:pt x="995771" y="362050"/>
                  <a:pt x="995580" y="362355"/>
                  <a:pt x="995352" y="362660"/>
                </a:cubicBezTo>
                <a:cubicBezTo>
                  <a:pt x="995123" y="362965"/>
                  <a:pt x="994932" y="363269"/>
                  <a:pt x="994780" y="363574"/>
                </a:cubicBezTo>
                <a:lnTo>
                  <a:pt x="994628" y="364031"/>
                </a:lnTo>
                <a:lnTo>
                  <a:pt x="996609" y="364031"/>
                </a:lnTo>
                <a:lnTo>
                  <a:pt x="996352" y="363174"/>
                </a:lnTo>
                <a:lnTo>
                  <a:pt x="996152" y="363574"/>
                </a:lnTo>
                <a:lnTo>
                  <a:pt x="996152" y="362888"/>
                </a:lnTo>
                <a:lnTo>
                  <a:pt x="996315" y="363052"/>
                </a:lnTo>
                <a:close/>
                <a:moveTo>
                  <a:pt x="985408" y="361745"/>
                </a:moveTo>
                <a:cubicBezTo>
                  <a:pt x="985560" y="362050"/>
                  <a:pt x="985636" y="362203"/>
                  <a:pt x="985636" y="362203"/>
                </a:cubicBezTo>
                <a:lnTo>
                  <a:pt x="984950" y="362203"/>
                </a:lnTo>
                <a:cubicBezTo>
                  <a:pt x="984950" y="362203"/>
                  <a:pt x="985103" y="362050"/>
                  <a:pt x="985408" y="361745"/>
                </a:cubicBezTo>
                <a:close/>
                <a:moveTo>
                  <a:pt x="762370" y="361745"/>
                </a:moveTo>
                <a:cubicBezTo>
                  <a:pt x="761456" y="362050"/>
                  <a:pt x="761075" y="362203"/>
                  <a:pt x="761227" y="362203"/>
                </a:cubicBezTo>
                <a:cubicBezTo>
                  <a:pt x="760922" y="363574"/>
                  <a:pt x="760694" y="364717"/>
                  <a:pt x="760541" y="365632"/>
                </a:cubicBezTo>
                <a:lnTo>
                  <a:pt x="760999" y="365632"/>
                </a:lnTo>
                <a:cubicBezTo>
                  <a:pt x="761303" y="365022"/>
                  <a:pt x="761532" y="364412"/>
                  <a:pt x="761684" y="363803"/>
                </a:cubicBezTo>
                <a:cubicBezTo>
                  <a:pt x="761837" y="363193"/>
                  <a:pt x="762065" y="362507"/>
                  <a:pt x="762370" y="361745"/>
                </a:cubicBezTo>
                <a:close/>
                <a:moveTo>
                  <a:pt x="689447" y="361745"/>
                </a:moveTo>
                <a:cubicBezTo>
                  <a:pt x="689599" y="362203"/>
                  <a:pt x="689599" y="362507"/>
                  <a:pt x="689447" y="362660"/>
                </a:cubicBezTo>
                <a:lnTo>
                  <a:pt x="689904" y="362660"/>
                </a:lnTo>
                <a:cubicBezTo>
                  <a:pt x="690209" y="362355"/>
                  <a:pt x="690209" y="362050"/>
                  <a:pt x="689904" y="361745"/>
                </a:cubicBezTo>
                <a:close/>
                <a:moveTo>
                  <a:pt x="640831" y="361745"/>
                </a:moveTo>
                <a:cubicBezTo>
                  <a:pt x="640984" y="361898"/>
                  <a:pt x="641098" y="361974"/>
                  <a:pt x="641174" y="361974"/>
                </a:cubicBezTo>
                <a:cubicBezTo>
                  <a:pt x="641250" y="361974"/>
                  <a:pt x="641365" y="362050"/>
                  <a:pt x="641517" y="362203"/>
                </a:cubicBezTo>
                <a:cubicBezTo>
                  <a:pt x="641517" y="362050"/>
                  <a:pt x="641555" y="361974"/>
                  <a:pt x="641631" y="361974"/>
                </a:cubicBezTo>
                <a:cubicBezTo>
                  <a:pt x="641708" y="361974"/>
                  <a:pt x="641746" y="361898"/>
                  <a:pt x="641746" y="361745"/>
                </a:cubicBezTo>
                <a:close/>
                <a:moveTo>
                  <a:pt x="568136" y="361745"/>
                </a:moveTo>
                <a:cubicBezTo>
                  <a:pt x="567831" y="362203"/>
                  <a:pt x="567679" y="362584"/>
                  <a:pt x="567679" y="362888"/>
                </a:cubicBezTo>
                <a:cubicBezTo>
                  <a:pt x="567679" y="363193"/>
                  <a:pt x="567527" y="363574"/>
                  <a:pt x="567222" y="364031"/>
                </a:cubicBezTo>
                <a:cubicBezTo>
                  <a:pt x="567527" y="364031"/>
                  <a:pt x="567679" y="364108"/>
                  <a:pt x="567679" y="364260"/>
                </a:cubicBezTo>
                <a:cubicBezTo>
                  <a:pt x="567984" y="363955"/>
                  <a:pt x="568213" y="363727"/>
                  <a:pt x="568365" y="363574"/>
                </a:cubicBezTo>
                <a:cubicBezTo>
                  <a:pt x="568517" y="363422"/>
                  <a:pt x="568746" y="363193"/>
                  <a:pt x="569051" y="362888"/>
                </a:cubicBezTo>
                <a:cubicBezTo>
                  <a:pt x="568898" y="362584"/>
                  <a:pt x="568594" y="362203"/>
                  <a:pt x="568136" y="361745"/>
                </a:cubicBezTo>
                <a:close/>
                <a:moveTo>
                  <a:pt x="380075" y="361745"/>
                </a:moveTo>
                <a:cubicBezTo>
                  <a:pt x="379770" y="361745"/>
                  <a:pt x="379465" y="361822"/>
                  <a:pt x="379160" y="361974"/>
                </a:cubicBezTo>
                <a:lnTo>
                  <a:pt x="379160" y="362203"/>
                </a:lnTo>
                <a:cubicBezTo>
                  <a:pt x="379465" y="362355"/>
                  <a:pt x="379694" y="362431"/>
                  <a:pt x="379846" y="362431"/>
                </a:cubicBezTo>
                <a:cubicBezTo>
                  <a:pt x="379998" y="362431"/>
                  <a:pt x="380151" y="362507"/>
                  <a:pt x="380303" y="362660"/>
                </a:cubicBezTo>
                <a:cubicBezTo>
                  <a:pt x="380608" y="362507"/>
                  <a:pt x="380761" y="362431"/>
                  <a:pt x="380761" y="362431"/>
                </a:cubicBezTo>
                <a:lnTo>
                  <a:pt x="380761" y="362203"/>
                </a:lnTo>
                <a:cubicBezTo>
                  <a:pt x="380456" y="361898"/>
                  <a:pt x="380227" y="361745"/>
                  <a:pt x="380075" y="361745"/>
                </a:cubicBezTo>
                <a:close/>
                <a:moveTo>
                  <a:pt x="378017" y="361745"/>
                </a:moveTo>
                <a:cubicBezTo>
                  <a:pt x="378017" y="362050"/>
                  <a:pt x="377941" y="362355"/>
                  <a:pt x="377789" y="362660"/>
                </a:cubicBezTo>
                <a:lnTo>
                  <a:pt x="378246" y="362660"/>
                </a:lnTo>
                <a:cubicBezTo>
                  <a:pt x="378398" y="362507"/>
                  <a:pt x="378475" y="362203"/>
                  <a:pt x="378475" y="361745"/>
                </a:cubicBezTo>
                <a:close/>
                <a:moveTo>
                  <a:pt x="375960" y="361745"/>
                </a:moveTo>
                <a:cubicBezTo>
                  <a:pt x="375960" y="361898"/>
                  <a:pt x="375922" y="362012"/>
                  <a:pt x="375846" y="362088"/>
                </a:cubicBezTo>
                <a:cubicBezTo>
                  <a:pt x="375769" y="362164"/>
                  <a:pt x="375731" y="362279"/>
                  <a:pt x="375731" y="362431"/>
                </a:cubicBezTo>
                <a:cubicBezTo>
                  <a:pt x="375579" y="362584"/>
                  <a:pt x="375579" y="362660"/>
                  <a:pt x="375731" y="362660"/>
                </a:cubicBezTo>
                <a:cubicBezTo>
                  <a:pt x="375884" y="362507"/>
                  <a:pt x="376036" y="362393"/>
                  <a:pt x="376188" y="362317"/>
                </a:cubicBezTo>
                <a:cubicBezTo>
                  <a:pt x="376341" y="362241"/>
                  <a:pt x="376493" y="362126"/>
                  <a:pt x="376646" y="361974"/>
                </a:cubicBezTo>
                <a:cubicBezTo>
                  <a:pt x="376493" y="361974"/>
                  <a:pt x="376265" y="361898"/>
                  <a:pt x="375960" y="361745"/>
                </a:cubicBezTo>
                <a:close/>
                <a:moveTo>
                  <a:pt x="140616" y="361745"/>
                </a:moveTo>
                <a:cubicBezTo>
                  <a:pt x="140388" y="361745"/>
                  <a:pt x="140045" y="361974"/>
                  <a:pt x="139587" y="362431"/>
                </a:cubicBezTo>
                <a:lnTo>
                  <a:pt x="142559" y="362431"/>
                </a:lnTo>
                <a:cubicBezTo>
                  <a:pt x="141493" y="361974"/>
                  <a:pt x="140845" y="361745"/>
                  <a:pt x="140616" y="361745"/>
                </a:cubicBezTo>
                <a:close/>
                <a:moveTo>
                  <a:pt x="1942937" y="361517"/>
                </a:moveTo>
                <a:lnTo>
                  <a:pt x="1942937" y="361974"/>
                </a:lnTo>
                <a:cubicBezTo>
                  <a:pt x="1942937" y="361822"/>
                  <a:pt x="1942975" y="361745"/>
                  <a:pt x="1943051" y="361745"/>
                </a:cubicBezTo>
                <a:cubicBezTo>
                  <a:pt x="1943127" y="361745"/>
                  <a:pt x="1943165" y="361669"/>
                  <a:pt x="1943165" y="361517"/>
                </a:cubicBezTo>
                <a:close/>
                <a:moveTo>
                  <a:pt x="1542887" y="361517"/>
                </a:moveTo>
                <a:cubicBezTo>
                  <a:pt x="1543192" y="362279"/>
                  <a:pt x="1543458" y="362698"/>
                  <a:pt x="1543687" y="362774"/>
                </a:cubicBezTo>
                <a:cubicBezTo>
                  <a:pt x="1543915" y="362850"/>
                  <a:pt x="1544411" y="362736"/>
                  <a:pt x="1545173" y="362431"/>
                </a:cubicBezTo>
                <a:cubicBezTo>
                  <a:pt x="1544715" y="362279"/>
                  <a:pt x="1544373" y="362164"/>
                  <a:pt x="1544144" y="362088"/>
                </a:cubicBezTo>
                <a:cubicBezTo>
                  <a:pt x="1543915" y="362012"/>
                  <a:pt x="1543496" y="361822"/>
                  <a:pt x="1542887" y="361517"/>
                </a:cubicBezTo>
                <a:close/>
                <a:moveTo>
                  <a:pt x="1519569" y="361517"/>
                </a:moveTo>
                <a:cubicBezTo>
                  <a:pt x="1519722" y="361822"/>
                  <a:pt x="1519798" y="362126"/>
                  <a:pt x="1519798" y="362431"/>
                </a:cubicBezTo>
                <a:lnTo>
                  <a:pt x="1520027" y="362431"/>
                </a:lnTo>
                <a:lnTo>
                  <a:pt x="1520027" y="361517"/>
                </a:lnTo>
                <a:close/>
                <a:moveTo>
                  <a:pt x="1380962" y="361517"/>
                </a:moveTo>
                <a:lnTo>
                  <a:pt x="1380962" y="361974"/>
                </a:lnTo>
                <a:cubicBezTo>
                  <a:pt x="1380962" y="361822"/>
                  <a:pt x="1381000" y="361745"/>
                  <a:pt x="1381076" y="361745"/>
                </a:cubicBezTo>
                <a:cubicBezTo>
                  <a:pt x="1381152" y="361745"/>
                  <a:pt x="1381190" y="361669"/>
                  <a:pt x="1381190" y="361517"/>
                </a:cubicBezTo>
                <a:close/>
                <a:moveTo>
                  <a:pt x="1024041" y="361517"/>
                </a:moveTo>
                <a:cubicBezTo>
                  <a:pt x="1023736" y="361669"/>
                  <a:pt x="1023469" y="361783"/>
                  <a:pt x="1023241" y="361860"/>
                </a:cubicBezTo>
                <a:cubicBezTo>
                  <a:pt x="1023012" y="361936"/>
                  <a:pt x="1022745" y="362050"/>
                  <a:pt x="1022441" y="362203"/>
                </a:cubicBezTo>
                <a:cubicBezTo>
                  <a:pt x="1022441" y="362355"/>
                  <a:pt x="1022364" y="362507"/>
                  <a:pt x="1022212" y="362660"/>
                </a:cubicBezTo>
                <a:cubicBezTo>
                  <a:pt x="1022669" y="362507"/>
                  <a:pt x="1023050" y="362431"/>
                  <a:pt x="1023355" y="362431"/>
                </a:cubicBezTo>
                <a:cubicBezTo>
                  <a:pt x="1023660" y="362431"/>
                  <a:pt x="1023965" y="362355"/>
                  <a:pt x="1024269" y="362203"/>
                </a:cubicBezTo>
                <a:cubicBezTo>
                  <a:pt x="1024117" y="362050"/>
                  <a:pt x="1024041" y="361822"/>
                  <a:pt x="1024041" y="361517"/>
                </a:cubicBezTo>
                <a:close/>
                <a:moveTo>
                  <a:pt x="752312" y="361517"/>
                </a:moveTo>
                <a:cubicBezTo>
                  <a:pt x="752616" y="362279"/>
                  <a:pt x="752883" y="362698"/>
                  <a:pt x="753112" y="362774"/>
                </a:cubicBezTo>
                <a:cubicBezTo>
                  <a:pt x="753340" y="362850"/>
                  <a:pt x="753836" y="362736"/>
                  <a:pt x="754598" y="362431"/>
                </a:cubicBezTo>
                <a:cubicBezTo>
                  <a:pt x="754141" y="362279"/>
                  <a:pt x="753798" y="362164"/>
                  <a:pt x="753569" y="362088"/>
                </a:cubicBezTo>
                <a:cubicBezTo>
                  <a:pt x="753340" y="362012"/>
                  <a:pt x="752921" y="361822"/>
                  <a:pt x="752312" y="361517"/>
                </a:cubicBezTo>
                <a:close/>
                <a:moveTo>
                  <a:pt x="728994" y="361517"/>
                </a:moveTo>
                <a:cubicBezTo>
                  <a:pt x="729147" y="361822"/>
                  <a:pt x="729223" y="362126"/>
                  <a:pt x="729223" y="362431"/>
                </a:cubicBezTo>
                <a:lnTo>
                  <a:pt x="729452" y="362431"/>
                </a:lnTo>
                <a:lnTo>
                  <a:pt x="729452" y="361517"/>
                </a:lnTo>
                <a:close/>
                <a:moveTo>
                  <a:pt x="447512" y="361517"/>
                </a:moveTo>
                <a:lnTo>
                  <a:pt x="447512" y="361974"/>
                </a:lnTo>
                <a:cubicBezTo>
                  <a:pt x="447512" y="361822"/>
                  <a:pt x="447550" y="361745"/>
                  <a:pt x="447626" y="361745"/>
                </a:cubicBezTo>
                <a:cubicBezTo>
                  <a:pt x="447702" y="361745"/>
                  <a:pt x="447740" y="361669"/>
                  <a:pt x="447740" y="361517"/>
                </a:cubicBezTo>
                <a:close/>
                <a:moveTo>
                  <a:pt x="255564" y="361402"/>
                </a:moveTo>
                <a:cubicBezTo>
                  <a:pt x="255412" y="361326"/>
                  <a:pt x="254954" y="361441"/>
                  <a:pt x="254192" y="361745"/>
                </a:cubicBezTo>
                <a:cubicBezTo>
                  <a:pt x="254802" y="362050"/>
                  <a:pt x="255335" y="362355"/>
                  <a:pt x="255792" y="362660"/>
                </a:cubicBezTo>
                <a:cubicBezTo>
                  <a:pt x="255792" y="361898"/>
                  <a:pt x="255716" y="361479"/>
                  <a:pt x="255564" y="361402"/>
                </a:cubicBezTo>
                <a:close/>
                <a:moveTo>
                  <a:pt x="1951166" y="361288"/>
                </a:moveTo>
                <a:cubicBezTo>
                  <a:pt x="1950862" y="361898"/>
                  <a:pt x="1950557" y="362355"/>
                  <a:pt x="1950252" y="362660"/>
                </a:cubicBezTo>
                <a:cubicBezTo>
                  <a:pt x="1950404" y="362660"/>
                  <a:pt x="1950557" y="362736"/>
                  <a:pt x="1950709" y="362888"/>
                </a:cubicBezTo>
                <a:cubicBezTo>
                  <a:pt x="1951166" y="362431"/>
                  <a:pt x="1951471" y="362050"/>
                  <a:pt x="1951623" y="361745"/>
                </a:cubicBezTo>
                <a:cubicBezTo>
                  <a:pt x="1951319" y="361745"/>
                  <a:pt x="1951166" y="361593"/>
                  <a:pt x="1951166" y="361288"/>
                </a:cubicBezTo>
                <a:close/>
                <a:moveTo>
                  <a:pt x="1941108" y="361288"/>
                </a:moveTo>
                <a:cubicBezTo>
                  <a:pt x="1940955" y="361288"/>
                  <a:pt x="1940803" y="361364"/>
                  <a:pt x="1940651" y="361517"/>
                </a:cubicBezTo>
                <a:lnTo>
                  <a:pt x="1940879" y="361517"/>
                </a:lnTo>
                <a:close/>
                <a:moveTo>
                  <a:pt x="1784593" y="361288"/>
                </a:moveTo>
                <a:lnTo>
                  <a:pt x="1785036" y="364828"/>
                </a:lnTo>
                <a:lnTo>
                  <a:pt x="1785279" y="364717"/>
                </a:lnTo>
                <a:lnTo>
                  <a:pt x="1786879" y="364717"/>
                </a:lnTo>
                <a:lnTo>
                  <a:pt x="1786879" y="363117"/>
                </a:lnTo>
                <a:cubicBezTo>
                  <a:pt x="1787184" y="362812"/>
                  <a:pt x="1787489" y="362584"/>
                  <a:pt x="1787794" y="362431"/>
                </a:cubicBezTo>
                <a:cubicBezTo>
                  <a:pt x="1788098" y="362279"/>
                  <a:pt x="1788479" y="361974"/>
                  <a:pt x="1788937" y="361517"/>
                </a:cubicBezTo>
                <a:cubicBezTo>
                  <a:pt x="1788174" y="361822"/>
                  <a:pt x="1787603" y="362012"/>
                  <a:pt x="1787222" y="362088"/>
                </a:cubicBezTo>
                <a:cubicBezTo>
                  <a:pt x="1786841" y="362164"/>
                  <a:pt x="1786498" y="362279"/>
                  <a:pt x="1786193" y="362431"/>
                </a:cubicBezTo>
                <a:cubicBezTo>
                  <a:pt x="1785889" y="362126"/>
                  <a:pt x="1785622" y="361936"/>
                  <a:pt x="1785393" y="361860"/>
                </a:cubicBezTo>
                <a:cubicBezTo>
                  <a:pt x="1785165" y="361783"/>
                  <a:pt x="1784898" y="361593"/>
                  <a:pt x="1784593" y="361288"/>
                </a:cubicBezTo>
                <a:close/>
                <a:moveTo>
                  <a:pt x="1699097" y="361288"/>
                </a:moveTo>
                <a:cubicBezTo>
                  <a:pt x="1698944" y="361441"/>
                  <a:pt x="1698868" y="361669"/>
                  <a:pt x="1698868" y="361974"/>
                </a:cubicBezTo>
                <a:lnTo>
                  <a:pt x="1699097" y="361974"/>
                </a:lnTo>
                <a:cubicBezTo>
                  <a:pt x="1699097" y="361669"/>
                  <a:pt x="1699173" y="361441"/>
                  <a:pt x="1699325" y="361288"/>
                </a:cubicBezTo>
                <a:close/>
                <a:moveTo>
                  <a:pt x="1492823" y="361288"/>
                </a:moveTo>
                <a:cubicBezTo>
                  <a:pt x="1492519" y="361593"/>
                  <a:pt x="1492328" y="361822"/>
                  <a:pt x="1492252" y="361974"/>
                </a:cubicBezTo>
                <a:cubicBezTo>
                  <a:pt x="1492176" y="362126"/>
                  <a:pt x="1492061" y="362279"/>
                  <a:pt x="1491909" y="362431"/>
                </a:cubicBezTo>
                <a:cubicBezTo>
                  <a:pt x="1491756" y="362584"/>
                  <a:pt x="1491833" y="363117"/>
                  <a:pt x="1492138" y="364031"/>
                </a:cubicBezTo>
                <a:cubicBezTo>
                  <a:pt x="1492747" y="363269"/>
                  <a:pt x="1493204" y="362698"/>
                  <a:pt x="1493509" y="362317"/>
                </a:cubicBezTo>
                <a:cubicBezTo>
                  <a:pt x="1493814" y="361936"/>
                  <a:pt x="1493585" y="361593"/>
                  <a:pt x="1492823" y="361288"/>
                </a:cubicBezTo>
                <a:close/>
                <a:moveTo>
                  <a:pt x="1389191" y="361288"/>
                </a:moveTo>
                <a:cubicBezTo>
                  <a:pt x="1388887" y="361898"/>
                  <a:pt x="1388582" y="362355"/>
                  <a:pt x="1388277" y="362660"/>
                </a:cubicBezTo>
                <a:cubicBezTo>
                  <a:pt x="1388429" y="362660"/>
                  <a:pt x="1388582" y="362736"/>
                  <a:pt x="1388734" y="362888"/>
                </a:cubicBezTo>
                <a:cubicBezTo>
                  <a:pt x="1389191" y="362431"/>
                  <a:pt x="1389496" y="362050"/>
                  <a:pt x="1389648" y="361745"/>
                </a:cubicBezTo>
                <a:cubicBezTo>
                  <a:pt x="1389344" y="361745"/>
                  <a:pt x="1389191" y="361593"/>
                  <a:pt x="1389191" y="361288"/>
                </a:cubicBezTo>
                <a:close/>
                <a:moveTo>
                  <a:pt x="1379133" y="361288"/>
                </a:moveTo>
                <a:cubicBezTo>
                  <a:pt x="1378981" y="361288"/>
                  <a:pt x="1378828" y="361364"/>
                  <a:pt x="1378676" y="361517"/>
                </a:cubicBezTo>
                <a:lnTo>
                  <a:pt x="1378904" y="361517"/>
                </a:lnTo>
                <a:close/>
                <a:moveTo>
                  <a:pt x="1115938" y="361288"/>
                </a:moveTo>
                <a:lnTo>
                  <a:pt x="1115364" y="362628"/>
                </a:lnTo>
                <a:lnTo>
                  <a:pt x="1116052" y="362431"/>
                </a:lnTo>
                <a:cubicBezTo>
                  <a:pt x="1116281" y="362431"/>
                  <a:pt x="1116700" y="362279"/>
                  <a:pt x="1117310" y="361974"/>
                </a:cubicBezTo>
                <a:cubicBezTo>
                  <a:pt x="1116700" y="361822"/>
                  <a:pt x="1116243" y="361593"/>
                  <a:pt x="1115938" y="361288"/>
                </a:cubicBezTo>
                <a:close/>
                <a:moveTo>
                  <a:pt x="1032042" y="361288"/>
                </a:moveTo>
                <a:lnTo>
                  <a:pt x="1031813" y="361517"/>
                </a:lnTo>
                <a:lnTo>
                  <a:pt x="1032271" y="361288"/>
                </a:lnTo>
                <a:close/>
                <a:moveTo>
                  <a:pt x="702248" y="361288"/>
                </a:moveTo>
                <a:cubicBezTo>
                  <a:pt x="701944" y="361593"/>
                  <a:pt x="701753" y="361822"/>
                  <a:pt x="701677" y="361974"/>
                </a:cubicBezTo>
                <a:cubicBezTo>
                  <a:pt x="701601" y="362126"/>
                  <a:pt x="701486" y="362279"/>
                  <a:pt x="701334" y="362431"/>
                </a:cubicBezTo>
                <a:cubicBezTo>
                  <a:pt x="701181" y="362584"/>
                  <a:pt x="701258" y="363117"/>
                  <a:pt x="701563" y="364031"/>
                </a:cubicBezTo>
                <a:cubicBezTo>
                  <a:pt x="702172" y="363269"/>
                  <a:pt x="702629" y="362698"/>
                  <a:pt x="702934" y="362317"/>
                </a:cubicBezTo>
                <a:cubicBezTo>
                  <a:pt x="703239" y="361936"/>
                  <a:pt x="703010" y="361593"/>
                  <a:pt x="702248" y="361288"/>
                </a:cubicBezTo>
                <a:close/>
                <a:moveTo>
                  <a:pt x="651118" y="361288"/>
                </a:moveTo>
                <a:lnTo>
                  <a:pt x="651561" y="364828"/>
                </a:lnTo>
                <a:lnTo>
                  <a:pt x="651804" y="364717"/>
                </a:lnTo>
                <a:lnTo>
                  <a:pt x="653404" y="364717"/>
                </a:lnTo>
                <a:lnTo>
                  <a:pt x="653404" y="363117"/>
                </a:lnTo>
                <a:cubicBezTo>
                  <a:pt x="653709" y="362812"/>
                  <a:pt x="654014" y="362584"/>
                  <a:pt x="654318" y="362431"/>
                </a:cubicBezTo>
                <a:cubicBezTo>
                  <a:pt x="654623" y="362279"/>
                  <a:pt x="655004" y="361974"/>
                  <a:pt x="655462" y="361517"/>
                </a:cubicBezTo>
                <a:cubicBezTo>
                  <a:pt x="654700" y="361822"/>
                  <a:pt x="654128" y="362012"/>
                  <a:pt x="653747" y="362088"/>
                </a:cubicBezTo>
                <a:cubicBezTo>
                  <a:pt x="653366" y="362164"/>
                  <a:pt x="653023" y="362279"/>
                  <a:pt x="652718" y="362431"/>
                </a:cubicBezTo>
                <a:cubicBezTo>
                  <a:pt x="652414" y="362126"/>
                  <a:pt x="652147" y="361936"/>
                  <a:pt x="651918" y="361860"/>
                </a:cubicBezTo>
                <a:cubicBezTo>
                  <a:pt x="651690" y="361783"/>
                  <a:pt x="651423" y="361593"/>
                  <a:pt x="651118" y="361288"/>
                </a:cubicBezTo>
                <a:close/>
                <a:moveTo>
                  <a:pt x="565622" y="361288"/>
                </a:moveTo>
                <a:cubicBezTo>
                  <a:pt x="565469" y="361441"/>
                  <a:pt x="565393" y="361669"/>
                  <a:pt x="565393" y="361974"/>
                </a:cubicBezTo>
                <a:lnTo>
                  <a:pt x="565622" y="361974"/>
                </a:lnTo>
                <a:cubicBezTo>
                  <a:pt x="565622" y="361669"/>
                  <a:pt x="565698" y="361441"/>
                  <a:pt x="565850" y="361288"/>
                </a:cubicBezTo>
                <a:close/>
                <a:moveTo>
                  <a:pt x="455741" y="361288"/>
                </a:moveTo>
                <a:cubicBezTo>
                  <a:pt x="455436" y="361898"/>
                  <a:pt x="455132" y="362355"/>
                  <a:pt x="454827" y="362660"/>
                </a:cubicBezTo>
                <a:cubicBezTo>
                  <a:pt x="454979" y="362660"/>
                  <a:pt x="455132" y="362736"/>
                  <a:pt x="455284" y="362888"/>
                </a:cubicBezTo>
                <a:cubicBezTo>
                  <a:pt x="455741" y="362431"/>
                  <a:pt x="456046" y="362050"/>
                  <a:pt x="456199" y="361745"/>
                </a:cubicBezTo>
                <a:cubicBezTo>
                  <a:pt x="455894" y="361745"/>
                  <a:pt x="455741" y="361593"/>
                  <a:pt x="455741" y="361288"/>
                </a:cubicBezTo>
                <a:close/>
                <a:moveTo>
                  <a:pt x="445683" y="361288"/>
                </a:moveTo>
                <a:cubicBezTo>
                  <a:pt x="445530" y="361288"/>
                  <a:pt x="445378" y="361364"/>
                  <a:pt x="445226" y="361517"/>
                </a:cubicBezTo>
                <a:lnTo>
                  <a:pt x="445454" y="361517"/>
                </a:lnTo>
                <a:close/>
                <a:moveTo>
                  <a:pt x="295340" y="361288"/>
                </a:moveTo>
                <a:cubicBezTo>
                  <a:pt x="295188" y="361745"/>
                  <a:pt x="295112" y="362126"/>
                  <a:pt x="295112" y="362431"/>
                </a:cubicBezTo>
                <a:lnTo>
                  <a:pt x="295340" y="362431"/>
                </a:lnTo>
                <a:close/>
                <a:moveTo>
                  <a:pt x="290997" y="361288"/>
                </a:moveTo>
                <a:cubicBezTo>
                  <a:pt x="290844" y="361441"/>
                  <a:pt x="290768" y="361745"/>
                  <a:pt x="290768" y="362203"/>
                </a:cubicBezTo>
                <a:cubicBezTo>
                  <a:pt x="290921" y="362203"/>
                  <a:pt x="291073" y="362126"/>
                  <a:pt x="291226" y="361974"/>
                </a:cubicBezTo>
                <a:cubicBezTo>
                  <a:pt x="291226" y="361669"/>
                  <a:pt x="291302" y="361441"/>
                  <a:pt x="291454" y="361288"/>
                </a:cubicBezTo>
                <a:close/>
                <a:moveTo>
                  <a:pt x="250535" y="361288"/>
                </a:moveTo>
                <a:cubicBezTo>
                  <a:pt x="250535" y="361441"/>
                  <a:pt x="250611" y="361517"/>
                  <a:pt x="250763" y="361517"/>
                </a:cubicBezTo>
                <a:lnTo>
                  <a:pt x="250992" y="361288"/>
                </a:lnTo>
                <a:close/>
                <a:moveTo>
                  <a:pt x="174335" y="361288"/>
                </a:moveTo>
                <a:cubicBezTo>
                  <a:pt x="174335" y="361288"/>
                  <a:pt x="174335" y="361517"/>
                  <a:pt x="174335" y="361974"/>
                </a:cubicBezTo>
                <a:lnTo>
                  <a:pt x="174563" y="361974"/>
                </a:lnTo>
                <a:cubicBezTo>
                  <a:pt x="174258" y="361822"/>
                  <a:pt x="174258" y="361593"/>
                  <a:pt x="174563" y="361288"/>
                </a:cubicBezTo>
                <a:close/>
                <a:moveTo>
                  <a:pt x="167477" y="361288"/>
                </a:moveTo>
                <a:lnTo>
                  <a:pt x="167248" y="361517"/>
                </a:lnTo>
                <a:lnTo>
                  <a:pt x="167477" y="361517"/>
                </a:lnTo>
                <a:cubicBezTo>
                  <a:pt x="167629" y="361364"/>
                  <a:pt x="167629" y="361288"/>
                  <a:pt x="167477" y="361288"/>
                </a:cubicBezTo>
                <a:close/>
                <a:moveTo>
                  <a:pt x="1782421" y="361174"/>
                </a:moveTo>
                <a:cubicBezTo>
                  <a:pt x="1782345" y="361098"/>
                  <a:pt x="1782307" y="361136"/>
                  <a:pt x="1782307" y="361288"/>
                </a:cubicBezTo>
                <a:cubicBezTo>
                  <a:pt x="1782307" y="361441"/>
                  <a:pt x="1782231" y="361517"/>
                  <a:pt x="1782079" y="361517"/>
                </a:cubicBezTo>
                <a:lnTo>
                  <a:pt x="1782536" y="361517"/>
                </a:lnTo>
                <a:cubicBezTo>
                  <a:pt x="1782536" y="361364"/>
                  <a:pt x="1782498" y="361250"/>
                  <a:pt x="1782421" y="361174"/>
                </a:cubicBezTo>
                <a:close/>
                <a:moveTo>
                  <a:pt x="648946" y="361174"/>
                </a:moveTo>
                <a:cubicBezTo>
                  <a:pt x="648870" y="361098"/>
                  <a:pt x="648832" y="361136"/>
                  <a:pt x="648832" y="361288"/>
                </a:cubicBezTo>
                <a:cubicBezTo>
                  <a:pt x="648832" y="361441"/>
                  <a:pt x="648756" y="361517"/>
                  <a:pt x="648604" y="361517"/>
                </a:cubicBezTo>
                <a:lnTo>
                  <a:pt x="649061" y="361517"/>
                </a:lnTo>
                <a:cubicBezTo>
                  <a:pt x="649061" y="361364"/>
                  <a:pt x="649023" y="361250"/>
                  <a:pt x="648946" y="361174"/>
                </a:cubicBezTo>
                <a:close/>
                <a:moveTo>
                  <a:pt x="1848753" y="361060"/>
                </a:moveTo>
                <a:cubicBezTo>
                  <a:pt x="1848601" y="361212"/>
                  <a:pt x="1848411" y="361326"/>
                  <a:pt x="1848182" y="361402"/>
                </a:cubicBezTo>
                <a:cubicBezTo>
                  <a:pt x="1847953" y="361479"/>
                  <a:pt x="1847687" y="361593"/>
                  <a:pt x="1847382" y="361745"/>
                </a:cubicBezTo>
                <a:cubicBezTo>
                  <a:pt x="1847230" y="361745"/>
                  <a:pt x="1847039" y="361783"/>
                  <a:pt x="1846810" y="361860"/>
                </a:cubicBezTo>
                <a:cubicBezTo>
                  <a:pt x="1846582" y="361936"/>
                  <a:pt x="1846163" y="362050"/>
                  <a:pt x="1845553" y="362203"/>
                </a:cubicBezTo>
                <a:cubicBezTo>
                  <a:pt x="1846010" y="362507"/>
                  <a:pt x="1846201" y="362774"/>
                  <a:pt x="1846125" y="363003"/>
                </a:cubicBezTo>
                <a:cubicBezTo>
                  <a:pt x="1846048" y="363231"/>
                  <a:pt x="1845934" y="363536"/>
                  <a:pt x="1845782" y="363917"/>
                </a:cubicBezTo>
                <a:cubicBezTo>
                  <a:pt x="1845629" y="364298"/>
                  <a:pt x="1845515" y="364641"/>
                  <a:pt x="1845439" y="364946"/>
                </a:cubicBezTo>
                <a:cubicBezTo>
                  <a:pt x="1845363" y="365251"/>
                  <a:pt x="1845477" y="365555"/>
                  <a:pt x="1845782" y="365860"/>
                </a:cubicBezTo>
                <a:cubicBezTo>
                  <a:pt x="1846087" y="365098"/>
                  <a:pt x="1846353" y="364374"/>
                  <a:pt x="1846582" y="363688"/>
                </a:cubicBezTo>
                <a:cubicBezTo>
                  <a:pt x="1846810" y="363003"/>
                  <a:pt x="1847077" y="362355"/>
                  <a:pt x="1847382" y="361745"/>
                </a:cubicBezTo>
                <a:cubicBezTo>
                  <a:pt x="1847839" y="361745"/>
                  <a:pt x="1848373" y="361898"/>
                  <a:pt x="1848982" y="362203"/>
                </a:cubicBezTo>
                <a:cubicBezTo>
                  <a:pt x="1849135" y="362050"/>
                  <a:pt x="1849211" y="361898"/>
                  <a:pt x="1849211" y="361745"/>
                </a:cubicBezTo>
                <a:cubicBezTo>
                  <a:pt x="1849058" y="361593"/>
                  <a:pt x="1848982" y="361479"/>
                  <a:pt x="1848982" y="361402"/>
                </a:cubicBezTo>
                <a:cubicBezTo>
                  <a:pt x="1848982" y="361326"/>
                  <a:pt x="1848906" y="361212"/>
                  <a:pt x="1848753" y="361060"/>
                </a:cubicBezTo>
                <a:close/>
                <a:moveTo>
                  <a:pt x="1710641" y="361060"/>
                </a:moveTo>
                <a:cubicBezTo>
                  <a:pt x="1710260" y="360907"/>
                  <a:pt x="1709689" y="361212"/>
                  <a:pt x="1708927" y="361974"/>
                </a:cubicBezTo>
                <a:cubicBezTo>
                  <a:pt x="1709536" y="361974"/>
                  <a:pt x="1709993" y="361974"/>
                  <a:pt x="1710298" y="361974"/>
                </a:cubicBezTo>
                <a:cubicBezTo>
                  <a:pt x="1710603" y="361974"/>
                  <a:pt x="1711136" y="362050"/>
                  <a:pt x="1711898" y="362203"/>
                </a:cubicBezTo>
                <a:cubicBezTo>
                  <a:pt x="1711441" y="361593"/>
                  <a:pt x="1711022" y="361212"/>
                  <a:pt x="1710641" y="361060"/>
                </a:cubicBezTo>
                <a:close/>
                <a:moveTo>
                  <a:pt x="1606666" y="361060"/>
                </a:moveTo>
                <a:cubicBezTo>
                  <a:pt x="1606209" y="361060"/>
                  <a:pt x="1605904" y="361136"/>
                  <a:pt x="1605752" y="361288"/>
                </a:cubicBezTo>
                <a:lnTo>
                  <a:pt x="1605523" y="361517"/>
                </a:lnTo>
                <a:lnTo>
                  <a:pt x="1606438" y="361517"/>
                </a:lnTo>
                <a:cubicBezTo>
                  <a:pt x="1606590" y="361364"/>
                  <a:pt x="1606666" y="361212"/>
                  <a:pt x="1606666" y="361060"/>
                </a:cubicBezTo>
                <a:close/>
                <a:moveTo>
                  <a:pt x="1286778" y="361060"/>
                </a:moveTo>
                <a:cubicBezTo>
                  <a:pt x="1286626" y="361212"/>
                  <a:pt x="1286436" y="361326"/>
                  <a:pt x="1286207" y="361402"/>
                </a:cubicBezTo>
                <a:cubicBezTo>
                  <a:pt x="1285978" y="361479"/>
                  <a:pt x="1285712" y="361593"/>
                  <a:pt x="1285407" y="361745"/>
                </a:cubicBezTo>
                <a:cubicBezTo>
                  <a:pt x="1285255" y="361745"/>
                  <a:pt x="1285064" y="361783"/>
                  <a:pt x="1284835" y="361860"/>
                </a:cubicBezTo>
                <a:cubicBezTo>
                  <a:pt x="1284607" y="361936"/>
                  <a:pt x="1284188" y="362050"/>
                  <a:pt x="1283578" y="362203"/>
                </a:cubicBezTo>
                <a:cubicBezTo>
                  <a:pt x="1284035" y="362507"/>
                  <a:pt x="1284226" y="362774"/>
                  <a:pt x="1284150" y="363003"/>
                </a:cubicBezTo>
                <a:cubicBezTo>
                  <a:pt x="1284073" y="363231"/>
                  <a:pt x="1283959" y="363536"/>
                  <a:pt x="1283807" y="363917"/>
                </a:cubicBezTo>
                <a:cubicBezTo>
                  <a:pt x="1283654" y="364298"/>
                  <a:pt x="1283540" y="364641"/>
                  <a:pt x="1283464" y="364946"/>
                </a:cubicBezTo>
                <a:cubicBezTo>
                  <a:pt x="1283388" y="365251"/>
                  <a:pt x="1283502" y="365555"/>
                  <a:pt x="1283807" y="365860"/>
                </a:cubicBezTo>
                <a:cubicBezTo>
                  <a:pt x="1284111" y="365098"/>
                  <a:pt x="1284378" y="364374"/>
                  <a:pt x="1284607" y="363688"/>
                </a:cubicBezTo>
                <a:cubicBezTo>
                  <a:pt x="1284835" y="363003"/>
                  <a:pt x="1285102" y="362355"/>
                  <a:pt x="1285407" y="361745"/>
                </a:cubicBezTo>
                <a:cubicBezTo>
                  <a:pt x="1285864" y="361745"/>
                  <a:pt x="1286398" y="361898"/>
                  <a:pt x="1287007" y="362203"/>
                </a:cubicBezTo>
                <a:cubicBezTo>
                  <a:pt x="1287160" y="362050"/>
                  <a:pt x="1287236" y="361898"/>
                  <a:pt x="1287236" y="361745"/>
                </a:cubicBezTo>
                <a:cubicBezTo>
                  <a:pt x="1287083" y="361593"/>
                  <a:pt x="1287007" y="361479"/>
                  <a:pt x="1287007" y="361402"/>
                </a:cubicBezTo>
                <a:cubicBezTo>
                  <a:pt x="1287007" y="361326"/>
                  <a:pt x="1286931" y="361212"/>
                  <a:pt x="1286778" y="361060"/>
                </a:cubicBezTo>
                <a:close/>
                <a:moveTo>
                  <a:pt x="1125997" y="361060"/>
                </a:moveTo>
                <a:cubicBezTo>
                  <a:pt x="1125235" y="361822"/>
                  <a:pt x="1124815" y="362355"/>
                  <a:pt x="1124739" y="362660"/>
                </a:cubicBezTo>
                <a:cubicBezTo>
                  <a:pt x="1124663" y="362965"/>
                  <a:pt x="1124777" y="363498"/>
                  <a:pt x="1125082" y="364260"/>
                </a:cubicBezTo>
                <a:cubicBezTo>
                  <a:pt x="1125387" y="363650"/>
                  <a:pt x="1125730" y="363155"/>
                  <a:pt x="1126111" y="362774"/>
                </a:cubicBezTo>
                <a:cubicBezTo>
                  <a:pt x="1126492" y="362393"/>
                  <a:pt x="1126454" y="361822"/>
                  <a:pt x="1125997" y="361060"/>
                </a:cubicBezTo>
                <a:close/>
                <a:moveTo>
                  <a:pt x="1099479" y="361060"/>
                </a:moveTo>
                <a:cubicBezTo>
                  <a:pt x="1099326" y="361212"/>
                  <a:pt x="1099212" y="361364"/>
                  <a:pt x="1099136" y="361517"/>
                </a:cubicBezTo>
                <a:cubicBezTo>
                  <a:pt x="1099060" y="361669"/>
                  <a:pt x="1098945" y="361822"/>
                  <a:pt x="1098793" y="361974"/>
                </a:cubicBezTo>
                <a:cubicBezTo>
                  <a:pt x="1098945" y="361974"/>
                  <a:pt x="1099098" y="362050"/>
                  <a:pt x="1099250" y="362203"/>
                </a:cubicBezTo>
                <a:cubicBezTo>
                  <a:pt x="1099250" y="361898"/>
                  <a:pt x="1099403" y="361593"/>
                  <a:pt x="1099707" y="361288"/>
                </a:cubicBezTo>
                <a:close/>
                <a:moveTo>
                  <a:pt x="1065646" y="361060"/>
                </a:moveTo>
                <a:cubicBezTo>
                  <a:pt x="1065646" y="361212"/>
                  <a:pt x="1065570" y="361364"/>
                  <a:pt x="1065417" y="361517"/>
                </a:cubicBezTo>
                <a:lnTo>
                  <a:pt x="1065875" y="361288"/>
                </a:lnTo>
                <a:cubicBezTo>
                  <a:pt x="1065722" y="361288"/>
                  <a:pt x="1065646" y="361212"/>
                  <a:pt x="1065646" y="361060"/>
                </a:cubicBezTo>
                <a:close/>
                <a:moveTo>
                  <a:pt x="1038900" y="361060"/>
                </a:moveTo>
                <a:cubicBezTo>
                  <a:pt x="1038595" y="361517"/>
                  <a:pt x="1038214" y="362203"/>
                  <a:pt x="1037757" y="363117"/>
                </a:cubicBezTo>
                <a:cubicBezTo>
                  <a:pt x="1038671" y="363117"/>
                  <a:pt x="1039471" y="363079"/>
                  <a:pt x="1040157" y="363003"/>
                </a:cubicBezTo>
                <a:cubicBezTo>
                  <a:pt x="1040843" y="362926"/>
                  <a:pt x="1041491" y="362812"/>
                  <a:pt x="1042100" y="362660"/>
                </a:cubicBezTo>
                <a:cubicBezTo>
                  <a:pt x="1042253" y="362507"/>
                  <a:pt x="1042329" y="362355"/>
                  <a:pt x="1042329" y="362203"/>
                </a:cubicBezTo>
                <a:cubicBezTo>
                  <a:pt x="1041872" y="361898"/>
                  <a:pt x="1041338" y="361707"/>
                  <a:pt x="1040729" y="361631"/>
                </a:cubicBezTo>
                <a:cubicBezTo>
                  <a:pt x="1040119" y="361555"/>
                  <a:pt x="1039509" y="361364"/>
                  <a:pt x="1038900" y="361060"/>
                </a:cubicBezTo>
                <a:close/>
                <a:moveTo>
                  <a:pt x="1013297" y="361060"/>
                </a:moveTo>
                <a:cubicBezTo>
                  <a:pt x="1012840" y="361364"/>
                  <a:pt x="1012382" y="361631"/>
                  <a:pt x="1011925" y="361860"/>
                </a:cubicBezTo>
                <a:cubicBezTo>
                  <a:pt x="1011468" y="362088"/>
                  <a:pt x="1010934" y="362355"/>
                  <a:pt x="1010325" y="362660"/>
                </a:cubicBezTo>
                <a:cubicBezTo>
                  <a:pt x="1010782" y="363117"/>
                  <a:pt x="1011125" y="363498"/>
                  <a:pt x="1011354" y="363803"/>
                </a:cubicBezTo>
                <a:lnTo>
                  <a:pt x="1012239" y="364590"/>
                </a:lnTo>
                <a:lnTo>
                  <a:pt x="1012840" y="363688"/>
                </a:lnTo>
                <a:cubicBezTo>
                  <a:pt x="1012992" y="363307"/>
                  <a:pt x="1013220" y="362965"/>
                  <a:pt x="1013525" y="362660"/>
                </a:cubicBezTo>
                <a:cubicBezTo>
                  <a:pt x="1014135" y="361745"/>
                  <a:pt x="1014059" y="361212"/>
                  <a:pt x="1013297" y="361060"/>
                </a:cubicBezTo>
                <a:close/>
                <a:moveTo>
                  <a:pt x="577166" y="361060"/>
                </a:moveTo>
                <a:cubicBezTo>
                  <a:pt x="576785" y="360907"/>
                  <a:pt x="576213" y="361212"/>
                  <a:pt x="575452" y="361974"/>
                </a:cubicBezTo>
                <a:cubicBezTo>
                  <a:pt x="576061" y="361974"/>
                  <a:pt x="576518" y="361974"/>
                  <a:pt x="576823" y="361974"/>
                </a:cubicBezTo>
                <a:cubicBezTo>
                  <a:pt x="577128" y="361974"/>
                  <a:pt x="577661" y="362050"/>
                  <a:pt x="578423" y="362203"/>
                </a:cubicBezTo>
                <a:cubicBezTo>
                  <a:pt x="577966" y="361593"/>
                  <a:pt x="577547" y="361212"/>
                  <a:pt x="577166" y="361060"/>
                </a:cubicBezTo>
                <a:close/>
                <a:moveTo>
                  <a:pt x="353329" y="361060"/>
                </a:moveTo>
                <a:cubicBezTo>
                  <a:pt x="353176" y="361212"/>
                  <a:pt x="352986" y="361326"/>
                  <a:pt x="352757" y="361402"/>
                </a:cubicBezTo>
                <a:cubicBezTo>
                  <a:pt x="352528" y="361479"/>
                  <a:pt x="352262" y="361593"/>
                  <a:pt x="351957" y="361745"/>
                </a:cubicBezTo>
                <a:cubicBezTo>
                  <a:pt x="351805" y="361745"/>
                  <a:pt x="351614" y="361783"/>
                  <a:pt x="351385" y="361860"/>
                </a:cubicBezTo>
                <a:cubicBezTo>
                  <a:pt x="351157" y="361936"/>
                  <a:pt x="350738" y="362050"/>
                  <a:pt x="350128" y="362203"/>
                </a:cubicBezTo>
                <a:cubicBezTo>
                  <a:pt x="350585" y="362507"/>
                  <a:pt x="350776" y="362774"/>
                  <a:pt x="350700" y="363003"/>
                </a:cubicBezTo>
                <a:cubicBezTo>
                  <a:pt x="350623" y="363231"/>
                  <a:pt x="350509" y="363536"/>
                  <a:pt x="350357" y="363917"/>
                </a:cubicBezTo>
                <a:cubicBezTo>
                  <a:pt x="350204" y="364298"/>
                  <a:pt x="350090" y="364641"/>
                  <a:pt x="350014" y="364946"/>
                </a:cubicBezTo>
                <a:cubicBezTo>
                  <a:pt x="349938" y="365251"/>
                  <a:pt x="350052" y="365555"/>
                  <a:pt x="350357" y="365860"/>
                </a:cubicBezTo>
                <a:cubicBezTo>
                  <a:pt x="350661" y="365098"/>
                  <a:pt x="350928" y="364374"/>
                  <a:pt x="351157" y="363688"/>
                </a:cubicBezTo>
                <a:cubicBezTo>
                  <a:pt x="351385" y="363003"/>
                  <a:pt x="351652" y="362355"/>
                  <a:pt x="351957" y="361745"/>
                </a:cubicBezTo>
                <a:cubicBezTo>
                  <a:pt x="352414" y="361745"/>
                  <a:pt x="352947" y="361898"/>
                  <a:pt x="353557" y="362203"/>
                </a:cubicBezTo>
                <a:cubicBezTo>
                  <a:pt x="353710" y="362050"/>
                  <a:pt x="353786" y="361898"/>
                  <a:pt x="353786" y="361745"/>
                </a:cubicBezTo>
                <a:cubicBezTo>
                  <a:pt x="353633" y="361593"/>
                  <a:pt x="353557" y="361479"/>
                  <a:pt x="353557" y="361402"/>
                </a:cubicBezTo>
                <a:cubicBezTo>
                  <a:pt x="353557" y="361326"/>
                  <a:pt x="353481" y="361212"/>
                  <a:pt x="353329" y="361060"/>
                </a:cubicBezTo>
                <a:close/>
                <a:moveTo>
                  <a:pt x="185536" y="361060"/>
                </a:moveTo>
                <a:cubicBezTo>
                  <a:pt x="185079" y="361060"/>
                  <a:pt x="184698" y="361364"/>
                  <a:pt x="184393" y="361974"/>
                </a:cubicBezTo>
                <a:lnTo>
                  <a:pt x="186908" y="361974"/>
                </a:lnTo>
                <a:cubicBezTo>
                  <a:pt x="186908" y="361060"/>
                  <a:pt x="186451" y="360755"/>
                  <a:pt x="185536" y="361060"/>
                </a:cubicBezTo>
                <a:close/>
                <a:moveTo>
                  <a:pt x="35041" y="361060"/>
                </a:moveTo>
                <a:cubicBezTo>
                  <a:pt x="34584" y="361060"/>
                  <a:pt x="34279" y="361136"/>
                  <a:pt x="34127" y="361288"/>
                </a:cubicBezTo>
                <a:lnTo>
                  <a:pt x="33898" y="361517"/>
                </a:lnTo>
                <a:lnTo>
                  <a:pt x="34812" y="361517"/>
                </a:lnTo>
                <a:cubicBezTo>
                  <a:pt x="34965" y="361364"/>
                  <a:pt x="35041" y="361212"/>
                  <a:pt x="35041" y="361060"/>
                </a:cubicBezTo>
                <a:close/>
                <a:moveTo>
                  <a:pt x="1836409" y="360831"/>
                </a:moveTo>
                <a:cubicBezTo>
                  <a:pt x="1836409" y="360983"/>
                  <a:pt x="1836371" y="361060"/>
                  <a:pt x="1836295" y="361060"/>
                </a:cubicBezTo>
                <a:cubicBezTo>
                  <a:pt x="1836219" y="361060"/>
                  <a:pt x="1836181" y="361136"/>
                  <a:pt x="1836181" y="361288"/>
                </a:cubicBezTo>
                <a:cubicBezTo>
                  <a:pt x="1836181" y="361288"/>
                  <a:pt x="1836181" y="361364"/>
                  <a:pt x="1836181" y="361517"/>
                </a:cubicBezTo>
                <a:cubicBezTo>
                  <a:pt x="1836638" y="361517"/>
                  <a:pt x="1836866" y="361364"/>
                  <a:pt x="1836866" y="361060"/>
                </a:cubicBezTo>
                <a:cubicBezTo>
                  <a:pt x="1836714" y="360907"/>
                  <a:pt x="1836561" y="360831"/>
                  <a:pt x="1836409" y="360831"/>
                </a:cubicBezTo>
                <a:close/>
                <a:moveTo>
                  <a:pt x="1771563" y="360831"/>
                </a:moveTo>
                <a:cubicBezTo>
                  <a:pt x="1771563" y="360831"/>
                  <a:pt x="1771258" y="360983"/>
                  <a:pt x="1770649" y="361288"/>
                </a:cubicBezTo>
                <a:cubicBezTo>
                  <a:pt x="1770953" y="361441"/>
                  <a:pt x="1771144" y="361593"/>
                  <a:pt x="1771220" y="361745"/>
                </a:cubicBezTo>
                <a:cubicBezTo>
                  <a:pt x="1771296" y="361898"/>
                  <a:pt x="1771411" y="362050"/>
                  <a:pt x="1771563" y="362203"/>
                </a:cubicBezTo>
                <a:cubicBezTo>
                  <a:pt x="1771258" y="362660"/>
                  <a:pt x="1770953" y="363117"/>
                  <a:pt x="1770649" y="363574"/>
                </a:cubicBezTo>
                <a:cubicBezTo>
                  <a:pt x="1770344" y="364031"/>
                  <a:pt x="1770039" y="364489"/>
                  <a:pt x="1769734" y="364946"/>
                </a:cubicBezTo>
                <a:cubicBezTo>
                  <a:pt x="1769734" y="364793"/>
                  <a:pt x="1769963" y="364946"/>
                  <a:pt x="1770420" y="365403"/>
                </a:cubicBezTo>
                <a:cubicBezTo>
                  <a:pt x="1771030" y="365098"/>
                  <a:pt x="1771487" y="364679"/>
                  <a:pt x="1771792" y="364146"/>
                </a:cubicBezTo>
                <a:cubicBezTo>
                  <a:pt x="1772096" y="363612"/>
                  <a:pt x="1772477" y="362965"/>
                  <a:pt x="1772935" y="362203"/>
                </a:cubicBezTo>
                <a:close/>
                <a:moveTo>
                  <a:pt x="1664959" y="360831"/>
                </a:moveTo>
                <a:cubicBezTo>
                  <a:pt x="1664502" y="361136"/>
                  <a:pt x="1664083" y="361441"/>
                  <a:pt x="1663702" y="361745"/>
                </a:cubicBezTo>
                <a:cubicBezTo>
                  <a:pt x="1663321" y="362050"/>
                  <a:pt x="1662902" y="362355"/>
                  <a:pt x="1662444" y="362660"/>
                </a:cubicBezTo>
                <a:cubicBezTo>
                  <a:pt x="1662749" y="363117"/>
                  <a:pt x="1663016" y="363498"/>
                  <a:pt x="1663245" y="363803"/>
                </a:cubicBezTo>
                <a:cubicBezTo>
                  <a:pt x="1663473" y="364108"/>
                  <a:pt x="1663740" y="364412"/>
                  <a:pt x="1664045" y="364717"/>
                </a:cubicBezTo>
                <a:cubicBezTo>
                  <a:pt x="1663740" y="364870"/>
                  <a:pt x="1663473" y="365022"/>
                  <a:pt x="1663245" y="365174"/>
                </a:cubicBezTo>
                <a:cubicBezTo>
                  <a:pt x="1663016" y="365327"/>
                  <a:pt x="1662749" y="365555"/>
                  <a:pt x="1662444" y="365860"/>
                </a:cubicBezTo>
                <a:cubicBezTo>
                  <a:pt x="1662597" y="366013"/>
                  <a:pt x="1662673" y="366089"/>
                  <a:pt x="1662673" y="366089"/>
                </a:cubicBezTo>
                <a:cubicBezTo>
                  <a:pt x="1663130" y="365784"/>
                  <a:pt x="1663892" y="365555"/>
                  <a:pt x="1664959" y="365403"/>
                </a:cubicBezTo>
                <a:cubicBezTo>
                  <a:pt x="1664350" y="365098"/>
                  <a:pt x="1664045" y="364870"/>
                  <a:pt x="1664045" y="364717"/>
                </a:cubicBezTo>
                <a:cubicBezTo>
                  <a:pt x="1664197" y="364260"/>
                  <a:pt x="1664464" y="363765"/>
                  <a:pt x="1664845" y="363231"/>
                </a:cubicBezTo>
                <a:cubicBezTo>
                  <a:pt x="1665226" y="362698"/>
                  <a:pt x="1665569" y="362203"/>
                  <a:pt x="1665873" y="361745"/>
                </a:cubicBezTo>
                <a:cubicBezTo>
                  <a:pt x="1665721" y="361593"/>
                  <a:pt x="1665607" y="361479"/>
                  <a:pt x="1665531" y="361402"/>
                </a:cubicBezTo>
                <a:cubicBezTo>
                  <a:pt x="1665454" y="361326"/>
                  <a:pt x="1665264" y="361136"/>
                  <a:pt x="1664959" y="360831"/>
                </a:cubicBezTo>
                <a:close/>
                <a:moveTo>
                  <a:pt x="1663130" y="360831"/>
                </a:moveTo>
                <a:cubicBezTo>
                  <a:pt x="1663130" y="360831"/>
                  <a:pt x="1662978" y="360983"/>
                  <a:pt x="1662673" y="361288"/>
                </a:cubicBezTo>
                <a:cubicBezTo>
                  <a:pt x="1662825" y="361288"/>
                  <a:pt x="1662864" y="361326"/>
                  <a:pt x="1662787" y="361402"/>
                </a:cubicBezTo>
                <a:cubicBezTo>
                  <a:pt x="1662711" y="361479"/>
                  <a:pt x="1662749" y="361517"/>
                  <a:pt x="1662902" y="361517"/>
                </a:cubicBezTo>
                <a:cubicBezTo>
                  <a:pt x="1663206" y="361212"/>
                  <a:pt x="1663359" y="360983"/>
                  <a:pt x="1663359" y="360831"/>
                </a:cubicBezTo>
                <a:close/>
                <a:moveTo>
                  <a:pt x="1599808" y="360831"/>
                </a:moveTo>
                <a:cubicBezTo>
                  <a:pt x="1599503" y="361441"/>
                  <a:pt x="1599351" y="361898"/>
                  <a:pt x="1599351" y="362203"/>
                </a:cubicBezTo>
                <a:lnTo>
                  <a:pt x="1598436" y="362203"/>
                </a:lnTo>
                <a:lnTo>
                  <a:pt x="1598436" y="362431"/>
                </a:lnTo>
                <a:cubicBezTo>
                  <a:pt x="1598436" y="362584"/>
                  <a:pt x="1598665" y="362660"/>
                  <a:pt x="1599122" y="362660"/>
                </a:cubicBezTo>
                <a:lnTo>
                  <a:pt x="1599158" y="362780"/>
                </a:lnTo>
                <a:lnTo>
                  <a:pt x="1599237" y="362545"/>
                </a:lnTo>
                <a:cubicBezTo>
                  <a:pt x="1599313" y="362469"/>
                  <a:pt x="1599351" y="362355"/>
                  <a:pt x="1599351" y="362203"/>
                </a:cubicBezTo>
                <a:cubicBezTo>
                  <a:pt x="1599503" y="362355"/>
                  <a:pt x="1599503" y="362507"/>
                  <a:pt x="1599351" y="362660"/>
                </a:cubicBezTo>
                <a:lnTo>
                  <a:pt x="1599175" y="362836"/>
                </a:lnTo>
                <a:lnTo>
                  <a:pt x="1599465" y="363803"/>
                </a:lnTo>
                <a:cubicBezTo>
                  <a:pt x="1599541" y="364108"/>
                  <a:pt x="1599884" y="364184"/>
                  <a:pt x="1600494" y="364031"/>
                </a:cubicBezTo>
                <a:cubicBezTo>
                  <a:pt x="1600342" y="363422"/>
                  <a:pt x="1600265" y="362926"/>
                  <a:pt x="1600265" y="362545"/>
                </a:cubicBezTo>
                <a:cubicBezTo>
                  <a:pt x="1600265" y="362164"/>
                  <a:pt x="1600113" y="361593"/>
                  <a:pt x="1599808" y="360831"/>
                </a:cubicBezTo>
                <a:close/>
                <a:moveTo>
                  <a:pt x="1558660" y="360831"/>
                </a:moveTo>
                <a:cubicBezTo>
                  <a:pt x="1558660" y="360983"/>
                  <a:pt x="1558622" y="361136"/>
                  <a:pt x="1558546" y="361288"/>
                </a:cubicBezTo>
                <a:cubicBezTo>
                  <a:pt x="1558470" y="361441"/>
                  <a:pt x="1558431" y="361593"/>
                  <a:pt x="1558431" y="361745"/>
                </a:cubicBezTo>
                <a:cubicBezTo>
                  <a:pt x="1557365" y="361441"/>
                  <a:pt x="1556450" y="362050"/>
                  <a:pt x="1555688" y="363574"/>
                </a:cubicBezTo>
                <a:cubicBezTo>
                  <a:pt x="1556450" y="363269"/>
                  <a:pt x="1557022" y="363041"/>
                  <a:pt x="1557403" y="362888"/>
                </a:cubicBezTo>
                <a:cubicBezTo>
                  <a:pt x="1557784" y="362736"/>
                  <a:pt x="1558127" y="362355"/>
                  <a:pt x="1558431" y="361745"/>
                </a:cubicBezTo>
                <a:cubicBezTo>
                  <a:pt x="1558584" y="361593"/>
                  <a:pt x="1558698" y="361441"/>
                  <a:pt x="1558774" y="361288"/>
                </a:cubicBezTo>
                <a:cubicBezTo>
                  <a:pt x="1558851" y="361136"/>
                  <a:pt x="1558965" y="360983"/>
                  <a:pt x="1559117" y="360831"/>
                </a:cubicBezTo>
                <a:close/>
                <a:moveTo>
                  <a:pt x="1518427" y="360831"/>
                </a:moveTo>
                <a:lnTo>
                  <a:pt x="1518427" y="361060"/>
                </a:lnTo>
                <a:cubicBezTo>
                  <a:pt x="1518579" y="361060"/>
                  <a:pt x="1518655" y="360983"/>
                  <a:pt x="1518655" y="360831"/>
                </a:cubicBezTo>
                <a:close/>
                <a:moveTo>
                  <a:pt x="1449542" y="360831"/>
                </a:moveTo>
                <a:cubicBezTo>
                  <a:pt x="1449237" y="360983"/>
                  <a:pt x="1449008" y="361098"/>
                  <a:pt x="1448856" y="361174"/>
                </a:cubicBezTo>
                <a:cubicBezTo>
                  <a:pt x="1448703" y="361250"/>
                  <a:pt x="1448399" y="361364"/>
                  <a:pt x="1447941" y="361517"/>
                </a:cubicBezTo>
                <a:cubicBezTo>
                  <a:pt x="1448246" y="361822"/>
                  <a:pt x="1448513" y="361974"/>
                  <a:pt x="1448742" y="361974"/>
                </a:cubicBezTo>
                <a:cubicBezTo>
                  <a:pt x="1448970" y="361974"/>
                  <a:pt x="1449237" y="362126"/>
                  <a:pt x="1449542" y="362431"/>
                </a:cubicBezTo>
                <a:cubicBezTo>
                  <a:pt x="1449389" y="362126"/>
                  <a:pt x="1449351" y="361860"/>
                  <a:pt x="1449427" y="361631"/>
                </a:cubicBezTo>
                <a:cubicBezTo>
                  <a:pt x="1449504" y="361402"/>
                  <a:pt x="1449542" y="361136"/>
                  <a:pt x="1449542" y="360831"/>
                </a:cubicBezTo>
                <a:close/>
                <a:moveTo>
                  <a:pt x="1431025" y="360831"/>
                </a:moveTo>
                <a:cubicBezTo>
                  <a:pt x="1431025" y="362050"/>
                  <a:pt x="1431101" y="362965"/>
                  <a:pt x="1431254" y="363574"/>
                </a:cubicBezTo>
                <a:cubicBezTo>
                  <a:pt x="1431406" y="363269"/>
                  <a:pt x="1431635" y="363117"/>
                  <a:pt x="1431940" y="363117"/>
                </a:cubicBezTo>
                <a:cubicBezTo>
                  <a:pt x="1431787" y="362812"/>
                  <a:pt x="1431749" y="362431"/>
                  <a:pt x="1431825" y="361974"/>
                </a:cubicBezTo>
                <a:cubicBezTo>
                  <a:pt x="1431901" y="361517"/>
                  <a:pt x="1431635" y="361136"/>
                  <a:pt x="1431025" y="360831"/>
                </a:cubicBezTo>
                <a:close/>
                <a:moveTo>
                  <a:pt x="1274434" y="360831"/>
                </a:moveTo>
                <a:cubicBezTo>
                  <a:pt x="1274434" y="360983"/>
                  <a:pt x="1274396" y="361060"/>
                  <a:pt x="1274320" y="361060"/>
                </a:cubicBezTo>
                <a:cubicBezTo>
                  <a:pt x="1274244" y="361060"/>
                  <a:pt x="1274206" y="361136"/>
                  <a:pt x="1274206" y="361288"/>
                </a:cubicBezTo>
                <a:cubicBezTo>
                  <a:pt x="1274206" y="361288"/>
                  <a:pt x="1274206" y="361364"/>
                  <a:pt x="1274206" y="361517"/>
                </a:cubicBezTo>
                <a:cubicBezTo>
                  <a:pt x="1274663" y="361517"/>
                  <a:pt x="1274891" y="361364"/>
                  <a:pt x="1274891" y="361060"/>
                </a:cubicBezTo>
                <a:cubicBezTo>
                  <a:pt x="1274739" y="360907"/>
                  <a:pt x="1274587" y="360831"/>
                  <a:pt x="1274434" y="360831"/>
                </a:cubicBezTo>
                <a:close/>
                <a:moveTo>
                  <a:pt x="1144285" y="360831"/>
                </a:moveTo>
                <a:cubicBezTo>
                  <a:pt x="1143523" y="361898"/>
                  <a:pt x="1143599" y="362660"/>
                  <a:pt x="1144513" y="363117"/>
                </a:cubicBezTo>
                <a:cubicBezTo>
                  <a:pt x="1144665" y="362812"/>
                  <a:pt x="1144780" y="362431"/>
                  <a:pt x="1144856" y="361974"/>
                </a:cubicBezTo>
                <a:cubicBezTo>
                  <a:pt x="1144932" y="361517"/>
                  <a:pt x="1144742" y="361136"/>
                  <a:pt x="1144285" y="360831"/>
                </a:cubicBezTo>
                <a:close/>
                <a:moveTo>
                  <a:pt x="1064046" y="360831"/>
                </a:moveTo>
                <a:lnTo>
                  <a:pt x="1064046" y="361288"/>
                </a:lnTo>
                <a:lnTo>
                  <a:pt x="1064275" y="361288"/>
                </a:lnTo>
                <a:lnTo>
                  <a:pt x="1064275" y="360831"/>
                </a:lnTo>
                <a:close/>
                <a:moveTo>
                  <a:pt x="1048044" y="360831"/>
                </a:moveTo>
                <a:cubicBezTo>
                  <a:pt x="1047129" y="361136"/>
                  <a:pt x="1046558" y="361479"/>
                  <a:pt x="1046329" y="361860"/>
                </a:cubicBezTo>
                <a:cubicBezTo>
                  <a:pt x="1046101" y="362241"/>
                  <a:pt x="1046063" y="362812"/>
                  <a:pt x="1046215" y="363574"/>
                </a:cubicBezTo>
                <a:cubicBezTo>
                  <a:pt x="1046520" y="362965"/>
                  <a:pt x="1046825" y="362507"/>
                  <a:pt x="1047129" y="362203"/>
                </a:cubicBezTo>
                <a:cubicBezTo>
                  <a:pt x="1047434" y="361898"/>
                  <a:pt x="1047739" y="361441"/>
                  <a:pt x="1048044" y="360831"/>
                </a:cubicBezTo>
                <a:close/>
                <a:moveTo>
                  <a:pt x="1011239" y="360831"/>
                </a:moveTo>
                <a:lnTo>
                  <a:pt x="1011239" y="361288"/>
                </a:lnTo>
                <a:lnTo>
                  <a:pt x="1011468" y="361288"/>
                </a:lnTo>
                <a:lnTo>
                  <a:pt x="1011468" y="360831"/>
                </a:lnTo>
                <a:close/>
                <a:moveTo>
                  <a:pt x="768085" y="360831"/>
                </a:moveTo>
                <a:cubicBezTo>
                  <a:pt x="768085" y="360983"/>
                  <a:pt x="768047" y="361136"/>
                  <a:pt x="767971" y="361288"/>
                </a:cubicBezTo>
                <a:cubicBezTo>
                  <a:pt x="767895" y="361441"/>
                  <a:pt x="767857" y="361593"/>
                  <a:pt x="767857" y="361745"/>
                </a:cubicBezTo>
                <a:cubicBezTo>
                  <a:pt x="766790" y="361441"/>
                  <a:pt x="765875" y="362050"/>
                  <a:pt x="765113" y="363574"/>
                </a:cubicBezTo>
                <a:cubicBezTo>
                  <a:pt x="765875" y="363269"/>
                  <a:pt x="766447" y="363041"/>
                  <a:pt x="766828" y="362888"/>
                </a:cubicBezTo>
                <a:cubicBezTo>
                  <a:pt x="767209" y="362736"/>
                  <a:pt x="767552" y="362355"/>
                  <a:pt x="767857" y="361745"/>
                </a:cubicBezTo>
                <a:cubicBezTo>
                  <a:pt x="768009" y="361593"/>
                  <a:pt x="768123" y="361441"/>
                  <a:pt x="768199" y="361288"/>
                </a:cubicBezTo>
                <a:cubicBezTo>
                  <a:pt x="768276" y="361136"/>
                  <a:pt x="768390" y="360983"/>
                  <a:pt x="768542" y="360831"/>
                </a:cubicBezTo>
                <a:close/>
                <a:moveTo>
                  <a:pt x="727851" y="360831"/>
                </a:moveTo>
                <a:lnTo>
                  <a:pt x="727851" y="361060"/>
                </a:lnTo>
                <a:cubicBezTo>
                  <a:pt x="728004" y="361060"/>
                  <a:pt x="728080" y="360983"/>
                  <a:pt x="728080" y="360831"/>
                </a:cubicBezTo>
                <a:close/>
                <a:moveTo>
                  <a:pt x="638088" y="360831"/>
                </a:moveTo>
                <a:cubicBezTo>
                  <a:pt x="638088" y="360831"/>
                  <a:pt x="637783" y="360983"/>
                  <a:pt x="637174" y="361288"/>
                </a:cubicBezTo>
                <a:cubicBezTo>
                  <a:pt x="637478" y="361441"/>
                  <a:pt x="637669" y="361593"/>
                  <a:pt x="637745" y="361745"/>
                </a:cubicBezTo>
                <a:cubicBezTo>
                  <a:pt x="637821" y="361898"/>
                  <a:pt x="637935" y="362050"/>
                  <a:pt x="638088" y="362203"/>
                </a:cubicBezTo>
                <a:cubicBezTo>
                  <a:pt x="637783" y="362660"/>
                  <a:pt x="637478" y="363117"/>
                  <a:pt x="637174" y="363574"/>
                </a:cubicBezTo>
                <a:cubicBezTo>
                  <a:pt x="636869" y="364031"/>
                  <a:pt x="636564" y="364489"/>
                  <a:pt x="636259" y="364946"/>
                </a:cubicBezTo>
                <a:cubicBezTo>
                  <a:pt x="636259" y="364793"/>
                  <a:pt x="636488" y="364946"/>
                  <a:pt x="636945" y="365403"/>
                </a:cubicBezTo>
                <a:cubicBezTo>
                  <a:pt x="637555" y="365098"/>
                  <a:pt x="638012" y="364679"/>
                  <a:pt x="638316" y="364146"/>
                </a:cubicBezTo>
                <a:cubicBezTo>
                  <a:pt x="638621" y="363612"/>
                  <a:pt x="639002" y="362965"/>
                  <a:pt x="639459" y="362203"/>
                </a:cubicBezTo>
                <a:close/>
                <a:moveTo>
                  <a:pt x="340984" y="360831"/>
                </a:moveTo>
                <a:cubicBezTo>
                  <a:pt x="340984" y="360983"/>
                  <a:pt x="340946" y="361060"/>
                  <a:pt x="340870" y="361060"/>
                </a:cubicBezTo>
                <a:cubicBezTo>
                  <a:pt x="340794" y="361060"/>
                  <a:pt x="340756" y="361136"/>
                  <a:pt x="340756" y="361288"/>
                </a:cubicBezTo>
                <a:cubicBezTo>
                  <a:pt x="340756" y="361288"/>
                  <a:pt x="340756" y="361364"/>
                  <a:pt x="340756" y="361517"/>
                </a:cubicBezTo>
                <a:cubicBezTo>
                  <a:pt x="341213" y="361517"/>
                  <a:pt x="341441" y="361364"/>
                  <a:pt x="341441" y="361060"/>
                </a:cubicBezTo>
                <a:cubicBezTo>
                  <a:pt x="341289" y="360907"/>
                  <a:pt x="341137" y="360831"/>
                  <a:pt x="340984" y="360831"/>
                </a:cubicBezTo>
                <a:close/>
                <a:moveTo>
                  <a:pt x="257621" y="360831"/>
                </a:moveTo>
                <a:cubicBezTo>
                  <a:pt x="257469" y="361441"/>
                  <a:pt x="257393" y="361898"/>
                  <a:pt x="257393" y="362203"/>
                </a:cubicBezTo>
                <a:cubicBezTo>
                  <a:pt x="257393" y="362507"/>
                  <a:pt x="257317" y="362812"/>
                  <a:pt x="257164" y="363117"/>
                </a:cubicBezTo>
                <a:cubicBezTo>
                  <a:pt x="257926" y="362965"/>
                  <a:pt x="259145" y="362888"/>
                  <a:pt x="260822" y="362888"/>
                </a:cubicBezTo>
                <a:cubicBezTo>
                  <a:pt x="261127" y="362584"/>
                  <a:pt x="261279" y="362355"/>
                  <a:pt x="261279" y="362203"/>
                </a:cubicBezTo>
                <a:cubicBezTo>
                  <a:pt x="260517" y="361898"/>
                  <a:pt x="259869" y="361669"/>
                  <a:pt x="259336" y="361517"/>
                </a:cubicBezTo>
                <a:cubicBezTo>
                  <a:pt x="258802" y="361364"/>
                  <a:pt x="258231" y="361136"/>
                  <a:pt x="257621" y="360831"/>
                </a:cubicBezTo>
                <a:close/>
                <a:moveTo>
                  <a:pt x="93334" y="360831"/>
                </a:moveTo>
                <a:cubicBezTo>
                  <a:pt x="92877" y="361136"/>
                  <a:pt x="92458" y="361441"/>
                  <a:pt x="92077" y="361745"/>
                </a:cubicBezTo>
                <a:cubicBezTo>
                  <a:pt x="91696" y="362050"/>
                  <a:pt x="91277" y="362355"/>
                  <a:pt x="90820" y="362660"/>
                </a:cubicBezTo>
                <a:cubicBezTo>
                  <a:pt x="91124" y="363117"/>
                  <a:pt x="91391" y="363498"/>
                  <a:pt x="91620" y="363803"/>
                </a:cubicBezTo>
                <a:cubicBezTo>
                  <a:pt x="91848" y="364108"/>
                  <a:pt x="92115" y="364412"/>
                  <a:pt x="92420" y="364717"/>
                </a:cubicBezTo>
                <a:cubicBezTo>
                  <a:pt x="92115" y="364870"/>
                  <a:pt x="91848" y="365022"/>
                  <a:pt x="91620" y="365174"/>
                </a:cubicBezTo>
                <a:cubicBezTo>
                  <a:pt x="91391" y="365327"/>
                  <a:pt x="91124" y="365555"/>
                  <a:pt x="90820" y="365860"/>
                </a:cubicBezTo>
                <a:cubicBezTo>
                  <a:pt x="90972" y="366013"/>
                  <a:pt x="91048" y="366089"/>
                  <a:pt x="91048" y="366089"/>
                </a:cubicBezTo>
                <a:cubicBezTo>
                  <a:pt x="91505" y="365784"/>
                  <a:pt x="92267" y="365555"/>
                  <a:pt x="93334" y="365403"/>
                </a:cubicBezTo>
                <a:cubicBezTo>
                  <a:pt x="92724" y="365098"/>
                  <a:pt x="92420" y="364870"/>
                  <a:pt x="92420" y="364717"/>
                </a:cubicBezTo>
                <a:cubicBezTo>
                  <a:pt x="92572" y="364260"/>
                  <a:pt x="92839" y="363765"/>
                  <a:pt x="93220" y="363231"/>
                </a:cubicBezTo>
                <a:cubicBezTo>
                  <a:pt x="93601" y="362698"/>
                  <a:pt x="93944" y="362203"/>
                  <a:pt x="94249" y="361745"/>
                </a:cubicBezTo>
                <a:cubicBezTo>
                  <a:pt x="94096" y="361593"/>
                  <a:pt x="93982" y="361479"/>
                  <a:pt x="93906" y="361402"/>
                </a:cubicBezTo>
                <a:cubicBezTo>
                  <a:pt x="93829" y="361326"/>
                  <a:pt x="93639" y="361136"/>
                  <a:pt x="93334" y="360831"/>
                </a:cubicBezTo>
                <a:close/>
                <a:moveTo>
                  <a:pt x="91505" y="360831"/>
                </a:moveTo>
                <a:cubicBezTo>
                  <a:pt x="91505" y="360831"/>
                  <a:pt x="91353" y="360983"/>
                  <a:pt x="91048" y="361288"/>
                </a:cubicBezTo>
                <a:cubicBezTo>
                  <a:pt x="91201" y="361288"/>
                  <a:pt x="91239" y="361326"/>
                  <a:pt x="91162" y="361402"/>
                </a:cubicBezTo>
                <a:cubicBezTo>
                  <a:pt x="91086" y="361479"/>
                  <a:pt x="91124" y="361517"/>
                  <a:pt x="91277" y="361517"/>
                </a:cubicBezTo>
                <a:cubicBezTo>
                  <a:pt x="91582" y="361212"/>
                  <a:pt x="91734" y="360983"/>
                  <a:pt x="91734" y="360831"/>
                </a:cubicBezTo>
                <a:close/>
                <a:moveTo>
                  <a:pt x="28183" y="360831"/>
                </a:moveTo>
                <a:cubicBezTo>
                  <a:pt x="27878" y="361441"/>
                  <a:pt x="27726" y="361898"/>
                  <a:pt x="27726" y="362203"/>
                </a:cubicBezTo>
                <a:lnTo>
                  <a:pt x="26811" y="362203"/>
                </a:lnTo>
                <a:lnTo>
                  <a:pt x="26811" y="362431"/>
                </a:lnTo>
                <a:cubicBezTo>
                  <a:pt x="26811" y="362584"/>
                  <a:pt x="27040" y="362660"/>
                  <a:pt x="27497" y="362660"/>
                </a:cubicBezTo>
                <a:lnTo>
                  <a:pt x="27533" y="362780"/>
                </a:lnTo>
                <a:lnTo>
                  <a:pt x="27612" y="362545"/>
                </a:lnTo>
                <a:cubicBezTo>
                  <a:pt x="27688" y="362469"/>
                  <a:pt x="27726" y="362355"/>
                  <a:pt x="27726" y="362203"/>
                </a:cubicBezTo>
                <a:cubicBezTo>
                  <a:pt x="27878" y="362355"/>
                  <a:pt x="27878" y="362507"/>
                  <a:pt x="27726" y="362660"/>
                </a:cubicBezTo>
                <a:lnTo>
                  <a:pt x="27550" y="362836"/>
                </a:lnTo>
                <a:lnTo>
                  <a:pt x="27840" y="363803"/>
                </a:lnTo>
                <a:cubicBezTo>
                  <a:pt x="27916" y="364108"/>
                  <a:pt x="28259" y="364184"/>
                  <a:pt x="28869" y="364031"/>
                </a:cubicBezTo>
                <a:cubicBezTo>
                  <a:pt x="28717" y="363422"/>
                  <a:pt x="28640" y="362926"/>
                  <a:pt x="28640" y="362545"/>
                </a:cubicBezTo>
                <a:cubicBezTo>
                  <a:pt x="28640" y="362164"/>
                  <a:pt x="28488" y="361593"/>
                  <a:pt x="28183" y="360831"/>
                </a:cubicBezTo>
                <a:close/>
                <a:moveTo>
                  <a:pt x="1954138" y="360602"/>
                </a:moveTo>
                <a:cubicBezTo>
                  <a:pt x="1953681" y="360907"/>
                  <a:pt x="1953338" y="361098"/>
                  <a:pt x="1953109" y="361174"/>
                </a:cubicBezTo>
                <a:cubicBezTo>
                  <a:pt x="1952881" y="361250"/>
                  <a:pt x="1952614" y="361364"/>
                  <a:pt x="1952309" y="361517"/>
                </a:cubicBezTo>
                <a:cubicBezTo>
                  <a:pt x="1952614" y="361669"/>
                  <a:pt x="1952881" y="361783"/>
                  <a:pt x="1953109" y="361860"/>
                </a:cubicBezTo>
                <a:cubicBezTo>
                  <a:pt x="1953338" y="361936"/>
                  <a:pt x="1953605" y="362050"/>
                  <a:pt x="1953910" y="362203"/>
                </a:cubicBezTo>
                <a:cubicBezTo>
                  <a:pt x="1953910" y="361745"/>
                  <a:pt x="1953986" y="361212"/>
                  <a:pt x="1954138" y="360602"/>
                </a:cubicBezTo>
                <a:close/>
                <a:moveTo>
                  <a:pt x="1880300" y="360602"/>
                </a:moveTo>
                <a:lnTo>
                  <a:pt x="1880300" y="361060"/>
                </a:lnTo>
                <a:cubicBezTo>
                  <a:pt x="1880605" y="361212"/>
                  <a:pt x="1880872" y="361288"/>
                  <a:pt x="1881100" y="361288"/>
                </a:cubicBezTo>
                <a:cubicBezTo>
                  <a:pt x="1881329" y="361288"/>
                  <a:pt x="1881672" y="361441"/>
                  <a:pt x="1882129" y="361745"/>
                </a:cubicBezTo>
                <a:cubicBezTo>
                  <a:pt x="1881672" y="360983"/>
                  <a:pt x="1881367" y="360602"/>
                  <a:pt x="1881215" y="360602"/>
                </a:cubicBezTo>
                <a:close/>
                <a:moveTo>
                  <a:pt x="1777506" y="360602"/>
                </a:moveTo>
                <a:cubicBezTo>
                  <a:pt x="1777354" y="360755"/>
                  <a:pt x="1777278" y="360907"/>
                  <a:pt x="1777278" y="361060"/>
                </a:cubicBezTo>
                <a:lnTo>
                  <a:pt x="1778650" y="361060"/>
                </a:lnTo>
                <a:lnTo>
                  <a:pt x="1778650" y="360602"/>
                </a:lnTo>
                <a:close/>
                <a:moveTo>
                  <a:pt x="1652386" y="360602"/>
                </a:moveTo>
                <a:cubicBezTo>
                  <a:pt x="1651929" y="361364"/>
                  <a:pt x="1651700" y="361822"/>
                  <a:pt x="1651700" y="361974"/>
                </a:cubicBezTo>
                <a:cubicBezTo>
                  <a:pt x="1651700" y="362126"/>
                  <a:pt x="1651929" y="362507"/>
                  <a:pt x="1652386" y="363117"/>
                </a:cubicBezTo>
                <a:cubicBezTo>
                  <a:pt x="1652691" y="362203"/>
                  <a:pt x="1652843" y="361745"/>
                  <a:pt x="1652843" y="361745"/>
                </a:cubicBezTo>
                <a:cubicBezTo>
                  <a:pt x="1652843" y="361593"/>
                  <a:pt x="1652691" y="361212"/>
                  <a:pt x="1652386" y="360602"/>
                </a:cubicBezTo>
                <a:close/>
                <a:moveTo>
                  <a:pt x="1516598" y="360602"/>
                </a:moveTo>
                <a:cubicBezTo>
                  <a:pt x="1516445" y="360755"/>
                  <a:pt x="1516369" y="360831"/>
                  <a:pt x="1516369" y="360831"/>
                </a:cubicBezTo>
                <a:cubicBezTo>
                  <a:pt x="1516369" y="360983"/>
                  <a:pt x="1516445" y="361060"/>
                  <a:pt x="1516598" y="361060"/>
                </a:cubicBezTo>
                <a:cubicBezTo>
                  <a:pt x="1516598" y="360907"/>
                  <a:pt x="1516674" y="360831"/>
                  <a:pt x="1516826" y="360831"/>
                </a:cubicBezTo>
                <a:cubicBezTo>
                  <a:pt x="1516674" y="360679"/>
                  <a:pt x="1516598" y="360602"/>
                  <a:pt x="1516598" y="360602"/>
                </a:cubicBezTo>
                <a:close/>
                <a:moveTo>
                  <a:pt x="1392163" y="360602"/>
                </a:moveTo>
                <a:cubicBezTo>
                  <a:pt x="1391706" y="360907"/>
                  <a:pt x="1391363" y="361098"/>
                  <a:pt x="1391134" y="361174"/>
                </a:cubicBezTo>
                <a:cubicBezTo>
                  <a:pt x="1390906" y="361250"/>
                  <a:pt x="1390639" y="361364"/>
                  <a:pt x="1390334" y="361517"/>
                </a:cubicBezTo>
                <a:cubicBezTo>
                  <a:pt x="1390639" y="361669"/>
                  <a:pt x="1390906" y="361783"/>
                  <a:pt x="1391134" y="361860"/>
                </a:cubicBezTo>
                <a:cubicBezTo>
                  <a:pt x="1391363" y="361936"/>
                  <a:pt x="1391630" y="362050"/>
                  <a:pt x="1391935" y="362203"/>
                </a:cubicBezTo>
                <a:cubicBezTo>
                  <a:pt x="1391935" y="361745"/>
                  <a:pt x="1392011" y="361212"/>
                  <a:pt x="1392163" y="360602"/>
                </a:cubicBezTo>
                <a:close/>
                <a:moveTo>
                  <a:pt x="1318325" y="360602"/>
                </a:moveTo>
                <a:lnTo>
                  <a:pt x="1318325" y="361060"/>
                </a:lnTo>
                <a:cubicBezTo>
                  <a:pt x="1318630" y="361212"/>
                  <a:pt x="1318897" y="361288"/>
                  <a:pt x="1319125" y="361288"/>
                </a:cubicBezTo>
                <a:cubicBezTo>
                  <a:pt x="1319354" y="361288"/>
                  <a:pt x="1319697" y="361441"/>
                  <a:pt x="1320154" y="361745"/>
                </a:cubicBezTo>
                <a:cubicBezTo>
                  <a:pt x="1319697" y="360983"/>
                  <a:pt x="1319392" y="360602"/>
                  <a:pt x="1319240" y="360602"/>
                </a:cubicBezTo>
                <a:close/>
                <a:moveTo>
                  <a:pt x="1150685" y="360602"/>
                </a:moveTo>
                <a:lnTo>
                  <a:pt x="1150685" y="360831"/>
                </a:lnTo>
                <a:cubicBezTo>
                  <a:pt x="1150685" y="360983"/>
                  <a:pt x="1150761" y="361060"/>
                  <a:pt x="1150914" y="361060"/>
                </a:cubicBezTo>
                <a:lnTo>
                  <a:pt x="1150914" y="360602"/>
                </a:lnTo>
                <a:close/>
                <a:moveTo>
                  <a:pt x="914999" y="360602"/>
                </a:moveTo>
                <a:cubicBezTo>
                  <a:pt x="914541" y="361060"/>
                  <a:pt x="914161" y="361364"/>
                  <a:pt x="913856" y="361517"/>
                </a:cubicBezTo>
                <a:cubicBezTo>
                  <a:pt x="914922" y="361974"/>
                  <a:pt x="915532" y="362203"/>
                  <a:pt x="915684" y="362203"/>
                </a:cubicBezTo>
                <a:cubicBezTo>
                  <a:pt x="915837" y="362203"/>
                  <a:pt x="915913" y="361974"/>
                  <a:pt x="915913" y="361517"/>
                </a:cubicBezTo>
                <a:cubicBezTo>
                  <a:pt x="915913" y="361517"/>
                  <a:pt x="915608" y="361212"/>
                  <a:pt x="914999" y="360602"/>
                </a:cubicBezTo>
                <a:close/>
                <a:moveTo>
                  <a:pt x="726023" y="360602"/>
                </a:moveTo>
                <a:cubicBezTo>
                  <a:pt x="725870" y="360755"/>
                  <a:pt x="725794" y="360831"/>
                  <a:pt x="725794" y="360831"/>
                </a:cubicBezTo>
                <a:cubicBezTo>
                  <a:pt x="725794" y="360983"/>
                  <a:pt x="725870" y="361060"/>
                  <a:pt x="726023" y="361060"/>
                </a:cubicBezTo>
                <a:cubicBezTo>
                  <a:pt x="726023" y="360907"/>
                  <a:pt x="726099" y="360831"/>
                  <a:pt x="726251" y="360831"/>
                </a:cubicBezTo>
                <a:cubicBezTo>
                  <a:pt x="726099" y="360679"/>
                  <a:pt x="726023" y="360602"/>
                  <a:pt x="726023" y="360602"/>
                </a:cubicBezTo>
                <a:close/>
                <a:moveTo>
                  <a:pt x="644032" y="360602"/>
                </a:moveTo>
                <a:cubicBezTo>
                  <a:pt x="643879" y="360755"/>
                  <a:pt x="643803" y="360907"/>
                  <a:pt x="643803" y="361060"/>
                </a:cubicBezTo>
                <a:lnTo>
                  <a:pt x="645174" y="361060"/>
                </a:lnTo>
                <a:lnTo>
                  <a:pt x="645174" y="360602"/>
                </a:lnTo>
                <a:close/>
                <a:moveTo>
                  <a:pt x="458713" y="360602"/>
                </a:moveTo>
                <a:cubicBezTo>
                  <a:pt x="458256" y="360907"/>
                  <a:pt x="457913" y="361098"/>
                  <a:pt x="457684" y="361174"/>
                </a:cubicBezTo>
                <a:cubicBezTo>
                  <a:pt x="457456" y="361250"/>
                  <a:pt x="457189" y="361364"/>
                  <a:pt x="456884" y="361517"/>
                </a:cubicBezTo>
                <a:cubicBezTo>
                  <a:pt x="457189" y="361669"/>
                  <a:pt x="457456" y="361783"/>
                  <a:pt x="457684" y="361860"/>
                </a:cubicBezTo>
                <a:cubicBezTo>
                  <a:pt x="457913" y="361936"/>
                  <a:pt x="458180" y="362050"/>
                  <a:pt x="458485" y="362203"/>
                </a:cubicBezTo>
                <a:cubicBezTo>
                  <a:pt x="458485" y="361745"/>
                  <a:pt x="458561" y="361212"/>
                  <a:pt x="458713" y="360602"/>
                </a:cubicBezTo>
                <a:close/>
                <a:moveTo>
                  <a:pt x="384875" y="360602"/>
                </a:moveTo>
                <a:lnTo>
                  <a:pt x="384875" y="361060"/>
                </a:lnTo>
                <a:cubicBezTo>
                  <a:pt x="385180" y="361212"/>
                  <a:pt x="385447" y="361288"/>
                  <a:pt x="385675" y="361288"/>
                </a:cubicBezTo>
                <a:cubicBezTo>
                  <a:pt x="385904" y="361288"/>
                  <a:pt x="386247" y="361441"/>
                  <a:pt x="386704" y="361745"/>
                </a:cubicBezTo>
                <a:cubicBezTo>
                  <a:pt x="386247" y="360983"/>
                  <a:pt x="385942" y="360602"/>
                  <a:pt x="385790" y="360602"/>
                </a:cubicBezTo>
                <a:close/>
                <a:moveTo>
                  <a:pt x="287796" y="360602"/>
                </a:moveTo>
                <a:lnTo>
                  <a:pt x="287568" y="360831"/>
                </a:lnTo>
                <a:lnTo>
                  <a:pt x="287796" y="360831"/>
                </a:lnTo>
                <a:close/>
                <a:moveTo>
                  <a:pt x="253507" y="360602"/>
                </a:moveTo>
                <a:lnTo>
                  <a:pt x="253507" y="360831"/>
                </a:lnTo>
                <a:lnTo>
                  <a:pt x="253735" y="360831"/>
                </a:lnTo>
                <a:close/>
                <a:moveTo>
                  <a:pt x="146674" y="360602"/>
                </a:moveTo>
                <a:cubicBezTo>
                  <a:pt x="147131" y="361060"/>
                  <a:pt x="147512" y="361517"/>
                  <a:pt x="147817" y="361974"/>
                </a:cubicBezTo>
                <a:cubicBezTo>
                  <a:pt x="148122" y="361517"/>
                  <a:pt x="148503" y="361060"/>
                  <a:pt x="148960" y="360602"/>
                </a:cubicBezTo>
                <a:close/>
                <a:moveTo>
                  <a:pt x="80761" y="360602"/>
                </a:moveTo>
                <a:cubicBezTo>
                  <a:pt x="80304" y="361364"/>
                  <a:pt x="80075" y="361822"/>
                  <a:pt x="80075" y="361974"/>
                </a:cubicBezTo>
                <a:cubicBezTo>
                  <a:pt x="80075" y="362126"/>
                  <a:pt x="80304" y="362507"/>
                  <a:pt x="80761" y="363117"/>
                </a:cubicBezTo>
                <a:cubicBezTo>
                  <a:pt x="81066" y="362203"/>
                  <a:pt x="81218" y="361745"/>
                  <a:pt x="81218" y="361745"/>
                </a:cubicBezTo>
                <a:cubicBezTo>
                  <a:pt x="81218" y="361593"/>
                  <a:pt x="81066" y="361212"/>
                  <a:pt x="80761" y="360602"/>
                </a:cubicBezTo>
                <a:close/>
                <a:moveTo>
                  <a:pt x="1948194" y="360374"/>
                </a:moveTo>
                <a:cubicBezTo>
                  <a:pt x="1947890" y="360526"/>
                  <a:pt x="1947737" y="360679"/>
                  <a:pt x="1947737" y="360831"/>
                </a:cubicBezTo>
                <a:lnTo>
                  <a:pt x="1947966" y="360831"/>
                </a:lnTo>
                <a:cubicBezTo>
                  <a:pt x="1947966" y="360679"/>
                  <a:pt x="1948042" y="360526"/>
                  <a:pt x="1948194" y="360374"/>
                </a:cubicBezTo>
                <a:close/>
                <a:moveTo>
                  <a:pt x="1714642" y="360374"/>
                </a:moveTo>
                <a:cubicBezTo>
                  <a:pt x="1714489" y="360679"/>
                  <a:pt x="1714413" y="360831"/>
                  <a:pt x="1714413" y="360831"/>
                </a:cubicBezTo>
                <a:cubicBezTo>
                  <a:pt x="1714870" y="360831"/>
                  <a:pt x="1715251" y="360907"/>
                  <a:pt x="1715556" y="361060"/>
                </a:cubicBezTo>
                <a:cubicBezTo>
                  <a:pt x="1715403" y="360755"/>
                  <a:pt x="1715175" y="360602"/>
                  <a:pt x="1714870" y="360602"/>
                </a:cubicBezTo>
                <a:cubicBezTo>
                  <a:pt x="1714718" y="360602"/>
                  <a:pt x="1714642" y="360526"/>
                  <a:pt x="1714642" y="360374"/>
                </a:cubicBezTo>
                <a:close/>
                <a:moveTo>
                  <a:pt x="1386219" y="360374"/>
                </a:moveTo>
                <a:cubicBezTo>
                  <a:pt x="1385915" y="360526"/>
                  <a:pt x="1385762" y="360679"/>
                  <a:pt x="1385762" y="360831"/>
                </a:cubicBezTo>
                <a:lnTo>
                  <a:pt x="1385991" y="360831"/>
                </a:lnTo>
                <a:cubicBezTo>
                  <a:pt x="1385991" y="360679"/>
                  <a:pt x="1386067" y="360526"/>
                  <a:pt x="1386219" y="360374"/>
                </a:cubicBezTo>
                <a:close/>
                <a:moveTo>
                  <a:pt x="581167" y="360374"/>
                </a:moveTo>
                <a:cubicBezTo>
                  <a:pt x="581014" y="360679"/>
                  <a:pt x="580938" y="360831"/>
                  <a:pt x="580938" y="360831"/>
                </a:cubicBezTo>
                <a:cubicBezTo>
                  <a:pt x="581395" y="360831"/>
                  <a:pt x="581776" y="360907"/>
                  <a:pt x="582081" y="361060"/>
                </a:cubicBezTo>
                <a:cubicBezTo>
                  <a:pt x="581929" y="360755"/>
                  <a:pt x="581700" y="360602"/>
                  <a:pt x="581395" y="360602"/>
                </a:cubicBezTo>
                <a:cubicBezTo>
                  <a:pt x="581243" y="360602"/>
                  <a:pt x="581167" y="360526"/>
                  <a:pt x="581167" y="360374"/>
                </a:cubicBezTo>
                <a:close/>
                <a:moveTo>
                  <a:pt x="452770" y="360374"/>
                </a:moveTo>
                <a:cubicBezTo>
                  <a:pt x="452465" y="360526"/>
                  <a:pt x="452312" y="360679"/>
                  <a:pt x="452312" y="360831"/>
                </a:cubicBezTo>
                <a:lnTo>
                  <a:pt x="452541" y="360831"/>
                </a:lnTo>
                <a:cubicBezTo>
                  <a:pt x="452541" y="360679"/>
                  <a:pt x="452617" y="360526"/>
                  <a:pt x="452770" y="360374"/>
                </a:cubicBezTo>
                <a:close/>
                <a:moveTo>
                  <a:pt x="1883272" y="360145"/>
                </a:moveTo>
                <a:cubicBezTo>
                  <a:pt x="1882967" y="360450"/>
                  <a:pt x="1882739" y="360602"/>
                  <a:pt x="1882586" y="360602"/>
                </a:cubicBezTo>
                <a:cubicBezTo>
                  <a:pt x="1882586" y="360755"/>
                  <a:pt x="1882624" y="360831"/>
                  <a:pt x="1882701" y="360831"/>
                </a:cubicBezTo>
                <a:cubicBezTo>
                  <a:pt x="1882777" y="360831"/>
                  <a:pt x="1882815" y="360907"/>
                  <a:pt x="1882815" y="361060"/>
                </a:cubicBezTo>
                <a:cubicBezTo>
                  <a:pt x="1883120" y="360755"/>
                  <a:pt x="1883425" y="360526"/>
                  <a:pt x="1883729" y="360374"/>
                </a:cubicBezTo>
                <a:cubicBezTo>
                  <a:pt x="1883577" y="360374"/>
                  <a:pt x="1883501" y="360336"/>
                  <a:pt x="1883501" y="360259"/>
                </a:cubicBezTo>
                <a:cubicBezTo>
                  <a:pt x="1883501" y="360183"/>
                  <a:pt x="1883425" y="360145"/>
                  <a:pt x="1883272" y="360145"/>
                </a:cubicBezTo>
                <a:close/>
                <a:moveTo>
                  <a:pt x="1774535" y="360145"/>
                </a:moveTo>
                <a:lnTo>
                  <a:pt x="1774306" y="360374"/>
                </a:lnTo>
                <a:cubicBezTo>
                  <a:pt x="1774459" y="360374"/>
                  <a:pt x="1774459" y="360450"/>
                  <a:pt x="1774306" y="360602"/>
                </a:cubicBezTo>
                <a:cubicBezTo>
                  <a:pt x="1774611" y="360450"/>
                  <a:pt x="1774763" y="360374"/>
                  <a:pt x="1774763" y="360374"/>
                </a:cubicBezTo>
                <a:close/>
                <a:moveTo>
                  <a:pt x="1514083" y="360145"/>
                </a:moveTo>
                <a:cubicBezTo>
                  <a:pt x="1513931" y="360145"/>
                  <a:pt x="1513855" y="360221"/>
                  <a:pt x="1513855" y="360374"/>
                </a:cubicBezTo>
                <a:lnTo>
                  <a:pt x="1513855" y="360602"/>
                </a:lnTo>
                <a:lnTo>
                  <a:pt x="1514083" y="360374"/>
                </a:lnTo>
                <a:close/>
                <a:moveTo>
                  <a:pt x="1321297" y="360145"/>
                </a:moveTo>
                <a:cubicBezTo>
                  <a:pt x="1320992" y="360450"/>
                  <a:pt x="1320764" y="360602"/>
                  <a:pt x="1320611" y="360602"/>
                </a:cubicBezTo>
                <a:cubicBezTo>
                  <a:pt x="1320611" y="360755"/>
                  <a:pt x="1320649" y="360831"/>
                  <a:pt x="1320726" y="360831"/>
                </a:cubicBezTo>
                <a:cubicBezTo>
                  <a:pt x="1320802" y="360831"/>
                  <a:pt x="1320840" y="360907"/>
                  <a:pt x="1320840" y="361060"/>
                </a:cubicBezTo>
                <a:cubicBezTo>
                  <a:pt x="1321145" y="360755"/>
                  <a:pt x="1321450" y="360526"/>
                  <a:pt x="1321754" y="360374"/>
                </a:cubicBezTo>
                <a:cubicBezTo>
                  <a:pt x="1321602" y="360374"/>
                  <a:pt x="1321526" y="360336"/>
                  <a:pt x="1321526" y="360259"/>
                </a:cubicBezTo>
                <a:cubicBezTo>
                  <a:pt x="1321526" y="360183"/>
                  <a:pt x="1321450" y="360145"/>
                  <a:pt x="1321297" y="360145"/>
                </a:cubicBezTo>
                <a:close/>
                <a:moveTo>
                  <a:pt x="1062217" y="360145"/>
                </a:moveTo>
                <a:cubicBezTo>
                  <a:pt x="1061912" y="360450"/>
                  <a:pt x="1061455" y="360679"/>
                  <a:pt x="1060846" y="360831"/>
                </a:cubicBezTo>
                <a:cubicBezTo>
                  <a:pt x="1061150" y="361136"/>
                  <a:pt x="1061379" y="361288"/>
                  <a:pt x="1061531" y="361288"/>
                </a:cubicBezTo>
                <a:cubicBezTo>
                  <a:pt x="1061684" y="361288"/>
                  <a:pt x="1061836" y="361364"/>
                  <a:pt x="1061988" y="361517"/>
                </a:cubicBezTo>
                <a:cubicBezTo>
                  <a:pt x="1062141" y="361060"/>
                  <a:pt x="1062217" y="360602"/>
                  <a:pt x="1062217" y="360145"/>
                </a:cubicBezTo>
                <a:close/>
                <a:moveTo>
                  <a:pt x="1050558" y="360145"/>
                </a:moveTo>
                <a:cubicBezTo>
                  <a:pt x="1050406" y="360145"/>
                  <a:pt x="1050025" y="360298"/>
                  <a:pt x="1049415" y="360602"/>
                </a:cubicBezTo>
                <a:cubicBezTo>
                  <a:pt x="1049873" y="360755"/>
                  <a:pt x="1050330" y="360831"/>
                  <a:pt x="1050787" y="360831"/>
                </a:cubicBezTo>
                <a:cubicBezTo>
                  <a:pt x="1051244" y="360831"/>
                  <a:pt x="1051625" y="360907"/>
                  <a:pt x="1051930" y="361060"/>
                </a:cubicBezTo>
                <a:cubicBezTo>
                  <a:pt x="1051168" y="360450"/>
                  <a:pt x="1050711" y="360145"/>
                  <a:pt x="1050558" y="360145"/>
                </a:cubicBezTo>
                <a:close/>
                <a:moveTo>
                  <a:pt x="990665" y="360145"/>
                </a:moveTo>
                <a:cubicBezTo>
                  <a:pt x="989446" y="360907"/>
                  <a:pt x="988379" y="361174"/>
                  <a:pt x="987465" y="360945"/>
                </a:cubicBezTo>
                <a:cubicBezTo>
                  <a:pt x="986550" y="360717"/>
                  <a:pt x="985636" y="360602"/>
                  <a:pt x="984722" y="360602"/>
                </a:cubicBezTo>
                <a:cubicBezTo>
                  <a:pt x="984874" y="361060"/>
                  <a:pt x="984950" y="361593"/>
                  <a:pt x="984950" y="362203"/>
                </a:cubicBezTo>
                <a:cubicBezTo>
                  <a:pt x="985408" y="362203"/>
                  <a:pt x="985484" y="362355"/>
                  <a:pt x="985179" y="362660"/>
                </a:cubicBezTo>
                <a:lnTo>
                  <a:pt x="985636" y="362203"/>
                </a:lnTo>
                <a:cubicBezTo>
                  <a:pt x="986093" y="362507"/>
                  <a:pt x="986703" y="362622"/>
                  <a:pt x="987465" y="362545"/>
                </a:cubicBezTo>
                <a:lnTo>
                  <a:pt x="988892" y="363463"/>
                </a:lnTo>
                <a:lnTo>
                  <a:pt x="989637" y="361974"/>
                </a:lnTo>
                <a:cubicBezTo>
                  <a:pt x="989865" y="361517"/>
                  <a:pt x="990208" y="360907"/>
                  <a:pt x="990665" y="360145"/>
                </a:cubicBezTo>
                <a:close/>
                <a:moveTo>
                  <a:pt x="919114" y="360145"/>
                </a:moveTo>
                <a:cubicBezTo>
                  <a:pt x="919114" y="360298"/>
                  <a:pt x="919075" y="360412"/>
                  <a:pt x="918999" y="360488"/>
                </a:cubicBezTo>
                <a:cubicBezTo>
                  <a:pt x="918923" y="360564"/>
                  <a:pt x="918885" y="360679"/>
                  <a:pt x="918885" y="360831"/>
                </a:cubicBezTo>
                <a:lnTo>
                  <a:pt x="919114" y="361060"/>
                </a:lnTo>
                <a:cubicBezTo>
                  <a:pt x="919114" y="360755"/>
                  <a:pt x="919190" y="360526"/>
                  <a:pt x="919342" y="360374"/>
                </a:cubicBezTo>
                <a:close/>
                <a:moveTo>
                  <a:pt x="723508" y="360145"/>
                </a:moveTo>
                <a:cubicBezTo>
                  <a:pt x="723356" y="360145"/>
                  <a:pt x="723280" y="360221"/>
                  <a:pt x="723280" y="360374"/>
                </a:cubicBezTo>
                <a:lnTo>
                  <a:pt x="723280" y="360602"/>
                </a:lnTo>
                <a:lnTo>
                  <a:pt x="723508" y="360374"/>
                </a:lnTo>
                <a:close/>
                <a:moveTo>
                  <a:pt x="641060" y="360145"/>
                </a:moveTo>
                <a:lnTo>
                  <a:pt x="640831" y="360374"/>
                </a:lnTo>
                <a:cubicBezTo>
                  <a:pt x="640984" y="360374"/>
                  <a:pt x="640984" y="360450"/>
                  <a:pt x="640831" y="360602"/>
                </a:cubicBezTo>
                <a:cubicBezTo>
                  <a:pt x="641136" y="360450"/>
                  <a:pt x="641288" y="360374"/>
                  <a:pt x="641288" y="360374"/>
                </a:cubicBezTo>
                <a:close/>
                <a:moveTo>
                  <a:pt x="387847" y="360145"/>
                </a:moveTo>
                <a:cubicBezTo>
                  <a:pt x="387542" y="360450"/>
                  <a:pt x="387314" y="360602"/>
                  <a:pt x="387161" y="360602"/>
                </a:cubicBezTo>
                <a:cubicBezTo>
                  <a:pt x="387161" y="360755"/>
                  <a:pt x="387199" y="360831"/>
                  <a:pt x="387276" y="360831"/>
                </a:cubicBezTo>
                <a:cubicBezTo>
                  <a:pt x="387352" y="360831"/>
                  <a:pt x="387390" y="360907"/>
                  <a:pt x="387390" y="361060"/>
                </a:cubicBezTo>
                <a:cubicBezTo>
                  <a:pt x="387695" y="360755"/>
                  <a:pt x="388000" y="360526"/>
                  <a:pt x="388304" y="360374"/>
                </a:cubicBezTo>
                <a:cubicBezTo>
                  <a:pt x="388152" y="360374"/>
                  <a:pt x="388076" y="360336"/>
                  <a:pt x="388076" y="360259"/>
                </a:cubicBezTo>
                <a:cubicBezTo>
                  <a:pt x="388076" y="360183"/>
                  <a:pt x="388000" y="360145"/>
                  <a:pt x="387847" y="360145"/>
                </a:cubicBezTo>
                <a:close/>
                <a:moveTo>
                  <a:pt x="285739" y="360145"/>
                </a:moveTo>
                <a:lnTo>
                  <a:pt x="285739" y="360374"/>
                </a:lnTo>
                <a:lnTo>
                  <a:pt x="286196" y="360374"/>
                </a:lnTo>
                <a:lnTo>
                  <a:pt x="286196" y="360145"/>
                </a:lnTo>
                <a:close/>
                <a:moveTo>
                  <a:pt x="132272" y="360145"/>
                </a:moveTo>
                <a:cubicBezTo>
                  <a:pt x="131815" y="360450"/>
                  <a:pt x="131358" y="360526"/>
                  <a:pt x="130901" y="360374"/>
                </a:cubicBezTo>
                <a:cubicBezTo>
                  <a:pt x="130443" y="360221"/>
                  <a:pt x="129986" y="360526"/>
                  <a:pt x="129529" y="361288"/>
                </a:cubicBezTo>
                <a:cubicBezTo>
                  <a:pt x="131053" y="361288"/>
                  <a:pt x="132196" y="361364"/>
                  <a:pt x="132958" y="361517"/>
                </a:cubicBezTo>
                <a:cubicBezTo>
                  <a:pt x="132958" y="361060"/>
                  <a:pt x="132730" y="360602"/>
                  <a:pt x="132272" y="360145"/>
                </a:cubicBezTo>
                <a:close/>
                <a:moveTo>
                  <a:pt x="1670903" y="359917"/>
                </a:moveTo>
                <a:cubicBezTo>
                  <a:pt x="1670141" y="361136"/>
                  <a:pt x="1669722" y="361860"/>
                  <a:pt x="1669645" y="362088"/>
                </a:cubicBezTo>
                <a:cubicBezTo>
                  <a:pt x="1669569" y="362317"/>
                  <a:pt x="1669760" y="362660"/>
                  <a:pt x="1670217" y="363117"/>
                </a:cubicBezTo>
                <a:cubicBezTo>
                  <a:pt x="1670522" y="362812"/>
                  <a:pt x="1670712" y="362507"/>
                  <a:pt x="1670788" y="362203"/>
                </a:cubicBezTo>
                <a:cubicBezTo>
                  <a:pt x="1670865" y="361898"/>
                  <a:pt x="1671055" y="361593"/>
                  <a:pt x="1671360" y="361288"/>
                </a:cubicBezTo>
                <a:cubicBezTo>
                  <a:pt x="1671360" y="360983"/>
                  <a:pt x="1671398" y="360717"/>
                  <a:pt x="1671474" y="360488"/>
                </a:cubicBezTo>
                <a:cubicBezTo>
                  <a:pt x="1671550" y="360259"/>
                  <a:pt x="1671360" y="360069"/>
                  <a:pt x="1670903" y="359917"/>
                </a:cubicBezTo>
                <a:close/>
                <a:moveTo>
                  <a:pt x="1483908" y="359917"/>
                </a:moveTo>
                <a:cubicBezTo>
                  <a:pt x="1483603" y="360069"/>
                  <a:pt x="1483070" y="360145"/>
                  <a:pt x="1482308" y="360145"/>
                </a:cubicBezTo>
                <a:cubicBezTo>
                  <a:pt x="1482308" y="360602"/>
                  <a:pt x="1482384" y="360907"/>
                  <a:pt x="1482536" y="361060"/>
                </a:cubicBezTo>
                <a:cubicBezTo>
                  <a:pt x="1483146" y="360755"/>
                  <a:pt x="1483679" y="360526"/>
                  <a:pt x="1484136" y="360374"/>
                </a:cubicBezTo>
                <a:cubicBezTo>
                  <a:pt x="1483984" y="360221"/>
                  <a:pt x="1483908" y="360069"/>
                  <a:pt x="1483908" y="359917"/>
                </a:cubicBezTo>
                <a:close/>
                <a:moveTo>
                  <a:pt x="1446113" y="359917"/>
                </a:moveTo>
                <a:cubicBezTo>
                  <a:pt x="1445808" y="360221"/>
                  <a:pt x="1445656" y="360374"/>
                  <a:pt x="1445656" y="360374"/>
                </a:cubicBezTo>
                <a:cubicBezTo>
                  <a:pt x="1445503" y="360526"/>
                  <a:pt x="1445579" y="360679"/>
                  <a:pt x="1445884" y="360831"/>
                </a:cubicBezTo>
                <a:cubicBezTo>
                  <a:pt x="1446037" y="360831"/>
                  <a:pt x="1446113" y="360755"/>
                  <a:pt x="1446113" y="360602"/>
                </a:cubicBezTo>
                <a:cubicBezTo>
                  <a:pt x="1446113" y="360602"/>
                  <a:pt x="1446113" y="360374"/>
                  <a:pt x="1446113" y="359917"/>
                </a:cubicBezTo>
                <a:close/>
                <a:moveTo>
                  <a:pt x="693333" y="359917"/>
                </a:moveTo>
                <a:cubicBezTo>
                  <a:pt x="693028" y="360069"/>
                  <a:pt x="692495" y="360145"/>
                  <a:pt x="691733" y="360145"/>
                </a:cubicBezTo>
                <a:cubicBezTo>
                  <a:pt x="691733" y="360602"/>
                  <a:pt x="691809" y="360907"/>
                  <a:pt x="691961" y="361060"/>
                </a:cubicBezTo>
                <a:cubicBezTo>
                  <a:pt x="692571" y="360755"/>
                  <a:pt x="693104" y="360526"/>
                  <a:pt x="693562" y="360374"/>
                </a:cubicBezTo>
                <a:cubicBezTo>
                  <a:pt x="693409" y="360221"/>
                  <a:pt x="693333" y="360069"/>
                  <a:pt x="693333" y="359917"/>
                </a:cubicBezTo>
                <a:close/>
                <a:moveTo>
                  <a:pt x="298998" y="359917"/>
                </a:moveTo>
                <a:lnTo>
                  <a:pt x="297855" y="361060"/>
                </a:lnTo>
                <a:cubicBezTo>
                  <a:pt x="298007" y="361212"/>
                  <a:pt x="298083" y="361364"/>
                  <a:pt x="298083" y="361517"/>
                </a:cubicBezTo>
                <a:cubicBezTo>
                  <a:pt x="298388" y="361212"/>
                  <a:pt x="298579" y="360983"/>
                  <a:pt x="298655" y="360831"/>
                </a:cubicBezTo>
                <a:cubicBezTo>
                  <a:pt x="298731" y="360679"/>
                  <a:pt x="298922" y="360450"/>
                  <a:pt x="299227" y="360145"/>
                </a:cubicBezTo>
                <a:cubicBezTo>
                  <a:pt x="299074" y="360145"/>
                  <a:pt x="298998" y="360069"/>
                  <a:pt x="298998" y="359917"/>
                </a:cubicBezTo>
                <a:close/>
                <a:moveTo>
                  <a:pt x="99278" y="359917"/>
                </a:moveTo>
                <a:cubicBezTo>
                  <a:pt x="98516" y="361136"/>
                  <a:pt x="98097" y="361860"/>
                  <a:pt x="98020" y="362088"/>
                </a:cubicBezTo>
                <a:cubicBezTo>
                  <a:pt x="97944" y="362317"/>
                  <a:pt x="98135" y="362660"/>
                  <a:pt x="98592" y="363117"/>
                </a:cubicBezTo>
                <a:cubicBezTo>
                  <a:pt x="98897" y="362812"/>
                  <a:pt x="99087" y="362507"/>
                  <a:pt x="99163" y="362203"/>
                </a:cubicBezTo>
                <a:cubicBezTo>
                  <a:pt x="99240" y="361898"/>
                  <a:pt x="99430" y="361593"/>
                  <a:pt x="99735" y="361288"/>
                </a:cubicBezTo>
                <a:cubicBezTo>
                  <a:pt x="99735" y="360983"/>
                  <a:pt x="99773" y="360717"/>
                  <a:pt x="99849" y="360488"/>
                </a:cubicBezTo>
                <a:cubicBezTo>
                  <a:pt x="99925" y="360259"/>
                  <a:pt x="99735" y="360069"/>
                  <a:pt x="99278" y="359917"/>
                </a:cubicBezTo>
                <a:close/>
                <a:moveTo>
                  <a:pt x="1544944" y="359802"/>
                </a:moveTo>
                <a:cubicBezTo>
                  <a:pt x="1544792" y="359726"/>
                  <a:pt x="1544335" y="359840"/>
                  <a:pt x="1543573" y="360145"/>
                </a:cubicBezTo>
                <a:cubicBezTo>
                  <a:pt x="1543877" y="360298"/>
                  <a:pt x="1544068" y="360450"/>
                  <a:pt x="1544144" y="360602"/>
                </a:cubicBezTo>
                <a:cubicBezTo>
                  <a:pt x="1544220" y="360755"/>
                  <a:pt x="1544411" y="360907"/>
                  <a:pt x="1544715" y="361060"/>
                </a:cubicBezTo>
                <a:cubicBezTo>
                  <a:pt x="1545020" y="360298"/>
                  <a:pt x="1545097" y="359878"/>
                  <a:pt x="1544944" y="359802"/>
                </a:cubicBezTo>
                <a:close/>
                <a:moveTo>
                  <a:pt x="754369" y="359802"/>
                </a:moveTo>
                <a:cubicBezTo>
                  <a:pt x="754217" y="359726"/>
                  <a:pt x="753760" y="359840"/>
                  <a:pt x="752998" y="360145"/>
                </a:cubicBezTo>
                <a:cubicBezTo>
                  <a:pt x="753302" y="360298"/>
                  <a:pt x="753493" y="360450"/>
                  <a:pt x="753569" y="360602"/>
                </a:cubicBezTo>
                <a:cubicBezTo>
                  <a:pt x="753645" y="360755"/>
                  <a:pt x="753836" y="360907"/>
                  <a:pt x="754141" y="361060"/>
                </a:cubicBezTo>
                <a:cubicBezTo>
                  <a:pt x="754445" y="360298"/>
                  <a:pt x="754521" y="359878"/>
                  <a:pt x="754369" y="359802"/>
                </a:cubicBezTo>
                <a:close/>
                <a:moveTo>
                  <a:pt x="1952081" y="359688"/>
                </a:moveTo>
                <a:lnTo>
                  <a:pt x="1952081" y="360374"/>
                </a:lnTo>
                <a:lnTo>
                  <a:pt x="1952538" y="360374"/>
                </a:lnTo>
                <a:cubicBezTo>
                  <a:pt x="1952538" y="360221"/>
                  <a:pt x="1952500" y="360107"/>
                  <a:pt x="1952424" y="360031"/>
                </a:cubicBezTo>
                <a:cubicBezTo>
                  <a:pt x="1952348" y="359955"/>
                  <a:pt x="1952309" y="359840"/>
                  <a:pt x="1952309" y="359688"/>
                </a:cubicBezTo>
                <a:close/>
                <a:moveTo>
                  <a:pt x="1495338" y="359688"/>
                </a:moveTo>
                <a:cubicBezTo>
                  <a:pt x="1494728" y="359993"/>
                  <a:pt x="1494423" y="360145"/>
                  <a:pt x="1494423" y="360145"/>
                </a:cubicBezTo>
                <a:cubicBezTo>
                  <a:pt x="1494423" y="360298"/>
                  <a:pt x="1494347" y="360450"/>
                  <a:pt x="1494195" y="360602"/>
                </a:cubicBezTo>
                <a:cubicBezTo>
                  <a:pt x="1494652" y="360450"/>
                  <a:pt x="1495033" y="360374"/>
                  <a:pt x="1495338" y="360374"/>
                </a:cubicBezTo>
                <a:close/>
                <a:moveTo>
                  <a:pt x="1390106" y="359688"/>
                </a:moveTo>
                <a:lnTo>
                  <a:pt x="1390106" y="360374"/>
                </a:lnTo>
                <a:lnTo>
                  <a:pt x="1390563" y="360374"/>
                </a:lnTo>
                <a:cubicBezTo>
                  <a:pt x="1390563" y="360221"/>
                  <a:pt x="1390525" y="360107"/>
                  <a:pt x="1390449" y="360031"/>
                </a:cubicBezTo>
                <a:cubicBezTo>
                  <a:pt x="1390372" y="359955"/>
                  <a:pt x="1390334" y="359840"/>
                  <a:pt x="1390334" y="359688"/>
                </a:cubicBezTo>
                <a:close/>
                <a:moveTo>
                  <a:pt x="1135598" y="359688"/>
                </a:moveTo>
                <a:cubicBezTo>
                  <a:pt x="1135293" y="360602"/>
                  <a:pt x="1135331" y="361212"/>
                  <a:pt x="1135712" y="361517"/>
                </a:cubicBezTo>
                <a:cubicBezTo>
                  <a:pt x="1136093" y="361822"/>
                  <a:pt x="1136969" y="361974"/>
                  <a:pt x="1138341" y="361974"/>
                </a:cubicBezTo>
                <a:cubicBezTo>
                  <a:pt x="1138036" y="361517"/>
                  <a:pt x="1137693" y="361060"/>
                  <a:pt x="1137312" y="360602"/>
                </a:cubicBezTo>
                <a:cubicBezTo>
                  <a:pt x="1136931" y="360145"/>
                  <a:pt x="1136360" y="359840"/>
                  <a:pt x="1135598" y="359688"/>
                </a:cubicBezTo>
                <a:close/>
                <a:moveTo>
                  <a:pt x="1023355" y="359688"/>
                </a:moveTo>
                <a:cubicBezTo>
                  <a:pt x="1023355" y="359840"/>
                  <a:pt x="1023317" y="359917"/>
                  <a:pt x="1023241" y="359917"/>
                </a:cubicBezTo>
                <a:cubicBezTo>
                  <a:pt x="1023165" y="359917"/>
                  <a:pt x="1023126" y="359993"/>
                  <a:pt x="1023126" y="360145"/>
                </a:cubicBezTo>
                <a:cubicBezTo>
                  <a:pt x="1023584" y="360602"/>
                  <a:pt x="1023812" y="360755"/>
                  <a:pt x="1023812" y="360602"/>
                </a:cubicBezTo>
                <a:lnTo>
                  <a:pt x="1024269" y="360145"/>
                </a:lnTo>
                <a:cubicBezTo>
                  <a:pt x="1024117" y="359993"/>
                  <a:pt x="1023965" y="359917"/>
                  <a:pt x="1023812" y="359917"/>
                </a:cubicBezTo>
                <a:cubicBezTo>
                  <a:pt x="1023660" y="359917"/>
                  <a:pt x="1023507" y="359840"/>
                  <a:pt x="1023355" y="359688"/>
                </a:cubicBezTo>
                <a:close/>
                <a:moveTo>
                  <a:pt x="994551" y="359688"/>
                </a:moveTo>
                <a:lnTo>
                  <a:pt x="994551" y="360374"/>
                </a:lnTo>
                <a:lnTo>
                  <a:pt x="994780" y="360374"/>
                </a:lnTo>
                <a:lnTo>
                  <a:pt x="994780" y="359688"/>
                </a:lnTo>
                <a:close/>
                <a:moveTo>
                  <a:pt x="917742" y="359688"/>
                </a:moveTo>
                <a:lnTo>
                  <a:pt x="917742" y="359917"/>
                </a:lnTo>
                <a:cubicBezTo>
                  <a:pt x="917894" y="359917"/>
                  <a:pt x="917970" y="359840"/>
                  <a:pt x="917970" y="359688"/>
                </a:cubicBezTo>
                <a:close/>
                <a:moveTo>
                  <a:pt x="704763" y="359688"/>
                </a:moveTo>
                <a:cubicBezTo>
                  <a:pt x="704153" y="359993"/>
                  <a:pt x="703849" y="360145"/>
                  <a:pt x="703849" y="360145"/>
                </a:cubicBezTo>
                <a:cubicBezTo>
                  <a:pt x="703849" y="360298"/>
                  <a:pt x="703772" y="360450"/>
                  <a:pt x="703620" y="360602"/>
                </a:cubicBezTo>
                <a:cubicBezTo>
                  <a:pt x="704077" y="360450"/>
                  <a:pt x="704458" y="360374"/>
                  <a:pt x="704763" y="360374"/>
                </a:cubicBezTo>
                <a:close/>
                <a:moveTo>
                  <a:pt x="456656" y="359688"/>
                </a:moveTo>
                <a:lnTo>
                  <a:pt x="456656" y="360374"/>
                </a:lnTo>
                <a:lnTo>
                  <a:pt x="457113" y="360374"/>
                </a:lnTo>
                <a:cubicBezTo>
                  <a:pt x="457113" y="360221"/>
                  <a:pt x="457075" y="360107"/>
                  <a:pt x="456999" y="360031"/>
                </a:cubicBezTo>
                <a:cubicBezTo>
                  <a:pt x="456922" y="359955"/>
                  <a:pt x="456884" y="359840"/>
                  <a:pt x="456884" y="359688"/>
                </a:cubicBezTo>
                <a:close/>
                <a:moveTo>
                  <a:pt x="172963" y="359688"/>
                </a:moveTo>
                <a:cubicBezTo>
                  <a:pt x="172963" y="359840"/>
                  <a:pt x="173039" y="359917"/>
                  <a:pt x="173192" y="359917"/>
                </a:cubicBezTo>
                <a:lnTo>
                  <a:pt x="173192" y="359688"/>
                </a:lnTo>
                <a:close/>
                <a:moveTo>
                  <a:pt x="169991" y="359688"/>
                </a:moveTo>
                <a:lnTo>
                  <a:pt x="169991" y="360145"/>
                </a:lnTo>
                <a:cubicBezTo>
                  <a:pt x="170144" y="360298"/>
                  <a:pt x="170372" y="360374"/>
                  <a:pt x="170677" y="360374"/>
                </a:cubicBezTo>
                <a:cubicBezTo>
                  <a:pt x="170677" y="360221"/>
                  <a:pt x="170753" y="360069"/>
                  <a:pt x="170906" y="359917"/>
                </a:cubicBezTo>
                <a:cubicBezTo>
                  <a:pt x="170601" y="359917"/>
                  <a:pt x="170296" y="359840"/>
                  <a:pt x="169991" y="359688"/>
                </a:cubicBezTo>
                <a:close/>
                <a:moveTo>
                  <a:pt x="141188" y="359688"/>
                </a:moveTo>
                <a:cubicBezTo>
                  <a:pt x="141188" y="359536"/>
                  <a:pt x="140883" y="359612"/>
                  <a:pt x="140273" y="359917"/>
                </a:cubicBezTo>
                <a:cubicBezTo>
                  <a:pt x="140426" y="360221"/>
                  <a:pt x="140578" y="360450"/>
                  <a:pt x="140731" y="360602"/>
                </a:cubicBezTo>
                <a:cubicBezTo>
                  <a:pt x="140883" y="360755"/>
                  <a:pt x="141112" y="360983"/>
                  <a:pt x="141416" y="361288"/>
                </a:cubicBezTo>
                <a:cubicBezTo>
                  <a:pt x="141721" y="360983"/>
                  <a:pt x="141874" y="360831"/>
                  <a:pt x="141874" y="360831"/>
                </a:cubicBezTo>
                <a:cubicBezTo>
                  <a:pt x="141874" y="360374"/>
                  <a:pt x="141645" y="359993"/>
                  <a:pt x="141188" y="359688"/>
                </a:cubicBezTo>
                <a:close/>
                <a:moveTo>
                  <a:pt x="1115445" y="359507"/>
                </a:moveTo>
                <a:lnTo>
                  <a:pt x="1115138" y="359917"/>
                </a:lnTo>
                <a:lnTo>
                  <a:pt x="1114567" y="360602"/>
                </a:lnTo>
                <a:lnTo>
                  <a:pt x="1114795" y="360374"/>
                </a:lnTo>
                <a:lnTo>
                  <a:pt x="1116852" y="360374"/>
                </a:lnTo>
                <a:cubicBezTo>
                  <a:pt x="1116852" y="360221"/>
                  <a:pt x="1117005" y="360069"/>
                  <a:pt x="1117310" y="359917"/>
                </a:cubicBezTo>
                <a:cubicBezTo>
                  <a:pt x="1116852" y="359764"/>
                  <a:pt x="1116471" y="359688"/>
                  <a:pt x="1116167" y="359688"/>
                </a:cubicBezTo>
                <a:close/>
                <a:moveTo>
                  <a:pt x="1944537" y="359459"/>
                </a:moveTo>
                <a:cubicBezTo>
                  <a:pt x="1944537" y="359917"/>
                  <a:pt x="1944308" y="360221"/>
                  <a:pt x="1943851" y="360374"/>
                </a:cubicBezTo>
                <a:cubicBezTo>
                  <a:pt x="1944156" y="360374"/>
                  <a:pt x="1944308" y="360450"/>
                  <a:pt x="1944308" y="360602"/>
                </a:cubicBezTo>
                <a:cubicBezTo>
                  <a:pt x="1944613" y="360298"/>
                  <a:pt x="1944765" y="360107"/>
                  <a:pt x="1944765" y="360031"/>
                </a:cubicBezTo>
                <a:cubicBezTo>
                  <a:pt x="1944765" y="359955"/>
                  <a:pt x="1944842" y="359840"/>
                  <a:pt x="1944994" y="359688"/>
                </a:cubicBezTo>
                <a:cubicBezTo>
                  <a:pt x="1944842" y="359688"/>
                  <a:pt x="1944689" y="359612"/>
                  <a:pt x="1944537" y="359459"/>
                </a:cubicBezTo>
                <a:close/>
                <a:moveTo>
                  <a:pt x="1875271" y="359459"/>
                </a:moveTo>
                <a:cubicBezTo>
                  <a:pt x="1874966" y="359612"/>
                  <a:pt x="1874433" y="359688"/>
                  <a:pt x="1873671" y="359688"/>
                </a:cubicBezTo>
                <a:cubicBezTo>
                  <a:pt x="1873976" y="359993"/>
                  <a:pt x="1874166" y="360259"/>
                  <a:pt x="1874242" y="360488"/>
                </a:cubicBezTo>
                <a:cubicBezTo>
                  <a:pt x="1874319" y="360717"/>
                  <a:pt x="1874509" y="360907"/>
                  <a:pt x="1874814" y="361060"/>
                </a:cubicBezTo>
                <a:cubicBezTo>
                  <a:pt x="1874814" y="361060"/>
                  <a:pt x="1875119" y="361060"/>
                  <a:pt x="1875728" y="361060"/>
                </a:cubicBezTo>
                <a:cubicBezTo>
                  <a:pt x="1875728" y="360602"/>
                  <a:pt x="1875576" y="360069"/>
                  <a:pt x="1875271" y="359459"/>
                </a:cubicBezTo>
                <a:close/>
                <a:moveTo>
                  <a:pt x="1871842" y="359459"/>
                </a:moveTo>
                <a:cubicBezTo>
                  <a:pt x="1871537" y="359612"/>
                  <a:pt x="1871232" y="359840"/>
                  <a:pt x="1870928" y="360145"/>
                </a:cubicBezTo>
                <a:lnTo>
                  <a:pt x="1871156" y="360374"/>
                </a:lnTo>
                <a:cubicBezTo>
                  <a:pt x="1871461" y="360069"/>
                  <a:pt x="1871690" y="359917"/>
                  <a:pt x="1871842" y="359917"/>
                </a:cubicBezTo>
                <a:close/>
                <a:moveTo>
                  <a:pt x="1845324" y="359459"/>
                </a:moveTo>
                <a:cubicBezTo>
                  <a:pt x="1845324" y="359612"/>
                  <a:pt x="1845248" y="359688"/>
                  <a:pt x="1845096" y="359688"/>
                </a:cubicBezTo>
                <a:cubicBezTo>
                  <a:pt x="1845248" y="359688"/>
                  <a:pt x="1845401" y="359764"/>
                  <a:pt x="1845553" y="359917"/>
                </a:cubicBezTo>
                <a:lnTo>
                  <a:pt x="1845553" y="359688"/>
                </a:lnTo>
                <a:close/>
                <a:moveTo>
                  <a:pt x="1839838" y="359459"/>
                </a:moveTo>
                <a:cubicBezTo>
                  <a:pt x="1839381" y="359612"/>
                  <a:pt x="1838695" y="359688"/>
                  <a:pt x="1837781" y="359688"/>
                </a:cubicBezTo>
                <a:cubicBezTo>
                  <a:pt x="1838238" y="359993"/>
                  <a:pt x="1838581" y="360221"/>
                  <a:pt x="1838809" y="360374"/>
                </a:cubicBezTo>
                <a:cubicBezTo>
                  <a:pt x="1839038" y="360526"/>
                  <a:pt x="1839305" y="360755"/>
                  <a:pt x="1839610" y="361060"/>
                </a:cubicBezTo>
                <a:cubicBezTo>
                  <a:pt x="1839762" y="360602"/>
                  <a:pt x="1839838" y="360069"/>
                  <a:pt x="1839838" y="359459"/>
                </a:cubicBezTo>
                <a:close/>
                <a:moveTo>
                  <a:pt x="1596836" y="359459"/>
                </a:moveTo>
                <a:cubicBezTo>
                  <a:pt x="1596531" y="359764"/>
                  <a:pt x="1596303" y="360069"/>
                  <a:pt x="1596151" y="360374"/>
                </a:cubicBezTo>
                <a:cubicBezTo>
                  <a:pt x="1596303" y="360374"/>
                  <a:pt x="1596379" y="360450"/>
                  <a:pt x="1596379" y="360602"/>
                </a:cubicBezTo>
                <a:cubicBezTo>
                  <a:pt x="1596684" y="360450"/>
                  <a:pt x="1596874" y="360298"/>
                  <a:pt x="1596951" y="360145"/>
                </a:cubicBezTo>
                <a:cubicBezTo>
                  <a:pt x="1597027" y="359993"/>
                  <a:pt x="1597141" y="359840"/>
                  <a:pt x="1597294" y="359688"/>
                </a:cubicBezTo>
                <a:cubicBezTo>
                  <a:pt x="1597141" y="359688"/>
                  <a:pt x="1596989" y="359612"/>
                  <a:pt x="1596836" y="359459"/>
                </a:cubicBezTo>
                <a:close/>
                <a:moveTo>
                  <a:pt x="1556374" y="359459"/>
                </a:moveTo>
                <a:cubicBezTo>
                  <a:pt x="1556984" y="359764"/>
                  <a:pt x="1557365" y="359993"/>
                  <a:pt x="1557517" y="360145"/>
                </a:cubicBezTo>
                <a:lnTo>
                  <a:pt x="1557517" y="359688"/>
                </a:lnTo>
                <a:cubicBezTo>
                  <a:pt x="1557212" y="359688"/>
                  <a:pt x="1556831" y="359612"/>
                  <a:pt x="1556374" y="359459"/>
                </a:cubicBezTo>
                <a:close/>
                <a:moveTo>
                  <a:pt x="1547916" y="359459"/>
                </a:moveTo>
                <a:cubicBezTo>
                  <a:pt x="1547611" y="359764"/>
                  <a:pt x="1547154" y="360069"/>
                  <a:pt x="1546544" y="360374"/>
                </a:cubicBezTo>
                <a:cubicBezTo>
                  <a:pt x="1547459" y="360374"/>
                  <a:pt x="1547992" y="360336"/>
                  <a:pt x="1548144" y="360259"/>
                </a:cubicBezTo>
                <a:cubicBezTo>
                  <a:pt x="1548297" y="360183"/>
                  <a:pt x="1548221" y="359917"/>
                  <a:pt x="1547916" y="359459"/>
                </a:cubicBezTo>
                <a:close/>
                <a:moveTo>
                  <a:pt x="1440855" y="359459"/>
                </a:moveTo>
                <a:cubicBezTo>
                  <a:pt x="1439636" y="359459"/>
                  <a:pt x="1438721" y="359536"/>
                  <a:pt x="1438112" y="359688"/>
                </a:cubicBezTo>
                <a:lnTo>
                  <a:pt x="1438112" y="360602"/>
                </a:lnTo>
                <a:cubicBezTo>
                  <a:pt x="1437959" y="360602"/>
                  <a:pt x="1437883" y="360602"/>
                  <a:pt x="1437883" y="360602"/>
                </a:cubicBezTo>
                <a:cubicBezTo>
                  <a:pt x="1439102" y="360907"/>
                  <a:pt x="1440093" y="361212"/>
                  <a:pt x="1440855" y="361517"/>
                </a:cubicBezTo>
                <a:close/>
                <a:moveTo>
                  <a:pt x="1382562" y="359459"/>
                </a:moveTo>
                <a:cubicBezTo>
                  <a:pt x="1382562" y="359917"/>
                  <a:pt x="1382333" y="360221"/>
                  <a:pt x="1381876" y="360374"/>
                </a:cubicBezTo>
                <a:cubicBezTo>
                  <a:pt x="1382181" y="360374"/>
                  <a:pt x="1382333" y="360450"/>
                  <a:pt x="1382333" y="360602"/>
                </a:cubicBezTo>
                <a:cubicBezTo>
                  <a:pt x="1382638" y="360298"/>
                  <a:pt x="1382790" y="360107"/>
                  <a:pt x="1382790" y="360031"/>
                </a:cubicBezTo>
                <a:cubicBezTo>
                  <a:pt x="1382790" y="359955"/>
                  <a:pt x="1382867" y="359840"/>
                  <a:pt x="1383019" y="359688"/>
                </a:cubicBezTo>
                <a:cubicBezTo>
                  <a:pt x="1382867" y="359688"/>
                  <a:pt x="1382714" y="359612"/>
                  <a:pt x="1382562" y="359459"/>
                </a:cubicBezTo>
                <a:close/>
                <a:moveTo>
                  <a:pt x="1313296" y="359459"/>
                </a:moveTo>
                <a:cubicBezTo>
                  <a:pt x="1312991" y="359612"/>
                  <a:pt x="1312458" y="359688"/>
                  <a:pt x="1311696" y="359688"/>
                </a:cubicBezTo>
                <a:cubicBezTo>
                  <a:pt x="1312001" y="359993"/>
                  <a:pt x="1312191" y="360259"/>
                  <a:pt x="1312267" y="360488"/>
                </a:cubicBezTo>
                <a:cubicBezTo>
                  <a:pt x="1312344" y="360717"/>
                  <a:pt x="1312534" y="360907"/>
                  <a:pt x="1312839" y="361060"/>
                </a:cubicBezTo>
                <a:cubicBezTo>
                  <a:pt x="1312839" y="361060"/>
                  <a:pt x="1313144" y="361060"/>
                  <a:pt x="1313753" y="361060"/>
                </a:cubicBezTo>
                <a:cubicBezTo>
                  <a:pt x="1313753" y="360602"/>
                  <a:pt x="1313601" y="360069"/>
                  <a:pt x="1313296" y="359459"/>
                </a:cubicBezTo>
                <a:close/>
                <a:moveTo>
                  <a:pt x="1309867" y="359459"/>
                </a:moveTo>
                <a:cubicBezTo>
                  <a:pt x="1309562" y="359612"/>
                  <a:pt x="1309257" y="359840"/>
                  <a:pt x="1308953" y="360145"/>
                </a:cubicBezTo>
                <a:lnTo>
                  <a:pt x="1309181" y="360374"/>
                </a:lnTo>
                <a:cubicBezTo>
                  <a:pt x="1309486" y="360069"/>
                  <a:pt x="1309715" y="359917"/>
                  <a:pt x="1309867" y="359917"/>
                </a:cubicBezTo>
                <a:close/>
                <a:moveTo>
                  <a:pt x="1283349" y="359459"/>
                </a:moveTo>
                <a:cubicBezTo>
                  <a:pt x="1283349" y="359612"/>
                  <a:pt x="1283273" y="359688"/>
                  <a:pt x="1283121" y="359688"/>
                </a:cubicBezTo>
                <a:cubicBezTo>
                  <a:pt x="1283273" y="359688"/>
                  <a:pt x="1283426" y="359764"/>
                  <a:pt x="1283578" y="359917"/>
                </a:cubicBezTo>
                <a:lnTo>
                  <a:pt x="1283578" y="359688"/>
                </a:lnTo>
                <a:close/>
                <a:moveTo>
                  <a:pt x="1277863" y="359459"/>
                </a:moveTo>
                <a:cubicBezTo>
                  <a:pt x="1277406" y="359612"/>
                  <a:pt x="1276720" y="359688"/>
                  <a:pt x="1275806" y="359688"/>
                </a:cubicBezTo>
                <a:cubicBezTo>
                  <a:pt x="1276263" y="359993"/>
                  <a:pt x="1276606" y="360221"/>
                  <a:pt x="1276834" y="360374"/>
                </a:cubicBezTo>
                <a:cubicBezTo>
                  <a:pt x="1277063" y="360526"/>
                  <a:pt x="1277330" y="360755"/>
                  <a:pt x="1277635" y="361060"/>
                </a:cubicBezTo>
                <a:cubicBezTo>
                  <a:pt x="1277787" y="360602"/>
                  <a:pt x="1277863" y="360069"/>
                  <a:pt x="1277863" y="359459"/>
                </a:cubicBezTo>
                <a:close/>
                <a:moveTo>
                  <a:pt x="1118910" y="359459"/>
                </a:moveTo>
                <a:cubicBezTo>
                  <a:pt x="1119215" y="360069"/>
                  <a:pt x="1119519" y="360526"/>
                  <a:pt x="1119824" y="360831"/>
                </a:cubicBezTo>
                <a:cubicBezTo>
                  <a:pt x="1120129" y="361136"/>
                  <a:pt x="1120662" y="361136"/>
                  <a:pt x="1121425" y="360831"/>
                </a:cubicBezTo>
                <a:cubicBezTo>
                  <a:pt x="1121120" y="360221"/>
                  <a:pt x="1120777" y="359917"/>
                  <a:pt x="1120396" y="359917"/>
                </a:cubicBezTo>
                <a:cubicBezTo>
                  <a:pt x="1120015" y="359917"/>
                  <a:pt x="1119519" y="359764"/>
                  <a:pt x="1118910" y="359459"/>
                </a:cubicBezTo>
                <a:close/>
                <a:moveTo>
                  <a:pt x="1111595" y="359459"/>
                </a:moveTo>
                <a:cubicBezTo>
                  <a:pt x="1111290" y="359459"/>
                  <a:pt x="1111061" y="359536"/>
                  <a:pt x="1110909" y="359688"/>
                </a:cubicBezTo>
                <a:lnTo>
                  <a:pt x="1110909" y="359917"/>
                </a:lnTo>
                <a:cubicBezTo>
                  <a:pt x="1111214" y="359917"/>
                  <a:pt x="1111442" y="359840"/>
                  <a:pt x="1111595" y="359688"/>
                </a:cubicBezTo>
                <a:close/>
                <a:moveTo>
                  <a:pt x="998895" y="359459"/>
                </a:moveTo>
                <a:cubicBezTo>
                  <a:pt x="998742" y="359917"/>
                  <a:pt x="998438" y="360221"/>
                  <a:pt x="997980" y="360374"/>
                </a:cubicBezTo>
                <a:cubicBezTo>
                  <a:pt x="997523" y="360221"/>
                  <a:pt x="996990" y="360374"/>
                  <a:pt x="996380" y="360831"/>
                </a:cubicBezTo>
                <a:cubicBezTo>
                  <a:pt x="996838" y="360983"/>
                  <a:pt x="997295" y="361174"/>
                  <a:pt x="997752" y="361402"/>
                </a:cubicBezTo>
                <a:cubicBezTo>
                  <a:pt x="998209" y="361631"/>
                  <a:pt x="998742" y="361517"/>
                  <a:pt x="999352" y="361060"/>
                </a:cubicBezTo>
                <a:cubicBezTo>
                  <a:pt x="999352" y="361364"/>
                  <a:pt x="999352" y="361707"/>
                  <a:pt x="999352" y="362088"/>
                </a:cubicBezTo>
                <a:cubicBezTo>
                  <a:pt x="999352" y="362469"/>
                  <a:pt x="999657" y="362660"/>
                  <a:pt x="1000267" y="362660"/>
                </a:cubicBezTo>
                <a:cubicBezTo>
                  <a:pt x="1001181" y="362050"/>
                  <a:pt x="1001181" y="361364"/>
                  <a:pt x="1000267" y="360602"/>
                </a:cubicBezTo>
                <a:cubicBezTo>
                  <a:pt x="999962" y="360907"/>
                  <a:pt x="999657" y="361060"/>
                  <a:pt x="999352" y="361060"/>
                </a:cubicBezTo>
                <a:cubicBezTo>
                  <a:pt x="999200" y="360755"/>
                  <a:pt x="999123" y="360488"/>
                  <a:pt x="999123" y="360259"/>
                </a:cubicBezTo>
                <a:cubicBezTo>
                  <a:pt x="999123" y="360031"/>
                  <a:pt x="999047" y="359764"/>
                  <a:pt x="998895" y="359459"/>
                </a:cubicBezTo>
                <a:close/>
                <a:moveTo>
                  <a:pt x="914541" y="359459"/>
                </a:moveTo>
                <a:lnTo>
                  <a:pt x="914313" y="359688"/>
                </a:lnTo>
                <a:lnTo>
                  <a:pt x="914541" y="359917"/>
                </a:lnTo>
                <a:cubicBezTo>
                  <a:pt x="914541" y="359764"/>
                  <a:pt x="914618" y="359688"/>
                  <a:pt x="914770" y="359688"/>
                </a:cubicBezTo>
                <a:cubicBezTo>
                  <a:pt x="914618" y="359536"/>
                  <a:pt x="914541" y="359459"/>
                  <a:pt x="914541" y="359459"/>
                </a:cubicBezTo>
                <a:close/>
                <a:moveTo>
                  <a:pt x="765799" y="359459"/>
                </a:moveTo>
                <a:cubicBezTo>
                  <a:pt x="766409" y="359764"/>
                  <a:pt x="766790" y="359993"/>
                  <a:pt x="766942" y="360145"/>
                </a:cubicBezTo>
                <a:lnTo>
                  <a:pt x="766942" y="359688"/>
                </a:lnTo>
                <a:cubicBezTo>
                  <a:pt x="766637" y="359688"/>
                  <a:pt x="766256" y="359612"/>
                  <a:pt x="765799" y="359459"/>
                </a:cubicBezTo>
                <a:close/>
                <a:moveTo>
                  <a:pt x="757341" y="359459"/>
                </a:moveTo>
                <a:cubicBezTo>
                  <a:pt x="757036" y="359764"/>
                  <a:pt x="756579" y="360069"/>
                  <a:pt x="755969" y="360374"/>
                </a:cubicBezTo>
                <a:cubicBezTo>
                  <a:pt x="756884" y="360374"/>
                  <a:pt x="757417" y="360336"/>
                  <a:pt x="757570" y="360259"/>
                </a:cubicBezTo>
                <a:cubicBezTo>
                  <a:pt x="757722" y="360183"/>
                  <a:pt x="757646" y="359917"/>
                  <a:pt x="757341" y="359459"/>
                </a:cubicBezTo>
                <a:close/>
                <a:moveTo>
                  <a:pt x="449112" y="359459"/>
                </a:moveTo>
                <a:cubicBezTo>
                  <a:pt x="449112" y="359917"/>
                  <a:pt x="448883" y="360221"/>
                  <a:pt x="448426" y="360374"/>
                </a:cubicBezTo>
                <a:cubicBezTo>
                  <a:pt x="448731" y="360374"/>
                  <a:pt x="448883" y="360450"/>
                  <a:pt x="448883" y="360602"/>
                </a:cubicBezTo>
                <a:cubicBezTo>
                  <a:pt x="449188" y="360298"/>
                  <a:pt x="449340" y="360107"/>
                  <a:pt x="449340" y="360031"/>
                </a:cubicBezTo>
                <a:cubicBezTo>
                  <a:pt x="449340" y="359955"/>
                  <a:pt x="449417" y="359840"/>
                  <a:pt x="449569" y="359688"/>
                </a:cubicBezTo>
                <a:cubicBezTo>
                  <a:pt x="449417" y="359688"/>
                  <a:pt x="449264" y="359612"/>
                  <a:pt x="449112" y="359459"/>
                </a:cubicBezTo>
                <a:close/>
                <a:moveTo>
                  <a:pt x="379846" y="359459"/>
                </a:moveTo>
                <a:cubicBezTo>
                  <a:pt x="379541" y="359612"/>
                  <a:pt x="379008" y="359688"/>
                  <a:pt x="378246" y="359688"/>
                </a:cubicBezTo>
                <a:cubicBezTo>
                  <a:pt x="378551" y="359993"/>
                  <a:pt x="378741" y="360259"/>
                  <a:pt x="378817" y="360488"/>
                </a:cubicBezTo>
                <a:cubicBezTo>
                  <a:pt x="378894" y="360717"/>
                  <a:pt x="379084" y="360907"/>
                  <a:pt x="379389" y="361060"/>
                </a:cubicBezTo>
                <a:cubicBezTo>
                  <a:pt x="379389" y="361060"/>
                  <a:pt x="379694" y="361060"/>
                  <a:pt x="380303" y="361060"/>
                </a:cubicBezTo>
                <a:cubicBezTo>
                  <a:pt x="380303" y="360602"/>
                  <a:pt x="380151" y="360069"/>
                  <a:pt x="379846" y="359459"/>
                </a:cubicBezTo>
                <a:close/>
                <a:moveTo>
                  <a:pt x="376417" y="359459"/>
                </a:moveTo>
                <a:cubicBezTo>
                  <a:pt x="376112" y="359612"/>
                  <a:pt x="375807" y="359840"/>
                  <a:pt x="375503" y="360145"/>
                </a:cubicBezTo>
                <a:lnTo>
                  <a:pt x="375731" y="360374"/>
                </a:lnTo>
                <a:cubicBezTo>
                  <a:pt x="376036" y="360069"/>
                  <a:pt x="376265" y="359917"/>
                  <a:pt x="376417" y="359917"/>
                </a:cubicBezTo>
                <a:close/>
                <a:moveTo>
                  <a:pt x="349900" y="359459"/>
                </a:moveTo>
                <a:cubicBezTo>
                  <a:pt x="349900" y="359612"/>
                  <a:pt x="349823" y="359688"/>
                  <a:pt x="349671" y="359688"/>
                </a:cubicBezTo>
                <a:cubicBezTo>
                  <a:pt x="349823" y="359688"/>
                  <a:pt x="349976" y="359764"/>
                  <a:pt x="350128" y="359917"/>
                </a:cubicBezTo>
                <a:lnTo>
                  <a:pt x="350128" y="359688"/>
                </a:lnTo>
                <a:close/>
                <a:moveTo>
                  <a:pt x="344413" y="359459"/>
                </a:moveTo>
                <a:cubicBezTo>
                  <a:pt x="343956" y="359612"/>
                  <a:pt x="343270" y="359688"/>
                  <a:pt x="342356" y="359688"/>
                </a:cubicBezTo>
                <a:cubicBezTo>
                  <a:pt x="342813" y="359993"/>
                  <a:pt x="343156" y="360221"/>
                  <a:pt x="343384" y="360374"/>
                </a:cubicBezTo>
                <a:cubicBezTo>
                  <a:pt x="343613" y="360526"/>
                  <a:pt x="343880" y="360755"/>
                  <a:pt x="344185" y="361060"/>
                </a:cubicBezTo>
                <a:cubicBezTo>
                  <a:pt x="344337" y="360602"/>
                  <a:pt x="344413" y="360069"/>
                  <a:pt x="344413" y="359459"/>
                </a:cubicBezTo>
                <a:close/>
                <a:moveTo>
                  <a:pt x="25211" y="359459"/>
                </a:moveTo>
                <a:cubicBezTo>
                  <a:pt x="24907" y="359764"/>
                  <a:pt x="24678" y="360069"/>
                  <a:pt x="24525" y="360374"/>
                </a:cubicBezTo>
                <a:cubicBezTo>
                  <a:pt x="24678" y="360374"/>
                  <a:pt x="24754" y="360450"/>
                  <a:pt x="24754" y="360602"/>
                </a:cubicBezTo>
                <a:cubicBezTo>
                  <a:pt x="25059" y="360450"/>
                  <a:pt x="25249" y="360298"/>
                  <a:pt x="25326" y="360145"/>
                </a:cubicBezTo>
                <a:cubicBezTo>
                  <a:pt x="25402" y="359993"/>
                  <a:pt x="25516" y="359840"/>
                  <a:pt x="25669" y="359688"/>
                </a:cubicBezTo>
                <a:cubicBezTo>
                  <a:pt x="25516" y="359688"/>
                  <a:pt x="25364" y="359612"/>
                  <a:pt x="25211" y="359459"/>
                </a:cubicBezTo>
                <a:close/>
                <a:moveTo>
                  <a:pt x="1843039" y="359231"/>
                </a:moveTo>
                <a:cubicBezTo>
                  <a:pt x="1842429" y="359536"/>
                  <a:pt x="1841896" y="359917"/>
                  <a:pt x="1841438" y="360374"/>
                </a:cubicBezTo>
                <a:cubicBezTo>
                  <a:pt x="1841438" y="360374"/>
                  <a:pt x="1841667" y="360602"/>
                  <a:pt x="1842124" y="361060"/>
                </a:cubicBezTo>
                <a:close/>
                <a:moveTo>
                  <a:pt x="1710298" y="359231"/>
                </a:moveTo>
                <a:lnTo>
                  <a:pt x="1709841" y="359459"/>
                </a:lnTo>
                <a:lnTo>
                  <a:pt x="1709841" y="359917"/>
                </a:lnTo>
                <a:cubicBezTo>
                  <a:pt x="1709993" y="359917"/>
                  <a:pt x="1710070" y="359878"/>
                  <a:pt x="1710070" y="359802"/>
                </a:cubicBezTo>
                <a:cubicBezTo>
                  <a:pt x="1710070" y="359726"/>
                  <a:pt x="1710146" y="359688"/>
                  <a:pt x="1710298" y="359688"/>
                </a:cubicBezTo>
                <a:cubicBezTo>
                  <a:pt x="1709993" y="359688"/>
                  <a:pt x="1709993" y="359536"/>
                  <a:pt x="1710298" y="359231"/>
                </a:cubicBezTo>
                <a:close/>
                <a:moveTo>
                  <a:pt x="1609867" y="359231"/>
                </a:moveTo>
                <a:cubicBezTo>
                  <a:pt x="1609867" y="359536"/>
                  <a:pt x="1609905" y="359840"/>
                  <a:pt x="1609981" y="360145"/>
                </a:cubicBezTo>
                <a:cubicBezTo>
                  <a:pt x="1610057" y="360450"/>
                  <a:pt x="1610171" y="360831"/>
                  <a:pt x="1610324" y="361288"/>
                </a:cubicBezTo>
                <a:cubicBezTo>
                  <a:pt x="1610629" y="360526"/>
                  <a:pt x="1610819" y="359993"/>
                  <a:pt x="1610895" y="359688"/>
                </a:cubicBezTo>
                <a:cubicBezTo>
                  <a:pt x="1610971" y="359383"/>
                  <a:pt x="1610629" y="359231"/>
                  <a:pt x="1609867" y="359231"/>
                </a:cubicBezTo>
                <a:close/>
                <a:moveTo>
                  <a:pt x="1550888" y="359231"/>
                </a:moveTo>
                <a:cubicBezTo>
                  <a:pt x="1550735" y="359383"/>
                  <a:pt x="1550659" y="359612"/>
                  <a:pt x="1550659" y="359917"/>
                </a:cubicBezTo>
                <a:lnTo>
                  <a:pt x="1550888" y="359917"/>
                </a:lnTo>
                <a:cubicBezTo>
                  <a:pt x="1550888" y="359612"/>
                  <a:pt x="1550964" y="359383"/>
                  <a:pt x="1551116" y="359231"/>
                </a:cubicBezTo>
                <a:close/>
                <a:moveTo>
                  <a:pt x="1487108" y="359231"/>
                </a:moveTo>
                <a:cubicBezTo>
                  <a:pt x="1486803" y="359536"/>
                  <a:pt x="1486575" y="359840"/>
                  <a:pt x="1486423" y="360145"/>
                </a:cubicBezTo>
                <a:cubicBezTo>
                  <a:pt x="1486270" y="360450"/>
                  <a:pt x="1486042" y="360755"/>
                  <a:pt x="1485737" y="361060"/>
                </a:cubicBezTo>
                <a:cubicBezTo>
                  <a:pt x="1486346" y="360907"/>
                  <a:pt x="1487261" y="360831"/>
                  <a:pt x="1488480" y="360831"/>
                </a:cubicBezTo>
                <a:cubicBezTo>
                  <a:pt x="1488175" y="360374"/>
                  <a:pt x="1487718" y="359840"/>
                  <a:pt x="1487108" y="359231"/>
                </a:cubicBezTo>
                <a:close/>
                <a:moveTo>
                  <a:pt x="1281064" y="359231"/>
                </a:moveTo>
                <a:cubicBezTo>
                  <a:pt x="1280454" y="359536"/>
                  <a:pt x="1279920" y="359917"/>
                  <a:pt x="1279463" y="360374"/>
                </a:cubicBezTo>
                <a:cubicBezTo>
                  <a:pt x="1279463" y="360374"/>
                  <a:pt x="1279692" y="360602"/>
                  <a:pt x="1280149" y="361060"/>
                </a:cubicBezTo>
                <a:close/>
                <a:moveTo>
                  <a:pt x="1138341" y="359231"/>
                </a:moveTo>
                <a:lnTo>
                  <a:pt x="1137884" y="359688"/>
                </a:lnTo>
                <a:lnTo>
                  <a:pt x="1138569" y="360374"/>
                </a:lnTo>
                <a:cubicBezTo>
                  <a:pt x="1138569" y="360221"/>
                  <a:pt x="1138608" y="360145"/>
                  <a:pt x="1138684" y="360145"/>
                </a:cubicBezTo>
                <a:cubicBezTo>
                  <a:pt x="1138760" y="360145"/>
                  <a:pt x="1138798" y="360069"/>
                  <a:pt x="1138798" y="359917"/>
                </a:cubicBezTo>
                <a:cubicBezTo>
                  <a:pt x="1138493" y="359612"/>
                  <a:pt x="1138341" y="359383"/>
                  <a:pt x="1138341" y="359231"/>
                </a:cubicBezTo>
                <a:close/>
                <a:moveTo>
                  <a:pt x="1131940" y="359231"/>
                </a:moveTo>
                <a:cubicBezTo>
                  <a:pt x="1130721" y="359993"/>
                  <a:pt x="1129806" y="360831"/>
                  <a:pt x="1129197" y="361745"/>
                </a:cubicBezTo>
                <a:cubicBezTo>
                  <a:pt x="1129197" y="361745"/>
                  <a:pt x="1129197" y="362050"/>
                  <a:pt x="1129197" y="362660"/>
                </a:cubicBezTo>
                <a:cubicBezTo>
                  <a:pt x="1129502" y="362355"/>
                  <a:pt x="1129883" y="362012"/>
                  <a:pt x="1130340" y="361631"/>
                </a:cubicBezTo>
                <a:cubicBezTo>
                  <a:pt x="1130797" y="361250"/>
                  <a:pt x="1131178" y="360907"/>
                  <a:pt x="1131483" y="360602"/>
                </a:cubicBezTo>
                <a:cubicBezTo>
                  <a:pt x="1131635" y="360907"/>
                  <a:pt x="1131711" y="361212"/>
                  <a:pt x="1131711" y="361517"/>
                </a:cubicBezTo>
                <a:lnTo>
                  <a:pt x="1131940" y="361517"/>
                </a:lnTo>
                <a:cubicBezTo>
                  <a:pt x="1132093" y="361517"/>
                  <a:pt x="1132169" y="361479"/>
                  <a:pt x="1132169" y="361402"/>
                </a:cubicBezTo>
                <a:cubicBezTo>
                  <a:pt x="1132169" y="361326"/>
                  <a:pt x="1132245" y="361288"/>
                  <a:pt x="1132397" y="361288"/>
                </a:cubicBezTo>
                <a:cubicBezTo>
                  <a:pt x="1132245" y="360983"/>
                  <a:pt x="1132130" y="360679"/>
                  <a:pt x="1132054" y="360374"/>
                </a:cubicBezTo>
                <a:cubicBezTo>
                  <a:pt x="1131978" y="360069"/>
                  <a:pt x="1131940" y="359688"/>
                  <a:pt x="1131940" y="359231"/>
                </a:cubicBezTo>
                <a:close/>
                <a:moveTo>
                  <a:pt x="760313" y="359231"/>
                </a:moveTo>
                <a:cubicBezTo>
                  <a:pt x="760160" y="359383"/>
                  <a:pt x="760084" y="359612"/>
                  <a:pt x="760084" y="359917"/>
                </a:cubicBezTo>
                <a:lnTo>
                  <a:pt x="760313" y="359917"/>
                </a:lnTo>
                <a:cubicBezTo>
                  <a:pt x="760313" y="359612"/>
                  <a:pt x="760389" y="359383"/>
                  <a:pt x="760541" y="359231"/>
                </a:cubicBezTo>
                <a:close/>
                <a:moveTo>
                  <a:pt x="696533" y="359231"/>
                </a:moveTo>
                <a:cubicBezTo>
                  <a:pt x="696228" y="359536"/>
                  <a:pt x="696000" y="359840"/>
                  <a:pt x="695848" y="360145"/>
                </a:cubicBezTo>
                <a:cubicBezTo>
                  <a:pt x="695695" y="360450"/>
                  <a:pt x="695466" y="360755"/>
                  <a:pt x="695162" y="361060"/>
                </a:cubicBezTo>
                <a:cubicBezTo>
                  <a:pt x="695771" y="360907"/>
                  <a:pt x="696686" y="360831"/>
                  <a:pt x="697905" y="360831"/>
                </a:cubicBezTo>
                <a:cubicBezTo>
                  <a:pt x="697600" y="360374"/>
                  <a:pt x="697143" y="359840"/>
                  <a:pt x="696533" y="359231"/>
                </a:cubicBezTo>
                <a:close/>
                <a:moveTo>
                  <a:pt x="576823" y="359231"/>
                </a:moveTo>
                <a:lnTo>
                  <a:pt x="576366" y="359459"/>
                </a:lnTo>
                <a:lnTo>
                  <a:pt x="576366" y="359917"/>
                </a:lnTo>
                <a:cubicBezTo>
                  <a:pt x="576518" y="359917"/>
                  <a:pt x="576595" y="359878"/>
                  <a:pt x="576595" y="359802"/>
                </a:cubicBezTo>
                <a:cubicBezTo>
                  <a:pt x="576595" y="359726"/>
                  <a:pt x="576671" y="359688"/>
                  <a:pt x="576823" y="359688"/>
                </a:cubicBezTo>
                <a:cubicBezTo>
                  <a:pt x="576518" y="359688"/>
                  <a:pt x="576518" y="359536"/>
                  <a:pt x="576823" y="359231"/>
                </a:cubicBezTo>
                <a:close/>
                <a:moveTo>
                  <a:pt x="347614" y="359231"/>
                </a:moveTo>
                <a:cubicBezTo>
                  <a:pt x="347004" y="359536"/>
                  <a:pt x="346470" y="359917"/>
                  <a:pt x="346013" y="360374"/>
                </a:cubicBezTo>
                <a:cubicBezTo>
                  <a:pt x="346013" y="360374"/>
                  <a:pt x="346242" y="360602"/>
                  <a:pt x="346699" y="361060"/>
                </a:cubicBezTo>
                <a:close/>
                <a:moveTo>
                  <a:pt x="128615" y="359231"/>
                </a:moveTo>
                <a:cubicBezTo>
                  <a:pt x="128462" y="359688"/>
                  <a:pt x="128081" y="359955"/>
                  <a:pt x="127472" y="360031"/>
                </a:cubicBezTo>
                <a:cubicBezTo>
                  <a:pt x="126862" y="360107"/>
                  <a:pt x="126710" y="360450"/>
                  <a:pt x="127014" y="361060"/>
                </a:cubicBezTo>
                <a:cubicBezTo>
                  <a:pt x="127624" y="360907"/>
                  <a:pt x="128081" y="360755"/>
                  <a:pt x="128386" y="360602"/>
                </a:cubicBezTo>
                <a:cubicBezTo>
                  <a:pt x="128691" y="360450"/>
                  <a:pt x="128767" y="359993"/>
                  <a:pt x="128615" y="359231"/>
                </a:cubicBezTo>
                <a:close/>
                <a:moveTo>
                  <a:pt x="38241" y="359231"/>
                </a:moveTo>
                <a:cubicBezTo>
                  <a:pt x="38241" y="359536"/>
                  <a:pt x="38280" y="359840"/>
                  <a:pt x="38356" y="360145"/>
                </a:cubicBezTo>
                <a:cubicBezTo>
                  <a:pt x="38432" y="360450"/>
                  <a:pt x="38546" y="360831"/>
                  <a:pt x="38699" y="361288"/>
                </a:cubicBezTo>
                <a:cubicBezTo>
                  <a:pt x="39004" y="360526"/>
                  <a:pt x="39194" y="359993"/>
                  <a:pt x="39270" y="359688"/>
                </a:cubicBezTo>
                <a:cubicBezTo>
                  <a:pt x="39346" y="359383"/>
                  <a:pt x="39004" y="359231"/>
                  <a:pt x="38241" y="359231"/>
                </a:cubicBezTo>
                <a:close/>
                <a:moveTo>
                  <a:pt x="1010637" y="359064"/>
                </a:moveTo>
                <a:lnTo>
                  <a:pt x="1010325" y="359116"/>
                </a:lnTo>
                <a:cubicBezTo>
                  <a:pt x="1010172" y="359193"/>
                  <a:pt x="1009791" y="359307"/>
                  <a:pt x="1009182" y="359459"/>
                </a:cubicBezTo>
                <a:cubicBezTo>
                  <a:pt x="1009944" y="359612"/>
                  <a:pt x="1010325" y="359688"/>
                  <a:pt x="1010325" y="359688"/>
                </a:cubicBezTo>
                <a:close/>
                <a:moveTo>
                  <a:pt x="1953681" y="359002"/>
                </a:moveTo>
                <a:lnTo>
                  <a:pt x="1953224" y="359459"/>
                </a:lnTo>
                <a:cubicBezTo>
                  <a:pt x="1953376" y="359612"/>
                  <a:pt x="1953528" y="359688"/>
                  <a:pt x="1953681" y="359688"/>
                </a:cubicBezTo>
                <a:cubicBezTo>
                  <a:pt x="1953833" y="359688"/>
                  <a:pt x="1953986" y="359764"/>
                  <a:pt x="1954138" y="359917"/>
                </a:cubicBezTo>
                <a:cubicBezTo>
                  <a:pt x="1954138" y="359764"/>
                  <a:pt x="1954214" y="359688"/>
                  <a:pt x="1954367" y="359688"/>
                </a:cubicBezTo>
                <a:cubicBezTo>
                  <a:pt x="1954214" y="359536"/>
                  <a:pt x="1954138" y="359421"/>
                  <a:pt x="1954138" y="359345"/>
                </a:cubicBezTo>
                <a:cubicBezTo>
                  <a:pt x="1954138" y="359269"/>
                  <a:pt x="1953986" y="359155"/>
                  <a:pt x="1953681" y="359002"/>
                </a:cubicBezTo>
                <a:close/>
                <a:moveTo>
                  <a:pt x="1836638" y="359002"/>
                </a:moveTo>
                <a:cubicBezTo>
                  <a:pt x="1836638" y="359002"/>
                  <a:pt x="1836333" y="359155"/>
                  <a:pt x="1835723" y="359459"/>
                </a:cubicBezTo>
                <a:cubicBezTo>
                  <a:pt x="1835419" y="359459"/>
                  <a:pt x="1835228" y="359421"/>
                  <a:pt x="1835152" y="359345"/>
                </a:cubicBezTo>
                <a:cubicBezTo>
                  <a:pt x="1835076" y="359269"/>
                  <a:pt x="1834885" y="359231"/>
                  <a:pt x="1834580" y="359231"/>
                </a:cubicBezTo>
                <a:lnTo>
                  <a:pt x="1834580" y="360602"/>
                </a:lnTo>
                <a:cubicBezTo>
                  <a:pt x="1834885" y="360298"/>
                  <a:pt x="1835114" y="360069"/>
                  <a:pt x="1835266" y="359917"/>
                </a:cubicBezTo>
                <a:cubicBezTo>
                  <a:pt x="1835419" y="359764"/>
                  <a:pt x="1835571" y="359612"/>
                  <a:pt x="1835723" y="359459"/>
                </a:cubicBezTo>
                <a:cubicBezTo>
                  <a:pt x="1835876" y="359459"/>
                  <a:pt x="1836028" y="359421"/>
                  <a:pt x="1836181" y="359345"/>
                </a:cubicBezTo>
                <a:cubicBezTo>
                  <a:pt x="1836333" y="359269"/>
                  <a:pt x="1836561" y="359231"/>
                  <a:pt x="1836866" y="359231"/>
                </a:cubicBezTo>
                <a:close/>
                <a:moveTo>
                  <a:pt x="1771563" y="359002"/>
                </a:moveTo>
                <a:cubicBezTo>
                  <a:pt x="1771258" y="359002"/>
                  <a:pt x="1771030" y="359078"/>
                  <a:pt x="1770877" y="359231"/>
                </a:cubicBezTo>
                <a:cubicBezTo>
                  <a:pt x="1770877" y="359231"/>
                  <a:pt x="1770877" y="359459"/>
                  <a:pt x="1770877" y="359917"/>
                </a:cubicBezTo>
                <a:cubicBezTo>
                  <a:pt x="1770877" y="359764"/>
                  <a:pt x="1770953" y="359688"/>
                  <a:pt x="1771106" y="359688"/>
                </a:cubicBezTo>
                <a:lnTo>
                  <a:pt x="1771334" y="359688"/>
                </a:lnTo>
                <a:cubicBezTo>
                  <a:pt x="1771334" y="359536"/>
                  <a:pt x="1771372" y="359421"/>
                  <a:pt x="1771449" y="359345"/>
                </a:cubicBezTo>
                <a:cubicBezTo>
                  <a:pt x="1771525" y="359269"/>
                  <a:pt x="1771563" y="359155"/>
                  <a:pt x="1771563" y="359002"/>
                </a:cubicBezTo>
                <a:close/>
                <a:moveTo>
                  <a:pt x="1662444" y="359002"/>
                </a:moveTo>
                <a:lnTo>
                  <a:pt x="1661759" y="359688"/>
                </a:lnTo>
                <a:cubicBezTo>
                  <a:pt x="1661911" y="359840"/>
                  <a:pt x="1662064" y="359917"/>
                  <a:pt x="1662216" y="359917"/>
                </a:cubicBezTo>
                <a:cubicBezTo>
                  <a:pt x="1662216" y="359764"/>
                  <a:pt x="1662444" y="359536"/>
                  <a:pt x="1662902" y="359231"/>
                </a:cubicBezTo>
                <a:cubicBezTo>
                  <a:pt x="1662597" y="359078"/>
                  <a:pt x="1662444" y="359002"/>
                  <a:pt x="1662444" y="359002"/>
                </a:cubicBezTo>
                <a:close/>
                <a:moveTo>
                  <a:pt x="1607581" y="359002"/>
                </a:moveTo>
                <a:lnTo>
                  <a:pt x="1607581" y="359917"/>
                </a:lnTo>
                <a:cubicBezTo>
                  <a:pt x="1608190" y="359307"/>
                  <a:pt x="1608495" y="359002"/>
                  <a:pt x="1608495" y="359002"/>
                </a:cubicBezTo>
                <a:close/>
                <a:moveTo>
                  <a:pt x="1444284" y="359002"/>
                </a:moveTo>
                <a:cubicBezTo>
                  <a:pt x="1443979" y="359155"/>
                  <a:pt x="1443827" y="359231"/>
                  <a:pt x="1443827" y="359231"/>
                </a:cubicBezTo>
                <a:cubicBezTo>
                  <a:pt x="1443827" y="359231"/>
                  <a:pt x="1443827" y="359459"/>
                  <a:pt x="1443827" y="359917"/>
                </a:cubicBezTo>
                <a:cubicBezTo>
                  <a:pt x="1444131" y="359612"/>
                  <a:pt x="1444284" y="359459"/>
                  <a:pt x="1444284" y="359459"/>
                </a:cubicBezTo>
                <a:close/>
                <a:moveTo>
                  <a:pt x="1391706" y="359002"/>
                </a:moveTo>
                <a:lnTo>
                  <a:pt x="1391249" y="359459"/>
                </a:lnTo>
                <a:cubicBezTo>
                  <a:pt x="1391401" y="359612"/>
                  <a:pt x="1391553" y="359688"/>
                  <a:pt x="1391706" y="359688"/>
                </a:cubicBezTo>
                <a:cubicBezTo>
                  <a:pt x="1391858" y="359688"/>
                  <a:pt x="1392011" y="359764"/>
                  <a:pt x="1392163" y="359917"/>
                </a:cubicBezTo>
                <a:cubicBezTo>
                  <a:pt x="1392163" y="359764"/>
                  <a:pt x="1392239" y="359688"/>
                  <a:pt x="1392392" y="359688"/>
                </a:cubicBezTo>
                <a:cubicBezTo>
                  <a:pt x="1392239" y="359536"/>
                  <a:pt x="1392163" y="359421"/>
                  <a:pt x="1392163" y="359345"/>
                </a:cubicBezTo>
                <a:cubicBezTo>
                  <a:pt x="1392163" y="359269"/>
                  <a:pt x="1392011" y="359155"/>
                  <a:pt x="1391706" y="359002"/>
                </a:cubicBezTo>
                <a:close/>
                <a:moveTo>
                  <a:pt x="1274663" y="359002"/>
                </a:moveTo>
                <a:cubicBezTo>
                  <a:pt x="1274663" y="359002"/>
                  <a:pt x="1274358" y="359155"/>
                  <a:pt x="1273748" y="359459"/>
                </a:cubicBezTo>
                <a:cubicBezTo>
                  <a:pt x="1273444" y="359459"/>
                  <a:pt x="1273253" y="359421"/>
                  <a:pt x="1273177" y="359345"/>
                </a:cubicBezTo>
                <a:cubicBezTo>
                  <a:pt x="1273101" y="359269"/>
                  <a:pt x="1272910" y="359231"/>
                  <a:pt x="1272605" y="359231"/>
                </a:cubicBezTo>
                <a:lnTo>
                  <a:pt x="1272605" y="360602"/>
                </a:lnTo>
                <a:cubicBezTo>
                  <a:pt x="1272910" y="360298"/>
                  <a:pt x="1273139" y="360069"/>
                  <a:pt x="1273291" y="359917"/>
                </a:cubicBezTo>
                <a:cubicBezTo>
                  <a:pt x="1273444" y="359764"/>
                  <a:pt x="1273596" y="359612"/>
                  <a:pt x="1273748" y="359459"/>
                </a:cubicBezTo>
                <a:cubicBezTo>
                  <a:pt x="1273901" y="359459"/>
                  <a:pt x="1274053" y="359421"/>
                  <a:pt x="1274206" y="359345"/>
                </a:cubicBezTo>
                <a:cubicBezTo>
                  <a:pt x="1274358" y="359269"/>
                  <a:pt x="1274587" y="359231"/>
                  <a:pt x="1274891" y="359231"/>
                </a:cubicBezTo>
                <a:close/>
                <a:moveTo>
                  <a:pt x="1139941" y="359002"/>
                </a:moveTo>
                <a:lnTo>
                  <a:pt x="1139713" y="359231"/>
                </a:lnTo>
                <a:lnTo>
                  <a:pt x="1139941" y="359231"/>
                </a:lnTo>
                <a:close/>
                <a:moveTo>
                  <a:pt x="1125768" y="359002"/>
                </a:moveTo>
                <a:lnTo>
                  <a:pt x="1125768" y="359231"/>
                </a:lnTo>
                <a:lnTo>
                  <a:pt x="1125997" y="359231"/>
                </a:lnTo>
                <a:close/>
                <a:moveTo>
                  <a:pt x="1064732" y="359002"/>
                </a:moveTo>
                <a:cubicBezTo>
                  <a:pt x="1064732" y="359002"/>
                  <a:pt x="1064579" y="359155"/>
                  <a:pt x="1064275" y="359459"/>
                </a:cubicBezTo>
                <a:lnTo>
                  <a:pt x="1064503" y="359688"/>
                </a:lnTo>
                <a:cubicBezTo>
                  <a:pt x="1064808" y="359383"/>
                  <a:pt x="1065036" y="359231"/>
                  <a:pt x="1065189" y="359231"/>
                </a:cubicBezTo>
                <a:cubicBezTo>
                  <a:pt x="1065036" y="359078"/>
                  <a:pt x="1064884" y="359002"/>
                  <a:pt x="1064732" y="359002"/>
                </a:cubicBezTo>
                <a:close/>
                <a:moveTo>
                  <a:pt x="1037300" y="359002"/>
                </a:moveTo>
                <a:cubicBezTo>
                  <a:pt x="1037757" y="359459"/>
                  <a:pt x="1038138" y="359764"/>
                  <a:pt x="1038443" y="359917"/>
                </a:cubicBezTo>
                <a:cubicBezTo>
                  <a:pt x="1038595" y="359612"/>
                  <a:pt x="1038824" y="359307"/>
                  <a:pt x="1039128" y="359002"/>
                </a:cubicBezTo>
                <a:close/>
                <a:moveTo>
                  <a:pt x="1015811" y="359002"/>
                </a:moveTo>
                <a:cubicBezTo>
                  <a:pt x="1015811" y="359155"/>
                  <a:pt x="1015735" y="359307"/>
                  <a:pt x="1015583" y="359459"/>
                </a:cubicBezTo>
                <a:cubicBezTo>
                  <a:pt x="1015735" y="359459"/>
                  <a:pt x="1015887" y="359421"/>
                  <a:pt x="1016040" y="359345"/>
                </a:cubicBezTo>
                <a:cubicBezTo>
                  <a:pt x="1016192" y="359269"/>
                  <a:pt x="1016345" y="359231"/>
                  <a:pt x="1016497" y="359231"/>
                </a:cubicBezTo>
                <a:lnTo>
                  <a:pt x="1016497" y="359002"/>
                </a:lnTo>
                <a:close/>
                <a:moveTo>
                  <a:pt x="1013754" y="359002"/>
                </a:moveTo>
                <a:cubicBezTo>
                  <a:pt x="1013601" y="359307"/>
                  <a:pt x="1013525" y="359917"/>
                  <a:pt x="1013525" y="360831"/>
                </a:cubicBezTo>
                <a:lnTo>
                  <a:pt x="1015354" y="359002"/>
                </a:lnTo>
                <a:close/>
                <a:moveTo>
                  <a:pt x="638088" y="359002"/>
                </a:moveTo>
                <a:cubicBezTo>
                  <a:pt x="637783" y="359002"/>
                  <a:pt x="637555" y="359078"/>
                  <a:pt x="637402" y="359231"/>
                </a:cubicBezTo>
                <a:cubicBezTo>
                  <a:pt x="637402" y="359231"/>
                  <a:pt x="637402" y="359459"/>
                  <a:pt x="637402" y="359917"/>
                </a:cubicBezTo>
                <a:cubicBezTo>
                  <a:pt x="637402" y="359764"/>
                  <a:pt x="637478" y="359688"/>
                  <a:pt x="637631" y="359688"/>
                </a:cubicBezTo>
                <a:lnTo>
                  <a:pt x="637859" y="359688"/>
                </a:lnTo>
                <a:cubicBezTo>
                  <a:pt x="637859" y="359536"/>
                  <a:pt x="637897" y="359421"/>
                  <a:pt x="637974" y="359345"/>
                </a:cubicBezTo>
                <a:cubicBezTo>
                  <a:pt x="638050" y="359269"/>
                  <a:pt x="638088" y="359155"/>
                  <a:pt x="638088" y="359002"/>
                </a:cubicBezTo>
                <a:close/>
                <a:moveTo>
                  <a:pt x="458256" y="359002"/>
                </a:moveTo>
                <a:lnTo>
                  <a:pt x="457799" y="359459"/>
                </a:lnTo>
                <a:cubicBezTo>
                  <a:pt x="457951" y="359612"/>
                  <a:pt x="458104" y="359688"/>
                  <a:pt x="458256" y="359688"/>
                </a:cubicBezTo>
                <a:cubicBezTo>
                  <a:pt x="458408" y="359688"/>
                  <a:pt x="458561" y="359764"/>
                  <a:pt x="458713" y="359917"/>
                </a:cubicBezTo>
                <a:cubicBezTo>
                  <a:pt x="458713" y="359764"/>
                  <a:pt x="458789" y="359688"/>
                  <a:pt x="458942" y="359688"/>
                </a:cubicBezTo>
                <a:cubicBezTo>
                  <a:pt x="458789" y="359536"/>
                  <a:pt x="458713" y="359421"/>
                  <a:pt x="458713" y="359345"/>
                </a:cubicBezTo>
                <a:cubicBezTo>
                  <a:pt x="458713" y="359269"/>
                  <a:pt x="458561" y="359155"/>
                  <a:pt x="458256" y="359002"/>
                </a:cubicBezTo>
                <a:close/>
                <a:moveTo>
                  <a:pt x="341213" y="359002"/>
                </a:moveTo>
                <a:cubicBezTo>
                  <a:pt x="341213" y="359002"/>
                  <a:pt x="340908" y="359155"/>
                  <a:pt x="340298" y="359459"/>
                </a:cubicBezTo>
                <a:cubicBezTo>
                  <a:pt x="339993" y="359459"/>
                  <a:pt x="339803" y="359421"/>
                  <a:pt x="339727" y="359345"/>
                </a:cubicBezTo>
                <a:cubicBezTo>
                  <a:pt x="339651" y="359269"/>
                  <a:pt x="339460" y="359231"/>
                  <a:pt x="339155" y="359231"/>
                </a:cubicBezTo>
                <a:lnTo>
                  <a:pt x="339155" y="360602"/>
                </a:lnTo>
                <a:cubicBezTo>
                  <a:pt x="339460" y="360298"/>
                  <a:pt x="339689" y="360069"/>
                  <a:pt x="339841" y="359917"/>
                </a:cubicBezTo>
                <a:cubicBezTo>
                  <a:pt x="339993" y="359764"/>
                  <a:pt x="340146" y="359612"/>
                  <a:pt x="340298" y="359459"/>
                </a:cubicBezTo>
                <a:cubicBezTo>
                  <a:pt x="340451" y="359459"/>
                  <a:pt x="340603" y="359421"/>
                  <a:pt x="340756" y="359345"/>
                </a:cubicBezTo>
                <a:cubicBezTo>
                  <a:pt x="340908" y="359269"/>
                  <a:pt x="341137" y="359231"/>
                  <a:pt x="341441" y="359231"/>
                </a:cubicBezTo>
                <a:close/>
                <a:moveTo>
                  <a:pt x="283453" y="359002"/>
                </a:moveTo>
                <a:lnTo>
                  <a:pt x="283453" y="359231"/>
                </a:lnTo>
                <a:lnTo>
                  <a:pt x="283910" y="359231"/>
                </a:lnTo>
                <a:lnTo>
                  <a:pt x="283910" y="359002"/>
                </a:lnTo>
                <a:close/>
                <a:moveTo>
                  <a:pt x="185536" y="359002"/>
                </a:moveTo>
                <a:cubicBezTo>
                  <a:pt x="185384" y="359155"/>
                  <a:pt x="185231" y="359269"/>
                  <a:pt x="185079" y="359345"/>
                </a:cubicBezTo>
                <a:cubicBezTo>
                  <a:pt x="184927" y="359421"/>
                  <a:pt x="184774" y="359536"/>
                  <a:pt x="184622" y="359688"/>
                </a:cubicBezTo>
                <a:cubicBezTo>
                  <a:pt x="184774" y="359688"/>
                  <a:pt x="184850" y="359726"/>
                  <a:pt x="184850" y="359802"/>
                </a:cubicBezTo>
                <a:cubicBezTo>
                  <a:pt x="184850" y="359878"/>
                  <a:pt x="184927" y="359917"/>
                  <a:pt x="185079" y="359917"/>
                </a:cubicBezTo>
                <a:cubicBezTo>
                  <a:pt x="184927" y="359917"/>
                  <a:pt x="185155" y="359764"/>
                  <a:pt x="185765" y="359459"/>
                </a:cubicBezTo>
                <a:cubicBezTo>
                  <a:pt x="185917" y="359307"/>
                  <a:pt x="185917" y="359231"/>
                  <a:pt x="185765" y="359231"/>
                </a:cubicBezTo>
                <a:cubicBezTo>
                  <a:pt x="185612" y="359231"/>
                  <a:pt x="185536" y="359155"/>
                  <a:pt x="185536" y="359002"/>
                </a:cubicBezTo>
                <a:close/>
                <a:moveTo>
                  <a:pt x="90820" y="359002"/>
                </a:moveTo>
                <a:lnTo>
                  <a:pt x="90134" y="359688"/>
                </a:lnTo>
                <a:cubicBezTo>
                  <a:pt x="90286" y="359840"/>
                  <a:pt x="90438" y="359917"/>
                  <a:pt x="90591" y="359917"/>
                </a:cubicBezTo>
                <a:cubicBezTo>
                  <a:pt x="90591" y="359764"/>
                  <a:pt x="90820" y="359536"/>
                  <a:pt x="91277" y="359231"/>
                </a:cubicBezTo>
                <a:cubicBezTo>
                  <a:pt x="90972" y="359078"/>
                  <a:pt x="90820" y="359002"/>
                  <a:pt x="90820" y="359002"/>
                </a:cubicBezTo>
                <a:close/>
                <a:moveTo>
                  <a:pt x="35956" y="359002"/>
                </a:moveTo>
                <a:lnTo>
                  <a:pt x="35956" y="359917"/>
                </a:lnTo>
                <a:cubicBezTo>
                  <a:pt x="36565" y="359307"/>
                  <a:pt x="36870" y="359002"/>
                  <a:pt x="36870" y="359002"/>
                </a:cubicBezTo>
                <a:close/>
                <a:moveTo>
                  <a:pt x="1667931" y="358774"/>
                </a:moveTo>
                <a:cubicBezTo>
                  <a:pt x="1667779" y="358926"/>
                  <a:pt x="1667702" y="359078"/>
                  <a:pt x="1667702" y="359231"/>
                </a:cubicBezTo>
                <a:cubicBezTo>
                  <a:pt x="1667702" y="359231"/>
                  <a:pt x="1667855" y="359383"/>
                  <a:pt x="1668160" y="359688"/>
                </a:cubicBezTo>
                <a:cubicBezTo>
                  <a:pt x="1668160" y="359536"/>
                  <a:pt x="1668312" y="359383"/>
                  <a:pt x="1668617" y="359231"/>
                </a:cubicBezTo>
                <a:cubicBezTo>
                  <a:pt x="1668464" y="359231"/>
                  <a:pt x="1668236" y="359078"/>
                  <a:pt x="1667931" y="358774"/>
                </a:cubicBezTo>
                <a:close/>
                <a:moveTo>
                  <a:pt x="1665873" y="358774"/>
                </a:moveTo>
                <a:cubicBezTo>
                  <a:pt x="1665721" y="359078"/>
                  <a:pt x="1665645" y="359383"/>
                  <a:pt x="1665645" y="359688"/>
                </a:cubicBezTo>
                <a:cubicBezTo>
                  <a:pt x="1665645" y="359993"/>
                  <a:pt x="1665569" y="360374"/>
                  <a:pt x="1665416" y="360831"/>
                </a:cubicBezTo>
                <a:lnTo>
                  <a:pt x="1667245" y="359002"/>
                </a:lnTo>
                <a:cubicBezTo>
                  <a:pt x="1666636" y="359002"/>
                  <a:pt x="1666178" y="358926"/>
                  <a:pt x="1665873" y="358774"/>
                </a:cubicBezTo>
                <a:close/>
                <a:moveTo>
                  <a:pt x="1056731" y="358774"/>
                </a:moveTo>
                <a:lnTo>
                  <a:pt x="1055610" y="358998"/>
                </a:lnTo>
                <a:lnTo>
                  <a:pt x="1055816" y="361060"/>
                </a:lnTo>
                <a:cubicBezTo>
                  <a:pt x="1056578" y="361060"/>
                  <a:pt x="1057112" y="360983"/>
                  <a:pt x="1057417" y="360831"/>
                </a:cubicBezTo>
                <a:close/>
                <a:moveTo>
                  <a:pt x="96306" y="358774"/>
                </a:moveTo>
                <a:cubicBezTo>
                  <a:pt x="96154" y="358926"/>
                  <a:pt x="96077" y="359078"/>
                  <a:pt x="96077" y="359231"/>
                </a:cubicBezTo>
                <a:cubicBezTo>
                  <a:pt x="96077" y="359231"/>
                  <a:pt x="96230" y="359383"/>
                  <a:pt x="96534" y="359688"/>
                </a:cubicBezTo>
                <a:cubicBezTo>
                  <a:pt x="96534" y="359536"/>
                  <a:pt x="96687" y="359383"/>
                  <a:pt x="96992" y="359231"/>
                </a:cubicBezTo>
                <a:cubicBezTo>
                  <a:pt x="96839" y="359231"/>
                  <a:pt x="96611" y="359078"/>
                  <a:pt x="96306" y="358774"/>
                </a:cubicBezTo>
                <a:close/>
                <a:moveTo>
                  <a:pt x="94249" y="358774"/>
                </a:moveTo>
                <a:cubicBezTo>
                  <a:pt x="94096" y="359078"/>
                  <a:pt x="94020" y="359383"/>
                  <a:pt x="94020" y="359688"/>
                </a:cubicBezTo>
                <a:cubicBezTo>
                  <a:pt x="94020" y="359993"/>
                  <a:pt x="93944" y="360374"/>
                  <a:pt x="93791" y="360831"/>
                </a:cubicBezTo>
                <a:lnTo>
                  <a:pt x="95620" y="359002"/>
                </a:lnTo>
                <a:cubicBezTo>
                  <a:pt x="95011" y="359002"/>
                  <a:pt x="94553" y="358926"/>
                  <a:pt x="94249" y="358774"/>
                </a:cubicBezTo>
                <a:close/>
                <a:moveTo>
                  <a:pt x="1055359" y="358545"/>
                </a:moveTo>
                <a:cubicBezTo>
                  <a:pt x="1055359" y="358393"/>
                  <a:pt x="1055359" y="358469"/>
                  <a:pt x="1055359" y="358774"/>
                </a:cubicBezTo>
                <a:lnTo>
                  <a:pt x="1055473" y="358774"/>
                </a:lnTo>
                <a:close/>
                <a:moveTo>
                  <a:pt x="1701611" y="358316"/>
                </a:moveTo>
                <a:cubicBezTo>
                  <a:pt x="1701611" y="358926"/>
                  <a:pt x="1701535" y="359307"/>
                  <a:pt x="1701383" y="359459"/>
                </a:cubicBezTo>
                <a:lnTo>
                  <a:pt x="1701840" y="359459"/>
                </a:lnTo>
                <a:cubicBezTo>
                  <a:pt x="1701992" y="359155"/>
                  <a:pt x="1702069" y="358774"/>
                  <a:pt x="1702069" y="358316"/>
                </a:cubicBezTo>
                <a:close/>
                <a:moveTo>
                  <a:pt x="1593865" y="358316"/>
                </a:moveTo>
                <a:cubicBezTo>
                  <a:pt x="1594169" y="358316"/>
                  <a:pt x="1594322" y="358469"/>
                  <a:pt x="1594322" y="358774"/>
                </a:cubicBezTo>
                <a:lnTo>
                  <a:pt x="1594322" y="358316"/>
                </a:lnTo>
                <a:close/>
                <a:moveTo>
                  <a:pt x="1113423" y="358316"/>
                </a:moveTo>
                <a:cubicBezTo>
                  <a:pt x="1113423" y="358774"/>
                  <a:pt x="1113347" y="359155"/>
                  <a:pt x="1113195" y="359459"/>
                </a:cubicBezTo>
                <a:cubicBezTo>
                  <a:pt x="1113500" y="359307"/>
                  <a:pt x="1113728" y="359231"/>
                  <a:pt x="1113881" y="359231"/>
                </a:cubicBezTo>
                <a:cubicBezTo>
                  <a:pt x="1113881" y="358926"/>
                  <a:pt x="1113804" y="358621"/>
                  <a:pt x="1113652" y="358316"/>
                </a:cubicBezTo>
                <a:close/>
                <a:moveTo>
                  <a:pt x="1041872" y="358316"/>
                </a:moveTo>
                <a:lnTo>
                  <a:pt x="1041872" y="358774"/>
                </a:lnTo>
                <a:lnTo>
                  <a:pt x="1042100" y="358316"/>
                </a:lnTo>
                <a:close/>
                <a:moveTo>
                  <a:pt x="1018783" y="358316"/>
                </a:moveTo>
                <a:cubicBezTo>
                  <a:pt x="1018631" y="359078"/>
                  <a:pt x="1018516" y="359688"/>
                  <a:pt x="1018440" y="360145"/>
                </a:cubicBezTo>
                <a:lnTo>
                  <a:pt x="1018097" y="361974"/>
                </a:lnTo>
                <a:lnTo>
                  <a:pt x="1017411" y="362660"/>
                </a:lnTo>
                <a:cubicBezTo>
                  <a:pt x="1017411" y="362660"/>
                  <a:pt x="1017869" y="362965"/>
                  <a:pt x="1018783" y="363574"/>
                </a:cubicBezTo>
                <a:cubicBezTo>
                  <a:pt x="1018478" y="363117"/>
                  <a:pt x="1018364" y="362774"/>
                  <a:pt x="1018440" y="362545"/>
                </a:cubicBezTo>
                <a:cubicBezTo>
                  <a:pt x="1018516" y="362317"/>
                  <a:pt x="1018478" y="362050"/>
                  <a:pt x="1018326" y="361745"/>
                </a:cubicBezTo>
                <a:lnTo>
                  <a:pt x="1018097" y="361974"/>
                </a:lnTo>
                <a:lnTo>
                  <a:pt x="1019240" y="360602"/>
                </a:lnTo>
                <a:cubicBezTo>
                  <a:pt x="1019240" y="360298"/>
                  <a:pt x="1019088" y="359536"/>
                  <a:pt x="1018783" y="358316"/>
                </a:cubicBezTo>
                <a:close/>
                <a:moveTo>
                  <a:pt x="568136" y="358316"/>
                </a:moveTo>
                <a:cubicBezTo>
                  <a:pt x="568136" y="358926"/>
                  <a:pt x="568060" y="359307"/>
                  <a:pt x="567908" y="359459"/>
                </a:cubicBezTo>
                <a:lnTo>
                  <a:pt x="568365" y="359459"/>
                </a:lnTo>
                <a:cubicBezTo>
                  <a:pt x="568517" y="359155"/>
                  <a:pt x="568594" y="358774"/>
                  <a:pt x="568594" y="358316"/>
                </a:cubicBezTo>
                <a:close/>
                <a:moveTo>
                  <a:pt x="289625" y="358316"/>
                </a:moveTo>
                <a:lnTo>
                  <a:pt x="289854" y="358774"/>
                </a:lnTo>
                <a:lnTo>
                  <a:pt x="289854" y="358316"/>
                </a:lnTo>
                <a:close/>
                <a:moveTo>
                  <a:pt x="259221" y="358316"/>
                </a:moveTo>
                <a:lnTo>
                  <a:pt x="259221" y="358774"/>
                </a:lnTo>
                <a:lnTo>
                  <a:pt x="259450" y="358316"/>
                </a:lnTo>
                <a:close/>
                <a:moveTo>
                  <a:pt x="249849" y="358316"/>
                </a:moveTo>
                <a:cubicBezTo>
                  <a:pt x="249544" y="358774"/>
                  <a:pt x="249277" y="359155"/>
                  <a:pt x="249049" y="359459"/>
                </a:cubicBezTo>
                <a:cubicBezTo>
                  <a:pt x="248820" y="359764"/>
                  <a:pt x="248554" y="360069"/>
                  <a:pt x="248249" y="360374"/>
                </a:cubicBezTo>
                <a:cubicBezTo>
                  <a:pt x="248249" y="360526"/>
                  <a:pt x="248325" y="360679"/>
                  <a:pt x="248477" y="360831"/>
                </a:cubicBezTo>
                <a:cubicBezTo>
                  <a:pt x="248934" y="360526"/>
                  <a:pt x="249316" y="360221"/>
                  <a:pt x="249620" y="359917"/>
                </a:cubicBezTo>
                <a:cubicBezTo>
                  <a:pt x="249925" y="359612"/>
                  <a:pt x="250001" y="359078"/>
                  <a:pt x="249849" y="358316"/>
                </a:cubicBezTo>
                <a:close/>
                <a:moveTo>
                  <a:pt x="177535" y="358316"/>
                </a:moveTo>
                <a:cubicBezTo>
                  <a:pt x="177383" y="358621"/>
                  <a:pt x="177154" y="358774"/>
                  <a:pt x="176849" y="358774"/>
                </a:cubicBezTo>
                <a:cubicBezTo>
                  <a:pt x="176849" y="358926"/>
                  <a:pt x="176887" y="359040"/>
                  <a:pt x="176964" y="359116"/>
                </a:cubicBezTo>
                <a:cubicBezTo>
                  <a:pt x="177040" y="359193"/>
                  <a:pt x="177078" y="359307"/>
                  <a:pt x="177078" y="359459"/>
                </a:cubicBezTo>
                <a:lnTo>
                  <a:pt x="177307" y="359459"/>
                </a:lnTo>
                <a:cubicBezTo>
                  <a:pt x="177459" y="359307"/>
                  <a:pt x="177535" y="358926"/>
                  <a:pt x="177535" y="358316"/>
                </a:cubicBezTo>
                <a:close/>
                <a:moveTo>
                  <a:pt x="22240" y="358316"/>
                </a:moveTo>
                <a:cubicBezTo>
                  <a:pt x="22544" y="358316"/>
                  <a:pt x="22697" y="358469"/>
                  <a:pt x="22697" y="358774"/>
                </a:cubicBezTo>
                <a:lnTo>
                  <a:pt x="22697" y="358316"/>
                </a:lnTo>
                <a:close/>
                <a:moveTo>
                  <a:pt x="1786193" y="358088"/>
                </a:moveTo>
                <a:cubicBezTo>
                  <a:pt x="1784822" y="358240"/>
                  <a:pt x="1783983" y="358469"/>
                  <a:pt x="1783679" y="358774"/>
                </a:cubicBezTo>
                <a:cubicBezTo>
                  <a:pt x="1783983" y="359078"/>
                  <a:pt x="1784098" y="359269"/>
                  <a:pt x="1784022" y="359345"/>
                </a:cubicBezTo>
                <a:cubicBezTo>
                  <a:pt x="1783945" y="359421"/>
                  <a:pt x="1784060" y="359536"/>
                  <a:pt x="1784365" y="359688"/>
                </a:cubicBezTo>
                <a:cubicBezTo>
                  <a:pt x="1784669" y="359383"/>
                  <a:pt x="1784898" y="359155"/>
                  <a:pt x="1785050" y="359002"/>
                </a:cubicBezTo>
                <a:cubicBezTo>
                  <a:pt x="1785203" y="358850"/>
                  <a:pt x="1785584" y="358545"/>
                  <a:pt x="1786193" y="358088"/>
                </a:cubicBezTo>
                <a:close/>
                <a:moveTo>
                  <a:pt x="1782307" y="358088"/>
                </a:moveTo>
                <a:cubicBezTo>
                  <a:pt x="1782002" y="358240"/>
                  <a:pt x="1781698" y="358316"/>
                  <a:pt x="1781393" y="358316"/>
                </a:cubicBezTo>
                <a:cubicBezTo>
                  <a:pt x="1781088" y="358316"/>
                  <a:pt x="1780707" y="358469"/>
                  <a:pt x="1780250" y="358774"/>
                </a:cubicBezTo>
                <a:cubicBezTo>
                  <a:pt x="1780402" y="359078"/>
                  <a:pt x="1780478" y="359231"/>
                  <a:pt x="1780478" y="359231"/>
                </a:cubicBezTo>
                <a:cubicBezTo>
                  <a:pt x="1780936" y="359231"/>
                  <a:pt x="1781469" y="359078"/>
                  <a:pt x="1782079" y="358774"/>
                </a:cubicBezTo>
                <a:cubicBezTo>
                  <a:pt x="1782079" y="358469"/>
                  <a:pt x="1782155" y="358240"/>
                  <a:pt x="1782307" y="358088"/>
                </a:cubicBezTo>
                <a:close/>
                <a:moveTo>
                  <a:pt x="1492823" y="358088"/>
                </a:moveTo>
                <a:cubicBezTo>
                  <a:pt x="1491604" y="358545"/>
                  <a:pt x="1490880" y="358850"/>
                  <a:pt x="1490652" y="359002"/>
                </a:cubicBezTo>
                <a:cubicBezTo>
                  <a:pt x="1490423" y="359155"/>
                  <a:pt x="1490156" y="359612"/>
                  <a:pt x="1489852" y="360374"/>
                </a:cubicBezTo>
                <a:cubicBezTo>
                  <a:pt x="1490918" y="360069"/>
                  <a:pt x="1491566" y="359840"/>
                  <a:pt x="1491795" y="359688"/>
                </a:cubicBezTo>
                <a:cubicBezTo>
                  <a:pt x="1492023" y="359536"/>
                  <a:pt x="1492366" y="359002"/>
                  <a:pt x="1492823" y="358088"/>
                </a:cubicBezTo>
                <a:close/>
                <a:moveTo>
                  <a:pt x="1437654" y="358088"/>
                </a:moveTo>
                <a:cubicBezTo>
                  <a:pt x="1437197" y="358088"/>
                  <a:pt x="1436816" y="358164"/>
                  <a:pt x="1436511" y="358316"/>
                </a:cubicBezTo>
                <a:lnTo>
                  <a:pt x="1436511" y="358774"/>
                </a:lnTo>
                <a:cubicBezTo>
                  <a:pt x="1436969" y="358774"/>
                  <a:pt x="1437273" y="358621"/>
                  <a:pt x="1437426" y="358316"/>
                </a:cubicBezTo>
                <a:close/>
                <a:moveTo>
                  <a:pt x="1150685" y="358088"/>
                </a:moveTo>
                <a:cubicBezTo>
                  <a:pt x="1150228" y="358088"/>
                  <a:pt x="1149771" y="358164"/>
                  <a:pt x="1149314" y="358316"/>
                </a:cubicBezTo>
                <a:lnTo>
                  <a:pt x="1149314" y="358774"/>
                </a:lnTo>
                <a:lnTo>
                  <a:pt x="1150457" y="358774"/>
                </a:lnTo>
                <a:cubicBezTo>
                  <a:pt x="1150457" y="358469"/>
                  <a:pt x="1150533" y="358240"/>
                  <a:pt x="1150685" y="358088"/>
                </a:cubicBezTo>
                <a:close/>
                <a:moveTo>
                  <a:pt x="1107023" y="358088"/>
                </a:moveTo>
                <a:lnTo>
                  <a:pt x="1106565" y="358316"/>
                </a:lnTo>
                <a:cubicBezTo>
                  <a:pt x="1106565" y="358621"/>
                  <a:pt x="1106718" y="358926"/>
                  <a:pt x="1107023" y="359231"/>
                </a:cubicBezTo>
                <a:lnTo>
                  <a:pt x="1107251" y="359231"/>
                </a:lnTo>
                <a:cubicBezTo>
                  <a:pt x="1107099" y="359078"/>
                  <a:pt x="1107023" y="358697"/>
                  <a:pt x="1107023" y="358088"/>
                </a:cubicBezTo>
                <a:close/>
                <a:moveTo>
                  <a:pt x="906540" y="358088"/>
                </a:moveTo>
                <a:cubicBezTo>
                  <a:pt x="906236" y="359002"/>
                  <a:pt x="906083" y="359383"/>
                  <a:pt x="906083" y="359231"/>
                </a:cubicBezTo>
                <a:cubicBezTo>
                  <a:pt x="906388" y="359231"/>
                  <a:pt x="906769" y="359307"/>
                  <a:pt x="907226" y="359459"/>
                </a:cubicBezTo>
                <a:cubicBezTo>
                  <a:pt x="906769" y="358850"/>
                  <a:pt x="906540" y="358393"/>
                  <a:pt x="906540" y="358088"/>
                </a:cubicBezTo>
                <a:close/>
                <a:moveTo>
                  <a:pt x="702248" y="358088"/>
                </a:moveTo>
                <a:cubicBezTo>
                  <a:pt x="701029" y="358545"/>
                  <a:pt x="700305" y="358850"/>
                  <a:pt x="700077" y="359002"/>
                </a:cubicBezTo>
                <a:cubicBezTo>
                  <a:pt x="699848" y="359155"/>
                  <a:pt x="699581" y="359612"/>
                  <a:pt x="699277" y="360374"/>
                </a:cubicBezTo>
                <a:cubicBezTo>
                  <a:pt x="700343" y="360069"/>
                  <a:pt x="700991" y="359840"/>
                  <a:pt x="701220" y="359688"/>
                </a:cubicBezTo>
                <a:cubicBezTo>
                  <a:pt x="701448" y="359536"/>
                  <a:pt x="701791" y="359002"/>
                  <a:pt x="702248" y="358088"/>
                </a:cubicBezTo>
                <a:close/>
                <a:moveTo>
                  <a:pt x="652718" y="358088"/>
                </a:moveTo>
                <a:cubicBezTo>
                  <a:pt x="651347" y="358240"/>
                  <a:pt x="650508" y="358469"/>
                  <a:pt x="650204" y="358774"/>
                </a:cubicBezTo>
                <a:cubicBezTo>
                  <a:pt x="650508" y="359078"/>
                  <a:pt x="650623" y="359269"/>
                  <a:pt x="650547" y="359345"/>
                </a:cubicBezTo>
                <a:cubicBezTo>
                  <a:pt x="650470" y="359421"/>
                  <a:pt x="650585" y="359536"/>
                  <a:pt x="650889" y="359688"/>
                </a:cubicBezTo>
                <a:cubicBezTo>
                  <a:pt x="651194" y="359383"/>
                  <a:pt x="651423" y="359155"/>
                  <a:pt x="651575" y="359002"/>
                </a:cubicBezTo>
                <a:cubicBezTo>
                  <a:pt x="651728" y="358850"/>
                  <a:pt x="652109" y="358545"/>
                  <a:pt x="652718" y="358088"/>
                </a:cubicBezTo>
                <a:close/>
                <a:moveTo>
                  <a:pt x="648832" y="358088"/>
                </a:moveTo>
                <a:cubicBezTo>
                  <a:pt x="648527" y="358240"/>
                  <a:pt x="648222" y="358316"/>
                  <a:pt x="647918" y="358316"/>
                </a:cubicBezTo>
                <a:cubicBezTo>
                  <a:pt x="647613" y="358316"/>
                  <a:pt x="647232" y="358469"/>
                  <a:pt x="646775" y="358774"/>
                </a:cubicBezTo>
                <a:cubicBezTo>
                  <a:pt x="646927" y="359078"/>
                  <a:pt x="647003" y="359231"/>
                  <a:pt x="647003" y="359231"/>
                </a:cubicBezTo>
                <a:cubicBezTo>
                  <a:pt x="647461" y="359231"/>
                  <a:pt x="647994" y="359078"/>
                  <a:pt x="648604" y="358774"/>
                </a:cubicBezTo>
                <a:cubicBezTo>
                  <a:pt x="648604" y="358469"/>
                  <a:pt x="648680" y="358240"/>
                  <a:pt x="648832" y="358088"/>
                </a:cubicBezTo>
                <a:close/>
                <a:moveTo>
                  <a:pt x="298541" y="358088"/>
                </a:moveTo>
                <a:cubicBezTo>
                  <a:pt x="298236" y="358240"/>
                  <a:pt x="298083" y="358316"/>
                  <a:pt x="298083" y="358316"/>
                </a:cubicBezTo>
                <a:cubicBezTo>
                  <a:pt x="298388" y="358926"/>
                  <a:pt x="298465" y="359307"/>
                  <a:pt x="298312" y="359459"/>
                </a:cubicBezTo>
                <a:cubicBezTo>
                  <a:pt x="298617" y="359307"/>
                  <a:pt x="298845" y="359231"/>
                  <a:pt x="298998" y="359231"/>
                </a:cubicBezTo>
                <a:cubicBezTo>
                  <a:pt x="298693" y="358926"/>
                  <a:pt x="298541" y="358545"/>
                  <a:pt x="298541" y="358088"/>
                </a:cubicBezTo>
                <a:close/>
                <a:moveTo>
                  <a:pt x="261736" y="358088"/>
                </a:moveTo>
                <a:cubicBezTo>
                  <a:pt x="261584" y="358240"/>
                  <a:pt x="261508" y="358431"/>
                  <a:pt x="261508" y="358659"/>
                </a:cubicBezTo>
                <a:cubicBezTo>
                  <a:pt x="261508" y="358888"/>
                  <a:pt x="261431" y="359155"/>
                  <a:pt x="261279" y="359459"/>
                </a:cubicBezTo>
                <a:cubicBezTo>
                  <a:pt x="261127" y="359307"/>
                  <a:pt x="261012" y="359231"/>
                  <a:pt x="260936" y="359231"/>
                </a:cubicBezTo>
                <a:cubicBezTo>
                  <a:pt x="260860" y="359231"/>
                  <a:pt x="260746" y="359155"/>
                  <a:pt x="260593" y="359002"/>
                </a:cubicBezTo>
                <a:cubicBezTo>
                  <a:pt x="261050" y="358545"/>
                  <a:pt x="261431" y="358240"/>
                  <a:pt x="261736" y="358088"/>
                </a:cubicBezTo>
                <a:close/>
                <a:moveTo>
                  <a:pt x="137073" y="358088"/>
                </a:moveTo>
                <a:cubicBezTo>
                  <a:pt x="135701" y="357935"/>
                  <a:pt x="134787" y="358621"/>
                  <a:pt x="134330" y="360145"/>
                </a:cubicBezTo>
                <a:cubicBezTo>
                  <a:pt x="134482" y="360298"/>
                  <a:pt x="134558" y="360450"/>
                  <a:pt x="134558" y="360602"/>
                </a:cubicBezTo>
                <a:cubicBezTo>
                  <a:pt x="135016" y="360602"/>
                  <a:pt x="135701" y="360450"/>
                  <a:pt x="136616" y="360145"/>
                </a:cubicBezTo>
                <a:cubicBezTo>
                  <a:pt x="136768" y="360298"/>
                  <a:pt x="136844" y="360602"/>
                  <a:pt x="136844" y="361060"/>
                </a:cubicBezTo>
                <a:cubicBezTo>
                  <a:pt x="137759" y="360450"/>
                  <a:pt x="138368" y="359993"/>
                  <a:pt x="138673" y="359688"/>
                </a:cubicBezTo>
                <a:cubicBezTo>
                  <a:pt x="138064" y="359536"/>
                  <a:pt x="137149" y="359459"/>
                  <a:pt x="135930" y="359459"/>
                </a:cubicBezTo>
                <a:cubicBezTo>
                  <a:pt x="136235" y="359155"/>
                  <a:pt x="136425" y="358926"/>
                  <a:pt x="136501" y="358774"/>
                </a:cubicBezTo>
                <a:cubicBezTo>
                  <a:pt x="136578" y="358621"/>
                  <a:pt x="136768" y="358393"/>
                  <a:pt x="137073" y="358088"/>
                </a:cubicBezTo>
                <a:close/>
                <a:moveTo>
                  <a:pt x="1944308" y="357859"/>
                </a:moveTo>
                <a:cubicBezTo>
                  <a:pt x="1944308" y="358012"/>
                  <a:pt x="1944232" y="358164"/>
                  <a:pt x="1944080" y="358316"/>
                </a:cubicBezTo>
                <a:lnTo>
                  <a:pt x="1944537" y="358316"/>
                </a:lnTo>
                <a:lnTo>
                  <a:pt x="1944537" y="358088"/>
                </a:lnTo>
                <a:close/>
                <a:moveTo>
                  <a:pt x="1911161" y="357859"/>
                </a:moveTo>
                <a:cubicBezTo>
                  <a:pt x="1910857" y="358164"/>
                  <a:pt x="1910590" y="358469"/>
                  <a:pt x="1910361" y="358774"/>
                </a:cubicBezTo>
                <a:cubicBezTo>
                  <a:pt x="1910133" y="359078"/>
                  <a:pt x="1909866" y="359383"/>
                  <a:pt x="1909561" y="359688"/>
                </a:cubicBezTo>
                <a:cubicBezTo>
                  <a:pt x="1910628" y="359536"/>
                  <a:pt x="1911314" y="359383"/>
                  <a:pt x="1911619" y="359231"/>
                </a:cubicBezTo>
                <a:cubicBezTo>
                  <a:pt x="1911314" y="358926"/>
                  <a:pt x="1911161" y="358469"/>
                  <a:pt x="1911161" y="357859"/>
                </a:cubicBezTo>
                <a:close/>
                <a:moveTo>
                  <a:pt x="1382333" y="357859"/>
                </a:moveTo>
                <a:cubicBezTo>
                  <a:pt x="1382333" y="358012"/>
                  <a:pt x="1382257" y="358164"/>
                  <a:pt x="1382105" y="358316"/>
                </a:cubicBezTo>
                <a:lnTo>
                  <a:pt x="1382562" y="358316"/>
                </a:lnTo>
                <a:lnTo>
                  <a:pt x="1382562" y="358088"/>
                </a:lnTo>
                <a:close/>
                <a:moveTo>
                  <a:pt x="1349186" y="357859"/>
                </a:moveTo>
                <a:cubicBezTo>
                  <a:pt x="1348881" y="358164"/>
                  <a:pt x="1348615" y="358469"/>
                  <a:pt x="1348386" y="358774"/>
                </a:cubicBezTo>
                <a:cubicBezTo>
                  <a:pt x="1348158" y="359078"/>
                  <a:pt x="1347891" y="359383"/>
                  <a:pt x="1347586" y="359688"/>
                </a:cubicBezTo>
                <a:cubicBezTo>
                  <a:pt x="1348653" y="359536"/>
                  <a:pt x="1349339" y="359383"/>
                  <a:pt x="1349644" y="359231"/>
                </a:cubicBezTo>
                <a:cubicBezTo>
                  <a:pt x="1349339" y="358926"/>
                  <a:pt x="1349186" y="358469"/>
                  <a:pt x="1349186" y="357859"/>
                </a:cubicBezTo>
                <a:close/>
                <a:moveTo>
                  <a:pt x="1141313" y="357859"/>
                </a:moveTo>
                <a:cubicBezTo>
                  <a:pt x="1141160" y="357859"/>
                  <a:pt x="1141084" y="357897"/>
                  <a:pt x="1141084" y="357973"/>
                </a:cubicBezTo>
                <a:cubicBezTo>
                  <a:pt x="1141084" y="358050"/>
                  <a:pt x="1141008" y="358088"/>
                  <a:pt x="1140856" y="358088"/>
                </a:cubicBezTo>
                <a:cubicBezTo>
                  <a:pt x="1141008" y="358850"/>
                  <a:pt x="1141389" y="359536"/>
                  <a:pt x="1141998" y="360145"/>
                </a:cubicBezTo>
                <a:cubicBezTo>
                  <a:pt x="1141694" y="360602"/>
                  <a:pt x="1141389" y="361288"/>
                  <a:pt x="1141084" y="362203"/>
                </a:cubicBezTo>
                <a:cubicBezTo>
                  <a:pt x="1142456" y="361593"/>
                  <a:pt x="1143142" y="360602"/>
                  <a:pt x="1143142" y="359231"/>
                </a:cubicBezTo>
                <a:cubicBezTo>
                  <a:pt x="1142837" y="358926"/>
                  <a:pt x="1142570" y="358659"/>
                  <a:pt x="1142341" y="358431"/>
                </a:cubicBezTo>
                <a:cubicBezTo>
                  <a:pt x="1142113" y="358202"/>
                  <a:pt x="1141770" y="358012"/>
                  <a:pt x="1141313" y="357859"/>
                </a:cubicBezTo>
                <a:close/>
                <a:moveTo>
                  <a:pt x="1043015" y="357859"/>
                </a:moveTo>
                <a:cubicBezTo>
                  <a:pt x="1042710" y="358774"/>
                  <a:pt x="1042557" y="359307"/>
                  <a:pt x="1042557" y="359459"/>
                </a:cubicBezTo>
                <a:cubicBezTo>
                  <a:pt x="1042100" y="359459"/>
                  <a:pt x="1041643" y="359383"/>
                  <a:pt x="1041186" y="359231"/>
                </a:cubicBezTo>
                <a:cubicBezTo>
                  <a:pt x="1041643" y="359993"/>
                  <a:pt x="1041872" y="360526"/>
                  <a:pt x="1041872" y="360831"/>
                </a:cubicBezTo>
                <a:cubicBezTo>
                  <a:pt x="1042329" y="360526"/>
                  <a:pt x="1042710" y="360221"/>
                  <a:pt x="1043015" y="359917"/>
                </a:cubicBezTo>
                <a:cubicBezTo>
                  <a:pt x="1043319" y="360069"/>
                  <a:pt x="1043624" y="360298"/>
                  <a:pt x="1043929" y="360602"/>
                </a:cubicBezTo>
                <a:cubicBezTo>
                  <a:pt x="1044234" y="360907"/>
                  <a:pt x="1044691" y="360755"/>
                  <a:pt x="1045301" y="360145"/>
                </a:cubicBezTo>
                <a:cubicBezTo>
                  <a:pt x="1044996" y="359840"/>
                  <a:pt x="1044653" y="359536"/>
                  <a:pt x="1044272" y="359231"/>
                </a:cubicBezTo>
                <a:cubicBezTo>
                  <a:pt x="1043891" y="358926"/>
                  <a:pt x="1043472" y="358469"/>
                  <a:pt x="1043015" y="357859"/>
                </a:cubicBezTo>
                <a:close/>
                <a:moveTo>
                  <a:pt x="448883" y="357859"/>
                </a:moveTo>
                <a:cubicBezTo>
                  <a:pt x="448883" y="358012"/>
                  <a:pt x="448807" y="358164"/>
                  <a:pt x="448655" y="358316"/>
                </a:cubicBezTo>
                <a:lnTo>
                  <a:pt x="449112" y="358316"/>
                </a:lnTo>
                <a:lnTo>
                  <a:pt x="449112" y="358088"/>
                </a:lnTo>
                <a:close/>
                <a:moveTo>
                  <a:pt x="415736" y="357859"/>
                </a:moveTo>
                <a:cubicBezTo>
                  <a:pt x="415432" y="358164"/>
                  <a:pt x="415165" y="358469"/>
                  <a:pt x="414936" y="358774"/>
                </a:cubicBezTo>
                <a:cubicBezTo>
                  <a:pt x="414708" y="359078"/>
                  <a:pt x="414441" y="359383"/>
                  <a:pt x="414136" y="359688"/>
                </a:cubicBezTo>
                <a:cubicBezTo>
                  <a:pt x="415203" y="359536"/>
                  <a:pt x="415889" y="359383"/>
                  <a:pt x="416194" y="359231"/>
                </a:cubicBezTo>
                <a:cubicBezTo>
                  <a:pt x="415889" y="358926"/>
                  <a:pt x="415736" y="358469"/>
                  <a:pt x="415736" y="357859"/>
                </a:cubicBezTo>
                <a:close/>
                <a:moveTo>
                  <a:pt x="247334" y="357859"/>
                </a:moveTo>
                <a:lnTo>
                  <a:pt x="246877" y="358088"/>
                </a:lnTo>
                <a:cubicBezTo>
                  <a:pt x="247182" y="358088"/>
                  <a:pt x="247334" y="358316"/>
                  <a:pt x="247334" y="358774"/>
                </a:cubicBezTo>
                <a:cubicBezTo>
                  <a:pt x="247487" y="358774"/>
                  <a:pt x="247563" y="358697"/>
                  <a:pt x="247563" y="358545"/>
                </a:cubicBezTo>
                <a:lnTo>
                  <a:pt x="247563" y="358316"/>
                </a:lnTo>
                <a:cubicBezTo>
                  <a:pt x="247563" y="358316"/>
                  <a:pt x="247487" y="358164"/>
                  <a:pt x="247334" y="357859"/>
                </a:cubicBezTo>
                <a:close/>
                <a:moveTo>
                  <a:pt x="1941794" y="357631"/>
                </a:moveTo>
                <a:cubicBezTo>
                  <a:pt x="1941489" y="357935"/>
                  <a:pt x="1941222" y="358202"/>
                  <a:pt x="1940994" y="358431"/>
                </a:cubicBezTo>
                <a:cubicBezTo>
                  <a:pt x="1940765" y="358659"/>
                  <a:pt x="1940575" y="358926"/>
                  <a:pt x="1940422" y="359231"/>
                </a:cubicBezTo>
                <a:cubicBezTo>
                  <a:pt x="1940575" y="359688"/>
                  <a:pt x="1940803" y="360221"/>
                  <a:pt x="1941108" y="360831"/>
                </a:cubicBezTo>
                <a:cubicBezTo>
                  <a:pt x="1941565" y="360374"/>
                  <a:pt x="1941908" y="359917"/>
                  <a:pt x="1942137" y="359459"/>
                </a:cubicBezTo>
                <a:cubicBezTo>
                  <a:pt x="1942365" y="359002"/>
                  <a:pt x="1942251" y="358393"/>
                  <a:pt x="1941794" y="357631"/>
                </a:cubicBezTo>
                <a:close/>
                <a:moveTo>
                  <a:pt x="1908418" y="357631"/>
                </a:moveTo>
                <a:cubicBezTo>
                  <a:pt x="1908571" y="357935"/>
                  <a:pt x="1908609" y="358202"/>
                  <a:pt x="1908532" y="358431"/>
                </a:cubicBezTo>
                <a:cubicBezTo>
                  <a:pt x="1908456" y="358659"/>
                  <a:pt x="1908494" y="358926"/>
                  <a:pt x="1908647" y="359231"/>
                </a:cubicBezTo>
                <a:cubicBezTo>
                  <a:pt x="1908951" y="358926"/>
                  <a:pt x="1909104" y="358697"/>
                  <a:pt x="1909104" y="358545"/>
                </a:cubicBezTo>
                <a:cubicBezTo>
                  <a:pt x="1909104" y="358393"/>
                  <a:pt x="1909256" y="358240"/>
                  <a:pt x="1909561" y="358088"/>
                </a:cubicBezTo>
                <a:cubicBezTo>
                  <a:pt x="1909409" y="357935"/>
                  <a:pt x="1909294" y="357859"/>
                  <a:pt x="1909218" y="357859"/>
                </a:cubicBezTo>
                <a:cubicBezTo>
                  <a:pt x="1909142" y="357859"/>
                  <a:pt x="1909028" y="357783"/>
                  <a:pt x="1908875" y="357631"/>
                </a:cubicBezTo>
                <a:close/>
                <a:moveTo>
                  <a:pt x="1881901" y="357631"/>
                </a:moveTo>
                <a:cubicBezTo>
                  <a:pt x="1881901" y="357935"/>
                  <a:pt x="1881824" y="358164"/>
                  <a:pt x="1881672" y="358316"/>
                </a:cubicBezTo>
                <a:cubicBezTo>
                  <a:pt x="1882129" y="358316"/>
                  <a:pt x="1882739" y="358088"/>
                  <a:pt x="1883501" y="357631"/>
                </a:cubicBezTo>
                <a:close/>
                <a:moveTo>
                  <a:pt x="1774306" y="357631"/>
                </a:moveTo>
                <a:lnTo>
                  <a:pt x="1774306" y="358088"/>
                </a:lnTo>
                <a:cubicBezTo>
                  <a:pt x="1774459" y="358088"/>
                  <a:pt x="1774573" y="358050"/>
                  <a:pt x="1774649" y="357973"/>
                </a:cubicBezTo>
                <a:cubicBezTo>
                  <a:pt x="1774725" y="357897"/>
                  <a:pt x="1774840" y="357859"/>
                  <a:pt x="1774992" y="357859"/>
                </a:cubicBezTo>
                <a:lnTo>
                  <a:pt x="1774992" y="357631"/>
                </a:lnTo>
                <a:close/>
                <a:moveTo>
                  <a:pt x="1664045" y="357631"/>
                </a:moveTo>
                <a:cubicBezTo>
                  <a:pt x="1663740" y="357631"/>
                  <a:pt x="1663511" y="357707"/>
                  <a:pt x="1663359" y="357859"/>
                </a:cubicBezTo>
                <a:lnTo>
                  <a:pt x="1664045" y="357859"/>
                </a:lnTo>
                <a:close/>
                <a:moveTo>
                  <a:pt x="1553860" y="357631"/>
                </a:moveTo>
                <a:lnTo>
                  <a:pt x="1553860" y="358088"/>
                </a:lnTo>
                <a:cubicBezTo>
                  <a:pt x="1553860" y="357935"/>
                  <a:pt x="1553936" y="357859"/>
                  <a:pt x="1554088" y="357859"/>
                </a:cubicBezTo>
                <a:cubicBezTo>
                  <a:pt x="1553936" y="357859"/>
                  <a:pt x="1553860" y="357783"/>
                  <a:pt x="1553860" y="357631"/>
                </a:cubicBezTo>
                <a:close/>
                <a:moveTo>
                  <a:pt x="1481393" y="357631"/>
                </a:moveTo>
                <a:cubicBezTo>
                  <a:pt x="1481089" y="357935"/>
                  <a:pt x="1480784" y="358164"/>
                  <a:pt x="1480479" y="358316"/>
                </a:cubicBezTo>
                <a:cubicBezTo>
                  <a:pt x="1480631" y="358316"/>
                  <a:pt x="1480707" y="358393"/>
                  <a:pt x="1480707" y="358545"/>
                </a:cubicBezTo>
                <a:cubicBezTo>
                  <a:pt x="1480707" y="358697"/>
                  <a:pt x="1480784" y="358774"/>
                  <a:pt x="1480936" y="358774"/>
                </a:cubicBezTo>
                <a:cubicBezTo>
                  <a:pt x="1481089" y="358774"/>
                  <a:pt x="1481203" y="358697"/>
                  <a:pt x="1481279" y="358545"/>
                </a:cubicBezTo>
                <a:cubicBezTo>
                  <a:pt x="1481355" y="358393"/>
                  <a:pt x="1481546" y="358240"/>
                  <a:pt x="1481851" y="358088"/>
                </a:cubicBezTo>
                <a:close/>
                <a:moveTo>
                  <a:pt x="1434225" y="357631"/>
                </a:moveTo>
                <a:cubicBezTo>
                  <a:pt x="1433921" y="358545"/>
                  <a:pt x="1433692" y="359155"/>
                  <a:pt x="1433540" y="359459"/>
                </a:cubicBezTo>
                <a:cubicBezTo>
                  <a:pt x="1434302" y="359764"/>
                  <a:pt x="1434416" y="360183"/>
                  <a:pt x="1433883" y="360717"/>
                </a:cubicBezTo>
                <a:cubicBezTo>
                  <a:pt x="1433349" y="361250"/>
                  <a:pt x="1433159" y="361898"/>
                  <a:pt x="1433311" y="362660"/>
                </a:cubicBezTo>
                <a:cubicBezTo>
                  <a:pt x="1433616" y="362965"/>
                  <a:pt x="1433921" y="363307"/>
                  <a:pt x="1434225" y="363688"/>
                </a:cubicBezTo>
                <a:lnTo>
                  <a:pt x="1434248" y="363706"/>
                </a:lnTo>
                <a:lnTo>
                  <a:pt x="1435140" y="359917"/>
                </a:lnTo>
                <a:cubicBezTo>
                  <a:pt x="1434683" y="359612"/>
                  <a:pt x="1434378" y="358850"/>
                  <a:pt x="1434225" y="357631"/>
                </a:cubicBezTo>
                <a:close/>
                <a:moveTo>
                  <a:pt x="1379819" y="357631"/>
                </a:moveTo>
                <a:cubicBezTo>
                  <a:pt x="1379514" y="357935"/>
                  <a:pt x="1379247" y="358202"/>
                  <a:pt x="1379019" y="358431"/>
                </a:cubicBezTo>
                <a:cubicBezTo>
                  <a:pt x="1378790" y="358659"/>
                  <a:pt x="1378600" y="358926"/>
                  <a:pt x="1378447" y="359231"/>
                </a:cubicBezTo>
                <a:cubicBezTo>
                  <a:pt x="1378600" y="359688"/>
                  <a:pt x="1378828" y="360221"/>
                  <a:pt x="1379133" y="360831"/>
                </a:cubicBezTo>
                <a:cubicBezTo>
                  <a:pt x="1379590" y="360374"/>
                  <a:pt x="1379933" y="359917"/>
                  <a:pt x="1380162" y="359459"/>
                </a:cubicBezTo>
                <a:cubicBezTo>
                  <a:pt x="1380390" y="359002"/>
                  <a:pt x="1380276" y="358393"/>
                  <a:pt x="1379819" y="357631"/>
                </a:cubicBezTo>
                <a:close/>
                <a:moveTo>
                  <a:pt x="1346443" y="357631"/>
                </a:moveTo>
                <a:cubicBezTo>
                  <a:pt x="1346596" y="357935"/>
                  <a:pt x="1346634" y="358202"/>
                  <a:pt x="1346557" y="358431"/>
                </a:cubicBezTo>
                <a:cubicBezTo>
                  <a:pt x="1346481" y="358659"/>
                  <a:pt x="1346519" y="358926"/>
                  <a:pt x="1346672" y="359231"/>
                </a:cubicBezTo>
                <a:cubicBezTo>
                  <a:pt x="1346977" y="358926"/>
                  <a:pt x="1347129" y="358697"/>
                  <a:pt x="1347129" y="358545"/>
                </a:cubicBezTo>
                <a:cubicBezTo>
                  <a:pt x="1347129" y="358393"/>
                  <a:pt x="1347281" y="358240"/>
                  <a:pt x="1347586" y="358088"/>
                </a:cubicBezTo>
                <a:cubicBezTo>
                  <a:pt x="1347434" y="357935"/>
                  <a:pt x="1347319" y="357859"/>
                  <a:pt x="1347243" y="357859"/>
                </a:cubicBezTo>
                <a:cubicBezTo>
                  <a:pt x="1347167" y="357859"/>
                  <a:pt x="1347053" y="357783"/>
                  <a:pt x="1346900" y="357631"/>
                </a:cubicBezTo>
                <a:close/>
                <a:moveTo>
                  <a:pt x="1319925" y="357631"/>
                </a:moveTo>
                <a:cubicBezTo>
                  <a:pt x="1319925" y="357935"/>
                  <a:pt x="1319849" y="358164"/>
                  <a:pt x="1319697" y="358316"/>
                </a:cubicBezTo>
                <a:cubicBezTo>
                  <a:pt x="1320154" y="358316"/>
                  <a:pt x="1320764" y="358088"/>
                  <a:pt x="1321526" y="357631"/>
                </a:cubicBezTo>
                <a:close/>
                <a:moveTo>
                  <a:pt x="1131483" y="357631"/>
                </a:moveTo>
                <a:lnTo>
                  <a:pt x="1131026" y="358088"/>
                </a:lnTo>
                <a:cubicBezTo>
                  <a:pt x="1131178" y="358240"/>
                  <a:pt x="1131254" y="358316"/>
                  <a:pt x="1131254" y="358316"/>
                </a:cubicBezTo>
                <a:cubicBezTo>
                  <a:pt x="1131864" y="358316"/>
                  <a:pt x="1132169" y="358164"/>
                  <a:pt x="1132169" y="357859"/>
                </a:cubicBezTo>
                <a:lnTo>
                  <a:pt x="1131940" y="357859"/>
                </a:lnTo>
                <a:cubicBezTo>
                  <a:pt x="1131635" y="357707"/>
                  <a:pt x="1131483" y="357631"/>
                  <a:pt x="1131483" y="357631"/>
                </a:cubicBezTo>
                <a:close/>
                <a:moveTo>
                  <a:pt x="1053759" y="357631"/>
                </a:moveTo>
                <a:cubicBezTo>
                  <a:pt x="1053759" y="357935"/>
                  <a:pt x="1053683" y="358164"/>
                  <a:pt x="1053530" y="358316"/>
                </a:cubicBezTo>
                <a:lnTo>
                  <a:pt x="1053759" y="358316"/>
                </a:lnTo>
                <a:cubicBezTo>
                  <a:pt x="1053911" y="358164"/>
                  <a:pt x="1053911" y="357935"/>
                  <a:pt x="1053759" y="357631"/>
                </a:cubicBezTo>
                <a:close/>
                <a:moveTo>
                  <a:pt x="990665" y="357631"/>
                </a:moveTo>
                <a:cubicBezTo>
                  <a:pt x="990665" y="358850"/>
                  <a:pt x="991275" y="359383"/>
                  <a:pt x="992494" y="359231"/>
                </a:cubicBezTo>
                <a:cubicBezTo>
                  <a:pt x="992189" y="358774"/>
                  <a:pt x="991961" y="358354"/>
                  <a:pt x="991808" y="357973"/>
                </a:cubicBezTo>
                <a:cubicBezTo>
                  <a:pt x="991656" y="357592"/>
                  <a:pt x="991275" y="357478"/>
                  <a:pt x="990665" y="357631"/>
                </a:cubicBezTo>
                <a:close/>
                <a:moveTo>
                  <a:pt x="987465" y="357631"/>
                </a:moveTo>
                <a:lnTo>
                  <a:pt x="987236" y="357859"/>
                </a:lnTo>
                <a:lnTo>
                  <a:pt x="987465" y="357859"/>
                </a:lnTo>
                <a:close/>
                <a:moveTo>
                  <a:pt x="904026" y="357631"/>
                </a:moveTo>
                <a:lnTo>
                  <a:pt x="904026" y="359002"/>
                </a:lnTo>
                <a:cubicBezTo>
                  <a:pt x="904331" y="359002"/>
                  <a:pt x="904521" y="358964"/>
                  <a:pt x="904598" y="358888"/>
                </a:cubicBezTo>
                <a:cubicBezTo>
                  <a:pt x="904674" y="358812"/>
                  <a:pt x="904788" y="358774"/>
                  <a:pt x="904940" y="358774"/>
                </a:cubicBezTo>
                <a:cubicBezTo>
                  <a:pt x="904788" y="358469"/>
                  <a:pt x="904712" y="358088"/>
                  <a:pt x="904712" y="357631"/>
                </a:cubicBezTo>
                <a:close/>
                <a:moveTo>
                  <a:pt x="763284" y="357631"/>
                </a:moveTo>
                <a:lnTo>
                  <a:pt x="763284" y="358088"/>
                </a:lnTo>
                <a:cubicBezTo>
                  <a:pt x="763284" y="357935"/>
                  <a:pt x="763361" y="357859"/>
                  <a:pt x="763513" y="357859"/>
                </a:cubicBezTo>
                <a:cubicBezTo>
                  <a:pt x="763361" y="357859"/>
                  <a:pt x="763284" y="357783"/>
                  <a:pt x="763284" y="357631"/>
                </a:cubicBezTo>
                <a:close/>
                <a:moveTo>
                  <a:pt x="690818" y="357631"/>
                </a:moveTo>
                <a:cubicBezTo>
                  <a:pt x="690513" y="357935"/>
                  <a:pt x="690209" y="358164"/>
                  <a:pt x="689904" y="358316"/>
                </a:cubicBezTo>
                <a:cubicBezTo>
                  <a:pt x="690056" y="358316"/>
                  <a:pt x="690132" y="358393"/>
                  <a:pt x="690132" y="358545"/>
                </a:cubicBezTo>
                <a:cubicBezTo>
                  <a:pt x="690132" y="358697"/>
                  <a:pt x="690209" y="358774"/>
                  <a:pt x="690361" y="358774"/>
                </a:cubicBezTo>
                <a:cubicBezTo>
                  <a:pt x="690513" y="358774"/>
                  <a:pt x="690628" y="358697"/>
                  <a:pt x="690704" y="358545"/>
                </a:cubicBezTo>
                <a:cubicBezTo>
                  <a:pt x="690780" y="358393"/>
                  <a:pt x="690971" y="358240"/>
                  <a:pt x="691276" y="358088"/>
                </a:cubicBezTo>
                <a:close/>
                <a:moveTo>
                  <a:pt x="640831" y="357631"/>
                </a:moveTo>
                <a:lnTo>
                  <a:pt x="640831" y="358088"/>
                </a:lnTo>
                <a:cubicBezTo>
                  <a:pt x="640984" y="358088"/>
                  <a:pt x="641098" y="358050"/>
                  <a:pt x="641174" y="357973"/>
                </a:cubicBezTo>
                <a:cubicBezTo>
                  <a:pt x="641250" y="357897"/>
                  <a:pt x="641365" y="357859"/>
                  <a:pt x="641517" y="357859"/>
                </a:cubicBezTo>
                <a:lnTo>
                  <a:pt x="641517" y="357631"/>
                </a:lnTo>
                <a:close/>
                <a:moveTo>
                  <a:pt x="446369" y="357631"/>
                </a:moveTo>
                <a:cubicBezTo>
                  <a:pt x="446064" y="357935"/>
                  <a:pt x="445797" y="358202"/>
                  <a:pt x="445569" y="358431"/>
                </a:cubicBezTo>
                <a:cubicBezTo>
                  <a:pt x="445340" y="358659"/>
                  <a:pt x="445150" y="358926"/>
                  <a:pt x="444997" y="359231"/>
                </a:cubicBezTo>
                <a:cubicBezTo>
                  <a:pt x="445150" y="359688"/>
                  <a:pt x="445378" y="360221"/>
                  <a:pt x="445683" y="360831"/>
                </a:cubicBezTo>
                <a:cubicBezTo>
                  <a:pt x="446140" y="360374"/>
                  <a:pt x="446483" y="359917"/>
                  <a:pt x="446712" y="359459"/>
                </a:cubicBezTo>
                <a:cubicBezTo>
                  <a:pt x="446940" y="359002"/>
                  <a:pt x="446826" y="358393"/>
                  <a:pt x="446369" y="357631"/>
                </a:cubicBezTo>
                <a:close/>
                <a:moveTo>
                  <a:pt x="412993" y="357631"/>
                </a:moveTo>
                <a:cubicBezTo>
                  <a:pt x="413145" y="357935"/>
                  <a:pt x="413184" y="358202"/>
                  <a:pt x="413107" y="358431"/>
                </a:cubicBezTo>
                <a:cubicBezTo>
                  <a:pt x="413031" y="358659"/>
                  <a:pt x="413069" y="358926"/>
                  <a:pt x="413222" y="359231"/>
                </a:cubicBezTo>
                <a:cubicBezTo>
                  <a:pt x="413527" y="358926"/>
                  <a:pt x="413679" y="358697"/>
                  <a:pt x="413679" y="358545"/>
                </a:cubicBezTo>
                <a:cubicBezTo>
                  <a:pt x="413679" y="358393"/>
                  <a:pt x="413831" y="358240"/>
                  <a:pt x="414136" y="358088"/>
                </a:cubicBezTo>
                <a:cubicBezTo>
                  <a:pt x="413984" y="357935"/>
                  <a:pt x="413869" y="357859"/>
                  <a:pt x="413793" y="357859"/>
                </a:cubicBezTo>
                <a:cubicBezTo>
                  <a:pt x="413717" y="357859"/>
                  <a:pt x="413603" y="357783"/>
                  <a:pt x="413450" y="357631"/>
                </a:cubicBezTo>
                <a:close/>
                <a:moveTo>
                  <a:pt x="386475" y="357631"/>
                </a:moveTo>
                <a:cubicBezTo>
                  <a:pt x="386475" y="357935"/>
                  <a:pt x="386399" y="358164"/>
                  <a:pt x="386247" y="358316"/>
                </a:cubicBezTo>
                <a:cubicBezTo>
                  <a:pt x="386704" y="358316"/>
                  <a:pt x="387314" y="358088"/>
                  <a:pt x="388076" y="357631"/>
                </a:cubicBezTo>
                <a:close/>
                <a:moveTo>
                  <a:pt x="258993" y="357631"/>
                </a:moveTo>
                <a:cubicBezTo>
                  <a:pt x="258383" y="357783"/>
                  <a:pt x="257888" y="357897"/>
                  <a:pt x="257507" y="357973"/>
                </a:cubicBezTo>
                <a:cubicBezTo>
                  <a:pt x="257126" y="358050"/>
                  <a:pt x="256555" y="358164"/>
                  <a:pt x="255792" y="358316"/>
                </a:cubicBezTo>
                <a:cubicBezTo>
                  <a:pt x="256097" y="358774"/>
                  <a:pt x="256326" y="359116"/>
                  <a:pt x="256478" y="359345"/>
                </a:cubicBezTo>
                <a:cubicBezTo>
                  <a:pt x="256631" y="359574"/>
                  <a:pt x="256859" y="359840"/>
                  <a:pt x="257164" y="360145"/>
                </a:cubicBezTo>
                <a:cubicBezTo>
                  <a:pt x="257469" y="359688"/>
                  <a:pt x="257774" y="359307"/>
                  <a:pt x="258079" y="359002"/>
                </a:cubicBezTo>
                <a:cubicBezTo>
                  <a:pt x="258383" y="358697"/>
                  <a:pt x="258688" y="358240"/>
                  <a:pt x="258993" y="357631"/>
                </a:cubicBezTo>
                <a:close/>
                <a:moveTo>
                  <a:pt x="253049" y="357631"/>
                </a:moveTo>
                <a:cubicBezTo>
                  <a:pt x="252745" y="357631"/>
                  <a:pt x="252592" y="357707"/>
                  <a:pt x="252592" y="357859"/>
                </a:cubicBezTo>
                <a:lnTo>
                  <a:pt x="253049" y="357859"/>
                </a:lnTo>
                <a:close/>
                <a:moveTo>
                  <a:pt x="182107" y="357631"/>
                </a:moveTo>
                <a:cubicBezTo>
                  <a:pt x="181345" y="358240"/>
                  <a:pt x="180964" y="358621"/>
                  <a:pt x="180964" y="358774"/>
                </a:cubicBezTo>
                <a:cubicBezTo>
                  <a:pt x="180964" y="358926"/>
                  <a:pt x="181269" y="359231"/>
                  <a:pt x="181878" y="359688"/>
                </a:cubicBezTo>
                <a:cubicBezTo>
                  <a:pt x="182031" y="359383"/>
                  <a:pt x="182107" y="359040"/>
                  <a:pt x="182107" y="358659"/>
                </a:cubicBezTo>
                <a:cubicBezTo>
                  <a:pt x="182107" y="358278"/>
                  <a:pt x="182107" y="357935"/>
                  <a:pt x="182107" y="357631"/>
                </a:cubicBezTo>
                <a:close/>
                <a:moveTo>
                  <a:pt x="92420" y="357631"/>
                </a:moveTo>
                <a:cubicBezTo>
                  <a:pt x="92115" y="357631"/>
                  <a:pt x="91886" y="357707"/>
                  <a:pt x="91734" y="357859"/>
                </a:cubicBezTo>
                <a:lnTo>
                  <a:pt x="92420" y="357859"/>
                </a:lnTo>
                <a:close/>
                <a:moveTo>
                  <a:pt x="1699783" y="357402"/>
                </a:moveTo>
                <a:cubicBezTo>
                  <a:pt x="1699630" y="357554"/>
                  <a:pt x="1699249" y="358164"/>
                  <a:pt x="1698640" y="359231"/>
                </a:cubicBezTo>
                <a:cubicBezTo>
                  <a:pt x="1699402" y="359078"/>
                  <a:pt x="1700011" y="358774"/>
                  <a:pt x="1700468" y="358316"/>
                </a:cubicBezTo>
                <a:cubicBezTo>
                  <a:pt x="1700316" y="358164"/>
                  <a:pt x="1700240" y="358050"/>
                  <a:pt x="1700240" y="357973"/>
                </a:cubicBezTo>
                <a:cubicBezTo>
                  <a:pt x="1700240" y="357897"/>
                  <a:pt x="1700087" y="357707"/>
                  <a:pt x="1699783" y="357402"/>
                </a:cubicBezTo>
                <a:close/>
                <a:moveTo>
                  <a:pt x="1555002" y="357402"/>
                </a:moveTo>
                <a:cubicBezTo>
                  <a:pt x="1554850" y="357402"/>
                  <a:pt x="1554774" y="357478"/>
                  <a:pt x="1554774" y="357631"/>
                </a:cubicBezTo>
                <a:cubicBezTo>
                  <a:pt x="1554774" y="357631"/>
                  <a:pt x="1554926" y="357783"/>
                  <a:pt x="1555231" y="358088"/>
                </a:cubicBezTo>
                <a:cubicBezTo>
                  <a:pt x="1555383" y="357935"/>
                  <a:pt x="1555460" y="357859"/>
                  <a:pt x="1555460" y="357859"/>
                </a:cubicBezTo>
                <a:close/>
                <a:moveTo>
                  <a:pt x="1147485" y="357402"/>
                </a:moveTo>
                <a:cubicBezTo>
                  <a:pt x="1147332" y="357707"/>
                  <a:pt x="1147218" y="358050"/>
                  <a:pt x="1147142" y="358431"/>
                </a:cubicBezTo>
                <a:lnTo>
                  <a:pt x="1146853" y="359298"/>
                </a:lnTo>
                <a:lnTo>
                  <a:pt x="1147714" y="360374"/>
                </a:lnTo>
                <a:cubicBezTo>
                  <a:pt x="1147256" y="360679"/>
                  <a:pt x="1146799" y="361060"/>
                  <a:pt x="1146342" y="361517"/>
                </a:cubicBezTo>
                <a:cubicBezTo>
                  <a:pt x="1146494" y="361822"/>
                  <a:pt x="1146571" y="362164"/>
                  <a:pt x="1146571" y="362545"/>
                </a:cubicBezTo>
                <a:cubicBezTo>
                  <a:pt x="1146571" y="362926"/>
                  <a:pt x="1146875" y="363117"/>
                  <a:pt x="1147485" y="363117"/>
                </a:cubicBezTo>
                <a:cubicBezTo>
                  <a:pt x="1147637" y="362660"/>
                  <a:pt x="1147752" y="362164"/>
                  <a:pt x="1147828" y="361631"/>
                </a:cubicBezTo>
                <a:cubicBezTo>
                  <a:pt x="1147904" y="361098"/>
                  <a:pt x="1148018" y="360602"/>
                  <a:pt x="1148171" y="360145"/>
                </a:cubicBezTo>
                <a:cubicBezTo>
                  <a:pt x="1148018" y="359840"/>
                  <a:pt x="1147904" y="359497"/>
                  <a:pt x="1147828" y="359116"/>
                </a:cubicBezTo>
                <a:cubicBezTo>
                  <a:pt x="1147752" y="358735"/>
                  <a:pt x="1147637" y="358164"/>
                  <a:pt x="1147485" y="357402"/>
                </a:cubicBezTo>
                <a:close/>
                <a:moveTo>
                  <a:pt x="1134912" y="357402"/>
                </a:moveTo>
                <a:cubicBezTo>
                  <a:pt x="1134302" y="357707"/>
                  <a:pt x="1133921" y="357935"/>
                  <a:pt x="1133769" y="358088"/>
                </a:cubicBezTo>
                <a:cubicBezTo>
                  <a:pt x="1133616" y="358240"/>
                  <a:pt x="1133616" y="358469"/>
                  <a:pt x="1133769" y="358774"/>
                </a:cubicBezTo>
                <a:cubicBezTo>
                  <a:pt x="1133921" y="358774"/>
                  <a:pt x="1134074" y="358697"/>
                  <a:pt x="1134226" y="358545"/>
                </a:cubicBezTo>
                <a:cubicBezTo>
                  <a:pt x="1134378" y="358393"/>
                  <a:pt x="1134607" y="358316"/>
                  <a:pt x="1134912" y="358316"/>
                </a:cubicBezTo>
                <a:cubicBezTo>
                  <a:pt x="1134912" y="358316"/>
                  <a:pt x="1134912" y="358012"/>
                  <a:pt x="1134912" y="357402"/>
                </a:cubicBezTo>
                <a:close/>
                <a:moveTo>
                  <a:pt x="1115481" y="357402"/>
                </a:moveTo>
                <a:lnTo>
                  <a:pt x="1114109" y="359459"/>
                </a:lnTo>
                <a:lnTo>
                  <a:pt x="1115252" y="359459"/>
                </a:lnTo>
                <a:cubicBezTo>
                  <a:pt x="1115405" y="359155"/>
                  <a:pt x="1115481" y="358469"/>
                  <a:pt x="1115481" y="357402"/>
                </a:cubicBezTo>
                <a:close/>
                <a:moveTo>
                  <a:pt x="764428" y="357402"/>
                </a:moveTo>
                <a:cubicBezTo>
                  <a:pt x="764275" y="357402"/>
                  <a:pt x="764199" y="357478"/>
                  <a:pt x="764199" y="357631"/>
                </a:cubicBezTo>
                <a:cubicBezTo>
                  <a:pt x="764199" y="357631"/>
                  <a:pt x="764351" y="357783"/>
                  <a:pt x="764656" y="358088"/>
                </a:cubicBezTo>
                <a:cubicBezTo>
                  <a:pt x="764808" y="357935"/>
                  <a:pt x="764885" y="357859"/>
                  <a:pt x="764885" y="357859"/>
                </a:cubicBezTo>
                <a:close/>
                <a:moveTo>
                  <a:pt x="566308" y="357402"/>
                </a:moveTo>
                <a:cubicBezTo>
                  <a:pt x="566155" y="357554"/>
                  <a:pt x="565774" y="358164"/>
                  <a:pt x="565165" y="359231"/>
                </a:cubicBezTo>
                <a:cubicBezTo>
                  <a:pt x="565926" y="359078"/>
                  <a:pt x="566536" y="358774"/>
                  <a:pt x="566993" y="358316"/>
                </a:cubicBezTo>
                <a:cubicBezTo>
                  <a:pt x="566841" y="358164"/>
                  <a:pt x="566765" y="358050"/>
                  <a:pt x="566765" y="357973"/>
                </a:cubicBezTo>
                <a:cubicBezTo>
                  <a:pt x="566765" y="357897"/>
                  <a:pt x="566612" y="357707"/>
                  <a:pt x="566308" y="357402"/>
                </a:cubicBezTo>
                <a:close/>
                <a:moveTo>
                  <a:pt x="1952767" y="357173"/>
                </a:moveTo>
                <a:cubicBezTo>
                  <a:pt x="1952767" y="357326"/>
                  <a:pt x="1952767" y="357402"/>
                  <a:pt x="1952767" y="357402"/>
                </a:cubicBezTo>
                <a:cubicBezTo>
                  <a:pt x="1952919" y="357402"/>
                  <a:pt x="1953071" y="357326"/>
                  <a:pt x="1953224" y="357173"/>
                </a:cubicBezTo>
                <a:lnTo>
                  <a:pt x="1952995" y="357173"/>
                </a:lnTo>
                <a:close/>
                <a:moveTo>
                  <a:pt x="1951166" y="357173"/>
                </a:moveTo>
                <a:cubicBezTo>
                  <a:pt x="1951166" y="357631"/>
                  <a:pt x="1951242" y="357935"/>
                  <a:pt x="1951395" y="358088"/>
                </a:cubicBezTo>
                <a:cubicBezTo>
                  <a:pt x="1951242" y="358240"/>
                  <a:pt x="1951204" y="358431"/>
                  <a:pt x="1951281" y="358659"/>
                </a:cubicBezTo>
                <a:cubicBezTo>
                  <a:pt x="1951357" y="358888"/>
                  <a:pt x="1951395" y="359078"/>
                  <a:pt x="1951395" y="359231"/>
                </a:cubicBezTo>
                <a:lnTo>
                  <a:pt x="1951623" y="359002"/>
                </a:lnTo>
                <a:cubicBezTo>
                  <a:pt x="1951166" y="358697"/>
                  <a:pt x="1951090" y="358393"/>
                  <a:pt x="1951395" y="358088"/>
                </a:cubicBezTo>
                <a:cubicBezTo>
                  <a:pt x="1951090" y="357783"/>
                  <a:pt x="1951090" y="357478"/>
                  <a:pt x="1951395" y="357173"/>
                </a:cubicBezTo>
                <a:close/>
                <a:moveTo>
                  <a:pt x="1878014" y="357173"/>
                </a:moveTo>
                <a:cubicBezTo>
                  <a:pt x="1877862" y="357326"/>
                  <a:pt x="1877710" y="357402"/>
                  <a:pt x="1877557" y="357402"/>
                </a:cubicBezTo>
                <a:lnTo>
                  <a:pt x="1878243" y="358088"/>
                </a:lnTo>
                <a:cubicBezTo>
                  <a:pt x="1878243" y="357935"/>
                  <a:pt x="1878319" y="357783"/>
                  <a:pt x="1878472" y="357631"/>
                </a:cubicBezTo>
                <a:cubicBezTo>
                  <a:pt x="1878167" y="357631"/>
                  <a:pt x="1878014" y="357478"/>
                  <a:pt x="1878014" y="357173"/>
                </a:cubicBezTo>
                <a:close/>
                <a:moveTo>
                  <a:pt x="1715785" y="357173"/>
                </a:moveTo>
                <a:cubicBezTo>
                  <a:pt x="1715785" y="357478"/>
                  <a:pt x="1715823" y="357669"/>
                  <a:pt x="1715899" y="357745"/>
                </a:cubicBezTo>
                <a:cubicBezTo>
                  <a:pt x="1715975" y="357821"/>
                  <a:pt x="1716013" y="357935"/>
                  <a:pt x="1716013" y="358088"/>
                </a:cubicBezTo>
                <a:cubicBezTo>
                  <a:pt x="1716165" y="358088"/>
                  <a:pt x="1716318" y="358012"/>
                  <a:pt x="1716470" y="357859"/>
                </a:cubicBezTo>
                <a:cubicBezTo>
                  <a:pt x="1716470" y="357402"/>
                  <a:pt x="1716470" y="357173"/>
                  <a:pt x="1716470" y="357173"/>
                </a:cubicBezTo>
                <a:close/>
                <a:moveTo>
                  <a:pt x="1706869" y="357173"/>
                </a:moveTo>
                <a:cubicBezTo>
                  <a:pt x="1706564" y="357478"/>
                  <a:pt x="1706336" y="357669"/>
                  <a:pt x="1706183" y="357745"/>
                </a:cubicBezTo>
                <a:cubicBezTo>
                  <a:pt x="1706031" y="357821"/>
                  <a:pt x="1705802" y="357935"/>
                  <a:pt x="1705498" y="358088"/>
                </a:cubicBezTo>
                <a:cubicBezTo>
                  <a:pt x="1705498" y="358393"/>
                  <a:pt x="1705574" y="358697"/>
                  <a:pt x="1705726" y="359002"/>
                </a:cubicBezTo>
                <a:cubicBezTo>
                  <a:pt x="1705878" y="359307"/>
                  <a:pt x="1706031" y="359688"/>
                  <a:pt x="1706183" y="360145"/>
                </a:cubicBezTo>
                <a:cubicBezTo>
                  <a:pt x="1706336" y="359536"/>
                  <a:pt x="1706412" y="359040"/>
                  <a:pt x="1706412" y="358659"/>
                </a:cubicBezTo>
                <a:cubicBezTo>
                  <a:pt x="1706412" y="358278"/>
                  <a:pt x="1706564" y="357783"/>
                  <a:pt x="1706869" y="357173"/>
                </a:cubicBezTo>
                <a:close/>
                <a:moveTo>
                  <a:pt x="1671817" y="357173"/>
                </a:moveTo>
                <a:cubicBezTo>
                  <a:pt x="1671512" y="357478"/>
                  <a:pt x="1671360" y="357783"/>
                  <a:pt x="1671360" y="358088"/>
                </a:cubicBezTo>
                <a:lnTo>
                  <a:pt x="1672046" y="357402"/>
                </a:lnTo>
                <a:cubicBezTo>
                  <a:pt x="1671893" y="357402"/>
                  <a:pt x="1671855" y="357364"/>
                  <a:pt x="1671931" y="357288"/>
                </a:cubicBezTo>
                <a:cubicBezTo>
                  <a:pt x="1672008" y="357211"/>
                  <a:pt x="1671969" y="357173"/>
                  <a:pt x="1671817" y="357173"/>
                </a:cubicBezTo>
                <a:close/>
                <a:moveTo>
                  <a:pt x="1390791" y="357173"/>
                </a:moveTo>
                <a:cubicBezTo>
                  <a:pt x="1390791" y="357326"/>
                  <a:pt x="1390791" y="357402"/>
                  <a:pt x="1390791" y="357402"/>
                </a:cubicBezTo>
                <a:cubicBezTo>
                  <a:pt x="1390944" y="357402"/>
                  <a:pt x="1391096" y="357326"/>
                  <a:pt x="1391249" y="357173"/>
                </a:cubicBezTo>
                <a:lnTo>
                  <a:pt x="1391020" y="357173"/>
                </a:lnTo>
                <a:close/>
                <a:moveTo>
                  <a:pt x="1389191" y="357173"/>
                </a:moveTo>
                <a:cubicBezTo>
                  <a:pt x="1389191" y="357631"/>
                  <a:pt x="1389268" y="357935"/>
                  <a:pt x="1389420" y="358088"/>
                </a:cubicBezTo>
                <a:cubicBezTo>
                  <a:pt x="1389268" y="358240"/>
                  <a:pt x="1389229" y="358431"/>
                  <a:pt x="1389306" y="358659"/>
                </a:cubicBezTo>
                <a:cubicBezTo>
                  <a:pt x="1389382" y="358888"/>
                  <a:pt x="1389420" y="359078"/>
                  <a:pt x="1389420" y="359231"/>
                </a:cubicBezTo>
                <a:lnTo>
                  <a:pt x="1389648" y="359002"/>
                </a:lnTo>
                <a:cubicBezTo>
                  <a:pt x="1389191" y="358697"/>
                  <a:pt x="1389115" y="358393"/>
                  <a:pt x="1389420" y="358088"/>
                </a:cubicBezTo>
                <a:cubicBezTo>
                  <a:pt x="1389115" y="357783"/>
                  <a:pt x="1389115" y="357478"/>
                  <a:pt x="1389420" y="357173"/>
                </a:cubicBezTo>
                <a:close/>
                <a:moveTo>
                  <a:pt x="1316039" y="357173"/>
                </a:moveTo>
                <a:cubicBezTo>
                  <a:pt x="1315887" y="357326"/>
                  <a:pt x="1315735" y="357402"/>
                  <a:pt x="1315582" y="357402"/>
                </a:cubicBezTo>
                <a:lnTo>
                  <a:pt x="1316268" y="358088"/>
                </a:lnTo>
                <a:cubicBezTo>
                  <a:pt x="1316268" y="357935"/>
                  <a:pt x="1316344" y="357783"/>
                  <a:pt x="1316497" y="357631"/>
                </a:cubicBezTo>
                <a:cubicBezTo>
                  <a:pt x="1316192" y="357631"/>
                  <a:pt x="1316039" y="357478"/>
                  <a:pt x="1316039" y="357173"/>
                </a:cubicBezTo>
                <a:close/>
                <a:moveTo>
                  <a:pt x="911341" y="357173"/>
                </a:moveTo>
                <a:cubicBezTo>
                  <a:pt x="910884" y="357935"/>
                  <a:pt x="910655" y="358431"/>
                  <a:pt x="910655" y="358659"/>
                </a:cubicBezTo>
                <a:cubicBezTo>
                  <a:pt x="910655" y="358888"/>
                  <a:pt x="910808" y="359307"/>
                  <a:pt x="911112" y="359917"/>
                </a:cubicBezTo>
                <a:cubicBezTo>
                  <a:pt x="911112" y="359459"/>
                  <a:pt x="911151" y="359002"/>
                  <a:pt x="911227" y="358545"/>
                </a:cubicBezTo>
                <a:cubicBezTo>
                  <a:pt x="911303" y="358088"/>
                  <a:pt x="911341" y="357631"/>
                  <a:pt x="911341" y="357173"/>
                </a:cubicBezTo>
                <a:close/>
                <a:moveTo>
                  <a:pt x="582310" y="357173"/>
                </a:moveTo>
                <a:cubicBezTo>
                  <a:pt x="582310" y="357478"/>
                  <a:pt x="582348" y="357669"/>
                  <a:pt x="582424" y="357745"/>
                </a:cubicBezTo>
                <a:cubicBezTo>
                  <a:pt x="582500" y="357821"/>
                  <a:pt x="582538" y="357935"/>
                  <a:pt x="582538" y="358088"/>
                </a:cubicBezTo>
                <a:cubicBezTo>
                  <a:pt x="582691" y="358088"/>
                  <a:pt x="582843" y="358012"/>
                  <a:pt x="582995" y="357859"/>
                </a:cubicBezTo>
                <a:cubicBezTo>
                  <a:pt x="582995" y="357402"/>
                  <a:pt x="582995" y="357173"/>
                  <a:pt x="582995" y="357173"/>
                </a:cubicBezTo>
                <a:close/>
                <a:moveTo>
                  <a:pt x="573394" y="357173"/>
                </a:moveTo>
                <a:cubicBezTo>
                  <a:pt x="573089" y="357478"/>
                  <a:pt x="572861" y="357669"/>
                  <a:pt x="572708" y="357745"/>
                </a:cubicBezTo>
                <a:cubicBezTo>
                  <a:pt x="572556" y="357821"/>
                  <a:pt x="572327" y="357935"/>
                  <a:pt x="572023" y="358088"/>
                </a:cubicBezTo>
                <a:cubicBezTo>
                  <a:pt x="572023" y="358393"/>
                  <a:pt x="572099" y="358697"/>
                  <a:pt x="572251" y="359002"/>
                </a:cubicBezTo>
                <a:cubicBezTo>
                  <a:pt x="572404" y="359307"/>
                  <a:pt x="572556" y="359688"/>
                  <a:pt x="572708" y="360145"/>
                </a:cubicBezTo>
                <a:cubicBezTo>
                  <a:pt x="572861" y="359536"/>
                  <a:pt x="572937" y="359040"/>
                  <a:pt x="572937" y="358659"/>
                </a:cubicBezTo>
                <a:cubicBezTo>
                  <a:pt x="572937" y="358278"/>
                  <a:pt x="573089" y="357783"/>
                  <a:pt x="573394" y="357173"/>
                </a:cubicBezTo>
                <a:close/>
                <a:moveTo>
                  <a:pt x="457342" y="357173"/>
                </a:moveTo>
                <a:cubicBezTo>
                  <a:pt x="457342" y="357326"/>
                  <a:pt x="457342" y="357402"/>
                  <a:pt x="457342" y="357402"/>
                </a:cubicBezTo>
                <a:cubicBezTo>
                  <a:pt x="457494" y="357402"/>
                  <a:pt x="457646" y="357326"/>
                  <a:pt x="457799" y="357173"/>
                </a:cubicBezTo>
                <a:lnTo>
                  <a:pt x="457570" y="357173"/>
                </a:lnTo>
                <a:close/>
                <a:moveTo>
                  <a:pt x="455741" y="357173"/>
                </a:moveTo>
                <a:cubicBezTo>
                  <a:pt x="455741" y="357631"/>
                  <a:pt x="455817" y="357935"/>
                  <a:pt x="455970" y="358088"/>
                </a:cubicBezTo>
                <a:cubicBezTo>
                  <a:pt x="455817" y="358240"/>
                  <a:pt x="455779" y="358431"/>
                  <a:pt x="455856" y="358659"/>
                </a:cubicBezTo>
                <a:cubicBezTo>
                  <a:pt x="455932" y="358888"/>
                  <a:pt x="455970" y="359078"/>
                  <a:pt x="455970" y="359231"/>
                </a:cubicBezTo>
                <a:lnTo>
                  <a:pt x="456199" y="359002"/>
                </a:lnTo>
                <a:cubicBezTo>
                  <a:pt x="455741" y="358697"/>
                  <a:pt x="455665" y="358393"/>
                  <a:pt x="455970" y="358088"/>
                </a:cubicBezTo>
                <a:cubicBezTo>
                  <a:pt x="455665" y="357783"/>
                  <a:pt x="455665" y="357478"/>
                  <a:pt x="455970" y="357173"/>
                </a:cubicBezTo>
                <a:close/>
                <a:moveTo>
                  <a:pt x="382589" y="357173"/>
                </a:moveTo>
                <a:cubicBezTo>
                  <a:pt x="382437" y="357326"/>
                  <a:pt x="382285" y="357402"/>
                  <a:pt x="382132" y="357402"/>
                </a:cubicBezTo>
                <a:lnTo>
                  <a:pt x="382818" y="358088"/>
                </a:lnTo>
                <a:cubicBezTo>
                  <a:pt x="382818" y="357935"/>
                  <a:pt x="382894" y="357783"/>
                  <a:pt x="383046" y="357631"/>
                </a:cubicBezTo>
                <a:cubicBezTo>
                  <a:pt x="382742" y="357631"/>
                  <a:pt x="382589" y="357478"/>
                  <a:pt x="382589" y="357173"/>
                </a:cubicBezTo>
                <a:close/>
                <a:moveTo>
                  <a:pt x="191708" y="357173"/>
                </a:moveTo>
                <a:cubicBezTo>
                  <a:pt x="191404" y="357326"/>
                  <a:pt x="191251" y="357402"/>
                  <a:pt x="191251" y="357402"/>
                </a:cubicBezTo>
                <a:lnTo>
                  <a:pt x="191251" y="357631"/>
                </a:lnTo>
                <a:lnTo>
                  <a:pt x="191251" y="357859"/>
                </a:lnTo>
                <a:cubicBezTo>
                  <a:pt x="191251" y="357707"/>
                  <a:pt x="191404" y="357478"/>
                  <a:pt x="191708" y="357173"/>
                </a:cubicBezTo>
                <a:close/>
                <a:moveTo>
                  <a:pt x="175249" y="357173"/>
                </a:moveTo>
                <a:cubicBezTo>
                  <a:pt x="174640" y="358240"/>
                  <a:pt x="174449" y="358774"/>
                  <a:pt x="174678" y="358774"/>
                </a:cubicBezTo>
                <a:cubicBezTo>
                  <a:pt x="174906" y="358774"/>
                  <a:pt x="175249" y="358621"/>
                  <a:pt x="175706" y="358316"/>
                </a:cubicBezTo>
                <a:cubicBezTo>
                  <a:pt x="175706" y="358469"/>
                  <a:pt x="175554" y="358088"/>
                  <a:pt x="175249" y="357173"/>
                </a:cubicBezTo>
                <a:close/>
                <a:moveTo>
                  <a:pt x="144388" y="357173"/>
                </a:moveTo>
                <a:lnTo>
                  <a:pt x="144160" y="357402"/>
                </a:lnTo>
                <a:lnTo>
                  <a:pt x="144388" y="357516"/>
                </a:lnTo>
                <a:close/>
                <a:moveTo>
                  <a:pt x="100192" y="357173"/>
                </a:moveTo>
                <a:cubicBezTo>
                  <a:pt x="99887" y="357478"/>
                  <a:pt x="99735" y="357783"/>
                  <a:pt x="99735" y="358088"/>
                </a:cubicBezTo>
                <a:lnTo>
                  <a:pt x="100421" y="357402"/>
                </a:lnTo>
                <a:cubicBezTo>
                  <a:pt x="100268" y="357402"/>
                  <a:pt x="100230" y="357364"/>
                  <a:pt x="100306" y="357288"/>
                </a:cubicBezTo>
                <a:cubicBezTo>
                  <a:pt x="100383" y="357211"/>
                  <a:pt x="100345" y="357173"/>
                  <a:pt x="100192" y="357173"/>
                </a:cubicBezTo>
                <a:close/>
                <a:moveTo>
                  <a:pt x="131521" y="357141"/>
                </a:moveTo>
                <a:lnTo>
                  <a:pt x="131129" y="357402"/>
                </a:lnTo>
                <a:lnTo>
                  <a:pt x="131391" y="357533"/>
                </a:lnTo>
                <a:lnTo>
                  <a:pt x="131472" y="357288"/>
                </a:lnTo>
                <a:close/>
                <a:moveTo>
                  <a:pt x="1660159" y="356945"/>
                </a:moveTo>
                <a:cubicBezTo>
                  <a:pt x="1660311" y="357097"/>
                  <a:pt x="1660463" y="357173"/>
                  <a:pt x="1660616" y="357173"/>
                </a:cubicBezTo>
                <a:lnTo>
                  <a:pt x="1660159" y="357173"/>
                </a:lnTo>
                <a:close/>
                <a:moveTo>
                  <a:pt x="1561403" y="356945"/>
                </a:moveTo>
                <a:cubicBezTo>
                  <a:pt x="1561251" y="357097"/>
                  <a:pt x="1561098" y="357211"/>
                  <a:pt x="1560946" y="357288"/>
                </a:cubicBezTo>
                <a:cubicBezTo>
                  <a:pt x="1560794" y="357364"/>
                  <a:pt x="1560641" y="357554"/>
                  <a:pt x="1560489" y="357859"/>
                </a:cubicBezTo>
                <a:lnTo>
                  <a:pt x="1560718" y="358088"/>
                </a:lnTo>
                <a:cubicBezTo>
                  <a:pt x="1561022" y="357935"/>
                  <a:pt x="1561327" y="357707"/>
                  <a:pt x="1561632" y="357402"/>
                </a:cubicBezTo>
                <a:cubicBezTo>
                  <a:pt x="1561632" y="357250"/>
                  <a:pt x="1561556" y="357097"/>
                  <a:pt x="1561403" y="356945"/>
                </a:cubicBezTo>
                <a:close/>
                <a:moveTo>
                  <a:pt x="1514769" y="356945"/>
                </a:moveTo>
                <a:cubicBezTo>
                  <a:pt x="1513550" y="357250"/>
                  <a:pt x="1512788" y="357478"/>
                  <a:pt x="1512483" y="357631"/>
                </a:cubicBezTo>
                <a:cubicBezTo>
                  <a:pt x="1512483" y="357935"/>
                  <a:pt x="1512407" y="358164"/>
                  <a:pt x="1512254" y="358316"/>
                </a:cubicBezTo>
                <a:cubicBezTo>
                  <a:pt x="1513016" y="358316"/>
                  <a:pt x="1513702" y="358469"/>
                  <a:pt x="1514312" y="358774"/>
                </a:cubicBezTo>
                <a:cubicBezTo>
                  <a:pt x="1514464" y="358316"/>
                  <a:pt x="1514540" y="357973"/>
                  <a:pt x="1514540" y="357745"/>
                </a:cubicBezTo>
                <a:cubicBezTo>
                  <a:pt x="1514540" y="357516"/>
                  <a:pt x="1514617" y="357250"/>
                  <a:pt x="1514769" y="356945"/>
                </a:cubicBezTo>
                <a:close/>
                <a:moveTo>
                  <a:pt x="1447027" y="356945"/>
                </a:moveTo>
                <a:cubicBezTo>
                  <a:pt x="1446875" y="356945"/>
                  <a:pt x="1446760" y="356983"/>
                  <a:pt x="1446684" y="357059"/>
                </a:cubicBezTo>
                <a:cubicBezTo>
                  <a:pt x="1446608" y="357135"/>
                  <a:pt x="1446494" y="357173"/>
                  <a:pt x="1446341" y="357173"/>
                </a:cubicBezTo>
                <a:cubicBezTo>
                  <a:pt x="1446189" y="357478"/>
                  <a:pt x="1446151" y="357669"/>
                  <a:pt x="1446227" y="357745"/>
                </a:cubicBezTo>
                <a:cubicBezTo>
                  <a:pt x="1446303" y="357821"/>
                  <a:pt x="1446341" y="358012"/>
                  <a:pt x="1446341" y="358316"/>
                </a:cubicBezTo>
                <a:lnTo>
                  <a:pt x="1448399" y="358316"/>
                </a:lnTo>
                <a:cubicBezTo>
                  <a:pt x="1448246" y="357707"/>
                  <a:pt x="1447789" y="357250"/>
                  <a:pt x="1447027" y="356945"/>
                </a:cubicBezTo>
                <a:close/>
                <a:moveTo>
                  <a:pt x="1100850" y="356945"/>
                </a:moveTo>
                <a:cubicBezTo>
                  <a:pt x="1100546" y="357554"/>
                  <a:pt x="1100393" y="357783"/>
                  <a:pt x="1100393" y="357631"/>
                </a:cubicBezTo>
                <a:cubicBezTo>
                  <a:pt x="1100546" y="357935"/>
                  <a:pt x="1100622" y="358126"/>
                  <a:pt x="1100622" y="358202"/>
                </a:cubicBezTo>
                <a:cubicBezTo>
                  <a:pt x="1100622" y="358278"/>
                  <a:pt x="1100698" y="358469"/>
                  <a:pt x="1100850" y="358774"/>
                </a:cubicBezTo>
                <a:cubicBezTo>
                  <a:pt x="1100546" y="358926"/>
                  <a:pt x="1100012" y="359002"/>
                  <a:pt x="1099250" y="359002"/>
                </a:cubicBezTo>
                <a:lnTo>
                  <a:pt x="1099250" y="360602"/>
                </a:lnTo>
                <a:cubicBezTo>
                  <a:pt x="1099860" y="360450"/>
                  <a:pt x="1100317" y="360221"/>
                  <a:pt x="1100622" y="359917"/>
                </a:cubicBezTo>
                <a:cubicBezTo>
                  <a:pt x="1100622" y="359764"/>
                  <a:pt x="1100660" y="359612"/>
                  <a:pt x="1100736" y="359459"/>
                </a:cubicBezTo>
                <a:cubicBezTo>
                  <a:pt x="1100812" y="359307"/>
                  <a:pt x="1100850" y="359078"/>
                  <a:pt x="1100850" y="358774"/>
                </a:cubicBezTo>
                <a:cubicBezTo>
                  <a:pt x="1101155" y="358926"/>
                  <a:pt x="1101460" y="359155"/>
                  <a:pt x="1101765" y="359459"/>
                </a:cubicBezTo>
                <a:cubicBezTo>
                  <a:pt x="1101917" y="359155"/>
                  <a:pt x="1101994" y="358888"/>
                  <a:pt x="1101994" y="358659"/>
                </a:cubicBezTo>
                <a:cubicBezTo>
                  <a:pt x="1101994" y="358431"/>
                  <a:pt x="1102070" y="358240"/>
                  <a:pt x="1102222" y="358088"/>
                </a:cubicBezTo>
                <a:lnTo>
                  <a:pt x="1102307" y="357985"/>
                </a:lnTo>
                <a:close/>
                <a:moveTo>
                  <a:pt x="1047129" y="356945"/>
                </a:moveTo>
                <a:cubicBezTo>
                  <a:pt x="1046825" y="356945"/>
                  <a:pt x="1046634" y="356983"/>
                  <a:pt x="1046558" y="357059"/>
                </a:cubicBezTo>
                <a:cubicBezTo>
                  <a:pt x="1046482" y="357135"/>
                  <a:pt x="1046291" y="357173"/>
                  <a:pt x="1045986" y="357173"/>
                </a:cubicBezTo>
                <a:cubicBezTo>
                  <a:pt x="1045986" y="358393"/>
                  <a:pt x="1046672" y="359155"/>
                  <a:pt x="1048044" y="359459"/>
                </a:cubicBezTo>
                <a:cubicBezTo>
                  <a:pt x="1048806" y="359155"/>
                  <a:pt x="1049492" y="358621"/>
                  <a:pt x="1050101" y="357859"/>
                </a:cubicBezTo>
                <a:cubicBezTo>
                  <a:pt x="1049644" y="357707"/>
                  <a:pt x="1049339" y="357402"/>
                  <a:pt x="1049187" y="356945"/>
                </a:cubicBezTo>
                <a:cubicBezTo>
                  <a:pt x="1048882" y="357250"/>
                  <a:pt x="1048692" y="357478"/>
                  <a:pt x="1048615" y="357631"/>
                </a:cubicBezTo>
                <a:cubicBezTo>
                  <a:pt x="1048539" y="357783"/>
                  <a:pt x="1048425" y="357935"/>
                  <a:pt x="1048273" y="358088"/>
                </a:cubicBezTo>
                <a:cubicBezTo>
                  <a:pt x="1047968" y="357783"/>
                  <a:pt x="1047777" y="357554"/>
                  <a:pt x="1047701" y="357402"/>
                </a:cubicBezTo>
                <a:cubicBezTo>
                  <a:pt x="1047625" y="357250"/>
                  <a:pt x="1047434" y="357097"/>
                  <a:pt x="1047129" y="356945"/>
                </a:cubicBezTo>
                <a:close/>
                <a:moveTo>
                  <a:pt x="770828" y="356945"/>
                </a:moveTo>
                <a:cubicBezTo>
                  <a:pt x="770676" y="357097"/>
                  <a:pt x="770523" y="357211"/>
                  <a:pt x="770371" y="357288"/>
                </a:cubicBezTo>
                <a:cubicBezTo>
                  <a:pt x="770219" y="357364"/>
                  <a:pt x="770066" y="357554"/>
                  <a:pt x="769914" y="357859"/>
                </a:cubicBezTo>
                <a:lnTo>
                  <a:pt x="770143" y="358088"/>
                </a:lnTo>
                <a:cubicBezTo>
                  <a:pt x="770447" y="357935"/>
                  <a:pt x="770752" y="357707"/>
                  <a:pt x="771057" y="357402"/>
                </a:cubicBezTo>
                <a:cubicBezTo>
                  <a:pt x="771057" y="357250"/>
                  <a:pt x="770981" y="357097"/>
                  <a:pt x="770828" y="356945"/>
                </a:cubicBezTo>
                <a:close/>
                <a:moveTo>
                  <a:pt x="724194" y="356945"/>
                </a:moveTo>
                <a:cubicBezTo>
                  <a:pt x="722975" y="357250"/>
                  <a:pt x="722213" y="357478"/>
                  <a:pt x="721908" y="357631"/>
                </a:cubicBezTo>
                <a:cubicBezTo>
                  <a:pt x="721908" y="357935"/>
                  <a:pt x="721832" y="358164"/>
                  <a:pt x="721679" y="358316"/>
                </a:cubicBezTo>
                <a:cubicBezTo>
                  <a:pt x="722441" y="358316"/>
                  <a:pt x="723127" y="358469"/>
                  <a:pt x="723737" y="358774"/>
                </a:cubicBezTo>
                <a:cubicBezTo>
                  <a:pt x="723889" y="358316"/>
                  <a:pt x="723965" y="357973"/>
                  <a:pt x="723965" y="357745"/>
                </a:cubicBezTo>
                <a:cubicBezTo>
                  <a:pt x="723965" y="357516"/>
                  <a:pt x="724041" y="357250"/>
                  <a:pt x="724194" y="356945"/>
                </a:cubicBezTo>
                <a:close/>
                <a:moveTo>
                  <a:pt x="290997" y="356945"/>
                </a:moveTo>
                <a:cubicBezTo>
                  <a:pt x="290844" y="357097"/>
                  <a:pt x="290540" y="357250"/>
                  <a:pt x="290082" y="357402"/>
                </a:cubicBezTo>
                <a:lnTo>
                  <a:pt x="290997" y="357402"/>
                </a:lnTo>
                <a:cubicBezTo>
                  <a:pt x="290997" y="357402"/>
                  <a:pt x="290997" y="357250"/>
                  <a:pt x="290997" y="356945"/>
                </a:cubicBezTo>
                <a:close/>
                <a:moveTo>
                  <a:pt x="88533" y="356945"/>
                </a:moveTo>
                <a:cubicBezTo>
                  <a:pt x="88686" y="357097"/>
                  <a:pt x="88838" y="357173"/>
                  <a:pt x="88991" y="357173"/>
                </a:cubicBezTo>
                <a:lnTo>
                  <a:pt x="88533" y="357173"/>
                </a:lnTo>
                <a:close/>
                <a:moveTo>
                  <a:pt x="1783450" y="356716"/>
                </a:moveTo>
                <a:cubicBezTo>
                  <a:pt x="1783298" y="357021"/>
                  <a:pt x="1783222" y="357173"/>
                  <a:pt x="1783222" y="357173"/>
                </a:cubicBezTo>
                <a:cubicBezTo>
                  <a:pt x="1783222" y="357326"/>
                  <a:pt x="1783450" y="357402"/>
                  <a:pt x="1783907" y="357402"/>
                </a:cubicBezTo>
                <a:lnTo>
                  <a:pt x="1784136" y="357173"/>
                </a:lnTo>
                <a:cubicBezTo>
                  <a:pt x="1783983" y="357021"/>
                  <a:pt x="1783869" y="356945"/>
                  <a:pt x="1783793" y="356945"/>
                </a:cubicBezTo>
                <a:cubicBezTo>
                  <a:pt x="1783717" y="356945"/>
                  <a:pt x="1783602" y="356869"/>
                  <a:pt x="1783450" y="356716"/>
                </a:cubicBezTo>
                <a:close/>
                <a:moveTo>
                  <a:pt x="1600494" y="356716"/>
                </a:moveTo>
                <a:cubicBezTo>
                  <a:pt x="1600189" y="357478"/>
                  <a:pt x="1600189" y="357859"/>
                  <a:pt x="1600494" y="357859"/>
                </a:cubicBezTo>
                <a:cubicBezTo>
                  <a:pt x="1600799" y="357859"/>
                  <a:pt x="1601103" y="357935"/>
                  <a:pt x="1601408" y="358088"/>
                </a:cubicBezTo>
                <a:cubicBezTo>
                  <a:pt x="1600951" y="357631"/>
                  <a:pt x="1600646" y="357173"/>
                  <a:pt x="1600494" y="356716"/>
                </a:cubicBezTo>
                <a:close/>
                <a:moveTo>
                  <a:pt x="1145885" y="356716"/>
                </a:moveTo>
                <a:cubicBezTo>
                  <a:pt x="1145275" y="357173"/>
                  <a:pt x="1144856" y="357592"/>
                  <a:pt x="1144627" y="357973"/>
                </a:cubicBezTo>
                <a:cubicBezTo>
                  <a:pt x="1144399" y="358354"/>
                  <a:pt x="1144437" y="358926"/>
                  <a:pt x="1144742" y="359688"/>
                </a:cubicBezTo>
                <a:cubicBezTo>
                  <a:pt x="1145504" y="358926"/>
                  <a:pt x="1145885" y="357935"/>
                  <a:pt x="1145885" y="356716"/>
                </a:cubicBezTo>
                <a:close/>
                <a:moveTo>
                  <a:pt x="649975" y="356716"/>
                </a:moveTo>
                <a:cubicBezTo>
                  <a:pt x="649823" y="357021"/>
                  <a:pt x="649747" y="357173"/>
                  <a:pt x="649747" y="357173"/>
                </a:cubicBezTo>
                <a:cubicBezTo>
                  <a:pt x="649747" y="357326"/>
                  <a:pt x="649975" y="357402"/>
                  <a:pt x="650432" y="357402"/>
                </a:cubicBezTo>
                <a:lnTo>
                  <a:pt x="650661" y="357173"/>
                </a:lnTo>
                <a:cubicBezTo>
                  <a:pt x="650508" y="357021"/>
                  <a:pt x="650394" y="356945"/>
                  <a:pt x="650318" y="356945"/>
                </a:cubicBezTo>
                <a:cubicBezTo>
                  <a:pt x="650242" y="356945"/>
                  <a:pt x="650128" y="356869"/>
                  <a:pt x="649975" y="356716"/>
                </a:cubicBezTo>
                <a:close/>
                <a:moveTo>
                  <a:pt x="28869" y="356716"/>
                </a:moveTo>
                <a:cubicBezTo>
                  <a:pt x="28564" y="357478"/>
                  <a:pt x="28564" y="357859"/>
                  <a:pt x="28869" y="357859"/>
                </a:cubicBezTo>
                <a:cubicBezTo>
                  <a:pt x="29174" y="357859"/>
                  <a:pt x="29479" y="357935"/>
                  <a:pt x="29783" y="358088"/>
                </a:cubicBezTo>
                <a:cubicBezTo>
                  <a:pt x="29326" y="357631"/>
                  <a:pt x="29021" y="357173"/>
                  <a:pt x="28869" y="356716"/>
                </a:cubicBezTo>
                <a:close/>
                <a:moveTo>
                  <a:pt x="1838695" y="356488"/>
                </a:moveTo>
                <a:cubicBezTo>
                  <a:pt x="1838543" y="356640"/>
                  <a:pt x="1838467" y="356754"/>
                  <a:pt x="1838467" y="356830"/>
                </a:cubicBezTo>
                <a:cubicBezTo>
                  <a:pt x="1838467" y="356907"/>
                  <a:pt x="1838390" y="357021"/>
                  <a:pt x="1838238" y="357173"/>
                </a:cubicBezTo>
                <a:lnTo>
                  <a:pt x="1838467" y="357173"/>
                </a:lnTo>
                <a:cubicBezTo>
                  <a:pt x="1838467" y="356869"/>
                  <a:pt x="1838543" y="356640"/>
                  <a:pt x="1838695" y="356488"/>
                </a:cubicBezTo>
                <a:close/>
                <a:moveTo>
                  <a:pt x="1780021" y="356488"/>
                </a:moveTo>
                <a:cubicBezTo>
                  <a:pt x="1779564" y="356488"/>
                  <a:pt x="1779259" y="356564"/>
                  <a:pt x="1779107" y="356716"/>
                </a:cubicBezTo>
                <a:lnTo>
                  <a:pt x="1779107" y="356945"/>
                </a:lnTo>
                <a:cubicBezTo>
                  <a:pt x="1779564" y="356945"/>
                  <a:pt x="1779869" y="356869"/>
                  <a:pt x="1780021" y="356716"/>
                </a:cubicBezTo>
                <a:close/>
                <a:moveTo>
                  <a:pt x="1700468" y="356488"/>
                </a:moveTo>
                <a:cubicBezTo>
                  <a:pt x="1700468" y="356488"/>
                  <a:pt x="1700773" y="356640"/>
                  <a:pt x="1701383" y="356945"/>
                </a:cubicBezTo>
                <a:lnTo>
                  <a:pt x="1701383" y="356488"/>
                </a:lnTo>
                <a:close/>
                <a:moveTo>
                  <a:pt x="1444284" y="356488"/>
                </a:moveTo>
                <a:lnTo>
                  <a:pt x="1444284" y="356945"/>
                </a:lnTo>
                <a:cubicBezTo>
                  <a:pt x="1444741" y="356945"/>
                  <a:pt x="1445274" y="356869"/>
                  <a:pt x="1445884" y="356716"/>
                </a:cubicBezTo>
                <a:cubicBezTo>
                  <a:pt x="1445274" y="356564"/>
                  <a:pt x="1444741" y="356488"/>
                  <a:pt x="1444284" y="356488"/>
                </a:cubicBezTo>
                <a:close/>
                <a:moveTo>
                  <a:pt x="1276720" y="356488"/>
                </a:moveTo>
                <a:cubicBezTo>
                  <a:pt x="1276568" y="356640"/>
                  <a:pt x="1276491" y="356754"/>
                  <a:pt x="1276491" y="356830"/>
                </a:cubicBezTo>
                <a:cubicBezTo>
                  <a:pt x="1276491" y="356907"/>
                  <a:pt x="1276415" y="357021"/>
                  <a:pt x="1276263" y="357173"/>
                </a:cubicBezTo>
                <a:lnTo>
                  <a:pt x="1276491" y="357173"/>
                </a:lnTo>
                <a:cubicBezTo>
                  <a:pt x="1276491" y="356869"/>
                  <a:pt x="1276568" y="356640"/>
                  <a:pt x="1276720" y="356488"/>
                </a:cubicBezTo>
                <a:close/>
                <a:moveTo>
                  <a:pt x="1102908" y="356488"/>
                </a:moveTo>
                <a:lnTo>
                  <a:pt x="1102570" y="357670"/>
                </a:lnTo>
                <a:lnTo>
                  <a:pt x="1102794" y="357402"/>
                </a:lnTo>
                <a:cubicBezTo>
                  <a:pt x="1103022" y="357250"/>
                  <a:pt x="1103289" y="357021"/>
                  <a:pt x="1103594" y="356716"/>
                </a:cubicBezTo>
                <a:lnTo>
                  <a:pt x="1103136" y="356716"/>
                </a:lnTo>
                <a:cubicBezTo>
                  <a:pt x="1102984" y="356716"/>
                  <a:pt x="1102908" y="356640"/>
                  <a:pt x="1102908" y="356488"/>
                </a:cubicBezTo>
                <a:close/>
                <a:moveTo>
                  <a:pt x="1006439" y="356488"/>
                </a:moveTo>
                <a:cubicBezTo>
                  <a:pt x="1006591" y="357097"/>
                  <a:pt x="1006705" y="357592"/>
                  <a:pt x="1006782" y="357973"/>
                </a:cubicBezTo>
                <a:cubicBezTo>
                  <a:pt x="1006858" y="358354"/>
                  <a:pt x="1006972" y="358774"/>
                  <a:pt x="1007125" y="359231"/>
                </a:cubicBezTo>
                <a:cubicBezTo>
                  <a:pt x="1006515" y="359383"/>
                  <a:pt x="1005981" y="359459"/>
                  <a:pt x="1005524" y="359459"/>
                </a:cubicBezTo>
                <a:lnTo>
                  <a:pt x="1005524" y="360145"/>
                </a:lnTo>
                <a:cubicBezTo>
                  <a:pt x="1006134" y="360450"/>
                  <a:pt x="1006743" y="360679"/>
                  <a:pt x="1007353" y="360831"/>
                </a:cubicBezTo>
                <a:cubicBezTo>
                  <a:pt x="1007963" y="360983"/>
                  <a:pt x="1008496" y="361212"/>
                  <a:pt x="1008953" y="361517"/>
                </a:cubicBezTo>
                <a:cubicBezTo>
                  <a:pt x="1009258" y="361364"/>
                  <a:pt x="1009411" y="361288"/>
                  <a:pt x="1009411" y="361288"/>
                </a:cubicBezTo>
                <a:cubicBezTo>
                  <a:pt x="1009106" y="360983"/>
                  <a:pt x="1008915" y="360755"/>
                  <a:pt x="1008839" y="360602"/>
                </a:cubicBezTo>
                <a:cubicBezTo>
                  <a:pt x="1008763" y="360450"/>
                  <a:pt x="1008572" y="360221"/>
                  <a:pt x="1008267" y="359917"/>
                </a:cubicBezTo>
                <a:cubicBezTo>
                  <a:pt x="1008420" y="359612"/>
                  <a:pt x="1008496" y="359231"/>
                  <a:pt x="1008496" y="358774"/>
                </a:cubicBezTo>
                <a:cubicBezTo>
                  <a:pt x="1008496" y="358316"/>
                  <a:pt x="1008572" y="357935"/>
                  <a:pt x="1008725" y="357631"/>
                </a:cubicBezTo>
                <a:cubicBezTo>
                  <a:pt x="1008267" y="357478"/>
                  <a:pt x="1007925" y="357326"/>
                  <a:pt x="1007696" y="357173"/>
                </a:cubicBezTo>
                <a:cubicBezTo>
                  <a:pt x="1007467" y="357021"/>
                  <a:pt x="1007048" y="356792"/>
                  <a:pt x="1006439" y="356488"/>
                </a:cubicBezTo>
                <a:close/>
                <a:moveTo>
                  <a:pt x="988837" y="356488"/>
                </a:moveTo>
                <a:cubicBezTo>
                  <a:pt x="988532" y="357250"/>
                  <a:pt x="988455" y="358012"/>
                  <a:pt x="988608" y="358774"/>
                </a:cubicBezTo>
                <a:cubicBezTo>
                  <a:pt x="989065" y="358012"/>
                  <a:pt x="989294" y="357554"/>
                  <a:pt x="989294" y="357402"/>
                </a:cubicBezTo>
                <a:cubicBezTo>
                  <a:pt x="989294" y="357250"/>
                  <a:pt x="989141" y="356945"/>
                  <a:pt x="988837" y="356488"/>
                </a:cubicBezTo>
                <a:close/>
                <a:moveTo>
                  <a:pt x="905626" y="356488"/>
                </a:moveTo>
                <a:lnTo>
                  <a:pt x="905626" y="356716"/>
                </a:lnTo>
                <a:lnTo>
                  <a:pt x="905855" y="356716"/>
                </a:lnTo>
                <a:cubicBezTo>
                  <a:pt x="905855" y="356564"/>
                  <a:pt x="905779" y="356488"/>
                  <a:pt x="905626" y="356488"/>
                </a:cubicBezTo>
                <a:close/>
                <a:moveTo>
                  <a:pt x="646546" y="356488"/>
                </a:moveTo>
                <a:cubicBezTo>
                  <a:pt x="646089" y="356488"/>
                  <a:pt x="645784" y="356564"/>
                  <a:pt x="645632" y="356716"/>
                </a:cubicBezTo>
                <a:lnTo>
                  <a:pt x="645632" y="356945"/>
                </a:lnTo>
                <a:cubicBezTo>
                  <a:pt x="646089" y="356945"/>
                  <a:pt x="646394" y="356869"/>
                  <a:pt x="646546" y="356716"/>
                </a:cubicBezTo>
                <a:close/>
                <a:moveTo>
                  <a:pt x="566993" y="356488"/>
                </a:moveTo>
                <a:cubicBezTo>
                  <a:pt x="566993" y="356488"/>
                  <a:pt x="567298" y="356640"/>
                  <a:pt x="567908" y="356945"/>
                </a:cubicBezTo>
                <a:lnTo>
                  <a:pt x="567908" y="356488"/>
                </a:lnTo>
                <a:close/>
                <a:moveTo>
                  <a:pt x="343270" y="356488"/>
                </a:moveTo>
                <a:cubicBezTo>
                  <a:pt x="343118" y="356640"/>
                  <a:pt x="343041" y="356754"/>
                  <a:pt x="343041" y="356830"/>
                </a:cubicBezTo>
                <a:cubicBezTo>
                  <a:pt x="343041" y="356907"/>
                  <a:pt x="342965" y="357021"/>
                  <a:pt x="342813" y="357173"/>
                </a:cubicBezTo>
                <a:lnTo>
                  <a:pt x="343041" y="357173"/>
                </a:lnTo>
                <a:cubicBezTo>
                  <a:pt x="343041" y="356869"/>
                  <a:pt x="343118" y="356640"/>
                  <a:pt x="343270" y="356488"/>
                </a:cubicBezTo>
                <a:close/>
                <a:moveTo>
                  <a:pt x="294655" y="356488"/>
                </a:moveTo>
                <a:cubicBezTo>
                  <a:pt x="294502" y="356792"/>
                  <a:pt x="294121" y="357097"/>
                  <a:pt x="293511" y="357402"/>
                </a:cubicBezTo>
                <a:cubicBezTo>
                  <a:pt x="292902" y="357402"/>
                  <a:pt x="292445" y="357326"/>
                  <a:pt x="292140" y="357173"/>
                </a:cubicBezTo>
                <a:cubicBezTo>
                  <a:pt x="292292" y="357478"/>
                  <a:pt x="292368" y="357745"/>
                  <a:pt x="292368" y="357973"/>
                </a:cubicBezTo>
                <a:cubicBezTo>
                  <a:pt x="292368" y="358202"/>
                  <a:pt x="292445" y="358469"/>
                  <a:pt x="292597" y="358774"/>
                </a:cubicBezTo>
                <a:cubicBezTo>
                  <a:pt x="292292" y="358926"/>
                  <a:pt x="291911" y="359002"/>
                  <a:pt x="291454" y="359002"/>
                </a:cubicBezTo>
                <a:cubicBezTo>
                  <a:pt x="291302" y="359307"/>
                  <a:pt x="291226" y="359764"/>
                  <a:pt x="291226" y="360374"/>
                </a:cubicBezTo>
                <a:cubicBezTo>
                  <a:pt x="291530" y="360221"/>
                  <a:pt x="291721" y="360145"/>
                  <a:pt x="291797" y="360145"/>
                </a:cubicBezTo>
                <a:cubicBezTo>
                  <a:pt x="291873" y="360145"/>
                  <a:pt x="292064" y="360069"/>
                  <a:pt x="292368" y="359917"/>
                </a:cubicBezTo>
                <a:cubicBezTo>
                  <a:pt x="292368" y="359764"/>
                  <a:pt x="292407" y="359612"/>
                  <a:pt x="292483" y="359459"/>
                </a:cubicBezTo>
                <a:cubicBezTo>
                  <a:pt x="292559" y="359307"/>
                  <a:pt x="292597" y="359078"/>
                  <a:pt x="292597" y="358774"/>
                </a:cubicBezTo>
                <a:lnTo>
                  <a:pt x="293283" y="359459"/>
                </a:lnTo>
                <a:cubicBezTo>
                  <a:pt x="293588" y="358850"/>
                  <a:pt x="293854" y="358354"/>
                  <a:pt x="294083" y="357973"/>
                </a:cubicBezTo>
                <a:cubicBezTo>
                  <a:pt x="294312" y="357592"/>
                  <a:pt x="294578" y="357250"/>
                  <a:pt x="294883" y="356945"/>
                </a:cubicBezTo>
                <a:cubicBezTo>
                  <a:pt x="294731" y="356792"/>
                  <a:pt x="294655" y="356640"/>
                  <a:pt x="294655" y="356488"/>
                </a:cubicBezTo>
                <a:close/>
                <a:moveTo>
                  <a:pt x="1057445" y="356459"/>
                </a:moveTo>
                <a:lnTo>
                  <a:pt x="1057417" y="356488"/>
                </a:lnTo>
                <a:cubicBezTo>
                  <a:pt x="1056959" y="356488"/>
                  <a:pt x="1056426" y="356640"/>
                  <a:pt x="1055816" y="356945"/>
                </a:cubicBezTo>
                <a:cubicBezTo>
                  <a:pt x="1055969" y="357097"/>
                  <a:pt x="1056045" y="357211"/>
                  <a:pt x="1056045" y="357288"/>
                </a:cubicBezTo>
                <a:cubicBezTo>
                  <a:pt x="1056045" y="357364"/>
                  <a:pt x="1056197" y="357478"/>
                  <a:pt x="1056502" y="357631"/>
                </a:cubicBezTo>
                <a:cubicBezTo>
                  <a:pt x="1056654" y="357783"/>
                  <a:pt x="1057112" y="357935"/>
                  <a:pt x="1057874" y="358088"/>
                </a:cubicBezTo>
                <a:cubicBezTo>
                  <a:pt x="1057721" y="357631"/>
                  <a:pt x="1057607" y="357288"/>
                  <a:pt x="1057531" y="357059"/>
                </a:cubicBezTo>
                <a:close/>
                <a:moveTo>
                  <a:pt x="1943394" y="356259"/>
                </a:moveTo>
                <a:cubicBezTo>
                  <a:pt x="1943089" y="356564"/>
                  <a:pt x="1942251" y="356945"/>
                  <a:pt x="1940879" y="357402"/>
                </a:cubicBezTo>
                <a:cubicBezTo>
                  <a:pt x="1942098" y="357402"/>
                  <a:pt x="1942784" y="357364"/>
                  <a:pt x="1942937" y="357288"/>
                </a:cubicBezTo>
                <a:cubicBezTo>
                  <a:pt x="1943089" y="357211"/>
                  <a:pt x="1943241" y="356869"/>
                  <a:pt x="1943394" y="356259"/>
                </a:cubicBezTo>
                <a:close/>
                <a:moveTo>
                  <a:pt x="1517055" y="356259"/>
                </a:moveTo>
                <a:cubicBezTo>
                  <a:pt x="1516902" y="356411"/>
                  <a:pt x="1516826" y="356564"/>
                  <a:pt x="1516826" y="356716"/>
                </a:cubicBezTo>
                <a:cubicBezTo>
                  <a:pt x="1517131" y="356716"/>
                  <a:pt x="1517360" y="356754"/>
                  <a:pt x="1517512" y="356830"/>
                </a:cubicBezTo>
                <a:cubicBezTo>
                  <a:pt x="1517665" y="356907"/>
                  <a:pt x="1517817" y="356945"/>
                  <a:pt x="1517969" y="356945"/>
                </a:cubicBezTo>
                <a:cubicBezTo>
                  <a:pt x="1518122" y="356792"/>
                  <a:pt x="1518198" y="356716"/>
                  <a:pt x="1518198" y="356716"/>
                </a:cubicBezTo>
                <a:cubicBezTo>
                  <a:pt x="1517893" y="356564"/>
                  <a:pt x="1517665" y="356488"/>
                  <a:pt x="1517512" y="356488"/>
                </a:cubicBezTo>
                <a:cubicBezTo>
                  <a:pt x="1517360" y="356488"/>
                  <a:pt x="1517207" y="356411"/>
                  <a:pt x="1517055" y="356259"/>
                </a:cubicBezTo>
                <a:close/>
                <a:moveTo>
                  <a:pt x="1495338" y="356259"/>
                </a:moveTo>
                <a:cubicBezTo>
                  <a:pt x="1495186" y="356259"/>
                  <a:pt x="1495109" y="356335"/>
                  <a:pt x="1495109" y="356488"/>
                </a:cubicBezTo>
                <a:cubicBezTo>
                  <a:pt x="1495414" y="356792"/>
                  <a:pt x="1495567" y="357097"/>
                  <a:pt x="1495567" y="357402"/>
                </a:cubicBezTo>
                <a:lnTo>
                  <a:pt x="1496024" y="357173"/>
                </a:lnTo>
                <a:cubicBezTo>
                  <a:pt x="1495871" y="357021"/>
                  <a:pt x="1495757" y="356869"/>
                  <a:pt x="1495681" y="356716"/>
                </a:cubicBezTo>
                <a:cubicBezTo>
                  <a:pt x="1495605" y="356564"/>
                  <a:pt x="1495490" y="356411"/>
                  <a:pt x="1495338" y="356259"/>
                </a:cubicBezTo>
                <a:close/>
                <a:moveTo>
                  <a:pt x="1381419" y="356259"/>
                </a:moveTo>
                <a:cubicBezTo>
                  <a:pt x="1381114" y="356564"/>
                  <a:pt x="1380276" y="356945"/>
                  <a:pt x="1378904" y="357402"/>
                </a:cubicBezTo>
                <a:cubicBezTo>
                  <a:pt x="1380123" y="357402"/>
                  <a:pt x="1380809" y="357364"/>
                  <a:pt x="1380962" y="357288"/>
                </a:cubicBezTo>
                <a:cubicBezTo>
                  <a:pt x="1381114" y="357211"/>
                  <a:pt x="1381267" y="356869"/>
                  <a:pt x="1381419" y="356259"/>
                </a:cubicBezTo>
                <a:close/>
                <a:moveTo>
                  <a:pt x="1059245" y="356259"/>
                </a:moveTo>
                <a:cubicBezTo>
                  <a:pt x="1059093" y="356869"/>
                  <a:pt x="1058940" y="357402"/>
                  <a:pt x="1058788" y="357859"/>
                </a:cubicBezTo>
                <a:cubicBezTo>
                  <a:pt x="1058636" y="358316"/>
                  <a:pt x="1058559" y="358774"/>
                  <a:pt x="1058559" y="359231"/>
                </a:cubicBezTo>
                <a:cubicBezTo>
                  <a:pt x="1058864" y="359383"/>
                  <a:pt x="1059055" y="359497"/>
                  <a:pt x="1059131" y="359574"/>
                </a:cubicBezTo>
                <a:cubicBezTo>
                  <a:pt x="1059207" y="359650"/>
                  <a:pt x="1059398" y="359764"/>
                  <a:pt x="1059702" y="359917"/>
                </a:cubicBezTo>
                <a:cubicBezTo>
                  <a:pt x="1060007" y="359459"/>
                  <a:pt x="1060198" y="358964"/>
                  <a:pt x="1060274" y="358431"/>
                </a:cubicBezTo>
                <a:cubicBezTo>
                  <a:pt x="1060350" y="357897"/>
                  <a:pt x="1060464" y="357402"/>
                  <a:pt x="1060617" y="356945"/>
                </a:cubicBezTo>
                <a:lnTo>
                  <a:pt x="1060846" y="356945"/>
                </a:lnTo>
                <a:lnTo>
                  <a:pt x="1061531" y="356945"/>
                </a:lnTo>
                <a:cubicBezTo>
                  <a:pt x="1061684" y="357097"/>
                  <a:pt x="1061760" y="357478"/>
                  <a:pt x="1061760" y="358088"/>
                </a:cubicBezTo>
                <a:cubicBezTo>
                  <a:pt x="1061455" y="358850"/>
                  <a:pt x="1061150" y="359383"/>
                  <a:pt x="1060846" y="359688"/>
                </a:cubicBezTo>
                <a:cubicBezTo>
                  <a:pt x="1061150" y="359688"/>
                  <a:pt x="1061303" y="359764"/>
                  <a:pt x="1061303" y="359917"/>
                </a:cubicBezTo>
                <a:cubicBezTo>
                  <a:pt x="1061607" y="359612"/>
                  <a:pt x="1061798" y="359307"/>
                  <a:pt x="1061874" y="359002"/>
                </a:cubicBezTo>
                <a:cubicBezTo>
                  <a:pt x="1061950" y="358697"/>
                  <a:pt x="1062141" y="358393"/>
                  <a:pt x="1062446" y="358088"/>
                </a:cubicBezTo>
                <a:cubicBezTo>
                  <a:pt x="1062446" y="358240"/>
                  <a:pt x="1062522" y="358431"/>
                  <a:pt x="1062674" y="358659"/>
                </a:cubicBezTo>
                <a:cubicBezTo>
                  <a:pt x="1062827" y="358888"/>
                  <a:pt x="1062903" y="359155"/>
                  <a:pt x="1062903" y="359459"/>
                </a:cubicBezTo>
                <a:cubicBezTo>
                  <a:pt x="1063055" y="359459"/>
                  <a:pt x="1063170" y="359421"/>
                  <a:pt x="1063246" y="359345"/>
                </a:cubicBezTo>
                <a:cubicBezTo>
                  <a:pt x="1063322" y="359269"/>
                  <a:pt x="1063436" y="359231"/>
                  <a:pt x="1063589" y="359231"/>
                </a:cubicBezTo>
                <a:cubicBezTo>
                  <a:pt x="1063436" y="358926"/>
                  <a:pt x="1063360" y="358621"/>
                  <a:pt x="1063360" y="358316"/>
                </a:cubicBezTo>
                <a:cubicBezTo>
                  <a:pt x="1063360" y="358012"/>
                  <a:pt x="1063284" y="357707"/>
                  <a:pt x="1063131" y="357402"/>
                </a:cubicBezTo>
                <a:cubicBezTo>
                  <a:pt x="1062979" y="357707"/>
                  <a:pt x="1062865" y="357859"/>
                  <a:pt x="1062789" y="357859"/>
                </a:cubicBezTo>
                <a:cubicBezTo>
                  <a:pt x="1062712" y="357859"/>
                  <a:pt x="1062598" y="357935"/>
                  <a:pt x="1062446" y="358088"/>
                </a:cubicBezTo>
                <a:lnTo>
                  <a:pt x="1061760" y="358088"/>
                </a:lnTo>
                <a:cubicBezTo>
                  <a:pt x="1061760" y="357631"/>
                  <a:pt x="1061836" y="357250"/>
                  <a:pt x="1061988" y="356945"/>
                </a:cubicBezTo>
                <a:lnTo>
                  <a:pt x="1062446" y="356488"/>
                </a:lnTo>
                <a:lnTo>
                  <a:pt x="1062141" y="356488"/>
                </a:lnTo>
                <a:lnTo>
                  <a:pt x="1062103" y="356602"/>
                </a:lnTo>
                <a:cubicBezTo>
                  <a:pt x="1062027" y="356678"/>
                  <a:pt x="1061988" y="356792"/>
                  <a:pt x="1061988" y="356945"/>
                </a:cubicBezTo>
                <a:lnTo>
                  <a:pt x="1061531" y="356945"/>
                </a:lnTo>
                <a:lnTo>
                  <a:pt x="1061531" y="356488"/>
                </a:lnTo>
                <a:cubicBezTo>
                  <a:pt x="1061074" y="356488"/>
                  <a:pt x="1060846" y="356640"/>
                  <a:pt x="1060846" y="356945"/>
                </a:cubicBezTo>
                <a:cubicBezTo>
                  <a:pt x="1060541" y="356792"/>
                  <a:pt x="1060274" y="356716"/>
                  <a:pt x="1060045" y="356716"/>
                </a:cubicBezTo>
                <a:cubicBezTo>
                  <a:pt x="1059817" y="356716"/>
                  <a:pt x="1059550" y="356564"/>
                  <a:pt x="1059245" y="356259"/>
                </a:cubicBezTo>
                <a:close/>
                <a:moveTo>
                  <a:pt x="997523" y="356259"/>
                </a:moveTo>
                <a:cubicBezTo>
                  <a:pt x="996914" y="356411"/>
                  <a:pt x="996418" y="356526"/>
                  <a:pt x="996037" y="356602"/>
                </a:cubicBezTo>
                <a:cubicBezTo>
                  <a:pt x="995656" y="356678"/>
                  <a:pt x="995237" y="356792"/>
                  <a:pt x="994780" y="356945"/>
                </a:cubicBezTo>
                <a:cubicBezTo>
                  <a:pt x="995542" y="357707"/>
                  <a:pt x="996456" y="357478"/>
                  <a:pt x="997523" y="356259"/>
                </a:cubicBezTo>
                <a:close/>
                <a:moveTo>
                  <a:pt x="916827" y="356259"/>
                </a:moveTo>
                <a:lnTo>
                  <a:pt x="916599" y="356488"/>
                </a:lnTo>
                <a:lnTo>
                  <a:pt x="917056" y="356945"/>
                </a:lnTo>
                <a:cubicBezTo>
                  <a:pt x="917208" y="356945"/>
                  <a:pt x="917285" y="356869"/>
                  <a:pt x="917285" y="356716"/>
                </a:cubicBezTo>
                <a:cubicBezTo>
                  <a:pt x="917285" y="356716"/>
                  <a:pt x="917132" y="356564"/>
                  <a:pt x="916827" y="356259"/>
                </a:cubicBezTo>
                <a:close/>
                <a:moveTo>
                  <a:pt x="726480" y="356259"/>
                </a:moveTo>
                <a:cubicBezTo>
                  <a:pt x="726327" y="356411"/>
                  <a:pt x="726251" y="356564"/>
                  <a:pt x="726251" y="356716"/>
                </a:cubicBezTo>
                <a:cubicBezTo>
                  <a:pt x="726556" y="356716"/>
                  <a:pt x="726785" y="356754"/>
                  <a:pt x="726937" y="356830"/>
                </a:cubicBezTo>
                <a:cubicBezTo>
                  <a:pt x="727090" y="356907"/>
                  <a:pt x="727242" y="356945"/>
                  <a:pt x="727394" y="356945"/>
                </a:cubicBezTo>
                <a:cubicBezTo>
                  <a:pt x="727547" y="356792"/>
                  <a:pt x="727623" y="356716"/>
                  <a:pt x="727623" y="356716"/>
                </a:cubicBezTo>
                <a:cubicBezTo>
                  <a:pt x="727318" y="356564"/>
                  <a:pt x="727090" y="356488"/>
                  <a:pt x="726937" y="356488"/>
                </a:cubicBezTo>
                <a:cubicBezTo>
                  <a:pt x="726785" y="356488"/>
                  <a:pt x="726632" y="356411"/>
                  <a:pt x="726480" y="356259"/>
                </a:cubicBezTo>
                <a:close/>
                <a:moveTo>
                  <a:pt x="704763" y="356259"/>
                </a:moveTo>
                <a:cubicBezTo>
                  <a:pt x="704610" y="356259"/>
                  <a:pt x="704534" y="356335"/>
                  <a:pt x="704534" y="356488"/>
                </a:cubicBezTo>
                <a:cubicBezTo>
                  <a:pt x="704839" y="356792"/>
                  <a:pt x="704991" y="357097"/>
                  <a:pt x="704991" y="357402"/>
                </a:cubicBezTo>
                <a:lnTo>
                  <a:pt x="705449" y="357173"/>
                </a:lnTo>
                <a:cubicBezTo>
                  <a:pt x="705296" y="357021"/>
                  <a:pt x="705182" y="356869"/>
                  <a:pt x="705106" y="356716"/>
                </a:cubicBezTo>
                <a:cubicBezTo>
                  <a:pt x="705030" y="356564"/>
                  <a:pt x="704915" y="356411"/>
                  <a:pt x="704763" y="356259"/>
                </a:cubicBezTo>
                <a:close/>
                <a:moveTo>
                  <a:pt x="447969" y="356259"/>
                </a:moveTo>
                <a:cubicBezTo>
                  <a:pt x="447664" y="356564"/>
                  <a:pt x="446826" y="356945"/>
                  <a:pt x="445454" y="357402"/>
                </a:cubicBezTo>
                <a:cubicBezTo>
                  <a:pt x="446673" y="357402"/>
                  <a:pt x="447359" y="357364"/>
                  <a:pt x="447512" y="357288"/>
                </a:cubicBezTo>
                <a:cubicBezTo>
                  <a:pt x="447664" y="357211"/>
                  <a:pt x="447817" y="356869"/>
                  <a:pt x="447969" y="356259"/>
                </a:cubicBezTo>
                <a:close/>
                <a:moveTo>
                  <a:pt x="1954203" y="356030"/>
                </a:moveTo>
                <a:lnTo>
                  <a:pt x="1954367" y="356602"/>
                </a:lnTo>
                <a:cubicBezTo>
                  <a:pt x="1954519" y="356830"/>
                  <a:pt x="1954671" y="357097"/>
                  <a:pt x="1954824" y="357402"/>
                </a:cubicBezTo>
                <a:cubicBezTo>
                  <a:pt x="1954976" y="357097"/>
                  <a:pt x="1955052" y="356869"/>
                  <a:pt x="1955052" y="356716"/>
                </a:cubicBezTo>
                <a:cubicBezTo>
                  <a:pt x="1955052" y="356564"/>
                  <a:pt x="1955129" y="356335"/>
                  <a:pt x="1955281" y="356030"/>
                </a:cubicBezTo>
                <a:close/>
                <a:moveTo>
                  <a:pt x="1711898" y="356030"/>
                </a:moveTo>
                <a:cubicBezTo>
                  <a:pt x="1711746" y="356183"/>
                  <a:pt x="1711670" y="356297"/>
                  <a:pt x="1711670" y="356373"/>
                </a:cubicBezTo>
                <a:cubicBezTo>
                  <a:pt x="1711670" y="356449"/>
                  <a:pt x="1711594" y="356564"/>
                  <a:pt x="1711441" y="356716"/>
                </a:cubicBezTo>
                <a:cubicBezTo>
                  <a:pt x="1711746" y="356716"/>
                  <a:pt x="1711936" y="356754"/>
                  <a:pt x="1712013" y="356830"/>
                </a:cubicBezTo>
                <a:cubicBezTo>
                  <a:pt x="1712089" y="356907"/>
                  <a:pt x="1712203" y="356945"/>
                  <a:pt x="1712356" y="356945"/>
                </a:cubicBezTo>
                <a:cubicBezTo>
                  <a:pt x="1712508" y="356792"/>
                  <a:pt x="1712584" y="356716"/>
                  <a:pt x="1712584" y="356716"/>
                </a:cubicBezTo>
                <a:close/>
                <a:moveTo>
                  <a:pt x="1667245" y="356030"/>
                </a:moveTo>
                <a:cubicBezTo>
                  <a:pt x="1666788" y="356030"/>
                  <a:pt x="1666559" y="356183"/>
                  <a:pt x="1666559" y="356488"/>
                </a:cubicBezTo>
                <a:lnTo>
                  <a:pt x="1666788" y="356716"/>
                </a:lnTo>
                <a:cubicBezTo>
                  <a:pt x="1666940" y="356716"/>
                  <a:pt x="1667169" y="356564"/>
                  <a:pt x="1667474" y="356259"/>
                </a:cubicBezTo>
                <a:cubicBezTo>
                  <a:pt x="1667321" y="356107"/>
                  <a:pt x="1667245" y="356030"/>
                  <a:pt x="1667245" y="356030"/>
                </a:cubicBezTo>
                <a:close/>
                <a:moveTo>
                  <a:pt x="1653758" y="356030"/>
                </a:moveTo>
                <a:cubicBezTo>
                  <a:pt x="1653605" y="356183"/>
                  <a:pt x="1653529" y="356411"/>
                  <a:pt x="1653529" y="356716"/>
                </a:cubicBezTo>
                <a:lnTo>
                  <a:pt x="1653758" y="356716"/>
                </a:lnTo>
                <a:cubicBezTo>
                  <a:pt x="1653758" y="356411"/>
                  <a:pt x="1653834" y="356183"/>
                  <a:pt x="1653986" y="356030"/>
                </a:cubicBezTo>
                <a:close/>
                <a:moveTo>
                  <a:pt x="1609638" y="356030"/>
                </a:moveTo>
                <a:cubicBezTo>
                  <a:pt x="1609333" y="356183"/>
                  <a:pt x="1608876" y="356564"/>
                  <a:pt x="1608266" y="357173"/>
                </a:cubicBezTo>
                <a:cubicBezTo>
                  <a:pt x="1608571" y="357326"/>
                  <a:pt x="1608876" y="357478"/>
                  <a:pt x="1609181" y="357631"/>
                </a:cubicBezTo>
                <a:cubicBezTo>
                  <a:pt x="1609486" y="357783"/>
                  <a:pt x="1609790" y="358012"/>
                  <a:pt x="1610095" y="358316"/>
                </a:cubicBezTo>
                <a:cubicBezTo>
                  <a:pt x="1610095" y="357707"/>
                  <a:pt x="1610057" y="357250"/>
                  <a:pt x="1609981" y="356945"/>
                </a:cubicBezTo>
                <a:cubicBezTo>
                  <a:pt x="1609905" y="356640"/>
                  <a:pt x="1609790" y="356335"/>
                  <a:pt x="1609638" y="356030"/>
                </a:cubicBezTo>
                <a:close/>
                <a:moveTo>
                  <a:pt x="1551573" y="356030"/>
                </a:moveTo>
                <a:cubicBezTo>
                  <a:pt x="1550811" y="356792"/>
                  <a:pt x="1550202" y="357326"/>
                  <a:pt x="1549745" y="357631"/>
                </a:cubicBezTo>
                <a:cubicBezTo>
                  <a:pt x="1550050" y="357935"/>
                  <a:pt x="1550278" y="358088"/>
                  <a:pt x="1550431" y="358088"/>
                </a:cubicBezTo>
                <a:cubicBezTo>
                  <a:pt x="1550735" y="357783"/>
                  <a:pt x="1550964" y="357516"/>
                  <a:pt x="1551116" y="357288"/>
                </a:cubicBezTo>
                <a:cubicBezTo>
                  <a:pt x="1551269" y="357059"/>
                  <a:pt x="1551497" y="356792"/>
                  <a:pt x="1551802" y="356488"/>
                </a:cubicBezTo>
                <a:cubicBezTo>
                  <a:pt x="1551497" y="356335"/>
                  <a:pt x="1551421" y="356183"/>
                  <a:pt x="1551573" y="356030"/>
                </a:cubicBezTo>
                <a:close/>
                <a:moveTo>
                  <a:pt x="1544258" y="356030"/>
                </a:moveTo>
                <a:cubicBezTo>
                  <a:pt x="1543649" y="356640"/>
                  <a:pt x="1543573" y="357173"/>
                  <a:pt x="1544030" y="357631"/>
                </a:cubicBezTo>
                <a:cubicBezTo>
                  <a:pt x="1544182" y="357783"/>
                  <a:pt x="1544258" y="358164"/>
                  <a:pt x="1544258" y="358774"/>
                </a:cubicBezTo>
                <a:cubicBezTo>
                  <a:pt x="1544411" y="358469"/>
                  <a:pt x="1544563" y="358278"/>
                  <a:pt x="1544715" y="358202"/>
                </a:cubicBezTo>
                <a:cubicBezTo>
                  <a:pt x="1544868" y="358126"/>
                  <a:pt x="1545097" y="357935"/>
                  <a:pt x="1545401" y="357631"/>
                </a:cubicBezTo>
                <a:lnTo>
                  <a:pt x="1544030" y="357631"/>
                </a:lnTo>
                <a:cubicBezTo>
                  <a:pt x="1544335" y="357326"/>
                  <a:pt x="1544487" y="357059"/>
                  <a:pt x="1544487" y="356830"/>
                </a:cubicBezTo>
                <a:cubicBezTo>
                  <a:pt x="1544487" y="356602"/>
                  <a:pt x="1544639" y="356335"/>
                  <a:pt x="1544944" y="356030"/>
                </a:cubicBezTo>
                <a:close/>
                <a:moveTo>
                  <a:pt x="1392228" y="356030"/>
                </a:moveTo>
                <a:lnTo>
                  <a:pt x="1392392" y="356602"/>
                </a:lnTo>
                <a:cubicBezTo>
                  <a:pt x="1392544" y="356830"/>
                  <a:pt x="1392697" y="357097"/>
                  <a:pt x="1392849" y="357402"/>
                </a:cubicBezTo>
                <a:cubicBezTo>
                  <a:pt x="1393001" y="357097"/>
                  <a:pt x="1393077" y="356869"/>
                  <a:pt x="1393077" y="356716"/>
                </a:cubicBezTo>
                <a:cubicBezTo>
                  <a:pt x="1393077" y="356564"/>
                  <a:pt x="1393154" y="356335"/>
                  <a:pt x="1393306" y="356030"/>
                </a:cubicBezTo>
                <a:close/>
                <a:moveTo>
                  <a:pt x="1128625" y="356030"/>
                </a:moveTo>
                <a:cubicBezTo>
                  <a:pt x="1128397" y="356030"/>
                  <a:pt x="1127749" y="356411"/>
                  <a:pt x="1126682" y="357173"/>
                </a:cubicBezTo>
                <a:lnTo>
                  <a:pt x="1129654" y="357173"/>
                </a:lnTo>
                <a:cubicBezTo>
                  <a:pt x="1129197" y="356411"/>
                  <a:pt x="1128854" y="356030"/>
                  <a:pt x="1128625" y="356030"/>
                </a:cubicBezTo>
                <a:close/>
                <a:moveTo>
                  <a:pt x="1061988" y="356030"/>
                </a:moveTo>
                <a:lnTo>
                  <a:pt x="1061760" y="356259"/>
                </a:lnTo>
                <a:lnTo>
                  <a:pt x="1061988" y="356259"/>
                </a:lnTo>
                <a:close/>
                <a:moveTo>
                  <a:pt x="1001867" y="356030"/>
                </a:moveTo>
                <a:cubicBezTo>
                  <a:pt x="1001714" y="356183"/>
                  <a:pt x="1001638" y="356411"/>
                  <a:pt x="1001638" y="356716"/>
                </a:cubicBezTo>
                <a:lnTo>
                  <a:pt x="1001867" y="356716"/>
                </a:lnTo>
                <a:cubicBezTo>
                  <a:pt x="1001867" y="356411"/>
                  <a:pt x="1001943" y="356183"/>
                  <a:pt x="1002095" y="356030"/>
                </a:cubicBezTo>
                <a:close/>
                <a:moveTo>
                  <a:pt x="985408" y="356030"/>
                </a:moveTo>
                <a:lnTo>
                  <a:pt x="985408" y="356259"/>
                </a:lnTo>
                <a:lnTo>
                  <a:pt x="985636" y="356030"/>
                </a:lnTo>
                <a:close/>
                <a:moveTo>
                  <a:pt x="760999" y="356030"/>
                </a:moveTo>
                <a:cubicBezTo>
                  <a:pt x="760236" y="356792"/>
                  <a:pt x="759627" y="357326"/>
                  <a:pt x="759170" y="357631"/>
                </a:cubicBezTo>
                <a:cubicBezTo>
                  <a:pt x="759474" y="357935"/>
                  <a:pt x="759703" y="358088"/>
                  <a:pt x="759856" y="358088"/>
                </a:cubicBezTo>
                <a:cubicBezTo>
                  <a:pt x="760160" y="357783"/>
                  <a:pt x="760389" y="357516"/>
                  <a:pt x="760541" y="357288"/>
                </a:cubicBezTo>
                <a:cubicBezTo>
                  <a:pt x="760694" y="357059"/>
                  <a:pt x="760922" y="356792"/>
                  <a:pt x="761227" y="356488"/>
                </a:cubicBezTo>
                <a:cubicBezTo>
                  <a:pt x="760922" y="356335"/>
                  <a:pt x="760846" y="356183"/>
                  <a:pt x="760999" y="356030"/>
                </a:cubicBezTo>
                <a:close/>
                <a:moveTo>
                  <a:pt x="753683" y="356030"/>
                </a:moveTo>
                <a:cubicBezTo>
                  <a:pt x="753074" y="356640"/>
                  <a:pt x="752998" y="357173"/>
                  <a:pt x="753455" y="357631"/>
                </a:cubicBezTo>
                <a:cubicBezTo>
                  <a:pt x="753607" y="357783"/>
                  <a:pt x="753683" y="358164"/>
                  <a:pt x="753683" y="358774"/>
                </a:cubicBezTo>
                <a:cubicBezTo>
                  <a:pt x="753836" y="358469"/>
                  <a:pt x="753988" y="358278"/>
                  <a:pt x="754141" y="358202"/>
                </a:cubicBezTo>
                <a:cubicBezTo>
                  <a:pt x="754293" y="358126"/>
                  <a:pt x="754521" y="357935"/>
                  <a:pt x="754826" y="357631"/>
                </a:cubicBezTo>
                <a:lnTo>
                  <a:pt x="753455" y="357631"/>
                </a:lnTo>
                <a:cubicBezTo>
                  <a:pt x="753760" y="357326"/>
                  <a:pt x="753912" y="357059"/>
                  <a:pt x="753912" y="356830"/>
                </a:cubicBezTo>
                <a:cubicBezTo>
                  <a:pt x="753912" y="356602"/>
                  <a:pt x="754064" y="356335"/>
                  <a:pt x="754369" y="356030"/>
                </a:cubicBezTo>
                <a:close/>
                <a:moveTo>
                  <a:pt x="578423" y="356030"/>
                </a:moveTo>
                <a:cubicBezTo>
                  <a:pt x="578271" y="356183"/>
                  <a:pt x="578195" y="356297"/>
                  <a:pt x="578195" y="356373"/>
                </a:cubicBezTo>
                <a:cubicBezTo>
                  <a:pt x="578195" y="356449"/>
                  <a:pt x="578119" y="356564"/>
                  <a:pt x="577966" y="356716"/>
                </a:cubicBezTo>
                <a:cubicBezTo>
                  <a:pt x="578271" y="356716"/>
                  <a:pt x="578461" y="356754"/>
                  <a:pt x="578538" y="356830"/>
                </a:cubicBezTo>
                <a:cubicBezTo>
                  <a:pt x="578614" y="356907"/>
                  <a:pt x="578728" y="356945"/>
                  <a:pt x="578881" y="356945"/>
                </a:cubicBezTo>
                <a:cubicBezTo>
                  <a:pt x="579033" y="356792"/>
                  <a:pt x="579109" y="356716"/>
                  <a:pt x="579109" y="356716"/>
                </a:cubicBezTo>
                <a:close/>
                <a:moveTo>
                  <a:pt x="458778" y="356030"/>
                </a:moveTo>
                <a:lnTo>
                  <a:pt x="458942" y="356602"/>
                </a:lnTo>
                <a:cubicBezTo>
                  <a:pt x="459094" y="356830"/>
                  <a:pt x="459247" y="357097"/>
                  <a:pt x="459399" y="357402"/>
                </a:cubicBezTo>
                <a:cubicBezTo>
                  <a:pt x="459551" y="357097"/>
                  <a:pt x="459627" y="356869"/>
                  <a:pt x="459627" y="356716"/>
                </a:cubicBezTo>
                <a:cubicBezTo>
                  <a:pt x="459627" y="356564"/>
                  <a:pt x="459704" y="356335"/>
                  <a:pt x="459856" y="356030"/>
                </a:cubicBezTo>
                <a:close/>
                <a:moveTo>
                  <a:pt x="251678" y="356030"/>
                </a:moveTo>
                <a:lnTo>
                  <a:pt x="251449" y="356259"/>
                </a:lnTo>
                <a:lnTo>
                  <a:pt x="252363" y="356259"/>
                </a:lnTo>
                <a:lnTo>
                  <a:pt x="252592" y="356030"/>
                </a:lnTo>
                <a:close/>
                <a:moveTo>
                  <a:pt x="187593" y="356030"/>
                </a:moveTo>
                <a:cubicBezTo>
                  <a:pt x="187289" y="356335"/>
                  <a:pt x="187136" y="356488"/>
                  <a:pt x="187136" y="356488"/>
                </a:cubicBezTo>
                <a:cubicBezTo>
                  <a:pt x="187136" y="356488"/>
                  <a:pt x="187441" y="356640"/>
                  <a:pt x="188051" y="356945"/>
                </a:cubicBezTo>
                <a:lnTo>
                  <a:pt x="188051" y="356716"/>
                </a:lnTo>
                <a:cubicBezTo>
                  <a:pt x="187746" y="356411"/>
                  <a:pt x="187593" y="356183"/>
                  <a:pt x="187593" y="356030"/>
                </a:cubicBezTo>
                <a:close/>
                <a:moveTo>
                  <a:pt x="95620" y="356030"/>
                </a:moveTo>
                <a:cubicBezTo>
                  <a:pt x="95163" y="356030"/>
                  <a:pt x="94934" y="356183"/>
                  <a:pt x="94934" y="356488"/>
                </a:cubicBezTo>
                <a:lnTo>
                  <a:pt x="95163" y="356716"/>
                </a:lnTo>
                <a:cubicBezTo>
                  <a:pt x="95315" y="356716"/>
                  <a:pt x="95544" y="356564"/>
                  <a:pt x="95849" y="356259"/>
                </a:cubicBezTo>
                <a:cubicBezTo>
                  <a:pt x="95696" y="356107"/>
                  <a:pt x="95620" y="356030"/>
                  <a:pt x="95620" y="356030"/>
                </a:cubicBezTo>
                <a:close/>
                <a:moveTo>
                  <a:pt x="82133" y="356030"/>
                </a:moveTo>
                <a:cubicBezTo>
                  <a:pt x="81980" y="356183"/>
                  <a:pt x="81904" y="356411"/>
                  <a:pt x="81904" y="356716"/>
                </a:cubicBezTo>
                <a:lnTo>
                  <a:pt x="82133" y="356716"/>
                </a:lnTo>
                <a:cubicBezTo>
                  <a:pt x="82133" y="356411"/>
                  <a:pt x="82209" y="356183"/>
                  <a:pt x="82361" y="356030"/>
                </a:cubicBezTo>
                <a:close/>
                <a:moveTo>
                  <a:pt x="38013" y="356030"/>
                </a:moveTo>
                <a:cubicBezTo>
                  <a:pt x="37708" y="356183"/>
                  <a:pt x="37251" y="356564"/>
                  <a:pt x="36641" y="357173"/>
                </a:cubicBezTo>
                <a:cubicBezTo>
                  <a:pt x="36946" y="357326"/>
                  <a:pt x="37251" y="357478"/>
                  <a:pt x="37556" y="357631"/>
                </a:cubicBezTo>
                <a:cubicBezTo>
                  <a:pt x="37860" y="357783"/>
                  <a:pt x="38165" y="358012"/>
                  <a:pt x="38470" y="358316"/>
                </a:cubicBezTo>
                <a:cubicBezTo>
                  <a:pt x="38470" y="357707"/>
                  <a:pt x="38432" y="357250"/>
                  <a:pt x="38356" y="356945"/>
                </a:cubicBezTo>
                <a:cubicBezTo>
                  <a:pt x="38280" y="356640"/>
                  <a:pt x="38165" y="356335"/>
                  <a:pt x="38013" y="356030"/>
                </a:cubicBezTo>
                <a:close/>
                <a:moveTo>
                  <a:pt x="1611010" y="355802"/>
                </a:moveTo>
                <a:cubicBezTo>
                  <a:pt x="1611010" y="355954"/>
                  <a:pt x="1610933" y="356107"/>
                  <a:pt x="1610781" y="356259"/>
                </a:cubicBezTo>
                <a:lnTo>
                  <a:pt x="1611010" y="356030"/>
                </a:lnTo>
                <a:close/>
                <a:moveTo>
                  <a:pt x="1558660" y="355802"/>
                </a:moveTo>
                <a:cubicBezTo>
                  <a:pt x="1557746" y="356716"/>
                  <a:pt x="1557517" y="357478"/>
                  <a:pt x="1557974" y="358088"/>
                </a:cubicBezTo>
                <a:cubicBezTo>
                  <a:pt x="1557974" y="358088"/>
                  <a:pt x="1558431" y="358469"/>
                  <a:pt x="1559346" y="359231"/>
                </a:cubicBezTo>
                <a:cubicBezTo>
                  <a:pt x="1559041" y="358316"/>
                  <a:pt x="1558889" y="357631"/>
                  <a:pt x="1558889" y="357173"/>
                </a:cubicBezTo>
                <a:cubicBezTo>
                  <a:pt x="1558889" y="356716"/>
                  <a:pt x="1558812" y="356259"/>
                  <a:pt x="1558660" y="355802"/>
                </a:cubicBezTo>
                <a:close/>
                <a:moveTo>
                  <a:pt x="768085" y="355802"/>
                </a:moveTo>
                <a:cubicBezTo>
                  <a:pt x="767171" y="356716"/>
                  <a:pt x="766942" y="357478"/>
                  <a:pt x="767399" y="358088"/>
                </a:cubicBezTo>
                <a:cubicBezTo>
                  <a:pt x="767399" y="358088"/>
                  <a:pt x="767857" y="358469"/>
                  <a:pt x="768771" y="359231"/>
                </a:cubicBezTo>
                <a:cubicBezTo>
                  <a:pt x="768466" y="358316"/>
                  <a:pt x="768314" y="357631"/>
                  <a:pt x="768314" y="357173"/>
                </a:cubicBezTo>
                <a:cubicBezTo>
                  <a:pt x="768314" y="356716"/>
                  <a:pt x="768238" y="356259"/>
                  <a:pt x="768085" y="355802"/>
                </a:cubicBezTo>
                <a:close/>
                <a:moveTo>
                  <a:pt x="351271" y="355802"/>
                </a:moveTo>
                <a:cubicBezTo>
                  <a:pt x="349900" y="356564"/>
                  <a:pt x="349290" y="357554"/>
                  <a:pt x="349442" y="358774"/>
                </a:cubicBezTo>
                <a:cubicBezTo>
                  <a:pt x="349747" y="358164"/>
                  <a:pt x="350052" y="357669"/>
                  <a:pt x="350357" y="357288"/>
                </a:cubicBezTo>
                <a:cubicBezTo>
                  <a:pt x="350661" y="356907"/>
                  <a:pt x="350966" y="356411"/>
                  <a:pt x="351271" y="355802"/>
                </a:cubicBezTo>
                <a:close/>
                <a:moveTo>
                  <a:pt x="135016" y="355802"/>
                </a:moveTo>
                <a:lnTo>
                  <a:pt x="135016" y="356488"/>
                </a:lnTo>
                <a:cubicBezTo>
                  <a:pt x="135473" y="356488"/>
                  <a:pt x="135854" y="356411"/>
                  <a:pt x="136159" y="356259"/>
                </a:cubicBezTo>
                <a:cubicBezTo>
                  <a:pt x="136311" y="356107"/>
                  <a:pt x="136387" y="355954"/>
                  <a:pt x="136387" y="355802"/>
                </a:cubicBezTo>
                <a:close/>
                <a:moveTo>
                  <a:pt x="39385" y="355802"/>
                </a:moveTo>
                <a:cubicBezTo>
                  <a:pt x="39385" y="355954"/>
                  <a:pt x="39308" y="356107"/>
                  <a:pt x="39156" y="356259"/>
                </a:cubicBezTo>
                <a:lnTo>
                  <a:pt x="39385" y="356030"/>
                </a:lnTo>
                <a:close/>
                <a:moveTo>
                  <a:pt x="1786193" y="355573"/>
                </a:moveTo>
                <a:cubicBezTo>
                  <a:pt x="1786041" y="355573"/>
                  <a:pt x="1785965" y="355611"/>
                  <a:pt x="1785965" y="355687"/>
                </a:cubicBezTo>
                <a:cubicBezTo>
                  <a:pt x="1785965" y="355764"/>
                  <a:pt x="1785889" y="355802"/>
                  <a:pt x="1785736" y="355802"/>
                </a:cubicBezTo>
                <a:cubicBezTo>
                  <a:pt x="1785889" y="355954"/>
                  <a:pt x="1785965" y="356183"/>
                  <a:pt x="1785965" y="356488"/>
                </a:cubicBezTo>
                <a:cubicBezTo>
                  <a:pt x="1785965" y="356335"/>
                  <a:pt x="1786003" y="356183"/>
                  <a:pt x="1786079" y="356030"/>
                </a:cubicBezTo>
                <a:cubicBezTo>
                  <a:pt x="1786155" y="355878"/>
                  <a:pt x="1786193" y="355726"/>
                  <a:pt x="1786193" y="355573"/>
                </a:cubicBezTo>
                <a:close/>
                <a:moveTo>
                  <a:pt x="1522313" y="355573"/>
                </a:moveTo>
                <a:lnTo>
                  <a:pt x="1522313" y="356030"/>
                </a:lnTo>
                <a:lnTo>
                  <a:pt x="1522541" y="356030"/>
                </a:lnTo>
                <a:lnTo>
                  <a:pt x="1522541" y="355573"/>
                </a:lnTo>
                <a:close/>
                <a:moveTo>
                  <a:pt x="731738" y="355573"/>
                </a:moveTo>
                <a:lnTo>
                  <a:pt x="731738" y="356030"/>
                </a:lnTo>
                <a:lnTo>
                  <a:pt x="731966" y="356030"/>
                </a:lnTo>
                <a:lnTo>
                  <a:pt x="731966" y="355573"/>
                </a:lnTo>
                <a:close/>
                <a:moveTo>
                  <a:pt x="652718" y="355573"/>
                </a:moveTo>
                <a:cubicBezTo>
                  <a:pt x="652566" y="355573"/>
                  <a:pt x="652490" y="355611"/>
                  <a:pt x="652490" y="355687"/>
                </a:cubicBezTo>
                <a:cubicBezTo>
                  <a:pt x="652490" y="355764"/>
                  <a:pt x="652414" y="355802"/>
                  <a:pt x="652261" y="355802"/>
                </a:cubicBezTo>
                <a:cubicBezTo>
                  <a:pt x="652414" y="355954"/>
                  <a:pt x="652490" y="356183"/>
                  <a:pt x="652490" y="356488"/>
                </a:cubicBezTo>
                <a:cubicBezTo>
                  <a:pt x="652490" y="356335"/>
                  <a:pt x="652528" y="356183"/>
                  <a:pt x="652604" y="356030"/>
                </a:cubicBezTo>
                <a:cubicBezTo>
                  <a:pt x="652680" y="355878"/>
                  <a:pt x="652718" y="355726"/>
                  <a:pt x="652718" y="355573"/>
                </a:cubicBezTo>
                <a:close/>
                <a:moveTo>
                  <a:pt x="175706" y="355573"/>
                </a:moveTo>
                <a:cubicBezTo>
                  <a:pt x="175554" y="355573"/>
                  <a:pt x="175478" y="355649"/>
                  <a:pt x="175478" y="355802"/>
                </a:cubicBezTo>
                <a:cubicBezTo>
                  <a:pt x="175630" y="355954"/>
                  <a:pt x="175668" y="356068"/>
                  <a:pt x="175592" y="356145"/>
                </a:cubicBezTo>
                <a:cubicBezTo>
                  <a:pt x="175516" y="356221"/>
                  <a:pt x="175554" y="356335"/>
                  <a:pt x="175706" y="356488"/>
                </a:cubicBezTo>
                <a:cubicBezTo>
                  <a:pt x="175859" y="356488"/>
                  <a:pt x="176240" y="356640"/>
                  <a:pt x="176849" y="356945"/>
                </a:cubicBezTo>
                <a:lnTo>
                  <a:pt x="176849" y="356488"/>
                </a:lnTo>
                <a:lnTo>
                  <a:pt x="175706" y="356488"/>
                </a:lnTo>
                <a:cubicBezTo>
                  <a:pt x="175706" y="355878"/>
                  <a:pt x="175706" y="355573"/>
                  <a:pt x="175706" y="355573"/>
                </a:cubicBezTo>
                <a:close/>
                <a:moveTo>
                  <a:pt x="1953224" y="355345"/>
                </a:moveTo>
                <a:cubicBezTo>
                  <a:pt x="1953224" y="355497"/>
                  <a:pt x="1953148" y="355649"/>
                  <a:pt x="1952995" y="355802"/>
                </a:cubicBezTo>
                <a:lnTo>
                  <a:pt x="1953833" y="355802"/>
                </a:lnTo>
                <a:close/>
                <a:moveTo>
                  <a:pt x="1663588" y="355345"/>
                </a:moveTo>
                <a:cubicBezTo>
                  <a:pt x="1662673" y="355649"/>
                  <a:pt x="1661797" y="355878"/>
                  <a:pt x="1660959" y="356030"/>
                </a:cubicBezTo>
                <a:cubicBezTo>
                  <a:pt x="1660120" y="356183"/>
                  <a:pt x="1659320" y="356411"/>
                  <a:pt x="1658558" y="356716"/>
                </a:cubicBezTo>
                <a:cubicBezTo>
                  <a:pt x="1658558" y="357326"/>
                  <a:pt x="1658711" y="358088"/>
                  <a:pt x="1659015" y="359002"/>
                </a:cubicBezTo>
                <a:cubicBezTo>
                  <a:pt x="1658253" y="359612"/>
                  <a:pt x="1657720" y="360069"/>
                  <a:pt x="1657415" y="360374"/>
                </a:cubicBezTo>
                <a:cubicBezTo>
                  <a:pt x="1657720" y="360526"/>
                  <a:pt x="1658025" y="360602"/>
                  <a:pt x="1658330" y="360602"/>
                </a:cubicBezTo>
                <a:cubicBezTo>
                  <a:pt x="1658635" y="360602"/>
                  <a:pt x="1658939" y="360679"/>
                  <a:pt x="1659244" y="360831"/>
                </a:cubicBezTo>
                <a:cubicBezTo>
                  <a:pt x="1659549" y="360983"/>
                  <a:pt x="1659854" y="361136"/>
                  <a:pt x="1660159" y="361288"/>
                </a:cubicBezTo>
                <a:cubicBezTo>
                  <a:pt x="1660463" y="361441"/>
                  <a:pt x="1660768" y="361593"/>
                  <a:pt x="1661073" y="361745"/>
                </a:cubicBezTo>
                <a:cubicBezTo>
                  <a:pt x="1661073" y="361441"/>
                  <a:pt x="1661302" y="361288"/>
                  <a:pt x="1661759" y="361288"/>
                </a:cubicBezTo>
                <a:cubicBezTo>
                  <a:pt x="1661454" y="360983"/>
                  <a:pt x="1661187" y="360717"/>
                  <a:pt x="1660959" y="360488"/>
                </a:cubicBezTo>
                <a:cubicBezTo>
                  <a:pt x="1660730" y="360259"/>
                  <a:pt x="1660387" y="359993"/>
                  <a:pt x="1659930" y="359688"/>
                </a:cubicBezTo>
                <a:cubicBezTo>
                  <a:pt x="1660387" y="359231"/>
                  <a:pt x="1660616" y="359002"/>
                  <a:pt x="1660616" y="359002"/>
                </a:cubicBezTo>
                <a:cubicBezTo>
                  <a:pt x="1660463" y="359002"/>
                  <a:pt x="1660311" y="358774"/>
                  <a:pt x="1660159" y="358316"/>
                </a:cubicBezTo>
                <a:cubicBezTo>
                  <a:pt x="1661530" y="357859"/>
                  <a:pt x="1662673" y="356869"/>
                  <a:pt x="1663588" y="355345"/>
                </a:cubicBezTo>
                <a:close/>
                <a:moveTo>
                  <a:pt x="1486651" y="355345"/>
                </a:moveTo>
                <a:cubicBezTo>
                  <a:pt x="1486346" y="355954"/>
                  <a:pt x="1486118" y="356488"/>
                  <a:pt x="1485965" y="356945"/>
                </a:cubicBezTo>
                <a:cubicBezTo>
                  <a:pt x="1486575" y="356945"/>
                  <a:pt x="1487070" y="356945"/>
                  <a:pt x="1487451" y="356945"/>
                </a:cubicBezTo>
                <a:cubicBezTo>
                  <a:pt x="1487832" y="356945"/>
                  <a:pt x="1488404" y="357021"/>
                  <a:pt x="1489166" y="357173"/>
                </a:cubicBezTo>
                <a:cubicBezTo>
                  <a:pt x="1488556" y="356716"/>
                  <a:pt x="1488099" y="356373"/>
                  <a:pt x="1487794" y="356145"/>
                </a:cubicBezTo>
                <a:cubicBezTo>
                  <a:pt x="1487489" y="355916"/>
                  <a:pt x="1487108" y="355649"/>
                  <a:pt x="1486651" y="355345"/>
                </a:cubicBezTo>
                <a:close/>
                <a:moveTo>
                  <a:pt x="1391249" y="355345"/>
                </a:moveTo>
                <a:cubicBezTo>
                  <a:pt x="1391249" y="355497"/>
                  <a:pt x="1391173" y="355649"/>
                  <a:pt x="1391020" y="355802"/>
                </a:cubicBezTo>
                <a:lnTo>
                  <a:pt x="1391858" y="355802"/>
                </a:lnTo>
                <a:close/>
                <a:moveTo>
                  <a:pt x="1107708" y="355345"/>
                </a:moveTo>
                <a:lnTo>
                  <a:pt x="1107708" y="355573"/>
                </a:lnTo>
                <a:cubicBezTo>
                  <a:pt x="1107861" y="355726"/>
                  <a:pt x="1108242" y="355802"/>
                  <a:pt x="1108851" y="355802"/>
                </a:cubicBezTo>
                <a:cubicBezTo>
                  <a:pt x="1108851" y="355954"/>
                  <a:pt x="1109080" y="356259"/>
                  <a:pt x="1109537" y="356716"/>
                </a:cubicBezTo>
                <a:lnTo>
                  <a:pt x="1109332" y="358774"/>
                </a:lnTo>
                <a:lnTo>
                  <a:pt x="1110223" y="358774"/>
                </a:lnTo>
                <a:cubicBezTo>
                  <a:pt x="1110528" y="358012"/>
                  <a:pt x="1110604" y="357402"/>
                  <a:pt x="1110452" y="356945"/>
                </a:cubicBezTo>
                <a:cubicBezTo>
                  <a:pt x="1110299" y="356488"/>
                  <a:pt x="1110147" y="356107"/>
                  <a:pt x="1109994" y="355802"/>
                </a:cubicBezTo>
                <a:lnTo>
                  <a:pt x="1108851" y="355802"/>
                </a:lnTo>
                <a:cubicBezTo>
                  <a:pt x="1108394" y="355802"/>
                  <a:pt x="1108013" y="355649"/>
                  <a:pt x="1107708" y="355345"/>
                </a:cubicBezTo>
                <a:close/>
                <a:moveTo>
                  <a:pt x="1064503" y="355345"/>
                </a:moveTo>
                <a:cubicBezTo>
                  <a:pt x="1064198" y="355649"/>
                  <a:pt x="1064046" y="355802"/>
                  <a:pt x="1064046" y="355802"/>
                </a:cubicBezTo>
                <a:cubicBezTo>
                  <a:pt x="1064351" y="356107"/>
                  <a:pt x="1064503" y="356259"/>
                  <a:pt x="1064503" y="356259"/>
                </a:cubicBezTo>
                <a:cubicBezTo>
                  <a:pt x="1064808" y="355954"/>
                  <a:pt x="1064960" y="355802"/>
                  <a:pt x="1064960" y="355802"/>
                </a:cubicBezTo>
                <a:cubicBezTo>
                  <a:pt x="1064960" y="355802"/>
                  <a:pt x="1064808" y="355649"/>
                  <a:pt x="1064503" y="355345"/>
                </a:cubicBezTo>
                <a:close/>
                <a:moveTo>
                  <a:pt x="994094" y="355345"/>
                </a:moveTo>
                <a:lnTo>
                  <a:pt x="994094" y="355573"/>
                </a:lnTo>
                <a:lnTo>
                  <a:pt x="994551" y="355573"/>
                </a:lnTo>
                <a:close/>
                <a:moveTo>
                  <a:pt x="696076" y="355345"/>
                </a:moveTo>
                <a:cubicBezTo>
                  <a:pt x="695771" y="355954"/>
                  <a:pt x="695543" y="356488"/>
                  <a:pt x="695390" y="356945"/>
                </a:cubicBezTo>
                <a:cubicBezTo>
                  <a:pt x="696000" y="356945"/>
                  <a:pt x="696495" y="356945"/>
                  <a:pt x="696876" y="356945"/>
                </a:cubicBezTo>
                <a:cubicBezTo>
                  <a:pt x="697257" y="356945"/>
                  <a:pt x="697829" y="357021"/>
                  <a:pt x="698591" y="357173"/>
                </a:cubicBezTo>
                <a:cubicBezTo>
                  <a:pt x="697981" y="356716"/>
                  <a:pt x="697524" y="356373"/>
                  <a:pt x="697219" y="356145"/>
                </a:cubicBezTo>
                <a:cubicBezTo>
                  <a:pt x="696914" y="355916"/>
                  <a:pt x="696533" y="355649"/>
                  <a:pt x="696076" y="355345"/>
                </a:cubicBezTo>
                <a:close/>
                <a:moveTo>
                  <a:pt x="457799" y="355345"/>
                </a:moveTo>
                <a:cubicBezTo>
                  <a:pt x="457799" y="355497"/>
                  <a:pt x="457722" y="355649"/>
                  <a:pt x="457570" y="355802"/>
                </a:cubicBezTo>
                <a:lnTo>
                  <a:pt x="458408" y="355802"/>
                </a:lnTo>
                <a:close/>
                <a:moveTo>
                  <a:pt x="285739" y="355345"/>
                </a:moveTo>
                <a:lnTo>
                  <a:pt x="285739" y="355802"/>
                </a:lnTo>
                <a:lnTo>
                  <a:pt x="287568" y="355802"/>
                </a:lnTo>
                <a:lnTo>
                  <a:pt x="287568" y="355345"/>
                </a:lnTo>
                <a:close/>
                <a:moveTo>
                  <a:pt x="91963" y="355345"/>
                </a:moveTo>
                <a:cubicBezTo>
                  <a:pt x="91048" y="355649"/>
                  <a:pt x="90172" y="355878"/>
                  <a:pt x="89334" y="356030"/>
                </a:cubicBezTo>
                <a:cubicBezTo>
                  <a:pt x="88495" y="356183"/>
                  <a:pt x="87695" y="356411"/>
                  <a:pt x="86933" y="356716"/>
                </a:cubicBezTo>
                <a:cubicBezTo>
                  <a:pt x="86933" y="357326"/>
                  <a:pt x="87086" y="358088"/>
                  <a:pt x="87391" y="359002"/>
                </a:cubicBezTo>
                <a:cubicBezTo>
                  <a:pt x="86628" y="359612"/>
                  <a:pt x="86095" y="360069"/>
                  <a:pt x="85790" y="360374"/>
                </a:cubicBezTo>
                <a:cubicBezTo>
                  <a:pt x="86095" y="360526"/>
                  <a:pt x="86400" y="360602"/>
                  <a:pt x="86705" y="360602"/>
                </a:cubicBezTo>
                <a:cubicBezTo>
                  <a:pt x="87010" y="360602"/>
                  <a:pt x="87314" y="360679"/>
                  <a:pt x="87619" y="360831"/>
                </a:cubicBezTo>
                <a:cubicBezTo>
                  <a:pt x="87924" y="360983"/>
                  <a:pt x="88229" y="361136"/>
                  <a:pt x="88533" y="361288"/>
                </a:cubicBezTo>
                <a:cubicBezTo>
                  <a:pt x="88838" y="361441"/>
                  <a:pt x="89143" y="361593"/>
                  <a:pt x="89448" y="361745"/>
                </a:cubicBezTo>
                <a:cubicBezTo>
                  <a:pt x="89448" y="361441"/>
                  <a:pt x="89677" y="361288"/>
                  <a:pt x="90134" y="361288"/>
                </a:cubicBezTo>
                <a:cubicBezTo>
                  <a:pt x="89829" y="360983"/>
                  <a:pt x="89562" y="360717"/>
                  <a:pt x="89334" y="360488"/>
                </a:cubicBezTo>
                <a:cubicBezTo>
                  <a:pt x="89105" y="360259"/>
                  <a:pt x="88762" y="359993"/>
                  <a:pt x="88305" y="359688"/>
                </a:cubicBezTo>
                <a:cubicBezTo>
                  <a:pt x="88762" y="359231"/>
                  <a:pt x="88991" y="359002"/>
                  <a:pt x="88991" y="359002"/>
                </a:cubicBezTo>
                <a:cubicBezTo>
                  <a:pt x="88838" y="359002"/>
                  <a:pt x="88686" y="358774"/>
                  <a:pt x="88533" y="358316"/>
                </a:cubicBezTo>
                <a:cubicBezTo>
                  <a:pt x="89905" y="357859"/>
                  <a:pt x="91048" y="356869"/>
                  <a:pt x="91963" y="355345"/>
                </a:cubicBezTo>
                <a:close/>
                <a:moveTo>
                  <a:pt x="1940879" y="355116"/>
                </a:moveTo>
                <a:cubicBezTo>
                  <a:pt x="1940879" y="355726"/>
                  <a:pt x="1940727" y="356259"/>
                  <a:pt x="1940422" y="356716"/>
                </a:cubicBezTo>
                <a:lnTo>
                  <a:pt x="1940879" y="356716"/>
                </a:lnTo>
                <a:cubicBezTo>
                  <a:pt x="1941032" y="356259"/>
                  <a:pt x="1941108" y="355726"/>
                  <a:pt x="1941108" y="355116"/>
                </a:cubicBezTo>
                <a:close/>
                <a:moveTo>
                  <a:pt x="1873899" y="355116"/>
                </a:moveTo>
                <a:cubicBezTo>
                  <a:pt x="1873442" y="355573"/>
                  <a:pt x="1872756" y="356030"/>
                  <a:pt x="1871842" y="356488"/>
                </a:cubicBezTo>
                <a:cubicBezTo>
                  <a:pt x="1872604" y="356945"/>
                  <a:pt x="1872985" y="357250"/>
                  <a:pt x="1872985" y="357402"/>
                </a:cubicBezTo>
                <a:cubicBezTo>
                  <a:pt x="1873899" y="356640"/>
                  <a:pt x="1874204" y="355878"/>
                  <a:pt x="1873899" y="355116"/>
                </a:cubicBezTo>
                <a:close/>
                <a:moveTo>
                  <a:pt x="1835723" y="355116"/>
                </a:moveTo>
                <a:cubicBezTo>
                  <a:pt x="1835723" y="355268"/>
                  <a:pt x="1835647" y="355345"/>
                  <a:pt x="1835495" y="355345"/>
                </a:cubicBezTo>
                <a:cubicBezTo>
                  <a:pt x="1835800" y="355649"/>
                  <a:pt x="1835952" y="355954"/>
                  <a:pt x="1835952" y="356259"/>
                </a:cubicBezTo>
                <a:cubicBezTo>
                  <a:pt x="1836257" y="356107"/>
                  <a:pt x="1836485" y="355954"/>
                  <a:pt x="1836638" y="355802"/>
                </a:cubicBezTo>
                <a:cubicBezTo>
                  <a:pt x="1836333" y="355497"/>
                  <a:pt x="1836028" y="355268"/>
                  <a:pt x="1835723" y="355116"/>
                </a:cubicBezTo>
                <a:close/>
                <a:moveTo>
                  <a:pt x="1378904" y="355116"/>
                </a:moveTo>
                <a:cubicBezTo>
                  <a:pt x="1378904" y="355726"/>
                  <a:pt x="1378752" y="356259"/>
                  <a:pt x="1378447" y="356716"/>
                </a:cubicBezTo>
                <a:lnTo>
                  <a:pt x="1378904" y="356716"/>
                </a:lnTo>
                <a:cubicBezTo>
                  <a:pt x="1379057" y="356259"/>
                  <a:pt x="1379133" y="355726"/>
                  <a:pt x="1379133" y="355116"/>
                </a:cubicBezTo>
                <a:close/>
                <a:moveTo>
                  <a:pt x="1311924" y="355116"/>
                </a:moveTo>
                <a:cubicBezTo>
                  <a:pt x="1311467" y="355573"/>
                  <a:pt x="1310781" y="356030"/>
                  <a:pt x="1309867" y="356488"/>
                </a:cubicBezTo>
                <a:cubicBezTo>
                  <a:pt x="1310629" y="356945"/>
                  <a:pt x="1311010" y="357250"/>
                  <a:pt x="1311010" y="357402"/>
                </a:cubicBezTo>
                <a:cubicBezTo>
                  <a:pt x="1311924" y="356640"/>
                  <a:pt x="1312229" y="355878"/>
                  <a:pt x="1311924" y="355116"/>
                </a:cubicBezTo>
                <a:close/>
                <a:moveTo>
                  <a:pt x="1273748" y="355116"/>
                </a:moveTo>
                <a:cubicBezTo>
                  <a:pt x="1273748" y="355268"/>
                  <a:pt x="1273672" y="355345"/>
                  <a:pt x="1273520" y="355345"/>
                </a:cubicBezTo>
                <a:cubicBezTo>
                  <a:pt x="1273824" y="355649"/>
                  <a:pt x="1273977" y="355954"/>
                  <a:pt x="1273977" y="356259"/>
                </a:cubicBezTo>
                <a:cubicBezTo>
                  <a:pt x="1274282" y="356107"/>
                  <a:pt x="1274510" y="355954"/>
                  <a:pt x="1274663" y="355802"/>
                </a:cubicBezTo>
                <a:cubicBezTo>
                  <a:pt x="1274358" y="355497"/>
                  <a:pt x="1274053" y="355268"/>
                  <a:pt x="1273748" y="355116"/>
                </a:cubicBezTo>
                <a:close/>
                <a:moveTo>
                  <a:pt x="445454" y="355116"/>
                </a:moveTo>
                <a:cubicBezTo>
                  <a:pt x="445454" y="355726"/>
                  <a:pt x="445302" y="356259"/>
                  <a:pt x="444997" y="356716"/>
                </a:cubicBezTo>
                <a:lnTo>
                  <a:pt x="445454" y="356716"/>
                </a:lnTo>
                <a:cubicBezTo>
                  <a:pt x="445607" y="356259"/>
                  <a:pt x="445683" y="355726"/>
                  <a:pt x="445683" y="355116"/>
                </a:cubicBezTo>
                <a:close/>
                <a:moveTo>
                  <a:pt x="378475" y="355116"/>
                </a:moveTo>
                <a:cubicBezTo>
                  <a:pt x="378017" y="355573"/>
                  <a:pt x="377332" y="356030"/>
                  <a:pt x="376417" y="356488"/>
                </a:cubicBezTo>
                <a:cubicBezTo>
                  <a:pt x="377179" y="356945"/>
                  <a:pt x="377560" y="357250"/>
                  <a:pt x="377560" y="357402"/>
                </a:cubicBezTo>
                <a:cubicBezTo>
                  <a:pt x="378475" y="356640"/>
                  <a:pt x="378779" y="355878"/>
                  <a:pt x="378475" y="355116"/>
                </a:cubicBezTo>
                <a:close/>
                <a:moveTo>
                  <a:pt x="340298" y="355116"/>
                </a:moveTo>
                <a:cubicBezTo>
                  <a:pt x="340298" y="355268"/>
                  <a:pt x="340222" y="355345"/>
                  <a:pt x="340070" y="355345"/>
                </a:cubicBezTo>
                <a:cubicBezTo>
                  <a:pt x="340375" y="355649"/>
                  <a:pt x="340527" y="355954"/>
                  <a:pt x="340527" y="356259"/>
                </a:cubicBezTo>
                <a:cubicBezTo>
                  <a:pt x="340832" y="356107"/>
                  <a:pt x="341060" y="355954"/>
                  <a:pt x="341213" y="355802"/>
                </a:cubicBezTo>
                <a:cubicBezTo>
                  <a:pt x="340908" y="355497"/>
                  <a:pt x="340603" y="355268"/>
                  <a:pt x="340298" y="355116"/>
                </a:cubicBezTo>
                <a:close/>
                <a:moveTo>
                  <a:pt x="140273" y="355116"/>
                </a:moveTo>
                <a:cubicBezTo>
                  <a:pt x="139664" y="355726"/>
                  <a:pt x="139130" y="356107"/>
                  <a:pt x="138673" y="356259"/>
                </a:cubicBezTo>
                <a:cubicBezTo>
                  <a:pt x="138826" y="356564"/>
                  <a:pt x="138978" y="356830"/>
                  <a:pt x="139130" y="357059"/>
                </a:cubicBezTo>
                <a:cubicBezTo>
                  <a:pt x="139283" y="357288"/>
                  <a:pt x="139435" y="357554"/>
                  <a:pt x="139587" y="357859"/>
                </a:cubicBezTo>
                <a:cubicBezTo>
                  <a:pt x="139892" y="357250"/>
                  <a:pt x="140121" y="356792"/>
                  <a:pt x="140273" y="356488"/>
                </a:cubicBezTo>
                <a:cubicBezTo>
                  <a:pt x="140426" y="356183"/>
                  <a:pt x="140578" y="355878"/>
                  <a:pt x="140731" y="355573"/>
                </a:cubicBezTo>
                <a:close/>
                <a:moveTo>
                  <a:pt x="1499338" y="355002"/>
                </a:moveTo>
                <a:lnTo>
                  <a:pt x="1499270" y="355207"/>
                </a:lnTo>
                <a:lnTo>
                  <a:pt x="1499453" y="355116"/>
                </a:lnTo>
                <a:close/>
                <a:moveTo>
                  <a:pt x="708763" y="355002"/>
                </a:moveTo>
                <a:lnTo>
                  <a:pt x="708695" y="355207"/>
                </a:lnTo>
                <a:lnTo>
                  <a:pt x="708878" y="355116"/>
                </a:lnTo>
                <a:close/>
                <a:moveTo>
                  <a:pt x="1498675" y="354933"/>
                </a:moveTo>
                <a:lnTo>
                  <a:pt x="1498310" y="355116"/>
                </a:lnTo>
                <a:cubicBezTo>
                  <a:pt x="1498462" y="355116"/>
                  <a:pt x="1498538" y="355192"/>
                  <a:pt x="1498538" y="355345"/>
                </a:cubicBezTo>
                <a:cubicBezTo>
                  <a:pt x="1498386" y="355649"/>
                  <a:pt x="1498195" y="355916"/>
                  <a:pt x="1497967" y="356145"/>
                </a:cubicBezTo>
                <a:cubicBezTo>
                  <a:pt x="1497738" y="356373"/>
                  <a:pt x="1498005" y="356640"/>
                  <a:pt x="1498767" y="356945"/>
                </a:cubicBezTo>
                <a:cubicBezTo>
                  <a:pt x="1498767" y="356640"/>
                  <a:pt x="1498805" y="356373"/>
                  <a:pt x="1498881" y="356145"/>
                </a:cubicBezTo>
                <a:cubicBezTo>
                  <a:pt x="1498958" y="355916"/>
                  <a:pt x="1498996" y="355649"/>
                  <a:pt x="1498996" y="355345"/>
                </a:cubicBezTo>
                <a:lnTo>
                  <a:pt x="1498538" y="355345"/>
                </a:lnTo>
                <a:cubicBezTo>
                  <a:pt x="1498538" y="355192"/>
                  <a:pt x="1498576" y="355078"/>
                  <a:pt x="1498653" y="355002"/>
                </a:cubicBezTo>
                <a:close/>
                <a:moveTo>
                  <a:pt x="708101" y="354933"/>
                </a:moveTo>
                <a:lnTo>
                  <a:pt x="707735" y="355116"/>
                </a:lnTo>
                <a:cubicBezTo>
                  <a:pt x="707887" y="355116"/>
                  <a:pt x="707963" y="355192"/>
                  <a:pt x="707963" y="355345"/>
                </a:cubicBezTo>
                <a:cubicBezTo>
                  <a:pt x="707811" y="355649"/>
                  <a:pt x="707620" y="355916"/>
                  <a:pt x="707392" y="356145"/>
                </a:cubicBezTo>
                <a:cubicBezTo>
                  <a:pt x="707163" y="356373"/>
                  <a:pt x="707430" y="356640"/>
                  <a:pt x="708192" y="356945"/>
                </a:cubicBezTo>
                <a:cubicBezTo>
                  <a:pt x="708192" y="356640"/>
                  <a:pt x="708230" y="356373"/>
                  <a:pt x="708306" y="356145"/>
                </a:cubicBezTo>
                <a:cubicBezTo>
                  <a:pt x="708382" y="355916"/>
                  <a:pt x="708421" y="355649"/>
                  <a:pt x="708421" y="355345"/>
                </a:cubicBezTo>
                <a:lnTo>
                  <a:pt x="707963" y="355345"/>
                </a:lnTo>
                <a:cubicBezTo>
                  <a:pt x="707963" y="355192"/>
                  <a:pt x="708001" y="355078"/>
                  <a:pt x="708078" y="355002"/>
                </a:cubicBezTo>
                <a:close/>
                <a:moveTo>
                  <a:pt x="1916190" y="354887"/>
                </a:moveTo>
                <a:cubicBezTo>
                  <a:pt x="1916038" y="355192"/>
                  <a:pt x="1915962" y="355459"/>
                  <a:pt x="1915962" y="355687"/>
                </a:cubicBezTo>
                <a:cubicBezTo>
                  <a:pt x="1915962" y="355916"/>
                  <a:pt x="1915809" y="356183"/>
                  <a:pt x="1915505" y="356488"/>
                </a:cubicBezTo>
                <a:cubicBezTo>
                  <a:pt x="1916876" y="356030"/>
                  <a:pt x="1917486" y="355497"/>
                  <a:pt x="1917334" y="354887"/>
                </a:cubicBezTo>
                <a:close/>
                <a:moveTo>
                  <a:pt x="1880529" y="354887"/>
                </a:moveTo>
                <a:cubicBezTo>
                  <a:pt x="1879767" y="355497"/>
                  <a:pt x="1879310" y="355878"/>
                  <a:pt x="1879157" y="356030"/>
                </a:cubicBezTo>
                <a:cubicBezTo>
                  <a:pt x="1879462" y="356183"/>
                  <a:pt x="1879805" y="356183"/>
                  <a:pt x="1880186" y="356030"/>
                </a:cubicBezTo>
                <a:cubicBezTo>
                  <a:pt x="1880567" y="355878"/>
                  <a:pt x="1880681" y="355497"/>
                  <a:pt x="1880529" y="354887"/>
                </a:cubicBezTo>
                <a:close/>
                <a:moveTo>
                  <a:pt x="1777735" y="354887"/>
                </a:moveTo>
                <a:cubicBezTo>
                  <a:pt x="1777125" y="355192"/>
                  <a:pt x="1776630" y="355497"/>
                  <a:pt x="1776249" y="355802"/>
                </a:cubicBezTo>
                <a:cubicBezTo>
                  <a:pt x="1775868" y="356107"/>
                  <a:pt x="1775297" y="356564"/>
                  <a:pt x="1774535" y="357173"/>
                </a:cubicBezTo>
                <a:cubicBezTo>
                  <a:pt x="1775297" y="357021"/>
                  <a:pt x="1775944" y="356945"/>
                  <a:pt x="1776478" y="356945"/>
                </a:cubicBezTo>
                <a:cubicBezTo>
                  <a:pt x="1777011" y="356945"/>
                  <a:pt x="1777430" y="356869"/>
                  <a:pt x="1777735" y="356716"/>
                </a:cubicBezTo>
                <a:cubicBezTo>
                  <a:pt x="1777888" y="356259"/>
                  <a:pt x="1777964" y="355726"/>
                  <a:pt x="1777964" y="355116"/>
                </a:cubicBezTo>
                <a:cubicBezTo>
                  <a:pt x="1778116" y="354964"/>
                  <a:pt x="1778040" y="354887"/>
                  <a:pt x="1777735" y="354887"/>
                </a:cubicBezTo>
                <a:close/>
                <a:moveTo>
                  <a:pt x="1708698" y="354887"/>
                </a:moveTo>
                <a:cubicBezTo>
                  <a:pt x="1707784" y="354887"/>
                  <a:pt x="1707250" y="354964"/>
                  <a:pt x="1707098" y="355116"/>
                </a:cubicBezTo>
                <a:cubicBezTo>
                  <a:pt x="1706945" y="355268"/>
                  <a:pt x="1706907" y="355421"/>
                  <a:pt x="1706983" y="355573"/>
                </a:cubicBezTo>
                <a:cubicBezTo>
                  <a:pt x="1707060" y="355726"/>
                  <a:pt x="1707022" y="355954"/>
                  <a:pt x="1706869" y="356259"/>
                </a:cubicBezTo>
                <a:cubicBezTo>
                  <a:pt x="1707022" y="356259"/>
                  <a:pt x="1707098" y="356335"/>
                  <a:pt x="1707098" y="356488"/>
                </a:cubicBezTo>
                <a:cubicBezTo>
                  <a:pt x="1707402" y="356183"/>
                  <a:pt x="1707669" y="355916"/>
                  <a:pt x="1707898" y="355687"/>
                </a:cubicBezTo>
                <a:cubicBezTo>
                  <a:pt x="1708126" y="355459"/>
                  <a:pt x="1708393" y="355192"/>
                  <a:pt x="1708698" y="354887"/>
                </a:cubicBezTo>
                <a:close/>
                <a:moveTo>
                  <a:pt x="1665873" y="354887"/>
                </a:moveTo>
                <a:cubicBezTo>
                  <a:pt x="1665569" y="355192"/>
                  <a:pt x="1665378" y="355345"/>
                  <a:pt x="1665302" y="355345"/>
                </a:cubicBezTo>
                <a:cubicBezTo>
                  <a:pt x="1665226" y="355345"/>
                  <a:pt x="1665111" y="355421"/>
                  <a:pt x="1664959" y="355573"/>
                </a:cubicBezTo>
                <a:lnTo>
                  <a:pt x="1664731" y="355802"/>
                </a:lnTo>
                <a:cubicBezTo>
                  <a:pt x="1664731" y="355954"/>
                  <a:pt x="1664692" y="356107"/>
                  <a:pt x="1664616" y="356259"/>
                </a:cubicBezTo>
                <a:cubicBezTo>
                  <a:pt x="1664540" y="356411"/>
                  <a:pt x="1664578" y="356716"/>
                  <a:pt x="1664731" y="357173"/>
                </a:cubicBezTo>
                <a:cubicBezTo>
                  <a:pt x="1664883" y="356716"/>
                  <a:pt x="1665035" y="356335"/>
                  <a:pt x="1665188" y="356030"/>
                </a:cubicBezTo>
                <a:cubicBezTo>
                  <a:pt x="1665340" y="355726"/>
                  <a:pt x="1665569" y="355345"/>
                  <a:pt x="1665873" y="354887"/>
                </a:cubicBezTo>
                <a:close/>
                <a:moveTo>
                  <a:pt x="1560718" y="354887"/>
                </a:moveTo>
                <a:lnTo>
                  <a:pt x="1560718" y="356259"/>
                </a:lnTo>
                <a:cubicBezTo>
                  <a:pt x="1561022" y="356107"/>
                  <a:pt x="1561327" y="356030"/>
                  <a:pt x="1561632" y="356030"/>
                </a:cubicBezTo>
                <a:cubicBezTo>
                  <a:pt x="1561327" y="355421"/>
                  <a:pt x="1561175" y="355040"/>
                  <a:pt x="1561175" y="354887"/>
                </a:cubicBezTo>
                <a:close/>
                <a:moveTo>
                  <a:pt x="1525742" y="354887"/>
                </a:moveTo>
                <a:cubicBezTo>
                  <a:pt x="1525285" y="355192"/>
                  <a:pt x="1524865" y="355383"/>
                  <a:pt x="1524484" y="355459"/>
                </a:cubicBezTo>
                <a:cubicBezTo>
                  <a:pt x="1524104" y="355535"/>
                  <a:pt x="1523761" y="355726"/>
                  <a:pt x="1523456" y="356030"/>
                </a:cubicBezTo>
                <a:cubicBezTo>
                  <a:pt x="1522846" y="356945"/>
                  <a:pt x="1522389" y="357707"/>
                  <a:pt x="1522084" y="358316"/>
                </a:cubicBezTo>
                <a:cubicBezTo>
                  <a:pt x="1522694" y="358012"/>
                  <a:pt x="1523227" y="357707"/>
                  <a:pt x="1523684" y="357402"/>
                </a:cubicBezTo>
                <a:cubicBezTo>
                  <a:pt x="1524142" y="357097"/>
                  <a:pt x="1524523" y="356792"/>
                  <a:pt x="1524827" y="356488"/>
                </a:cubicBezTo>
                <a:cubicBezTo>
                  <a:pt x="1525285" y="357402"/>
                  <a:pt x="1525589" y="358164"/>
                  <a:pt x="1525742" y="358774"/>
                </a:cubicBezTo>
                <a:cubicBezTo>
                  <a:pt x="1526351" y="357554"/>
                  <a:pt x="1526351" y="356259"/>
                  <a:pt x="1525742" y="354887"/>
                </a:cubicBezTo>
                <a:close/>
                <a:moveTo>
                  <a:pt x="1521627" y="354887"/>
                </a:moveTo>
                <a:lnTo>
                  <a:pt x="1521170" y="355116"/>
                </a:lnTo>
                <a:lnTo>
                  <a:pt x="1521398" y="355345"/>
                </a:lnTo>
                <a:lnTo>
                  <a:pt x="1521398" y="355116"/>
                </a:lnTo>
                <a:close/>
                <a:moveTo>
                  <a:pt x="1482079" y="354887"/>
                </a:moveTo>
                <a:cubicBezTo>
                  <a:pt x="1481927" y="355040"/>
                  <a:pt x="1481851" y="355268"/>
                  <a:pt x="1481851" y="355573"/>
                </a:cubicBezTo>
                <a:lnTo>
                  <a:pt x="1482079" y="355573"/>
                </a:lnTo>
                <a:cubicBezTo>
                  <a:pt x="1482079" y="355268"/>
                  <a:pt x="1482155" y="355040"/>
                  <a:pt x="1482308" y="354887"/>
                </a:cubicBezTo>
                <a:close/>
                <a:moveTo>
                  <a:pt x="1449542" y="354887"/>
                </a:moveTo>
                <a:lnTo>
                  <a:pt x="1449999" y="354887"/>
                </a:lnTo>
                <a:lnTo>
                  <a:pt x="1449770" y="355116"/>
                </a:lnTo>
                <a:lnTo>
                  <a:pt x="1449542" y="355116"/>
                </a:lnTo>
                <a:close/>
                <a:moveTo>
                  <a:pt x="1447256" y="354887"/>
                </a:moveTo>
                <a:cubicBezTo>
                  <a:pt x="1447103" y="355040"/>
                  <a:pt x="1447027" y="355268"/>
                  <a:pt x="1447027" y="355573"/>
                </a:cubicBezTo>
                <a:lnTo>
                  <a:pt x="1447256" y="355573"/>
                </a:lnTo>
                <a:cubicBezTo>
                  <a:pt x="1447256" y="355268"/>
                  <a:pt x="1447332" y="355040"/>
                  <a:pt x="1447484" y="354887"/>
                </a:cubicBezTo>
                <a:close/>
                <a:moveTo>
                  <a:pt x="1354215" y="354887"/>
                </a:moveTo>
                <a:cubicBezTo>
                  <a:pt x="1354063" y="355192"/>
                  <a:pt x="1353987" y="355459"/>
                  <a:pt x="1353987" y="355687"/>
                </a:cubicBezTo>
                <a:cubicBezTo>
                  <a:pt x="1353987" y="355916"/>
                  <a:pt x="1353835" y="356183"/>
                  <a:pt x="1353530" y="356488"/>
                </a:cubicBezTo>
                <a:cubicBezTo>
                  <a:pt x="1354901" y="356030"/>
                  <a:pt x="1355511" y="355497"/>
                  <a:pt x="1355358" y="354887"/>
                </a:cubicBezTo>
                <a:close/>
                <a:moveTo>
                  <a:pt x="1318554" y="354887"/>
                </a:moveTo>
                <a:cubicBezTo>
                  <a:pt x="1317792" y="355497"/>
                  <a:pt x="1317335" y="355878"/>
                  <a:pt x="1317182" y="356030"/>
                </a:cubicBezTo>
                <a:cubicBezTo>
                  <a:pt x="1317487" y="356183"/>
                  <a:pt x="1317830" y="356183"/>
                  <a:pt x="1318211" y="356030"/>
                </a:cubicBezTo>
                <a:cubicBezTo>
                  <a:pt x="1318592" y="355878"/>
                  <a:pt x="1318706" y="355497"/>
                  <a:pt x="1318554" y="354887"/>
                </a:cubicBezTo>
                <a:close/>
                <a:moveTo>
                  <a:pt x="1143599" y="354887"/>
                </a:moveTo>
                <a:cubicBezTo>
                  <a:pt x="1143446" y="354887"/>
                  <a:pt x="1143294" y="354964"/>
                  <a:pt x="1143142" y="355116"/>
                </a:cubicBezTo>
                <a:cubicBezTo>
                  <a:pt x="1143142" y="355268"/>
                  <a:pt x="1143180" y="355383"/>
                  <a:pt x="1143256" y="355459"/>
                </a:cubicBezTo>
                <a:cubicBezTo>
                  <a:pt x="1143332" y="355535"/>
                  <a:pt x="1143370" y="355649"/>
                  <a:pt x="1143370" y="355802"/>
                </a:cubicBezTo>
                <a:cubicBezTo>
                  <a:pt x="1143675" y="355497"/>
                  <a:pt x="1143827" y="355345"/>
                  <a:pt x="1143827" y="355345"/>
                </a:cubicBezTo>
                <a:cubicBezTo>
                  <a:pt x="1143523" y="355040"/>
                  <a:pt x="1143446" y="354887"/>
                  <a:pt x="1143599" y="354887"/>
                </a:cubicBezTo>
                <a:close/>
                <a:moveTo>
                  <a:pt x="1141998" y="354887"/>
                </a:moveTo>
                <a:cubicBezTo>
                  <a:pt x="1141541" y="355192"/>
                  <a:pt x="1140932" y="355878"/>
                  <a:pt x="1140170" y="356945"/>
                </a:cubicBezTo>
                <a:lnTo>
                  <a:pt x="1141998" y="356945"/>
                </a:lnTo>
                <a:cubicBezTo>
                  <a:pt x="1141998" y="356488"/>
                  <a:pt x="1142151" y="355802"/>
                  <a:pt x="1142456" y="354887"/>
                </a:cubicBezTo>
                <a:close/>
                <a:moveTo>
                  <a:pt x="1117767" y="354887"/>
                </a:moveTo>
                <a:cubicBezTo>
                  <a:pt x="1117462" y="355192"/>
                  <a:pt x="1117195" y="355535"/>
                  <a:pt x="1116967" y="355916"/>
                </a:cubicBezTo>
                <a:cubicBezTo>
                  <a:pt x="1116738" y="356297"/>
                  <a:pt x="1116471" y="356640"/>
                  <a:pt x="1116167" y="356945"/>
                </a:cubicBezTo>
                <a:cubicBezTo>
                  <a:pt x="1116471" y="357250"/>
                  <a:pt x="1116852" y="357478"/>
                  <a:pt x="1117310" y="357631"/>
                </a:cubicBezTo>
                <a:cubicBezTo>
                  <a:pt x="1117767" y="357783"/>
                  <a:pt x="1118148" y="358012"/>
                  <a:pt x="1118453" y="358316"/>
                </a:cubicBezTo>
                <a:cubicBezTo>
                  <a:pt x="1119062" y="357859"/>
                  <a:pt x="1119672" y="357364"/>
                  <a:pt x="1120281" y="356830"/>
                </a:cubicBezTo>
                <a:cubicBezTo>
                  <a:pt x="1120891" y="356297"/>
                  <a:pt x="1121577" y="355726"/>
                  <a:pt x="1122339" y="355116"/>
                </a:cubicBezTo>
                <a:cubicBezTo>
                  <a:pt x="1121729" y="354964"/>
                  <a:pt x="1121272" y="354925"/>
                  <a:pt x="1120967" y="355002"/>
                </a:cubicBezTo>
                <a:cubicBezTo>
                  <a:pt x="1120662" y="355078"/>
                  <a:pt x="1120129" y="355421"/>
                  <a:pt x="1119367" y="356030"/>
                </a:cubicBezTo>
                <a:cubicBezTo>
                  <a:pt x="1119062" y="355878"/>
                  <a:pt x="1118796" y="355726"/>
                  <a:pt x="1118567" y="355573"/>
                </a:cubicBezTo>
                <a:cubicBezTo>
                  <a:pt x="1118338" y="355421"/>
                  <a:pt x="1118072" y="355192"/>
                  <a:pt x="1117767" y="354887"/>
                </a:cubicBezTo>
                <a:close/>
                <a:moveTo>
                  <a:pt x="1005524" y="354887"/>
                </a:moveTo>
                <a:cubicBezTo>
                  <a:pt x="1005067" y="355040"/>
                  <a:pt x="1004686" y="355154"/>
                  <a:pt x="1004381" y="355230"/>
                </a:cubicBezTo>
                <a:cubicBezTo>
                  <a:pt x="1004076" y="355306"/>
                  <a:pt x="1003772" y="355421"/>
                  <a:pt x="1003467" y="355573"/>
                </a:cubicBezTo>
                <a:lnTo>
                  <a:pt x="1004296" y="357854"/>
                </a:lnTo>
                <a:lnTo>
                  <a:pt x="1005067" y="356602"/>
                </a:lnTo>
                <a:cubicBezTo>
                  <a:pt x="1005067" y="356068"/>
                  <a:pt x="1005219" y="355497"/>
                  <a:pt x="1005524" y="354887"/>
                </a:cubicBezTo>
                <a:close/>
                <a:moveTo>
                  <a:pt x="997752" y="354887"/>
                </a:moveTo>
                <a:cubicBezTo>
                  <a:pt x="997295" y="354430"/>
                  <a:pt x="996838" y="354583"/>
                  <a:pt x="996380" y="355345"/>
                </a:cubicBezTo>
                <a:lnTo>
                  <a:pt x="997965" y="355741"/>
                </a:lnTo>
                <a:lnTo>
                  <a:pt x="997866" y="355345"/>
                </a:lnTo>
                <a:cubicBezTo>
                  <a:pt x="997790" y="355192"/>
                  <a:pt x="997752" y="355040"/>
                  <a:pt x="997752" y="354887"/>
                </a:cubicBezTo>
                <a:close/>
                <a:moveTo>
                  <a:pt x="913627" y="354887"/>
                </a:moveTo>
                <a:cubicBezTo>
                  <a:pt x="912560" y="355040"/>
                  <a:pt x="911951" y="355154"/>
                  <a:pt x="911798" y="355230"/>
                </a:cubicBezTo>
                <a:cubicBezTo>
                  <a:pt x="911646" y="355306"/>
                  <a:pt x="911646" y="355726"/>
                  <a:pt x="911798" y="356488"/>
                </a:cubicBezTo>
                <a:cubicBezTo>
                  <a:pt x="912408" y="355878"/>
                  <a:pt x="913018" y="355345"/>
                  <a:pt x="913627" y="354887"/>
                </a:cubicBezTo>
                <a:close/>
                <a:moveTo>
                  <a:pt x="770143" y="354887"/>
                </a:moveTo>
                <a:lnTo>
                  <a:pt x="770143" y="356259"/>
                </a:lnTo>
                <a:cubicBezTo>
                  <a:pt x="770447" y="356107"/>
                  <a:pt x="770752" y="356030"/>
                  <a:pt x="771057" y="356030"/>
                </a:cubicBezTo>
                <a:cubicBezTo>
                  <a:pt x="770752" y="355421"/>
                  <a:pt x="770600" y="355040"/>
                  <a:pt x="770600" y="354887"/>
                </a:cubicBezTo>
                <a:close/>
                <a:moveTo>
                  <a:pt x="735167" y="354887"/>
                </a:moveTo>
                <a:cubicBezTo>
                  <a:pt x="734709" y="355192"/>
                  <a:pt x="734290" y="355383"/>
                  <a:pt x="733909" y="355459"/>
                </a:cubicBezTo>
                <a:cubicBezTo>
                  <a:pt x="733528" y="355535"/>
                  <a:pt x="733186" y="355726"/>
                  <a:pt x="732881" y="356030"/>
                </a:cubicBezTo>
                <a:cubicBezTo>
                  <a:pt x="732271" y="356945"/>
                  <a:pt x="731814" y="357707"/>
                  <a:pt x="731509" y="358316"/>
                </a:cubicBezTo>
                <a:cubicBezTo>
                  <a:pt x="732119" y="358012"/>
                  <a:pt x="732652" y="357707"/>
                  <a:pt x="733109" y="357402"/>
                </a:cubicBezTo>
                <a:cubicBezTo>
                  <a:pt x="733567" y="357097"/>
                  <a:pt x="733947" y="356792"/>
                  <a:pt x="734252" y="356488"/>
                </a:cubicBezTo>
                <a:cubicBezTo>
                  <a:pt x="734709" y="357402"/>
                  <a:pt x="735014" y="358164"/>
                  <a:pt x="735167" y="358774"/>
                </a:cubicBezTo>
                <a:cubicBezTo>
                  <a:pt x="735776" y="357554"/>
                  <a:pt x="735776" y="356259"/>
                  <a:pt x="735167" y="354887"/>
                </a:cubicBezTo>
                <a:close/>
                <a:moveTo>
                  <a:pt x="731052" y="354887"/>
                </a:moveTo>
                <a:lnTo>
                  <a:pt x="730595" y="355116"/>
                </a:lnTo>
                <a:lnTo>
                  <a:pt x="730823" y="355345"/>
                </a:lnTo>
                <a:lnTo>
                  <a:pt x="730823" y="355116"/>
                </a:lnTo>
                <a:close/>
                <a:moveTo>
                  <a:pt x="691504" y="354887"/>
                </a:moveTo>
                <a:cubicBezTo>
                  <a:pt x="691352" y="355040"/>
                  <a:pt x="691276" y="355268"/>
                  <a:pt x="691276" y="355573"/>
                </a:cubicBezTo>
                <a:lnTo>
                  <a:pt x="691504" y="355573"/>
                </a:lnTo>
                <a:cubicBezTo>
                  <a:pt x="691504" y="355268"/>
                  <a:pt x="691580" y="355040"/>
                  <a:pt x="691733" y="354887"/>
                </a:cubicBezTo>
                <a:close/>
                <a:moveTo>
                  <a:pt x="644260" y="354887"/>
                </a:moveTo>
                <a:cubicBezTo>
                  <a:pt x="643651" y="355192"/>
                  <a:pt x="643155" y="355497"/>
                  <a:pt x="642774" y="355802"/>
                </a:cubicBezTo>
                <a:cubicBezTo>
                  <a:pt x="642393" y="356107"/>
                  <a:pt x="641822" y="356564"/>
                  <a:pt x="641060" y="357173"/>
                </a:cubicBezTo>
                <a:cubicBezTo>
                  <a:pt x="641822" y="357021"/>
                  <a:pt x="642469" y="356945"/>
                  <a:pt x="643003" y="356945"/>
                </a:cubicBezTo>
                <a:cubicBezTo>
                  <a:pt x="643536" y="356945"/>
                  <a:pt x="643955" y="356869"/>
                  <a:pt x="644260" y="356716"/>
                </a:cubicBezTo>
                <a:cubicBezTo>
                  <a:pt x="644412" y="356259"/>
                  <a:pt x="644489" y="355726"/>
                  <a:pt x="644489" y="355116"/>
                </a:cubicBezTo>
                <a:cubicBezTo>
                  <a:pt x="644641" y="354964"/>
                  <a:pt x="644565" y="354887"/>
                  <a:pt x="644260" y="354887"/>
                </a:cubicBezTo>
                <a:close/>
                <a:moveTo>
                  <a:pt x="575223" y="354887"/>
                </a:moveTo>
                <a:cubicBezTo>
                  <a:pt x="574308" y="354887"/>
                  <a:pt x="573775" y="354964"/>
                  <a:pt x="573623" y="355116"/>
                </a:cubicBezTo>
                <a:cubicBezTo>
                  <a:pt x="573470" y="355268"/>
                  <a:pt x="573432" y="355421"/>
                  <a:pt x="573508" y="355573"/>
                </a:cubicBezTo>
                <a:cubicBezTo>
                  <a:pt x="573585" y="355726"/>
                  <a:pt x="573547" y="355954"/>
                  <a:pt x="573394" y="356259"/>
                </a:cubicBezTo>
                <a:cubicBezTo>
                  <a:pt x="573547" y="356259"/>
                  <a:pt x="573623" y="356335"/>
                  <a:pt x="573623" y="356488"/>
                </a:cubicBezTo>
                <a:cubicBezTo>
                  <a:pt x="573927" y="356183"/>
                  <a:pt x="574194" y="355916"/>
                  <a:pt x="574423" y="355687"/>
                </a:cubicBezTo>
                <a:cubicBezTo>
                  <a:pt x="574651" y="355459"/>
                  <a:pt x="574918" y="355192"/>
                  <a:pt x="575223" y="354887"/>
                </a:cubicBezTo>
                <a:close/>
                <a:moveTo>
                  <a:pt x="420766" y="354887"/>
                </a:moveTo>
                <a:cubicBezTo>
                  <a:pt x="420613" y="355192"/>
                  <a:pt x="420537" y="355459"/>
                  <a:pt x="420537" y="355687"/>
                </a:cubicBezTo>
                <a:cubicBezTo>
                  <a:pt x="420537" y="355916"/>
                  <a:pt x="420384" y="356183"/>
                  <a:pt x="420080" y="356488"/>
                </a:cubicBezTo>
                <a:cubicBezTo>
                  <a:pt x="421451" y="356030"/>
                  <a:pt x="422061" y="355497"/>
                  <a:pt x="421909" y="354887"/>
                </a:cubicBezTo>
                <a:close/>
                <a:moveTo>
                  <a:pt x="385104" y="354887"/>
                </a:moveTo>
                <a:cubicBezTo>
                  <a:pt x="384342" y="355497"/>
                  <a:pt x="383885" y="355878"/>
                  <a:pt x="383732" y="356030"/>
                </a:cubicBezTo>
                <a:cubicBezTo>
                  <a:pt x="384037" y="356183"/>
                  <a:pt x="384380" y="356183"/>
                  <a:pt x="384761" y="356030"/>
                </a:cubicBezTo>
                <a:cubicBezTo>
                  <a:pt x="385142" y="355878"/>
                  <a:pt x="385256" y="355497"/>
                  <a:pt x="385104" y="354887"/>
                </a:cubicBezTo>
                <a:close/>
                <a:moveTo>
                  <a:pt x="94249" y="354887"/>
                </a:moveTo>
                <a:cubicBezTo>
                  <a:pt x="93944" y="355192"/>
                  <a:pt x="93753" y="355345"/>
                  <a:pt x="93677" y="355345"/>
                </a:cubicBezTo>
                <a:cubicBezTo>
                  <a:pt x="93601" y="355345"/>
                  <a:pt x="93486" y="355421"/>
                  <a:pt x="93334" y="355573"/>
                </a:cubicBezTo>
                <a:lnTo>
                  <a:pt x="93105" y="355802"/>
                </a:lnTo>
                <a:cubicBezTo>
                  <a:pt x="93105" y="355954"/>
                  <a:pt x="93067" y="356107"/>
                  <a:pt x="92991" y="356259"/>
                </a:cubicBezTo>
                <a:cubicBezTo>
                  <a:pt x="92915" y="356411"/>
                  <a:pt x="92953" y="356716"/>
                  <a:pt x="93105" y="357173"/>
                </a:cubicBezTo>
                <a:cubicBezTo>
                  <a:pt x="93258" y="356716"/>
                  <a:pt x="93410" y="356335"/>
                  <a:pt x="93563" y="356030"/>
                </a:cubicBezTo>
                <a:cubicBezTo>
                  <a:pt x="93715" y="355726"/>
                  <a:pt x="93944" y="355345"/>
                  <a:pt x="94249" y="354887"/>
                </a:cubicBezTo>
                <a:close/>
                <a:moveTo>
                  <a:pt x="1883386" y="354773"/>
                </a:moveTo>
                <a:cubicBezTo>
                  <a:pt x="1883005" y="354544"/>
                  <a:pt x="1882434" y="354735"/>
                  <a:pt x="1881672" y="355345"/>
                </a:cubicBezTo>
                <a:cubicBezTo>
                  <a:pt x="1882434" y="356107"/>
                  <a:pt x="1882929" y="356488"/>
                  <a:pt x="1883158" y="356488"/>
                </a:cubicBezTo>
                <a:cubicBezTo>
                  <a:pt x="1883386" y="356488"/>
                  <a:pt x="1883805" y="356183"/>
                  <a:pt x="1884415" y="355573"/>
                </a:cubicBezTo>
                <a:cubicBezTo>
                  <a:pt x="1884110" y="355268"/>
                  <a:pt x="1883767" y="355002"/>
                  <a:pt x="1883386" y="354773"/>
                </a:cubicBezTo>
                <a:close/>
                <a:moveTo>
                  <a:pt x="1321411" y="354773"/>
                </a:moveTo>
                <a:cubicBezTo>
                  <a:pt x="1321030" y="354544"/>
                  <a:pt x="1320459" y="354735"/>
                  <a:pt x="1319697" y="355345"/>
                </a:cubicBezTo>
                <a:cubicBezTo>
                  <a:pt x="1320459" y="356107"/>
                  <a:pt x="1320954" y="356488"/>
                  <a:pt x="1321183" y="356488"/>
                </a:cubicBezTo>
                <a:cubicBezTo>
                  <a:pt x="1321411" y="356488"/>
                  <a:pt x="1321831" y="356183"/>
                  <a:pt x="1322440" y="355573"/>
                </a:cubicBezTo>
                <a:cubicBezTo>
                  <a:pt x="1322135" y="355268"/>
                  <a:pt x="1321792" y="355002"/>
                  <a:pt x="1321411" y="354773"/>
                </a:cubicBezTo>
                <a:close/>
                <a:moveTo>
                  <a:pt x="1048730" y="354773"/>
                </a:moveTo>
                <a:cubicBezTo>
                  <a:pt x="1048577" y="354697"/>
                  <a:pt x="1047891" y="354964"/>
                  <a:pt x="1046672" y="355573"/>
                </a:cubicBezTo>
                <a:cubicBezTo>
                  <a:pt x="1047739" y="355878"/>
                  <a:pt x="1048653" y="356107"/>
                  <a:pt x="1049415" y="356259"/>
                </a:cubicBezTo>
                <a:cubicBezTo>
                  <a:pt x="1049111" y="355345"/>
                  <a:pt x="1048882" y="354849"/>
                  <a:pt x="1048730" y="354773"/>
                </a:cubicBezTo>
                <a:close/>
                <a:moveTo>
                  <a:pt x="387961" y="354773"/>
                </a:moveTo>
                <a:cubicBezTo>
                  <a:pt x="387580" y="354544"/>
                  <a:pt x="387009" y="354735"/>
                  <a:pt x="386247" y="355345"/>
                </a:cubicBezTo>
                <a:cubicBezTo>
                  <a:pt x="387009" y="356107"/>
                  <a:pt x="387504" y="356488"/>
                  <a:pt x="387733" y="356488"/>
                </a:cubicBezTo>
                <a:cubicBezTo>
                  <a:pt x="387961" y="356488"/>
                  <a:pt x="388381" y="356183"/>
                  <a:pt x="388990" y="355573"/>
                </a:cubicBezTo>
                <a:cubicBezTo>
                  <a:pt x="388685" y="355268"/>
                  <a:pt x="388342" y="355002"/>
                  <a:pt x="387961" y="354773"/>
                </a:cubicBezTo>
                <a:close/>
                <a:moveTo>
                  <a:pt x="1845553" y="354659"/>
                </a:moveTo>
                <a:cubicBezTo>
                  <a:pt x="1844791" y="354049"/>
                  <a:pt x="1843953" y="354202"/>
                  <a:pt x="1843039" y="355116"/>
                </a:cubicBezTo>
                <a:cubicBezTo>
                  <a:pt x="1843801" y="355573"/>
                  <a:pt x="1844296" y="355802"/>
                  <a:pt x="1844524" y="355802"/>
                </a:cubicBezTo>
                <a:cubicBezTo>
                  <a:pt x="1844753" y="355802"/>
                  <a:pt x="1845096" y="355421"/>
                  <a:pt x="1845553" y="354659"/>
                </a:cubicBezTo>
                <a:close/>
                <a:moveTo>
                  <a:pt x="1657873" y="354659"/>
                </a:moveTo>
                <a:cubicBezTo>
                  <a:pt x="1657111" y="354964"/>
                  <a:pt x="1656577" y="355154"/>
                  <a:pt x="1656272" y="355230"/>
                </a:cubicBezTo>
                <a:cubicBezTo>
                  <a:pt x="1655968" y="355306"/>
                  <a:pt x="1655663" y="355421"/>
                  <a:pt x="1655358" y="355573"/>
                </a:cubicBezTo>
                <a:cubicBezTo>
                  <a:pt x="1655510" y="356030"/>
                  <a:pt x="1655625" y="356449"/>
                  <a:pt x="1655701" y="356830"/>
                </a:cubicBezTo>
                <a:lnTo>
                  <a:pt x="1655980" y="357856"/>
                </a:lnTo>
                <a:lnTo>
                  <a:pt x="1656958" y="356488"/>
                </a:lnTo>
                <a:cubicBezTo>
                  <a:pt x="1657263" y="356030"/>
                  <a:pt x="1657568" y="355421"/>
                  <a:pt x="1657873" y="354659"/>
                </a:cubicBezTo>
                <a:close/>
                <a:moveTo>
                  <a:pt x="1283578" y="354659"/>
                </a:moveTo>
                <a:cubicBezTo>
                  <a:pt x="1282816" y="354049"/>
                  <a:pt x="1281978" y="354202"/>
                  <a:pt x="1281064" y="355116"/>
                </a:cubicBezTo>
                <a:cubicBezTo>
                  <a:pt x="1281826" y="355573"/>
                  <a:pt x="1282321" y="355802"/>
                  <a:pt x="1282549" y="355802"/>
                </a:cubicBezTo>
                <a:cubicBezTo>
                  <a:pt x="1282778" y="355802"/>
                  <a:pt x="1283121" y="355421"/>
                  <a:pt x="1283578" y="354659"/>
                </a:cubicBezTo>
                <a:close/>
                <a:moveTo>
                  <a:pt x="1125539" y="354659"/>
                </a:moveTo>
                <a:cubicBezTo>
                  <a:pt x="1124625" y="355116"/>
                  <a:pt x="1123939" y="355497"/>
                  <a:pt x="1123482" y="355802"/>
                </a:cubicBezTo>
                <a:cubicBezTo>
                  <a:pt x="1123482" y="356411"/>
                  <a:pt x="1123444" y="356945"/>
                  <a:pt x="1123368" y="357402"/>
                </a:cubicBezTo>
                <a:cubicBezTo>
                  <a:pt x="1123291" y="357859"/>
                  <a:pt x="1123253" y="358316"/>
                  <a:pt x="1123253" y="358774"/>
                </a:cubicBezTo>
                <a:cubicBezTo>
                  <a:pt x="1122644" y="359078"/>
                  <a:pt x="1122453" y="359307"/>
                  <a:pt x="1122682" y="359459"/>
                </a:cubicBezTo>
                <a:cubicBezTo>
                  <a:pt x="1122910" y="359612"/>
                  <a:pt x="1123177" y="359840"/>
                  <a:pt x="1123482" y="360145"/>
                </a:cubicBezTo>
                <a:cubicBezTo>
                  <a:pt x="1123939" y="360145"/>
                  <a:pt x="1124396" y="359917"/>
                  <a:pt x="1124853" y="359459"/>
                </a:cubicBezTo>
                <a:cubicBezTo>
                  <a:pt x="1124549" y="357935"/>
                  <a:pt x="1124777" y="356335"/>
                  <a:pt x="1125539" y="354659"/>
                </a:cubicBezTo>
                <a:close/>
                <a:moveTo>
                  <a:pt x="991123" y="354659"/>
                </a:moveTo>
                <a:cubicBezTo>
                  <a:pt x="991427" y="355116"/>
                  <a:pt x="991656" y="355459"/>
                  <a:pt x="991808" y="355687"/>
                </a:cubicBezTo>
                <a:cubicBezTo>
                  <a:pt x="991961" y="355916"/>
                  <a:pt x="992113" y="356183"/>
                  <a:pt x="992266" y="356488"/>
                </a:cubicBezTo>
                <a:cubicBezTo>
                  <a:pt x="992723" y="355726"/>
                  <a:pt x="992799" y="355306"/>
                  <a:pt x="992494" y="355230"/>
                </a:cubicBezTo>
                <a:cubicBezTo>
                  <a:pt x="992189" y="355154"/>
                  <a:pt x="991732" y="354964"/>
                  <a:pt x="991123" y="354659"/>
                </a:cubicBezTo>
                <a:close/>
                <a:moveTo>
                  <a:pt x="350128" y="354659"/>
                </a:moveTo>
                <a:cubicBezTo>
                  <a:pt x="349366" y="354049"/>
                  <a:pt x="348528" y="354202"/>
                  <a:pt x="347614" y="355116"/>
                </a:cubicBezTo>
                <a:cubicBezTo>
                  <a:pt x="348376" y="355573"/>
                  <a:pt x="348871" y="355802"/>
                  <a:pt x="349099" y="355802"/>
                </a:cubicBezTo>
                <a:cubicBezTo>
                  <a:pt x="349328" y="355802"/>
                  <a:pt x="349671" y="355421"/>
                  <a:pt x="350128" y="354659"/>
                </a:cubicBezTo>
                <a:close/>
                <a:moveTo>
                  <a:pt x="183479" y="354659"/>
                </a:moveTo>
                <a:cubicBezTo>
                  <a:pt x="182869" y="354964"/>
                  <a:pt x="182336" y="355192"/>
                  <a:pt x="181878" y="355345"/>
                </a:cubicBezTo>
                <a:cubicBezTo>
                  <a:pt x="182336" y="355802"/>
                  <a:pt x="182564" y="356183"/>
                  <a:pt x="182564" y="356488"/>
                </a:cubicBezTo>
                <a:cubicBezTo>
                  <a:pt x="183479" y="356030"/>
                  <a:pt x="183784" y="355421"/>
                  <a:pt x="183479" y="354659"/>
                </a:cubicBezTo>
                <a:close/>
                <a:moveTo>
                  <a:pt x="86247" y="354659"/>
                </a:moveTo>
                <a:cubicBezTo>
                  <a:pt x="85485" y="354964"/>
                  <a:pt x="84952" y="355154"/>
                  <a:pt x="84647" y="355230"/>
                </a:cubicBezTo>
                <a:cubicBezTo>
                  <a:pt x="84343" y="355306"/>
                  <a:pt x="84038" y="355421"/>
                  <a:pt x="83733" y="355573"/>
                </a:cubicBezTo>
                <a:cubicBezTo>
                  <a:pt x="83885" y="356030"/>
                  <a:pt x="84000" y="356449"/>
                  <a:pt x="84076" y="356830"/>
                </a:cubicBezTo>
                <a:lnTo>
                  <a:pt x="84356" y="357856"/>
                </a:lnTo>
                <a:lnTo>
                  <a:pt x="85333" y="356488"/>
                </a:lnTo>
                <a:cubicBezTo>
                  <a:pt x="85638" y="356030"/>
                  <a:pt x="85943" y="355421"/>
                  <a:pt x="86247" y="354659"/>
                </a:cubicBezTo>
                <a:close/>
                <a:moveTo>
                  <a:pt x="1951395" y="354430"/>
                </a:moveTo>
                <a:lnTo>
                  <a:pt x="1951395" y="354887"/>
                </a:lnTo>
                <a:cubicBezTo>
                  <a:pt x="1951700" y="354887"/>
                  <a:pt x="1951928" y="354849"/>
                  <a:pt x="1952081" y="354773"/>
                </a:cubicBezTo>
                <a:cubicBezTo>
                  <a:pt x="1952233" y="354697"/>
                  <a:pt x="1952462" y="354659"/>
                  <a:pt x="1952767" y="354659"/>
                </a:cubicBezTo>
                <a:lnTo>
                  <a:pt x="1952767" y="354430"/>
                </a:lnTo>
                <a:close/>
                <a:moveTo>
                  <a:pt x="1876643" y="354430"/>
                </a:moveTo>
                <a:cubicBezTo>
                  <a:pt x="1876338" y="354735"/>
                  <a:pt x="1876186" y="354887"/>
                  <a:pt x="1876186" y="354887"/>
                </a:cubicBezTo>
                <a:cubicBezTo>
                  <a:pt x="1876338" y="354887"/>
                  <a:pt x="1876376" y="354925"/>
                  <a:pt x="1876300" y="355002"/>
                </a:cubicBezTo>
                <a:cubicBezTo>
                  <a:pt x="1876224" y="355078"/>
                  <a:pt x="1876262" y="355116"/>
                  <a:pt x="1876414" y="355116"/>
                </a:cubicBezTo>
                <a:cubicBezTo>
                  <a:pt x="1876567" y="354964"/>
                  <a:pt x="1876643" y="354735"/>
                  <a:pt x="1876643" y="354430"/>
                </a:cubicBezTo>
                <a:close/>
                <a:moveTo>
                  <a:pt x="1699554" y="354430"/>
                </a:moveTo>
                <a:cubicBezTo>
                  <a:pt x="1699554" y="354735"/>
                  <a:pt x="1699478" y="355002"/>
                  <a:pt x="1699325" y="355230"/>
                </a:cubicBezTo>
                <a:cubicBezTo>
                  <a:pt x="1699173" y="355459"/>
                  <a:pt x="1699021" y="355726"/>
                  <a:pt x="1698868" y="356030"/>
                </a:cubicBezTo>
                <a:cubicBezTo>
                  <a:pt x="1699173" y="356183"/>
                  <a:pt x="1699440" y="356259"/>
                  <a:pt x="1699668" y="356259"/>
                </a:cubicBezTo>
                <a:lnTo>
                  <a:pt x="1700232" y="356420"/>
                </a:lnTo>
                <a:lnTo>
                  <a:pt x="1700011" y="354430"/>
                </a:lnTo>
                <a:close/>
                <a:moveTo>
                  <a:pt x="1498996" y="354430"/>
                </a:moveTo>
                <a:lnTo>
                  <a:pt x="1498881" y="354659"/>
                </a:lnTo>
                <a:lnTo>
                  <a:pt x="1499110" y="354659"/>
                </a:lnTo>
                <a:close/>
                <a:moveTo>
                  <a:pt x="1488480" y="354430"/>
                </a:moveTo>
                <a:cubicBezTo>
                  <a:pt x="1488327" y="354583"/>
                  <a:pt x="1488251" y="354735"/>
                  <a:pt x="1488251" y="354887"/>
                </a:cubicBezTo>
                <a:cubicBezTo>
                  <a:pt x="1488251" y="354887"/>
                  <a:pt x="1488404" y="355192"/>
                  <a:pt x="1488709" y="355802"/>
                </a:cubicBezTo>
                <a:cubicBezTo>
                  <a:pt x="1489013" y="355649"/>
                  <a:pt x="1489242" y="355535"/>
                  <a:pt x="1489394" y="355459"/>
                </a:cubicBezTo>
                <a:cubicBezTo>
                  <a:pt x="1489547" y="355383"/>
                  <a:pt x="1489852" y="355192"/>
                  <a:pt x="1490309" y="354887"/>
                </a:cubicBezTo>
                <a:cubicBezTo>
                  <a:pt x="1489852" y="354735"/>
                  <a:pt x="1489509" y="354659"/>
                  <a:pt x="1489280" y="354659"/>
                </a:cubicBezTo>
                <a:cubicBezTo>
                  <a:pt x="1489051" y="354659"/>
                  <a:pt x="1488785" y="354583"/>
                  <a:pt x="1488480" y="354430"/>
                </a:cubicBezTo>
                <a:close/>
                <a:moveTo>
                  <a:pt x="1484822" y="354430"/>
                </a:moveTo>
                <a:lnTo>
                  <a:pt x="1484822" y="354659"/>
                </a:lnTo>
                <a:lnTo>
                  <a:pt x="1484136" y="354659"/>
                </a:lnTo>
                <a:cubicBezTo>
                  <a:pt x="1484289" y="354964"/>
                  <a:pt x="1484403" y="355192"/>
                  <a:pt x="1484479" y="355345"/>
                </a:cubicBezTo>
                <a:cubicBezTo>
                  <a:pt x="1484556" y="355497"/>
                  <a:pt x="1484746" y="355726"/>
                  <a:pt x="1485051" y="356030"/>
                </a:cubicBezTo>
                <a:cubicBezTo>
                  <a:pt x="1485051" y="355726"/>
                  <a:pt x="1485089" y="355459"/>
                  <a:pt x="1485165" y="355230"/>
                </a:cubicBezTo>
                <a:cubicBezTo>
                  <a:pt x="1485241" y="355002"/>
                  <a:pt x="1485280" y="354811"/>
                  <a:pt x="1485280" y="354659"/>
                </a:cubicBezTo>
                <a:cubicBezTo>
                  <a:pt x="1485127" y="354659"/>
                  <a:pt x="1484975" y="354583"/>
                  <a:pt x="1484822" y="354430"/>
                </a:cubicBezTo>
                <a:close/>
                <a:moveTo>
                  <a:pt x="1389420" y="354430"/>
                </a:moveTo>
                <a:lnTo>
                  <a:pt x="1389420" y="354887"/>
                </a:lnTo>
                <a:cubicBezTo>
                  <a:pt x="1389725" y="354887"/>
                  <a:pt x="1389953" y="354849"/>
                  <a:pt x="1390106" y="354773"/>
                </a:cubicBezTo>
                <a:cubicBezTo>
                  <a:pt x="1390258" y="354697"/>
                  <a:pt x="1390487" y="354659"/>
                  <a:pt x="1390791" y="354659"/>
                </a:cubicBezTo>
                <a:lnTo>
                  <a:pt x="1390791" y="354430"/>
                </a:lnTo>
                <a:close/>
                <a:moveTo>
                  <a:pt x="1314668" y="354430"/>
                </a:moveTo>
                <a:cubicBezTo>
                  <a:pt x="1314363" y="354735"/>
                  <a:pt x="1314211" y="354887"/>
                  <a:pt x="1314211" y="354887"/>
                </a:cubicBezTo>
                <a:cubicBezTo>
                  <a:pt x="1314363" y="354887"/>
                  <a:pt x="1314401" y="354925"/>
                  <a:pt x="1314325" y="355002"/>
                </a:cubicBezTo>
                <a:cubicBezTo>
                  <a:pt x="1314249" y="355078"/>
                  <a:pt x="1314287" y="355116"/>
                  <a:pt x="1314439" y="355116"/>
                </a:cubicBezTo>
                <a:cubicBezTo>
                  <a:pt x="1314592" y="354964"/>
                  <a:pt x="1314668" y="354735"/>
                  <a:pt x="1314668" y="354430"/>
                </a:cubicBezTo>
                <a:close/>
                <a:moveTo>
                  <a:pt x="920714" y="354430"/>
                </a:moveTo>
                <a:lnTo>
                  <a:pt x="920714" y="354659"/>
                </a:lnTo>
                <a:lnTo>
                  <a:pt x="921399" y="354659"/>
                </a:lnTo>
                <a:lnTo>
                  <a:pt x="921399" y="354430"/>
                </a:lnTo>
                <a:close/>
                <a:moveTo>
                  <a:pt x="708421" y="354430"/>
                </a:moveTo>
                <a:lnTo>
                  <a:pt x="708306" y="354659"/>
                </a:lnTo>
                <a:lnTo>
                  <a:pt x="708535" y="354659"/>
                </a:lnTo>
                <a:close/>
                <a:moveTo>
                  <a:pt x="697905" y="354430"/>
                </a:moveTo>
                <a:cubicBezTo>
                  <a:pt x="697752" y="354583"/>
                  <a:pt x="697676" y="354735"/>
                  <a:pt x="697676" y="354887"/>
                </a:cubicBezTo>
                <a:cubicBezTo>
                  <a:pt x="697676" y="354887"/>
                  <a:pt x="697829" y="355192"/>
                  <a:pt x="698134" y="355802"/>
                </a:cubicBezTo>
                <a:cubicBezTo>
                  <a:pt x="698438" y="355649"/>
                  <a:pt x="698667" y="355535"/>
                  <a:pt x="698819" y="355459"/>
                </a:cubicBezTo>
                <a:cubicBezTo>
                  <a:pt x="698972" y="355383"/>
                  <a:pt x="699277" y="355192"/>
                  <a:pt x="699734" y="354887"/>
                </a:cubicBezTo>
                <a:cubicBezTo>
                  <a:pt x="699277" y="354735"/>
                  <a:pt x="698934" y="354659"/>
                  <a:pt x="698705" y="354659"/>
                </a:cubicBezTo>
                <a:cubicBezTo>
                  <a:pt x="698476" y="354659"/>
                  <a:pt x="698210" y="354583"/>
                  <a:pt x="697905" y="354430"/>
                </a:cubicBezTo>
                <a:close/>
                <a:moveTo>
                  <a:pt x="694247" y="354430"/>
                </a:moveTo>
                <a:lnTo>
                  <a:pt x="694247" y="354659"/>
                </a:lnTo>
                <a:lnTo>
                  <a:pt x="693562" y="354659"/>
                </a:lnTo>
                <a:cubicBezTo>
                  <a:pt x="693714" y="354964"/>
                  <a:pt x="693828" y="355192"/>
                  <a:pt x="693904" y="355345"/>
                </a:cubicBezTo>
                <a:cubicBezTo>
                  <a:pt x="693981" y="355497"/>
                  <a:pt x="694171" y="355726"/>
                  <a:pt x="694476" y="356030"/>
                </a:cubicBezTo>
                <a:cubicBezTo>
                  <a:pt x="694476" y="355726"/>
                  <a:pt x="694514" y="355459"/>
                  <a:pt x="694590" y="355230"/>
                </a:cubicBezTo>
                <a:cubicBezTo>
                  <a:pt x="694666" y="355002"/>
                  <a:pt x="694705" y="354811"/>
                  <a:pt x="694705" y="354659"/>
                </a:cubicBezTo>
                <a:cubicBezTo>
                  <a:pt x="694552" y="354659"/>
                  <a:pt x="694400" y="354583"/>
                  <a:pt x="694247" y="354430"/>
                </a:cubicBezTo>
                <a:close/>
                <a:moveTo>
                  <a:pt x="566079" y="354430"/>
                </a:moveTo>
                <a:cubicBezTo>
                  <a:pt x="566079" y="354735"/>
                  <a:pt x="566003" y="355002"/>
                  <a:pt x="565850" y="355230"/>
                </a:cubicBezTo>
                <a:cubicBezTo>
                  <a:pt x="565698" y="355459"/>
                  <a:pt x="565545" y="355726"/>
                  <a:pt x="565393" y="356030"/>
                </a:cubicBezTo>
                <a:cubicBezTo>
                  <a:pt x="565698" y="356183"/>
                  <a:pt x="565965" y="356259"/>
                  <a:pt x="566193" y="356259"/>
                </a:cubicBezTo>
                <a:lnTo>
                  <a:pt x="566757" y="356420"/>
                </a:lnTo>
                <a:lnTo>
                  <a:pt x="566536" y="354430"/>
                </a:lnTo>
                <a:close/>
                <a:moveTo>
                  <a:pt x="455970" y="354430"/>
                </a:moveTo>
                <a:lnTo>
                  <a:pt x="455970" y="354887"/>
                </a:lnTo>
                <a:cubicBezTo>
                  <a:pt x="456275" y="354887"/>
                  <a:pt x="456503" y="354849"/>
                  <a:pt x="456656" y="354773"/>
                </a:cubicBezTo>
                <a:cubicBezTo>
                  <a:pt x="456808" y="354697"/>
                  <a:pt x="457037" y="354659"/>
                  <a:pt x="457342" y="354659"/>
                </a:cubicBezTo>
                <a:lnTo>
                  <a:pt x="457342" y="354430"/>
                </a:lnTo>
                <a:close/>
                <a:moveTo>
                  <a:pt x="381218" y="354430"/>
                </a:moveTo>
                <a:cubicBezTo>
                  <a:pt x="380913" y="354735"/>
                  <a:pt x="380761" y="354887"/>
                  <a:pt x="380761" y="354887"/>
                </a:cubicBezTo>
                <a:cubicBezTo>
                  <a:pt x="380913" y="354887"/>
                  <a:pt x="380951" y="354925"/>
                  <a:pt x="380875" y="355002"/>
                </a:cubicBezTo>
                <a:cubicBezTo>
                  <a:pt x="380799" y="355078"/>
                  <a:pt x="380837" y="355116"/>
                  <a:pt x="380989" y="355116"/>
                </a:cubicBezTo>
                <a:cubicBezTo>
                  <a:pt x="381141" y="354964"/>
                  <a:pt x="381218" y="354735"/>
                  <a:pt x="381218" y="354430"/>
                </a:cubicBezTo>
                <a:close/>
                <a:moveTo>
                  <a:pt x="248477" y="354430"/>
                </a:moveTo>
                <a:lnTo>
                  <a:pt x="248085" y="355214"/>
                </a:lnTo>
                <a:lnTo>
                  <a:pt x="248249" y="355459"/>
                </a:lnTo>
                <a:cubicBezTo>
                  <a:pt x="248249" y="355535"/>
                  <a:pt x="248325" y="355649"/>
                  <a:pt x="248477" y="355802"/>
                </a:cubicBezTo>
                <a:lnTo>
                  <a:pt x="248020" y="355802"/>
                </a:lnTo>
                <a:lnTo>
                  <a:pt x="248020" y="355345"/>
                </a:lnTo>
                <a:lnTo>
                  <a:pt x="247791" y="355345"/>
                </a:lnTo>
                <a:cubicBezTo>
                  <a:pt x="247791" y="355497"/>
                  <a:pt x="247830" y="355573"/>
                  <a:pt x="247906" y="355573"/>
                </a:cubicBezTo>
                <a:cubicBezTo>
                  <a:pt x="247982" y="355573"/>
                  <a:pt x="248020" y="355649"/>
                  <a:pt x="248020" y="355802"/>
                </a:cubicBezTo>
                <a:cubicBezTo>
                  <a:pt x="248630" y="356107"/>
                  <a:pt x="248934" y="356259"/>
                  <a:pt x="248934" y="356259"/>
                </a:cubicBezTo>
                <a:lnTo>
                  <a:pt x="248987" y="356312"/>
                </a:lnTo>
                <a:lnTo>
                  <a:pt x="249277" y="355345"/>
                </a:lnTo>
                <a:cubicBezTo>
                  <a:pt x="249354" y="355040"/>
                  <a:pt x="249087" y="354735"/>
                  <a:pt x="248477" y="354430"/>
                </a:cubicBezTo>
                <a:close/>
                <a:moveTo>
                  <a:pt x="191937" y="354430"/>
                </a:moveTo>
                <a:lnTo>
                  <a:pt x="191708" y="354659"/>
                </a:lnTo>
                <a:lnTo>
                  <a:pt x="191937" y="354659"/>
                </a:lnTo>
                <a:cubicBezTo>
                  <a:pt x="192089" y="354659"/>
                  <a:pt x="192166" y="354583"/>
                  <a:pt x="192166" y="354430"/>
                </a:cubicBezTo>
                <a:close/>
                <a:moveTo>
                  <a:pt x="142788" y="354430"/>
                </a:moveTo>
                <a:lnTo>
                  <a:pt x="142331" y="354887"/>
                </a:lnTo>
                <a:cubicBezTo>
                  <a:pt x="142331" y="354887"/>
                  <a:pt x="142331" y="355040"/>
                  <a:pt x="142331" y="355345"/>
                </a:cubicBezTo>
                <a:cubicBezTo>
                  <a:pt x="142788" y="354887"/>
                  <a:pt x="143016" y="354659"/>
                  <a:pt x="143016" y="354659"/>
                </a:cubicBezTo>
                <a:cubicBezTo>
                  <a:pt x="143016" y="354506"/>
                  <a:pt x="142940" y="354430"/>
                  <a:pt x="142788" y="354430"/>
                </a:cubicBezTo>
                <a:close/>
                <a:moveTo>
                  <a:pt x="1550202" y="354316"/>
                </a:moveTo>
                <a:cubicBezTo>
                  <a:pt x="1549897" y="354240"/>
                  <a:pt x="1549440" y="354430"/>
                  <a:pt x="1548830" y="354887"/>
                </a:cubicBezTo>
                <a:cubicBezTo>
                  <a:pt x="1549440" y="355954"/>
                  <a:pt x="1550202" y="355954"/>
                  <a:pt x="1551116" y="354887"/>
                </a:cubicBezTo>
                <a:cubicBezTo>
                  <a:pt x="1550811" y="354583"/>
                  <a:pt x="1550507" y="354392"/>
                  <a:pt x="1550202" y="354316"/>
                </a:cubicBezTo>
                <a:close/>
                <a:moveTo>
                  <a:pt x="759627" y="354316"/>
                </a:moveTo>
                <a:cubicBezTo>
                  <a:pt x="759322" y="354240"/>
                  <a:pt x="758865" y="354430"/>
                  <a:pt x="758255" y="354887"/>
                </a:cubicBezTo>
                <a:cubicBezTo>
                  <a:pt x="758865" y="355954"/>
                  <a:pt x="759627" y="355954"/>
                  <a:pt x="760541" y="354887"/>
                </a:cubicBezTo>
                <a:cubicBezTo>
                  <a:pt x="760236" y="354583"/>
                  <a:pt x="759932" y="354392"/>
                  <a:pt x="759627" y="354316"/>
                </a:cubicBezTo>
                <a:close/>
                <a:moveTo>
                  <a:pt x="1716470" y="354202"/>
                </a:moveTo>
                <a:lnTo>
                  <a:pt x="1716242" y="354430"/>
                </a:lnTo>
                <a:lnTo>
                  <a:pt x="1716470" y="354659"/>
                </a:lnTo>
                <a:lnTo>
                  <a:pt x="1716470" y="354430"/>
                </a:lnTo>
                <a:close/>
                <a:moveTo>
                  <a:pt x="1598894" y="354202"/>
                </a:moveTo>
                <a:cubicBezTo>
                  <a:pt x="1598436" y="354659"/>
                  <a:pt x="1597979" y="354964"/>
                  <a:pt x="1597522" y="355116"/>
                </a:cubicBezTo>
                <a:cubicBezTo>
                  <a:pt x="1597827" y="355268"/>
                  <a:pt x="1598132" y="355383"/>
                  <a:pt x="1598436" y="355459"/>
                </a:cubicBezTo>
                <a:cubicBezTo>
                  <a:pt x="1598741" y="355535"/>
                  <a:pt x="1599122" y="355649"/>
                  <a:pt x="1599580" y="355802"/>
                </a:cubicBezTo>
                <a:cubicBezTo>
                  <a:pt x="1599580" y="355649"/>
                  <a:pt x="1599656" y="355497"/>
                  <a:pt x="1599808" y="355345"/>
                </a:cubicBezTo>
                <a:cubicBezTo>
                  <a:pt x="1599503" y="355192"/>
                  <a:pt x="1599199" y="354811"/>
                  <a:pt x="1598894" y="354202"/>
                </a:cubicBezTo>
                <a:close/>
                <a:moveTo>
                  <a:pt x="1139941" y="354202"/>
                </a:moveTo>
                <a:cubicBezTo>
                  <a:pt x="1139484" y="354659"/>
                  <a:pt x="1139103" y="355078"/>
                  <a:pt x="1138798" y="355459"/>
                </a:cubicBezTo>
                <a:cubicBezTo>
                  <a:pt x="1138493" y="355840"/>
                  <a:pt x="1138493" y="356335"/>
                  <a:pt x="1138798" y="356945"/>
                </a:cubicBezTo>
                <a:cubicBezTo>
                  <a:pt x="1139255" y="356640"/>
                  <a:pt x="1139522" y="356259"/>
                  <a:pt x="1139598" y="355802"/>
                </a:cubicBezTo>
                <a:cubicBezTo>
                  <a:pt x="1139674" y="355345"/>
                  <a:pt x="1139789" y="354811"/>
                  <a:pt x="1139941" y="354202"/>
                </a:cubicBezTo>
                <a:close/>
                <a:moveTo>
                  <a:pt x="1137198" y="354202"/>
                </a:moveTo>
                <a:cubicBezTo>
                  <a:pt x="1136588" y="354506"/>
                  <a:pt x="1136169" y="354735"/>
                  <a:pt x="1135941" y="354887"/>
                </a:cubicBezTo>
                <a:cubicBezTo>
                  <a:pt x="1135712" y="355040"/>
                  <a:pt x="1135598" y="355497"/>
                  <a:pt x="1135598" y="356259"/>
                </a:cubicBezTo>
                <a:lnTo>
                  <a:pt x="1136741" y="356259"/>
                </a:lnTo>
                <a:cubicBezTo>
                  <a:pt x="1137045" y="355345"/>
                  <a:pt x="1137198" y="354659"/>
                  <a:pt x="1137198" y="354202"/>
                </a:cubicBezTo>
                <a:close/>
                <a:moveTo>
                  <a:pt x="582995" y="354202"/>
                </a:moveTo>
                <a:lnTo>
                  <a:pt x="582767" y="354430"/>
                </a:lnTo>
                <a:lnTo>
                  <a:pt x="582995" y="354659"/>
                </a:lnTo>
                <a:lnTo>
                  <a:pt x="582995" y="354430"/>
                </a:lnTo>
                <a:close/>
                <a:moveTo>
                  <a:pt x="285968" y="354202"/>
                </a:moveTo>
                <a:lnTo>
                  <a:pt x="285968" y="354430"/>
                </a:lnTo>
                <a:lnTo>
                  <a:pt x="285968" y="354659"/>
                </a:lnTo>
                <a:lnTo>
                  <a:pt x="286425" y="354430"/>
                </a:lnTo>
                <a:close/>
                <a:moveTo>
                  <a:pt x="252821" y="354202"/>
                </a:moveTo>
                <a:cubicBezTo>
                  <a:pt x="252363" y="354202"/>
                  <a:pt x="252059" y="354278"/>
                  <a:pt x="251906" y="354430"/>
                </a:cubicBezTo>
                <a:lnTo>
                  <a:pt x="251906" y="354659"/>
                </a:lnTo>
                <a:cubicBezTo>
                  <a:pt x="252211" y="354659"/>
                  <a:pt x="252516" y="354583"/>
                  <a:pt x="252821" y="354430"/>
                </a:cubicBezTo>
                <a:close/>
                <a:moveTo>
                  <a:pt x="27269" y="354202"/>
                </a:moveTo>
                <a:cubicBezTo>
                  <a:pt x="26811" y="354659"/>
                  <a:pt x="26354" y="354964"/>
                  <a:pt x="25897" y="355116"/>
                </a:cubicBezTo>
                <a:cubicBezTo>
                  <a:pt x="26202" y="355268"/>
                  <a:pt x="26507" y="355383"/>
                  <a:pt x="26811" y="355459"/>
                </a:cubicBezTo>
                <a:cubicBezTo>
                  <a:pt x="27116" y="355535"/>
                  <a:pt x="27497" y="355649"/>
                  <a:pt x="27954" y="355802"/>
                </a:cubicBezTo>
                <a:cubicBezTo>
                  <a:pt x="27954" y="355649"/>
                  <a:pt x="28031" y="355497"/>
                  <a:pt x="28183" y="355345"/>
                </a:cubicBezTo>
                <a:cubicBezTo>
                  <a:pt x="27878" y="355192"/>
                  <a:pt x="27574" y="354811"/>
                  <a:pt x="27269" y="354202"/>
                </a:cubicBezTo>
                <a:close/>
                <a:moveTo>
                  <a:pt x="1886015" y="353973"/>
                </a:moveTo>
                <a:cubicBezTo>
                  <a:pt x="1885863" y="354125"/>
                  <a:pt x="1885787" y="354354"/>
                  <a:pt x="1885787" y="354659"/>
                </a:cubicBezTo>
                <a:lnTo>
                  <a:pt x="1886015" y="354659"/>
                </a:lnTo>
                <a:cubicBezTo>
                  <a:pt x="1886015" y="354354"/>
                  <a:pt x="1886091" y="354125"/>
                  <a:pt x="1886244" y="353973"/>
                </a:cubicBezTo>
                <a:close/>
                <a:moveTo>
                  <a:pt x="1435597" y="353973"/>
                </a:moveTo>
                <a:cubicBezTo>
                  <a:pt x="1435445" y="354125"/>
                  <a:pt x="1435369" y="354278"/>
                  <a:pt x="1435369" y="354430"/>
                </a:cubicBezTo>
                <a:lnTo>
                  <a:pt x="1435597" y="354430"/>
                </a:lnTo>
                <a:cubicBezTo>
                  <a:pt x="1435597" y="354278"/>
                  <a:pt x="1435673" y="354125"/>
                  <a:pt x="1435826" y="353973"/>
                </a:cubicBezTo>
                <a:close/>
                <a:moveTo>
                  <a:pt x="1324040" y="353973"/>
                </a:moveTo>
                <a:cubicBezTo>
                  <a:pt x="1323888" y="354125"/>
                  <a:pt x="1323812" y="354354"/>
                  <a:pt x="1323812" y="354659"/>
                </a:cubicBezTo>
                <a:lnTo>
                  <a:pt x="1324040" y="354659"/>
                </a:lnTo>
                <a:cubicBezTo>
                  <a:pt x="1324040" y="354354"/>
                  <a:pt x="1324117" y="354125"/>
                  <a:pt x="1324269" y="353973"/>
                </a:cubicBezTo>
                <a:close/>
                <a:moveTo>
                  <a:pt x="1148856" y="353973"/>
                </a:moveTo>
                <a:cubicBezTo>
                  <a:pt x="1148704" y="354125"/>
                  <a:pt x="1148552" y="354354"/>
                  <a:pt x="1148399" y="354659"/>
                </a:cubicBezTo>
                <a:cubicBezTo>
                  <a:pt x="1148704" y="354506"/>
                  <a:pt x="1148856" y="354430"/>
                  <a:pt x="1148856" y="354430"/>
                </a:cubicBezTo>
                <a:close/>
                <a:moveTo>
                  <a:pt x="904940" y="353973"/>
                </a:moveTo>
                <a:cubicBezTo>
                  <a:pt x="904331" y="354735"/>
                  <a:pt x="904026" y="355230"/>
                  <a:pt x="904026" y="355459"/>
                </a:cubicBezTo>
                <a:cubicBezTo>
                  <a:pt x="904026" y="355687"/>
                  <a:pt x="904407" y="355954"/>
                  <a:pt x="905169" y="356259"/>
                </a:cubicBezTo>
                <a:cubicBezTo>
                  <a:pt x="904864" y="355954"/>
                  <a:pt x="904750" y="355611"/>
                  <a:pt x="904826" y="355230"/>
                </a:cubicBezTo>
                <a:cubicBezTo>
                  <a:pt x="904902" y="354849"/>
                  <a:pt x="904940" y="354430"/>
                  <a:pt x="904940" y="353973"/>
                </a:cubicBezTo>
                <a:close/>
                <a:moveTo>
                  <a:pt x="390590" y="353973"/>
                </a:moveTo>
                <a:cubicBezTo>
                  <a:pt x="390438" y="354125"/>
                  <a:pt x="390362" y="354354"/>
                  <a:pt x="390362" y="354659"/>
                </a:cubicBezTo>
                <a:lnTo>
                  <a:pt x="390590" y="354659"/>
                </a:lnTo>
                <a:cubicBezTo>
                  <a:pt x="390590" y="354354"/>
                  <a:pt x="390666" y="354125"/>
                  <a:pt x="390819" y="353973"/>
                </a:cubicBezTo>
                <a:close/>
                <a:moveTo>
                  <a:pt x="177078" y="353973"/>
                </a:moveTo>
                <a:cubicBezTo>
                  <a:pt x="177230" y="355192"/>
                  <a:pt x="177992" y="355573"/>
                  <a:pt x="179364" y="355116"/>
                </a:cubicBezTo>
                <a:cubicBezTo>
                  <a:pt x="179212" y="354659"/>
                  <a:pt x="179021" y="354278"/>
                  <a:pt x="178792" y="353973"/>
                </a:cubicBezTo>
                <a:cubicBezTo>
                  <a:pt x="178564" y="353668"/>
                  <a:pt x="177992" y="353668"/>
                  <a:pt x="177078" y="353973"/>
                </a:cubicBezTo>
                <a:close/>
                <a:moveTo>
                  <a:pt x="1703212" y="353859"/>
                </a:moveTo>
                <a:cubicBezTo>
                  <a:pt x="1703059" y="353478"/>
                  <a:pt x="1702526" y="353744"/>
                  <a:pt x="1701611" y="354659"/>
                </a:cubicBezTo>
                <a:lnTo>
                  <a:pt x="1702297" y="355345"/>
                </a:lnTo>
                <a:lnTo>
                  <a:pt x="1703669" y="355345"/>
                </a:lnTo>
                <a:cubicBezTo>
                  <a:pt x="1703516" y="354735"/>
                  <a:pt x="1703364" y="354240"/>
                  <a:pt x="1703212" y="353859"/>
                </a:cubicBezTo>
                <a:close/>
                <a:moveTo>
                  <a:pt x="1595922" y="353859"/>
                </a:moveTo>
                <a:cubicBezTo>
                  <a:pt x="1595617" y="354087"/>
                  <a:pt x="1595236" y="354506"/>
                  <a:pt x="1594779" y="355116"/>
                </a:cubicBezTo>
                <a:cubicBezTo>
                  <a:pt x="1595236" y="354964"/>
                  <a:pt x="1595655" y="354849"/>
                  <a:pt x="1596036" y="354773"/>
                </a:cubicBezTo>
                <a:cubicBezTo>
                  <a:pt x="1596417" y="354697"/>
                  <a:pt x="1596836" y="354583"/>
                  <a:pt x="1597294" y="354430"/>
                </a:cubicBezTo>
                <a:cubicBezTo>
                  <a:pt x="1596684" y="353821"/>
                  <a:pt x="1596227" y="353630"/>
                  <a:pt x="1595922" y="353859"/>
                </a:cubicBezTo>
                <a:close/>
                <a:moveTo>
                  <a:pt x="569737" y="353859"/>
                </a:moveTo>
                <a:cubicBezTo>
                  <a:pt x="569584" y="353478"/>
                  <a:pt x="569051" y="353744"/>
                  <a:pt x="568136" y="354659"/>
                </a:cubicBezTo>
                <a:lnTo>
                  <a:pt x="568822" y="355345"/>
                </a:lnTo>
                <a:lnTo>
                  <a:pt x="570194" y="355345"/>
                </a:lnTo>
                <a:cubicBezTo>
                  <a:pt x="570041" y="354735"/>
                  <a:pt x="569889" y="354240"/>
                  <a:pt x="569737" y="353859"/>
                </a:cubicBezTo>
                <a:close/>
                <a:moveTo>
                  <a:pt x="24297" y="353859"/>
                </a:moveTo>
                <a:cubicBezTo>
                  <a:pt x="23992" y="354087"/>
                  <a:pt x="23611" y="354506"/>
                  <a:pt x="23154" y="355116"/>
                </a:cubicBezTo>
                <a:cubicBezTo>
                  <a:pt x="23611" y="354964"/>
                  <a:pt x="24030" y="354849"/>
                  <a:pt x="24411" y="354773"/>
                </a:cubicBezTo>
                <a:cubicBezTo>
                  <a:pt x="24792" y="354697"/>
                  <a:pt x="25211" y="354583"/>
                  <a:pt x="25669" y="354430"/>
                </a:cubicBezTo>
                <a:cubicBezTo>
                  <a:pt x="25059" y="353821"/>
                  <a:pt x="24602" y="353630"/>
                  <a:pt x="24297" y="353859"/>
                </a:cubicBezTo>
                <a:close/>
                <a:moveTo>
                  <a:pt x="1668160" y="353744"/>
                </a:moveTo>
                <a:cubicBezTo>
                  <a:pt x="1668007" y="353897"/>
                  <a:pt x="1667779" y="354354"/>
                  <a:pt x="1667474" y="355116"/>
                </a:cubicBezTo>
                <a:cubicBezTo>
                  <a:pt x="1667779" y="354811"/>
                  <a:pt x="1668083" y="354583"/>
                  <a:pt x="1668388" y="354430"/>
                </a:cubicBezTo>
                <a:cubicBezTo>
                  <a:pt x="1668693" y="354278"/>
                  <a:pt x="1668998" y="354125"/>
                  <a:pt x="1669302" y="353973"/>
                </a:cubicBezTo>
                <a:cubicBezTo>
                  <a:pt x="1668693" y="353668"/>
                  <a:pt x="1668312" y="353592"/>
                  <a:pt x="1668160" y="353744"/>
                </a:cubicBezTo>
                <a:close/>
                <a:moveTo>
                  <a:pt x="908026" y="353744"/>
                </a:moveTo>
                <a:cubicBezTo>
                  <a:pt x="907798" y="353440"/>
                  <a:pt x="907303" y="353592"/>
                  <a:pt x="906540" y="354202"/>
                </a:cubicBezTo>
                <a:cubicBezTo>
                  <a:pt x="906845" y="354811"/>
                  <a:pt x="907074" y="355154"/>
                  <a:pt x="907226" y="355230"/>
                </a:cubicBezTo>
                <a:cubicBezTo>
                  <a:pt x="907379" y="355306"/>
                  <a:pt x="907836" y="355192"/>
                  <a:pt x="908598" y="354887"/>
                </a:cubicBezTo>
                <a:cubicBezTo>
                  <a:pt x="908445" y="354430"/>
                  <a:pt x="908255" y="354049"/>
                  <a:pt x="908026" y="353744"/>
                </a:cubicBezTo>
                <a:close/>
                <a:moveTo>
                  <a:pt x="96534" y="353744"/>
                </a:moveTo>
                <a:cubicBezTo>
                  <a:pt x="96382" y="353897"/>
                  <a:pt x="96154" y="354354"/>
                  <a:pt x="95849" y="355116"/>
                </a:cubicBezTo>
                <a:cubicBezTo>
                  <a:pt x="96154" y="354811"/>
                  <a:pt x="96458" y="354583"/>
                  <a:pt x="96763" y="354430"/>
                </a:cubicBezTo>
                <a:cubicBezTo>
                  <a:pt x="97068" y="354278"/>
                  <a:pt x="97373" y="354125"/>
                  <a:pt x="97677" y="353973"/>
                </a:cubicBezTo>
                <a:cubicBezTo>
                  <a:pt x="97068" y="353668"/>
                  <a:pt x="96687" y="353592"/>
                  <a:pt x="96534" y="353744"/>
                </a:cubicBezTo>
                <a:close/>
                <a:moveTo>
                  <a:pt x="1947052" y="353516"/>
                </a:moveTo>
                <a:cubicBezTo>
                  <a:pt x="1946290" y="353973"/>
                  <a:pt x="1945832" y="354202"/>
                  <a:pt x="1945680" y="354202"/>
                </a:cubicBezTo>
                <a:cubicBezTo>
                  <a:pt x="1945832" y="354506"/>
                  <a:pt x="1945909" y="354887"/>
                  <a:pt x="1945909" y="355345"/>
                </a:cubicBezTo>
                <a:lnTo>
                  <a:pt x="1946366" y="355345"/>
                </a:lnTo>
                <a:cubicBezTo>
                  <a:pt x="1946518" y="355040"/>
                  <a:pt x="1946594" y="354773"/>
                  <a:pt x="1946594" y="354544"/>
                </a:cubicBezTo>
                <a:cubicBezTo>
                  <a:pt x="1946594" y="354316"/>
                  <a:pt x="1946747" y="353973"/>
                  <a:pt x="1947052" y="353516"/>
                </a:cubicBezTo>
                <a:close/>
                <a:moveTo>
                  <a:pt x="1942480" y="353516"/>
                </a:moveTo>
                <a:lnTo>
                  <a:pt x="1942480" y="353973"/>
                </a:lnTo>
                <a:lnTo>
                  <a:pt x="1942708" y="353973"/>
                </a:lnTo>
                <a:cubicBezTo>
                  <a:pt x="1942708" y="353668"/>
                  <a:pt x="1942632" y="353516"/>
                  <a:pt x="1942480" y="353516"/>
                </a:cubicBezTo>
                <a:close/>
                <a:moveTo>
                  <a:pt x="1909104" y="353516"/>
                </a:moveTo>
                <a:cubicBezTo>
                  <a:pt x="1908799" y="353973"/>
                  <a:pt x="1908571" y="354316"/>
                  <a:pt x="1908418" y="354544"/>
                </a:cubicBezTo>
                <a:cubicBezTo>
                  <a:pt x="1908266" y="354773"/>
                  <a:pt x="1908037" y="355040"/>
                  <a:pt x="1907732" y="355345"/>
                </a:cubicBezTo>
                <a:cubicBezTo>
                  <a:pt x="1907885" y="356107"/>
                  <a:pt x="1908571" y="356488"/>
                  <a:pt x="1909790" y="356488"/>
                </a:cubicBezTo>
                <a:cubicBezTo>
                  <a:pt x="1909637" y="356183"/>
                  <a:pt x="1909523" y="355802"/>
                  <a:pt x="1909447" y="355345"/>
                </a:cubicBezTo>
                <a:cubicBezTo>
                  <a:pt x="1909371" y="354887"/>
                  <a:pt x="1909256" y="354278"/>
                  <a:pt x="1909104" y="353516"/>
                </a:cubicBezTo>
                <a:close/>
                <a:moveTo>
                  <a:pt x="1878014" y="353516"/>
                </a:moveTo>
                <a:cubicBezTo>
                  <a:pt x="1877862" y="353821"/>
                  <a:pt x="1877748" y="354049"/>
                  <a:pt x="1877671" y="354202"/>
                </a:cubicBezTo>
                <a:cubicBezTo>
                  <a:pt x="1877595" y="354354"/>
                  <a:pt x="1877405" y="354583"/>
                  <a:pt x="1877100" y="354887"/>
                </a:cubicBezTo>
                <a:cubicBezTo>
                  <a:pt x="1877710" y="354583"/>
                  <a:pt x="1878129" y="354354"/>
                  <a:pt x="1878357" y="354202"/>
                </a:cubicBezTo>
                <a:cubicBezTo>
                  <a:pt x="1878586" y="354049"/>
                  <a:pt x="1878929" y="353821"/>
                  <a:pt x="1879386" y="353516"/>
                </a:cubicBezTo>
                <a:close/>
                <a:moveTo>
                  <a:pt x="1838095" y="353516"/>
                </a:moveTo>
                <a:lnTo>
                  <a:pt x="1837095" y="355116"/>
                </a:lnTo>
                <a:cubicBezTo>
                  <a:pt x="1837552" y="354811"/>
                  <a:pt x="1837933" y="354544"/>
                  <a:pt x="1838238" y="354316"/>
                </a:cubicBezTo>
                <a:cubicBezTo>
                  <a:pt x="1838543" y="354087"/>
                  <a:pt x="1838924" y="353821"/>
                  <a:pt x="1839381" y="353516"/>
                </a:cubicBezTo>
                <a:close/>
                <a:moveTo>
                  <a:pt x="1664731" y="353516"/>
                </a:moveTo>
                <a:lnTo>
                  <a:pt x="1664731" y="353973"/>
                </a:lnTo>
                <a:cubicBezTo>
                  <a:pt x="1664731" y="354125"/>
                  <a:pt x="1664883" y="354354"/>
                  <a:pt x="1665188" y="354659"/>
                </a:cubicBezTo>
                <a:lnTo>
                  <a:pt x="1665416" y="354430"/>
                </a:lnTo>
                <a:cubicBezTo>
                  <a:pt x="1665416" y="354430"/>
                  <a:pt x="1665264" y="354125"/>
                  <a:pt x="1664959" y="353516"/>
                </a:cubicBezTo>
                <a:close/>
                <a:moveTo>
                  <a:pt x="1655358" y="353516"/>
                </a:moveTo>
                <a:lnTo>
                  <a:pt x="1655358" y="353973"/>
                </a:lnTo>
                <a:lnTo>
                  <a:pt x="1655586" y="353973"/>
                </a:lnTo>
                <a:close/>
                <a:moveTo>
                  <a:pt x="1498081" y="353516"/>
                </a:moveTo>
                <a:lnTo>
                  <a:pt x="1498081" y="353973"/>
                </a:lnTo>
                <a:lnTo>
                  <a:pt x="1498310" y="353973"/>
                </a:lnTo>
                <a:close/>
                <a:moveTo>
                  <a:pt x="1494423" y="353516"/>
                </a:moveTo>
                <a:cubicBezTo>
                  <a:pt x="1494423" y="353668"/>
                  <a:pt x="1494195" y="353973"/>
                  <a:pt x="1493738" y="354430"/>
                </a:cubicBezTo>
                <a:cubicBezTo>
                  <a:pt x="1493890" y="354430"/>
                  <a:pt x="1493966" y="354506"/>
                  <a:pt x="1493966" y="354659"/>
                </a:cubicBezTo>
                <a:lnTo>
                  <a:pt x="1494652" y="353973"/>
                </a:lnTo>
                <a:close/>
                <a:moveTo>
                  <a:pt x="1385077" y="353516"/>
                </a:moveTo>
                <a:cubicBezTo>
                  <a:pt x="1384315" y="353973"/>
                  <a:pt x="1383857" y="354202"/>
                  <a:pt x="1383705" y="354202"/>
                </a:cubicBezTo>
                <a:cubicBezTo>
                  <a:pt x="1383857" y="354506"/>
                  <a:pt x="1383933" y="354887"/>
                  <a:pt x="1383933" y="355345"/>
                </a:cubicBezTo>
                <a:lnTo>
                  <a:pt x="1384391" y="355345"/>
                </a:lnTo>
                <a:cubicBezTo>
                  <a:pt x="1384543" y="355040"/>
                  <a:pt x="1384619" y="354773"/>
                  <a:pt x="1384619" y="354544"/>
                </a:cubicBezTo>
                <a:cubicBezTo>
                  <a:pt x="1384619" y="354316"/>
                  <a:pt x="1384772" y="353973"/>
                  <a:pt x="1385077" y="353516"/>
                </a:cubicBezTo>
                <a:close/>
                <a:moveTo>
                  <a:pt x="1380504" y="353516"/>
                </a:moveTo>
                <a:lnTo>
                  <a:pt x="1380504" y="353973"/>
                </a:lnTo>
                <a:lnTo>
                  <a:pt x="1380733" y="353973"/>
                </a:lnTo>
                <a:cubicBezTo>
                  <a:pt x="1380733" y="353668"/>
                  <a:pt x="1380657" y="353516"/>
                  <a:pt x="1380504" y="353516"/>
                </a:cubicBezTo>
                <a:close/>
                <a:moveTo>
                  <a:pt x="1347129" y="353516"/>
                </a:moveTo>
                <a:cubicBezTo>
                  <a:pt x="1346824" y="353973"/>
                  <a:pt x="1346596" y="354316"/>
                  <a:pt x="1346443" y="354544"/>
                </a:cubicBezTo>
                <a:cubicBezTo>
                  <a:pt x="1346291" y="354773"/>
                  <a:pt x="1346062" y="355040"/>
                  <a:pt x="1345757" y="355345"/>
                </a:cubicBezTo>
                <a:cubicBezTo>
                  <a:pt x="1345910" y="356107"/>
                  <a:pt x="1346596" y="356488"/>
                  <a:pt x="1347815" y="356488"/>
                </a:cubicBezTo>
                <a:cubicBezTo>
                  <a:pt x="1347662" y="356183"/>
                  <a:pt x="1347548" y="355802"/>
                  <a:pt x="1347472" y="355345"/>
                </a:cubicBezTo>
                <a:cubicBezTo>
                  <a:pt x="1347396" y="354887"/>
                  <a:pt x="1347281" y="354278"/>
                  <a:pt x="1347129" y="353516"/>
                </a:cubicBezTo>
                <a:close/>
                <a:moveTo>
                  <a:pt x="1316039" y="353516"/>
                </a:moveTo>
                <a:cubicBezTo>
                  <a:pt x="1315887" y="353821"/>
                  <a:pt x="1315773" y="354049"/>
                  <a:pt x="1315696" y="354202"/>
                </a:cubicBezTo>
                <a:cubicBezTo>
                  <a:pt x="1315620" y="354354"/>
                  <a:pt x="1315430" y="354583"/>
                  <a:pt x="1315125" y="354887"/>
                </a:cubicBezTo>
                <a:cubicBezTo>
                  <a:pt x="1315735" y="354583"/>
                  <a:pt x="1316154" y="354354"/>
                  <a:pt x="1316382" y="354202"/>
                </a:cubicBezTo>
                <a:cubicBezTo>
                  <a:pt x="1316611" y="354049"/>
                  <a:pt x="1316954" y="353821"/>
                  <a:pt x="1317411" y="353516"/>
                </a:cubicBezTo>
                <a:close/>
                <a:moveTo>
                  <a:pt x="1276120" y="353516"/>
                </a:moveTo>
                <a:lnTo>
                  <a:pt x="1275120" y="355116"/>
                </a:lnTo>
                <a:cubicBezTo>
                  <a:pt x="1275577" y="354811"/>
                  <a:pt x="1275958" y="354544"/>
                  <a:pt x="1276263" y="354316"/>
                </a:cubicBezTo>
                <a:cubicBezTo>
                  <a:pt x="1276568" y="354087"/>
                  <a:pt x="1276949" y="353821"/>
                  <a:pt x="1277406" y="353516"/>
                </a:cubicBezTo>
                <a:close/>
                <a:moveTo>
                  <a:pt x="1115709" y="353516"/>
                </a:moveTo>
                <a:lnTo>
                  <a:pt x="1115938" y="353973"/>
                </a:lnTo>
                <a:lnTo>
                  <a:pt x="1115938" y="353516"/>
                </a:lnTo>
                <a:close/>
                <a:moveTo>
                  <a:pt x="919533" y="353516"/>
                </a:moveTo>
                <a:lnTo>
                  <a:pt x="919456" y="353973"/>
                </a:lnTo>
                <a:cubicBezTo>
                  <a:pt x="919380" y="354125"/>
                  <a:pt x="919342" y="354354"/>
                  <a:pt x="919342" y="354659"/>
                </a:cubicBezTo>
                <a:lnTo>
                  <a:pt x="920028" y="354659"/>
                </a:lnTo>
                <a:cubicBezTo>
                  <a:pt x="920028" y="354354"/>
                  <a:pt x="920066" y="354125"/>
                  <a:pt x="920142" y="353973"/>
                </a:cubicBezTo>
                <a:lnTo>
                  <a:pt x="920218" y="353516"/>
                </a:lnTo>
                <a:close/>
                <a:moveTo>
                  <a:pt x="707506" y="353516"/>
                </a:moveTo>
                <a:lnTo>
                  <a:pt x="707506" y="353973"/>
                </a:lnTo>
                <a:lnTo>
                  <a:pt x="707735" y="353973"/>
                </a:lnTo>
                <a:close/>
                <a:moveTo>
                  <a:pt x="703849" y="353516"/>
                </a:moveTo>
                <a:cubicBezTo>
                  <a:pt x="703849" y="353668"/>
                  <a:pt x="703620" y="353973"/>
                  <a:pt x="703163" y="354430"/>
                </a:cubicBezTo>
                <a:cubicBezTo>
                  <a:pt x="703315" y="354430"/>
                  <a:pt x="703391" y="354506"/>
                  <a:pt x="703391" y="354659"/>
                </a:cubicBezTo>
                <a:lnTo>
                  <a:pt x="704077" y="353973"/>
                </a:lnTo>
                <a:close/>
                <a:moveTo>
                  <a:pt x="451626" y="353516"/>
                </a:moveTo>
                <a:cubicBezTo>
                  <a:pt x="450865" y="353973"/>
                  <a:pt x="450407" y="354202"/>
                  <a:pt x="450255" y="354202"/>
                </a:cubicBezTo>
                <a:cubicBezTo>
                  <a:pt x="450407" y="354506"/>
                  <a:pt x="450484" y="354887"/>
                  <a:pt x="450484" y="355345"/>
                </a:cubicBezTo>
                <a:lnTo>
                  <a:pt x="450941" y="355345"/>
                </a:lnTo>
                <a:cubicBezTo>
                  <a:pt x="451093" y="355040"/>
                  <a:pt x="451169" y="354773"/>
                  <a:pt x="451169" y="354544"/>
                </a:cubicBezTo>
                <a:cubicBezTo>
                  <a:pt x="451169" y="354316"/>
                  <a:pt x="451322" y="353973"/>
                  <a:pt x="451626" y="353516"/>
                </a:cubicBezTo>
                <a:close/>
                <a:moveTo>
                  <a:pt x="447054" y="353516"/>
                </a:moveTo>
                <a:lnTo>
                  <a:pt x="447054" y="353973"/>
                </a:lnTo>
                <a:lnTo>
                  <a:pt x="447283" y="353973"/>
                </a:lnTo>
                <a:cubicBezTo>
                  <a:pt x="447283" y="353668"/>
                  <a:pt x="447207" y="353516"/>
                  <a:pt x="447054" y="353516"/>
                </a:cubicBezTo>
                <a:close/>
                <a:moveTo>
                  <a:pt x="413679" y="353516"/>
                </a:moveTo>
                <a:cubicBezTo>
                  <a:pt x="413374" y="353973"/>
                  <a:pt x="413145" y="354316"/>
                  <a:pt x="412993" y="354544"/>
                </a:cubicBezTo>
                <a:cubicBezTo>
                  <a:pt x="412841" y="354773"/>
                  <a:pt x="412612" y="355040"/>
                  <a:pt x="412307" y="355345"/>
                </a:cubicBezTo>
                <a:cubicBezTo>
                  <a:pt x="412460" y="356107"/>
                  <a:pt x="413145" y="356488"/>
                  <a:pt x="414365" y="356488"/>
                </a:cubicBezTo>
                <a:cubicBezTo>
                  <a:pt x="414212" y="356183"/>
                  <a:pt x="414098" y="355802"/>
                  <a:pt x="414022" y="355345"/>
                </a:cubicBezTo>
                <a:cubicBezTo>
                  <a:pt x="413946" y="354887"/>
                  <a:pt x="413831" y="354278"/>
                  <a:pt x="413679" y="353516"/>
                </a:cubicBezTo>
                <a:close/>
                <a:moveTo>
                  <a:pt x="382589" y="353516"/>
                </a:moveTo>
                <a:cubicBezTo>
                  <a:pt x="382437" y="353821"/>
                  <a:pt x="382323" y="354049"/>
                  <a:pt x="382246" y="354202"/>
                </a:cubicBezTo>
                <a:cubicBezTo>
                  <a:pt x="382170" y="354354"/>
                  <a:pt x="381980" y="354583"/>
                  <a:pt x="381675" y="354887"/>
                </a:cubicBezTo>
                <a:cubicBezTo>
                  <a:pt x="382285" y="354583"/>
                  <a:pt x="382704" y="354354"/>
                  <a:pt x="382932" y="354202"/>
                </a:cubicBezTo>
                <a:cubicBezTo>
                  <a:pt x="383161" y="354049"/>
                  <a:pt x="383504" y="353821"/>
                  <a:pt x="383961" y="353516"/>
                </a:cubicBezTo>
                <a:close/>
                <a:moveTo>
                  <a:pt x="342670" y="353516"/>
                </a:moveTo>
                <a:lnTo>
                  <a:pt x="341670" y="355116"/>
                </a:lnTo>
                <a:cubicBezTo>
                  <a:pt x="342127" y="354811"/>
                  <a:pt x="342508" y="354544"/>
                  <a:pt x="342813" y="354316"/>
                </a:cubicBezTo>
                <a:cubicBezTo>
                  <a:pt x="343118" y="354087"/>
                  <a:pt x="343499" y="353821"/>
                  <a:pt x="343956" y="353516"/>
                </a:cubicBezTo>
                <a:close/>
                <a:moveTo>
                  <a:pt x="144845" y="353516"/>
                </a:moveTo>
                <a:cubicBezTo>
                  <a:pt x="144693" y="353821"/>
                  <a:pt x="144464" y="354125"/>
                  <a:pt x="144160" y="354430"/>
                </a:cubicBezTo>
                <a:lnTo>
                  <a:pt x="144388" y="354659"/>
                </a:lnTo>
                <a:cubicBezTo>
                  <a:pt x="144693" y="354354"/>
                  <a:pt x="144998" y="354125"/>
                  <a:pt x="145302" y="353973"/>
                </a:cubicBezTo>
                <a:cubicBezTo>
                  <a:pt x="145150" y="353973"/>
                  <a:pt x="145074" y="353897"/>
                  <a:pt x="145074" y="353744"/>
                </a:cubicBezTo>
                <a:cubicBezTo>
                  <a:pt x="145074" y="353592"/>
                  <a:pt x="144998" y="353516"/>
                  <a:pt x="144845" y="353516"/>
                </a:cubicBezTo>
                <a:close/>
                <a:moveTo>
                  <a:pt x="131129" y="353516"/>
                </a:moveTo>
                <a:cubicBezTo>
                  <a:pt x="130825" y="353516"/>
                  <a:pt x="130596" y="353668"/>
                  <a:pt x="130443" y="353973"/>
                </a:cubicBezTo>
                <a:lnTo>
                  <a:pt x="131129" y="353973"/>
                </a:lnTo>
                <a:close/>
                <a:moveTo>
                  <a:pt x="93105" y="353516"/>
                </a:moveTo>
                <a:lnTo>
                  <a:pt x="93105" y="353973"/>
                </a:lnTo>
                <a:cubicBezTo>
                  <a:pt x="93105" y="354125"/>
                  <a:pt x="93258" y="354354"/>
                  <a:pt x="93563" y="354659"/>
                </a:cubicBezTo>
                <a:lnTo>
                  <a:pt x="93791" y="354430"/>
                </a:lnTo>
                <a:cubicBezTo>
                  <a:pt x="93791" y="354430"/>
                  <a:pt x="93639" y="354125"/>
                  <a:pt x="93334" y="353516"/>
                </a:cubicBezTo>
                <a:close/>
                <a:moveTo>
                  <a:pt x="83733" y="353516"/>
                </a:moveTo>
                <a:lnTo>
                  <a:pt x="83733" y="353973"/>
                </a:lnTo>
                <a:lnTo>
                  <a:pt x="83962" y="353973"/>
                </a:lnTo>
                <a:close/>
                <a:moveTo>
                  <a:pt x="1948880" y="353401"/>
                </a:moveTo>
                <a:cubicBezTo>
                  <a:pt x="1948423" y="353020"/>
                  <a:pt x="1947966" y="353211"/>
                  <a:pt x="1947509" y="353973"/>
                </a:cubicBezTo>
                <a:cubicBezTo>
                  <a:pt x="1947813" y="354278"/>
                  <a:pt x="1948194" y="354468"/>
                  <a:pt x="1948652" y="354544"/>
                </a:cubicBezTo>
                <a:cubicBezTo>
                  <a:pt x="1949109" y="354621"/>
                  <a:pt x="1949566" y="354811"/>
                  <a:pt x="1950023" y="355116"/>
                </a:cubicBezTo>
                <a:cubicBezTo>
                  <a:pt x="1950176" y="354811"/>
                  <a:pt x="1950252" y="354544"/>
                  <a:pt x="1950252" y="354316"/>
                </a:cubicBezTo>
                <a:cubicBezTo>
                  <a:pt x="1950252" y="354087"/>
                  <a:pt x="1950404" y="353821"/>
                  <a:pt x="1950709" y="353516"/>
                </a:cubicBezTo>
                <a:cubicBezTo>
                  <a:pt x="1949947" y="353821"/>
                  <a:pt x="1949338" y="353782"/>
                  <a:pt x="1948880" y="353401"/>
                </a:cubicBezTo>
                <a:close/>
                <a:moveTo>
                  <a:pt x="1386905" y="353401"/>
                </a:moveTo>
                <a:cubicBezTo>
                  <a:pt x="1386448" y="353020"/>
                  <a:pt x="1385991" y="353211"/>
                  <a:pt x="1385534" y="353973"/>
                </a:cubicBezTo>
                <a:cubicBezTo>
                  <a:pt x="1385839" y="354278"/>
                  <a:pt x="1386219" y="354468"/>
                  <a:pt x="1386677" y="354544"/>
                </a:cubicBezTo>
                <a:cubicBezTo>
                  <a:pt x="1387134" y="354621"/>
                  <a:pt x="1387591" y="354811"/>
                  <a:pt x="1388048" y="355116"/>
                </a:cubicBezTo>
                <a:cubicBezTo>
                  <a:pt x="1388201" y="354811"/>
                  <a:pt x="1388277" y="354544"/>
                  <a:pt x="1388277" y="354316"/>
                </a:cubicBezTo>
                <a:cubicBezTo>
                  <a:pt x="1388277" y="354087"/>
                  <a:pt x="1388429" y="353821"/>
                  <a:pt x="1388734" y="353516"/>
                </a:cubicBezTo>
                <a:cubicBezTo>
                  <a:pt x="1387972" y="353821"/>
                  <a:pt x="1387362" y="353782"/>
                  <a:pt x="1386905" y="353401"/>
                </a:cubicBezTo>
                <a:close/>
                <a:moveTo>
                  <a:pt x="453455" y="353401"/>
                </a:moveTo>
                <a:cubicBezTo>
                  <a:pt x="452998" y="353020"/>
                  <a:pt x="452541" y="353211"/>
                  <a:pt x="452084" y="353973"/>
                </a:cubicBezTo>
                <a:cubicBezTo>
                  <a:pt x="452389" y="354278"/>
                  <a:pt x="452770" y="354468"/>
                  <a:pt x="453227" y="354544"/>
                </a:cubicBezTo>
                <a:cubicBezTo>
                  <a:pt x="453684" y="354621"/>
                  <a:pt x="454141" y="354811"/>
                  <a:pt x="454598" y="355116"/>
                </a:cubicBezTo>
                <a:cubicBezTo>
                  <a:pt x="454751" y="354811"/>
                  <a:pt x="454827" y="354544"/>
                  <a:pt x="454827" y="354316"/>
                </a:cubicBezTo>
                <a:cubicBezTo>
                  <a:pt x="454827" y="354087"/>
                  <a:pt x="454979" y="353821"/>
                  <a:pt x="455284" y="353516"/>
                </a:cubicBezTo>
                <a:cubicBezTo>
                  <a:pt x="454522" y="353821"/>
                  <a:pt x="453912" y="353782"/>
                  <a:pt x="453455" y="353401"/>
                </a:cubicBezTo>
                <a:close/>
                <a:moveTo>
                  <a:pt x="1848525" y="353287"/>
                </a:moveTo>
                <a:cubicBezTo>
                  <a:pt x="1848373" y="353440"/>
                  <a:pt x="1848144" y="353821"/>
                  <a:pt x="1847839" y="354430"/>
                </a:cubicBezTo>
                <a:cubicBezTo>
                  <a:pt x="1847991" y="354583"/>
                  <a:pt x="1848106" y="354735"/>
                  <a:pt x="1848182" y="354887"/>
                </a:cubicBezTo>
                <a:cubicBezTo>
                  <a:pt x="1848258" y="355040"/>
                  <a:pt x="1848449" y="355192"/>
                  <a:pt x="1848753" y="355345"/>
                </a:cubicBezTo>
                <a:cubicBezTo>
                  <a:pt x="1849973" y="354583"/>
                  <a:pt x="1850125" y="353897"/>
                  <a:pt x="1849211" y="353287"/>
                </a:cubicBezTo>
                <a:cubicBezTo>
                  <a:pt x="1849211" y="353287"/>
                  <a:pt x="1848982" y="353287"/>
                  <a:pt x="1848525" y="353287"/>
                </a:cubicBezTo>
                <a:close/>
                <a:moveTo>
                  <a:pt x="1546087" y="353287"/>
                </a:moveTo>
                <a:lnTo>
                  <a:pt x="1546087" y="354430"/>
                </a:lnTo>
                <a:lnTo>
                  <a:pt x="1546544" y="354430"/>
                </a:lnTo>
                <a:lnTo>
                  <a:pt x="1546544" y="353287"/>
                </a:lnTo>
                <a:close/>
                <a:moveTo>
                  <a:pt x="1286550" y="353287"/>
                </a:moveTo>
                <a:cubicBezTo>
                  <a:pt x="1286398" y="353440"/>
                  <a:pt x="1286169" y="353821"/>
                  <a:pt x="1285864" y="354430"/>
                </a:cubicBezTo>
                <a:cubicBezTo>
                  <a:pt x="1286017" y="354583"/>
                  <a:pt x="1286131" y="354735"/>
                  <a:pt x="1286207" y="354887"/>
                </a:cubicBezTo>
                <a:cubicBezTo>
                  <a:pt x="1286283" y="355040"/>
                  <a:pt x="1286474" y="355192"/>
                  <a:pt x="1286778" y="355345"/>
                </a:cubicBezTo>
                <a:cubicBezTo>
                  <a:pt x="1287998" y="354583"/>
                  <a:pt x="1288150" y="353897"/>
                  <a:pt x="1287236" y="353287"/>
                </a:cubicBezTo>
                <a:cubicBezTo>
                  <a:pt x="1287236" y="353287"/>
                  <a:pt x="1287007" y="353287"/>
                  <a:pt x="1286550" y="353287"/>
                </a:cubicBezTo>
                <a:close/>
                <a:moveTo>
                  <a:pt x="1146571" y="353287"/>
                </a:moveTo>
                <a:cubicBezTo>
                  <a:pt x="1146266" y="353440"/>
                  <a:pt x="1145999" y="353592"/>
                  <a:pt x="1145770" y="353744"/>
                </a:cubicBezTo>
                <a:cubicBezTo>
                  <a:pt x="1145542" y="353897"/>
                  <a:pt x="1145275" y="354049"/>
                  <a:pt x="1144970" y="354202"/>
                </a:cubicBezTo>
                <a:cubicBezTo>
                  <a:pt x="1145275" y="354659"/>
                  <a:pt x="1145466" y="355078"/>
                  <a:pt x="1145542" y="355459"/>
                </a:cubicBezTo>
                <a:cubicBezTo>
                  <a:pt x="1145618" y="355840"/>
                  <a:pt x="1145808" y="356183"/>
                  <a:pt x="1146113" y="356488"/>
                </a:cubicBezTo>
                <a:cubicBezTo>
                  <a:pt x="1147485" y="355726"/>
                  <a:pt x="1147637" y="354659"/>
                  <a:pt x="1146571" y="353287"/>
                </a:cubicBezTo>
                <a:close/>
                <a:moveTo>
                  <a:pt x="988379" y="353287"/>
                </a:moveTo>
                <a:cubicBezTo>
                  <a:pt x="988379" y="353592"/>
                  <a:pt x="988151" y="353973"/>
                  <a:pt x="987694" y="354430"/>
                </a:cubicBezTo>
                <a:cubicBezTo>
                  <a:pt x="987846" y="354430"/>
                  <a:pt x="987998" y="354506"/>
                  <a:pt x="988151" y="354659"/>
                </a:cubicBezTo>
                <a:lnTo>
                  <a:pt x="988837" y="353973"/>
                </a:lnTo>
                <a:cubicBezTo>
                  <a:pt x="988837" y="353821"/>
                  <a:pt x="988684" y="353592"/>
                  <a:pt x="988379" y="353287"/>
                </a:cubicBezTo>
                <a:close/>
                <a:moveTo>
                  <a:pt x="755512" y="353287"/>
                </a:moveTo>
                <a:lnTo>
                  <a:pt x="755512" y="354430"/>
                </a:lnTo>
                <a:lnTo>
                  <a:pt x="755969" y="354430"/>
                </a:lnTo>
                <a:lnTo>
                  <a:pt x="755969" y="353287"/>
                </a:lnTo>
                <a:close/>
                <a:moveTo>
                  <a:pt x="353100" y="353287"/>
                </a:moveTo>
                <a:cubicBezTo>
                  <a:pt x="352947" y="353440"/>
                  <a:pt x="352719" y="353821"/>
                  <a:pt x="352414" y="354430"/>
                </a:cubicBezTo>
                <a:cubicBezTo>
                  <a:pt x="352566" y="354583"/>
                  <a:pt x="352681" y="354735"/>
                  <a:pt x="352757" y="354887"/>
                </a:cubicBezTo>
                <a:cubicBezTo>
                  <a:pt x="352833" y="355040"/>
                  <a:pt x="353024" y="355192"/>
                  <a:pt x="353329" y="355345"/>
                </a:cubicBezTo>
                <a:cubicBezTo>
                  <a:pt x="354548" y="354583"/>
                  <a:pt x="354700" y="353897"/>
                  <a:pt x="353786" y="353287"/>
                </a:cubicBezTo>
                <a:cubicBezTo>
                  <a:pt x="353786" y="353287"/>
                  <a:pt x="353557" y="353287"/>
                  <a:pt x="353100" y="353287"/>
                </a:cubicBezTo>
                <a:close/>
                <a:moveTo>
                  <a:pt x="1840981" y="353059"/>
                </a:moveTo>
                <a:lnTo>
                  <a:pt x="1840752" y="353287"/>
                </a:lnTo>
                <a:cubicBezTo>
                  <a:pt x="1840752" y="353440"/>
                  <a:pt x="1840791" y="353592"/>
                  <a:pt x="1840867" y="353744"/>
                </a:cubicBezTo>
                <a:cubicBezTo>
                  <a:pt x="1840943" y="353897"/>
                  <a:pt x="1840981" y="354049"/>
                  <a:pt x="1840981" y="354202"/>
                </a:cubicBezTo>
                <a:cubicBezTo>
                  <a:pt x="1841133" y="354049"/>
                  <a:pt x="1841172" y="353859"/>
                  <a:pt x="1841095" y="353630"/>
                </a:cubicBezTo>
                <a:cubicBezTo>
                  <a:pt x="1841019" y="353401"/>
                  <a:pt x="1840981" y="353211"/>
                  <a:pt x="1840981" y="353059"/>
                </a:cubicBezTo>
                <a:close/>
                <a:moveTo>
                  <a:pt x="1709841" y="353059"/>
                </a:moveTo>
                <a:lnTo>
                  <a:pt x="1709841" y="353287"/>
                </a:lnTo>
                <a:lnTo>
                  <a:pt x="1710755" y="353287"/>
                </a:lnTo>
                <a:cubicBezTo>
                  <a:pt x="1710908" y="353287"/>
                  <a:pt x="1710984" y="353249"/>
                  <a:pt x="1710984" y="353173"/>
                </a:cubicBezTo>
                <a:cubicBezTo>
                  <a:pt x="1710984" y="353097"/>
                  <a:pt x="1710908" y="353059"/>
                  <a:pt x="1710755" y="353059"/>
                </a:cubicBezTo>
                <a:close/>
                <a:moveTo>
                  <a:pt x="1554545" y="353059"/>
                </a:moveTo>
                <a:cubicBezTo>
                  <a:pt x="1554393" y="353211"/>
                  <a:pt x="1553860" y="353516"/>
                  <a:pt x="1552945" y="353973"/>
                </a:cubicBezTo>
                <a:cubicBezTo>
                  <a:pt x="1553250" y="354278"/>
                  <a:pt x="1553517" y="354506"/>
                  <a:pt x="1553745" y="354659"/>
                </a:cubicBezTo>
                <a:cubicBezTo>
                  <a:pt x="1553974" y="354811"/>
                  <a:pt x="1554164" y="355040"/>
                  <a:pt x="1554317" y="355345"/>
                </a:cubicBezTo>
                <a:cubicBezTo>
                  <a:pt x="1555536" y="354583"/>
                  <a:pt x="1555612" y="353821"/>
                  <a:pt x="1554545" y="353059"/>
                </a:cubicBezTo>
                <a:close/>
                <a:moveTo>
                  <a:pt x="1517284" y="353059"/>
                </a:moveTo>
                <a:cubicBezTo>
                  <a:pt x="1516217" y="353059"/>
                  <a:pt x="1515683" y="353516"/>
                  <a:pt x="1515683" y="354430"/>
                </a:cubicBezTo>
                <a:cubicBezTo>
                  <a:pt x="1515988" y="354278"/>
                  <a:pt x="1516445" y="354202"/>
                  <a:pt x="1517055" y="354202"/>
                </a:cubicBezTo>
                <a:cubicBezTo>
                  <a:pt x="1517207" y="354049"/>
                  <a:pt x="1517284" y="353668"/>
                  <a:pt x="1517284" y="353059"/>
                </a:cubicBezTo>
                <a:close/>
                <a:moveTo>
                  <a:pt x="1451142" y="353059"/>
                </a:moveTo>
                <a:cubicBezTo>
                  <a:pt x="1450685" y="353516"/>
                  <a:pt x="1450266" y="353821"/>
                  <a:pt x="1449885" y="353973"/>
                </a:cubicBezTo>
                <a:cubicBezTo>
                  <a:pt x="1449504" y="354125"/>
                  <a:pt x="1449161" y="354354"/>
                  <a:pt x="1448856" y="354659"/>
                </a:cubicBezTo>
                <a:cubicBezTo>
                  <a:pt x="1448703" y="354659"/>
                  <a:pt x="1448627" y="354735"/>
                  <a:pt x="1448627" y="354887"/>
                </a:cubicBezTo>
                <a:lnTo>
                  <a:pt x="1448627" y="355573"/>
                </a:lnTo>
                <a:lnTo>
                  <a:pt x="1450913" y="355573"/>
                </a:lnTo>
                <a:cubicBezTo>
                  <a:pt x="1450913" y="354659"/>
                  <a:pt x="1450990" y="353821"/>
                  <a:pt x="1451142" y="353059"/>
                </a:cubicBezTo>
                <a:close/>
                <a:moveTo>
                  <a:pt x="1433311" y="353059"/>
                </a:moveTo>
                <a:cubicBezTo>
                  <a:pt x="1433006" y="354278"/>
                  <a:pt x="1432816" y="355345"/>
                  <a:pt x="1432740" y="356259"/>
                </a:cubicBezTo>
                <a:cubicBezTo>
                  <a:pt x="1432663" y="357173"/>
                  <a:pt x="1432473" y="358164"/>
                  <a:pt x="1432168" y="359231"/>
                </a:cubicBezTo>
                <a:cubicBezTo>
                  <a:pt x="1432168" y="359078"/>
                  <a:pt x="1432244" y="359002"/>
                  <a:pt x="1432397" y="359002"/>
                </a:cubicBezTo>
                <a:cubicBezTo>
                  <a:pt x="1432854" y="357783"/>
                  <a:pt x="1433540" y="356335"/>
                  <a:pt x="1434454" y="354659"/>
                </a:cubicBezTo>
                <a:cubicBezTo>
                  <a:pt x="1434149" y="354506"/>
                  <a:pt x="1433959" y="354316"/>
                  <a:pt x="1433883" y="354087"/>
                </a:cubicBezTo>
                <a:cubicBezTo>
                  <a:pt x="1433806" y="353859"/>
                  <a:pt x="1433616" y="353516"/>
                  <a:pt x="1433311" y="353059"/>
                </a:cubicBezTo>
                <a:close/>
                <a:moveTo>
                  <a:pt x="1279006" y="353059"/>
                </a:moveTo>
                <a:lnTo>
                  <a:pt x="1278777" y="353287"/>
                </a:lnTo>
                <a:cubicBezTo>
                  <a:pt x="1278777" y="353440"/>
                  <a:pt x="1278816" y="353592"/>
                  <a:pt x="1278892" y="353744"/>
                </a:cubicBezTo>
                <a:cubicBezTo>
                  <a:pt x="1278968" y="353897"/>
                  <a:pt x="1279006" y="354049"/>
                  <a:pt x="1279006" y="354202"/>
                </a:cubicBezTo>
                <a:cubicBezTo>
                  <a:pt x="1279159" y="354049"/>
                  <a:pt x="1279197" y="353859"/>
                  <a:pt x="1279120" y="353630"/>
                </a:cubicBezTo>
                <a:cubicBezTo>
                  <a:pt x="1279044" y="353401"/>
                  <a:pt x="1279006" y="353211"/>
                  <a:pt x="1279006" y="353059"/>
                </a:cubicBezTo>
                <a:close/>
                <a:moveTo>
                  <a:pt x="1053302" y="353059"/>
                </a:moveTo>
                <a:cubicBezTo>
                  <a:pt x="1053606" y="353668"/>
                  <a:pt x="1053759" y="354506"/>
                  <a:pt x="1053759" y="355573"/>
                </a:cubicBezTo>
                <a:cubicBezTo>
                  <a:pt x="1054064" y="355268"/>
                  <a:pt x="1054292" y="355002"/>
                  <a:pt x="1054445" y="354773"/>
                </a:cubicBezTo>
                <a:cubicBezTo>
                  <a:pt x="1054597" y="354544"/>
                  <a:pt x="1054749" y="354354"/>
                  <a:pt x="1054902" y="354202"/>
                </a:cubicBezTo>
                <a:cubicBezTo>
                  <a:pt x="1054902" y="353135"/>
                  <a:pt x="1054368" y="352754"/>
                  <a:pt x="1053302" y="353059"/>
                </a:cubicBezTo>
                <a:close/>
                <a:moveTo>
                  <a:pt x="914313" y="353059"/>
                </a:moveTo>
                <a:lnTo>
                  <a:pt x="914313" y="353287"/>
                </a:lnTo>
                <a:cubicBezTo>
                  <a:pt x="914465" y="353440"/>
                  <a:pt x="914580" y="353516"/>
                  <a:pt x="914656" y="353516"/>
                </a:cubicBezTo>
                <a:cubicBezTo>
                  <a:pt x="914732" y="353516"/>
                  <a:pt x="914922" y="353668"/>
                  <a:pt x="915227" y="353973"/>
                </a:cubicBezTo>
                <a:cubicBezTo>
                  <a:pt x="915532" y="353363"/>
                  <a:pt x="915684" y="353059"/>
                  <a:pt x="915684" y="353059"/>
                </a:cubicBezTo>
                <a:close/>
                <a:moveTo>
                  <a:pt x="763970" y="353059"/>
                </a:moveTo>
                <a:cubicBezTo>
                  <a:pt x="763818" y="353211"/>
                  <a:pt x="763284" y="353516"/>
                  <a:pt x="762370" y="353973"/>
                </a:cubicBezTo>
                <a:cubicBezTo>
                  <a:pt x="762675" y="354278"/>
                  <a:pt x="762942" y="354506"/>
                  <a:pt x="763170" y="354659"/>
                </a:cubicBezTo>
                <a:cubicBezTo>
                  <a:pt x="763399" y="354811"/>
                  <a:pt x="763589" y="355040"/>
                  <a:pt x="763742" y="355345"/>
                </a:cubicBezTo>
                <a:cubicBezTo>
                  <a:pt x="764961" y="354583"/>
                  <a:pt x="765037" y="353821"/>
                  <a:pt x="763970" y="353059"/>
                </a:cubicBezTo>
                <a:close/>
                <a:moveTo>
                  <a:pt x="726709" y="353059"/>
                </a:moveTo>
                <a:cubicBezTo>
                  <a:pt x="725642" y="353059"/>
                  <a:pt x="725108" y="353516"/>
                  <a:pt x="725108" y="354430"/>
                </a:cubicBezTo>
                <a:cubicBezTo>
                  <a:pt x="725413" y="354278"/>
                  <a:pt x="725870" y="354202"/>
                  <a:pt x="726480" y="354202"/>
                </a:cubicBezTo>
                <a:cubicBezTo>
                  <a:pt x="726632" y="354049"/>
                  <a:pt x="726709" y="353668"/>
                  <a:pt x="726709" y="353059"/>
                </a:cubicBezTo>
                <a:close/>
                <a:moveTo>
                  <a:pt x="576366" y="353059"/>
                </a:moveTo>
                <a:lnTo>
                  <a:pt x="576366" y="353287"/>
                </a:lnTo>
                <a:lnTo>
                  <a:pt x="577280" y="353287"/>
                </a:lnTo>
                <a:cubicBezTo>
                  <a:pt x="577433" y="353287"/>
                  <a:pt x="577509" y="353249"/>
                  <a:pt x="577509" y="353173"/>
                </a:cubicBezTo>
                <a:cubicBezTo>
                  <a:pt x="577509" y="353097"/>
                  <a:pt x="577433" y="353059"/>
                  <a:pt x="577280" y="353059"/>
                </a:cubicBezTo>
                <a:close/>
                <a:moveTo>
                  <a:pt x="345556" y="353059"/>
                </a:moveTo>
                <a:lnTo>
                  <a:pt x="345327" y="353287"/>
                </a:lnTo>
                <a:cubicBezTo>
                  <a:pt x="345327" y="353440"/>
                  <a:pt x="345366" y="353592"/>
                  <a:pt x="345442" y="353744"/>
                </a:cubicBezTo>
                <a:cubicBezTo>
                  <a:pt x="345518" y="353897"/>
                  <a:pt x="345556" y="354049"/>
                  <a:pt x="345556" y="354202"/>
                </a:cubicBezTo>
                <a:cubicBezTo>
                  <a:pt x="345709" y="354049"/>
                  <a:pt x="345747" y="353859"/>
                  <a:pt x="345670" y="353630"/>
                </a:cubicBezTo>
                <a:cubicBezTo>
                  <a:pt x="345594" y="353401"/>
                  <a:pt x="345556" y="353211"/>
                  <a:pt x="345556" y="353059"/>
                </a:cubicBezTo>
                <a:close/>
                <a:moveTo>
                  <a:pt x="1784136" y="352830"/>
                </a:moveTo>
                <a:cubicBezTo>
                  <a:pt x="1783526" y="353135"/>
                  <a:pt x="1783298" y="353287"/>
                  <a:pt x="1783450" y="353287"/>
                </a:cubicBezTo>
                <a:cubicBezTo>
                  <a:pt x="1783755" y="353592"/>
                  <a:pt x="1783907" y="353897"/>
                  <a:pt x="1783907" y="354202"/>
                </a:cubicBezTo>
                <a:cubicBezTo>
                  <a:pt x="1784212" y="354049"/>
                  <a:pt x="1784365" y="353821"/>
                  <a:pt x="1784365" y="353516"/>
                </a:cubicBezTo>
                <a:cubicBezTo>
                  <a:pt x="1784365" y="353363"/>
                  <a:pt x="1784326" y="353249"/>
                  <a:pt x="1784250" y="353173"/>
                </a:cubicBezTo>
                <a:cubicBezTo>
                  <a:pt x="1784174" y="353097"/>
                  <a:pt x="1784136" y="352982"/>
                  <a:pt x="1784136" y="352830"/>
                </a:cubicBezTo>
                <a:close/>
                <a:moveTo>
                  <a:pt x="1602780" y="352830"/>
                </a:moveTo>
                <a:cubicBezTo>
                  <a:pt x="1602475" y="352982"/>
                  <a:pt x="1602247" y="353173"/>
                  <a:pt x="1602094" y="353401"/>
                </a:cubicBezTo>
                <a:cubicBezTo>
                  <a:pt x="1601942" y="353630"/>
                  <a:pt x="1601713" y="353897"/>
                  <a:pt x="1601408" y="354202"/>
                </a:cubicBezTo>
                <a:cubicBezTo>
                  <a:pt x="1602018" y="354506"/>
                  <a:pt x="1602513" y="354849"/>
                  <a:pt x="1602894" y="355230"/>
                </a:cubicBezTo>
                <a:cubicBezTo>
                  <a:pt x="1603275" y="355611"/>
                  <a:pt x="1603694" y="356030"/>
                  <a:pt x="1604152" y="356488"/>
                </a:cubicBezTo>
                <a:cubicBezTo>
                  <a:pt x="1604456" y="356183"/>
                  <a:pt x="1604685" y="355954"/>
                  <a:pt x="1604837" y="355802"/>
                </a:cubicBezTo>
                <a:cubicBezTo>
                  <a:pt x="1604990" y="355649"/>
                  <a:pt x="1605142" y="355497"/>
                  <a:pt x="1605294" y="355345"/>
                </a:cubicBezTo>
                <a:close/>
                <a:moveTo>
                  <a:pt x="1115024" y="352830"/>
                </a:moveTo>
                <a:cubicBezTo>
                  <a:pt x="1114414" y="353135"/>
                  <a:pt x="1113957" y="353592"/>
                  <a:pt x="1113652" y="354202"/>
                </a:cubicBezTo>
                <a:cubicBezTo>
                  <a:pt x="1113957" y="354202"/>
                  <a:pt x="1114109" y="354354"/>
                  <a:pt x="1114109" y="354659"/>
                </a:cubicBezTo>
                <a:cubicBezTo>
                  <a:pt x="1114262" y="354354"/>
                  <a:pt x="1114414" y="354087"/>
                  <a:pt x="1114567" y="353859"/>
                </a:cubicBezTo>
                <a:cubicBezTo>
                  <a:pt x="1114719" y="353630"/>
                  <a:pt x="1114871" y="353363"/>
                  <a:pt x="1115024" y="353059"/>
                </a:cubicBezTo>
                <a:cubicBezTo>
                  <a:pt x="1114871" y="353059"/>
                  <a:pt x="1114871" y="352982"/>
                  <a:pt x="1115024" y="352830"/>
                </a:cubicBezTo>
                <a:close/>
                <a:moveTo>
                  <a:pt x="1064046" y="352830"/>
                </a:moveTo>
                <a:cubicBezTo>
                  <a:pt x="1063893" y="353592"/>
                  <a:pt x="1064008" y="354011"/>
                  <a:pt x="1064389" y="354087"/>
                </a:cubicBezTo>
                <a:cubicBezTo>
                  <a:pt x="1064770" y="354163"/>
                  <a:pt x="1065341" y="354125"/>
                  <a:pt x="1066103" y="353973"/>
                </a:cubicBezTo>
                <a:cubicBezTo>
                  <a:pt x="1065646" y="352906"/>
                  <a:pt x="1064960" y="352525"/>
                  <a:pt x="1064046" y="352830"/>
                </a:cubicBezTo>
                <a:close/>
                <a:moveTo>
                  <a:pt x="1051473" y="352830"/>
                </a:moveTo>
                <a:cubicBezTo>
                  <a:pt x="1051168" y="352982"/>
                  <a:pt x="1050939" y="353059"/>
                  <a:pt x="1050787" y="353059"/>
                </a:cubicBezTo>
                <a:cubicBezTo>
                  <a:pt x="1051092" y="353363"/>
                  <a:pt x="1051320" y="353668"/>
                  <a:pt x="1051473" y="353973"/>
                </a:cubicBezTo>
                <a:cubicBezTo>
                  <a:pt x="1051625" y="353973"/>
                  <a:pt x="1051701" y="353897"/>
                  <a:pt x="1051701" y="353744"/>
                </a:cubicBezTo>
                <a:cubicBezTo>
                  <a:pt x="1051701" y="353592"/>
                  <a:pt x="1051778" y="353516"/>
                  <a:pt x="1051930" y="353516"/>
                </a:cubicBezTo>
                <a:cubicBezTo>
                  <a:pt x="1051625" y="353211"/>
                  <a:pt x="1051473" y="352982"/>
                  <a:pt x="1051473" y="352830"/>
                </a:cubicBezTo>
                <a:close/>
                <a:moveTo>
                  <a:pt x="998895" y="352830"/>
                </a:moveTo>
                <a:cubicBezTo>
                  <a:pt x="998590" y="352982"/>
                  <a:pt x="998361" y="353135"/>
                  <a:pt x="998209" y="353287"/>
                </a:cubicBezTo>
                <a:cubicBezTo>
                  <a:pt x="998666" y="353744"/>
                  <a:pt x="998895" y="354049"/>
                  <a:pt x="998895" y="354202"/>
                </a:cubicBezTo>
                <a:cubicBezTo>
                  <a:pt x="998742" y="354506"/>
                  <a:pt x="998590" y="354773"/>
                  <a:pt x="998438" y="355002"/>
                </a:cubicBezTo>
                <a:lnTo>
                  <a:pt x="998009" y="355752"/>
                </a:lnTo>
                <a:lnTo>
                  <a:pt x="998209" y="355802"/>
                </a:lnTo>
                <a:cubicBezTo>
                  <a:pt x="998057" y="356564"/>
                  <a:pt x="998514" y="356640"/>
                  <a:pt x="999581" y="356030"/>
                </a:cubicBezTo>
                <a:cubicBezTo>
                  <a:pt x="999885" y="355421"/>
                  <a:pt x="1000038" y="354811"/>
                  <a:pt x="1000038" y="354202"/>
                </a:cubicBezTo>
                <a:lnTo>
                  <a:pt x="998895" y="354202"/>
                </a:lnTo>
                <a:close/>
                <a:moveTo>
                  <a:pt x="650661" y="352830"/>
                </a:moveTo>
                <a:cubicBezTo>
                  <a:pt x="650051" y="353135"/>
                  <a:pt x="649823" y="353287"/>
                  <a:pt x="649975" y="353287"/>
                </a:cubicBezTo>
                <a:cubicBezTo>
                  <a:pt x="650280" y="353592"/>
                  <a:pt x="650432" y="353897"/>
                  <a:pt x="650432" y="354202"/>
                </a:cubicBezTo>
                <a:cubicBezTo>
                  <a:pt x="650737" y="354049"/>
                  <a:pt x="650889" y="353821"/>
                  <a:pt x="650889" y="353516"/>
                </a:cubicBezTo>
                <a:cubicBezTo>
                  <a:pt x="650889" y="353363"/>
                  <a:pt x="650851" y="353249"/>
                  <a:pt x="650775" y="353173"/>
                </a:cubicBezTo>
                <a:cubicBezTo>
                  <a:pt x="650699" y="353097"/>
                  <a:pt x="650661" y="352982"/>
                  <a:pt x="650661" y="352830"/>
                </a:cubicBezTo>
                <a:close/>
                <a:moveTo>
                  <a:pt x="289854" y="352830"/>
                </a:moveTo>
                <a:cubicBezTo>
                  <a:pt x="289702" y="352830"/>
                  <a:pt x="289549" y="352868"/>
                  <a:pt x="289397" y="352944"/>
                </a:cubicBezTo>
                <a:cubicBezTo>
                  <a:pt x="289244" y="353020"/>
                  <a:pt x="289016" y="353059"/>
                  <a:pt x="288711" y="353059"/>
                </a:cubicBezTo>
                <a:lnTo>
                  <a:pt x="288939" y="353287"/>
                </a:lnTo>
                <a:lnTo>
                  <a:pt x="289625" y="353287"/>
                </a:lnTo>
                <a:cubicBezTo>
                  <a:pt x="289625" y="353135"/>
                  <a:pt x="289702" y="352982"/>
                  <a:pt x="289854" y="352830"/>
                </a:cubicBezTo>
                <a:close/>
                <a:moveTo>
                  <a:pt x="284139" y="352830"/>
                </a:moveTo>
                <a:cubicBezTo>
                  <a:pt x="283834" y="353135"/>
                  <a:pt x="283682" y="353287"/>
                  <a:pt x="283682" y="353287"/>
                </a:cubicBezTo>
                <a:cubicBezTo>
                  <a:pt x="283834" y="353440"/>
                  <a:pt x="283948" y="353592"/>
                  <a:pt x="284025" y="353744"/>
                </a:cubicBezTo>
                <a:cubicBezTo>
                  <a:pt x="284101" y="353897"/>
                  <a:pt x="284215" y="354049"/>
                  <a:pt x="284367" y="354202"/>
                </a:cubicBezTo>
                <a:cubicBezTo>
                  <a:pt x="284520" y="354049"/>
                  <a:pt x="284672" y="353821"/>
                  <a:pt x="284825" y="353516"/>
                </a:cubicBezTo>
                <a:close/>
                <a:moveTo>
                  <a:pt x="186451" y="352830"/>
                </a:moveTo>
                <a:cubicBezTo>
                  <a:pt x="186146" y="352830"/>
                  <a:pt x="185917" y="352868"/>
                  <a:pt x="185765" y="352944"/>
                </a:cubicBezTo>
                <a:cubicBezTo>
                  <a:pt x="185612" y="353020"/>
                  <a:pt x="185384" y="353059"/>
                  <a:pt x="185079" y="353059"/>
                </a:cubicBezTo>
                <a:lnTo>
                  <a:pt x="185079" y="353516"/>
                </a:lnTo>
                <a:cubicBezTo>
                  <a:pt x="185384" y="353363"/>
                  <a:pt x="185765" y="353287"/>
                  <a:pt x="186222" y="353287"/>
                </a:cubicBezTo>
                <a:cubicBezTo>
                  <a:pt x="186222" y="353135"/>
                  <a:pt x="186298" y="352982"/>
                  <a:pt x="186451" y="352830"/>
                </a:cubicBezTo>
                <a:close/>
                <a:moveTo>
                  <a:pt x="31155" y="352830"/>
                </a:moveTo>
                <a:cubicBezTo>
                  <a:pt x="30850" y="352982"/>
                  <a:pt x="30621" y="353173"/>
                  <a:pt x="30469" y="353401"/>
                </a:cubicBezTo>
                <a:cubicBezTo>
                  <a:pt x="30317" y="353630"/>
                  <a:pt x="30088" y="353897"/>
                  <a:pt x="29783" y="354202"/>
                </a:cubicBezTo>
                <a:cubicBezTo>
                  <a:pt x="30393" y="354506"/>
                  <a:pt x="30888" y="354849"/>
                  <a:pt x="31269" y="355230"/>
                </a:cubicBezTo>
                <a:cubicBezTo>
                  <a:pt x="31650" y="355611"/>
                  <a:pt x="32069" y="356030"/>
                  <a:pt x="32526" y="356488"/>
                </a:cubicBezTo>
                <a:cubicBezTo>
                  <a:pt x="32831" y="356183"/>
                  <a:pt x="33060" y="355954"/>
                  <a:pt x="33212" y="355802"/>
                </a:cubicBezTo>
                <a:cubicBezTo>
                  <a:pt x="33365" y="355649"/>
                  <a:pt x="33517" y="355497"/>
                  <a:pt x="33669" y="355345"/>
                </a:cubicBezTo>
                <a:close/>
                <a:moveTo>
                  <a:pt x="1789337" y="352658"/>
                </a:moveTo>
                <a:cubicBezTo>
                  <a:pt x="1788994" y="352468"/>
                  <a:pt x="1788479" y="352601"/>
                  <a:pt x="1787794" y="353059"/>
                </a:cubicBezTo>
                <a:cubicBezTo>
                  <a:pt x="1788708" y="353363"/>
                  <a:pt x="1789394" y="353744"/>
                  <a:pt x="1789851" y="354202"/>
                </a:cubicBezTo>
                <a:cubicBezTo>
                  <a:pt x="1789851" y="353363"/>
                  <a:pt x="1789679" y="352849"/>
                  <a:pt x="1789337" y="352658"/>
                </a:cubicBezTo>
                <a:close/>
                <a:moveTo>
                  <a:pt x="655862" y="352658"/>
                </a:moveTo>
                <a:cubicBezTo>
                  <a:pt x="655519" y="352468"/>
                  <a:pt x="655004" y="352601"/>
                  <a:pt x="654318" y="353059"/>
                </a:cubicBezTo>
                <a:cubicBezTo>
                  <a:pt x="655233" y="353363"/>
                  <a:pt x="655919" y="353744"/>
                  <a:pt x="656376" y="354202"/>
                </a:cubicBezTo>
                <a:cubicBezTo>
                  <a:pt x="656376" y="353363"/>
                  <a:pt x="656205" y="352849"/>
                  <a:pt x="655862" y="352658"/>
                </a:cubicBezTo>
                <a:close/>
                <a:moveTo>
                  <a:pt x="1775678" y="352601"/>
                </a:moveTo>
                <a:cubicBezTo>
                  <a:pt x="1775221" y="353059"/>
                  <a:pt x="1774801" y="353554"/>
                  <a:pt x="1774420" y="354087"/>
                </a:cubicBezTo>
                <a:cubicBezTo>
                  <a:pt x="1774039" y="354621"/>
                  <a:pt x="1773697" y="355040"/>
                  <a:pt x="1773392" y="355345"/>
                </a:cubicBezTo>
                <a:cubicBezTo>
                  <a:pt x="1774611" y="354887"/>
                  <a:pt x="1775297" y="354544"/>
                  <a:pt x="1775449" y="354316"/>
                </a:cubicBezTo>
                <a:cubicBezTo>
                  <a:pt x="1775602" y="354087"/>
                  <a:pt x="1775678" y="353516"/>
                  <a:pt x="1775678" y="352601"/>
                </a:cubicBezTo>
                <a:close/>
                <a:moveTo>
                  <a:pt x="1442912" y="352601"/>
                </a:moveTo>
                <a:lnTo>
                  <a:pt x="1442912" y="354659"/>
                </a:lnTo>
                <a:cubicBezTo>
                  <a:pt x="1443217" y="354506"/>
                  <a:pt x="1443446" y="354392"/>
                  <a:pt x="1443598" y="354316"/>
                </a:cubicBezTo>
                <a:cubicBezTo>
                  <a:pt x="1443751" y="354240"/>
                  <a:pt x="1443979" y="354125"/>
                  <a:pt x="1444284" y="353973"/>
                </a:cubicBezTo>
                <a:close/>
                <a:moveTo>
                  <a:pt x="1441312" y="352601"/>
                </a:moveTo>
                <a:cubicBezTo>
                  <a:pt x="1440550" y="352906"/>
                  <a:pt x="1439979" y="353211"/>
                  <a:pt x="1439598" y="353516"/>
                </a:cubicBezTo>
                <a:cubicBezTo>
                  <a:pt x="1439217" y="353821"/>
                  <a:pt x="1438798" y="354125"/>
                  <a:pt x="1438340" y="354430"/>
                </a:cubicBezTo>
                <a:cubicBezTo>
                  <a:pt x="1438340" y="354887"/>
                  <a:pt x="1438379" y="355306"/>
                  <a:pt x="1438455" y="355687"/>
                </a:cubicBezTo>
                <a:cubicBezTo>
                  <a:pt x="1438531" y="356068"/>
                  <a:pt x="1438569" y="356411"/>
                  <a:pt x="1438569" y="356716"/>
                </a:cubicBezTo>
                <a:cubicBezTo>
                  <a:pt x="1439179" y="356869"/>
                  <a:pt x="1439788" y="357097"/>
                  <a:pt x="1440398" y="357402"/>
                </a:cubicBezTo>
                <a:cubicBezTo>
                  <a:pt x="1441007" y="357554"/>
                  <a:pt x="1441503" y="357631"/>
                  <a:pt x="1441884" y="357631"/>
                </a:cubicBezTo>
                <a:cubicBezTo>
                  <a:pt x="1442265" y="357631"/>
                  <a:pt x="1442608" y="357250"/>
                  <a:pt x="1442912" y="356488"/>
                </a:cubicBezTo>
                <a:cubicBezTo>
                  <a:pt x="1442303" y="356488"/>
                  <a:pt x="1441693" y="356564"/>
                  <a:pt x="1441083" y="356716"/>
                </a:cubicBezTo>
                <a:cubicBezTo>
                  <a:pt x="1440474" y="356869"/>
                  <a:pt x="1440017" y="356640"/>
                  <a:pt x="1439712" y="356030"/>
                </a:cubicBezTo>
                <a:cubicBezTo>
                  <a:pt x="1440322" y="355116"/>
                  <a:pt x="1440855" y="353973"/>
                  <a:pt x="1441312" y="352601"/>
                </a:cubicBezTo>
                <a:close/>
                <a:moveTo>
                  <a:pt x="1131254" y="352601"/>
                </a:moveTo>
                <a:cubicBezTo>
                  <a:pt x="1130645" y="353211"/>
                  <a:pt x="1130187" y="353744"/>
                  <a:pt x="1129883" y="354202"/>
                </a:cubicBezTo>
                <a:cubicBezTo>
                  <a:pt x="1130187" y="354354"/>
                  <a:pt x="1130492" y="354468"/>
                  <a:pt x="1130797" y="354544"/>
                </a:cubicBezTo>
                <a:cubicBezTo>
                  <a:pt x="1131102" y="354621"/>
                  <a:pt x="1131483" y="354735"/>
                  <a:pt x="1131940" y="354887"/>
                </a:cubicBezTo>
                <a:cubicBezTo>
                  <a:pt x="1131788" y="354430"/>
                  <a:pt x="1131635" y="354011"/>
                  <a:pt x="1131483" y="353630"/>
                </a:cubicBezTo>
                <a:cubicBezTo>
                  <a:pt x="1131330" y="353249"/>
                  <a:pt x="1131254" y="352906"/>
                  <a:pt x="1131254" y="352601"/>
                </a:cubicBezTo>
                <a:close/>
                <a:moveTo>
                  <a:pt x="642203" y="352601"/>
                </a:moveTo>
                <a:cubicBezTo>
                  <a:pt x="641746" y="353059"/>
                  <a:pt x="641326" y="353554"/>
                  <a:pt x="640945" y="354087"/>
                </a:cubicBezTo>
                <a:cubicBezTo>
                  <a:pt x="640565" y="354621"/>
                  <a:pt x="640221" y="355040"/>
                  <a:pt x="639917" y="355345"/>
                </a:cubicBezTo>
                <a:cubicBezTo>
                  <a:pt x="641136" y="354887"/>
                  <a:pt x="641822" y="354544"/>
                  <a:pt x="641974" y="354316"/>
                </a:cubicBezTo>
                <a:cubicBezTo>
                  <a:pt x="642126" y="354087"/>
                  <a:pt x="642203" y="353516"/>
                  <a:pt x="642203" y="352601"/>
                </a:cubicBezTo>
                <a:close/>
                <a:moveTo>
                  <a:pt x="263222" y="352601"/>
                </a:moveTo>
                <a:cubicBezTo>
                  <a:pt x="263146" y="352601"/>
                  <a:pt x="262727" y="352754"/>
                  <a:pt x="261965" y="353059"/>
                </a:cubicBezTo>
                <a:cubicBezTo>
                  <a:pt x="262574" y="353211"/>
                  <a:pt x="263184" y="353287"/>
                  <a:pt x="263793" y="353287"/>
                </a:cubicBezTo>
                <a:cubicBezTo>
                  <a:pt x="263641" y="353440"/>
                  <a:pt x="263527" y="353630"/>
                  <a:pt x="263451" y="353859"/>
                </a:cubicBezTo>
                <a:cubicBezTo>
                  <a:pt x="263374" y="354087"/>
                  <a:pt x="263260" y="354354"/>
                  <a:pt x="263108" y="354659"/>
                </a:cubicBezTo>
                <a:cubicBezTo>
                  <a:pt x="263260" y="354811"/>
                  <a:pt x="263412" y="355002"/>
                  <a:pt x="263565" y="355230"/>
                </a:cubicBezTo>
                <a:cubicBezTo>
                  <a:pt x="263717" y="355459"/>
                  <a:pt x="263946" y="355726"/>
                  <a:pt x="264251" y="356030"/>
                </a:cubicBezTo>
                <a:cubicBezTo>
                  <a:pt x="264403" y="355421"/>
                  <a:pt x="264479" y="354964"/>
                  <a:pt x="264479" y="354659"/>
                </a:cubicBezTo>
                <a:cubicBezTo>
                  <a:pt x="264479" y="354354"/>
                  <a:pt x="264556" y="353973"/>
                  <a:pt x="264708" y="353516"/>
                </a:cubicBezTo>
                <a:cubicBezTo>
                  <a:pt x="264251" y="353516"/>
                  <a:pt x="263946" y="353440"/>
                  <a:pt x="263793" y="353287"/>
                </a:cubicBezTo>
                <a:cubicBezTo>
                  <a:pt x="263489" y="352830"/>
                  <a:pt x="263298" y="352601"/>
                  <a:pt x="263222" y="352601"/>
                </a:cubicBezTo>
                <a:close/>
                <a:moveTo>
                  <a:pt x="1556679" y="352525"/>
                </a:moveTo>
                <a:lnTo>
                  <a:pt x="1556146" y="353059"/>
                </a:lnTo>
                <a:lnTo>
                  <a:pt x="1556374" y="353287"/>
                </a:lnTo>
                <a:close/>
                <a:moveTo>
                  <a:pt x="766104" y="352525"/>
                </a:moveTo>
                <a:lnTo>
                  <a:pt x="765570" y="353059"/>
                </a:lnTo>
                <a:lnTo>
                  <a:pt x="765799" y="353287"/>
                </a:lnTo>
                <a:close/>
                <a:moveTo>
                  <a:pt x="139245" y="352487"/>
                </a:moveTo>
                <a:lnTo>
                  <a:pt x="137530" y="354202"/>
                </a:lnTo>
                <a:lnTo>
                  <a:pt x="139359" y="354202"/>
                </a:lnTo>
                <a:cubicBezTo>
                  <a:pt x="139511" y="354049"/>
                  <a:pt x="139626" y="353859"/>
                  <a:pt x="139702" y="353630"/>
                </a:cubicBezTo>
                <a:cubicBezTo>
                  <a:pt x="139778" y="353401"/>
                  <a:pt x="139969" y="353135"/>
                  <a:pt x="140273" y="352830"/>
                </a:cubicBezTo>
                <a:cubicBezTo>
                  <a:pt x="139969" y="352678"/>
                  <a:pt x="139740" y="352601"/>
                  <a:pt x="139587" y="352601"/>
                </a:cubicBezTo>
                <a:close/>
                <a:moveTo>
                  <a:pt x="1653758" y="352373"/>
                </a:moveTo>
                <a:cubicBezTo>
                  <a:pt x="1653453" y="352525"/>
                  <a:pt x="1653224" y="352639"/>
                  <a:pt x="1653072" y="352716"/>
                </a:cubicBezTo>
                <a:cubicBezTo>
                  <a:pt x="1652920" y="352792"/>
                  <a:pt x="1652615" y="352982"/>
                  <a:pt x="1652157" y="353287"/>
                </a:cubicBezTo>
                <a:cubicBezTo>
                  <a:pt x="1652462" y="353440"/>
                  <a:pt x="1652767" y="353821"/>
                  <a:pt x="1653072" y="354430"/>
                </a:cubicBezTo>
                <a:cubicBezTo>
                  <a:pt x="1653529" y="353516"/>
                  <a:pt x="1653910" y="352982"/>
                  <a:pt x="1654215" y="352830"/>
                </a:cubicBezTo>
                <a:cubicBezTo>
                  <a:pt x="1653910" y="352525"/>
                  <a:pt x="1653758" y="352373"/>
                  <a:pt x="1653758" y="352373"/>
                </a:cubicBezTo>
                <a:close/>
                <a:moveTo>
                  <a:pt x="1562089" y="352373"/>
                </a:moveTo>
                <a:cubicBezTo>
                  <a:pt x="1561784" y="352525"/>
                  <a:pt x="1561632" y="352601"/>
                  <a:pt x="1561632" y="352601"/>
                </a:cubicBezTo>
                <a:cubicBezTo>
                  <a:pt x="1561632" y="352906"/>
                  <a:pt x="1561670" y="353135"/>
                  <a:pt x="1561746" y="353287"/>
                </a:cubicBezTo>
                <a:cubicBezTo>
                  <a:pt x="1561822" y="353440"/>
                  <a:pt x="1561937" y="353668"/>
                  <a:pt x="1562089" y="353973"/>
                </a:cubicBezTo>
                <a:lnTo>
                  <a:pt x="1562318" y="353516"/>
                </a:lnTo>
                <a:cubicBezTo>
                  <a:pt x="1562165" y="353211"/>
                  <a:pt x="1562127" y="353020"/>
                  <a:pt x="1562203" y="352944"/>
                </a:cubicBezTo>
                <a:cubicBezTo>
                  <a:pt x="1562280" y="352868"/>
                  <a:pt x="1562241" y="352678"/>
                  <a:pt x="1562089" y="352373"/>
                </a:cubicBezTo>
                <a:close/>
                <a:moveTo>
                  <a:pt x="1513169" y="352373"/>
                </a:moveTo>
                <a:cubicBezTo>
                  <a:pt x="1513016" y="352525"/>
                  <a:pt x="1512940" y="352678"/>
                  <a:pt x="1512940" y="352830"/>
                </a:cubicBezTo>
                <a:cubicBezTo>
                  <a:pt x="1512940" y="352982"/>
                  <a:pt x="1513093" y="353211"/>
                  <a:pt x="1513397" y="353516"/>
                </a:cubicBezTo>
                <a:cubicBezTo>
                  <a:pt x="1513397" y="353516"/>
                  <a:pt x="1513550" y="353363"/>
                  <a:pt x="1513855" y="353059"/>
                </a:cubicBezTo>
                <a:close/>
                <a:moveTo>
                  <a:pt x="1492138" y="352373"/>
                </a:moveTo>
                <a:cubicBezTo>
                  <a:pt x="1492138" y="352525"/>
                  <a:pt x="1492061" y="352601"/>
                  <a:pt x="1491909" y="352601"/>
                </a:cubicBezTo>
                <a:cubicBezTo>
                  <a:pt x="1492214" y="352906"/>
                  <a:pt x="1492366" y="353059"/>
                  <a:pt x="1492366" y="353059"/>
                </a:cubicBezTo>
                <a:cubicBezTo>
                  <a:pt x="1492366" y="352906"/>
                  <a:pt x="1492442" y="352830"/>
                  <a:pt x="1492595" y="352830"/>
                </a:cubicBezTo>
                <a:cubicBezTo>
                  <a:pt x="1492747" y="352830"/>
                  <a:pt x="1492823" y="352754"/>
                  <a:pt x="1492823" y="352601"/>
                </a:cubicBezTo>
                <a:cubicBezTo>
                  <a:pt x="1492519" y="352601"/>
                  <a:pt x="1492290" y="352525"/>
                  <a:pt x="1492138" y="352373"/>
                </a:cubicBezTo>
                <a:close/>
                <a:moveTo>
                  <a:pt x="1485508" y="352373"/>
                </a:moveTo>
                <a:lnTo>
                  <a:pt x="1485508" y="352601"/>
                </a:lnTo>
                <a:lnTo>
                  <a:pt x="1486423" y="352601"/>
                </a:lnTo>
                <a:lnTo>
                  <a:pt x="1486423" y="352373"/>
                </a:lnTo>
                <a:close/>
                <a:moveTo>
                  <a:pt x="1140055" y="352373"/>
                </a:moveTo>
                <a:lnTo>
                  <a:pt x="1140170" y="352601"/>
                </a:lnTo>
                <a:lnTo>
                  <a:pt x="1140284" y="352373"/>
                </a:lnTo>
                <a:close/>
                <a:moveTo>
                  <a:pt x="1117081" y="352373"/>
                </a:moveTo>
                <a:cubicBezTo>
                  <a:pt x="1117081" y="352678"/>
                  <a:pt x="1117005" y="352906"/>
                  <a:pt x="1116852" y="353059"/>
                </a:cubicBezTo>
                <a:lnTo>
                  <a:pt x="1117081" y="353059"/>
                </a:lnTo>
                <a:cubicBezTo>
                  <a:pt x="1117233" y="352906"/>
                  <a:pt x="1117310" y="352678"/>
                  <a:pt x="1117310" y="352373"/>
                </a:cubicBezTo>
                <a:close/>
                <a:moveTo>
                  <a:pt x="992723" y="352373"/>
                </a:moveTo>
                <a:lnTo>
                  <a:pt x="992494" y="352601"/>
                </a:lnTo>
                <a:lnTo>
                  <a:pt x="992723" y="352601"/>
                </a:lnTo>
                <a:close/>
                <a:moveTo>
                  <a:pt x="985179" y="352373"/>
                </a:moveTo>
                <a:cubicBezTo>
                  <a:pt x="985484" y="352982"/>
                  <a:pt x="985636" y="353478"/>
                  <a:pt x="985636" y="353859"/>
                </a:cubicBezTo>
                <a:cubicBezTo>
                  <a:pt x="985636" y="354240"/>
                  <a:pt x="985712" y="354583"/>
                  <a:pt x="985865" y="354887"/>
                </a:cubicBezTo>
                <a:cubicBezTo>
                  <a:pt x="986169" y="354583"/>
                  <a:pt x="986398" y="354354"/>
                  <a:pt x="986550" y="354202"/>
                </a:cubicBezTo>
                <a:cubicBezTo>
                  <a:pt x="986703" y="354049"/>
                  <a:pt x="986931" y="353821"/>
                  <a:pt x="987236" y="353516"/>
                </a:cubicBezTo>
                <a:cubicBezTo>
                  <a:pt x="986931" y="353363"/>
                  <a:pt x="986665" y="353211"/>
                  <a:pt x="986436" y="353059"/>
                </a:cubicBezTo>
                <a:cubicBezTo>
                  <a:pt x="986208" y="352906"/>
                  <a:pt x="985788" y="352678"/>
                  <a:pt x="985179" y="352373"/>
                </a:cubicBezTo>
                <a:close/>
                <a:moveTo>
                  <a:pt x="771514" y="352373"/>
                </a:moveTo>
                <a:cubicBezTo>
                  <a:pt x="771209" y="352525"/>
                  <a:pt x="771057" y="352601"/>
                  <a:pt x="771057" y="352601"/>
                </a:cubicBezTo>
                <a:cubicBezTo>
                  <a:pt x="771057" y="352906"/>
                  <a:pt x="771095" y="353135"/>
                  <a:pt x="771171" y="353287"/>
                </a:cubicBezTo>
                <a:cubicBezTo>
                  <a:pt x="771247" y="353440"/>
                  <a:pt x="771362" y="353668"/>
                  <a:pt x="771514" y="353973"/>
                </a:cubicBezTo>
                <a:lnTo>
                  <a:pt x="771743" y="353516"/>
                </a:lnTo>
                <a:cubicBezTo>
                  <a:pt x="771590" y="353211"/>
                  <a:pt x="771552" y="353020"/>
                  <a:pt x="771628" y="352944"/>
                </a:cubicBezTo>
                <a:cubicBezTo>
                  <a:pt x="771705" y="352868"/>
                  <a:pt x="771666" y="352678"/>
                  <a:pt x="771514" y="352373"/>
                </a:cubicBezTo>
                <a:close/>
                <a:moveTo>
                  <a:pt x="722594" y="352373"/>
                </a:moveTo>
                <a:cubicBezTo>
                  <a:pt x="722441" y="352525"/>
                  <a:pt x="722365" y="352678"/>
                  <a:pt x="722365" y="352830"/>
                </a:cubicBezTo>
                <a:cubicBezTo>
                  <a:pt x="722365" y="352982"/>
                  <a:pt x="722517" y="353211"/>
                  <a:pt x="722822" y="353516"/>
                </a:cubicBezTo>
                <a:cubicBezTo>
                  <a:pt x="722822" y="353516"/>
                  <a:pt x="722975" y="353363"/>
                  <a:pt x="723280" y="353059"/>
                </a:cubicBezTo>
                <a:close/>
                <a:moveTo>
                  <a:pt x="701563" y="352373"/>
                </a:moveTo>
                <a:cubicBezTo>
                  <a:pt x="701563" y="352525"/>
                  <a:pt x="701486" y="352601"/>
                  <a:pt x="701334" y="352601"/>
                </a:cubicBezTo>
                <a:cubicBezTo>
                  <a:pt x="701639" y="352906"/>
                  <a:pt x="701791" y="353059"/>
                  <a:pt x="701791" y="353059"/>
                </a:cubicBezTo>
                <a:cubicBezTo>
                  <a:pt x="701791" y="352906"/>
                  <a:pt x="701867" y="352830"/>
                  <a:pt x="702020" y="352830"/>
                </a:cubicBezTo>
                <a:cubicBezTo>
                  <a:pt x="702172" y="352830"/>
                  <a:pt x="702248" y="352754"/>
                  <a:pt x="702248" y="352601"/>
                </a:cubicBezTo>
                <a:cubicBezTo>
                  <a:pt x="701944" y="352601"/>
                  <a:pt x="701715" y="352525"/>
                  <a:pt x="701563" y="352373"/>
                </a:cubicBezTo>
                <a:close/>
                <a:moveTo>
                  <a:pt x="694933" y="352373"/>
                </a:moveTo>
                <a:lnTo>
                  <a:pt x="694933" y="352601"/>
                </a:lnTo>
                <a:lnTo>
                  <a:pt x="695848" y="352601"/>
                </a:lnTo>
                <a:lnTo>
                  <a:pt x="695848" y="352373"/>
                </a:lnTo>
                <a:close/>
                <a:moveTo>
                  <a:pt x="294655" y="352373"/>
                </a:moveTo>
                <a:lnTo>
                  <a:pt x="294655" y="352601"/>
                </a:lnTo>
                <a:lnTo>
                  <a:pt x="294883" y="352601"/>
                </a:lnTo>
                <a:close/>
                <a:moveTo>
                  <a:pt x="257621" y="352373"/>
                </a:moveTo>
                <a:lnTo>
                  <a:pt x="257621" y="352601"/>
                </a:lnTo>
                <a:lnTo>
                  <a:pt x="258079" y="352373"/>
                </a:lnTo>
                <a:close/>
                <a:moveTo>
                  <a:pt x="256707" y="352373"/>
                </a:moveTo>
                <a:cubicBezTo>
                  <a:pt x="256555" y="352525"/>
                  <a:pt x="256478" y="352601"/>
                  <a:pt x="256478" y="352601"/>
                </a:cubicBezTo>
                <a:lnTo>
                  <a:pt x="256707" y="352830"/>
                </a:lnTo>
                <a:lnTo>
                  <a:pt x="256707" y="352601"/>
                </a:lnTo>
                <a:close/>
                <a:moveTo>
                  <a:pt x="82133" y="352373"/>
                </a:moveTo>
                <a:cubicBezTo>
                  <a:pt x="81828" y="352525"/>
                  <a:pt x="81599" y="352639"/>
                  <a:pt x="81447" y="352716"/>
                </a:cubicBezTo>
                <a:cubicBezTo>
                  <a:pt x="81295" y="352792"/>
                  <a:pt x="80990" y="352982"/>
                  <a:pt x="80533" y="353287"/>
                </a:cubicBezTo>
                <a:cubicBezTo>
                  <a:pt x="80837" y="353440"/>
                  <a:pt x="81142" y="353821"/>
                  <a:pt x="81447" y="354430"/>
                </a:cubicBezTo>
                <a:cubicBezTo>
                  <a:pt x="81904" y="353516"/>
                  <a:pt x="82285" y="352982"/>
                  <a:pt x="82590" y="352830"/>
                </a:cubicBezTo>
                <a:cubicBezTo>
                  <a:pt x="82285" y="352525"/>
                  <a:pt x="82133" y="352373"/>
                  <a:pt x="82133" y="352373"/>
                </a:cubicBezTo>
                <a:close/>
                <a:moveTo>
                  <a:pt x="253507" y="352258"/>
                </a:moveTo>
                <a:cubicBezTo>
                  <a:pt x="253202" y="352944"/>
                  <a:pt x="252745" y="353135"/>
                  <a:pt x="252135" y="352830"/>
                </a:cubicBezTo>
                <a:cubicBezTo>
                  <a:pt x="252745" y="353592"/>
                  <a:pt x="253278" y="353782"/>
                  <a:pt x="253735" y="353401"/>
                </a:cubicBezTo>
                <a:cubicBezTo>
                  <a:pt x="254192" y="353020"/>
                  <a:pt x="254573" y="352678"/>
                  <a:pt x="254878" y="352373"/>
                </a:cubicBezTo>
                <a:cubicBezTo>
                  <a:pt x="254268" y="351611"/>
                  <a:pt x="253811" y="351573"/>
                  <a:pt x="253507" y="352258"/>
                </a:cubicBezTo>
                <a:close/>
                <a:moveTo>
                  <a:pt x="1547916" y="352144"/>
                </a:moveTo>
                <a:cubicBezTo>
                  <a:pt x="1547764" y="352297"/>
                  <a:pt x="1547687" y="352373"/>
                  <a:pt x="1547687" y="352373"/>
                </a:cubicBezTo>
                <a:lnTo>
                  <a:pt x="1547687" y="352601"/>
                </a:lnTo>
                <a:cubicBezTo>
                  <a:pt x="1547840" y="352297"/>
                  <a:pt x="1547916" y="352144"/>
                  <a:pt x="1547916" y="352144"/>
                </a:cubicBezTo>
                <a:close/>
                <a:moveTo>
                  <a:pt x="1510883" y="352144"/>
                </a:moveTo>
                <a:cubicBezTo>
                  <a:pt x="1510883" y="352297"/>
                  <a:pt x="1510806" y="352373"/>
                  <a:pt x="1510654" y="352373"/>
                </a:cubicBezTo>
                <a:cubicBezTo>
                  <a:pt x="1510959" y="352525"/>
                  <a:pt x="1511149" y="352601"/>
                  <a:pt x="1511226" y="352601"/>
                </a:cubicBezTo>
                <a:cubicBezTo>
                  <a:pt x="1511302" y="352601"/>
                  <a:pt x="1511492" y="352678"/>
                  <a:pt x="1511797" y="352830"/>
                </a:cubicBezTo>
                <a:cubicBezTo>
                  <a:pt x="1511492" y="353592"/>
                  <a:pt x="1511340" y="354240"/>
                  <a:pt x="1511340" y="354773"/>
                </a:cubicBezTo>
                <a:cubicBezTo>
                  <a:pt x="1511340" y="355306"/>
                  <a:pt x="1511797" y="355726"/>
                  <a:pt x="1512711" y="356030"/>
                </a:cubicBezTo>
                <a:cubicBezTo>
                  <a:pt x="1512864" y="355726"/>
                  <a:pt x="1513245" y="355268"/>
                  <a:pt x="1513855" y="354659"/>
                </a:cubicBezTo>
                <a:cubicBezTo>
                  <a:pt x="1513855" y="354506"/>
                  <a:pt x="1513816" y="354430"/>
                  <a:pt x="1513740" y="354430"/>
                </a:cubicBezTo>
                <a:cubicBezTo>
                  <a:pt x="1513664" y="354430"/>
                  <a:pt x="1513626" y="354354"/>
                  <a:pt x="1513626" y="354202"/>
                </a:cubicBezTo>
                <a:cubicBezTo>
                  <a:pt x="1513321" y="354354"/>
                  <a:pt x="1513131" y="354468"/>
                  <a:pt x="1513054" y="354544"/>
                </a:cubicBezTo>
                <a:cubicBezTo>
                  <a:pt x="1512978" y="354621"/>
                  <a:pt x="1512788" y="354735"/>
                  <a:pt x="1512483" y="354887"/>
                </a:cubicBezTo>
                <a:cubicBezTo>
                  <a:pt x="1512026" y="354430"/>
                  <a:pt x="1511797" y="353744"/>
                  <a:pt x="1511797" y="352830"/>
                </a:cubicBezTo>
                <a:cubicBezTo>
                  <a:pt x="1511492" y="352525"/>
                  <a:pt x="1511188" y="352297"/>
                  <a:pt x="1510883" y="352144"/>
                </a:cubicBezTo>
                <a:close/>
                <a:moveTo>
                  <a:pt x="1447941" y="352144"/>
                </a:moveTo>
                <a:cubicBezTo>
                  <a:pt x="1447637" y="352297"/>
                  <a:pt x="1447408" y="352411"/>
                  <a:pt x="1447256" y="352487"/>
                </a:cubicBezTo>
                <a:cubicBezTo>
                  <a:pt x="1447103" y="352563"/>
                  <a:pt x="1446798" y="352678"/>
                  <a:pt x="1446341" y="352830"/>
                </a:cubicBezTo>
                <a:cubicBezTo>
                  <a:pt x="1446951" y="353287"/>
                  <a:pt x="1447332" y="353744"/>
                  <a:pt x="1447484" y="354202"/>
                </a:cubicBezTo>
                <a:cubicBezTo>
                  <a:pt x="1447637" y="353592"/>
                  <a:pt x="1447751" y="353173"/>
                  <a:pt x="1447827" y="352944"/>
                </a:cubicBezTo>
                <a:cubicBezTo>
                  <a:pt x="1447903" y="352716"/>
                  <a:pt x="1447941" y="352449"/>
                  <a:pt x="1447941" y="352144"/>
                </a:cubicBezTo>
                <a:close/>
                <a:moveTo>
                  <a:pt x="1050101" y="352144"/>
                </a:moveTo>
                <a:cubicBezTo>
                  <a:pt x="1049796" y="352144"/>
                  <a:pt x="1049530" y="352182"/>
                  <a:pt x="1049301" y="352258"/>
                </a:cubicBezTo>
                <a:cubicBezTo>
                  <a:pt x="1049073" y="352335"/>
                  <a:pt x="1048806" y="352373"/>
                  <a:pt x="1048501" y="352373"/>
                </a:cubicBezTo>
                <a:cubicBezTo>
                  <a:pt x="1048653" y="352678"/>
                  <a:pt x="1048730" y="352868"/>
                  <a:pt x="1048730" y="352944"/>
                </a:cubicBezTo>
                <a:cubicBezTo>
                  <a:pt x="1048730" y="353020"/>
                  <a:pt x="1048806" y="353211"/>
                  <a:pt x="1048958" y="353516"/>
                </a:cubicBezTo>
                <a:cubicBezTo>
                  <a:pt x="1049111" y="353211"/>
                  <a:pt x="1049263" y="352982"/>
                  <a:pt x="1049415" y="352830"/>
                </a:cubicBezTo>
                <a:cubicBezTo>
                  <a:pt x="1049568" y="352678"/>
                  <a:pt x="1049796" y="352449"/>
                  <a:pt x="1050101" y="352144"/>
                </a:cubicBezTo>
                <a:close/>
                <a:moveTo>
                  <a:pt x="1000952" y="352144"/>
                </a:moveTo>
                <a:cubicBezTo>
                  <a:pt x="1000647" y="352601"/>
                  <a:pt x="1000495" y="352982"/>
                  <a:pt x="1000495" y="353287"/>
                </a:cubicBezTo>
                <a:lnTo>
                  <a:pt x="1000279" y="354153"/>
                </a:lnTo>
                <a:lnTo>
                  <a:pt x="1001181" y="353973"/>
                </a:lnTo>
                <a:cubicBezTo>
                  <a:pt x="1001486" y="353973"/>
                  <a:pt x="1001943" y="353821"/>
                  <a:pt x="1002552" y="353516"/>
                </a:cubicBezTo>
                <a:cubicBezTo>
                  <a:pt x="1001943" y="352906"/>
                  <a:pt x="1001409" y="352449"/>
                  <a:pt x="1000952" y="352144"/>
                </a:cubicBezTo>
                <a:close/>
                <a:moveTo>
                  <a:pt x="757341" y="352144"/>
                </a:moveTo>
                <a:cubicBezTo>
                  <a:pt x="757189" y="352297"/>
                  <a:pt x="757112" y="352373"/>
                  <a:pt x="757112" y="352373"/>
                </a:cubicBezTo>
                <a:lnTo>
                  <a:pt x="757112" y="352601"/>
                </a:lnTo>
                <a:cubicBezTo>
                  <a:pt x="757265" y="352297"/>
                  <a:pt x="757341" y="352144"/>
                  <a:pt x="757341" y="352144"/>
                </a:cubicBezTo>
                <a:close/>
                <a:moveTo>
                  <a:pt x="720308" y="352144"/>
                </a:moveTo>
                <a:cubicBezTo>
                  <a:pt x="720308" y="352297"/>
                  <a:pt x="720231" y="352373"/>
                  <a:pt x="720079" y="352373"/>
                </a:cubicBezTo>
                <a:cubicBezTo>
                  <a:pt x="720384" y="352525"/>
                  <a:pt x="720574" y="352601"/>
                  <a:pt x="720651" y="352601"/>
                </a:cubicBezTo>
                <a:cubicBezTo>
                  <a:pt x="720727" y="352601"/>
                  <a:pt x="720917" y="352678"/>
                  <a:pt x="721222" y="352830"/>
                </a:cubicBezTo>
                <a:cubicBezTo>
                  <a:pt x="720917" y="353592"/>
                  <a:pt x="720765" y="354240"/>
                  <a:pt x="720765" y="354773"/>
                </a:cubicBezTo>
                <a:cubicBezTo>
                  <a:pt x="720765" y="355306"/>
                  <a:pt x="721222" y="355726"/>
                  <a:pt x="722136" y="356030"/>
                </a:cubicBezTo>
                <a:cubicBezTo>
                  <a:pt x="722289" y="355726"/>
                  <a:pt x="722670" y="355268"/>
                  <a:pt x="723280" y="354659"/>
                </a:cubicBezTo>
                <a:cubicBezTo>
                  <a:pt x="723280" y="354506"/>
                  <a:pt x="723241" y="354430"/>
                  <a:pt x="723165" y="354430"/>
                </a:cubicBezTo>
                <a:cubicBezTo>
                  <a:pt x="723089" y="354430"/>
                  <a:pt x="723051" y="354354"/>
                  <a:pt x="723051" y="354202"/>
                </a:cubicBezTo>
                <a:cubicBezTo>
                  <a:pt x="722746" y="354354"/>
                  <a:pt x="722556" y="354468"/>
                  <a:pt x="722479" y="354544"/>
                </a:cubicBezTo>
                <a:cubicBezTo>
                  <a:pt x="722403" y="354621"/>
                  <a:pt x="722213" y="354735"/>
                  <a:pt x="721908" y="354887"/>
                </a:cubicBezTo>
                <a:cubicBezTo>
                  <a:pt x="721451" y="354430"/>
                  <a:pt x="721222" y="353744"/>
                  <a:pt x="721222" y="352830"/>
                </a:cubicBezTo>
                <a:cubicBezTo>
                  <a:pt x="720917" y="352525"/>
                  <a:pt x="720612" y="352297"/>
                  <a:pt x="720308" y="352144"/>
                </a:cubicBezTo>
                <a:close/>
                <a:moveTo>
                  <a:pt x="136387" y="352144"/>
                </a:moveTo>
                <a:cubicBezTo>
                  <a:pt x="135930" y="352297"/>
                  <a:pt x="135511" y="352411"/>
                  <a:pt x="135130" y="352487"/>
                </a:cubicBezTo>
                <a:cubicBezTo>
                  <a:pt x="134749" y="352563"/>
                  <a:pt x="134177" y="352678"/>
                  <a:pt x="133415" y="352830"/>
                </a:cubicBezTo>
                <a:cubicBezTo>
                  <a:pt x="133720" y="353135"/>
                  <a:pt x="133987" y="353440"/>
                  <a:pt x="134215" y="353744"/>
                </a:cubicBezTo>
                <a:cubicBezTo>
                  <a:pt x="134444" y="354049"/>
                  <a:pt x="134711" y="354354"/>
                  <a:pt x="135016" y="354659"/>
                </a:cubicBezTo>
                <a:cubicBezTo>
                  <a:pt x="135320" y="354049"/>
                  <a:pt x="135549" y="353592"/>
                  <a:pt x="135701" y="353287"/>
                </a:cubicBezTo>
                <a:cubicBezTo>
                  <a:pt x="135854" y="352982"/>
                  <a:pt x="136082" y="352601"/>
                  <a:pt x="136387" y="352144"/>
                </a:cubicBezTo>
                <a:close/>
                <a:moveTo>
                  <a:pt x="1955052" y="351916"/>
                </a:moveTo>
                <a:lnTo>
                  <a:pt x="1955052" y="352144"/>
                </a:lnTo>
                <a:lnTo>
                  <a:pt x="1955510" y="352144"/>
                </a:lnTo>
                <a:close/>
                <a:moveTo>
                  <a:pt x="1952767" y="351916"/>
                </a:moveTo>
                <a:cubicBezTo>
                  <a:pt x="1952157" y="352068"/>
                  <a:pt x="1951700" y="352144"/>
                  <a:pt x="1951395" y="352144"/>
                </a:cubicBezTo>
                <a:lnTo>
                  <a:pt x="1951395" y="352373"/>
                </a:lnTo>
                <a:lnTo>
                  <a:pt x="1951395" y="353059"/>
                </a:lnTo>
                <a:cubicBezTo>
                  <a:pt x="1951852" y="352601"/>
                  <a:pt x="1952309" y="352220"/>
                  <a:pt x="1952767" y="351916"/>
                </a:cubicBezTo>
                <a:close/>
                <a:moveTo>
                  <a:pt x="1948423" y="351916"/>
                </a:moveTo>
                <a:lnTo>
                  <a:pt x="1948652" y="352144"/>
                </a:lnTo>
                <a:lnTo>
                  <a:pt x="1948652" y="351916"/>
                </a:lnTo>
                <a:close/>
                <a:moveTo>
                  <a:pt x="1883729" y="351916"/>
                </a:moveTo>
                <a:lnTo>
                  <a:pt x="1884186" y="352144"/>
                </a:lnTo>
                <a:lnTo>
                  <a:pt x="1884186" y="351916"/>
                </a:lnTo>
                <a:close/>
                <a:moveTo>
                  <a:pt x="1711670" y="351916"/>
                </a:moveTo>
                <a:cubicBezTo>
                  <a:pt x="1711517" y="351916"/>
                  <a:pt x="1711441" y="351992"/>
                  <a:pt x="1711441" y="352144"/>
                </a:cubicBezTo>
                <a:lnTo>
                  <a:pt x="1711670" y="352144"/>
                </a:lnTo>
                <a:close/>
                <a:moveTo>
                  <a:pt x="1515455" y="351916"/>
                </a:moveTo>
                <a:cubicBezTo>
                  <a:pt x="1515302" y="351916"/>
                  <a:pt x="1515226" y="351954"/>
                  <a:pt x="1515226" y="352030"/>
                </a:cubicBezTo>
                <a:cubicBezTo>
                  <a:pt x="1515226" y="352106"/>
                  <a:pt x="1515074" y="352144"/>
                  <a:pt x="1514769" y="352144"/>
                </a:cubicBezTo>
                <a:cubicBezTo>
                  <a:pt x="1515226" y="352449"/>
                  <a:pt x="1515455" y="352678"/>
                  <a:pt x="1515455" y="352830"/>
                </a:cubicBezTo>
                <a:cubicBezTo>
                  <a:pt x="1515607" y="352830"/>
                  <a:pt x="1515683" y="352792"/>
                  <a:pt x="1515683" y="352716"/>
                </a:cubicBezTo>
                <a:cubicBezTo>
                  <a:pt x="1515683" y="352639"/>
                  <a:pt x="1515760" y="352601"/>
                  <a:pt x="1515912" y="352601"/>
                </a:cubicBezTo>
                <a:cubicBezTo>
                  <a:pt x="1515760" y="352449"/>
                  <a:pt x="1515683" y="352335"/>
                  <a:pt x="1515683" y="352258"/>
                </a:cubicBezTo>
                <a:cubicBezTo>
                  <a:pt x="1515683" y="352182"/>
                  <a:pt x="1515607" y="352068"/>
                  <a:pt x="1515455" y="351916"/>
                </a:cubicBezTo>
                <a:close/>
                <a:moveTo>
                  <a:pt x="1393077" y="351916"/>
                </a:moveTo>
                <a:lnTo>
                  <a:pt x="1393077" y="352144"/>
                </a:lnTo>
                <a:lnTo>
                  <a:pt x="1393535" y="352144"/>
                </a:lnTo>
                <a:close/>
                <a:moveTo>
                  <a:pt x="1390791" y="351916"/>
                </a:moveTo>
                <a:cubicBezTo>
                  <a:pt x="1390182" y="352068"/>
                  <a:pt x="1389725" y="352144"/>
                  <a:pt x="1389420" y="352144"/>
                </a:cubicBezTo>
                <a:lnTo>
                  <a:pt x="1389420" y="352373"/>
                </a:lnTo>
                <a:lnTo>
                  <a:pt x="1389420" y="353059"/>
                </a:lnTo>
                <a:cubicBezTo>
                  <a:pt x="1389877" y="352601"/>
                  <a:pt x="1390334" y="352220"/>
                  <a:pt x="1390791" y="351916"/>
                </a:cubicBezTo>
                <a:close/>
                <a:moveTo>
                  <a:pt x="1386448" y="351916"/>
                </a:moveTo>
                <a:lnTo>
                  <a:pt x="1386677" y="352144"/>
                </a:lnTo>
                <a:lnTo>
                  <a:pt x="1386677" y="351916"/>
                </a:lnTo>
                <a:close/>
                <a:moveTo>
                  <a:pt x="1321754" y="351916"/>
                </a:moveTo>
                <a:lnTo>
                  <a:pt x="1322211" y="352144"/>
                </a:lnTo>
                <a:lnTo>
                  <a:pt x="1322211" y="351916"/>
                </a:lnTo>
                <a:close/>
                <a:moveTo>
                  <a:pt x="1144742" y="351916"/>
                </a:moveTo>
                <a:lnTo>
                  <a:pt x="1144742" y="352144"/>
                </a:lnTo>
                <a:lnTo>
                  <a:pt x="1146113" y="352144"/>
                </a:lnTo>
                <a:lnTo>
                  <a:pt x="1146113" y="351916"/>
                </a:lnTo>
                <a:close/>
                <a:moveTo>
                  <a:pt x="916142" y="351916"/>
                </a:moveTo>
                <a:lnTo>
                  <a:pt x="915913" y="352144"/>
                </a:lnTo>
                <a:lnTo>
                  <a:pt x="916142" y="352144"/>
                </a:lnTo>
                <a:close/>
                <a:moveTo>
                  <a:pt x="724880" y="351916"/>
                </a:moveTo>
                <a:cubicBezTo>
                  <a:pt x="724727" y="351916"/>
                  <a:pt x="724651" y="351954"/>
                  <a:pt x="724651" y="352030"/>
                </a:cubicBezTo>
                <a:cubicBezTo>
                  <a:pt x="724651" y="352106"/>
                  <a:pt x="724499" y="352144"/>
                  <a:pt x="724194" y="352144"/>
                </a:cubicBezTo>
                <a:cubicBezTo>
                  <a:pt x="724651" y="352449"/>
                  <a:pt x="724880" y="352678"/>
                  <a:pt x="724880" y="352830"/>
                </a:cubicBezTo>
                <a:cubicBezTo>
                  <a:pt x="725032" y="352830"/>
                  <a:pt x="725108" y="352792"/>
                  <a:pt x="725108" y="352716"/>
                </a:cubicBezTo>
                <a:cubicBezTo>
                  <a:pt x="725108" y="352639"/>
                  <a:pt x="725184" y="352601"/>
                  <a:pt x="725337" y="352601"/>
                </a:cubicBezTo>
                <a:cubicBezTo>
                  <a:pt x="725184" y="352449"/>
                  <a:pt x="725108" y="352335"/>
                  <a:pt x="725108" y="352258"/>
                </a:cubicBezTo>
                <a:cubicBezTo>
                  <a:pt x="725108" y="352182"/>
                  <a:pt x="725032" y="352068"/>
                  <a:pt x="724880" y="351916"/>
                </a:cubicBezTo>
                <a:close/>
                <a:moveTo>
                  <a:pt x="578195" y="351916"/>
                </a:moveTo>
                <a:cubicBezTo>
                  <a:pt x="578042" y="351916"/>
                  <a:pt x="577966" y="351992"/>
                  <a:pt x="577966" y="352144"/>
                </a:cubicBezTo>
                <a:lnTo>
                  <a:pt x="578195" y="352144"/>
                </a:lnTo>
                <a:close/>
                <a:moveTo>
                  <a:pt x="459627" y="351916"/>
                </a:moveTo>
                <a:lnTo>
                  <a:pt x="459627" y="352144"/>
                </a:lnTo>
                <a:lnTo>
                  <a:pt x="460085" y="352144"/>
                </a:lnTo>
                <a:close/>
                <a:moveTo>
                  <a:pt x="457342" y="351916"/>
                </a:moveTo>
                <a:cubicBezTo>
                  <a:pt x="456732" y="352068"/>
                  <a:pt x="456275" y="352144"/>
                  <a:pt x="455970" y="352144"/>
                </a:cubicBezTo>
                <a:lnTo>
                  <a:pt x="455970" y="352373"/>
                </a:lnTo>
                <a:lnTo>
                  <a:pt x="455970" y="353059"/>
                </a:lnTo>
                <a:cubicBezTo>
                  <a:pt x="456427" y="352601"/>
                  <a:pt x="456884" y="352220"/>
                  <a:pt x="457342" y="351916"/>
                </a:cubicBezTo>
                <a:close/>
                <a:moveTo>
                  <a:pt x="452998" y="351916"/>
                </a:moveTo>
                <a:lnTo>
                  <a:pt x="453227" y="352144"/>
                </a:lnTo>
                <a:lnTo>
                  <a:pt x="453227" y="351916"/>
                </a:lnTo>
                <a:close/>
                <a:moveTo>
                  <a:pt x="388304" y="351916"/>
                </a:moveTo>
                <a:lnTo>
                  <a:pt x="388761" y="352144"/>
                </a:lnTo>
                <a:lnTo>
                  <a:pt x="388761" y="351916"/>
                </a:lnTo>
                <a:close/>
                <a:moveTo>
                  <a:pt x="285282" y="351916"/>
                </a:moveTo>
                <a:cubicBezTo>
                  <a:pt x="285434" y="351916"/>
                  <a:pt x="285511" y="351954"/>
                  <a:pt x="285511" y="352030"/>
                </a:cubicBezTo>
                <a:cubicBezTo>
                  <a:pt x="285511" y="352106"/>
                  <a:pt x="285587" y="352144"/>
                  <a:pt x="285739" y="352144"/>
                </a:cubicBezTo>
                <a:cubicBezTo>
                  <a:pt x="285739" y="351992"/>
                  <a:pt x="285815" y="351916"/>
                  <a:pt x="285968" y="351916"/>
                </a:cubicBezTo>
                <a:close/>
                <a:moveTo>
                  <a:pt x="186679" y="351916"/>
                </a:moveTo>
                <a:cubicBezTo>
                  <a:pt x="186831" y="352068"/>
                  <a:pt x="186908" y="352144"/>
                  <a:pt x="186908" y="352144"/>
                </a:cubicBezTo>
                <a:lnTo>
                  <a:pt x="187365" y="352144"/>
                </a:lnTo>
                <a:lnTo>
                  <a:pt x="187136" y="351916"/>
                </a:lnTo>
                <a:lnTo>
                  <a:pt x="186908" y="351916"/>
                </a:lnTo>
                <a:close/>
                <a:moveTo>
                  <a:pt x="143474" y="351916"/>
                </a:moveTo>
                <a:lnTo>
                  <a:pt x="143474" y="352144"/>
                </a:lnTo>
                <a:lnTo>
                  <a:pt x="144160" y="352144"/>
                </a:lnTo>
                <a:lnTo>
                  <a:pt x="144160" y="351916"/>
                </a:lnTo>
                <a:close/>
                <a:moveTo>
                  <a:pt x="1907389" y="351801"/>
                </a:moveTo>
                <a:cubicBezTo>
                  <a:pt x="1907313" y="351725"/>
                  <a:pt x="1907123" y="351763"/>
                  <a:pt x="1906818" y="351916"/>
                </a:cubicBezTo>
                <a:cubicBezTo>
                  <a:pt x="1906513" y="351916"/>
                  <a:pt x="1906208" y="352068"/>
                  <a:pt x="1905903" y="352373"/>
                </a:cubicBezTo>
                <a:cubicBezTo>
                  <a:pt x="1906665" y="352678"/>
                  <a:pt x="1907275" y="352525"/>
                  <a:pt x="1907732" y="351916"/>
                </a:cubicBezTo>
                <a:cubicBezTo>
                  <a:pt x="1907580" y="351916"/>
                  <a:pt x="1907466" y="351877"/>
                  <a:pt x="1907389" y="351801"/>
                </a:cubicBezTo>
                <a:close/>
                <a:moveTo>
                  <a:pt x="1345414" y="351801"/>
                </a:moveTo>
                <a:cubicBezTo>
                  <a:pt x="1345338" y="351725"/>
                  <a:pt x="1345148" y="351763"/>
                  <a:pt x="1344843" y="351916"/>
                </a:cubicBezTo>
                <a:cubicBezTo>
                  <a:pt x="1344538" y="351916"/>
                  <a:pt x="1344233" y="352068"/>
                  <a:pt x="1343928" y="352373"/>
                </a:cubicBezTo>
                <a:cubicBezTo>
                  <a:pt x="1344690" y="352678"/>
                  <a:pt x="1345300" y="352525"/>
                  <a:pt x="1345757" y="351916"/>
                </a:cubicBezTo>
                <a:cubicBezTo>
                  <a:pt x="1345605" y="351916"/>
                  <a:pt x="1345491" y="351877"/>
                  <a:pt x="1345414" y="351801"/>
                </a:cubicBezTo>
                <a:close/>
                <a:moveTo>
                  <a:pt x="411964" y="351801"/>
                </a:moveTo>
                <a:cubicBezTo>
                  <a:pt x="411888" y="351725"/>
                  <a:pt x="411698" y="351763"/>
                  <a:pt x="411393" y="351916"/>
                </a:cubicBezTo>
                <a:cubicBezTo>
                  <a:pt x="411088" y="351916"/>
                  <a:pt x="410783" y="352068"/>
                  <a:pt x="410478" y="352373"/>
                </a:cubicBezTo>
                <a:cubicBezTo>
                  <a:pt x="411241" y="352678"/>
                  <a:pt x="411850" y="352525"/>
                  <a:pt x="412307" y="351916"/>
                </a:cubicBezTo>
                <a:cubicBezTo>
                  <a:pt x="412155" y="351916"/>
                  <a:pt x="412041" y="351877"/>
                  <a:pt x="411964" y="351801"/>
                </a:cubicBezTo>
                <a:close/>
                <a:moveTo>
                  <a:pt x="1877557" y="351687"/>
                </a:moveTo>
                <a:lnTo>
                  <a:pt x="1877328" y="351916"/>
                </a:lnTo>
                <a:lnTo>
                  <a:pt x="1877328" y="352144"/>
                </a:lnTo>
                <a:cubicBezTo>
                  <a:pt x="1877481" y="352144"/>
                  <a:pt x="1877557" y="352068"/>
                  <a:pt x="1877557" y="351916"/>
                </a:cubicBezTo>
                <a:close/>
                <a:moveTo>
                  <a:pt x="1779793" y="351687"/>
                </a:moveTo>
                <a:cubicBezTo>
                  <a:pt x="1779640" y="351992"/>
                  <a:pt x="1779564" y="352258"/>
                  <a:pt x="1779564" y="352487"/>
                </a:cubicBezTo>
                <a:cubicBezTo>
                  <a:pt x="1779564" y="352716"/>
                  <a:pt x="1779488" y="353059"/>
                  <a:pt x="1779335" y="353516"/>
                </a:cubicBezTo>
                <a:cubicBezTo>
                  <a:pt x="1780402" y="352906"/>
                  <a:pt x="1780554" y="352297"/>
                  <a:pt x="1779793" y="351687"/>
                </a:cubicBezTo>
                <a:close/>
                <a:moveTo>
                  <a:pt x="1717385" y="351687"/>
                </a:moveTo>
                <a:cubicBezTo>
                  <a:pt x="1716775" y="351992"/>
                  <a:pt x="1716242" y="352220"/>
                  <a:pt x="1715785" y="352373"/>
                </a:cubicBezTo>
                <a:cubicBezTo>
                  <a:pt x="1715327" y="352525"/>
                  <a:pt x="1714870" y="352678"/>
                  <a:pt x="1714413" y="352830"/>
                </a:cubicBezTo>
                <a:cubicBezTo>
                  <a:pt x="1714261" y="352982"/>
                  <a:pt x="1714184" y="353135"/>
                  <a:pt x="1714184" y="353287"/>
                </a:cubicBezTo>
                <a:cubicBezTo>
                  <a:pt x="1714642" y="353287"/>
                  <a:pt x="1715061" y="353249"/>
                  <a:pt x="1715442" y="353173"/>
                </a:cubicBezTo>
                <a:cubicBezTo>
                  <a:pt x="1715823" y="353097"/>
                  <a:pt x="1716242" y="353059"/>
                  <a:pt x="1716699" y="353059"/>
                </a:cubicBezTo>
                <a:cubicBezTo>
                  <a:pt x="1716851" y="352754"/>
                  <a:pt x="1716966" y="352525"/>
                  <a:pt x="1717042" y="352373"/>
                </a:cubicBezTo>
                <a:cubicBezTo>
                  <a:pt x="1717118" y="352220"/>
                  <a:pt x="1717232" y="351992"/>
                  <a:pt x="1717385" y="351687"/>
                </a:cubicBezTo>
                <a:close/>
                <a:moveTo>
                  <a:pt x="1545173" y="351687"/>
                </a:moveTo>
                <a:cubicBezTo>
                  <a:pt x="1544868" y="352601"/>
                  <a:pt x="1544715" y="353211"/>
                  <a:pt x="1544715" y="353516"/>
                </a:cubicBezTo>
                <a:cubicBezTo>
                  <a:pt x="1544868" y="353211"/>
                  <a:pt x="1545097" y="352906"/>
                  <a:pt x="1545401" y="352601"/>
                </a:cubicBezTo>
                <a:cubicBezTo>
                  <a:pt x="1545706" y="352297"/>
                  <a:pt x="1545630" y="351992"/>
                  <a:pt x="1545173" y="351687"/>
                </a:cubicBezTo>
                <a:close/>
                <a:moveTo>
                  <a:pt x="1500596" y="351687"/>
                </a:moveTo>
                <a:cubicBezTo>
                  <a:pt x="1500291" y="351839"/>
                  <a:pt x="1500062" y="351954"/>
                  <a:pt x="1499910" y="352030"/>
                </a:cubicBezTo>
                <a:cubicBezTo>
                  <a:pt x="1499758" y="352106"/>
                  <a:pt x="1499529" y="352220"/>
                  <a:pt x="1499224" y="352373"/>
                </a:cubicBezTo>
                <a:cubicBezTo>
                  <a:pt x="1499377" y="352525"/>
                  <a:pt x="1499453" y="352678"/>
                  <a:pt x="1499453" y="352830"/>
                </a:cubicBezTo>
                <a:lnTo>
                  <a:pt x="1500824" y="352144"/>
                </a:lnTo>
                <a:lnTo>
                  <a:pt x="1500596" y="351916"/>
                </a:lnTo>
                <a:cubicBezTo>
                  <a:pt x="1500443" y="351916"/>
                  <a:pt x="1500443" y="351839"/>
                  <a:pt x="1500596" y="351687"/>
                </a:cubicBezTo>
                <a:close/>
                <a:moveTo>
                  <a:pt x="1445656" y="351687"/>
                </a:moveTo>
                <a:cubicBezTo>
                  <a:pt x="1445351" y="351992"/>
                  <a:pt x="1445198" y="352144"/>
                  <a:pt x="1445198" y="352144"/>
                </a:cubicBezTo>
                <a:lnTo>
                  <a:pt x="1445884" y="352830"/>
                </a:lnTo>
                <a:cubicBezTo>
                  <a:pt x="1445884" y="352678"/>
                  <a:pt x="1445960" y="352525"/>
                  <a:pt x="1446113" y="352373"/>
                </a:cubicBezTo>
                <a:cubicBezTo>
                  <a:pt x="1445808" y="352068"/>
                  <a:pt x="1445656" y="351839"/>
                  <a:pt x="1445656" y="351687"/>
                </a:cubicBezTo>
                <a:close/>
                <a:moveTo>
                  <a:pt x="1315582" y="351687"/>
                </a:moveTo>
                <a:lnTo>
                  <a:pt x="1315353" y="351916"/>
                </a:lnTo>
                <a:lnTo>
                  <a:pt x="1315353" y="352144"/>
                </a:lnTo>
                <a:cubicBezTo>
                  <a:pt x="1315506" y="352144"/>
                  <a:pt x="1315582" y="352068"/>
                  <a:pt x="1315582" y="351916"/>
                </a:cubicBezTo>
                <a:close/>
                <a:moveTo>
                  <a:pt x="1055816" y="351687"/>
                </a:moveTo>
                <a:cubicBezTo>
                  <a:pt x="1055511" y="351839"/>
                  <a:pt x="1055359" y="351916"/>
                  <a:pt x="1055359" y="351916"/>
                </a:cubicBezTo>
                <a:cubicBezTo>
                  <a:pt x="1055511" y="352068"/>
                  <a:pt x="1055588" y="352144"/>
                  <a:pt x="1055588" y="352144"/>
                </a:cubicBezTo>
                <a:lnTo>
                  <a:pt x="1055816" y="351916"/>
                </a:lnTo>
                <a:cubicBezTo>
                  <a:pt x="1055664" y="351916"/>
                  <a:pt x="1055664" y="351839"/>
                  <a:pt x="1055816" y="351687"/>
                </a:cubicBezTo>
                <a:close/>
                <a:moveTo>
                  <a:pt x="922085" y="351687"/>
                </a:moveTo>
                <a:cubicBezTo>
                  <a:pt x="921476" y="351992"/>
                  <a:pt x="920904" y="352182"/>
                  <a:pt x="920371" y="352258"/>
                </a:cubicBezTo>
                <a:cubicBezTo>
                  <a:pt x="919837" y="352335"/>
                  <a:pt x="919418" y="352525"/>
                  <a:pt x="919114" y="352830"/>
                </a:cubicBezTo>
                <a:cubicBezTo>
                  <a:pt x="919114" y="353135"/>
                  <a:pt x="919190" y="353287"/>
                  <a:pt x="919342" y="353287"/>
                </a:cubicBezTo>
                <a:lnTo>
                  <a:pt x="919571" y="353287"/>
                </a:lnTo>
                <a:lnTo>
                  <a:pt x="919556" y="353373"/>
                </a:lnTo>
                <a:lnTo>
                  <a:pt x="920028" y="353059"/>
                </a:lnTo>
                <a:cubicBezTo>
                  <a:pt x="920028" y="353211"/>
                  <a:pt x="920066" y="353287"/>
                  <a:pt x="920142" y="353287"/>
                </a:cubicBezTo>
                <a:lnTo>
                  <a:pt x="920228" y="353459"/>
                </a:lnTo>
                <a:lnTo>
                  <a:pt x="920256" y="353287"/>
                </a:lnTo>
                <a:cubicBezTo>
                  <a:pt x="921323" y="353287"/>
                  <a:pt x="921933" y="352754"/>
                  <a:pt x="922085" y="351687"/>
                </a:cubicBezTo>
                <a:close/>
                <a:moveTo>
                  <a:pt x="754598" y="351687"/>
                </a:moveTo>
                <a:cubicBezTo>
                  <a:pt x="754293" y="352601"/>
                  <a:pt x="754141" y="353211"/>
                  <a:pt x="754141" y="353516"/>
                </a:cubicBezTo>
                <a:cubicBezTo>
                  <a:pt x="754293" y="353211"/>
                  <a:pt x="754521" y="352906"/>
                  <a:pt x="754826" y="352601"/>
                </a:cubicBezTo>
                <a:cubicBezTo>
                  <a:pt x="755131" y="352297"/>
                  <a:pt x="755055" y="351992"/>
                  <a:pt x="754598" y="351687"/>
                </a:cubicBezTo>
                <a:close/>
                <a:moveTo>
                  <a:pt x="710021" y="351687"/>
                </a:moveTo>
                <a:cubicBezTo>
                  <a:pt x="709716" y="351839"/>
                  <a:pt x="709487" y="351954"/>
                  <a:pt x="709335" y="352030"/>
                </a:cubicBezTo>
                <a:cubicBezTo>
                  <a:pt x="709182" y="352106"/>
                  <a:pt x="708954" y="352220"/>
                  <a:pt x="708649" y="352373"/>
                </a:cubicBezTo>
                <a:cubicBezTo>
                  <a:pt x="708801" y="352525"/>
                  <a:pt x="708878" y="352678"/>
                  <a:pt x="708878" y="352830"/>
                </a:cubicBezTo>
                <a:lnTo>
                  <a:pt x="710249" y="352144"/>
                </a:lnTo>
                <a:lnTo>
                  <a:pt x="710021" y="351916"/>
                </a:lnTo>
                <a:cubicBezTo>
                  <a:pt x="709868" y="351916"/>
                  <a:pt x="709868" y="351839"/>
                  <a:pt x="710021" y="351687"/>
                </a:cubicBezTo>
                <a:close/>
                <a:moveTo>
                  <a:pt x="646318" y="351687"/>
                </a:moveTo>
                <a:cubicBezTo>
                  <a:pt x="646165" y="351992"/>
                  <a:pt x="646089" y="352258"/>
                  <a:pt x="646089" y="352487"/>
                </a:cubicBezTo>
                <a:cubicBezTo>
                  <a:pt x="646089" y="352716"/>
                  <a:pt x="646013" y="353059"/>
                  <a:pt x="645860" y="353516"/>
                </a:cubicBezTo>
                <a:cubicBezTo>
                  <a:pt x="646927" y="352906"/>
                  <a:pt x="647079" y="352297"/>
                  <a:pt x="646318" y="351687"/>
                </a:cubicBezTo>
                <a:close/>
                <a:moveTo>
                  <a:pt x="583910" y="351687"/>
                </a:moveTo>
                <a:cubicBezTo>
                  <a:pt x="583300" y="351992"/>
                  <a:pt x="582767" y="352220"/>
                  <a:pt x="582310" y="352373"/>
                </a:cubicBezTo>
                <a:cubicBezTo>
                  <a:pt x="581852" y="352525"/>
                  <a:pt x="581395" y="352678"/>
                  <a:pt x="580938" y="352830"/>
                </a:cubicBezTo>
                <a:cubicBezTo>
                  <a:pt x="580786" y="352982"/>
                  <a:pt x="580709" y="353135"/>
                  <a:pt x="580709" y="353287"/>
                </a:cubicBezTo>
                <a:cubicBezTo>
                  <a:pt x="581167" y="353287"/>
                  <a:pt x="581586" y="353249"/>
                  <a:pt x="581967" y="353173"/>
                </a:cubicBezTo>
                <a:cubicBezTo>
                  <a:pt x="582348" y="353097"/>
                  <a:pt x="582767" y="353059"/>
                  <a:pt x="583224" y="353059"/>
                </a:cubicBezTo>
                <a:cubicBezTo>
                  <a:pt x="583376" y="352754"/>
                  <a:pt x="583491" y="352525"/>
                  <a:pt x="583567" y="352373"/>
                </a:cubicBezTo>
                <a:cubicBezTo>
                  <a:pt x="583643" y="352220"/>
                  <a:pt x="583757" y="351992"/>
                  <a:pt x="583910" y="351687"/>
                </a:cubicBezTo>
                <a:close/>
                <a:moveTo>
                  <a:pt x="382132" y="351687"/>
                </a:moveTo>
                <a:lnTo>
                  <a:pt x="381904" y="351916"/>
                </a:lnTo>
                <a:lnTo>
                  <a:pt x="381904" y="352144"/>
                </a:lnTo>
                <a:cubicBezTo>
                  <a:pt x="382056" y="352144"/>
                  <a:pt x="382132" y="352068"/>
                  <a:pt x="382132" y="351916"/>
                </a:cubicBezTo>
                <a:close/>
                <a:moveTo>
                  <a:pt x="192851" y="351687"/>
                </a:moveTo>
                <a:cubicBezTo>
                  <a:pt x="192089" y="351992"/>
                  <a:pt x="191480" y="352220"/>
                  <a:pt x="191022" y="352373"/>
                </a:cubicBezTo>
                <a:cubicBezTo>
                  <a:pt x="190565" y="352525"/>
                  <a:pt x="190108" y="352754"/>
                  <a:pt x="189651" y="353059"/>
                </a:cubicBezTo>
                <a:cubicBezTo>
                  <a:pt x="190261" y="352754"/>
                  <a:pt x="190870" y="352754"/>
                  <a:pt x="191480" y="353059"/>
                </a:cubicBezTo>
                <a:cubicBezTo>
                  <a:pt x="192089" y="353363"/>
                  <a:pt x="192547" y="352906"/>
                  <a:pt x="192851" y="351687"/>
                </a:cubicBezTo>
                <a:close/>
                <a:moveTo>
                  <a:pt x="132044" y="351687"/>
                </a:moveTo>
                <a:cubicBezTo>
                  <a:pt x="131891" y="351992"/>
                  <a:pt x="131815" y="352144"/>
                  <a:pt x="131815" y="352144"/>
                </a:cubicBezTo>
                <a:lnTo>
                  <a:pt x="132044" y="351916"/>
                </a:lnTo>
                <a:cubicBezTo>
                  <a:pt x="131891" y="351916"/>
                  <a:pt x="131891" y="351839"/>
                  <a:pt x="132044" y="351687"/>
                </a:cubicBezTo>
                <a:close/>
                <a:moveTo>
                  <a:pt x="1849211" y="351458"/>
                </a:moveTo>
                <a:lnTo>
                  <a:pt x="1849211" y="351687"/>
                </a:lnTo>
                <a:lnTo>
                  <a:pt x="1850125" y="351687"/>
                </a:lnTo>
                <a:lnTo>
                  <a:pt x="1850125" y="351458"/>
                </a:lnTo>
                <a:close/>
                <a:moveTo>
                  <a:pt x="1520484" y="351458"/>
                </a:moveTo>
                <a:cubicBezTo>
                  <a:pt x="1520179" y="352068"/>
                  <a:pt x="1520027" y="352525"/>
                  <a:pt x="1520027" y="352830"/>
                </a:cubicBezTo>
                <a:lnTo>
                  <a:pt x="1520484" y="352830"/>
                </a:lnTo>
                <a:cubicBezTo>
                  <a:pt x="1520636" y="352678"/>
                  <a:pt x="1520751" y="352525"/>
                  <a:pt x="1520827" y="352373"/>
                </a:cubicBezTo>
                <a:cubicBezTo>
                  <a:pt x="1520903" y="352220"/>
                  <a:pt x="1521094" y="351992"/>
                  <a:pt x="1521398" y="351687"/>
                </a:cubicBezTo>
                <a:cubicBezTo>
                  <a:pt x="1521094" y="351535"/>
                  <a:pt x="1520941" y="351458"/>
                  <a:pt x="1520941" y="351458"/>
                </a:cubicBezTo>
                <a:close/>
                <a:moveTo>
                  <a:pt x="1503796" y="351458"/>
                </a:moveTo>
                <a:cubicBezTo>
                  <a:pt x="1503796" y="351611"/>
                  <a:pt x="1503758" y="351725"/>
                  <a:pt x="1503682" y="351801"/>
                </a:cubicBezTo>
                <a:cubicBezTo>
                  <a:pt x="1503606" y="351877"/>
                  <a:pt x="1503568" y="351992"/>
                  <a:pt x="1503568" y="352144"/>
                </a:cubicBezTo>
                <a:lnTo>
                  <a:pt x="1503796" y="352144"/>
                </a:lnTo>
                <a:cubicBezTo>
                  <a:pt x="1503796" y="351992"/>
                  <a:pt x="1503834" y="351877"/>
                  <a:pt x="1503910" y="351801"/>
                </a:cubicBezTo>
                <a:cubicBezTo>
                  <a:pt x="1503987" y="351725"/>
                  <a:pt x="1504025" y="351611"/>
                  <a:pt x="1504025" y="351458"/>
                </a:cubicBezTo>
                <a:close/>
                <a:moveTo>
                  <a:pt x="1487337" y="351458"/>
                </a:moveTo>
                <a:lnTo>
                  <a:pt x="1487337" y="352601"/>
                </a:lnTo>
                <a:lnTo>
                  <a:pt x="1487794" y="352601"/>
                </a:lnTo>
                <a:cubicBezTo>
                  <a:pt x="1487947" y="352297"/>
                  <a:pt x="1488023" y="352106"/>
                  <a:pt x="1488023" y="352030"/>
                </a:cubicBezTo>
                <a:cubicBezTo>
                  <a:pt x="1488023" y="351954"/>
                  <a:pt x="1488099" y="351763"/>
                  <a:pt x="1488251" y="351458"/>
                </a:cubicBezTo>
                <a:close/>
                <a:moveTo>
                  <a:pt x="1482079" y="351458"/>
                </a:moveTo>
                <a:cubicBezTo>
                  <a:pt x="1481927" y="351458"/>
                  <a:pt x="1481774" y="351496"/>
                  <a:pt x="1481622" y="351573"/>
                </a:cubicBezTo>
                <a:cubicBezTo>
                  <a:pt x="1481470" y="351649"/>
                  <a:pt x="1481317" y="351687"/>
                  <a:pt x="1481165" y="351687"/>
                </a:cubicBezTo>
                <a:cubicBezTo>
                  <a:pt x="1481165" y="351839"/>
                  <a:pt x="1481393" y="352144"/>
                  <a:pt x="1481851" y="352601"/>
                </a:cubicBezTo>
                <a:cubicBezTo>
                  <a:pt x="1482155" y="352449"/>
                  <a:pt x="1482308" y="352373"/>
                  <a:pt x="1482308" y="352373"/>
                </a:cubicBezTo>
                <a:cubicBezTo>
                  <a:pt x="1482155" y="352068"/>
                  <a:pt x="1482079" y="351763"/>
                  <a:pt x="1482079" y="351458"/>
                </a:cubicBezTo>
                <a:close/>
                <a:moveTo>
                  <a:pt x="1287236" y="351458"/>
                </a:moveTo>
                <a:lnTo>
                  <a:pt x="1287236" y="351687"/>
                </a:lnTo>
                <a:lnTo>
                  <a:pt x="1288150" y="351687"/>
                </a:lnTo>
                <a:lnTo>
                  <a:pt x="1288150" y="351458"/>
                </a:lnTo>
                <a:close/>
                <a:moveTo>
                  <a:pt x="995694" y="351458"/>
                </a:moveTo>
                <a:cubicBezTo>
                  <a:pt x="995542" y="351611"/>
                  <a:pt x="995466" y="351687"/>
                  <a:pt x="995466" y="351687"/>
                </a:cubicBezTo>
                <a:cubicBezTo>
                  <a:pt x="995771" y="352144"/>
                  <a:pt x="996152" y="352525"/>
                  <a:pt x="996609" y="352830"/>
                </a:cubicBezTo>
                <a:cubicBezTo>
                  <a:pt x="996456" y="352830"/>
                  <a:pt x="996342" y="352868"/>
                  <a:pt x="996266" y="352944"/>
                </a:cubicBezTo>
                <a:cubicBezTo>
                  <a:pt x="996190" y="353020"/>
                  <a:pt x="996075" y="353059"/>
                  <a:pt x="995923" y="353059"/>
                </a:cubicBezTo>
                <a:lnTo>
                  <a:pt x="996152" y="353173"/>
                </a:lnTo>
                <a:lnTo>
                  <a:pt x="996152" y="353059"/>
                </a:lnTo>
                <a:cubicBezTo>
                  <a:pt x="996304" y="353059"/>
                  <a:pt x="996456" y="352982"/>
                  <a:pt x="996609" y="352830"/>
                </a:cubicBezTo>
                <a:cubicBezTo>
                  <a:pt x="996609" y="352678"/>
                  <a:pt x="996838" y="352373"/>
                  <a:pt x="997295" y="351916"/>
                </a:cubicBezTo>
                <a:cubicBezTo>
                  <a:pt x="996990" y="351763"/>
                  <a:pt x="996723" y="351687"/>
                  <a:pt x="996495" y="351687"/>
                </a:cubicBezTo>
                <a:cubicBezTo>
                  <a:pt x="996266" y="351687"/>
                  <a:pt x="995999" y="351611"/>
                  <a:pt x="995694" y="351458"/>
                </a:cubicBezTo>
                <a:close/>
                <a:moveTo>
                  <a:pt x="729909" y="351458"/>
                </a:moveTo>
                <a:cubicBezTo>
                  <a:pt x="729604" y="352068"/>
                  <a:pt x="729452" y="352525"/>
                  <a:pt x="729452" y="352830"/>
                </a:cubicBezTo>
                <a:lnTo>
                  <a:pt x="729909" y="352830"/>
                </a:lnTo>
                <a:cubicBezTo>
                  <a:pt x="730061" y="352678"/>
                  <a:pt x="730175" y="352525"/>
                  <a:pt x="730252" y="352373"/>
                </a:cubicBezTo>
                <a:cubicBezTo>
                  <a:pt x="730328" y="352220"/>
                  <a:pt x="730518" y="351992"/>
                  <a:pt x="730823" y="351687"/>
                </a:cubicBezTo>
                <a:cubicBezTo>
                  <a:pt x="730518" y="351535"/>
                  <a:pt x="730366" y="351458"/>
                  <a:pt x="730366" y="351458"/>
                </a:cubicBezTo>
                <a:close/>
                <a:moveTo>
                  <a:pt x="713221" y="351458"/>
                </a:moveTo>
                <a:cubicBezTo>
                  <a:pt x="713221" y="351611"/>
                  <a:pt x="713183" y="351725"/>
                  <a:pt x="713107" y="351801"/>
                </a:cubicBezTo>
                <a:cubicBezTo>
                  <a:pt x="713031" y="351877"/>
                  <a:pt x="712993" y="351992"/>
                  <a:pt x="712993" y="352144"/>
                </a:cubicBezTo>
                <a:lnTo>
                  <a:pt x="713221" y="352144"/>
                </a:lnTo>
                <a:cubicBezTo>
                  <a:pt x="713221" y="351992"/>
                  <a:pt x="713259" y="351877"/>
                  <a:pt x="713335" y="351801"/>
                </a:cubicBezTo>
                <a:cubicBezTo>
                  <a:pt x="713412" y="351725"/>
                  <a:pt x="713450" y="351611"/>
                  <a:pt x="713450" y="351458"/>
                </a:cubicBezTo>
                <a:close/>
                <a:moveTo>
                  <a:pt x="696762" y="351458"/>
                </a:moveTo>
                <a:lnTo>
                  <a:pt x="696762" y="352601"/>
                </a:lnTo>
                <a:lnTo>
                  <a:pt x="697219" y="352601"/>
                </a:lnTo>
                <a:cubicBezTo>
                  <a:pt x="697371" y="352297"/>
                  <a:pt x="697448" y="352106"/>
                  <a:pt x="697448" y="352030"/>
                </a:cubicBezTo>
                <a:cubicBezTo>
                  <a:pt x="697448" y="351954"/>
                  <a:pt x="697524" y="351763"/>
                  <a:pt x="697676" y="351458"/>
                </a:cubicBezTo>
                <a:close/>
                <a:moveTo>
                  <a:pt x="691504" y="351458"/>
                </a:moveTo>
                <a:cubicBezTo>
                  <a:pt x="691352" y="351458"/>
                  <a:pt x="691199" y="351496"/>
                  <a:pt x="691047" y="351573"/>
                </a:cubicBezTo>
                <a:cubicBezTo>
                  <a:pt x="690895" y="351649"/>
                  <a:pt x="690742" y="351687"/>
                  <a:pt x="690590" y="351687"/>
                </a:cubicBezTo>
                <a:cubicBezTo>
                  <a:pt x="690590" y="351839"/>
                  <a:pt x="690818" y="352144"/>
                  <a:pt x="691276" y="352601"/>
                </a:cubicBezTo>
                <a:cubicBezTo>
                  <a:pt x="691580" y="352449"/>
                  <a:pt x="691733" y="352373"/>
                  <a:pt x="691733" y="352373"/>
                </a:cubicBezTo>
                <a:cubicBezTo>
                  <a:pt x="691580" y="352068"/>
                  <a:pt x="691504" y="351763"/>
                  <a:pt x="691504" y="351458"/>
                </a:cubicBezTo>
                <a:close/>
                <a:moveTo>
                  <a:pt x="353786" y="351458"/>
                </a:moveTo>
                <a:lnTo>
                  <a:pt x="353786" y="351687"/>
                </a:lnTo>
                <a:lnTo>
                  <a:pt x="354700" y="351687"/>
                </a:lnTo>
                <a:lnTo>
                  <a:pt x="354700" y="351458"/>
                </a:lnTo>
                <a:close/>
                <a:moveTo>
                  <a:pt x="1916648" y="351230"/>
                </a:moveTo>
                <a:cubicBezTo>
                  <a:pt x="1915886" y="350925"/>
                  <a:pt x="1915352" y="351230"/>
                  <a:pt x="1915048" y="352144"/>
                </a:cubicBezTo>
                <a:cubicBezTo>
                  <a:pt x="1915352" y="352297"/>
                  <a:pt x="1915733" y="352601"/>
                  <a:pt x="1916190" y="353059"/>
                </a:cubicBezTo>
                <a:cubicBezTo>
                  <a:pt x="1916343" y="352601"/>
                  <a:pt x="1916457" y="352258"/>
                  <a:pt x="1916533" y="352030"/>
                </a:cubicBezTo>
                <a:cubicBezTo>
                  <a:pt x="1916609" y="351801"/>
                  <a:pt x="1916648" y="351535"/>
                  <a:pt x="1916648" y="351230"/>
                </a:cubicBezTo>
                <a:close/>
                <a:moveTo>
                  <a:pt x="1665416" y="351230"/>
                </a:moveTo>
                <a:cubicBezTo>
                  <a:pt x="1665264" y="351382"/>
                  <a:pt x="1665188" y="351458"/>
                  <a:pt x="1665188" y="351458"/>
                </a:cubicBezTo>
                <a:lnTo>
                  <a:pt x="1665416" y="351458"/>
                </a:lnTo>
                <a:close/>
                <a:moveTo>
                  <a:pt x="1610552" y="351230"/>
                </a:moveTo>
                <a:cubicBezTo>
                  <a:pt x="1610552" y="352449"/>
                  <a:pt x="1610629" y="353363"/>
                  <a:pt x="1610781" y="353973"/>
                </a:cubicBezTo>
                <a:cubicBezTo>
                  <a:pt x="1610933" y="354125"/>
                  <a:pt x="1611543" y="354430"/>
                  <a:pt x="1612610" y="354887"/>
                </a:cubicBezTo>
                <a:cubicBezTo>
                  <a:pt x="1612610" y="355497"/>
                  <a:pt x="1612686" y="355878"/>
                  <a:pt x="1612838" y="356030"/>
                </a:cubicBezTo>
                <a:cubicBezTo>
                  <a:pt x="1613143" y="356030"/>
                  <a:pt x="1613448" y="355954"/>
                  <a:pt x="1613753" y="355802"/>
                </a:cubicBezTo>
                <a:cubicBezTo>
                  <a:pt x="1613296" y="355649"/>
                  <a:pt x="1613067" y="355268"/>
                  <a:pt x="1613067" y="354659"/>
                </a:cubicBezTo>
                <a:cubicBezTo>
                  <a:pt x="1613067" y="354811"/>
                  <a:pt x="1612915" y="354887"/>
                  <a:pt x="1612610" y="354887"/>
                </a:cubicBezTo>
                <a:cubicBezTo>
                  <a:pt x="1612305" y="354125"/>
                  <a:pt x="1612114" y="353668"/>
                  <a:pt x="1612038" y="353516"/>
                </a:cubicBezTo>
                <a:cubicBezTo>
                  <a:pt x="1611962" y="353363"/>
                  <a:pt x="1611924" y="353135"/>
                  <a:pt x="1611924" y="352830"/>
                </a:cubicBezTo>
                <a:cubicBezTo>
                  <a:pt x="1611924" y="352373"/>
                  <a:pt x="1611886" y="351954"/>
                  <a:pt x="1611810" y="351573"/>
                </a:cubicBezTo>
                <a:cubicBezTo>
                  <a:pt x="1611733" y="351192"/>
                  <a:pt x="1611314" y="351077"/>
                  <a:pt x="1610552" y="351230"/>
                </a:cubicBezTo>
                <a:close/>
                <a:moveTo>
                  <a:pt x="1447941" y="351230"/>
                </a:moveTo>
                <a:lnTo>
                  <a:pt x="1447941" y="351458"/>
                </a:lnTo>
                <a:lnTo>
                  <a:pt x="1448399" y="351458"/>
                </a:lnTo>
                <a:lnTo>
                  <a:pt x="1448399" y="351230"/>
                </a:lnTo>
                <a:close/>
                <a:moveTo>
                  <a:pt x="1354673" y="351230"/>
                </a:moveTo>
                <a:cubicBezTo>
                  <a:pt x="1353911" y="350925"/>
                  <a:pt x="1353377" y="351230"/>
                  <a:pt x="1353073" y="352144"/>
                </a:cubicBezTo>
                <a:cubicBezTo>
                  <a:pt x="1353377" y="352297"/>
                  <a:pt x="1353758" y="352601"/>
                  <a:pt x="1354215" y="353059"/>
                </a:cubicBezTo>
                <a:cubicBezTo>
                  <a:pt x="1354368" y="352601"/>
                  <a:pt x="1354482" y="352258"/>
                  <a:pt x="1354558" y="352030"/>
                </a:cubicBezTo>
                <a:cubicBezTo>
                  <a:pt x="1354635" y="351801"/>
                  <a:pt x="1354673" y="351535"/>
                  <a:pt x="1354673" y="351230"/>
                </a:cubicBezTo>
                <a:close/>
                <a:moveTo>
                  <a:pt x="1106565" y="351230"/>
                </a:moveTo>
                <a:cubicBezTo>
                  <a:pt x="1106261" y="351535"/>
                  <a:pt x="1105803" y="351763"/>
                  <a:pt x="1105194" y="351916"/>
                </a:cubicBezTo>
                <a:cubicBezTo>
                  <a:pt x="1105499" y="352220"/>
                  <a:pt x="1105727" y="352373"/>
                  <a:pt x="1105880" y="352373"/>
                </a:cubicBezTo>
                <a:cubicBezTo>
                  <a:pt x="1106032" y="352373"/>
                  <a:pt x="1106261" y="352525"/>
                  <a:pt x="1106565" y="352830"/>
                </a:cubicBezTo>
                <a:close/>
                <a:moveTo>
                  <a:pt x="1059474" y="351230"/>
                </a:moveTo>
                <a:lnTo>
                  <a:pt x="1059017" y="351687"/>
                </a:lnTo>
                <a:cubicBezTo>
                  <a:pt x="1059321" y="352297"/>
                  <a:pt x="1059474" y="352754"/>
                  <a:pt x="1059474" y="353059"/>
                </a:cubicBezTo>
                <a:cubicBezTo>
                  <a:pt x="1059169" y="353363"/>
                  <a:pt x="1058978" y="353592"/>
                  <a:pt x="1058902" y="353744"/>
                </a:cubicBezTo>
                <a:cubicBezTo>
                  <a:pt x="1058826" y="353897"/>
                  <a:pt x="1058636" y="354049"/>
                  <a:pt x="1058331" y="354202"/>
                </a:cubicBezTo>
                <a:cubicBezTo>
                  <a:pt x="1057721" y="354202"/>
                  <a:pt x="1057112" y="354125"/>
                  <a:pt x="1056502" y="353973"/>
                </a:cubicBezTo>
                <a:cubicBezTo>
                  <a:pt x="1056807" y="354278"/>
                  <a:pt x="1057035" y="354544"/>
                  <a:pt x="1057188" y="354773"/>
                </a:cubicBezTo>
                <a:cubicBezTo>
                  <a:pt x="1057340" y="355002"/>
                  <a:pt x="1057569" y="355268"/>
                  <a:pt x="1057874" y="355573"/>
                </a:cubicBezTo>
                <a:cubicBezTo>
                  <a:pt x="1058178" y="354659"/>
                  <a:pt x="1058331" y="354202"/>
                  <a:pt x="1058331" y="354202"/>
                </a:cubicBezTo>
                <a:cubicBezTo>
                  <a:pt x="1058636" y="354506"/>
                  <a:pt x="1058826" y="354773"/>
                  <a:pt x="1058902" y="355002"/>
                </a:cubicBezTo>
                <a:cubicBezTo>
                  <a:pt x="1058978" y="355230"/>
                  <a:pt x="1059169" y="355497"/>
                  <a:pt x="1059474" y="355802"/>
                </a:cubicBezTo>
                <a:cubicBezTo>
                  <a:pt x="1059779" y="355345"/>
                  <a:pt x="1059931" y="354811"/>
                  <a:pt x="1059931" y="354202"/>
                </a:cubicBezTo>
                <a:lnTo>
                  <a:pt x="1060846" y="352373"/>
                </a:lnTo>
                <a:cubicBezTo>
                  <a:pt x="1060541" y="352068"/>
                  <a:pt x="1060312" y="351877"/>
                  <a:pt x="1060160" y="351801"/>
                </a:cubicBezTo>
                <a:cubicBezTo>
                  <a:pt x="1060007" y="351725"/>
                  <a:pt x="1059779" y="351535"/>
                  <a:pt x="1059474" y="351230"/>
                </a:cubicBezTo>
                <a:close/>
                <a:moveTo>
                  <a:pt x="1052616" y="351230"/>
                </a:moveTo>
                <a:lnTo>
                  <a:pt x="1052616" y="351458"/>
                </a:lnTo>
                <a:lnTo>
                  <a:pt x="1053530" y="351458"/>
                </a:lnTo>
                <a:lnTo>
                  <a:pt x="1053530" y="351230"/>
                </a:lnTo>
                <a:close/>
                <a:moveTo>
                  <a:pt x="421223" y="351230"/>
                </a:moveTo>
                <a:cubicBezTo>
                  <a:pt x="420461" y="350925"/>
                  <a:pt x="419927" y="351230"/>
                  <a:pt x="419622" y="352144"/>
                </a:cubicBezTo>
                <a:cubicBezTo>
                  <a:pt x="419927" y="352297"/>
                  <a:pt x="420308" y="352601"/>
                  <a:pt x="420766" y="353059"/>
                </a:cubicBezTo>
                <a:cubicBezTo>
                  <a:pt x="420918" y="352601"/>
                  <a:pt x="421032" y="352258"/>
                  <a:pt x="421109" y="352030"/>
                </a:cubicBezTo>
                <a:cubicBezTo>
                  <a:pt x="421185" y="351801"/>
                  <a:pt x="421223" y="351535"/>
                  <a:pt x="421223" y="351230"/>
                </a:cubicBezTo>
                <a:close/>
                <a:moveTo>
                  <a:pt x="287568" y="351230"/>
                </a:moveTo>
                <a:lnTo>
                  <a:pt x="287339" y="351458"/>
                </a:lnTo>
                <a:lnTo>
                  <a:pt x="287568" y="351458"/>
                </a:lnTo>
                <a:close/>
                <a:moveTo>
                  <a:pt x="138673" y="351230"/>
                </a:moveTo>
                <a:cubicBezTo>
                  <a:pt x="138521" y="351382"/>
                  <a:pt x="138445" y="351496"/>
                  <a:pt x="138445" y="351573"/>
                </a:cubicBezTo>
                <a:cubicBezTo>
                  <a:pt x="138445" y="351649"/>
                  <a:pt x="138292" y="351839"/>
                  <a:pt x="137987" y="352144"/>
                </a:cubicBezTo>
                <a:lnTo>
                  <a:pt x="138955" y="352305"/>
                </a:lnTo>
                <a:lnTo>
                  <a:pt x="139816" y="351230"/>
                </a:lnTo>
                <a:close/>
                <a:moveTo>
                  <a:pt x="93791" y="351230"/>
                </a:moveTo>
                <a:cubicBezTo>
                  <a:pt x="93639" y="351382"/>
                  <a:pt x="93563" y="351458"/>
                  <a:pt x="93563" y="351458"/>
                </a:cubicBezTo>
                <a:lnTo>
                  <a:pt x="93791" y="351458"/>
                </a:lnTo>
                <a:close/>
                <a:moveTo>
                  <a:pt x="38927" y="351230"/>
                </a:moveTo>
                <a:cubicBezTo>
                  <a:pt x="38927" y="352449"/>
                  <a:pt x="39004" y="353363"/>
                  <a:pt x="39156" y="353973"/>
                </a:cubicBezTo>
                <a:cubicBezTo>
                  <a:pt x="39308" y="354125"/>
                  <a:pt x="39918" y="354430"/>
                  <a:pt x="40985" y="354887"/>
                </a:cubicBezTo>
                <a:cubicBezTo>
                  <a:pt x="40985" y="355497"/>
                  <a:pt x="41061" y="355878"/>
                  <a:pt x="41213" y="356030"/>
                </a:cubicBezTo>
                <a:cubicBezTo>
                  <a:pt x="41518" y="356030"/>
                  <a:pt x="41823" y="355954"/>
                  <a:pt x="42128" y="355802"/>
                </a:cubicBezTo>
                <a:cubicBezTo>
                  <a:pt x="41671" y="355649"/>
                  <a:pt x="41442" y="355268"/>
                  <a:pt x="41442" y="354659"/>
                </a:cubicBezTo>
                <a:cubicBezTo>
                  <a:pt x="41442" y="354811"/>
                  <a:pt x="41289" y="354887"/>
                  <a:pt x="40985" y="354887"/>
                </a:cubicBezTo>
                <a:cubicBezTo>
                  <a:pt x="40680" y="354125"/>
                  <a:pt x="40489" y="353668"/>
                  <a:pt x="40413" y="353516"/>
                </a:cubicBezTo>
                <a:cubicBezTo>
                  <a:pt x="40337" y="353363"/>
                  <a:pt x="40299" y="353135"/>
                  <a:pt x="40299" y="352830"/>
                </a:cubicBezTo>
                <a:cubicBezTo>
                  <a:pt x="40299" y="352373"/>
                  <a:pt x="40261" y="351954"/>
                  <a:pt x="40185" y="351573"/>
                </a:cubicBezTo>
                <a:cubicBezTo>
                  <a:pt x="40108" y="351192"/>
                  <a:pt x="39689" y="351077"/>
                  <a:pt x="38927" y="351230"/>
                </a:cubicBezTo>
                <a:close/>
                <a:moveTo>
                  <a:pt x="1607581" y="351001"/>
                </a:moveTo>
                <a:cubicBezTo>
                  <a:pt x="1607581" y="351306"/>
                  <a:pt x="1607542" y="351611"/>
                  <a:pt x="1607466" y="351916"/>
                </a:cubicBezTo>
                <a:cubicBezTo>
                  <a:pt x="1607390" y="352220"/>
                  <a:pt x="1607352" y="352525"/>
                  <a:pt x="1607352" y="352830"/>
                </a:cubicBezTo>
                <a:lnTo>
                  <a:pt x="1608723" y="354202"/>
                </a:lnTo>
                <a:cubicBezTo>
                  <a:pt x="1608114" y="354354"/>
                  <a:pt x="1607504" y="354430"/>
                  <a:pt x="1606895" y="354430"/>
                </a:cubicBezTo>
                <a:cubicBezTo>
                  <a:pt x="1606895" y="355192"/>
                  <a:pt x="1606895" y="355916"/>
                  <a:pt x="1606895" y="356602"/>
                </a:cubicBezTo>
                <a:cubicBezTo>
                  <a:pt x="1606895" y="357288"/>
                  <a:pt x="1606742" y="358012"/>
                  <a:pt x="1606438" y="358774"/>
                </a:cubicBezTo>
                <a:lnTo>
                  <a:pt x="1607405" y="358774"/>
                </a:lnTo>
                <a:lnTo>
                  <a:pt x="1607695" y="357516"/>
                </a:lnTo>
                <a:cubicBezTo>
                  <a:pt x="1607771" y="357135"/>
                  <a:pt x="1607809" y="356792"/>
                  <a:pt x="1607809" y="356488"/>
                </a:cubicBezTo>
                <a:cubicBezTo>
                  <a:pt x="1608114" y="355726"/>
                  <a:pt x="1608533" y="354964"/>
                  <a:pt x="1609066" y="354202"/>
                </a:cubicBezTo>
                <a:cubicBezTo>
                  <a:pt x="1609600" y="353440"/>
                  <a:pt x="1609714" y="352601"/>
                  <a:pt x="1609409" y="351687"/>
                </a:cubicBezTo>
                <a:cubicBezTo>
                  <a:pt x="1608800" y="351382"/>
                  <a:pt x="1608190" y="351154"/>
                  <a:pt x="1607581" y="351001"/>
                </a:cubicBezTo>
                <a:close/>
                <a:moveTo>
                  <a:pt x="1603694" y="351001"/>
                </a:moveTo>
                <a:cubicBezTo>
                  <a:pt x="1603999" y="351611"/>
                  <a:pt x="1604304" y="352068"/>
                  <a:pt x="1604609" y="352373"/>
                </a:cubicBezTo>
                <a:cubicBezTo>
                  <a:pt x="1604914" y="352678"/>
                  <a:pt x="1605218" y="353059"/>
                  <a:pt x="1605523" y="353516"/>
                </a:cubicBezTo>
                <a:cubicBezTo>
                  <a:pt x="1605523" y="352601"/>
                  <a:pt x="1605599" y="351992"/>
                  <a:pt x="1605752" y="351687"/>
                </a:cubicBezTo>
                <a:cubicBezTo>
                  <a:pt x="1605904" y="351687"/>
                  <a:pt x="1605980" y="351687"/>
                  <a:pt x="1605980" y="351687"/>
                </a:cubicBezTo>
                <a:cubicBezTo>
                  <a:pt x="1606133" y="351535"/>
                  <a:pt x="1606171" y="351458"/>
                  <a:pt x="1606095" y="351458"/>
                </a:cubicBezTo>
                <a:cubicBezTo>
                  <a:pt x="1606018" y="351458"/>
                  <a:pt x="1605904" y="351535"/>
                  <a:pt x="1605752" y="351687"/>
                </a:cubicBezTo>
                <a:cubicBezTo>
                  <a:pt x="1605447" y="351535"/>
                  <a:pt x="1605142" y="351458"/>
                  <a:pt x="1604837" y="351458"/>
                </a:cubicBezTo>
                <a:cubicBezTo>
                  <a:pt x="1604532" y="351458"/>
                  <a:pt x="1604152" y="351306"/>
                  <a:pt x="1603694" y="351001"/>
                </a:cubicBezTo>
                <a:close/>
                <a:moveTo>
                  <a:pt x="298769" y="351001"/>
                </a:moveTo>
                <a:cubicBezTo>
                  <a:pt x="298160" y="351458"/>
                  <a:pt x="297550" y="351763"/>
                  <a:pt x="296940" y="351916"/>
                </a:cubicBezTo>
                <a:cubicBezTo>
                  <a:pt x="297245" y="352068"/>
                  <a:pt x="297626" y="352373"/>
                  <a:pt x="298083" y="352830"/>
                </a:cubicBezTo>
                <a:cubicBezTo>
                  <a:pt x="298236" y="352525"/>
                  <a:pt x="298312" y="352258"/>
                  <a:pt x="298312" y="352030"/>
                </a:cubicBezTo>
                <a:cubicBezTo>
                  <a:pt x="298312" y="351801"/>
                  <a:pt x="298465" y="351458"/>
                  <a:pt x="298769" y="351001"/>
                </a:cubicBezTo>
                <a:close/>
                <a:moveTo>
                  <a:pt x="35956" y="351001"/>
                </a:moveTo>
                <a:cubicBezTo>
                  <a:pt x="35956" y="351306"/>
                  <a:pt x="35917" y="351611"/>
                  <a:pt x="35841" y="351916"/>
                </a:cubicBezTo>
                <a:cubicBezTo>
                  <a:pt x="35765" y="352220"/>
                  <a:pt x="35727" y="352525"/>
                  <a:pt x="35727" y="352830"/>
                </a:cubicBezTo>
                <a:lnTo>
                  <a:pt x="37099" y="354202"/>
                </a:lnTo>
                <a:cubicBezTo>
                  <a:pt x="36489" y="354354"/>
                  <a:pt x="35879" y="354430"/>
                  <a:pt x="35270" y="354430"/>
                </a:cubicBezTo>
                <a:cubicBezTo>
                  <a:pt x="35270" y="355192"/>
                  <a:pt x="35270" y="355916"/>
                  <a:pt x="35270" y="356602"/>
                </a:cubicBezTo>
                <a:cubicBezTo>
                  <a:pt x="35270" y="357288"/>
                  <a:pt x="35117" y="358012"/>
                  <a:pt x="34812" y="358774"/>
                </a:cubicBezTo>
                <a:lnTo>
                  <a:pt x="35780" y="358774"/>
                </a:lnTo>
                <a:lnTo>
                  <a:pt x="36070" y="357516"/>
                </a:lnTo>
                <a:cubicBezTo>
                  <a:pt x="36146" y="357135"/>
                  <a:pt x="36184" y="356792"/>
                  <a:pt x="36184" y="356488"/>
                </a:cubicBezTo>
                <a:cubicBezTo>
                  <a:pt x="36489" y="355726"/>
                  <a:pt x="36908" y="354964"/>
                  <a:pt x="37441" y="354202"/>
                </a:cubicBezTo>
                <a:cubicBezTo>
                  <a:pt x="37975" y="353440"/>
                  <a:pt x="38089" y="352601"/>
                  <a:pt x="37784" y="351687"/>
                </a:cubicBezTo>
                <a:cubicBezTo>
                  <a:pt x="37175" y="351382"/>
                  <a:pt x="36565" y="351154"/>
                  <a:pt x="35956" y="351001"/>
                </a:cubicBezTo>
                <a:close/>
                <a:moveTo>
                  <a:pt x="32069" y="351001"/>
                </a:moveTo>
                <a:cubicBezTo>
                  <a:pt x="32374" y="351611"/>
                  <a:pt x="32679" y="352068"/>
                  <a:pt x="32984" y="352373"/>
                </a:cubicBezTo>
                <a:cubicBezTo>
                  <a:pt x="33289" y="352678"/>
                  <a:pt x="33593" y="353059"/>
                  <a:pt x="33898" y="353516"/>
                </a:cubicBezTo>
                <a:cubicBezTo>
                  <a:pt x="33898" y="352601"/>
                  <a:pt x="33974" y="351992"/>
                  <a:pt x="34127" y="351687"/>
                </a:cubicBezTo>
                <a:cubicBezTo>
                  <a:pt x="34279" y="351687"/>
                  <a:pt x="34355" y="351687"/>
                  <a:pt x="34355" y="351687"/>
                </a:cubicBezTo>
                <a:cubicBezTo>
                  <a:pt x="34508" y="351535"/>
                  <a:pt x="34546" y="351458"/>
                  <a:pt x="34470" y="351458"/>
                </a:cubicBezTo>
                <a:cubicBezTo>
                  <a:pt x="34393" y="351458"/>
                  <a:pt x="34279" y="351535"/>
                  <a:pt x="34127" y="351687"/>
                </a:cubicBezTo>
                <a:cubicBezTo>
                  <a:pt x="33822" y="351535"/>
                  <a:pt x="33517" y="351458"/>
                  <a:pt x="33212" y="351458"/>
                </a:cubicBezTo>
                <a:cubicBezTo>
                  <a:pt x="32907" y="351458"/>
                  <a:pt x="32526" y="351306"/>
                  <a:pt x="32069" y="351001"/>
                </a:cubicBezTo>
                <a:close/>
                <a:moveTo>
                  <a:pt x="1880529" y="350773"/>
                </a:moveTo>
                <a:cubicBezTo>
                  <a:pt x="1880376" y="350773"/>
                  <a:pt x="1880224" y="350849"/>
                  <a:pt x="1880072" y="351001"/>
                </a:cubicBezTo>
                <a:cubicBezTo>
                  <a:pt x="1880224" y="351001"/>
                  <a:pt x="1880453" y="351154"/>
                  <a:pt x="1880757" y="351458"/>
                </a:cubicBezTo>
                <a:cubicBezTo>
                  <a:pt x="1880757" y="351306"/>
                  <a:pt x="1880834" y="351230"/>
                  <a:pt x="1880986" y="351230"/>
                </a:cubicBezTo>
                <a:close/>
                <a:moveTo>
                  <a:pt x="1653529" y="350773"/>
                </a:moveTo>
                <a:lnTo>
                  <a:pt x="1653529" y="351230"/>
                </a:lnTo>
                <a:lnTo>
                  <a:pt x="1653758" y="351230"/>
                </a:lnTo>
                <a:lnTo>
                  <a:pt x="1653758" y="350773"/>
                </a:lnTo>
                <a:close/>
                <a:moveTo>
                  <a:pt x="1562546" y="350773"/>
                </a:moveTo>
                <a:cubicBezTo>
                  <a:pt x="1562546" y="350773"/>
                  <a:pt x="1562241" y="350925"/>
                  <a:pt x="1561632" y="351230"/>
                </a:cubicBezTo>
                <a:cubicBezTo>
                  <a:pt x="1561784" y="351382"/>
                  <a:pt x="1561899" y="351458"/>
                  <a:pt x="1561975" y="351458"/>
                </a:cubicBezTo>
                <a:cubicBezTo>
                  <a:pt x="1562051" y="351458"/>
                  <a:pt x="1562165" y="351535"/>
                  <a:pt x="1562318" y="351687"/>
                </a:cubicBezTo>
                <a:cubicBezTo>
                  <a:pt x="1562318" y="351535"/>
                  <a:pt x="1562470" y="351306"/>
                  <a:pt x="1562775" y="351001"/>
                </a:cubicBezTo>
                <a:close/>
                <a:moveTo>
                  <a:pt x="1552945" y="350773"/>
                </a:moveTo>
                <a:cubicBezTo>
                  <a:pt x="1552031" y="350773"/>
                  <a:pt x="1551345" y="351230"/>
                  <a:pt x="1550888" y="352144"/>
                </a:cubicBezTo>
                <a:cubicBezTo>
                  <a:pt x="1551650" y="352449"/>
                  <a:pt x="1552107" y="352449"/>
                  <a:pt x="1552259" y="352144"/>
                </a:cubicBezTo>
                <a:cubicBezTo>
                  <a:pt x="1552412" y="351839"/>
                  <a:pt x="1552640" y="351382"/>
                  <a:pt x="1552945" y="350773"/>
                </a:cubicBezTo>
                <a:close/>
                <a:moveTo>
                  <a:pt x="1510426" y="350773"/>
                </a:moveTo>
                <a:cubicBezTo>
                  <a:pt x="1510273" y="350925"/>
                  <a:pt x="1510197" y="351001"/>
                  <a:pt x="1510197" y="351001"/>
                </a:cubicBezTo>
                <a:lnTo>
                  <a:pt x="1510654" y="351001"/>
                </a:lnTo>
                <a:lnTo>
                  <a:pt x="1510654" y="350773"/>
                </a:lnTo>
                <a:close/>
                <a:moveTo>
                  <a:pt x="1498081" y="350773"/>
                </a:moveTo>
                <a:lnTo>
                  <a:pt x="1498081" y="351458"/>
                </a:lnTo>
                <a:lnTo>
                  <a:pt x="1498310" y="351230"/>
                </a:lnTo>
                <a:cubicBezTo>
                  <a:pt x="1498310" y="351077"/>
                  <a:pt x="1498233" y="350925"/>
                  <a:pt x="1498081" y="350773"/>
                </a:cubicBezTo>
                <a:close/>
                <a:moveTo>
                  <a:pt x="1318554" y="350773"/>
                </a:moveTo>
                <a:cubicBezTo>
                  <a:pt x="1318402" y="350773"/>
                  <a:pt x="1318249" y="350849"/>
                  <a:pt x="1318097" y="351001"/>
                </a:cubicBezTo>
                <a:cubicBezTo>
                  <a:pt x="1318249" y="351001"/>
                  <a:pt x="1318478" y="351154"/>
                  <a:pt x="1318782" y="351458"/>
                </a:cubicBezTo>
                <a:cubicBezTo>
                  <a:pt x="1318782" y="351306"/>
                  <a:pt x="1318859" y="351230"/>
                  <a:pt x="1319011" y="351230"/>
                </a:cubicBezTo>
                <a:close/>
                <a:moveTo>
                  <a:pt x="1138341" y="350773"/>
                </a:moveTo>
                <a:cubicBezTo>
                  <a:pt x="1137731" y="351535"/>
                  <a:pt x="1137465" y="351992"/>
                  <a:pt x="1137541" y="352144"/>
                </a:cubicBezTo>
                <a:cubicBezTo>
                  <a:pt x="1137617" y="352297"/>
                  <a:pt x="1138036" y="352601"/>
                  <a:pt x="1138798" y="353059"/>
                </a:cubicBezTo>
                <a:cubicBezTo>
                  <a:pt x="1138646" y="352601"/>
                  <a:pt x="1138569" y="352182"/>
                  <a:pt x="1138569" y="351801"/>
                </a:cubicBezTo>
                <a:cubicBezTo>
                  <a:pt x="1138569" y="351420"/>
                  <a:pt x="1138493" y="351077"/>
                  <a:pt x="1138341" y="350773"/>
                </a:cubicBezTo>
                <a:close/>
                <a:moveTo>
                  <a:pt x="771971" y="350773"/>
                </a:moveTo>
                <a:cubicBezTo>
                  <a:pt x="771971" y="350773"/>
                  <a:pt x="771666" y="350925"/>
                  <a:pt x="771057" y="351230"/>
                </a:cubicBezTo>
                <a:cubicBezTo>
                  <a:pt x="771209" y="351382"/>
                  <a:pt x="771323" y="351458"/>
                  <a:pt x="771400" y="351458"/>
                </a:cubicBezTo>
                <a:cubicBezTo>
                  <a:pt x="771476" y="351458"/>
                  <a:pt x="771590" y="351535"/>
                  <a:pt x="771743" y="351687"/>
                </a:cubicBezTo>
                <a:cubicBezTo>
                  <a:pt x="771743" y="351535"/>
                  <a:pt x="771895" y="351306"/>
                  <a:pt x="772200" y="351001"/>
                </a:cubicBezTo>
                <a:close/>
                <a:moveTo>
                  <a:pt x="762370" y="350773"/>
                </a:moveTo>
                <a:cubicBezTo>
                  <a:pt x="761456" y="350773"/>
                  <a:pt x="760770" y="351230"/>
                  <a:pt x="760313" y="352144"/>
                </a:cubicBezTo>
                <a:cubicBezTo>
                  <a:pt x="761075" y="352449"/>
                  <a:pt x="761532" y="352449"/>
                  <a:pt x="761684" y="352144"/>
                </a:cubicBezTo>
                <a:cubicBezTo>
                  <a:pt x="761837" y="351839"/>
                  <a:pt x="762065" y="351382"/>
                  <a:pt x="762370" y="350773"/>
                </a:cubicBezTo>
                <a:close/>
                <a:moveTo>
                  <a:pt x="719851" y="350773"/>
                </a:moveTo>
                <a:cubicBezTo>
                  <a:pt x="719698" y="350925"/>
                  <a:pt x="719622" y="351001"/>
                  <a:pt x="719622" y="351001"/>
                </a:cubicBezTo>
                <a:lnTo>
                  <a:pt x="720079" y="351001"/>
                </a:lnTo>
                <a:lnTo>
                  <a:pt x="720079" y="350773"/>
                </a:lnTo>
                <a:close/>
                <a:moveTo>
                  <a:pt x="707506" y="350773"/>
                </a:moveTo>
                <a:lnTo>
                  <a:pt x="707506" y="351458"/>
                </a:lnTo>
                <a:lnTo>
                  <a:pt x="707735" y="351230"/>
                </a:lnTo>
                <a:cubicBezTo>
                  <a:pt x="707735" y="351077"/>
                  <a:pt x="707658" y="350925"/>
                  <a:pt x="707506" y="350773"/>
                </a:cubicBezTo>
                <a:close/>
                <a:moveTo>
                  <a:pt x="385104" y="350773"/>
                </a:moveTo>
                <a:cubicBezTo>
                  <a:pt x="384951" y="350773"/>
                  <a:pt x="384799" y="350849"/>
                  <a:pt x="384647" y="351001"/>
                </a:cubicBezTo>
                <a:cubicBezTo>
                  <a:pt x="384799" y="351001"/>
                  <a:pt x="385028" y="351154"/>
                  <a:pt x="385333" y="351458"/>
                </a:cubicBezTo>
                <a:cubicBezTo>
                  <a:pt x="385333" y="351306"/>
                  <a:pt x="385409" y="351230"/>
                  <a:pt x="385561" y="351230"/>
                </a:cubicBezTo>
                <a:close/>
                <a:moveTo>
                  <a:pt x="146674" y="350773"/>
                </a:moveTo>
                <a:lnTo>
                  <a:pt x="146674" y="351001"/>
                </a:lnTo>
                <a:lnTo>
                  <a:pt x="147131" y="351001"/>
                </a:lnTo>
                <a:cubicBezTo>
                  <a:pt x="147131" y="350849"/>
                  <a:pt x="146979" y="350773"/>
                  <a:pt x="146674" y="350773"/>
                </a:cubicBezTo>
                <a:close/>
                <a:moveTo>
                  <a:pt x="81904" y="350773"/>
                </a:moveTo>
                <a:lnTo>
                  <a:pt x="81904" y="351230"/>
                </a:lnTo>
                <a:lnTo>
                  <a:pt x="82133" y="351230"/>
                </a:lnTo>
                <a:lnTo>
                  <a:pt x="82133" y="350773"/>
                </a:lnTo>
                <a:close/>
                <a:moveTo>
                  <a:pt x="1667931" y="350544"/>
                </a:moveTo>
                <a:cubicBezTo>
                  <a:pt x="1667626" y="351458"/>
                  <a:pt x="1667474" y="351992"/>
                  <a:pt x="1667474" y="352144"/>
                </a:cubicBezTo>
                <a:cubicBezTo>
                  <a:pt x="1667474" y="352297"/>
                  <a:pt x="1667779" y="352449"/>
                  <a:pt x="1668388" y="352601"/>
                </a:cubicBezTo>
                <a:cubicBezTo>
                  <a:pt x="1668236" y="352297"/>
                  <a:pt x="1668160" y="351954"/>
                  <a:pt x="1668160" y="351573"/>
                </a:cubicBezTo>
                <a:cubicBezTo>
                  <a:pt x="1668160" y="351192"/>
                  <a:pt x="1668083" y="350849"/>
                  <a:pt x="1667931" y="350544"/>
                </a:cubicBezTo>
                <a:close/>
                <a:moveTo>
                  <a:pt x="1557289" y="350544"/>
                </a:moveTo>
                <a:cubicBezTo>
                  <a:pt x="1557136" y="351001"/>
                  <a:pt x="1557022" y="351344"/>
                  <a:pt x="1556946" y="351573"/>
                </a:cubicBezTo>
                <a:lnTo>
                  <a:pt x="1556866" y="352133"/>
                </a:lnTo>
                <a:lnTo>
                  <a:pt x="1558203" y="351687"/>
                </a:lnTo>
                <a:cubicBezTo>
                  <a:pt x="1558051" y="351992"/>
                  <a:pt x="1557974" y="352258"/>
                  <a:pt x="1557974" y="352487"/>
                </a:cubicBezTo>
                <a:cubicBezTo>
                  <a:pt x="1557974" y="352716"/>
                  <a:pt x="1557822" y="352982"/>
                  <a:pt x="1557517" y="353287"/>
                </a:cubicBezTo>
                <a:lnTo>
                  <a:pt x="1558403" y="353287"/>
                </a:lnTo>
                <a:lnTo>
                  <a:pt x="1558203" y="351687"/>
                </a:lnTo>
                <a:cubicBezTo>
                  <a:pt x="1557898" y="351382"/>
                  <a:pt x="1557593" y="351001"/>
                  <a:pt x="1557289" y="350544"/>
                </a:cubicBezTo>
                <a:close/>
                <a:moveTo>
                  <a:pt x="1439940" y="350544"/>
                </a:moveTo>
                <a:lnTo>
                  <a:pt x="1439483" y="351001"/>
                </a:lnTo>
                <a:lnTo>
                  <a:pt x="1439712" y="351001"/>
                </a:lnTo>
                <a:cubicBezTo>
                  <a:pt x="1439864" y="351001"/>
                  <a:pt x="1439940" y="350925"/>
                  <a:pt x="1439940" y="350773"/>
                </a:cubicBezTo>
                <a:close/>
                <a:moveTo>
                  <a:pt x="1114109" y="350544"/>
                </a:moveTo>
                <a:cubicBezTo>
                  <a:pt x="1113804" y="350696"/>
                  <a:pt x="1113652" y="350773"/>
                  <a:pt x="1113652" y="350773"/>
                </a:cubicBezTo>
                <a:cubicBezTo>
                  <a:pt x="1113804" y="350925"/>
                  <a:pt x="1113881" y="351039"/>
                  <a:pt x="1113881" y="351115"/>
                </a:cubicBezTo>
                <a:cubicBezTo>
                  <a:pt x="1113881" y="351192"/>
                  <a:pt x="1114033" y="351306"/>
                  <a:pt x="1114338" y="351458"/>
                </a:cubicBezTo>
                <a:cubicBezTo>
                  <a:pt x="1114490" y="351458"/>
                  <a:pt x="1114643" y="351382"/>
                  <a:pt x="1114795" y="351230"/>
                </a:cubicBezTo>
                <a:close/>
                <a:moveTo>
                  <a:pt x="1001867" y="350544"/>
                </a:moveTo>
                <a:cubicBezTo>
                  <a:pt x="1001714" y="350696"/>
                  <a:pt x="1001562" y="350773"/>
                  <a:pt x="1001409" y="350773"/>
                </a:cubicBezTo>
                <a:cubicBezTo>
                  <a:pt x="1001562" y="350773"/>
                  <a:pt x="1001638" y="350811"/>
                  <a:pt x="1001638" y="350887"/>
                </a:cubicBezTo>
                <a:cubicBezTo>
                  <a:pt x="1001638" y="350963"/>
                  <a:pt x="1001714" y="351001"/>
                  <a:pt x="1001867" y="351001"/>
                </a:cubicBezTo>
                <a:lnTo>
                  <a:pt x="1001867" y="350773"/>
                </a:lnTo>
                <a:close/>
                <a:moveTo>
                  <a:pt x="988608" y="350544"/>
                </a:moveTo>
                <a:cubicBezTo>
                  <a:pt x="988455" y="350849"/>
                  <a:pt x="988379" y="351077"/>
                  <a:pt x="988379" y="351230"/>
                </a:cubicBezTo>
                <a:cubicBezTo>
                  <a:pt x="988379" y="351382"/>
                  <a:pt x="988303" y="351611"/>
                  <a:pt x="988151" y="351916"/>
                </a:cubicBezTo>
                <a:lnTo>
                  <a:pt x="988837" y="351916"/>
                </a:lnTo>
                <a:cubicBezTo>
                  <a:pt x="988989" y="351611"/>
                  <a:pt x="989065" y="351154"/>
                  <a:pt x="989065" y="350544"/>
                </a:cubicBezTo>
                <a:close/>
                <a:moveTo>
                  <a:pt x="766714" y="350544"/>
                </a:moveTo>
                <a:cubicBezTo>
                  <a:pt x="766561" y="351001"/>
                  <a:pt x="766447" y="351344"/>
                  <a:pt x="766371" y="351573"/>
                </a:cubicBezTo>
                <a:lnTo>
                  <a:pt x="766291" y="352133"/>
                </a:lnTo>
                <a:lnTo>
                  <a:pt x="767628" y="351687"/>
                </a:lnTo>
                <a:cubicBezTo>
                  <a:pt x="767475" y="351992"/>
                  <a:pt x="767399" y="352258"/>
                  <a:pt x="767399" y="352487"/>
                </a:cubicBezTo>
                <a:cubicBezTo>
                  <a:pt x="767399" y="352716"/>
                  <a:pt x="767247" y="352982"/>
                  <a:pt x="766942" y="353287"/>
                </a:cubicBezTo>
                <a:lnTo>
                  <a:pt x="767828" y="353287"/>
                </a:lnTo>
                <a:lnTo>
                  <a:pt x="767628" y="351687"/>
                </a:lnTo>
                <a:cubicBezTo>
                  <a:pt x="767323" y="351382"/>
                  <a:pt x="767018" y="351001"/>
                  <a:pt x="766714" y="350544"/>
                </a:cubicBezTo>
                <a:close/>
                <a:moveTo>
                  <a:pt x="292140" y="350544"/>
                </a:moveTo>
                <a:cubicBezTo>
                  <a:pt x="291530" y="350544"/>
                  <a:pt x="291226" y="350696"/>
                  <a:pt x="291226" y="351001"/>
                </a:cubicBezTo>
                <a:cubicBezTo>
                  <a:pt x="291683" y="351458"/>
                  <a:pt x="291911" y="351839"/>
                  <a:pt x="291911" y="352144"/>
                </a:cubicBezTo>
                <a:cubicBezTo>
                  <a:pt x="291911" y="351992"/>
                  <a:pt x="292064" y="351916"/>
                  <a:pt x="292368" y="351916"/>
                </a:cubicBezTo>
                <a:cubicBezTo>
                  <a:pt x="292368" y="351611"/>
                  <a:pt x="292330" y="351382"/>
                  <a:pt x="292254" y="351230"/>
                </a:cubicBezTo>
                <a:cubicBezTo>
                  <a:pt x="292178" y="351077"/>
                  <a:pt x="292140" y="350849"/>
                  <a:pt x="292140" y="350544"/>
                </a:cubicBezTo>
                <a:close/>
                <a:moveTo>
                  <a:pt x="96306" y="350544"/>
                </a:moveTo>
                <a:cubicBezTo>
                  <a:pt x="96001" y="351458"/>
                  <a:pt x="95849" y="351992"/>
                  <a:pt x="95849" y="352144"/>
                </a:cubicBezTo>
                <a:cubicBezTo>
                  <a:pt x="95849" y="352297"/>
                  <a:pt x="96154" y="352449"/>
                  <a:pt x="96763" y="352601"/>
                </a:cubicBezTo>
                <a:cubicBezTo>
                  <a:pt x="96611" y="352297"/>
                  <a:pt x="96534" y="351954"/>
                  <a:pt x="96534" y="351573"/>
                </a:cubicBezTo>
                <a:cubicBezTo>
                  <a:pt x="96534" y="351192"/>
                  <a:pt x="96458" y="350849"/>
                  <a:pt x="96306" y="350544"/>
                </a:cubicBezTo>
                <a:close/>
                <a:moveTo>
                  <a:pt x="1907047" y="350315"/>
                </a:moveTo>
                <a:cubicBezTo>
                  <a:pt x="1907199" y="350468"/>
                  <a:pt x="1907275" y="350544"/>
                  <a:pt x="1907275" y="350544"/>
                </a:cubicBezTo>
                <a:lnTo>
                  <a:pt x="1907732" y="350544"/>
                </a:lnTo>
                <a:cubicBezTo>
                  <a:pt x="1907885" y="350544"/>
                  <a:pt x="1907961" y="350468"/>
                  <a:pt x="1907961" y="350315"/>
                </a:cubicBezTo>
                <a:close/>
                <a:moveTo>
                  <a:pt x="1878243" y="350315"/>
                </a:moveTo>
                <a:cubicBezTo>
                  <a:pt x="1878090" y="350468"/>
                  <a:pt x="1877862" y="350620"/>
                  <a:pt x="1877557" y="350773"/>
                </a:cubicBezTo>
                <a:cubicBezTo>
                  <a:pt x="1877710" y="350925"/>
                  <a:pt x="1877786" y="351001"/>
                  <a:pt x="1877786" y="351001"/>
                </a:cubicBezTo>
                <a:cubicBezTo>
                  <a:pt x="1877938" y="350849"/>
                  <a:pt x="1878167" y="350696"/>
                  <a:pt x="1878472" y="350544"/>
                </a:cubicBezTo>
                <a:cubicBezTo>
                  <a:pt x="1878319" y="350392"/>
                  <a:pt x="1878243" y="350315"/>
                  <a:pt x="1878243" y="350315"/>
                </a:cubicBezTo>
                <a:close/>
                <a:moveTo>
                  <a:pt x="1847611" y="350315"/>
                </a:moveTo>
                <a:cubicBezTo>
                  <a:pt x="1847153" y="350620"/>
                  <a:pt x="1846772" y="350925"/>
                  <a:pt x="1846468" y="351230"/>
                </a:cubicBezTo>
                <a:cubicBezTo>
                  <a:pt x="1846163" y="351535"/>
                  <a:pt x="1845706" y="351839"/>
                  <a:pt x="1845096" y="352144"/>
                </a:cubicBezTo>
                <a:cubicBezTo>
                  <a:pt x="1846010" y="352449"/>
                  <a:pt x="1846582" y="352411"/>
                  <a:pt x="1846810" y="352030"/>
                </a:cubicBezTo>
                <a:cubicBezTo>
                  <a:pt x="1847039" y="351649"/>
                  <a:pt x="1847306" y="351077"/>
                  <a:pt x="1847611" y="350315"/>
                </a:cubicBezTo>
                <a:close/>
                <a:moveTo>
                  <a:pt x="1786879" y="350315"/>
                </a:moveTo>
                <a:cubicBezTo>
                  <a:pt x="1786574" y="350315"/>
                  <a:pt x="1786346" y="350392"/>
                  <a:pt x="1786193" y="350544"/>
                </a:cubicBezTo>
                <a:cubicBezTo>
                  <a:pt x="1786193" y="350849"/>
                  <a:pt x="1786269" y="351077"/>
                  <a:pt x="1786422" y="351230"/>
                </a:cubicBezTo>
                <a:cubicBezTo>
                  <a:pt x="1786574" y="351077"/>
                  <a:pt x="1786727" y="351001"/>
                  <a:pt x="1786879" y="351001"/>
                </a:cubicBezTo>
                <a:cubicBezTo>
                  <a:pt x="1786879" y="351001"/>
                  <a:pt x="1786879" y="350773"/>
                  <a:pt x="1786879" y="350315"/>
                </a:cubicBezTo>
                <a:close/>
                <a:moveTo>
                  <a:pt x="1777735" y="350315"/>
                </a:moveTo>
                <a:cubicBezTo>
                  <a:pt x="1777430" y="350620"/>
                  <a:pt x="1777278" y="350849"/>
                  <a:pt x="1777278" y="351001"/>
                </a:cubicBezTo>
                <a:lnTo>
                  <a:pt x="1778650" y="351001"/>
                </a:lnTo>
                <a:cubicBezTo>
                  <a:pt x="1778497" y="350849"/>
                  <a:pt x="1778192" y="350620"/>
                  <a:pt x="1777735" y="350315"/>
                </a:cubicBezTo>
                <a:close/>
                <a:moveTo>
                  <a:pt x="1665873" y="350315"/>
                </a:moveTo>
                <a:cubicBezTo>
                  <a:pt x="1666026" y="350315"/>
                  <a:pt x="1666102" y="350392"/>
                  <a:pt x="1666102" y="350544"/>
                </a:cubicBezTo>
                <a:cubicBezTo>
                  <a:pt x="1666102" y="350392"/>
                  <a:pt x="1666178" y="350315"/>
                  <a:pt x="1666331" y="350315"/>
                </a:cubicBezTo>
                <a:close/>
                <a:moveTo>
                  <a:pt x="1491909" y="350315"/>
                </a:moveTo>
                <a:cubicBezTo>
                  <a:pt x="1490842" y="350620"/>
                  <a:pt x="1490232" y="350925"/>
                  <a:pt x="1490080" y="351230"/>
                </a:cubicBezTo>
                <a:cubicBezTo>
                  <a:pt x="1489928" y="351535"/>
                  <a:pt x="1490004" y="351916"/>
                  <a:pt x="1490309" y="352373"/>
                </a:cubicBezTo>
                <a:cubicBezTo>
                  <a:pt x="1490614" y="352068"/>
                  <a:pt x="1490842" y="351763"/>
                  <a:pt x="1490994" y="351458"/>
                </a:cubicBezTo>
                <a:cubicBezTo>
                  <a:pt x="1491147" y="351154"/>
                  <a:pt x="1491452" y="350773"/>
                  <a:pt x="1491909" y="350315"/>
                </a:cubicBezTo>
                <a:close/>
                <a:moveTo>
                  <a:pt x="1345072" y="350315"/>
                </a:moveTo>
                <a:cubicBezTo>
                  <a:pt x="1345224" y="350468"/>
                  <a:pt x="1345300" y="350544"/>
                  <a:pt x="1345300" y="350544"/>
                </a:cubicBezTo>
                <a:lnTo>
                  <a:pt x="1345757" y="350544"/>
                </a:lnTo>
                <a:cubicBezTo>
                  <a:pt x="1345910" y="350544"/>
                  <a:pt x="1345986" y="350468"/>
                  <a:pt x="1345986" y="350315"/>
                </a:cubicBezTo>
                <a:close/>
                <a:moveTo>
                  <a:pt x="1316268" y="350315"/>
                </a:moveTo>
                <a:cubicBezTo>
                  <a:pt x="1316115" y="350468"/>
                  <a:pt x="1315887" y="350620"/>
                  <a:pt x="1315582" y="350773"/>
                </a:cubicBezTo>
                <a:cubicBezTo>
                  <a:pt x="1315735" y="350925"/>
                  <a:pt x="1315811" y="351001"/>
                  <a:pt x="1315811" y="351001"/>
                </a:cubicBezTo>
                <a:cubicBezTo>
                  <a:pt x="1315963" y="350849"/>
                  <a:pt x="1316192" y="350696"/>
                  <a:pt x="1316497" y="350544"/>
                </a:cubicBezTo>
                <a:cubicBezTo>
                  <a:pt x="1316344" y="350392"/>
                  <a:pt x="1316268" y="350315"/>
                  <a:pt x="1316268" y="350315"/>
                </a:cubicBezTo>
                <a:close/>
                <a:moveTo>
                  <a:pt x="1285636" y="350315"/>
                </a:moveTo>
                <a:cubicBezTo>
                  <a:pt x="1285178" y="350620"/>
                  <a:pt x="1284797" y="350925"/>
                  <a:pt x="1284493" y="351230"/>
                </a:cubicBezTo>
                <a:cubicBezTo>
                  <a:pt x="1284188" y="351535"/>
                  <a:pt x="1283731" y="351839"/>
                  <a:pt x="1283121" y="352144"/>
                </a:cubicBezTo>
                <a:cubicBezTo>
                  <a:pt x="1284035" y="352449"/>
                  <a:pt x="1284607" y="352411"/>
                  <a:pt x="1284835" y="352030"/>
                </a:cubicBezTo>
                <a:cubicBezTo>
                  <a:pt x="1285064" y="351649"/>
                  <a:pt x="1285331" y="351077"/>
                  <a:pt x="1285636" y="350315"/>
                </a:cubicBezTo>
                <a:close/>
                <a:moveTo>
                  <a:pt x="701334" y="350315"/>
                </a:moveTo>
                <a:cubicBezTo>
                  <a:pt x="700267" y="350620"/>
                  <a:pt x="699658" y="350925"/>
                  <a:pt x="699505" y="351230"/>
                </a:cubicBezTo>
                <a:cubicBezTo>
                  <a:pt x="699353" y="351535"/>
                  <a:pt x="699429" y="351916"/>
                  <a:pt x="699734" y="352373"/>
                </a:cubicBezTo>
                <a:cubicBezTo>
                  <a:pt x="700039" y="352068"/>
                  <a:pt x="700267" y="351763"/>
                  <a:pt x="700420" y="351458"/>
                </a:cubicBezTo>
                <a:cubicBezTo>
                  <a:pt x="700572" y="351154"/>
                  <a:pt x="700877" y="350773"/>
                  <a:pt x="701334" y="350315"/>
                </a:cubicBezTo>
                <a:close/>
                <a:moveTo>
                  <a:pt x="653404" y="350315"/>
                </a:moveTo>
                <a:cubicBezTo>
                  <a:pt x="653099" y="350315"/>
                  <a:pt x="652871" y="350392"/>
                  <a:pt x="652718" y="350544"/>
                </a:cubicBezTo>
                <a:cubicBezTo>
                  <a:pt x="652718" y="350849"/>
                  <a:pt x="652794" y="351077"/>
                  <a:pt x="652947" y="351230"/>
                </a:cubicBezTo>
                <a:cubicBezTo>
                  <a:pt x="653099" y="351077"/>
                  <a:pt x="653252" y="351001"/>
                  <a:pt x="653404" y="351001"/>
                </a:cubicBezTo>
                <a:cubicBezTo>
                  <a:pt x="653404" y="351001"/>
                  <a:pt x="653404" y="350773"/>
                  <a:pt x="653404" y="350315"/>
                </a:cubicBezTo>
                <a:close/>
                <a:moveTo>
                  <a:pt x="644260" y="350315"/>
                </a:moveTo>
                <a:cubicBezTo>
                  <a:pt x="643955" y="350620"/>
                  <a:pt x="643803" y="350849"/>
                  <a:pt x="643803" y="351001"/>
                </a:cubicBezTo>
                <a:lnTo>
                  <a:pt x="645174" y="351001"/>
                </a:lnTo>
                <a:cubicBezTo>
                  <a:pt x="645022" y="350849"/>
                  <a:pt x="644717" y="350620"/>
                  <a:pt x="644260" y="350315"/>
                </a:cubicBezTo>
                <a:close/>
                <a:moveTo>
                  <a:pt x="411621" y="350315"/>
                </a:moveTo>
                <a:cubicBezTo>
                  <a:pt x="411774" y="350468"/>
                  <a:pt x="411850" y="350544"/>
                  <a:pt x="411850" y="350544"/>
                </a:cubicBezTo>
                <a:lnTo>
                  <a:pt x="412307" y="350544"/>
                </a:lnTo>
                <a:cubicBezTo>
                  <a:pt x="412460" y="350544"/>
                  <a:pt x="412536" y="350468"/>
                  <a:pt x="412536" y="350315"/>
                </a:cubicBezTo>
                <a:close/>
                <a:moveTo>
                  <a:pt x="382818" y="350315"/>
                </a:moveTo>
                <a:cubicBezTo>
                  <a:pt x="382665" y="350468"/>
                  <a:pt x="382437" y="350620"/>
                  <a:pt x="382132" y="350773"/>
                </a:cubicBezTo>
                <a:cubicBezTo>
                  <a:pt x="382285" y="350925"/>
                  <a:pt x="382361" y="351001"/>
                  <a:pt x="382361" y="351001"/>
                </a:cubicBezTo>
                <a:cubicBezTo>
                  <a:pt x="382513" y="350849"/>
                  <a:pt x="382742" y="350696"/>
                  <a:pt x="383046" y="350544"/>
                </a:cubicBezTo>
                <a:cubicBezTo>
                  <a:pt x="382894" y="350392"/>
                  <a:pt x="382818" y="350315"/>
                  <a:pt x="382818" y="350315"/>
                </a:cubicBezTo>
                <a:close/>
                <a:moveTo>
                  <a:pt x="352185" y="350315"/>
                </a:moveTo>
                <a:cubicBezTo>
                  <a:pt x="351728" y="350620"/>
                  <a:pt x="351347" y="350925"/>
                  <a:pt x="351043" y="351230"/>
                </a:cubicBezTo>
                <a:cubicBezTo>
                  <a:pt x="350738" y="351535"/>
                  <a:pt x="350281" y="351839"/>
                  <a:pt x="349671" y="352144"/>
                </a:cubicBezTo>
                <a:cubicBezTo>
                  <a:pt x="350585" y="352449"/>
                  <a:pt x="351157" y="352411"/>
                  <a:pt x="351385" y="352030"/>
                </a:cubicBezTo>
                <a:cubicBezTo>
                  <a:pt x="351614" y="351649"/>
                  <a:pt x="351881" y="351077"/>
                  <a:pt x="352185" y="350315"/>
                </a:cubicBezTo>
                <a:close/>
                <a:moveTo>
                  <a:pt x="144617" y="350315"/>
                </a:moveTo>
                <a:cubicBezTo>
                  <a:pt x="144617" y="350620"/>
                  <a:pt x="144388" y="350849"/>
                  <a:pt x="143931" y="351001"/>
                </a:cubicBezTo>
                <a:cubicBezTo>
                  <a:pt x="144236" y="351001"/>
                  <a:pt x="144388" y="351039"/>
                  <a:pt x="144388" y="351115"/>
                </a:cubicBezTo>
                <a:cubicBezTo>
                  <a:pt x="144388" y="351192"/>
                  <a:pt x="144464" y="351230"/>
                  <a:pt x="144617" y="351230"/>
                </a:cubicBezTo>
                <a:cubicBezTo>
                  <a:pt x="144617" y="350925"/>
                  <a:pt x="144655" y="350734"/>
                  <a:pt x="144731" y="350658"/>
                </a:cubicBezTo>
                <a:cubicBezTo>
                  <a:pt x="144807" y="350582"/>
                  <a:pt x="144845" y="350468"/>
                  <a:pt x="144845" y="350315"/>
                </a:cubicBezTo>
                <a:close/>
                <a:moveTo>
                  <a:pt x="94249" y="350315"/>
                </a:moveTo>
                <a:cubicBezTo>
                  <a:pt x="94401" y="350315"/>
                  <a:pt x="94477" y="350392"/>
                  <a:pt x="94477" y="350544"/>
                </a:cubicBezTo>
                <a:cubicBezTo>
                  <a:pt x="94477" y="350392"/>
                  <a:pt x="94553" y="350315"/>
                  <a:pt x="94706" y="350315"/>
                </a:cubicBezTo>
                <a:close/>
                <a:moveTo>
                  <a:pt x="1910476" y="350087"/>
                </a:moveTo>
                <a:cubicBezTo>
                  <a:pt x="1910171" y="350392"/>
                  <a:pt x="1909866" y="350620"/>
                  <a:pt x="1909561" y="350773"/>
                </a:cubicBezTo>
                <a:cubicBezTo>
                  <a:pt x="1909561" y="350773"/>
                  <a:pt x="1909714" y="350925"/>
                  <a:pt x="1910018" y="351230"/>
                </a:cubicBezTo>
                <a:cubicBezTo>
                  <a:pt x="1910476" y="350773"/>
                  <a:pt x="1910704" y="350468"/>
                  <a:pt x="1910704" y="350315"/>
                </a:cubicBezTo>
                <a:cubicBezTo>
                  <a:pt x="1910552" y="350163"/>
                  <a:pt x="1910476" y="350087"/>
                  <a:pt x="1910476" y="350087"/>
                </a:cubicBezTo>
                <a:close/>
                <a:moveTo>
                  <a:pt x="1710527" y="350087"/>
                </a:moveTo>
                <a:lnTo>
                  <a:pt x="1710527" y="350315"/>
                </a:lnTo>
                <a:lnTo>
                  <a:pt x="1710527" y="350544"/>
                </a:lnTo>
                <a:lnTo>
                  <a:pt x="1710984" y="350544"/>
                </a:lnTo>
                <a:lnTo>
                  <a:pt x="1710984" y="350087"/>
                </a:lnTo>
                <a:close/>
                <a:moveTo>
                  <a:pt x="1701383" y="350087"/>
                </a:moveTo>
                <a:cubicBezTo>
                  <a:pt x="1701078" y="350239"/>
                  <a:pt x="1700887" y="350353"/>
                  <a:pt x="1700811" y="350430"/>
                </a:cubicBezTo>
                <a:cubicBezTo>
                  <a:pt x="1700735" y="350506"/>
                  <a:pt x="1700544" y="350620"/>
                  <a:pt x="1700240" y="350773"/>
                </a:cubicBezTo>
                <a:cubicBezTo>
                  <a:pt x="1700544" y="350773"/>
                  <a:pt x="1700697" y="350925"/>
                  <a:pt x="1700697" y="351230"/>
                </a:cubicBezTo>
                <a:cubicBezTo>
                  <a:pt x="1701002" y="351077"/>
                  <a:pt x="1701192" y="350963"/>
                  <a:pt x="1701268" y="350887"/>
                </a:cubicBezTo>
                <a:cubicBezTo>
                  <a:pt x="1701345" y="350811"/>
                  <a:pt x="1701535" y="350696"/>
                  <a:pt x="1701840" y="350544"/>
                </a:cubicBezTo>
                <a:lnTo>
                  <a:pt x="1701611" y="350315"/>
                </a:lnTo>
                <a:cubicBezTo>
                  <a:pt x="1701459" y="350315"/>
                  <a:pt x="1701383" y="350239"/>
                  <a:pt x="1701383" y="350087"/>
                </a:cubicBezTo>
                <a:close/>
                <a:moveTo>
                  <a:pt x="1673417" y="350087"/>
                </a:moveTo>
                <a:cubicBezTo>
                  <a:pt x="1673112" y="350239"/>
                  <a:pt x="1672808" y="350315"/>
                  <a:pt x="1672503" y="350315"/>
                </a:cubicBezTo>
                <a:cubicBezTo>
                  <a:pt x="1672198" y="350315"/>
                  <a:pt x="1671893" y="350392"/>
                  <a:pt x="1671589" y="350544"/>
                </a:cubicBezTo>
                <a:cubicBezTo>
                  <a:pt x="1671284" y="351001"/>
                  <a:pt x="1671017" y="351458"/>
                  <a:pt x="1670788" y="351916"/>
                </a:cubicBezTo>
                <a:cubicBezTo>
                  <a:pt x="1670560" y="352373"/>
                  <a:pt x="1670293" y="352754"/>
                  <a:pt x="1669988" y="353059"/>
                </a:cubicBezTo>
                <a:cubicBezTo>
                  <a:pt x="1670293" y="353363"/>
                  <a:pt x="1670560" y="353630"/>
                  <a:pt x="1670788" y="353859"/>
                </a:cubicBezTo>
                <a:cubicBezTo>
                  <a:pt x="1671017" y="354087"/>
                  <a:pt x="1671284" y="354354"/>
                  <a:pt x="1671589" y="354659"/>
                </a:cubicBezTo>
                <a:cubicBezTo>
                  <a:pt x="1670827" y="354811"/>
                  <a:pt x="1669836" y="355040"/>
                  <a:pt x="1668617" y="355345"/>
                </a:cubicBezTo>
                <a:lnTo>
                  <a:pt x="1668617" y="355802"/>
                </a:lnTo>
                <a:lnTo>
                  <a:pt x="1670903" y="355802"/>
                </a:lnTo>
                <a:cubicBezTo>
                  <a:pt x="1671208" y="355497"/>
                  <a:pt x="1671360" y="355306"/>
                  <a:pt x="1671360" y="355230"/>
                </a:cubicBezTo>
                <a:cubicBezTo>
                  <a:pt x="1671360" y="355154"/>
                  <a:pt x="1671436" y="354964"/>
                  <a:pt x="1671589" y="354659"/>
                </a:cubicBezTo>
                <a:cubicBezTo>
                  <a:pt x="1671893" y="354659"/>
                  <a:pt x="1672198" y="354583"/>
                  <a:pt x="1672503" y="354430"/>
                </a:cubicBezTo>
                <a:cubicBezTo>
                  <a:pt x="1672808" y="353363"/>
                  <a:pt x="1672884" y="352601"/>
                  <a:pt x="1672731" y="352144"/>
                </a:cubicBezTo>
                <a:cubicBezTo>
                  <a:pt x="1672427" y="352297"/>
                  <a:pt x="1671969" y="352373"/>
                  <a:pt x="1671360" y="352373"/>
                </a:cubicBezTo>
                <a:cubicBezTo>
                  <a:pt x="1671360" y="352220"/>
                  <a:pt x="1671284" y="352144"/>
                  <a:pt x="1671131" y="352144"/>
                </a:cubicBezTo>
                <a:cubicBezTo>
                  <a:pt x="1671589" y="351992"/>
                  <a:pt x="1672008" y="351839"/>
                  <a:pt x="1672389" y="351687"/>
                </a:cubicBezTo>
                <a:cubicBezTo>
                  <a:pt x="1672770" y="351535"/>
                  <a:pt x="1673112" y="351382"/>
                  <a:pt x="1673417" y="351230"/>
                </a:cubicBezTo>
                <a:cubicBezTo>
                  <a:pt x="1673265" y="350925"/>
                  <a:pt x="1673227" y="350734"/>
                  <a:pt x="1673303" y="350658"/>
                </a:cubicBezTo>
                <a:cubicBezTo>
                  <a:pt x="1673379" y="350582"/>
                  <a:pt x="1673417" y="350392"/>
                  <a:pt x="1673417" y="350087"/>
                </a:cubicBezTo>
                <a:close/>
                <a:moveTo>
                  <a:pt x="1556603" y="350087"/>
                </a:moveTo>
                <a:cubicBezTo>
                  <a:pt x="1556450" y="350239"/>
                  <a:pt x="1556374" y="350315"/>
                  <a:pt x="1556374" y="350315"/>
                </a:cubicBezTo>
                <a:cubicBezTo>
                  <a:pt x="1556527" y="350468"/>
                  <a:pt x="1556603" y="350544"/>
                  <a:pt x="1556603" y="350544"/>
                </a:cubicBezTo>
                <a:cubicBezTo>
                  <a:pt x="1556603" y="350392"/>
                  <a:pt x="1556679" y="350315"/>
                  <a:pt x="1556831" y="350315"/>
                </a:cubicBezTo>
                <a:cubicBezTo>
                  <a:pt x="1556679" y="350315"/>
                  <a:pt x="1556603" y="350239"/>
                  <a:pt x="1556603" y="350087"/>
                </a:cubicBezTo>
                <a:close/>
                <a:moveTo>
                  <a:pt x="1505625" y="350087"/>
                </a:moveTo>
                <a:cubicBezTo>
                  <a:pt x="1505473" y="350392"/>
                  <a:pt x="1505320" y="350582"/>
                  <a:pt x="1505168" y="350658"/>
                </a:cubicBezTo>
                <a:cubicBezTo>
                  <a:pt x="1505015" y="350734"/>
                  <a:pt x="1504787" y="350925"/>
                  <a:pt x="1504482" y="351230"/>
                </a:cubicBezTo>
                <a:cubicBezTo>
                  <a:pt x="1505244" y="351077"/>
                  <a:pt x="1505663" y="350963"/>
                  <a:pt x="1505739" y="350887"/>
                </a:cubicBezTo>
                <a:cubicBezTo>
                  <a:pt x="1505816" y="350811"/>
                  <a:pt x="1505777" y="350544"/>
                  <a:pt x="1505625" y="350087"/>
                </a:cubicBezTo>
                <a:close/>
                <a:moveTo>
                  <a:pt x="1348500" y="350087"/>
                </a:moveTo>
                <a:cubicBezTo>
                  <a:pt x="1348196" y="350392"/>
                  <a:pt x="1347891" y="350620"/>
                  <a:pt x="1347586" y="350773"/>
                </a:cubicBezTo>
                <a:cubicBezTo>
                  <a:pt x="1347586" y="350773"/>
                  <a:pt x="1347739" y="350925"/>
                  <a:pt x="1348043" y="351230"/>
                </a:cubicBezTo>
                <a:cubicBezTo>
                  <a:pt x="1348500" y="350773"/>
                  <a:pt x="1348729" y="350468"/>
                  <a:pt x="1348729" y="350315"/>
                </a:cubicBezTo>
                <a:cubicBezTo>
                  <a:pt x="1348577" y="350163"/>
                  <a:pt x="1348500" y="350087"/>
                  <a:pt x="1348500" y="350087"/>
                </a:cubicBezTo>
                <a:close/>
                <a:moveTo>
                  <a:pt x="1065417" y="350087"/>
                </a:moveTo>
                <a:cubicBezTo>
                  <a:pt x="1065113" y="350392"/>
                  <a:pt x="1064960" y="350544"/>
                  <a:pt x="1064960" y="350544"/>
                </a:cubicBezTo>
                <a:cubicBezTo>
                  <a:pt x="1064960" y="350849"/>
                  <a:pt x="1065113" y="351001"/>
                  <a:pt x="1065417" y="351001"/>
                </a:cubicBezTo>
                <a:cubicBezTo>
                  <a:pt x="1065417" y="351001"/>
                  <a:pt x="1065798" y="351001"/>
                  <a:pt x="1066561" y="351001"/>
                </a:cubicBezTo>
                <a:cubicBezTo>
                  <a:pt x="1066256" y="350696"/>
                  <a:pt x="1066027" y="350506"/>
                  <a:pt x="1065875" y="350430"/>
                </a:cubicBezTo>
                <a:cubicBezTo>
                  <a:pt x="1065722" y="350353"/>
                  <a:pt x="1065570" y="350239"/>
                  <a:pt x="1065417" y="350087"/>
                </a:cubicBezTo>
                <a:close/>
                <a:moveTo>
                  <a:pt x="915227" y="350087"/>
                </a:moveTo>
                <a:cubicBezTo>
                  <a:pt x="915075" y="350239"/>
                  <a:pt x="914999" y="350315"/>
                  <a:pt x="914999" y="350315"/>
                </a:cubicBezTo>
                <a:lnTo>
                  <a:pt x="915227" y="350544"/>
                </a:lnTo>
                <a:lnTo>
                  <a:pt x="915456" y="350315"/>
                </a:lnTo>
                <a:cubicBezTo>
                  <a:pt x="915303" y="350315"/>
                  <a:pt x="915227" y="350239"/>
                  <a:pt x="915227" y="350087"/>
                </a:cubicBezTo>
                <a:close/>
                <a:moveTo>
                  <a:pt x="905855" y="350087"/>
                </a:moveTo>
                <a:cubicBezTo>
                  <a:pt x="905855" y="350239"/>
                  <a:pt x="905779" y="350392"/>
                  <a:pt x="905626" y="350544"/>
                </a:cubicBezTo>
                <a:cubicBezTo>
                  <a:pt x="905474" y="350696"/>
                  <a:pt x="905397" y="350849"/>
                  <a:pt x="905397" y="351001"/>
                </a:cubicBezTo>
                <a:lnTo>
                  <a:pt x="905626" y="351001"/>
                </a:lnTo>
                <a:cubicBezTo>
                  <a:pt x="906236" y="350696"/>
                  <a:pt x="906540" y="350468"/>
                  <a:pt x="906540" y="350315"/>
                </a:cubicBezTo>
                <a:cubicBezTo>
                  <a:pt x="906388" y="350315"/>
                  <a:pt x="906159" y="350239"/>
                  <a:pt x="905855" y="350087"/>
                </a:cubicBezTo>
                <a:close/>
                <a:moveTo>
                  <a:pt x="766028" y="350087"/>
                </a:moveTo>
                <a:cubicBezTo>
                  <a:pt x="765875" y="350239"/>
                  <a:pt x="765799" y="350315"/>
                  <a:pt x="765799" y="350315"/>
                </a:cubicBezTo>
                <a:cubicBezTo>
                  <a:pt x="765952" y="350468"/>
                  <a:pt x="766028" y="350544"/>
                  <a:pt x="766028" y="350544"/>
                </a:cubicBezTo>
                <a:cubicBezTo>
                  <a:pt x="766028" y="350392"/>
                  <a:pt x="766104" y="350315"/>
                  <a:pt x="766256" y="350315"/>
                </a:cubicBezTo>
                <a:cubicBezTo>
                  <a:pt x="766104" y="350315"/>
                  <a:pt x="766028" y="350239"/>
                  <a:pt x="766028" y="350087"/>
                </a:cubicBezTo>
                <a:close/>
                <a:moveTo>
                  <a:pt x="715050" y="350087"/>
                </a:moveTo>
                <a:cubicBezTo>
                  <a:pt x="714897" y="350392"/>
                  <a:pt x="714745" y="350582"/>
                  <a:pt x="714593" y="350658"/>
                </a:cubicBezTo>
                <a:cubicBezTo>
                  <a:pt x="714440" y="350734"/>
                  <a:pt x="714212" y="350925"/>
                  <a:pt x="713907" y="351230"/>
                </a:cubicBezTo>
                <a:cubicBezTo>
                  <a:pt x="714669" y="351077"/>
                  <a:pt x="715088" y="350963"/>
                  <a:pt x="715164" y="350887"/>
                </a:cubicBezTo>
                <a:cubicBezTo>
                  <a:pt x="715240" y="350811"/>
                  <a:pt x="715202" y="350544"/>
                  <a:pt x="715050" y="350087"/>
                </a:cubicBezTo>
                <a:close/>
                <a:moveTo>
                  <a:pt x="577052" y="350087"/>
                </a:moveTo>
                <a:lnTo>
                  <a:pt x="577052" y="350315"/>
                </a:lnTo>
                <a:lnTo>
                  <a:pt x="577052" y="350544"/>
                </a:lnTo>
                <a:lnTo>
                  <a:pt x="577509" y="350544"/>
                </a:lnTo>
                <a:lnTo>
                  <a:pt x="577509" y="350087"/>
                </a:lnTo>
                <a:close/>
                <a:moveTo>
                  <a:pt x="567908" y="350087"/>
                </a:moveTo>
                <a:cubicBezTo>
                  <a:pt x="567603" y="350239"/>
                  <a:pt x="567412" y="350353"/>
                  <a:pt x="567336" y="350430"/>
                </a:cubicBezTo>
                <a:cubicBezTo>
                  <a:pt x="567260" y="350506"/>
                  <a:pt x="567069" y="350620"/>
                  <a:pt x="566765" y="350773"/>
                </a:cubicBezTo>
                <a:cubicBezTo>
                  <a:pt x="567069" y="350773"/>
                  <a:pt x="567222" y="350925"/>
                  <a:pt x="567222" y="351230"/>
                </a:cubicBezTo>
                <a:cubicBezTo>
                  <a:pt x="567527" y="351077"/>
                  <a:pt x="567717" y="350963"/>
                  <a:pt x="567793" y="350887"/>
                </a:cubicBezTo>
                <a:cubicBezTo>
                  <a:pt x="567870" y="350811"/>
                  <a:pt x="568060" y="350696"/>
                  <a:pt x="568365" y="350544"/>
                </a:cubicBezTo>
                <a:lnTo>
                  <a:pt x="568136" y="350315"/>
                </a:lnTo>
                <a:cubicBezTo>
                  <a:pt x="567984" y="350315"/>
                  <a:pt x="567908" y="350239"/>
                  <a:pt x="567908" y="350087"/>
                </a:cubicBezTo>
                <a:close/>
                <a:moveTo>
                  <a:pt x="415050" y="350087"/>
                </a:moveTo>
                <a:cubicBezTo>
                  <a:pt x="414746" y="350392"/>
                  <a:pt x="414441" y="350620"/>
                  <a:pt x="414136" y="350773"/>
                </a:cubicBezTo>
                <a:cubicBezTo>
                  <a:pt x="414136" y="350773"/>
                  <a:pt x="414288" y="350925"/>
                  <a:pt x="414593" y="351230"/>
                </a:cubicBezTo>
                <a:cubicBezTo>
                  <a:pt x="415050" y="350773"/>
                  <a:pt x="415279" y="350468"/>
                  <a:pt x="415279" y="350315"/>
                </a:cubicBezTo>
                <a:cubicBezTo>
                  <a:pt x="415127" y="350163"/>
                  <a:pt x="415050" y="350087"/>
                  <a:pt x="415050" y="350087"/>
                </a:cubicBezTo>
                <a:close/>
                <a:moveTo>
                  <a:pt x="293511" y="350087"/>
                </a:moveTo>
                <a:lnTo>
                  <a:pt x="293511" y="350544"/>
                </a:lnTo>
                <a:lnTo>
                  <a:pt x="294426" y="350544"/>
                </a:lnTo>
                <a:cubicBezTo>
                  <a:pt x="293816" y="350239"/>
                  <a:pt x="293511" y="350087"/>
                  <a:pt x="293511" y="350087"/>
                </a:cubicBezTo>
                <a:close/>
                <a:moveTo>
                  <a:pt x="284139" y="350087"/>
                </a:moveTo>
                <a:cubicBezTo>
                  <a:pt x="284139" y="350087"/>
                  <a:pt x="283986" y="350392"/>
                  <a:pt x="283682" y="351001"/>
                </a:cubicBezTo>
                <a:lnTo>
                  <a:pt x="285511" y="351001"/>
                </a:lnTo>
                <a:cubicBezTo>
                  <a:pt x="285206" y="350696"/>
                  <a:pt x="284977" y="350506"/>
                  <a:pt x="284825" y="350430"/>
                </a:cubicBezTo>
                <a:cubicBezTo>
                  <a:pt x="284672" y="350353"/>
                  <a:pt x="284444" y="350239"/>
                  <a:pt x="284139" y="350087"/>
                </a:cubicBezTo>
                <a:close/>
                <a:moveTo>
                  <a:pt x="186222" y="350087"/>
                </a:moveTo>
                <a:cubicBezTo>
                  <a:pt x="186070" y="350239"/>
                  <a:pt x="185993" y="350315"/>
                  <a:pt x="185993" y="350315"/>
                </a:cubicBezTo>
                <a:lnTo>
                  <a:pt x="186222" y="350544"/>
                </a:lnTo>
                <a:cubicBezTo>
                  <a:pt x="186222" y="350392"/>
                  <a:pt x="186298" y="350315"/>
                  <a:pt x="186451" y="350315"/>
                </a:cubicBezTo>
                <a:cubicBezTo>
                  <a:pt x="186298" y="350315"/>
                  <a:pt x="186222" y="350239"/>
                  <a:pt x="186222" y="350087"/>
                </a:cubicBezTo>
                <a:close/>
                <a:moveTo>
                  <a:pt x="101792" y="350087"/>
                </a:moveTo>
                <a:cubicBezTo>
                  <a:pt x="101487" y="350239"/>
                  <a:pt x="101183" y="350315"/>
                  <a:pt x="100878" y="350315"/>
                </a:cubicBezTo>
                <a:cubicBezTo>
                  <a:pt x="100573" y="350315"/>
                  <a:pt x="100268" y="350392"/>
                  <a:pt x="99963" y="350544"/>
                </a:cubicBezTo>
                <a:cubicBezTo>
                  <a:pt x="99659" y="351001"/>
                  <a:pt x="99392" y="351458"/>
                  <a:pt x="99163" y="351916"/>
                </a:cubicBezTo>
                <a:cubicBezTo>
                  <a:pt x="98935" y="352373"/>
                  <a:pt x="98668" y="352754"/>
                  <a:pt x="98363" y="353059"/>
                </a:cubicBezTo>
                <a:cubicBezTo>
                  <a:pt x="98668" y="353363"/>
                  <a:pt x="98935" y="353630"/>
                  <a:pt x="99163" y="353859"/>
                </a:cubicBezTo>
                <a:cubicBezTo>
                  <a:pt x="99392" y="354087"/>
                  <a:pt x="99659" y="354354"/>
                  <a:pt x="99963" y="354659"/>
                </a:cubicBezTo>
                <a:cubicBezTo>
                  <a:pt x="99201" y="354811"/>
                  <a:pt x="98211" y="355040"/>
                  <a:pt x="96992" y="355345"/>
                </a:cubicBezTo>
                <a:lnTo>
                  <a:pt x="96992" y="355802"/>
                </a:lnTo>
                <a:lnTo>
                  <a:pt x="99278" y="355802"/>
                </a:lnTo>
                <a:cubicBezTo>
                  <a:pt x="99582" y="355497"/>
                  <a:pt x="99735" y="355306"/>
                  <a:pt x="99735" y="355230"/>
                </a:cubicBezTo>
                <a:cubicBezTo>
                  <a:pt x="99735" y="355154"/>
                  <a:pt x="99811" y="354964"/>
                  <a:pt x="99963" y="354659"/>
                </a:cubicBezTo>
                <a:cubicBezTo>
                  <a:pt x="100268" y="354659"/>
                  <a:pt x="100573" y="354583"/>
                  <a:pt x="100878" y="354430"/>
                </a:cubicBezTo>
                <a:cubicBezTo>
                  <a:pt x="101183" y="353363"/>
                  <a:pt x="101259" y="352601"/>
                  <a:pt x="101106" y="352144"/>
                </a:cubicBezTo>
                <a:cubicBezTo>
                  <a:pt x="100802" y="352297"/>
                  <a:pt x="100345" y="352373"/>
                  <a:pt x="99735" y="352373"/>
                </a:cubicBezTo>
                <a:cubicBezTo>
                  <a:pt x="99735" y="352220"/>
                  <a:pt x="99659" y="352144"/>
                  <a:pt x="99506" y="352144"/>
                </a:cubicBezTo>
                <a:cubicBezTo>
                  <a:pt x="99963" y="351992"/>
                  <a:pt x="100383" y="351839"/>
                  <a:pt x="100764" y="351687"/>
                </a:cubicBezTo>
                <a:cubicBezTo>
                  <a:pt x="101145" y="351535"/>
                  <a:pt x="101487" y="351382"/>
                  <a:pt x="101792" y="351230"/>
                </a:cubicBezTo>
                <a:cubicBezTo>
                  <a:pt x="101640" y="350925"/>
                  <a:pt x="101602" y="350734"/>
                  <a:pt x="101678" y="350658"/>
                </a:cubicBezTo>
                <a:cubicBezTo>
                  <a:pt x="101754" y="350582"/>
                  <a:pt x="101792" y="350392"/>
                  <a:pt x="101792" y="350087"/>
                </a:cubicBezTo>
                <a:close/>
                <a:moveTo>
                  <a:pt x="1875500" y="349858"/>
                </a:moveTo>
                <a:cubicBezTo>
                  <a:pt x="1875500" y="350163"/>
                  <a:pt x="1875424" y="350430"/>
                  <a:pt x="1875271" y="350658"/>
                </a:cubicBezTo>
                <a:cubicBezTo>
                  <a:pt x="1875119" y="350887"/>
                  <a:pt x="1875043" y="351154"/>
                  <a:pt x="1875043" y="351458"/>
                </a:cubicBezTo>
                <a:lnTo>
                  <a:pt x="1875500" y="351458"/>
                </a:lnTo>
                <a:cubicBezTo>
                  <a:pt x="1875500" y="351001"/>
                  <a:pt x="1875652" y="350468"/>
                  <a:pt x="1875957" y="349858"/>
                </a:cubicBezTo>
                <a:close/>
                <a:moveTo>
                  <a:pt x="1313525" y="349858"/>
                </a:moveTo>
                <a:cubicBezTo>
                  <a:pt x="1313525" y="350163"/>
                  <a:pt x="1313449" y="350430"/>
                  <a:pt x="1313296" y="350658"/>
                </a:cubicBezTo>
                <a:cubicBezTo>
                  <a:pt x="1313144" y="350887"/>
                  <a:pt x="1313068" y="351154"/>
                  <a:pt x="1313068" y="351458"/>
                </a:cubicBezTo>
                <a:lnTo>
                  <a:pt x="1313525" y="351458"/>
                </a:lnTo>
                <a:cubicBezTo>
                  <a:pt x="1313525" y="351001"/>
                  <a:pt x="1313677" y="350468"/>
                  <a:pt x="1313982" y="349858"/>
                </a:cubicBezTo>
                <a:close/>
                <a:moveTo>
                  <a:pt x="1122568" y="349858"/>
                </a:moveTo>
                <a:cubicBezTo>
                  <a:pt x="1122415" y="350468"/>
                  <a:pt x="1122377" y="350925"/>
                  <a:pt x="1122453" y="351230"/>
                </a:cubicBezTo>
                <a:cubicBezTo>
                  <a:pt x="1122529" y="351535"/>
                  <a:pt x="1122491" y="351916"/>
                  <a:pt x="1122339" y="352373"/>
                </a:cubicBezTo>
                <a:cubicBezTo>
                  <a:pt x="1122644" y="352068"/>
                  <a:pt x="1122987" y="351877"/>
                  <a:pt x="1123368" y="351801"/>
                </a:cubicBezTo>
                <a:cubicBezTo>
                  <a:pt x="1123749" y="351725"/>
                  <a:pt x="1124091" y="351611"/>
                  <a:pt x="1124396" y="351458"/>
                </a:cubicBezTo>
                <a:cubicBezTo>
                  <a:pt x="1123787" y="351001"/>
                  <a:pt x="1123177" y="350468"/>
                  <a:pt x="1122568" y="349858"/>
                </a:cubicBezTo>
                <a:close/>
                <a:moveTo>
                  <a:pt x="380075" y="349858"/>
                </a:moveTo>
                <a:cubicBezTo>
                  <a:pt x="380075" y="350163"/>
                  <a:pt x="379998" y="350430"/>
                  <a:pt x="379846" y="350658"/>
                </a:cubicBezTo>
                <a:cubicBezTo>
                  <a:pt x="379694" y="350887"/>
                  <a:pt x="379618" y="351154"/>
                  <a:pt x="379618" y="351458"/>
                </a:cubicBezTo>
                <a:lnTo>
                  <a:pt x="380075" y="351458"/>
                </a:lnTo>
                <a:cubicBezTo>
                  <a:pt x="380075" y="351001"/>
                  <a:pt x="380227" y="350468"/>
                  <a:pt x="380532" y="349858"/>
                </a:cubicBezTo>
                <a:close/>
                <a:moveTo>
                  <a:pt x="141416" y="349858"/>
                </a:moveTo>
                <a:cubicBezTo>
                  <a:pt x="141416" y="350163"/>
                  <a:pt x="141378" y="350468"/>
                  <a:pt x="141302" y="350773"/>
                </a:cubicBezTo>
                <a:cubicBezTo>
                  <a:pt x="141226" y="351077"/>
                  <a:pt x="141188" y="351382"/>
                  <a:pt x="141188" y="351687"/>
                </a:cubicBezTo>
                <a:lnTo>
                  <a:pt x="141645" y="351687"/>
                </a:lnTo>
                <a:cubicBezTo>
                  <a:pt x="141645" y="351382"/>
                  <a:pt x="141721" y="351077"/>
                  <a:pt x="141874" y="350773"/>
                </a:cubicBezTo>
                <a:cubicBezTo>
                  <a:pt x="142026" y="350468"/>
                  <a:pt x="142102" y="350163"/>
                  <a:pt x="142102" y="349858"/>
                </a:cubicBezTo>
                <a:close/>
                <a:moveTo>
                  <a:pt x="909832" y="349812"/>
                </a:moveTo>
                <a:lnTo>
                  <a:pt x="909741" y="350087"/>
                </a:lnTo>
                <a:cubicBezTo>
                  <a:pt x="909741" y="350239"/>
                  <a:pt x="909665" y="350468"/>
                  <a:pt x="909512" y="350773"/>
                </a:cubicBezTo>
                <a:cubicBezTo>
                  <a:pt x="909665" y="350773"/>
                  <a:pt x="909893" y="350696"/>
                  <a:pt x="910198" y="350544"/>
                </a:cubicBezTo>
                <a:close/>
                <a:moveTo>
                  <a:pt x="1945451" y="349630"/>
                </a:moveTo>
                <a:cubicBezTo>
                  <a:pt x="1944537" y="350087"/>
                  <a:pt x="1943623" y="350620"/>
                  <a:pt x="1942708" y="351230"/>
                </a:cubicBezTo>
                <a:cubicBezTo>
                  <a:pt x="1942556" y="350925"/>
                  <a:pt x="1942480" y="350696"/>
                  <a:pt x="1942480" y="350544"/>
                </a:cubicBezTo>
                <a:cubicBezTo>
                  <a:pt x="1942480" y="350392"/>
                  <a:pt x="1942327" y="350163"/>
                  <a:pt x="1942022" y="349858"/>
                </a:cubicBezTo>
                <a:cubicBezTo>
                  <a:pt x="1941870" y="350315"/>
                  <a:pt x="1941755" y="350620"/>
                  <a:pt x="1941679" y="350773"/>
                </a:cubicBezTo>
                <a:cubicBezTo>
                  <a:pt x="1941603" y="350925"/>
                  <a:pt x="1941565" y="351154"/>
                  <a:pt x="1941565" y="351458"/>
                </a:cubicBezTo>
                <a:cubicBezTo>
                  <a:pt x="1942022" y="351306"/>
                  <a:pt x="1942403" y="351230"/>
                  <a:pt x="1942708" y="351230"/>
                </a:cubicBezTo>
                <a:cubicBezTo>
                  <a:pt x="1943013" y="351535"/>
                  <a:pt x="1943165" y="352144"/>
                  <a:pt x="1943165" y="353059"/>
                </a:cubicBezTo>
                <a:cubicBezTo>
                  <a:pt x="1944384" y="352144"/>
                  <a:pt x="1945147" y="351535"/>
                  <a:pt x="1945451" y="351230"/>
                </a:cubicBezTo>
                <a:lnTo>
                  <a:pt x="1947052" y="351230"/>
                </a:lnTo>
                <a:cubicBezTo>
                  <a:pt x="1946442" y="350773"/>
                  <a:pt x="1945909" y="350239"/>
                  <a:pt x="1945451" y="349630"/>
                </a:cubicBezTo>
                <a:close/>
                <a:moveTo>
                  <a:pt x="1773163" y="349630"/>
                </a:moveTo>
                <a:cubicBezTo>
                  <a:pt x="1773925" y="350392"/>
                  <a:pt x="1774611" y="351001"/>
                  <a:pt x="1775221" y="351458"/>
                </a:cubicBezTo>
                <a:cubicBezTo>
                  <a:pt x="1775068" y="350544"/>
                  <a:pt x="1774916" y="350011"/>
                  <a:pt x="1774763" y="349858"/>
                </a:cubicBezTo>
                <a:cubicBezTo>
                  <a:pt x="1774611" y="349706"/>
                  <a:pt x="1774077" y="349630"/>
                  <a:pt x="1773163" y="349630"/>
                </a:cubicBezTo>
                <a:close/>
                <a:moveTo>
                  <a:pt x="1716927" y="349630"/>
                </a:moveTo>
                <a:lnTo>
                  <a:pt x="1716699" y="349858"/>
                </a:lnTo>
                <a:lnTo>
                  <a:pt x="1716927" y="349858"/>
                </a:lnTo>
                <a:close/>
                <a:moveTo>
                  <a:pt x="1664959" y="349630"/>
                </a:moveTo>
                <a:cubicBezTo>
                  <a:pt x="1664350" y="349782"/>
                  <a:pt x="1663854" y="349858"/>
                  <a:pt x="1663473" y="349858"/>
                </a:cubicBezTo>
                <a:lnTo>
                  <a:pt x="1662256" y="350079"/>
                </a:lnTo>
                <a:lnTo>
                  <a:pt x="1662614" y="352047"/>
                </a:lnTo>
                <a:lnTo>
                  <a:pt x="1664045" y="351230"/>
                </a:lnTo>
                <a:cubicBezTo>
                  <a:pt x="1664502" y="350925"/>
                  <a:pt x="1664807" y="350392"/>
                  <a:pt x="1664959" y="349630"/>
                </a:cubicBezTo>
                <a:close/>
                <a:moveTo>
                  <a:pt x="1601865" y="349630"/>
                </a:moveTo>
                <a:cubicBezTo>
                  <a:pt x="1601103" y="349630"/>
                  <a:pt x="1600646" y="349706"/>
                  <a:pt x="1600494" y="349858"/>
                </a:cubicBezTo>
                <a:cubicBezTo>
                  <a:pt x="1600342" y="350011"/>
                  <a:pt x="1600265" y="350544"/>
                  <a:pt x="1600265" y="351458"/>
                </a:cubicBezTo>
                <a:cubicBezTo>
                  <a:pt x="1601180" y="351306"/>
                  <a:pt x="1601713" y="350696"/>
                  <a:pt x="1601865" y="349630"/>
                </a:cubicBezTo>
                <a:close/>
                <a:moveTo>
                  <a:pt x="1596836" y="349630"/>
                </a:moveTo>
                <a:cubicBezTo>
                  <a:pt x="1596531" y="349782"/>
                  <a:pt x="1596303" y="349896"/>
                  <a:pt x="1596151" y="349972"/>
                </a:cubicBezTo>
                <a:cubicBezTo>
                  <a:pt x="1595998" y="350049"/>
                  <a:pt x="1595693" y="350239"/>
                  <a:pt x="1595236" y="350544"/>
                </a:cubicBezTo>
                <a:cubicBezTo>
                  <a:pt x="1595998" y="350392"/>
                  <a:pt x="1596531" y="350315"/>
                  <a:pt x="1596836" y="350315"/>
                </a:cubicBezTo>
                <a:close/>
                <a:moveTo>
                  <a:pt x="1555002" y="349630"/>
                </a:moveTo>
                <a:lnTo>
                  <a:pt x="1554774" y="349858"/>
                </a:lnTo>
                <a:lnTo>
                  <a:pt x="1555460" y="349858"/>
                </a:lnTo>
                <a:lnTo>
                  <a:pt x="1555688" y="349630"/>
                </a:lnTo>
                <a:close/>
                <a:moveTo>
                  <a:pt x="1516140" y="349630"/>
                </a:moveTo>
                <a:cubicBezTo>
                  <a:pt x="1516140" y="349782"/>
                  <a:pt x="1516217" y="349858"/>
                  <a:pt x="1516369" y="349858"/>
                </a:cubicBezTo>
                <a:lnTo>
                  <a:pt x="1516598" y="349858"/>
                </a:lnTo>
                <a:cubicBezTo>
                  <a:pt x="1516293" y="349858"/>
                  <a:pt x="1516140" y="349782"/>
                  <a:pt x="1516140" y="349630"/>
                </a:cubicBezTo>
                <a:close/>
                <a:moveTo>
                  <a:pt x="1509282" y="349630"/>
                </a:moveTo>
                <a:cubicBezTo>
                  <a:pt x="1508520" y="349934"/>
                  <a:pt x="1507949" y="350239"/>
                  <a:pt x="1507568" y="350544"/>
                </a:cubicBezTo>
                <a:cubicBezTo>
                  <a:pt x="1507187" y="350849"/>
                  <a:pt x="1507149" y="351382"/>
                  <a:pt x="1507454" y="352144"/>
                </a:cubicBezTo>
                <a:cubicBezTo>
                  <a:pt x="1508216" y="351839"/>
                  <a:pt x="1508635" y="351496"/>
                  <a:pt x="1508711" y="351115"/>
                </a:cubicBezTo>
                <a:cubicBezTo>
                  <a:pt x="1508787" y="350734"/>
                  <a:pt x="1508978" y="350239"/>
                  <a:pt x="1509282" y="349630"/>
                </a:cubicBezTo>
                <a:close/>
                <a:moveTo>
                  <a:pt x="1504025" y="349630"/>
                </a:moveTo>
                <a:cubicBezTo>
                  <a:pt x="1503872" y="349630"/>
                  <a:pt x="1503758" y="349668"/>
                  <a:pt x="1503682" y="349744"/>
                </a:cubicBezTo>
                <a:cubicBezTo>
                  <a:pt x="1503606" y="349820"/>
                  <a:pt x="1503415" y="349858"/>
                  <a:pt x="1503110" y="349858"/>
                </a:cubicBezTo>
                <a:lnTo>
                  <a:pt x="1504025" y="349858"/>
                </a:lnTo>
                <a:lnTo>
                  <a:pt x="1504253" y="349630"/>
                </a:lnTo>
                <a:close/>
                <a:moveTo>
                  <a:pt x="1485051" y="349630"/>
                </a:moveTo>
                <a:cubicBezTo>
                  <a:pt x="1484289" y="350087"/>
                  <a:pt x="1483908" y="350392"/>
                  <a:pt x="1483908" y="350544"/>
                </a:cubicBezTo>
                <a:lnTo>
                  <a:pt x="1485051" y="350544"/>
                </a:lnTo>
                <a:cubicBezTo>
                  <a:pt x="1485051" y="350392"/>
                  <a:pt x="1485013" y="350277"/>
                  <a:pt x="1484937" y="350201"/>
                </a:cubicBezTo>
                <a:cubicBezTo>
                  <a:pt x="1484860" y="350125"/>
                  <a:pt x="1484899" y="349934"/>
                  <a:pt x="1485051" y="349630"/>
                </a:cubicBezTo>
                <a:close/>
                <a:moveTo>
                  <a:pt x="1481622" y="349630"/>
                </a:moveTo>
                <a:lnTo>
                  <a:pt x="1481165" y="349858"/>
                </a:lnTo>
                <a:cubicBezTo>
                  <a:pt x="1481165" y="350011"/>
                  <a:pt x="1481317" y="350239"/>
                  <a:pt x="1481622" y="350544"/>
                </a:cubicBezTo>
                <a:cubicBezTo>
                  <a:pt x="1481622" y="350392"/>
                  <a:pt x="1481698" y="350315"/>
                  <a:pt x="1481851" y="350315"/>
                </a:cubicBezTo>
                <a:cubicBezTo>
                  <a:pt x="1482003" y="350315"/>
                  <a:pt x="1482079" y="350239"/>
                  <a:pt x="1482079" y="350087"/>
                </a:cubicBezTo>
                <a:lnTo>
                  <a:pt x="1481851" y="349858"/>
                </a:lnTo>
                <a:cubicBezTo>
                  <a:pt x="1481698" y="349858"/>
                  <a:pt x="1481622" y="349782"/>
                  <a:pt x="1481622" y="349630"/>
                </a:cubicBezTo>
                <a:close/>
                <a:moveTo>
                  <a:pt x="1383476" y="349630"/>
                </a:moveTo>
                <a:cubicBezTo>
                  <a:pt x="1382562" y="350087"/>
                  <a:pt x="1381648" y="350620"/>
                  <a:pt x="1380733" y="351230"/>
                </a:cubicBezTo>
                <a:cubicBezTo>
                  <a:pt x="1380581" y="350925"/>
                  <a:pt x="1380504" y="350696"/>
                  <a:pt x="1380504" y="350544"/>
                </a:cubicBezTo>
                <a:cubicBezTo>
                  <a:pt x="1380504" y="350392"/>
                  <a:pt x="1380352" y="350163"/>
                  <a:pt x="1380047" y="349858"/>
                </a:cubicBezTo>
                <a:cubicBezTo>
                  <a:pt x="1379895" y="350315"/>
                  <a:pt x="1379781" y="350620"/>
                  <a:pt x="1379704" y="350773"/>
                </a:cubicBezTo>
                <a:cubicBezTo>
                  <a:pt x="1379628" y="350925"/>
                  <a:pt x="1379590" y="351154"/>
                  <a:pt x="1379590" y="351458"/>
                </a:cubicBezTo>
                <a:cubicBezTo>
                  <a:pt x="1380047" y="351306"/>
                  <a:pt x="1380428" y="351230"/>
                  <a:pt x="1380733" y="351230"/>
                </a:cubicBezTo>
                <a:cubicBezTo>
                  <a:pt x="1381038" y="351535"/>
                  <a:pt x="1381190" y="352144"/>
                  <a:pt x="1381190" y="353059"/>
                </a:cubicBezTo>
                <a:cubicBezTo>
                  <a:pt x="1382410" y="352144"/>
                  <a:pt x="1383172" y="351535"/>
                  <a:pt x="1383476" y="351230"/>
                </a:cubicBezTo>
                <a:lnTo>
                  <a:pt x="1385077" y="351230"/>
                </a:lnTo>
                <a:cubicBezTo>
                  <a:pt x="1384467" y="350773"/>
                  <a:pt x="1383933" y="350239"/>
                  <a:pt x="1383476" y="349630"/>
                </a:cubicBezTo>
                <a:close/>
                <a:moveTo>
                  <a:pt x="999809" y="349630"/>
                </a:moveTo>
                <a:cubicBezTo>
                  <a:pt x="999504" y="349782"/>
                  <a:pt x="999123" y="350087"/>
                  <a:pt x="998666" y="350544"/>
                </a:cubicBezTo>
                <a:cubicBezTo>
                  <a:pt x="998666" y="350544"/>
                  <a:pt x="998666" y="350849"/>
                  <a:pt x="998666" y="351458"/>
                </a:cubicBezTo>
                <a:cubicBezTo>
                  <a:pt x="999581" y="351306"/>
                  <a:pt x="1000152" y="351115"/>
                  <a:pt x="1000381" y="350887"/>
                </a:cubicBezTo>
                <a:cubicBezTo>
                  <a:pt x="1000609" y="350658"/>
                  <a:pt x="1000724" y="350392"/>
                  <a:pt x="1000724" y="350087"/>
                </a:cubicBezTo>
                <a:cubicBezTo>
                  <a:pt x="1000114" y="350087"/>
                  <a:pt x="999809" y="349934"/>
                  <a:pt x="999809" y="349630"/>
                </a:cubicBezTo>
                <a:close/>
                <a:moveTo>
                  <a:pt x="912941" y="349630"/>
                </a:moveTo>
                <a:cubicBezTo>
                  <a:pt x="912637" y="350239"/>
                  <a:pt x="912484" y="350773"/>
                  <a:pt x="912484" y="351230"/>
                </a:cubicBezTo>
                <a:cubicBezTo>
                  <a:pt x="911722" y="350925"/>
                  <a:pt x="911112" y="351230"/>
                  <a:pt x="910655" y="352144"/>
                </a:cubicBezTo>
                <a:cubicBezTo>
                  <a:pt x="911265" y="352449"/>
                  <a:pt x="911798" y="352754"/>
                  <a:pt x="912255" y="353059"/>
                </a:cubicBezTo>
                <a:cubicBezTo>
                  <a:pt x="912255" y="352601"/>
                  <a:pt x="912294" y="352258"/>
                  <a:pt x="912370" y="352030"/>
                </a:cubicBezTo>
                <a:cubicBezTo>
                  <a:pt x="912446" y="351801"/>
                  <a:pt x="912484" y="351535"/>
                  <a:pt x="912484" y="351230"/>
                </a:cubicBezTo>
                <a:cubicBezTo>
                  <a:pt x="913856" y="350773"/>
                  <a:pt x="914465" y="350239"/>
                  <a:pt x="914313" y="349630"/>
                </a:cubicBezTo>
                <a:close/>
                <a:moveTo>
                  <a:pt x="764428" y="349630"/>
                </a:moveTo>
                <a:lnTo>
                  <a:pt x="764199" y="349858"/>
                </a:lnTo>
                <a:lnTo>
                  <a:pt x="764885" y="349858"/>
                </a:lnTo>
                <a:lnTo>
                  <a:pt x="765113" y="349630"/>
                </a:lnTo>
                <a:close/>
                <a:moveTo>
                  <a:pt x="725566" y="349630"/>
                </a:moveTo>
                <a:cubicBezTo>
                  <a:pt x="725566" y="349782"/>
                  <a:pt x="725642" y="349858"/>
                  <a:pt x="725794" y="349858"/>
                </a:cubicBezTo>
                <a:lnTo>
                  <a:pt x="726023" y="349858"/>
                </a:lnTo>
                <a:cubicBezTo>
                  <a:pt x="725718" y="349858"/>
                  <a:pt x="725566" y="349782"/>
                  <a:pt x="725566" y="349630"/>
                </a:cubicBezTo>
                <a:close/>
                <a:moveTo>
                  <a:pt x="718708" y="349630"/>
                </a:moveTo>
                <a:cubicBezTo>
                  <a:pt x="717945" y="349934"/>
                  <a:pt x="717374" y="350239"/>
                  <a:pt x="716993" y="350544"/>
                </a:cubicBezTo>
                <a:cubicBezTo>
                  <a:pt x="716612" y="350849"/>
                  <a:pt x="716574" y="351382"/>
                  <a:pt x="716879" y="352144"/>
                </a:cubicBezTo>
                <a:cubicBezTo>
                  <a:pt x="717641" y="351839"/>
                  <a:pt x="718060" y="351496"/>
                  <a:pt x="718136" y="351115"/>
                </a:cubicBezTo>
                <a:cubicBezTo>
                  <a:pt x="718212" y="350734"/>
                  <a:pt x="718403" y="350239"/>
                  <a:pt x="718708" y="349630"/>
                </a:cubicBezTo>
                <a:close/>
                <a:moveTo>
                  <a:pt x="713450" y="349630"/>
                </a:moveTo>
                <a:cubicBezTo>
                  <a:pt x="713297" y="349630"/>
                  <a:pt x="713183" y="349668"/>
                  <a:pt x="713107" y="349744"/>
                </a:cubicBezTo>
                <a:cubicBezTo>
                  <a:pt x="713031" y="349820"/>
                  <a:pt x="712840" y="349858"/>
                  <a:pt x="712535" y="349858"/>
                </a:cubicBezTo>
                <a:lnTo>
                  <a:pt x="713450" y="349858"/>
                </a:lnTo>
                <a:lnTo>
                  <a:pt x="713678" y="349630"/>
                </a:lnTo>
                <a:close/>
                <a:moveTo>
                  <a:pt x="694476" y="349630"/>
                </a:moveTo>
                <a:cubicBezTo>
                  <a:pt x="693714" y="350087"/>
                  <a:pt x="693333" y="350392"/>
                  <a:pt x="693333" y="350544"/>
                </a:cubicBezTo>
                <a:lnTo>
                  <a:pt x="694476" y="350544"/>
                </a:lnTo>
                <a:cubicBezTo>
                  <a:pt x="694933" y="350849"/>
                  <a:pt x="694781" y="351230"/>
                  <a:pt x="694019" y="351687"/>
                </a:cubicBezTo>
                <a:cubicBezTo>
                  <a:pt x="694171" y="351382"/>
                  <a:pt x="694247" y="351192"/>
                  <a:pt x="694247" y="351115"/>
                </a:cubicBezTo>
                <a:cubicBezTo>
                  <a:pt x="694247" y="351039"/>
                  <a:pt x="694324" y="350849"/>
                  <a:pt x="694476" y="350544"/>
                </a:cubicBezTo>
                <a:cubicBezTo>
                  <a:pt x="694476" y="350392"/>
                  <a:pt x="694438" y="350277"/>
                  <a:pt x="694362" y="350201"/>
                </a:cubicBezTo>
                <a:cubicBezTo>
                  <a:pt x="694285" y="350125"/>
                  <a:pt x="694324" y="349934"/>
                  <a:pt x="694476" y="349630"/>
                </a:cubicBezTo>
                <a:close/>
                <a:moveTo>
                  <a:pt x="691047" y="349630"/>
                </a:moveTo>
                <a:lnTo>
                  <a:pt x="690590" y="349858"/>
                </a:lnTo>
                <a:cubicBezTo>
                  <a:pt x="690590" y="350011"/>
                  <a:pt x="690742" y="350239"/>
                  <a:pt x="691047" y="350544"/>
                </a:cubicBezTo>
                <a:cubicBezTo>
                  <a:pt x="691047" y="350392"/>
                  <a:pt x="691123" y="350315"/>
                  <a:pt x="691276" y="350315"/>
                </a:cubicBezTo>
                <a:cubicBezTo>
                  <a:pt x="691428" y="350315"/>
                  <a:pt x="691504" y="350239"/>
                  <a:pt x="691504" y="350087"/>
                </a:cubicBezTo>
                <a:lnTo>
                  <a:pt x="691276" y="349858"/>
                </a:lnTo>
                <a:cubicBezTo>
                  <a:pt x="691123" y="349858"/>
                  <a:pt x="691047" y="349782"/>
                  <a:pt x="691047" y="349630"/>
                </a:cubicBezTo>
                <a:close/>
                <a:moveTo>
                  <a:pt x="639688" y="349630"/>
                </a:moveTo>
                <a:cubicBezTo>
                  <a:pt x="640450" y="350392"/>
                  <a:pt x="641136" y="351001"/>
                  <a:pt x="641746" y="351458"/>
                </a:cubicBezTo>
                <a:cubicBezTo>
                  <a:pt x="641593" y="350544"/>
                  <a:pt x="641441" y="350011"/>
                  <a:pt x="641288" y="349858"/>
                </a:cubicBezTo>
                <a:cubicBezTo>
                  <a:pt x="641136" y="349706"/>
                  <a:pt x="640602" y="349630"/>
                  <a:pt x="639688" y="349630"/>
                </a:cubicBezTo>
                <a:close/>
                <a:moveTo>
                  <a:pt x="583453" y="349630"/>
                </a:moveTo>
                <a:lnTo>
                  <a:pt x="583224" y="349858"/>
                </a:lnTo>
                <a:lnTo>
                  <a:pt x="583453" y="349858"/>
                </a:lnTo>
                <a:close/>
                <a:moveTo>
                  <a:pt x="450026" y="349630"/>
                </a:moveTo>
                <a:cubicBezTo>
                  <a:pt x="449112" y="350087"/>
                  <a:pt x="448198" y="350620"/>
                  <a:pt x="447283" y="351230"/>
                </a:cubicBezTo>
                <a:cubicBezTo>
                  <a:pt x="447131" y="350925"/>
                  <a:pt x="447054" y="350696"/>
                  <a:pt x="447054" y="350544"/>
                </a:cubicBezTo>
                <a:cubicBezTo>
                  <a:pt x="447054" y="350392"/>
                  <a:pt x="446902" y="350163"/>
                  <a:pt x="446597" y="349858"/>
                </a:cubicBezTo>
                <a:cubicBezTo>
                  <a:pt x="446445" y="350315"/>
                  <a:pt x="446331" y="350620"/>
                  <a:pt x="446254" y="350773"/>
                </a:cubicBezTo>
                <a:cubicBezTo>
                  <a:pt x="446178" y="350925"/>
                  <a:pt x="446140" y="351154"/>
                  <a:pt x="446140" y="351458"/>
                </a:cubicBezTo>
                <a:cubicBezTo>
                  <a:pt x="446597" y="351306"/>
                  <a:pt x="446978" y="351230"/>
                  <a:pt x="447283" y="351230"/>
                </a:cubicBezTo>
                <a:cubicBezTo>
                  <a:pt x="447588" y="351535"/>
                  <a:pt x="447740" y="352144"/>
                  <a:pt x="447740" y="353059"/>
                </a:cubicBezTo>
                <a:cubicBezTo>
                  <a:pt x="448959" y="352144"/>
                  <a:pt x="449722" y="351535"/>
                  <a:pt x="450026" y="351230"/>
                </a:cubicBezTo>
                <a:lnTo>
                  <a:pt x="451626" y="351230"/>
                </a:lnTo>
                <a:cubicBezTo>
                  <a:pt x="451017" y="350773"/>
                  <a:pt x="450484" y="350239"/>
                  <a:pt x="450026" y="349630"/>
                </a:cubicBezTo>
                <a:close/>
                <a:moveTo>
                  <a:pt x="192394" y="349630"/>
                </a:moveTo>
                <a:lnTo>
                  <a:pt x="191937" y="349858"/>
                </a:lnTo>
                <a:lnTo>
                  <a:pt x="192166" y="349858"/>
                </a:lnTo>
                <a:close/>
                <a:moveTo>
                  <a:pt x="93334" y="349630"/>
                </a:moveTo>
                <a:cubicBezTo>
                  <a:pt x="92724" y="349782"/>
                  <a:pt x="92229" y="349858"/>
                  <a:pt x="91848" y="349858"/>
                </a:cubicBezTo>
                <a:lnTo>
                  <a:pt x="90631" y="350079"/>
                </a:lnTo>
                <a:lnTo>
                  <a:pt x="90989" y="352047"/>
                </a:lnTo>
                <a:lnTo>
                  <a:pt x="92420" y="351230"/>
                </a:lnTo>
                <a:cubicBezTo>
                  <a:pt x="92877" y="350925"/>
                  <a:pt x="93182" y="350392"/>
                  <a:pt x="93334" y="349630"/>
                </a:cubicBezTo>
                <a:close/>
                <a:moveTo>
                  <a:pt x="30240" y="349630"/>
                </a:moveTo>
                <a:cubicBezTo>
                  <a:pt x="29479" y="349630"/>
                  <a:pt x="29021" y="349706"/>
                  <a:pt x="28869" y="349858"/>
                </a:cubicBezTo>
                <a:cubicBezTo>
                  <a:pt x="28717" y="350011"/>
                  <a:pt x="28640" y="350544"/>
                  <a:pt x="28640" y="351458"/>
                </a:cubicBezTo>
                <a:cubicBezTo>
                  <a:pt x="29555" y="351306"/>
                  <a:pt x="30088" y="350696"/>
                  <a:pt x="30240" y="349630"/>
                </a:cubicBezTo>
                <a:close/>
                <a:moveTo>
                  <a:pt x="25211" y="349630"/>
                </a:moveTo>
                <a:cubicBezTo>
                  <a:pt x="24907" y="349782"/>
                  <a:pt x="24678" y="349896"/>
                  <a:pt x="24525" y="349972"/>
                </a:cubicBezTo>
                <a:cubicBezTo>
                  <a:pt x="24373" y="350049"/>
                  <a:pt x="24068" y="350239"/>
                  <a:pt x="23611" y="350544"/>
                </a:cubicBezTo>
                <a:cubicBezTo>
                  <a:pt x="24373" y="350392"/>
                  <a:pt x="24907" y="350315"/>
                  <a:pt x="25211" y="350315"/>
                </a:cubicBezTo>
                <a:close/>
                <a:moveTo>
                  <a:pt x="1708927" y="349401"/>
                </a:moveTo>
                <a:cubicBezTo>
                  <a:pt x="1708317" y="349858"/>
                  <a:pt x="1707784" y="350315"/>
                  <a:pt x="1707326" y="350773"/>
                </a:cubicBezTo>
                <a:cubicBezTo>
                  <a:pt x="1706869" y="351230"/>
                  <a:pt x="1706412" y="351687"/>
                  <a:pt x="1705955" y="352144"/>
                </a:cubicBezTo>
                <a:lnTo>
                  <a:pt x="1707326" y="352830"/>
                </a:lnTo>
                <a:cubicBezTo>
                  <a:pt x="1707784" y="352220"/>
                  <a:pt x="1708203" y="351687"/>
                  <a:pt x="1708584" y="351230"/>
                </a:cubicBezTo>
                <a:cubicBezTo>
                  <a:pt x="1708965" y="350773"/>
                  <a:pt x="1709384" y="350315"/>
                  <a:pt x="1709841" y="349858"/>
                </a:cubicBezTo>
                <a:cubicBezTo>
                  <a:pt x="1709536" y="349553"/>
                  <a:pt x="1709231" y="349401"/>
                  <a:pt x="1708927" y="349401"/>
                </a:cubicBezTo>
                <a:close/>
                <a:moveTo>
                  <a:pt x="1500139" y="349401"/>
                </a:moveTo>
                <a:cubicBezTo>
                  <a:pt x="1499986" y="349706"/>
                  <a:pt x="1499910" y="349858"/>
                  <a:pt x="1499910" y="349858"/>
                </a:cubicBezTo>
                <a:lnTo>
                  <a:pt x="1500824" y="349858"/>
                </a:lnTo>
                <a:cubicBezTo>
                  <a:pt x="1500672" y="349706"/>
                  <a:pt x="1500558" y="349630"/>
                  <a:pt x="1500481" y="349630"/>
                </a:cubicBezTo>
                <a:cubicBezTo>
                  <a:pt x="1500405" y="349630"/>
                  <a:pt x="1500291" y="349553"/>
                  <a:pt x="1500139" y="349401"/>
                </a:cubicBezTo>
                <a:close/>
                <a:moveTo>
                  <a:pt x="1443598" y="349401"/>
                </a:moveTo>
                <a:cubicBezTo>
                  <a:pt x="1442531" y="349858"/>
                  <a:pt x="1441846" y="350239"/>
                  <a:pt x="1441541" y="350544"/>
                </a:cubicBezTo>
                <a:cubicBezTo>
                  <a:pt x="1441846" y="350849"/>
                  <a:pt x="1442074" y="351001"/>
                  <a:pt x="1442227" y="351001"/>
                </a:cubicBezTo>
                <a:lnTo>
                  <a:pt x="1442227" y="351230"/>
                </a:lnTo>
                <a:lnTo>
                  <a:pt x="1442227" y="351801"/>
                </a:lnTo>
                <a:lnTo>
                  <a:pt x="1442512" y="351944"/>
                </a:lnTo>
                <a:lnTo>
                  <a:pt x="1442227" y="351230"/>
                </a:lnTo>
                <a:cubicBezTo>
                  <a:pt x="1442531" y="350925"/>
                  <a:pt x="1442989" y="350315"/>
                  <a:pt x="1443598" y="349401"/>
                </a:cubicBezTo>
                <a:close/>
                <a:moveTo>
                  <a:pt x="1435597" y="349401"/>
                </a:moveTo>
                <a:cubicBezTo>
                  <a:pt x="1435292" y="349401"/>
                  <a:pt x="1435064" y="349439"/>
                  <a:pt x="1434911" y="349515"/>
                </a:cubicBezTo>
                <a:cubicBezTo>
                  <a:pt x="1434759" y="349591"/>
                  <a:pt x="1434606" y="349630"/>
                  <a:pt x="1434454" y="349630"/>
                </a:cubicBezTo>
                <a:cubicBezTo>
                  <a:pt x="1434454" y="350544"/>
                  <a:pt x="1434988" y="350849"/>
                  <a:pt x="1436054" y="350544"/>
                </a:cubicBezTo>
                <a:cubicBezTo>
                  <a:pt x="1435750" y="349934"/>
                  <a:pt x="1435597" y="349553"/>
                  <a:pt x="1435597" y="349401"/>
                </a:cubicBezTo>
                <a:close/>
                <a:moveTo>
                  <a:pt x="709564" y="349401"/>
                </a:moveTo>
                <a:cubicBezTo>
                  <a:pt x="709411" y="349706"/>
                  <a:pt x="709335" y="349858"/>
                  <a:pt x="709335" y="349858"/>
                </a:cubicBezTo>
                <a:lnTo>
                  <a:pt x="710249" y="349858"/>
                </a:lnTo>
                <a:cubicBezTo>
                  <a:pt x="710097" y="349706"/>
                  <a:pt x="709983" y="349630"/>
                  <a:pt x="709906" y="349630"/>
                </a:cubicBezTo>
                <a:cubicBezTo>
                  <a:pt x="709830" y="349630"/>
                  <a:pt x="709716" y="349553"/>
                  <a:pt x="709564" y="349401"/>
                </a:cubicBezTo>
                <a:close/>
                <a:moveTo>
                  <a:pt x="575452" y="349401"/>
                </a:moveTo>
                <a:cubicBezTo>
                  <a:pt x="574842" y="349858"/>
                  <a:pt x="574308" y="350315"/>
                  <a:pt x="573851" y="350773"/>
                </a:cubicBezTo>
                <a:cubicBezTo>
                  <a:pt x="573394" y="351230"/>
                  <a:pt x="572937" y="351687"/>
                  <a:pt x="572480" y="352144"/>
                </a:cubicBezTo>
                <a:lnTo>
                  <a:pt x="573851" y="352830"/>
                </a:lnTo>
                <a:cubicBezTo>
                  <a:pt x="574308" y="352220"/>
                  <a:pt x="574728" y="351687"/>
                  <a:pt x="575109" y="351230"/>
                </a:cubicBezTo>
                <a:cubicBezTo>
                  <a:pt x="575490" y="350773"/>
                  <a:pt x="575909" y="350315"/>
                  <a:pt x="576366" y="349858"/>
                </a:cubicBezTo>
                <a:cubicBezTo>
                  <a:pt x="576061" y="349553"/>
                  <a:pt x="575756" y="349401"/>
                  <a:pt x="575452" y="349401"/>
                </a:cubicBezTo>
                <a:close/>
                <a:moveTo>
                  <a:pt x="259679" y="349401"/>
                </a:moveTo>
                <a:cubicBezTo>
                  <a:pt x="259374" y="349553"/>
                  <a:pt x="258841" y="349630"/>
                  <a:pt x="258079" y="349630"/>
                </a:cubicBezTo>
                <a:cubicBezTo>
                  <a:pt x="258079" y="349630"/>
                  <a:pt x="258079" y="349858"/>
                  <a:pt x="258079" y="350315"/>
                </a:cubicBezTo>
                <a:cubicBezTo>
                  <a:pt x="258383" y="350163"/>
                  <a:pt x="258650" y="350087"/>
                  <a:pt x="258879" y="350087"/>
                </a:cubicBezTo>
                <a:cubicBezTo>
                  <a:pt x="259107" y="350087"/>
                  <a:pt x="259374" y="350011"/>
                  <a:pt x="259679" y="349858"/>
                </a:cubicBezTo>
                <a:cubicBezTo>
                  <a:pt x="259831" y="349706"/>
                  <a:pt x="259831" y="349553"/>
                  <a:pt x="259679" y="349401"/>
                </a:cubicBezTo>
                <a:close/>
                <a:moveTo>
                  <a:pt x="184393" y="349401"/>
                </a:moveTo>
                <a:cubicBezTo>
                  <a:pt x="183936" y="349858"/>
                  <a:pt x="183441" y="350277"/>
                  <a:pt x="182907" y="350658"/>
                </a:cubicBezTo>
                <a:cubicBezTo>
                  <a:pt x="182374" y="351039"/>
                  <a:pt x="181802" y="351458"/>
                  <a:pt x="181193" y="351916"/>
                </a:cubicBezTo>
                <a:cubicBezTo>
                  <a:pt x="181498" y="352373"/>
                  <a:pt x="182031" y="352678"/>
                  <a:pt x="182793" y="352830"/>
                </a:cubicBezTo>
                <a:cubicBezTo>
                  <a:pt x="183250" y="352220"/>
                  <a:pt x="184165" y="351230"/>
                  <a:pt x="185536" y="349858"/>
                </a:cubicBezTo>
                <a:cubicBezTo>
                  <a:pt x="184927" y="349553"/>
                  <a:pt x="184546" y="349401"/>
                  <a:pt x="184393" y="349401"/>
                </a:cubicBezTo>
                <a:close/>
                <a:moveTo>
                  <a:pt x="147131" y="349401"/>
                </a:moveTo>
                <a:lnTo>
                  <a:pt x="147131" y="350087"/>
                </a:lnTo>
                <a:cubicBezTo>
                  <a:pt x="147284" y="350087"/>
                  <a:pt x="147398" y="350049"/>
                  <a:pt x="147474" y="349972"/>
                </a:cubicBezTo>
                <a:cubicBezTo>
                  <a:pt x="147550" y="349896"/>
                  <a:pt x="147741" y="349858"/>
                  <a:pt x="148046" y="349858"/>
                </a:cubicBezTo>
                <a:lnTo>
                  <a:pt x="148046" y="349401"/>
                </a:lnTo>
                <a:close/>
                <a:moveTo>
                  <a:pt x="1954367" y="349172"/>
                </a:moveTo>
                <a:lnTo>
                  <a:pt x="1954367" y="349401"/>
                </a:lnTo>
                <a:cubicBezTo>
                  <a:pt x="1954671" y="349401"/>
                  <a:pt x="1954900" y="349325"/>
                  <a:pt x="1955052" y="349172"/>
                </a:cubicBezTo>
                <a:close/>
                <a:moveTo>
                  <a:pt x="1952081" y="349172"/>
                </a:moveTo>
                <a:cubicBezTo>
                  <a:pt x="1952081" y="349477"/>
                  <a:pt x="1952042" y="349706"/>
                  <a:pt x="1951966" y="349858"/>
                </a:cubicBezTo>
                <a:cubicBezTo>
                  <a:pt x="1951890" y="350011"/>
                  <a:pt x="1951928" y="350239"/>
                  <a:pt x="1952081" y="350544"/>
                </a:cubicBezTo>
                <a:lnTo>
                  <a:pt x="1952309" y="350315"/>
                </a:lnTo>
                <a:cubicBezTo>
                  <a:pt x="1952309" y="350163"/>
                  <a:pt x="1952348" y="350011"/>
                  <a:pt x="1952424" y="349858"/>
                </a:cubicBezTo>
                <a:cubicBezTo>
                  <a:pt x="1952500" y="349706"/>
                  <a:pt x="1952538" y="349477"/>
                  <a:pt x="1952538" y="349172"/>
                </a:cubicBezTo>
                <a:close/>
                <a:moveTo>
                  <a:pt x="1914362" y="349172"/>
                </a:moveTo>
                <a:lnTo>
                  <a:pt x="1914133" y="349401"/>
                </a:lnTo>
                <a:lnTo>
                  <a:pt x="1914362" y="349401"/>
                </a:lnTo>
                <a:cubicBezTo>
                  <a:pt x="1914209" y="349706"/>
                  <a:pt x="1914133" y="350163"/>
                  <a:pt x="1914133" y="350773"/>
                </a:cubicBezTo>
                <a:cubicBezTo>
                  <a:pt x="1914438" y="350468"/>
                  <a:pt x="1914743" y="350201"/>
                  <a:pt x="1915048" y="349972"/>
                </a:cubicBezTo>
                <a:cubicBezTo>
                  <a:pt x="1915352" y="349744"/>
                  <a:pt x="1915733" y="349477"/>
                  <a:pt x="1916190" y="349172"/>
                </a:cubicBezTo>
                <a:cubicBezTo>
                  <a:pt x="1915733" y="349325"/>
                  <a:pt x="1915390" y="349401"/>
                  <a:pt x="1915162" y="349401"/>
                </a:cubicBezTo>
                <a:cubicBezTo>
                  <a:pt x="1914933" y="349401"/>
                  <a:pt x="1914666" y="349477"/>
                  <a:pt x="1914362" y="349630"/>
                </a:cubicBezTo>
                <a:lnTo>
                  <a:pt x="1914362" y="349401"/>
                </a:lnTo>
                <a:close/>
                <a:moveTo>
                  <a:pt x="1881215" y="349172"/>
                </a:moveTo>
                <a:cubicBezTo>
                  <a:pt x="1881215" y="349325"/>
                  <a:pt x="1880986" y="349706"/>
                  <a:pt x="1880529" y="350315"/>
                </a:cubicBezTo>
                <a:cubicBezTo>
                  <a:pt x="1881443" y="350011"/>
                  <a:pt x="1881824" y="349858"/>
                  <a:pt x="1881672" y="349858"/>
                </a:cubicBezTo>
                <a:cubicBezTo>
                  <a:pt x="1881672" y="349706"/>
                  <a:pt x="1881519" y="349477"/>
                  <a:pt x="1881215" y="349172"/>
                </a:cubicBezTo>
                <a:close/>
                <a:moveTo>
                  <a:pt x="1845782" y="349172"/>
                </a:moveTo>
                <a:cubicBezTo>
                  <a:pt x="1845782" y="349477"/>
                  <a:pt x="1845706" y="349706"/>
                  <a:pt x="1845553" y="349858"/>
                </a:cubicBezTo>
                <a:lnTo>
                  <a:pt x="1845782" y="349858"/>
                </a:lnTo>
                <a:cubicBezTo>
                  <a:pt x="1845934" y="349706"/>
                  <a:pt x="1846010" y="349477"/>
                  <a:pt x="1846010" y="349172"/>
                </a:cubicBezTo>
                <a:close/>
                <a:moveTo>
                  <a:pt x="1707555" y="349172"/>
                </a:moveTo>
                <a:cubicBezTo>
                  <a:pt x="1706945" y="349325"/>
                  <a:pt x="1706488" y="349401"/>
                  <a:pt x="1706183" y="349401"/>
                </a:cubicBezTo>
                <a:lnTo>
                  <a:pt x="1705370" y="349604"/>
                </a:lnTo>
                <a:lnTo>
                  <a:pt x="1704355" y="351230"/>
                </a:lnTo>
                <a:cubicBezTo>
                  <a:pt x="1704964" y="350925"/>
                  <a:pt x="1705459" y="350620"/>
                  <a:pt x="1705841" y="350315"/>
                </a:cubicBezTo>
                <a:cubicBezTo>
                  <a:pt x="1706221" y="350011"/>
                  <a:pt x="1706793" y="349630"/>
                  <a:pt x="1707555" y="349172"/>
                </a:cubicBezTo>
                <a:close/>
                <a:moveTo>
                  <a:pt x="1514540" y="349172"/>
                </a:moveTo>
                <a:cubicBezTo>
                  <a:pt x="1513778" y="350544"/>
                  <a:pt x="1513321" y="351382"/>
                  <a:pt x="1513169" y="351687"/>
                </a:cubicBezTo>
                <a:lnTo>
                  <a:pt x="1514083" y="351687"/>
                </a:lnTo>
                <a:cubicBezTo>
                  <a:pt x="1514083" y="351382"/>
                  <a:pt x="1514121" y="351039"/>
                  <a:pt x="1514197" y="350658"/>
                </a:cubicBezTo>
                <a:cubicBezTo>
                  <a:pt x="1514274" y="350277"/>
                  <a:pt x="1514388" y="349782"/>
                  <a:pt x="1514540" y="349172"/>
                </a:cubicBezTo>
                <a:close/>
                <a:moveTo>
                  <a:pt x="1497167" y="349172"/>
                </a:moveTo>
                <a:cubicBezTo>
                  <a:pt x="1497014" y="349172"/>
                  <a:pt x="1496938" y="349210"/>
                  <a:pt x="1496938" y="349287"/>
                </a:cubicBezTo>
                <a:cubicBezTo>
                  <a:pt x="1496938" y="349363"/>
                  <a:pt x="1496862" y="349401"/>
                  <a:pt x="1496710" y="349401"/>
                </a:cubicBezTo>
                <a:cubicBezTo>
                  <a:pt x="1496862" y="349553"/>
                  <a:pt x="1496938" y="349668"/>
                  <a:pt x="1496938" y="349744"/>
                </a:cubicBezTo>
                <a:cubicBezTo>
                  <a:pt x="1496938" y="349820"/>
                  <a:pt x="1497014" y="349934"/>
                  <a:pt x="1497167" y="350087"/>
                </a:cubicBezTo>
                <a:cubicBezTo>
                  <a:pt x="1497167" y="349934"/>
                  <a:pt x="1497243" y="349858"/>
                  <a:pt x="1497395" y="349858"/>
                </a:cubicBezTo>
                <a:lnTo>
                  <a:pt x="1497624" y="349630"/>
                </a:lnTo>
                <a:cubicBezTo>
                  <a:pt x="1497319" y="349325"/>
                  <a:pt x="1497167" y="349172"/>
                  <a:pt x="1497167" y="349172"/>
                </a:cubicBezTo>
                <a:close/>
                <a:moveTo>
                  <a:pt x="1452285" y="349172"/>
                </a:moveTo>
                <a:cubicBezTo>
                  <a:pt x="1451675" y="349477"/>
                  <a:pt x="1451256" y="349668"/>
                  <a:pt x="1451028" y="349744"/>
                </a:cubicBezTo>
                <a:cubicBezTo>
                  <a:pt x="1450799" y="349820"/>
                  <a:pt x="1450532" y="350011"/>
                  <a:pt x="1450227" y="350315"/>
                </a:cubicBezTo>
                <a:cubicBezTo>
                  <a:pt x="1450380" y="350620"/>
                  <a:pt x="1450532" y="350849"/>
                  <a:pt x="1450685" y="351001"/>
                </a:cubicBezTo>
                <a:cubicBezTo>
                  <a:pt x="1450837" y="351154"/>
                  <a:pt x="1450990" y="351382"/>
                  <a:pt x="1451142" y="351687"/>
                </a:cubicBezTo>
                <a:cubicBezTo>
                  <a:pt x="1450837" y="351992"/>
                  <a:pt x="1450685" y="352297"/>
                  <a:pt x="1450685" y="352601"/>
                </a:cubicBezTo>
                <a:lnTo>
                  <a:pt x="1451142" y="352601"/>
                </a:lnTo>
                <a:cubicBezTo>
                  <a:pt x="1451142" y="351992"/>
                  <a:pt x="1451142" y="351687"/>
                  <a:pt x="1451142" y="351687"/>
                </a:cubicBezTo>
                <a:cubicBezTo>
                  <a:pt x="1451294" y="351382"/>
                  <a:pt x="1451447" y="351039"/>
                  <a:pt x="1451599" y="350658"/>
                </a:cubicBezTo>
                <a:cubicBezTo>
                  <a:pt x="1451752" y="350277"/>
                  <a:pt x="1451980" y="349782"/>
                  <a:pt x="1452285" y="349172"/>
                </a:cubicBezTo>
                <a:close/>
                <a:moveTo>
                  <a:pt x="1392392" y="349172"/>
                </a:moveTo>
                <a:lnTo>
                  <a:pt x="1392392" y="349401"/>
                </a:lnTo>
                <a:cubicBezTo>
                  <a:pt x="1392697" y="349401"/>
                  <a:pt x="1392925" y="349325"/>
                  <a:pt x="1393077" y="349172"/>
                </a:cubicBezTo>
                <a:close/>
                <a:moveTo>
                  <a:pt x="1390106" y="349172"/>
                </a:moveTo>
                <a:cubicBezTo>
                  <a:pt x="1390106" y="349477"/>
                  <a:pt x="1390068" y="349706"/>
                  <a:pt x="1389991" y="349858"/>
                </a:cubicBezTo>
                <a:cubicBezTo>
                  <a:pt x="1389915" y="350011"/>
                  <a:pt x="1389953" y="350239"/>
                  <a:pt x="1390106" y="350544"/>
                </a:cubicBezTo>
                <a:lnTo>
                  <a:pt x="1390334" y="350315"/>
                </a:lnTo>
                <a:cubicBezTo>
                  <a:pt x="1390334" y="350163"/>
                  <a:pt x="1390372" y="350011"/>
                  <a:pt x="1390449" y="349858"/>
                </a:cubicBezTo>
                <a:cubicBezTo>
                  <a:pt x="1390525" y="349706"/>
                  <a:pt x="1390563" y="349477"/>
                  <a:pt x="1390563" y="349172"/>
                </a:cubicBezTo>
                <a:close/>
                <a:moveTo>
                  <a:pt x="1352387" y="349172"/>
                </a:moveTo>
                <a:lnTo>
                  <a:pt x="1352158" y="349401"/>
                </a:lnTo>
                <a:lnTo>
                  <a:pt x="1352387" y="349401"/>
                </a:lnTo>
                <a:cubicBezTo>
                  <a:pt x="1352234" y="349706"/>
                  <a:pt x="1352158" y="350163"/>
                  <a:pt x="1352158" y="350773"/>
                </a:cubicBezTo>
                <a:cubicBezTo>
                  <a:pt x="1352463" y="350468"/>
                  <a:pt x="1352768" y="350201"/>
                  <a:pt x="1353073" y="349972"/>
                </a:cubicBezTo>
                <a:cubicBezTo>
                  <a:pt x="1353377" y="349744"/>
                  <a:pt x="1353758" y="349477"/>
                  <a:pt x="1354215" y="349172"/>
                </a:cubicBezTo>
                <a:cubicBezTo>
                  <a:pt x="1353758" y="349325"/>
                  <a:pt x="1353415" y="349401"/>
                  <a:pt x="1353187" y="349401"/>
                </a:cubicBezTo>
                <a:cubicBezTo>
                  <a:pt x="1352958" y="349401"/>
                  <a:pt x="1352692" y="349477"/>
                  <a:pt x="1352387" y="349630"/>
                </a:cubicBezTo>
                <a:lnTo>
                  <a:pt x="1352387" y="349401"/>
                </a:lnTo>
                <a:close/>
                <a:moveTo>
                  <a:pt x="1319240" y="349172"/>
                </a:moveTo>
                <a:cubicBezTo>
                  <a:pt x="1319240" y="349325"/>
                  <a:pt x="1319011" y="349706"/>
                  <a:pt x="1318554" y="350315"/>
                </a:cubicBezTo>
                <a:cubicBezTo>
                  <a:pt x="1319468" y="350011"/>
                  <a:pt x="1319849" y="349858"/>
                  <a:pt x="1319697" y="349858"/>
                </a:cubicBezTo>
                <a:cubicBezTo>
                  <a:pt x="1319697" y="349706"/>
                  <a:pt x="1319544" y="349477"/>
                  <a:pt x="1319240" y="349172"/>
                </a:cubicBezTo>
                <a:close/>
                <a:moveTo>
                  <a:pt x="1283807" y="349172"/>
                </a:moveTo>
                <a:cubicBezTo>
                  <a:pt x="1283807" y="349477"/>
                  <a:pt x="1283731" y="349706"/>
                  <a:pt x="1283578" y="349858"/>
                </a:cubicBezTo>
                <a:lnTo>
                  <a:pt x="1283807" y="349858"/>
                </a:lnTo>
                <a:cubicBezTo>
                  <a:pt x="1283959" y="349706"/>
                  <a:pt x="1284035" y="349477"/>
                  <a:pt x="1284035" y="349172"/>
                </a:cubicBezTo>
                <a:close/>
                <a:moveTo>
                  <a:pt x="1066561" y="349172"/>
                </a:moveTo>
                <a:cubicBezTo>
                  <a:pt x="1066713" y="349172"/>
                  <a:pt x="1066789" y="349249"/>
                  <a:pt x="1066789" y="349401"/>
                </a:cubicBezTo>
                <a:cubicBezTo>
                  <a:pt x="1066789" y="349249"/>
                  <a:pt x="1066865" y="349172"/>
                  <a:pt x="1067018" y="349172"/>
                </a:cubicBezTo>
                <a:close/>
                <a:moveTo>
                  <a:pt x="991580" y="349172"/>
                </a:moveTo>
                <a:cubicBezTo>
                  <a:pt x="991275" y="349782"/>
                  <a:pt x="991123" y="350163"/>
                  <a:pt x="991123" y="350315"/>
                </a:cubicBezTo>
                <a:cubicBezTo>
                  <a:pt x="991732" y="350925"/>
                  <a:pt x="992342" y="350696"/>
                  <a:pt x="992951" y="349630"/>
                </a:cubicBezTo>
                <a:cubicBezTo>
                  <a:pt x="992342" y="349325"/>
                  <a:pt x="991884" y="349172"/>
                  <a:pt x="991580" y="349172"/>
                </a:cubicBezTo>
                <a:close/>
                <a:moveTo>
                  <a:pt x="909741" y="349172"/>
                </a:moveTo>
                <a:lnTo>
                  <a:pt x="909512" y="349401"/>
                </a:lnTo>
                <a:lnTo>
                  <a:pt x="909741" y="349401"/>
                </a:lnTo>
                <a:close/>
                <a:moveTo>
                  <a:pt x="723965" y="349172"/>
                </a:moveTo>
                <a:cubicBezTo>
                  <a:pt x="723203" y="350544"/>
                  <a:pt x="722746" y="351382"/>
                  <a:pt x="722594" y="351687"/>
                </a:cubicBezTo>
                <a:lnTo>
                  <a:pt x="723508" y="351687"/>
                </a:lnTo>
                <a:cubicBezTo>
                  <a:pt x="723508" y="351382"/>
                  <a:pt x="723546" y="351039"/>
                  <a:pt x="723622" y="350658"/>
                </a:cubicBezTo>
                <a:cubicBezTo>
                  <a:pt x="723699" y="350277"/>
                  <a:pt x="723813" y="349782"/>
                  <a:pt x="723965" y="349172"/>
                </a:cubicBezTo>
                <a:close/>
                <a:moveTo>
                  <a:pt x="706592" y="349172"/>
                </a:moveTo>
                <a:cubicBezTo>
                  <a:pt x="706439" y="349172"/>
                  <a:pt x="706363" y="349210"/>
                  <a:pt x="706363" y="349287"/>
                </a:cubicBezTo>
                <a:cubicBezTo>
                  <a:pt x="706363" y="349363"/>
                  <a:pt x="706287" y="349401"/>
                  <a:pt x="706135" y="349401"/>
                </a:cubicBezTo>
                <a:cubicBezTo>
                  <a:pt x="706287" y="349553"/>
                  <a:pt x="706363" y="349668"/>
                  <a:pt x="706363" y="349744"/>
                </a:cubicBezTo>
                <a:cubicBezTo>
                  <a:pt x="706363" y="349820"/>
                  <a:pt x="706439" y="349934"/>
                  <a:pt x="706592" y="350087"/>
                </a:cubicBezTo>
                <a:cubicBezTo>
                  <a:pt x="706592" y="349934"/>
                  <a:pt x="706668" y="349858"/>
                  <a:pt x="706820" y="349858"/>
                </a:cubicBezTo>
                <a:lnTo>
                  <a:pt x="707049" y="349630"/>
                </a:lnTo>
                <a:cubicBezTo>
                  <a:pt x="706744" y="349325"/>
                  <a:pt x="706592" y="349172"/>
                  <a:pt x="706592" y="349172"/>
                </a:cubicBezTo>
                <a:close/>
                <a:moveTo>
                  <a:pt x="574080" y="349172"/>
                </a:moveTo>
                <a:cubicBezTo>
                  <a:pt x="573470" y="349325"/>
                  <a:pt x="573013" y="349401"/>
                  <a:pt x="572708" y="349401"/>
                </a:cubicBezTo>
                <a:lnTo>
                  <a:pt x="571896" y="349604"/>
                </a:lnTo>
                <a:lnTo>
                  <a:pt x="570880" y="351230"/>
                </a:lnTo>
                <a:cubicBezTo>
                  <a:pt x="571489" y="350925"/>
                  <a:pt x="571984" y="350620"/>
                  <a:pt x="572365" y="350315"/>
                </a:cubicBezTo>
                <a:cubicBezTo>
                  <a:pt x="572746" y="350011"/>
                  <a:pt x="573318" y="349630"/>
                  <a:pt x="574080" y="349172"/>
                </a:cubicBezTo>
                <a:close/>
                <a:moveTo>
                  <a:pt x="458942" y="349172"/>
                </a:moveTo>
                <a:lnTo>
                  <a:pt x="458942" y="349401"/>
                </a:lnTo>
                <a:cubicBezTo>
                  <a:pt x="459247" y="349401"/>
                  <a:pt x="459475" y="349325"/>
                  <a:pt x="459627" y="349172"/>
                </a:cubicBezTo>
                <a:close/>
                <a:moveTo>
                  <a:pt x="456656" y="349172"/>
                </a:moveTo>
                <a:cubicBezTo>
                  <a:pt x="456656" y="349477"/>
                  <a:pt x="456618" y="349706"/>
                  <a:pt x="456541" y="349858"/>
                </a:cubicBezTo>
                <a:cubicBezTo>
                  <a:pt x="456465" y="350011"/>
                  <a:pt x="456503" y="350239"/>
                  <a:pt x="456656" y="350544"/>
                </a:cubicBezTo>
                <a:lnTo>
                  <a:pt x="456884" y="350315"/>
                </a:lnTo>
                <a:cubicBezTo>
                  <a:pt x="456884" y="350163"/>
                  <a:pt x="456922" y="350011"/>
                  <a:pt x="456999" y="349858"/>
                </a:cubicBezTo>
                <a:cubicBezTo>
                  <a:pt x="457075" y="349706"/>
                  <a:pt x="457113" y="349477"/>
                  <a:pt x="457113" y="349172"/>
                </a:cubicBezTo>
                <a:close/>
                <a:moveTo>
                  <a:pt x="418937" y="349172"/>
                </a:moveTo>
                <a:lnTo>
                  <a:pt x="418708" y="349401"/>
                </a:lnTo>
                <a:lnTo>
                  <a:pt x="418937" y="349401"/>
                </a:lnTo>
                <a:cubicBezTo>
                  <a:pt x="418784" y="349706"/>
                  <a:pt x="418708" y="350163"/>
                  <a:pt x="418708" y="350773"/>
                </a:cubicBezTo>
                <a:cubicBezTo>
                  <a:pt x="419013" y="350468"/>
                  <a:pt x="419318" y="350201"/>
                  <a:pt x="419622" y="349972"/>
                </a:cubicBezTo>
                <a:cubicBezTo>
                  <a:pt x="419927" y="349744"/>
                  <a:pt x="420308" y="349477"/>
                  <a:pt x="420766" y="349172"/>
                </a:cubicBezTo>
                <a:cubicBezTo>
                  <a:pt x="420308" y="349325"/>
                  <a:pt x="419965" y="349401"/>
                  <a:pt x="419737" y="349401"/>
                </a:cubicBezTo>
                <a:cubicBezTo>
                  <a:pt x="419508" y="349401"/>
                  <a:pt x="419241" y="349477"/>
                  <a:pt x="418937" y="349630"/>
                </a:cubicBezTo>
                <a:lnTo>
                  <a:pt x="418937" y="349401"/>
                </a:lnTo>
                <a:close/>
                <a:moveTo>
                  <a:pt x="385790" y="349172"/>
                </a:moveTo>
                <a:cubicBezTo>
                  <a:pt x="385790" y="349325"/>
                  <a:pt x="385561" y="349706"/>
                  <a:pt x="385104" y="350315"/>
                </a:cubicBezTo>
                <a:cubicBezTo>
                  <a:pt x="386018" y="350011"/>
                  <a:pt x="386399" y="349858"/>
                  <a:pt x="386247" y="349858"/>
                </a:cubicBezTo>
                <a:cubicBezTo>
                  <a:pt x="386247" y="349706"/>
                  <a:pt x="386095" y="349477"/>
                  <a:pt x="385790" y="349172"/>
                </a:cubicBezTo>
                <a:close/>
                <a:moveTo>
                  <a:pt x="350357" y="349172"/>
                </a:moveTo>
                <a:cubicBezTo>
                  <a:pt x="350357" y="349477"/>
                  <a:pt x="350281" y="349706"/>
                  <a:pt x="350128" y="349858"/>
                </a:cubicBezTo>
                <a:lnTo>
                  <a:pt x="350357" y="349858"/>
                </a:lnTo>
                <a:cubicBezTo>
                  <a:pt x="350509" y="349706"/>
                  <a:pt x="350585" y="349477"/>
                  <a:pt x="350585" y="349172"/>
                </a:cubicBezTo>
                <a:close/>
                <a:moveTo>
                  <a:pt x="182793" y="349172"/>
                </a:moveTo>
                <a:cubicBezTo>
                  <a:pt x="182336" y="349325"/>
                  <a:pt x="181993" y="349401"/>
                  <a:pt x="181764" y="349401"/>
                </a:cubicBezTo>
                <a:cubicBezTo>
                  <a:pt x="181536" y="349401"/>
                  <a:pt x="181269" y="349477"/>
                  <a:pt x="180964" y="349630"/>
                </a:cubicBezTo>
                <a:lnTo>
                  <a:pt x="180903" y="349508"/>
                </a:lnTo>
                <a:lnTo>
                  <a:pt x="180507" y="350201"/>
                </a:lnTo>
                <a:cubicBezTo>
                  <a:pt x="180507" y="350430"/>
                  <a:pt x="180355" y="350773"/>
                  <a:pt x="180050" y="351230"/>
                </a:cubicBezTo>
                <a:cubicBezTo>
                  <a:pt x="180507" y="350925"/>
                  <a:pt x="180926" y="350620"/>
                  <a:pt x="181307" y="350315"/>
                </a:cubicBezTo>
                <a:cubicBezTo>
                  <a:pt x="181688" y="350011"/>
                  <a:pt x="182183" y="349630"/>
                  <a:pt x="182793" y="349172"/>
                </a:cubicBezTo>
                <a:close/>
                <a:moveTo>
                  <a:pt x="136387" y="349172"/>
                </a:moveTo>
                <a:cubicBezTo>
                  <a:pt x="135320" y="349782"/>
                  <a:pt x="134635" y="350087"/>
                  <a:pt x="134330" y="350087"/>
                </a:cubicBezTo>
                <a:cubicBezTo>
                  <a:pt x="134482" y="350392"/>
                  <a:pt x="134558" y="350544"/>
                  <a:pt x="134558" y="350544"/>
                </a:cubicBezTo>
                <a:cubicBezTo>
                  <a:pt x="135168" y="350544"/>
                  <a:pt x="135473" y="350544"/>
                  <a:pt x="135473" y="350544"/>
                </a:cubicBezTo>
                <a:cubicBezTo>
                  <a:pt x="135625" y="350392"/>
                  <a:pt x="135739" y="350239"/>
                  <a:pt x="135816" y="350087"/>
                </a:cubicBezTo>
                <a:cubicBezTo>
                  <a:pt x="135892" y="349934"/>
                  <a:pt x="136082" y="349630"/>
                  <a:pt x="136387" y="349172"/>
                </a:cubicBezTo>
                <a:close/>
                <a:moveTo>
                  <a:pt x="260733" y="348808"/>
                </a:moveTo>
                <a:lnTo>
                  <a:pt x="259907" y="351801"/>
                </a:lnTo>
                <a:cubicBezTo>
                  <a:pt x="259603" y="352792"/>
                  <a:pt x="259298" y="353897"/>
                  <a:pt x="258993" y="355116"/>
                </a:cubicBezTo>
                <a:cubicBezTo>
                  <a:pt x="258993" y="355268"/>
                  <a:pt x="259069" y="355459"/>
                  <a:pt x="259221" y="355687"/>
                </a:cubicBezTo>
                <a:lnTo>
                  <a:pt x="259399" y="356310"/>
                </a:lnTo>
                <a:lnTo>
                  <a:pt x="259450" y="356259"/>
                </a:lnTo>
                <a:cubicBezTo>
                  <a:pt x="260212" y="356716"/>
                  <a:pt x="260479" y="357364"/>
                  <a:pt x="260250" y="358202"/>
                </a:cubicBezTo>
                <a:cubicBezTo>
                  <a:pt x="260022" y="359040"/>
                  <a:pt x="259983" y="359764"/>
                  <a:pt x="260136" y="360374"/>
                </a:cubicBezTo>
                <a:lnTo>
                  <a:pt x="261736" y="360374"/>
                </a:lnTo>
                <a:cubicBezTo>
                  <a:pt x="261431" y="359764"/>
                  <a:pt x="261279" y="359459"/>
                  <a:pt x="261279" y="359459"/>
                </a:cubicBezTo>
                <a:cubicBezTo>
                  <a:pt x="261888" y="359155"/>
                  <a:pt x="262498" y="358926"/>
                  <a:pt x="263108" y="358774"/>
                </a:cubicBezTo>
                <a:cubicBezTo>
                  <a:pt x="262193" y="358316"/>
                  <a:pt x="261736" y="358088"/>
                  <a:pt x="261736" y="358088"/>
                </a:cubicBezTo>
                <a:cubicBezTo>
                  <a:pt x="261736" y="357783"/>
                  <a:pt x="261698" y="357516"/>
                  <a:pt x="261622" y="357288"/>
                </a:cubicBezTo>
                <a:cubicBezTo>
                  <a:pt x="261546" y="357059"/>
                  <a:pt x="261508" y="356869"/>
                  <a:pt x="261508" y="356716"/>
                </a:cubicBezTo>
                <a:cubicBezTo>
                  <a:pt x="261203" y="356259"/>
                  <a:pt x="260898" y="355840"/>
                  <a:pt x="260593" y="355459"/>
                </a:cubicBezTo>
                <a:cubicBezTo>
                  <a:pt x="260288" y="355078"/>
                  <a:pt x="259983" y="354659"/>
                  <a:pt x="259679" y="354202"/>
                </a:cubicBezTo>
                <a:cubicBezTo>
                  <a:pt x="260136" y="354049"/>
                  <a:pt x="260441" y="353897"/>
                  <a:pt x="260593" y="353744"/>
                </a:cubicBezTo>
                <a:cubicBezTo>
                  <a:pt x="260746" y="353592"/>
                  <a:pt x="260974" y="353516"/>
                  <a:pt x="261279" y="353516"/>
                </a:cubicBezTo>
                <a:cubicBezTo>
                  <a:pt x="261127" y="353059"/>
                  <a:pt x="261050" y="352601"/>
                  <a:pt x="261050" y="352144"/>
                </a:cubicBezTo>
                <a:cubicBezTo>
                  <a:pt x="261050" y="351687"/>
                  <a:pt x="260898" y="351230"/>
                  <a:pt x="260593" y="350773"/>
                </a:cubicBezTo>
                <a:cubicBezTo>
                  <a:pt x="261050" y="350620"/>
                  <a:pt x="261431" y="350544"/>
                  <a:pt x="261736" y="350544"/>
                </a:cubicBezTo>
                <a:cubicBezTo>
                  <a:pt x="262041" y="350544"/>
                  <a:pt x="262346" y="350392"/>
                  <a:pt x="262650" y="350087"/>
                </a:cubicBezTo>
                <a:close/>
                <a:moveTo>
                  <a:pt x="290265" y="348807"/>
                </a:moveTo>
                <a:lnTo>
                  <a:pt x="289854" y="348944"/>
                </a:lnTo>
                <a:cubicBezTo>
                  <a:pt x="289702" y="349096"/>
                  <a:pt x="289549" y="349172"/>
                  <a:pt x="289397" y="349172"/>
                </a:cubicBezTo>
                <a:cubicBezTo>
                  <a:pt x="289397" y="349477"/>
                  <a:pt x="289320" y="349706"/>
                  <a:pt x="289168" y="349858"/>
                </a:cubicBezTo>
                <a:cubicBezTo>
                  <a:pt x="289320" y="349858"/>
                  <a:pt x="289473" y="349934"/>
                  <a:pt x="289625" y="350087"/>
                </a:cubicBezTo>
                <a:close/>
                <a:moveTo>
                  <a:pt x="1948880" y="348715"/>
                </a:moveTo>
                <a:lnTo>
                  <a:pt x="1948652" y="349172"/>
                </a:lnTo>
                <a:lnTo>
                  <a:pt x="1948652" y="349401"/>
                </a:lnTo>
                <a:cubicBezTo>
                  <a:pt x="1948804" y="349249"/>
                  <a:pt x="1948880" y="349172"/>
                  <a:pt x="1948880" y="349172"/>
                </a:cubicBezTo>
                <a:close/>
                <a:moveTo>
                  <a:pt x="1614667" y="348715"/>
                </a:moveTo>
                <a:cubicBezTo>
                  <a:pt x="1614515" y="348868"/>
                  <a:pt x="1614439" y="348944"/>
                  <a:pt x="1614439" y="348944"/>
                </a:cubicBezTo>
                <a:lnTo>
                  <a:pt x="1614439" y="349172"/>
                </a:lnTo>
                <a:cubicBezTo>
                  <a:pt x="1614439" y="349325"/>
                  <a:pt x="1614515" y="349401"/>
                  <a:pt x="1614667" y="349401"/>
                </a:cubicBezTo>
                <a:lnTo>
                  <a:pt x="1614667" y="349172"/>
                </a:lnTo>
                <a:close/>
                <a:moveTo>
                  <a:pt x="1605980" y="348715"/>
                </a:moveTo>
                <a:cubicBezTo>
                  <a:pt x="1605675" y="349630"/>
                  <a:pt x="1605523" y="350163"/>
                  <a:pt x="1605523" y="350315"/>
                </a:cubicBezTo>
                <a:cubicBezTo>
                  <a:pt x="1606133" y="350011"/>
                  <a:pt x="1606438" y="349782"/>
                  <a:pt x="1606438" y="349630"/>
                </a:cubicBezTo>
                <a:cubicBezTo>
                  <a:pt x="1606438" y="349477"/>
                  <a:pt x="1606285" y="349172"/>
                  <a:pt x="1605980" y="348715"/>
                </a:cubicBezTo>
                <a:close/>
                <a:moveTo>
                  <a:pt x="1598894" y="348715"/>
                </a:moveTo>
                <a:cubicBezTo>
                  <a:pt x="1598741" y="348868"/>
                  <a:pt x="1598665" y="348944"/>
                  <a:pt x="1598665" y="348944"/>
                </a:cubicBezTo>
                <a:lnTo>
                  <a:pt x="1598665" y="349172"/>
                </a:lnTo>
                <a:lnTo>
                  <a:pt x="1598665" y="349401"/>
                </a:lnTo>
                <a:lnTo>
                  <a:pt x="1598894" y="349172"/>
                </a:lnTo>
                <a:close/>
                <a:moveTo>
                  <a:pt x="1522998" y="348715"/>
                </a:moveTo>
                <a:cubicBezTo>
                  <a:pt x="1522998" y="349020"/>
                  <a:pt x="1522998" y="349363"/>
                  <a:pt x="1522998" y="349744"/>
                </a:cubicBezTo>
                <a:cubicBezTo>
                  <a:pt x="1522998" y="350125"/>
                  <a:pt x="1523303" y="350163"/>
                  <a:pt x="1523913" y="349858"/>
                </a:cubicBezTo>
                <a:cubicBezTo>
                  <a:pt x="1523761" y="349553"/>
                  <a:pt x="1523608" y="349363"/>
                  <a:pt x="1523456" y="349287"/>
                </a:cubicBezTo>
                <a:cubicBezTo>
                  <a:pt x="1523303" y="349210"/>
                  <a:pt x="1523151" y="349020"/>
                  <a:pt x="1522998" y="348715"/>
                </a:cubicBezTo>
                <a:close/>
                <a:moveTo>
                  <a:pt x="1386905" y="348715"/>
                </a:moveTo>
                <a:lnTo>
                  <a:pt x="1386677" y="349172"/>
                </a:lnTo>
                <a:lnTo>
                  <a:pt x="1386677" y="349401"/>
                </a:lnTo>
                <a:cubicBezTo>
                  <a:pt x="1386829" y="349249"/>
                  <a:pt x="1386905" y="349172"/>
                  <a:pt x="1386905" y="349172"/>
                </a:cubicBezTo>
                <a:close/>
                <a:moveTo>
                  <a:pt x="1063360" y="348715"/>
                </a:moveTo>
                <a:cubicBezTo>
                  <a:pt x="1063360" y="349172"/>
                  <a:pt x="1063284" y="349553"/>
                  <a:pt x="1063131" y="349858"/>
                </a:cubicBezTo>
                <a:lnTo>
                  <a:pt x="1063360" y="349858"/>
                </a:lnTo>
                <a:cubicBezTo>
                  <a:pt x="1063512" y="349553"/>
                  <a:pt x="1063589" y="349172"/>
                  <a:pt x="1063589" y="348715"/>
                </a:cubicBezTo>
                <a:close/>
                <a:moveTo>
                  <a:pt x="732424" y="348715"/>
                </a:moveTo>
                <a:cubicBezTo>
                  <a:pt x="732424" y="349020"/>
                  <a:pt x="732424" y="349363"/>
                  <a:pt x="732424" y="349744"/>
                </a:cubicBezTo>
                <a:cubicBezTo>
                  <a:pt x="732424" y="350125"/>
                  <a:pt x="732728" y="350163"/>
                  <a:pt x="733338" y="349858"/>
                </a:cubicBezTo>
                <a:cubicBezTo>
                  <a:pt x="733186" y="349553"/>
                  <a:pt x="733033" y="349363"/>
                  <a:pt x="732881" y="349287"/>
                </a:cubicBezTo>
                <a:cubicBezTo>
                  <a:pt x="732728" y="349210"/>
                  <a:pt x="732576" y="349020"/>
                  <a:pt x="732424" y="348715"/>
                </a:cubicBezTo>
                <a:close/>
                <a:moveTo>
                  <a:pt x="453455" y="348715"/>
                </a:moveTo>
                <a:lnTo>
                  <a:pt x="453227" y="349172"/>
                </a:lnTo>
                <a:lnTo>
                  <a:pt x="453227" y="349401"/>
                </a:lnTo>
                <a:cubicBezTo>
                  <a:pt x="453379" y="349249"/>
                  <a:pt x="453455" y="349172"/>
                  <a:pt x="453455" y="349172"/>
                </a:cubicBezTo>
                <a:close/>
                <a:moveTo>
                  <a:pt x="299684" y="348715"/>
                </a:moveTo>
                <a:lnTo>
                  <a:pt x="299455" y="349172"/>
                </a:lnTo>
                <a:cubicBezTo>
                  <a:pt x="299608" y="349172"/>
                  <a:pt x="299684" y="349249"/>
                  <a:pt x="299684" y="349401"/>
                </a:cubicBezTo>
                <a:lnTo>
                  <a:pt x="299684" y="349172"/>
                </a:lnTo>
                <a:close/>
                <a:moveTo>
                  <a:pt x="285282" y="348715"/>
                </a:moveTo>
                <a:lnTo>
                  <a:pt x="285282" y="349172"/>
                </a:lnTo>
                <a:lnTo>
                  <a:pt x="285968" y="349172"/>
                </a:lnTo>
                <a:cubicBezTo>
                  <a:pt x="285815" y="349172"/>
                  <a:pt x="285701" y="349096"/>
                  <a:pt x="285625" y="348944"/>
                </a:cubicBezTo>
                <a:cubicBezTo>
                  <a:pt x="285549" y="348791"/>
                  <a:pt x="285434" y="348715"/>
                  <a:pt x="285282" y="348715"/>
                </a:cubicBezTo>
                <a:close/>
                <a:moveTo>
                  <a:pt x="255107" y="348715"/>
                </a:moveTo>
                <a:cubicBezTo>
                  <a:pt x="254954" y="348868"/>
                  <a:pt x="254878" y="348944"/>
                  <a:pt x="254878" y="348944"/>
                </a:cubicBezTo>
                <a:lnTo>
                  <a:pt x="254878" y="349172"/>
                </a:lnTo>
                <a:cubicBezTo>
                  <a:pt x="254878" y="349325"/>
                  <a:pt x="254954" y="349401"/>
                  <a:pt x="255107" y="349401"/>
                </a:cubicBezTo>
                <a:lnTo>
                  <a:pt x="255107" y="349172"/>
                </a:lnTo>
                <a:close/>
                <a:moveTo>
                  <a:pt x="193994" y="348715"/>
                </a:moveTo>
                <a:cubicBezTo>
                  <a:pt x="193842" y="349477"/>
                  <a:pt x="193804" y="350049"/>
                  <a:pt x="193880" y="350430"/>
                </a:cubicBezTo>
                <a:cubicBezTo>
                  <a:pt x="193956" y="350811"/>
                  <a:pt x="194375" y="351077"/>
                  <a:pt x="195137" y="351230"/>
                </a:cubicBezTo>
                <a:cubicBezTo>
                  <a:pt x="195137" y="350468"/>
                  <a:pt x="195137" y="349934"/>
                  <a:pt x="195137" y="349630"/>
                </a:cubicBezTo>
                <a:cubicBezTo>
                  <a:pt x="195137" y="349325"/>
                  <a:pt x="194756" y="349020"/>
                  <a:pt x="193994" y="348715"/>
                </a:cubicBezTo>
                <a:close/>
                <a:moveTo>
                  <a:pt x="137759" y="348715"/>
                </a:moveTo>
                <a:lnTo>
                  <a:pt x="137759" y="349401"/>
                </a:lnTo>
                <a:lnTo>
                  <a:pt x="137987" y="349172"/>
                </a:lnTo>
                <a:cubicBezTo>
                  <a:pt x="137835" y="349172"/>
                  <a:pt x="137759" y="349020"/>
                  <a:pt x="137759" y="348715"/>
                </a:cubicBezTo>
                <a:close/>
                <a:moveTo>
                  <a:pt x="43042" y="348715"/>
                </a:moveTo>
                <a:cubicBezTo>
                  <a:pt x="42890" y="348868"/>
                  <a:pt x="42814" y="348944"/>
                  <a:pt x="42814" y="348944"/>
                </a:cubicBezTo>
                <a:lnTo>
                  <a:pt x="42814" y="349172"/>
                </a:lnTo>
                <a:cubicBezTo>
                  <a:pt x="42814" y="349325"/>
                  <a:pt x="42890" y="349401"/>
                  <a:pt x="43042" y="349401"/>
                </a:cubicBezTo>
                <a:lnTo>
                  <a:pt x="43042" y="349172"/>
                </a:lnTo>
                <a:close/>
                <a:moveTo>
                  <a:pt x="34355" y="348715"/>
                </a:moveTo>
                <a:cubicBezTo>
                  <a:pt x="34051" y="349630"/>
                  <a:pt x="33898" y="350163"/>
                  <a:pt x="33898" y="350315"/>
                </a:cubicBezTo>
                <a:cubicBezTo>
                  <a:pt x="34508" y="350011"/>
                  <a:pt x="34812" y="349782"/>
                  <a:pt x="34812" y="349630"/>
                </a:cubicBezTo>
                <a:cubicBezTo>
                  <a:pt x="34812" y="349477"/>
                  <a:pt x="34660" y="349172"/>
                  <a:pt x="34355" y="348715"/>
                </a:cubicBezTo>
                <a:close/>
                <a:moveTo>
                  <a:pt x="27269" y="348715"/>
                </a:moveTo>
                <a:cubicBezTo>
                  <a:pt x="27116" y="348868"/>
                  <a:pt x="27040" y="348944"/>
                  <a:pt x="27040" y="348944"/>
                </a:cubicBezTo>
                <a:lnTo>
                  <a:pt x="27040" y="349172"/>
                </a:lnTo>
                <a:lnTo>
                  <a:pt x="27040" y="349401"/>
                </a:lnTo>
                <a:lnTo>
                  <a:pt x="27269" y="349172"/>
                </a:lnTo>
                <a:close/>
                <a:moveTo>
                  <a:pt x="1911619" y="348487"/>
                </a:moveTo>
                <a:cubicBezTo>
                  <a:pt x="1911923" y="349096"/>
                  <a:pt x="1912076" y="349515"/>
                  <a:pt x="1912076" y="349744"/>
                </a:cubicBezTo>
                <a:cubicBezTo>
                  <a:pt x="1912076" y="349972"/>
                  <a:pt x="1912152" y="350239"/>
                  <a:pt x="1912304" y="350544"/>
                </a:cubicBezTo>
                <a:lnTo>
                  <a:pt x="1913590" y="349472"/>
                </a:lnTo>
                <a:close/>
                <a:moveTo>
                  <a:pt x="1558660" y="348487"/>
                </a:moveTo>
                <a:cubicBezTo>
                  <a:pt x="1558355" y="348639"/>
                  <a:pt x="1558165" y="348791"/>
                  <a:pt x="1558089" y="348944"/>
                </a:cubicBezTo>
                <a:cubicBezTo>
                  <a:pt x="1558012" y="349096"/>
                  <a:pt x="1557898" y="349172"/>
                  <a:pt x="1557746" y="349172"/>
                </a:cubicBezTo>
                <a:cubicBezTo>
                  <a:pt x="1558051" y="349782"/>
                  <a:pt x="1558203" y="350087"/>
                  <a:pt x="1558203" y="350087"/>
                </a:cubicBezTo>
                <a:cubicBezTo>
                  <a:pt x="1558355" y="350087"/>
                  <a:pt x="1558508" y="350049"/>
                  <a:pt x="1558660" y="349972"/>
                </a:cubicBezTo>
                <a:cubicBezTo>
                  <a:pt x="1558812" y="349896"/>
                  <a:pt x="1558965" y="349858"/>
                  <a:pt x="1559117" y="349858"/>
                </a:cubicBezTo>
                <a:cubicBezTo>
                  <a:pt x="1559117" y="349553"/>
                  <a:pt x="1559041" y="349287"/>
                  <a:pt x="1558889" y="349058"/>
                </a:cubicBezTo>
                <a:cubicBezTo>
                  <a:pt x="1558736" y="348829"/>
                  <a:pt x="1558660" y="348639"/>
                  <a:pt x="1558660" y="348487"/>
                </a:cubicBezTo>
                <a:close/>
                <a:moveTo>
                  <a:pt x="1349644" y="348487"/>
                </a:moveTo>
                <a:cubicBezTo>
                  <a:pt x="1349948" y="349096"/>
                  <a:pt x="1350101" y="349515"/>
                  <a:pt x="1350101" y="349744"/>
                </a:cubicBezTo>
                <a:cubicBezTo>
                  <a:pt x="1350101" y="349972"/>
                  <a:pt x="1350177" y="350239"/>
                  <a:pt x="1350329" y="350544"/>
                </a:cubicBezTo>
                <a:lnTo>
                  <a:pt x="1351615" y="349472"/>
                </a:lnTo>
                <a:close/>
                <a:moveTo>
                  <a:pt x="1060331" y="348487"/>
                </a:moveTo>
                <a:cubicBezTo>
                  <a:pt x="1060064" y="348487"/>
                  <a:pt x="1059779" y="348791"/>
                  <a:pt x="1059474" y="349401"/>
                </a:cubicBezTo>
                <a:lnTo>
                  <a:pt x="1061074" y="349401"/>
                </a:lnTo>
                <a:cubicBezTo>
                  <a:pt x="1060846" y="348791"/>
                  <a:pt x="1060598" y="348487"/>
                  <a:pt x="1060331" y="348487"/>
                </a:cubicBezTo>
                <a:close/>
                <a:moveTo>
                  <a:pt x="907226" y="348487"/>
                </a:moveTo>
                <a:cubicBezTo>
                  <a:pt x="907531" y="349096"/>
                  <a:pt x="907683" y="349515"/>
                  <a:pt x="907683" y="349744"/>
                </a:cubicBezTo>
                <a:cubicBezTo>
                  <a:pt x="907683" y="349972"/>
                  <a:pt x="907836" y="350239"/>
                  <a:pt x="908141" y="350544"/>
                </a:cubicBezTo>
                <a:lnTo>
                  <a:pt x="909138" y="349546"/>
                </a:lnTo>
                <a:lnTo>
                  <a:pt x="908484" y="349172"/>
                </a:lnTo>
                <a:cubicBezTo>
                  <a:pt x="908255" y="349020"/>
                  <a:pt x="907836" y="348791"/>
                  <a:pt x="907226" y="348487"/>
                </a:cubicBezTo>
                <a:close/>
                <a:moveTo>
                  <a:pt x="768085" y="348487"/>
                </a:moveTo>
                <a:cubicBezTo>
                  <a:pt x="767780" y="348639"/>
                  <a:pt x="767590" y="348791"/>
                  <a:pt x="767514" y="348944"/>
                </a:cubicBezTo>
                <a:cubicBezTo>
                  <a:pt x="767438" y="349096"/>
                  <a:pt x="767323" y="349172"/>
                  <a:pt x="767171" y="349172"/>
                </a:cubicBezTo>
                <a:cubicBezTo>
                  <a:pt x="767475" y="349782"/>
                  <a:pt x="767628" y="350087"/>
                  <a:pt x="767628" y="350087"/>
                </a:cubicBezTo>
                <a:cubicBezTo>
                  <a:pt x="767780" y="350087"/>
                  <a:pt x="767933" y="350049"/>
                  <a:pt x="768085" y="349972"/>
                </a:cubicBezTo>
                <a:cubicBezTo>
                  <a:pt x="768238" y="349896"/>
                  <a:pt x="768390" y="349858"/>
                  <a:pt x="768542" y="349858"/>
                </a:cubicBezTo>
                <a:cubicBezTo>
                  <a:pt x="768542" y="349553"/>
                  <a:pt x="768466" y="349287"/>
                  <a:pt x="768314" y="349058"/>
                </a:cubicBezTo>
                <a:cubicBezTo>
                  <a:pt x="768161" y="348829"/>
                  <a:pt x="768085" y="348639"/>
                  <a:pt x="768085" y="348487"/>
                </a:cubicBezTo>
                <a:close/>
                <a:moveTo>
                  <a:pt x="416194" y="348487"/>
                </a:moveTo>
                <a:cubicBezTo>
                  <a:pt x="416498" y="349096"/>
                  <a:pt x="416651" y="349515"/>
                  <a:pt x="416651" y="349744"/>
                </a:cubicBezTo>
                <a:cubicBezTo>
                  <a:pt x="416651" y="349972"/>
                  <a:pt x="416727" y="350239"/>
                  <a:pt x="416879" y="350544"/>
                </a:cubicBezTo>
                <a:lnTo>
                  <a:pt x="418165" y="349472"/>
                </a:lnTo>
                <a:close/>
                <a:moveTo>
                  <a:pt x="1437945" y="348403"/>
                </a:moveTo>
                <a:lnTo>
                  <a:pt x="1437426" y="348715"/>
                </a:lnTo>
                <a:cubicBezTo>
                  <a:pt x="1436969" y="348868"/>
                  <a:pt x="1436893" y="349325"/>
                  <a:pt x="1437197" y="350087"/>
                </a:cubicBezTo>
                <a:close/>
                <a:moveTo>
                  <a:pt x="133415" y="348372"/>
                </a:moveTo>
                <a:lnTo>
                  <a:pt x="132730" y="348487"/>
                </a:lnTo>
                <a:cubicBezTo>
                  <a:pt x="132730" y="348639"/>
                  <a:pt x="132730" y="348715"/>
                  <a:pt x="132730" y="348715"/>
                </a:cubicBezTo>
                <a:close/>
                <a:moveTo>
                  <a:pt x="1711441" y="348258"/>
                </a:moveTo>
                <a:lnTo>
                  <a:pt x="1710984" y="348487"/>
                </a:lnTo>
                <a:lnTo>
                  <a:pt x="1711441" y="348487"/>
                </a:lnTo>
                <a:close/>
                <a:moveTo>
                  <a:pt x="1668617" y="348258"/>
                </a:moveTo>
                <a:lnTo>
                  <a:pt x="1668388" y="348487"/>
                </a:lnTo>
                <a:lnTo>
                  <a:pt x="1668617" y="348487"/>
                </a:lnTo>
                <a:close/>
                <a:moveTo>
                  <a:pt x="1486423" y="348258"/>
                </a:moveTo>
                <a:cubicBezTo>
                  <a:pt x="1486270" y="348258"/>
                  <a:pt x="1486194" y="348334"/>
                  <a:pt x="1486194" y="348487"/>
                </a:cubicBezTo>
                <a:lnTo>
                  <a:pt x="1486423" y="348487"/>
                </a:lnTo>
                <a:close/>
                <a:moveTo>
                  <a:pt x="1053073" y="348258"/>
                </a:moveTo>
                <a:cubicBezTo>
                  <a:pt x="1052921" y="348410"/>
                  <a:pt x="1052768" y="348487"/>
                  <a:pt x="1052616" y="348487"/>
                </a:cubicBezTo>
                <a:cubicBezTo>
                  <a:pt x="1052616" y="348791"/>
                  <a:pt x="1052768" y="349096"/>
                  <a:pt x="1053073" y="349401"/>
                </a:cubicBezTo>
                <a:cubicBezTo>
                  <a:pt x="1053073" y="349249"/>
                  <a:pt x="1053149" y="349172"/>
                  <a:pt x="1053302" y="349172"/>
                </a:cubicBezTo>
                <a:cubicBezTo>
                  <a:pt x="1053454" y="349172"/>
                  <a:pt x="1053530" y="349020"/>
                  <a:pt x="1053530" y="348715"/>
                </a:cubicBezTo>
                <a:cubicBezTo>
                  <a:pt x="1053225" y="348715"/>
                  <a:pt x="1053073" y="348563"/>
                  <a:pt x="1053073" y="348258"/>
                </a:cubicBezTo>
                <a:close/>
                <a:moveTo>
                  <a:pt x="695848" y="348258"/>
                </a:moveTo>
                <a:cubicBezTo>
                  <a:pt x="695695" y="348258"/>
                  <a:pt x="695619" y="348334"/>
                  <a:pt x="695619" y="348487"/>
                </a:cubicBezTo>
                <a:lnTo>
                  <a:pt x="695848" y="348487"/>
                </a:lnTo>
                <a:close/>
                <a:moveTo>
                  <a:pt x="577966" y="348258"/>
                </a:moveTo>
                <a:lnTo>
                  <a:pt x="577509" y="348487"/>
                </a:lnTo>
                <a:lnTo>
                  <a:pt x="577966" y="348487"/>
                </a:lnTo>
                <a:close/>
                <a:moveTo>
                  <a:pt x="250763" y="348258"/>
                </a:moveTo>
                <a:cubicBezTo>
                  <a:pt x="250459" y="348715"/>
                  <a:pt x="250306" y="349020"/>
                  <a:pt x="250306" y="349172"/>
                </a:cubicBezTo>
                <a:cubicBezTo>
                  <a:pt x="250306" y="349325"/>
                  <a:pt x="250154" y="349553"/>
                  <a:pt x="249849" y="349858"/>
                </a:cubicBezTo>
                <a:cubicBezTo>
                  <a:pt x="250154" y="349858"/>
                  <a:pt x="250420" y="349896"/>
                  <a:pt x="250649" y="349972"/>
                </a:cubicBezTo>
                <a:cubicBezTo>
                  <a:pt x="250878" y="350049"/>
                  <a:pt x="251144" y="350087"/>
                  <a:pt x="251449" y="350087"/>
                </a:cubicBezTo>
                <a:cubicBezTo>
                  <a:pt x="251449" y="349934"/>
                  <a:pt x="251525" y="349858"/>
                  <a:pt x="251678" y="349858"/>
                </a:cubicBezTo>
                <a:cubicBezTo>
                  <a:pt x="251830" y="349858"/>
                  <a:pt x="251983" y="349782"/>
                  <a:pt x="252135" y="349630"/>
                </a:cubicBezTo>
                <a:cubicBezTo>
                  <a:pt x="251830" y="349477"/>
                  <a:pt x="251602" y="349287"/>
                  <a:pt x="251449" y="349058"/>
                </a:cubicBezTo>
                <a:cubicBezTo>
                  <a:pt x="251297" y="348829"/>
                  <a:pt x="251068" y="348563"/>
                  <a:pt x="250763" y="348258"/>
                </a:cubicBezTo>
                <a:close/>
                <a:moveTo>
                  <a:pt x="186679" y="348258"/>
                </a:moveTo>
                <a:lnTo>
                  <a:pt x="186679" y="348487"/>
                </a:lnTo>
                <a:lnTo>
                  <a:pt x="186908" y="348258"/>
                </a:lnTo>
                <a:close/>
                <a:moveTo>
                  <a:pt x="144388" y="348258"/>
                </a:moveTo>
                <a:cubicBezTo>
                  <a:pt x="144236" y="348258"/>
                  <a:pt x="144160" y="348334"/>
                  <a:pt x="144160" y="348487"/>
                </a:cubicBezTo>
                <a:cubicBezTo>
                  <a:pt x="144312" y="348487"/>
                  <a:pt x="144312" y="348563"/>
                  <a:pt x="144160" y="348715"/>
                </a:cubicBezTo>
                <a:lnTo>
                  <a:pt x="144388" y="348487"/>
                </a:lnTo>
                <a:cubicBezTo>
                  <a:pt x="144388" y="348334"/>
                  <a:pt x="144388" y="348258"/>
                  <a:pt x="144388" y="348258"/>
                </a:cubicBezTo>
                <a:close/>
                <a:moveTo>
                  <a:pt x="96992" y="348258"/>
                </a:moveTo>
                <a:lnTo>
                  <a:pt x="96763" y="348487"/>
                </a:lnTo>
                <a:lnTo>
                  <a:pt x="96992" y="348487"/>
                </a:lnTo>
                <a:close/>
                <a:moveTo>
                  <a:pt x="1779793" y="348029"/>
                </a:moveTo>
                <a:cubicBezTo>
                  <a:pt x="1779640" y="348334"/>
                  <a:pt x="1779526" y="348563"/>
                  <a:pt x="1779450" y="348715"/>
                </a:cubicBezTo>
                <a:cubicBezTo>
                  <a:pt x="1779373" y="348868"/>
                  <a:pt x="1779259" y="349096"/>
                  <a:pt x="1779107" y="349401"/>
                </a:cubicBezTo>
                <a:lnTo>
                  <a:pt x="1779793" y="349401"/>
                </a:lnTo>
                <a:cubicBezTo>
                  <a:pt x="1779793" y="349249"/>
                  <a:pt x="1779869" y="349058"/>
                  <a:pt x="1780021" y="348829"/>
                </a:cubicBezTo>
                <a:cubicBezTo>
                  <a:pt x="1780173" y="348601"/>
                  <a:pt x="1780250" y="348410"/>
                  <a:pt x="1780250" y="348258"/>
                </a:cubicBezTo>
                <a:cubicBezTo>
                  <a:pt x="1779945" y="348258"/>
                  <a:pt x="1779793" y="348182"/>
                  <a:pt x="1779793" y="348029"/>
                </a:cubicBezTo>
                <a:close/>
                <a:moveTo>
                  <a:pt x="1554545" y="348029"/>
                </a:moveTo>
                <a:cubicBezTo>
                  <a:pt x="1554545" y="348182"/>
                  <a:pt x="1554583" y="348258"/>
                  <a:pt x="1554660" y="348258"/>
                </a:cubicBezTo>
                <a:cubicBezTo>
                  <a:pt x="1554736" y="348258"/>
                  <a:pt x="1554774" y="348334"/>
                  <a:pt x="1554774" y="348487"/>
                </a:cubicBezTo>
                <a:cubicBezTo>
                  <a:pt x="1554774" y="348334"/>
                  <a:pt x="1554850" y="348182"/>
                  <a:pt x="1555002" y="348029"/>
                </a:cubicBezTo>
                <a:close/>
                <a:moveTo>
                  <a:pt x="1546544" y="348029"/>
                </a:moveTo>
                <a:cubicBezTo>
                  <a:pt x="1546240" y="348334"/>
                  <a:pt x="1546011" y="348639"/>
                  <a:pt x="1545859" y="348944"/>
                </a:cubicBezTo>
                <a:cubicBezTo>
                  <a:pt x="1545706" y="349249"/>
                  <a:pt x="1545477" y="349553"/>
                  <a:pt x="1545173" y="349858"/>
                </a:cubicBezTo>
                <a:cubicBezTo>
                  <a:pt x="1545782" y="350163"/>
                  <a:pt x="1546087" y="350468"/>
                  <a:pt x="1546087" y="350773"/>
                </a:cubicBezTo>
                <a:cubicBezTo>
                  <a:pt x="1546240" y="350468"/>
                  <a:pt x="1546354" y="350163"/>
                  <a:pt x="1546430" y="349858"/>
                </a:cubicBezTo>
                <a:cubicBezTo>
                  <a:pt x="1546506" y="349553"/>
                  <a:pt x="1546544" y="349172"/>
                  <a:pt x="1546544" y="348715"/>
                </a:cubicBezTo>
                <a:cubicBezTo>
                  <a:pt x="1546697" y="348563"/>
                  <a:pt x="1546697" y="348334"/>
                  <a:pt x="1546544" y="348029"/>
                </a:cubicBezTo>
                <a:close/>
                <a:moveTo>
                  <a:pt x="1440398" y="348029"/>
                </a:moveTo>
                <a:lnTo>
                  <a:pt x="1440398" y="348487"/>
                </a:lnTo>
                <a:cubicBezTo>
                  <a:pt x="1440550" y="348487"/>
                  <a:pt x="1440626" y="348334"/>
                  <a:pt x="1440626" y="348029"/>
                </a:cubicBezTo>
                <a:close/>
                <a:moveTo>
                  <a:pt x="1111823" y="348029"/>
                </a:moveTo>
                <a:cubicBezTo>
                  <a:pt x="1111518" y="348334"/>
                  <a:pt x="1111214" y="348563"/>
                  <a:pt x="1110909" y="348715"/>
                </a:cubicBezTo>
                <a:cubicBezTo>
                  <a:pt x="1110909" y="349172"/>
                  <a:pt x="1110756" y="349553"/>
                  <a:pt x="1110452" y="349858"/>
                </a:cubicBezTo>
                <a:cubicBezTo>
                  <a:pt x="1110909" y="349706"/>
                  <a:pt x="1111214" y="349591"/>
                  <a:pt x="1111366" y="349515"/>
                </a:cubicBezTo>
                <a:cubicBezTo>
                  <a:pt x="1111518" y="349439"/>
                  <a:pt x="1111671" y="349401"/>
                  <a:pt x="1111823" y="349401"/>
                </a:cubicBezTo>
                <a:cubicBezTo>
                  <a:pt x="1111823" y="349706"/>
                  <a:pt x="1111823" y="349858"/>
                  <a:pt x="1111823" y="349858"/>
                </a:cubicBezTo>
                <a:cubicBezTo>
                  <a:pt x="1112128" y="349553"/>
                  <a:pt x="1112280" y="349401"/>
                  <a:pt x="1112280" y="349401"/>
                </a:cubicBezTo>
                <a:lnTo>
                  <a:pt x="1111823" y="349401"/>
                </a:lnTo>
                <a:cubicBezTo>
                  <a:pt x="1111823" y="349249"/>
                  <a:pt x="1111861" y="349058"/>
                  <a:pt x="1111938" y="348829"/>
                </a:cubicBezTo>
                <a:cubicBezTo>
                  <a:pt x="1112014" y="348601"/>
                  <a:pt x="1111976" y="348334"/>
                  <a:pt x="1111823" y="348029"/>
                </a:cubicBezTo>
                <a:close/>
                <a:moveTo>
                  <a:pt x="998209" y="348029"/>
                </a:moveTo>
                <a:lnTo>
                  <a:pt x="997425" y="348617"/>
                </a:lnTo>
                <a:lnTo>
                  <a:pt x="997980" y="349172"/>
                </a:lnTo>
                <a:cubicBezTo>
                  <a:pt x="998133" y="349477"/>
                  <a:pt x="998514" y="349249"/>
                  <a:pt x="999123" y="348487"/>
                </a:cubicBezTo>
                <a:cubicBezTo>
                  <a:pt x="998514" y="348182"/>
                  <a:pt x="998209" y="348029"/>
                  <a:pt x="998209" y="348029"/>
                </a:cubicBezTo>
                <a:close/>
                <a:moveTo>
                  <a:pt x="763970" y="348029"/>
                </a:moveTo>
                <a:cubicBezTo>
                  <a:pt x="763970" y="348182"/>
                  <a:pt x="764008" y="348258"/>
                  <a:pt x="764085" y="348258"/>
                </a:cubicBezTo>
                <a:cubicBezTo>
                  <a:pt x="764161" y="348258"/>
                  <a:pt x="764199" y="348334"/>
                  <a:pt x="764199" y="348487"/>
                </a:cubicBezTo>
                <a:cubicBezTo>
                  <a:pt x="764199" y="348334"/>
                  <a:pt x="764275" y="348182"/>
                  <a:pt x="764428" y="348029"/>
                </a:cubicBezTo>
                <a:close/>
                <a:moveTo>
                  <a:pt x="755969" y="348029"/>
                </a:moveTo>
                <a:cubicBezTo>
                  <a:pt x="755665" y="348334"/>
                  <a:pt x="755436" y="348639"/>
                  <a:pt x="755284" y="348944"/>
                </a:cubicBezTo>
                <a:cubicBezTo>
                  <a:pt x="755131" y="349249"/>
                  <a:pt x="754902" y="349553"/>
                  <a:pt x="754598" y="349858"/>
                </a:cubicBezTo>
                <a:cubicBezTo>
                  <a:pt x="755207" y="350163"/>
                  <a:pt x="755512" y="350468"/>
                  <a:pt x="755512" y="350773"/>
                </a:cubicBezTo>
                <a:cubicBezTo>
                  <a:pt x="755665" y="350468"/>
                  <a:pt x="755779" y="350163"/>
                  <a:pt x="755855" y="349858"/>
                </a:cubicBezTo>
                <a:cubicBezTo>
                  <a:pt x="755931" y="349553"/>
                  <a:pt x="755969" y="349172"/>
                  <a:pt x="755969" y="348715"/>
                </a:cubicBezTo>
                <a:cubicBezTo>
                  <a:pt x="756122" y="348563"/>
                  <a:pt x="756122" y="348334"/>
                  <a:pt x="755969" y="348029"/>
                </a:cubicBezTo>
                <a:close/>
                <a:moveTo>
                  <a:pt x="646318" y="348029"/>
                </a:moveTo>
                <a:cubicBezTo>
                  <a:pt x="646165" y="348334"/>
                  <a:pt x="646051" y="348563"/>
                  <a:pt x="645975" y="348715"/>
                </a:cubicBezTo>
                <a:cubicBezTo>
                  <a:pt x="645898" y="348868"/>
                  <a:pt x="645784" y="349096"/>
                  <a:pt x="645632" y="349401"/>
                </a:cubicBezTo>
                <a:lnTo>
                  <a:pt x="646318" y="349401"/>
                </a:lnTo>
                <a:cubicBezTo>
                  <a:pt x="646318" y="349249"/>
                  <a:pt x="646394" y="349058"/>
                  <a:pt x="646546" y="348829"/>
                </a:cubicBezTo>
                <a:cubicBezTo>
                  <a:pt x="646698" y="348601"/>
                  <a:pt x="646775" y="348410"/>
                  <a:pt x="646775" y="348258"/>
                </a:cubicBezTo>
                <a:cubicBezTo>
                  <a:pt x="646470" y="348258"/>
                  <a:pt x="646318" y="348182"/>
                  <a:pt x="646318" y="348029"/>
                </a:cubicBezTo>
                <a:close/>
                <a:moveTo>
                  <a:pt x="1848982" y="347801"/>
                </a:moveTo>
                <a:cubicBezTo>
                  <a:pt x="1848982" y="347953"/>
                  <a:pt x="1848906" y="348106"/>
                  <a:pt x="1848753" y="348258"/>
                </a:cubicBezTo>
                <a:cubicBezTo>
                  <a:pt x="1848906" y="348258"/>
                  <a:pt x="1849020" y="348296"/>
                  <a:pt x="1849096" y="348372"/>
                </a:cubicBezTo>
                <a:cubicBezTo>
                  <a:pt x="1849173" y="348448"/>
                  <a:pt x="1849287" y="348487"/>
                  <a:pt x="1849439" y="348487"/>
                </a:cubicBezTo>
                <a:lnTo>
                  <a:pt x="1849668" y="348258"/>
                </a:lnTo>
                <a:cubicBezTo>
                  <a:pt x="1849516" y="348258"/>
                  <a:pt x="1849287" y="348106"/>
                  <a:pt x="1848982" y="347801"/>
                </a:cubicBezTo>
                <a:close/>
                <a:moveTo>
                  <a:pt x="1842581" y="347801"/>
                </a:moveTo>
                <a:cubicBezTo>
                  <a:pt x="1842734" y="347953"/>
                  <a:pt x="1842810" y="348067"/>
                  <a:pt x="1842810" y="348144"/>
                </a:cubicBezTo>
                <a:cubicBezTo>
                  <a:pt x="1842810" y="348220"/>
                  <a:pt x="1842886" y="348334"/>
                  <a:pt x="1843039" y="348487"/>
                </a:cubicBezTo>
                <a:cubicBezTo>
                  <a:pt x="1843191" y="348334"/>
                  <a:pt x="1843343" y="348258"/>
                  <a:pt x="1843496" y="348258"/>
                </a:cubicBezTo>
                <a:cubicBezTo>
                  <a:pt x="1843191" y="347953"/>
                  <a:pt x="1842962" y="347801"/>
                  <a:pt x="1842810" y="347801"/>
                </a:cubicBezTo>
                <a:close/>
                <a:moveTo>
                  <a:pt x="1841210" y="347801"/>
                </a:moveTo>
                <a:cubicBezTo>
                  <a:pt x="1840752" y="348258"/>
                  <a:pt x="1840410" y="348677"/>
                  <a:pt x="1840181" y="349058"/>
                </a:cubicBezTo>
                <a:cubicBezTo>
                  <a:pt x="1839952" y="349439"/>
                  <a:pt x="1839686" y="349782"/>
                  <a:pt x="1839381" y="350087"/>
                </a:cubicBezTo>
                <a:cubicBezTo>
                  <a:pt x="1839229" y="350087"/>
                  <a:pt x="1838848" y="350239"/>
                  <a:pt x="1838238" y="350544"/>
                </a:cubicBezTo>
                <a:cubicBezTo>
                  <a:pt x="1838086" y="350849"/>
                  <a:pt x="1838009" y="351230"/>
                  <a:pt x="1838009" y="351687"/>
                </a:cubicBezTo>
                <a:lnTo>
                  <a:pt x="1836866" y="351687"/>
                </a:lnTo>
                <a:cubicBezTo>
                  <a:pt x="1836866" y="351382"/>
                  <a:pt x="1836904" y="351001"/>
                  <a:pt x="1836981" y="350544"/>
                </a:cubicBezTo>
                <a:cubicBezTo>
                  <a:pt x="1837057" y="350087"/>
                  <a:pt x="1837171" y="349477"/>
                  <a:pt x="1837323" y="348715"/>
                </a:cubicBezTo>
                <a:cubicBezTo>
                  <a:pt x="1836866" y="349325"/>
                  <a:pt x="1836485" y="349820"/>
                  <a:pt x="1836181" y="350201"/>
                </a:cubicBezTo>
                <a:cubicBezTo>
                  <a:pt x="1835876" y="350582"/>
                  <a:pt x="1835495" y="350925"/>
                  <a:pt x="1835038" y="351230"/>
                </a:cubicBezTo>
                <a:cubicBezTo>
                  <a:pt x="1835495" y="351382"/>
                  <a:pt x="1835838" y="351496"/>
                  <a:pt x="1836066" y="351573"/>
                </a:cubicBezTo>
                <a:cubicBezTo>
                  <a:pt x="1836295" y="351649"/>
                  <a:pt x="1836561" y="351687"/>
                  <a:pt x="1836866" y="351687"/>
                </a:cubicBezTo>
                <a:lnTo>
                  <a:pt x="1838063" y="353083"/>
                </a:lnTo>
                <a:lnTo>
                  <a:pt x="1838124" y="352601"/>
                </a:lnTo>
                <a:cubicBezTo>
                  <a:pt x="1838047" y="352297"/>
                  <a:pt x="1838009" y="351992"/>
                  <a:pt x="1838009" y="351687"/>
                </a:cubicBezTo>
                <a:lnTo>
                  <a:pt x="1838467" y="351687"/>
                </a:lnTo>
                <a:lnTo>
                  <a:pt x="1838695" y="351687"/>
                </a:lnTo>
                <a:cubicBezTo>
                  <a:pt x="1838695" y="351992"/>
                  <a:pt x="1838771" y="352220"/>
                  <a:pt x="1838924" y="352373"/>
                </a:cubicBezTo>
                <a:cubicBezTo>
                  <a:pt x="1839076" y="352525"/>
                  <a:pt x="1839229" y="352754"/>
                  <a:pt x="1839381" y="353059"/>
                </a:cubicBezTo>
                <a:cubicBezTo>
                  <a:pt x="1839990" y="352449"/>
                  <a:pt x="1840181" y="352068"/>
                  <a:pt x="1839952" y="351916"/>
                </a:cubicBezTo>
                <a:cubicBezTo>
                  <a:pt x="1839724" y="351763"/>
                  <a:pt x="1839457" y="351535"/>
                  <a:pt x="1839152" y="351230"/>
                </a:cubicBezTo>
                <a:cubicBezTo>
                  <a:pt x="1839152" y="350925"/>
                  <a:pt x="1839190" y="350696"/>
                  <a:pt x="1839267" y="350544"/>
                </a:cubicBezTo>
                <a:cubicBezTo>
                  <a:pt x="1839343" y="350392"/>
                  <a:pt x="1839381" y="350239"/>
                  <a:pt x="1839381" y="350087"/>
                </a:cubicBezTo>
                <a:cubicBezTo>
                  <a:pt x="1839533" y="350087"/>
                  <a:pt x="1840067" y="350239"/>
                  <a:pt x="1840981" y="350544"/>
                </a:cubicBezTo>
                <a:cubicBezTo>
                  <a:pt x="1840981" y="350239"/>
                  <a:pt x="1841019" y="349896"/>
                  <a:pt x="1841095" y="349515"/>
                </a:cubicBezTo>
                <a:cubicBezTo>
                  <a:pt x="1841172" y="349134"/>
                  <a:pt x="1841210" y="348563"/>
                  <a:pt x="1841210" y="347801"/>
                </a:cubicBezTo>
                <a:close/>
                <a:moveTo>
                  <a:pt x="1553174" y="347801"/>
                </a:moveTo>
                <a:lnTo>
                  <a:pt x="1553402" y="348029"/>
                </a:lnTo>
                <a:lnTo>
                  <a:pt x="1553402" y="347801"/>
                </a:lnTo>
                <a:close/>
                <a:moveTo>
                  <a:pt x="1548144" y="347801"/>
                </a:moveTo>
                <a:cubicBezTo>
                  <a:pt x="1547992" y="347801"/>
                  <a:pt x="1547916" y="347877"/>
                  <a:pt x="1547916" y="348029"/>
                </a:cubicBezTo>
                <a:cubicBezTo>
                  <a:pt x="1548221" y="348334"/>
                  <a:pt x="1548373" y="348487"/>
                  <a:pt x="1548373" y="348487"/>
                </a:cubicBezTo>
                <a:cubicBezTo>
                  <a:pt x="1548525" y="348487"/>
                  <a:pt x="1548678" y="348410"/>
                  <a:pt x="1548830" y="348258"/>
                </a:cubicBezTo>
                <a:cubicBezTo>
                  <a:pt x="1548525" y="347953"/>
                  <a:pt x="1548297" y="347801"/>
                  <a:pt x="1548144" y="347801"/>
                </a:cubicBezTo>
                <a:close/>
                <a:moveTo>
                  <a:pt x="1489623" y="347801"/>
                </a:moveTo>
                <a:lnTo>
                  <a:pt x="1489166" y="348258"/>
                </a:lnTo>
                <a:cubicBezTo>
                  <a:pt x="1489318" y="348258"/>
                  <a:pt x="1489394" y="348296"/>
                  <a:pt x="1489394" y="348372"/>
                </a:cubicBezTo>
                <a:cubicBezTo>
                  <a:pt x="1489394" y="348448"/>
                  <a:pt x="1489471" y="348487"/>
                  <a:pt x="1489623" y="348487"/>
                </a:cubicBezTo>
                <a:lnTo>
                  <a:pt x="1490080" y="348029"/>
                </a:lnTo>
                <a:cubicBezTo>
                  <a:pt x="1489928" y="348029"/>
                  <a:pt x="1489852" y="347991"/>
                  <a:pt x="1489852" y="347915"/>
                </a:cubicBezTo>
                <a:cubicBezTo>
                  <a:pt x="1489852" y="347839"/>
                  <a:pt x="1489775" y="347801"/>
                  <a:pt x="1489623" y="347801"/>
                </a:cubicBezTo>
                <a:close/>
                <a:moveTo>
                  <a:pt x="1441998" y="347801"/>
                </a:moveTo>
                <a:cubicBezTo>
                  <a:pt x="1441998" y="348258"/>
                  <a:pt x="1441922" y="348563"/>
                  <a:pt x="1441769" y="348715"/>
                </a:cubicBezTo>
                <a:lnTo>
                  <a:pt x="1442227" y="348715"/>
                </a:lnTo>
                <a:lnTo>
                  <a:pt x="1442227" y="347801"/>
                </a:lnTo>
                <a:close/>
                <a:moveTo>
                  <a:pt x="1287007" y="347801"/>
                </a:moveTo>
                <a:cubicBezTo>
                  <a:pt x="1287007" y="347953"/>
                  <a:pt x="1286931" y="348106"/>
                  <a:pt x="1286778" y="348258"/>
                </a:cubicBezTo>
                <a:cubicBezTo>
                  <a:pt x="1286931" y="348258"/>
                  <a:pt x="1287045" y="348296"/>
                  <a:pt x="1287121" y="348372"/>
                </a:cubicBezTo>
                <a:cubicBezTo>
                  <a:pt x="1287198" y="348448"/>
                  <a:pt x="1287312" y="348487"/>
                  <a:pt x="1287464" y="348487"/>
                </a:cubicBezTo>
                <a:lnTo>
                  <a:pt x="1287693" y="348258"/>
                </a:lnTo>
                <a:cubicBezTo>
                  <a:pt x="1287540" y="348258"/>
                  <a:pt x="1287312" y="348106"/>
                  <a:pt x="1287007" y="347801"/>
                </a:cubicBezTo>
                <a:close/>
                <a:moveTo>
                  <a:pt x="1280606" y="347801"/>
                </a:moveTo>
                <a:cubicBezTo>
                  <a:pt x="1280759" y="347953"/>
                  <a:pt x="1280835" y="348067"/>
                  <a:pt x="1280835" y="348144"/>
                </a:cubicBezTo>
                <a:cubicBezTo>
                  <a:pt x="1280835" y="348220"/>
                  <a:pt x="1280911" y="348334"/>
                  <a:pt x="1281064" y="348487"/>
                </a:cubicBezTo>
                <a:cubicBezTo>
                  <a:pt x="1281216" y="348334"/>
                  <a:pt x="1281368" y="348258"/>
                  <a:pt x="1281521" y="348258"/>
                </a:cubicBezTo>
                <a:cubicBezTo>
                  <a:pt x="1281216" y="347953"/>
                  <a:pt x="1280987" y="347801"/>
                  <a:pt x="1280835" y="347801"/>
                </a:cubicBezTo>
                <a:close/>
                <a:moveTo>
                  <a:pt x="1279235" y="347801"/>
                </a:moveTo>
                <a:cubicBezTo>
                  <a:pt x="1278777" y="348258"/>
                  <a:pt x="1278435" y="348677"/>
                  <a:pt x="1278206" y="349058"/>
                </a:cubicBezTo>
                <a:cubicBezTo>
                  <a:pt x="1277977" y="349439"/>
                  <a:pt x="1277711" y="349782"/>
                  <a:pt x="1277406" y="350087"/>
                </a:cubicBezTo>
                <a:cubicBezTo>
                  <a:pt x="1277253" y="350087"/>
                  <a:pt x="1276873" y="350239"/>
                  <a:pt x="1276263" y="350544"/>
                </a:cubicBezTo>
                <a:cubicBezTo>
                  <a:pt x="1276111" y="350849"/>
                  <a:pt x="1276034" y="351230"/>
                  <a:pt x="1276034" y="351687"/>
                </a:cubicBezTo>
                <a:lnTo>
                  <a:pt x="1274891" y="351687"/>
                </a:lnTo>
                <a:cubicBezTo>
                  <a:pt x="1274891" y="351382"/>
                  <a:pt x="1274929" y="351001"/>
                  <a:pt x="1275006" y="350544"/>
                </a:cubicBezTo>
                <a:cubicBezTo>
                  <a:pt x="1275082" y="350087"/>
                  <a:pt x="1275196" y="349477"/>
                  <a:pt x="1275348" y="348715"/>
                </a:cubicBezTo>
                <a:cubicBezTo>
                  <a:pt x="1274891" y="349325"/>
                  <a:pt x="1274510" y="349820"/>
                  <a:pt x="1274206" y="350201"/>
                </a:cubicBezTo>
                <a:cubicBezTo>
                  <a:pt x="1273901" y="350582"/>
                  <a:pt x="1273520" y="350925"/>
                  <a:pt x="1273062" y="351230"/>
                </a:cubicBezTo>
                <a:cubicBezTo>
                  <a:pt x="1273520" y="351382"/>
                  <a:pt x="1273863" y="351496"/>
                  <a:pt x="1274091" y="351573"/>
                </a:cubicBezTo>
                <a:cubicBezTo>
                  <a:pt x="1274320" y="351649"/>
                  <a:pt x="1274587" y="351687"/>
                  <a:pt x="1274891" y="351687"/>
                </a:cubicBezTo>
                <a:lnTo>
                  <a:pt x="1276088" y="353084"/>
                </a:lnTo>
                <a:lnTo>
                  <a:pt x="1276149" y="352601"/>
                </a:lnTo>
                <a:cubicBezTo>
                  <a:pt x="1276072" y="352297"/>
                  <a:pt x="1276034" y="351992"/>
                  <a:pt x="1276034" y="351687"/>
                </a:cubicBezTo>
                <a:lnTo>
                  <a:pt x="1276491" y="351687"/>
                </a:lnTo>
                <a:lnTo>
                  <a:pt x="1276720" y="351687"/>
                </a:lnTo>
                <a:cubicBezTo>
                  <a:pt x="1276720" y="351992"/>
                  <a:pt x="1276796" y="352220"/>
                  <a:pt x="1276949" y="352373"/>
                </a:cubicBezTo>
                <a:cubicBezTo>
                  <a:pt x="1277101" y="352525"/>
                  <a:pt x="1277253" y="352754"/>
                  <a:pt x="1277406" y="353059"/>
                </a:cubicBezTo>
                <a:cubicBezTo>
                  <a:pt x="1278016" y="352449"/>
                  <a:pt x="1278206" y="352068"/>
                  <a:pt x="1277977" y="351916"/>
                </a:cubicBezTo>
                <a:cubicBezTo>
                  <a:pt x="1277749" y="351763"/>
                  <a:pt x="1277482" y="351535"/>
                  <a:pt x="1277177" y="351230"/>
                </a:cubicBezTo>
                <a:cubicBezTo>
                  <a:pt x="1277177" y="350925"/>
                  <a:pt x="1277216" y="350696"/>
                  <a:pt x="1277292" y="350544"/>
                </a:cubicBezTo>
                <a:cubicBezTo>
                  <a:pt x="1277368" y="350392"/>
                  <a:pt x="1277406" y="350239"/>
                  <a:pt x="1277406" y="350087"/>
                </a:cubicBezTo>
                <a:cubicBezTo>
                  <a:pt x="1277558" y="350087"/>
                  <a:pt x="1278092" y="350239"/>
                  <a:pt x="1279006" y="350544"/>
                </a:cubicBezTo>
                <a:cubicBezTo>
                  <a:pt x="1279006" y="350239"/>
                  <a:pt x="1279044" y="349896"/>
                  <a:pt x="1279120" y="349515"/>
                </a:cubicBezTo>
                <a:cubicBezTo>
                  <a:pt x="1279197" y="349134"/>
                  <a:pt x="1279235" y="348563"/>
                  <a:pt x="1279235" y="347801"/>
                </a:cubicBezTo>
                <a:close/>
                <a:moveTo>
                  <a:pt x="1120053" y="347801"/>
                </a:moveTo>
                <a:cubicBezTo>
                  <a:pt x="1118834" y="348715"/>
                  <a:pt x="1118072" y="349325"/>
                  <a:pt x="1117767" y="349630"/>
                </a:cubicBezTo>
                <a:cubicBezTo>
                  <a:pt x="1117614" y="349782"/>
                  <a:pt x="1117614" y="349934"/>
                  <a:pt x="1117767" y="350087"/>
                </a:cubicBezTo>
                <a:cubicBezTo>
                  <a:pt x="1118072" y="349934"/>
                  <a:pt x="1118834" y="349858"/>
                  <a:pt x="1120053" y="349858"/>
                </a:cubicBezTo>
                <a:cubicBezTo>
                  <a:pt x="1120053" y="349553"/>
                  <a:pt x="1120091" y="349210"/>
                  <a:pt x="1120167" y="348829"/>
                </a:cubicBezTo>
                <a:cubicBezTo>
                  <a:pt x="1120243" y="348448"/>
                  <a:pt x="1120205" y="348106"/>
                  <a:pt x="1120053" y="347801"/>
                </a:cubicBezTo>
                <a:close/>
                <a:moveTo>
                  <a:pt x="1056731" y="347801"/>
                </a:moveTo>
                <a:lnTo>
                  <a:pt x="1056959" y="348029"/>
                </a:lnTo>
                <a:lnTo>
                  <a:pt x="1056959" y="347801"/>
                </a:lnTo>
                <a:close/>
                <a:moveTo>
                  <a:pt x="995237" y="347801"/>
                </a:moveTo>
                <a:lnTo>
                  <a:pt x="995009" y="348029"/>
                </a:lnTo>
                <a:cubicBezTo>
                  <a:pt x="994704" y="348334"/>
                  <a:pt x="994475" y="348487"/>
                  <a:pt x="994323" y="348487"/>
                </a:cubicBezTo>
                <a:cubicBezTo>
                  <a:pt x="994628" y="348944"/>
                  <a:pt x="995161" y="349553"/>
                  <a:pt x="995923" y="350315"/>
                </a:cubicBezTo>
                <a:cubicBezTo>
                  <a:pt x="996228" y="350011"/>
                  <a:pt x="996456" y="349706"/>
                  <a:pt x="996609" y="349401"/>
                </a:cubicBezTo>
                <a:lnTo>
                  <a:pt x="997209" y="348601"/>
                </a:lnTo>
                <a:lnTo>
                  <a:pt x="996609" y="347801"/>
                </a:lnTo>
                <a:cubicBezTo>
                  <a:pt x="996456" y="347801"/>
                  <a:pt x="996266" y="347991"/>
                  <a:pt x="996037" y="348372"/>
                </a:cubicBezTo>
                <a:cubicBezTo>
                  <a:pt x="995809" y="348753"/>
                  <a:pt x="995542" y="348563"/>
                  <a:pt x="995237" y="347801"/>
                </a:cubicBezTo>
                <a:close/>
                <a:moveTo>
                  <a:pt x="762599" y="347801"/>
                </a:moveTo>
                <a:lnTo>
                  <a:pt x="762827" y="348029"/>
                </a:lnTo>
                <a:lnTo>
                  <a:pt x="762827" y="347801"/>
                </a:lnTo>
                <a:close/>
                <a:moveTo>
                  <a:pt x="757570" y="347801"/>
                </a:moveTo>
                <a:cubicBezTo>
                  <a:pt x="757417" y="347801"/>
                  <a:pt x="757341" y="347877"/>
                  <a:pt x="757341" y="348029"/>
                </a:cubicBezTo>
                <a:cubicBezTo>
                  <a:pt x="757646" y="348334"/>
                  <a:pt x="757798" y="348487"/>
                  <a:pt x="757798" y="348487"/>
                </a:cubicBezTo>
                <a:cubicBezTo>
                  <a:pt x="757951" y="348487"/>
                  <a:pt x="758103" y="348410"/>
                  <a:pt x="758255" y="348258"/>
                </a:cubicBezTo>
                <a:cubicBezTo>
                  <a:pt x="757951" y="347953"/>
                  <a:pt x="757722" y="347801"/>
                  <a:pt x="757570" y="347801"/>
                </a:cubicBezTo>
                <a:close/>
                <a:moveTo>
                  <a:pt x="699048" y="347801"/>
                </a:moveTo>
                <a:lnTo>
                  <a:pt x="698591" y="348258"/>
                </a:lnTo>
                <a:cubicBezTo>
                  <a:pt x="698743" y="348258"/>
                  <a:pt x="698819" y="348296"/>
                  <a:pt x="698819" y="348372"/>
                </a:cubicBezTo>
                <a:cubicBezTo>
                  <a:pt x="698819" y="348448"/>
                  <a:pt x="698895" y="348487"/>
                  <a:pt x="699048" y="348487"/>
                </a:cubicBezTo>
                <a:lnTo>
                  <a:pt x="699505" y="348029"/>
                </a:lnTo>
                <a:cubicBezTo>
                  <a:pt x="699353" y="348029"/>
                  <a:pt x="699277" y="347991"/>
                  <a:pt x="699277" y="347915"/>
                </a:cubicBezTo>
                <a:cubicBezTo>
                  <a:pt x="699277" y="347839"/>
                  <a:pt x="699200" y="347801"/>
                  <a:pt x="699048" y="347801"/>
                </a:cubicBezTo>
                <a:close/>
                <a:moveTo>
                  <a:pt x="353557" y="347801"/>
                </a:moveTo>
                <a:cubicBezTo>
                  <a:pt x="353557" y="347953"/>
                  <a:pt x="353481" y="348106"/>
                  <a:pt x="353329" y="348258"/>
                </a:cubicBezTo>
                <a:cubicBezTo>
                  <a:pt x="353481" y="348258"/>
                  <a:pt x="353595" y="348296"/>
                  <a:pt x="353671" y="348372"/>
                </a:cubicBezTo>
                <a:cubicBezTo>
                  <a:pt x="353748" y="348448"/>
                  <a:pt x="353862" y="348487"/>
                  <a:pt x="354014" y="348487"/>
                </a:cubicBezTo>
                <a:lnTo>
                  <a:pt x="354243" y="348258"/>
                </a:lnTo>
                <a:cubicBezTo>
                  <a:pt x="354090" y="348258"/>
                  <a:pt x="353862" y="348106"/>
                  <a:pt x="353557" y="347801"/>
                </a:cubicBezTo>
                <a:close/>
                <a:moveTo>
                  <a:pt x="347156" y="347801"/>
                </a:moveTo>
                <a:cubicBezTo>
                  <a:pt x="347309" y="347953"/>
                  <a:pt x="347385" y="348067"/>
                  <a:pt x="347385" y="348144"/>
                </a:cubicBezTo>
                <a:cubicBezTo>
                  <a:pt x="347385" y="348220"/>
                  <a:pt x="347461" y="348334"/>
                  <a:pt x="347614" y="348487"/>
                </a:cubicBezTo>
                <a:cubicBezTo>
                  <a:pt x="347766" y="348334"/>
                  <a:pt x="347918" y="348258"/>
                  <a:pt x="348071" y="348258"/>
                </a:cubicBezTo>
                <a:cubicBezTo>
                  <a:pt x="347766" y="347953"/>
                  <a:pt x="347537" y="347801"/>
                  <a:pt x="347385" y="347801"/>
                </a:cubicBezTo>
                <a:close/>
                <a:moveTo>
                  <a:pt x="345785" y="347801"/>
                </a:moveTo>
                <a:cubicBezTo>
                  <a:pt x="345327" y="348258"/>
                  <a:pt x="344985" y="348677"/>
                  <a:pt x="344756" y="349058"/>
                </a:cubicBezTo>
                <a:cubicBezTo>
                  <a:pt x="344527" y="349439"/>
                  <a:pt x="344261" y="349782"/>
                  <a:pt x="343956" y="350087"/>
                </a:cubicBezTo>
                <a:cubicBezTo>
                  <a:pt x="343804" y="350087"/>
                  <a:pt x="343422" y="350239"/>
                  <a:pt x="342813" y="350544"/>
                </a:cubicBezTo>
                <a:cubicBezTo>
                  <a:pt x="342660" y="350849"/>
                  <a:pt x="342584" y="351230"/>
                  <a:pt x="342584" y="351687"/>
                </a:cubicBezTo>
                <a:lnTo>
                  <a:pt x="341441" y="351687"/>
                </a:lnTo>
                <a:cubicBezTo>
                  <a:pt x="341441" y="351382"/>
                  <a:pt x="341479" y="351001"/>
                  <a:pt x="341556" y="350544"/>
                </a:cubicBezTo>
                <a:cubicBezTo>
                  <a:pt x="341632" y="350087"/>
                  <a:pt x="341746" y="349477"/>
                  <a:pt x="341898" y="348715"/>
                </a:cubicBezTo>
                <a:cubicBezTo>
                  <a:pt x="341441" y="349325"/>
                  <a:pt x="341060" y="349820"/>
                  <a:pt x="340756" y="350201"/>
                </a:cubicBezTo>
                <a:cubicBezTo>
                  <a:pt x="340451" y="350582"/>
                  <a:pt x="340070" y="350925"/>
                  <a:pt x="339613" y="351230"/>
                </a:cubicBezTo>
                <a:cubicBezTo>
                  <a:pt x="340070" y="351382"/>
                  <a:pt x="340413" y="351496"/>
                  <a:pt x="340641" y="351573"/>
                </a:cubicBezTo>
                <a:cubicBezTo>
                  <a:pt x="340870" y="351649"/>
                  <a:pt x="341137" y="351687"/>
                  <a:pt x="341441" y="351687"/>
                </a:cubicBezTo>
                <a:lnTo>
                  <a:pt x="342638" y="353084"/>
                </a:lnTo>
                <a:lnTo>
                  <a:pt x="342699" y="352601"/>
                </a:lnTo>
                <a:cubicBezTo>
                  <a:pt x="342622" y="352297"/>
                  <a:pt x="342584" y="351992"/>
                  <a:pt x="342584" y="351687"/>
                </a:cubicBezTo>
                <a:lnTo>
                  <a:pt x="343041" y="351687"/>
                </a:lnTo>
                <a:lnTo>
                  <a:pt x="343270" y="351687"/>
                </a:lnTo>
                <a:cubicBezTo>
                  <a:pt x="343270" y="351992"/>
                  <a:pt x="343346" y="352220"/>
                  <a:pt x="343499" y="352373"/>
                </a:cubicBezTo>
                <a:cubicBezTo>
                  <a:pt x="343651" y="352525"/>
                  <a:pt x="343804" y="352754"/>
                  <a:pt x="343956" y="353059"/>
                </a:cubicBezTo>
                <a:cubicBezTo>
                  <a:pt x="344565" y="352449"/>
                  <a:pt x="344756" y="352068"/>
                  <a:pt x="344527" y="351916"/>
                </a:cubicBezTo>
                <a:cubicBezTo>
                  <a:pt x="344299" y="351763"/>
                  <a:pt x="344032" y="351535"/>
                  <a:pt x="343727" y="351230"/>
                </a:cubicBezTo>
                <a:cubicBezTo>
                  <a:pt x="343727" y="350925"/>
                  <a:pt x="343765" y="350696"/>
                  <a:pt x="343842" y="350544"/>
                </a:cubicBezTo>
                <a:cubicBezTo>
                  <a:pt x="343918" y="350392"/>
                  <a:pt x="343956" y="350239"/>
                  <a:pt x="343956" y="350087"/>
                </a:cubicBezTo>
                <a:cubicBezTo>
                  <a:pt x="344108" y="350087"/>
                  <a:pt x="344642" y="350239"/>
                  <a:pt x="345556" y="350544"/>
                </a:cubicBezTo>
                <a:cubicBezTo>
                  <a:pt x="345556" y="350239"/>
                  <a:pt x="345594" y="349896"/>
                  <a:pt x="345670" y="349515"/>
                </a:cubicBezTo>
                <a:cubicBezTo>
                  <a:pt x="345747" y="349134"/>
                  <a:pt x="345785" y="348563"/>
                  <a:pt x="345785" y="347801"/>
                </a:cubicBezTo>
                <a:close/>
                <a:moveTo>
                  <a:pt x="145531" y="347801"/>
                </a:moveTo>
                <a:lnTo>
                  <a:pt x="145760" y="348029"/>
                </a:lnTo>
                <a:lnTo>
                  <a:pt x="145760" y="347801"/>
                </a:lnTo>
                <a:close/>
                <a:moveTo>
                  <a:pt x="1905218" y="347572"/>
                </a:moveTo>
                <a:lnTo>
                  <a:pt x="1904761" y="348029"/>
                </a:lnTo>
                <a:cubicBezTo>
                  <a:pt x="1905370" y="348944"/>
                  <a:pt x="1905827" y="349782"/>
                  <a:pt x="1906132" y="350544"/>
                </a:cubicBezTo>
                <a:cubicBezTo>
                  <a:pt x="1906285" y="350087"/>
                  <a:pt x="1906399" y="349706"/>
                  <a:pt x="1906475" y="349401"/>
                </a:cubicBezTo>
                <a:cubicBezTo>
                  <a:pt x="1906551" y="349096"/>
                  <a:pt x="1906665" y="348791"/>
                  <a:pt x="1906818" y="348487"/>
                </a:cubicBezTo>
                <a:cubicBezTo>
                  <a:pt x="1906513" y="348334"/>
                  <a:pt x="1906246" y="348220"/>
                  <a:pt x="1906018" y="348144"/>
                </a:cubicBezTo>
                <a:cubicBezTo>
                  <a:pt x="1905789" y="348067"/>
                  <a:pt x="1905523" y="347877"/>
                  <a:pt x="1905218" y="347572"/>
                </a:cubicBezTo>
                <a:close/>
                <a:moveTo>
                  <a:pt x="1785965" y="347572"/>
                </a:moveTo>
                <a:cubicBezTo>
                  <a:pt x="1785812" y="347725"/>
                  <a:pt x="1785584" y="347801"/>
                  <a:pt x="1785279" y="347801"/>
                </a:cubicBezTo>
                <a:lnTo>
                  <a:pt x="1785279" y="348029"/>
                </a:lnTo>
                <a:lnTo>
                  <a:pt x="1785965" y="348029"/>
                </a:lnTo>
                <a:close/>
                <a:moveTo>
                  <a:pt x="1613753" y="347572"/>
                </a:moveTo>
                <a:cubicBezTo>
                  <a:pt x="1613600" y="347725"/>
                  <a:pt x="1613524" y="347801"/>
                  <a:pt x="1613524" y="347801"/>
                </a:cubicBezTo>
                <a:cubicBezTo>
                  <a:pt x="1613524" y="347953"/>
                  <a:pt x="1613600" y="348029"/>
                  <a:pt x="1613753" y="348029"/>
                </a:cubicBezTo>
                <a:lnTo>
                  <a:pt x="1613753" y="347801"/>
                </a:lnTo>
                <a:close/>
                <a:moveTo>
                  <a:pt x="1597294" y="347572"/>
                </a:moveTo>
                <a:cubicBezTo>
                  <a:pt x="1597294" y="348029"/>
                  <a:pt x="1597141" y="348563"/>
                  <a:pt x="1596836" y="349172"/>
                </a:cubicBezTo>
                <a:cubicBezTo>
                  <a:pt x="1597446" y="348715"/>
                  <a:pt x="1597979" y="348258"/>
                  <a:pt x="1598436" y="347801"/>
                </a:cubicBezTo>
                <a:cubicBezTo>
                  <a:pt x="1597979" y="347648"/>
                  <a:pt x="1597598" y="347572"/>
                  <a:pt x="1597294" y="347572"/>
                </a:cubicBezTo>
                <a:close/>
                <a:moveTo>
                  <a:pt x="1558431" y="347572"/>
                </a:moveTo>
                <a:lnTo>
                  <a:pt x="1558431" y="348029"/>
                </a:lnTo>
                <a:lnTo>
                  <a:pt x="1559574" y="348029"/>
                </a:lnTo>
                <a:lnTo>
                  <a:pt x="1559574" y="347801"/>
                </a:lnTo>
                <a:cubicBezTo>
                  <a:pt x="1559117" y="347801"/>
                  <a:pt x="1558736" y="347725"/>
                  <a:pt x="1558431" y="347572"/>
                </a:cubicBezTo>
                <a:close/>
                <a:moveTo>
                  <a:pt x="1501967" y="347572"/>
                </a:moveTo>
                <a:cubicBezTo>
                  <a:pt x="1501967" y="347725"/>
                  <a:pt x="1501929" y="347839"/>
                  <a:pt x="1501853" y="347915"/>
                </a:cubicBezTo>
                <a:cubicBezTo>
                  <a:pt x="1501777" y="347991"/>
                  <a:pt x="1501739" y="348106"/>
                  <a:pt x="1501739" y="348258"/>
                </a:cubicBezTo>
                <a:cubicBezTo>
                  <a:pt x="1502348" y="348563"/>
                  <a:pt x="1502653" y="348715"/>
                  <a:pt x="1502653" y="348715"/>
                </a:cubicBezTo>
                <a:cubicBezTo>
                  <a:pt x="1502958" y="348563"/>
                  <a:pt x="1503110" y="348487"/>
                  <a:pt x="1503110" y="348487"/>
                </a:cubicBezTo>
                <a:cubicBezTo>
                  <a:pt x="1502653" y="348029"/>
                  <a:pt x="1502272" y="347725"/>
                  <a:pt x="1501967" y="347572"/>
                </a:cubicBezTo>
                <a:close/>
                <a:moveTo>
                  <a:pt x="1484136" y="347572"/>
                </a:moveTo>
                <a:cubicBezTo>
                  <a:pt x="1483984" y="347725"/>
                  <a:pt x="1483908" y="347801"/>
                  <a:pt x="1483908" y="347801"/>
                </a:cubicBezTo>
                <a:lnTo>
                  <a:pt x="1484136" y="348029"/>
                </a:lnTo>
                <a:lnTo>
                  <a:pt x="1484365" y="347801"/>
                </a:lnTo>
                <a:cubicBezTo>
                  <a:pt x="1484213" y="347801"/>
                  <a:pt x="1484136" y="347725"/>
                  <a:pt x="1484136" y="347572"/>
                </a:cubicBezTo>
                <a:close/>
                <a:moveTo>
                  <a:pt x="1448399" y="347572"/>
                </a:moveTo>
                <a:cubicBezTo>
                  <a:pt x="1447637" y="348029"/>
                  <a:pt x="1447027" y="348067"/>
                  <a:pt x="1446570" y="347686"/>
                </a:cubicBezTo>
                <a:cubicBezTo>
                  <a:pt x="1446113" y="347305"/>
                  <a:pt x="1445579" y="347420"/>
                  <a:pt x="1444970" y="348029"/>
                </a:cubicBezTo>
                <a:cubicBezTo>
                  <a:pt x="1445122" y="348791"/>
                  <a:pt x="1445427" y="349210"/>
                  <a:pt x="1445884" y="349287"/>
                </a:cubicBezTo>
                <a:cubicBezTo>
                  <a:pt x="1446341" y="349363"/>
                  <a:pt x="1446722" y="349553"/>
                  <a:pt x="1447027" y="349858"/>
                </a:cubicBezTo>
                <a:cubicBezTo>
                  <a:pt x="1447180" y="349858"/>
                  <a:pt x="1447370" y="349820"/>
                  <a:pt x="1447599" y="349744"/>
                </a:cubicBezTo>
                <a:cubicBezTo>
                  <a:pt x="1447827" y="349668"/>
                  <a:pt x="1448018" y="349630"/>
                  <a:pt x="1448170" y="349630"/>
                </a:cubicBezTo>
                <a:cubicBezTo>
                  <a:pt x="1448170" y="349325"/>
                  <a:pt x="1448208" y="349020"/>
                  <a:pt x="1448284" y="348715"/>
                </a:cubicBezTo>
                <a:cubicBezTo>
                  <a:pt x="1448361" y="348410"/>
                  <a:pt x="1448399" y="348029"/>
                  <a:pt x="1448399" y="347572"/>
                </a:cubicBezTo>
                <a:close/>
                <a:moveTo>
                  <a:pt x="1343243" y="347572"/>
                </a:moveTo>
                <a:lnTo>
                  <a:pt x="1342786" y="348029"/>
                </a:lnTo>
                <a:cubicBezTo>
                  <a:pt x="1343395" y="348944"/>
                  <a:pt x="1343852" y="349782"/>
                  <a:pt x="1344157" y="350544"/>
                </a:cubicBezTo>
                <a:cubicBezTo>
                  <a:pt x="1344310" y="350087"/>
                  <a:pt x="1344424" y="349706"/>
                  <a:pt x="1344500" y="349401"/>
                </a:cubicBezTo>
                <a:cubicBezTo>
                  <a:pt x="1344576" y="349096"/>
                  <a:pt x="1344690" y="348791"/>
                  <a:pt x="1344843" y="348487"/>
                </a:cubicBezTo>
                <a:cubicBezTo>
                  <a:pt x="1344538" y="348334"/>
                  <a:pt x="1344271" y="348220"/>
                  <a:pt x="1344043" y="348144"/>
                </a:cubicBezTo>
                <a:cubicBezTo>
                  <a:pt x="1343814" y="348067"/>
                  <a:pt x="1343548" y="347877"/>
                  <a:pt x="1343243" y="347572"/>
                </a:cubicBezTo>
                <a:close/>
                <a:moveTo>
                  <a:pt x="767857" y="347572"/>
                </a:moveTo>
                <a:lnTo>
                  <a:pt x="767857" y="348029"/>
                </a:lnTo>
                <a:lnTo>
                  <a:pt x="768999" y="348029"/>
                </a:lnTo>
                <a:lnTo>
                  <a:pt x="768999" y="347801"/>
                </a:lnTo>
                <a:cubicBezTo>
                  <a:pt x="768542" y="347801"/>
                  <a:pt x="768161" y="347725"/>
                  <a:pt x="767857" y="347572"/>
                </a:cubicBezTo>
                <a:close/>
                <a:moveTo>
                  <a:pt x="711392" y="347572"/>
                </a:moveTo>
                <a:cubicBezTo>
                  <a:pt x="711392" y="347725"/>
                  <a:pt x="711354" y="347839"/>
                  <a:pt x="711278" y="347915"/>
                </a:cubicBezTo>
                <a:cubicBezTo>
                  <a:pt x="711202" y="347991"/>
                  <a:pt x="711164" y="348106"/>
                  <a:pt x="711164" y="348258"/>
                </a:cubicBezTo>
                <a:cubicBezTo>
                  <a:pt x="711773" y="348563"/>
                  <a:pt x="712078" y="348715"/>
                  <a:pt x="712078" y="348715"/>
                </a:cubicBezTo>
                <a:cubicBezTo>
                  <a:pt x="712383" y="348563"/>
                  <a:pt x="712535" y="348487"/>
                  <a:pt x="712535" y="348487"/>
                </a:cubicBezTo>
                <a:cubicBezTo>
                  <a:pt x="712078" y="348029"/>
                  <a:pt x="711697" y="347725"/>
                  <a:pt x="711392" y="347572"/>
                </a:cubicBezTo>
                <a:close/>
                <a:moveTo>
                  <a:pt x="693562" y="347572"/>
                </a:moveTo>
                <a:cubicBezTo>
                  <a:pt x="693409" y="347725"/>
                  <a:pt x="693333" y="347801"/>
                  <a:pt x="693333" y="347801"/>
                </a:cubicBezTo>
                <a:lnTo>
                  <a:pt x="693562" y="348029"/>
                </a:lnTo>
                <a:lnTo>
                  <a:pt x="693790" y="347801"/>
                </a:lnTo>
                <a:cubicBezTo>
                  <a:pt x="693638" y="347801"/>
                  <a:pt x="693562" y="347725"/>
                  <a:pt x="693562" y="347572"/>
                </a:cubicBezTo>
                <a:close/>
                <a:moveTo>
                  <a:pt x="652490" y="347572"/>
                </a:moveTo>
                <a:cubicBezTo>
                  <a:pt x="652337" y="347725"/>
                  <a:pt x="652109" y="347801"/>
                  <a:pt x="651804" y="347801"/>
                </a:cubicBezTo>
                <a:lnTo>
                  <a:pt x="651804" y="348029"/>
                </a:lnTo>
                <a:lnTo>
                  <a:pt x="652490" y="348029"/>
                </a:lnTo>
                <a:close/>
                <a:moveTo>
                  <a:pt x="409793" y="347572"/>
                </a:moveTo>
                <a:lnTo>
                  <a:pt x="409336" y="348029"/>
                </a:lnTo>
                <a:cubicBezTo>
                  <a:pt x="409945" y="348944"/>
                  <a:pt x="410402" y="349782"/>
                  <a:pt x="410707" y="350544"/>
                </a:cubicBezTo>
                <a:cubicBezTo>
                  <a:pt x="410859" y="350087"/>
                  <a:pt x="410974" y="349706"/>
                  <a:pt x="411050" y="349401"/>
                </a:cubicBezTo>
                <a:cubicBezTo>
                  <a:pt x="411126" y="349096"/>
                  <a:pt x="411241" y="348791"/>
                  <a:pt x="411393" y="348487"/>
                </a:cubicBezTo>
                <a:cubicBezTo>
                  <a:pt x="411088" y="348334"/>
                  <a:pt x="410821" y="348220"/>
                  <a:pt x="410593" y="348144"/>
                </a:cubicBezTo>
                <a:cubicBezTo>
                  <a:pt x="410364" y="348067"/>
                  <a:pt x="410097" y="347877"/>
                  <a:pt x="409793" y="347572"/>
                </a:cubicBezTo>
                <a:close/>
                <a:moveTo>
                  <a:pt x="130672" y="347572"/>
                </a:moveTo>
                <a:cubicBezTo>
                  <a:pt x="130672" y="347725"/>
                  <a:pt x="130596" y="347839"/>
                  <a:pt x="130443" y="347915"/>
                </a:cubicBezTo>
                <a:cubicBezTo>
                  <a:pt x="130291" y="347991"/>
                  <a:pt x="130367" y="347953"/>
                  <a:pt x="130672" y="347801"/>
                </a:cubicBezTo>
                <a:close/>
                <a:moveTo>
                  <a:pt x="42128" y="347572"/>
                </a:moveTo>
                <a:cubicBezTo>
                  <a:pt x="41975" y="347725"/>
                  <a:pt x="41899" y="347801"/>
                  <a:pt x="41899" y="347801"/>
                </a:cubicBezTo>
                <a:cubicBezTo>
                  <a:pt x="41899" y="347953"/>
                  <a:pt x="41975" y="348029"/>
                  <a:pt x="42128" y="348029"/>
                </a:cubicBezTo>
                <a:lnTo>
                  <a:pt x="42128" y="347801"/>
                </a:lnTo>
                <a:close/>
                <a:moveTo>
                  <a:pt x="25669" y="347572"/>
                </a:moveTo>
                <a:cubicBezTo>
                  <a:pt x="25669" y="348029"/>
                  <a:pt x="25516" y="348563"/>
                  <a:pt x="25211" y="349172"/>
                </a:cubicBezTo>
                <a:cubicBezTo>
                  <a:pt x="25821" y="348715"/>
                  <a:pt x="26354" y="348258"/>
                  <a:pt x="26811" y="347801"/>
                </a:cubicBezTo>
                <a:cubicBezTo>
                  <a:pt x="26354" y="347648"/>
                  <a:pt x="25973" y="347572"/>
                  <a:pt x="25669" y="347572"/>
                </a:cubicBezTo>
                <a:close/>
                <a:moveTo>
                  <a:pt x="1882129" y="347344"/>
                </a:moveTo>
                <a:lnTo>
                  <a:pt x="1881672" y="347801"/>
                </a:lnTo>
                <a:lnTo>
                  <a:pt x="1881901" y="347801"/>
                </a:lnTo>
                <a:cubicBezTo>
                  <a:pt x="1881901" y="347648"/>
                  <a:pt x="1881977" y="347496"/>
                  <a:pt x="1882129" y="347344"/>
                </a:cubicBezTo>
                <a:close/>
                <a:moveTo>
                  <a:pt x="1835495" y="347344"/>
                </a:moveTo>
                <a:cubicBezTo>
                  <a:pt x="1835342" y="347648"/>
                  <a:pt x="1835266" y="348029"/>
                  <a:pt x="1835266" y="348487"/>
                </a:cubicBezTo>
                <a:lnTo>
                  <a:pt x="1835495" y="348487"/>
                </a:lnTo>
                <a:cubicBezTo>
                  <a:pt x="1835495" y="348029"/>
                  <a:pt x="1835571" y="347648"/>
                  <a:pt x="1835723" y="347344"/>
                </a:cubicBezTo>
                <a:close/>
                <a:moveTo>
                  <a:pt x="1669074" y="347344"/>
                </a:moveTo>
                <a:cubicBezTo>
                  <a:pt x="1669379" y="347648"/>
                  <a:pt x="1669683" y="347915"/>
                  <a:pt x="1669988" y="348144"/>
                </a:cubicBezTo>
                <a:cubicBezTo>
                  <a:pt x="1670293" y="348372"/>
                  <a:pt x="1670598" y="348715"/>
                  <a:pt x="1670903" y="349172"/>
                </a:cubicBezTo>
                <a:cubicBezTo>
                  <a:pt x="1670598" y="348106"/>
                  <a:pt x="1670408" y="347496"/>
                  <a:pt x="1670331" y="347344"/>
                </a:cubicBezTo>
                <a:cubicBezTo>
                  <a:pt x="1670255" y="347191"/>
                  <a:pt x="1669836" y="347191"/>
                  <a:pt x="1669074" y="347344"/>
                </a:cubicBezTo>
                <a:close/>
                <a:moveTo>
                  <a:pt x="1563461" y="347344"/>
                </a:moveTo>
                <a:cubicBezTo>
                  <a:pt x="1563156" y="347648"/>
                  <a:pt x="1563003" y="347953"/>
                  <a:pt x="1563003" y="348258"/>
                </a:cubicBezTo>
                <a:lnTo>
                  <a:pt x="1563689" y="348258"/>
                </a:lnTo>
                <a:lnTo>
                  <a:pt x="1563689" y="347344"/>
                </a:lnTo>
                <a:close/>
                <a:moveTo>
                  <a:pt x="1518884" y="347344"/>
                </a:moveTo>
                <a:lnTo>
                  <a:pt x="1518655" y="347572"/>
                </a:lnTo>
                <a:cubicBezTo>
                  <a:pt x="1518960" y="347420"/>
                  <a:pt x="1519112" y="347344"/>
                  <a:pt x="1519112" y="347344"/>
                </a:cubicBezTo>
                <a:close/>
                <a:moveTo>
                  <a:pt x="1320154" y="347344"/>
                </a:moveTo>
                <a:lnTo>
                  <a:pt x="1319697" y="347801"/>
                </a:lnTo>
                <a:lnTo>
                  <a:pt x="1319925" y="347801"/>
                </a:lnTo>
                <a:cubicBezTo>
                  <a:pt x="1319925" y="347648"/>
                  <a:pt x="1320002" y="347496"/>
                  <a:pt x="1320154" y="347344"/>
                </a:cubicBezTo>
                <a:close/>
                <a:moveTo>
                  <a:pt x="1273520" y="347344"/>
                </a:moveTo>
                <a:cubicBezTo>
                  <a:pt x="1273367" y="347648"/>
                  <a:pt x="1273291" y="348029"/>
                  <a:pt x="1273291" y="348487"/>
                </a:cubicBezTo>
                <a:lnTo>
                  <a:pt x="1273520" y="348487"/>
                </a:lnTo>
                <a:cubicBezTo>
                  <a:pt x="1273520" y="348029"/>
                  <a:pt x="1273596" y="347648"/>
                  <a:pt x="1273748" y="347344"/>
                </a:cubicBezTo>
                <a:close/>
                <a:moveTo>
                  <a:pt x="772886" y="347344"/>
                </a:moveTo>
                <a:cubicBezTo>
                  <a:pt x="772581" y="347648"/>
                  <a:pt x="772428" y="347953"/>
                  <a:pt x="772428" y="348258"/>
                </a:cubicBezTo>
                <a:lnTo>
                  <a:pt x="773114" y="348258"/>
                </a:lnTo>
                <a:lnTo>
                  <a:pt x="773114" y="347344"/>
                </a:lnTo>
                <a:close/>
                <a:moveTo>
                  <a:pt x="728309" y="347344"/>
                </a:moveTo>
                <a:lnTo>
                  <a:pt x="728080" y="347572"/>
                </a:lnTo>
                <a:cubicBezTo>
                  <a:pt x="728385" y="347420"/>
                  <a:pt x="728537" y="347344"/>
                  <a:pt x="728537" y="347344"/>
                </a:cubicBezTo>
                <a:close/>
                <a:moveTo>
                  <a:pt x="386704" y="347344"/>
                </a:moveTo>
                <a:lnTo>
                  <a:pt x="386247" y="347801"/>
                </a:lnTo>
                <a:lnTo>
                  <a:pt x="386475" y="347801"/>
                </a:lnTo>
                <a:cubicBezTo>
                  <a:pt x="386475" y="347648"/>
                  <a:pt x="386552" y="347496"/>
                  <a:pt x="386704" y="347344"/>
                </a:cubicBezTo>
                <a:close/>
                <a:moveTo>
                  <a:pt x="340070" y="347344"/>
                </a:moveTo>
                <a:cubicBezTo>
                  <a:pt x="339917" y="347648"/>
                  <a:pt x="339841" y="348029"/>
                  <a:pt x="339841" y="348487"/>
                </a:cubicBezTo>
                <a:lnTo>
                  <a:pt x="340070" y="348487"/>
                </a:lnTo>
                <a:cubicBezTo>
                  <a:pt x="340070" y="348029"/>
                  <a:pt x="340146" y="347648"/>
                  <a:pt x="340298" y="347344"/>
                </a:cubicBezTo>
                <a:close/>
                <a:moveTo>
                  <a:pt x="97449" y="347344"/>
                </a:moveTo>
                <a:cubicBezTo>
                  <a:pt x="97754" y="347648"/>
                  <a:pt x="98059" y="347915"/>
                  <a:pt x="98363" y="348144"/>
                </a:cubicBezTo>
                <a:cubicBezTo>
                  <a:pt x="98668" y="348372"/>
                  <a:pt x="98973" y="348715"/>
                  <a:pt x="99278" y="349172"/>
                </a:cubicBezTo>
                <a:cubicBezTo>
                  <a:pt x="98973" y="348106"/>
                  <a:pt x="98782" y="347496"/>
                  <a:pt x="98706" y="347344"/>
                </a:cubicBezTo>
                <a:cubicBezTo>
                  <a:pt x="98630" y="347191"/>
                  <a:pt x="98211" y="347191"/>
                  <a:pt x="97449" y="347344"/>
                </a:cubicBezTo>
                <a:close/>
                <a:moveTo>
                  <a:pt x="1957251" y="347326"/>
                </a:moveTo>
                <a:lnTo>
                  <a:pt x="1957224" y="347458"/>
                </a:lnTo>
                <a:cubicBezTo>
                  <a:pt x="1957148" y="347534"/>
                  <a:pt x="1957110" y="347725"/>
                  <a:pt x="1957110" y="348029"/>
                </a:cubicBezTo>
                <a:cubicBezTo>
                  <a:pt x="1957263" y="348029"/>
                  <a:pt x="1957339" y="347991"/>
                  <a:pt x="1957339" y="347915"/>
                </a:cubicBezTo>
                <a:cubicBezTo>
                  <a:pt x="1957339" y="347839"/>
                  <a:pt x="1957415" y="347801"/>
                  <a:pt x="1957567" y="347801"/>
                </a:cubicBezTo>
                <a:cubicBezTo>
                  <a:pt x="1957415" y="347648"/>
                  <a:pt x="1957339" y="347534"/>
                  <a:pt x="1957339" y="347458"/>
                </a:cubicBezTo>
                <a:close/>
                <a:moveTo>
                  <a:pt x="1395276" y="347326"/>
                </a:moveTo>
                <a:lnTo>
                  <a:pt x="1395249" y="347458"/>
                </a:lnTo>
                <a:cubicBezTo>
                  <a:pt x="1395173" y="347534"/>
                  <a:pt x="1395135" y="347725"/>
                  <a:pt x="1395135" y="348029"/>
                </a:cubicBezTo>
                <a:cubicBezTo>
                  <a:pt x="1395287" y="348029"/>
                  <a:pt x="1395364" y="347991"/>
                  <a:pt x="1395364" y="347915"/>
                </a:cubicBezTo>
                <a:cubicBezTo>
                  <a:pt x="1395364" y="347839"/>
                  <a:pt x="1395440" y="347801"/>
                  <a:pt x="1395592" y="347801"/>
                </a:cubicBezTo>
                <a:cubicBezTo>
                  <a:pt x="1395440" y="347648"/>
                  <a:pt x="1395364" y="347534"/>
                  <a:pt x="1395364" y="347458"/>
                </a:cubicBezTo>
                <a:close/>
                <a:moveTo>
                  <a:pt x="461826" y="347326"/>
                </a:moveTo>
                <a:lnTo>
                  <a:pt x="461799" y="347458"/>
                </a:lnTo>
                <a:cubicBezTo>
                  <a:pt x="461723" y="347534"/>
                  <a:pt x="461685" y="347725"/>
                  <a:pt x="461685" y="348029"/>
                </a:cubicBezTo>
                <a:cubicBezTo>
                  <a:pt x="461837" y="348029"/>
                  <a:pt x="461914" y="347991"/>
                  <a:pt x="461914" y="347915"/>
                </a:cubicBezTo>
                <a:cubicBezTo>
                  <a:pt x="461914" y="347839"/>
                  <a:pt x="461990" y="347801"/>
                  <a:pt x="462142" y="347801"/>
                </a:cubicBezTo>
                <a:cubicBezTo>
                  <a:pt x="461990" y="347648"/>
                  <a:pt x="461914" y="347534"/>
                  <a:pt x="461914" y="347458"/>
                </a:cubicBezTo>
                <a:close/>
                <a:moveTo>
                  <a:pt x="264519" y="347162"/>
                </a:moveTo>
                <a:lnTo>
                  <a:pt x="263108" y="347515"/>
                </a:lnTo>
                <a:lnTo>
                  <a:pt x="263108" y="347572"/>
                </a:lnTo>
                <a:cubicBezTo>
                  <a:pt x="263565" y="347725"/>
                  <a:pt x="264098" y="348106"/>
                  <a:pt x="264708" y="348715"/>
                </a:cubicBezTo>
                <a:cubicBezTo>
                  <a:pt x="264556" y="348258"/>
                  <a:pt x="264517" y="347915"/>
                  <a:pt x="264594" y="347686"/>
                </a:cubicBezTo>
                <a:close/>
                <a:moveTo>
                  <a:pt x="1789851" y="347115"/>
                </a:moveTo>
                <a:cubicBezTo>
                  <a:pt x="1789698" y="347725"/>
                  <a:pt x="1789584" y="348258"/>
                  <a:pt x="1789508" y="348715"/>
                </a:cubicBezTo>
                <a:cubicBezTo>
                  <a:pt x="1789432" y="349172"/>
                  <a:pt x="1789318" y="349706"/>
                  <a:pt x="1789165" y="350315"/>
                </a:cubicBezTo>
                <a:cubicBezTo>
                  <a:pt x="1789927" y="349553"/>
                  <a:pt x="1790613" y="348715"/>
                  <a:pt x="1791223" y="347801"/>
                </a:cubicBezTo>
                <a:cubicBezTo>
                  <a:pt x="1790918" y="347648"/>
                  <a:pt x="1790689" y="347534"/>
                  <a:pt x="1790537" y="347458"/>
                </a:cubicBezTo>
                <a:cubicBezTo>
                  <a:pt x="1790384" y="347382"/>
                  <a:pt x="1790156" y="347267"/>
                  <a:pt x="1789851" y="347115"/>
                </a:cubicBezTo>
                <a:close/>
                <a:moveTo>
                  <a:pt x="1662444" y="347115"/>
                </a:moveTo>
                <a:lnTo>
                  <a:pt x="1662444" y="347801"/>
                </a:lnTo>
                <a:cubicBezTo>
                  <a:pt x="1662444" y="347648"/>
                  <a:pt x="1662483" y="347534"/>
                  <a:pt x="1662559" y="347458"/>
                </a:cubicBezTo>
                <a:cubicBezTo>
                  <a:pt x="1662635" y="347382"/>
                  <a:pt x="1662673" y="347267"/>
                  <a:pt x="1662673" y="347115"/>
                </a:cubicBezTo>
                <a:close/>
                <a:moveTo>
                  <a:pt x="1654444" y="347115"/>
                </a:moveTo>
                <a:cubicBezTo>
                  <a:pt x="1654291" y="347420"/>
                  <a:pt x="1654215" y="347763"/>
                  <a:pt x="1654215" y="348144"/>
                </a:cubicBezTo>
                <a:cubicBezTo>
                  <a:pt x="1654215" y="348525"/>
                  <a:pt x="1654139" y="348944"/>
                  <a:pt x="1653986" y="349401"/>
                </a:cubicBezTo>
                <a:cubicBezTo>
                  <a:pt x="1654291" y="349706"/>
                  <a:pt x="1654558" y="349972"/>
                  <a:pt x="1654786" y="350201"/>
                </a:cubicBezTo>
                <a:cubicBezTo>
                  <a:pt x="1655015" y="350430"/>
                  <a:pt x="1655282" y="350696"/>
                  <a:pt x="1655586" y="351001"/>
                </a:cubicBezTo>
                <a:cubicBezTo>
                  <a:pt x="1655739" y="350849"/>
                  <a:pt x="1655815" y="350773"/>
                  <a:pt x="1655815" y="350773"/>
                </a:cubicBezTo>
                <a:cubicBezTo>
                  <a:pt x="1655663" y="350315"/>
                  <a:pt x="1655586" y="349782"/>
                  <a:pt x="1655586" y="349172"/>
                </a:cubicBezTo>
                <a:cubicBezTo>
                  <a:pt x="1655586" y="348563"/>
                  <a:pt x="1655434" y="348029"/>
                  <a:pt x="1655129" y="347572"/>
                </a:cubicBezTo>
                <a:cubicBezTo>
                  <a:pt x="1655129" y="347572"/>
                  <a:pt x="1654901" y="347420"/>
                  <a:pt x="1654444" y="347115"/>
                </a:cubicBezTo>
                <a:close/>
                <a:moveTo>
                  <a:pt x="1611924" y="347115"/>
                </a:moveTo>
                <a:lnTo>
                  <a:pt x="1611924" y="347344"/>
                </a:lnTo>
                <a:lnTo>
                  <a:pt x="1612381" y="347344"/>
                </a:lnTo>
                <a:cubicBezTo>
                  <a:pt x="1612076" y="347191"/>
                  <a:pt x="1611924" y="347115"/>
                  <a:pt x="1611924" y="347115"/>
                </a:cubicBezTo>
                <a:close/>
                <a:moveTo>
                  <a:pt x="1515455" y="347115"/>
                </a:moveTo>
                <a:lnTo>
                  <a:pt x="1515455" y="347344"/>
                </a:lnTo>
                <a:lnTo>
                  <a:pt x="1515912" y="347344"/>
                </a:lnTo>
                <a:lnTo>
                  <a:pt x="1515912" y="347115"/>
                </a:lnTo>
                <a:close/>
                <a:moveTo>
                  <a:pt x="1492366" y="347115"/>
                </a:moveTo>
                <a:cubicBezTo>
                  <a:pt x="1492061" y="347267"/>
                  <a:pt x="1491833" y="347420"/>
                  <a:pt x="1491680" y="347572"/>
                </a:cubicBezTo>
                <a:cubicBezTo>
                  <a:pt x="1492595" y="347572"/>
                  <a:pt x="1493204" y="347648"/>
                  <a:pt x="1493509" y="347801"/>
                </a:cubicBezTo>
                <a:lnTo>
                  <a:pt x="1493966" y="347344"/>
                </a:lnTo>
                <a:cubicBezTo>
                  <a:pt x="1493661" y="347344"/>
                  <a:pt x="1493395" y="347305"/>
                  <a:pt x="1493166" y="347229"/>
                </a:cubicBezTo>
                <a:cubicBezTo>
                  <a:pt x="1492938" y="347153"/>
                  <a:pt x="1492671" y="347115"/>
                  <a:pt x="1492366" y="347115"/>
                </a:cubicBezTo>
                <a:close/>
                <a:moveTo>
                  <a:pt x="1121653" y="347115"/>
                </a:moveTo>
                <a:cubicBezTo>
                  <a:pt x="1121501" y="347267"/>
                  <a:pt x="1121348" y="347344"/>
                  <a:pt x="1121196" y="347344"/>
                </a:cubicBezTo>
                <a:cubicBezTo>
                  <a:pt x="1121196" y="347496"/>
                  <a:pt x="1121234" y="347610"/>
                  <a:pt x="1121310" y="347686"/>
                </a:cubicBezTo>
                <a:cubicBezTo>
                  <a:pt x="1121386" y="347763"/>
                  <a:pt x="1121425" y="347877"/>
                  <a:pt x="1121425" y="348029"/>
                </a:cubicBezTo>
                <a:cubicBezTo>
                  <a:pt x="1121425" y="348029"/>
                  <a:pt x="1121425" y="348410"/>
                  <a:pt x="1121425" y="349172"/>
                </a:cubicBezTo>
                <a:cubicBezTo>
                  <a:pt x="1121577" y="349020"/>
                  <a:pt x="1121653" y="348868"/>
                  <a:pt x="1121653" y="348715"/>
                </a:cubicBezTo>
                <a:cubicBezTo>
                  <a:pt x="1121806" y="348563"/>
                  <a:pt x="1121729" y="348334"/>
                  <a:pt x="1121425" y="348029"/>
                </a:cubicBezTo>
                <a:cubicBezTo>
                  <a:pt x="1121425" y="347725"/>
                  <a:pt x="1121501" y="347420"/>
                  <a:pt x="1121653" y="347115"/>
                </a:cubicBezTo>
                <a:close/>
                <a:moveTo>
                  <a:pt x="1104737" y="347115"/>
                </a:moveTo>
                <a:lnTo>
                  <a:pt x="1104737" y="347344"/>
                </a:lnTo>
                <a:cubicBezTo>
                  <a:pt x="1104889" y="347191"/>
                  <a:pt x="1104965" y="347115"/>
                  <a:pt x="1104965" y="347115"/>
                </a:cubicBezTo>
                <a:close/>
                <a:moveTo>
                  <a:pt x="1002552" y="347115"/>
                </a:moveTo>
                <a:lnTo>
                  <a:pt x="1001867" y="349172"/>
                </a:lnTo>
                <a:cubicBezTo>
                  <a:pt x="1002324" y="349934"/>
                  <a:pt x="1002933" y="350544"/>
                  <a:pt x="1003696" y="351001"/>
                </a:cubicBezTo>
                <a:cubicBezTo>
                  <a:pt x="1003848" y="351001"/>
                  <a:pt x="1003924" y="350925"/>
                  <a:pt x="1003924" y="350773"/>
                </a:cubicBezTo>
                <a:cubicBezTo>
                  <a:pt x="1003772" y="350315"/>
                  <a:pt x="1003657" y="349820"/>
                  <a:pt x="1003581" y="349287"/>
                </a:cubicBezTo>
                <a:cubicBezTo>
                  <a:pt x="1003505" y="348753"/>
                  <a:pt x="1003391" y="348258"/>
                  <a:pt x="1003238" y="347801"/>
                </a:cubicBezTo>
                <a:lnTo>
                  <a:pt x="1003753" y="347115"/>
                </a:lnTo>
                <a:close/>
                <a:moveTo>
                  <a:pt x="997980" y="347115"/>
                </a:moveTo>
                <a:lnTo>
                  <a:pt x="997980" y="347344"/>
                </a:lnTo>
                <a:lnTo>
                  <a:pt x="998666" y="347344"/>
                </a:lnTo>
                <a:lnTo>
                  <a:pt x="998666" y="347115"/>
                </a:lnTo>
                <a:close/>
                <a:moveTo>
                  <a:pt x="724880" y="347115"/>
                </a:moveTo>
                <a:lnTo>
                  <a:pt x="724880" y="347344"/>
                </a:lnTo>
                <a:lnTo>
                  <a:pt x="725337" y="347344"/>
                </a:lnTo>
                <a:lnTo>
                  <a:pt x="725337" y="347115"/>
                </a:lnTo>
                <a:close/>
                <a:moveTo>
                  <a:pt x="701791" y="347115"/>
                </a:moveTo>
                <a:cubicBezTo>
                  <a:pt x="701486" y="347267"/>
                  <a:pt x="701258" y="347420"/>
                  <a:pt x="701105" y="347572"/>
                </a:cubicBezTo>
                <a:cubicBezTo>
                  <a:pt x="702020" y="347572"/>
                  <a:pt x="702629" y="347648"/>
                  <a:pt x="702934" y="347801"/>
                </a:cubicBezTo>
                <a:lnTo>
                  <a:pt x="703391" y="347344"/>
                </a:lnTo>
                <a:cubicBezTo>
                  <a:pt x="703086" y="347344"/>
                  <a:pt x="702820" y="347305"/>
                  <a:pt x="702591" y="347229"/>
                </a:cubicBezTo>
                <a:cubicBezTo>
                  <a:pt x="702363" y="347153"/>
                  <a:pt x="702096" y="347115"/>
                  <a:pt x="701791" y="347115"/>
                </a:cubicBezTo>
                <a:close/>
                <a:moveTo>
                  <a:pt x="656376" y="347115"/>
                </a:moveTo>
                <a:cubicBezTo>
                  <a:pt x="656223" y="347725"/>
                  <a:pt x="656109" y="348258"/>
                  <a:pt x="656033" y="348715"/>
                </a:cubicBezTo>
                <a:cubicBezTo>
                  <a:pt x="655957" y="349172"/>
                  <a:pt x="655843" y="349706"/>
                  <a:pt x="655690" y="350315"/>
                </a:cubicBezTo>
                <a:cubicBezTo>
                  <a:pt x="656452" y="349553"/>
                  <a:pt x="657138" y="348715"/>
                  <a:pt x="657747" y="347801"/>
                </a:cubicBezTo>
                <a:cubicBezTo>
                  <a:pt x="657443" y="347648"/>
                  <a:pt x="657214" y="347534"/>
                  <a:pt x="657062" y="347458"/>
                </a:cubicBezTo>
                <a:cubicBezTo>
                  <a:pt x="656909" y="347382"/>
                  <a:pt x="656681" y="347267"/>
                  <a:pt x="656376" y="347115"/>
                </a:cubicBezTo>
                <a:close/>
                <a:moveTo>
                  <a:pt x="296483" y="347115"/>
                </a:moveTo>
                <a:cubicBezTo>
                  <a:pt x="296331" y="347115"/>
                  <a:pt x="296255" y="347191"/>
                  <a:pt x="296255" y="347344"/>
                </a:cubicBezTo>
                <a:lnTo>
                  <a:pt x="296483" y="347344"/>
                </a:lnTo>
                <a:close/>
                <a:moveTo>
                  <a:pt x="139130" y="347115"/>
                </a:moveTo>
                <a:cubicBezTo>
                  <a:pt x="139130" y="347267"/>
                  <a:pt x="139092" y="347458"/>
                  <a:pt x="139016" y="347686"/>
                </a:cubicBezTo>
                <a:cubicBezTo>
                  <a:pt x="138940" y="347915"/>
                  <a:pt x="138902" y="348182"/>
                  <a:pt x="138902" y="348487"/>
                </a:cubicBezTo>
                <a:cubicBezTo>
                  <a:pt x="139207" y="347877"/>
                  <a:pt x="139587" y="347496"/>
                  <a:pt x="140045" y="347344"/>
                </a:cubicBezTo>
                <a:cubicBezTo>
                  <a:pt x="139740" y="347191"/>
                  <a:pt x="139435" y="347115"/>
                  <a:pt x="139130" y="347115"/>
                </a:cubicBezTo>
                <a:close/>
                <a:moveTo>
                  <a:pt x="90820" y="347115"/>
                </a:moveTo>
                <a:lnTo>
                  <a:pt x="90820" y="347801"/>
                </a:lnTo>
                <a:cubicBezTo>
                  <a:pt x="90820" y="347648"/>
                  <a:pt x="90858" y="347534"/>
                  <a:pt x="90934" y="347458"/>
                </a:cubicBezTo>
                <a:cubicBezTo>
                  <a:pt x="91010" y="347382"/>
                  <a:pt x="91048" y="347267"/>
                  <a:pt x="91048" y="347115"/>
                </a:cubicBezTo>
                <a:close/>
                <a:moveTo>
                  <a:pt x="82819" y="347115"/>
                </a:moveTo>
                <a:cubicBezTo>
                  <a:pt x="82666" y="347420"/>
                  <a:pt x="82590" y="347763"/>
                  <a:pt x="82590" y="348144"/>
                </a:cubicBezTo>
                <a:cubicBezTo>
                  <a:pt x="82590" y="348525"/>
                  <a:pt x="82514" y="348944"/>
                  <a:pt x="82361" y="349401"/>
                </a:cubicBezTo>
                <a:cubicBezTo>
                  <a:pt x="82666" y="349706"/>
                  <a:pt x="82933" y="349972"/>
                  <a:pt x="83161" y="350201"/>
                </a:cubicBezTo>
                <a:cubicBezTo>
                  <a:pt x="83390" y="350430"/>
                  <a:pt x="83657" y="350696"/>
                  <a:pt x="83962" y="351001"/>
                </a:cubicBezTo>
                <a:cubicBezTo>
                  <a:pt x="84114" y="350849"/>
                  <a:pt x="84190" y="350773"/>
                  <a:pt x="84190" y="350773"/>
                </a:cubicBezTo>
                <a:cubicBezTo>
                  <a:pt x="84038" y="350315"/>
                  <a:pt x="83962" y="349782"/>
                  <a:pt x="83962" y="349172"/>
                </a:cubicBezTo>
                <a:cubicBezTo>
                  <a:pt x="83962" y="348563"/>
                  <a:pt x="83809" y="348029"/>
                  <a:pt x="83504" y="347572"/>
                </a:cubicBezTo>
                <a:cubicBezTo>
                  <a:pt x="83504" y="347572"/>
                  <a:pt x="83276" y="347420"/>
                  <a:pt x="82819" y="347115"/>
                </a:cubicBezTo>
                <a:close/>
                <a:moveTo>
                  <a:pt x="40299" y="347115"/>
                </a:moveTo>
                <a:lnTo>
                  <a:pt x="40299" y="347344"/>
                </a:lnTo>
                <a:lnTo>
                  <a:pt x="40756" y="347344"/>
                </a:lnTo>
                <a:cubicBezTo>
                  <a:pt x="40451" y="347191"/>
                  <a:pt x="40299" y="347115"/>
                  <a:pt x="40299" y="347115"/>
                </a:cubicBezTo>
                <a:close/>
                <a:moveTo>
                  <a:pt x="1605523" y="346886"/>
                </a:moveTo>
                <a:cubicBezTo>
                  <a:pt x="1605218" y="347191"/>
                  <a:pt x="1605066" y="347344"/>
                  <a:pt x="1605066" y="347344"/>
                </a:cubicBezTo>
                <a:cubicBezTo>
                  <a:pt x="1604761" y="347648"/>
                  <a:pt x="1604761" y="347877"/>
                  <a:pt x="1605066" y="348029"/>
                </a:cubicBezTo>
                <a:lnTo>
                  <a:pt x="1605294" y="348029"/>
                </a:lnTo>
                <a:cubicBezTo>
                  <a:pt x="1605599" y="348029"/>
                  <a:pt x="1605980" y="347953"/>
                  <a:pt x="1606438" y="347801"/>
                </a:cubicBezTo>
                <a:cubicBezTo>
                  <a:pt x="1606285" y="347344"/>
                  <a:pt x="1605980" y="347039"/>
                  <a:pt x="1605523" y="346886"/>
                </a:cubicBezTo>
                <a:close/>
                <a:moveTo>
                  <a:pt x="1101765" y="346886"/>
                </a:moveTo>
                <a:lnTo>
                  <a:pt x="1101765" y="349172"/>
                </a:lnTo>
                <a:lnTo>
                  <a:pt x="1103136" y="347801"/>
                </a:lnTo>
                <a:cubicBezTo>
                  <a:pt x="1102832" y="347648"/>
                  <a:pt x="1102603" y="347534"/>
                  <a:pt x="1102451" y="347458"/>
                </a:cubicBezTo>
                <a:cubicBezTo>
                  <a:pt x="1102298" y="347382"/>
                  <a:pt x="1102070" y="347191"/>
                  <a:pt x="1101765" y="346886"/>
                </a:cubicBezTo>
                <a:close/>
                <a:moveTo>
                  <a:pt x="1068846" y="346886"/>
                </a:moveTo>
                <a:lnTo>
                  <a:pt x="1068161" y="347572"/>
                </a:lnTo>
                <a:lnTo>
                  <a:pt x="1068389" y="347801"/>
                </a:lnTo>
                <a:cubicBezTo>
                  <a:pt x="1068694" y="347496"/>
                  <a:pt x="1068846" y="347191"/>
                  <a:pt x="1068846" y="346886"/>
                </a:cubicBezTo>
                <a:close/>
                <a:moveTo>
                  <a:pt x="251906" y="346886"/>
                </a:moveTo>
                <a:cubicBezTo>
                  <a:pt x="252211" y="347191"/>
                  <a:pt x="252363" y="347420"/>
                  <a:pt x="252363" y="347572"/>
                </a:cubicBezTo>
                <a:cubicBezTo>
                  <a:pt x="252363" y="347725"/>
                  <a:pt x="252516" y="347953"/>
                  <a:pt x="252821" y="348258"/>
                </a:cubicBezTo>
                <a:cubicBezTo>
                  <a:pt x="252973" y="347496"/>
                  <a:pt x="252668" y="347039"/>
                  <a:pt x="251906" y="346886"/>
                </a:cubicBezTo>
                <a:close/>
                <a:moveTo>
                  <a:pt x="194452" y="346886"/>
                </a:moveTo>
                <a:cubicBezTo>
                  <a:pt x="194147" y="347039"/>
                  <a:pt x="193918" y="347191"/>
                  <a:pt x="193766" y="347344"/>
                </a:cubicBezTo>
                <a:cubicBezTo>
                  <a:pt x="193613" y="347496"/>
                  <a:pt x="193385" y="347648"/>
                  <a:pt x="193080" y="347801"/>
                </a:cubicBezTo>
                <a:lnTo>
                  <a:pt x="193308" y="348029"/>
                </a:lnTo>
                <a:cubicBezTo>
                  <a:pt x="193613" y="348029"/>
                  <a:pt x="194071" y="347877"/>
                  <a:pt x="194680" y="347572"/>
                </a:cubicBezTo>
                <a:cubicBezTo>
                  <a:pt x="194680" y="347267"/>
                  <a:pt x="194604" y="347039"/>
                  <a:pt x="194452" y="346886"/>
                </a:cubicBezTo>
                <a:close/>
                <a:moveTo>
                  <a:pt x="33898" y="346886"/>
                </a:moveTo>
                <a:cubicBezTo>
                  <a:pt x="33593" y="347191"/>
                  <a:pt x="33441" y="347344"/>
                  <a:pt x="33441" y="347344"/>
                </a:cubicBezTo>
                <a:cubicBezTo>
                  <a:pt x="33136" y="347648"/>
                  <a:pt x="33136" y="347877"/>
                  <a:pt x="33441" y="348029"/>
                </a:cubicBezTo>
                <a:lnTo>
                  <a:pt x="33669" y="348029"/>
                </a:lnTo>
                <a:cubicBezTo>
                  <a:pt x="33974" y="348029"/>
                  <a:pt x="34355" y="347953"/>
                  <a:pt x="34812" y="347801"/>
                </a:cubicBezTo>
                <a:cubicBezTo>
                  <a:pt x="34660" y="347344"/>
                  <a:pt x="34355" y="347039"/>
                  <a:pt x="33898" y="346886"/>
                </a:cubicBezTo>
                <a:close/>
                <a:moveTo>
                  <a:pt x="1947623" y="346772"/>
                </a:moveTo>
                <a:cubicBezTo>
                  <a:pt x="1947547" y="346696"/>
                  <a:pt x="1947128" y="346734"/>
                  <a:pt x="1946366" y="346886"/>
                </a:cubicBezTo>
                <a:cubicBezTo>
                  <a:pt x="1946670" y="347191"/>
                  <a:pt x="1946937" y="347382"/>
                  <a:pt x="1947166" y="347458"/>
                </a:cubicBezTo>
                <a:cubicBezTo>
                  <a:pt x="1947394" y="347534"/>
                  <a:pt x="1947661" y="347725"/>
                  <a:pt x="1947966" y="348029"/>
                </a:cubicBezTo>
                <a:cubicBezTo>
                  <a:pt x="1947813" y="347267"/>
                  <a:pt x="1947699" y="346848"/>
                  <a:pt x="1947623" y="346772"/>
                </a:cubicBezTo>
                <a:close/>
                <a:moveTo>
                  <a:pt x="1385648" y="346772"/>
                </a:moveTo>
                <a:cubicBezTo>
                  <a:pt x="1385572" y="346696"/>
                  <a:pt x="1385153" y="346734"/>
                  <a:pt x="1384391" y="346886"/>
                </a:cubicBezTo>
                <a:cubicBezTo>
                  <a:pt x="1384696" y="347191"/>
                  <a:pt x="1384962" y="347382"/>
                  <a:pt x="1385191" y="347458"/>
                </a:cubicBezTo>
                <a:cubicBezTo>
                  <a:pt x="1385419" y="347534"/>
                  <a:pt x="1385686" y="347725"/>
                  <a:pt x="1385991" y="348029"/>
                </a:cubicBezTo>
                <a:cubicBezTo>
                  <a:pt x="1385839" y="347267"/>
                  <a:pt x="1385724" y="346848"/>
                  <a:pt x="1385648" y="346772"/>
                </a:cubicBezTo>
                <a:close/>
                <a:moveTo>
                  <a:pt x="452198" y="346772"/>
                </a:moveTo>
                <a:cubicBezTo>
                  <a:pt x="452122" y="346696"/>
                  <a:pt x="451703" y="346734"/>
                  <a:pt x="450941" y="346886"/>
                </a:cubicBezTo>
                <a:cubicBezTo>
                  <a:pt x="451246" y="347191"/>
                  <a:pt x="451512" y="347382"/>
                  <a:pt x="451741" y="347458"/>
                </a:cubicBezTo>
                <a:cubicBezTo>
                  <a:pt x="451969" y="347534"/>
                  <a:pt x="452236" y="347725"/>
                  <a:pt x="452541" y="348029"/>
                </a:cubicBezTo>
                <a:cubicBezTo>
                  <a:pt x="452389" y="347267"/>
                  <a:pt x="452274" y="346848"/>
                  <a:pt x="452198" y="346772"/>
                </a:cubicBezTo>
                <a:close/>
                <a:moveTo>
                  <a:pt x="1957253" y="346686"/>
                </a:moveTo>
                <a:lnTo>
                  <a:pt x="1956139" y="347058"/>
                </a:lnTo>
                <a:lnTo>
                  <a:pt x="1957179" y="346909"/>
                </a:lnTo>
                <a:close/>
                <a:moveTo>
                  <a:pt x="1395278" y="346686"/>
                </a:moveTo>
                <a:lnTo>
                  <a:pt x="1394163" y="347058"/>
                </a:lnTo>
                <a:lnTo>
                  <a:pt x="1395204" y="346909"/>
                </a:lnTo>
                <a:close/>
                <a:moveTo>
                  <a:pt x="461828" y="346686"/>
                </a:moveTo>
                <a:lnTo>
                  <a:pt x="460713" y="347058"/>
                </a:lnTo>
                <a:lnTo>
                  <a:pt x="461754" y="346909"/>
                </a:lnTo>
                <a:close/>
                <a:moveTo>
                  <a:pt x="1878929" y="346658"/>
                </a:moveTo>
                <a:cubicBezTo>
                  <a:pt x="1879233" y="347115"/>
                  <a:pt x="1879310" y="347420"/>
                  <a:pt x="1879157" y="347572"/>
                </a:cubicBezTo>
                <a:cubicBezTo>
                  <a:pt x="1879310" y="347420"/>
                  <a:pt x="1879386" y="347115"/>
                  <a:pt x="1879386" y="346658"/>
                </a:cubicBezTo>
                <a:close/>
                <a:moveTo>
                  <a:pt x="1781393" y="346658"/>
                </a:moveTo>
                <a:cubicBezTo>
                  <a:pt x="1781240" y="346658"/>
                  <a:pt x="1781240" y="346734"/>
                  <a:pt x="1781393" y="346886"/>
                </a:cubicBezTo>
                <a:lnTo>
                  <a:pt x="1781393" y="347115"/>
                </a:lnTo>
                <a:cubicBezTo>
                  <a:pt x="1781545" y="346810"/>
                  <a:pt x="1781621" y="346658"/>
                  <a:pt x="1781621" y="346658"/>
                </a:cubicBezTo>
                <a:close/>
                <a:moveTo>
                  <a:pt x="1661073" y="346658"/>
                </a:moveTo>
                <a:cubicBezTo>
                  <a:pt x="1660159" y="347115"/>
                  <a:pt x="1659397" y="347648"/>
                  <a:pt x="1658787" y="348258"/>
                </a:cubicBezTo>
                <a:lnTo>
                  <a:pt x="1658787" y="348029"/>
                </a:lnTo>
                <a:lnTo>
                  <a:pt x="1658787" y="347115"/>
                </a:lnTo>
                <a:lnTo>
                  <a:pt x="1658558" y="347115"/>
                </a:lnTo>
                <a:cubicBezTo>
                  <a:pt x="1658253" y="347267"/>
                  <a:pt x="1658101" y="347344"/>
                  <a:pt x="1658101" y="347344"/>
                </a:cubicBezTo>
                <a:cubicBezTo>
                  <a:pt x="1658101" y="347344"/>
                  <a:pt x="1658330" y="347572"/>
                  <a:pt x="1658787" y="348029"/>
                </a:cubicBezTo>
                <a:cubicBezTo>
                  <a:pt x="1658482" y="348334"/>
                  <a:pt x="1658292" y="348715"/>
                  <a:pt x="1658215" y="349172"/>
                </a:cubicBezTo>
                <a:cubicBezTo>
                  <a:pt x="1658139" y="349630"/>
                  <a:pt x="1657949" y="350011"/>
                  <a:pt x="1657644" y="350315"/>
                </a:cubicBezTo>
                <a:cubicBezTo>
                  <a:pt x="1657796" y="350620"/>
                  <a:pt x="1658101" y="351001"/>
                  <a:pt x="1658558" y="351458"/>
                </a:cubicBezTo>
                <a:cubicBezTo>
                  <a:pt x="1658711" y="350696"/>
                  <a:pt x="1659015" y="349782"/>
                  <a:pt x="1659473" y="348715"/>
                </a:cubicBezTo>
                <a:lnTo>
                  <a:pt x="1661302" y="348715"/>
                </a:lnTo>
                <a:cubicBezTo>
                  <a:pt x="1661302" y="349325"/>
                  <a:pt x="1661149" y="349782"/>
                  <a:pt x="1660844" y="350087"/>
                </a:cubicBezTo>
                <a:lnTo>
                  <a:pt x="1662079" y="349881"/>
                </a:lnTo>
                <a:lnTo>
                  <a:pt x="1661302" y="348715"/>
                </a:lnTo>
                <a:cubicBezTo>
                  <a:pt x="1661302" y="347801"/>
                  <a:pt x="1661225" y="347115"/>
                  <a:pt x="1661073" y="346658"/>
                </a:cubicBezTo>
                <a:close/>
                <a:moveTo>
                  <a:pt x="1562089" y="346658"/>
                </a:moveTo>
                <a:cubicBezTo>
                  <a:pt x="1561175" y="347115"/>
                  <a:pt x="1560603" y="347725"/>
                  <a:pt x="1560375" y="348487"/>
                </a:cubicBezTo>
                <a:cubicBezTo>
                  <a:pt x="1560146" y="349249"/>
                  <a:pt x="1559803" y="350011"/>
                  <a:pt x="1559346" y="350773"/>
                </a:cubicBezTo>
                <a:cubicBezTo>
                  <a:pt x="1560108" y="350468"/>
                  <a:pt x="1560794" y="350163"/>
                  <a:pt x="1561403" y="349858"/>
                </a:cubicBezTo>
                <a:cubicBezTo>
                  <a:pt x="1561098" y="349553"/>
                  <a:pt x="1560946" y="349401"/>
                  <a:pt x="1560946" y="349401"/>
                </a:cubicBezTo>
                <a:cubicBezTo>
                  <a:pt x="1561251" y="348791"/>
                  <a:pt x="1561441" y="348296"/>
                  <a:pt x="1561518" y="347915"/>
                </a:cubicBezTo>
                <a:cubicBezTo>
                  <a:pt x="1561594" y="347534"/>
                  <a:pt x="1561784" y="347115"/>
                  <a:pt x="1562089" y="346658"/>
                </a:cubicBezTo>
                <a:close/>
                <a:moveTo>
                  <a:pt x="1559574" y="346658"/>
                </a:moveTo>
                <a:lnTo>
                  <a:pt x="1559574" y="346886"/>
                </a:lnTo>
                <a:lnTo>
                  <a:pt x="1559803" y="346658"/>
                </a:lnTo>
                <a:close/>
                <a:moveTo>
                  <a:pt x="1558203" y="346658"/>
                </a:moveTo>
                <a:lnTo>
                  <a:pt x="1558203" y="346886"/>
                </a:lnTo>
                <a:lnTo>
                  <a:pt x="1558431" y="346886"/>
                </a:lnTo>
                <a:close/>
                <a:moveTo>
                  <a:pt x="1316954" y="346658"/>
                </a:moveTo>
                <a:cubicBezTo>
                  <a:pt x="1317259" y="347115"/>
                  <a:pt x="1317335" y="347420"/>
                  <a:pt x="1317182" y="347572"/>
                </a:cubicBezTo>
                <a:cubicBezTo>
                  <a:pt x="1317335" y="347420"/>
                  <a:pt x="1317411" y="347115"/>
                  <a:pt x="1317411" y="346658"/>
                </a:cubicBezTo>
                <a:close/>
                <a:moveTo>
                  <a:pt x="987694" y="346658"/>
                </a:moveTo>
                <a:cubicBezTo>
                  <a:pt x="987694" y="347115"/>
                  <a:pt x="987617" y="347420"/>
                  <a:pt x="987465" y="347572"/>
                </a:cubicBezTo>
                <a:cubicBezTo>
                  <a:pt x="986398" y="348334"/>
                  <a:pt x="986246" y="349172"/>
                  <a:pt x="987008" y="350087"/>
                </a:cubicBezTo>
                <a:cubicBezTo>
                  <a:pt x="987770" y="349325"/>
                  <a:pt x="988036" y="348791"/>
                  <a:pt x="987808" y="348487"/>
                </a:cubicBezTo>
                <a:cubicBezTo>
                  <a:pt x="987579" y="348182"/>
                  <a:pt x="987465" y="347877"/>
                  <a:pt x="987465" y="347572"/>
                </a:cubicBezTo>
                <a:cubicBezTo>
                  <a:pt x="987770" y="347420"/>
                  <a:pt x="987998" y="347344"/>
                  <a:pt x="988151" y="347344"/>
                </a:cubicBezTo>
                <a:cubicBezTo>
                  <a:pt x="988303" y="347344"/>
                  <a:pt x="988532" y="347267"/>
                  <a:pt x="988837" y="347115"/>
                </a:cubicBezTo>
                <a:lnTo>
                  <a:pt x="988837" y="346658"/>
                </a:lnTo>
                <a:close/>
                <a:moveTo>
                  <a:pt x="771514" y="346658"/>
                </a:moveTo>
                <a:cubicBezTo>
                  <a:pt x="770600" y="347115"/>
                  <a:pt x="770028" y="347725"/>
                  <a:pt x="769800" y="348487"/>
                </a:cubicBezTo>
                <a:cubicBezTo>
                  <a:pt x="769571" y="349249"/>
                  <a:pt x="769228" y="350011"/>
                  <a:pt x="768771" y="350773"/>
                </a:cubicBezTo>
                <a:cubicBezTo>
                  <a:pt x="769533" y="350468"/>
                  <a:pt x="770219" y="350163"/>
                  <a:pt x="770828" y="349858"/>
                </a:cubicBezTo>
                <a:cubicBezTo>
                  <a:pt x="770523" y="349553"/>
                  <a:pt x="770371" y="349401"/>
                  <a:pt x="770371" y="349401"/>
                </a:cubicBezTo>
                <a:cubicBezTo>
                  <a:pt x="770676" y="348791"/>
                  <a:pt x="770866" y="348296"/>
                  <a:pt x="770943" y="347915"/>
                </a:cubicBezTo>
                <a:cubicBezTo>
                  <a:pt x="771019" y="347534"/>
                  <a:pt x="771209" y="347115"/>
                  <a:pt x="771514" y="346658"/>
                </a:cubicBezTo>
                <a:close/>
                <a:moveTo>
                  <a:pt x="768999" y="346658"/>
                </a:moveTo>
                <a:lnTo>
                  <a:pt x="768999" y="346886"/>
                </a:lnTo>
                <a:lnTo>
                  <a:pt x="769228" y="346658"/>
                </a:lnTo>
                <a:close/>
                <a:moveTo>
                  <a:pt x="767628" y="346658"/>
                </a:moveTo>
                <a:lnTo>
                  <a:pt x="767628" y="346886"/>
                </a:lnTo>
                <a:lnTo>
                  <a:pt x="767857" y="346886"/>
                </a:lnTo>
                <a:close/>
                <a:moveTo>
                  <a:pt x="647918" y="346658"/>
                </a:moveTo>
                <a:cubicBezTo>
                  <a:pt x="647765" y="346658"/>
                  <a:pt x="647765" y="346734"/>
                  <a:pt x="647918" y="346886"/>
                </a:cubicBezTo>
                <a:lnTo>
                  <a:pt x="647918" y="347115"/>
                </a:lnTo>
                <a:cubicBezTo>
                  <a:pt x="648070" y="346810"/>
                  <a:pt x="648146" y="346658"/>
                  <a:pt x="648146" y="346658"/>
                </a:cubicBezTo>
                <a:close/>
                <a:moveTo>
                  <a:pt x="383504" y="346658"/>
                </a:moveTo>
                <a:cubicBezTo>
                  <a:pt x="383808" y="347115"/>
                  <a:pt x="383885" y="347420"/>
                  <a:pt x="383732" y="347572"/>
                </a:cubicBezTo>
                <a:cubicBezTo>
                  <a:pt x="383885" y="347420"/>
                  <a:pt x="383961" y="347115"/>
                  <a:pt x="383961" y="346658"/>
                </a:cubicBezTo>
                <a:close/>
                <a:moveTo>
                  <a:pt x="293969" y="346658"/>
                </a:moveTo>
                <a:cubicBezTo>
                  <a:pt x="293816" y="347267"/>
                  <a:pt x="293740" y="347953"/>
                  <a:pt x="293740" y="348715"/>
                </a:cubicBezTo>
                <a:lnTo>
                  <a:pt x="294655" y="347801"/>
                </a:lnTo>
                <a:cubicBezTo>
                  <a:pt x="294502" y="347648"/>
                  <a:pt x="294426" y="347496"/>
                  <a:pt x="294426" y="347344"/>
                </a:cubicBezTo>
                <a:cubicBezTo>
                  <a:pt x="294426" y="347191"/>
                  <a:pt x="294273" y="346963"/>
                  <a:pt x="293969" y="346658"/>
                </a:cubicBezTo>
                <a:close/>
                <a:moveTo>
                  <a:pt x="261736" y="346658"/>
                </a:moveTo>
                <a:lnTo>
                  <a:pt x="261965" y="346886"/>
                </a:lnTo>
                <a:lnTo>
                  <a:pt x="261965" y="346658"/>
                </a:lnTo>
                <a:close/>
                <a:moveTo>
                  <a:pt x="148274" y="346658"/>
                </a:moveTo>
                <a:cubicBezTo>
                  <a:pt x="148122" y="347267"/>
                  <a:pt x="147970" y="347648"/>
                  <a:pt x="147817" y="347801"/>
                </a:cubicBezTo>
                <a:lnTo>
                  <a:pt x="148046" y="347801"/>
                </a:lnTo>
                <a:cubicBezTo>
                  <a:pt x="148046" y="347648"/>
                  <a:pt x="148122" y="347267"/>
                  <a:pt x="148274" y="346658"/>
                </a:cubicBezTo>
                <a:close/>
                <a:moveTo>
                  <a:pt x="145988" y="346658"/>
                </a:moveTo>
                <a:lnTo>
                  <a:pt x="145760" y="346886"/>
                </a:lnTo>
                <a:lnTo>
                  <a:pt x="145988" y="346886"/>
                </a:lnTo>
                <a:close/>
                <a:moveTo>
                  <a:pt x="89448" y="346658"/>
                </a:moveTo>
                <a:cubicBezTo>
                  <a:pt x="88533" y="347115"/>
                  <a:pt x="87772" y="347648"/>
                  <a:pt x="87162" y="348258"/>
                </a:cubicBezTo>
                <a:lnTo>
                  <a:pt x="87162" y="348029"/>
                </a:lnTo>
                <a:lnTo>
                  <a:pt x="87162" y="347115"/>
                </a:lnTo>
                <a:lnTo>
                  <a:pt x="86933" y="347115"/>
                </a:lnTo>
                <a:cubicBezTo>
                  <a:pt x="86628" y="347267"/>
                  <a:pt x="86476" y="347344"/>
                  <a:pt x="86476" y="347344"/>
                </a:cubicBezTo>
                <a:cubicBezTo>
                  <a:pt x="86476" y="347344"/>
                  <a:pt x="86705" y="347572"/>
                  <a:pt x="87162" y="348029"/>
                </a:cubicBezTo>
                <a:cubicBezTo>
                  <a:pt x="86857" y="348334"/>
                  <a:pt x="86667" y="348715"/>
                  <a:pt x="86590" y="349172"/>
                </a:cubicBezTo>
                <a:cubicBezTo>
                  <a:pt x="86514" y="349630"/>
                  <a:pt x="86324" y="350011"/>
                  <a:pt x="86019" y="350315"/>
                </a:cubicBezTo>
                <a:cubicBezTo>
                  <a:pt x="86171" y="350620"/>
                  <a:pt x="86476" y="351001"/>
                  <a:pt x="86933" y="351458"/>
                </a:cubicBezTo>
                <a:cubicBezTo>
                  <a:pt x="87086" y="350696"/>
                  <a:pt x="87391" y="349782"/>
                  <a:pt x="87848" y="348715"/>
                </a:cubicBezTo>
                <a:lnTo>
                  <a:pt x="89677" y="348715"/>
                </a:lnTo>
                <a:cubicBezTo>
                  <a:pt x="89677" y="349325"/>
                  <a:pt x="89524" y="349782"/>
                  <a:pt x="89219" y="350087"/>
                </a:cubicBezTo>
                <a:lnTo>
                  <a:pt x="90454" y="349881"/>
                </a:lnTo>
                <a:lnTo>
                  <a:pt x="89677" y="348715"/>
                </a:lnTo>
                <a:cubicBezTo>
                  <a:pt x="89677" y="347801"/>
                  <a:pt x="89600" y="347115"/>
                  <a:pt x="89448" y="346658"/>
                </a:cubicBezTo>
                <a:close/>
                <a:moveTo>
                  <a:pt x="292323" y="346612"/>
                </a:moveTo>
                <a:lnTo>
                  <a:pt x="292140" y="347344"/>
                </a:lnTo>
                <a:lnTo>
                  <a:pt x="292368" y="347344"/>
                </a:lnTo>
                <a:cubicBezTo>
                  <a:pt x="292521" y="347344"/>
                  <a:pt x="292673" y="347267"/>
                  <a:pt x="292826" y="347115"/>
                </a:cubicBezTo>
                <a:close/>
                <a:moveTo>
                  <a:pt x="1600826" y="346512"/>
                </a:moveTo>
                <a:lnTo>
                  <a:pt x="1599922" y="347115"/>
                </a:lnTo>
                <a:cubicBezTo>
                  <a:pt x="1599846" y="347420"/>
                  <a:pt x="1599732" y="347801"/>
                  <a:pt x="1599580" y="348258"/>
                </a:cubicBezTo>
                <a:cubicBezTo>
                  <a:pt x="1599884" y="347953"/>
                  <a:pt x="1600265" y="347763"/>
                  <a:pt x="1600723" y="347686"/>
                </a:cubicBezTo>
                <a:cubicBezTo>
                  <a:pt x="1601180" y="347610"/>
                  <a:pt x="1601561" y="347496"/>
                  <a:pt x="1601865" y="347344"/>
                </a:cubicBezTo>
                <a:close/>
                <a:moveTo>
                  <a:pt x="29201" y="346512"/>
                </a:moveTo>
                <a:lnTo>
                  <a:pt x="28297" y="347115"/>
                </a:lnTo>
                <a:cubicBezTo>
                  <a:pt x="28221" y="347420"/>
                  <a:pt x="28107" y="347801"/>
                  <a:pt x="27954" y="348258"/>
                </a:cubicBezTo>
                <a:cubicBezTo>
                  <a:pt x="28259" y="347953"/>
                  <a:pt x="28640" y="347763"/>
                  <a:pt x="29097" y="347686"/>
                </a:cubicBezTo>
                <a:cubicBezTo>
                  <a:pt x="29555" y="347610"/>
                  <a:pt x="29936" y="347496"/>
                  <a:pt x="30240" y="347344"/>
                </a:cubicBezTo>
                <a:close/>
                <a:moveTo>
                  <a:pt x="1885558" y="346429"/>
                </a:moveTo>
                <a:cubicBezTo>
                  <a:pt x="1885253" y="347039"/>
                  <a:pt x="1885063" y="347496"/>
                  <a:pt x="1884987" y="347801"/>
                </a:cubicBezTo>
                <a:cubicBezTo>
                  <a:pt x="1884911" y="348106"/>
                  <a:pt x="1884796" y="348410"/>
                  <a:pt x="1884644" y="348715"/>
                </a:cubicBezTo>
                <a:lnTo>
                  <a:pt x="1886244" y="348715"/>
                </a:lnTo>
                <a:cubicBezTo>
                  <a:pt x="1886091" y="348410"/>
                  <a:pt x="1885977" y="348106"/>
                  <a:pt x="1885901" y="347801"/>
                </a:cubicBezTo>
                <a:cubicBezTo>
                  <a:pt x="1885825" y="347496"/>
                  <a:pt x="1885711" y="347039"/>
                  <a:pt x="1885558" y="346429"/>
                </a:cubicBezTo>
                <a:close/>
                <a:moveTo>
                  <a:pt x="1715556" y="346429"/>
                </a:moveTo>
                <a:cubicBezTo>
                  <a:pt x="1715403" y="346429"/>
                  <a:pt x="1715175" y="346582"/>
                  <a:pt x="1714870" y="346886"/>
                </a:cubicBezTo>
                <a:cubicBezTo>
                  <a:pt x="1715023" y="346886"/>
                  <a:pt x="1715251" y="347039"/>
                  <a:pt x="1715556" y="347344"/>
                </a:cubicBezTo>
                <a:cubicBezTo>
                  <a:pt x="1715708" y="347191"/>
                  <a:pt x="1715785" y="347115"/>
                  <a:pt x="1715785" y="347115"/>
                </a:cubicBezTo>
                <a:cubicBezTo>
                  <a:pt x="1715480" y="346810"/>
                  <a:pt x="1715403" y="346582"/>
                  <a:pt x="1715556" y="346429"/>
                </a:cubicBezTo>
                <a:close/>
                <a:moveTo>
                  <a:pt x="1323583" y="346429"/>
                </a:moveTo>
                <a:cubicBezTo>
                  <a:pt x="1323278" y="347039"/>
                  <a:pt x="1323088" y="347496"/>
                  <a:pt x="1323012" y="347801"/>
                </a:cubicBezTo>
                <a:cubicBezTo>
                  <a:pt x="1322935" y="348106"/>
                  <a:pt x="1322821" y="348410"/>
                  <a:pt x="1322669" y="348715"/>
                </a:cubicBezTo>
                <a:lnTo>
                  <a:pt x="1324269" y="348715"/>
                </a:lnTo>
                <a:cubicBezTo>
                  <a:pt x="1324117" y="348410"/>
                  <a:pt x="1324002" y="348106"/>
                  <a:pt x="1323926" y="347801"/>
                </a:cubicBezTo>
                <a:cubicBezTo>
                  <a:pt x="1323850" y="347496"/>
                  <a:pt x="1323736" y="347039"/>
                  <a:pt x="1323583" y="346429"/>
                </a:cubicBezTo>
                <a:close/>
                <a:moveTo>
                  <a:pt x="1111138" y="346429"/>
                </a:moveTo>
                <a:cubicBezTo>
                  <a:pt x="1110985" y="346582"/>
                  <a:pt x="1110833" y="346658"/>
                  <a:pt x="1110680" y="346658"/>
                </a:cubicBezTo>
                <a:lnTo>
                  <a:pt x="1110909" y="346886"/>
                </a:lnTo>
                <a:lnTo>
                  <a:pt x="1111138" y="346658"/>
                </a:lnTo>
                <a:close/>
                <a:moveTo>
                  <a:pt x="582081" y="346429"/>
                </a:moveTo>
                <a:cubicBezTo>
                  <a:pt x="581929" y="346429"/>
                  <a:pt x="581700" y="346582"/>
                  <a:pt x="581395" y="346886"/>
                </a:cubicBezTo>
                <a:cubicBezTo>
                  <a:pt x="581548" y="346886"/>
                  <a:pt x="581776" y="347039"/>
                  <a:pt x="582081" y="347344"/>
                </a:cubicBezTo>
                <a:cubicBezTo>
                  <a:pt x="582233" y="347191"/>
                  <a:pt x="582310" y="347115"/>
                  <a:pt x="582310" y="347115"/>
                </a:cubicBezTo>
                <a:cubicBezTo>
                  <a:pt x="582005" y="346810"/>
                  <a:pt x="581929" y="346582"/>
                  <a:pt x="582081" y="346429"/>
                </a:cubicBezTo>
                <a:close/>
                <a:moveTo>
                  <a:pt x="390133" y="346429"/>
                </a:moveTo>
                <a:cubicBezTo>
                  <a:pt x="389828" y="347039"/>
                  <a:pt x="389638" y="347496"/>
                  <a:pt x="389562" y="347801"/>
                </a:cubicBezTo>
                <a:cubicBezTo>
                  <a:pt x="389485" y="348106"/>
                  <a:pt x="389371" y="348410"/>
                  <a:pt x="389219" y="348715"/>
                </a:cubicBezTo>
                <a:lnTo>
                  <a:pt x="390819" y="348715"/>
                </a:lnTo>
                <a:cubicBezTo>
                  <a:pt x="390666" y="348410"/>
                  <a:pt x="390552" y="348106"/>
                  <a:pt x="390476" y="347801"/>
                </a:cubicBezTo>
                <a:cubicBezTo>
                  <a:pt x="390400" y="347496"/>
                  <a:pt x="390286" y="347039"/>
                  <a:pt x="390133" y="346429"/>
                </a:cubicBezTo>
                <a:close/>
                <a:moveTo>
                  <a:pt x="298998" y="346429"/>
                </a:moveTo>
                <a:cubicBezTo>
                  <a:pt x="299455" y="346886"/>
                  <a:pt x="299836" y="347191"/>
                  <a:pt x="300141" y="347344"/>
                </a:cubicBezTo>
                <a:cubicBezTo>
                  <a:pt x="300141" y="347039"/>
                  <a:pt x="300179" y="346886"/>
                  <a:pt x="300255" y="346886"/>
                </a:cubicBezTo>
                <a:cubicBezTo>
                  <a:pt x="300331" y="346886"/>
                  <a:pt x="300446" y="346734"/>
                  <a:pt x="300598" y="346429"/>
                </a:cubicBezTo>
                <a:close/>
                <a:moveTo>
                  <a:pt x="191022" y="346429"/>
                </a:moveTo>
                <a:cubicBezTo>
                  <a:pt x="190718" y="346582"/>
                  <a:pt x="190489" y="346734"/>
                  <a:pt x="190337" y="346886"/>
                </a:cubicBezTo>
                <a:cubicBezTo>
                  <a:pt x="190489" y="346886"/>
                  <a:pt x="190718" y="347039"/>
                  <a:pt x="191022" y="347344"/>
                </a:cubicBezTo>
                <a:cubicBezTo>
                  <a:pt x="191022" y="347191"/>
                  <a:pt x="191061" y="347115"/>
                  <a:pt x="191137" y="347115"/>
                </a:cubicBezTo>
                <a:cubicBezTo>
                  <a:pt x="191213" y="347115"/>
                  <a:pt x="191251" y="347039"/>
                  <a:pt x="191251" y="346886"/>
                </a:cubicBezTo>
                <a:cubicBezTo>
                  <a:pt x="191099" y="346886"/>
                  <a:pt x="191022" y="346734"/>
                  <a:pt x="191022" y="346429"/>
                </a:cubicBezTo>
                <a:close/>
                <a:moveTo>
                  <a:pt x="1908190" y="346201"/>
                </a:moveTo>
                <a:lnTo>
                  <a:pt x="1908190" y="346429"/>
                </a:lnTo>
                <a:cubicBezTo>
                  <a:pt x="1908037" y="346582"/>
                  <a:pt x="1908190" y="346734"/>
                  <a:pt x="1908647" y="346886"/>
                </a:cubicBezTo>
                <a:lnTo>
                  <a:pt x="1908647" y="346658"/>
                </a:lnTo>
                <a:cubicBezTo>
                  <a:pt x="1908647" y="346658"/>
                  <a:pt x="1908494" y="346505"/>
                  <a:pt x="1908190" y="346201"/>
                </a:cubicBezTo>
                <a:close/>
                <a:moveTo>
                  <a:pt x="1848068" y="346201"/>
                </a:moveTo>
                <a:cubicBezTo>
                  <a:pt x="1848220" y="346353"/>
                  <a:pt x="1848296" y="346467"/>
                  <a:pt x="1848296" y="346543"/>
                </a:cubicBezTo>
                <a:cubicBezTo>
                  <a:pt x="1848296" y="346620"/>
                  <a:pt x="1848449" y="346810"/>
                  <a:pt x="1848753" y="347115"/>
                </a:cubicBezTo>
                <a:cubicBezTo>
                  <a:pt x="1849211" y="346201"/>
                  <a:pt x="1848982" y="345896"/>
                  <a:pt x="1848068" y="346201"/>
                </a:cubicBezTo>
                <a:close/>
                <a:moveTo>
                  <a:pt x="1839610" y="346201"/>
                </a:moveTo>
                <a:cubicBezTo>
                  <a:pt x="1839305" y="347115"/>
                  <a:pt x="1839152" y="347877"/>
                  <a:pt x="1839152" y="348487"/>
                </a:cubicBezTo>
                <a:lnTo>
                  <a:pt x="1839838" y="348487"/>
                </a:lnTo>
                <a:cubicBezTo>
                  <a:pt x="1839838" y="347877"/>
                  <a:pt x="1839914" y="347420"/>
                  <a:pt x="1840067" y="347115"/>
                </a:cubicBezTo>
                <a:lnTo>
                  <a:pt x="1840067" y="346201"/>
                </a:lnTo>
                <a:close/>
                <a:moveTo>
                  <a:pt x="1346215" y="346201"/>
                </a:moveTo>
                <a:lnTo>
                  <a:pt x="1346215" y="346429"/>
                </a:lnTo>
                <a:cubicBezTo>
                  <a:pt x="1346062" y="346582"/>
                  <a:pt x="1346215" y="346734"/>
                  <a:pt x="1346672" y="346886"/>
                </a:cubicBezTo>
                <a:lnTo>
                  <a:pt x="1346672" y="346658"/>
                </a:lnTo>
                <a:cubicBezTo>
                  <a:pt x="1346672" y="346658"/>
                  <a:pt x="1346519" y="346505"/>
                  <a:pt x="1346215" y="346201"/>
                </a:cubicBezTo>
                <a:close/>
                <a:moveTo>
                  <a:pt x="1286093" y="346201"/>
                </a:moveTo>
                <a:cubicBezTo>
                  <a:pt x="1286245" y="346353"/>
                  <a:pt x="1286321" y="346467"/>
                  <a:pt x="1286321" y="346543"/>
                </a:cubicBezTo>
                <a:cubicBezTo>
                  <a:pt x="1286321" y="346620"/>
                  <a:pt x="1286474" y="346810"/>
                  <a:pt x="1286778" y="347115"/>
                </a:cubicBezTo>
                <a:cubicBezTo>
                  <a:pt x="1287236" y="346201"/>
                  <a:pt x="1287007" y="345896"/>
                  <a:pt x="1286093" y="346201"/>
                </a:cubicBezTo>
                <a:close/>
                <a:moveTo>
                  <a:pt x="1277635" y="346201"/>
                </a:moveTo>
                <a:cubicBezTo>
                  <a:pt x="1277330" y="347115"/>
                  <a:pt x="1277177" y="347877"/>
                  <a:pt x="1277177" y="348487"/>
                </a:cubicBezTo>
                <a:lnTo>
                  <a:pt x="1277863" y="348487"/>
                </a:lnTo>
                <a:cubicBezTo>
                  <a:pt x="1277863" y="347877"/>
                  <a:pt x="1277939" y="347420"/>
                  <a:pt x="1278092" y="347115"/>
                </a:cubicBezTo>
                <a:lnTo>
                  <a:pt x="1278092" y="346201"/>
                </a:lnTo>
                <a:close/>
                <a:moveTo>
                  <a:pt x="1107937" y="346201"/>
                </a:moveTo>
                <a:cubicBezTo>
                  <a:pt x="1108089" y="346963"/>
                  <a:pt x="1108166" y="347801"/>
                  <a:pt x="1108166" y="348715"/>
                </a:cubicBezTo>
                <a:cubicBezTo>
                  <a:pt x="1108166" y="349020"/>
                  <a:pt x="1108128" y="349210"/>
                  <a:pt x="1108051" y="349287"/>
                </a:cubicBezTo>
                <a:cubicBezTo>
                  <a:pt x="1107975" y="349363"/>
                  <a:pt x="1107937" y="349477"/>
                  <a:pt x="1107937" y="349630"/>
                </a:cubicBezTo>
                <a:lnTo>
                  <a:pt x="1108166" y="349630"/>
                </a:lnTo>
                <a:lnTo>
                  <a:pt x="1108166" y="348715"/>
                </a:lnTo>
                <a:cubicBezTo>
                  <a:pt x="1109232" y="348563"/>
                  <a:pt x="1109766" y="347877"/>
                  <a:pt x="1109766" y="346658"/>
                </a:cubicBezTo>
                <a:cubicBezTo>
                  <a:pt x="1109461" y="346658"/>
                  <a:pt x="1108851" y="346505"/>
                  <a:pt x="1107937" y="346201"/>
                </a:cubicBezTo>
                <a:close/>
                <a:moveTo>
                  <a:pt x="1056273" y="346201"/>
                </a:moveTo>
                <a:lnTo>
                  <a:pt x="1056273" y="346429"/>
                </a:lnTo>
                <a:cubicBezTo>
                  <a:pt x="1056121" y="346582"/>
                  <a:pt x="1055969" y="346658"/>
                  <a:pt x="1055816" y="346658"/>
                </a:cubicBezTo>
                <a:cubicBezTo>
                  <a:pt x="1056273" y="346658"/>
                  <a:pt x="1056578" y="346734"/>
                  <a:pt x="1056731" y="346886"/>
                </a:cubicBezTo>
                <a:lnTo>
                  <a:pt x="1057188" y="346429"/>
                </a:lnTo>
                <a:cubicBezTo>
                  <a:pt x="1057035" y="346277"/>
                  <a:pt x="1056731" y="346201"/>
                  <a:pt x="1056273" y="346201"/>
                </a:cubicBezTo>
                <a:close/>
                <a:moveTo>
                  <a:pt x="995694" y="346201"/>
                </a:moveTo>
                <a:cubicBezTo>
                  <a:pt x="995694" y="346201"/>
                  <a:pt x="995542" y="346505"/>
                  <a:pt x="995237" y="347115"/>
                </a:cubicBezTo>
                <a:lnTo>
                  <a:pt x="995694" y="346658"/>
                </a:lnTo>
                <a:cubicBezTo>
                  <a:pt x="995694" y="346658"/>
                  <a:pt x="995694" y="346505"/>
                  <a:pt x="995694" y="346201"/>
                </a:cubicBezTo>
                <a:close/>
                <a:moveTo>
                  <a:pt x="920028" y="346201"/>
                </a:moveTo>
                <a:cubicBezTo>
                  <a:pt x="919876" y="346505"/>
                  <a:pt x="919799" y="346886"/>
                  <a:pt x="919799" y="347344"/>
                </a:cubicBezTo>
                <a:lnTo>
                  <a:pt x="920256" y="347344"/>
                </a:lnTo>
                <a:cubicBezTo>
                  <a:pt x="920256" y="346886"/>
                  <a:pt x="920333" y="346505"/>
                  <a:pt x="920485" y="346201"/>
                </a:cubicBezTo>
                <a:close/>
                <a:moveTo>
                  <a:pt x="412764" y="346201"/>
                </a:moveTo>
                <a:lnTo>
                  <a:pt x="412764" y="346429"/>
                </a:lnTo>
                <a:cubicBezTo>
                  <a:pt x="412612" y="346582"/>
                  <a:pt x="412764" y="346734"/>
                  <a:pt x="413222" y="346886"/>
                </a:cubicBezTo>
                <a:lnTo>
                  <a:pt x="413222" y="346658"/>
                </a:lnTo>
                <a:cubicBezTo>
                  <a:pt x="413222" y="346658"/>
                  <a:pt x="413069" y="346505"/>
                  <a:pt x="412764" y="346201"/>
                </a:cubicBezTo>
                <a:close/>
                <a:moveTo>
                  <a:pt x="352643" y="346201"/>
                </a:moveTo>
                <a:cubicBezTo>
                  <a:pt x="352795" y="346353"/>
                  <a:pt x="352871" y="346467"/>
                  <a:pt x="352871" y="346543"/>
                </a:cubicBezTo>
                <a:cubicBezTo>
                  <a:pt x="352871" y="346620"/>
                  <a:pt x="353024" y="346810"/>
                  <a:pt x="353329" y="347115"/>
                </a:cubicBezTo>
                <a:cubicBezTo>
                  <a:pt x="353786" y="346201"/>
                  <a:pt x="353557" y="345896"/>
                  <a:pt x="352643" y="346201"/>
                </a:cubicBezTo>
                <a:close/>
                <a:moveTo>
                  <a:pt x="344185" y="346201"/>
                </a:moveTo>
                <a:cubicBezTo>
                  <a:pt x="343880" y="347115"/>
                  <a:pt x="343727" y="347877"/>
                  <a:pt x="343727" y="348487"/>
                </a:cubicBezTo>
                <a:lnTo>
                  <a:pt x="344413" y="348487"/>
                </a:lnTo>
                <a:cubicBezTo>
                  <a:pt x="344413" y="347877"/>
                  <a:pt x="344489" y="347420"/>
                  <a:pt x="344642" y="347115"/>
                </a:cubicBezTo>
                <a:lnTo>
                  <a:pt x="344642" y="346201"/>
                </a:lnTo>
                <a:close/>
                <a:moveTo>
                  <a:pt x="287796" y="346201"/>
                </a:moveTo>
                <a:cubicBezTo>
                  <a:pt x="287796" y="346353"/>
                  <a:pt x="287720" y="346467"/>
                  <a:pt x="287568" y="346543"/>
                </a:cubicBezTo>
                <a:cubicBezTo>
                  <a:pt x="287415" y="346620"/>
                  <a:pt x="287339" y="346734"/>
                  <a:pt x="287339" y="346886"/>
                </a:cubicBezTo>
                <a:cubicBezTo>
                  <a:pt x="287492" y="346734"/>
                  <a:pt x="287644" y="346658"/>
                  <a:pt x="287796" y="346658"/>
                </a:cubicBezTo>
                <a:cubicBezTo>
                  <a:pt x="287949" y="346658"/>
                  <a:pt x="288101" y="346582"/>
                  <a:pt x="288254" y="346429"/>
                </a:cubicBezTo>
                <a:lnTo>
                  <a:pt x="288025" y="346201"/>
                </a:lnTo>
                <a:close/>
                <a:moveTo>
                  <a:pt x="1949795" y="346029"/>
                </a:moveTo>
                <a:lnTo>
                  <a:pt x="1949795" y="346886"/>
                </a:lnTo>
                <a:cubicBezTo>
                  <a:pt x="1950252" y="346429"/>
                  <a:pt x="1950481" y="346201"/>
                  <a:pt x="1950481" y="346201"/>
                </a:cubicBezTo>
                <a:close/>
                <a:moveTo>
                  <a:pt x="1387820" y="346029"/>
                </a:moveTo>
                <a:lnTo>
                  <a:pt x="1387820" y="346886"/>
                </a:lnTo>
                <a:cubicBezTo>
                  <a:pt x="1388277" y="346429"/>
                  <a:pt x="1388506" y="346201"/>
                  <a:pt x="1388506" y="346201"/>
                </a:cubicBezTo>
                <a:close/>
                <a:moveTo>
                  <a:pt x="454370" y="346029"/>
                </a:moveTo>
                <a:lnTo>
                  <a:pt x="454370" y="346886"/>
                </a:lnTo>
                <a:cubicBezTo>
                  <a:pt x="454827" y="346429"/>
                  <a:pt x="455056" y="346201"/>
                  <a:pt x="455056" y="346201"/>
                </a:cubicBezTo>
                <a:close/>
                <a:moveTo>
                  <a:pt x="1944994" y="345972"/>
                </a:moveTo>
                <a:lnTo>
                  <a:pt x="1944765" y="346201"/>
                </a:lnTo>
                <a:cubicBezTo>
                  <a:pt x="1944918" y="346201"/>
                  <a:pt x="1944994" y="346277"/>
                  <a:pt x="1944994" y="346429"/>
                </a:cubicBezTo>
                <a:close/>
                <a:moveTo>
                  <a:pt x="1876643" y="345972"/>
                </a:moveTo>
                <a:cubicBezTo>
                  <a:pt x="1876643" y="346124"/>
                  <a:pt x="1876567" y="346201"/>
                  <a:pt x="1876414" y="346201"/>
                </a:cubicBezTo>
                <a:cubicBezTo>
                  <a:pt x="1876567" y="346353"/>
                  <a:pt x="1876948" y="346429"/>
                  <a:pt x="1877557" y="346429"/>
                </a:cubicBezTo>
                <a:cubicBezTo>
                  <a:pt x="1877252" y="346277"/>
                  <a:pt x="1877062" y="346162"/>
                  <a:pt x="1876986" y="346086"/>
                </a:cubicBezTo>
                <a:cubicBezTo>
                  <a:pt x="1876909" y="346010"/>
                  <a:pt x="1876795" y="345972"/>
                  <a:pt x="1876643" y="345972"/>
                </a:cubicBezTo>
                <a:close/>
                <a:moveTo>
                  <a:pt x="1557289" y="345972"/>
                </a:moveTo>
                <a:cubicBezTo>
                  <a:pt x="1556984" y="346277"/>
                  <a:pt x="1556679" y="346505"/>
                  <a:pt x="1556374" y="346658"/>
                </a:cubicBezTo>
                <a:cubicBezTo>
                  <a:pt x="1556527" y="346658"/>
                  <a:pt x="1556603" y="346696"/>
                  <a:pt x="1556603" y="346772"/>
                </a:cubicBezTo>
                <a:cubicBezTo>
                  <a:pt x="1556603" y="346848"/>
                  <a:pt x="1556679" y="346886"/>
                  <a:pt x="1556831" y="346886"/>
                </a:cubicBezTo>
                <a:cubicBezTo>
                  <a:pt x="1557136" y="346582"/>
                  <a:pt x="1557365" y="346429"/>
                  <a:pt x="1557517" y="346429"/>
                </a:cubicBezTo>
                <a:cubicBezTo>
                  <a:pt x="1557517" y="346277"/>
                  <a:pt x="1557479" y="346201"/>
                  <a:pt x="1557403" y="346201"/>
                </a:cubicBezTo>
                <a:cubicBezTo>
                  <a:pt x="1557327" y="346201"/>
                  <a:pt x="1557289" y="346124"/>
                  <a:pt x="1557289" y="345972"/>
                </a:cubicBezTo>
                <a:close/>
                <a:moveTo>
                  <a:pt x="1554088" y="345972"/>
                </a:moveTo>
                <a:cubicBezTo>
                  <a:pt x="1553936" y="345972"/>
                  <a:pt x="1553821" y="346010"/>
                  <a:pt x="1553745" y="346086"/>
                </a:cubicBezTo>
                <a:cubicBezTo>
                  <a:pt x="1553669" y="346162"/>
                  <a:pt x="1553555" y="346201"/>
                  <a:pt x="1553402" y="346201"/>
                </a:cubicBezTo>
                <a:cubicBezTo>
                  <a:pt x="1553555" y="346353"/>
                  <a:pt x="1553631" y="346467"/>
                  <a:pt x="1553631" y="346543"/>
                </a:cubicBezTo>
                <a:cubicBezTo>
                  <a:pt x="1553631" y="346620"/>
                  <a:pt x="1553707" y="346734"/>
                  <a:pt x="1553860" y="346886"/>
                </a:cubicBezTo>
                <a:cubicBezTo>
                  <a:pt x="1554012" y="346886"/>
                  <a:pt x="1554164" y="346810"/>
                  <a:pt x="1554317" y="346658"/>
                </a:cubicBezTo>
                <a:cubicBezTo>
                  <a:pt x="1554317" y="346505"/>
                  <a:pt x="1554279" y="346391"/>
                  <a:pt x="1554202" y="346315"/>
                </a:cubicBezTo>
                <a:cubicBezTo>
                  <a:pt x="1554126" y="346239"/>
                  <a:pt x="1554088" y="346124"/>
                  <a:pt x="1554088" y="345972"/>
                </a:cubicBezTo>
                <a:close/>
                <a:moveTo>
                  <a:pt x="1511797" y="345972"/>
                </a:moveTo>
                <a:cubicBezTo>
                  <a:pt x="1511340" y="346429"/>
                  <a:pt x="1511035" y="346772"/>
                  <a:pt x="1510883" y="347001"/>
                </a:cubicBezTo>
                <a:cubicBezTo>
                  <a:pt x="1510730" y="347229"/>
                  <a:pt x="1510502" y="347420"/>
                  <a:pt x="1510197" y="347572"/>
                </a:cubicBezTo>
                <a:cubicBezTo>
                  <a:pt x="1510197" y="347725"/>
                  <a:pt x="1510578" y="347877"/>
                  <a:pt x="1511340" y="348029"/>
                </a:cubicBezTo>
                <a:cubicBezTo>
                  <a:pt x="1511340" y="347725"/>
                  <a:pt x="1511378" y="347458"/>
                  <a:pt x="1511454" y="347229"/>
                </a:cubicBezTo>
                <a:cubicBezTo>
                  <a:pt x="1511530" y="347001"/>
                  <a:pt x="1511645" y="346582"/>
                  <a:pt x="1511797" y="345972"/>
                </a:cubicBezTo>
                <a:close/>
                <a:moveTo>
                  <a:pt x="1496710" y="345972"/>
                </a:moveTo>
                <a:lnTo>
                  <a:pt x="1496710" y="346201"/>
                </a:lnTo>
                <a:lnTo>
                  <a:pt x="1496938" y="346429"/>
                </a:lnTo>
                <a:lnTo>
                  <a:pt x="1496938" y="346201"/>
                </a:lnTo>
                <a:cubicBezTo>
                  <a:pt x="1496938" y="346048"/>
                  <a:pt x="1496862" y="345972"/>
                  <a:pt x="1496710" y="345972"/>
                </a:cubicBezTo>
                <a:close/>
                <a:moveTo>
                  <a:pt x="1436969" y="345972"/>
                </a:moveTo>
                <a:cubicBezTo>
                  <a:pt x="1436511" y="345972"/>
                  <a:pt x="1436131" y="346048"/>
                  <a:pt x="1435826" y="346201"/>
                </a:cubicBezTo>
                <a:cubicBezTo>
                  <a:pt x="1436131" y="346353"/>
                  <a:pt x="1436435" y="346582"/>
                  <a:pt x="1436740" y="346886"/>
                </a:cubicBezTo>
                <a:cubicBezTo>
                  <a:pt x="1436740" y="346734"/>
                  <a:pt x="1436778" y="346582"/>
                  <a:pt x="1436854" y="346429"/>
                </a:cubicBezTo>
                <a:cubicBezTo>
                  <a:pt x="1436931" y="346277"/>
                  <a:pt x="1436969" y="346124"/>
                  <a:pt x="1436969" y="345972"/>
                </a:cubicBezTo>
                <a:close/>
                <a:moveTo>
                  <a:pt x="1383019" y="345972"/>
                </a:moveTo>
                <a:lnTo>
                  <a:pt x="1382790" y="346201"/>
                </a:lnTo>
                <a:cubicBezTo>
                  <a:pt x="1382943" y="346201"/>
                  <a:pt x="1383019" y="346277"/>
                  <a:pt x="1383019" y="346429"/>
                </a:cubicBezTo>
                <a:close/>
                <a:moveTo>
                  <a:pt x="1314668" y="345972"/>
                </a:moveTo>
                <a:cubicBezTo>
                  <a:pt x="1314668" y="346124"/>
                  <a:pt x="1314592" y="346201"/>
                  <a:pt x="1314439" y="346201"/>
                </a:cubicBezTo>
                <a:cubicBezTo>
                  <a:pt x="1314592" y="346353"/>
                  <a:pt x="1314973" y="346429"/>
                  <a:pt x="1315582" y="346429"/>
                </a:cubicBezTo>
                <a:cubicBezTo>
                  <a:pt x="1315277" y="346277"/>
                  <a:pt x="1315087" y="346162"/>
                  <a:pt x="1315011" y="346086"/>
                </a:cubicBezTo>
                <a:cubicBezTo>
                  <a:pt x="1314934" y="346010"/>
                  <a:pt x="1314820" y="345972"/>
                  <a:pt x="1314668" y="345972"/>
                </a:cubicBezTo>
                <a:close/>
                <a:moveTo>
                  <a:pt x="1051473" y="345972"/>
                </a:moveTo>
                <a:cubicBezTo>
                  <a:pt x="1051320" y="346124"/>
                  <a:pt x="1051244" y="346201"/>
                  <a:pt x="1051244" y="346201"/>
                </a:cubicBezTo>
                <a:cubicBezTo>
                  <a:pt x="1051397" y="346353"/>
                  <a:pt x="1051473" y="346467"/>
                  <a:pt x="1051473" y="346543"/>
                </a:cubicBezTo>
                <a:cubicBezTo>
                  <a:pt x="1051473" y="346620"/>
                  <a:pt x="1051625" y="346734"/>
                  <a:pt x="1051930" y="346886"/>
                </a:cubicBezTo>
                <a:cubicBezTo>
                  <a:pt x="1051930" y="346734"/>
                  <a:pt x="1052006" y="346658"/>
                  <a:pt x="1052159" y="346658"/>
                </a:cubicBezTo>
                <a:close/>
                <a:moveTo>
                  <a:pt x="993637" y="345972"/>
                </a:moveTo>
                <a:cubicBezTo>
                  <a:pt x="993180" y="346277"/>
                  <a:pt x="992684" y="346467"/>
                  <a:pt x="992151" y="346543"/>
                </a:cubicBezTo>
                <a:cubicBezTo>
                  <a:pt x="991618" y="346620"/>
                  <a:pt x="990970" y="346810"/>
                  <a:pt x="990208" y="347115"/>
                </a:cubicBezTo>
                <a:cubicBezTo>
                  <a:pt x="991275" y="347420"/>
                  <a:pt x="991923" y="347496"/>
                  <a:pt x="992151" y="347344"/>
                </a:cubicBezTo>
                <a:cubicBezTo>
                  <a:pt x="992380" y="347191"/>
                  <a:pt x="992875" y="346734"/>
                  <a:pt x="993637" y="345972"/>
                </a:cubicBezTo>
                <a:close/>
                <a:moveTo>
                  <a:pt x="766714" y="345972"/>
                </a:moveTo>
                <a:cubicBezTo>
                  <a:pt x="766409" y="346277"/>
                  <a:pt x="766104" y="346505"/>
                  <a:pt x="765799" y="346658"/>
                </a:cubicBezTo>
                <a:cubicBezTo>
                  <a:pt x="765952" y="346658"/>
                  <a:pt x="766028" y="346696"/>
                  <a:pt x="766028" y="346772"/>
                </a:cubicBezTo>
                <a:cubicBezTo>
                  <a:pt x="766028" y="346848"/>
                  <a:pt x="766104" y="346886"/>
                  <a:pt x="766256" y="346886"/>
                </a:cubicBezTo>
                <a:cubicBezTo>
                  <a:pt x="766561" y="346582"/>
                  <a:pt x="766790" y="346429"/>
                  <a:pt x="766942" y="346429"/>
                </a:cubicBezTo>
                <a:cubicBezTo>
                  <a:pt x="766942" y="346277"/>
                  <a:pt x="766904" y="346201"/>
                  <a:pt x="766828" y="346201"/>
                </a:cubicBezTo>
                <a:cubicBezTo>
                  <a:pt x="766752" y="346201"/>
                  <a:pt x="766714" y="346124"/>
                  <a:pt x="766714" y="345972"/>
                </a:cubicBezTo>
                <a:close/>
                <a:moveTo>
                  <a:pt x="763513" y="345972"/>
                </a:moveTo>
                <a:cubicBezTo>
                  <a:pt x="763361" y="345972"/>
                  <a:pt x="763246" y="346010"/>
                  <a:pt x="763170" y="346086"/>
                </a:cubicBezTo>
                <a:cubicBezTo>
                  <a:pt x="763094" y="346162"/>
                  <a:pt x="762980" y="346201"/>
                  <a:pt x="762827" y="346201"/>
                </a:cubicBezTo>
                <a:cubicBezTo>
                  <a:pt x="762980" y="346353"/>
                  <a:pt x="763056" y="346467"/>
                  <a:pt x="763056" y="346543"/>
                </a:cubicBezTo>
                <a:cubicBezTo>
                  <a:pt x="763056" y="346620"/>
                  <a:pt x="763132" y="346734"/>
                  <a:pt x="763284" y="346886"/>
                </a:cubicBezTo>
                <a:cubicBezTo>
                  <a:pt x="763437" y="346886"/>
                  <a:pt x="763589" y="346810"/>
                  <a:pt x="763742" y="346658"/>
                </a:cubicBezTo>
                <a:cubicBezTo>
                  <a:pt x="763742" y="346505"/>
                  <a:pt x="763704" y="346391"/>
                  <a:pt x="763627" y="346315"/>
                </a:cubicBezTo>
                <a:cubicBezTo>
                  <a:pt x="763551" y="346239"/>
                  <a:pt x="763513" y="346124"/>
                  <a:pt x="763513" y="345972"/>
                </a:cubicBezTo>
                <a:close/>
                <a:moveTo>
                  <a:pt x="721222" y="345972"/>
                </a:moveTo>
                <a:cubicBezTo>
                  <a:pt x="720765" y="346429"/>
                  <a:pt x="720460" y="346772"/>
                  <a:pt x="720308" y="347001"/>
                </a:cubicBezTo>
                <a:cubicBezTo>
                  <a:pt x="720155" y="347229"/>
                  <a:pt x="719927" y="347420"/>
                  <a:pt x="719622" y="347572"/>
                </a:cubicBezTo>
                <a:cubicBezTo>
                  <a:pt x="719622" y="347725"/>
                  <a:pt x="720003" y="347877"/>
                  <a:pt x="720765" y="348029"/>
                </a:cubicBezTo>
                <a:cubicBezTo>
                  <a:pt x="720765" y="347725"/>
                  <a:pt x="720803" y="347458"/>
                  <a:pt x="720879" y="347229"/>
                </a:cubicBezTo>
                <a:cubicBezTo>
                  <a:pt x="720955" y="347001"/>
                  <a:pt x="721070" y="346582"/>
                  <a:pt x="721222" y="345972"/>
                </a:cubicBezTo>
                <a:close/>
                <a:moveTo>
                  <a:pt x="706135" y="345972"/>
                </a:moveTo>
                <a:lnTo>
                  <a:pt x="706135" y="346201"/>
                </a:lnTo>
                <a:lnTo>
                  <a:pt x="706363" y="346429"/>
                </a:lnTo>
                <a:lnTo>
                  <a:pt x="706363" y="346201"/>
                </a:lnTo>
                <a:cubicBezTo>
                  <a:pt x="706363" y="346048"/>
                  <a:pt x="706287" y="345972"/>
                  <a:pt x="706135" y="345972"/>
                </a:cubicBezTo>
                <a:close/>
                <a:moveTo>
                  <a:pt x="449569" y="345972"/>
                </a:moveTo>
                <a:lnTo>
                  <a:pt x="449340" y="346201"/>
                </a:lnTo>
                <a:cubicBezTo>
                  <a:pt x="449493" y="346201"/>
                  <a:pt x="449569" y="346277"/>
                  <a:pt x="449569" y="346429"/>
                </a:cubicBezTo>
                <a:close/>
                <a:moveTo>
                  <a:pt x="381218" y="345972"/>
                </a:moveTo>
                <a:cubicBezTo>
                  <a:pt x="381218" y="346124"/>
                  <a:pt x="381141" y="346201"/>
                  <a:pt x="380989" y="346201"/>
                </a:cubicBezTo>
                <a:cubicBezTo>
                  <a:pt x="381141" y="346353"/>
                  <a:pt x="381522" y="346429"/>
                  <a:pt x="382132" y="346429"/>
                </a:cubicBezTo>
                <a:cubicBezTo>
                  <a:pt x="381827" y="346277"/>
                  <a:pt x="381637" y="346162"/>
                  <a:pt x="381561" y="346086"/>
                </a:cubicBezTo>
                <a:cubicBezTo>
                  <a:pt x="381484" y="346010"/>
                  <a:pt x="381370" y="345972"/>
                  <a:pt x="381218" y="345972"/>
                </a:cubicBezTo>
                <a:close/>
                <a:moveTo>
                  <a:pt x="266537" y="345972"/>
                </a:moveTo>
                <a:lnTo>
                  <a:pt x="266308" y="346201"/>
                </a:lnTo>
                <a:lnTo>
                  <a:pt x="267222" y="346201"/>
                </a:lnTo>
                <a:cubicBezTo>
                  <a:pt x="266918" y="346048"/>
                  <a:pt x="266689" y="345972"/>
                  <a:pt x="266537" y="345972"/>
                </a:cubicBezTo>
                <a:close/>
                <a:moveTo>
                  <a:pt x="1667702" y="345743"/>
                </a:moveTo>
                <a:cubicBezTo>
                  <a:pt x="1667550" y="345743"/>
                  <a:pt x="1667436" y="345781"/>
                  <a:pt x="1667359" y="345858"/>
                </a:cubicBezTo>
                <a:cubicBezTo>
                  <a:pt x="1667283" y="345934"/>
                  <a:pt x="1667169" y="345972"/>
                  <a:pt x="1667017" y="345972"/>
                </a:cubicBezTo>
                <a:cubicBezTo>
                  <a:pt x="1667169" y="346277"/>
                  <a:pt x="1667207" y="346467"/>
                  <a:pt x="1667131" y="346543"/>
                </a:cubicBezTo>
                <a:cubicBezTo>
                  <a:pt x="1667055" y="346620"/>
                  <a:pt x="1667017" y="346810"/>
                  <a:pt x="1667017" y="347115"/>
                </a:cubicBezTo>
                <a:lnTo>
                  <a:pt x="1667702" y="347115"/>
                </a:lnTo>
                <a:close/>
                <a:moveTo>
                  <a:pt x="1061988" y="345743"/>
                </a:moveTo>
                <a:lnTo>
                  <a:pt x="1060068" y="347024"/>
                </a:lnTo>
                <a:lnTo>
                  <a:pt x="1060617" y="347572"/>
                </a:lnTo>
                <a:cubicBezTo>
                  <a:pt x="1060922" y="347267"/>
                  <a:pt x="1061188" y="347039"/>
                  <a:pt x="1061417" y="346886"/>
                </a:cubicBezTo>
                <a:cubicBezTo>
                  <a:pt x="1061646" y="346734"/>
                  <a:pt x="1061912" y="346505"/>
                  <a:pt x="1062217" y="346201"/>
                </a:cubicBezTo>
                <a:cubicBezTo>
                  <a:pt x="1062217" y="346048"/>
                  <a:pt x="1062141" y="345896"/>
                  <a:pt x="1061988" y="345743"/>
                </a:cubicBezTo>
                <a:close/>
                <a:moveTo>
                  <a:pt x="906540" y="345743"/>
                </a:moveTo>
                <a:lnTo>
                  <a:pt x="906540" y="346201"/>
                </a:lnTo>
                <a:lnTo>
                  <a:pt x="906769" y="346201"/>
                </a:lnTo>
                <a:lnTo>
                  <a:pt x="906769" y="345743"/>
                </a:lnTo>
                <a:close/>
                <a:moveTo>
                  <a:pt x="142788" y="345743"/>
                </a:moveTo>
                <a:cubicBezTo>
                  <a:pt x="142788" y="346353"/>
                  <a:pt x="142788" y="346658"/>
                  <a:pt x="142788" y="346658"/>
                </a:cubicBezTo>
                <a:lnTo>
                  <a:pt x="143245" y="346658"/>
                </a:lnTo>
                <a:lnTo>
                  <a:pt x="143245" y="345743"/>
                </a:lnTo>
                <a:close/>
                <a:moveTo>
                  <a:pt x="96077" y="345743"/>
                </a:moveTo>
                <a:cubicBezTo>
                  <a:pt x="95925" y="345743"/>
                  <a:pt x="95811" y="345781"/>
                  <a:pt x="95734" y="345858"/>
                </a:cubicBezTo>
                <a:cubicBezTo>
                  <a:pt x="95658" y="345934"/>
                  <a:pt x="95544" y="345972"/>
                  <a:pt x="95391" y="345972"/>
                </a:cubicBezTo>
                <a:cubicBezTo>
                  <a:pt x="95544" y="346277"/>
                  <a:pt x="95582" y="346467"/>
                  <a:pt x="95506" y="346543"/>
                </a:cubicBezTo>
                <a:cubicBezTo>
                  <a:pt x="95430" y="346620"/>
                  <a:pt x="95391" y="346810"/>
                  <a:pt x="95391" y="347115"/>
                </a:cubicBezTo>
                <a:lnTo>
                  <a:pt x="96077" y="347115"/>
                </a:lnTo>
                <a:close/>
                <a:moveTo>
                  <a:pt x="1117024" y="345715"/>
                </a:moveTo>
                <a:lnTo>
                  <a:pt x="1116167" y="346429"/>
                </a:lnTo>
                <a:cubicBezTo>
                  <a:pt x="1116319" y="346429"/>
                  <a:pt x="1116357" y="346467"/>
                  <a:pt x="1116281" y="346543"/>
                </a:cubicBezTo>
                <a:cubicBezTo>
                  <a:pt x="1116205" y="346620"/>
                  <a:pt x="1116243" y="346658"/>
                  <a:pt x="1116395" y="346658"/>
                </a:cubicBezTo>
                <a:close/>
                <a:moveTo>
                  <a:pt x="1917334" y="345515"/>
                </a:moveTo>
                <a:cubicBezTo>
                  <a:pt x="1915048" y="345515"/>
                  <a:pt x="1914057" y="346201"/>
                  <a:pt x="1914362" y="347572"/>
                </a:cubicBezTo>
                <a:lnTo>
                  <a:pt x="1915733" y="347572"/>
                </a:lnTo>
                <a:cubicBezTo>
                  <a:pt x="1916648" y="346658"/>
                  <a:pt x="1917181" y="345972"/>
                  <a:pt x="1917334" y="345515"/>
                </a:cubicBezTo>
                <a:close/>
                <a:moveTo>
                  <a:pt x="1888759" y="345515"/>
                </a:moveTo>
                <a:cubicBezTo>
                  <a:pt x="1888606" y="345667"/>
                  <a:pt x="1888530" y="345743"/>
                  <a:pt x="1888530" y="345743"/>
                </a:cubicBezTo>
                <a:lnTo>
                  <a:pt x="1887844" y="347801"/>
                </a:lnTo>
                <a:lnTo>
                  <a:pt x="1889216" y="347801"/>
                </a:lnTo>
                <a:cubicBezTo>
                  <a:pt x="1889063" y="347344"/>
                  <a:pt x="1888987" y="346924"/>
                  <a:pt x="1888987" y="346543"/>
                </a:cubicBezTo>
                <a:cubicBezTo>
                  <a:pt x="1888987" y="346162"/>
                  <a:pt x="1888911" y="345820"/>
                  <a:pt x="1888759" y="345515"/>
                </a:cubicBezTo>
                <a:close/>
                <a:moveTo>
                  <a:pt x="1846468" y="345515"/>
                </a:moveTo>
                <a:lnTo>
                  <a:pt x="1846468" y="346429"/>
                </a:lnTo>
                <a:lnTo>
                  <a:pt x="1846696" y="346429"/>
                </a:lnTo>
                <a:lnTo>
                  <a:pt x="1846696" y="345515"/>
                </a:lnTo>
                <a:close/>
                <a:moveTo>
                  <a:pt x="1843267" y="345515"/>
                </a:moveTo>
                <a:cubicBezTo>
                  <a:pt x="1843572" y="346124"/>
                  <a:pt x="1843724" y="346429"/>
                  <a:pt x="1843724" y="346429"/>
                </a:cubicBezTo>
                <a:cubicBezTo>
                  <a:pt x="1843877" y="346277"/>
                  <a:pt x="1844067" y="346162"/>
                  <a:pt x="1844296" y="346086"/>
                </a:cubicBezTo>
                <a:cubicBezTo>
                  <a:pt x="1844524" y="346010"/>
                  <a:pt x="1844867" y="345820"/>
                  <a:pt x="1845324" y="345515"/>
                </a:cubicBezTo>
                <a:close/>
                <a:moveTo>
                  <a:pt x="1597751" y="345515"/>
                </a:moveTo>
                <a:cubicBezTo>
                  <a:pt x="1597903" y="345515"/>
                  <a:pt x="1598056" y="345591"/>
                  <a:pt x="1598208" y="345743"/>
                </a:cubicBezTo>
                <a:cubicBezTo>
                  <a:pt x="1598056" y="345591"/>
                  <a:pt x="1597979" y="345515"/>
                  <a:pt x="1597979" y="345515"/>
                </a:cubicBezTo>
                <a:close/>
                <a:moveTo>
                  <a:pt x="1552259" y="345515"/>
                </a:moveTo>
                <a:cubicBezTo>
                  <a:pt x="1552107" y="345667"/>
                  <a:pt x="1551878" y="345743"/>
                  <a:pt x="1551573" y="345743"/>
                </a:cubicBezTo>
                <a:lnTo>
                  <a:pt x="1551573" y="346201"/>
                </a:lnTo>
                <a:lnTo>
                  <a:pt x="1552259" y="346201"/>
                </a:lnTo>
                <a:close/>
                <a:moveTo>
                  <a:pt x="1514998" y="345515"/>
                </a:moveTo>
                <a:lnTo>
                  <a:pt x="1514998" y="345743"/>
                </a:lnTo>
                <a:lnTo>
                  <a:pt x="1515226" y="345515"/>
                </a:lnTo>
                <a:close/>
                <a:moveTo>
                  <a:pt x="1495795" y="345515"/>
                </a:moveTo>
                <a:cubicBezTo>
                  <a:pt x="1495186" y="345820"/>
                  <a:pt x="1494881" y="345972"/>
                  <a:pt x="1494881" y="345972"/>
                </a:cubicBezTo>
                <a:lnTo>
                  <a:pt x="1495795" y="345972"/>
                </a:lnTo>
                <a:close/>
                <a:moveTo>
                  <a:pt x="1489721" y="345515"/>
                </a:moveTo>
                <a:lnTo>
                  <a:pt x="1489394" y="346086"/>
                </a:lnTo>
                <a:cubicBezTo>
                  <a:pt x="1489394" y="346315"/>
                  <a:pt x="1489242" y="346582"/>
                  <a:pt x="1488937" y="346886"/>
                </a:cubicBezTo>
                <a:cubicBezTo>
                  <a:pt x="1489547" y="346429"/>
                  <a:pt x="1490156" y="346277"/>
                  <a:pt x="1490766" y="346429"/>
                </a:cubicBezTo>
                <a:cubicBezTo>
                  <a:pt x="1491375" y="346582"/>
                  <a:pt x="1491985" y="346277"/>
                  <a:pt x="1492595" y="345515"/>
                </a:cubicBezTo>
                <a:close/>
                <a:moveTo>
                  <a:pt x="1355358" y="345515"/>
                </a:moveTo>
                <a:cubicBezTo>
                  <a:pt x="1353073" y="345515"/>
                  <a:pt x="1352082" y="346201"/>
                  <a:pt x="1352387" y="347572"/>
                </a:cubicBezTo>
                <a:lnTo>
                  <a:pt x="1353758" y="347572"/>
                </a:lnTo>
                <a:cubicBezTo>
                  <a:pt x="1354673" y="346658"/>
                  <a:pt x="1355206" y="345972"/>
                  <a:pt x="1355358" y="345515"/>
                </a:cubicBezTo>
                <a:close/>
                <a:moveTo>
                  <a:pt x="1326783" y="345515"/>
                </a:moveTo>
                <a:cubicBezTo>
                  <a:pt x="1326631" y="345667"/>
                  <a:pt x="1326555" y="345743"/>
                  <a:pt x="1326555" y="345743"/>
                </a:cubicBezTo>
                <a:lnTo>
                  <a:pt x="1325869" y="347801"/>
                </a:lnTo>
                <a:lnTo>
                  <a:pt x="1327241" y="347801"/>
                </a:lnTo>
                <a:cubicBezTo>
                  <a:pt x="1327088" y="347344"/>
                  <a:pt x="1327012" y="346924"/>
                  <a:pt x="1327012" y="346543"/>
                </a:cubicBezTo>
                <a:cubicBezTo>
                  <a:pt x="1327012" y="346162"/>
                  <a:pt x="1326936" y="345820"/>
                  <a:pt x="1326783" y="345515"/>
                </a:cubicBezTo>
                <a:close/>
                <a:moveTo>
                  <a:pt x="1284493" y="345515"/>
                </a:moveTo>
                <a:lnTo>
                  <a:pt x="1284493" y="346429"/>
                </a:lnTo>
                <a:lnTo>
                  <a:pt x="1284721" y="346429"/>
                </a:lnTo>
                <a:lnTo>
                  <a:pt x="1284721" y="345515"/>
                </a:lnTo>
                <a:close/>
                <a:moveTo>
                  <a:pt x="1281292" y="345515"/>
                </a:moveTo>
                <a:cubicBezTo>
                  <a:pt x="1281597" y="346124"/>
                  <a:pt x="1281749" y="346429"/>
                  <a:pt x="1281749" y="346429"/>
                </a:cubicBezTo>
                <a:cubicBezTo>
                  <a:pt x="1281902" y="346277"/>
                  <a:pt x="1282092" y="346162"/>
                  <a:pt x="1282321" y="346086"/>
                </a:cubicBezTo>
                <a:cubicBezTo>
                  <a:pt x="1282549" y="346010"/>
                  <a:pt x="1282892" y="345820"/>
                  <a:pt x="1283349" y="345515"/>
                </a:cubicBezTo>
                <a:close/>
                <a:moveTo>
                  <a:pt x="1053759" y="345515"/>
                </a:moveTo>
                <a:lnTo>
                  <a:pt x="1053759" y="345743"/>
                </a:lnTo>
                <a:lnTo>
                  <a:pt x="1054216" y="345743"/>
                </a:lnTo>
                <a:lnTo>
                  <a:pt x="1054216" y="345515"/>
                </a:lnTo>
                <a:close/>
                <a:moveTo>
                  <a:pt x="918428" y="345515"/>
                </a:moveTo>
                <a:cubicBezTo>
                  <a:pt x="918275" y="345515"/>
                  <a:pt x="918047" y="345667"/>
                  <a:pt x="917742" y="345972"/>
                </a:cubicBezTo>
                <a:lnTo>
                  <a:pt x="914084" y="345972"/>
                </a:lnTo>
                <a:lnTo>
                  <a:pt x="914008" y="345877"/>
                </a:lnTo>
                <a:lnTo>
                  <a:pt x="913627" y="346543"/>
                </a:lnTo>
                <a:cubicBezTo>
                  <a:pt x="913475" y="346772"/>
                  <a:pt x="913322" y="347039"/>
                  <a:pt x="913170" y="347344"/>
                </a:cubicBezTo>
                <a:cubicBezTo>
                  <a:pt x="913932" y="347191"/>
                  <a:pt x="914694" y="347115"/>
                  <a:pt x="915456" y="347115"/>
                </a:cubicBezTo>
                <a:cubicBezTo>
                  <a:pt x="916218" y="347115"/>
                  <a:pt x="916980" y="347039"/>
                  <a:pt x="917742" y="346886"/>
                </a:cubicBezTo>
                <a:lnTo>
                  <a:pt x="917742" y="345972"/>
                </a:lnTo>
                <a:cubicBezTo>
                  <a:pt x="917894" y="345820"/>
                  <a:pt x="918199" y="345743"/>
                  <a:pt x="918656" y="345743"/>
                </a:cubicBezTo>
                <a:close/>
                <a:moveTo>
                  <a:pt x="912484" y="345515"/>
                </a:moveTo>
                <a:cubicBezTo>
                  <a:pt x="910350" y="346124"/>
                  <a:pt x="909512" y="346734"/>
                  <a:pt x="909969" y="347344"/>
                </a:cubicBezTo>
                <a:lnTo>
                  <a:pt x="912027" y="347344"/>
                </a:lnTo>
                <a:cubicBezTo>
                  <a:pt x="912332" y="346734"/>
                  <a:pt x="912484" y="346124"/>
                  <a:pt x="912484" y="345515"/>
                </a:cubicBezTo>
                <a:close/>
                <a:moveTo>
                  <a:pt x="761684" y="345515"/>
                </a:moveTo>
                <a:cubicBezTo>
                  <a:pt x="761532" y="345667"/>
                  <a:pt x="761303" y="345743"/>
                  <a:pt x="760999" y="345743"/>
                </a:cubicBezTo>
                <a:lnTo>
                  <a:pt x="760999" y="346201"/>
                </a:lnTo>
                <a:lnTo>
                  <a:pt x="761684" y="346201"/>
                </a:lnTo>
                <a:close/>
                <a:moveTo>
                  <a:pt x="724422" y="345515"/>
                </a:moveTo>
                <a:lnTo>
                  <a:pt x="724422" y="345743"/>
                </a:lnTo>
                <a:lnTo>
                  <a:pt x="724651" y="345515"/>
                </a:lnTo>
                <a:close/>
                <a:moveTo>
                  <a:pt x="705220" y="345515"/>
                </a:moveTo>
                <a:cubicBezTo>
                  <a:pt x="704610" y="345820"/>
                  <a:pt x="704306" y="345972"/>
                  <a:pt x="704306" y="345972"/>
                </a:cubicBezTo>
                <a:lnTo>
                  <a:pt x="705220" y="345972"/>
                </a:lnTo>
                <a:close/>
                <a:moveTo>
                  <a:pt x="699146" y="345515"/>
                </a:moveTo>
                <a:lnTo>
                  <a:pt x="698819" y="346086"/>
                </a:lnTo>
                <a:cubicBezTo>
                  <a:pt x="698819" y="346315"/>
                  <a:pt x="698667" y="346582"/>
                  <a:pt x="698362" y="346886"/>
                </a:cubicBezTo>
                <a:cubicBezTo>
                  <a:pt x="698972" y="346429"/>
                  <a:pt x="699581" y="346277"/>
                  <a:pt x="700191" y="346429"/>
                </a:cubicBezTo>
                <a:cubicBezTo>
                  <a:pt x="700800" y="346582"/>
                  <a:pt x="701410" y="346277"/>
                  <a:pt x="702020" y="345515"/>
                </a:cubicBezTo>
                <a:close/>
                <a:moveTo>
                  <a:pt x="421909" y="345515"/>
                </a:moveTo>
                <a:cubicBezTo>
                  <a:pt x="419622" y="345515"/>
                  <a:pt x="418632" y="346201"/>
                  <a:pt x="418937" y="347572"/>
                </a:cubicBezTo>
                <a:lnTo>
                  <a:pt x="420308" y="347572"/>
                </a:lnTo>
                <a:cubicBezTo>
                  <a:pt x="421223" y="346658"/>
                  <a:pt x="421756" y="345972"/>
                  <a:pt x="421909" y="345515"/>
                </a:cubicBezTo>
                <a:close/>
                <a:moveTo>
                  <a:pt x="393333" y="345515"/>
                </a:moveTo>
                <a:cubicBezTo>
                  <a:pt x="393181" y="345667"/>
                  <a:pt x="393105" y="345743"/>
                  <a:pt x="393105" y="345743"/>
                </a:cubicBezTo>
                <a:lnTo>
                  <a:pt x="392419" y="347801"/>
                </a:lnTo>
                <a:lnTo>
                  <a:pt x="393791" y="347801"/>
                </a:lnTo>
                <a:cubicBezTo>
                  <a:pt x="393638" y="347344"/>
                  <a:pt x="393562" y="346924"/>
                  <a:pt x="393562" y="346543"/>
                </a:cubicBezTo>
                <a:cubicBezTo>
                  <a:pt x="393562" y="346162"/>
                  <a:pt x="393486" y="345820"/>
                  <a:pt x="393333" y="345515"/>
                </a:cubicBezTo>
                <a:close/>
                <a:moveTo>
                  <a:pt x="351043" y="345515"/>
                </a:moveTo>
                <a:lnTo>
                  <a:pt x="351043" y="346429"/>
                </a:lnTo>
                <a:lnTo>
                  <a:pt x="351271" y="346429"/>
                </a:lnTo>
                <a:lnTo>
                  <a:pt x="351271" y="345515"/>
                </a:lnTo>
                <a:close/>
                <a:moveTo>
                  <a:pt x="347842" y="345515"/>
                </a:moveTo>
                <a:cubicBezTo>
                  <a:pt x="348147" y="346124"/>
                  <a:pt x="348299" y="346429"/>
                  <a:pt x="348299" y="346429"/>
                </a:cubicBezTo>
                <a:cubicBezTo>
                  <a:pt x="348452" y="346277"/>
                  <a:pt x="348642" y="346162"/>
                  <a:pt x="348871" y="346086"/>
                </a:cubicBezTo>
                <a:cubicBezTo>
                  <a:pt x="349099" y="346010"/>
                  <a:pt x="349442" y="345820"/>
                  <a:pt x="349900" y="345515"/>
                </a:cubicBezTo>
                <a:close/>
                <a:moveTo>
                  <a:pt x="257164" y="345515"/>
                </a:moveTo>
                <a:cubicBezTo>
                  <a:pt x="257164" y="345820"/>
                  <a:pt x="257240" y="346048"/>
                  <a:pt x="257393" y="346201"/>
                </a:cubicBezTo>
                <a:lnTo>
                  <a:pt x="257393" y="345515"/>
                </a:lnTo>
                <a:close/>
                <a:moveTo>
                  <a:pt x="26126" y="345515"/>
                </a:moveTo>
                <a:cubicBezTo>
                  <a:pt x="26278" y="345515"/>
                  <a:pt x="26431" y="345591"/>
                  <a:pt x="26583" y="345743"/>
                </a:cubicBezTo>
                <a:cubicBezTo>
                  <a:pt x="26431" y="345591"/>
                  <a:pt x="26354" y="345515"/>
                  <a:pt x="26354" y="345515"/>
                </a:cubicBezTo>
                <a:close/>
                <a:moveTo>
                  <a:pt x="1444970" y="345400"/>
                </a:moveTo>
                <a:cubicBezTo>
                  <a:pt x="1444970" y="345324"/>
                  <a:pt x="1444817" y="345362"/>
                  <a:pt x="1444512" y="345515"/>
                </a:cubicBezTo>
                <a:cubicBezTo>
                  <a:pt x="1444512" y="345820"/>
                  <a:pt x="1444360" y="346277"/>
                  <a:pt x="1444055" y="346886"/>
                </a:cubicBezTo>
                <a:cubicBezTo>
                  <a:pt x="1444817" y="346277"/>
                  <a:pt x="1445274" y="345820"/>
                  <a:pt x="1445427" y="345515"/>
                </a:cubicBezTo>
                <a:cubicBezTo>
                  <a:pt x="1445122" y="345515"/>
                  <a:pt x="1444970" y="345477"/>
                  <a:pt x="1444970" y="345400"/>
                </a:cubicBezTo>
                <a:close/>
                <a:moveTo>
                  <a:pt x="1955967" y="345286"/>
                </a:moveTo>
                <a:cubicBezTo>
                  <a:pt x="1955357" y="345439"/>
                  <a:pt x="1954519" y="345515"/>
                  <a:pt x="1953452" y="345515"/>
                </a:cubicBezTo>
                <a:cubicBezTo>
                  <a:pt x="1953910" y="345972"/>
                  <a:pt x="1954329" y="346124"/>
                  <a:pt x="1954710" y="345972"/>
                </a:cubicBezTo>
                <a:cubicBezTo>
                  <a:pt x="1955091" y="345820"/>
                  <a:pt x="1955510" y="345591"/>
                  <a:pt x="1955967" y="345286"/>
                </a:cubicBezTo>
                <a:close/>
                <a:moveTo>
                  <a:pt x="1776821" y="345286"/>
                </a:moveTo>
                <a:cubicBezTo>
                  <a:pt x="1776516" y="345591"/>
                  <a:pt x="1776249" y="345781"/>
                  <a:pt x="1776021" y="345858"/>
                </a:cubicBezTo>
                <a:cubicBezTo>
                  <a:pt x="1775792" y="345934"/>
                  <a:pt x="1775525" y="346124"/>
                  <a:pt x="1775221" y="346429"/>
                </a:cubicBezTo>
                <a:cubicBezTo>
                  <a:pt x="1776135" y="347344"/>
                  <a:pt x="1776821" y="347420"/>
                  <a:pt x="1777278" y="346658"/>
                </a:cubicBezTo>
                <a:cubicBezTo>
                  <a:pt x="1777278" y="346658"/>
                  <a:pt x="1777125" y="346201"/>
                  <a:pt x="1776821" y="345286"/>
                </a:cubicBezTo>
                <a:close/>
                <a:moveTo>
                  <a:pt x="1706641" y="345286"/>
                </a:moveTo>
                <a:cubicBezTo>
                  <a:pt x="1706336" y="345591"/>
                  <a:pt x="1706069" y="345896"/>
                  <a:pt x="1705841" y="346201"/>
                </a:cubicBezTo>
                <a:cubicBezTo>
                  <a:pt x="1705612" y="346505"/>
                  <a:pt x="1705269" y="346886"/>
                  <a:pt x="1704812" y="347344"/>
                </a:cubicBezTo>
                <a:cubicBezTo>
                  <a:pt x="1705269" y="347344"/>
                  <a:pt x="1705650" y="347382"/>
                  <a:pt x="1705955" y="347458"/>
                </a:cubicBezTo>
                <a:cubicBezTo>
                  <a:pt x="1706260" y="347534"/>
                  <a:pt x="1706641" y="347572"/>
                  <a:pt x="1707098" y="347572"/>
                </a:cubicBezTo>
                <a:cubicBezTo>
                  <a:pt x="1707250" y="347267"/>
                  <a:pt x="1707402" y="347001"/>
                  <a:pt x="1707555" y="346772"/>
                </a:cubicBezTo>
                <a:cubicBezTo>
                  <a:pt x="1707707" y="346543"/>
                  <a:pt x="1707860" y="346277"/>
                  <a:pt x="1708012" y="345972"/>
                </a:cubicBezTo>
                <a:cubicBezTo>
                  <a:pt x="1708469" y="345972"/>
                  <a:pt x="1708774" y="346048"/>
                  <a:pt x="1708927" y="346201"/>
                </a:cubicBezTo>
                <a:cubicBezTo>
                  <a:pt x="1708622" y="346810"/>
                  <a:pt x="1708469" y="347191"/>
                  <a:pt x="1708469" y="347344"/>
                </a:cubicBezTo>
                <a:cubicBezTo>
                  <a:pt x="1709231" y="347344"/>
                  <a:pt x="1709993" y="347305"/>
                  <a:pt x="1710755" y="347229"/>
                </a:cubicBezTo>
                <a:cubicBezTo>
                  <a:pt x="1711517" y="347153"/>
                  <a:pt x="1712279" y="347039"/>
                  <a:pt x="1713041" y="346886"/>
                </a:cubicBezTo>
                <a:cubicBezTo>
                  <a:pt x="1713194" y="346582"/>
                  <a:pt x="1713270" y="346277"/>
                  <a:pt x="1713270" y="345972"/>
                </a:cubicBezTo>
                <a:cubicBezTo>
                  <a:pt x="1711594" y="346429"/>
                  <a:pt x="1710070" y="346201"/>
                  <a:pt x="1708698" y="345286"/>
                </a:cubicBezTo>
                <a:cubicBezTo>
                  <a:pt x="1708241" y="345591"/>
                  <a:pt x="1708012" y="345820"/>
                  <a:pt x="1708012" y="345972"/>
                </a:cubicBezTo>
                <a:cubicBezTo>
                  <a:pt x="1707707" y="345820"/>
                  <a:pt x="1707479" y="345705"/>
                  <a:pt x="1707326" y="345629"/>
                </a:cubicBezTo>
                <a:cubicBezTo>
                  <a:pt x="1707174" y="345553"/>
                  <a:pt x="1706945" y="345439"/>
                  <a:pt x="1706641" y="345286"/>
                </a:cubicBezTo>
                <a:close/>
                <a:moveTo>
                  <a:pt x="1666559" y="345286"/>
                </a:moveTo>
                <a:cubicBezTo>
                  <a:pt x="1666254" y="345439"/>
                  <a:pt x="1666026" y="345515"/>
                  <a:pt x="1665873" y="345515"/>
                </a:cubicBezTo>
                <a:lnTo>
                  <a:pt x="1665645" y="345515"/>
                </a:lnTo>
                <a:cubicBezTo>
                  <a:pt x="1665188" y="345972"/>
                  <a:pt x="1665264" y="346201"/>
                  <a:pt x="1665873" y="346201"/>
                </a:cubicBezTo>
                <a:lnTo>
                  <a:pt x="1666102" y="345972"/>
                </a:lnTo>
                <a:cubicBezTo>
                  <a:pt x="1666102" y="345820"/>
                  <a:pt x="1666254" y="345591"/>
                  <a:pt x="1666559" y="345286"/>
                </a:cubicBezTo>
                <a:close/>
                <a:moveTo>
                  <a:pt x="1548602" y="345286"/>
                </a:moveTo>
                <a:cubicBezTo>
                  <a:pt x="1548906" y="345743"/>
                  <a:pt x="1549097" y="345972"/>
                  <a:pt x="1549173" y="345972"/>
                </a:cubicBezTo>
                <a:cubicBezTo>
                  <a:pt x="1549249" y="345972"/>
                  <a:pt x="1549669" y="345820"/>
                  <a:pt x="1550431" y="345515"/>
                </a:cubicBezTo>
                <a:cubicBezTo>
                  <a:pt x="1549516" y="345515"/>
                  <a:pt x="1548906" y="345439"/>
                  <a:pt x="1548602" y="345286"/>
                </a:cubicBezTo>
                <a:close/>
                <a:moveTo>
                  <a:pt x="1516369" y="345286"/>
                </a:moveTo>
                <a:cubicBezTo>
                  <a:pt x="1516217" y="345439"/>
                  <a:pt x="1516140" y="345591"/>
                  <a:pt x="1516140" y="345743"/>
                </a:cubicBezTo>
                <a:lnTo>
                  <a:pt x="1516598" y="345743"/>
                </a:lnTo>
                <a:cubicBezTo>
                  <a:pt x="1516750" y="345439"/>
                  <a:pt x="1516826" y="345286"/>
                  <a:pt x="1516826" y="345286"/>
                </a:cubicBezTo>
                <a:close/>
                <a:moveTo>
                  <a:pt x="1438340" y="345286"/>
                </a:moveTo>
                <a:cubicBezTo>
                  <a:pt x="1438493" y="345591"/>
                  <a:pt x="1438645" y="345820"/>
                  <a:pt x="1438798" y="345972"/>
                </a:cubicBezTo>
                <a:cubicBezTo>
                  <a:pt x="1438950" y="346124"/>
                  <a:pt x="1439026" y="346353"/>
                  <a:pt x="1439026" y="346658"/>
                </a:cubicBezTo>
                <a:lnTo>
                  <a:pt x="1440385" y="345881"/>
                </a:lnTo>
                <a:lnTo>
                  <a:pt x="1439712" y="345629"/>
                </a:lnTo>
                <a:cubicBezTo>
                  <a:pt x="1439407" y="345553"/>
                  <a:pt x="1438950" y="345439"/>
                  <a:pt x="1438340" y="345286"/>
                </a:cubicBezTo>
                <a:close/>
                <a:moveTo>
                  <a:pt x="1435597" y="345286"/>
                </a:moveTo>
                <a:cubicBezTo>
                  <a:pt x="1434683" y="346505"/>
                  <a:pt x="1434454" y="347267"/>
                  <a:pt x="1434911" y="347572"/>
                </a:cubicBezTo>
                <a:cubicBezTo>
                  <a:pt x="1434911" y="347725"/>
                  <a:pt x="1434949" y="347877"/>
                  <a:pt x="1435026" y="348029"/>
                </a:cubicBezTo>
                <a:cubicBezTo>
                  <a:pt x="1435102" y="348182"/>
                  <a:pt x="1435140" y="348334"/>
                  <a:pt x="1435140" y="348487"/>
                </a:cubicBezTo>
                <a:cubicBezTo>
                  <a:pt x="1435292" y="348487"/>
                  <a:pt x="1435369" y="348410"/>
                  <a:pt x="1435369" y="348258"/>
                </a:cubicBezTo>
                <a:cubicBezTo>
                  <a:pt x="1435369" y="348106"/>
                  <a:pt x="1435216" y="347877"/>
                  <a:pt x="1434911" y="347572"/>
                </a:cubicBezTo>
                <a:cubicBezTo>
                  <a:pt x="1435064" y="347267"/>
                  <a:pt x="1435178" y="346963"/>
                  <a:pt x="1435254" y="346658"/>
                </a:cubicBezTo>
                <a:cubicBezTo>
                  <a:pt x="1435330" y="346353"/>
                  <a:pt x="1435445" y="345896"/>
                  <a:pt x="1435597" y="345286"/>
                </a:cubicBezTo>
                <a:close/>
                <a:moveTo>
                  <a:pt x="1393992" y="345286"/>
                </a:moveTo>
                <a:cubicBezTo>
                  <a:pt x="1393382" y="345439"/>
                  <a:pt x="1392544" y="345515"/>
                  <a:pt x="1391477" y="345515"/>
                </a:cubicBezTo>
                <a:cubicBezTo>
                  <a:pt x="1391935" y="345972"/>
                  <a:pt x="1392354" y="346124"/>
                  <a:pt x="1392735" y="345972"/>
                </a:cubicBezTo>
                <a:cubicBezTo>
                  <a:pt x="1393116" y="345820"/>
                  <a:pt x="1393535" y="345591"/>
                  <a:pt x="1393992" y="345286"/>
                </a:cubicBezTo>
                <a:close/>
                <a:moveTo>
                  <a:pt x="1059931" y="345286"/>
                </a:moveTo>
                <a:cubicBezTo>
                  <a:pt x="1059169" y="345896"/>
                  <a:pt x="1058712" y="346277"/>
                  <a:pt x="1058559" y="346429"/>
                </a:cubicBezTo>
                <a:cubicBezTo>
                  <a:pt x="1058407" y="346582"/>
                  <a:pt x="1058483" y="346886"/>
                  <a:pt x="1058788" y="347344"/>
                </a:cubicBezTo>
                <a:lnTo>
                  <a:pt x="1059904" y="346897"/>
                </a:lnTo>
                <a:lnTo>
                  <a:pt x="1059817" y="346201"/>
                </a:lnTo>
                <a:cubicBezTo>
                  <a:pt x="1059741" y="345896"/>
                  <a:pt x="1059779" y="345591"/>
                  <a:pt x="1059931" y="345286"/>
                </a:cubicBezTo>
                <a:close/>
                <a:moveTo>
                  <a:pt x="758027" y="345286"/>
                </a:moveTo>
                <a:cubicBezTo>
                  <a:pt x="758331" y="345743"/>
                  <a:pt x="758522" y="345972"/>
                  <a:pt x="758598" y="345972"/>
                </a:cubicBezTo>
                <a:cubicBezTo>
                  <a:pt x="758674" y="345972"/>
                  <a:pt x="759093" y="345820"/>
                  <a:pt x="759856" y="345515"/>
                </a:cubicBezTo>
                <a:cubicBezTo>
                  <a:pt x="758941" y="345515"/>
                  <a:pt x="758331" y="345439"/>
                  <a:pt x="758027" y="345286"/>
                </a:cubicBezTo>
                <a:close/>
                <a:moveTo>
                  <a:pt x="725794" y="345286"/>
                </a:moveTo>
                <a:cubicBezTo>
                  <a:pt x="725642" y="345439"/>
                  <a:pt x="725566" y="345591"/>
                  <a:pt x="725566" y="345743"/>
                </a:cubicBezTo>
                <a:lnTo>
                  <a:pt x="726023" y="345743"/>
                </a:lnTo>
                <a:cubicBezTo>
                  <a:pt x="726175" y="345439"/>
                  <a:pt x="726251" y="345286"/>
                  <a:pt x="726251" y="345286"/>
                </a:cubicBezTo>
                <a:close/>
                <a:moveTo>
                  <a:pt x="643346" y="345286"/>
                </a:moveTo>
                <a:cubicBezTo>
                  <a:pt x="643041" y="345591"/>
                  <a:pt x="642774" y="345781"/>
                  <a:pt x="642546" y="345858"/>
                </a:cubicBezTo>
                <a:cubicBezTo>
                  <a:pt x="642317" y="345934"/>
                  <a:pt x="642050" y="346124"/>
                  <a:pt x="641746" y="346429"/>
                </a:cubicBezTo>
                <a:cubicBezTo>
                  <a:pt x="642660" y="347344"/>
                  <a:pt x="643346" y="347420"/>
                  <a:pt x="643803" y="346658"/>
                </a:cubicBezTo>
                <a:cubicBezTo>
                  <a:pt x="643803" y="346658"/>
                  <a:pt x="643651" y="346201"/>
                  <a:pt x="643346" y="345286"/>
                </a:cubicBezTo>
                <a:close/>
                <a:moveTo>
                  <a:pt x="573166" y="345286"/>
                </a:moveTo>
                <a:cubicBezTo>
                  <a:pt x="572861" y="345591"/>
                  <a:pt x="572594" y="345896"/>
                  <a:pt x="572365" y="346201"/>
                </a:cubicBezTo>
                <a:cubicBezTo>
                  <a:pt x="572137" y="346505"/>
                  <a:pt x="571794" y="346886"/>
                  <a:pt x="571337" y="347344"/>
                </a:cubicBezTo>
                <a:cubicBezTo>
                  <a:pt x="571794" y="347344"/>
                  <a:pt x="572175" y="347382"/>
                  <a:pt x="572480" y="347458"/>
                </a:cubicBezTo>
                <a:cubicBezTo>
                  <a:pt x="572784" y="347534"/>
                  <a:pt x="573166" y="347572"/>
                  <a:pt x="573623" y="347572"/>
                </a:cubicBezTo>
                <a:cubicBezTo>
                  <a:pt x="573775" y="347267"/>
                  <a:pt x="573927" y="347001"/>
                  <a:pt x="574080" y="346772"/>
                </a:cubicBezTo>
                <a:cubicBezTo>
                  <a:pt x="574232" y="346543"/>
                  <a:pt x="574385" y="346277"/>
                  <a:pt x="574537" y="345972"/>
                </a:cubicBezTo>
                <a:cubicBezTo>
                  <a:pt x="574994" y="345972"/>
                  <a:pt x="575299" y="346048"/>
                  <a:pt x="575452" y="346201"/>
                </a:cubicBezTo>
                <a:cubicBezTo>
                  <a:pt x="575147" y="346810"/>
                  <a:pt x="574994" y="347191"/>
                  <a:pt x="574994" y="347344"/>
                </a:cubicBezTo>
                <a:cubicBezTo>
                  <a:pt x="575756" y="347344"/>
                  <a:pt x="576518" y="347305"/>
                  <a:pt x="577280" y="347229"/>
                </a:cubicBezTo>
                <a:cubicBezTo>
                  <a:pt x="578042" y="347153"/>
                  <a:pt x="578804" y="347039"/>
                  <a:pt x="579566" y="346886"/>
                </a:cubicBezTo>
                <a:cubicBezTo>
                  <a:pt x="579719" y="346582"/>
                  <a:pt x="579795" y="346277"/>
                  <a:pt x="579795" y="345972"/>
                </a:cubicBezTo>
                <a:cubicBezTo>
                  <a:pt x="578119" y="346429"/>
                  <a:pt x="576595" y="346201"/>
                  <a:pt x="575223" y="345286"/>
                </a:cubicBezTo>
                <a:cubicBezTo>
                  <a:pt x="574766" y="345591"/>
                  <a:pt x="574537" y="345820"/>
                  <a:pt x="574537" y="345972"/>
                </a:cubicBezTo>
                <a:cubicBezTo>
                  <a:pt x="574232" y="345820"/>
                  <a:pt x="574004" y="345705"/>
                  <a:pt x="573851" y="345629"/>
                </a:cubicBezTo>
                <a:cubicBezTo>
                  <a:pt x="573699" y="345553"/>
                  <a:pt x="573470" y="345439"/>
                  <a:pt x="573166" y="345286"/>
                </a:cubicBezTo>
                <a:close/>
                <a:moveTo>
                  <a:pt x="460542" y="345286"/>
                </a:moveTo>
                <a:cubicBezTo>
                  <a:pt x="459932" y="345439"/>
                  <a:pt x="459094" y="345515"/>
                  <a:pt x="458027" y="345515"/>
                </a:cubicBezTo>
                <a:cubicBezTo>
                  <a:pt x="458485" y="345972"/>
                  <a:pt x="458904" y="346124"/>
                  <a:pt x="459285" y="345972"/>
                </a:cubicBezTo>
                <a:cubicBezTo>
                  <a:pt x="459666" y="345820"/>
                  <a:pt x="460085" y="345591"/>
                  <a:pt x="460542" y="345286"/>
                </a:cubicBezTo>
                <a:close/>
                <a:moveTo>
                  <a:pt x="184165" y="345286"/>
                </a:moveTo>
                <a:cubicBezTo>
                  <a:pt x="183860" y="345439"/>
                  <a:pt x="183555" y="345667"/>
                  <a:pt x="183250" y="345972"/>
                </a:cubicBezTo>
                <a:cubicBezTo>
                  <a:pt x="183250" y="345972"/>
                  <a:pt x="182945" y="345820"/>
                  <a:pt x="182336" y="345515"/>
                </a:cubicBezTo>
                <a:cubicBezTo>
                  <a:pt x="182031" y="345820"/>
                  <a:pt x="181764" y="346124"/>
                  <a:pt x="181536" y="346429"/>
                </a:cubicBezTo>
                <a:cubicBezTo>
                  <a:pt x="181307" y="346734"/>
                  <a:pt x="181269" y="347115"/>
                  <a:pt x="181421" y="347572"/>
                </a:cubicBezTo>
                <a:cubicBezTo>
                  <a:pt x="182183" y="347572"/>
                  <a:pt x="182602" y="347382"/>
                  <a:pt x="182679" y="347001"/>
                </a:cubicBezTo>
                <a:cubicBezTo>
                  <a:pt x="182755" y="346620"/>
                  <a:pt x="182945" y="346277"/>
                  <a:pt x="183250" y="345972"/>
                </a:cubicBezTo>
                <a:cubicBezTo>
                  <a:pt x="183860" y="345972"/>
                  <a:pt x="184241" y="346048"/>
                  <a:pt x="184393" y="346201"/>
                </a:cubicBezTo>
                <a:cubicBezTo>
                  <a:pt x="184241" y="346505"/>
                  <a:pt x="184165" y="346734"/>
                  <a:pt x="184165" y="346886"/>
                </a:cubicBezTo>
                <a:cubicBezTo>
                  <a:pt x="184165" y="347039"/>
                  <a:pt x="184012" y="347267"/>
                  <a:pt x="183707" y="347572"/>
                </a:cubicBezTo>
                <a:cubicBezTo>
                  <a:pt x="184622" y="347420"/>
                  <a:pt x="185460" y="347305"/>
                  <a:pt x="186222" y="347229"/>
                </a:cubicBezTo>
                <a:cubicBezTo>
                  <a:pt x="186984" y="347153"/>
                  <a:pt x="187746" y="347039"/>
                  <a:pt x="188508" y="346886"/>
                </a:cubicBezTo>
                <a:cubicBezTo>
                  <a:pt x="188660" y="346582"/>
                  <a:pt x="188737" y="346277"/>
                  <a:pt x="188737" y="345972"/>
                </a:cubicBezTo>
                <a:cubicBezTo>
                  <a:pt x="188279" y="345972"/>
                  <a:pt x="187860" y="346010"/>
                  <a:pt x="187479" y="346086"/>
                </a:cubicBezTo>
                <a:cubicBezTo>
                  <a:pt x="187098" y="346162"/>
                  <a:pt x="186755" y="346201"/>
                  <a:pt x="186451" y="346201"/>
                </a:cubicBezTo>
                <a:cubicBezTo>
                  <a:pt x="186146" y="346048"/>
                  <a:pt x="185765" y="345896"/>
                  <a:pt x="185308" y="345743"/>
                </a:cubicBezTo>
                <a:cubicBezTo>
                  <a:pt x="184850" y="345591"/>
                  <a:pt x="184469" y="345439"/>
                  <a:pt x="184165" y="345286"/>
                </a:cubicBezTo>
                <a:close/>
                <a:moveTo>
                  <a:pt x="94934" y="345286"/>
                </a:moveTo>
                <a:cubicBezTo>
                  <a:pt x="94630" y="345439"/>
                  <a:pt x="94401" y="345515"/>
                  <a:pt x="94249" y="345515"/>
                </a:cubicBezTo>
                <a:lnTo>
                  <a:pt x="94020" y="345515"/>
                </a:lnTo>
                <a:cubicBezTo>
                  <a:pt x="93563" y="345972"/>
                  <a:pt x="93639" y="346201"/>
                  <a:pt x="94249" y="346201"/>
                </a:cubicBezTo>
                <a:lnTo>
                  <a:pt x="94477" y="345972"/>
                </a:lnTo>
                <a:cubicBezTo>
                  <a:pt x="94477" y="345820"/>
                  <a:pt x="94630" y="345591"/>
                  <a:pt x="94934" y="345286"/>
                </a:cubicBezTo>
                <a:close/>
                <a:moveTo>
                  <a:pt x="1065532" y="345172"/>
                </a:moveTo>
                <a:cubicBezTo>
                  <a:pt x="1065608" y="344943"/>
                  <a:pt x="1065265" y="344981"/>
                  <a:pt x="1064503" y="345286"/>
                </a:cubicBezTo>
                <a:cubicBezTo>
                  <a:pt x="1064503" y="345591"/>
                  <a:pt x="1064655" y="345896"/>
                  <a:pt x="1064960" y="346201"/>
                </a:cubicBezTo>
                <a:cubicBezTo>
                  <a:pt x="1065113" y="346201"/>
                  <a:pt x="1065227" y="346162"/>
                  <a:pt x="1065303" y="346086"/>
                </a:cubicBezTo>
                <a:cubicBezTo>
                  <a:pt x="1065379" y="346010"/>
                  <a:pt x="1065494" y="345972"/>
                  <a:pt x="1065646" y="345972"/>
                </a:cubicBezTo>
                <a:cubicBezTo>
                  <a:pt x="1065494" y="345667"/>
                  <a:pt x="1065456" y="345400"/>
                  <a:pt x="1065532" y="345172"/>
                </a:cubicBezTo>
                <a:close/>
                <a:moveTo>
                  <a:pt x="1509511" y="345058"/>
                </a:moveTo>
                <a:cubicBezTo>
                  <a:pt x="1509511" y="345058"/>
                  <a:pt x="1509206" y="345210"/>
                  <a:pt x="1508597" y="345515"/>
                </a:cubicBezTo>
                <a:lnTo>
                  <a:pt x="1508825" y="345743"/>
                </a:lnTo>
                <a:cubicBezTo>
                  <a:pt x="1508825" y="345743"/>
                  <a:pt x="1509130" y="345591"/>
                  <a:pt x="1509740" y="345286"/>
                </a:cubicBezTo>
                <a:close/>
                <a:moveTo>
                  <a:pt x="718936" y="345058"/>
                </a:moveTo>
                <a:cubicBezTo>
                  <a:pt x="718936" y="345058"/>
                  <a:pt x="718631" y="345210"/>
                  <a:pt x="718022" y="345515"/>
                </a:cubicBezTo>
                <a:lnTo>
                  <a:pt x="718250" y="345743"/>
                </a:lnTo>
                <a:cubicBezTo>
                  <a:pt x="718250" y="345743"/>
                  <a:pt x="718555" y="345591"/>
                  <a:pt x="719165" y="345286"/>
                </a:cubicBezTo>
                <a:close/>
                <a:moveTo>
                  <a:pt x="195137" y="345058"/>
                </a:moveTo>
                <a:lnTo>
                  <a:pt x="194909" y="345286"/>
                </a:lnTo>
                <a:cubicBezTo>
                  <a:pt x="195214" y="345591"/>
                  <a:pt x="195518" y="345820"/>
                  <a:pt x="195823" y="345972"/>
                </a:cubicBezTo>
                <a:cubicBezTo>
                  <a:pt x="195823" y="345667"/>
                  <a:pt x="195976" y="345439"/>
                  <a:pt x="196280" y="345286"/>
                </a:cubicBezTo>
                <a:cubicBezTo>
                  <a:pt x="195976" y="345286"/>
                  <a:pt x="195785" y="345248"/>
                  <a:pt x="195709" y="345172"/>
                </a:cubicBezTo>
                <a:cubicBezTo>
                  <a:pt x="195633" y="345096"/>
                  <a:pt x="195442" y="345058"/>
                  <a:pt x="195137" y="345058"/>
                </a:cubicBezTo>
                <a:close/>
                <a:moveTo>
                  <a:pt x="1452399" y="344943"/>
                </a:moveTo>
                <a:cubicBezTo>
                  <a:pt x="1452018" y="344715"/>
                  <a:pt x="1451447" y="344753"/>
                  <a:pt x="1450685" y="345058"/>
                </a:cubicBezTo>
                <a:lnTo>
                  <a:pt x="1450685" y="347801"/>
                </a:lnTo>
                <a:lnTo>
                  <a:pt x="1451142" y="347801"/>
                </a:lnTo>
                <a:cubicBezTo>
                  <a:pt x="1451142" y="347648"/>
                  <a:pt x="1451218" y="347496"/>
                  <a:pt x="1451370" y="347344"/>
                </a:cubicBezTo>
                <a:cubicBezTo>
                  <a:pt x="1451523" y="347191"/>
                  <a:pt x="1451599" y="347039"/>
                  <a:pt x="1451599" y="346886"/>
                </a:cubicBezTo>
                <a:cubicBezTo>
                  <a:pt x="1452056" y="346582"/>
                  <a:pt x="1452437" y="346429"/>
                  <a:pt x="1452742" y="346429"/>
                </a:cubicBezTo>
                <a:cubicBezTo>
                  <a:pt x="1453047" y="346429"/>
                  <a:pt x="1453352" y="346353"/>
                  <a:pt x="1453656" y="346201"/>
                </a:cubicBezTo>
                <a:cubicBezTo>
                  <a:pt x="1453199" y="345591"/>
                  <a:pt x="1452780" y="345172"/>
                  <a:pt x="1452399" y="344943"/>
                </a:cubicBezTo>
                <a:close/>
                <a:moveTo>
                  <a:pt x="1887387" y="344829"/>
                </a:moveTo>
                <a:lnTo>
                  <a:pt x="1887158" y="345058"/>
                </a:lnTo>
                <a:lnTo>
                  <a:pt x="1887387" y="345286"/>
                </a:lnTo>
                <a:cubicBezTo>
                  <a:pt x="1887387" y="345134"/>
                  <a:pt x="1887463" y="345058"/>
                  <a:pt x="1887615" y="345058"/>
                </a:cubicBezTo>
                <a:cubicBezTo>
                  <a:pt x="1887463" y="344905"/>
                  <a:pt x="1887387" y="344829"/>
                  <a:pt x="1887387" y="344829"/>
                </a:cubicBezTo>
                <a:close/>
                <a:moveTo>
                  <a:pt x="1719899" y="344829"/>
                </a:moveTo>
                <a:cubicBezTo>
                  <a:pt x="1719747" y="344981"/>
                  <a:pt x="1719671" y="345096"/>
                  <a:pt x="1719671" y="345172"/>
                </a:cubicBezTo>
                <a:cubicBezTo>
                  <a:pt x="1719671" y="345248"/>
                  <a:pt x="1719518" y="345362"/>
                  <a:pt x="1719214" y="345515"/>
                </a:cubicBezTo>
                <a:cubicBezTo>
                  <a:pt x="1719518" y="345515"/>
                  <a:pt x="1719709" y="345553"/>
                  <a:pt x="1719785" y="345629"/>
                </a:cubicBezTo>
                <a:cubicBezTo>
                  <a:pt x="1719861" y="345705"/>
                  <a:pt x="1720052" y="345743"/>
                  <a:pt x="1720356" y="345743"/>
                </a:cubicBezTo>
                <a:cubicBezTo>
                  <a:pt x="1720356" y="345591"/>
                  <a:pt x="1720433" y="345515"/>
                  <a:pt x="1720585" y="345515"/>
                </a:cubicBezTo>
                <a:close/>
                <a:moveTo>
                  <a:pt x="1653758" y="344829"/>
                </a:moveTo>
                <a:cubicBezTo>
                  <a:pt x="1653758" y="344981"/>
                  <a:pt x="1653681" y="345058"/>
                  <a:pt x="1653529" y="345058"/>
                </a:cubicBezTo>
                <a:cubicBezTo>
                  <a:pt x="1653834" y="345362"/>
                  <a:pt x="1654063" y="345515"/>
                  <a:pt x="1654215" y="345515"/>
                </a:cubicBezTo>
                <a:lnTo>
                  <a:pt x="1654672" y="345286"/>
                </a:lnTo>
                <a:cubicBezTo>
                  <a:pt x="1654520" y="345134"/>
                  <a:pt x="1654367" y="345058"/>
                  <a:pt x="1654215" y="345058"/>
                </a:cubicBezTo>
                <a:cubicBezTo>
                  <a:pt x="1654063" y="345058"/>
                  <a:pt x="1653910" y="344981"/>
                  <a:pt x="1653758" y="344829"/>
                </a:cubicBezTo>
                <a:close/>
                <a:moveTo>
                  <a:pt x="1606438" y="344829"/>
                </a:moveTo>
                <a:cubicBezTo>
                  <a:pt x="1606133" y="344981"/>
                  <a:pt x="1605980" y="345058"/>
                  <a:pt x="1605980" y="345058"/>
                </a:cubicBezTo>
                <a:lnTo>
                  <a:pt x="1605980" y="345286"/>
                </a:lnTo>
                <a:lnTo>
                  <a:pt x="1606438" y="345058"/>
                </a:lnTo>
                <a:close/>
                <a:moveTo>
                  <a:pt x="1563461" y="344829"/>
                </a:moveTo>
                <a:cubicBezTo>
                  <a:pt x="1563308" y="344829"/>
                  <a:pt x="1563194" y="344867"/>
                  <a:pt x="1563118" y="344943"/>
                </a:cubicBezTo>
                <a:cubicBezTo>
                  <a:pt x="1563042" y="345019"/>
                  <a:pt x="1562927" y="345058"/>
                  <a:pt x="1562775" y="345058"/>
                </a:cubicBezTo>
                <a:lnTo>
                  <a:pt x="1563003" y="345286"/>
                </a:lnTo>
                <a:cubicBezTo>
                  <a:pt x="1563156" y="345286"/>
                  <a:pt x="1563232" y="345248"/>
                  <a:pt x="1563232" y="345172"/>
                </a:cubicBezTo>
                <a:cubicBezTo>
                  <a:pt x="1563232" y="345096"/>
                  <a:pt x="1563308" y="345058"/>
                  <a:pt x="1563461" y="345058"/>
                </a:cubicBezTo>
                <a:close/>
                <a:moveTo>
                  <a:pt x="1546773" y="344829"/>
                </a:moveTo>
                <a:cubicBezTo>
                  <a:pt x="1546773" y="345134"/>
                  <a:pt x="1546621" y="345286"/>
                  <a:pt x="1546316" y="345286"/>
                </a:cubicBezTo>
                <a:cubicBezTo>
                  <a:pt x="1546316" y="345439"/>
                  <a:pt x="1546392" y="345591"/>
                  <a:pt x="1546544" y="345743"/>
                </a:cubicBezTo>
                <a:cubicBezTo>
                  <a:pt x="1546544" y="345439"/>
                  <a:pt x="1546773" y="345286"/>
                  <a:pt x="1547230" y="345286"/>
                </a:cubicBezTo>
                <a:close/>
                <a:moveTo>
                  <a:pt x="1505396" y="344829"/>
                </a:moveTo>
                <a:lnTo>
                  <a:pt x="1504482" y="345743"/>
                </a:lnTo>
                <a:lnTo>
                  <a:pt x="1505822" y="346317"/>
                </a:lnTo>
                <a:close/>
                <a:moveTo>
                  <a:pt x="1325412" y="344829"/>
                </a:moveTo>
                <a:lnTo>
                  <a:pt x="1325183" y="345058"/>
                </a:lnTo>
                <a:lnTo>
                  <a:pt x="1325412" y="345286"/>
                </a:lnTo>
                <a:cubicBezTo>
                  <a:pt x="1325412" y="345134"/>
                  <a:pt x="1325488" y="345058"/>
                  <a:pt x="1325640" y="345058"/>
                </a:cubicBezTo>
                <a:cubicBezTo>
                  <a:pt x="1325488" y="344905"/>
                  <a:pt x="1325412" y="344829"/>
                  <a:pt x="1325412" y="344829"/>
                </a:cubicBezTo>
                <a:close/>
                <a:moveTo>
                  <a:pt x="1067932" y="344829"/>
                </a:moveTo>
                <a:cubicBezTo>
                  <a:pt x="1067780" y="344981"/>
                  <a:pt x="1067627" y="345058"/>
                  <a:pt x="1067475" y="345058"/>
                </a:cubicBezTo>
                <a:cubicBezTo>
                  <a:pt x="1067627" y="345362"/>
                  <a:pt x="1067703" y="345515"/>
                  <a:pt x="1067703" y="345515"/>
                </a:cubicBezTo>
                <a:cubicBezTo>
                  <a:pt x="1067856" y="345515"/>
                  <a:pt x="1067970" y="345477"/>
                  <a:pt x="1068046" y="345400"/>
                </a:cubicBezTo>
                <a:cubicBezTo>
                  <a:pt x="1068123" y="345324"/>
                  <a:pt x="1068237" y="345286"/>
                  <a:pt x="1068389" y="345286"/>
                </a:cubicBezTo>
                <a:cubicBezTo>
                  <a:pt x="1068084" y="344981"/>
                  <a:pt x="1067932" y="344829"/>
                  <a:pt x="1067932" y="344829"/>
                </a:cubicBezTo>
                <a:close/>
                <a:moveTo>
                  <a:pt x="999352" y="344829"/>
                </a:moveTo>
                <a:cubicBezTo>
                  <a:pt x="1000267" y="345286"/>
                  <a:pt x="1000952" y="345667"/>
                  <a:pt x="1001409" y="345972"/>
                </a:cubicBezTo>
                <a:lnTo>
                  <a:pt x="1001409" y="345743"/>
                </a:lnTo>
                <a:cubicBezTo>
                  <a:pt x="1002019" y="345439"/>
                  <a:pt x="1002552" y="345134"/>
                  <a:pt x="1003010" y="344829"/>
                </a:cubicBezTo>
                <a:close/>
                <a:moveTo>
                  <a:pt x="988379" y="344829"/>
                </a:moveTo>
                <a:lnTo>
                  <a:pt x="988608" y="345058"/>
                </a:lnTo>
                <a:lnTo>
                  <a:pt x="988608" y="344829"/>
                </a:lnTo>
                <a:close/>
                <a:moveTo>
                  <a:pt x="772886" y="344829"/>
                </a:moveTo>
                <a:cubicBezTo>
                  <a:pt x="772733" y="344829"/>
                  <a:pt x="772619" y="344867"/>
                  <a:pt x="772543" y="344943"/>
                </a:cubicBezTo>
                <a:cubicBezTo>
                  <a:pt x="772467" y="345019"/>
                  <a:pt x="772352" y="345058"/>
                  <a:pt x="772200" y="345058"/>
                </a:cubicBezTo>
                <a:lnTo>
                  <a:pt x="772428" y="345286"/>
                </a:lnTo>
                <a:cubicBezTo>
                  <a:pt x="772581" y="345286"/>
                  <a:pt x="772657" y="345248"/>
                  <a:pt x="772657" y="345172"/>
                </a:cubicBezTo>
                <a:cubicBezTo>
                  <a:pt x="772657" y="345096"/>
                  <a:pt x="772733" y="345058"/>
                  <a:pt x="772886" y="345058"/>
                </a:cubicBezTo>
                <a:close/>
                <a:moveTo>
                  <a:pt x="756198" y="344829"/>
                </a:moveTo>
                <a:cubicBezTo>
                  <a:pt x="756198" y="345134"/>
                  <a:pt x="756045" y="345286"/>
                  <a:pt x="755741" y="345286"/>
                </a:cubicBezTo>
                <a:cubicBezTo>
                  <a:pt x="755741" y="345439"/>
                  <a:pt x="755817" y="345591"/>
                  <a:pt x="755969" y="345743"/>
                </a:cubicBezTo>
                <a:cubicBezTo>
                  <a:pt x="755969" y="345439"/>
                  <a:pt x="756198" y="345286"/>
                  <a:pt x="756655" y="345286"/>
                </a:cubicBezTo>
                <a:close/>
                <a:moveTo>
                  <a:pt x="714821" y="344829"/>
                </a:moveTo>
                <a:lnTo>
                  <a:pt x="713907" y="345743"/>
                </a:lnTo>
                <a:lnTo>
                  <a:pt x="715247" y="346317"/>
                </a:lnTo>
                <a:close/>
                <a:moveTo>
                  <a:pt x="586424" y="344829"/>
                </a:moveTo>
                <a:cubicBezTo>
                  <a:pt x="586272" y="344981"/>
                  <a:pt x="586196" y="345096"/>
                  <a:pt x="586196" y="345172"/>
                </a:cubicBezTo>
                <a:cubicBezTo>
                  <a:pt x="586196" y="345248"/>
                  <a:pt x="586043" y="345362"/>
                  <a:pt x="585739" y="345515"/>
                </a:cubicBezTo>
                <a:cubicBezTo>
                  <a:pt x="586043" y="345515"/>
                  <a:pt x="586234" y="345553"/>
                  <a:pt x="586310" y="345629"/>
                </a:cubicBezTo>
                <a:cubicBezTo>
                  <a:pt x="586386" y="345705"/>
                  <a:pt x="586577" y="345743"/>
                  <a:pt x="586882" y="345743"/>
                </a:cubicBezTo>
                <a:cubicBezTo>
                  <a:pt x="586882" y="345591"/>
                  <a:pt x="586958" y="345515"/>
                  <a:pt x="587110" y="345515"/>
                </a:cubicBezTo>
                <a:close/>
                <a:moveTo>
                  <a:pt x="391962" y="344829"/>
                </a:moveTo>
                <a:lnTo>
                  <a:pt x="391733" y="345058"/>
                </a:lnTo>
                <a:lnTo>
                  <a:pt x="391962" y="345286"/>
                </a:lnTo>
                <a:cubicBezTo>
                  <a:pt x="391962" y="345134"/>
                  <a:pt x="392038" y="345058"/>
                  <a:pt x="392191" y="345058"/>
                </a:cubicBezTo>
                <a:cubicBezTo>
                  <a:pt x="392038" y="344905"/>
                  <a:pt x="391962" y="344829"/>
                  <a:pt x="391962" y="344829"/>
                </a:cubicBezTo>
                <a:close/>
                <a:moveTo>
                  <a:pt x="286882" y="344829"/>
                </a:moveTo>
                <a:cubicBezTo>
                  <a:pt x="286577" y="344981"/>
                  <a:pt x="286425" y="345058"/>
                  <a:pt x="286425" y="345058"/>
                </a:cubicBezTo>
                <a:lnTo>
                  <a:pt x="286425" y="345743"/>
                </a:lnTo>
                <a:cubicBezTo>
                  <a:pt x="286577" y="345591"/>
                  <a:pt x="286806" y="345439"/>
                  <a:pt x="287111" y="345286"/>
                </a:cubicBezTo>
                <a:cubicBezTo>
                  <a:pt x="286958" y="345286"/>
                  <a:pt x="286882" y="345210"/>
                  <a:pt x="286882" y="345058"/>
                </a:cubicBezTo>
                <a:close/>
                <a:moveTo>
                  <a:pt x="284139" y="344829"/>
                </a:moveTo>
                <a:cubicBezTo>
                  <a:pt x="283986" y="344981"/>
                  <a:pt x="283910" y="345058"/>
                  <a:pt x="283910" y="345058"/>
                </a:cubicBezTo>
                <a:cubicBezTo>
                  <a:pt x="283910" y="345515"/>
                  <a:pt x="283986" y="345896"/>
                  <a:pt x="284139" y="346201"/>
                </a:cubicBezTo>
                <a:cubicBezTo>
                  <a:pt x="284444" y="345896"/>
                  <a:pt x="284596" y="345743"/>
                  <a:pt x="284596" y="345743"/>
                </a:cubicBezTo>
                <a:cubicBezTo>
                  <a:pt x="284596" y="345743"/>
                  <a:pt x="284444" y="345439"/>
                  <a:pt x="284139" y="344829"/>
                </a:cubicBezTo>
                <a:close/>
                <a:moveTo>
                  <a:pt x="255792" y="344829"/>
                </a:moveTo>
                <a:cubicBezTo>
                  <a:pt x="255488" y="344829"/>
                  <a:pt x="255259" y="344867"/>
                  <a:pt x="255107" y="344943"/>
                </a:cubicBezTo>
                <a:cubicBezTo>
                  <a:pt x="254954" y="345019"/>
                  <a:pt x="254726" y="345058"/>
                  <a:pt x="254421" y="345058"/>
                </a:cubicBezTo>
                <a:cubicBezTo>
                  <a:pt x="254421" y="345210"/>
                  <a:pt x="254345" y="345362"/>
                  <a:pt x="254192" y="345515"/>
                </a:cubicBezTo>
                <a:cubicBezTo>
                  <a:pt x="254954" y="345515"/>
                  <a:pt x="255564" y="345439"/>
                  <a:pt x="256021" y="345286"/>
                </a:cubicBezTo>
                <a:cubicBezTo>
                  <a:pt x="255869" y="345134"/>
                  <a:pt x="255792" y="344981"/>
                  <a:pt x="255792" y="344829"/>
                </a:cubicBezTo>
                <a:close/>
                <a:moveTo>
                  <a:pt x="82133" y="344829"/>
                </a:moveTo>
                <a:cubicBezTo>
                  <a:pt x="82133" y="344981"/>
                  <a:pt x="82056" y="345058"/>
                  <a:pt x="81904" y="345058"/>
                </a:cubicBezTo>
                <a:cubicBezTo>
                  <a:pt x="82209" y="345362"/>
                  <a:pt x="82437" y="345515"/>
                  <a:pt x="82590" y="345515"/>
                </a:cubicBezTo>
                <a:lnTo>
                  <a:pt x="83047" y="345286"/>
                </a:lnTo>
                <a:cubicBezTo>
                  <a:pt x="82895" y="345134"/>
                  <a:pt x="82742" y="345058"/>
                  <a:pt x="82590" y="345058"/>
                </a:cubicBezTo>
                <a:cubicBezTo>
                  <a:pt x="82437" y="345058"/>
                  <a:pt x="82285" y="344981"/>
                  <a:pt x="82133" y="344829"/>
                </a:cubicBezTo>
                <a:close/>
                <a:moveTo>
                  <a:pt x="34812" y="344829"/>
                </a:moveTo>
                <a:cubicBezTo>
                  <a:pt x="34508" y="344981"/>
                  <a:pt x="34355" y="345058"/>
                  <a:pt x="34355" y="345058"/>
                </a:cubicBezTo>
                <a:lnTo>
                  <a:pt x="34355" y="345286"/>
                </a:lnTo>
                <a:lnTo>
                  <a:pt x="34812" y="345058"/>
                </a:lnTo>
                <a:close/>
                <a:moveTo>
                  <a:pt x="1787565" y="344600"/>
                </a:moveTo>
                <a:lnTo>
                  <a:pt x="1787565" y="345058"/>
                </a:lnTo>
                <a:lnTo>
                  <a:pt x="1787794" y="345058"/>
                </a:lnTo>
                <a:lnTo>
                  <a:pt x="1787794" y="344600"/>
                </a:lnTo>
                <a:close/>
                <a:moveTo>
                  <a:pt x="1611924" y="344600"/>
                </a:moveTo>
                <a:cubicBezTo>
                  <a:pt x="1611619" y="344905"/>
                  <a:pt x="1611467" y="345134"/>
                  <a:pt x="1611467" y="345286"/>
                </a:cubicBezTo>
                <a:cubicBezTo>
                  <a:pt x="1611467" y="345286"/>
                  <a:pt x="1611619" y="345439"/>
                  <a:pt x="1611924" y="345743"/>
                </a:cubicBezTo>
                <a:cubicBezTo>
                  <a:pt x="1612076" y="345439"/>
                  <a:pt x="1612152" y="345134"/>
                  <a:pt x="1612152" y="344829"/>
                </a:cubicBezTo>
                <a:close/>
                <a:moveTo>
                  <a:pt x="1519798" y="344600"/>
                </a:moveTo>
                <a:cubicBezTo>
                  <a:pt x="1519798" y="344905"/>
                  <a:pt x="1519760" y="345210"/>
                  <a:pt x="1519684" y="345515"/>
                </a:cubicBezTo>
                <a:cubicBezTo>
                  <a:pt x="1519608" y="345820"/>
                  <a:pt x="1519646" y="346124"/>
                  <a:pt x="1519798" y="346429"/>
                </a:cubicBezTo>
                <a:cubicBezTo>
                  <a:pt x="1520865" y="345515"/>
                  <a:pt x="1520865" y="344905"/>
                  <a:pt x="1519798" y="344600"/>
                </a:cubicBezTo>
                <a:close/>
                <a:moveTo>
                  <a:pt x="1061988" y="344600"/>
                </a:moveTo>
                <a:cubicBezTo>
                  <a:pt x="1061684" y="344600"/>
                  <a:pt x="1061455" y="344638"/>
                  <a:pt x="1061303" y="344715"/>
                </a:cubicBezTo>
                <a:cubicBezTo>
                  <a:pt x="1061150" y="344791"/>
                  <a:pt x="1060922" y="344829"/>
                  <a:pt x="1060617" y="344829"/>
                </a:cubicBezTo>
                <a:lnTo>
                  <a:pt x="1060617" y="345286"/>
                </a:lnTo>
                <a:cubicBezTo>
                  <a:pt x="1061226" y="345286"/>
                  <a:pt x="1061684" y="345210"/>
                  <a:pt x="1061988" y="345058"/>
                </a:cubicBezTo>
                <a:close/>
                <a:moveTo>
                  <a:pt x="729223" y="344600"/>
                </a:moveTo>
                <a:cubicBezTo>
                  <a:pt x="729223" y="344905"/>
                  <a:pt x="729185" y="345210"/>
                  <a:pt x="729109" y="345515"/>
                </a:cubicBezTo>
                <a:cubicBezTo>
                  <a:pt x="729033" y="345820"/>
                  <a:pt x="729071" y="346124"/>
                  <a:pt x="729223" y="346429"/>
                </a:cubicBezTo>
                <a:cubicBezTo>
                  <a:pt x="730290" y="345515"/>
                  <a:pt x="730290" y="344905"/>
                  <a:pt x="729223" y="344600"/>
                </a:cubicBezTo>
                <a:close/>
                <a:moveTo>
                  <a:pt x="654090" y="344600"/>
                </a:moveTo>
                <a:lnTo>
                  <a:pt x="654090" y="345058"/>
                </a:lnTo>
                <a:lnTo>
                  <a:pt x="654318" y="345058"/>
                </a:lnTo>
                <a:lnTo>
                  <a:pt x="654318" y="344600"/>
                </a:lnTo>
                <a:close/>
                <a:moveTo>
                  <a:pt x="40299" y="344600"/>
                </a:moveTo>
                <a:cubicBezTo>
                  <a:pt x="39994" y="344905"/>
                  <a:pt x="39842" y="345134"/>
                  <a:pt x="39842" y="345286"/>
                </a:cubicBezTo>
                <a:cubicBezTo>
                  <a:pt x="39842" y="345286"/>
                  <a:pt x="39994" y="345439"/>
                  <a:pt x="40299" y="345743"/>
                </a:cubicBezTo>
                <a:cubicBezTo>
                  <a:pt x="40451" y="345439"/>
                  <a:pt x="40528" y="345134"/>
                  <a:pt x="40528" y="344829"/>
                </a:cubicBezTo>
                <a:close/>
                <a:moveTo>
                  <a:pt x="1908418" y="344372"/>
                </a:moveTo>
                <a:cubicBezTo>
                  <a:pt x="1908266" y="344524"/>
                  <a:pt x="1908190" y="344677"/>
                  <a:pt x="1908190" y="344829"/>
                </a:cubicBezTo>
                <a:cubicBezTo>
                  <a:pt x="1908190" y="344829"/>
                  <a:pt x="1908494" y="344981"/>
                  <a:pt x="1909104" y="345286"/>
                </a:cubicBezTo>
                <a:cubicBezTo>
                  <a:pt x="1909104" y="345134"/>
                  <a:pt x="1909142" y="345019"/>
                  <a:pt x="1909218" y="344943"/>
                </a:cubicBezTo>
                <a:cubicBezTo>
                  <a:pt x="1909294" y="344867"/>
                  <a:pt x="1909332" y="344753"/>
                  <a:pt x="1909332" y="344600"/>
                </a:cubicBezTo>
                <a:cubicBezTo>
                  <a:pt x="1909180" y="344600"/>
                  <a:pt x="1909028" y="344562"/>
                  <a:pt x="1908875" y="344486"/>
                </a:cubicBezTo>
                <a:cubicBezTo>
                  <a:pt x="1908723" y="344410"/>
                  <a:pt x="1908571" y="344372"/>
                  <a:pt x="1908418" y="344372"/>
                </a:cubicBezTo>
                <a:close/>
                <a:moveTo>
                  <a:pt x="1346443" y="344372"/>
                </a:moveTo>
                <a:cubicBezTo>
                  <a:pt x="1346291" y="344524"/>
                  <a:pt x="1346215" y="344677"/>
                  <a:pt x="1346215" y="344829"/>
                </a:cubicBezTo>
                <a:cubicBezTo>
                  <a:pt x="1346215" y="344829"/>
                  <a:pt x="1346519" y="344981"/>
                  <a:pt x="1347129" y="345286"/>
                </a:cubicBezTo>
                <a:cubicBezTo>
                  <a:pt x="1347129" y="345134"/>
                  <a:pt x="1347167" y="345019"/>
                  <a:pt x="1347243" y="344943"/>
                </a:cubicBezTo>
                <a:cubicBezTo>
                  <a:pt x="1347319" y="344867"/>
                  <a:pt x="1347357" y="344753"/>
                  <a:pt x="1347357" y="344600"/>
                </a:cubicBezTo>
                <a:cubicBezTo>
                  <a:pt x="1347205" y="344600"/>
                  <a:pt x="1347053" y="344562"/>
                  <a:pt x="1346900" y="344486"/>
                </a:cubicBezTo>
                <a:cubicBezTo>
                  <a:pt x="1346748" y="344410"/>
                  <a:pt x="1346596" y="344372"/>
                  <a:pt x="1346443" y="344372"/>
                </a:cubicBezTo>
                <a:close/>
                <a:moveTo>
                  <a:pt x="996838" y="344372"/>
                </a:moveTo>
                <a:lnTo>
                  <a:pt x="996838" y="344600"/>
                </a:lnTo>
                <a:lnTo>
                  <a:pt x="997295" y="344600"/>
                </a:lnTo>
                <a:lnTo>
                  <a:pt x="997295" y="344372"/>
                </a:lnTo>
                <a:close/>
                <a:moveTo>
                  <a:pt x="412993" y="344372"/>
                </a:moveTo>
                <a:cubicBezTo>
                  <a:pt x="412841" y="344524"/>
                  <a:pt x="412764" y="344677"/>
                  <a:pt x="412764" y="344829"/>
                </a:cubicBezTo>
                <a:cubicBezTo>
                  <a:pt x="412764" y="344829"/>
                  <a:pt x="413069" y="344981"/>
                  <a:pt x="413679" y="345286"/>
                </a:cubicBezTo>
                <a:cubicBezTo>
                  <a:pt x="413679" y="345134"/>
                  <a:pt x="413717" y="345019"/>
                  <a:pt x="413793" y="344943"/>
                </a:cubicBezTo>
                <a:cubicBezTo>
                  <a:pt x="413869" y="344867"/>
                  <a:pt x="413908" y="344753"/>
                  <a:pt x="413908" y="344600"/>
                </a:cubicBezTo>
                <a:cubicBezTo>
                  <a:pt x="413755" y="344600"/>
                  <a:pt x="413603" y="344562"/>
                  <a:pt x="413450" y="344486"/>
                </a:cubicBezTo>
                <a:cubicBezTo>
                  <a:pt x="413298" y="344410"/>
                  <a:pt x="413145" y="344372"/>
                  <a:pt x="412993" y="344372"/>
                </a:cubicBezTo>
                <a:close/>
                <a:moveTo>
                  <a:pt x="259679" y="344372"/>
                </a:moveTo>
                <a:cubicBezTo>
                  <a:pt x="259374" y="344372"/>
                  <a:pt x="259221" y="344410"/>
                  <a:pt x="259221" y="344486"/>
                </a:cubicBezTo>
                <a:cubicBezTo>
                  <a:pt x="259221" y="344562"/>
                  <a:pt x="259145" y="344600"/>
                  <a:pt x="258993" y="344600"/>
                </a:cubicBezTo>
                <a:cubicBezTo>
                  <a:pt x="259145" y="344753"/>
                  <a:pt x="259298" y="344867"/>
                  <a:pt x="259450" y="344943"/>
                </a:cubicBezTo>
                <a:cubicBezTo>
                  <a:pt x="259603" y="345019"/>
                  <a:pt x="259755" y="345134"/>
                  <a:pt x="259907" y="345286"/>
                </a:cubicBezTo>
                <a:cubicBezTo>
                  <a:pt x="259907" y="345286"/>
                  <a:pt x="260060" y="345134"/>
                  <a:pt x="260364" y="344829"/>
                </a:cubicBezTo>
                <a:cubicBezTo>
                  <a:pt x="260060" y="344524"/>
                  <a:pt x="259831" y="344372"/>
                  <a:pt x="259679" y="344372"/>
                </a:cubicBezTo>
                <a:close/>
                <a:moveTo>
                  <a:pt x="199024" y="344372"/>
                </a:moveTo>
                <a:cubicBezTo>
                  <a:pt x="198566" y="344829"/>
                  <a:pt x="198185" y="345172"/>
                  <a:pt x="197881" y="345400"/>
                </a:cubicBezTo>
                <a:cubicBezTo>
                  <a:pt x="197576" y="345629"/>
                  <a:pt x="197271" y="345896"/>
                  <a:pt x="196966" y="346201"/>
                </a:cubicBezTo>
                <a:cubicBezTo>
                  <a:pt x="197118" y="346505"/>
                  <a:pt x="197500" y="346963"/>
                  <a:pt x="198109" y="347572"/>
                </a:cubicBezTo>
                <a:cubicBezTo>
                  <a:pt x="198414" y="346963"/>
                  <a:pt x="198604" y="346467"/>
                  <a:pt x="198681" y="346086"/>
                </a:cubicBezTo>
                <a:cubicBezTo>
                  <a:pt x="198757" y="345705"/>
                  <a:pt x="198871" y="345134"/>
                  <a:pt x="199024" y="344372"/>
                </a:cubicBezTo>
                <a:close/>
                <a:moveTo>
                  <a:pt x="190337" y="344372"/>
                </a:moveTo>
                <a:lnTo>
                  <a:pt x="190337" y="344600"/>
                </a:lnTo>
                <a:lnTo>
                  <a:pt x="190565" y="344600"/>
                </a:lnTo>
                <a:close/>
                <a:moveTo>
                  <a:pt x="134101" y="344372"/>
                </a:moveTo>
                <a:cubicBezTo>
                  <a:pt x="133339" y="344524"/>
                  <a:pt x="132806" y="345210"/>
                  <a:pt x="132501" y="346429"/>
                </a:cubicBezTo>
                <a:lnTo>
                  <a:pt x="134392" y="346429"/>
                </a:lnTo>
                <a:lnTo>
                  <a:pt x="134673" y="345400"/>
                </a:lnTo>
                <a:cubicBezTo>
                  <a:pt x="134749" y="345019"/>
                  <a:pt x="134558" y="344677"/>
                  <a:pt x="134101" y="344372"/>
                </a:cubicBezTo>
                <a:close/>
                <a:moveTo>
                  <a:pt x="993066" y="344143"/>
                </a:moveTo>
                <a:cubicBezTo>
                  <a:pt x="992532" y="343838"/>
                  <a:pt x="991884" y="344296"/>
                  <a:pt x="991123" y="345515"/>
                </a:cubicBezTo>
                <a:cubicBezTo>
                  <a:pt x="991884" y="345210"/>
                  <a:pt x="992532" y="345019"/>
                  <a:pt x="993066" y="344943"/>
                </a:cubicBezTo>
                <a:cubicBezTo>
                  <a:pt x="993599" y="344867"/>
                  <a:pt x="994170" y="344677"/>
                  <a:pt x="994780" y="344372"/>
                </a:cubicBezTo>
                <a:cubicBezTo>
                  <a:pt x="994170" y="344524"/>
                  <a:pt x="993599" y="344448"/>
                  <a:pt x="993066" y="344143"/>
                </a:cubicBezTo>
                <a:close/>
                <a:moveTo>
                  <a:pt x="1958482" y="343915"/>
                </a:moveTo>
                <a:cubicBezTo>
                  <a:pt x="1958482" y="344219"/>
                  <a:pt x="1958786" y="344524"/>
                  <a:pt x="1959396" y="344829"/>
                </a:cubicBezTo>
                <a:lnTo>
                  <a:pt x="1958253" y="344829"/>
                </a:lnTo>
                <a:cubicBezTo>
                  <a:pt x="1958253" y="344524"/>
                  <a:pt x="1958329" y="344219"/>
                  <a:pt x="1958482" y="343915"/>
                </a:cubicBezTo>
                <a:close/>
                <a:moveTo>
                  <a:pt x="1396506" y="343915"/>
                </a:moveTo>
                <a:cubicBezTo>
                  <a:pt x="1396506" y="344219"/>
                  <a:pt x="1396811" y="344524"/>
                  <a:pt x="1397421" y="344829"/>
                </a:cubicBezTo>
                <a:lnTo>
                  <a:pt x="1396278" y="344829"/>
                </a:lnTo>
                <a:cubicBezTo>
                  <a:pt x="1396278" y="344524"/>
                  <a:pt x="1396354" y="344219"/>
                  <a:pt x="1396506" y="343915"/>
                </a:cubicBezTo>
                <a:close/>
                <a:moveTo>
                  <a:pt x="1113423" y="343915"/>
                </a:moveTo>
                <a:cubicBezTo>
                  <a:pt x="1113271" y="343915"/>
                  <a:pt x="1113119" y="343991"/>
                  <a:pt x="1112966" y="344143"/>
                </a:cubicBezTo>
                <a:cubicBezTo>
                  <a:pt x="1112814" y="344296"/>
                  <a:pt x="1112661" y="344372"/>
                  <a:pt x="1112509" y="344372"/>
                </a:cubicBezTo>
                <a:cubicBezTo>
                  <a:pt x="1112661" y="344981"/>
                  <a:pt x="1112661" y="345591"/>
                  <a:pt x="1112509" y="346201"/>
                </a:cubicBezTo>
                <a:cubicBezTo>
                  <a:pt x="1112357" y="346810"/>
                  <a:pt x="1112585" y="347267"/>
                  <a:pt x="1113195" y="347572"/>
                </a:cubicBezTo>
                <a:cubicBezTo>
                  <a:pt x="1113500" y="347115"/>
                  <a:pt x="1113804" y="346658"/>
                  <a:pt x="1114109" y="346201"/>
                </a:cubicBezTo>
                <a:cubicBezTo>
                  <a:pt x="1114414" y="345743"/>
                  <a:pt x="1114719" y="345286"/>
                  <a:pt x="1115024" y="344829"/>
                </a:cubicBezTo>
                <a:cubicBezTo>
                  <a:pt x="1114109" y="344524"/>
                  <a:pt x="1113576" y="344219"/>
                  <a:pt x="1113423" y="343915"/>
                </a:cubicBezTo>
                <a:close/>
                <a:moveTo>
                  <a:pt x="1109080" y="343915"/>
                </a:moveTo>
                <a:cubicBezTo>
                  <a:pt x="1108775" y="344372"/>
                  <a:pt x="1108509" y="344715"/>
                  <a:pt x="1108280" y="344943"/>
                </a:cubicBezTo>
                <a:cubicBezTo>
                  <a:pt x="1108051" y="345172"/>
                  <a:pt x="1107785" y="345439"/>
                  <a:pt x="1107480" y="345743"/>
                </a:cubicBezTo>
                <a:cubicBezTo>
                  <a:pt x="1108242" y="345743"/>
                  <a:pt x="1108928" y="345820"/>
                  <a:pt x="1109537" y="345972"/>
                </a:cubicBezTo>
                <a:cubicBezTo>
                  <a:pt x="1109385" y="345515"/>
                  <a:pt x="1109271" y="345172"/>
                  <a:pt x="1109194" y="344943"/>
                </a:cubicBezTo>
                <a:cubicBezTo>
                  <a:pt x="1109118" y="344715"/>
                  <a:pt x="1109080" y="344372"/>
                  <a:pt x="1109080" y="343915"/>
                </a:cubicBezTo>
                <a:close/>
                <a:moveTo>
                  <a:pt x="463056" y="343915"/>
                </a:moveTo>
                <a:cubicBezTo>
                  <a:pt x="463056" y="344219"/>
                  <a:pt x="463361" y="344524"/>
                  <a:pt x="463971" y="344829"/>
                </a:cubicBezTo>
                <a:lnTo>
                  <a:pt x="462828" y="344829"/>
                </a:lnTo>
                <a:cubicBezTo>
                  <a:pt x="462828" y="344524"/>
                  <a:pt x="462904" y="344219"/>
                  <a:pt x="463056" y="343915"/>
                </a:cubicBezTo>
                <a:close/>
                <a:moveTo>
                  <a:pt x="293969" y="343915"/>
                </a:moveTo>
                <a:cubicBezTo>
                  <a:pt x="293207" y="344219"/>
                  <a:pt x="292635" y="344410"/>
                  <a:pt x="292254" y="344486"/>
                </a:cubicBezTo>
                <a:cubicBezTo>
                  <a:pt x="291873" y="344562"/>
                  <a:pt x="291530" y="344677"/>
                  <a:pt x="291226" y="344829"/>
                </a:cubicBezTo>
                <a:cubicBezTo>
                  <a:pt x="291530" y="345134"/>
                  <a:pt x="291721" y="345400"/>
                  <a:pt x="291797" y="345629"/>
                </a:cubicBezTo>
                <a:lnTo>
                  <a:pt x="292266" y="346285"/>
                </a:lnTo>
                <a:lnTo>
                  <a:pt x="292940" y="345515"/>
                </a:lnTo>
                <a:cubicBezTo>
                  <a:pt x="293321" y="345210"/>
                  <a:pt x="293664" y="344677"/>
                  <a:pt x="293969" y="343915"/>
                </a:cubicBezTo>
                <a:close/>
                <a:moveTo>
                  <a:pt x="253507" y="343915"/>
                </a:moveTo>
                <a:cubicBezTo>
                  <a:pt x="253354" y="344067"/>
                  <a:pt x="253278" y="344219"/>
                  <a:pt x="253278" y="344372"/>
                </a:cubicBezTo>
                <a:lnTo>
                  <a:pt x="253278" y="345058"/>
                </a:lnTo>
                <a:lnTo>
                  <a:pt x="253735" y="345058"/>
                </a:lnTo>
                <a:cubicBezTo>
                  <a:pt x="253735" y="344905"/>
                  <a:pt x="253697" y="344753"/>
                  <a:pt x="253621" y="344600"/>
                </a:cubicBezTo>
                <a:cubicBezTo>
                  <a:pt x="253545" y="344448"/>
                  <a:pt x="253583" y="344219"/>
                  <a:pt x="253735" y="343915"/>
                </a:cubicBezTo>
                <a:close/>
                <a:moveTo>
                  <a:pt x="132272" y="343915"/>
                </a:moveTo>
                <a:cubicBezTo>
                  <a:pt x="131968" y="344219"/>
                  <a:pt x="131663" y="344410"/>
                  <a:pt x="131358" y="344486"/>
                </a:cubicBezTo>
                <a:cubicBezTo>
                  <a:pt x="131053" y="344562"/>
                  <a:pt x="130825" y="344677"/>
                  <a:pt x="130672" y="344829"/>
                </a:cubicBezTo>
                <a:cubicBezTo>
                  <a:pt x="130825" y="344981"/>
                  <a:pt x="130901" y="345134"/>
                  <a:pt x="130901" y="345286"/>
                </a:cubicBezTo>
                <a:cubicBezTo>
                  <a:pt x="131206" y="345134"/>
                  <a:pt x="131434" y="345019"/>
                  <a:pt x="131587" y="344943"/>
                </a:cubicBezTo>
                <a:cubicBezTo>
                  <a:pt x="131739" y="344867"/>
                  <a:pt x="131968" y="344753"/>
                  <a:pt x="132272" y="344600"/>
                </a:cubicBezTo>
                <a:cubicBezTo>
                  <a:pt x="132120" y="344448"/>
                  <a:pt x="132120" y="344219"/>
                  <a:pt x="132272" y="343915"/>
                </a:cubicBezTo>
                <a:close/>
                <a:moveTo>
                  <a:pt x="1917334" y="343686"/>
                </a:moveTo>
                <a:cubicBezTo>
                  <a:pt x="1917334" y="343838"/>
                  <a:pt x="1917410" y="343915"/>
                  <a:pt x="1917562" y="343915"/>
                </a:cubicBezTo>
                <a:lnTo>
                  <a:pt x="1917562" y="343686"/>
                </a:lnTo>
                <a:close/>
                <a:moveTo>
                  <a:pt x="1784822" y="343686"/>
                </a:moveTo>
                <a:cubicBezTo>
                  <a:pt x="1784365" y="343991"/>
                  <a:pt x="1784136" y="344296"/>
                  <a:pt x="1784136" y="344600"/>
                </a:cubicBezTo>
                <a:cubicBezTo>
                  <a:pt x="1783831" y="344753"/>
                  <a:pt x="1783755" y="344867"/>
                  <a:pt x="1783907" y="344943"/>
                </a:cubicBezTo>
                <a:cubicBezTo>
                  <a:pt x="1784060" y="345019"/>
                  <a:pt x="1784136" y="345134"/>
                  <a:pt x="1784136" y="345286"/>
                </a:cubicBezTo>
                <a:lnTo>
                  <a:pt x="1784365" y="345286"/>
                </a:lnTo>
                <a:cubicBezTo>
                  <a:pt x="1784365" y="344677"/>
                  <a:pt x="1784517" y="344143"/>
                  <a:pt x="1784822" y="343686"/>
                </a:cubicBezTo>
                <a:close/>
                <a:moveTo>
                  <a:pt x="1712813" y="343686"/>
                </a:moveTo>
                <a:cubicBezTo>
                  <a:pt x="1712203" y="343991"/>
                  <a:pt x="1711441" y="344296"/>
                  <a:pt x="1710527" y="344600"/>
                </a:cubicBezTo>
                <a:lnTo>
                  <a:pt x="1711441" y="345515"/>
                </a:lnTo>
                <a:cubicBezTo>
                  <a:pt x="1712051" y="345058"/>
                  <a:pt x="1712584" y="344524"/>
                  <a:pt x="1713041" y="343915"/>
                </a:cubicBezTo>
                <a:cubicBezTo>
                  <a:pt x="1712889" y="343762"/>
                  <a:pt x="1712813" y="343686"/>
                  <a:pt x="1712813" y="343686"/>
                </a:cubicBezTo>
                <a:close/>
                <a:moveTo>
                  <a:pt x="1511340" y="343686"/>
                </a:moveTo>
                <a:cubicBezTo>
                  <a:pt x="1511492" y="343838"/>
                  <a:pt x="1511645" y="343915"/>
                  <a:pt x="1511797" y="343915"/>
                </a:cubicBezTo>
                <a:lnTo>
                  <a:pt x="1511797" y="343686"/>
                </a:lnTo>
                <a:close/>
                <a:moveTo>
                  <a:pt x="1355358" y="343686"/>
                </a:moveTo>
                <a:cubicBezTo>
                  <a:pt x="1355358" y="343838"/>
                  <a:pt x="1355435" y="343915"/>
                  <a:pt x="1355587" y="343915"/>
                </a:cubicBezTo>
                <a:lnTo>
                  <a:pt x="1355587" y="343686"/>
                </a:lnTo>
                <a:close/>
                <a:moveTo>
                  <a:pt x="1053759" y="343686"/>
                </a:moveTo>
                <a:cubicBezTo>
                  <a:pt x="1053759" y="343838"/>
                  <a:pt x="1053721" y="343991"/>
                  <a:pt x="1053645" y="344143"/>
                </a:cubicBezTo>
                <a:cubicBezTo>
                  <a:pt x="1053568" y="344296"/>
                  <a:pt x="1053530" y="344448"/>
                  <a:pt x="1053530" y="344600"/>
                </a:cubicBezTo>
                <a:cubicBezTo>
                  <a:pt x="1053683" y="344600"/>
                  <a:pt x="1053759" y="344524"/>
                  <a:pt x="1053759" y="344372"/>
                </a:cubicBezTo>
                <a:lnTo>
                  <a:pt x="1053759" y="344143"/>
                </a:lnTo>
                <a:close/>
                <a:moveTo>
                  <a:pt x="720765" y="343686"/>
                </a:moveTo>
                <a:cubicBezTo>
                  <a:pt x="720917" y="343838"/>
                  <a:pt x="721070" y="343915"/>
                  <a:pt x="721222" y="343915"/>
                </a:cubicBezTo>
                <a:lnTo>
                  <a:pt x="721222" y="343686"/>
                </a:lnTo>
                <a:close/>
                <a:moveTo>
                  <a:pt x="651347" y="343686"/>
                </a:moveTo>
                <a:cubicBezTo>
                  <a:pt x="650889" y="343991"/>
                  <a:pt x="650661" y="344296"/>
                  <a:pt x="650661" y="344600"/>
                </a:cubicBezTo>
                <a:cubicBezTo>
                  <a:pt x="650356" y="344753"/>
                  <a:pt x="650280" y="344867"/>
                  <a:pt x="650432" y="344943"/>
                </a:cubicBezTo>
                <a:cubicBezTo>
                  <a:pt x="650585" y="345019"/>
                  <a:pt x="650661" y="345134"/>
                  <a:pt x="650661" y="345286"/>
                </a:cubicBezTo>
                <a:lnTo>
                  <a:pt x="650889" y="345286"/>
                </a:lnTo>
                <a:cubicBezTo>
                  <a:pt x="650889" y="344677"/>
                  <a:pt x="651042" y="344143"/>
                  <a:pt x="651347" y="343686"/>
                </a:cubicBezTo>
                <a:close/>
                <a:moveTo>
                  <a:pt x="579338" y="343686"/>
                </a:moveTo>
                <a:cubicBezTo>
                  <a:pt x="578728" y="343991"/>
                  <a:pt x="577966" y="344296"/>
                  <a:pt x="577052" y="344600"/>
                </a:cubicBezTo>
                <a:lnTo>
                  <a:pt x="577966" y="345515"/>
                </a:lnTo>
                <a:cubicBezTo>
                  <a:pt x="578576" y="345058"/>
                  <a:pt x="579109" y="344524"/>
                  <a:pt x="579566" y="343915"/>
                </a:cubicBezTo>
                <a:cubicBezTo>
                  <a:pt x="579414" y="343762"/>
                  <a:pt x="579338" y="343686"/>
                  <a:pt x="579338" y="343686"/>
                </a:cubicBezTo>
                <a:close/>
                <a:moveTo>
                  <a:pt x="421909" y="343686"/>
                </a:moveTo>
                <a:cubicBezTo>
                  <a:pt x="421909" y="343838"/>
                  <a:pt x="421985" y="343915"/>
                  <a:pt x="422137" y="343915"/>
                </a:cubicBezTo>
                <a:lnTo>
                  <a:pt x="422137" y="343686"/>
                </a:lnTo>
                <a:close/>
                <a:moveTo>
                  <a:pt x="188279" y="343686"/>
                </a:moveTo>
                <a:cubicBezTo>
                  <a:pt x="187822" y="343991"/>
                  <a:pt x="187403" y="344105"/>
                  <a:pt x="187022" y="344029"/>
                </a:cubicBezTo>
                <a:cubicBezTo>
                  <a:pt x="186641" y="343953"/>
                  <a:pt x="186374" y="344296"/>
                  <a:pt x="186222" y="345058"/>
                </a:cubicBezTo>
                <a:cubicBezTo>
                  <a:pt x="187136" y="345515"/>
                  <a:pt x="187822" y="345058"/>
                  <a:pt x="188279" y="343686"/>
                </a:cubicBezTo>
                <a:close/>
                <a:moveTo>
                  <a:pt x="1843587" y="343549"/>
                </a:moveTo>
                <a:lnTo>
                  <a:pt x="1843039" y="343686"/>
                </a:lnTo>
                <a:lnTo>
                  <a:pt x="1843039" y="343915"/>
                </a:lnTo>
                <a:cubicBezTo>
                  <a:pt x="1843191" y="343762"/>
                  <a:pt x="1843305" y="343686"/>
                  <a:pt x="1843381" y="343686"/>
                </a:cubicBezTo>
                <a:close/>
                <a:moveTo>
                  <a:pt x="1281612" y="343549"/>
                </a:moveTo>
                <a:lnTo>
                  <a:pt x="1281064" y="343686"/>
                </a:lnTo>
                <a:lnTo>
                  <a:pt x="1281064" y="343915"/>
                </a:lnTo>
                <a:cubicBezTo>
                  <a:pt x="1281216" y="343762"/>
                  <a:pt x="1281330" y="343686"/>
                  <a:pt x="1281406" y="343686"/>
                </a:cubicBezTo>
                <a:close/>
                <a:moveTo>
                  <a:pt x="348162" y="343549"/>
                </a:moveTo>
                <a:lnTo>
                  <a:pt x="347614" y="343686"/>
                </a:lnTo>
                <a:lnTo>
                  <a:pt x="347614" y="343915"/>
                </a:lnTo>
                <a:cubicBezTo>
                  <a:pt x="347766" y="343762"/>
                  <a:pt x="347880" y="343686"/>
                  <a:pt x="347956" y="343686"/>
                </a:cubicBezTo>
                <a:close/>
                <a:moveTo>
                  <a:pt x="1882358" y="343457"/>
                </a:moveTo>
                <a:cubicBezTo>
                  <a:pt x="1882205" y="343610"/>
                  <a:pt x="1882129" y="343686"/>
                  <a:pt x="1882129" y="343686"/>
                </a:cubicBezTo>
                <a:lnTo>
                  <a:pt x="1882358" y="343915"/>
                </a:lnTo>
                <a:lnTo>
                  <a:pt x="1882358" y="343686"/>
                </a:lnTo>
                <a:close/>
                <a:moveTo>
                  <a:pt x="1836638" y="343457"/>
                </a:moveTo>
                <a:cubicBezTo>
                  <a:pt x="1836028" y="343762"/>
                  <a:pt x="1835495" y="344067"/>
                  <a:pt x="1835038" y="344372"/>
                </a:cubicBezTo>
                <a:cubicBezTo>
                  <a:pt x="1835342" y="344677"/>
                  <a:pt x="1835533" y="345019"/>
                  <a:pt x="1835609" y="345400"/>
                </a:cubicBezTo>
                <a:cubicBezTo>
                  <a:pt x="1835685" y="345781"/>
                  <a:pt x="1835876" y="346201"/>
                  <a:pt x="1836181" y="346658"/>
                </a:cubicBezTo>
                <a:cubicBezTo>
                  <a:pt x="1836333" y="345896"/>
                  <a:pt x="1836409" y="345324"/>
                  <a:pt x="1836409" y="344943"/>
                </a:cubicBezTo>
                <a:cubicBezTo>
                  <a:pt x="1836409" y="344562"/>
                  <a:pt x="1836485" y="344067"/>
                  <a:pt x="1836638" y="343457"/>
                </a:cubicBezTo>
                <a:close/>
                <a:moveTo>
                  <a:pt x="1780478" y="343457"/>
                </a:moveTo>
                <a:cubicBezTo>
                  <a:pt x="1780021" y="343915"/>
                  <a:pt x="1779640" y="344448"/>
                  <a:pt x="1779335" y="345058"/>
                </a:cubicBezTo>
                <a:cubicBezTo>
                  <a:pt x="1779488" y="345210"/>
                  <a:pt x="1779564" y="345362"/>
                  <a:pt x="1779564" y="345515"/>
                </a:cubicBezTo>
                <a:lnTo>
                  <a:pt x="1781041" y="344882"/>
                </a:lnTo>
                <a:lnTo>
                  <a:pt x="1780936" y="344829"/>
                </a:lnTo>
                <a:cubicBezTo>
                  <a:pt x="1780783" y="344524"/>
                  <a:pt x="1780707" y="344296"/>
                  <a:pt x="1780707" y="344143"/>
                </a:cubicBezTo>
                <a:cubicBezTo>
                  <a:pt x="1780707" y="343991"/>
                  <a:pt x="1780631" y="343762"/>
                  <a:pt x="1780478" y="343457"/>
                </a:cubicBezTo>
                <a:close/>
                <a:moveTo>
                  <a:pt x="1775221" y="343457"/>
                </a:moveTo>
                <a:cubicBezTo>
                  <a:pt x="1775373" y="343762"/>
                  <a:pt x="1775411" y="343991"/>
                  <a:pt x="1775335" y="344143"/>
                </a:cubicBezTo>
                <a:cubicBezTo>
                  <a:pt x="1775259" y="344296"/>
                  <a:pt x="1775221" y="344524"/>
                  <a:pt x="1775221" y="344829"/>
                </a:cubicBezTo>
                <a:lnTo>
                  <a:pt x="1775678" y="344829"/>
                </a:lnTo>
                <a:cubicBezTo>
                  <a:pt x="1775678" y="344524"/>
                  <a:pt x="1775716" y="344257"/>
                  <a:pt x="1775792" y="344029"/>
                </a:cubicBezTo>
                <a:cubicBezTo>
                  <a:pt x="1775868" y="343800"/>
                  <a:pt x="1775906" y="343610"/>
                  <a:pt x="1775906" y="343457"/>
                </a:cubicBezTo>
                <a:close/>
                <a:moveTo>
                  <a:pt x="1718071" y="343457"/>
                </a:moveTo>
                <a:lnTo>
                  <a:pt x="1718071" y="343686"/>
                </a:lnTo>
                <a:lnTo>
                  <a:pt x="1718071" y="343915"/>
                </a:lnTo>
                <a:lnTo>
                  <a:pt x="1718299" y="343686"/>
                </a:lnTo>
                <a:cubicBezTo>
                  <a:pt x="1718147" y="343686"/>
                  <a:pt x="1718071" y="343610"/>
                  <a:pt x="1718071" y="343457"/>
                </a:cubicBezTo>
                <a:close/>
                <a:moveTo>
                  <a:pt x="1447484" y="343457"/>
                </a:moveTo>
                <a:cubicBezTo>
                  <a:pt x="1447332" y="344219"/>
                  <a:pt x="1447256" y="345134"/>
                  <a:pt x="1447256" y="346201"/>
                </a:cubicBezTo>
                <a:cubicBezTo>
                  <a:pt x="1447713" y="345743"/>
                  <a:pt x="1448056" y="345400"/>
                  <a:pt x="1448284" y="345172"/>
                </a:cubicBezTo>
                <a:cubicBezTo>
                  <a:pt x="1448513" y="344943"/>
                  <a:pt x="1448780" y="344677"/>
                  <a:pt x="1449085" y="344372"/>
                </a:cubicBezTo>
                <a:cubicBezTo>
                  <a:pt x="1448627" y="344067"/>
                  <a:pt x="1448094" y="343762"/>
                  <a:pt x="1447484" y="343457"/>
                </a:cubicBezTo>
                <a:close/>
                <a:moveTo>
                  <a:pt x="1320383" y="343457"/>
                </a:moveTo>
                <a:cubicBezTo>
                  <a:pt x="1320230" y="343610"/>
                  <a:pt x="1320154" y="343686"/>
                  <a:pt x="1320154" y="343686"/>
                </a:cubicBezTo>
                <a:lnTo>
                  <a:pt x="1320383" y="343915"/>
                </a:lnTo>
                <a:lnTo>
                  <a:pt x="1320383" y="343686"/>
                </a:lnTo>
                <a:close/>
                <a:moveTo>
                  <a:pt x="1274663" y="343457"/>
                </a:moveTo>
                <a:cubicBezTo>
                  <a:pt x="1274053" y="343762"/>
                  <a:pt x="1273520" y="344067"/>
                  <a:pt x="1273062" y="344372"/>
                </a:cubicBezTo>
                <a:cubicBezTo>
                  <a:pt x="1273367" y="344677"/>
                  <a:pt x="1273558" y="345019"/>
                  <a:pt x="1273634" y="345400"/>
                </a:cubicBezTo>
                <a:cubicBezTo>
                  <a:pt x="1273710" y="345781"/>
                  <a:pt x="1273901" y="346201"/>
                  <a:pt x="1274206" y="346658"/>
                </a:cubicBezTo>
                <a:cubicBezTo>
                  <a:pt x="1274358" y="345896"/>
                  <a:pt x="1274434" y="345324"/>
                  <a:pt x="1274434" y="344943"/>
                </a:cubicBezTo>
                <a:cubicBezTo>
                  <a:pt x="1274434" y="344562"/>
                  <a:pt x="1274510" y="344067"/>
                  <a:pt x="1274663" y="343457"/>
                </a:cubicBezTo>
                <a:close/>
                <a:moveTo>
                  <a:pt x="917742" y="343457"/>
                </a:moveTo>
                <a:cubicBezTo>
                  <a:pt x="917285" y="343610"/>
                  <a:pt x="916980" y="343724"/>
                  <a:pt x="916827" y="343800"/>
                </a:cubicBezTo>
                <a:cubicBezTo>
                  <a:pt x="916675" y="343876"/>
                  <a:pt x="916523" y="343915"/>
                  <a:pt x="916370" y="343915"/>
                </a:cubicBezTo>
                <a:lnTo>
                  <a:pt x="915227" y="345058"/>
                </a:lnTo>
                <a:cubicBezTo>
                  <a:pt x="916447" y="345820"/>
                  <a:pt x="917285" y="345286"/>
                  <a:pt x="917742" y="343457"/>
                </a:cubicBezTo>
                <a:close/>
                <a:moveTo>
                  <a:pt x="647003" y="343457"/>
                </a:moveTo>
                <a:cubicBezTo>
                  <a:pt x="646546" y="343915"/>
                  <a:pt x="646165" y="344448"/>
                  <a:pt x="645860" y="345058"/>
                </a:cubicBezTo>
                <a:cubicBezTo>
                  <a:pt x="646013" y="345210"/>
                  <a:pt x="646089" y="345362"/>
                  <a:pt x="646089" y="345515"/>
                </a:cubicBezTo>
                <a:lnTo>
                  <a:pt x="647566" y="344882"/>
                </a:lnTo>
                <a:lnTo>
                  <a:pt x="647461" y="344829"/>
                </a:lnTo>
                <a:cubicBezTo>
                  <a:pt x="647308" y="344524"/>
                  <a:pt x="647232" y="344296"/>
                  <a:pt x="647232" y="344143"/>
                </a:cubicBezTo>
                <a:cubicBezTo>
                  <a:pt x="647232" y="343991"/>
                  <a:pt x="647156" y="343762"/>
                  <a:pt x="647003" y="343457"/>
                </a:cubicBezTo>
                <a:close/>
                <a:moveTo>
                  <a:pt x="641746" y="343457"/>
                </a:moveTo>
                <a:cubicBezTo>
                  <a:pt x="641898" y="343762"/>
                  <a:pt x="641936" y="343991"/>
                  <a:pt x="641860" y="344143"/>
                </a:cubicBezTo>
                <a:cubicBezTo>
                  <a:pt x="641784" y="344296"/>
                  <a:pt x="641746" y="344524"/>
                  <a:pt x="641746" y="344829"/>
                </a:cubicBezTo>
                <a:lnTo>
                  <a:pt x="642203" y="344829"/>
                </a:lnTo>
                <a:cubicBezTo>
                  <a:pt x="642203" y="344524"/>
                  <a:pt x="642241" y="344257"/>
                  <a:pt x="642317" y="344029"/>
                </a:cubicBezTo>
                <a:cubicBezTo>
                  <a:pt x="642393" y="343800"/>
                  <a:pt x="642431" y="343610"/>
                  <a:pt x="642431" y="343457"/>
                </a:cubicBezTo>
                <a:close/>
                <a:moveTo>
                  <a:pt x="584595" y="343457"/>
                </a:moveTo>
                <a:lnTo>
                  <a:pt x="584595" y="343686"/>
                </a:lnTo>
                <a:lnTo>
                  <a:pt x="584595" y="343915"/>
                </a:lnTo>
                <a:lnTo>
                  <a:pt x="584824" y="343686"/>
                </a:lnTo>
                <a:cubicBezTo>
                  <a:pt x="584672" y="343686"/>
                  <a:pt x="584595" y="343610"/>
                  <a:pt x="584595" y="343457"/>
                </a:cubicBezTo>
                <a:close/>
                <a:moveTo>
                  <a:pt x="386933" y="343457"/>
                </a:moveTo>
                <a:cubicBezTo>
                  <a:pt x="386780" y="343610"/>
                  <a:pt x="386704" y="343686"/>
                  <a:pt x="386704" y="343686"/>
                </a:cubicBezTo>
                <a:lnTo>
                  <a:pt x="386933" y="343915"/>
                </a:lnTo>
                <a:lnTo>
                  <a:pt x="386933" y="343686"/>
                </a:lnTo>
                <a:close/>
                <a:moveTo>
                  <a:pt x="341213" y="343457"/>
                </a:moveTo>
                <a:cubicBezTo>
                  <a:pt x="340603" y="343762"/>
                  <a:pt x="340070" y="344067"/>
                  <a:pt x="339613" y="344372"/>
                </a:cubicBezTo>
                <a:cubicBezTo>
                  <a:pt x="339917" y="344677"/>
                  <a:pt x="340108" y="345019"/>
                  <a:pt x="340184" y="345400"/>
                </a:cubicBezTo>
                <a:cubicBezTo>
                  <a:pt x="340260" y="345781"/>
                  <a:pt x="340451" y="346201"/>
                  <a:pt x="340756" y="346658"/>
                </a:cubicBezTo>
                <a:cubicBezTo>
                  <a:pt x="340908" y="345896"/>
                  <a:pt x="340984" y="345324"/>
                  <a:pt x="340984" y="344943"/>
                </a:cubicBezTo>
                <a:cubicBezTo>
                  <a:pt x="340984" y="344562"/>
                  <a:pt x="341060" y="344067"/>
                  <a:pt x="341213" y="343457"/>
                </a:cubicBezTo>
                <a:close/>
                <a:moveTo>
                  <a:pt x="289625" y="343457"/>
                </a:moveTo>
                <a:cubicBezTo>
                  <a:pt x="289625" y="343610"/>
                  <a:pt x="289549" y="343686"/>
                  <a:pt x="289397" y="343686"/>
                </a:cubicBezTo>
                <a:cubicBezTo>
                  <a:pt x="289549" y="343686"/>
                  <a:pt x="289625" y="343762"/>
                  <a:pt x="289625" y="343915"/>
                </a:cubicBezTo>
                <a:cubicBezTo>
                  <a:pt x="289778" y="343762"/>
                  <a:pt x="289854" y="343686"/>
                  <a:pt x="289854" y="343686"/>
                </a:cubicBezTo>
                <a:close/>
                <a:moveTo>
                  <a:pt x="148732" y="343457"/>
                </a:moveTo>
                <a:lnTo>
                  <a:pt x="148732" y="343915"/>
                </a:lnTo>
                <a:cubicBezTo>
                  <a:pt x="148884" y="343762"/>
                  <a:pt x="148960" y="343686"/>
                  <a:pt x="148960" y="343686"/>
                </a:cubicBezTo>
                <a:close/>
                <a:moveTo>
                  <a:pt x="137073" y="343457"/>
                </a:moveTo>
                <a:cubicBezTo>
                  <a:pt x="136768" y="343762"/>
                  <a:pt x="136540" y="344067"/>
                  <a:pt x="136387" y="344372"/>
                </a:cubicBezTo>
                <a:cubicBezTo>
                  <a:pt x="136540" y="344524"/>
                  <a:pt x="136692" y="344600"/>
                  <a:pt x="136844" y="344600"/>
                </a:cubicBezTo>
                <a:cubicBezTo>
                  <a:pt x="136844" y="344448"/>
                  <a:pt x="136921" y="344296"/>
                  <a:pt x="137073" y="344143"/>
                </a:cubicBezTo>
                <a:cubicBezTo>
                  <a:pt x="137225" y="343991"/>
                  <a:pt x="137302" y="343838"/>
                  <a:pt x="137302" y="343686"/>
                </a:cubicBezTo>
                <a:cubicBezTo>
                  <a:pt x="137149" y="343686"/>
                  <a:pt x="137073" y="343610"/>
                  <a:pt x="137073" y="343457"/>
                </a:cubicBezTo>
                <a:close/>
                <a:moveTo>
                  <a:pt x="1497944" y="343320"/>
                </a:moveTo>
                <a:lnTo>
                  <a:pt x="1497852" y="343686"/>
                </a:lnTo>
                <a:lnTo>
                  <a:pt x="1498310" y="343686"/>
                </a:lnTo>
                <a:close/>
                <a:moveTo>
                  <a:pt x="707369" y="343320"/>
                </a:moveTo>
                <a:lnTo>
                  <a:pt x="707277" y="343686"/>
                </a:lnTo>
                <a:lnTo>
                  <a:pt x="707735" y="343686"/>
                </a:lnTo>
                <a:close/>
                <a:moveTo>
                  <a:pt x="1879615" y="343229"/>
                </a:moveTo>
                <a:cubicBezTo>
                  <a:pt x="1879462" y="343381"/>
                  <a:pt x="1879348" y="343457"/>
                  <a:pt x="1879272" y="343457"/>
                </a:cubicBezTo>
                <a:cubicBezTo>
                  <a:pt x="1879195" y="343457"/>
                  <a:pt x="1879081" y="343534"/>
                  <a:pt x="1878929" y="343686"/>
                </a:cubicBezTo>
                <a:lnTo>
                  <a:pt x="1878700" y="343915"/>
                </a:lnTo>
                <a:cubicBezTo>
                  <a:pt x="1879615" y="344981"/>
                  <a:pt x="1880681" y="345820"/>
                  <a:pt x="1881901" y="346429"/>
                </a:cubicBezTo>
                <a:lnTo>
                  <a:pt x="1882358" y="345972"/>
                </a:lnTo>
                <a:cubicBezTo>
                  <a:pt x="1882053" y="345515"/>
                  <a:pt x="1881672" y="345096"/>
                  <a:pt x="1881215" y="344715"/>
                </a:cubicBezTo>
                <a:cubicBezTo>
                  <a:pt x="1880757" y="344334"/>
                  <a:pt x="1880224" y="343838"/>
                  <a:pt x="1879615" y="343229"/>
                </a:cubicBezTo>
                <a:close/>
                <a:moveTo>
                  <a:pt x="1615353" y="343229"/>
                </a:moveTo>
                <a:cubicBezTo>
                  <a:pt x="1615201" y="343229"/>
                  <a:pt x="1615048" y="343305"/>
                  <a:pt x="1614896" y="343457"/>
                </a:cubicBezTo>
                <a:cubicBezTo>
                  <a:pt x="1615048" y="343762"/>
                  <a:pt x="1615124" y="343991"/>
                  <a:pt x="1615124" y="344143"/>
                </a:cubicBezTo>
                <a:cubicBezTo>
                  <a:pt x="1615124" y="344296"/>
                  <a:pt x="1615201" y="344524"/>
                  <a:pt x="1615353" y="344829"/>
                </a:cubicBezTo>
                <a:cubicBezTo>
                  <a:pt x="1615505" y="344829"/>
                  <a:pt x="1615734" y="344753"/>
                  <a:pt x="1616039" y="344600"/>
                </a:cubicBezTo>
                <a:cubicBezTo>
                  <a:pt x="1615734" y="343991"/>
                  <a:pt x="1615505" y="343534"/>
                  <a:pt x="1615353" y="343229"/>
                </a:cubicBezTo>
                <a:close/>
                <a:moveTo>
                  <a:pt x="1522770" y="343229"/>
                </a:moveTo>
                <a:cubicBezTo>
                  <a:pt x="1522618" y="343229"/>
                  <a:pt x="1522541" y="343267"/>
                  <a:pt x="1522541" y="343343"/>
                </a:cubicBezTo>
                <a:cubicBezTo>
                  <a:pt x="1522541" y="343419"/>
                  <a:pt x="1522465" y="343457"/>
                  <a:pt x="1522313" y="343457"/>
                </a:cubicBezTo>
                <a:cubicBezTo>
                  <a:pt x="1522465" y="343610"/>
                  <a:pt x="1522541" y="343800"/>
                  <a:pt x="1522541" y="344029"/>
                </a:cubicBezTo>
                <a:cubicBezTo>
                  <a:pt x="1522541" y="344257"/>
                  <a:pt x="1522618" y="344448"/>
                  <a:pt x="1522770" y="344600"/>
                </a:cubicBezTo>
                <a:lnTo>
                  <a:pt x="1523456" y="343915"/>
                </a:lnTo>
                <a:close/>
                <a:moveTo>
                  <a:pt x="1440169" y="343229"/>
                </a:moveTo>
                <a:lnTo>
                  <a:pt x="1440169" y="343686"/>
                </a:lnTo>
                <a:lnTo>
                  <a:pt x="1440398" y="343686"/>
                </a:lnTo>
                <a:lnTo>
                  <a:pt x="1440398" y="343229"/>
                </a:lnTo>
                <a:close/>
                <a:moveTo>
                  <a:pt x="1435597" y="343229"/>
                </a:moveTo>
                <a:cubicBezTo>
                  <a:pt x="1436359" y="343838"/>
                  <a:pt x="1436816" y="344219"/>
                  <a:pt x="1436969" y="344372"/>
                </a:cubicBezTo>
                <a:cubicBezTo>
                  <a:pt x="1437273" y="344372"/>
                  <a:pt x="1437616" y="344296"/>
                  <a:pt x="1437997" y="344143"/>
                </a:cubicBezTo>
                <a:cubicBezTo>
                  <a:pt x="1438379" y="343991"/>
                  <a:pt x="1438874" y="343838"/>
                  <a:pt x="1439483" y="343686"/>
                </a:cubicBezTo>
                <a:cubicBezTo>
                  <a:pt x="1438264" y="342772"/>
                  <a:pt x="1436969" y="342619"/>
                  <a:pt x="1435597" y="343229"/>
                </a:cubicBezTo>
                <a:close/>
                <a:moveTo>
                  <a:pt x="1317640" y="343229"/>
                </a:moveTo>
                <a:cubicBezTo>
                  <a:pt x="1317487" y="343381"/>
                  <a:pt x="1317373" y="343457"/>
                  <a:pt x="1317297" y="343457"/>
                </a:cubicBezTo>
                <a:cubicBezTo>
                  <a:pt x="1317220" y="343457"/>
                  <a:pt x="1317106" y="343534"/>
                  <a:pt x="1316954" y="343686"/>
                </a:cubicBezTo>
                <a:lnTo>
                  <a:pt x="1316725" y="343915"/>
                </a:lnTo>
                <a:cubicBezTo>
                  <a:pt x="1317640" y="344981"/>
                  <a:pt x="1318706" y="345820"/>
                  <a:pt x="1319925" y="346429"/>
                </a:cubicBezTo>
                <a:lnTo>
                  <a:pt x="1320383" y="345972"/>
                </a:lnTo>
                <a:cubicBezTo>
                  <a:pt x="1320078" y="345515"/>
                  <a:pt x="1319697" y="345096"/>
                  <a:pt x="1319240" y="344715"/>
                </a:cubicBezTo>
                <a:cubicBezTo>
                  <a:pt x="1318782" y="344334"/>
                  <a:pt x="1318249" y="343838"/>
                  <a:pt x="1317640" y="343229"/>
                </a:cubicBezTo>
                <a:close/>
                <a:moveTo>
                  <a:pt x="1111595" y="343229"/>
                </a:moveTo>
                <a:cubicBezTo>
                  <a:pt x="1111442" y="343229"/>
                  <a:pt x="1111328" y="343267"/>
                  <a:pt x="1111252" y="343343"/>
                </a:cubicBezTo>
                <a:cubicBezTo>
                  <a:pt x="1111176" y="343419"/>
                  <a:pt x="1110985" y="343457"/>
                  <a:pt x="1110680" y="343457"/>
                </a:cubicBezTo>
                <a:cubicBezTo>
                  <a:pt x="1110985" y="343610"/>
                  <a:pt x="1111138" y="343686"/>
                  <a:pt x="1111138" y="343686"/>
                </a:cubicBezTo>
                <a:cubicBezTo>
                  <a:pt x="1111442" y="343686"/>
                  <a:pt x="1111671" y="343610"/>
                  <a:pt x="1111823" y="343457"/>
                </a:cubicBezTo>
                <a:close/>
                <a:moveTo>
                  <a:pt x="922543" y="343229"/>
                </a:moveTo>
                <a:lnTo>
                  <a:pt x="922543" y="343686"/>
                </a:lnTo>
                <a:lnTo>
                  <a:pt x="922771" y="343457"/>
                </a:lnTo>
                <a:close/>
                <a:moveTo>
                  <a:pt x="732195" y="343229"/>
                </a:moveTo>
                <a:cubicBezTo>
                  <a:pt x="732043" y="343229"/>
                  <a:pt x="731966" y="343267"/>
                  <a:pt x="731966" y="343343"/>
                </a:cubicBezTo>
                <a:cubicBezTo>
                  <a:pt x="731966" y="343419"/>
                  <a:pt x="731890" y="343457"/>
                  <a:pt x="731738" y="343457"/>
                </a:cubicBezTo>
                <a:cubicBezTo>
                  <a:pt x="731890" y="343610"/>
                  <a:pt x="731966" y="343800"/>
                  <a:pt x="731966" y="344029"/>
                </a:cubicBezTo>
                <a:cubicBezTo>
                  <a:pt x="731966" y="344257"/>
                  <a:pt x="732043" y="344448"/>
                  <a:pt x="732195" y="344600"/>
                </a:cubicBezTo>
                <a:lnTo>
                  <a:pt x="732881" y="343915"/>
                </a:lnTo>
                <a:close/>
                <a:moveTo>
                  <a:pt x="384190" y="343229"/>
                </a:moveTo>
                <a:cubicBezTo>
                  <a:pt x="384037" y="343381"/>
                  <a:pt x="383923" y="343457"/>
                  <a:pt x="383847" y="343457"/>
                </a:cubicBezTo>
                <a:cubicBezTo>
                  <a:pt x="383770" y="343457"/>
                  <a:pt x="383656" y="343534"/>
                  <a:pt x="383504" y="343686"/>
                </a:cubicBezTo>
                <a:lnTo>
                  <a:pt x="383275" y="343915"/>
                </a:lnTo>
                <a:cubicBezTo>
                  <a:pt x="384190" y="344981"/>
                  <a:pt x="385256" y="345820"/>
                  <a:pt x="386475" y="346429"/>
                </a:cubicBezTo>
                <a:lnTo>
                  <a:pt x="386933" y="345972"/>
                </a:lnTo>
                <a:cubicBezTo>
                  <a:pt x="386628" y="345515"/>
                  <a:pt x="386247" y="345096"/>
                  <a:pt x="385790" y="344715"/>
                </a:cubicBezTo>
                <a:cubicBezTo>
                  <a:pt x="385333" y="344334"/>
                  <a:pt x="384799" y="343838"/>
                  <a:pt x="384190" y="343229"/>
                </a:cubicBezTo>
                <a:close/>
                <a:moveTo>
                  <a:pt x="145988" y="343229"/>
                </a:moveTo>
                <a:cubicBezTo>
                  <a:pt x="145684" y="343534"/>
                  <a:pt x="145493" y="343838"/>
                  <a:pt x="145417" y="344143"/>
                </a:cubicBezTo>
                <a:cubicBezTo>
                  <a:pt x="145341" y="344448"/>
                  <a:pt x="145150" y="344753"/>
                  <a:pt x="144845" y="345058"/>
                </a:cubicBezTo>
                <a:cubicBezTo>
                  <a:pt x="145912" y="344600"/>
                  <a:pt x="146598" y="344219"/>
                  <a:pt x="146903" y="343915"/>
                </a:cubicBezTo>
                <a:cubicBezTo>
                  <a:pt x="147055" y="345134"/>
                  <a:pt x="147208" y="345858"/>
                  <a:pt x="147360" y="346086"/>
                </a:cubicBezTo>
                <a:cubicBezTo>
                  <a:pt x="147512" y="346315"/>
                  <a:pt x="148046" y="346353"/>
                  <a:pt x="148960" y="346201"/>
                </a:cubicBezTo>
                <a:cubicBezTo>
                  <a:pt x="148046" y="345439"/>
                  <a:pt x="147360" y="344677"/>
                  <a:pt x="146903" y="343915"/>
                </a:cubicBezTo>
                <a:cubicBezTo>
                  <a:pt x="146750" y="343915"/>
                  <a:pt x="146446" y="343686"/>
                  <a:pt x="145988" y="343229"/>
                </a:cubicBezTo>
                <a:close/>
                <a:moveTo>
                  <a:pt x="43728" y="343229"/>
                </a:moveTo>
                <a:cubicBezTo>
                  <a:pt x="43576" y="343229"/>
                  <a:pt x="43423" y="343305"/>
                  <a:pt x="43271" y="343457"/>
                </a:cubicBezTo>
                <a:cubicBezTo>
                  <a:pt x="43423" y="343762"/>
                  <a:pt x="43499" y="343991"/>
                  <a:pt x="43499" y="344143"/>
                </a:cubicBezTo>
                <a:cubicBezTo>
                  <a:pt x="43499" y="344296"/>
                  <a:pt x="43576" y="344524"/>
                  <a:pt x="43728" y="344829"/>
                </a:cubicBezTo>
                <a:cubicBezTo>
                  <a:pt x="43880" y="344829"/>
                  <a:pt x="44109" y="344753"/>
                  <a:pt x="44414" y="344600"/>
                </a:cubicBezTo>
                <a:cubicBezTo>
                  <a:pt x="44109" y="343991"/>
                  <a:pt x="43880" y="343534"/>
                  <a:pt x="43728" y="343229"/>
                </a:cubicBezTo>
                <a:close/>
                <a:moveTo>
                  <a:pt x="1120205" y="343076"/>
                </a:moveTo>
                <a:lnTo>
                  <a:pt x="1120167" y="343229"/>
                </a:lnTo>
                <a:cubicBezTo>
                  <a:pt x="1120091" y="343381"/>
                  <a:pt x="1120053" y="343534"/>
                  <a:pt x="1120053" y="343686"/>
                </a:cubicBezTo>
                <a:lnTo>
                  <a:pt x="1120739" y="343686"/>
                </a:lnTo>
                <a:cubicBezTo>
                  <a:pt x="1120434" y="343534"/>
                  <a:pt x="1120281" y="343381"/>
                  <a:pt x="1120281" y="343229"/>
                </a:cubicBezTo>
                <a:close/>
                <a:moveTo>
                  <a:pt x="1904761" y="343000"/>
                </a:moveTo>
                <a:cubicBezTo>
                  <a:pt x="1904761" y="343457"/>
                  <a:pt x="1904761" y="343953"/>
                  <a:pt x="1904761" y="344486"/>
                </a:cubicBezTo>
                <a:cubicBezTo>
                  <a:pt x="1904761" y="345019"/>
                  <a:pt x="1904837" y="345515"/>
                  <a:pt x="1904989" y="345972"/>
                </a:cubicBezTo>
                <a:cubicBezTo>
                  <a:pt x="1905142" y="345820"/>
                  <a:pt x="1905218" y="345743"/>
                  <a:pt x="1905218" y="345743"/>
                </a:cubicBezTo>
                <a:cubicBezTo>
                  <a:pt x="1905523" y="345439"/>
                  <a:pt x="1905713" y="345019"/>
                  <a:pt x="1905789" y="344486"/>
                </a:cubicBezTo>
                <a:cubicBezTo>
                  <a:pt x="1905865" y="343953"/>
                  <a:pt x="1905980" y="343457"/>
                  <a:pt x="1906132" y="343000"/>
                </a:cubicBezTo>
                <a:close/>
                <a:moveTo>
                  <a:pt x="1790765" y="343000"/>
                </a:moveTo>
                <a:cubicBezTo>
                  <a:pt x="1790308" y="344524"/>
                  <a:pt x="1790308" y="345743"/>
                  <a:pt x="1790765" y="346658"/>
                </a:cubicBezTo>
                <a:cubicBezTo>
                  <a:pt x="1791527" y="345896"/>
                  <a:pt x="1791756" y="345210"/>
                  <a:pt x="1791451" y="344600"/>
                </a:cubicBezTo>
                <a:cubicBezTo>
                  <a:pt x="1791146" y="343991"/>
                  <a:pt x="1790918" y="343457"/>
                  <a:pt x="1790765" y="343000"/>
                </a:cubicBezTo>
                <a:close/>
                <a:moveTo>
                  <a:pt x="1516369" y="343000"/>
                </a:moveTo>
                <a:cubicBezTo>
                  <a:pt x="1516217" y="343000"/>
                  <a:pt x="1516064" y="343076"/>
                  <a:pt x="1515912" y="343229"/>
                </a:cubicBezTo>
                <a:lnTo>
                  <a:pt x="1516140" y="343457"/>
                </a:lnTo>
                <a:cubicBezTo>
                  <a:pt x="1516140" y="343305"/>
                  <a:pt x="1516217" y="343229"/>
                  <a:pt x="1516369" y="343229"/>
                </a:cubicBezTo>
                <a:cubicBezTo>
                  <a:pt x="1516369" y="343076"/>
                  <a:pt x="1516369" y="343000"/>
                  <a:pt x="1516369" y="343000"/>
                </a:cubicBezTo>
                <a:close/>
                <a:moveTo>
                  <a:pt x="1500824" y="343000"/>
                </a:moveTo>
                <a:cubicBezTo>
                  <a:pt x="1500672" y="343457"/>
                  <a:pt x="1500596" y="344143"/>
                  <a:pt x="1500596" y="345058"/>
                </a:cubicBezTo>
                <a:cubicBezTo>
                  <a:pt x="1501205" y="344753"/>
                  <a:pt x="1501815" y="344486"/>
                  <a:pt x="1502424" y="344257"/>
                </a:cubicBezTo>
                <a:cubicBezTo>
                  <a:pt x="1503034" y="344029"/>
                  <a:pt x="1503491" y="343838"/>
                  <a:pt x="1503796" y="343686"/>
                </a:cubicBezTo>
                <a:lnTo>
                  <a:pt x="1503796" y="343229"/>
                </a:lnTo>
                <a:cubicBezTo>
                  <a:pt x="1503339" y="343229"/>
                  <a:pt x="1502844" y="343229"/>
                  <a:pt x="1502310" y="343229"/>
                </a:cubicBezTo>
                <a:cubicBezTo>
                  <a:pt x="1501777" y="343229"/>
                  <a:pt x="1501281" y="343153"/>
                  <a:pt x="1500824" y="343000"/>
                </a:cubicBezTo>
                <a:close/>
                <a:moveTo>
                  <a:pt x="1494881" y="343000"/>
                </a:moveTo>
                <a:cubicBezTo>
                  <a:pt x="1493966" y="343305"/>
                  <a:pt x="1493509" y="343457"/>
                  <a:pt x="1493509" y="343457"/>
                </a:cubicBezTo>
                <a:cubicBezTo>
                  <a:pt x="1493509" y="343610"/>
                  <a:pt x="1493547" y="343686"/>
                  <a:pt x="1493623" y="343686"/>
                </a:cubicBezTo>
                <a:cubicBezTo>
                  <a:pt x="1493700" y="343686"/>
                  <a:pt x="1493738" y="343762"/>
                  <a:pt x="1493738" y="343915"/>
                </a:cubicBezTo>
                <a:cubicBezTo>
                  <a:pt x="1493890" y="343762"/>
                  <a:pt x="1494043" y="343686"/>
                  <a:pt x="1494195" y="343686"/>
                </a:cubicBezTo>
                <a:cubicBezTo>
                  <a:pt x="1494347" y="343686"/>
                  <a:pt x="1494500" y="343610"/>
                  <a:pt x="1494652" y="343457"/>
                </a:cubicBezTo>
                <a:cubicBezTo>
                  <a:pt x="1494652" y="343305"/>
                  <a:pt x="1494728" y="343153"/>
                  <a:pt x="1494881" y="343000"/>
                </a:cubicBezTo>
                <a:close/>
                <a:moveTo>
                  <a:pt x="1484822" y="343000"/>
                </a:moveTo>
                <a:cubicBezTo>
                  <a:pt x="1484518" y="343153"/>
                  <a:pt x="1484327" y="343267"/>
                  <a:pt x="1484251" y="343343"/>
                </a:cubicBezTo>
                <a:cubicBezTo>
                  <a:pt x="1484175" y="343419"/>
                  <a:pt x="1483984" y="343534"/>
                  <a:pt x="1483679" y="343686"/>
                </a:cubicBezTo>
                <a:cubicBezTo>
                  <a:pt x="1484289" y="344296"/>
                  <a:pt x="1484975" y="344677"/>
                  <a:pt x="1485737" y="344829"/>
                </a:cubicBezTo>
                <a:cubicBezTo>
                  <a:pt x="1485432" y="345439"/>
                  <a:pt x="1485203" y="345972"/>
                  <a:pt x="1485051" y="346429"/>
                </a:cubicBezTo>
                <a:cubicBezTo>
                  <a:pt x="1485203" y="346734"/>
                  <a:pt x="1485394" y="346963"/>
                  <a:pt x="1485622" y="347115"/>
                </a:cubicBezTo>
                <a:cubicBezTo>
                  <a:pt x="1485851" y="347267"/>
                  <a:pt x="1486042" y="347496"/>
                  <a:pt x="1486194" y="347801"/>
                </a:cubicBezTo>
                <a:cubicBezTo>
                  <a:pt x="1486651" y="347191"/>
                  <a:pt x="1487108" y="346658"/>
                  <a:pt x="1487565" y="346201"/>
                </a:cubicBezTo>
                <a:cubicBezTo>
                  <a:pt x="1488023" y="345743"/>
                  <a:pt x="1488404" y="345286"/>
                  <a:pt x="1488709" y="344829"/>
                </a:cubicBezTo>
                <a:cubicBezTo>
                  <a:pt x="1488861" y="344829"/>
                  <a:pt x="1489242" y="344981"/>
                  <a:pt x="1489852" y="345286"/>
                </a:cubicBezTo>
                <a:lnTo>
                  <a:pt x="1489810" y="345359"/>
                </a:lnTo>
                <a:lnTo>
                  <a:pt x="1490994" y="344372"/>
                </a:lnTo>
                <a:cubicBezTo>
                  <a:pt x="1491452" y="343915"/>
                  <a:pt x="1491985" y="343457"/>
                  <a:pt x="1492595" y="343000"/>
                </a:cubicBezTo>
                <a:cubicBezTo>
                  <a:pt x="1490766" y="342848"/>
                  <a:pt x="1489471" y="343457"/>
                  <a:pt x="1488709" y="344829"/>
                </a:cubicBezTo>
                <a:lnTo>
                  <a:pt x="1486880" y="344829"/>
                </a:lnTo>
                <a:lnTo>
                  <a:pt x="1486880" y="343686"/>
                </a:lnTo>
                <a:cubicBezTo>
                  <a:pt x="1486575" y="343534"/>
                  <a:pt x="1486232" y="343419"/>
                  <a:pt x="1485851" y="343343"/>
                </a:cubicBezTo>
                <a:cubicBezTo>
                  <a:pt x="1485470" y="343267"/>
                  <a:pt x="1485127" y="343153"/>
                  <a:pt x="1484822" y="343000"/>
                </a:cubicBezTo>
                <a:close/>
                <a:moveTo>
                  <a:pt x="1342786" y="343000"/>
                </a:moveTo>
                <a:cubicBezTo>
                  <a:pt x="1342786" y="343457"/>
                  <a:pt x="1342786" y="343953"/>
                  <a:pt x="1342786" y="344486"/>
                </a:cubicBezTo>
                <a:cubicBezTo>
                  <a:pt x="1342786" y="345019"/>
                  <a:pt x="1342862" y="345515"/>
                  <a:pt x="1343014" y="345972"/>
                </a:cubicBezTo>
                <a:cubicBezTo>
                  <a:pt x="1343167" y="345820"/>
                  <a:pt x="1343243" y="345743"/>
                  <a:pt x="1343243" y="345743"/>
                </a:cubicBezTo>
                <a:cubicBezTo>
                  <a:pt x="1343548" y="345439"/>
                  <a:pt x="1343738" y="345019"/>
                  <a:pt x="1343814" y="344486"/>
                </a:cubicBezTo>
                <a:cubicBezTo>
                  <a:pt x="1343890" y="343953"/>
                  <a:pt x="1344005" y="343457"/>
                  <a:pt x="1344157" y="343000"/>
                </a:cubicBezTo>
                <a:close/>
                <a:moveTo>
                  <a:pt x="1115024" y="343000"/>
                </a:moveTo>
                <a:lnTo>
                  <a:pt x="1115024" y="343229"/>
                </a:lnTo>
                <a:lnTo>
                  <a:pt x="1115252" y="343000"/>
                </a:lnTo>
                <a:close/>
                <a:moveTo>
                  <a:pt x="1066561" y="343000"/>
                </a:moveTo>
                <a:lnTo>
                  <a:pt x="1066332" y="343229"/>
                </a:lnTo>
                <a:lnTo>
                  <a:pt x="1067018" y="343229"/>
                </a:lnTo>
                <a:lnTo>
                  <a:pt x="1067018" y="343000"/>
                </a:lnTo>
                <a:close/>
                <a:moveTo>
                  <a:pt x="908826" y="343000"/>
                </a:moveTo>
                <a:lnTo>
                  <a:pt x="908369" y="343229"/>
                </a:lnTo>
                <a:lnTo>
                  <a:pt x="908598" y="343229"/>
                </a:lnTo>
                <a:close/>
                <a:moveTo>
                  <a:pt x="725794" y="343000"/>
                </a:moveTo>
                <a:cubicBezTo>
                  <a:pt x="725642" y="343000"/>
                  <a:pt x="725489" y="343076"/>
                  <a:pt x="725337" y="343229"/>
                </a:cubicBezTo>
                <a:lnTo>
                  <a:pt x="725566" y="343457"/>
                </a:lnTo>
                <a:cubicBezTo>
                  <a:pt x="725566" y="343305"/>
                  <a:pt x="725642" y="343229"/>
                  <a:pt x="725794" y="343229"/>
                </a:cubicBezTo>
                <a:cubicBezTo>
                  <a:pt x="725794" y="343076"/>
                  <a:pt x="725794" y="343000"/>
                  <a:pt x="725794" y="343000"/>
                </a:cubicBezTo>
                <a:close/>
                <a:moveTo>
                  <a:pt x="710249" y="343000"/>
                </a:moveTo>
                <a:cubicBezTo>
                  <a:pt x="710097" y="343457"/>
                  <a:pt x="710021" y="344143"/>
                  <a:pt x="710021" y="345058"/>
                </a:cubicBezTo>
                <a:cubicBezTo>
                  <a:pt x="710630" y="344753"/>
                  <a:pt x="711240" y="344486"/>
                  <a:pt x="711849" y="344257"/>
                </a:cubicBezTo>
                <a:cubicBezTo>
                  <a:pt x="712459" y="344029"/>
                  <a:pt x="712916" y="343838"/>
                  <a:pt x="713221" y="343686"/>
                </a:cubicBezTo>
                <a:lnTo>
                  <a:pt x="713221" y="343229"/>
                </a:lnTo>
                <a:cubicBezTo>
                  <a:pt x="712764" y="343229"/>
                  <a:pt x="712269" y="343229"/>
                  <a:pt x="711735" y="343229"/>
                </a:cubicBezTo>
                <a:cubicBezTo>
                  <a:pt x="711202" y="343229"/>
                  <a:pt x="710707" y="343153"/>
                  <a:pt x="710249" y="343000"/>
                </a:cubicBezTo>
                <a:close/>
                <a:moveTo>
                  <a:pt x="704306" y="343000"/>
                </a:moveTo>
                <a:cubicBezTo>
                  <a:pt x="703391" y="343305"/>
                  <a:pt x="702934" y="343457"/>
                  <a:pt x="702934" y="343457"/>
                </a:cubicBezTo>
                <a:cubicBezTo>
                  <a:pt x="702934" y="343610"/>
                  <a:pt x="702972" y="343686"/>
                  <a:pt x="703048" y="343686"/>
                </a:cubicBezTo>
                <a:cubicBezTo>
                  <a:pt x="703125" y="343686"/>
                  <a:pt x="703163" y="343762"/>
                  <a:pt x="703163" y="343915"/>
                </a:cubicBezTo>
                <a:cubicBezTo>
                  <a:pt x="703315" y="343762"/>
                  <a:pt x="703468" y="343686"/>
                  <a:pt x="703620" y="343686"/>
                </a:cubicBezTo>
                <a:cubicBezTo>
                  <a:pt x="703772" y="343686"/>
                  <a:pt x="703925" y="343610"/>
                  <a:pt x="704077" y="343457"/>
                </a:cubicBezTo>
                <a:cubicBezTo>
                  <a:pt x="704077" y="343305"/>
                  <a:pt x="704153" y="343153"/>
                  <a:pt x="704306" y="343000"/>
                </a:cubicBezTo>
                <a:close/>
                <a:moveTo>
                  <a:pt x="694247" y="343000"/>
                </a:moveTo>
                <a:cubicBezTo>
                  <a:pt x="693942" y="343153"/>
                  <a:pt x="693752" y="343267"/>
                  <a:pt x="693676" y="343343"/>
                </a:cubicBezTo>
                <a:cubicBezTo>
                  <a:pt x="693600" y="343419"/>
                  <a:pt x="693409" y="343534"/>
                  <a:pt x="693104" y="343686"/>
                </a:cubicBezTo>
                <a:cubicBezTo>
                  <a:pt x="693714" y="344296"/>
                  <a:pt x="694400" y="344677"/>
                  <a:pt x="695162" y="344829"/>
                </a:cubicBezTo>
                <a:cubicBezTo>
                  <a:pt x="694857" y="345439"/>
                  <a:pt x="694628" y="345972"/>
                  <a:pt x="694476" y="346429"/>
                </a:cubicBezTo>
                <a:cubicBezTo>
                  <a:pt x="694628" y="346734"/>
                  <a:pt x="694819" y="346963"/>
                  <a:pt x="695047" y="347115"/>
                </a:cubicBezTo>
                <a:cubicBezTo>
                  <a:pt x="695276" y="347267"/>
                  <a:pt x="695466" y="347496"/>
                  <a:pt x="695619" y="347801"/>
                </a:cubicBezTo>
                <a:cubicBezTo>
                  <a:pt x="696076" y="347191"/>
                  <a:pt x="696533" y="346658"/>
                  <a:pt x="696991" y="346201"/>
                </a:cubicBezTo>
                <a:cubicBezTo>
                  <a:pt x="697448" y="345743"/>
                  <a:pt x="697829" y="345286"/>
                  <a:pt x="698134" y="344829"/>
                </a:cubicBezTo>
                <a:cubicBezTo>
                  <a:pt x="698286" y="344829"/>
                  <a:pt x="698667" y="344981"/>
                  <a:pt x="699277" y="345286"/>
                </a:cubicBezTo>
                <a:lnTo>
                  <a:pt x="699235" y="345359"/>
                </a:lnTo>
                <a:lnTo>
                  <a:pt x="700420" y="344372"/>
                </a:lnTo>
                <a:cubicBezTo>
                  <a:pt x="700877" y="343915"/>
                  <a:pt x="701410" y="343457"/>
                  <a:pt x="702020" y="343000"/>
                </a:cubicBezTo>
                <a:cubicBezTo>
                  <a:pt x="700191" y="342848"/>
                  <a:pt x="698895" y="343457"/>
                  <a:pt x="698134" y="344829"/>
                </a:cubicBezTo>
                <a:lnTo>
                  <a:pt x="696305" y="344829"/>
                </a:lnTo>
                <a:lnTo>
                  <a:pt x="696305" y="343686"/>
                </a:lnTo>
                <a:cubicBezTo>
                  <a:pt x="696000" y="343534"/>
                  <a:pt x="695657" y="343419"/>
                  <a:pt x="695276" y="343343"/>
                </a:cubicBezTo>
                <a:cubicBezTo>
                  <a:pt x="694895" y="343267"/>
                  <a:pt x="694552" y="343153"/>
                  <a:pt x="694247" y="343000"/>
                </a:cubicBezTo>
                <a:close/>
                <a:moveTo>
                  <a:pt x="657290" y="343000"/>
                </a:moveTo>
                <a:cubicBezTo>
                  <a:pt x="656833" y="344524"/>
                  <a:pt x="656833" y="345743"/>
                  <a:pt x="657290" y="346658"/>
                </a:cubicBezTo>
                <a:cubicBezTo>
                  <a:pt x="658052" y="345896"/>
                  <a:pt x="658281" y="345210"/>
                  <a:pt x="657976" y="344600"/>
                </a:cubicBezTo>
                <a:cubicBezTo>
                  <a:pt x="657671" y="343991"/>
                  <a:pt x="657443" y="343457"/>
                  <a:pt x="657290" y="343000"/>
                </a:cubicBezTo>
                <a:close/>
                <a:moveTo>
                  <a:pt x="409336" y="343000"/>
                </a:moveTo>
                <a:cubicBezTo>
                  <a:pt x="409336" y="343457"/>
                  <a:pt x="409336" y="343953"/>
                  <a:pt x="409336" y="344486"/>
                </a:cubicBezTo>
                <a:cubicBezTo>
                  <a:pt x="409336" y="345019"/>
                  <a:pt x="409412" y="345515"/>
                  <a:pt x="409564" y="345972"/>
                </a:cubicBezTo>
                <a:cubicBezTo>
                  <a:pt x="409716" y="345820"/>
                  <a:pt x="409793" y="345743"/>
                  <a:pt x="409793" y="345743"/>
                </a:cubicBezTo>
                <a:cubicBezTo>
                  <a:pt x="410097" y="345439"/>
                  <a:pt x="410288" y="345019"/>
                  <a:pt x="410364" y="344486"/>
                </a:cubicBezTo>
                <a:cubicBezTo>
                  <a:pt x="410440" y="343953"/>
                  <a:pt x="410555" y="343457"/>
                  <a:pt x="410707" y="343000"/>
                </a:cubicBezTo>
                <a:close/>
                <a:moveTo>
                  <a:pt x="196280" y="343000"/>
                </a:moveTo>
                <a:lnTo>
                  <a:pt x="196052" y="343229"/>
                </a:lnTo>
                <a:lnTo>
                  <a:pt x="196509" y="343229"/>
                </a:lnTo>
                <a:cubicBezTo>
                  <a:pt x="196357" y="343229"/>
                  <a:pt x="196318" y="343191"/>
                  <a:pt x="196395" y="343114"/>
                </a:cubicBezTo>
                <a:cubicBezTo>
                  <a:pt x="196471" y="343038"/>
                  <a:pt x="196433" y="343000"/>
                  <a:pt x="196280" y="343000"/>
                </a:cubicBezTo>
                <a:close/>
                <a:moveTo>
                  <a:pt x="133873" y="343000"/>
                </a:moveTo>
                <a:cubicBezTo>
                  <a:pt x="133720" y="343000"/>
                  <a:pt x="133568" y="343076"/>
                  <a:pt x="133415" y="343229"/>
                </a:cubicBezTo>
                <a:lnTo>
                  <a:pt x="133644" y="343229"/>
                </a:lnTo>
                <a:lnTo>
                  <a:pt x="133873" y="343229"/>
                </a:lnTo>
                <a:close/>
                <a:moveTo>
                  <a:pt x="1601408" y="342943"/>
                </a:moveTo>
                <a:lnTo>
                  <a:pt x="1601180" y="343114"/>
                </a:lnTo>
                <a:cubicBezTo>
                  <a:pt x="1601027" y="343191"/>
                  <a:pt x="1601103" y="343153"/>
                  <a:pt x="1601408" y="343000"/>
                </a:cubicBezTo>
                <a:close/>
                <a:moveTo>
                  <a:pt x="29783" y="342943"/>
                </a:moveTo>
                <a:lnTo>
                  <a:pt x="29555" y="343114"/>
                </a:lnTo>
                <a:cubicBezTo>
                  <a:pt x="29402" y="343191"/>
                  <a:pt x="29479" y="343153"/>
                  <a:pt x="29783" y="343000"/>
                </a:cubicBezTo>
                <a:close/>
                <a:moveTo>
                  <a:pt x="1841210" y="342772"/>
                </a:moveTo>
                <a:cubicBezTo>
                  <a:pt x="1841210" y="342924"/>
                  <a:pt x="1841172" y="343076"/>
                  <a:pt x="1841095" y="343229"/>
                </a:cubicBezTo>
                <a:cubicBezTo>
                  <a:pt x="1841019" y="343381"/>
                  <a:pt x="1840981" y="343534"/>
                  <a:pt x="1840981" y="343686"/>
                </a:cubicBezTo>
                <a:lnTo>
                  <a:pt x="1841210" y="343686"/>
                </a:lnTo>
                <a:cubicBezTo>
                  <a:pt x="1841210" y="343534"/>
                  <a:pt x="1841248" y="343381"/>
                  <a:pt x="1841324" y="343229"/>
                </a:cubicBezTo>
                <a:cubicBezTo>
                  <a:pt x="1841400" y="343076"/>
                  <a:pt x="1841438" y="342924"/>
                  <a:pt x="1841438" y="342772"/>
                </a:cubicBezTo>
                <a:close/>
                <a:moveTo>
                  <a:pt x="1279235" y="342772"/>
                </a:moveTo>
                <a:cubicBezTo>
                  <a:pt x="1279235" y="342924"/>
                  <a:pt x="1279197" y="343076"/>
                  <a:pt x="1279120" y="343229"/>
                </a:cubicBezTo>
                <a:cubicBezTo>
                  <a:pt x="1279044" y="343381"/>
                  <a:pt x="1279006" y="343534"/>
                  <a:pt x="1279006" y="343686"/>
                </a:cubicBezTo>
                <a:lnTo>
                  <a:pt x="1279235" y="343686"/>
                </a:lnTo>
                <a:cubicBezTo>
                  <a:pt x="1279235" y="343534"/>
                  <a:pt x="1279273" y="343381"/>
                  <a:pt x="1279349" y="343229"/>
                </a:cubicBezTo>
                <a:cubicBezTo>
                  <a:pt x="1279425" y="343076"/>
                  <a:pt x="1279463" y="342924"/>
                  <a:pt x="1279463" y="342772"/>
                </a:cubicBezTo>
                <a:close/>
                <a:moveTo>
                  <a:pt x="912027" y="342772"/>
                </a:moveTo>
                <a:cubicBezTo>
                  <a:pt x="911722" y="342924"/>
                  <a:pt x="911494" y="343000"/>
                  <a:pt x="911341" y="343000"/>
                </a:cubicBezTo>
                <a:cubicBezTo>
                  <a:pt x="911189" y="343000"/>
                  <a:pt x="911036" y="343076"/>
                  <a:pt x="910884" y="343229"/>
                </a:cubicBezTo>
                <a:cubicBezTo>
                  <a:pt x="910732" y="343534"/>
                  <a:pt x="910617" y="343800"/>
                  <a:pt x="910541" y="344029"/>
                </a:cubicBezTo>
                <a:cubicBezTo>
                  <a:pt x="910465" y="344257"/>
                  <a:pt x="910350" y="344524"/>
                  <a:pt x="910198" y="344829"/>
                </a:cubicBezTo>
                <a:cubicBezTo>
                  <a:pt x="911265" y="344829"/>
                  <a:pt x="911874" y="344143"/>
                  <a:pt x="912027" y="342772"/>
                </a:cubicBezTo>
                <a:close/>
                <a:moveTo>
                  <a:pt x="345785" y="342772"/>
                </a:moveTo>
                <a:cubicBezTo>
                  <a:pt x="345785" y="342924"/>
                  <a:pt x="345747" y="343076"/>
                  <a:pt x="345670" y="343229"/>
                </a:cubicBezTo>
                <a:cubicBezTo>
                  <a:pt x="345594" y="343381"/>
                  <a:pt x="345556" y="343534"/>
                  <a:pt x="345556" y="343686"/>
                </a:cubicBezTo>
                <a:lnTo>
                  <a:pt x="345785" y="343686"/>
                </a:lnTo>
                <a:cubicBezTo>
                  <a:pt x="345785" y="343534"/>
                  <a:pt x="345823" y="343381"/>
                  <a:pt x="345899" y="343229"/>
                </a:cubicBezTo>
                <a:cubicBezTo>
                  <a:pt x="345975" y="343076"/>
                  <a:pt x="346013" y="342924"/>
                  <a:pt x="346013" y="342772"/>
                </a:cubicBezTo>
                <a:close/>
                <a:moveTo>
                  <a:pt x="1954138" y="342543"/>
                </a:moveTo>
                <a:cubicBezTo>
                  <a:pt x="1954138" y="342695"/>
                  <a:pt x="1954214" y="342772"/>
                  <a:pt x="1954367" y="342772"/>
                </a:cubicBezTo>
                <a:lnTo>
                  <a:pt x="1954367" y="342543"/>
                </a:lnTo>
                <a:close/>
                <a:moveTo>
                  <a:pt x="1947509" y="342543"/>
                </a:moveTo>
                <a:cubicBezTo>
                  <a:pt x="1946899" y="342848"/>
                  <a:pt x="1946556" y="343038"/>
                  <a:pt x="1946480" y="343114"/>
                </a:cubicBezTo>
                <a:cubicBezTo>
                  <a:pt x="1946404" y="343191"/>
                  <a:pt x="1946290" y="343610"/>
                  <a:pt x="1946137" y="344372"/>
                </a:cubicBezTo>
                <a:cubicBezTo>
                  <a:pt x="1946442" y="343915"/>
                  <a:pt x="1946709" y="343572"/>
                  <a:pt x="1946937" y="343343"/>
                </a:cubicBezTo>
                <a:cubicBezTo>
                  <a:pt x="1947166" y="343114"/>
                  <a:pt x="1947356" y="342848"/>
                  <a:pt x="1947509" y="342543"/>
                </a:cubicBezTo>
                <a:close/>
                <a:moveTo>
                  <a:pt x="1917562" y="342543"/>
                </a:moveTo>
                <a:cubicBezTo>
                  <a:pt x="1917715" y="342695"/>
                  <a:pt x="1917791" y="342772"/>
                  <a:pt x="1917791" y="342772"/>
                </a:cubicBezTo>
                <a:lnTo>
                  <a:pt x="1917791" y="342543"/>
                </a:lnTo>
                <a:close/>
                <a:moveTo>
                  <a:pt x="1672503" y="342543"/>
                </a:moveTo>
                <a:lnTo>
                  <a:pt x="1672046" y="343000"/>
                </a:lnTo>
                <a:cubicBezTo>
                  <a:pt x="1672351" y="343915"/>
                  <a:pt x="1672731" y="344677"/>
                  <a:pt x="1673189" y="345286"/>
                </a:cubicBezTo>
                <a:cubicBezTo>
                  <a:pt x="1673494" y="344981"/>
                  <a:pt x="1673722" y="344715"/>
                  <a:pt x="1673874" y="344486"/>
                </a:cubicBezTo>
                <a:cubicBezTo>
                  <a:pt x="1674027" y="344257"/>
                  <a:pt x="1674256" y="343991"/>
                  <a:pt x="1674560" y="343686"/>
                </a:cubicBezTo>
                <a:cubicBezTo>
                  <a:pt x="1673951" y="343381"/>
                  <a:pt x="1673532" y="343153"/>
                  <a:pt x="1673303" y="343000"/>
                </a:cubicBezTo>
                <a:cubicBezTo>
                  <a:pt x="1673074" y="342848"/>
                  <a:pt x="1672808" y="342695"/>
                  <a:pt x="1672503" y="342543"/>
                </a:cubicBezTo>
                <a:close/>
                <a:moveTo>
                  <a:pt x="1513855" y="342543"/>
                </a:moveTo>
                <a:cubicBezTo>
                  <a:pt x="1513855" y="342695"/>
                  <a:pt x="1513816" y="342772"/>
                  <a:pt x="1513740" y="342772"/>
                </a:cubicBezTo>
                <a:cubicBezTo>
                  <a:pt x="1513664" y="342772"/>
                  <a:pt x="1513626" y="342848"/>
                  <a:pt x="1513626" y="343000"/>
                </a:cubicBezTo>
                <a:cubicBezTo>
                  <a:pt x="1513626" y="343153"/>
                  <a:pt x="1513626" y="343229"/>
                  <a:pt x="1513626" y="343229"/>
                </a:cubicBezTo>
                <a:cubicBezTo>
                  <a:pt x="1513931" y="343076"/>
                  <a:pt x="1514159" y="342924"/>
                  <a:pt x="1514312" y="342772"/>
                </a:cubicBezTo>
                <a:cubicBezTo>
                  <a:pt x="1514159" y="342619"/>
                  <a:pt x="1514007" y="342543"/>
                  <a:pt x="1513855" y="342543"/>
                </a:cubicBezTo>
                <a:close/>
                <a:moveTo>
                  <a:pt x="1508025" y="342543"/>
                </a:moveTo>
                <a:cubicBezTo>
                  <a:pt x="1507797" y="342391"/>
                  <a:pt x="1507377" y="342695"/>
                  <a:pt x="1506768" y="343457"/>
                </a:cubicBezTo>
                <a:cubicBezTo>
                  <a:pt x="1507225" y="343457"/>
                  <a:pt x="1507606" y="343419"/>
                  <a:pt x="1507911" y="343343"/>
                </a:cubicBezTo>
                <a:cubicBezTo>
                  <a:pt x="1508216" y="343267"/>
                  <a:pt x="1508520" y="343229"/>
                  <a:pt x="1508825" y="343229"/>
                </a:cubicBezTo>
                <a:cubicBezTo>
                  <a:pt x="1508520" y="342924"/>
                  <a:pt x="1508254" y="342695"/>
                  <a:pt x="1508025" y="342543"/>
                </a:cubicBezTo>
                <a:close/>
                <a:moveTo>
                  <a:pt x="1392163" y="342543"/>
                </a:moveTo>
                <a:cubicBezTo>
                  <a:pt x="1392163" y="342695"/>
                  <a:pt x="1392239" y="342772"/>
                  <a:pt x="1392392" y="342772"/>
                </a:cubicBezTo>
                <a:lnTo>
                  <a:pt x="1392392" y="342543"/>
                </a:lnTo>
                <a:close/>
                <a:moveTo>
                  <a:pt x="1385534" y="342543"/>
                </a:moveTo>
                <a:cubicBezTo>
                  <a:pt x="1384924" y="342848"/>
                  <a:pt x="1384581" y="343038"/>
                  <a:pt x="1384505" y="343114"/>
                </a:cubicBezTo>
                <a:cubicBezTo>
                  <a:pt x="1384429" y="343191"/>
                  <a:pt x="1384315" y="343610"/>
                  <a:pt x="1384162" y="344372"/>
                </a:cubicBezTo>
                <a:cubicBezTo>
                  <a:pt x="1384467" y="343915"/>
                  <a:pt x="1384734" y="343572"/>
                  <a:pt x="1384962" y="343343"/>
                </a:cubicBezTo>
                <a:cubicBezTo>
                  <a:pt x="1385191" y="343114"/>
                  <a:pt x="1385381" y="342848"/>
                  <a:pt x="1385534" y="342543"/>
                </a:cubicBezTo>
                <a:close/>
                <a:moveTo>
                  <a:pt x="1355587" y="342543"/>
                </a:moveTo>
                <a:cubicBezTo>
                  <a:pt x="1355740" y="342695"/>
                  <a:pt x="1355816" y="342772"/>
                  <a:pt x="1355816" y="342772"/>
                </a:cubicBezTo>
                <a:lnTo>
                  <a:pt x="1355816" y="342543"/>
                </a:lnTo>
                <a:close/>
                <a:moveTo>
                  <a:pt x="999352" y="342543"/>
                </a:moveTo>
                <a:cubicBezTo>
                  <a:pt x="999352" y="342848"/>
                  <a:pt x="999276" y="343076"/>
                  <a:pt x="999123" y="343229"/>
                </a:cubicBezTo>
                <a:lnTo>
                  <a:pt x="999581" y="343000"/>
                </a:lnTo>
                <a:cubicBezTo>
                  <a:pt x="999581" y="342848"/>
                  <a:pt x="999504" y="342695"/>
                  <a:pt x="999352" y="342543"/>
                </a:cubicBezTo>
                <a:close/>
                <a:moveTo>
                  <a:pt x="723280" y="342543"/>
                </a:moveTo>
                <a:cubicBezTo>
                  <a:pt x="723280" y="342695"/>
                  <a:pt x="723241" y="342772"/>
                  <a:pt x="723165" y="342772"/>
                </a:cubicBezTo>
                <a:cubicBezTo>
                  <a:pt x="723089" y="342772"/>
                  <a:pt x="723051" y="342848"/>
                  <a:pt x="723051" y="343000"/>
                </a:cubicBezTo>
                <a:cubicBezTo>
                  <a:pt x="723051" y="343153"/>
                  <a:pt x="723051" y="343229"/>
                  <a:pt x="723051" y="343229"/>
                </a:cubicBezTo>
                <a:cubicBezTo>
                  <a:pt x="723356" y="343076"/>
                  <a:pt x="723584" y="342924"/>
                  <a:pt x="723737" y="342772"/>
                </a:cubicBezTo>
                <a:cubicBezTo>
                  <a:pt x="723584" y="342619"/>
                  <a:pt x="723432" y="342543"/>
                  <a:pt x="723280" y="342543"/>
                </a:cubicBezTo>
                <a:close/>
                <a:moveTo>
                  <a:pt x="717450" y="342543"/>
                </a:moveTo>
                <a:cubicBezTo>
                  <a:pt x="717222" y="342391"/>
                  <a:pt x="716803" y="342695"/>
                  <a:pt x="716193" y="343457"/>
                </a:cubicBezTo>
                <a:cubicBezTo>
                  <a:pt x="716650" y="343457"/>
                  <a:pt x="717031" y="343419"/>
                  <a:pt x="717336" y="343343"/>
                </a:cubicBezTo>
                <a:cubicBezTo>
                  <a:pt x="717641" y="343267"/>
                  <a:pt x="717945" y="343229"/>
                  <a:pt x="718250" y="343229"/>
                </a:cubicBezTo>
                <a:cubicBezTo>
                  <a:pt x="717945" y="342924"/>
                  <a:pt x="717679" y="342695"/>
                  <a:pt x="717450" y="342543"/>
                </a:cubicBezTo>
                <a:close/>
                <a:moveTo>
                  <a:pt x="458713" y="342543"/>
                </a:moveTo>
                <a:cubicBezTo>
                  <a:pt x="458713" y="342695"/>
                  <a:pt x="458789" y="342772"/>
                  <a:pt x="458942" y="342772"/>
                </a:cubicBezTo>
                <a:lnTo>
                  <a:pt x="458942" y="342543"/>
                </a:lnTo>
                <a:close/>
                <a:moveTo>
                  <a:pt x="452084" y="342543"/>
                </a:moveTo>
                <a:cubicBezTo>
                  <a:pt x="451474" y="342848"/>
                  <a:pt x="451131" y="343038"/>
                  <a:pt x="451055" y="343114"/>
                </a:cubicBezTo>
                <a:cubicBezTo>
                  <a:pt x="450979" y="343191"/>
                  <a:pt x="450865" y="343610"/>
                  <a:pt x="450712" y="344372"/>
                </a:cubicBezTo>
                <a:cubicBezTo>
                  <a:pt x="451017" y="343915"/>
                  <a:pt x="451284" y="343572"/>
                  <a:pt x="451512" y="343343"/>
                </a:cubicBezTo>
                <a:cubicBezTo>
                  <a:pt x="451741" y="343114"/>
                  <a:pt x="451931" y="342848"/>
                  <a:pt x="452084" y="342543"/>
                </a:cubicBezTo>
                <a:close/>
                <a:moveTo>
                  <a:pt x="422137" y="342543"/>
                </a:moveTo>
                <a:cubicBezTo>
                  <a:pt x="422290" y="342695"/>
                  <a:pt x="422366" y="342772"/>
                  <a:pt x="422366" y="342772"/>
                </a:cubicBezTo>
                <a:lnTo>
                  <a:pt x="422366" y="342543"/>
                </a:lnTo>
                <a:close/>
                <a:moveTo>
                  <a:pt x="264479" y="342543"/>
                </a:moveTo>
                <a:cubicBezTo>
                  <a:pt x="263870" y="342848"/>
                  <a:pt x="263565" y="343000"/>
                  <a:pt x="263565" y="343000"/>
                </a:cubicBezTo>
                <a:cubicBezTo>
                  <a:pt x="262803" y="343762"/>
                  <a:pt x="262422" y="344448"/>
                  <a:pt x="262422" y="345058"/>
                </a:cubicBezTo>
                <a:cubicBezTo>
                  <a:pt x="262727" y="345210"/>
                  <a:pt x="262917" y="345362"/>
                  <a:pt x="262993" y="345515"/>
                </a:cubicBezTo>
                <a:lnTo>
                  <a:pt x="263438" y="345870"/>
                </a:lnTo>
                <a:lnTo>
                  <a:pt x="263565" y="345743"/>
                </a:lnTo>
                <a:cubicBezTo>
                  <a:pt x="264327" y="345439"/>
                  <a:pt x="265013" y="344829"/>
                  <a:pt x="265622" y="343915"/>
                </a:cubicBezTo>
                <a:cubicBezTo>
                  <a:pt x="265317" y="343610"/>
                  <a:pt x="265127" y="343381"/>
                  <a:pt x="265051" y="343229"/>
                </a:cubicBezTo>
                <a:cubicBezTo>
                  <a:pt x="264975" y="343076"/>
                  <a:pt x="264784" y="342848"/>
                  <a:pt x="264479" y="342543"/>
                </a:cubicBezTo>
                <a:close/>
                <a:moveTo>
                  <a:pt x="139130" y="342543"/>
                </a:moveTo>
                <a:cubicBezTo>
                  <a:pt x="139130" y="343915"/>
                  <a:pt x="139168" y="344753"/>
                  <a:pt x="139245" y="345058"/>
                </a:cubicBezTo>
                <a:cubicBezTo>
                  <a:pt x="139321" y="345362"/>
                  <a:pt x="139664" y="345743"/>
                  <a:pt x="140273" y="346201"/>
                </a:cubicBezTo>
                <a:cubicBezTo>
                  <a:pt x="140426" y="345439"/>
                  <a:pt x="140464" y="344943"/>
                  <a:pt x="140388" y="344715"/>
                </a:cubicBezTo>
                <a:cubicBezTo>
                  <a:pt x="140311" y="344486"/>
                  <a:pt x="139892" y="343762"/>
                  <a:pt x="139130" y="342543"/>
                </a:cubicBezTo>
                <a:close/>
                <a:moveTo>
                  <a:pt x="100878" y="342543"/>
                </a:moveTo>
                <a:lnTo>
                  <a:pt x="100421" y="343000"/>
                </a:lnTo>
                <a:cubicBezTo>
                  <a:pt x="100726" y="343915"/>
                  <a:pt x="101106" y="344677"/>
                  <a:pt x="101564" y="345286"/>
                </a:cubicBezTo>
                <a:cubicBezTo>
                  <a:pt x="101868" y="344981"/>
                  <a:pt x="102097" y="344715"/>
                  <a:pt x="102249" y="344486"/>
                </a:cubicBezTo>
                <a:cubicBezTo>
                  <a:pt x="102402" y="344257"/>
                  <a:pt x="102630" y="343991"/>
                  <a:pt x="102935" y="343686"/>
                </a:cubicBezTo>
                <a:cubicBezTo>
                  <a:pt x="102326" y="343381"/>
                  <a:pt x="101907" y="343153"/>
                  <a:pt x="101678" y="343000"/>
                </a:cubicBezTo>
                <a:cubicBezTo>
                  <a:pt x="101449" y="342848"/>
                  <a:pt x="101183" y="342695"/>
                  <a:pt x="100878" y="342543"/>
                </a:cubicBezTo>
                <a:close/>
                <a:moveTo>
                  <a:pt x="1950455" y="342382"/>
                </a:moveTo>
                <a:lnTo>
                  <a:pt x="1949795" y="344143"/>
                </a:lnTo>
                <a:cubicBezTo>
                  <a:pt x="1949642" y="344753"/>
                  <a:pt x="1949414" y="345362"/>
                  <a:pt x="1949109" y="345972"/>
                </a:cubicBezTo>
                <a:lnTo>
                  <a:pt x="1949566" y="345972"/>
                </a:lnTo>
                <a:cubicBezTo>
                  <a:pt x="1950481" y="345058"/>
                  <a:pt x="1951090" y="344981"/>
                  <a:pt x="1951395" y="345743"/>
                </a:cubicBezTo>
                <a:cubicBezTo>
                  <a:pt x="1951700" y="346048"/>
                  <a:pt x="1951852" y="346315"/>
                  <a:pt x="1951852" y="346543"/>
                </a:cubicBezTo>
                <a:cubicBezTo>
                  <a:pt x="1951852" y="346772"/>
                  <a:pt x="1952005" y="347039"/>
                  <a:pt x="1952309" y="347344"/>
                </a:cubicBezTo>
                <a:cubicBezTo>
                  <a:pt x="1952462" y="347191"/>
                  <a:pt x="1952538" y="347115"/>
                  <a:pt x="1952538" y="347115"/>
                </a:cubicBezTo>
                <a:lnTo>
                  <a:pt x="1952538" y="344600"/>
                </a:lnTo>
                <a:lnTo>
                  <a:pt x="1951166" y="344600"/>
                </a:lnTo>
                <a:cubicBezTo>
                  <a:pt x="1951166" y="343534"/>
                  <a:pt x="1951090" y="342848"/>
                  <a:pt x="1950938" y="342543"/>
                </a:cubicBezTo>
                <a:close/>
                <a:moveTo>
                  <a:pt x="1388480" y="342382"/>
                </a:moveTo>
                <a:lnTo>
                  <a:pt x="1387820" y="344143"/>
                </a:lnTo>
                <a:cubicBezTo>
                  <a:pt x="1387667" y="344753"/>
                  <a:pt x="1387439" y="345362"/>
                  <a:pt x="1387134" y="345972"/>
                </a:cubicBezTo>
                <a:lnTo>
                  <a:pt x="1387591" y="345972"/>
                </a:lnTo>
                <a:cubicBezTo>
                  <a:pt x="1388506" y="345058"/>
                  <a:pt x="1389115" y="344981"/>
                  <a:pt x="1389420" y="345743"/>
                </a:cubicBezTo>
                <a:cubicBezTo>
                  <a:pt x="1389725" y="346048"/>
                  <a:pt x="1389877" y="346315"/>
                  <a:pt x="1389877" y="346543"/>
                </a:cubicBezTo>
                <a:cubicBezTo>
                  <a:pt x="1389877" y="346772"/>
                  <a:pt x="1390030" y="347039"/>
                  <a:pt x="1390334" y="347344"/>
                </a:cubicBezTo>
                <a:cubicBezTo>
                  <a:pt x="1390487" y="347191"/>
                  <a:pt x="1390563" y="347115"/>
                  <a:pt x="1390563" y="347115"/>
                </a:cubicBezTo>
                <a:lnTo>
                  <a:pt x="1390563" y="344600"/>
                </a:lnTo>
                <a:lnTo>
                  <a:pt x="1389191" y="344600"/>
                </a:lnTo>
                <a:cubicBezTo>
                  <a:pt x="1389191" y="343534"/>
                  <a:pt x="1389115" y="342848"/>
                  <a:pt x="1388963" y="342543"/>
                </a:cubicBezTo>
                <a:close/>
                <a:moveTo>
                  <a:pt x="455030" y="342382"/>
                </a:moveTo>
                <a:lnTo>
                  <a:pt x="454370" y="344143"/>
                </a:lnTo>
                <a:cubicBezTo>
                  <a:pt x="454217" y="344753"/>
                  <a:pt x="453989" y="345362"/>
                  <a:pt x="453684" y="345972"/>
                </a:cubicBezTo>
                <a:lnTo>
                  <a:pt x="454141" y="345972"/>
                </a:lnTo>
                <a:cubicBezTo>
                  <a:pt x="455056" y="345058"/>
                  <a:pt x="455665" y="344981"/>
                  <a:pt x="455970" y="345743"/>
                </a:cubicBezTo>
                <a:cubicBezTo>
                  <a:pt x="456275" y="346048"/>
                  <a:pt x="456427" y="346315"/>
                  <a:pt x="456427" y="346543"/>
                </a:cubicBezTo>
                <a:cubicBezTo>
                  <a:pt x="456427" y="346772"/>
                  <a:pt x="456580" y="347039"/>
                  <a:pt x="456884" y="347344"/>
                </a:cubicBezTo>
                <a:cubicBezTo>
                  <a:pt x="457037" y="347191"/>
                  <a:pt x="457113" y="347115"/>
                  <a:pt x="457113" y="347115"/>
                </a:cubicBezTo>
                <a:lnTo>
                  <a:pt x="457113" y="344600"/>
                </a:lnTo>
                <a:lnTo>
                  <a:pt x="455741" y="344600"/>
                </a:lnTo>
                <a:cubicBezTo>
                  <a:pt x="455741" y="343534"/>
                  <a:pt x="455665" y="342848"/>
                  <a:pt x="455513" y="342543"/>
                </a:cubicBezTo>
                <a:close/>
                <a:moveTo>
                  <a:pt x="1958939" y="342314"/>
                </a:moveTo>
                <a:cubicBezTo>
                  <a:pt x="1958634" y="342467"/>
                  <a:pt x="1958329" y="342581"/>
                  <a:pt x="1958024" y="342657"/>
                </a:cubicBezTo>
                <a:cubicBezTo>
                  <a:pt x="1957720" y="342733"/>
                  <a:pt x="1957339" y="342924"/>
                  <a:pt x="1956881" y="343229"/>
                </a:cubicBezTo>
                <a:cubicBezTo>
                  <a:pt x="1957643" y="343534"/>
                  <a:pt x="1958101" y="343915"/>
                  <a:pt x="1958253" y="344372"/>
                </a:cubicBezTo>
                <a:cubicBezTo>
                  <a:pt x="1958101" y="344372"/>
                  <a:pt x="1958024" y="344448"/>
                  <a:pt x="1958024" y="344600"/>
                </a:cubicBezTo>
                <a:cubicBezTo>
                  <a:pt x="1958177" y="344600"/>
                  <a:pt x="1958253" y="344677"/>
                  <a:pt x="1958253" y="344829"/>
                </a:cubicBezTo>
                <a:cubicBezTo>
                  <a:pt x="1958101" y="345134"/>
                  <a:pt x="1957986" y="345439"/>
                  <a:pt x="1957910" y="345743"/>
                </a:cubicBezTo>
                <a:lnTo>
                  <a:pt x="1957547" y="346325"/>
                </a:lnTo>
                <a:lnTo>
                  <a:pt x="1958482" y="345858"/>
                </a:lnTo>
                <a:cubicBezTo>
                  <a:pt x="1958939" y="345781"/>
                  <a:pt x="1959244" y="345439"/>
                  <a:pt x="1959396" y="344829"/>
                </a:cubicBezTo>
                <a:cubicBezTo>
                  <a:pt x="1959701" y="344219"/>
                  <a:pt x="1959815" y="343838"/>
                  <a:pt x="1959739" y="343686"/>
                </a:cubicBezTo>
                <a:cubicBezTo>
                  <a:pt x="1959663" y="343534"/>
                  <a:pt x="1959396" y="343076"/>
                  <a:pt x="1958939" y="342314"/>
                </a:cubicBezTo>
                <a:close/>
                <a:moveTo>
                  <a:pt x="1878243" y="342314"/>
                </a:moveTo>
                <a:cubicBezTo>
                  <a:pt x="1878395" y="342619"/>
                  <a:pt x="1878472" y="342772"/>
                  <a:pt x="1878472" y="342772"/>
                </a:cubicBezTo>
                <a:cubicBezTo>
                  <a:pt x="1878624" y="342772"/>
                  <a:pt x="1878700" y="342733"/>
                  <a:pt x="1878700" y="342657"/>
                </a:cubicBezTo>
                <a:cubicBezTo>
                  <a:pt x="1878700" y="342581"/>
                  <a:pt x="1878776" y="342543"/>
                  <a:pt x="1878929" y="342543"/>
                </a:cubicBezTo>
                <a:cubicBezTo>
                  <a:pt x="1878776" y="342543"/>
                  <a:pt x="1878662" y="342505"/>
                  <a:pt x="1878586" y="342429"/>
                </a:cubicBezTo>
                <a:cubicBezTo>
                  <a:pt x="1878510" y="342352"/>
                  <a:pt x="1878395" y="342314"/>
                  <a:pt x="1878243" y="342314"/>
                </a:cubicBezTo>
                <a:close/>
                <a:moveTo>
                  <a:pt x="1714870" y="342314"/>
                </a:moveTo>
                <a:lnTo>
                  <a:pt x="1713727" y="343457"/>
                </a:lnTo>
                <a:lnTo>
                  <a:pt x="1715327" y="343457"/>
                </a:lnTo>
                <a:cubicBezTo>
                  <a:pt x="1715327" y="343000"/>
                  <a:pt x="1715175" y="342619"/>
                  <a:pt x="1714870" y="342314"/>
                </a:cubicBezTo>
                <a:close/>
                <a:moveTo>
                  <a:pt x="1600037" y="342314"/>
                </a:moveTo>
                <a:cubicBezTo>
                  <a:pt x="1599884" y="342314"/>
                  <a:pt x="1599770" y="342352"/>
                  <a:pt x="1599694" y="342429"/>
                </a:cubicBezTo>
                <a:cubicBezTo>
                  <a:pt x="1599618" y="342505"/>
                  <a:pt x="1599503" y="342543"/>
                  <a:pt x="1599351" y="342543"/>
                </a:cubicBezTo>
                <a:lnTo>
                  <a:pt x="1599580" y="342772"/>
                </a:lnTo>
                <a:cubicBezTo>
                  <a:pt x="1599732" y="342772"/>
                  <a:pt x="1599808" y="342733"/>
                  <a:pt x="1599808" y="342657"/>
                </a:cubicBezTo>
                <a:cubicBezTo>
                  <a:pt x="1599808" y="342581"/>
                  <a:pt x="1599884" y="342543"/>
                  <a:pt x="1600037" y="342543"/>
                </a:cubicBezTo>
                <a:close/>
                <a:moveTo>
                  <a:pt x="1564604" y="342314"/>
                </a:moveTo>
                <a:cubicBezTo>
                  <a:pt x="1564299" y="342467"/>
                  <a:pt x="1564032" y="342543"/>
                  <a:pt x="1563804" y="342543"/>
                </a:cubicBezTo>
                <a:cubicBezTo>
                  <a:pt x="1563575" y="342543"/>
                  <a:pt x="1563232" y="342619"/>
                  <a:pt x="1562775" y="342772"/>
                </a:cubicBezTo>
                <a:cubicBezTo>
                  <a:pt x="1563080" y="343076"/>
                  <a:pt x="1563308" y="343343"/>
                  <a:pt x="1563461" y="343572"/>
                </a:cubicBezTo>
                <a:cubicBezTo>
                  <a:pt x="1563613" y="343800"/>
                  <a:pt x="1563842" y="344143"/>
                  <a:pt x="1564147" y="344600"/>
                </a:cubicBezTo>
                <a:cubicBezTo>
                  <a:pt x="1564299" y="343838"/>
                  <a:pt x="1564413" y="343343"/>
                  <a:pt x="1564489" y="343114"/>
                </a:cubicBezTo>
                <a:cubicBezTo>
                  <a:pt x="1564566" y="342886"/>
                  <a:pt x="1564604" y="342619"/>
                  <a:pt x="1564604" y="342314"/>
                </a:cubicBezTo>
                <a:close/>
                <a:moveTo>
                  <a:pt x="1558431" y="342314"/>
                </a:moveTo>
                <a:lnTo>
                  <a:pt x="1558203" y="342543"/>
                </a:lnTo>
                <a:cubicBezTo>
                  <a:pt x="1558203" y="342848"/>
                  <a:pt x="1558203" y="342924"/>
                  <a:pt x="1558203" y="342772"/>
                </a:cubicBezTo>
                <a:cubicBezTo>
                  <a:pt x="1558203" y="342619"/>
                  <a:pt x="1558279" y="342467"/>
                  <a:pt x="1558431" y="342314"/>
                </a:cubicBezTo>
                <a:close/>
                <a:moveTo>
                  <a:pt x="1396964" y="342314"/>
                </a:moveTo>
                <a:cubicBezTo>
                  <a:pt x="1396659" y="342467"/>
                  <a:pt x="1396354" y="342581"/>
                  <a:pt x="1396049" y="342657"/>
                </a:cubicBezTo>
                <a:cubicBezTo>
                  <a:pt x="1395745" y="342733"/>
                  <a:pt x="1395364" y="342924"/>
                  <a:pt x="1394906" y="343229"/>
                </a:cubicBezTo>
                <a:cubicBezTo>
                  <a:pt x="1395668" y="343534"/>
                  <a:pt x="1396126" y="343915"/>
                  <a:pt x="1396278" y="344372"/>
                </a:cubicBezTo>
                <a:cubicBezTo>
                  <a:pt x="1396126" y="344372"/>
                  <a:pt x="1396049" y="344448"/>
                  <a:pt x="1396049" y="344600"/>
                </a:cubicBezTo>
                <a:cubicBezTo>
                  <a:pt x="1396202" y="344600"/>
                  <a:pt x="1396278" y="344677"/>
                  <a:pt x="1396278" y="344829"/>
                </a:cubicBezTo>
                <a:cubicBezTo>
                  <a:pt x="1396126" y="345134"/>
                  <a:pt x="1396011" y="345439"/>
                  <a:pt x="1395935" y="345743"/>
                </a:cubicBezTo>
                <a:lnTo>
                  <a:pt x="1395571" y="346325"/>
                </a:lnTo>
                <a:lnTo>
                  <a:pt x="1396506" y="345858"/>
                </a:lnTo>
                <a:cubicBezTo>
                  <a:pt x="1396964" y="345781"/>
                  <a:pt x="1397269" y="345439"/>
                  <a:pt x="1397421" y="344829"/>
                </a:cubicBezTo>
                <a:cubicBezTo>
                  <a:pt x="1397726" y="344219"/>
                  <a:pt x="1397840" y="343838"/>
                  <a:pt x="1397764" y="343686"/>
                </a:cubicBezTo>
                <a:cubicBezTo>
                  <a:pt x="1397688" y="343534"/>
                  <a:pt x="1397421" y="343076"/>
                  <a:pt x="1396964" y="342314"/>
                </a:cubicBezTo>
                <a:close/>
                <a:moveTo>
                  <a:pt x="1316268" y="342314"/>
                </a:moveTo>
                <a:cubicBezTo>
                  <a:pt x="1316420" y="342619"/>
                  <a:pt x="1316497" y="342772"/>
                  <a:pt x="1316497" y="342772"/>
                </a:cubicBezTo>
                <a:cubicBezTo>
                  <a:pt x="1316649" y="342772"/>
                  <a:pt x="1316725" y="342733"/>
                  <a:pt x="1316725" y="342657"/>
                </a:cubicBezTo>
                <a:cubicBezTo>
                  <a:pt x="1316725" y="342581"/>
                  <a:pt x="1316801" y="342543"/>
                  <a:pt x="1316954" y="342543"/>
                </a:cubicBezTo>
                <a:cubicBezTo>
                  <a:pt x="1316801" y="342543"/>
                  <a:pt x="1316687" y="342505"/>
                  <a:pt x="1316611" y="342429"/>
                </a:cubicBezTo>
                <a:cubicBezTo>
                  <a:pt x="1316535" y="342352"/>
                  <a:pt x="1316420" y="342314"/>
                  <a:pt x="1316268" y="342314"/>
                </a:cubicBezTo>
                <a:close/>
                <a:moveTo>
                  <a:pt x="993637" y="342314"/>
                </a:moveTo>
                <a:cubicBezTo>
                  <a:pt x="993485" y="342467"/>
                  <a:pt x="993409" y="342543"/>
                  <a:pt x="993409" y="342543"/>
                </a:cubicBezTo>
                <a:lnTo>
                  <a:pt x="993637" y="342543"/>
                </a:lnTo>
                <a:lnTo>
                  <a:pt x="993866" y="342543"/>
                </a:lnTo>
                <a:cubicBezTo>
                  <a:pt x="993713" y="342391"/>
                  <a:pt x="993637" y="342314"/>
                  <a:pt x="993637" y="342314"/>
                </a:cubicBezTo>
                <a:close/>
                <a:moveTo>
                  <a:pt x="914541" y="342314"/>
                </a:moveTo>
                <a:cubicBezTo>
                  <a:pt x="913779" y="342314"/>
                  <a:pt x="913322" y="342391"/>
                  <a:pt x="913170" y="342543"/>
                </a:cubicBezTo>
                <a:cubicBezTo>
                  <a:pt x="913322" y="342848"/>
                  <a:pt x="913398" y="343153"/>
                  <a:pt x="913398" y="343457"/>
                </a:cubicBezTo>
                <a:cubicBezTo>
                  <a:pt x="913398" y="343610"/>
                  <a:pt x="913322" y="343686"/>
                  <a:pt x="913170" y="343686"/>
                </a:cubicBezTo>
                <a:cubicBezTo>
                  <a:pt x="913018" y="343686"/>
                  <a:pt x="912827" y="343724"/>
                  <a:pt x="912598" y="343800"/>
                </a:cubicBezTo>
                <a:cubicBezTo>
                  <a:pt x="912370" y="343876"/>
                  <a:pt x="912103" y="343915"/>
                  <a:pt x="911798" y="343915"/>
                </a:cubicBezTo>
                <a:cubicBezTo>
                  <a:pt x="912255" y="344219"/>
                  <a:pt x="912560" y="344410"/>
                  <a:pt x="912713" y="344486"/>
                </a:cubicBezTo>
                <a:cubicBezTo>
                  <a:pt x="912865" y="344562"/>
                  <a:pt x="913018" y="344677"/>
                  <a:pt x="913170" y="344829"/>
                </a:cubicBezTo>
                <a:cubicBezTo>
                  <a:pt x="913170" y="344524"/>
                  <a:pt x="913208" y="344296"/>
                  <a:pt x="913284" y="344143"/>
                </a:cubicBezTo>
                <a:cubicBezTo>
                  <a:pt x="913360" y="343991"/>
                  <a:pt x="913398" y="343762"/>
                  <a:pt x="913398" y="343457"/>
                </a:cubicBezTo>
                <a:close/>
                <a:moveTo>
                  <a:pt x="774029" y="342314"/>
                </a:moveTo>
                <a:cubicBezTo>
                  <a:pt x="773724" y="342467"/>
                  <a:pt x="773457" y="342543"/>
                  <a:pt x="773229" y="342543"/>
                </a:cubicBezTo>
                <a:cubicBezTo>
                  <a:pt x="773000" y="342543"/>
                  <a:pt x="772657" y="342619"/>
                  <a:pt x="772200" y="342772"/>
                </a:cubicBezTo>
                <a:cubicBezTo>
                  <a:pt x="772505" y="343076"/>
                  <a:pt x="772733" y="343343"/>
                  <a:pt x="772886" y="343572"/>
                </a:cubicBezTo>
                <a:cubicBezTo>
                  <a:pt x="773038" y="343800"/>
                  <a:pt x="773267" y="344143"/>
                  <a:pt x="773571" y="344600"/>
                </a:cubicBezTo>
                <a:cubicBezTo>
                  <a:pt x="773724" y="343838"/>
                  <a:pt x="773838" y="343343"/>
                  <a:pt x="773914" y="343114"/>
                </a:cubicBezTo>
                <a:cubicBezTo>
                  <a:pt x="773991" y="342886"/>
                  <a:pt x="774029" y="342619"/>
                  <a:pt x="774029" y="342314"/>
                </a:cubicBezTo>
                <a:close/>
                <a:moveTo>
                  <a:pt x="767857" y="342314"/>
                </a:moveTo>
                <a:lnTo>
                  <a:pt x="767628" y="342543"/>
                </a:lnTo>
                <a:cubicBezTo>
                  <a:pt x="767628" y="342848"/>
                  <a:pt x="767628" y="342924"/>
                  <a:pt x="767628" y="342772"/>
                </a:cubicBezTo>
                <a:cubicBezTo>
                  <a:pt x="767628" y="342619"/>
                  <a:pt x="767704" y="342467"/>
                  <a:pt x="767857" y="342314"/>
                </a:cubicBezTo>
                <a:close/>
                <a:moveTo>
                  <a:pt x="581395" y="342314"/>
                </a:moveTo>
                <a:lnTo>
                  <a:pt x="580252" y="343457"/>
                </a:lnTo>
                <a:lnTo>
                  <a:pt x="581852" y="343457"/>
                </a:lnTo>
                <a:cubicBezTo>
                  <a:pt x="581852" y="343000"/>
                  <a:pt x="581700" y="342619"/>
                  <a:pt x="581395" y="342314"/>
                </a:cubicBezTo>
                <a:close/>
                <a:moveTo>
                  <a:pt x="463514" y="342314"/>
                </a:moveTo>
                <a:cubicBezTo>
                  <a:pt x="463209" y="342467"/>
                  <a:pt x="462904" y="342581"/>
                  <a:pt x="462599" y="342657"/>
                </a:cubicBezTo>
                <a:cubicBezTo>
                  <a:pt x="462294" y="342733"/>
                  <a:pt x="461914" y="342924"/>
                  <a:pt x="461456" y="343229"/>
                </a:cubicBezTo>
                <a:cubicBezTo>
                  <a:pt x="462218" y="343534"/>
                  <a:pt x="462675" y="343915"/>
                  <a:pt x="462828" y="344372"/>
                </a:cubicBezTo>
                <a:cubicBezTo>
                  <a:pt x="462675" y="344372"/>
                  <a:pt x="462599" y="344448"/>
                  <a:pt x="462599" y="344600"/>
                </a:cubicBezTo>
                <a:cubicBezTo>
                  <a:pt x="462752" y="344600"/>
                  <a:pt x="462828" y="344677"/>
                  <a:pt x="462828" y="344829"/>
                </a:cubicBezTo>
                <a:cubicBezTo>
                  <a:pt x="462675" y="345134"/>
                  <a:pt x="462561" y="345439"/>
                  <a:pt x="462485" y="345743"/>
                </a:cubicBezTo>
                <a:lnTo>
                  <a:pt x="462121" y="346325"/>
                </a:lnTo>
                <a:lnTo>
                  <a:pt x="463056" y="345858"/>
                </a:lnTo>
                <a:cubicBezTo>
                  <a:pt x="463514" y="345781"/>
                  <a:pt x="463818" y="345439"/>
                  <a:pt x="463971" y="344829"/>
                </a:cubicBezTo>
                <a:cubicBezTo>
                  <a:pt x="464276" y="344219"/>
                  <a:pt x="464390" y="343838"/>
                  <a:pt x="464314" y="343686"/>
                </a:cubicBezTo>
                <a:cubicBezTo>
                  <a:pt x="464238" y="343534"/>
                  <a:pt x="463971" y="343076"/>
                  <a:pt x="463514" y="342314"/>
                </a:cubicBezTo>
                <a:close/>
                <a:moveTo>
                  <a:pt x="382818" y="342314"/>
                </a:moveTo>
                <a:cubicBezTo>
                  <a:pt x="382970" y="342619"/>
                  <a:pt x="383046" y="342772"/>
                  <a:pt x="383046" y="342772"/>
                </a:cubicBezTo>
                <a:cubicBezTo>
                  <a:pt x="383199" y="342772"/>
                  <a:pt x="383275" y="342733"/>
                  <a:pt x="383275" y="342657"/>
                </a:cubicBezTo>
                <a:cubicBezTo>
                  <a:pt x="383275" y="342581"/>
                  <a:pt x="383351" y="342543"/>
                  <a:pt x="383504" y="342543"/>
                </a:cubicBezTo>
                <a:cubicBezTo>
                  <a:pt x="383351" y="342543"/>
                  <a:pt x="383237" y="342505"/>
                  <a:pt x="383161" y="342429"/>
                </a:cubicBezTo>
                <a:cubicBezTo>
                  <a:pt x="383085" y="342352"/>
                  <a:pt x="382970" y="342314"/>
                  <a:pt x="382818" y="342314"/>
                </a:cubicBezTo>
                <a:close/>
                <a:moveTo>
                  <a:pt x="261736" y="342314"/>
                </a:moveTo>
                <a:cubicBezTo>
                  <a:pt x="261736" y="342619"/>
                  <a:pt x="261660" y="342848"/>
                  <a:pt x="261508" y="343000"/>
                </a:cubicBezTo>
                <a:cubicBezTo>
                  <a:pt x="261508" y="343153"/>
                  <a:pt x="261660" y="343229"/>
                  <a:pt x="261965" y="343229"/>
                </a:cubicBezTo>
                <a:cubicBezTo>
                  <a:pt x="262117" y="343076"/>
                  <a:pt x="262193" y="342772"/>
                  <a:pt x="262193" y="342314"/>
                </a:cubicBezTo>
                <a:close/>
                <a:moveTo>
                  <a:pt x="183936" y="342314"/>
                </a:moveTo>
                <a:cubicBezTo>
                  <a:pt x="183936" y="342619"/>
                  <a:pt x="183860" y="342886"/>
                  <a:pt x="183707" y="343114"/>
                </a:cubicBezTo>
                <a:cubicBezTo>
                  <a:pt x="183555" y="343343"/>
                  <a:pt x="183479" y="343610"/>
                  <a:pt x="183479" y="343915"/>
                </a:cubicBezTo>
                <a:lnTo>
                  <a:pt x="183936" y="343915"/>
                </a:lnTo>
                <a:cubicBezTo>
                  <a:pt x="184546" y="343305"/>
                  <a:pt x="185003" y="342772"/>
                  <a:pt x="185308" y="342314"/>
                </a:cubicBezTo>
                <a:close/>
                <a:moveTo>
                  <a:pt x="144388" y="342314"/>
                </a:moveTo>
                <a:lnTo>
                  <a:pt x="144388" y="342772"/>
                </a:lnTo>
                <a:lnTo>
                  <a:pt x="145074" y="342772"/>
                </a:lnTo>
                <a:lnTo>
                  <a:pt x="145074" y="342543"/>
                </a:lnTo>
                <a:cubicBezTo>
                  <a:pt x="144922" y="342543"/>
                  <a:pt x="144807" y="342505"/>
                  <a:pt x="144731" y="342429"/>
                </a:cubicBezTo>
                <a:cubicBezTo>
                  <a:pt x="144655" y="342352"/>
                  <a:pt x="144541" y="342314"/>
                  <a:pt x="144388" y="342314"/>
                </a:cubicBezTo>
                <a:close/>
                <a:moveTo>
                  <a:pt x="28412" y="342314"/>
                </a:moveTo>
                <a:cubicBezTo>
                  <a:pt x="28259" y="342314"/>
                  <a:pt x="28145" y="342352"/>
                  <a:pt x="28069" y="342429"/>
                </a:cubicBezTo>
                <a:cubicBezTo>
                  <a:pt x="27993" y="342505"/>
                  <a:pt x="27878" y="342543"/>
                  <a:pt x="27726" y="342543"/>
                </a:cubicBezTo>
                <a:lnTo>
                  <a:pt x="27954" y="342772"/>
                </a:lnTo>
                <a:cubicBezTo>
                  <a:pt x="28107" y="342772"/>
                  <a:pt x="28183" y="342733"/>
                  <a:pt x="28183" y="342657"/>
                </a:cubicBezTo>
                <a:cubicBezTo>
                  <a:pt x="28183" y="342581"/>
                  <a:pt x="28259" y="342543"/>
                  <a:pt x="28412" y="342543"/>
                </a:cubicBezTo>
                <a:close/>
                <a:moveTo>
                  <a:pt x="1848296" y="342086"/>
                </a:moveTo>
                <a:cubicBezTo>
                  <a:pt x="1848296" y="342543"/>
                  <a:pt x="1848258" y="343000"/>
                  <a:pt x="1848182" y="343457"/>
                </a:cubicBezTo>
                <a:cubicBezTo>
                  <a:pt x="1848106" y="343915"/>
                  <a:pt x="1848068" y="344372"/>
                  <a:pt x="1848068" y="344829"/>
                </a:cubicBezTo>
                <a:lnTo>
                  <a:pt x="1849211" y="344829"/>
                </a:lnTo>
                <a:cubicBezTo>
                  <a:pt x="1849211" y="343762"/>
                  <a:pt x="1849173" y="343114"/>
                  <a:pt x="1849096" y="342886"/>
                </a:cubicBezTo>
                <a:cubicBezTo>
                  <a:pt x="1849020" y="342657"/>
                  <a:pt x="1848753" y="342391"/>
                  <a:pt x="1848296" y="342086"/>
                </a:cubicBezTo>
                <a:close/>
                <a:moveTo>
                  <a:pt x="1840524" y="342086"/>
                </a:moveTo>
                <a:cubicBezTo>
                  <a:pt x="1839914" y="342238"/>
                  <a:pt x="1839457" y="342352"/>
                  <a:pt x="1839152" y="342429"/>
                </a:cubicBezTo>
                <a:cubicBezTo>
                  <a:pt x="1838848" y="342505"/>
                  <a:pt x="1838543" y="342619"/>
                  <a:pt x="1838238" y="342772"/>
                </a:cubicBezTo>
                <a:cubicBezTo>
                  <a:pt x="1838086" y="343076"/>
                  <a:pt x="1838009" y="343229"/>
                  <a:pt x="1838009" y="343229"/>
                </a:cubicBezTo>
                <a:cubicBezTo>
                  <a:pt x="1838314" y="343229"/>
                  <a:pt x="1838581" y="343267"/>
                  <a:pt x="1838809" y="343343"/>
                </a:cubicBezTo>
                <a:cubicBezTo>
                  <a:pt x="1839038" y="343419"/>
                  <a:pt x="1839305" y="343457"/>
                  <a:pt x="1839610" y="343457"/>
                </a:cubicBezTo>
                <a:lnTo>
                  <a:pt x="1838467" y="345743"/>
                </a:lnTo>
                <a:cubicBezTo>
                  <a:pt x="1839686" y="345439"/>
                  <a:pt x="1840524" y="345210"/>
                  <a:pt x="1840981" y="345058"/>
                </a:cubicBezTo>
                <a:cubicBezTo>
                  <a:pt x="1840676" y="344753"/>
                  <a:pt x="1840448" y="344486"/>
                  <a:pt x="1840295" y="344257"/>
                </a:cubicBezTo>
                <a:cubicBezTo>
                  <a:pt x="1840143" y="344029"/>
                  <a:pt x="1839914" y="343762"/>
                  <a:pt x="1839610" y="343457"/>
                </a:cubicBezTo>
                <a:cubicBezTo>
                  <a:pt x="1839610" y="343457"/>
                  <a:pt x="1839914" y="343000"/>
                  <a:pt x="1840524" y="342086"/>
                </a:cubicBezTo>
                <a:close/>
                <a:moveTo>
                  <a:pt x="1778192" y="342086"/>
                </a:moveTo>
                <a:cubicBezTo>
                  <a:pt x="1778497" y="342086"/>
                  <a:pt x="1778688" y="342124"/>
                  <a:pt x="1778764" y="342200"/>
                </a:cubicBezTo>
                <a:cubicBezTo>
                  <a:pt x="1778840" y="342276"/>
                  <a:pt x="1779031" y="342314"/>
                  <a:pt x="1779335" y="342314"/>
                </a:cubicBezTo>
                <a:cubicBezTo>
                  <a:pt x="1779335" y="341095"/>
                  <a:pt x="1778954" y="341019"/>
                  <a:pt x="1778192" y="342086"/>
                </a:cubicBezTo>
                <a:close/>
                <a:moveTo>
                  <a:pt x="1656730" y="342086"/>
                </a:moveTo>
                <a:cubicBezTo>
                  <a:pt x="1656577" y="342238"/>
                  <a:pt x="1656501" y="342391"/>
                  <a:pt x="1656501" y="342543"/>
                </a:cubicBezTo>
                <a:lnTo>
                  <a:pt x="1656730" y="342543"/>
                </a:lnTo>
                <a:cubicBezTo>
                  <a:pt x="1656882" y="342238"/>
                  <a:pt x="1656958" y="342086"/>
                  <a:pt x="1656958" y="342086"/>
                </a:cubicBezTo>
                <a:close/>
                <a:moveTo>
                  <a:pt x="1286321" y="342086"/>
                </a:moveTo>
                <a:cubicBezTo>
                  <a:pt x="1286321" y="342543"/>
                  <a:pt x="1286283" y="343000"/>
                  <a:pt x="1286207" y="343457"/>
                </a:cubicBezTo>
                <a:cubicBezTo>
                  <a:pt x="1286131" y="343915"/>
                  <a:pt x="1286093" y="344372"/>
                  <a:pt x="1286093" y="344829"/>
                </a:cubicBezTo>
                <a:lnTo>
                  <a:pt x="1287236" y="344829"/>
                </a:lnTo>
                <a:cubicBezTo>
                  <a:pt x="1287236" y="343762"/>
                  <a:pt x="1287198" y="343114"/>
                  <a:pt x="1287121" y="342886"/>
                </a:cubicBezTo>
                <a:cubicBezTo>
                  <a:pt x="1287045" y="342657"/>
                  <a:pt x="1286778" y="342391"/>
                  <a:pt x="1286321" y="342086"/>
                </a:cubicBezTo>
                <a:close/>
                <a:moveTo>
                  <a:pt x="1278549" y="342086"/>
                </a:moveTo>
                <a:cubicBezTo>
                  <a:pt x="1277939" y="342238"/>
                  <a:pt x="1277482" y="342352"/>
                  <a:pt x="1277177" y="342429"/>
                </a:cubicBezTo>
                <a:cubicBezTo>
                  <a:pt x="1276873" y="342505"/>
                  <a:pt x="1276568" y="342619"/>
                  <a:pt x="1276263" y="342772"/>
                </a:cubicBezTo>
                <a:cubicBezTo>
                  <a:pt x="1276111" y="343076"/>
                  <a:pt x="1276034" y="343229"/>
                  <a:pt x="1276034" y="343229"/>
                </a:cubicBezTo>
                <a:cubicBezTo>
                  <a:pt x="1276339" y="343229"/>
                  <a:pt x="1276606" y="343267"/>
                  <a:pt x="1276834" y="343343"/>
                </a:cubicBezTo>
                <a:cubicBezTo>
                  <a:pt x="1277063" y="343419"/>
                  <a:pt x="1277330" y="343457"/>
                  <a:pt x="1277635" y="343457"/>
                </a:cubicBezTo>
                <a:lnTo>
                  <a:pt x="1276491" y="345743"/>
                </a:lnTo>
                <a:cubicBezTo>
                  <a:pt x="1277711" y="345439"/>
                  <a:pt x="1278549" y="345210"/>
                  <a:pt x="1279006" y="345058"/>
                </a:cubicBezTo>
                <a:cubicBezTo>
                  <a:pt x="1278701" y="344753"/>
                  <a:pt x="1278473" y="344486"/>
                  <a:pt x="1278320" y="344257"/>
                </a:cubicBezTo>
                <a:cubicBezTo>
                  <a:pt x="1278168" y="344029"/>
                  <a:pt x="1277939" y="343762"/>
                  <a:pt x="1277635" y="343457"/>
                </a:cubicBezTo>
                <a:cubicBezTo>
                  <a:pt x="1277635" y="343457"/>
                  <a:pt x="1277939" y="343000"/>
                  <a:pt x="1278549" y="342086"/>
                </a:cubicBezTo>
                <a:close/>
                <a:moveTo>
                  <a:pt x="1107023" y="342086"/>
                </a:moveTo>
                <a:cubicBezTo>
                  <a:pt x="1106108" y="342695"/>
                  <a:pt x="1105575" y="343305"/>
                  <a:pt x="1105423" y="343915"/>
                </a:cubicBezTo>
                <a:cubicBezTo>
                  <a:pt x="1105727" y="344219"/>
                  <a:pt x="1106070" y="344372"/>
                  <a:pt x="1106451" y="344372"/>
                </a:cubicBezTo>
                <a:cubicBezTo>
                  <a:pt x="1106832" y="344372"/>
                  <a:pt x="1107251" y="344448"/>
                  <a:pt x="1107708" y="344600"/>
                </a:cubicBezTo>
                <a:cubicBezTo>
                  <a:pt x="1107556" y="343838"/>
                  <a:pt x="1107327" y="343000"/>
                  <a:pt x="1107023" y="342086"/>
                </a:cubicBezTo>
                <a:close/>
                <a:moveTo>
                  <a:pt x="1004838" y="342086"/>
                </a:moveTo>
                <a:cubicBezTo>
                  <a:pt x="1004686" y="342238"/>
                  <a:pt x="1004610" y="342391"/>
                  <a:pt x="1004610" y="342543"/>
                </a:cubicBezTo>
                <a:lnTo>
                  <a:pt x="1004838" y="342543"/>
                </a:lnTo>
                <a:cubicBezTo>
                  <a:pt x="1004991" y="342238"/>
                  <a:pt x="1005067" y="342086"/>
                  <a:pt x="1005067" y="342086"/>
                </a:cubicBezTo>
                <a:close/>
                <a:moveTo>
                  <a:pt x="1003696" y="342086"/>
                </a:moveTo>
                <a:cubicBezTo>
                  <a:pt x="1003543" y="342391"/>
                  <a:pt x="1003467" y="342543"/>
                  <a:pt x="1003467" y="342543"/>
                </a:cubicBezTo>
                <a:lnTo>
                  <a:pt x="1003696" y="342543"/>
                </a:lnTo>
                <a:cubicBezTo>
                  <a:pt x="1003696" y="342391"/>
                  <a:pt x="1003772" y="342238"/>
                  <a:pt x="1003924" y="342086"/>
                </a:cubicBezTo>
                <a:close/>
                <a:moveTo>
                  <a:pt x="989751" y="342086"/>
                </a:moveTo>
                <a:cubicBezTo>
                  <a:pt x="989141" y="342238"/>
                  <a:pt x="988227" y="342314"/>
                  <a:pt x="987008" y="342314"/>
                </a:cubicBezTo>
                <a:cubicBezTo>
                  <a:pt x="987770" y="342619"/>
                  <a:pt x="988265" y="342848"/>
                  <a:pt x="988494" y="343000"/>
                </a:cubicBezTo>
                <a:cubicBezTo>
                  <a:pt x="988722" y="343153"/>
                  <a:pt x="988989" y="343381"/>
                  <a:pt x="989294" y="343686"/>
                </a:cubicBezTo>
                <a:lnTo>
                  <a:pt x="988928" y="344600"/>
                </a:lnTo>
                <a:lnTo>
                  <a:pt x="990437" y="344600"/>
                </a:lnTo>
                <a:cubicBezTo>
                  <a:pt x="990284" y="343838"/>
                  <a:pt x="990056" y="343000"/>
                  <a:pt x="989751" y="342086"/>
                </a:cubicBezTo>
                <a:close/>
                <a:moveTo>
                  <a:pt x="919342" y="342086"/>
                </a:moveTo>
                <a:cubicBezTo>
                  <a:pt x="919037" y="343000"/>
                  <a:pt x="918885" y="343610"/>
                  <a:pt x="918885" y="343915"/>
                </a:cubicBezTo>
                <a:cubicBezTo>
                  <a:pt x="919342" y="343457"/>
                  <a:pt x="919799" y="343153"/>
                  <a:pt x="920256" y="343000"/>
                </a:cubicBezTo>
                <a:cubicBezTo>
                  <a:pt x="919799" y="342848"/>
                  <a:pt x="919495" y="342543"/>
                  <a:pt x="919342" y="342086"/>
                </a:cubicBezTo>
                <a:close/>
                <a:moveTo>
                  <a:pt x="352871" y="342086"/>
                </a:moveTo>
                <a:cubicBezTo>
                  <a:pt x="352871" y="342543"/>
                  <a:pt x="352833" y="343000"/>
                  <a:pt x="352757" y="343457"/>
                </a:cubicBezTo>
                <a:cubicBezTo>
                  <a:pt x="352681" y="343915"/>
                  <a:pt x="352643" y="344372"/>
                  <a:pt x="352643" y="344829"/>
                </a:cubicBezTo>
                <a:lnTo>
                  <a:pt x="353786" y="344829"/>
                </a:lnTo>
                <a:cubicBezTo>
                  <a:pt x="353786" y="343762"/>
                  <a:pt x="353748" y="343114"/>
                  <a:pt x="353671" y="342886"/>
                </a:cubicBezTo>
                <a:cubicBezTo>
                  <a:pt x="353595" y="342657"/>
                  <a:pt x="353329" y="342391"/>
                  <a:pt x="352871" y="342086"/>
                </a:cubicBezTo>
                <a:close/>
                <a:moveTo>
                  <a:pt x="345099" y="342086"/>
                </a:moveTo>
                <a:cubicBezTo>
                  <a:pt x="344489" y="342238"/>
                  <a:pt x="344032" y="342352"/>
                  <a:pt x="343727" y="342429"/>
                </a:cubicBezTo>
                <a:cubicBezTo>
                  <a:pt x="343422" y="342505"/>
                  <a:pt x="343118" y="342619"/>
                  <a:pt x="342813" y="342772"/>
                </a:cubicBezTo>
                <a:cubicBezTo>
                  <a:pt x="342660" y="343076"/>
                  <a:pt x="342584" y="343229"/>
                  <a:pt x="342584" y="343229"/>
                </a:cubicBezTo>
                <a:cubicBezTo>
                  <a:pt x="342889" y="343229"/>
                  <a:pt x="343156" y="343267"/>
                  <a:pt x="343384" y="343343"/>
                </a:cubicBezTo>
                <a:cubicBezTo>
                  <a:pt x="343613" y="343419"/>
                  <a:pt x="343880" y="343457"/>
                  <a:pt x="344185" y="343457"/>
                </a:cubicBezTo>
                <a:lnTo>
                  <a:pt x="343041" y="345743"/>
                </a:lnTo>
                <a:cubicBezTo>
                  <a:pt x="344261" y="345439"/>
                  <a:pt x="345099" y="345210"/>
                  <a:pt x="345556" y="345058"/>
                </a:cubicBezTo>
                <a:cubicBezTo>
                  <a:pt x="345251" y="344753"/>
                  <a:pt x="345023" y="344486"/>
                  <a:pt x="344870" y="344257"/>
                </a:cubicBezTo>
                <a:cubicBezTo>
                  <a:pt x="344718" y="344029"/>
                  <a:pt x="344489" y="343762"/>
                  <a:pt x="344185" y="343457"/>
                </a:cubicBezTo>
                <a:cubicBezTo>
                  <a:pt x="344185" y="343457"/>
                  <a:pt x="344489" y="343000"/>
                  <a:pt x="345099" y="342086"/>
                </a:cubicBezTo>
                <a:close/>
                <a:moveTo>
                  <a:pt x="298769" y="342086"/>
                </a:moveTo>
                <a:cubicBezTo>
                  <a:pt x="298007" y="342695"/>
                  <a:pt x="297398" y="343305"/>
                  <a:pt x="296940" y="343915"/>
                </a:cubicBezTo>
                <a:cubicBezTo>
                  <a:pt x="297245" y="344219"/>
                  <a:pt x="297626" y="344372"/>
                  <a:pt x="298083" y="344372"/>
                </a:cubicBezTo>
                <a:cubicBezTo>
                  <a:pt x="298541" y="344372"/>
                  <a:pt x="299074" y="344524"/>
                  <a:pt x="299684" y="344829"/>
                </a:cubicBezTo>
                <a:close/>
                <a:moveTo>
                  <a:pt x="190337" y="342086"/>
                </a:moveTo>
                <a:cubicBezTo>
                  <a:pt x="190032" y="342391"/>
                  <a:pt x="189879" y="342657"/>
                  <a:pt x="189879" y="342886"/>
                </a:cubicBezTo>
                <a:cubicBezTo>
                  <a:pt x="189879" y="343114"/>
                  <a:pt x="189727" y="343381"/>
                  <a:pt x="189422" y="343686"/>
                </a:cubicBezTo>
                <a:cubicBezTo>
                  <a:pt x="189727" y="343534"/>
                  <a:pt x="189956" y="343457"/>
                  <a:pt x="190108" y="343457"/>
                </a:cubicBezTo>
                <a:cubicBezTo>
                  <a:pt x="190261" y="343457"/>
                  <a:pt x="190489" y="343381"/>
                  <a:pt x="190794" y="343229"/>
                </a:cubicBezTo>
                <a:cubicBezTo>
                  <a:pt x="190794" y="343076"/>
                  <a:pt x="190642" y="342695"/>
                  <a:pt x="190337" y="342086"/>
                </a:cubicBezTo>
                <a:close/>
                <a:moveTo>
                  <a:pt x="85104" y="342086"/>
                </a:moveTo>
                <a:cubicBezTo>
                  <a:pt x="84952" y="342238"/>
                  <a:pt x="84876" y="342391"/>
                  <a:pt x="84876" y="342543"/>
                </a:cubicBezTo>
                <a:lnTo>
                  <a:pt x="85104" y="342543"/>
                </a:lnTo>
                <a:cubicBezTo>
                  <a:pt x="85257" y="342238"/>
                  <a:pt x="85333" y="342086"/>
                  <a:pt x="85333" y="342086"/>
                </a:cubicBezTo>
                <a:close/>
                <a:moveTo>
                  <a:pt x="1914590" y="341857"/>
                </a:moveTo>
                <a:lnTo>
                  <a:pt x="1914133" y="342086"/>
                </a:lnTo>
                <a:lnTo>
                  <a:pt x="1914590" y="342086"/>
                </a:lnTo>
                <a:lnTo>
                  <a:pt x="1914819" y="342086"/>
                </a:lnTo>
                <a:cubicBezTo>
                  <a:pt x="1914666" y="341933"/>
                  <a:pt x="1914590" y="341857"/>
                  <a:pt x="1914590" y="341857"/>
                </a:cubicBezTo>
                <a:close/>
                <a:moveTo>
                  <a:pt x="1885787" y="341857"/>
                </a:moveTo>
                <a:lnTo>
                  <a:pt x="1885330" y="342086"/>
                </a:lnTo>
                <a:lnTo>
                  <a:pt x="1885787" y="342086"/>
                </a:lnTo>
                <a:close/>
                <a:moveTo>
                  <a:pt x="1783679" y="341857"/>
                </a:moveTo>
                <a:cubicBezTo>
                  <a:pt x="1783679" y="342010"/>
                  <a:pt x="1783602" y="342086"/>
                  <a:pt x="1783450" y="342086"/>
                </a:cubicBezTo>
                <a:lnTo>
                  <a:pt x="1783679" y="342086"/>
                </a:lnTo>
                <a:lnTo>
                  <a:pt x="1783907" y="342086"/>
                </a:lnTo>
                <a:close/>
                <a:moveTo>
                  <a:pt x="1710070" y="341857"/>
                </a:moveTo>
                <a:cubicBezTo>
                  <a:pt x="1709460" y="342162"/>
                  <a:pt x="1709041" y="342391"/>
                  <a:pt x="1708812" y="342543"/>
                </a:cubicBezTo>
                <a:lnTo>
                  <a:pt x="1708101" y="342949"/>
                </a:lnTo>
                <a:lnTo>
                  <a:pt x="1708241" y="343229"/>
                </a:lnTo>
                <a:cubicBezTo>
                  <a:pt x="1708241" y="343381"/>
                  <a:pt x="1708088" y="343457"/>
                  <a:pt x="1707784" y="343457"/>
                </a:cubicBezTo>
                <a:cubicBezTo>
                  <a:pt x="1707784" y="343305"/>
                  <a:pt x="1707822" y="343191"/>
                  <a:pt x="1707898" y="343114"/>
                </a:cubicBezTo>
                <a:lnTo>
                  <a:pt x="1707904" y="343097"/>
                </a:lnTo>
                <a:lnTo>
                  <a:pt x="1705955" y="344829"/>
                </a:lnTo>
                <a:cubicBezTo>
                  <a:pt x="1706869" y="344219"/>
                  <a:pt x="1707479" y="343762"/>
                  <a:pt x="1707784" y="343457"/>
                </a:cubicBezTo>
                <a:cubicBezTo>
                  <a:pt x="1708241" y="343762"/>
                  <a:pt x="1708469" y="344067"/>
                  <a:pt x="1708469" y="344372"/>
                </a:cubicBezTo>
                <a:cubicBezTo>
                  <a:pt x="1708774" y="343915"/>
                  <a:pt x="1709041" y="343534"/>
                  <a:pt x="1709270" y="343229"/>
                </a:cubicBezTo>
                <a:cubicBezTo>
                  <a:pt x="1709498" y="342924"/>
                  <a:pt x="1709765" y="342467"/>
                  <a:pt x="1710070" y="341857"/>
                </a:cubicBezTo>
                <a:close/>
                <a:moveTo>
                  <a:pt x="1664959" y="341857"/>
                </a:moveTo>
                <a:cubicBezTo>
                  <a:pt x="1664350" y="342619"/>
                  <a:pt x="1663930" y="343191"/>
                  <a:pt x="1663702" y="343572"/>
                </a:cubicBezTo>
                <a:cubicBezTo>
                  <a:pt x="1663473" y="343953"/>
                  <a:pt x="1663206" y="344524"/>
                  <a:pt x="1662902" y="345286"/>
                </a:cubicBezTo>
                <a:cubicBezTo>
                  <a:pt x="1664121" y="344981"/>
                  <a:pt x="1664769" y="344524"/>
                  <a:pt x="1664845" y="343915"/>
                </a:cubicBezTo>
                <a:cubicBezTo>
                  <a:pt x="1664921" y="343305"/>
                  <a:pt x="1664959" y="342619"/>
                  <a:pt x="1664959" y="341857"/>
                </a:cubicBezTo>
                <a:close/>
                <a:moveTo>
                  <a:pt x="1601865" y="341857"/>
                </a:moveTo>
                <a:cubicBezTo>
                  <a:pt x="1601865" y="342010"/>
                  <a:pt x="1601827" y="342162"/>
                  <a:pt x="1601751" y="342314"/>
                </a:cubicBezTo>
                <a:lnTo>
                  <a:pt x="1601690" y="342561"/>
                </a:lnTo>
                <a:lnTo>
                  <a:pt x="1601865" y="342429"/>
                </a:lnTo>
                <a:cubicBezTo>
                  <a:pt x="1602018" y="342352"/>
                  <a:pt x="1602247" y="342162"/>
                  <a:pt x="1602551" y="341857"/>
                </a:cubicBezTo>
                <a:close/>
                <a:moveTo>
                  <a:pt x="1554317" y="341857"/>
                </a:moveTo>
                <a:cubicBezTo>
                  <a:pt x="1553555" y="342467"/>
                  <a:pt x="1553250" y="342962"/>
                  <a:pt x="1553402" y="343343"/>
                </a:cubicBezTo>
                <a:cubicBezTo>
                  <a:pt x="1553555" y="343724"/>
                  <a:pt x="1553555" y="344296"/>
                  <a:pt x="1553402" y="345058"/>
                </a:cubicBezTo>
                <a:cubicBezTo>
                  <a:pt x="1553707" y="344905"/>
                  <a:pt x="1553936" y="344829"/>
                  <a:pt x="1554088" y="344829"/>
                </a:cubicBezTo>
                <a:cubicBezTo>
                  <a:pt x="1554240" y="344829"/>
                  <a:pt x="1554469" y="344753"/>
                  <a:pt x="1554774" y="344600"/>
                </a:cubicBezTo>
                <a:cubicBezTo>
                  <a:pt x="1554622" y="343991"/>
                  <a:pt x="1554507" y="343495"/>
                  <a:pt x="1554431" y="343114"/>
                </a:cubicBezTo>
                <a:cubicBezTo>
                  <a:pt x="1554355" y="342733"/>
                  <a:pt x="1554317" y="342314"/>
                  <a:pt x="1554317" y="341857"/>
                </a:cubicBezTo>
                <a:close/>
                <a:moveTo>
                  <a:pt x="1516369" y="341857"/>
                </a:moveTo>
                <a:cubicBezTo>
                  <a:pt x="1516217" y="341857"/>
                  <a:pt x="1516064" y="341933"/>
                  <a:pt x="1515912" y="342086"/>
                </a:cubicBezTo>
                <a:lnTo>
                  <a:pt x="1516598" y="342086"/>
                </a:lnTo>
                <a:cubicBezTo>
                  <a:pt x="1516598" y="341933"/>
                  <a:pt x="1516522" y="341857"/>
                  <a:pt x="1516369" y="341857"/>
                </a:cubicBezTo>
                <a:close/>
                <a:moveTo>
                  <a:pt x="1453885" y="341857"/>
                </a:moveTo>
                <a:lnTo>
                  <a:pt x="1453199" y="342543"/>
                </a:lnTo>
                <a:cubicBezTo>
                  <a:pt x="1453352" y="342695"/>
                  <a:pt x="1453504" y="342772"/>
                  <a:pt x="1453656" y="342772"/>
                </a:cubicBezTo>
                <a:cubicBezTo>
                  <a:pt x="1453656" y="342772"/>
                  <a:pt x="1453885" y="342543"/>
                  <a:pt x="1454342" y="342086"/>
                </a:cubicBezTo>
                <a:cubicBezTo>
                  <a:pt x="1454190" y="341933"/>
                  <a:pt x="1454038" y="341857"/>
                  <a:pt x="1453885" y="341857"/>
                </a:cubicBezTo>
                <a:close/>
                <a:moveTo>
                  <a:pt x="1446570" y="341857"/>
                </a:moveTo>
                <a:cubicBezTo>
                  <a:pt x="1446418" y="341857"/>
                  <a:pt x="1446341" y="341933"/>
                  <a:pt x="1446341" y="342086"/>
                </a:cubicBezTo>
                <a:cubicBezTo>
                  <a:pt x="1446341" y="342391"/>
                  <a:pt x="1446418" y="342619"/>
                  <a:pt x="1446570" y="342772"/>
                </a:cubicBezTo>
                <a:lnTo>
                  <a:pt x="1447027" y="342314"/>
                </a:lnTo>
                <a:cubicBezTo>
                  <a:pt x="1447027" y="342010"/>
                  <a:pt x="1446875" y="341857"/>
                  <a:pt x="1446570" y="341857"/>
                </a:cubicBezTo>
                <a:close/>
                <a:moveTo>
                  <a:pt x="1352615" y="341857"/>
                </a:moveTo>
                <a:lnTo>
                  <a:pt x="1352158" y="342086"/>
                </a:lnTo>
                <a:lnTo>
                  <a:pt x="1352615" y="342086"/>
                </a:lnTo>
                <a:lnTo>
                  <a:pt x="1352844" y="342086"/>
                </a:lnTo>
                <a:cubicBezTo>
                  <a:pt x="1352692" y="341933"/>
                  <a:pt x="1352615" y="341857"/>
                  <a:pt x="1352615" y="341857"/>
                </a:cubicBezTo>
                <a:close/>
                <a:moveTo>
                  <a:pt x="1323812" y="341857"/>
                </a:moveTo>
                <a:lnTo>
                  <a:pt x="1323354" y="342086"/>
                </a:lnTo>
                <a:lnTo>
                  <a:pt x="1323812" y="342086"/>
                </a:lnTo>
                <a:close/>
                <a:moveTo>
                  <a:pt x="1068389" y="341857"/>
                </a:moveTo>
                <a:lnTo>
                  <a:pt x="1068389" y="342086"/>
                </a:lnTo>
                <a:lnTo>
                  <a:pt x="1069075" y="342086"/>
                </a:lnTo>
                <a:lnTo>
                  <a:pt x="1069075" y="341857"/>
                </a:lnTo>
                <a:close/>
                <a:moveTo>
                  <a:pt x="909969" y="341857"/>
                </a:moveTo>
                <a:lnTo>
                  <a:pt x="909969" y="342086"/>
                </a:lnTo>
                <a:lnTo>
                  <a:pt x="910198" y="342086"/>
                </a:lnTo>
                <a:cubicBezTo>
                  <a:pt x="910198" y="341933"/>
                  <a:pt x="910122" y="341857"/>
                  <a:pt x="909969" y="341857"/>
                </a:cubicBezTo>
                <a:close/>
                <a:moveTo>
                  <a:pt x="763742" y="341857"/>
                </a:moveTo>
                <a:cubicBezTo>
                  <a:pt x="762980" y="342467"/>
                  <a:pt x="762675" y="342962"/>
                  <a:pt x="762827" y="343343"/>
                </a:cubicBezTo>
                <a:cubicBezTo>
                  <a:pt x="762980" y="343724"/>
                  <a:pt x="762980" y="344296"/>
                  <a:pt x="762827" y="345058"/>
                </a:cubicBezTo>
                <a:cubicBezTo>
                  <a:pt x="763132" y="344905"/>
                  <a:pt x="763361" y="344829"/>
                  <a:pt x="763513" y="344829"/>
                </a:cubicBezTo>
                <a:cubicBezTo>
                  <a:pt x="763665" y="344829"/>
                  <a:pt x="763894" y="344753"/>
                  <a:pt x="764199" y="344600"/>
                </a:cubicBezTo>
                <a:cubicBezTo>
                  <a:pt x="764047" y="343991"/>
                  <a:pt x="763932" y="343495"/>
                  <a:pt x="763856" y="343114"/>
                </a:cubicBezTo>
                <a:cubicBezTo>
                  <a:pt x="763780" y="342733"/>
                  <a:pt x="763742" y="342314"/>
                  <a:pt x="763742" y="341857"/>
                </a:cubicBezTo>
                <a:close/>
                <a:moveTo>
                  <a:pt x="725794" y="341857"/>
                </a:moveTo>
                <a:cubicBezTo>
                  <a:pt x="725642" y="341857"/>
                  <a:pt x="725489" y="341933"/>
                  <a:pt x="725337" y="342086"/>
                </a:cubicBezTo>
                <a:lnTo>
                  <a:pt x="726023" y="342086"/>
                </a:lnTo>
                <a:cubicBezTo>
                  <a:pt x="726023" y="341933"/>
                  <a:pt x="725947" y="341857"/>
                  <a:pt x="725794" y="341857"/>
                </a:cubicBezTo>
                <a:close/>
                <a:moveTo>
                  <a:pt x="650204" y="341857"/>
                </a:moveTo>
                <a:cubicBezTo>
                  <a:pt x="650204" y="342010"/>
                  <a:pt x="650128" y="342086"/>
                  <a:pt x="649975" y="342086"/>
                </a:cubicBezTo>
                <a:lnTo>
                  <a:pt x="650204" y="342086"/>
                </a:lnTo>
                <a:lnTo>
                  <a:pt x="650432" y="342086"/>
                </a:lnTo>
                <a:close/>
                <a:moveTo>
                  <a:pt x="576595" y="341857"/>
                </a:moveTo>
                <a:cubicBezTo>
                  <a:pt x="575985" y="342162"/>
                  <a:pt x="575566" y="342391"/>
                  <a:pt x="575337" y="342543"/>
                </a:cubicBezTo>
                <a:lnTo>
                  <a:pt x="574626" y="342949"/>
                </a:lnTo>
                <a:lnTo>
                  <a:pt x="574766" y="343229"/>
                </a:lnTo>
                <a:cubicBezTo>
                  <a:pt x="574766" y="343381"/>
                  <a:pt x="574613" y="343457"/>
                  <a:pt x="574308" y="343457"/>
                </a:cubicBezTo>
                <a:cubicBezTo>
                  <a:pt x="574308" y="343305"/>
                  <a:pt x="574347" y="343191"/>
                  <a:pt x="574423" y="343114"/>
                </a:cubicBezTo>
                <a:lnTo>
                  <a:pt x="574429" y="343096"/>
                </a:lnTo>
                <a:lnTo>
                  <a:pt x="572480" y="344829"/>
                </a:lnTo>
                <a:cubicBezTo>
                  <a:pt x="573394" y="344219"/>
                  <a:pt x="574004" y="343762"/>
                  <a:pt x="574308" y="343457"/>
                </a:cubicBezTo>
                <a:cubicBezTo>
                  <a:pt x="574766" y="343762"/>
                  <a:pt x="574994" y="344067"/>
                  <a:pt x="574994" y="344372"/>
                </a:cubicBezTo>
                <a:cubicBezTo>
                  <a:pt x="575299" y="343915"/>
                  <a:pt x="575566" y="343534"/>
                  <a:pt x="575794" y="343229"/>
                </a:cubicBezTo>
                <a:cubicBezTo>
                  <a:pt x="576023" y="342924"/>
                  <a:pt x="576290" y="342467"/>
                  <a:pt x="576595" y="341857"/>
                </a:cubicBezTo>
                <a:close/>
                <a:moveTo>
                  <a:pt x="419165" y="341857"/>
                </a:moveTo>
                <a:lnTo>
                  <a:pt x="418708" y="342086"/>
                </a:lnTo>
                <a:lnTo>
                  <a:pt x="419165" y="342086"/>
                </a:lnTo>
                <a:lnTo>
                  <a:pt x="419394" y="342086"/>
                </a:lnTo>
                <a:cubicBezTo>
                  <a:pt x="419241" y="341933"/>
                  <a:pt x="419165" y="341857"/>
                  <a:pt x="419165" y="341857"/>
                </a:cubicBezTo>
                <a:close/>
                <a:moveTo>
                  <a:pt x="390362" y="341857"/>
                </a:moveTo>
                <a:lnTo>
                  <a:pt x="389904" y="342086"/>
                </a:lnTo>
                <a:lnTo>
                  <a:pt x="390362" y="342086"/>
                </a:lnTo>
                <a:close/>
                <a:moveTo>
                  <a:pt x="267222" y="341857"/>
                </a:moveTo>
                <a:lnTo>
                  <a:pt x="267222" y="342086"/>
                </a:lnTo>
                <a:lnTo>
                  <a:pt x="267680" y="342086"/>
                </a:lnTo>
                <a:lnTo>
                  <a:pt x="267680" y="341857"/>
                </a:lnTo>
                <a:close/>
                <a:moveTo>
                  <a:pt x="93334" y="341857"/>
                </a:moveTo>
                <a:cubicBezTo>
                  <a:pt x="92724" y="342619"/>
                  <a:pt x="92305" y="343191"/>
                  <a:pt x="92077" y="343572"/>
                </a:cubicBezTo>
                <a:cubicBezTo>
                  <a:pt x="91848" y="343953"/>
                  <a:pt x="91582" y="344524"/>
                  <a:pt x="91277" y="345286"/>
                </a:cubicBezTo>
                <a:cubicBezTo>
                  <a:pt x="92496" y="344981"/>
                  <a:pt x="93144" y="344524"/>
                  <a:pt x="93220" y="343915"/>
                </a:cubicBezTo>
                <a:cubicBezTo>
                  <a:pt x="93296" y="343305"/>
                  <a:pt x="93334" y="342619"/>
                  <a:pt x="93334" y="341857"/>
                </a:cubicBezTo>
                <a:close/>
                <a:moveTo>
                  <a:pt x="30240" y="341857"/>
                </a:moveTo>
                <a:cubicBezTo>
                  <a:pt x="30240" y="342010"/>
                  <a:pt x="30202" y="342162"/>
                  <a:pt x="30126" y="342314"/>
                </a:cubicBezTo>
                <a:lnTo>
                  <a:pt x="30065" y="342561"/>
                </a:lnTo>
                <a:lnTo>
                  <a:pt x="30240" y="342429"/>
                </a:lnTo>
                <a:cubicBezTo>
                  <a:pt x="30393" y="342352"/>
                  <a:pt x="30621" y="342162"/>
                  <a:pt x="30926" y="341857"/>
                </a:cubicBezTo>
                <a:close/>
                <a:moveTo>
                  <a:pt x="1061531" y="341743"/>
                </a:moveTo>
                <a:lnTo>
                  <a:pt x="1061303" y="341857"/>
                </a:lnTo>
                <a:cubicBezTo>
                  <a:pt x="1061150" y="341857"/>
                  <a:pt x="1061226" y="341857"/>
                  <a:pt x="1061531" y="341857"/>
                </a:cubicBezTo>
                <a:close/>
                <a:moveTo>
                  <a:pt x="1667017" y="341629"/>
                </a:moveTo>
                <a:cubicBezTo>
                  <a:pt x="1666712" y="341933"/>
                  <a:pt x="1666445" y="342200"/>
                  <a:pt x="1666216" y="342429"/>
                </a:cubicBezTo>
                <a:cubicBezTo>
                  <a:pt x="1665988" y="342657"/>
                  <a:pt x="1665797" y="342924"/>
                  <a:pt x="1665645" y="343229"/>
                </a:cubicBezTo>
                <a:cubicBezTo>
                  <a:pt x="1665340" y="343838"/>
                  <a:pt x="1665416" y="344524"/>
                  <a:pt x="1665873" y="345286"/>
                </a:cubicBezTo>
                <a:cubicBezTo>
                  <a:pt x="1666178" y="344524"/>
                  <a:pt x="1666483" y="343915"/>
                  <a:pt x="1666788" y="343457"/>
                </a:cubicBezTo>
                <a:cubicBezTo>
                  <a:pt x="1667093" y="343000"/>
                  <a:pt x="1667321" y="342619"/>
                  <a:pt x="1667474" y="342314"/>
                </a:cubicBezTo>
                <a:cubicBezTo>
                  <a:pt x="1667474" y="342162"/>
                  <a:pt x="1667321" y="341933"/>
                  <a:pt x="1667017" y="341629"/>
                </a:cubicBezTo>
                <a:close/>
                <a:moveTo>
                  <a:pt x="1449085" y="341629"/>
                </a:moveTo>
                <a:cubicBezTo>
                  <a:pt x="1449085" y="341629"/>
                  <a:pt x="1448780" y="341781"/>
                  <a:pt x="1448170" y="342086"/>
                </a:cubicBezTo>
                <a:cubicBezTo>
                  <a:pt x="1448627" y="343000"/>
                  <a:pt x="1449542" y="342924"/>
                  <a:pt x="1450913" y="341857"/>
                </a:cubicBezTo>
                <a:cubicBezTo>
                  <a:pt x="1450456" y="341857"/>
                  <a:pt x="1450113" y="341819"/>
                  <a:pt x="1449885" y="341743"/>
                </a:cubicBezTo>
                <a:cubicBezTo>
                  <a:pt x="1449656" y="341667"/>
                  <a:pt x="1449389" y="341629"/>
                  <a:pt x="1449085" y="341629"/>
                </a:cubicBezTo>
                <a:close/>
                <a:moveTo>
                  <a:pt x="1442912" y="341629"/>
                </a:moveTo>
                <a:cubicBezTo>
                  <a:pt x="1442303" y="342391"/>
                  <a:pt x="1441769" y="343114"/>
                  <a:pt x="1441312" y="343800"/>
                </a:cubicBezTo>
                <a:lnTo>
                  <a:pt x="1440699" y="345743"/>
                </a:lnTo>
                <a:lnTo>
                  <a:pt x="1442912" y="345743"/>
                </a:lnTo>
                <a:cubicBezTo>
                  <a:pt x="1442760" y="345286"/>
                  <a:pt x="1442455" y="344829"/>
                  <a:pt x="1441998" y="344372"/>
                </a:cubicBezTo>
                <a:cubicBezTo>
                  <a:pt x="1442150" y="343762"/>
                  <a:pt x="1442455" y="343267"/>
                  <a:pt x="1442912" y="342886"/>
                </a:cubicBezTo>
                <a:cubicBezTo>
                  <a:pt x="1443369" y="342505"/>
                  <a:pt x="1443369" y="342086"/>
                  <a:pt x="1442912" y="341629"/>
                </a:cubicBezTo>
                <a:close/>
                <a:moveTo>
                  <a:pt x="1436054" y="341629"/>
                </a:moveTo>
                <a:cubicBezTo>
                  <a:pt x="1435902" y="341629"/>
                  <a:pt x="1435673" y="341857"/>
                  <a:pt x="1435369" y="342314"/>
                </a:cubicBezTo>
                <a:cubicBezTo>
                  <a:pt x="1435673" y="342314"/>
                  <a:pt x="1435978" y="342276"/>
                  <a:pt x="1436283" y="342200"/>
                </a:cubicBezTo>
                <a:cubicBezTo>
                  <a:pt x="1436588" y="342124"/>
                  <a:pt x="1436969" y="342086"/>
                  <a:pt x="1437426" y="342086"/>
                </a:cubicBezTo>
                <a:cubicBezTo>
                  <a:pt x="1436664" y="341781"/>
                  <a:pt x="1436207" y="341629"/>
                  <a:pt x="1436054" y="341629"/>
                </a:cubicBezTo>
                <a:close/>
                <a:moveTo>
                  <a:pt x="95391" y="341629"/>
                </a:moveTo>
                <a:cubicBezTo>
                  <a:pt x="95087" y="341933"/>
                  <a:pt x="94820" y="342200"/>
                  <a:pt x="94591" y="342429"/>
                </a:cubicBezTo>
                <a:cubicBezTo>
                  <a:pt x="94363" y="342657"/>
                  <a:pt x="94172" y="342924"/>
                  <a:pt x="94020" y="343229"/>
                </a:cubicBezTo>
                <a:cubicBezTo>
                  <a:pt x="93715" y="343838"/>
                  <a:pt x="93791" y="344524"/>
                  <a:pt x="94249" y="345286"/>
                </a:cubicBezTo>
                <a:cubicBezTo>
                  <a:pt x="94553" y="344524"/>
                  <a:pt x="94858" y="343915"/>
                  <a:pt x="95163" y="343457"/>
                </a:cubicBezTo>
                <a:cubicBezTo>
                  <a:pt x="95468" y="343000"/>
                  <a:pt x="95696" y="342619"/>
                  <a:pt x="95849" y="342314"/>
                </a:cubicBezTo>
                <a:cubicBezTo>
                  <a:pt x="95849" y="342162"/>
                  <a:pt x="95696" y="341933"/>
                  <a:pt x="95391" y="341629"/>
                </a:cubicBezTo>
                <a:close/>
                <a:moveTo>
                  <a:pt x="1509968" y="341476"/>
                </a:moveTo>
                <a:lnTo>
                  <a:pt x="1509968" y="342086"/>
                </a:lnTo>
                <a:lnTo>
                  <a:pt x="1510426" y="342086"/>
                </a:lnTo>
                <a:close/>
                <a:moveTo>
                  <a:pt x="719393" y="341476"/>
                </a:moveTo>
                <a:lnTo>
                  <a:pt x="719393" y="342086"/>
                </a:lnTo>
                <a:lnTo>
                  <a:pt x="719851" y="342086"/>
                </a:lnTo>
                <a:close/>
                <a:moveTo>
                  <a:pt x="1661987" y="341400"/>
                </a:moveTo>
                <a:cubicBezTo>
                  <a:pt x="1661987" y="341705"/>
                  <a:pt x="1661911" y="342010"/>
                  <a:pt x="1661759" y="342314"/>
                </a:cubicBezTo>
                <a:cubicBezTo>
                  <a:pt x="1662368" y="342010"/>
                  <a:pt x="1662597" y="341857"/>
                  <a:pt x="1662444" y="341857"/>
                </a:cubicBezTo>
                <a:cubicBezTo>
                  <a:pt x="1662444" y="341857"/>
                  <a:pt x="1662292" y="341705"/>
                  <a:pt x="1661987" y="341400"/>
                </a:cubicBezTo>
                <a:close/>
                <a:moveTo>
                  <a:pt x="1609638" y="341400"/>
                </a:moveTo>
                <a:cubicBezTo>
                  <a:pt x="1608876" y="341857"/>
                  <a:pt x="1608304" y="342238"/>
                  <a:pt x="1607923" y="342543"/>
                </a:cubicBezTo>
                <a:cubicBezTo>
                  <a:pt x="1607542" y="342848"/>
                  <a:pt x="1606971" y="343153"/>
                  <a:pt x="1606209" y="343457"/>
                </a:cubicBezTo>
                <a:cubicBezTo>
                  <a:pt x="1607428" y="343762"/>
                  <a:pt x="1608114" y="343915"/>
                  <a:pt x="1608266" y="343915"/>
                </a:cubicBezTo>
                <a:cubicBezTo>
                  <a:pt x="1608419" y="343610"/>
                  <a:pt x="1608876" y="342772"/>
                  <a:pt x="1609638" y="341400"/>
                </a:cubicBezTo>
                <a:close/>
                <a:moveTo>
                  <a:pt x="1605980" y="341400"/>
                </a:moveTo>
                <a:cubicBezTo>
                  <a:pt x="1605675" y="341705"/>
                  <a:pt x="1605523" y="341857"/>
                  <a:pt x="1605523" y="341857"/>
                </a:cubicBezTo>
                <a:cubicBezTo>
                  <a:pt x="1605523" y="342010"/>
                  <a:pt x="1605561" y="342086"/>
                  <a:pt x="1605637" y="342086"/>
                </a:cubicBezTo>
                <a:cubicBezTo>
                  <a:pt x="1605714" y="342086"/>
                  <a:pt x="1605752" y="342162"/>
                  <a:pt x="1605752" y="342314"/>
                </a:cubicBezTo>
                <a:cubicBezTo>
                  <a:pt x="1606056" y="342010"/>
                  <a:pt x="1606209" y="341705"/>
                  <a:pt x="1606209" y="341400"/>
                </a:cubicBezTo>
                <a:close/>
                <a:moveTo>
                  <a:pt x="1560718" y="341400"/>
                </a:moveTo>
                <a:lnTo>
                  <a:pt x="1560718" y="341629"/>
                </a:lnTo>
                <a:lnTo>
                  <a:pt x="1561403" y="341629"/>
                </a:lnTo>
                <a:lnTo>
                  <a:pt x="1561403" y="341400"/>
                </a:lnTo>
                <a:close/>
                <a:moveTo>
                  <a:pt x="1485051" y="341400"/>
                </a:moveTo>
                <a:cubicBezTo>
                  <a:pt x="1484441" y="341705"/>
                  <a:pt x="1483908" y="341933"/>
                  <a:pt x="1483451" y="342086"/>
                </a:cubicBezTo>
                <a:cubicBezTo>
                  <a:pt x="1483756" y="342086"/>
                  <a:pt x="1483832" y="342162"/>
                  <a:pt x="1483679" y="342314"/>
                </a:cubicBezTo>
                <a:cubicBezTo>
                  <a:pt x="1484136" y="342162"/>
                  <a:pt x="1484670" y="342086"/>
                  <a:pt x="1485280" y="342086"/>
                </a:cubicBezTo>
                <a:cubicBezTo>
                  <a:pt x="1485127" y="341933"/>
                  <a:pt x="1485051" y="341705"/>
                  <a:pt x="1485051" y="341400"/>
                </a:cubicBezTo>
                <a:close/>
                <a:moveTo>
                  <a:pt x="1057874" y="341400"/>
                </a:moveTo>
                <a:cubicBezTo>
                  <a:pt x="1057721" y="341400"/>
                  <a:pt x="1057645" y="341476"/>
                  <a:pt x="1057645" y="341629"/>
                </a:cubicBezTo>
                <a:cubicBezTo>
                  <a:pt x="1057797" y="341781"/>
                  <a:pt x="1057874" y="341933"/>
                  <a:pt x="1057874" y="342086"/>
                </a:cubicBezTo>
                <a:cubicBezTo>
                  <a:pt x="1057874" y="342238"/>
                  <a:pt x="1057950" y="342391"/>
                  <a:pt x="1058102" y="342543"/>
                </a:cubicBezTo>
                <a:lnTo>
                  <a:pt x="1058331" y="342314"/>
                </a:lnTo>
                <a:cubicBezTo>
                  <a:pt x="1058331" y="342010"/>
                  <a:pt x="1058178" y="341705"/>
                  <a:pt x="1057874" y="341400"/>
                </a:cubicBezTo>
                <a:close/>
                <a:moveTo>
                  <a:pt x="770143" y="341400"/>
                </a:moveTo>
                <a:lnTo>
                  <a:pt x="770143" y="341629"/>
                </a:lnTo>
                <a:lnTo>
                  <a:pt x="770828" y="341629"/>
                </a:lnTo>
                <a:lnTo>
                  <a:pt x="770828" y="341400"/>
                </a:lnTo>
                <a:close/>
                <a:moveTo>
                  <a:pt x="694476" y="341400"/>
                </a:moveTo>
                <a:cubicBezTo>
                  <a:pt x="693866" y="341705"/>
                  <a:pt x="693333" y="341933"/>
                  <a:pt x="692876" y="342086"/>
                </a:cubicBezTo>
                <a:cubicBezTo>
                  <a:pt x="693181" y="342086"/>
                  <a:pt x="693257" y="342162"/>
                  <a:pt x="693104" y="342314"/>
                </a:cubicBezTo>
                <a:cubicBezTo>
                  <a:pt x="693562" y="342162"/>
                  <a:pt x="694095" y="342086"/>
                  <a:pt x="694705" y="342086"/>
                </a:cubicBezTo>
                <a:cubicBezTo>
                  <a:pt x="694552" y="341933"/>
                  <a:pt x="694476" y="341705"/>
                  <a:pt x="694476" y="341400"/>
                </a:cubicBezTo>
                <a:close/>
                <a:moveTo>
                  <a:pt x="90362" y="341400"/>
                </a:moveTo>
                <a:cubicBezTo>
                  <a:pt x="90362" y="341705"/>
                  <a:pt x="90286" y="342010"/>
                  <a:pt x="90134" y="342314"/>
                </a:cubicBezTo>
                <a:cubicBezTo>
                  <a:pt x="90743" y="342010"/>
                  <a:pt x="90972" y="341857"/>
                  <a:pt x="90820" y="341857"/>
                </a:cubicBezTo>
                <a:cubicBezTo>
                  <a:pt x="90820" y="341857"/>
                  <a:pt x="90667" y="341705"/>
                  <a:pt x="90362" y="341400"/>
                </a:cubicBezTo>
                <a:close/>
                <a:moveTo>
                  <a:pt x="38013" y="341400"/>
                </a:moveTo>
                <a:cubicBezTo>
                  <a:pt x="37251" y="341857"/>
                  <a:pt x="36679" y="342238"/>
                  <a:pt x="36298" y="342543"/>
                </a:cubicBezTo>
                <a:cubicBezTo>
                  <a:pt x="35917" y="342848"/>
                  <a:pt x="35346" y="343153"/>
                  <a:pt x="34584" y="343457"/>
                </a:cubicBezTo>
                <a:cubicBezTo>
                  <a:pt x="35803" y="343762"/>
                  <a:pt x="36489" y="343915"/>
                  <a:pt x="36641" y="343915"/>
                </a:cubicBezTo>
                <a:cubicBezTo>
                  <a:pt x="36794" y="343610"/>
                  <a:pt x="37251" y="342772"/>
                  <a:pt x="38013" y="341400"/>
                </a:cubicBezTo>
                <a:close/>
                <a:moveTo>
                  <a:pt x="34355" y="341400"/>
                </a:moveTo>
                <a:cubicBezTo>
                  <a:pt x="34051" y="341705"/>
                  <a:pt x="33898" y="341857"/>
                  <a:pt x="33898" y="341857"/>
                </a:cubicBezTo>
                <a:cubicBezTo>
                  <a:pt x="33898" y="342010"/>
                  <a:pt x="33936" y="342086"/>
                  <a:pt x="34012" y="342086"/>
                </a:cubicBezTo>
                <a:cubicBezTo>
                  <a:pt x="34089" y="342086"/>
                  <a:pt x="34127" y="342162"/>
                  <a:pt x="34127" y="342314"/>
                </a:cubicBezTo>
                <a:cubicBezTo>
                  <a:pt x="34432" y="342010"/>
                  <a:pt x="34584" y="341705"/>
                  <a:pt x="34584" y="341400"/>
                </a:cubicBezTo>
                <a:close/>
                <a:moveTo>
                  <a:pt x="1851040" y="341171"/>
                </a:moveTo>
                <a:lnTo>
                  <a:pt x="1850582" y="341629"/>
                </a:lnTo>
                <a:cubicBezTo>
                  <a:pt x="1850582" y="341629"/>
                  <a:pt x="1850735" y="341781"/>
                  <a:pt x="1851040" y="342086"/>
                </a:cubicBezTo>
                <a:close/>
                <a:moveTo>
                  <a:pt x="1712356" y="341171"/>
                </a:moveTo>
                <a:cubicBezTo>
                  <a:pt x="1712203" y="341324"/>
                  <a:pt x="1712127" y="341476"/>
                  <a:pt x="1712127" y="341629"/>
                </a:cubicBezTo>
                <a:cubicBezTo>
                  <a:pt x="1712279" y="341781"/>
                  <a:pt x="1712470" y="341857"/>
                  <a:pt x="1712698" y="341857"/>
                </a:cubicBezTo>
                <a:cubicBezTo>
                  <a:pt x="1712927" y="341857"/>
                  <a:pt x="1713118" y="341933"/>
                  <a:pt x="1713270" y="342086"/>
                </a:cubicBezTo>
                <a:cubicBezTo>
                  <a:pt x="1713422" y="341933"/>
                  <a:pt x="1713499" y="341857"/>
                  <a:pt x="1713499" y="341857"/>
                </a:cubicBezTo>
                <a:cubicBezTo>
                  <a:pt x="1713346" y="341705"/>
                  <a:pt x="1712965" y="341476"/>
                  <a:pt x="1712356" y="341171"/>
                </a:cubicBezTo>
                <a:close/>
                <a:moveTo>
                  <a:pt x="1660159" y="341171"/>
                </a:moveTo>
                <a:cubicBezTo>
                  <a:pt x="1660311" y="341476"/>
                  <a:pt x="1660387" y="341629"/>
                  <a:pt x="1660387" y="341629"/>
                </a:cubicBezTo>
                <a:cubicBezTo>
                  <a:pt x="1660692" y="341476"/>
                  <a:pt x="1660844" y="341400"/>
                  <a:pt x="1660844" y="341400"/>
                </a:cubicBezTo>
                <a:cubicBezTo>
                  <a:pt x="1660692" y="341400"/>
                  <a:pt x="1660463" y="341324"/>
                  <a:pt x="1660159" y="341171"/>
                </a:cubicBezTo>
                <a:close/>
                <a:moveTo>
                  <a:pt x="1556603" y="341171"/>
                </a:moveTo>
                <a:cubicBezTo>
                  <a:pt x="1556603" y="341324"/>
                  <a:pt x="1556450" y="341400"/>
                  <a:pt x="1556146" y="341400"/>
                </a:cubicBezTo>
                <a:cubicBezTo>
                  <a:pt x="1556146" y="341552"/>
                  <a:pt x="1556184" y="341667"/>
                  <a:pt x="1556260" y="341743"/>
                </a:cubicBezTo>
                <a:cubicBezTo>
                  <a:pt x="1556336" y="341819"/>
                  <a:pt x="1556374" y="341933"/>
                  <a:pt x="1556374" y="342086"/>
                </a:cubicBezTo>
                <a:lnTo>
                  <a:pt x="1556831" y="341857"/>
                </a:lnTo>
                <a:cubicBezTo>
                  <a:pt x="1556831" y="341705"/>
                  <a:pt x="1556793" y="341590"/>
                  <a:pt x="1556717" y="341514"/>
                </a:cubicBezTo>
                <a:cubicBezTo>
                  <a:pt x="1556641" y="341438"/>
                  <a:pt x="1556603" y="341324"/>
                  <a:pt x="1556603" y="341171"/>
                </a:cubicBezTo>
                <a:close/>
                <a:moveTo>
                  <a:pt x="1289065" y="341171"/>
                </a:moveTo>
                <a:lnTo>
                  <a:pt x="1288607" y="341629"/>
                </a:lnTo>
                <a:cubicBezTo>
                  <a:pt x="1288607" y="341629"/>
                  <a:pt x="1288760" y="341781"/>
                  <a:pt x="1289065" y="342086"/>
                </a:cubicBezTo>
                <a:close/>
                <a:moveTo>
                  <a:pt x="1110223" y="341171"/>
                </a:moveTo>
                <a:cubicBezTo>
                  <a:pt x="1110071" y="341324"/>
                  <a:pt x="1109994" y="341400"/>
                  <a:pt x="1109994" y="341400"/>
                </a:cubicBezTo>
                <a:lnTo>
                  <a:pt x="1109994" y="341629"/>
                </a:lnTo>
                <a:lnTo>
                  <a:pt x="1110223" y="341400"/>
                </a:lnTo>
                <a:close/>
                <a:moveTo>
                  <a:pt x="1053073" y="341171"/>
                </a:moveTo>
                <a:cubicBezTo>
                  <a:pt x="1052768" y="341476"/>
                  <a:pt x="1052425" y="341743"/>
                  <a:pt x="1052044" y="341971"/>
                </a:cubicBezTo>
                <a:cubicBezTo>
                  <a:pt x="1051663" y="342200"/>
                  <a:pt x="1051320" y="342467"/>
                  <a:pt x="1051016" y="342772"/>
                </a:cubicBezTo>
                <a:cubicBezTo>
                  <a:pt x="1051778" y="343076"/>
                  <a:pt x="1052235" y="343191"/>
                  <a:pt x="1052387" y="343114"/>
                </a:cubicBezTo>
                <a:cubicBezTo>
                  <a:pt x="1052540" y="343038"/>
                  <a:pt x="1052768" y="342391"/>
                  <a:pt x="1053073" y="341171"/>
                </a:cubicBezTo>
                <a:close/>
                <a:moveTo>
                  <a:pt x="916599" y="341171"/>
                </a:moveTo>
                <a:cubicBezTo>
                  <a:pt x="917361" y="341933"/>
                  <a:pt x="917742" y="342238"/>
                  <a:pt x="917742" y="342086"/>
                </a:cubicBezTo>
                <a:lnTo>
                  <a:pt x="918199" y="341629"/>
                </a:lnTo>
                <a:cubicBezTo>
                  <a:pt x="918047" y="341629"/>
                  <a:pt x="917513" y="341476"/>
                  <a:pt x="916599" y="341171"/>
                </a:cubicBezTo>
                <a:close/>
                <a:moveTo>
                  <a:pt x="766028" y="341171"/>
                </a:moveTo>
                <a:cubicBezTo>
                  <a:pt x="766028" y="341324"/>
                  <a:pt x="765875" y="341400"/>
                  <a:pt x="765570" y="341400"/>
                </a:cubicBezTo>
                <a:cubicBezTo>
                  <a:pt x="765570" y="341552"/>
                  <a:pt x="765609" y="341667"/>
                  <a:pt x="765685" y="341743"/>
                </a:cubicBezTo>
                <a:cubicBezTo>
                  <a:pt x="765761" y="341819"/>
                  <a:pt x="765799" y="341933"/>
                  <a:pt x="765799" y="342086"/>
                </a:cubicBezTo>
                <a:lnTo>
                  <a:pt x="766256" y="341857"/>
                </a:lnTo>
                <a:cubicBezTo>
                  <a:pt x="766256" y="341705"/>
                  <a:pt x="766218" y="341590"/>
                  <a:pt x="766142" y="341514"/>
                </a:cubicBezTo>
                <a:cubicBezTo>
                  <a:pt x="766066" y="341438"/>
                  <a:pt x="766028" y="341324"/>
                  <a:pt x="766028" y="341171"/>
                </a:cubicBezTo>
                <a:close/>
                <a:moveTo>
                  <a:pt x="578881" y="341171"/>
                </a:moveTo>
                <a:cubicBezTo>
                  <a:pt x="578728" y="341324"/>
                  <a:pt x="578652" y="341476"/>
                  <a:pt x="578652" y="341629"/>
                </a:cubicBezTo>
                <a:cubicBezTo>
                  <a:pt x="578804" y="341781"/>
                  <a:pt x="578995" y="341857"/>
                  <a:pt x="579223" y="341857"/>
                </a:cubicBezTo>
                <a:cubicBezTo>
                  <a:pt x="579452" y="341857"/>
                  <a:pt x="579643" y="341933"/>
                  <a:pt x="579795" y="342086"/>
                </a:cubicBezTo>
                <a:cubicBezTo>
                  <a:pt x="579947" y="341933"/>
                  <a:pt x="580023" y="341857"/>
                  <a:pt x="580023" y="341857"/>
                </a:cubicBezTo>
                <a:cubicBezTo>
                  <a:pt x="579871" y="341705"/>
                  <a:pt x="579490" y="341476"/>
                  <a:pt x="578881" y="341171"/>
                </a:cubicBezTo>
                <a:close/>
                <a:moveTo>
                  <a:pt x="355615" y="341171"/>
                </a:moveTo>
                <a:lnTo>
                  <a:pt x="355157" y="341629"/>
                </a:lnTo>
                <a:cubicBezTo>
                  <a:pt x="355157" y="341629"/>
                  <a:pt x="355310" y="341781"/>
                  <a:pt x="355615" y="342086"/>
                </a:cubicBezTo>
                <a:close/>
                <a:moveTo>
                  <a:pt x="293969" y="341171"/>
                </a:moveTo>
                <a:cubicBezTo>
                  <a:pt x="293664" y="341324"/>
                  <a:pt x="293511" y="341438"/>
                  <a:pt x="293511" y="341514"/>
                </a:cubicBezTo>
                <a:lnTo>
                  <a:pt x="293786" y="341446"/>
                </a:lnTo>
                <a:close/>
                <a:moveTo>
                  <a:pt x="187822" y="341171"/>
                </a:moveTo>
                <a:lnTo>
                  <a:pt x="187593" y="341400"/>
                </a:lnTo>
                <a:cubicBezTo>
                  <a:pt x="187746" y="341552"/>
                  <a:pt x="187898" y="341629"/>
                  <a:pt x="188051" y="341629"/>
                </a:cubicBezTo>
                <a:cubicBezTo>
                  <a:pt x="188203" y="341629"/>
                  <a:pt x="188279" y="341781"/>
                  <a:pt x="188279" y="342086"/>
                </a:cubicBezTo>
                <a:cubicBezTo>
                  <a:pt x="188279" y="342391"/>
                  <a:pt x="188432" y="342238"/>
                  <a:pt x="188737" y="341629"/>
                </a:cubicBezTo>
                <a:cubicBezTo>
                  <a:pt x="188584" y="341476"/>
                  <a:pt x="188432" y="341400"/>
                  <a:pt x="188279" y="341400"/>
                </a:cubicBezTo>
                <a:cubicBezTo>
                  <a:pt x="187975" y="341400"/>
                  <a:pt x="187822" y="341324"/>
                  <a:pt x="187822" y="341171"/>
                </a:cubicBezTo>
                <a:close/>
                <a:moveTo>
                  <a:pt x="149417" y="341171"/>
                </a:moveTo>
                <a:lnTo>
                  <a:pt x="148960" y="341629"/>
                </a:lnTo>
                <a:cubicBezTo>
                  <a:pt x="149113" y="341629"/>
                  <a:pt x="149189" y="341667"/>
                  <a:pt x="149189" y="341743"/>
                </a:cubicBezTo>
                <a:cubicBezTo>
                  <a:pt x="149189" y="341819"/>
                  <a:pt x="149265" y="341857"/>
                  <a:pt x="149417" y="341857"/>
                </a:cubicBezTo>
                <a:close/>
                <a:moveTo>
                  <a:pt x="88533" y="341171"/>
                </a:moveTo>
                <a:cubicBezTo>
                  <a:pt x="88686" y="341476"/>
                  <a:pt x="88762" y="341629"/>
                  <a:pt x="88762" y="341629"/>
                </a:cubicBezTo>
                <a:cubicBezTo>
                  <a:pt x="89067" y="341476"/>
                  <a:pt x="89219" y="341400"/>
                  <a:pt x="89219" y="341400"/>
                </a:cubicBezTo>
                <a:cubicBezTo>
                  <a:pt x="89067" y="341400"/>
                  <a:pt x="88838" y="341324"/>
                  <a:pt x="88533" y="341171"/>
                </a:cubicBezTo>
                <a:close/>
                <a:moveTo>
                  <a:pt x="1777049" y="340943"/>
                </a:moveTo>
                <a:cubicBezTo>
                  <a:pt x="1777049" y="341095"/>
                  <a:pt x="1776973" y="341171"/>
                  <a:pt x="1776821" y="341171"/>
                </a:cubicBezTo>
                <a:lnTo>
                  <a:pt x="1776364" y="341171"/>
                </a:lnTo>
                <a:cubicBezTo>
                  <a:pt x="1776516" y="341476"/>
                  <a:pt x="1776744" y="341781"/>
                  <a:pt x="1777049" y="342086"/>
                </a:cubicBezTo>
                <a:lnTo>
                  <a:pt x="1777278" y="342086"/>
                </a:lnTo>
                <a:cubicBezTo>
                  <a:pt x="1777278" y="341781"/>
                  <a:pt x="1777240" y="341590"/>
                  <a:pt x="1777164" y="341514"/>
                </a:cubicBezTo>
                <a:cubicBezTo>
                  <a:pt x="1777087" y="341438"/>
                  <a:pt x="1777049" y="341248"/>
                  <a:pt x="1777049" y="340943"/>
                </a:cubicBezTo>
                <a:close/>
                <a:moveTo>
                  <a:pt x="1503796" y="340943"/>
                </a:moveTo>
                <a:cubicBezTo>
                  <a:pt x="1503644" y="341095"/>
                  <a:pt x="1503568" y="341324"/>
                  <a:pt x="1503568" y="341629"/>
                </a:cubicBezTo>
                <a:lnTo>
                  <a:pt x="1503796" y="341629"/>
                </a:lnTo>
                <a:cubicBezTo>
                  <a:pt x="1503796" y="341324"/>
                  <a:pt x="1503872" y="341095"/>
                  <a:pt x="1504025" y="340943"/>
                </a:cubicBezTo>
                <a:close/>
                <a:moveTo>
                  <a:pt x="996838" y="340943"/>
                </a:moveTo>
                <a:cubicBezTo>
                  <a:pt x="996685" y="341248"/>
                  <a:pt x="996533" y="341705"/>
                  <a:pt x="996380" y="342314"/>
                </a:cubicBezTo>
                <a:cubicBezTo>
                  <a:pt x="996990" y="342010"/>
                  <a:pt x="997409" y="341781"/>
                  <a:pt x="997638" y="341629"/>
                </a:cubicBezTo>
                <a:cubicBezTo>
                  <a:pt x="997866" y="341476"/>
                  <a:pt x="998133" y="341248"/>
                  <a:pt x="998438" y="340943"/>
                </a:cubicBezTo>
                <a:cubicBezTo>
                  <a:pt x="997523" y="340638"/>
                  <a:pt x="996990" y="340638"/>
                  <a:pt x="996838" y="340943"/>
                </a:cubicBezTo>
                <a:close/>
                <a:moveTo>
                  <a:pt x="922771" y="340943"/>
                </a:moveTo>
                <a:cubicBezTo>
                  <a:pt x="922314" y="341400"/>
                  <a:pt x="922085" y="341629"/>
                  <a:pt x="922085" y="341629"/>
                </a:cubicBezTo>
                <a:lnTo>
                  <a:pt x="922543" y="341629"/>
                </a:lnTo>
                <a:cubicBezTo>
                  <a:pt x="922543" y="341324"/>
                  <a:pt x="922619" y="341095"/>
                  <a:pt x="922771" y="340943"/>
                </a:cubicBezTo>
                <a:close/>
                <a:moveTo>
                  <a:pt x="713221" y="340943"/>
                </a:moveTo>
                <a:cubicBezTo>
                  <a:pt x="713069" y="341095"/>
                  <a:pt x="712993" y="341324"/>
                  <a:pt x="712993" y="341629"/>
                </a:cubicBezTo>
                <a:lnTo>
                  <a:pt x="713221" y="341629"/>
                </a:lnTo>
                <a:cubicBezTo>
                  <a:pt x="713221" y="341324"/>
                  <a:pt x="713297" y="341095"/>
                  <a:pt x="713450" y="340943"/>
                </a:cubicBezTo>
                <a:close/>
                <a:moveTo>
                  <a:pt x="643574" y="340943"/>
                </a:moveTo>
                <a:cubicBezTo>
                  <a:pt x="643574" y="341095"/>
                  <a:pt x="643498" y="341171"/>
                  <a:pt x="643346" y="341171"/>
                </a:cubicBezTo>
                <a:lnTo>
                  <a:pt x="642888" y="341171"/>
                </a:lnTo>
                <a:cubicBezTo>
                  <a:pt x="643041" y="341476"/>
                  <a:pt x="643270" y="341781"/>
                  <a:pt x="643574" y="342086"/>
                </a:cubicBezTo>
                <a:lnTo>
                  <a:pt x="643803" y="342086"/>
                </a:lnTo>
                <a:cubicBezTo>
                  <a:pt x="643803" y="341781"/>
                  <a:pt x="643765" y="341590"/>
                  <a:pt x="643689" y="341514"/>
                </a:cubicBezTo>
                <a:cubicBezTo>
                  <a:pt x="643612" y="341438"/>
                  <a:pt x="643574" y="341248"/>
                  <a:pt x="643574" y="340943"/>
                </a:cubicBezTo>
                <a:close/>
                <a:moveTo>
                  <a:pt x="1882745" y="340767"/>
                </a:moveTo>
                <a:lnTo>
                  <a:pt x="1882586" y="341400"/>
                </a:lnTo>
                <a:cubicBezTo>
                  <a:pt x="1882586" y="341705"/>
                  <a:pt x="1882510" y="342086"/>
                  <a:pt x="1882358" y="342543"/>
                </a:cubicBezTo>
                <a:cubicBezTo>
                  <a:pt x="1882662" y="342238"/>
                  <a:pt x="1882891" y="341971"/>
                  <a:pt x="1883044" y="341743"/>
                </a:cubicBezTo>
                <a:cubicBezTo>
                  <a:pt x="1883196" y="341514"/>
                  <a:pt x="1883348" y="341324"/>
                  <a:pt x="1883501" y="341171"/>
                </a:cubicBezTo>
                <a:lnTo>
                  <a:pt x="1883615" y="341114"/>
                </a:lnTo>
                <a:lnTo>
                  <a:pt x="1883272" y="340943"/>
                </a:lnTo>
                <a:close/>
                <a:moveTo>
                  <a:pt x="1320770" y="340767"/>
                </a:moveTo>
                <a:lnTo>
                  <a:pt x="1320611" y="341400"/>
                </a:lnTo>
                <a:cubicBezTo>
                  <a:pt x="1320611" y="341705"/>
                  <a:pt x="1320535" y="342086"/>
                  <a:pt x="1320383" y="342543"/>
                </a:cubicBezTo>
                <a:cubicBezTo>
                  <a:pt x="1320688" y="342238"/>
                  <a:pt x="1320916" y="341971"/>
                  <a:pt x="1321069" y="341743"/>
                </a:cubicBezTo>
                <a:cubicBezTo>
                  <a:pt x="1321221" y="341514"/>
                  <a:pt x="1321373" y="341324"/>
                  <a:pt x="1321526" y="341171"/>
                </a:cubicBezTo>
                <a:lnTo>
                  <a:pt x="1321640" y="341114"/>
                </a:lnTo>
                <a:lnTo>
                  <a:pt x="1321297" y="340943"/>
                </a:lnTo>
                <a:close/>
                <a:moveTo>
                  <a:pt x="387320" y="340767"/>
                </a:moveTo>
                <a:lnTo>
                  <a:pt x="387161" y="341400"/>
                </a:lnTo>
                <a:cubicBezTo>
                  <a:pt x="387161" y="341705"/>
                  <a:pt x="387085" y="342086"/>
                  <a:pt x="386933" y="342543"/>
                </a:cubicBezTo>
                <a:cubicBezTo>
                  <a:pt x="387237" y="342238"/>
                  <a:pt x="387466" y="341971"/>
                  <a:pt x="387618" y="341743"/>
                </a:cubicBezTo>
                <a:cubicBezTo>
                  <a:pt x="387771" y="341514"/>
                  <a:pt x="387923" y="341324"/>
                  <a:pt x="388076" y="341171"/>
                </a:cubicBezTo>
                <a:lnTo>
                  <a:pt x="388190" y="341114"/>
                </a:lnTo>
                <a:lnTo>
                  <a:pt x="387847" y="340943"/>
                </a:lnTo>
                <a:close/>
                <a:moveTo>
                  <a:pt x="1614738" y="340762"/>
                </a:moveTo>
                <a:lnTo>
                  <a:pt x="1613296" y="340943"/>
                </a:lnTo>
                <a:cubicBezTo>
                  <a:pt x="1612686" y="340943"/>
                  <a:pt x="1612000" y="341019"/>
                  <a:pt x="1611238" y="341171"/>
                </a:cubicBezTo>
                <a:cubicBezTo>
                  <a:pt x="1611238" y="341476"/>
                  <a:pt x="1611314" y="341629"/>
                  <a:pt x="1611467" y="341629"/>
                </a:cubicBezTo>
                <a:cubicBezTo>
                  <a:pt x="1611924" y="341781"/>
                  <a:pt x="1612381" y="341857"/>
                  <a:pt x="1612838" y="341857"/>
                </a:cubicBezTo>
                <a:cubicBezTo>
                  <a:pt x="1613296" y="341857"/>
                  <a:pt x="1613677" y="341933"/>
                  <a:pt x="1613981" y="342086"/>
                </a:cubicBezTo>
                <a:cubicBezTo>
                  <a:pt x="1614134" y="341781"/>
                  <a:pt x="1614286" y="341514"/>
                  <a:pt x="1614439" y="341286"/>
                </a:cubicBezTo>
                <a:close/>
                <a:moveTo>
                  <a:pt x="43112" y="340762"/>
                </a:moveTo>
                <a:lnTo>
                  <a:pt x="41671" y="340943"/>
                </a:lnTo>
                <a:cubicBezTo>
                  <a:pt x="41061" y="340943"/>
                  <a:pt x="40375" y="341019"/>
                  <a:pt x="39613" y="341171"/>
                </a:cubicBezTo>
                <a:cubicBezTo>
                  <a:pt x="39613" y="341476"/>
                  <a:pt x="39689" y="341629"/>
                  <a:pt x="39842" y="341629"/>
                </a:cubicBezTo>
                <a:cubicBezTo>
                  <a:pt x="40299" y="341781"/>
                  <a:pt x="40756" y="341857"/>
                  <a:pt x="41213" y="341857"/>
                </a:cubicBezTo>
                <a:cubicBezTo>
                  <a:pt x="41671" y="341857"/>
                  <a:pt x="42051" y="341933"/>
                  <a:pt x="42356" y="342086"/>
                </a:cubicBezTo>
                <a:cubicBezTo>
                  <a:pt x="42509" y="341781"/>
                  <a:pt x="42661" y="341514"/>
                  <a:pt x="42814" y="341286"/>
                </a:cubicBezTo>
                <a:close/>
                <a:moveTo>
                  <a:pt x="295866" y="340753"/>
                </a:moveTo>
                <a:lnTo>
                  <a:pt x="295683" y="341057"/>
                </a:lnTo>
                <a:cubicBezTo>
                  <a:pt x="295607" y="341133"/>
                  <a:pt x="295493" y="341324"/>
                  <a:pt x="295340" y="341629"/>
                </a:cubicBezTo>
                <a:cubicBezTo>
                  <a:pt x="296255" y="341933"/>
                  <a:pt x="296864" y="342086"/>
                  <a:pt x="297169" y="342086"/>
                </a:cubicBezTo>
                <a:cubicBezTo>
                  <a:pt x="297169" y="341933"/>
                  <a:pt x="297245" y="341857"/>
                  <a:pt x="297398" y="341857"/>
                </a:cubicBezTo>
                <a:cubicBezTo>
                  <a:pt x="297093" y="341552"/>
                  <a:pt x="296826" y="341324"/>
                  <a:pt x="296598" y="341171"/>
                </a:cubicBezTo>
                <a:close/>
                <a:moveTo>
                  <a:pt x="1960310" y="340714"/>
                </a:moveTo>
                <a:cubicBezTo>
                  <a:pt x="1960158" y="340867"/>
                  <a:pt x="1960006" y="340943"/>
                  <a:pt x="1959853" y="340943"/>
                </a:cubicBezTo>
                <a:cubicBezTo>
                  <a:pt x="1959853" y="341095"/>
                  <a:pt x="1960006" y="341324"/>
                  <a:pt x="1960310" y="341629"/>
                </a:cubicBezTo>
                <a:cubicBezTo>
                  <a:pt x="1960463" y="341629"/>
                  <a:pt x="1960539" y="341552"/>
                  <a:pt x="1960539" y="341400"/>
                </a:cubicBezTo>
                <a:cubicBezTo>
                  <a:pt x="1960539" y="341095"/>
                  <a:pt x="1960463" y="340867"/>
                  <a:pt x="1960310" y="340714"/>
                </a:cubicBezTo>
                <a:close/>
                <a:moveTo>
                  <a:pt x="1956424" y="340714"/>
                </a:moveTo>
                <a:lnTo>
                  <a:pt x="1956424" y="340943"/>
                </a:lnTo>
                <a:cubicBezTo>
                  <a:pt x="1956424" y="341095"/>
                  <a:pt x="1956577" y="341171"/>
                  <a:pt x="1956881" y="341171"/>
                </a:cubicBezTo>
                <a:cubicBezTo>
                  <a:pt x="1957034" y="341019"/>
                  <a:pt x="1957110" y="340867"/>
                  <a:pt x="1957110" y="340714"/>
                </a:cubicBezTo>
                <a:close/>
                <a:moveTo>
                  <a:pt x="1887844" y="340714"/>
                </a:moveTo>
                <a:cubicBezTo>
                  <a:pt x="1887387" y="341476"/>
                  <a:pt x="1887120" y="341971"/>
                  <a:pt x="1887044" y="342200"/>
                </a:cubicBezTo>
                <a:cubicBezTo>
                  <a:pt x="1886968" y="342429"/>
                  <a:pt x="1886777" y="342924"/>
                  <a:pt x="1886473" y="343686"/>
                </a:cubicBezTo>
                <a:cubicBezTo>
                  <a:pt x="1886930" y="343076"/>
                  <a:pt x="1887349" y="342543"/>
                  <a:pt x="1887730" y="342086"/>
                </a:cubicBezTo>
                <a:cubicBezTo>
                  <a:pt x="1888111" y="341629"/>
                  <a:pt x="1888530" y="341171"/>
                  <a:pt x="1888987" y="340714"/>
                </a:cubicBezTo>
                <a:close/>
                <a:moveTo>
                  <a:pt x="1674560" y="340714"/>
                </a:moveTo>
                <a:lnTo>
                  <a:pt x="1674789" y="340943"/>
                </a:lnTo>
                <a:lnTo>
                  <a:pt x="1674789" y="340714"/>
                </a:lnTo>
                <a:close/>
                <a:moveTo>
                  <a:pt x="1668617" y="340714"/>
                </a:moveTo>
                <a:cubicBezTo>
                  <a:pt x="1668464" y="341019"/>
                  <a:pt x="1668388" y="341286"/>
                  <a:pt x="1668388" y="341514"/>
                </a:cubicBezTo>
                <a:cubicBezTo>
                  <a:pt x="1668388" y="341743"/>
                  <a:pt x="1668312" y="342010"/>
                  <a:pt x="1668160" y="342314"/>
                </a:cubicBezTo>
                <a:cubicBezTo>
                  <a:pt x="1668464" y="342010"/>
                  <a:pt x="1668693" y="341819"/>
                  <a:pt x="1668845" y="341743"/>
                </a:cubicBezTo>
                <a:cubicBezTo>
                  <a:pt x="1668998" y="341667"/>
                  <a:pt x="1669226" y="341552"/>
                  <a:pt x="1669531" y="341400"/>
                </a:cubicBezTo>
                <a:cubicBezTo>
                  <a:pt x="1669226" y="341248"/>
                  <a:pt x="1669074" y="341133"/>
                  <a:pt x="1669074" y="341057"/>
                </a:cubicBezTo>
                <a:cubicBezTo>
                  <a:pt x="1669074" y="340981"/>
                  <a:pt x="1668922" y="340867"/>
                  <a:pt x="1668617" y="340714"/>
                </a:cubicBezTo>
                <a:close/>
                <a:moveTo>
                  <a:pt x="1657644" y="340714"/>
                </a:moveTo>
                <a:cubicBezTo>
                  <a:pt x="1657644" y="341019"/>
                  <a:pt x="1657644" y="341171"/>
                  <a:pt x="1657644" y="341171"/>
                </a:cubicBezTo>
                <a:lnTo>
                  <a:pt x="1658101" y="340714"/>
                </a:lnTo>
                <a:close/>
                <a:moveTo>
                  <a:pt x="1512940" y="340714"/>
                </a:moveTo>
                <a:cubicBezTo>
                  <a:pt x="1512331" y="341019"/>
                  <a:pt x="1511645" y="341552"/>
                  <a:pt x="1510883" y="342314"/>
                </a:cubicBezTo>
                <a:cubicBezTo>
                  <a:pt x="1511645" y="342162"/>
                  <a:pt x="1512216" y="342086"/>
                  <a:pt x="1512597" y="342086"/>
                </a:cubicBezTo>
                <a:cubicBezTo>
                  <a:pt x="1512978" y="342086"/>
                  <a:pt x="1513474" y="342010"/>
                  <a:pt x="1514083" y="341857"/>
                </a:cubicBezTo>
                <a:cubicBezTo>
                  <a:pt x="1513778" y="341552"/>
                  <a:pt x="1513588" y="341324"/>
                  <a:pt x="1513512" y="341171"/>
                </a:cubicBezTo>
                <a:cubicBezTo>
                  <a:pt x="1513435" y="341019"/>
                  <a:pt x="1513245" y="340867"/>
                  <a:pt x="1512940" y="340714"/>
                </a:cubicBezTo>
                <a:close/>
                <a:moveTo>
                  <a:pt x="1453656" y="340714"/>
                </a:moveTo>
                <a:lnTo>
                  <a:pt x="1453656" y="340943"/>
                </a:lnTo>
                <a:lnTo>
                  <a:pt x="1453885" y="340943"/>
                </a:lnTo>
                <a:close/>
                <a:moveTo>
                  <a:pt x="1398335" y="340714"/>
                </a:moveTo>
                <a:cubicBezTo>
                  <a:pt x="1398183" y="340867"/>
                  <a:pt x="1398031" y="340943"/>
                  <a:pt x="1397878" y="340943"/>
                </a:cubicBezTo>
                <a:cubicBezTo>
                  <a:pt x="1397878" y="341095"/>
                  <a:pt x="1398031" y="341324"/>
                  <a:pt x="1398335" y="341629"/>
                </a:cubicBezTo>
                <a:cubicBezTo>
                  <a:pt x="1398488" y="341629"/>
                  <a:pt x="1398564" y="341552"/>
                  <a:pt x="1398564" y="341400"/>
                </a:cubicBezTo>
                <a:cubicBezTo>
                  <a:pt x="1398564" y="341095"/>
                  <a:pt x="1398488" y="340867"/>
                  <a:pt x="1398335" y="340714"/>
                </a:cubicBezTo>
                <a:close/>
                <a:moveTo>
                  <a:pt x="1394449" y="340714"/>
                </a:moveTo>
                <a:lnTo>
                  <a:pt x="1394449" y="340943"/>
                </a:lnTo>
                <a:cubicBezTo>
                  <a:pt x="1394449" y="341095"/>
                  <a:pt x="1394602" y="341171"/>
                  <a:pt x="1394906" y="341171"/>
                </a:cubicBezTo>
                <a:cubicBezTo>
                  <a:pt x="1395059" y="341019"/>
                  <a:pt x="1395135" y="340867"/>
                  <a:pt x="1395135" y="340714"/>
                </a:cubicBezTo>
                <a:close/>
                <a:moveTo>
                  <a:pt x="1325869" y="340714"/>
                </a:moveTo>
                <a:cubicBezTo>
                  <a:pt x="1325412" y="341476"/>
                  <a:pt x="1325145" y="341971"/>
                  <a:pt x="1325069" y="342200"/>
                </a:cubicBezTo>
                <a:cubicBezTo>
                  <a:pt x="1324993" y="342429"/>
                  <a:pt x="1324802" y="342924"/>
                  <a:pt x="1324498" y="343686"/>
                </a:cubicBezTo>
                <a:cubicBezTo>
                  <a:pt x="1324955" y="343076"/>
                  <a:pt x="1325374" y="342543"/>
                  <a:pt x="1325755" y="342086"/>
                </a:cubicBezTo>
                <a:cubicBezTo>
                  <a:pt x="1326136" y="341629"/>
                  <a:pt x="1326555" y="341171"/>
                  <a:pt x="1327012" y="340714"/>
                </a:cubicBezTo>
                <a:close/>
                <a:moveTo>
                  <a:pt x="1005524" y="340714"/>
                </a:moveTo>
                <a:cubicBezTo>
                  <a:pt x="1005524" y="341019"/>
                  <a:pt x="1005524" y="341171"/>
                  <a:pt x="1005524" y="341171"/>
                </a:cubicBezTo>
                <a:cubicBezTo>
                  <a:pt x="1005677" y="341171"/>
                  <a:pt x="1005829" y="341133"/>
                  <a:pt x="1005981" y="341057"/>
                </a:cubicBezTo>
                <a:cubicBezTo>
                  <a:pt x="1006134" y="340981"/>
                  <a:pt x="1006286" y="340943"/>
                  <a:pt x="1006439" y="340943"/>
                </a:cubicBezTo>
                <a:lnTo>
                  <a:pt x="1006439" y="340714"/>
                </a:lnTo>
                <a:close/>
                <a:moveTo>
                  <a:pt x="1000038" y="340714"/>
                </a:moveTo>
                <a:cubicBezTo>
                  <a:pt x="999885" y="340714"/>
                  <a:pt x="999809" y="340752"/>
                  <a:pt x="999809" y="340828"/>
                </a:cubicBezTo>
                <a:cubicBezTo>
                  <a:pt x="999809" y="340905"/>
                  <a:pt x="999733" y="340943"/>
                  <a:pt x="999581" y="340943"/>
                </a:cubicBezTo>
                <a:cubicBezTo>
                  <a:pt x="999581" y="341095"/>
                  <a:pt x="999733" y="341324"/>
                  <a:pt x="1000038" y="341629"/>
                </a:cubicBezTo>
                <a:cubicBezTo>
                  <a:pt x="1000038" y="341476"/>
                  <a:pt x="1000076" y="341400"/>
                  <a:pt x="1000152" y="341400"/>
                </a:cubicBezTo>
                <a:cubicBezTo>
                  <a:pt x="1000228" y="341400"/>
                  <a:pt x="1000267" y="341324"/>
                  <a:pt x="1000267" y="341171"/>
                </a:cubicBezTo>
                <a:cubicBezTo>
                  <a:pt x="1000267" y="341171"/>
                  <a:pt x="1000190" y="341019"/>
                  <a:pt x="1000038" y="340714"/>
                </a:cubicBezTo>
                <a:close/>
                <a:moveTo>
                  <a:pt x="722365" y="340714"/>
                </a:moveTo>
                <a:cubicBezTo>
                  <a:pt x="721755" y="341019"/>
                  <a:pt x="721070" y="341552"/>
                  <a:pt x="720308" y="342314"/>
                </a:cubicBezTo>
                <a:cubicBezTo>
                  <a:pt x="721070" y="342162"/>
                  <a:pt x="721641" y="342086"/>
                  <a:pt x="722022" y="342086"/>
                </a:cubicBezTo>
                <a:cubicBezTo>
                  <a:pt x="722403" y="342086"/>
                  <a:pt x="722899" y="342010"/>
                  <a:pt x="723508" y="341857"/>
                </a:cubicBezTo>
                <a:cubicBezTo>
                  <a:pt x="723203" y="341552"/>
                  <a:pt x="723013" y="341324"/>
                  <a:pt x="722937" y="341171"/>
                </a:cubicBezTo>
                <a:cubicBezTo>
                  <a:pt x="722860" y="341019"/>
                  <a:pt x="722670" y="340867"/>
                  <a:pt x="722365" y="340714"/>
                </a:cubicBezTo>
                <a:close/>
                <a:moveTo>
                  <a:pt x="464885" y="340714"/>
                </a:moveTo>
                <a:cubicBezTo>
                  <a:pt x="464733" y="340867"/>
                  <a:pt x="464581" y="340943"/>
                  <a:pt x="464428" y="340943"/>
                </a:cubicBezTo>
                <a:cubicBezTo>
                  <a:pt x="464428" y="341095"/>
                  <a:pt x="464581" y="341324"/>
                  <a:pt x="464885" y="341629"/>
                </a:cubicBezTo>
                <a:cubicBezTo>
                  <a:pt x="465038" y="341629"/>
                  <a:pt x="465114" y="341552"/>
                  <a:pt x="465114" y="341400"/>
                </a:cubicBezTo>
                <a:cubicBezTo>
                  <a:pt x="465114" y="341095"/>
                  <a:pt x="465038" y="340867"/>
                  <a:pt x="464885" y="340714"/>
                </a:cubicBezTo>
                <a:close/>
                <a:moveTo>
                  <a:pt x="460999" y="340714"/>
                </a:moveTo>
                <a:lnTo>
                  <a:pt x="460999" y="340943"/>
                </a:lnTo>
                <a:cubicBezTo>
                  <a:pt x="460999" y="341095"/>
                  <a:pt x="461152" y="341171"/>
                  <a:pt x="461456" y="341171"/>
                </a:cubicBezTo>
                <a:cubicBezTo>
                  <a:pt x="461609" y="341019"/>
                  <a:pt x="461685" y="340867"/>
                  <a:pt x="461685" y="340714"/>
                </a:cubicBezTo>
                <a:close/>
                <a:moveTo>
                  <a:pt x="392419" y="340714"/>
                </a:moveTo>
                <a:cubicBezTo>
                  <a:pt x="391962" y="341476"/>
                  <a:pt x="391695" y="341971"/>
                  <a:pt x="391619" y="342200"/>
                </a:cubicBezTo>
                <a:cubicBezTo>
                  <a:pt x="391543" y="342429"/>
                  <a:pt x="391352" y="342924"/>
                  <a:pt x="391047" y="343686"/>
                </a:cubicBezTo>
                <a:cubicBezTo>
                  <a:pt x="391505" y="343076"/>
                  <a:pt x="391924" y="342543"/>
                  <a:pt x="392305" y="342086"/>
                </a:cubicBezTo>
                <a:cubicBezTo>
                  <a:pt x="392686" y="341629"/>
                  <a:pt x="393105" y="341171"/>
                  <a:pt x="393562" y="340714"/>
                </a:cubicBezTo>
                <a:close/>
                <a:moveTo>
                  <a:pt x="140731" y="340714"/>
                </a:moveTo>
                <a:cubicBezTo>
                  <a:pt x="140578" y="340867"/>
                  <a:pt x="140502" y="340943"/>
                  <a:pt x="140502" y="340943"/>
                </a:cubicBezTo>
                <a:lnTo>
                  <a:pt x="140731" y="340943"/>
                </a:lnTo>
                <a:close/>
                <a:moveTo>
                  <a:pt x="102935" y="340714"/>
                </a:moveTo>
                <a:lnTo>
                  <a:pt x="103164" y="340943"/>
                </a:lnTo>
                <a:lnTo>
                  <a:pt x="103164" y="340714"/>
                </a:lnTo>
                <a:close/>
                <a:moveTo>
                  <a:pt x="96992" y="340714"/>
                </a:moveTo>
                <a:cubicBezTo>
                  <a:pt x="96839" y="341019"/>
                  <a:pt x="96763" y="341286"/>
                  <a:pt x="96763" y="341514"/>
                </a:cubicBezTo>
                <a:cubicBezTo>
                  <a:pt x="96763" y="341743"/>
                  <a:pt x="96687" y="342010"/>
                  <a:pt x="96534" y="342314"/>
                </a:cubicBezTo>
                <a:cubicBezTo>
                  <a:pt x="96839" y="342010"/>
                  <a:pt x="97068" y="341819"/>
                  <a:pt x="97220" y="341743"/>
                </a:cubicBezTo>
                <a:cubicBezTo>
                  <a:pt x="97373" y="341667"/>
                  <a:pt x="97601" y="341552"/>
                  <a:pt x="97906" y="341400"/>
                </a:cubicBezTo>
                <a:cubicBezTo>
                  <a:pt x="97601" y="341248"/>
                  <a:pt x="97449" y="341133"/>
                  <a:pt x="97449" y="341057"/>
                </a:cubicBezTo>
                <a:cubicBezTo>
                  <a:pt x="97449" y="340981"/>
                  <a:pt x="97297" y="340867"/>
                  <a:pt x="96992" y="340714"/>
                </a:cubicBezTo>
                <a:close/>
                <a:moveTo>
                  <a:pt x="86019" y="340714"/>
                </a:moveTo>
                <a:cubicBezTo>
                  <a:pt x="86019" y="341019"/>
                  <a:pt x="86019" y="341171"/>
                  <a:pt x="86019" y="341171"/>
                </a:cubicBezTo>
                <a:lnTo>
                  <a:pt x="86476" y="340714"/>
                </a:lnTo>
                <a:close/>
                <a:moveTo>
                  <a:pt x="1104182" y="340616"/>
                </a:moveTo>
                <a:lnTo>
                  <a:pt x="1103594" y="341400"/>
                </a:lnTo>
                <a:cubicBezTo>
                  <a:pt x="1103898" y="341705"/>
                  <a:pt x="1104165" y="341933"/>
                  <a:pt x="1104394" y="342086"/>
                </a:cubicBezTo>
                <a:cubicBezTo>
                  <a:pt x="1104622" y="342238"/>
                  <a:pt x="1105041" y="342162"/>
                  <a:pt x="1105651" y="341857"/>
                </a:cubicBezTo>
                <a:cubicBezTo>
                  <a:pt x="1105346" y="341552"/>
                  <a:pt x="1105118" y="341324"/>
                  <a:pt x="1104965" y="341171"/>
                </a:cubicBezTo>
                <a:cubicBezTo>
                  <a:pt x="1104813" y="341019"/>
                  <a:pt x="1104584" y="340867"/>
                  <a:pt x="1104279" y="340714"/>
                </a:cubicBezTo>
                <a:close/>
                <a:moveTo>
                  <a:pt x="1500139" y="340486"/>
                </a:moveTo>
                <a:cubicBezTo>
                  <a:pt x="1499224" y="340790"/>
                  <a:pt x="1498843" y="340943"/>
                  <a:pt x="1498996" y="340943"/>
                </a:cubicBezTo>
                <a:lnTo>
                  <a:pt x="1498996" y="341629"/>
                </a:lnTo>
                <a:cubicBezTo>
                  <a:pt x="1499300" y="341476"/>
                  <a:pt x="1499491" y="341324"/>
                  <a:pt x="1499567" y="341171"/>
                </a:cubicBezTo>
                <a:cubicBezTo>
                  <a:pt x="1499643" y="341019"/>
                  <a:pt x="1499834" y="340790"/>
                  <a:pt x="1500139" y="340486"/>
                </a:cubicBezTo>
                <a:close/>
                <a:moveTo>
                  <a:pt x="709564" y="340486"/>
                </a:moveTo>
                <a:cubicBezTo>
                  <a:pt x="708649" y="340790"/>
                  <a:pt x="708268" y="340943"/>
                  <a:pt x="708421" y="340943"/>
                </a:cubicBezTo>
                <a:lnTo>
                  <a:pt x="708421" y="341629"/>
                </a:lnTo>
                <a:cubicBezTo>
                  <a:pt x="708725" y="341476"/>
                  <a:pt x="708916" y="341324"/>
                  <a:pt x="708992" y="341171"/>
                </a:cubicBezTo>
                <a:cubicBezTo>
                  <a:pt x="709068" y="341019"/>
                  <a:pt x="709259" y="340790"/>
                  <a:pt x="709564" y="340486"/>
                </a:cubicBezTo>
                <a:close/>
                <a:moveTo>
                  <a:pt x="1509397" y="340371"/>
                </a:moveTo>
                <a:cubicBezTo>
                  <a:pt x="1509321" y="340295"/>
                  <a:pt x="1508902" y="340333"/>
                  <a:pt x="1508140" y="340486"/>
                </a:cubicBezTo>
                <a:cubicBezTo>
                  <a:pt x="1508597" y="340790"/>
                  <a:pt x="1508940" y="340943"/>
                  <a:pt x="1509168" y="340943"/>
                </a:cubicBezTo>
                <a:lnTo>
                  <a:pt x="1509708" y="341097"/>
                </a:lnTo>
                <a:close/>
                <a:moveTo>
                  <a:pt x="718822" y="340371"/>
                </a:moveTo>
                <a:cubicBezTo>
                  <a:pt x="718746" y="340295"/>
                  <a:pt x="718326" y="340333"/>
                  <a:pt x="717564" y="340486"/>
                </a:cubicBezTo>
                <a:cubicBezTo>
                  <a:pt x="718022" y="340790"/>
                  <a:pt x="718365" y="340943"/>
                  <a:pt x="718593" y="340943"/>
                </a:cubicBezTo>
                <a:lnTo>
                  <a:pt x="719133" y="341097"/>
                </a:lnTo>
                <a:close/>
                <a:moveTo>
                  <a:pt x="1917105" y="340257"/>
                </a:moveTo>
                <a:cubicBezTo>
                  <a:pt x="1916952" y="340257"/>
                  <a:pt x="1916876" y="340333"/>
                  <a:pt x="1916876" y="340486"/>
                </a:cubicBezTo>
                <a:lnTo>
                  <a:pt x="1917105" y="340486"/>
                </a:lnTo>
                <a:lnTo>
                  <a:pt x="1917334" y="340486"/>
                </a:lnTo>
                <a:cubicBezTo>
                  <a:pt x="1917181" y="340333"/>
                  <a:pt x="1917105" y="340257"/>
                  <a:pt x="1917105" y="340257"/>
                </a:cubicBezTo>
                <a:close/>
                <a:moveTo>
                  <a:pt x="1915276" y="340257"/>
                </a:moveTo>
                <a:lnTo>
                  <a:pt x="1915276" y="340486"/>
                </a:lnTo>
                <a:lnTo>
                  <a:pt x="1915962" y="340486"/>
                </a:lnTo>
                <a:lnTo>
                  <a:pt x="1915962" y="340257"/>
                </a:lnTo>
                <a:close/>
                <a:moveTo>
                  <a:pt x="1788022" y="340257"/>
                </a:moveTo>
                <a:lnTo>
                  <a:pt x="1788022" y="340943"/>
                </a:lnTo>
                <a:lnTo>
                  <a:pt x="1788251" y="340943"/>
                </a:lnTo>
                <a:lnTo>
                  <a:pt x="1788251" y="340257"/>
                </a:lnTo>
                <a:close/>
                <a:moveTo>
                  <a:pt x="1706412" y="340257"/>
                </a:moveTo>
                <a:lnTo>
                  <a:pt x="1706412" y="340486"/>
                </a:lnTo>
                <a:lnTo>
                  <a:pt x="1708469" y="340486"/>
                </a:lnTo>
                <a:lnTo>
                  <a:pt x="1708469" y="340257"/>
                </a:lnTo>
                <a:close/>
                <a:moveTo>
                  <a:pt x="1549516" y="340257"/>
                </a:moveTo>
                <a:cubicBezTo>
                  <a:pt x="1549669" y="340409"/>
                  <a:pt x="1549745" y="340486"/>
                  <a:pt x="1549745" y="340486"/>
                </a:cubicBezTo>
                <a:cubicBezTo>
                  <a:pt x="1549897" y="340486"/>
                  <a:pt x="1549973" y="340409"/>
                  <a:pt x="1549973" y="340257"/>
                </a:cubicBezTo>
                <a:lnTo>
                  <a:pt x="1549745" y="340257"/>
                </a:lnTo>
                <a:close/>
                <a:moveTo>
                  <a:pt x="1486194" y="340257"/>
                </a:moveTo>
                <a:cubicBezTo>
                  <a:pt x="1486346" y="340562"/>
                  <a:pt x="1486384" y="340790"/>
                  <a:pt x="1486308" y="340943"/>
                </a:cubicBezTo>
                <a:cubicBezTo>
                  <a:pt x="1486232" y="341095"/>
                  <a:pt x="1486270" y="341324"/>
                  <a:pt x="1486423" y="341629"/>
                </a:cubicBezTo>
                <a:cubicBezTo>
                  <a:pt x="1486727" y="341476"/>
                  <a:pt x="1486880" y="341400"/>
                  <a:pt x="1486880" y="341400"/>
                </a:cubicBezTo>
                <a:cubicBezTo>
                  <a:pt x="1486880" y="340943"/>
                  <a:pt x="1486727" y="340562"/>
                  <a:pt x="1486423" y="340257"/>
                </a:cubicBezTo>
                <a:close/>
                <a:moveTo>
                  <a:pt x="1355130" y="340257"/>
                </a:moveTo>
                <a:cubicBezTo>
                  <a:pt x="1354977" y="340257"/>
                  <a:pt x="1354901" y="340333"/>
                  <a:pt x="1354901" y="340486"/>
                </a:cubicBezTo>
                <a:lnTo>
                  <a:pt x="1355130" y="340486"/>
                </a:lnTo>
                <a:lnTo>
                  <a:pt x="1355358" y="340486"/>
                </a:lnTo>
                <a:cubicBezTo>
                  <a:pt x="1355206" y="340333"/>
                  <a:pt x="1355130" y="340257"/>
                  <a:pt x="1355130" y="340257"/>
                </a:cubicBezTo>
                <a:close/>
                <a:moveTo>
                  <a:pt x="1353301" y="340257"/>
                </a:moveTo>
                <a:lnTo>
                  <a:pt x="1353301" y="340486"/>
                </a:lnTo>
                <a:lnTo>
                  <a:pt x="1353987" y="340486"/>
                </a:lnTo>
                <a:lnTo>
                  <a:pt x="1353987" y="340257"/>
                </a:lnTo>
                <a:close/>
                <a:moveTo>
                  <a:pt x="912484" y="340257"/>
                </a:moveTo>
                <a:lnTo>
                  <a:pt x="912484" y="340486"/>
                </a:lnTo>
                <a:lnTo>
                  <a:pt x="912713" y="340486"/>
                </a:lnTo>
                <a:cubicBezTo>
                  <a:pt x="912713" y="340333"/>
                  <a:pt x="912637" y="340257"/>
                  <a:pt x="912484" y="340257"/>
                </a:cubicBezTo>
                <a:close/>
                <a:moveTo>
                  <a:pt x="910884" y="340257"/>
                </a:moveTo>
                <a:lnTo>
                  <a:pt x="910884" y="340486"/>
                </a:lnTo>
                <a:lnTo>
                  <a:pt x="911570" y="340486"/>
                </a:lnTo>
                <a:lnTo>
                  <a:pt x="911570" y="340257"/>
                </a:lnTo>
                <a:close/>
                <a:moveTo>
                  <a:pt x="758941" y="340257"/>
                </a:moveTo>
                <a:cubicBezTo>
                  <a:pt x="759093" y="340409"/>
                  <a:pt x="759170" y="340486"/>
                  <a:pt x="759170" y="340486"/>
                </a:cubicBezTo>
                <a:cubicBezTo>
                  <a:pt x="759322" y="340486"/>
                  <a:pt x="759398" y="340409"/>
                  <a:pt x="759398" y="340257"/>
                </a:cubicBezTo>
                <a:lnTo>
                  <a:pt x="759170" y="340257"/>
                </a:lnTo>
                <a:close/>
                <a:moveTo>
                  <a:pt x="695619" y="340257"/>
                </a:moveTo>
                <a:cubicBezTo>
                  <a:pt x="695771" y="340562"/>
                  <a:pt x="695809" y="340790"/>
                  <a:pt x="695733" y="340943"/>
                </a:cubicBezTo>
                <a:cubicBezTo>
                  <a:pt x="695657" y="341095"/>
                  <a:pt x="695695" y="341324"/>
                  <a:pt x="695848" y="341629"/>
                </a:cubicBezTo>
                <a:cubicBezTo>
                  <a:pt x="696152" y="341476"/>
                  <a:pt x="696305" y="341400"/>
                  <a:pt x="696305" y="341400"/>
                </a:cubicBezTo>
                <a:cubicBezTo>
                  <a:pt x="696305" y="340943"/>
                  <a:pt x="696152" y="340562"/>
                  <a:pt x="695848" y="340257"/>
                </a:cubicBezTo>
                <a:close/>
                <a:moveTo>
                  <a:pt x="654547" y="340257"/>
                </a:moveTo>
                <a:lnTo>
                  <a:pt x="654547" y="340943"/>
                </a:lnTo>
                <a:lnTo>
                  <a:pt x="654776" y="340943"/>
                </a:lnTo>
                <a:lnTo>
                  <a:pt x="654776" y="340257"/>
                </a:lnTo>
                <a:close/>
                <a:moveTo>
                  <a:pt x="572937" y="340257"/>
                </a:moveTo>
                <a:lnTo>
                  <a:pt x="572937" y="340486"/>
                </a:lnTo>
                <a:lnTo>
                  <a:pt x="574994" y="340486"/>
                </a:lnTo>
                <a:lnTo>
                  <a:pt x="574994" y="340257"/>
                </a:lnTo>
                <a:close/>
                <a:moveTo>
                  <a:pt x="421680" y="340257"/>
                </a:moveTo>
                <a:cubicBezTo>
                  <a:pt x="421527" y="340257"/>
                  <a:pt x="421451" y="340333"/>
                  <a:pt x="421451" y="340486"/>
                </a:cubicBezTo>
                <a:lnTo>
                  <a:pt x="421680" y="340486"/>
                </a:lnTo>
                <a:lnTo>
                  <a:pt x="421909" y="340486"/>
                </a:lnTo>
                <a:cubicBezTo>
                  <a:pt x="421756" y="340333"/>
                  <a:pt x="421680" y="340257"/>
                  <a:pt x="421680" y="340257"/>
                </a:cubicBezTo>
                <a:close/>
                <a:moveTo>
                  <a:pt x="419851" y="340257"/>
                </a:moveTo>
                <a:lnTo>
                  <a:pt x="419851" y="340486"/>
                </a:lnTo>
                <a:lnTo>
                  <a:pt x="420537" y="340486"/>
                </a:lnTo>
                <a:lnTo>
                  <a:pt x="420537" y="340257"/>
                </a:lnTo>
                <a:close/>
                <a:moveTo>
                  <a:pt x="198566" y="340257"/>
                </a:moveTo>
                <a:lnTo>
                  <a:pt x="198566" y="340486"/>
                </a:lnTo>
                <a:lnTo>
                  <a:pt x="199481" y="340486"/>
                </a:lnTo>
                <a:lnTo>
                  <a:pt x="199481" y="340257"/>
                </a:lnTo>
                <a:close/>
                <a:moveTo>
                  <a:pt x="137073" y="340257"/>
                </a:moveTo>
                <a:cubicBezTo>
                  <a:pt x="136616" y="340257"/>
                  <a:pt x="136387" y="340333"/>
                  <a:pt x="136387" y="340486"/>
                </a:cubicBezTo>
                <a:lnTo>
                  <a:pt x="136616" y="340486"/>
                </a:lnTo>
                <a:close/>
                <a:moveTo>
                  <a:pt x="1886244" y="340028"/>
                </a:moveTo>
                <a:cubicBezTo>
                  <a:pt x="1886091" y="340181"/>
                  <a:pt x="1885939" y="340257"/>
                  <a:pt x="1885787" y="340257"/>
                </a:cubicBezTo>
                <a:lnTo>
                  <a:pt x="1885558" y="340257"/>
                </a:lnTo>
                <a:cubicBezTo>
                  <a:pt x="1885558" y="340409"/>
                  <a:pt x="1885634" y="340524"/>
                  <a:pt x="1885787" y="340600"/>
                </a:cubicBezTo>
                <a:cubicBezTo>
                  <a:pt x="1885939" y="340676"/>
                  <a:pt x="1886015" y="340790"/>
                  <a:pt x="1886015" y="340943"/>
                </a:cubicBezTo>
                <a:cubicBezTo>
                  <a:pt x="1886015" y="340638"/>
                  <a:pt x="1886091" y="340333"/>
                  <a:pt x="1886244" y="340028"/>
                </a:cubicBezTo>
                <a:close/>
                <a:moveTo>
                  <a:pt x="1785508" y="340028"/>
                </a:moveTo>
                <a:lnTo>
                  <a:pt x="1785050" y="340486"/>
                </a:lnTo>
                <a:cubicBezTo>
                  <a:pt x="1785355" y="340943"/>
                  <a:pt x="1785660" y="341438"/>
                  <a:pt x="1785965" y="341971"/>
                </a:cubicBezTo>
                <a:cubicBezTo>
                  <a:pt x="1786269" y="342505"/>
                  <a:pt x="1786574" y="343153"/>
                  <a:pt x="1786879" y="343915"/>
                </a:cubicBezTo>
                <a:cubicBezTo>
                  <a:pt x="1787794" y="343305"/>
                  <a:pt x="1788403" y="342848"/>
                  <a:pt x="1788708" y="342543"/>
                </a:cubicBezTo>
                <a:cubicBezTo>
                  <a:pt x="1789470" y="342238"/>
                  <a:pt x="1789851" y="341552"/>
                  <a:pt x="1789851" y="340486"/>
                </a:cubicBezTo>
                <a:cubicBezTo>
                  <a:pt x="1789241" y="340790"/>
                  <a:pt x="1788784" y="341133"/>
                  <a:pt x="1788479" y="341514"/>
                </a:cubicBezTo>
                <a:cubicBezTo>
                  <a:pt x="1788174" y="341895"/>
                  <a:pt x="1787794" y="342238"/>
                  <a:pt x="1787336" y="342543"/>
                </a:cubicBezTo>
                <a:cubicBezTo>
                  <a:pt x="1787031" y="342086"/>
                  <a:pt x="1786727" y="341629"/>
                  <a:pt x="1786422" y="341171"/>
                </a:cubicBezTo>
                <a:cubicBezTo>
                  <a:pt x="1786117" y="340714"/>
                  <a:pt x="1785812" y="340333"/>
                  <a:pt x="1785508" y="340028"/>
                </a:cubicBezTo>
                <a:close/>
                <a:moveTo>
                  <a:pt x="1324269" y="340028"/>
                </a:moveTo>
                <a:cubicBezTo>
                  <a:pt x="1324117" y="340181"/>
                  <a:pt x="1323964" y="340257"/>
                  <a:pt x="1323812" y="340257"/>
                </a:cubicBezTo>
                <a:lnTo>
                  <a:pt x="1323583" y="340257"/>
                </a:lnTo>
                <a:cubicBezTo>
                  <a:pt x="1323583" y="340409"/>
                  <a:pt x="1323659" y="340524"/>
                  <a:pt x="1323812" y="340600"/>
                </a:cubicBezTo>
                <a:cubicBezTo>
                  <a:pt x="1323964" y="340676"/>
                  <a:pt x="1324040" y="340790"/>
                  <a:pt x="1324040" y="340943"/>
                </a:cubicBezTo>
                <a:cubicBezTo>
                  <a:pt x="1324040" y="340638"/>
                  <a:pt x="1324117" y="340333"/>
                  <a:pt x="1324269" y="340028"/>
                </a:cubicBezTo>
                <a:close/>
                <a:moveTo>
                  <a:pt x="1065646" y="340028"/>
                </a:moveTo>
                <a:lnTo>
                  <a:pt x="1065646" y="340486"/>
                </a:lnTo>
                <a:lnTo>
                  <a:pt x="1066332" y="340486"/>
                </a:lnTo>
                <a:lnTo>
                  <a:pt x="1066332" y="340257"/>
                </a:lnTo>
                <a:cubicBezTo>
                  <a:pt x="1066027" y="340257"/>
                  <a:pt x="1065798" y="340181"/>
                  <a:pt x="1065646" y="340028"/>
                </a:cubicBezTo>
                <a:close/>
                <a:moveTo>
                  <a:pt x="652033" y="340028"/>
                </a:moveTo>
                <a:lnTo>
                  <a:pt x="651575" y="340486"/>
                </a:lnTo>
                <a:cubicBezTo>
                  <a:pt x="651880" y="340943"/>
                  <a:pt x="652185" y="341438"/>
                  <a:pt x="652490" y="341971"/>
                </a:cubicBezTo>
                <a:cubicBezTo>
                  <a:pt x="652794" y="342505"/>
                  <a:pt x="653099" y="343153"/>
                  <a:pt x="653404" y="343915"/>
                </a:cubicBezTo>
                <a:cubicBezTo>
                  <a:pt x="654318" y="343305"/>
                  <a:pt x="654928" y="342848"/>
                  <a:pt x="655233" y="342543"/>
                </a:cubicBezTo>
                <a:cubicBezTo>
                  <a:pt x="655995" y="342238"/>
                  <a:pt x="656376" y="341552"/>
                  <a:pt x="656376" y="340486"/>
                </a:cubicBezTo>
                <a:cubicBezTo>
                  <a:pt x="655766" y="340790"/>
                  <a:pt x="655309" y="341133"/>
                  <a:pt x="655004" y="341514"/>
                </a:cubicBezTo>
                <a:cubicBezTo>
                  <a:pt x="654700" y="341895"/>
                  <a:pt x="654318" y="342238"/>
                  <a:pt x="653861" y="342543"/>
                </a:cubicBezTo>
                <a:cubicBezTo>
                  <a:pt x="653557" y="342086"/>
                  <a:pt x="653252" y="341629"/>
                  <a:pt x="652947" y="341171"/>
                </a:cubicBezTo>
                <a:cubicBezTo>
                  <a:pt x="652642" y="340714"/>
                  <a:pt x="652337" y="340333"/>
                  <a:pt x="652033" y="340028"/>
                </a:cubicBezTo>
                <a:close/>
                <a:moveTo>
                  <a:pt x="390819" y="340028"/>
                </a:moveTo>
                <a:cubicBezTo>
                  <a:pt x="390666" y="340181"/>
                  <a:pt x="390514" y="340257"/>
                  <a:pt x="390362" y="340257"/>
                </a:cubicBezTo>
                <a:lnTo>
                  <a:pt x="390133" y="340257"/>
                </a:lnTo>
                <a:cubicBezTo>
                  <a:pt x="390133" y="340409"/>
                  <a:pt x="390209" y="340524"/>
                  <a:pt x="390362" y="340600"/>
                </a:cubicBezTo>
                <a:cubicBezTo>
                  <a:pt x="390514" y="340676"/>
                  <a:pt x="390590" y="340790"/>
                  <a:pt x="390590" y="340943"/>
                </a:cubicBezTo>
                <a:cubicBezTo>
                  <a:pt x="390590" y="340638"/>
                  <a:pt x="390666" y="340333"/>
                  <a:pt x="390819" y="340028"/>
                </a:cubicBezTo>
                <a:close/>
                <a:moveTo>
                  <a:pt x="285053" y="340028"/>
                </a:moveTo>
                <a:cubicBezTo>
                  <a:pt x="284901" y="340181"/>
                  <a:pt x="284825" y="340257"/>
                  <a:pt x="284825" y="340257"/>
                </a:cubicBezTo>
                <a:lnTo>
                  <a:pt x="285053" y="340486"/>
                </a:lnTo>
                <a:cubicBezTo>
                  <a:pt x="285053" y="340333"/>
                  <a:pt x="285130" y="340257"/>
                  <a:pt x="285282" y="340257"/>
                </a:cubicBezTo>
                <a:cubicBezTo>
                  <a:pt x="285130" y="340257"/>
                  <a:pt x="285053" y="340181"/>
                  <a:pt x="285053" y="340028"/>
                </a:cubicBezTo>
                <a:close/>
                <a:moveTo>
                  <a:pt x="255107" y="340028"/>
                </a:moveTo>
                <a:cubicBezTo>
                  <a:pt x="254345" y="340028"/>
                  <a:pt x="253811" y="340105"/>
                  <a:pt x="253507" y="340257"/>
                </a:cubicBezTo>
                <a:cubicBezTo>
                  <a:pt x="253659" y="340409"/>
                  <a:pt x="253735" y="340524"/>
                  <a:pt x="253735" y="340600"/>
                </a:cubicBezTo>
                <a:cubicBezTo>
                  <a:pt x="253735" y="340676"/>
                  <a:pt x="253811" y="340790"/>
                  <a:pt x="253964" y="340943"/>
                </a:cubicBezTo>
                <a:cubicBezTo>
                  <a:pt x="254268" y="340638"/>
                  <a:pt x="254649" y="340333"/>
                  <a:pt x="255107" y="340028"/>
                </a:cubicBezTo>
                <a:close/>
                <a:moveTo>
                  <a:pt x="1954595" y="339800"/>
                </a:moveTo>
                <a:cubicBezTo>
                  <a:pt x="1953376" y="339800"/>
                  <a:pt x="1952690" y="339838"/>
                  <a:pt x="1952538" y="339914"/>
                </a:cubicBezTo>
                <a:cubicBezTo>
                  <a:pt x="1952386" y="339990"/>
                  <a:pt x="1952309" y="340409"/>
                  <a:pt x="1952309" y="341171"/>
                </a:cubicBezTo>
                <a:lnTo>
                  <a:pt x="1952538" y="341400"/>
                </a:lnTo>
                <a:lnTo>
                  <a:pt x="1952995" y="341400"/>
                </a:lnTo>
                <a:lnTo>
                  <a:pt x="1952995" y="341171"/>
                </a:lnTo>
                <a:lnTo>
                  <a:pt x="1952309" y="341171"/>
                </a:lnTo>
                <a:cubicBezTo>
                  <a:pt x="1952462" y="341019"/>
                  <a:pt x="1952614" y="340943"/>
                  <a:pt x="1952767" y="340943"/>
                </a:cubicBezTo>
                <a:cubicBezTo>
                  <a:pt x="1952919" y="341095"/>
                  <a:pt x="1953071" y="341171"/>
                  <a:pt x="1953224" y="341171"/>
                </a:cubicBezTo>
                <a:lnTo>
                  <a:pt x="1953681" y="341171"/>
                </a:lnTo>
                <a:cubicBezTo>
                  <a:pt x="1953986" y="341476"/>
                  <a:pt x="1954214" y="341629"/>
                  <a:pt x="1954367" y="341629"/>
                </a:cubicBezTo>
                <a:cubicBezTo>
                  <a:pt x="1954519" y="341476"/>
                  <a:pt x="1954595" y="341400"/>
                  <a:pt x="1954595" y="341400"/>
                </a:cubicBezTo>
                <a:cubicBezTo>
                  <a:pt x="1954138" y="341400"/>
                  <a:pt x="1953833" y="341324"/>
                  <a:pt x="1953681" y="341171"/>
                </a:cubicBezTo>
                <a:cubicBezTo>
                  <a:pt x="1953986" y="340562"/>
                  <a:pt x="1954291" y="340105"/>
                  <a:pt x="1954595" y="339800"/>
                </a:cubicBezTo>
                <a:close/>
                <a:moveTo>
                  <a:pt x="1912076" y="339800"/>
                </a:moveTo>
                <a:cubicBezTo>
                  <a:pt x="1911771" y="339952"/>
                  <a:pt x="1911580" y="340028"/>
                  <a:pt x="1911504" y="340028"/>
                </a:cubicBezTo>
                <a:cubicBezTo>
                  <a:pt x="1911428" y="340028"/>
                  <a:pt x="1911237" y="340105"/>
                  <a:pt x="1910933" y="340257"/>
                </a:cubicBezTo>
                <a:cubicBezTo>
                  <a:pt x="1911085" y="340409"/>
                  <a:pt x="1911161" y="340562"/>
                  <a:pt x="1911161" y="340714"/>
                </a:cubicBezTo>
                <a:cubicBezTo>
                  <a:pt x="1911314" y="340562"/>
                  <a:pt x="1911466" y="340486"/>
                  <a:pt x="1911619" y="340486"/>
                </a:cubicBezTo>
                <a:cubicBezTo>
                  <a:pt x="1911771" y="340486"/>
                  <a:pt x="1911923" y="340409"/>
                  <a:pt x="1912076" y="340257"/>
                </a:cubicBezTo>
                <a:cubicBezTo>
                  <a:pt x="1912076" y="339952"/>
                  <a:pt x="1912076" y="339800"/>
                  <a:pt x="1912076" y="339800"/>
                </a:cubicBezTo>
                <a:close/>
                <a:moveTo>
                  <a:pt x="1666331" y="339800"/>
                </a:moveTo>
                <a:cubicBezTo>
                  <a:pt x="1666026" y="339800"/>
                  <a:pt x="1665873" y="339952"/>
                  <a:pt x="1665873" y="340257"/>
                </a:cubicBezTo>
                <a:lnTo>
                  <a:pt x="1666102" y="340257"/>
                </a:lnTo>
                <a:cubicBezTo>
                  <a:pt x="1666254" y="339952"/>
                  <a:pt x="1666331" y="339800"/>
                  <a:pt x="1666331" y="339800"/>
                </a:cubicBezTo>
                <a:close/>
                <a:moveTo>
                  <a:pt x="1654901" y="339800"/>
                </a:moveTo>
                <a:lnTo>
                  <a:pt x="1654444" y="340257"/>
                </a:lnTo>
                <a:cubicBezTo>
                  <a:pt x="1654596" y="340257"/>
                  <a:pt x="1654672" y="340333"/>
                  <a:pt x="1654672" y="340486"/>
                </a:cubicBezTo>
                <a:cubicBezTo>
                  <a:pt x="1654672" y="340181"/>
                  <a:pt x="1654748" y="339952"/>
                  <a:pt x="1654901" y="339800"/>
                </a:cubicBezTo>
                <a:close/>
                <a:moveTo>
                  <a:pt x="1392620" y="339800"/>
                </a:moveTo>
                <a:cubicBezTo>
                  <a:pt x="1391401" y="339800"/>
                  <a:pt x="1390715" y="339838"/>
                  <a:pt x="1390563" y="339914"/>
                </a:cubicBezTo>
                <a:cubicBezTo>
                  <a:pt x="1390411" y="339990"/>
                  <a:pt x="1390334" y="340409"/>
                  <a:pt x="1390334" y="341171"/>
                </a:cubicBezTo>
                <a:lnTo>
                  <a:pt x="1390563" y="341400"/>
                </a:lnTo>
                <a:lnTo>
                  <a:pt x="1391020" y="341400"/>
                </a:lnTo>
                <a:lnTo>
                  <a:pt x="1391020" y="341171"/>
                </a:lnTo>
                <a:lnTo>
                  <a:pt x="1390334" y="341171"/>
                </a:lnTo>
                <a:cubicBezTo>
                  <a:pt x="1390487" y="341019"/>
                  <a:pt x="1390639" y="340943"/>
                  <a:pt x="1390791" y="340943"/>
                </a:cubicBezTo>
                <a:cubicBezTo>
                  <a:pt x="1390944" y="341095"/>
                  <a:pt x="1391096" y="341171"/>
                  <a:pt x="1391249" y="341171"/>
                </a:cubicBezTo>
                <a:lnTo>
                  <a:pt x="1391706" y="341171"/>
                </a:lnTo>
                <a:cubicBezTo>
                  <a:pt x="1392011" y="341476"/>
                  <a:pt x="1392239" y="341629"/>
                  <a:pt x="1392392" y="341629"/>
                </a:cubicBezTo>
                <a:cubicBezTo>
                  <a:pt x="1392544" y="341476"/>
                  <a:pt x="1392620" y="341400"/>
                  <a:pt x="1392620" y="341400"/>
                </a:cubicBezTo>
                <a:cubicBezTo>
                  <a:pt x="1392163" y="341400"/>
                  <a:pt x="1391858" y="341324"/>
                  <a:pt x="1391706" y="341171"/>
                </a:cubicBezTo>
                <a:cubicBezTo>
                  <a:pt x="1392011" y="340562"/>
                  <a:pt x="1392316" y="340105"/>
                  <a:pt x="1392620" y="339800"/>
                </a:cubicBezTo>
                <a:close/>
                <a:moveTo>
                  <a:pt x="1350101" y="339800"/>
                </a:moveTo>
                <a:cubicBezTo>
                  <a:pt x="1349796" y="339952"/>
                  <a:pt x="1349605" y="340028"/>
                  <a:pt x="1349529" y="340028"/>
                </a:cubicBezTo>
                <a:cubicBezTo>
                  <a:pt x="1349453" y="340028"/>
                  <a:pt x="1349263" y="340105"/>
                  <a:pt x="1348958" y="340257"/>
                </a:cubicBezTo>
                <a:cubicBezTo>
                  <a:pt x="1349110" y="340409"/>
                  <a:pt x="1349186" y="340562"/>
                  <a:pt x="1349186" y="340714"/>
                </a:cubicBezTo>
                <a:cubicBezTo>
                  <a:pt x="1349339" y="340562"/>
                  <a:pt x="1349491" y="340486"/>
                  <a:pt x="1349644" y="340486"/>
                </a:cubicBezTo>
                <a:cubicBezTo>
                  <a:pt x="1349796" y="340486"/>
                  <a:pt x="1349948" y="340409"/>
                  <a:pt x="1350101" y="340257"/>
                </a:cubicBezTo>
                <a:cubicBezTo>
                  <a:pt x="1350101" y="339952"/>
                  <a:pt x="1350101" y="339800"/>
                  <a:pt x="1350101" y="339800"/>
                </a:cubicBezTo>
                <a:close/>
                <a:moveTo>
                  <a:pt x="1114109" y="339800"/>
                </a:moveTo>
                <a:cubicBezTo>
                  <a:pt x="1113957" y="340105"/>
                  <a:pt x="1113881" y="340371"/>
                  <a:pt x="1113881" y="340600"/>
                </a:cubicBezTo>
                <a:cubicBezTo>
                  <a:pt x="1113881" y="340828"/>
                  <a:pt x="1113804" y="341171"/>
                  <a:pt x="1113652" y="341629"/>
                </a:cubicBezTo>
                <a:lnTo>
                  <a:pt x="1115252" y="340028"/>
                </a:lnTo>
                <a:cubicBezTo>
                  <a:pt x="1114795" y="340028"/>
                  <a:pt x="1114528" y="339990"/>
                  <a:pt x="1114452" y="339914"/>
                </a:cubicBezTo>
                <a:cubicBezTo>
                  <a:pt x="1114376" y="339838"/>
                  <a:pt x="1114262" y="339800"/>
                  <a:pt x="1114109" y="339800"/>
                </a:cubicBezTo>
                <a:close/>
                <a:moveTo>
                  <a:pt x="459170" y="339800"/>
                </a:moveTo>
                <a:cubicBezTo>
                  <a:pt x="457951" y="339800"/>
                  <a:pt x="457265" y="339838"/>
                  <a:pt x="457113" y="339914"/>
                </a:cubicBezTo>
                <a:cubicBezTo>
                  <a:pt x="456960" y="339990"/>
                  <a:pt x="456884" y="340409"/>
                  <a:pt x="456884" y="341171"/>
                </a:cubicBezTo>
                <a:lnTo>
                  <a:pt x="457113" y="341400"/>
                </a:lnTo>
                <a:lnTo>
                  <a:pt x="457570" y="341400"/>
                </a:lnTo>
                <a:lnTo>
                  <a:pt x="457570" y="341171"/>
                </a:lnTo>
                <a:lnTo>
                  <a:pt x="456884" y="341171"/>
                </a:lnTo>
                <a:cubicBezTo>
                  <a:pt x="457037" y="341019"/>
                  <a:pt x="457189" y="340943"/>
                  <a:pt x="457342" y="340943"/>
                </a:cubicBezTo>
                <a:cubicBezTo>
                  <a:pt x="457494" y="341095"/>
                  <a:pt x="457646" y="341171"/>
                  <a:pt x="457799" y="341171"/>
                </a:cubicBezTo>
                <a:lnTo>
                  <a:pt x="458256" y="341171"/>
                </a:lnTo>
                <a:cubicBezTo>
                  <a:pt x="458561" y="341476"/>
                  <a:pt x="458789" y="341629"/>
                  <a:pt x="458942" y="341629"/>
                </a:cubicBezTo>
                <a:cubicBezTo>
                  <a:pt x="459094" y="341476"/>
                  <a:pt x="459170" y="341400"/>
                  <a:pt x="459170" y="341400"/>
                </a:cubicBezTo>
                <a:cubicBezTo>
                  <a:pt x="458713" y="341400"/>
                  <a:pt x="458408" y="341324"/>
                  <a:pt x="458256" y="341171"/>
                </a:cubicBezTo>
                <a:cubicBezTo>
                  <a:pt x="458561" y="340562"/>
                  <a:pt x="458866" y="340105"/>
                  <a:pt x="459170" y="339800"/>
                </a:cubicBezTo>
                <a:close/>
                <a:moveTo>
                  <a:pt x="416651" y="339800"/>
                </a:moveTo>
                <a:cubicBezTo>
                  <a:pt x="416346" y="339952"/>
                  <a:pt x="416155" y="340028"/>
                  <a:pt x="416079" y="340028"/>
                </a:cubicBezTo>
                <a:cubicBezTo>
                  <a:pt x="416003" y="340028"/>
                  <a:pt x="415812" y="340105"/>
                  <a:pt x="415508" y="340257"/>
                </a:cubicBezTo>
                <a:cubicBezTo>
                  <a:pt x="415660" y="340409"/>
                  <a:pt x="415736" y="340562"/>
                  <a:pt x="415736" y="340714"/>
                </a:cubicBezTo>
                <a:cubicBezTo>
                  <a:pt x="415889" y="340562"/>
                  <a:pt x="416041" y="340486"/>
                  <a:pt x="416194" y="340486"/>
                </a:cubicBezTo>
                <a:cubicBezTo>
                  <a:pt x="416346" y="340486"/>
                  <a:pt x="416498" y="340409"/>
                  <a:pt x="416651" y="340257"/>
                </a:cubicBezTo>
                <a:cubicBezTo>
                  <a:pt x="416651" y="339952"/>
                  <a:pt x="416651" y="339800"/>
                  <a:pt x="416651" y="339800"/>
                </a:cubicBezTo>
                <a:close/>
                <a:moveTo>
                  <a:pt x="149189" y="339800"/>
                </a:moveTo>
                <a:cubicBezTo>
                  <a:pt x="149036" y="339800"/>
                  <a:pt x="148884" y="339838"/>
                  <a:pt x="148732" y="339914"/>
                </a:cubicBezTo>
                <a:cubicBezTo>
                  <a:pt x="148579" y="339990"/>
                  <a:pt x="148427" y="340028"/>
                  <a:pt x="148274" y="340028"/>
                </a:cubicBezTo>
                <a:lnTo>
                  <a:pt x="148274" y="340486"/>
                </a:lnTo>
                <a:lnTo>
                  <a:pt x="149189" y="340486"/>
                </a:lnTo>
                <a:cubicBezTo>
                  <a:pt x="149189" y="340028"/>
                  <a:pt x="149189" y="339800"/>
                  <a:pt x="149189" y="339800"/>
                </a:cubicBezTo>
                <a:close/>
                <a:moveTo>
                  <a:pt x="94706" y="339800"/>
                </a:moveTo>
                <a:cubicBezTo>
                  <a:pt x="94401" y="339800"/>
                  <a:pt x="94249" y="339952"/>
                  <a:pt x="94249" y="340257"/>
                </a:cubicBezTo>
                <a:lnTo>
                  <a:pt x="94477" y="340257"/>
                </a:lnTo>
                <a:cubicBezTo>
                  <a:pt x="94630" y="339952"/>
                  <a:pt x="94706" y="339800"/>
                  <a:pt x="94706" y="339800"/>
                </a:cubicBezTo>
                <a:close/>
                <a:moveTo>
                  <a:pt x="83276" y="339800"/>
                </a:moveTo>
                <a:lnTo>
                  <a:pt x="82819" y="340257"/>
                </a:lnTo>
                <a:cubicBezTo>
                  <a:pt x="82971" y="340257"/>
                  <a:pt x="83047" y="340333"/>
                  <a:pt x="83047" y="340486"/>
                </a:cubicBezTo>
                <a:cubicBezTo>
                  <a:pt x="83047" y="340181"/>
                  <a:pt x="83123" y="339952"/>
                  <a:pt x="83276" y="339800"/>
                </a:cubicBezTo>
                <a:close/>
                <a:moveTo>
                  <a:pt x="1003311" y="339660"/>
                </a:moveTo>
                <a:lnTo>
                  <a:pt x="1001867" y="340486"/>
                </a:lnTo>
                <a:cubicBezTo>
                  <a:pt x="1002476" y="340486"/>
                  <a:pt x="1002857" y="340562"/>
                  <a:pt x="1003010" y="340714"/>
                </a:cubicBezTo>
                <a:close/>
                <a:moveTo>
                  <a:pt x="1661813" y="339598"/>
                </a:moveTo>
                <a:lnTo>
                  <a:pt x="1661873" y="340143"/>
                </a:lnTo>
                <a:cubicBezTo>
                  <a:pt x="1661797" y="340524"/>
                  <a:pt x="1662064" y="340562"/>
                  <a:pt x="1662673" y="340257"/>
                </a:cubicBezTo>
                <a:cubicBezTo>
                  <a:pt x="1662521" y="339952"/>
                  <a:pt x="1662368" y="339800"/>
                  <a:pt x="1662216" y="339800"/>
                </a:cubicBezTo>
                <a:close/>
                <a:moveTo>
                  <a:pt x="90187" y="339598"/>
                </a:moveTo>
                <a:lnTo>
                  <a:pt x="90248" y="340143"/>
                </a:lnTo>
                <a:cubicBezTo>
                  <a:pt x="90172" y="340524"/>
                  <a:pt x="90438" y="340562"/>
                  <a:pt x="91048" y="340257"/>
                </a:cubicBezTo>
                <a:cubicBezTo>
                  <a:pt x="90896" y="339952"/>
                  <a:pt x="90743" y="339800"/>
                  <a:pt x="90591" y="339800"/>
                </a:cubicBezTo>
                <a:close/>
                <a:moveTo>
                  <a:pt x="1712356" y="339571"/>
                </a:moveTo>
                <a:cubicBezTo>
                  <a:pt x="1712051" y="339571"/>
                  <a:pt x="1711822" y="339647"/>
                  <a:pt x="1711670" y="339800"/>
                </a:cubicBezTo>
                <a:lnTo>
                  <a:pt x="1711441" y="340028"/>
                </a:lnTo>
                <a:cubicBezTo>
                  <a:pt x="1711746" y="340028"/>
                  <a:pt x="1712051" y="339952"/>
                  <a:pt x="1712356" y="339800"/>
                </a:cubicBezTo>
                <a:close/>
                <a:moveTo>
                  <a:pt x="1616267" y="339571"/>
                </a:moveTo>
                <a:lnTo>
                  <a:pt x="1615353" y="340486"/>
                </a:lnTo>
                <a:lnTo>
                  <a:pt x="1616496" y="340486"/>
                </a:lnTo>
                <a:cubicBezTo>
                  <a:pt x="1616344" y="340181"/>
                  <a:pt x="1616305" y="339990"/>
                  <a:pt x="1616382" y="339914"/>
                </a:cubicBezTo>
                <a:cubicBezTo>
                  <a:pt x="1616458" y="339838"/>
                  <a:pt x="1616420" y="339724"/>
                  <a:pt x="1616267" y="339571"/>
                </a:cubicBezTo>
                <a:close/>
                <a:moveTo>
                  <a:pt x="1604152" y="339571"/>
                </a:moveTo>
                <a:cubicBezTo>
                  <a:pt x="1604152" y="339724"/>
                  <a:pt x="1604113" y="339838"/>
                  <a:pt x="1604037" y="339914"/>
                </a:cubicBezTo>
                <a:cubicBezTo>
                  <a:pt x="1603961" y="339990"/>
                  <a:pt x="1603923" y="340105"/>
                  <a:pt x="1603923" y="340257"/>
                </a:cubicBezTo>
                <a:lnTo>
                  <a:pt x="1604152" y="340257"/>
                </a:lnTo>
                <a:cubicBezTo>
                  <a:pt x="1604152" y="340105"/>
                  <a:pt x="1604190" y="339990"/>
                  <a:pt x="1604266" y="339914"/>
                </a:cubicBezTo>
                <a:cubicBezTo>
                  <a:pt x="1604342" y="339838"/>
                  <a:pt x="1604380" y="339724"/>
                  <a:pt x="1604380" y="339571"/>
                </a:cubicBezTo>
                <a:close/>
                <a:moveTo>
                  <a:pt x="1519112" y="339571"/>
                </a:moveTo>
                <a:lnTo>
                  <a:pt x="1518427" y="340257"/>
                </a:lnTo>
                <a:lnTo>
                  <a:pt x="1518655" y="340486"/>
                </a:lnTo>
                <a:lnTo>
                  <a:pt x="1519341" y="339800"/>
                </a:lnTo>
                <a:cubicBezTo>
                  <a:pt x="1519189" y="339800"/>
                  <a:pt x="1519112" y="339724"/>
                  <a:pt x="1519112" y="339571"/>
                </a:cubicBezTo>
                <a:close/>
                <a:moveTo>
                  <a:pt x="1515912" y="339571"/>
                </a:moveTo>
                <a:lnTo>
                  <a:pt x="1515683" y="339800"/>
                </a:lnTo>
                <a:cubicBezTo>
                  <a:pt x="1515836" y="339800"/>
                  <a:pt x="1515836" y="339876"/>
                  <a:pt x="1515683" y="340028"/>
                </a:cubicBezTo>
                <a:cubicBezTo>
                  <a:pt x="1515836" y="339876"/>
                  <a:pt x="1515988" y="339800"/>
                  <a:pt x="1516140" y="339800"/>
                </a:cubicBezTo>
                <a:cubicBezTo>
                  <a:pt x="1515988" y="339647"/>
                  <a:pt x="1515912" y="339571"/>
                  <a:pt x="1515912" y="339571"/>
                </a:cubicBezTo>
                <a:close/>
                <a:moveTo>
                  <a:pt x="1001181" y="339571"/>
                </a:moveTo>
                <a:lnTo>
                  <a:pt x="1000952" y="339800"/>
                </a:lnTo>
                <a:lnTo>
                  <a:pt x="1001181" y="339800"/>
                </a:lnTo>
                <a:lnTo>
                  <a:pt x="1001409" y="339800"/>
                </a:lnTo>
                <a:cubicBezTo>
                  <a:pt x="1001257" y="339647"/>
                  <a:pt x="1001181" y="339571"/>
                  <a:pt x="1001181" y="339571"/>
                </a:cubicBezTo>
                <a:close/>
                <a:moveTo>
                  <a:pt x="907455" y="339571"/>
                </a:moveTo>
                <a:cubicBezTo>
                  <a:pt x="907303" y="339724"/>
                  <a:pt x="907112" y="339838"/>
                  <a:pt x="906883" y="339914"/>
                </a:cubicBezTo>
                <a:cubicBezTo>
                  <a:pt x="906655" y="339990"/>
                  <a:pt x="906464" y="340105"/>
                  <a:pt x="906312" y="340257"/>
                </a:cubicBezTo>
                <a:cubicBezTo>
                  <a:pt x="906617" y="340257"/>
                  <a:pt x="906769" y="340409"/>
                  <a:pt x="906769" y="340714"/>
                </a:cubicBezTo>
                <a:lnTo>
                  <a:pt x="907455" y="340028"/>
                </a:lnTo>
                <a:cubicBezTo>
                  <a:pt x="907455" y="340028"/>
                  <a:pt x="907455" y="339876"/>
                  <a:pt x="907455" y="339571"/>
                </a:cubicBezTo>
                <a:close/>
                <a:moveTo>
                  <a:pt x="728537" y="339571"/>
                </a:moveTo>
                <a:lnTo>
                  <a:pt x="727851" y="340257"/>
                </a:lnTo>
                <a:lnTo>
                  <a:pt x="728080" y="340486"/>
                </a:lnTo>
                <a:lnTo>
                  <a:pt x="728766" y="339800"/>
                </a:lnTo>
                <a:cubicBezTo>
                  <a:pt x="728614" y="339800"/>
                  <a:pt x="728537" y="339724"/>
                  <a:pt x="728537" y="339571"/>
                </a:cubicBezTo>
                <a:close/>
                <a:moveTo>
                  <a:pt x="725337" y="339571"/>
                </a:moveTo>
                <a:lnTo>
                  <a:pt x="725108" y="339800"/>
                </a:lnTo>
                <a:cubicBezTo>
                  <a:pt x="725261" y="339800"/>
                  <a:pt x="725261" y="339876"/>
                  <a:pt x="725108" y="340028"/>
                </a:cubicBezTo>
                <a:cubicBezTo>
                  <a:pt x="725261" y="339876"/>
                  <a:pt x="725413" y="339800"/>
                  <a:pt x="725566" y="339800"/>
                </a:cubicBezTo>
                <a:cubicBezTo>
                  <a:pt x="725413" y="339647"/>
                  <a:pt x="725337" y="339571"/>
                  <a:pt x="725337" y="339571"/>
                </a:cubicBezTo>
                <a:close/>
                <a:moveTo>
                  <a:pt x="578881" y="339571"/>
                </a:moveTo>
                <a:cubicBezTo>
                  <a:pt x="578576" y="339571"/>
                  <a:pt x="578347" y="339647"/>
                  <a:pt x="578195" y="339800"/>
                </a:cubicBezTo>
                <a:lnTo>
                  <a:pt x="577966" y="340028"/>
                </a:lnTo>
                <a:cubicBezTo>
                  <a:pt x="578271" y="340028"/>
                  <a:pt x="578576" y="339952"/>
                  <a:pt x="578881" y="339800"/>
                </a:cubicBezTo>
                <a:close/>
                <a:moveTo>
                  <a:pt x="187365" y="339571"/>
                </a:moveTo>
                <a:lnTo>
                  <a:pt x="187365" y="339800"/>
                </a:lnTo>
                <a:cubicBezTo>
                  <a:pt x="187213" y="339952"/>
                  <a:pt x="187289" y="340028"/>
                  <a:pt x="187593" y="340028"/>
                </a:cubicBezTo>
                <a:cubicBezTo>
                  <a:pt x="187746" y="339876"/>
                  <a:pt x="187822" y="339724"/>
                  <a:pt x="187822" y="339571"/>
                </a:cubicBezTo>
                <a:close/>
                <a:moveTo>
                  <a:pt x="135473" y="339571"/>
                </a:moveTo>
                <a:cubicBezTo>
                  <a:pt x="135016" y="339876"/>
                  <a:pt x="134635" y="340181"/>
                  <a:pt x="134330" y="340486"/>
                </a:cubicBezTo>
                <a:cubicBezTo>
                  <a:pt x="134025" y="340790"/>
                  <a:pt x="133644" y="341095"/>
                  <a:pt x="133187" y="341400"/>
                </a:cubicBezTo>
                <a:cubicBezTo>
                  <a:pt x="133492" y="341552"/>
                  <a:pt x="133720" y="341629"/>
                  <a:pt x="133873" y="341629"/>
                </a:cubicBezTo>
                <a:cubicBezTo>
                  <a:pt x="134025" y="341629"/>
                  <a:pt x="134253" y="341705"/>
                  <a:pt x="134558" y="341857"/>
                </a:cubicBezTo>
                <a:cubicBezTo>
                  <a:pt x="134711" y="341248"/>
                  <a:pt x="135092" y="340638"/>
                  <a:pt x="135701" y="340028"/>
                </a:cubicBezTo>
                <a:cubicBezTo>
                  <a:pt x="135701" y="339876"/>
                  <a:pt x="135663" y="339800"/>
                  <a:pt x="135587" y="339800"/>
                </a:cubicBezTo>
                <a:cubicBezTo>
                  <a:pt x="135511" y="339800"/>
                  <a:pt x="135473" y="339724"/>
                  <a:pt x="135473" y="339571"/>
                </a:cubicBezTo>
                <a:close/>
                <a:moveTo>
                  <a:pt x="44642" y="339571"/>
                </a:moveTo>
                <a:lnTo>
                  <a:pt x="43728" y="340486"/>
                </a:lnTo>
                <a:lnTo>
                  <a:pt x="44871" y="340486"/>
                </a:lnTo>
                <a:cubicBezTo>
                  <a:pt x="44719" y="340181"/>
                  <a:pt x="44680" y="339990"/>
                  <a:pt x="44757" y="339914"/>
                </a:cubicBezTo>
                <a:cubicBezTo>
                  <a:pt x="44833" y="339838"/>
                  <a:pt x="44795" y="339724"/>
                  <a:pt x="44642" y="339571"/>
                </a:cubicBezTo>
                <a:close/>
                <a:moveTo>
                  <a:pt x="32526" y="339571"/>
                </a:moveTo>
                <a:cubicBezTo>
                  <a:pt x="32526" y="339724"/>
                  <a:pt x="32488" y="339838"/>
                  <a:pt x="32412" y="339914"/>
                </a:cubicBezTo>
                <a:cubicBezTo>
                  <a:pt x="32336" y="339990"/>
                  <a:pt x="32298" y="340105"/>
                  <a:pt x="32298" y="340257"/>
                </a:cubicBezTo>
                <a:lnTo>
                  <a:pt x="32526" y="340257"/>
                </a:lnTo>
                <a:cubicBezTo>
                  <a:pt x="32526" y="340105"/>
                  <a:pt x="32565" y="339990"/>
                  <a:pt x="32641" y="339914"/>
                </a:cubicBezTo>
                <a:cubicBezTo>
                  <a:pt x="32717" y="339838"/>
                  <a:pt x="32755" y="339724"/>
                  <a:pt x="32755" y="339571"/>
                </a:cubicBezTo>
                <a:close/>
                <a:moveTo>
                  <a:pt x="1892873" y="339114"/>
                </a:moveTo>
                <a:cubicBezTo>
                  <a:pt x="1892873" y="339724"/>
                  <a:pt x="1892873" y="340028"/>
                  <a:pt x="1892873" y="340028"/>
                </a:cubicBezTo>
                <a:lnTo>
                  <a:pt x="1893102" y="340028"/>
                </a:lnTo>
                <a:cubicBezTo>
                  <a:pt x="1893102" y="340028"/>
                  <a:pt x="1893254" y="339724"/>
                  <a:pt x="1893559" y="339114"/>
                </a:cubicBezTo>
                <a:close/>
                <a:moveTo>
                  <a:pt x="1882815" y="339114"/>
                </a:moveTo>
                <a:cubicBezTo>
                  <a:pt x="1882510" y="339571"/>
                  <a:pt x="1882053" y="339952"/>
                  <a:pt x="1881443" y="340257"/>
                </a:cubicBezTo>
                <a:lnTo>
                  <a:pt x="1882623" y="340454"/>
                </a:lnTo>
                <a:close/>
                <a:moveTo>
                  <a:pt x="1495795" y="339114"/>
                </a:moveTo>
                <a:cubicBezTo>
                  <a:pt x="1495948" y="339419"/>
                  <a:pt x="1495986" y="339685"/>
                  <a:pt x="1495909" y="339914"/>
                </a:cubicBezTo>
                <a:cubicBezTo>
                  <a:pt x="1495833" y="340143"/>
                  <a:pt x="1495871" y="340409"/>
                  <a:pt x="1496024" y="340714"/>
                </a:cubicBezTo>
                <a:cubicBezTo>
                  <a:pt x="1495567" y="340714"/>
                  <a:pt x="1495262" y="340790"/>
                  <a:pt x="1495109" y="340943"/>
                </a:cubicBezTo>
                <a:cubicBezTo>
                  <a:pt x="1494957" y="341095"/>
                  <a:pt x="1494957" y="341171"/>
                  <a:pt x="1495109" y="341171"/>
                </a:cubicBezTo>
                <a:cubicBezTo>
                  <a:pt x="1495719" y="340867"/>
                  <a:pt x="1496024" y="340714"/>
                  <a:pt x="1496024" y="340714"/>
                </a:cubicBezTo>
                <a:cubicBezTo>
                  <a:pt x="1496481" y="340714"/>
                  <a:pt x="1496938" y="340943"/>
                  <a:pt x="1497395" y="341400"/>
                </a:cubicBezTo>
                <a:cubicBezTo>
                  <a:pt x="1497090" y="339876"/>
                  <a:pt x="1496557" y="339114"/>
                  <a:pt x="1495795" y="339114"/>
                </a:cubicBezTo>
                <a:close/>
                <a:moveTo>
                  <a:pt x="1330898" y="339114"/>
                </a:moveTo>
                <a:cubicBezTo>
                  <a:pt x="1330898" y="339724"/>
                  <a:pt x="1330898" y="340028"/>
                  <a:pt x="1330898" y="340028"/>
                </a:cubicBezTo>
                <a:lnTo>
                  <a:pt x="1331127" y="340028"/>
                </a:lnTo>
                <a:cubicBezTo>
                  <a:pt x="1331127" y="340028"/>
                  <a:pt x="1331279" y="339724"/>
                  <a:pt x="1331584" y="339114"/>
                </a:cubicBezTo>
                <a:close/>
                <a:moveTo>
                  <a:pt x="1320840" y="339114"/>
                </a:moveTo>
                <a:cubicBezTo>
                  <a:pt x="1320535" y="339571"/>
                  <a:pt x="1320078" y="339952"/>
                  <a:pt x="1319468" y="340257"/>
                </a:cubicBezTo>
                <a:lnTo>
                  <a:pt x="1320648" y="340454"/>
                </a:lnTo>
                <a:close/>
                <a:moveTo>
                  <a:pt x="1056045" y="339114"/>
                </a:moveTo>
                <a:cubicBezTo>
                  <a:pt x="1055740" y="339419"/>
                  <a:pt x="1055473" y="339724"/>
                  <a:pt x="1055245" y="340028"/>
                </a:cubicBezTo>
                <a:cubicBezTo>
                  <a:pt x="1055016" y="340333"/>
                  <a:pt x="1054826" y="340638"/>
                  <a:pt x="1054673" y="340943"/>
                </a:cubicBezTo>
                <a:cubicBezTo>
                  <a:pt x="1055283" y="340943"/>
                  <a:pt x="1055702" y="340981"/>
                  <a:pt x="1055931" y="341057"/>
                </a:cubicBezTo>
                <a:cubicBezTo>
                  <a:pt x="1056159" y="341133"/>
                  <a:pt x="1056426" y="341171"/>
                  <a:pt x="1056731" y="341171"/>
                </a:cubicBezTo>
                <a:cubicBezTo>
                  <a:pt x="1057035" y="340867"/>
                  <a:pt x="1057188" y="340638"/>
                  <a:pt x="1057188" y="340486"/>
                </a:cubicBezTo>
                <a:cubicBezTo>
                  <a:pt x="1056883" y="340333"/>
                  <a:pt x="1056502" y="339876"/>
                  <a:pt x="1056045" y="339114"/>
                </a:cubicBezTo>
                <a:close/>
                <a:moveTo>
                  <a:pt x="705220" y="339114"/>
                </a:moveTo>
                <a:cubicBezTo>
                  <a:pt x="705372" y="339419"/>
                  <a:pt x="705411" y="339685"/>
                  <a:pt x="705334" y="339914"/>
                </a:cubicBezTo>
                <a:cubicBezTo>
                  <a:pt x="705258" y="340143"/>
                  <a:pt x="705296" y="340409"/>
                  <a:pt x="705449" y="340714"/>
                </a:cubicBezTo>
                <a:cubicBezTo>
                  <a:pt x="704991" y="340714"/>
                  <a:pt x="704687" y="340790"/>
                  <a:pt x="704534" y="340943"/>
                </a:cubicBezTo>
                <a:cubicBezTo>
                  <a:pt x="704382" y="341095"/>
                  <a:pt x="704382" y="341171"/>
                  <a:pt x="704534" y="341171"/>
                </a:cubicBezTo>
                <a:cubicBezTo>
                  <a:pt x="705144" y="340867"/>
                  <a:pt x="705449" y="340714"/>
                  <a:pt x="705449" y="340714"/>
                </a:cubicBezTo>
                <a:cubicBezTo>
                  <a:pt x="705906" y="340714"/>
                  <a:pt x="706363" y="340943"/>
                  <a:pt x="706820" y="341400"/>
                </a:cubicBezTo>
                <a:cubicBezTo>
                  <a:pt x="706516" y="339876"/>
                  <a:pt x="705982" y="339114"/>
                  <a:pt x="705220" y="339114"/>
                </a:cubicBezTo>
                <a:close/>
                <a:moveTo>
                  <a:pt x="397448" y="339114"/>
                </a:moveTo>
                <a:cubicBezTo>
                  <a:pt x="397448" y="339724"/>
                  <a:pt x="397448" y="340028"/>
                  <a:pt x="397448" y="340028"/>
                </a:cubicBezTo>
                <a:lnTo>
                  <a:pt x="397677" y="340028"/>
                </a:lnTo>
                <a:cubicBezTo>
                  <a:pt x="397677" y="340028"/>
                  <a:pt x="397829" y="339724"/>
                  <a:pt x="398134" y="339114"/>
                </a:cubicBezTo>
                <a:close/>
                <a:moveTo>
                  <a:pt x="387390" y="339114"/>
                </a:moveTo>
                <a:cubicBezTo>
                  <a:pt x="387085" y="339571"/>
                  <a:pt x="386628" y="339952"/>
                  <a:pt x="386018" y="340257"/>
                </a:cubicBezTo>
                <a:lnTo>
                  <a:pt x="387199" y="340454"/>
                </a:lnTo>
                <a:close/>
                <a:moveTo>
                  <a:pt x="1958710" y="338885"/>
                </a:moveTo>
                <a:cubicBezTo>
                  <a:pt x="1958558" y="338885"/>
                  <a:pt x="1958482" y="338962"/>
                  <a:pt x="1958482" y="339114"/>
                </a:cubicBezTo>
                <a:lnTo>
                  <a:pt x="1958939" y="338885"/>
                </a:lnTo>
                <a:close/>
                <a:moveTo>
                  <a:pt x="1946366" y="338885"/>
                </a:moveTo>
                <a:cubicBezTo>
                  <a:pt x="1945909" y="339495"/>
                  <a:pt x="1945642" y="339876"/>
                  <a:pt x="1945566" y="340028"/>
                </a:cubicBezTo>
                <a:cubicBezTo>
                  <a:pt x="1945490" y="340181"/>
                  <a:pt x="1945375" y="340333"/>
                  <a:pt x="1945223" y="340486"/>
                </a:cubicBezTo>
                <a:cubicBezTo>
                  <a:pt x="1945680" y="340790"/>
                  <a:pt x="1945909" y="341019"/>
                  <a:pt x="1945909" y="341171"/>
                </a:cubicBezTo>
                <a:cubicBezTo>
                  <a:pt x="1946061" y="340867"/>
                  <a:pt x="1946099" y="340600"/>
                  <a:pt x="1946023" y="340371"/>
                </a:cubicBezTo>
                <a:cubicBezTo>
                  <a:pt x="1945947" y="340143"/>
                  <a:pt x="1946061" y="339647"/>
                  <a:pt x="1946366" y="338885"/>
                </a:cubicBezTo>
                <a:close/>
                <a:moveTo>
                  <a:pt x="1898588" y="338885"/>
                </a:moveTo>
                <a:cubicBezTo>
                  <a:pt x="1898588" y="339038"/>
                  <a:pt x="1898817" y="339114"/>
                  <a:pt x="1899274" y="339114"/>
                </a:cubicBezTo>
                <a:cubicBezTo>
                  <a:pt x="1899274" y="338962"/>
                  <a:pt x="1899198" y="338885"/>
                  <a:pt x="1899046" y="338885"/>
                </a:cubicBezTo>
                <a:close/>
                <a:moveTo>
                  <a:pt x="1780250" y="338885"/>
                </a:moveTo>
                <a:cubicBezTo>
                  <a:pt x="1779793" y="339343"/>
                  <a:pt x="1779640" y="339571"/>
                  <a:pt x="1779793" y="339571"/>
                </a:cubicBezTo>
                <a:lnTo>
                  <a:pt x="1780478" y="339571"/>
                </a:lnTo>
                <a:cubicBezTo>
                  <a:pt x="1780326" y="339571"/>
                  <a:pt x="1780250" y="339495"/>
                  <a:pt x="1780250" y="339343"/>
                </a:cubicBezTo>
                <a:cubicBezTo>
                  <a:pt x="1780250" y="339038"/>
                  <a:pt x="1780250" y="338885"/>
                  <a:pt x="1780250" y="338885"/>
                </a:cubicBezTo>
                <a:close/>
                <a:moveTo>
                  <a:pt x="1720128" y="338885"/>
                </a:moveTo>
                <a:lnTo>
                  <a:pt x="1720128" y="339800"/>
                </a:lnTo>
                <a:cubicBezTo>
                  <a:pt x="1720128" y="339343"/>
                  <a:pt x="1720204" y="339038"/>
                  <a:pt x="1720356" y="338885"/>
                </a:cubicBezTo>
                <a:close/>
                <a:moveTo>
                  <a:pt x="1669531" y="338885"/>
                </a:moveTo>
                <a:cubicBezTo>
                  <a:pt x="1669531" y="339038"/>
                  <a:pt x="1669531" y="339114"/>
                  <a:pt x="1669531" y="339114"/>
                </a:cubicBezTo>
                <a:lnTo>
                  <a:pt x="1669760" y="338885"/>
                </a:lnTo>
                <a:close/>
                <a:moveTo>
                  <a:pt x="1659701" y="338885"/>
                </a:moveTo>
                <a:cubicBezTo>
                  <a:pt x="1659397" y="339038"/>
                  <a:pt x="1659168" y="339228"/>
                  <a:pt x="1659015" y="339457"/>
                </a:cubicBezTo>
                <a:lnTo>
                  <a:pt x="1658463" y="339917"/>
                </a:lnTo>
                <a:lnTo>
                  <a:pt x="1658558" y="340028"/>
                </a:lnTo>
                <a:lnTo>
                  <a:pt x="1658558" y="340486"/>
                </a:lnTo>
                <a:lnTo>
                  <a:pt x="1659587" y="340486"/>
                </a:lnTo>
                <a:lnTo>
                  <a:pt x="1660396" y="339407"/>
                </a:lnTo>
                <a:close/>
                <a:moveTo>
                  <a:pt x="1598665" y="338885"/>
                </a:moveTo>
                <a:cubicBezTo>
                  <a:pt x="1598513" y="339038"/>
                  <a:pt x="1598475" y="339228"/>
                  <a:pt x="1598551" y="339457"/>
                </a:cubicBezTo>
                <a:cubicBezTo>
                  <a:pt x="1598627" y="339685"/>
                  <a:pt x="1598665" y="339876"/>
                  <a:pt x="1598665" y="340028"/>
                </a:cubicBezTo>
                <a:cubicBezTo>
                  <a:pt x="1598665" y="340181"/>
                  <a:pt x="1598436" y="340562"/>
                  <a:pt x="1597979" y="341171"/>
                </a:cubicBezTo>
                <a:cubicBezTo>
                  <a:pt x="1598741" y="341019"/>
                  <a:pt x="1599313" y="340867"/>
                  <a:pt x="1599694" y="340714"/>
                </a:cubicBezTo>
                <a:cubicBezTo>
                  <a:pt x="1600075" y="340562"/>
                  <a:pt x="1600570" y="340409"/>
                  <a:pt x="1601180" y="340257"/>
                </a:cubicBezTo>
                <a:cubicBezTo>
                  <a:pt x="1600723" y="339800"/>
                  <a:pt x="1600494" y="339419"/>
                  <a:pt x="1600494" y="339114"/>
                </a:cubicBezTo>
                <a:cubicBezTo>
                  <a:pt x="1599884" y="339571"/>
                  <a:pt x="1599275" y="339876"/>
                  <a:pt x="1598665" y="340028"/>
                </a:cubicBezTo>
                <a:cubicBezTo>
                  <a:pt x="1598818" y="339876"/>
                  <a:pt x="1598856" y="339685"/>
                  <a:pt x="1598779" y="339457"/>
                </a:cubicBezTo>
                <a:cubicBezTo>
                  <a:pt x="1598703" y="339228"/>
                  <a:pt x="1598741" y="339038"/>
                  <a:pt x="1598894" y="338885"/>
                </a:cubicBezTo>
                <a:close/>
                <a:moveTo>
                  <a:pt x="1500824" y="338885"/>
                </a:moveTo>
                <a:lnTo>
                  <a:pt x="1500596" y="339114"/>
                </a:lnTo>
                <a:lnTo>
                  <a:pt x="1501053" y="338885"/>
                </a:lnTo>
                <a:close/>
                <a:moveTo>
                  <a:pt x="1447256" y="338885"/>
                </a:moveTo>
                <a:cubicBezTo>
                  <a:pt x="1447103" y="338885"/>
                  <a:pt x="1446951" y="338923"/>
                  <a:pt x="1446798" y="339000"/>
                </a:cubicBezTo>
                <a:cubicBezTo>
                  <a:pt x="1446646" y="339076"/>
                  <a:pt x="1446494" y="339114"/>
                  <a:pt x="1446341" y="339114"/>
                </a:cubicBezTo>
                <a:cubicBezTo>
                  <a:pt x="1446341" y="339419"/>
                  <a:pt x="1446418" y="339647"/>
                  <a:pt x="1446570" y="339800"/>
                </a:cubicBezTo>
                <a:cubicBezTo>
                  <a:pt x="1446570" y="339495"/>
                  <a:pt x="1446798" y="339190"/>
                  <a:pt x="1447256" y="338885"/>
                </a:cubicBezTo>
                <a:close/>
                <a:moveTo>
                  <a:pt x="1436283" y="338885"/>
                </a:moveTo>
                <a:lnTo>
                  <a:pt x="1436054" y="339114"/>
                </a:lnTo>
                <a:lnTo>
                  <a:pt x="1436435" y="339114"/>
                </a:lnTo>
                <a:close/>
                <a:moveTo>
                  <a:pt x="1396735" y="338885"/>
                </a:moveTo>
                <a:cubicBezTo>
                  <a:pt x="1396583" y="338885"/>
                  <a:pt x="1396506" y="338962"/>
                  <a:pt x="1396506" y="339114"/>
                </a:cubicBezTo>
                <a:lnTo>
                  <a:pt x="1396964" y="338885"/>
                </a:lnTo>
                <a:close/>
                <a:moveTo>
                  <a:pt x="1384391" y="338885"/>
                </a:moveTo>
                <a:cubicBezTo>
                  <a:pt x="1383933" y="339495"/>
                  <a:pt x="1383667" y="339876"/>
                  <a:pt x="1383591" y="340028"/>
                </a:cubicBezTo>
                <a:cubicBezTo>
                  <a:pt x="1383514" y="340181"/>
                  <a:pt x="1383400" y="340333"/>
                  <a:pt x="1383248" y="340486"/>
                </a:cubicBezTo>
                <a:cubicBezTo>
                  <a:pt x="1383705" y="340790"/>
                  <a:pt x="1383933" y="341019"/>
                  <a:pt x="1383933" y="341171"/>
                </a:cubicBezTo>
                <a:cubicBezTo>
                  <a:pt x="1384086" y="340867"/>
                  <a:pt x="1384124" y="340600"/>
                  <a:pt x="1384048" y="340371"/>
                </a:cubicBezTo>
                <a:cubicBezTo>
                  <a:pt x="1383972" y="340143"/>
                  <a:pt x="1384086" y="339647"/>
                  <a:pt x="1384391" y="338885"/>
                </a:cubicBezTo>
                <a:close/>
                <a:moveTo>
                  <a:pt x="1336613" y="338885"/>
                </a:moveTo>
                <a:cubicBezTo>
                  <a:pt x="1336613" y="339038"/>
                  <a:pt x="1336842" y="339114"/>
                  <a:pt x="1337299" y="339114"/>
                </a:cubicBezTo>
                <a:cubicBezTo>
                  <a:pt x="1337299" y="338962"/>
                  <a:pt x="1337223" y="338885"/>
                  <a:pt x="1337070" y="338885"/>
                </a:cubicBezTo>
                <a:close/>
                <a:moveTo>
                  <a:pt x="1117996" y="338885"/>
                </a:moveTo>
                <a:cubicBezTo>
                  <a:pt x="1117843" y="338885"/>
                  <a:pt x="1117729" y="338923"/>
                  <a:pt x="1117653" y="339000"/>
                </a:cubicBezTo>
                <a:cubicBezTo>
                  <a:pt x="1117576" y="339076"/>
                  <a:pt x="1117462" y="339114"/>
                  <a:pt x="1117310" y="339114"/>
                </a:cubicBezTo>
                <a:cubicBezTo>
                  <a:pt x="1117614" y="339876"/>
                  <a:pt x="1117805" y="340486"/>
                  <a:pt x="1117881" y="340943"/>
                </a:cubicBezTo>
                <a:cubicBezTo>
                  <a:pt x="1117957" y="341400"/>
                  <a:pt x="1118148" y="341933"/>
                  <a:pt x="1118453" y="342543"/>
                </a:cubicBezTo>
                <a:cubicBezTo>
                  <a:pt x="1118757" y="342238"/>
                  <a:pt x="1119024" y="341971"/>
                  <a:pt x="1119253" y="341743"/>
                </a:cubicBezTo>
                <a:cubicBezTo>
                  <a:pt x="1119481" y="341514"/>
                  <a:pt x="1119748" y="341248"/>
                  <a:pt x="1120053" y="340943"/>
                </a:cubicBezTo>
                <a:cubicBezTo>
                  <a:pt x="1119748" y="340638"/>
                  <a:pt x="1119519" y="340447"/>
                  <a:pt x="1119367" y="340371"/>
                </a:cubicBezTo>
                <a:cubicBezTo>
                  <a:pt x="1119215" y="340295"/>
                  <a:pt x="1119062" y="340181"/>
                  <a:pt x="1118910" y="340028"/>
                </a:cubicBezTo>
                <a:cubicBezTo>
                  <a:pt x="1118757" y="339876"/>
                  <a:pt x="1118605" y="339685"/>
                  <a:pt x="1118453" y="339457"/>
                </a:cubicBezTo>
                <a:cubicBezTo>
                  <a:pt x="1118300" y="339228"/>
                  <a:pt x="1118148" y="339038"/>
                  <a:pt x="1117996" y="338885"/>
                </a:cubicBezTo>
                <a:close/>
                <a:moveTo>
                  <a:pt x="1105651" y="338885"/>
                </a:moveTo>
                <a:cubicBezTo>
                  <a:pt x="1105499" y="338885"/>
                  <a:pt x="1105384" y="338923"/>
                  <a:pt x="1105308" y="339000"/>
                </a:cubicBezTo>
                <a:cubicBezTo>
                  <a:pt x="1105232" y="339076"/>
                  <a:pt x="1105118" y="339114"/>
                  <a:pt x="1104965" y="339114"/>
                </a:cubicBezTo>
                <a:cubicBezTo>
                  <a:pt x="1105118" y="339571"/>
                  <a:pt x="1105346" y="339800"/>
                  <a:pt x="1105651" y="339800"/>
                </a:cubicBezTo>
                <a:cubicBezTo>
                  <a:pt x="1105803" y="339800"/>
                  <a:pt x="1105880" y="339724"/>
                  <a:pt x="1105880" y="339571"/>
                </a:cubicBezTo>
                <a:cubicBezTo>
                  <a:pt x="1105575" y="339114"/>
                  <a:pt x="1105499" y="338885"/>
                  <a:pt x="1105651" y="338885"/>
                </a:cubicBezTo>
                <a:close/>
                <a:moveTo>
                  <a:pt x="995009" y="338885"/>
                </a:moveTo>
                <a:cubicBezTo>
                  <a:pt x="994094" y="339190"/>
                  <a:pt x="993180" y="339457"/>
                  <a:pt x="992266" y="339685"/>
                </a:cubicBezTo>
                <a:cubicBezTo>
                  <a:pt x="991351" y="339914"/>
                  <a:pt x="990437" y="340181"/>
                  <a:pt x="989522" y="340486"/>
                </a:cubicBezTo>
                <a:cubicBezTo>
                  <a:pt x="989980" y="341248"/>
                  <a:pt x="990665" y="341400"/>
                  <a:pt x="991580" y="340943"/>
                </a:cubicBezTo>
                <a:cubicBezTo>
                  <a:pt x="992646" y="340181"/>
                  <a:pt x="993637" y="340257"/>
                  <a:pt x="994551" y="341171"/>
                </a:cubicBezTo>
                <a:lnTo>
                  <a:pt x="994780" y="341171"/>
                </a:lnTo>
                <a:cubicBezTo>
                  <a:pt x="994932" y="341171"/>
                  <a:pt x="995085" y="341095"/>
                  <a:pt x="995237" y="340943"/>
                </a:cubicBezTo>
                <a:cubicBezTo>
                  <a:pt x="995542" y="340638"/>
                  <a:pt x="995694" y="340333"/>
                  <a:pt x="995694" y="340028"/>
                </a:cubicBezTo>
                <a:cubicBezTo>
                  <a:pt x="995390" y="339419"/>
                  <a:pt x="995161" y="339038"/>
                  <a:pt x="995009" y="338885"/>
                </a:cubicBezTo>
                <a:close/>
                <a:moveTo>
                  <a:pt x="920942" y="338885"/>
                </a:moveTo>
                <a:cubicBezTo>
                  <a:pt x="920790" y="338885"/>
                  <a:pt x="920676" y="338923"/>
                  <a:pt x="920599" y="339000"/>
                </a:cubicBezTo>
                <a:cubicBezTo>
                  <a:pt x="920523" y="339076"/>
                  <a:pt x="920409" y="339114"/>
                  <a:pt x="920256" y="339114"/>
                </a:cubicBezTo>
                <a:cubicBezTo>
                  <a:pt x="920409" y="339419"/>
                  <a:pt x="920485" y="339724"/>
                  <a:pt x="920485" y="340028"/>
                </a:cubicBezTo>
                <a:cubicBezTo>
                  <a:pt x="920485" y="340333"/>
                  <a:pt x="920637" y="340638"/>
                  <a:pt x="920942" y="340943"/>
                </a:cubicBezTo>
                <a:cubicBezTo>
                  <a:pt x="922009" y="339876"/>
                  <a:pt x="922085" y="339190"/>
                  <a:pt x="921171" y="338885"/>
                </a:cubicBezTo>
                <a:close/>
                <a:moveTo>
                  <a:pt x="917056" y="338885"/>
                </a:moveTo>
                <a:cubicBezTo>
                  <a:pt x="916751" y="339038"/>
                  <a:pt x="916523" y="339190"/>
                  <a:pt x="916370" y="339343"/>
                </a:cubicBezTo>
                <a:cubicBezTo>
                  <a:pt x="916218" y="339495"/>
                  <a:pt x="916066" y="339571"/>
                  <a:pt x="915913" y="339571"/>
                </a:cubicBezTo>
                <a:cubicBezTo>
                  <a:pt x="916066" y="339876"/>
                  <a:pt x="916142" y="340028"/>
                  <a:pt x="916142" y="340028"/>
                </a:cubicBezTo>
                <a:cubicBezTo>
                  <a:pt x="916599" y="339876"/>
                  <a:pt x="916904" y="339571"/>
                  <a:pt x="917056" y="339114"/>
                </a:cubicBezTo>
                <a:cubicBezTo>
                  <a:pt x="916904" y="339114"/>
                  <a:pt x="916904" y="339038"/>
                  <a:pt x="917056" y="338885"/>
                </a:cubicBezTo>
                <a:close/>
                <a:moveTo>
                  <a:pt x="710249" y="338885"/>
                </a:moveTo>
                <a:lnTo>
                  <a:pt x="710021" y="339114"/>
                </a:lnTo>
                <a:lnTo>
                  <a:pt x="710478" y="338885"/>
                </a:lnTo>
                <a:close/>
                <a:moveTo>
                  <a:pt x="646775" y="338885"/>
                </a:moveTo>
                <a:cubicBezTo>
                  <a:pt x="646318" y="339343"/>
                  <a:pt x="646165" y="339571"/>
                  <a:pt x="646318" y="339571"/>
                </a:cubicBezTo>
                <a:lnTo>
                  <a:pt x="647003" y="339571"/>
                </a:lnTo>
                <a:cubicBezTo>
                  <a:pt x="646851" y="339571"/>
                  <a:pt x="646775" y="339495"/>
                  <a:pt x="646775" y="339343"/>
                </a:cubicBezTo>
                <a:cubicBezTo>
                  <a:pt x="646775" y="339038"/>
                  <a:pt x="646775" y="338885"/>
                  <a:pt x="646775" y="338885"/>
                </a:cubicBezTo>
                <a:close/>
                <a:moveTo>
                  <a:pt x="586653" y="338885"/>
                </a:moveTo>
                <a:lnTo>
                  <a:pt x="586653" y="339800"/>
                </a:lnTo>
                <a:cubicBezTo>
                  <a:pt x="586653" y="339343"/>
                  <a:pt x="586729" y="339038"/>
                  <a:pt x="586882" y="338885"/>
                </a:cubicBezTo>
                <a:close/>
                <a:moveTo>
                  <a:pt x="463285" y="338885"/>
                </a:moveTo>
                <a:cubicBezTo>
                  <a:pt x="463133" y="338885"/>
                  <a:pt x="463056" y="338962"/>
                  <a:pt x="463056" y="339114"/>
                </a:cubicBezTo>
                <a:lnTo>
                  <a:pt x="463514" y="338885"/>
                </a:lnTo>
                <a:close/>
                <a:moveTo>
                  <a:pt x="450941" y="338885"/>
                </a:moveTo>
                <a:cubicBezTo>
                  <a:pt x="450484" y="339495"/>
                  <a:pt x="450217" y="339876"/>
                  <a:pt x="450141" y="340028"/>
                </a:cubicBezTo>
                <a:cubicBezTo>
                  <a:pt x="450064" y="340181"/>
                  <a:pt x="449950" y="340333"/>
                  <a:pt x="449798" y="340486"/>
                </a:cubicBezTo>
                <a:cubicBezTo>
                  <a:pt x="450255" y="340790"/>
                  <a:pt x="450484" y="341019"/>
                  <a:pt x="450484" y="341171"/>
                </a:cubicBezTo>
                <a:cubicBezTo>
                  <a:pt x="450636" y="340867"/>
                  <a:pt x="450674" y="340600"/>
                  <a:pt x="450598" y="340371"/>
                </a:cubicBezTo>
                <a:cubicBezTo>
                  <a:pt x="450522" y="340143"/>
                  <a:pt x="450636" y="339647"/>
                  <a:pt x="450941" y="338885"/>
                </a:cubicBezTo>
                <a:close/>
                <a:moveTo>
                  <a:pt x="403163" y="338885"/>
                </a:moveTo>
                <a:cubicBezTo>
                  <a:pt x="403163" y="339038"/>
                  <a:pt x="403392" y="339114"/>
                  <a:pt x="403849" y="339114"/>
                </a:cubicBezTo>
                <a:cubicBezTo>
                  <a:pt x="403849" y="338962"/>
                  <a:pt x="403773" y="338885"/>
                  <a:pt x="403620" y="338885"/>
                </a:cubicBezTo>
                <a:close/>
                <a:moveTo>
                  <a:pt x="297169" y="338885"/>
                </a:moveTo>
                <a:lnTo>
                  <a:pt x="296712" y="339114"/>
                </a:lnTo>
                <a:cubicBezTo>
                  <a:pt x="296864" y="339419"/>
                  <a:pt x="296979" y="339571"/>
                  <a:pt x="297055" y="339571"/>
                </a:cubicBezTo>
                <a:cubicBezTo>
                  <a:pt x="297131" y="339571"/>
                  <a:pt x="297245" y="339647"/>
                  <a:pt x="297398" y="339800"/>
                </a:cubicBezTo>
                <a:lnTo>
                  <a:pt x="297398" y="339343"/>
                </a:lnTo>
                <a:cubicBezTo>
                  <a:pt x="297398" y="339190"/>
                  <a:pt x="297474" y="339114"/>
                  <a:pt x="297626" y="339114"/>
                </a:cubicBezTo>
                <a:cubicBezTo>
                  <a:pt x="297626" y="338962"/>
                  <a:pt x="297474" y="338885"/>
                  <a:pt x="297169" y="338885"/>
                </a:cubicBezTo>
                <a:close/>
                <a:moveTo>
                  <a:pt x="196052" y="338885"/>
                </a:moveTo>
                <a:cubicBezTo>
                  <a:pt x="195747" y="339038"/>
                  <a:pt x="195595" y="339114"/>
                  <a:pt x="195595" y="339114"/>
                </a:cubicBezTo>
                <a:lnTo>
                  <a:pt x="195595" y="339800"/>
                </a:lnTo>
                <a:lnTo>
                  <a:pt x="195823" y="339800"/>
                </a:lnTo>
                <a:cubicBezTo>
                  <a:pt x="195823" y="339343"/>
                  <a:pt x="195899" y="339038"/>
                  <a:pt x="196052" y="338885"/>
                </a:cubicBezTo>
                <a:close/>
                <a:moveTo>
                  <a:pt x="97906" y="338885"/>
                </a:moveTo>
                <a:cubicBezTo>
                  <a:pt x="97906" y="339038"/>
                  <a:pt x="97906" y="339114"/>
                  <a:pt x="97906" y="339114"/>
                </a:cubicBezTo>
                <a:lnTo>
                  <a:pt x="98135" y="338885"/>
                </a:lnTo>
                <a:close/>
                <a:moveTo>
                  <a:pt x="88076" y="338885"/>
                </a:moveTo>
                <a:cubicBezTo>
                  <a:pt x="87772" y="339038"/>
                  <a:pt x="87543" y="339228"/>
                  <a:pt x="87391" y="339457"/>
                </a:cubicBezTo>
                <a:lnTo>
                  <a:pt x="86838" y="339917"/>
                </a:lnTo>
                <a:lnTo>
                  <a:pt x="86933" y="340028"/>
                </a:lnTo>
                <a:lnTo>
                  <a:pt x="86933" y="340486"/>
                </a:lnTo>
                <a:lnTo>
                  <a:pt x="87962" y="340486"/>
                </a:lnTo>
                <a:lnTo>
                  <a:pt x="88771" y="339407"/>
                </a:lnTo>
                <a:close/>
                <a:moveTo>
                  <a:pt x="27040" y="338885"/>
                </a:moveTo>
                <a:cubicBezTo>
                  <a:pt x="26888" y="339038"/>
                  <a:pt x="26850" y="339228"/>
                  <a:pt x="26926" y="339457"/>
                </a:cubicBezTo>
                <a:cubicBezTo>
                  <a:pt x="27002" y="339685"/>
                  <a:pt x="27040" y="339876"/>
                  <a:pt x="27040" y="340028"/>
                </a:cubicBezTo>
                <a:cubicBezTo>
                  <a:pt x="27040" y="340181"/>
                  <a:pt x="26811" y="340562"/>
                  <a:pt x="26354" y="341171"/>
                </a:cubicBezTo>
                <a:cubicBezTo>
                  <a:pt x="27116" y="341019"/>
                  <a:pt x="27688" y="340867"/>
                  <a:pt x="28069" y="340714"/>
                </a:cubicBezTo>
                <a:cubicBezTo>
                  <a:pt x="28450" y="340562"/>
                  <a:pt x="28945" y="340409"/>
                  <a:pt x="29555" y="340257"/>
                </a:cubicBezTo>
                <a:cubicBezTo>
                  <a:pt x="29097" y="339800"/>
                  <a:pt x="28869" y="339419"/>
                  <a:pt x="28869" y="339114"/>
                </a:cubicBezTo>
                <a:cubicBezTo>
                  <a:pt x="28259" y="339571"/>
                  <a:pt x="27650" y="339876"/>
                  <a:pt x="27040" y="340028"/>
                </a:cubicBezTo>
                <a:cubicBezTo>
                  <a:pt x="27193" y="339876"/>
                  <a:pt x="27231" y="339685"/>
                  <a:pt x="27154" y="339457"/>
                </a:cubicBezTo>
                <a:cubicBezTo>
                  <a:pt x="27078" y="339228"/>
                  <a:pt x="27116" y="339038"/>
                  <a:pt x="27269" y="338885"/>
                </a:cubicBezTo>
                <a:close/>
                <a:moveTo>
                  <a:pt x="1715785" y="338657"/>
                </a:moveTo>
                <a:cubicBezTo>
                  <a:pt x="1715785" y="339114"/>
                  <a:pt x="1715746" y="339495"/>
                  <a:pt x="1715670" y="339800"/>
                </a:cubicBezTo>
                <a:cubicBezTo>
                  <a:pt x="1715594" y="340105"/>
                  <a:pt x="1715632" y="340409"/>
                  <a:pt x="1715785" y="340714"/>
                </a:cubicBezTo>
                <a:cubicBezTo>
                  <a:pt x="1716089" y="340562"/>
                  <a:pt x="1716356" y="340447"/>
                  <a:pt x="1716585" y="340371"/>
                </a:cubicBezTo>
                <a:cubicBezTo>
                  <a:pt x="1716813" y="340295"/>
                  <a:pt x="1717156" y="340105"/>
                  <a:pt x="1717613" y="339800"/>
                </a:cubicBezTo>
                <a:cubicBezTo>
                  <a:pt x="1717004" y="339190"/>
                  <a:pt x="1716394" y="338809"/>
                  <a:pt x="1715785" y="338657"/>
                </a:cubicBezTo>
                <a:close/>
                <a:moveTo>
                  <a:pt x="1663359" y="338657"/>
                </a:moveTo>
                <a:cubicBezTo>
                  <a:pt x="1663206" y="338809"/>
                  <a:pt x="1663130" y="338885"/>
                  <a:pt x="1663130" y="338885"/>
                </a:cubicBezTo>
                <a:cubicBezTo>
                  <a:pt x="1663130" y="339038"/>
                  <a:pt x="1663130" y="339114"/>
                  <a:pt x="1663130" y="339114"/>
                </a:cubicBezTo>
                <a:cubicBezTo>
                  <a:pt x="1663283" y="339114"/>
                  <a:pt x="1663435" y="339038"/>
                  <a:pt x="1663588" y="338885"/>
                </a:cubicBezTo>
                <a:cubicBezTo>
                  <a:pt x="1663435" y="338885"/>
                  <a:pt x="1663359" y="338809"/>
                  <a:pt x="1663359" y="338657"/>
                </a:cubicBezTo>
                <a:close/>
                <a:moveTo>
                  <a:pt x="1556146" y="338657"/>
                </a:moveTo>
                <a:lnTo>
                  <a:pt x="1555688" y="339114"/>
                </a:lnTo>
                <a:cubicBezTo>
                  <a:pt x="1555841" y="339419"/>
                  <a:pt x="1555993" y="339647"/>
                  <a:pt x="1556146" y="339800"/>
                </a:cubicBezTo>
                <a:cubicBezTo>
                  <a:pt x="1556298" y="339952"/>
                  <a:pt x="1556450" y="340181"/>
                  <a:pt x="1556603" y="340486"/>
                </a:cubicBezTo>
                <a:cubicBezTo>
                  <a:pt x="1556908" y="340333"/>
                  <a:pt x="1557174" y="340257"/>
                  <a:pt x="1557403" y="340257"/>
                </a:cubicBezTo>
                <a:cubicBezTo>
                  <a:pt x="1557631" y="340257"/>
                  <a:pt x="1557898" y="340181"/>
                  <a:pt x="1558203" y="340028"/>
                </a:cubicBezTo>
                <a:lnTo>
                  <a:pt x="1558431" y="339571"/>
                </a:lnTo>
                <a:cubicBezTo>
                  <a:pt x="1557822" y="339114"/>
                  <a:pt x="1557060" y="338809"/>
                  <a:pt x="1556146" y="338657"/>
                </a:cubicBezTo>
                <a:close/>
                <a:moveTo>
                  <a:pt x="1449313" y="338657"/>
                </a:moveTo>
                <a:cubicBezTo>
                  <a:pt x="1449008" y="339419"/>
                  <a:pt x="1449085" y="339838"/>
                  <a:pt x="1449542" y="339914"/>
                </a:cubicBezTo>
                <a:cubicBezTo>
                  <a:pt x="1449999" y="339990"/>
                  <a:pt x="1450380" y="340028"/>
                  <a:pt x="1450685" y="340028"/>
                </a:cubicBezTo>
                <a:cubicBezTo>
                  <a:pt x="1450532" y="339571"/>
                  <a:pt x="1450418" y="339190"/>
                  <a:pt x="1450342" y="338885"/>
                </a:cubicBezTo>
                <a:cubicBezTo>
                  <a:pt x="1450266" y="338581"/>
                  <a:pt x="1449923" y="338504"/>
                  <a:pt x="1449313" y="338657"/>
                </a:cubicBezTo>
                <a:close/>
                <a:moveTo>
                  <a:pt x="765570" y="338657"/>
                </a:moveTo>
                <a:lnTo>
                  <a:pt x="765113" y="339114"/>
                </a:lnTo>
                <a:cubicBezTo>
                  <a:pt x="765266" y="339419"/>
                  <a:pt x="765418" y="339647"/>
                  <a:pt x="765570" y="339800"/>
                </a:cubicBezTo>
                <a:cubicBezTo>
                  <a:pt x="765723" y="339952"/>
                  <a:pt x="765875" y="340181"/>
                  <a:pt x="766028" y="340486"/>
                </a:cubicBezTo>
                <a:cubicBezTo>
                  <a:pt x="766333" y="340333"/>
                  <a:pt x="766599" y="340257"/>
                  <a:pt x="766828" y="340257"/>
                </a:cubicBezTo>
                <a:cubicBezTo>
                  <a:pt x="767057" y="340257"/>
                  <a:pt x="767323" y="340181"/>
                  <a:pt x="767628" y="340028"/>
                </a:cubicBezTo>
                <a:lnTo>
                  <a:pt x="767857" y="339571"/>
                </a:lnTo>
                <a:cubicBezTo>
                  <a:pt x="767247" y="339114"/>
                  <a:pt x="766485" y="338809"/>
                  <a:pt x="765570" y="338657"/>
                </a:cubicBezTo>
                <a:close/>
                <a:moveTo>
                  <a:pt x="582310" y="338657"/>
                </a:moveTo>
                <a:cubicBezTo>
                  <a:pt x="582310" y="339114"/>
                  <a:pt x="582271" y="339495"/>
                  <a:pt x="582195" y="339800"/>
                </a:cubicBezTo>
                <a:cubicBezTo>
                  <a:pt x="582119" y="340105"/>
                  <a:pt x="582157" y="340409"/>
                  <a:pt x="582310" y="340714"/>
                </a:cubicBezTo>
                <a:cubicBezTo>
                  <a:pt x="582614" y="340562"/>
                  <a:pt x="582881" y="340447"/>
                  <a:pt x="583110" y="340371"/>
                </a:cubicBezTo>
                <a:cubicBezTo>
                  <a:pt x="583338" y="340295"/>
                  <a:pt x="583681" y="340105"/>
                  <a:pt x="584138" y="339800"/>
                </a:cubicBezTo>
                <a:cubicBezTo>
                  <a:pt x="583529" y="339190"/>
                  <a:pt x="582919" y="338809"/>
                  <a:pt x="582310" y="338657"/>
                </a:cubicBezTo>
                <a:close/>
                <a:moveTo>
                  <a:pt x="191480" y="338657"/>
                </a:moveTo>
                <a:cubicBezTo>
                  <a:pt x="191327" y="339419"/>
                  <a:pt x="191251" y="340257"/>
                  <a:pt x="191251" y="341171"/>
                </a:cubicBezTo>
                <a:cubicBezTo>
                  <a:pt x="191708" y="340867"/>
                  <a:pt x="192051" y="340600"/>
                  <a:pt x="192280" y="340371"/>
                </a:cubicBezTo>
                <a:cubicBezTo>
                  <a:pt x="192508" y="340143"/>
                  <a:pt x="192775" y="339876"/>
                  <a:pt x="193080" y="339571"/>
                </a:cubicBezTo>
                <a:cubicBezTo>
                  <a:pt x="192318" y="339114"/>
                  <a:pt x="191785" y="338809"/>
                  <a:pt x="191480" y="338657"/>
                </a:cubicBezTo>
                <a:close/>
                <a:moveTo>
                  <a:pt x="142788" y="338657"/>
                </a:moveTo>
                <a:cubicBezTo>
                  <a:pt x="142636" y="338809"/>
                  <a:pt x="142521" y="339000"/>
                  <a:pt x="142445" y="339228"/>
                </a:cubicBezTo>
                <a:cubicBezTo>
                  <a:pt x="142369" y="339457"/>
                  <a:pt x="142255" y="339724"/>
                  <a:pt x="142102" y="340028"/>
                </a:cubicBezTo>
                <a:cubicBezTo>
                  <a:pt x="142559" y="340028"/>
                  <a:pt x="143245" y="340181"/>
                  <a:pt x="144160" y="340486"/>
                </a:cubicBezTo>
                <a:cubicBezTo>
                  <a:pt x="144464" y="340638"/>
                  <a:pt x="144731" y="340867"/>
                  <a:pt x="144960" y="341171"/>
                </a:cubicBezTo>
                <a:cubicBezTo>
                  <a:pt x="145188" y="341476"/>
                  <a:pt x="145531" y="341781"/>
                  <a:pt x="145988" y="342086"/>
                </a:cubicBezTo>
                <a:cubicBezTo>
                  <a:pt x="145988" y="341629"/>
                  <a:pt x="146026" y="341324"/>
                  <a:pt x="146103" y="341171"/>
                </a:cubicBezTo>
                <a:cubicBezTo>
                  <a:pt x="146179" y="341019"/>
                  <a:pt x="146217" y="340867"/>
                  <a:pt x="146217" y="340714"/>
                </a:cubicBezTo>
                <a:cubicBezTo>
                  <a:pt x="145455" y="339190"/>
                  <a:pt x="144312" y="338504"/>
                  <a:pt x="142788" y="338657"/>
                </a:cubicBezTo>
                <a:close/>
                <a:moveTo>
                  <a:pt x="91734" y="338657"/>
                </a:moveTo>
                <a:cubicBezTo>
                  <a:pt x="91582" y="338809"/>
                  <a:pt x="91505" y="338885"/>
                  <a:pt x="91505" y="338885"/>
                </a:cubicBezTo>
                <a:cubicBezTo>
                  <a:pt x="91505" y="339038"/>
                  <a:pt x="91505" y="339114"/>
                  <a:pt x="91505" y="339114"/>
                </a:cubicBezTo>
                <a:cubicBezTo>
                  <a:pt x="91658" y="339114"/>
                  <a:pt x="91810" y="339038"/>
                  <a:pt x="91963" y="338885"/>
                </a:cubicBezTo>
                <a:cubicBezTo>
                  <a:pt x="91810" y="338885"/>
                  <a:pt x="91734" y="338809"/>
                  <a:pt x="91734" y="338657"/>
                </a:cubicBezTo>
                <a:close/>
                <a:moveTo>
                  <a:pt x="1956881" y="338428"/>
                </a:moveTo>
                <a:cubicBezTo>
                  <a:pt x="1956881" y="338428"/>
                  <a:pt x="1956500" y="338809"/>
                  <a:pt x="1955738" y="339571"/>
                </a:cubicBezTo>
                <a:lnTo>
                  <a:pt x="1957567" y="339571"/>
                </a:lnTo>
                <a:cubicBezTo>
                  <a:pt x="1957263" y="338962"/>
                  <a:pt x="1957110" y="338657"/>
                  <a:pt x="1957110" y="338657"/>
                </a:cubicBezTo>
                <a:close/>
                <a:moveTo>
                  <a:pt x="1948880" y="338428"/>
                </a:moveTo>
                <a:cubicBezTo>
                  <a:pt x="1949185" y="338733"/>
                  <a:pt x="1949414" y="339000"/>
                  <a:pt x="1949566" y="339228"/>
                </a:cubicBezTo>
                <a:cubicBezTo>
                  <a:pt x="1949719" y="339457"/>
                  <a:pt x="1949871" y="339724"/>
                  <a:pt x="1950023" y="340028"/>
                </a:cubicBezTo>
                <a:cubicBezTo>
                  <a:pt x="1950481" y="339571"/>
                  <a:pt x="1950709" y="339038"/>
                  <a:pt x="1950709" y="338428"/>
                </a:cubicBezTo>
                <a:close/>
                <a:moveTo>
                  <a:pt x="1896074" y="338428"/>
                </a:moveTo>
                <a:cubicBezTo>
                  <a:pt x="1895769" y="338733"/>
                  <a:pt x="1895578" y="339038"/>
                  <a:pt x="1895502" y="339343"/>
                </a:cubicBezTo>
                <a:cubicBezTo>
                  <a:pt x="1895426" y="339647"/>
                  <a:pt x="1895236" y="339876"/>
                  <a:pt x="1894931" y="340028"/>
                </a:cubicBezTo>
                <a:cubicBezTo>
                  <a:pt x="1895540" y="340028"/>
                  <a:pt x="1896150" y="339952"/>
                  <a:pt x="1896760" y="339800"/>
                </a:cubicBezTo>
                <a:cubicBezTo>
                  <a:pt x="1896455" y="339190"/>
                  <a:pt x="1896226" y="338733"/>
                  <a:pt x="1896074" y="338428"/>
                </a:cubicBezTo>
                <a:close/>
                <a:moveTo>
                  <a:pt x="1880300" y="338428"/>
                </a:moveTo>
                <a:cubicBezTo>
                  <a:pt x="1880300" y="338581"/>
                  <a:pt x="1880148" y="338962"/>
                  <a:pt x="1879843" y="339571"/>
                </a:cubicBezTo>
                <a:cubicBezTo>
                  <a:pt x="1878776" y="339571"/>
                  <a:pt x="1878395" y="340028"/>
                  <a:pt x="1878700" y="340943"/>
                </a:cubicBezTo>
                <a:cubicBezTo>
                  <a:pt x="1878700" y="341095"/>
                  <a:pt x="1879005" y="341324"/>
                  <a:pt x="1879615" y="341629"/>
                </a:cubicBezTo>
                <a:cubicBezTo>
                  <a:pt x="1879767" y="341629"/>
                  <a:pt x="1879919" y="341552"/>
                  <a:pt x="1880072" y="341400"/>
                </a:cubicBezTo>
                <a:cubicBezTo>
                  <a:pt x="1880072" y="341095"/>
                  <a:pt x="1880034" y="340790"/>
                  <a:pt x="1879957" y="340486"/>
                </a:cubicBezTo>
                <a:cubicBezTo>
                  <a:pt x="1879881" y="340181"/>
                  <a:pt x="1879843" y="339876"/>
                  <a:pt x="1879843" y="339571"/>
                </a:cubicBezTo>
                <a:cubicBezTo>
                  <a:pt x="1879996" y="339266"/>
                  <a:pt x="1880148" y="339076"/>
                  <a:pt x="1880300" y="339000"/>
                </a:cubicBezTo>
                <a:cubicBezTo>
                  <a:pt x="1880453" y="338923"/>
                  <a:pt x="1880529" y="338809"/>
                  <a:pt x="1880529" y="338657"/>
                </a:cubicBezTo>
                <a:cubicBezTo>
                  <a:pt x="1880529" y="338504"/>
                  <a:pt x="1880453" y="338428"/>
                  <a:pt x="1880300" y="338428"/>
                </a:cubicBezTo>
                <a:close/>
                <a:moveTo>
                  <a:pt x="1840067" y="338428"/>
                </a:moveTo>
                <a:cubicBezTo>
                  <a:pt x="1839762" y="338428"/>
                  <a:pt x="1839457" y="338581"/>
                  <a:pt x="1839152" y="338885"/>
                </a:cubicBezTo>
                <a:lnTo>
                  <a:pt x="1839136" y="338820"/>
                </a:lnTo>
                <a:lnTo>
                  <a:pt x="1839038" y="339800"/>
                </a:lnTo>
                <a:cubicBezTo>
                  <a:pt x="1838962" y="340105"/>
                  <a:pt x="1839000" y="340409"/>
                  <a:pt x="1839152" y="340714"/>
                </a:cubicBezTo>
                <a:cubicBezTo>
                  <a:pt x="1839457" y="340409"/>
                  <a:pt x="1839762" y="340105"/>
                  <a:pt x="1840067" y="339800"/>
                </a:cubicBezTo>
                <a:cubicBezTo>
                  <a:pt x="1840372" y="339495"/>
                  <a:pt x="1840372" y="339038"/>
                  <a:pt x="1840067" y="338428"/>
                </a:cubicBezTo>
                <a:close/>
                <a:moveTo>
                  <a:pt x="1672503" y="338428"/>
                </a:moveTo>
                <a:cubicBezTo>
                  <a:pt x="1672503" y="338581"/>
                  <a:pt x="1672465" y="338771"/>
                  <a:pt x="1672389" y="339000"/>
                </a:cubicBezTo>
                <a:cubicBezTo>
                  <a:pt x="1672312" y="339228"/>
                  <a:pt x="1672274" y="339495"/>
                  <a:pt x="1672274" y="339800"/>
                </a:cubicBezTo>
                <a:lnTo>
                  <a:pt x="1672731" y="339800"/>
                </a:lnTo>
                <a:cubicBezTo>
                  <a:pt x="1672731" y="339495"/>
                  <a:pt x="1672770" y="339266"/>
                  <a:pt x="1672846" y="339114"/>
                </a:cubicBezTo>
                <a:cubicBezTo>
                  <a:pt x="1672922" y="338962"/>
                  <a:pt x="1672960" y="338733"/>
                  <a:pt x="1672960" y="338428"/>
                </a:cubicBezTo>
                <a:close/>
                <a:moveTo>
                  <a:pt x="1506997" y="338428"/>
                </a:moveTo>
                <a:cubicBezTo>
                  <a:pt x="1506997" y="338581"/>
                  <a:pt x="1506958" y="338733"/>
                  <a:pt x="1506882" y="338885"/>
                </a:cubicBezTo>
                <a:cubicBezTo>
                  <a:pt x="1506806" y="339038"/>
                  <a:pt x="1506768" y="339266"/>
                  <a:pt x="1506768" y="339571"/>
                </a:cubicBezTo>
                <a:cubicBezTo>
                  <a:pt x="1506006" y="339266"/>
                  <a:pt x="1505168" y="338962"/>
                  <a:pt x="1504253" y="338657"/>
                </a:cubicBezTo>
                <a:cubicBezTo>
                  <a:pt x="1503491" y="339571"/>
                  <a:pt x="1503453" y="340105"/>
                  <a:pt x="1504139" y="340257"/>
                </a:cubicBezTo>
                <a:cubicBezTo>
                  <a:pt x="1504825" y="340409"/>
                  <a:pt x="1505091" y="340790"/>
                  <a:pt x="1504939" y="341400"/>
                </a:cubicBezTo>
                <a:cubicBezTo>
                  <a:pt x="1505549" y="340638"/>
                  <a:pt x="1506158" y="340028"/>
                  <a:pt x="1506768" y="339571"/>
                </a:cubicBezTo>
                <a:cubicBezTo>
                  <a:pt x="1506768" y="339266"/>
                  <a:pt x="1506997" y="338885"/>
                  <a:pt x="1507454" y="338428"/>
                </a:cubicBezTo>
                <a:close/>
                <a:moveTo>
                  <a:pt x="1394906" y="338428"/>
                </a:moveTo>
                <a:cubicBezTo>
                  <a:pt x="1394906" y="338428"/>
                  <a:pt x="1394525" y="338809"/>
                  <a:pt x="1393763" y="339571"/>
                </a:cubicBezTo>
                <a:lnTo>
                  <a:pt x="1395592" y="339571"/>
                </a:lnTo>
                <a:cubicBezTo>
                  <a:pt x="1395287" y="338962"/>
                  <a:pt x="1395135" y="338657"/>
                  <a:pt x="1395135" y="338657"/>
                </a:cubicBezTo>
                <a:close/>
                <a:moveTo>
                  <a:pt x="1386905" y="338428"/>
                </a:moveTo>
                <a:cubicBezTo>
                  <a:pt x="1387210" y="338733"/>
                  <a:pt x="1387439" y="339000"/>
                  <a:pt x="1387591" y="339228"/>
                </a:cubicBezTo>
                <a:cubicBezTo>
                  <a:pt x="1387744" y="339457"/>
                  <a:pt x="1387896" y="339724"/>
                  <a:pt x="1388048" y="340028"/>
                </a:cubicBezTo>
                <a:cubicBezTo>
                  <a:pt x="1388506" y="339571"/>
                  <a:pt x="1388734" y="339038"/>
                  <a:pt x="1388734" y="338428"/>
                </a:cubicBezTo>
                <a:close/>
                <a:moveTo>
                  <a:pt x="1334099" y="338428"/>
                </a:moveTo>
                <a:cubicBezTo>
                  <a:pt x="1333794" y="338733"/>
                  <a:pt x="1333603" y="339038"/>
                  <a:pt x="1333527" y="339343"/>
                </a:cubicBezTo>
                <a:cubicBezTo>
                  <a:pt x="1333451" y="339647"/>
                  <a:pt x="1333261" y="339876"/>
                  <a:pt x="1332956" y="340028"/>
                </a:cubicBezTo>
                <a:cubicBezTo>
                  <a:pt x="1333565" y="340028"/>
                  <a:pt x="1334175" y="339952"/>
                  <a:pt x="1334785" y="339800"/>
                </a:cubicBezTo>
                <a:cubicBezTo>
                  <a:pt x="1334480" y="339190"/>
                  <a:pt x="1334251" y="338733"/>
                  <a:pt x="1334099" y="338428"/>
                </a:cubicBezTo>
                <a:close/>
                <a:moveTo>
                  <a:pt x="1318325" y="338428"/>
                </a:moveTo>
                <a:cubicBezTo>
                  <a:pt x="1318325" y="338581"/>
                  <a:pt x="1318173" y="338962"/>
                  <a:pt x="1317868" y="339571"/>
                </a:cubicBezTo>
                <a:cubicBezTo>
                  <a:pt x="1316801" y="339571"/>
                  <a:pt x="1316420" y="340028"/>
                  <a:pt x="1316725" y="340943"/>
                </a:cubicBezTo>
                <a:cubicBezTo>
                  <a:pt x="1316725" y="341095"/>
                  <a:pt x="1317030" y="341324"/>
                  <a:pt x="1317640" y="341629"/>
                </a:cubicBezTo>
                <a:cubicBezTo>
                  <a:pt x="1317792" y="341629"/>
                  <a:pt x="1317944" y="341552"/>
                  <a:pt x="1318097" y="341400"/>
                </a:cubicBezTo>
                <a:cubicBezTo>
                  <a:pt x="1318097" y="341095"/>
                  <a:pt x="1318059" y="340790"/>
                  <a:pt x="1317982" y="340486"/>
                </a:cubicBezTo>
                <a:cubicBezTo>
                  <a:pt x="1317906" y="340181"/>
                  <a:pt x="1317868" y="339876"/>
                  <a:pt x="1317868" y="339571"/>
                </a:cubicBezTo>
                <a:cubicBezTo>
                  <a:pt x="1318021" y="339266"/>
                  <a:pt x="1318173" y="339076"/>
                  <a:pt x="1318325" y="339000"/>
                </a:cubicBezTo>
                <a:cubicBezTo>
                  <a:pt x="1318478" y="338923"/>
                  <a:pt x="1318554" y="338809"/>
                  <a:pt x="1318554" y="338657"/>
                </a:cubicBezTo>
                <a:cubicBezTo>
                  <a:pt x="1318554" y="338504"/>
                  <a:pt x="1318478" y="338428"/>
                  <a:pt x="1318325" y="338428"/>
                </a:cubicBezTo>
                <a:close/>
                <a:moveTo>
                  <a:pt x="1278092" y="338428"/>
                </a:moveTo>
                <a:cubicBezTo>
                  <a:pt x="1277787" y="338428"/>
                  <a:pt x="1277482" y="338581"/>
                  <a:pt x="1277177" y="338885"/>
                </a:cubicBezTo>
                <a:lnTo>
                  <a:pt x="1277161" y="338820"/>
                </a:lnTo>
                <a:lnTo>
                  <a:pt x="1277063" y="339800"/>
                </a:lnTo>
                <a:cubicBezTo>
                  <a:pt x="1276987" y="340105"/>
                  <a:pt x="1277025" y="340409"/>
                  <a:pt x="1277177" y="340714"/>
                </a:cubicBezTo>
                <a:cubicBezTo>
                  <a:pt x="1277482" y="340409"/>
                  <a:pt x="1277787" y="340105"/>
                  <a:pt x="1278092" y="339800"/>
                </a:cubicBezTo>
                <a:cubicBezTo>
                  <a:pt x="1278397" y="339495"/>
                  <a:pt x="1278397" y="339038"/>
                  <a:pt x="1278092" y="338428"/>
                </a:cubicBezTo>
                <a:close/>
                <a:moveTo>
                  <a:pt x="914313" y="338428"/>
                </a:moveTo>
                <a:lnTo>
                  <a:pt x="914313" y="338885"/>
                </a:lnTo>
                <a:lnTo>
                  <a:pt x="914541" y="338885"/>
                </a:lnTo>
                <a:lnTo>
                  <a:pt x="914541" y="338428"/>
                </a:lnTo>
                <a:close/>
                <a:moveTo>
                  <a:pt x="716422" y="338428"/>
                </a:moveTo>
                <a:cubicBezTo>
                  <a:pt x="716422" y="338581"/>
                  <a:pt x="716383" y="338733"/>
                  <a:pt x="716307" y="338885"/>
                </a:cubicBezTo>
                <a:cubicBezTo>
                  <a:pt x="716231" y="339038"/>
                  <a:pt x="716193" y="339266"/>
                  <a:pt x="716193" y="339571"/>
                </a:cubicBezTo>
                <a:cubicBezTo>
                  <a:pt x="715431" y="339266"/>
                  <a:pt x="714593" y="338962"/>
                  <a:pt x="713678" y="338657"/>
                </a:cubicBezTo>
                <a:cubicBezTo>
                  <a:pt x="712916" y="339571"/>
                  <a:pt x="712878" y="340105"/>
                  <a:pt x="713564" y="340257"/>
                </a:cubicBezTo>
                <a:cubicBezTo>
                  <a:pt x="714250" y="340409"/>
                  <a:pt x="714517" y="340790"/>
                  <a:pt x="714364" y="341400"/>
                </a:cubicBezTo>
                <a:cubicBezTo>
                  <a:pt x="714974" y="340638"/>
                  <a:pt x="715583" y="340028"/>
                  <a:pt x="716193" y="339571"/>
                </a:cubicBezTo>
                <a:cubicBezTo>
                  <a:pt x="716193" y="339266"/>
                  <a:pt x="716422" y="338885"/>
                  <a:pt x="716879" y="338428"/>
                </a:cubicBezTo>
                <a:close/>
                <a:moveTo>
                  <a:pt x="461456" y="338428"/>
                </a:moveTo>
                <a:cubicBezTo>
                  <a:pt x="461456" y="338428"/>
                  <a:pt x="461075" y="338809"/>
                  <a:pt x="460313" y="339571"/>
                </a:cubicBezTo>
                <a:lnTo>
                  <a:pt x="462142" y="339571"/>
                </a:lnTo>
                <a:cubicBezTo>
                  <a:pt x="461837" y="338962"/>
                  <a:pt x="461685" y="338657"/>
                  <a:pt x="461685" y="338657"/>
                </a:cubicBezTo>
                <a:close/>
                <a:moveTo>
                  <a:pt x="453455" y="338428"/>
                </a:moveTo>
                <a:cubicBezTo>
                  <a:pt x="453760" y="338733"/>
                  <a:pt x="453989" y="339000"/>
                  <a:pt x="454141" y="339228"/>
                </a:cubicBezTo>
                <a:cubicBezTo>
                  <a:pt x="454294" y="339457"/>
                  <a:pt x="454446" y="339724"/>
                  <a:pt x="454598" y="340028"/>
                </a:cubicBezTo>
                <a:cubicBezTo>
                  <a:pt x="455056" y="339571"/>
                  <a:pt x="455284" y="339038"/>
                  <a:pt x="455284" y="338428"/>
                </a:cubicBezTo>
                <a:close/>
                <a:moveTo>
                  <a:pt x="400649" y="338428"/>
                </a:moveTo>
                <a:cubicBezTo>
                  <a:pt x="400344" y="338733"/>
                  <a:pt x="400153" y="339038"/>
                  <a:pt x="400077" y="339343"/>
                </a:cubicBezTo>
                <a:cubicBezTo>
                  <a:pt x="400001" y="339647"/>
                  <a:pt x="399810" y="339876"/>
                  <a:pt x="399506" y="340028"/>
                </a:cubicBezTo>
                <a:cubicBezTo>
                  <a:pt x="400115" y="340028"/>
                  <a:pt x="400725" y="339952"/>
                  <a:pt x="401335" y="339800"/>
                </a:cubicBezTo>
                <a:cubicBezTo>
                  <a:pt x="401030" y="339190"/>
                  <a:pt x="400801" y="338733"/>
                  <a:pt x="400649" y="338428"/>
                </a:cubicBezTo>
                <a:close/>
                <a:moveTo>
                  <a:pt x="384875" y="338428"/>
                </a:moveTo>
                <a:cubicBezTo>
                  <a:pt x="384875" y="338581"/>
                  <a:pt x="384723" y="338962"/>
                  <a:pt x="384418" y="339571"/>
                </a:cubicBezTo>
                <a:cubicBezTo>
                  <a:pt x="383351" y="339571"/>
                  <a:pt x="382970" y="340028"/>
                  <a:pt x="383275" y="340943"/>
                </a:cubicBezTo>
                <a:cubicBezTo>
                  <a:pt x="383275" y="341095"/>
                  <a:pt x="383580" y="341324"/>
                  <a:pt x="384190" y="341629"/>
                </a:cubicBezTo>
                <a:cubicBezTo>
                  <a:pt x="384342" y="341629"/>
                  <a:pt x="384494" y="341552"/>
                  <a:pt x="384647" y="341400"/>
                </a:cubicBezTo>
                <a:cubicBezTo>
                  <a:pt x="384647" y="341095"/>
                  <a:pt x="384609" y="340790"/>
                  <a:pt x="384532" y="340486"/>
                </a:cubicBezTo>
                <a:cubicBezTo>
                  <a:pt x="384456" y="340181"/>
                  <a:pt x="384418" y="339876"/>
                  <a:pt x="384418" y="339571"/>
                </a:cubicBezTo>
                <a:cubicBezTo>
                  <a:pt x="384570" y="339266"/>
                  <a:pt x="384723" y="339076"/>
                  <a:pt x="384875" y="339000"/>
                </a:cubicBezTo>
                <a:cubicBezTo>
                  <a:pt x="385028" y="338923"/>
                  <a:pt x="385104" y="338809"/>
                  <a:pt x="385104" y="338657"/>
                </a:cubicBezTo>
                <a:cubicBezTo>
                  <a:pt x="385104" y="338504"/>
                  <a:pt x="385028" y="338428"/>
                  <a:pt x="384875" y="338428"/>
                </a:cubicBezTo>
                <a:close/>
                <a:moveTo>
                  <a:pt x="344642" y="338428"/>
                </a:moveTo>
                <a:cubicBezTo>
                  <a:pt x="344337" y="338428"/>
                  <a:pt x="344032" y="338581"/>
                  <a:pt x="343727" y="338885"/>
                </a:cubicBezTo>
                <a:lnTo>
                  <a:pt x="343711" y="338820"/>
                </a:lnTo>
                <a:lnTo>
                  <a:pt x="343613" y="339800"/>
                </a:lnTo>
                <a:cubicBezTo>
                  <a:pt x="343537" y="340105"/>
                  <a:pt x="343575" y="340409"/>
                  <a:pt x="343727" y="340714"/>
                </a:cubicBezTo>
                <a:cubicBezTo>
                  <a:pt x="344032" y="340409"/>
                  <a:pt x="344337" y="340105"/>
                  <a:pt x="344642" y="339800"/>
                </a:cubicBezTo>
                <a:cubicBezTo>
                  <a:pt x="344946" y="339495"/>
                  <a:pt x="344946" y="339038"/>
                  <a:pt x="344642" y="338428"/>
                </a:cubicBezTo>
                <a:close/>
                <a:moveTo>
                  <a:pt x="100878" y="338428"/>
                </a:moveTo>
                <a:cubicBezTo>
                  <a:pt x="100878" y="338581"/>
                  <a:pt x="100840" y="338771"/>
                  <a:pt x="100764" y="339000"/>
                </a:cubicBezTo>
                <a:cubicBezTo>
                  <a:pt x="100687" y="339228"/>
                  <a:pt x="100649" y="339495"/>
                  <a:pt x="100649" y="339800"/>
                </a:cubicBezTo>
                <a:lnTo>
                  <a:pt x="101106" y="339800"/>
                </a:lnTo>
                <a:cubicBezTo>
                  <a:pt x="101106" y="339495"/>
                  <a:pt x="101145" y="339266"/>
                  <a:pt x="101221" y="339114"/>
                </a:cubicBezTo>
                <a:cubicBezTo>
                  <a:pt x="101297" y="338962"/>
                  <a:pt x="101335" y="338733"/>
                  <a:pt x="101335" y="338428"/>
                </a:cubicBezTo>
                <a:close/>
                <a:moveTo>
                  <a:pt x="1660844" y="338200"/>
                </a:moveTo>
                <a:lnTo>
                  <a:pt x="1660692" y="339114"/>
                </a:lnTo>
                <a:lnTo>
                  <a:pt x="1661606" y="339114"/>
                </a:lnTo>
                <a:lnTo>
                  <a:pt x="1661302" y="338200"/>
                </a:lnTo>
                <a:close/>
                <a:moveTo>
                  <a:pt x="1654672" y="338200"/>
                </a:moveTo>
                <a:lnTo>
                  <a:pt x="1655053" y="339343"/>
                </a:lnTo>
                <a:lnTo>
                  <a:pt x="1655129" y="339114"/>
                </a:lnTo>
                <a:cubicBezTo>
                  <a:pt x="1655282" y="338962"/>
                  <a:pt x="1655434" y="338847"/>
                  <a:pt x="1655586" y="338771"/>
                </a:cubicBezTo>
                <a:cubicBezTo>
                  <a:pt x="1655739" y="338695"/>
                  <a:pt x="1655891" y="338581"/>
                  <a:pt x="1656044" y="338428"/>
                </a:cubicBezTo>
                <a:cubicBezTo>
                  <a:pt x="1655891" y="338276"/>
                  <a:pt x="1655434" y="338200"/>
                  <a:pt x="1654672" y="338200"/>
                </a:cubicBezTo>
                <a:close/>
                <a:moveTo>
                  <a:pt x="1602323" y="338200"/>
                </a:moveTo>
                <a:cubicBezTo>
                  <a:pt x="1602323" y="338657"/>
                  <a:pt x="1602247" y="338962"/>
                  <a:pt x="1602094" y="339114"/>
                </a:cubicBezTo>
                <a:cubicBezTo>
                  <a:pt x="1602247" y="339266"/>
                  <a:pt x="1602323" y="339419"/>
                  <a:pt x="1602323" y="339571"/>
                </a:cubicBezTo>
                <a:lnTo>
                  <a:pt x="1603694" y="338200"/>
                </a:lnTo>
                <a:close/>
                <a:moveTo>
                  <a:pt x="1452971" y="338200"/>
                </a:moveTo>
                <a:lnTo>
                  <a:pt x="1452285" y="338885"/>
                </a:lnTo>
                <a:cubicBezTo>
                  <a:pt x="1452285" y="339038"/>
                  <a:pt x="1452285" y="339114"/>
                  <a:pt x="1452285" y="339114"/>
                </a:cubicBezTo>
                <a:cubicBezTo>
                  <a:pt x="1452590" y="338962"/>
                  <a:pt x="1452780" y="338847"/>
                  <a:pt x="1452856" y="338771"/>
                </a:cubicBezTo>
                <a:cubicBezTo>
                  <a:pt x="1452933" y="338695"/>
                  <a:pt x="1453123" y="338581"/>
                  <a:pt x="1453428" y="338428"/>
                </a:cubicBezTo>
                <a:cubicBezTo>
                  <a:pt x="1453123" y="338276"/>
                  <a:pt x="1452971" y="338200"/>
                  <a:pt x="1452971" y="338200"/>
                </a:cubicBezTo>
                <a:close/>
                <a:moveTo>
                  <a:pt x="1448170" y="338200"/>
                </a:moveTo>
                <a:lnTo>
                  <a:pt x="1448170" y="338428"/>
                </a:lnTo>
                <a:lnTo>
                  <a:pt x="1448399" y="338657"/>
                </a:lnTo>
                <a:lnTo>
                  <a:pt x="1448399" y="338200"/>
                </a:lnTo>
                <a:close/>
                <a:moveTo>
                  <a:pt x="1114795" y="338200"/>
                </a:moveTo>
                <a:cubicBezTo>
                  <a:pt x="1115100" y="338657"/>
                  <a:pt x="1115367" y="338885"/>
                  <a:pt x="1115595" y="338885"/>
                </a:cubicBezTo>
                <a:cubicBezTo>
                  <a:pt x="1115824" y="338885"/>
                  <a:pt x="1116319" y="338657"/>
                  <a:pt x="1117081" y="338200"/>
                </a:cubicBezTo>
                <a:close/>
                <a:moveTo>
                  <a:pt x="1003075" y="338200"/>
                </a:moveTo>
                <a:lnTo>
                  <a:pt x="1003402" y="339343"/>
                </a:lnTo>
                <a:lnTo>
                  <a:pt x="1003467" y="339114"/>
                </a:lnTo>
                <a:lnTo>
                  <a:pt x="1004381" y="338200"/>
                </a:lnTo>
                <a:close/>
                <a:moveTo>
                  <a:pt x="261965" y="338200"/>
                </a:moveTo>
                <a:cubicBezTo>
                  <a:pt x="260746" y="339114"/>
                  <a:pt x="259679" y="339876"/>
                  <a:pt x="258764" y="340486"/>
                </a:cubicBezTo>
                <a:cubicBezTo>
                  <a:pt x="258002" y="340790"/>
                  <a:pt x="257545" y="341171"/>
                  <a:pt x="257393" y="341629"/>
                </a:cubicBezTo>
                <a:cubicBezTo>
                  <a:pt x="256631" y="341933"/>
                  <a:pt x="256250" y="342162"/>
                  <a:pt x="256250" y="342314"/>
                </a:cubicBezTo>
                <a:cubicBezTo>
                  <a:pt x="256250" y="342467"/>
                  <a:pt x="256402" y="342924"/>
                  <a:pt x="256707" y="343686"/>
                </a:cubicBezTo>
                <a:cubicBezTo>
                  <a:pt x="256859" y="343229"/>
                  <a:pt x="256974" y="342848"/>
                  <a:pt x="257050" y="342543"/>
                </a:cubicBezTo>
                <a:cubicBezTo>
                  <a:pt x="257126" y="342238"/>
                  <a:pt x="257240" y="341933"/>
                  <a:pt x="257393" y="341629"/>
                </a:cubicBezTo>
                <a:cubicBezTo>
                  <a:pt x="259221" y="342543"/>
                  <a:pt x="260288" y="342543"/>
                  <a:pt x="260593" y="341629"/>
                </a:cubicBezTo>
                <a:cubicBezTo>
                  <a:pt x="260288" y="341476"/>
                  <a:pt x="259983" y="341400"/>
                  <a:pt x="259679" y="341400"/>
                </a:cubicBezTo>
                <a:cubicBezTo>
                  <a:pt x="259374" y="341400"/>
                  <a:pt x="259069" y="341324"/>
                  <a:pt x="258764" y="341171"/>
                </a:cubicBezTo>
                <a:lnTo>
                  <a:pt x="258764" y="340486"/>
                </a:lnTo>
                <a:cubicBezTo>
                  <a:pt x="259221" y="340333"/>
                  <a:pt x="259717" y="340257"/>
                  <a:pt x="260250" y="340257"/>
                </a:cubicBezTo>
                <a:cubicBezTo>
                  <a:pt x="260784" y="340257"/>
                  <a:pt x="261279" y="340181"/>
                  <a:pt x="261736" y="340028"/>
                </a:cubicBezTo>
                <a:cubicBezTo>
                  <a:pt x="262041" y="339419"/>
                  <a:pt x="262117" y="338809"/>
                  <a:pt x="261965" y="338200"/>
                </a:cubicBezTo>
                <a:close/>
                <a:moveTo>
                  <a:pt x="139130" y="338200"/>
                </a:moveTo>
                <a:cubicBezTo>
                  <a:pt x="139283" y="338352"/>
                  <a:pt x="139359" y="338809"/>
                  <a:pt x="139359" y="339571"/>
                </a:cubicBezTo>
                <a:cubicBezTo>
                  <a:pt x="139359" y="339571"/>
                  <a:pt x="139511" y="339419"/>
                  <a:pt x="139816" y="339114"/>
                </a:cubicBezTo>
                <a:cubicBezTo>
                  <a:pt x="139969" y="339114"/>
                  <a:pt x="140045" y="339038"/>
                  <a:pt x="140045" y="338885"/>
                </a:cubicBezTo>
                <a:lnTo>
                  <a:pt x="140045" y="338428"/>
                </a:lnTo>
                <a:cubicBezTo>
                  <a:pt x="139892" y="338428"/>
                  <a:pt x="139740" y="338390"/>
                  <a:pt x="139587" y="338314"/>
                </a:cubicBezTo>
                <a:cubicBezTo>
                  <a:pt x="139435" y="338238"/>
                  <a:pt x="139283" y="338200"/>
                  <a:pt x="139130" y="338200"/>
                </a:cubicBezTo>
                <a:close/>
                <a:moveTo>
                  <a:pt x="89219" y="338200"/>
                </a:moveTo>
                <a:lnTo>
                  <a:pt x="89067" y="339114"/>
                </a:lnTo>
                <a:lnTo>
                  <a:pt x="89981" y="339114"/>
                </a:lnTo>
                <a:lnTo>
                  <a:pt x="89677" y="338200"/>
                </a:lnTo>
                <a:close/>
                <a:moveTo>
                  <a:pt x="83047" y="338200"/>
                </a:moveTo>
                <a:lnTo>
                  <a:pt x="83428" y="339343"/>
                </a:lnTo>
                <a:lnTo>
                  <a:pt x="83504" y="339114"/>
                </a:lnTo>
                <a:cubicBezTo>
                  <a:pt x="83657" y="338962"/>
                  <a:pt x="83809" y="338847"/>
                  <a:pt x="83962" y="338771"/>
                </a:cubicBezTo>
                <a:cubicBezTo>
                  <a:pt x="84114" y="338695"/>
                  <a:pt x="84266" y="338581"/>
                  <a:pt x="84419" y="338428"/>
                </a:cubicBezTo>
                <a:cubicBezTo>
                  <a:pt x="84266" y="338276"/>
                  <a:pt x="83809" y="338200"/>
                  <a:pt x="83047" y="338200"/>
                </a:cubicBezTo>
                <a:close/>
                <a:moveTo>
                  <a:pt x="30698" y="338200"/>
                </a:moveTo>
                <a:cubicBezTo>
                  <a:pt x="30698" y="338657"/>
                  <a:pt x="30621" y="338962"/>
                  <a:pt x="30469" y="339114"/>
                </a:cubicBezTo>
                <a:cubicBezTo>
                  <a:pt x="30621" y="339266"/>
                  <a:pt x="30698" y="339419"/>
                  <a:pt x="30698" y="339571"/>
                </a:cubicBezTo>
                <a:lnTo>
                  <a:pt x="32069" y="338200"/>
                </a:lnTo>
                <a:close/>
                <a:moveTo>
                  <a:pt x="291648" y="338164"/>
                </a:moveTo>
                <a:lnTo>
                  <a:pt x="291226" y="340486"/>
                </a:lnTo>
                <a:cubicBezTo>
                  <a:pt x="292597" y="339724"/>
                  <a:pt x="292750" y="338962"/>
                  <a:pt x="291683" y="338200"/>
                </a:cubicBezTo>
                <a:close/>
                <a:moveTo>
                  <a:pt x="1838695" y="337971"/>
                </a:moveTo>
                <a:lnTo>
                  <a:pt x="1839061" y="338520"/>
                </a:lnTo>
                <a:lnTo>
                  <a:pt x="1838924" y="337971"/>
                </a:lnTo>
                <a:close/>
                <a:moveTo>
                  <a:pt x="1276720" y="337971"/>
                </a:moveTo>
                <a:lnTo>
                  <a:pt x="1277086" y="338520"/>
                </a:lnTo>
                <a:lnTo>
                  <a:pt x="1276949" y="337971"/>
                </a:lnTo>
                <a:close/>
                <a:moveTo>
                  <a:pt x="343270" y="337971"/>
                </a:moveTo>
                <a:lnTo>
                  <a:pt x="343636" y="338520"/>
                </a:lnTo>
                <a:lnTo>
                  <a:pt x="343499" y="337971"/>
                </a:lnTo>
                <a:close/>
                <a:moveTo>
                  <a:pt x="1958939" y="337742"/>
                </a:moveTo>
                <a:cubicBezTo>
                  <a:pt x="1958786" y="337742"/>
                  <a:pt x="1958482" y="337819"/>
                  <a:pt x="1958024" y="337971"/>
                </a:cubicBezTo>
                <a:lnTo>
                  <a:pt x="1958024" y="338200"/>
                </a:lnTo>
                <a:cubicBezTo>
                  <a:pt x="1958329" y="338047"/>
                  <a:pt x="1958634" y="337971"/>
                  <a:pt x="1958939" y="337971"/>
                </a:cubicBezTo>
                <a:close/>
                <a:moveTo>
                  <a:pt x="1947052" y="337742"/>
                </a:moveTo>
                <a:lnTo>
                  <a:pt x="1946823" y="337971"/>
                </a:lnTo>
                <a:lnTo>
                  <a:pt x="1947052" y="337971"/>
                </a:lnTo>
                <a:cubicBezTo>
                  <a:pt x="1947204" y="337819"/>
                  <a:pt x="1947204" y="337742"/>
                  <a:pt x="1947052" y="337742"/>
                </a:cubicBezTo>
                <a:close/>
                <a:moveTo>
                  <a:pt x="1902474" y="337742"/>
                </a:moveTo>
                <a:cubicBezTo>
                  <a:pt x="1902322" y="337742"/>
                  <a:pt x="1902170" y="337780"/>
                  <a:pt x="1902017" y="337857"/>
                </a:cubicBezTo>
                <a:cubicBezTo>
                  <a:pt x="1901865" y="337933"/>
                  <a:pt x="1901713" y="337971"/>
                  <a:pt x="1901560" y="337971"/>
                </a:cubicBezTo>
                <a:cubicBezTo>
                  <a:pt x="1901560" y="338123"/>
                  <a:pt x="1901598" y="338238"/>
                  <a:pt x="1901674" y="338314"/>
                </a:cubicBezTo>
                <a:cubicBezTo>
                  <a:pt x="1901751" y="338390"/>
                  <a:pt x="1901789" y="338581"/>
                  <a:pt x="1901789" y="338885"/>
                </a:cubicBezTo>
                <a:cubicBezTo>
                  <a:pt x="1902094" y="338276"/>
                  <a:pt x="1902246" y="338047"/>
                  <a:pt x="1902246" y="338200"/>
                </a:cubicBezTo>
                <a:cubicBezTo>
                  <a:pt x="1902398" y="338200"/>
                  <a:pt x="1902474" y="338123"/>
                  <a:pt x="1902474" y="337971"/>
                </a:cubicBezTo>
                <a:close/>
                <a:moveTo>
                  <a:pt x="1787565" y="337742"/>
                </a:moveTo>
                <a:cubicBezTo>
                  <a:pt x="1788327" y="338200"/>
                  <a:pt x="1788784" y="338428"/>
                  <a:pt x="1788937" y="338428"/>
                </a:cubicBezTo>
                <a:cubicBezTo>
                  <a:pt x="1789089" y="338428"/>
                  <a:pt x="1789394" y="338276"/>
                  <a:pt x="1789851" y="337971"/>
                </a:cubicBezTo>
                <a:cubicBezTo>
                  <a:pt x="1789546" y="337819"/>
                  <a:pt x="1788784" y="337742"/>
                  <a:pt x="1787565" y="337742"/>
                </a:cubicBezTo>
                <a:close/>
                <a:moveTo>
                  <a:pt x="1611010" y="337742"/>
                </a:moveTo>
                <a:cubicBezTo>
                  <a:pt x="1611010" y="337895"/>
                  <a:pt x="1611048" y="338047"/>
                  <a:pt x="1611124" y="338200"/>
                </a:cubicBezTo>
                <a:cubicBezTo>
                  <a:pt x="1611200" y="338352"/>
                  <a:pt x="1611238" y="338504"/>
                  <a:pt x="1611238" y="338657"/>
                </a:cubicBezTo>
                <a:cubicBezTo>
                  <a:pt x="1611238" y="338200"/>
                  <a:pt x="1611314" y="337895"/>
                  <a:pt x="1611467" y="337742"/>
                </a:cubicBezTo>
                <a:close/>
                <a:moveTo>
                  <a:pt x="1609638" y="337742"/>
                </a:moveTo>
                <a:lnTo>
                  <a:pt x="1609409" y="337971"/>
                </a:lnTo>
                <a:lnTo>
                  <a:pt x="1609867" y="337742"/>
                </a:lnTo>
                <a:close/>
                <a:moveTo>
                  <a:pt x="1517969" y="337742"/>
                </a:moveTo>
                <a:cubicBezTo>
                  <a:pt x="1517360" y="338047"/>
                  <a:pt x="1517055" y="338200"/>
                  <a:pt x="1517055" y="338200"/>
                </a:cubicBezTo>
                <a:cubicBezTo>
                  <a:pt x="1517360" y="338504"/>
                  <a:pt x="1517512" y="338657"/>
                  <a:pt x="1517512" y="338657"/>
                </a:cubicBezTo>
                <a:cubicBezTo>
                  <a:pt x="1517665" y="338504"/>
                  <a:pt x="1517893" y="338352"/>
                  <a:pt x="1518198" y="338200"/>
                </a:cubicBezTo>
                <a:cubicBezTo>
                  <a:pt x="1518198" y="338047"/>
                  <a:pt x="1518122" y="337971"/>
                  <a:pt x="1517969" y="337971"/>
                </a:cubicBezTo>
                <a:cubicBezTo>
                  <a:pt x="1517817" y="337971"/>
                  <a:pt x="1517817" y="337895"/>
                  <a:pt x="1517969" y="337742"/>
                </a:cubicBezTo>
                <a:close/>
                <a:moveTo>
                  <a:pt x="1396964" y="337742"/>
                </a:moveTo>
                <a:cubicBezTo>
                  <a:pt x="1396811" y="337742"/>
                  <a:pt x="1396506" y="337819"/>
                  <a:pt x="1396049" y="337971"/>
                </a:cubicBezTo>
                <a:lnTo>
                  <a:pt x="1396049" y="338200"/>
                </a:lnTo>
                <a:cubicBezTo>
                  <a:pt x="1396354" y="338047"/>
                  <a:pt x="1396659" y="337971"/>
                  <a:pt x="1396964" y="337971"/>
                </a:cubicBezTo>
                <a:close/>
                <a:moveTo>
                  <a:pt x="1385077" y="337742"/>
                </a:moveTo>
                <a:lnTo>
                  <a:pt x="1384848" y="337971"/>
                </a:lnTo>
                <a:lnTo>
                  <a:pt x="1385077" y="337971"/>
                </a:lnTo>
                <a:cubicBezTo>
                  <a:pt x="1385229" y="337819"/>
                  <a:pt x="1385229" y="337742"/>
                  <a:pt x="1385077" y="337742"/>
                </a:cubicBezTo>
                <a:close/>
                <a:moveTo>
                  <a:pt x="1340499" y="337742"/>
                </a:moveTo>
                <a:cubicBezTo>
                  <a:pt x="1340347" y="337742"/>
                  <a:pt x="1340195" y="337780"/>
                  <a:pt x="1340042" y="337857"/>
                </a:cubicBezTo>
                <a:cubicBezTo>
                  <a:pt x="1339890" y="337933"/>
                  <a:pt x="1339738" y="337971"/>
                  <a:pt x="1339585" y="337971"/>
                </a:cubicBezTo>
                <a:cubicBezTo>
                  <a:pt x="1339585" y="338123"/>
                  <a:pt x="1339623" y="338238"/>
                  <a:pt x="1339699" y="338314"/>
                </a:cubicBezTo>
                <a:cubicBezTo>
                  <a:pt x="1339776" y="338390"/>
                  <a:pt x="1339814" y="338581"/>
                  <a:pt x="1339814" y="338885"/>
                </a:cubicBezTo>
                <a:cubicBezTo>
                  <a:pt x="1340119" y="338276"/>
                  <a:pt x="1340271" y="338047"/>
                  <a:pt x="1340271" y="338200"/>
                </a:cubicBezTo>
                <a:cubicBezTo>
                  <a:pt x="1340423" y="338200"/>
                  <a:pt x="1340499" y="338123"/>
                  <a:pt x="1340499" y="337971"/>
                </a:cubicBezTo>
                <a:close/>
                <a:moveTo>
                  <a:pt x="1066332" y="337742"/>
                </a:moveTo>
                <a:cubicBezTo>
                  <a:pt x="1066179" y="337895"/>
                  <a:pt x="1066103" y="338047"/>
                  <a:pt x="1066103" y="338200"/>
                </a:cubicBezTo>
                <a:lnTo>
                  <a:pt x="1066332" y="338200"/>
                </a:lnTo>
                <a:cubicBezTo>
                  <a:pt x="1066484" y="337895"/>
                  <a:pt x="1066561" y="337742"/>
                  <a:pt x="1066561" y="337742"/>
                </a:cubicBezTo>
                <a:close/>
                <a:moveTo>
                  <a:pt x="1064960" y="337742"/>
                </a:moveTo>
                <a:cubicBezTo>
                  <a:pt x="1064808" y="337895"/>
                  <a:pt x="1064808" y="337971"/>
                  <a:pt x="1064960" y="337971"/>
                </a:cubicBezTo>
                <a:lnTo>
                  <a:pt x="1065189" y="337742"/>
                </a:lnTo>
                <a:close/>
                <a:moveTo>
                  <a:pt x="1053073" y="337742"/>
                </a:moveTo>
                <a:cubicBezTo>
                  <a:pt x="1052768" y="337895"/>
                  <a:pt x="1052540" y="338047"/>
                  <a:pt x="1052387" y="338200"/>
                </a:cubicBezTo>
                <a:cubicBezTo>
                  <a:pt x="1052692" y="338504"/>
                  <a:pt x="1052844" y="338809"/>
                  <a:pt x="1052844" y="339114"/>
                </a:cubicBezTo>
                <a:cubicBezTo>
                  <a:pt x="1052997" y="339114"/>
                  <a:pt x="1053111" y="339076"/>
                  <a:pt x="1053187" y="339000"/>
                </a:cubicBezTo>
                <a:cubicBezTo>
                  <a:pt x="1053263" y="338923"/>
                  <a:pt x="1053378" y="338885"/>
                  <a:pt x="1053530" y="338885"/>
                </a:cubicBezTo>
                <a:cubicBezTo>
                  <a:pt x="1053225" y="338276"/>
                  <a:pt x="1053073" y="337895"/>
                  <a:pt x="1053073" y="337742"/>
                </a:cubicBezTo>
                <a:close/>
                <a:moveTo>
                  <a:pt x="1002324" y="337742"/>
                </a:moveTo>
                <a:lnTo>
                  <a:pt x="1001867" y="337971"/>
                </a:lnTo>
                <a:lnTo>
                  <a:pt x="1002667" y="337971"/>
                </a:lnTo>
                <a:close/>
                <a:moveTo>
                  <a:pt x="727394" y="337742"/>
                </a:moveTo>
                <a:cubicBezTo>
                  <a:pt x="726785" y="338047"/>
                  <a:pt x="726480" y="338200"/>
                  <a:pt x="726480" y="338200"/>
                </a:cubicBezTo>
                <a:cubicBezTo>
                  <a:pt x="726785" y="338504"/>
                  <a:pt x="726937" y="338657"/>
                  <a:pt x="726937" y="338657"/>
                </a:cubicBezTo>
                <a:cubicBezTo>
                  <a:pt x="727090" y="338504"/>
                  <a:pt x="727318" y="338352"/>
                  <a:pt x="727623" y="338200"/>
                </a:cubicBezTo>
                <a:cubicBezTo>
                  <a:pt x="727623" y="338047"/>
                  <a:pt x="727547" y="337971"/>
                  <a:pt x="727394" y="337971"/>
                </a:cubicBezTo>
                <a:cubicBezTo>
                  <a:pt x="727242" y="337971"/>
                  <a:pt x="727242" y="337895"/>
                  <a:pt x="727394" y="337742"/>
                </a:cubicBezTo>
                <a:close/>
                <a:moveTo>
                  <a:pt x="654090" y="337742"/>
                </a:moveTo>
                <a:cubicBezTo>
                  <a:pt x="654852" y="338200"/>
                  <a:pt x="655309" y="338428"/>
                  <a:pt x="655462" y="338428"/>
                </a:cubicBezTo>
                <a:cubicBezTo>
                  <a:pt x="655614" y="338428"/>
                  <a:pt x="655919" y="338276"/>
                  <a:pt x="656376" y="337971"/>
                </a:cubicBezTo>
                <a:cubicBezTo>
                  <a:pt x="656071" y="337819"/>
                  <a:pt x="655309" y="337742"/>
                  <a:pt x="654090" y="337742"/>
                </a:cubicBezTo>
                <a:close/>
                <a:moveTo>
                  <a:pt x="463514" y="337742"/>
                </a:moveTo>
                <a:cubicBezTo>
                  <a:pt x="463361" y="337742"/>
                  <a:pt x="463056" y="337819"/>
                  <a:pt x="462599" y="337971"/>
                </a:cubicBezTo>
                <a:lnTo>
                  <a:pt x="462599" y="338200"/>
                </a:lnTo>
                <a:cubicBezTo>
                  <a:pt x="462904" y="338047"/>
                  <a:pt x="463209" y="337971"/>
                  <a:pt x="463514" y="337971"/>
                </a:cubicBezTo>
                <a:close/>
                <a:moveTo>
                  <a:pt x="451626" y="337742"/>
                </a:moveTo>
                <a:lnTo>
                  <a:pt x="451398" y="337971"/>
                </a:lnTo>
                <a:lnTo>
                  <a:pt x="451626" y="337971"/>
                </a:lnTo>
                <a:cubicBezTo>
                  <a:pt x="451779" y="337819"/>
                  <a:pt x="451779" y="337742"/>
                  <a:pt x="451626" y="337742"/>
                </a:cubicBezTo>
                <a:close/>
                <a:moveTo>
                  <a:pt x="407050" y="337742"/>
                </a:moveTo>
                <a:cubicBezTo>
                  <a:pt x="406897" y="337742"/>
                  <a:pt x="406745" y="337780"/>
                  <a:pt x="406592" y="337857"/>
                </a:cubicBezTo>
                <a:cubicBezTo>
                  <a:pt x="406440" y="337933"/>
                  <a:pt x="406287" y="337971"/>
                  <a:pt x="406135" y="337971"/>
                </a:cubicBezTo>
                <a:cubicBezTo>
                  <a:pt x="406135" y="338123"/>
                  <a:pt x="406173" y="338238"/>
                  <a:pt x="406249" y="338314"/>
                </a:cubicBezTo>
                <a:cubicBezTo>
                  <a:pt x="406326" y="338390"/>
                  <a:pt x="406364" y="338581"/>
                  <a:pt x="406364" y="338885"/>
                </a:cubicBezTo>
                <a:cubicBezTo>
                  <a:pt x="406668" y="338276"/>
                  <a:pt x="406821" y="338047"/>
                  <a:pt x="406821" y="338200"/>
                </a:cubicBezTo>
                <a:cubicBezTo>
                  <a:pt x="406973" y="338200"/>
                  <a:pt x="407050" y="338123"/>
                  <a:pt x="407050" y="337971"/>
                </a:cubicBezTo>
                <a:close/>
                <a:moveTo>
                  <a:pt x="285282" y="337742"/>
                </a:moveTo>
                <a:lnTo>
                  <a:pt x="285053" y="337971"/>
                </a:lnTo>
                <a:cubicBezTo>
                  <a:pt x="285206" y="337971"/>
                  <a:pt x="285434" y="337895"/>
                  <a:pt x="285739" y="337742"/>
                </a:cubicBezTo>
                <a:close/>
                <a:moveTo>
                  <a:pt x="265394" y="337742"/>
                </a:moveTo>
                <a:cubicBezTo>
                  <a:pt x="265089" y="338200"/>
                  <a:pt x="265013" y="338504"/>
                  <a:pt x="265165" y="338657"/>
                </a:cubicBezTo>
                <a:cubicBezTo>
                  <a:pt x="265165" y="338809"/>
                  <a:pt x="265279" y="338923"/>
                  <a:pt x="265508" y="339000"/>
                </a:cubicBezTo>
                <a:cubicBezTo>
                  <a:pt x="265737" y="339076"/>
                  <a:pt x="265927" y="339266"/>
                  <a:pt x="266079" y="339571"/>
                </a:cubicBezTo>
                <a:lnTo>
                  <a:pt x="266278" y="338184"/>
                </a:lnTo>
                <a:close/>
                <a:moveTo>
                  <a:pt x="39385" y="337742"/>
                </a:moveTo>
                <a:cubicBezTo>
                  <a:pt x="39385" y="337895"/>
                  <a:pt x="39423" y="338047"/>
                  <a:pt x="39499" y="338200"/>
                </a:cubicBezTo>
                <a:cubicBezTo>
                  <a:pt x="39575" y="338352"/>
                  <a:pt x="39613" y="338504"/>
                  <a:pt x="39613" y="338657"/>
                </a:cubicBezTo>
                <a:cubicBezTo>
                  <a:pt x="39613" y="338200"/>
                  <a:pt x="39689" y="337895"/>
                  <a:pt x="39842" y="337742"/>
                </a:cubicBezTo>
                <a:close/>
                <a:moveTo>
                  <a:pt x="38013" y="337742"/>
                </a:moveTo>
                <a:lnTo>
                  <a:pt x="37784" y="337971"/>
                </a:lnTo>
                <a:lnTo>
                  <a:pt x="38241" y="337742"/>
                </a:lnTo>
                <a:close/>
                <a:moveTo>
                  <a:pt x="1440169" y="337514"/>
                </a:moveTo>
                <a:cubicBezTo>
                  <a:pt x="1440017" y="337819"/>
                  <a:pt x="1439979" y="338123"/>
                  <a:pt x="1440055" y="338428"/>
                </a:cubicBezTo>
                <a:cubicBezTo>
                  <a:pt x="1440131" y="338733"/>
                  <a:pt x="1440093" y="339114"/>
                  <a:pt x="1439940" y="339571"/>
                </a:cubicBezTo>
                <a:lnTo>
                  <a:pt x="1441312" y="339571"/>
                </a:lnTo>
                <a:cubicBezTo>
                  <a:pt x="1441617" y="338809"/>
                  <a:pt x="1441617" y="338352"/>
                  <a:pt x="1441312" y="338200"/>
                </a:cubicBezTo>
                <a:cubicBezTo>
                  <a:pt x="1441007" y="338047"/>
                  <a:pt x="1440626" y="337819"/>
                  <a:pt x="1440169" y="337514"/>
                </a:cubicBezTo>
                <a:close/>
                <a:moveTo>
                  <a:pt x="1113881" y="337514"/>
                </a:moveTo>
                <a:cubicBezTo>
                  <a:pt x="1113271" y="337819"/>
                  <a:pt x="1112814" y="338161"/>
                  <a:pt x="1112509" y="338542"/>
                </a:cubicBezTo>
                <a:cubicBezTo>
                  <a:pt x="1112204" y="338923"/>
                  <a:pt x="1112204" y="339495"/>
                  <a:pt x="1112509" y="340257"/>
                </a:cubicBezTo>
                <a:cubicBezTo>
                  <a:pt x="1112814" y="339647"/>
                  <a:pt x="1113042" y="339152"/>
                  <a:pt x="1113195" y="338771"/>
                </a:cubicBezTo>
                <a:cubicBezTo>
                  <a:pt x="1113347" y="338390"/>
                  <a:pt x="1113576" y="337971"/>
                  <a:pt x="1113881" y="337514"/>
                </a:cubicBezTo>
                <a:close/>
                <a:moveTo>
                  <a:pt x="995923" y="337514"/>
                </a:moveTo>
                <a:lnTo>
                  <a:pt x="995694" y="337742"/>
                </a:lnTo>
                <a:cubicBezTo>
                  <a:pt x="995542" y="337895"/>
                  <a:pt x="995542" y="337971"/>
                  <a:pt x="995694" y="337971"/>
                </a:cubicBezTo>
                <a:lnTo>
                  <a:pt x="995923" y="337742"/>
                </a:lnTo>
                <a:close/>
                <a:moveTo>
                  <a:pt x="299912" y="337514"/>
                </a:moveTo>
                <a:cubicBezTo>
                  <a:pt x="299455" y="337971"/>
                  <a:pt x="299150" y="338390"/>
                  <a:pt x="298998" y="338771"/>
                </a:cubicBezTo>
                <a:cubicBezTo>
                  <a:pt x="298845" y="339152"/>
                  <a:pt x="299150" y="339647"/>
                  <a:pt x="299912" y="340257"/>
                </a:cubicBezTo>
                <a:cubicBezTo>
                  <a:pt x="300065" y="339495"/>
                  <a:pt x="300103" y="338923"/>
                  <a:pt x="300027" y="338542"/>
                </a:cubicBezTo>
                <a:cubicBezTo>
                  <a:pt x="299950" y="338161"/>
                  <a:pt x="299912" y="337819"/>
                  <a:pt x="299912" y="337514"/>
                </a:cubicBezTo>
                <a:close/>
                <a:moveTo>
                  <a:pt x="269508" y="337514"/>
                </a:moveTo>
                <a:cubicBezTo>
                  <a:pt x="269356" y="337666"/>
                  <a:pt x="269128" y="338047"/>
                  <a:pt x="268823" y="338657"/>
                </a:cubicBezTo>
                <a:cubicBezTo>
                  <a:pt x="268975" y="338809"/>
                  <a:pt x="269204" y="338885"/>
                  <a:pt x="269508" y="338885"/>
                </a:cubicBezTo>
                <a:cubicBezTo>
                  <a:pt x="270270" y="338123"/>
                  <a:pt x="270270" y="337666"/>
                  <a:pt x="269508" y="337514"/>
                </a:cubicBezTo>
                <a:close/>
                <a:moveTo>
                  <a:pt x="1847153" y="337285"/>
                </a:moveTo>
                <a:cubicBezTo>
                  <a:pt x="1846848" y="337895"/>
                  <a:pt x="1846468" y="338504"/>
                  <a:pt x="1846010" y="339114"/>
                </a:cubicBezTo>
                <a:cubicBezTo>
                  <a:pt x="1845553" y="339724"/>
                  <a:pt x="1845477" y="340409"/>
                  <a:pt x="1845782" y="341171"/>
                </a:cubicBezTo>
                <a:cubicBezTo>
                  <a:pt x="1846239" y="340867"/>
                  <a:pt x="1846696" y="340562"/>
                  <a:pt x="1847153" y="340257"/>
                </a:cubicBezTo>
                <a:cubicBezTo>
                  <a:pt x="1847611" y="339952"/>
                  <a:pt x="1848068" y="339571"/>
                  <a:pt x="1848525" y="339114"/>
                </a:cubicBezTo>
                <a:cubicBezTo>
                  <a:pt x="1848373" y="338657"/>
                  <a:pt x="1848068" y="338352"/>
                  <a:pt x="1847611" y="338200"/>
                </a:cubicBezTo>
                <a:cubicBezTo>
                  <a:pt x="1847611" y="338200"/>
                  <a:pt x="1847763" y="338200"/>
                  <a:pt x="1848068" y="338200"/>
                </a:cubicBezTo>
                <a:cubicBezTo>
                  <a:pt x="1847763" y="338047"/>
                  <a:pt x="1847611" y="337933"/>
                  <a:pt x="1847611" y="337857"/>
                </a:cubicBezTo>
                <a:cubicBezTo>
                  <a:pt x="1847611" y="337780"/>
                  <a:pt x="1847458" y="337590"/>
                  <a:pt x="1847153" y="337285"/>
                </a:cubicBezTo>
                <a:close/>
                <a:moveTo>
                  <a:pt x="1552945" y="337285"/>
                </a:moveTo>
                <a:cubicBezTo>
                  <a:pt x="1552640" y="337590"/>
                  <a:pt x="1552336" y="337933"/>
                  <a:pt x="1552031" y="338314"/>
                </a:cubicBezTo>
                <a:cubicBezTo>
                  <a:pt x="1551726" y="338695"/>
                  <a:pt x="1551421" y="339114"/>
                  <a:pt x="1551116" y="339571"/>
                </a:cubicBezTo>
                <a:cubicBezTo>
                  <a:pt x="1551269" y="339876"/>
                  <a:pt x="1551345" y="340409"/>
                  <a:pt x="1551345" y="341171"/>
                </a:cubicBezTo>
                <a:cubicBezTo>
                  <a:pt x="1551954" y="340714"/>
                  <a:pt x="1552526" y="340295"/>
                  <a:pt x="1553059" y="339914"/>
                </a:cubicBezTo>
                <a:cubicBezTo>
                  <a:pt x="1553593" y="339533"/>
                  <a:pt x="1553936" y="338962"/>
                  <a:pt x="1554088" y="338200"/>
                </a:cubicBezTo>
                <a:cubicBezTo>
                  <a:pt x="1553936" y="338352"/>
                  <a:pt x="1553631" y="338428"/>
                  <a:pt x="1553174" y="338428"/>
                </a:cubicBezTo>
                <a:cubicBezTo>
                  <a:pt x="1553021" y="338123"/>
                  <a:pt x="1552945" y="337742"/>
                  <a:pt x="1552945" y="337285"/>
                </a:cubicBezTo>
                <a:close/>
                <a:moveTo>
                  <a:pt x="1285178" y="337285"/>
                </a:moveTo>
                <a:cubicBezTo>
                  <a:pt x="1284874" y="337895"/>
                  <a:pt x="1284493" y="338504"/>
                  <a:pt x="1284035" y="339114"/>
                </a:cubicBezTo>
                <a:cubicBezTo>
                  <a:pt x="1283578" y="339724"/>
                  <a:pt x="1283502" y="340409"/>
                  <a:pt x="1283807" y="341171"/>
                </a:cubicBezTo>
                <a:cubicBezTo>
                  <a:pt x="1284264" y="340867"/>
                  <a:pt x="1284721" y="340562"/>
                  <a:pt x="1285178" y="340257"/>
                </a:cubicBezTo>
                <a:cubicBezTo>
                  <a:pt x="1285636" y="339952"/>
                  <a:pt x="1286093" y="339571"/>
                  <a:pt x="1286550" y="339114"/>
                </a:cubicBezTo>
                <a:cubicBezTo>
                  <a:pt x="1286398" y="338657"/>
                  <a:pt x="1286093" y="338352"/>
                  <a:pt x="1285636" y="338200"/>
                </a:cubicBezTo>
                <a:lnTo>
                  <a:pt x="1286093" y="338200"/>
                </a:lnTo>
                <a:cubicBezTo>
                  <a:pt x="1285788" y="338047"/>
                  <a:pt x="1285636" y="337933"/>
                  <a:pt x="1285636" y="337857"/>
                </a:cubicBezTo>
                <a:cubicBezTo>
                  <a:pt x="1285636" y="337780"/>
                  <a:pt x="1285483" y="337590"/>
                  <a:pt x="1285178" y="337285"/>
                </a:cubicBezTo>
                <a:close/>
                <a:moveTo>
                  <a:pt x="998895" y="337285"/>
                </a:moveTo>
                <a:cubicBezTo>
                  <a:pt x="998742" y="337285"/>
                  <a:pt x="998666" y="337361"/>
                  <a:pt x="998666" y="337514"/>
                </a:cubicBezTo>
                <a:cubicBezTo>
                  <a:pt x="998819" y="338276"/>
                  <a:pt x="999047" y="339190"/>
                  <a:pt x="999352" y="340257"/>
                </a:cubicBezTo>
                <a:lnTo>
                  <a:pt x="999809" y="339800"/>
                </a:lnTo>
                <a:lnTo>
                  <a:pt x="999352" y="338428"/>
                </a:lnTo>
                <a:cubicBezTo>
                  <a:pt x="999200" y="337971"/>
                  <a:pt x="999047" y="337590"/>
                  <a:pt x="998895" y="337285"/>
                </a:cubicBezTo>
                <a:close/>
                <a:moveTo>
                  <a:pt x="988837" y="337285"/>
                </a:moveTo>
                <a:cubicBezTo>
                  <a:pt x="989294" y="337590"/>
                  <a:pt x="989637" y="337780"/>
                  <a:pt x="989865" y="337857"/>
                </a:cubicBezTo>
                <a:cubicBezTo>
                  <a:pt x="990094" y="337933"/>
                  <a:pt x="990361" y="338047"/>
                  <a:pt x="990665" y="338200"/>
                </a:cubicBezTo>
                <a:cubicBezTo>
                  <a:pt x="990665" y="337133"/>
                  <a:pt x="990056" y="336828"/>
                  <a:pt x="988837" y="337285"/>
                </a:cubicBezTo>
                <a:close/>
                <a:moveTo>
                  <a:pt x="762370" y="337285"/>
                </a:moveTo>
                <a:cubicBezTo>
                  <a:pt x="762065" y="337590"/>
                  <a:pt x="761760" y="337933"/>
                  <a:pt x="761456" y="338314"/>
                </a:cubicBezTo>
                <a:cubicBezTo>
                  <a:pt x="761151" y="338695"/>
                  <a:pt x="760846" y="339114"/>
                  <a:pt x="760541" y="339571"/>
                </a:cubicBezTo>
                <a:cubicBezTo>
                  <a:pt x="760694" y="339876"/>
                  <a:pt x="760770" y="340409"/>
                  <a:pt x="760770" y="341171"/>
                </a:cubicBezTo>
                <a:cubicBezTo>
                  <a:pt x="761379" y="340714"/>
                  <a:pt x="761951" y="340295"/>
                  <a:pt x="762485" y="339914"/>
                </a:cubicBezTo>
                <a:cubicBezTo>
                  <a:pt x="763018" y="339533"/>
                  <a:pt x="763361" y="338962"/>
                  <a:pt x="763513" y="338200"/>
                </a:cubicBezTo>
                <a:cubicBezTo>
                  <a:pt x="763361" y="338352"/>
                  <a:pt x="763056" y="338428"/>
                  <a:pt x="762599" y="338428"/>
                </a:cubicBezTo>
                <a:cubicBezTo>
                  <a:pt x="762446" y="338123"/>
                  <a:pt x="762370" y="337742"/>
                  <a:pt x="762370" y="337285"/>
                </a:cubicBezTo>
                <a:close/>
                <a:moveTo>
                  <a:pt x="351728" y="337285"/>
                </a:moveTo>
                <a:cubicBezTo>
                  <a:pt x="351423" y="337895"/>
                  <a:pt x="351043" y="338504"/>
                  <a:pt x="350585" y="339114"/>
                </a:cubicBezTo>
                <a:cubicBezTo>
                  <a:pt x="350128" y="339724"/>
                  <a:pt x="350052" y="340409"/>
                  <a:pt x="350357" y="341171"/>
                </a:cubicBezTo>
                <a:cubicBezTo>
                  <a:pt x="350814" y="340867"/>
                  <a:pt x="351271" y="340562"/>
                  <a:pt x="351728" y="340257"/>
                </a:cubicBezTo>
                <a:cubicBezTo>
                  <a:pt x="352185" y="339952"/>
                  <a:pt x="352643" y="339571"/>
                  <a:pt x="353100" y="339114"/>
                </a:cubicBezTo>
                <a:cubicBezTo>
                  <a:pt x="352947" y="338657"/>
                  <a:pt x="352643" y="338352"/>
                  <a:pt x="352185" y="338200"/>
                </a:cubicBezTo>
                <a:lnTo>
                  <a:pt x="352643" y="338200"/>
                </a:lnTo>
                <a:cubicBezTo>
                  <a:pt x="352338" y="338047"/>
                  <a:pt x="352185" y="337933"/>
                  <a:pt x="352185" y="337857"/>
                </a:cubicBezTo>
                <a:cubicBezTo>
                  <a:pt x="352185" y="337780"/>
                  <a:pt x="352033" y="337590"/>
                  <a:pt x="351728" y="337285"/>
                </a:cubicBezTo>
                <a:close/>
                <a:moveTo>
                  <a:pt x="296712" y="337285"/>
                </a:moveTo>
                <a:lnTo>
                  <a:pt x="295797" y="338200"/>
                </a:lnTo>
                <a:cubicBezTo>
                  <a:pt x="296102" y="338352"/>
                  <a:pt x="296255" y="338428"/>
                  <a:pt x="296255" y="338428"/>
                </a:cubicBezTo>
                <a:lnTo>
                  <a:pt x="297169" y="337514"/>
                </a:lnTo>
                <a:cubicBezTo>
                  <a:pt x="297017" y="337361"/>
                  <a:pt x="296864" y="337285"/>
                  <a:pt x="296712" y="337285"/>
                </a:cubicBezTo>
                <a:close/>
                <a:moveTo>
                  <a:pt x="293969" y="337285"/>
                </a:moveTo>
                <a:cubicBezTo>
                  <a:pt x="293816" y="337438"/>
                  <a:pt x="293740" y="337552"/>
                  <a:pt x="293740" y="337628"/>
                </a:cubicBezTo>
                <a:cubicBezTo>
                  <a:pt x="293740" y="337704"/>
                  <a:pt x="293664" y="337819"/>
                  <a:pt x="293511" y="337971"/>
                </a:cubicBezTo>
                <a:lnTo>
                  <a:pt x="295112" y="337971"/>
                </a:lnTo>
                <a:cubicBezTo>
                  <a:pt x="295264" y="337666"/>
                  <a:pt x="295340" y="337514"/>
                  <a:pt x="295340" y="337514"/>
                </a:cubicBezTo>
                <a:cubicBezTo>
                  <a:pt x="295036" y="337361"/>
                  <a:pt x="294578" y="337285"/>
                  <a:pt x="293969" y="337285"/>
                </a:cubicBezTo>
                <a:close/>
                <a:moveTo>
                  <a:pt x="137759" y="337285"/>
                </a:moveTo>
                <a:lnTo>
                  <a:pt x="137759" y="337971"/>
                </a:lnTo>
                <a:lnTo>
                  <a:pt x="137987" y="337971"/>
                </a:lnTo>
                <a:cubicBezTo>
                  <a:pt x="138140" y="337819"/>
                  <a:pt x="138216" y="337590"/>
                  <a:pt x="138216" y="337285"/>
                </a:cubicBezTo>
                <a:close/>
                <a:moveTo>
                  <a:pt x="1782993" y="337057"/>
                </a:moveTo>
                <a:cubicBezTo>
                  <a:pt x="1783145" y="337666"/>
                  <a:pt x="1783260" y="338123"/>
                  <a:pt x="1783336" y="338428"/>
                </a:cubicBezTo>
                <a:cubicBezTo>
                  <a:pt x="1783412" y="338733"/>
                  <a:pt x="1783450" y="339114"/>
                  <a:pt x="1783450" y="339571"/>
                </a:cubicBezTo>
                <a:cubicBezTo>
                  <a:pt x="1784212" y="339114"/>
                  <a:pt x="1785050" y="338657"/>
                  <a:pt x="1785965" y="338200"/>
                </a:cubicBezTo>
                <a:cubicBezTo>
                  <a:pt x="1785355" y="337895"/>
                  <a:pt x="1784860" y="337704"/>
                  <a:pt x="1784479" y="337628"/>
                </a:cubicBezTo>
                <a:cubicBezTo>
                  <a:pt x="1784098" y="337552"/>
                  <a:pt x="1783602" y="337361"/>
                  <a:pt x="1782993" y="337057"/>
                </a:cubicBezTo>
                <a:close/>
                <a:moveTo>
                  <a:pt x="1105880" y="337057"/>
                </a:moveTo>
                <a:cubicBezTo>
                  <a:pt x="1105270" y="337361"/>
                  <a:pt x="1104775" y="337514"/>
                  <a:pt x="1104394" y="337514"/>
                </a:cubicBezTo>
                <a:cubicBezTo>
                  <a:pt x="1104013" y="337514"/>
                  <a:pt x="1103670" y="337590"/>
                  <a:pt x="1103365" y="337742"/>
                </a:cubicBezTo>
                <a:cubicBezTo>
                  <a:pt x="1103670" y="337895"/>
                  <a:pt x="1103898" y="338009"/>
                  <a:pt x="1104051" y="338085"/>
                </a:cubicBezTo>
                <a:cubicBezTo>
                  <a:pt x="1104203" y="338161"/>
                  <a:pt x="1104432" y="338352"/>
                  <a:pt x="1104737" y="338657"/>
                </a:cubicBezTo>
                <a:cubicBezTo>
                  <a:pt x="1104737" y="338504"/>
                  <a:pt x="1105118" y="337971"/>
                  <a:pt x="1105880" y="337057"/>
                </a:cubicBezTo>
                <a:close/>
                <a:moveTo>
                  <a:pt x="997523" y="337057"/>
                </a:moveTo>
                <a:lnTo>
                  <a:pt x="997523" y="337285"/>
                </a:lnTo>
                <a:lnTo>
                  <a:pt x="997752" y="337285"/>
                </a:lnTo>
                <a:close/>
                <a:moveTo>
                  <a:pt x="649518" y="337057"/>
                </a:moveTo>
                <a:cubicBezTo>
                  <a:pt x="649670" y="337666"/>
                  <a:pt x="649785" y="338123"/>
                  <a:pt x="649861" y="338428"/>
                </a:cubicBezTo>
                <a:cubicBezTo>
                  <a:pt x="649937" y="338733"/>
                  <a:pt x="649975" y="339114"/>
                  <a:pt x="649975" y="339571"/>
                </a:cubicBezTo>
                <a:cubicBezTo>
                  <a:pt x="650737" y="339114"/>
                  <a:pt x="651575" y="338657"/>
                  <a:pt x="652490" y="338200"/>
                </a:cubicBezTo>
                <a:cubicBezTo>
                  <a:pt x="651880" y="337895"/>
                  <a:pt x="651385" y="337704"/>
                  <a:pt x="651004" y="337628"/>
                </a:cubicBezTo>
                <a:cubicBezTo>
                  <a:pt x="650623" y="337552"/>
                  <a:pt x="650128" y="337361"/>
                  <a:pt x="649518" y="337057"/>
                </a:cubicBezTo>
                <a:close/>
                <a:moveTo>
                  <a:pt x="1888301" y="336828"/>
                </a:moveTo>
                <a:cubicBezTo>
                  <a:pt x="1888149" y="336980"/>
                  <a:pt x="1887920" y="337361"/>
                  <a:pt x="1887615" y="337971"/>
                </a:cubicBezTo>
                <a:cubicBezTo>
                  <a:pt x="1887768" y="337971"/>
                  <a:pt x="1887920" y="338047"/>
                  <a:pt x="1888073" y="338200"/>
                </a:cubicBezTo>
                <a:cubicBezTo>
                  <a:pt x="1888377" y="337895"/>
                  <a:pt x="1888530" y="337666"/>
                  <a:pt x="1888530" y="337514"/>
                </a:cubicBezTo>
                <a:cubicBezTo>
                  <a:pt x="1888530" y="337361"/>
                  <a:pt x="1888606" y="337209"/>
                  <a:pt x="1888759" y="337057"/>
                </a:cubicBezTo>
                <a:cubicBezTo>
                  <a:pt x="1888606" y="336904"/>
                  <a:pt x="1888454" y="336828"/>
                  <a:pt x="1888301" y="336828"/>
                </a:cubicBezTo>
                <a:close/>
                <a:moveTo>
                  <a:pt x="1837095" y="336828"/>
                </a:moveTo>
                <a:cubicBezTo>
                  <a:pt x="1836790" y="337285"/>
                  <a:pt x="1836333" y="337819"/>
                  <a:pt x="1835723" y="338428"/>
                </a:cubicBezTo>
                <a:cubicBezTo>
                  <a:pt x="1836028" y="338733"/>
                  <a:pt x="1836257" y="338885"/>
                  <a:pt x="1836409" y="338885"/>
                </a:cubicBezTo>
                <a:cubicBezTo>
                  <a:pt x="1836561" y="338885"/>
                  <a:pt x="1836714" y="338962"/>
                  <a:pt x="1836866" y="339114"/>
                </a:cubicBezTo>
                <a:cubicBezTo>
                  <a:pt x="1837171" y="338809"/>
                  <a:pt x="1837323" y="338504"/>
                  <a:pt x="1837323" y="338200"/>
                </a:cubicBezTo>
                <a:cubicBezTo>
                  <a:pt x="1837323" y="337895"/>
                  <a:pt x="1837476" y="337590"/>
                  <a:pt x="1837781" y="337285"/>
                </a:cubicBezTo>
                <a:cubicBezTo>
                  <a:pt x="1837628" y="337133"/>
                  <a:pt x="1837514" y="337057"/>
                  <a:pt x="1837438" y="337057"/>
                </a:cubicBezTo>
                <a:cubicBezTo>
                  <a:pt x="1837362" y="337057"/>
                  <a:pt x="1837247" y="336980"/>
                  <a:pt x="1837095" y="336828"/>
                </a:cubicBezTo>
                <a:close/>
                <a:moveTo>
                  <a:pt x="1326326" y="336828"/>
                </a:moveTo>
                <a:cubicBezTo>
                  <a:pt x="1326174" y="336980"/>
                  <a:pt x="1325945" y="337361"/>
                  <a:pt x="1325640" y="337971"/>
                </a:cubicBezTo>
                <a:cubicBezTo>
                  <a:pt x="1325793" y="337971"/>
                  <a:pt x="1325945" y="338047"/>
                  <a:pt x="1326098" y="338200"/>
                </a:cubicBezTo>
                <a:cubicBezTo>
                  <a:pt x="1326402" y="337895"/>
                  <a:pt x="1326555" y="337666"/>
                  <a:pt x="1326555" y="337514"/>
                </a:cubicBezTo>
                <a:cubicBezTo>
                  <a:pt x="1326555" y="337361"/>
                  <a:pt x="1326631" y="337209"/>
                  <a:pt x="1326783" y="337057"/>
                </a:cubicBezTo>
                <a:cubicBezTo>
                  <a:pt x="1326631" y="336904"/>
                  <a:pt x="1326479" y="336828"/>
                  <a:pt x="1326326" y="336828"/>
                </a:cubicBezTo>
                <a:close/>
                <a:moveTo>
                  <a:pt x="1275120" y="336828"/>
                </a:moveTo>
                <a:cubicBezTo>
                  <a:pt x="1274815" y="337285"/>
                  <a:pt x="1274358" y="337819"/>
                  <a:pt x="1273748" y="338428"/>
                </a:cubicBezTo>
                <a:cubicBezTo>
                  <a:pt x="1274053" y="338733"/>
                  <a:pt x="1274282" y="338885"/>
                  <a:pt x="1274434" y="338885"/>
                </a:cubicBezTo>
                <a:cubicBezTo>
                  <a:pt x="1274587" y="338885"/>
                  <a:pt x="1274739" y="338962"/>
                  <a:pt x="1274891" y="339114"/>
                </a:cubicBezTo>
                <a:cubicBezTo>
                  <a:pt x="1275196" y="338809"/>
                  <a:pt x="1275348" y="338504"/>
                  <a:pt x="1275348" y="338200"/>
                </a:cubicBezTo>
                <a:cubicBezTo>
                  <a:pt x="1275348" y="337895"/>
                  <a:pt x="1275501" y="337590"/>
                  <a:pt x="1275806" y="337285"/>
                </a:cubicBezTo>
                <a:cubicBezTo>
                  <a:pt x="1275653" y="337133"/>
                  <a:pt x="1275539" y="337057"/>
                  <a:pt x="1275463" y="337057"/>
                </a:cubicBezTo>
                <a:cubicBezTo>
                  <a:pt x="1275387" y="337057"/>
                  <a:pt x="1275272" y="336980"/>
                  <a:pt x="1275120" y="336828"/>
                </a:cubicBezTo>
                <a:close/>
                <a:moveTo>
                  <a:pt x="1053759" y="336828"/>
                </a:moveTo>
                <a:cubicBezTo>
                  <a:pt x="1053911" y="337285"/>
                  <a:pt x="1054102" y="337666"/>
                  <a:pt x="1054330" y="337971"/>
                </a:cubicBezTo>
                <a:cubicBezTo>
                  <a:pt x="1054559" y="338276"/>
                  <a:pt x="1055054" y="338276"/>
                  <a:pt x="1055816" y="337971"/>
                </a:cubicBezTo>
                <a:cubicBezTo>
                  <a:pt x="1055816" y="336752"/>
                  <a:pt x="1055130" y="336371"/>
                  <a:pt x="1053759" y="336828"/>
                </a:cubicBezTo>
                <a:close/>
                <a:moveTo>
                  <a:pt x="392876" y="336828"/>
                </a:moveTo>
                <a:cubicBezTo>
                  <a:pt x="392724" y="336980"/>
                  <a:pt x="392495" y="337361"/>
                  <a:pt x="392191" y="337971"/>
                </a:cubicBezTo>
                <a:cubicBezTo>
                  <a:pt x="392343" y="337971"/>
                  <a:pt x="392495" y="338047"/>
                  <a:pt x="392648" y="338200"/>
                </a:cubicBezTo>
                <a:cubicBezTo>
                  <a:pt x="392953" y="337895"/>
                  <a:pt x="393105" y="337666"/>
                  <a:pt x="393105" y="337514"/>
                </a:cubicBezTo>
                <a:cubicBezTo>
                  <a:pt x="393105" y="337361"/>
                  <a:pt x="393181" y="337209"/>
                  <a:pt x="393333" y="337057"/>
                </a:cubicBezTo>
                <a:cubicBezTo>
                  <a:pt x="393181" y="336904"/>
                  <a:pt x="393029" y="336828"/>
                  <a:pt x="392876" y="336828"/>
                </a:cubicBezTo>
                <a:close/>
                <a:moveTo>
                  <a:pt x="341670" y="336828"/>
                </a:moveTo>
                <a:cubicBezTo>
                  <a:pt x="341365" y="337285"/>
                  <a:pt x="340908" y="337819"/>
                  <a:pt x="340298" y="338428"/>
                </a:cubicBezTo>
                <a:cubicBezTo>
                  <a:pt x="340603" y="338733"/>
                  <a:pt x="340832" y="338885"/>
                  <a:pt x="340984" y="338885"/>
                </a:cubicBezTo>
                <a:cubicBezTo>
                  <a:pt x="341137" y="338885"/>
                  <a:pt x="341289" y="338962"/>
                  <a:pt x="341441" y="339114"/>
                </a:cubicBezTo>
                <a:cubicBezTo>
                  <a:pt x="341746" y="338809"/>
                  <a:pt x="341898" y="338504"/>
                  <a:pt x="341898" y="338200"/>
                </a:cubicBezTo>
                <a:cubicBezTo>
                  <a:pt x="341898" y="337895"/>
                  <a:pt x="342051" y="337590"/>
                  <a:pt x="342356" y="337285"/>
                </a:cubicBezTo>
                <a:cubicBezTo>
                  <a:pt x="342203" y="337133"/>
                  <a:pt x="342089" y="337057"/>
                  <a:pt x="342013" y="337057"/>
                </a:cubicBezTo>
                <a:cubicBezTo>
                  <a:pt x="341937" y="337057"/>
                  <a:pt x="341822" y="336980"/>
                  <a:pt x="341670" y="336828"/>
                </a:cubicBezTo>
                <a:close/>
                <a:moveTo>
                  <a:pt x="277281" y="336828"/>
                </a:moveTo>
                <a:cubicBezTo>
                  <a:pt x="274233" y="345667"/>
                  <a:pt x="271033" y="354316"/>
                  <a:pt x="267680" y="362774"/>
                </a:cubicBezTo>
                <a:cubicBezTo>
                  <a:pt x="264327" y="371232"/>
                  <a:pt x="261279" y="379805"/>
                  <a:pt x="258536" y="388492"/>
                </a:cubicBezTo>
                <a:cubicBezTo>
                  <a:pt x="258688" y="390320"/>
                  <a:pt x="259755" y="391235"/>
                  <a:pt x="261736" y="391235"/>
                </a:cubicBezTo>
                <a:cubicBezTo>
                  <a:pt x="262498" y="391235"/>
                  <a:pt x="263336" y="391197"/>
                  <a:pt x="264251" y="391120"/>
                </a:cubicBezTo>
                <a:cubicBezTo>
                  <a:pt x="265165" y="391044"/>
                  <a:pt x="266079" y="391006"/>
                  <a:pt x="266994" y="391006"/>
                </a:cubicBezTo>
                <a:lnTo>
                  <a:pt x="271109" y="391006"/>
                </a:lnTo>
                <a:cubicBezTo>
                  <a:pt x="271566" y="391006"/>
                  <a:pt x="272061" y="390930"/>
                  <a:pt x="272595" y="390778"/>
                </a:cubicBezTo>
                <a:cubicBezTo>
                  <a:pt x="273128" y="390625"/>
                  <a:pt x="273776" y="390168"/>
                  <a:pt x="274538" y="389406"/>
                </a:cubicBezTo>
                <a:cubicBezTo>
                  <a:pt x="274995" y="387120"/>
                  <a:pt x="275223" y="384682"/>
                  <a:pt x="275223" y="382091"/>
                </a:cubicBezTo>
                <a:cubicBezTo>
                  <a:pt x="275528" y="380719"/>
                  <a:pt x="275681" y="379309"/>
                  <a:pt x="275681" y="377862"/>
                </a:cubicBezTo>
                <a:cubicBezTo>
                  <a:pt x="275681" y="376414"/>
                  <a:pt x="275681" y="374928"/>
                  <a:pt x="275681" y="373404"/>
                </a:cubicBezTo>
                <a:cubicBezTo>
                  <a:pt x="276138" y="370661"/>
                  <a:pt x="276366" y="367841"/>
                  <a:pt x="276366" y="364946"/>
                </a:cubicBezTo>
                <a:cubicBezTo>
                  <a:pt x="276366" y="364641"/>
                  <a:pt x="276405" y="364298"/>
                  <a:pt x="276481" y="363917"/>
                </a:cubicBezTo>
                <a:cubicBezTo>
                  <a:pt x="276557" y="363536"/>
                  <a:pt x="276519" y="363117"/>
                  <a:pt x="276366" y="362660"/>
                </a:cubicBezTo>
                <a:cubicBezTo>
                  <a:pt x="276671" y="361136"/>
                  <a:pt x="276824" y="359917"/>
                  <a:pt x="276824" y="359002"/>
                </a:cubicBezTo>
                <a:cubicBezTo>
                  <a:pt x="276976" y="356716"/>
                  <a:pt x="277052" y="354430"/>
                  <a:pt x="277052" y="352144"/>
                </a:cubicBezTo>
                <a:cubicBezTo>
                  <a:pt x="277052" y="349858"/>
                  <a:pt x="277205" y="347496"/>
                  <a:pt x="277510" y="345058"/>
                </a:cubicBezTo>
                <a:cubicBezTo>
                  <a:pt x="277814" y="343686"/>
                  <a:pt x="278005" y="342314"/>
                  <a:pt x="278081" y="340943"/>
                </a:cubicBezTo>
                <a:cubicBezTo>
                  <a:pt x="278157" y="339571"/>
                  <a:pt x="277891" y="338200"/>
                  <a:pt x="277281" y="336828"/>
                </a:cubicBezTo>
                <a:close/>
                <a:moveTo>
                  <a:pt x="1001567" y="336620"/>
                </a:moveTo>
                <a:lnTo>
                  <a:pt x="1000038" y="337057"/>
                </a:lnTo>
                <a:cubicBezTo>
                  <a:pt x="1000343" y="337361"/>
                  <a:pt x="1000571" y="337514"/>
                  <a:pt x="1000724" y="337514"/>
                </a:cubicBezTo>
                <a:cubicBezTo>
                  <a:pt x="1000876" y="337514"/>
                  <a:pt x="1000952" y="337666"/>
                  <a:pt x="1000952" y="337971"/>
                </a:cubicBezTo>
                <a:cubicBezTo>
                  <a:pt x="1001257" y="337666"/>
                  <a:pt x="1001409" y="337399"/>
                  <a:pt x="1001409" y="337171"/>
                </a:cubicBezTo>
                <a:close/>
                <a:moveTo>
                  <a:pt x="1962596" y="336599"/>
                </a:moveTo>
                <a:cubicBezTo>
                  <a:pt x="1962292" y="336752"/>
                  <a:pt x="1962139" y="336828"/>
                  <a:pt x="1962139" y="336828"/>
                </a:cubicBezTo>
                <a:cubicBezTo>
                  <a:pt x="1962139" y="337133"/>
                  <a:pt x="1962215" y="337285"/>
                  <a:pt x="1962368" y="337285"/>
                </a:cubicBezTo>
                <a:lnTo>
                  <a:pt x="1962596" y="337285"/>
                </a:lnTo>
                <a:cubicBezTo>
                  <a:pt x="1962292" y="337133"/>
                  <a:pt x="1962292" y="336904"/>
                  <a:pt x="1962596" y="336599"/>
                </a:cubicBezTo>
                <a:close/>
                <a:moveTo>
                  <a:pt x="1953224" y="336599"/>
                </a:moveTo>
                <a:lnTo>
                  <a:pt x="1952995" y="336828"/>
                </a:lnTo>
                <a:lnTo>
                  <a:pt x="1953452" y="336828"/>
                </a:lnTo>
                <a:cubicBezTo>
                  <a:pt x="1953300" y="336828"/>
                  <a:pt x="1953262" y="336790"/>
                  <a:pt x="1953338" y="336714"/>
                </a:cubicBezTo>
                <a:cubicBezTo>
                  <a:pt x="1953414" y="336637"/>
                  <a:pt x="1953376" y="336599"/>
                  <a:pt x="1953224" y="336599"/>
                </a:cubicBezTo>
                <a:close/>
                <a:moveTo>
                  <a:pt x="1901560" y="336599"/>
                </a:moveTo>
                <a:lnTo>
                  <a:pt x="1901331" y="336828"/>
                </a:lnTo>
                <a:lnTo>
                  <a:pt x="1901560" y="336828"/>
                </a:lnTo>
                <a:close/>
                <a:moveTo>
                  <a:pt x="1891273" y="336599"/>
                </a:moveTo>
                <a:cubicBezTo>
                  <a:pt x="1891426" y="336904"/>
                  <a:pt x="1891730" y="337285"/>
                  <a:pt x="1892188" y="337742"/>
                </a:cubicBezTo>
                <a:cubicBezTo>
                  <a:pt x="1892492" y="337438"/>
                  <a:pt x="1892721" y="337247"/>
                  <a:pt x="1892873" y="337171"/>
                </a:cubicBezTo>
                <a:cubicBezTo>
                  <a:pt x="1893026" y="337095"/>
                  <a:pt x="1893178" y="336980"/>
                  <a:pt x="1893331" y="336828"/>
                </a:cubicBezTo>
                <a:cubicBezTo>
                  <a:pt x="1892721" y="335761"/>
                  <a:pt x="1892035" y="335685"/>
                  <a:pt x="1891273" y="336599"/>
                </a:cubicBezTo>
                <a:close/>
                <a:moveTo>
                  <a:pt x="1675018" y="336599"/>
                </a:moveTo>
                <a:lnTo>
                  <a:pt x="1674560" y="336828"/>
                </a:lnTo>
                <a:lnTo>
                  <a:pt x="1674789" y="336828"/>
                </a:lnTo>
                <a:close/>
                <a:moveTo>
                  <a:pt x="1669988" y="336599"/>
                </a:moveTo>
                <a:cubicBezTo>
                  <a:pt x="1669531" y="337057"/>
                  <a:pt x="1669226" y="337590"/>
                  <a:pt x="1669074" y="338200"/>
                </a:cubicBezTo>
                <a:cubicBezTo>
                  <a:pt x="1670293" y="338047"/>
                  <a:pt x="1670827" y="337514"/>
                  <a:pt x="1670674" y="336599"/>
                </a:cubicBezTo>
                <a:close/>
                <a:moveTo>
                  <a:pt x="1616039" y="336599"/>
                </a:moveTo>
                <a:cubicBezTo>
                  <a:pt x="1615734" y="337057"/>
                  <a:pt x="1615505" y="337399"/>
                  <a:pt x="1615353" y="337628"/>
                </a:cubicBezTo>
                <a:cubicBezTo>
                  <a:pt x="1615201" y="337857"/>
                  <a:pt x="1614972" y="338276"/>
                  <a:pt x="1614667" y="338885"/>
                </a:cubicBezTo>
                <a:cubicBezTo>
                  <a:pt x="1615124" y="338428"/>
                  <a:pt x="1615658" y="338047"/>
                  <a:pt x="1616267" y="337742"/>
                </a:cubicBezTo>
                <a:cubicBezTo>
                  <a:pt x="1616115" y="337590"/>
                  <a:pt x="1616039" y="337209"/>
                  <a:pt x="1616039" y="336599"/>
                </a:cubicBezTo>
                <a:close/>
                <a:moveTo>
                  <a:pt x="1604837" y="336599"/>
                </a:moveTo>
                <a:cubicBezTo>
                  <a:pt x="1604837" y="336904"/>
                  <a:pt x="1604914" y="337133"/>
                  <a:pt x="1605066" y="337285"/>
                </a:cubicBezTo>
                <a:cubicBezTo>
                  <a:pt x="1605218" y="337438"/>
                  <a:pt x="1605447" y="337209"/>
                  <a:pt x="1605752" y="336599"/>
                </a:cubicBezTo>
                <a:close/>
                <a:moveTo>
                  <a:pt x="1511797" y="336599"/>
                </a:moveTo>
                <a:cubicBezTo>
                  <a:pt x="1511645" y="336752"/>
                  <a:pt x="1511569" y="336980"/>
                  <a:pt x="1511569" y="337285"/>
                </a:cubicBezTo>
                <a:lnTo>
                  <a:pt x="1511797" y="337285"/>
                </a:lnTo>
                <a:cubicBezTo>
                  <a:pt x="1511797" y="336980"/>
                  <a:pt x="1511873" y="336752"/>
                  <a:pt x="1512026" y="336599"/>
                </a:cubicBezTo>
                <a:close/>
                <a:moveTo>
                  <a:pt x="1453428" y="336599"/>
                </a:moveTo>
                <a:cubicBezTo>
                  <a:pt x="1452666" y="336599"/>
                  <a:pt x="1452209" y="336637"/>
                  <a:pt x="1452056" y="336714"/>
                </a:cubicBezTo>
                <a:cubicBezTo>
                  <a:pt x="1451904" y="336790"/>
                  <a:pt x="1451828" y="337133"/>
                  <a:pt x="1451828" y="337742"/>
                </a:cubicBezTo>
                <a:cubicBezTo>
                  <a:pt x="1452285" y="337285"/>
                  <a:pt x="1452818" y="336904"/>
                  <a:pt x="1453428" y="336599"/>
                </a:cubicBezTo>
                <a:close/>
                <a:moveTo>
                  <a:pt x="1400621" y="336599"/>
                </a:moveTo>
                <a:cubicBezTo>
                  <a:pt x="1400317" y="336752"/>
                  <a:pt x="1400164" y="336828"/>
                  <a:pt x="1400164" y="336828"/>
                </a:cubicBezTo>
                <a:cubicBezTo>
                  <a:pt x="1400164" y="337133"/>
                  <a:pt x="1400240" y="337285"/>
                  <a:pt x="1400393" y="337285"/>
                </a:cubicBezTo>
                <a:lnTo>
                  <a:pt x="1400621" y="337285"/>
                </a:lnTo>
                <a:cubicBezTo>
                  <a:pt x="1400317" y="337133"/>
                  <a:pt x="1400317" y="336904"/>
                  <a:pt x="1400621" y="336599"/>
                </a:cubicBezTo>
                <a:close/>
                <a:moveTo>
                  <a:pt x="1391249" y="336599"/>
                </a:moveTo>
                <a:lnTo>
                  <a:pt x="1391020" y="336828"/>
                </a:lnTo>
                <a:lnTo>
                  <a:pt x="1391477" y="336828"/>
                </a:lnTo>
                <a:cubicBezTo>
                  <a:pt x="1391325" y="336828"/>
                  <a:pt x="1391287" y="336790"/>
                  <a:pt x="1391363" y="336714"/>
                </a:cubicBezTo>
                <a:cubicBezTo>
                  <a:pt x="1391439" y="336637"/>
                  <a:pt x="1391401" y="336599"/>
                  <a:pt x="1391249" y="336599"/>
                </a:cubicBezTo>
                <a:close/>
                <a:moveTo>
                  <a:pt x="1339585" y="336599"/>
                </a:moveTo>
                <a:lnTo>
                  <a:pt x="1339356" y="336828"/>
                </a:lnTo>
                <a:lnTo>
                  <a:pt x="1339585" y="336828"/>
                </a:lnTo>
                <a:close/>
                <a:moveTo>
                  <a:pt x="1329298" y="336599"/>
                </a:moveTo>
                <a:cubicBezTo>
                  <a:pt x="1329451" y="336904"/>
                  <a:pt x="1329755" y="337285"/>
                  <a:pt x="1330212" y="337742"/>
                </a:cubicBezTo>
                <a:cubicBezTo>
                  <a:pt x="1330517" y="337438"/>
                  <a:pt x="1330746" y="337247"/>
                  <a:pt x="1330898" y="337171"/>
                </a:cubicBezTo>
                <a:cubicBezTo>
                  <a:pt x="1331051" y="337095"/>
                  <a:pt x="1331203" y="336980"/>
                  <a:pt x="1331356" y="336828"/>
                </a:cubicBezTo>
                <a:cubicBezTo>
                  <a:pt x="1330746" y="335761"/>
                  <a:pt x="1330060" y="335685"/>
                  <a:pt x="1329298" y="336599"/>
                </a:cubicBezTo>
                <a:close/>
                <a:moveTo>
                  <a:pt x="1111138" y="336599"/>
                </a:moveTo>
                <a:cubicBezTo>
                  <a:pt x="1110833" y="337209"/>
                  <a:pt x="1110566" y="337704"/>
                  <a:pt x="1110337" y="338085"/>
                </a:cubicBezTo>
                <a:cubicBezTo>
                  <a:pt x="1110109" y="338466"/>
                  <a:pt x="1110223" y="338809"/>
                  <a:pt x="1110680" y="339114"/>
                </a:cubicBezTo>
                <a:lnTo>
                  <a:pt x="1111595" y="338200"/>
                </a:lnTo>
                <a:cubicBezTo>
                  <a:pt x="1111595" y="337895"/>
                  <a:pt x="1111557" y="337666"/>
                  <a:pt x="1111480" y="337514"/>
                </a:cubicBezTo>
                <a:cubicBezTo>
                  <a:pt x="1111404" y="337361"/>
                  <a:pt x="1111290" y="337057"/>
                  <a:pt x="1111138" y="336599"/>
                </a:cubicBezTo>
                <a:close/>
                <a:moveTo>
                  <a:pt x="1061531" y="336599"/>
                </a:moveTo>
                <a:cubicBezTo>
                  <a:pt x="1061226" y="336752"/>
                  <a:pt x="1061074" y="336828"/>
                  <a:pt x="1061074" y="336828"/>
                </a:cubicBezTo>
                <a:lnTo>
                  <a:pt x="1061074" y="337057"/>
                </a:lnTo>
                <a:lnTo>
                  <a:pt x="1061303" y="337057"/>
                </a:lnTo>
                <a:cubicBezTo>
                  <a:pt x="1061303" y="336904"/>
                  <a:pt x="1061379" y="336752"/>
                  <a:pt x="1061531" y="336599"/>
                </a:cubicBezTo>
                <a:close/>
                <a:moveTo>
                  <a:pt x="917970" y="336599"/>
                </a:moveTo>
                <a:cubicBezTo>
                  <a:pt x="917818" y="336752"/>
                  <a:pt x="917742" y="336904"/>
                  <a:pt x="917742" y="337057"/>
                </a:cubicBezTo>
                <a:lnTo>
                  <a:pt x="918885" y="337057"/>
                </a:lnTo>
                <a:cubicBezTo>
                  <a:pt x="918885" y="336904"/>
                  <a:pt x="918923" y="336790"/>
                  <a:pt x="918999" y="336714"/>
                </a:cubicBezTo>
                <a:lnTo>
                  <a:pt x="919037" y="336599"/>
                </a:lnTo>
                <a:close/>
                <a:moveTo>
                  <a:pt x="721222" y="336599"/>
                </a:moveTo>
                <a:cubicBezTo>
                  <a:pt x="721070" y="336752"/>
                  <a:pt x="720993" y="336980"/>
                  <a:pt x="720993" y="337285"/>
                </a:cubicBezTo>
                <a:lnTo>
                  <a:pt x="721222" y="337285"/>
                </a:lnTo>
                <a:cubicBezTo>
                  <a:pt x="721222" y="336980"/>
                  <a:pt x="721298" y="336752"/>
                  <a:pt x="721451" y="336599"/>
                </a:cubicBezTo>
                <a:close/>
                <a:moveTo>
                  <a:pt x="467171" y="336599"/>
                </a:moveTo>
                <a:cubicBezTo>
                  <a:pt x="466867" y="336752"/>
                  <a:pt x="466714" y="336828"/>
                  <a:pt x="466714" y="336828"/>
                </a:cubicBezTo>
                <a:cubicBezTo>
                  <a:pt x="466714" y="337133"/>
                  <a:pt x="466790" y="337285"/>
                  <a:pt x="466943" y="337285"/>
                </a:cubicBezTo>
                <a:lnTo>
                  <a:pt x="467171" y="337285"/>
                </a:lnTo>
                <a:cubicBezTo>
                  <a:pt x="466867" y="337133"/>
                  <a:pt x="466867" y="336904"/>
                  <a:pt x="467171" y="336599"/>
                </a:cubicBezTo>
                <a:close/>
                <a:moveTo>
                  <a:pt x="457799" y="336599"/>
                </a:moveTo>
                <a:lnTo>
                  <a:pt x="457570" y="336828"/>
                </a:lnTo>
                <a:lnTo>
                  <a:pt x="458027" y="336828"/>
                </a:lnTo>
                <a:cubicBezTo>
                  <a:pt x="457875" y="336828"/>
                  <a:pt x="457837" y="336790"/>
                  <a:pt x="457913" y="336714"/>
                </a:cubicBezTo>
                <a:cubicBezTo>
                  <a:pt x="457989" y="336637"/>
                  <a:pt x="457951" y="336599"/>
                  <a:pt x="457799" y="336599"/>
                </a:cubicBezTo>
                <a:close/>
                <a:moveTo>
                  <a:pt x="406135" y="336599"/>
                </a:moveTo>
                <a:lnTo>
                  <a:pt x="405906" y="336828"/>
                </a:lnTo>
                <a:lnTo>
                  <a:pt x="406135" y="336828"/>
                </a:lnTo>
                <a:close/>
                <a:moveTo>
                  <a:pt x="395848" y="336599"/>
                </a:moveTo>
                <a:cubicBezTo>
                  <a:pt x="396001" y="336904"/>
                  <a:pt x="396305" y="337285"/>
                  <a:pt x="396763" y="337742"/>
                </a:cubicBezTo>
                <a:cubicBezTo>
                  <a:pt x="397067" y="337438"/>
                  <a:pt x="397296" y="337247"/>
                  <a:pt x="397448" y="337171"/>
                </a:cubicBezTo>
                <a:cubicBezTo>
                  <a:pt x="397601" y="337095"/>
                  <a:pt x="397753" y="336980"/>
                  <a:pt x="397906" y="336828"/>
                </a:cubicBezTo>
                <a:cubicBezTo>
                  <a:pt x="397296" y="335761"/>
                  <a:pt x="396610" y="335685"/>
                  <a:pt x="395848" y="336599"/>
                </a:cubicBezTo>
                <a:close/>
                <a:moveTo>
                  <a:pt x="290768" y="336599"/>
                </a:moveTo>
                <a:cubicBezTo>
                  <a:pt x="290616" y="336752"/>
                  <a:pt x="290311" y="337361"/>
                  <a:pt x="289854" y="338428"/>
                </a:cubicBezTo>
                <a:cubicBezTo>
                  <a:pt x="290311" y="337971"/>
                  <a:pt x="290578" y="337628"/>
                  <a:pt x="290654" y="337399"/>
                </a:cubicBezTo>
                <a:cubicBezTo>
                  <a:pt x="290730" y="337171"/>
                  <a:pt x="290844" y="336980"/>
                  <a:pt x="290997" y="336828"/>
                </a:cubicBezTo>
                <a:cubicBezTo>
                  <a:pt x="290844" y="336676"/>
                  <a:pt x="290768" y="336599"/>
                  <a:pt x="290768" y="336599"/>
                </a:cubicBezTo>
                <a:close/>
                <a:moveTo>
                  <a:pt x="103393" y="336599"/>
                </a:moveTo>
                <a:lnTo>
                  <a:pt x="102935" y="336828"/>
                </a:lnTo>
                <a:lnTo>
                  <a:pt x="103164" y="336828"/>
                </a:lnTo>
                <a:close/>
                <a:moveTo>
                  <a:pt x="98363" y="336599"/>
                </a:moveTo>
                <a:cubicBezTo>
                  <a:pt x="97906" y="337057"/>
                  <a:pt x="97601" y="337590"/>
                  <a:pt x="97449" y="338200"/>
                </a:cubicBezTo>
                <a:cubicBezTo>
                  <a:pt x="98668" y="338047"/>
                  <a:pt x="99201" y="337514"/>
                  <a:pt x="99049" y="336599"/>
                </a:cubicBezTo>
                <a:close/>
                <a:moveTo>
                  <a:pt x="44414" y="336599"/>
                </a:moveTo>
                <a:cubicBezTo>
                  <a:pt x="44109" y="337057"/>
                  <a:pt x="43880" y="337399"/>
                  <a:pt x="43728" y="337628"/>
                </a:cubicBezTo>
                <a:cubicBezTo>
                  <a:pt x="43576" y="337857"/>
                  <a:pt x="43347" y="338276"/>
                  <a:pt x="43042" y="338885"/>
                </a:cubicBezTo>
                <a:cubicBezTo>
                  <a:pt x="43499" y="338428"/>
                  <a:pt x="44033" y="338047"/>
                  <a:pt x="44642" y="337742"/>
                </a:cubicBezTo>
                <a:cubicBezTo>
                  <a:pt x="44490" y="337590"/>
                  <a:pt x="44414" y="337209"/>
                  <a:pt x="44414" y="336599"/>
                </a:cubicBezTo>
                <a:close/>
                <a:moveTo>
                  <a:pt x="33212" y="336599"/>
                </a:moveTo>
                <a:cubicBezTo>
                  <a:pt x="33212" y="336904"/>
                  <a:pt x="33289" y="337133"/>
                  <a:pt x="33441" y="337285"/>
                </a:cubicBezTo>
                <a:cubicBezTo>
                  <a:pt x="33593" y="337438"/>
                  <a:pt x="33822" y="337209"/>
                  <a:pt x="34127" y="336599"/>
                </a:cubicBezTo>
                <a:close/>
                <a:moveTo>
                  <a:pt x="1485639" y="336585"/>
                </a:moveTo>
                <a:lnTo>
                  <a:pt x="1485165" y="337628"/>
                </a:lnTo>
                <a:cubicBezTo>
                  <a:pt x="1485089" y="338009"/>
                  <a:pt x="1485584" y="338123"/>
                  <a:pt x="1486651" y="337971"/>
                </a:cubicBezTo>
                <a:cubicBezTo>
                  <a:pt x="1486042" y="337057"/>
                  <a:pt x="1485737" y="336599"/>
                  <a:pt x="1485737" y="336599"/>
                </a:cubicBezTo>
                <a:close/>
                <a:moveTo>
                  <a:pt x="695064" y="336585"/>
                </a:moveTo>
                <a:lnTo>
                  <a:pt x="694590" y="337628"/>
                </a:lnTo>
                <a:cubicBezTo>
                  <a:pt x="694514" y="338009"/>
                  <a:pt x="695009" y="338123"/>
                  <a:pt x="696076" y="337971"/>
                </a:cubicBezTo>
                <a:cubicBezTo>
                  <a:pt x="695466" y="337057"/>
                  <a:pt x="695162" y="336599"/>
                  <a:pt x="695162" y="336599"/>
                </a:cubicBezTo>
                <a:close/>
                <a:moveTo>
                  <a:pt x="1777049" y="336371"/>
                </a:moveTo>
                <a:cubicBezTo>
                  <a:pt x="1776744" y="336523"/>
                  <a:pt x="1776440" y="336599"/>
                  <a:pt x="1776135" y="336599"/>
                </a:cubicBezTo>
                <a:cubicBezTo>
                  <a:pt x="1775830" y="336599"/>
                  <a:pt x="1775449" y="336676"/>
                  <a:pt x="1774992" y="336828"/>
                </a:cubicBezTo>
                <a:cubicBezTo>
                  <a:pt x="1775297" y="336980"/>
                  <a:pt x="1775678" y="337285"/>
                  <a:pt x="1776135" y="337742"/>
                </a:cubicBezTo>
                <a:cubicBezTo>
                  <a:pt x="1776287" y="337438"/>
                  <a:pt x="1776402" y="337209"/>
                  <a:pt x="1776478" y="337057"/>
                </a:cubicBezTo>
                <a:cubicBezTo>
                  <a:pt x="1776554" y="336904"/>
                  <a:pt x="1776744" y="336676"/>
                  <a:pt x="1777049" y="336371"/>
                </a:cubicBezTo>
                <a:close/>
                <a:moveTo>
                  <a:pt x="1499681" y="336371"/>
                </a:moveTo>
                <a:cubicBezTo>
                  <a:pt x="1499529" y="336676"/>
                  <a:pt x="1499453" y="336828"/>
                  <a:pt x="1499453" y="336828"/>
                </a:cubicBezTo>
                <a:lnTo>
                  <a:pt x="1501510" y="336828"/>
                </a:lnTo>
                <a:lnTo>
                  <a:pt x="1501739" y="336599"/>
                </a:lnTo>
                <a:cubicBezTo>
                  <a:pt x="1500824" y="336599"/>
                  <a:pt x="1500139" y="336523"/>
                  <a:pt x="1499681" y="336371"/>
                </a:cubicBezTo>
                <a:close/>
                <a:moveTo>
                  <a:pt x="1491223" y="336371"/>
                </a:moveTo>
                <a:cubicBezTo>
                  <a:pt x="1491223" y="337438"/>
                  <a:pt x="1491299" y="338352"/>
                  <a:pt x="1491452" y="339114"/>
                </a:cubicBezTo>
                <a:cubicBezTo>
                  <a:pt x="1491604" y="339876"/>
                  <a:pt x="1492138" y="340409"/>
                  <a:pt x="1493052" y="340714"/>
                </a:cubicBezTo>
                <a:cubicBezTo>
                  <a:pt x="1493052" y="340714"/>
                  <a:pt x="1493509" y="340409"/>
                  <a:pt x="1494423" y="339800"/>
                </a:cubicBezTo>
                <a:cubicBezTo>
                  <a:pt x="1493966" y="339647"/>
                  <a:pt x="1493623" y="339495"/>
                  <a:pt x="1493395" y="339343"/>
                </a:cubicBezTo>
                <a:cubicBezTo>
                  <a:pt x="1493166" y="339190"/>
                  <a:pt x="1492900" y="339038"/>
                  <a:pt x="1492595" y="338885"/>
                </a:cubicBezTo>
                <a:cubicBezTo>
                  <a:pt x="1492595" y="338123"/>
                  <a:pt x="1492557" y="337628"/>
                  <a:pt x="1492480" y="337399"/>
                </a:cubicBezTo>
                <a:cubicBezTo>
                  <a:pt x="1492404" y="337171"/>
                  <a:pt x="1491985" y="336828"/>
                  <a:pt x="1491223" y="336371"/>
                </a:cubicBezTo>
                <a:close/>
                <a:moveTo>
                  <a:pt x="1059017" y="336371"/>
                </a:moveTo>
                <a:cubicBezTo>
                  <a:pt x="1058407" y="337742"/>
                  <a:pt x="1058940" y="338885"/>
                  <a:pt x="1060617" y="339800"/>
                </a:cubicBezTo>
                <a:cubicBezTo>
                  <a:pt x="1060312" y="338885"/>
                  <a:pt x="1060122" y="338161"/>
                  <a:pt x="1060045" y="337628"/>
                </a:cubicBezTo>
                <a:cubicBezTo>
                  <a:pt x="1059969" y="337095"/>
                  <a:pt x="1059626" y="336676"/>
                  <a:pt x="1059017" y="336371"/>
                </a:cubicBezTo>
                <a:close/>
                <a:moveTo>
                  <a:pt x="1006667" y="336371"/>
                </a:moveTo>
                <a:cubicBezTo>
                  <a:pt x="1006362" y="336676"/>
                  <a:pt x="1006134" y="337018"/>
                  <a:pt x="1005981" y="337399"/>
                </a:cubicBezTo>
                <a:cubicBezTo>
                  <a:pt x="1005829" y="337780"/>
                  <a:pt x="1005600" y="338123"/>
                  <a:pt x="1005296" y="338428"/>
                </a:cubicBezTo>
                <a:cubicBezTo>
                  <a:pt x="1005600" y="338733"/>
                  <a:pt x="1005753" y="339038"/>
                  <a:pt x="1005753" y="339343"/>
                </a:cubicBezTo>
                <a:cubicBezTo>
                  <a:pt x="1005753" y="339647"/>
                  <a:pt x="1005829" y="339952"/>
                  <a:pt x="1005981" y="340257"/>
                </a:cubicBezTo>
                <a:cubicBezTo>
                  <a:pt x="1007048" y="338733"/>
                  <a:pt x="1007277" y="337438"/>
                  <a:pt x="1006667" y="336371"/>
                </a:cubicBezTo>
                <a:close/>
                <a:moveTo>
                  <a:pt x="907455" y="336371"/>
                </a:moveTo>
                <a:cubicBezTo>
                  <a:pt x="907303" y="336676"/>
                  <a:pt x="907226" y="336828"/>
                  <a:pt x="907226" y="336828"/>
                </a:cubicBezTo>
                <a:lnTo>
                  <a:pt x="907455" y="336828"/>
                </a:lnTo>
                <a:cubicBezTo>
                  <a:pt x="907607" y="336676"/>
                  <a:pt x="907683" y="336523"/>
                  <a:pt x="907683" y="336371"/>
                </a:cubicBezTo>
                <a:close/>
                <a:moveTo>
                  <a:pt x="709106" y="336371"/>
                </a:moveTo>
                <a:cubicBezTo>
                  <a:pt x="708954" y="336676"/>
                  <a:pt x="708878" y="336828"/>
                  <a:pt x="708878" y="336828"/>
                </a:cubicBezTo>
                <a:lnTo>
                  <a:pt x="710935" y="336828"/>
                </a:lnTo>
                <a:lnTo>
                  <a:pt x="711164" y="336599"/>
                </a:lnTo>
                <a:cubicBezTo>
                  <a:pt x="710249" y="336599"/>
                  <a:pt x="709564" y="336523"/>
                  <a:pt x="709106" y="336371"/>
                </a:cubicBezTo>
                <a:close/>
                <a:moveTo>
                  <a:pt x="700648" y="336371"/>
                </a:moveTo>
                <a:cubicBezTo>
                  <a:pt x="700648" y="337438"/>
                  <a:pt x="700724" y="338352"/>
                  <a:pt x="700877" y="339114"/>
                </a:cubicBezTo>
                <a:cubicBezTo>
                  <a:pt x="701029" y="339876"/>
                  <a:pt x="701563" y="340409"/>
                  <a:pt x="702477" y="340714"/>
                </a:cubicBezTo>
                <a:cubicBezTo>
                  <a:pt x="702477" y="340714"/>
                  <a:pt x="702934" y="340409"/>
                  <a:pt x="703849" y="339800"/>
                </a:cubicBezTo>
                <a:cubicBezTo>
                  <a:pt x="703391" y="339647"/>
                  <a:pt x="703048" y="339495"/>
                  <a:pt x="702820" y="339343"/>
                </a:cubicBezTo>
                <a:cubicBezTo>
                  <a:pt x="702591" y="339190"/>
                  <a:pt x="702324" y="339038"/>
                  <a:pt x="702020" y="338885"/>
                </a:cubicBezTo>
                <a:cubicBezTo>
                  <a:pt x="702020" y="338123"/>
                  <a:pt x="701981" y="337628"/>
                  <a:pt x="701905" y="337399"/>
                </a:cubicBezTo>
                <a:cubicBezTo>
                  <a:pt x="701829" y="337171"/>
                  <a:pt x="701410" y="336828"/>
                  <a:pt x="700648" y="336371"/>
                </a:cubicBezTo>
                <a:close/>
                <a:moveTo>
                  <a:pt x="643574" y="336371"/>
                </a:moveTo>
                <a:cubicBezTo>
                  <a:pt x="643270" y="336523"/>
                  <a:pt x="642965" y="336599"/>
                  <a:pt x="642660" y="336599"/>
                </a:cubicBezTo>
                <a:cubicBezTo>
                  <a:pt x="642355" y="336599"/>
                  <a:pt x="641974" y="336676"/>
                  <a:pt x="641517" y="336828"/>
                </a:cubicBezTo>
                <a:cubicBezTo>
                  <a:pt x="641822" y="336980"/>
                  <a:pt x="642203" y="337285"/>
                  <a:pt x="642660" y="337742"/>
                </a:cubicBezTo>
                <a:cubicBezTo>
                  <a:pt x="642812" y="337438"/>
                  <a:pt x="642927" y="337209"/>
                  <a:pt x="643003" y="337057"/>
                </a:cubicBezTo>
                <a:cubicBezTo>
                  <a:pt x="643079" y="336904"/>
                  <a:pt x="643270" y="336676"/>
                  <a:pt x="643574" y="336371"/>
                </a:cubicBezTo>
                <a:close/>
                <a:moveTo>
                  <a:pt x="259450" y="336371"/>
                </a:moveTo>
                <a:cubicBezTo>
                  <a:pt x="258993" y="336523"/>
                  <a:pt x="258307" y="336828"/>
                  <a:pt x="257393" y="337285"/>
                </a:cubicBezTo>
                <a:cubicBezTo>
                  <a:pt x="257850" y="337438"/>
                  <a:pt x="258231" y="337552"/>
                  <a:pt x="258536" y="337628"/>
                </a:cubicBezTo>
                <a:cubicBezTo>
                  <a:pt x="258841" y="337704"/>
                  <a:pt x="259145" y="337819"/>
                  <a:pt x="259450" y="337971"/>
                </a:cubicBezTo>
                <a:cubicBezTo>
                  <a:pt x="259450" y="337666"/>
                  <a:pt x="259412" y="337399"/>
                  <a:pt x="259336" y="337171"/>
                </a:cubicBezTo>
                <a:cubicBezTo>
                  <a:pt x="259260" y="336942"/>
                  <a:pt x="259298" y="336676"/>
                  <a:pt x="259450" y="336371"/>
                </a:cubicBezTo>
                <a:close/>
                <a:moveTo>
                  <a:pt x="1912076" y="336142"/>
                </a:moveTo>
                <a:cubicBezTo>
                  <a:pt x="1912076" y="336447"/>
                  <a:pt x="1912000" y="336599"/>
                  <a:pt x="1911847" y="336599"/>
                </a:cubicBezTo>
                <a:cubicBezTo>
                  <a:pt x="1912000" y="336599"/>
                  <a:pt x="1912076" y="336676"/>
                  <a:pt x="1912076" y="336828"/>
                </a:cubicBezTo>
                <a:cubicBezTo>
                  <a:pt x="1912076" y="336828"/>
                  <a:pt x="1912076" y="336599"/>
                  <a:pt x="1912076" y="336142"/>
                </a:cubicBezTo>
                <a:close/>
                <a:moveTo>
                  <a:pt x="1910933" y="336142"/>
                </a:moveTo>
                <a:cubicBezTo>
                  <a:pt x="1910323" y="336447"/>
                  <a:pt x="1909790" y="336828"/>
                  <a:pt x="1909332" y="337285"/>
                </a:cubicBezTo>
                <a:cubicBezTo>
                  <a:pt x="1909637" y="337438"/>
                  <a:pt x="1909942" y="337514"/>
                  <a:pt x="1910247" y="337514"/>
                </a:cubicBezTo>
                <a:lnTo>
                  <a:pt x="1910364" y="337602"/>
                </a:lnTo>
                <a:lnTo>
                  <a:pt x="1910818" y="337057"/>
                </a:lnTo>
                <a:cubicBezTo>
                  <a:pt x="1910895" y="336904"/>
                  <a:pt x="1911085" y="336676"/>
                  <a:pt x="1911390" y="336371"/>
                </a:cubicBezTo>
                <a:cubicBezTo>
                  <a:pt x="1911237" y="336371"/>
                  <a:pt x="1911161" y="336333"/>
                  <a:pt x="1911161" y="336256"/>
                </a:cubicBezTo>
                <a:cubicBezTo>
                  <a:pt x="1911161" y="336180"/>
                  <a:pt x="1911085" y="336142"/>
                  <a:pt x="1910933" y="336142"/>
                </a:cubicBezTo>
                <a:close/>
                <a:moveTo>
                  <a:pt x="1719671" y="336142"/>
                </a:moveTo>
                <a:lnTo>
                  <a:pt x="1719671" y="336371"/>
                </a:lnTo>
                <a:cubicBezTo>
                  <a:pt x="1719823" y="336371"/>
                  <a:pt x="1719899" y="336295"/>
                  <a:pt x="1719899" y="336142"/>
                </a:cubicBezTo>
                <a:close/>
                <a:moveTo>
                  <a:pt x="1658558" y="336142"/>
                </a:moveTo>
                <a:cubicBezTo>
                  <a:pt x="1658253" y="336599"/>
                  <a:pt x="1658025" y="337018"/>
                  <a:pt x="1657873" y="337399"/>
                </a:cubicBezTo>
                <a:cubicBezTo>
                  <a:pt x="1657720" y="337780"/>
                  <a:pt x="1657492" y="338200"/>
                  <a:pt x="1657187" y="338657"/>
                </a:cubicBezTo>
                <a:cubicBezTo>
                  <a:pt x="1657492" y="338809"/>
                  <a:pt x="1657720" y="339000"/>
                  <a:pt x="1657873" y="339228"/>
                </a:cubicBezTo>
                <a:lnTo>
                  <a:pt x="1658364" y="339802"/>
                </a:lnTo>
                <a:lnTo>
                  <a:pt x="1658787" y="337057"/>
                </a:lnTo>
                <a:cubicBezTo>
                  <a:pt x="1658787" y="336752"/>
                  <a:pt x="1658711" y="336447"/>
                  <a:pt x="1658558" y="336142"/>
                </a:cubicBezTo>
                <a:close/>
                <a:moveTo>
                  <a:pt x="1560718" y="336142"/>
                </a:moveTo>
                <a:lnTo>
                  <a:pt x="1560718" y="336371"/>
                </a:lnTo>
                <a:lnTo>
                  <a:pt x="1561175" y="336371"/>
                </a:lnTo>
                <a:lnTo>
                  <a:pt x="1561175" y="336142"/>
                </a:lnTo>
                <a:close/>
                <a:moveTo>
                  <a:pt x="1505396" y="336142"/>
                </a:moveTo>
                <a:lnTo>
                  <a:pt x="1505168" y="336371"/>
                </a:lnTo>
                <a:cubicBezTo>
                  <a:pt x="1505168" y="336523"/>
                  <a:pt x="1505320" y="336904"/>
                  <a:pt x="1505625" y="337514"/>
                </a:cubicBezTo>
                <a:cubicBezTo>
                  <a:pt x="1505625" y="337209"/>
                  <a:pt x="1505777" y="337057"/>
                  <a:pt x="1506082" y="337057"/>
                </a:cubicBezTo>
                <a:cubicBezTo>
                  <a:pt x="1505777" y="336904"/>
                  <a:pt x="1505625" y="336752"/>
                  <a:pt x="1505625" y="336599"/>
                </a:cubicBezTo>
                <a:cubicBezTo>
                  <a:pt x="1505625" y="336447"/>
                  <a:pt x="1505549" y="336295"/>
                  <a:pt x="1505396" y="336142"/>
                </a:cubicBezTo>
                <a:close/>
                <a:moveTo>
                  <a:pt x="1444970" y="336142"/>
                </a:moveTo>
                <a:cubicBezTo>
                  <a:pt x="1444970" y="336599"/>
                  <a:pt x="1444970" y="336828"/>
                  <a:pt x="1444970" y="336828"/>
                </a:cubicBezTo>
                <a:lnTo>
                  <a:pt x="1445198" y="336828"/>
                </a:lnTo>
                <a:cubicBezTo>
                  <a:pt x="1445198" y="336828"/>
                  <a:pt x="1445198" y="336599"/>
                  <a:pt x="1445198" y="336142"/>
                </a:cubicBezTo>
                <a:close/>
                <a:moveTo>
                  <a:pt x="1350101" y="336142"/>
                </a:moveTo>
                <a:cubicBezTo>
                  <a:pt x="1350101" y="336447"/>
                  <a:pt x="1350025" y="336599"/>
                  <a:pt x="1349872" y="336599"/>
                </a:cubicBezTo>
                <a:cubicBezTo>
                  <a:pt x="1350025" y="336599"/>
                  <a:pt x="1350101" y="336676"/>
                  <a:pt x="1350101" y="336828"/>
                </a:cubicBezTo>
                <a:cubicBezTo>
                  <a:pt x="1350101" y="336828"/>
                  <a:pt x="1350101" y="336599"/>
                  <a:pt x="1350101" y="336142"/>
                </a:cubicBezTo>
                <a:close/>
                <a:moveTo>
                  <a:pt x="1348958" y="336142"/>
                </a:moveTo>
                <a:cubicBezTo>
                  <a:pt x="1348348" y="336447"/>
                  <a:pt x="1347815" y="336828"/>
                  <a:pt x="1347357" y="337285"/>
                </a:cubicBezTo>
                <a:cubicBezTo>
                  <a:pt x="1347662" y="337438"/>
                  <a:pt x="1347967" y="337514"/>
                  <a:pt x="1348272" y="337514"/>
                </a:cubicBezTo>
                <a:lnTo>
                  <a:pt x="1348389" y="337602"/>
                </a:lnTo>
                <a:lnTo>
                  <a:pt x="1348843" y="337057"/>
                </a:lnTo>
                <a:cubicBezTo>
                  <a:pt x="1348920" y="336904"/>
                  <a:pt x="1349110" y="336676"/>
                  <a:pt x="1349415" y="336371"/>
                </a:cubicBezTo>
                <a:cubicBezTo>
                  <a:pt x="1349263" y="336371"/>
                  <a:pt x="1349186" y="336333"/>
                  <a:pt x="1349186" y="336256"/>
                </a:cubicBezTo>
                <a:cubicBezTo>
                  <a:pt x="1349186" y="336180"/>
                  <a:pt x="1349110" y="336142"/>
                  <a:pt x="1348958" y="336142"/>
                </a:cubicBezTo>
                <a:close/>
                <a:moveTo>
                  <a:pt x="924143" y="336142"/>
                </a:moveTo>
                <a:cubicBezTo>
                  <a:pt x="924143" y="336447"/>
                  <a:pt x="924105" y="336676"/>
                  <a:pt x="924028" y="336828"/>
                </a:cubicBezTo>
                <a:cubicBezTo>
                  <a:pt x="923952" y="336980"/>
                  <a:pt x="923914" y="337209"/>
                  <a:pt x="923914" y="337514"/>
                </a:cubicBezTo>
                <a:lnTo>
                  <a:pt x="924143" y="337514"/>
                </a:lnTo>
                <a:cubicBezTo>
                  <a:pt x="924143" y="337209"/>
                  <a:pt x="924181" y="336980"/>
                  <a:pt x="924257" y="336828"/>
                </a:cubicBezTo>
                <a:cubicBezTo>
                  <a:pt x="924333" y="336676"/>
                  <a:pt x="924371" y="336447"/>
                  <a:pt x="924371" y="336142"/>
                </a:cubicBezTo>
                <a:close/>
                <a:moveTo>
                  <a:pt x="770143" y="336142"/>
                </a:moveTo>
                <a:lnTo>
                  <a:pt x="770143" y="336371"/>
                </a:lnTo>
                <a:lnTo>
                  <a:pt x="770600" y="336371"/>
                </a:lnTo>
                <a:lnTo>
                  <a:pt x="770600" y="336142"/>
                </a:lnTo>
                <a:close/>
                <a:moveTo>
                  <a:pt x="714821" y="336142"/>
                </a:moveTo>
                <a:lnTo>
                  <a:pt x="714593" y="336371"/>
                </a:lnTo>
                <a:cubicBezTo>
                  <a:pt x="714593" y="336523"/>
                  <a:pt x="714745" y="336904"/>
                  <a:pt x="715050" y="337514"/>
                </a:cubicBezTo>
                <a:cubicBezTo>
                  <a:pt x="715050" y="337209"/>
                  <a:pt x="715202" y="337057"/>
                  <a:pt x="715507" y="337057"/>
                </a:cubicBezTo>
                <a:cubicBezTo>
                  <a:pt x="715202" y="336904"/>
                  <a:pt x="715050" y="336752"/>
                  <a:pt x="715050" y="336599"/>
                </a:cubicBezTo>
                <a:cubicBezTo>
                  <a:pt x="715050" y="336447"/>
                  <a:pt x="714974" y="336295"/>
                  <a:pt x="714821" y="336142"/>
                </a:cubicBezTo>
                <a:close/>
                <a:moveTo>
                  <a:pt x="586196" y="336142"/>
                </a:moveTo>
                <a:lnTo>
                  <a:pt x="586196" y="336371"/>
                </a:lnTo>
                <a:cubicBezTo>
                  <a:pt x="586348" y="336371"/>
                  <a:pt x="586424" y="336295"/>
                  <a:pt x="586424" y="336142"/>
                </a:cubicBezTo>
                <a:close/>
                <a:moveTo>
                  <a:pt x="416651" y="336142"/>
                </a:moveTo>
                <a:cubicBezTo>
                  <a:pt x="416651" y="336447"/>
                  <a:pt x="416574" y="336599"/>
                  <a:pt x="416422" y="336599"/>
                </a:cubicBezTo>
                <a:cubicBezTo>
                  <a:pt x="416574" y="336599"/>
                  <a:pt x="416651" y="336676"/>
                  <a:pt x="416651" y="336828"/>
                </a:cubicBezTo>
                <a:cubicBezTo>
                  <a:pt x="416651" y="336828"/>
                  <a:pt x="416651" y="336599"/>
                  <a:pt x="416651" y="336142"/>
                </a:cubicBezTo>
                <a:close/>
                <a:moveTo>
                  <a:pt x="415508" y="336142"/>
                </a:moveTo>
                <a:cubicBezTo>
                  <a:pt x="414898" y="336447"/>
                  <a:pt x="414365" y="336828"/>
                  <a:pt x="413908" y="337285"/>
                </a:cubicBezTo>
                <a:cubicBezTo>
                  <a:pt x="414212" y="337438"/>
                  <a:pt x="414517" y="337514"/>
                  <a:pt x="414822" y="337514"/>
                </a:cubicBezTo>
                <a:lnTo>
                  <a:pt x="414939" y="337602"/>
                </a:lnTo>
                <a:lnTo>
                  <a:pt x="415393" y="337057"/>
                </a:lnTo>
                <a:cubicBezTo>
                  <a:pt x="415470" y="336904"/>
                  <a:pt x="415660" y="336676"/>
                  <a:pt x="415965" y="336371"/>
                </a:cubicBezTo>
                <a:cubicBezTo>
                  <a:pt x="415812" y="336371"/>
                  <a:pt x="415736" y="336333"/>
                  <a:pt x="415736" y="336256"/>
                </a:cubicBezTo>
                <a:cubicBezTo>
                  <a:pt x="415736" y="336180"/>
                  <a:pt x="415660" y="336142"/>
                  <a:pt x="415508" y="336142"/>
                </a:cubicBezTo>
                <a:close/>
                <a:moveTo>
                  <a:pt x="200624" y="336142"/>
                </a:moveTo>
                <a:cubicBezTo>
                  <a:pt x="200319" y="336295"/>
                  <a:pt x="199633" y="336676"/>
                  <a:pt x="198566" y="337285"/>
                </a:cubicBezTo>
                <a:cubicBezTo>
                  <a:pt x="199328" y="337438"/>
                  <a:pt x="199900" y="337552"/>
                  <a:pt x="200281" y="337628"/>
                </a:cubicBezTo>
                <a:cubicBezTo>
                  <a:pt x="200662" y="337704"/>
                  <a:pt x="201157" y="337819"/>
                  <a:pt x="201767" y="337971"/>
                </a:cubicBezTo>
                <a:cubicBezTo>
                  <a:pt x="201310" y="337057"/>
                  <a:pt x="200929" y="336447"/>
                  <a:pt x="200624" y="336142"/>
                </a:cubicBezTo>
                <a:close/>
                <a:moveTo>
                  <a:pt x="86933" y="336142"/>
                </a:moveTo>
                <a:cubicBezTo>
                  <a:pt x="86628" y="336599"/>
                  <a:pt x="86400" y="337018"/>
                  <a:pt x="86247" y="337399"/>
                </a:cubicBezTo>
                <a:cubicBezTo>
                  <a:pt x="86095" y="337780"/>
                  <a:pt x="85866" y="338200"/>
                  <a:pt x="85562" y="338657"/>
                </a:cubicBezTo>
                <a:cubicBezTo>
                  <a:pt x="85866" y="338809"/>
                  <a:pt x="86095" y="339000"/>
                  <a:pt x="86247" y="339228"/>
                </a:cubicBezTo>
                <a:lnTo>
                  <a:pt x="86739" y="339802"/>
                </a:lnTo>
                <a:lnTo>
                  <a:pt x="87162" y="337057"/>
                </a:lnTo>
                <a:cubicBezTo>
                  <a:pt x="87162" y="336752"/>
                  <a:pt x="87086" y="336447"/>
                  <a:pt x="86933" y="336142"/>
                </a:cubicBezTo>
                <a:close/>
                <a:moveTo>
                  <a:pt x="1708698" y="335914"/>
                </a:moveTo>
                <a:cubicBezTo>
                  <a:pt x="1708241" y="336218"/>
                  <a:pt x="1707745" y="336447"/>
                  <a:pt x="1707212" y="336599"/>
                </a:cubicBezTo>
                <a:cubicBezTo>
                  <a:pt x="1706679" y="336752"/>
                  <a:pt x="1706183" y="336980"/>
                  <a:pt x="1705726" y="337285"/>
                </a:cubicBezTo>
                <a:cubicBezTo>
                  <a:pt x="1705726" y="337438"/>
                  <a:pt x="1705802" y="337590"/>
                  <a:pt x="1705955" y="337742"/>
                </a:cubicBezTo>
                <a:cubicBezTo>
                  <a:pt x="1706412" y="337742"/>
                  <a:pt x="1706869" y="337704"/>
                  <a:pt x="1707326" y="337628"/>
                </a:cubicBezTo>
                <a:cubicBezTo>
                  <a:pt x="1707784" y="337552"/>
                  <a:pt x="1708317" y="337514"/>
                  <a:pt x="1708927" y="337514"/>
                </a:cubicBezTo>
                <a:cubicBezTo>
                  <a:pt x="1708927" y="337209"/>
                  <a:pt x="1708965" y="336942"/>
                  <a:pt x="1709041" y="336714"/>
                </a:cubicBezTo>
                <a:cubicBezTo>
                  <a:pt x="1709117" y="336485"/>
                  <a:pt x="1709003" y="336218"/>
                  <a:pt x="1708698" y="335914"/>
                </a:cubicBezTo>
                <a:close/>
                <a:moveTo>
                  <a:pt x="1614210" y="335914"/>
                </a:moveTo>
                <a:cubicBezTo>
                  <a:pt x="1613905" y="336066"/>
                  <a:pt x="1613753" y="336142"/>
                  <a:pt x="1613753" y="336142"/>
                </a:cubicBezTo>
                <a:cubicBezTo>
                  <a:pt x="1613905" y="336447"/>
                  <a:pt x="1613981" y="336599"/>
                  <a:pt x="1613981" y="336599"/>
                </a:cubicBezTo>
                <a:cubicBezTo>
                  <a:pt x="1613981" y="336295"/>
                  <a:pt x="1614058" y="336066"/>
                  <a:pt x="1614210" y="335914"/>
                </a:cubicBezTo>
                <a:close/>
                <a:moveTo>
                  <a:pt x="913627" y="335914"/>
                </a:moveTo>
                <a:cubicBezTo>
                  <a:pt x="913018" y="336218"/>
                  <a:pt x="912446" y="336409"/>
                  <a:pt x="911913" y="336485"/>
                </a:cubicBezTo>
                <a:cubicBezTo>
                  <a:pt x="911379" y="336561"/>
                  <a:pt x="910884" y="336980"/>
                  <a:pt x="910427" y="337742"/>
                </a:cubicBezTo>
                <a:cubicBezTo>
                  <a:pt x="911036" y="337742"/>
                  <a:pt x="911532" y="337704"/>
                  <a:pt x="911913" y="337628"/>
                </a:cubicBezTo>
                <a:cubicBezTo>
                  <a:pt x="912294" y="337552"/>
                  <a:pt x="912789" y="337514"/>
                  <a:pt x="913398" y="337514"/>
                </a:cubicBezTo>
                <a:cubicBezTo>
                  <a:pt x="913398" y="337209"/>
                  <a:pt x="913437" y="336942"/>
                  <a:pt x="913513" y="336714"/>
                </a:cubicBezTo>
                <a:cubicBezTo>
                  <a:pt x="913589" y="336485"/>
                  <a:pt x="913627" y="336218"/>
                  <a:pt x="913627" y="335914"/>
                </a:cubicBezTo>
                <a:close/>
                <a:moveTo>
                  <a:pt x="575223" y="335914"/>
                </a:moveTo>
                <a:cubicBezTo>
                  <a:pt x="574766" y="336218"/>
                  <a:pt x="574270" y="336447"/>
                  <a:pt x="573737" y="336599"/>
                </a:cubicBezTo>
                <a:cubicBezTo>
                  <a:pt x="573204" y="336752"/>
                  <a:pt x="572708" y="336980"/>
                  <a:pt x="572251" y="337285"/>
                </a:cubicBezTo>
                <a:cubicBezTo>
                  <a:pt x="572251" y="337438"/>
                  <a:pt x="572327" y="337590"/>
                  <a:pt x="572480" y="337742"/>
                </a:cubicBezTo>
                <a:cubicBezTo>
                  <a:pt x="572937" y="337742"/>
                  <a:pt x="573394" y="337704"/>
                  <a:pt x="573851" y="337628"/>
                </a:cubicBezTo>
                <a:cubicBezTo>
                  <a:pt x="574308" y="337552"/>
                  <a:pt x="574842" y="337514"/>
                  <a:pt x="575452" y="337514"/>
                </a:cubicBezTo>
                <a:cubicBezTo>
                  <a:pt x="575452" y="337209"/>
                  <a:pt x="575490" y="336942"/>
                  <a:pt x="575566" y="336714"/>
                </a:cubicBezTo>
                <a:cubicBezTo>
                  <a:pt x="575642" y="336485"/>
                  <a:pt x="575528" y="336218"/>
                  <a:pt x="575223" y="335914"/>
                </a:cubicBezTo>
                <a:close/>
                <a:moveTo>
                  <a:pt x="267680" y="335914"/>
                </a:moveTo>
                <a:lnTo>
                  <a:pt x="267451" y="336142"/>
                </a:lnTo>
                <a:cubicBezTo>
                  <a:pt x="267604" y="336142"/>
                  <a:pt x="267680" y="336218"/>
                  <a:pt x="267680" y="336371"/>
                </a:cubicBezTo>
                <a:lnTo>
                  <a:pt x="267908" y="336142"/>
                </a:lnTo>
                <a:cubicBezTo>
                  <a:pt x="267756" y="335990"/>
                  <a:pt x="267680" y="335914"/>
                  <a:pt x="267680" y="335914"/>
                </a:cubicBezTo>
                <a:close/>
                <a:moveTo>
                  <a:pt x="42585" y="335914"/>
                </a:moveTo>
                <a:cubicBezTo>
                  <a:pt x="42280" y="336066"/>
                  <a:pt x="42128" y="336142"/>
                  <a:pt x="42128" y="336142"/>
                </a:cubicBezTo>
                <a:cubicBezTo>
                  <a:pt x="42280" y="336447"/>
                  <a:pt x="42356" y="336599"/>
                  <a:pt x="42356" y="336599"/>
                </a:cubicBezTo>
                <a:cubicBezTo>
                  <a:pt x="42356" y="336295"/>
                  <a:pt x="42433" y="336066"/>
                  <a:pt x="42585" y="335914"/>
                </a:cubicBezTo>
                <a:close/>
                <a:moveTo>
                  <a:pt x="1918477" y="335685"/>
                </a:moveTo>
                <a:cubicBezTo>
                  <a:pt x="1917715" y="335990"/>
                  <a:pt x="1916991" y="336295"/>
                  <a:pt x="1916305" y="336599"/>
                </a:cubicBezTo>
                <a:cubicBezTo>
                  <a:pt x="1915619" y="336904"/>
                  <a:pt x="1914895" y="337209"/>
                  <a:pt x="1914133" y="337514"/>
                </a:cubicBezTo>
                <a:lnTo>
                  <a:pt x="1917562" y="337514"/>
                </a:lnTo>
                <a:cubicBezTo>
                  <a:pt x="1917715" y="337209"/>
                  <a:pt x="1917829" y="336980"/>
                  <a:pt x="1917905" y="336828"/>
                </a:cubicBezTo>
                <a:cubicBezTo>
                  <a:pt x="1917981" y="336676"/>
                  <a:pt x="1918172" y="336295"/>
                  <a:pt x="1918477" y="335685"/>
                </a:cubicBezTo>
                <a:close/>
                <a:moveTo>
                  <a:pt x="1886244" y="335685"/>
                </a:moveTo>
                <a:cubicBezTo>
                  <a:pt x="1886091" y="335837"/>
                  <a:pt x="1886015" y="336066"/>
                  <a:pt x="1886015" y="336371"/>
                </a:cubicBezTo>
                <a:lnTo>
                  <a:pt x="1886244" y="336371"/>
                </a:lnTo>
                <a:cubicBezTo>
                  <a:pt x="1886244" y="336066"/>
                  <a:pt x="1886320" y="335837"/>
                  <a:pt x="1886473" y="335685"/>
                </a:cubicBezTo>
                <a:close/>
                <a:moveTo>
                  <a:pt x="1714870" y="335685"/>
                </a:moveTo>
                <a:cubicBezTo>
                  <a:pt x="1714413" y="335990"/>
                  <a:pt x="1713880" y="336447"/>
                  <a:pt x="1713270" y="337057"/>
                </a:cubicBezTo>
                <a:lnTo>
                  <a:pt x="1714413" y="337057"/>
                </a:lnTo>
                <a:cubicBezTo>
                  <a:pt x="1714565" y="336447"/>
                  <a:pt x="1714908" y="336180"/>
                  <a:pt x="1715442" y="336256"/>
                </a:cubicBezTo>
                <a:cubicBezTo>
                  <a:pt x="1715975" y="336333"/>
                  <a:pt x="1716394" y="336142"/>
                  <a:pt x="1716699" y="335685"/>
                </a:cubicBezTo>
                <a:cubicBezTo>
                  <a:pt x="1715937" y="335380"/>
                  <a:pt x="1715327" y="335380"/>
                  <a:pt x="1714870" y="335685"/>
                </a:cubicBezTo>
                <a:close/>
                <a:moveTo>
                  <a:pt x="1662673" y="335685"/>
                </a:moveTo>
                <a:cubicBezTo>
                  <a:pt x="1662673" y="335990"/>
                  <a:pt x="1662711" y="336256"/>
                  <a:pt x="1662787" y="336485"/>
                </a:cubicBezTo>
                <a:cubicBezTo>
                  <a:pt x="1662864" y="336714"/>
                  <a:pt x="1662902" y="336980"/>
                  <a:pt x="1662902" y="337285"/>
                </a:cubicBezTo>
                <a:cubicBezTo>
                  <a:pt x="1663206" y="336980"/>
                  <a:pt x="1663435" y="336714"/>
                  <a:pt x="1663588" y="336485"/>
                </a:cubicBezTo>
                <a:cubicBezTo>
                  <a:pt x="1663740" y="336256"/>
                  <a:pt x="1663892" y="336066"/>
                  <a:pt x="1664045" y="335914"/>
                </a:cubicBezTo>
                <a:cubicBezTo>
                  <a:pt x="1664045" y="336371"/>
                  <a:pt x="1663969" y="336676"/>
                  <a:pt x="1663816" y="336828"/>
                </a:cubicBezTo>
                <a:lnTo>
                  <a:pt x="1664273" y="336828"/>
                </a:lnTo>
                <a:cubicBezTo>
                  <a:pt x="1664273" y="336371"/>
                  <a:pt x="1664197" y="336066"/>
                  <a:pt x="1664045" y="335914"/>
                </a:cubicBezTo>
                <a:cubicBezTo>
                  <a:pt x="1664045" y="334847"/>
                  <a:pt x="1663588" y="334771"/>
                  <a:pt x="1662673" y="335685"/>
                </a:cubicBezTo>
                <a:close/>
                <a:moveTo>
                  <a:pt x="1656501" y="335685"/>
                </a:moveTo>
                <a:cubicBezTo>
                  <a:pt x="1656349" y="335685"/>
                  <a:pt x="1655968" y="335837"/>
                  <a:pt x="1655358" y="336142"/>
                </a:cubicBezTo>
                <a:cubicBezTo>
                  <a:pt x="1655663" y="336295"/>
                  <a:pt x="1655968" y="336371"/>
                  <a:pt x="1656272" y="336371"/>
                </a:cubicBezTo>
                <a:cubicBezTo>
                  <a:pt x="1656577" y="336371"/>
                  <a:pt x="1656882" y="336447"/>
                  <a:pt x="1657187" y="336599"/>
                </a:cubicBezTo>
                <a:cubicBezTo>
                  <a:pt x="1656882" y="335990"/>
                  <a:pt x="1656653" y="335685"/>
                  <a:pt x="1656501" y="335685"/>
                </a:cubicBezTo>
                <a:close/>
                <a:moveTo>
                  <a:pt x="1455257" y="335685"/>
                </a:moveTo>
                <a:cubicBezTo>
                  <a:pt x="1454799" y="336142"/>
                  <a:pt x="1454495" y="336676"/>
                  <a:pt x="1454342" y="337285"/>
                </a:cubicBezTo>
                <a:lnTo>
                  <a:pt x="1454571" y="337285"/>
                </a:lnTo>
                <a:cubicBezTo>
                  <a:pt x="1454723" y="336980"/>
                  <a:pt x="1454914" y="336752"/>
                  <a:pt x="1455142" y="336599"/>
                </a:cubicBezTo>
                <a:cubicBezTo>
                  <a:pt x="1455371" y="336447"/>
                  <a:pt x="1455561" y="336218"/>
                  <a:pt x="1455714" y="335914"/>
                </a:cubicBezTo>
                <a:cubicBezTo>
                  <a:pt x="1455409" y="335761"/>
                  <a:pt x="1455257" y="335685"/>
                  <a:pt x="1455257" y="335685"/>
                </a:cubicBezTo>
                <a:close/>
                <a:moveTo>
                  <a:pt x="1356502" y="335685"/>
                </a:moveTo>
                <a:cubicBezTo>
                  <a:pt x="1355740" y="335990"/>
                  <a:pt x="1355016" y="336295"/>
                  <a:pt x="1354330" y="336599"/>
                </a:cubicBezTo>
                <a:cubicBezTo>
                  <a:pt x="1353644" y="336904"/>
                  <a:pt x="1352920" y="337209"/>
                  <a:pt x="1352158" y="337514"/>
                </a:cubicBezTo>
                <a:lnTo>
                  <a:pt x="1355587" y="337514"/>
                </a:lnTo>
                <a:cubicBezTo>
                  <a:pt x="1355740" y="337209"/>
                  <a:pt x="1355854" y="336980"/>
                  <a:pt x="1355930" y="336828"/>
                </a:cubicBezTo>
                <a:cubicBezTo>
                  <a:pt x="1356006" y="336676"/>
                  <a:pt x="1356197" y="336295"/>
                  <a:pt x="1356502" y="335685"/>
                </a:cubicBezTo>
                <a:close/>
                <a:moveTo>
                  <a:pt x="1324269" y="335685"/>
                </a:moveTo>
                <a:cubicBezTo>
                  <a:pt x="1324117" y="335837"/>
                  <a:pt x="1324040" y="336066"/>
                  <a:pt x="1324040" y="336371"/>
                </a:cubicBezTo>
                <a:lnTo>
                  <a:pt x="1324269" y="336371"/>
                </a:lnTo>
                <a:cubicBezTo>
                  <a:pt x="1324269" y="336066"/>
                  <a:pt x="1324345" y="335837"/>
                  <a:pt x="1324498" y="335685"/>
                </a:cubicBezTo>
                <a:close/>
                <a:moveTo>
                  <a:pt x="581395" y="335685"/>
                </a:moveTo>
                <a:cubicBezTo>
                  <a:pt x="580938" y="335990"/>
                  <a:pt x="580405" y="336447"/>
                  <a:pt x="579795" y="337057"/>
                </a:cubicBezTo>
                <a:lnTo>
                  <a:pt x="580938" y="337057"/>
                </a:lnTo>
                <a:cubicBezTo>
                  <a:pt x="581090" y="336447"/>
                  <a:pt x="581433" y="336180"/>
                  <a:pt x="581967" y="336256"/>
                </a:cubicBezTo>
                <a:cubicBezTo>
                  <a:pt x="582500" y="336333"/>
                  <a:pt x="582919" y="336142"/>
                  <a:pt x="583224" y="335685"/>
                </a:cubicBezTo>
                <a:cubicBezTo>
                  <a:pt x="582462" y="335380"/>
                  <a:pt x="581852" y="335380"/>
                  <a:pt x="581395" y="335685"/>
                </a:cubicBezTo>
                <a:close/>
                <a:moveTo>
                  <a:pt x="423052" y="335685"/>
                </a:moveTo>
                <a:cubicBezTo>
                  <a:pt x="422290" y="335990"/>
                  <a:pt x="421566" y="336295"/>
                  <a:pt x="420880" y="336599"/>
                </a:cubicBezTo>
                <a:cubicBezTo>
                  <a:pt x="420194" y="336904"/>
                  <a:pt x="419470" y="337209"/>
                  <a:pt x="418708" y="337514"/>
                </a:cubicBezTo>
                <a:lnTo>
                  <a:pt x="422137" y="337514"/>
                </a:lnTo>
                <a:cubicBezTo>
                  <a:pt x="422290" y="337209"/>
                  <a:pt x="422404" y="336980"/>
                  <a:pt x="422480" y="336828"/>
                </a:cubicBezTo>
                <a:cubicBezTo>
                  <a:pt x="422556" y="336676"/>
                  <a:pt x="422747" y="336295"/>
                  <a:pt x="423052" y="335685"/>
                </a:cubicBezTo>
                <a:close/>
                <a:moveTo>
                  <a:pt x="390819" y="335685"/>
                </a:moveTo>
                <a:cubicBezTo>
                  <a:pt x="390666" y="335837"/>
                  <a:pt x="390590" y="336066"/>
                  <a:pt x="390590" y="336371"/>
                </a:cubicBezTo>
                <a:lnTo>
                  <a:pt x="390819" y="336371"/>
                </a:lnTo>
                <a:cubicBezTo>
                  <a:pt x="390819" y="336066"/>
                  <a:pt x="390895" y="335837"/>
                  <a:pt x="391047" y="335685"/>
                </a:cubicBezTo>
                <a:close/>
                <a:moveTo>
                  <a:pt x="286196" y="335685"/>
                </a:moveTo>
                <a:cubicBezTo>
                  <a:pt x="286349" y="335990"/>
                  <a:pt x="286501" y="336218"/>
                  <a:pt x="286653" y="336371"/>
                </a:cubicBezTo>
                <a:cubicBezTo>
                  <a:pt x="286806" y="336523"/>
                  <a:pt x="286958" y="336752"/>
                  <a:pt x="287111" y="337057"/>
                </a:cubicBezTo>
                <a:lnTo>
                  <a:pt x="287796" y="336371"/>
                </a:lnTo>
                <a:cubicBezTo>
                  <a:pt x="287796" y="335456"/>
                  <a:pt x="287263" y="335228"/>
                  <a:pt x="286196" y="335685"/>
                </a:cubicBezTo>
                <a:close/>
                <a:moveTo>
                  <a:pt x="265394" y="335685"/>
                </a:moveTo>
                <a:cubicBezTo>
                  <a:pt x="264175" y="336142"/>
                  <a:pt x="263565" y="336371"/>
                  <a:pt x="263565" y="336371"/>
                </a:cubicBezTo>
                <a:cubicBezTo>
                  <a:pt x="263260" y="337590"/>
                  <a:pt x="263108" y="338428"/>
                  <a:pt x="263108" y="338885"/>
                </a:cubicBezTo>
                <a:lnTo>
                  <a:pt x="264251" y="338885"/>
                </a:lnTo>
                <a:cubicBezTo>
                  <a:pt x="264251" y="338276"/>
                  <a:pt x="264632" y="337209"/>
                  <a:pt x="265394" y="335685"/>
                </a:cubicBezTo>
                <a:close/>
                <a:moveTo>
                  <a:pt x="91048" y="335685"/>
                </a:moveTo>
                <a:cubicBezTo>
                  <a:pt x="91048" y="335990"/>
                  <a:pt x="91086" y="336256"/>
                  <a:pt x="91162" y="336485"/>
                </a:cubicBezTo>
                <a:cubicBezTo>
                  <a:pt x="91239" y="336714"/>
                  <a:pt x="91277" y="336980"/>
                  <a:pt x="91277" y="337285"/>
                </a:cubicBezTo>
                <a:cubicBezTo>
                  <a:pt x="91582" y="336980"/>
                  <a:pt x="91810" y="336714"/>
                  <a:pt x="91963" y="336485"/>
                </a:cubicBezTo>
                <a:cubicBezTo>
                  <a:pt x="92115" y="336256"/>
                  <a:pt x="92267" y="336066"/>
                  <a:pt x="92420" y="335914"/>
                </a:cubicBezTo>
                <a:cubicBezTo>
                  <a:pt x="92420" y="336371"/>
                  <a:pt x="92344" y="336676"/>
                  <a:pt x="92191" y="336828"/>
                </a:cubicBezTo>
                <a:lnTo>
                  <a:pt x="92648" y="336828"/>
                </a:lnTo>
                <a:cubicBezTo>
                  <a:pt x="92648" y="336371"/>
                  <a:pt x="92572" y="336066"/>
                  <a:pt x="92420" y="335914"/>
                </a:cubicBezTo>
                <a:cubicBezTo>
                  <a:pt x="92420" y="334847"/>
                  <a:pt x="91963" y="334771"/>
                  <a:pt x="91048" y="335685"/>
                </a:cubicBezTo>
                <a:close/>
                <a:moveTo>
                  <a:pt x="84876" y="335685"/>
                </a:moveTo>
                <a:cubicBezTo>
                  <a:pt x="84724" y="335685"/>
                  <a:pt x="84343" y="335837"/>
                  <a:pt x="83733" y="336142"/>
                </a:cubicBezTo>
                <a:cubicBezTo>
                  <a:pt x="84038" y="336295"/>
                  <a:pt x="84343" y="336371"/>
                  <a:pt x="84647" y="336371"/>
                </a:cubicBezTo>
                <a:cubicBezTo>
                  <a:pt x="84952" y="336371"/>
                  <a:pt x="85257" y="336447"/>
                  <a:pt x="85562" y="336599"/>
                </a:cubicBezTo>
                <a:cubicBezTo>
                  <a:pt x="85257" y="335990"/>
                  <a:pt x="85028" y="335685"/>
                  <a:pt x="84876" y="335685"/>
                </a:cubicBezTo>
                <a:close/>
                <a:moveTo>
                  <a:pt x="1841798" y="335620"/>
                </a:moveTo>
                <a:lnTo>
                  <a:pt x="1840752" y="336142"/>
                </a:lnTo>
                <a:cubicBezTo>
                  <a:pt x="1840905" y="336447"/>
                  <a:pt x="1841019" y="336599"/>
                  <a:pt x="1841095" y="336599"/>
                </a:cubicBezTo>
                <a:cubicBezTo>
                  <a:pt x="1841172" y="336599"/>
                  <a:pt x="1841286" y="336752"/>
                  <a:pt x="1841438" y="337057"/>
                </a:cubicBezTo>
                <a:cubicBezTo>
                  <a:pt x="1841591" y="336752"/>
                  <a:pt x="1841667" y="336447"/>
                  <a:pt x="1841667" y="336142"/>
                </a:cubicBezTo>
                <a:close/>
                <a:moveTo>
                  <a:pt x="1279822" y="335620"/>
                </a:moveTo>
                <a:lnTo>
                  <a:pt x="1278777" y="336142"/>
                </a:lnTo>
                <a:cubicBezTo>
                  <a:pt x="1278930" y="336447"/>
                  <a:pt x="1279044" y="336599"/>
                  <a:pt x="1279120" y="336599"/>
                </a:cubicBezTo>
                <a:cubicBezTo>
                  <a:pt x="1279197" y="336599"/>
                  <a:pt x="1279311" y="336752"/>
                  <a:pt x="1279463" y="337057"/>
                </a:cubicBezTo>
                <a:cubicBezTo>
                  <a:pt x="1279616" y="336752"/>
                  <a:pt x="1279692" y="336447"/>
                  <a:pt x="1279692" y="336142"/>
                </a:cubicBezTo>
                <a:close/>
                <a:moveTo>
                  <a:pt x="346373" y="335620"/>
                </a:moveTo>
                <a:lnTo>
                  <a:pt x="345327" y="336142"/>
                </a:lnTo>
                <a:cubicBezTo>
                  <a:pt x="345480" y="336447"/>
                  <a:pt x="345594" y="336599"/>
                  <a:pt x="345670" y="336599"/>
                </a:cubicBezTo>
                <a:cubicBezTo>
                  <a:pt x="345747" y="336599"/>
                  <a:pt x="345861" y="336752"/>
                  <a:pt x="346013" y="337057"/>
                </a:cubicBezTo>
                <a:cubicBezTo>
                  <a:pt x="346166" y="336752"/>
                  <a:pt x="346242" y="336447"/>
                  <a:pt x="346242" y="336142"/>
                </a:cubicBezTo>
                <a:close/>
                <a:moveTo>
                  <a:pt x="1889902" y="335456"/>
                </a:moveTo>
                <a:lnTo>
                  <a:pt x="1889902" y="335685"/>
                </a:lnTo>
                <a:lnTo>
                  <a:pt x="1890130" y="335685"/>
                </a:lnTo>
                <a:close/>
                <a:moveTo>
                  <a:pt x="1850582" y="335456"/>
                </a:moveTo>
                <a:cubicBezTo>
                  <a:pt x="1850430" y="336218"/>
                  <a:pt x="1850201" y="337057"/>
                  <a:pt x="1849897" y="337971"/>
                </a:cubicBezTo>
                <a:cubicBezTo>
                  <a:pt x="1850201" y="338123"/>
                  <a:pt x="1850506" y="338200"/>
                  <a:pt x="1850811" y="338200"/>
                </a:cubicBezTo>
                <a:cubicBezTo>
                  <a:pt x="1850506" y="338504"/>
                  <a:pt x="1850277" y="338962"/>
                  <a:pt x="1850125" y="339571"/>
                </a:cubicBezTo>
                <a:lnTo>
                  <a:pt x="1850034" y="339617"/>
                </a:lnTo>
                <a:lnTo>
                  <a:pt x="1850925" y="339914"/>
                </a:lnTo>
                <a:cubicBezTo>
                  <a:pt x="1851001" y="340447"/>
                  <a:pt x="1851420" y="340409"/>
                  <a:pt x="1852182" y="339800"/>
                </a:cubicBezTo>
                <a:cubicBezTo>
                  <a:pt x="1851878" y="339495"/>
                  <a:pt x="1851649" y="339228"/>
                  <a:pt x="1851497" y="339000"/>
                </a:cubicBezTo>
                <a:cubicBezTo>
                  <a:pt x="1851344" y="338771"/>
                  <a:pt x="1851116" y="338504"/>
                  <a:pt x="1850811" y="338200"/>
                </a:cubicBezTo>
                <a:lnTo>
                  <a:pt x="1852182" y="336828"/>
                </a:lnTo>
                <a:cubicBezTo>
                  <a:pt x="1851878" y="336523"/>
                  <a:pt x="1851611" y="336295"/>
                  <a:pt x="1851382" y="336142"/>
                </a:cubicBezTo>
                <a:cubicBezTo>
                  <a:pt x="1851154" y="335990"/>
                  <a:pt x="1850887" y="335761"/>
                  <a:pt x="1850582" y="335456"/>
                </a:cubicBezTo>
                <a:close/>
                <a:moveTo>
                  <a:pt x="1839610" y="335456"/>
                </a:moveTo>
                <a:lnTo>
                  <a:pt x="1839610" y="336142"/>
                </a:lnTo>
                <a:cubicBezTo>
                  <a:pt x="1839762" y="336142"/>
                  <a:pt x="1839914" y="336066"/>
                  <a:pt x="1840067" y="335914"/>
                </a:cubicBezTo>
                <a:cubicBezTo>
                  <a:pt x="1840067" y="335914"/>
                  <a:pt x="1840067" y="335761"/>
                  <a:pt x="1840067" y="335456"/>
                </a:cubicBezTo>
                <a:close/>
                <a:moveTo>
                  <a:pt x="1787108" y="335456"/>
                </a:moveTo>
                <a:lnTo>
                  <a:pt x="1787108" y="335685"/>
                </a:lnTo>
                <a:lnTo>
                  <a:pt x="1787565" y="335685"/>
                </a:lnTo>
                <a:cubicBezTo>
                  <a:pt x="1787412" y="335685"/>
                  <a:pt x="1787336" y="335647"/>
                  <a:pt x="1787336" y="335571"/>
                </a:cubicBezTo>
                <a:cubicBezTo>
                  <a:pt x="1787336" y="335494"/>
                  <a:pt x="1787260" y="335456"/>
                  <a:pt x="1787108" y="335456"/>
                </a:cubicBezTo>
                <a:close/>
                <a:moveTo>
                  <a:pt x="1607581" y="335456"/>
                </a:moveTo>
                <a:cubicBezTo>
                  <a:pt x="1607428" y="335456"/>
                  <a:pt x="1607352" y="335533"/>
                  <a:pt x="1607352" y="335685"/>
                </a:cubicBezTo>
                <a:lnTo>
                  <a:pt x="1607581" y="335685"/>
                </a:lnTo>
                <a:close/>
                <a:moveTo>
                  <a:pt x="1555917" y="335456"/>
                </a:moveTo>
                <a:lnTo>
                  <a:pt x="1555231" y="338200"/>
                </a:lnTo>
                <a:cubicBezTo>
                  <a:pt x="1555841" y="337895"/>
                  <a:pt x="1556336" y="337628"/>
                  <a:pt x="1556717" y="337399"/>
                </a:cubicBezTo>
                <a:cubicBezTo>
                  <a:pt x="1557098" y="337171"/>
                  <a:pt x="1557669" y="336904"/>
                  <a:pt x="1558431" y="336599"/>
                </a:cubicBezTo>
                <a:cubicBezTo>
                  <a:pt x="1557822" y="336295"/>
                  <a:pt x="1557327" y="336104"/>
                  <a:pt x="1556946" y="336028"/>
                </a:cubicBezTo>
                <a:cubicBezTo>
                  <a:pt x="1556565" y="335952"/>
                  <a:pt x="1556222" y="335761"/>
                  <a:pt x="1555917" y="335456"/>
                </a:cubicBezTo>
                <a:close/>
                <a:moveTo>
                  <a:pt x="1498996" y="335456"/>
                </a:moveTo>
                <a:lnTo>
                  <a:pt x="1498767" y="335685"/>
                </a:lnTo>
                <a:lnTo>
                  <a:pt x="1499224" y="335685"/>
                </a:lnTo>
                <a:cubicBezTo>
                  <a:pt x="1499224" y="335533"/>
                  <a:pt x="1499148" y="335456"/>
                  <a:pt x="1498996" y="335456"/>
                </a:cubicBezTo>
                <a:close/>
                <a:moveTo>
                  <a:pt x="1451599" y="335456"/>
                </a:moveTo>
                <a:lnTo>
                  <a:pt x="1451599" y="335685"/>
                </a:lnTo>
                <a:lnTo>
                  <a:pt x="1452285" y="335685"/>
                </a:lnTo>
                <a:cubicBezTo>
                  <a:pt x="1452132" y="335533"/>
                  <a:pt x="1452056" y="335456"/>
                  <a:pt x="1452056" y="335456"/>
                </a:cubicBezTo>
                <a:close/>
                <a:moveTo>
                  <a:pt x="1449085" y="335456"/>
                </a:moveTo>
                <a:cubicBezTo>
                  <a:pt x="1448932" y="335456"/>
                  <a:pt x="1448856" y="335533"/>
                  <a:pt x="1448856" y="335685"/>
                </a:cubicBezTo>
                <a:cubicBezTo>
                  <a:pt x="1448703" y="335837"/>
                  <a:pt x="1448627" y="335990"/>
                  <a:pt x="1448627" y="336142"/>
                </a:cubicBezTo>
                <a:lnTo>
                  <a:pt x="1448856" y="336142"/>
                </a:lnTo>
                <a:cubicBezTo>
                  <a:pt x="1448856" y="335990"/>
                  <a:pt x="1448894" y="335875"/>
                  <a:pt x="1448970" y="335799"/>
                </a:cubicBezTo>
                <a:cubicBezTo>
                  <a:pt x="1449046" y="335723"/>
                  <a:pt x="1449085" y="335609"/>
                  <a:pt x="1449085" y="335456"/>
                </a:cubicBezTo>
                <a:close/>
                <a:moveTo>
                  <a:pt x="1327927" y="335456"/>
                </a:moveTo>
                <a:lnTo>
                  <a:pt x="1327927" y="335685"/>
                </a:lnTo>
                <a:lnTo>
                  <a:pt x="1328155" y="335685"/>
                </a:lnTo>
                <a:close/>
                <a:moveTo>
                  <a:pt x="1288607" y="335456"/>
                </a:moveTo>
                <a:cubicBezTo>
                  <a:pt x="1288455" y="336218"/>
                  <a:pt x="1288226" y="337057"/>
                  <a:pt x="1287922" y="337971"/>
                </a:cubicBezTo>
                <a:cubicBezTo>
                  <a:pt x="1288226" y="338123"/>
                  <a:pt x="1288531" y="338200"/>
                  <a:pt x="1288836" y="338200"/>
                </a:cubicBezTo>
                <a:cubicBezTo>
                  <a:pt x="1288531" y="338504"/>
                  <a:pt x="1288302" y="338962"/>
                  <a:pt x="1288150" y="339571"/>
                </a:cubicBezTo>
                <a:lnTo>
                  <a:pt x="1288059" y="339617"/>
                </a:lnTo>
                <a:lnTo>
                  <a:pt x="1288950" y="339914"/>
                </a:lnTo>
                <a:cubicBezTo>
                  <a:pt x="1289026" y="340447"/>
                  <a:pt x="1289446" y="340409"/>
                  <a:pt x="1290207" y="339800"/>
                </a:cubicBezTo>
                <a:cubicBezTo>
                  <a:pt x="1289903" y="339495"/>
                  <a:pt x="1289674" y="339228"/>
                  <a:pt x="1289522" y="339000"/>
                </a:cubicBezTo>
                <a:cubicBezTo>
                  <a:pt x="1289369" y="338771"/>
                  <a:pt x="1289141" y="338504"/>
                  <a:pt x="1288836" y="338200"/>
                </a:cubicBezTo>
                <a:lnTo>
                  <a:pt x="1290207" y="336828"/>
                </a:lnTo>
                <a:cubicBezTo>
                  <a:pt x="1289903" y="336523"/>
                  <a:pt x="1289636" y="336295"/>
                  <a:pt x="1289407" y="336142"/>
                </a:cubicBezTo>
                <a:cubicBezTo>
                  <a:pt x="1289179" y="335990"/>
                  <a:pt x="1288912" y="335761"/>
                  <a:pt x="1288607" y="335456"/>
                </a:cubicBezTo>
                <a:close/>
                <a:moveTo>
                  <a:pt x="1277635" y="335456"/>
                </a:moveTo>
                <a:lnTo>
                  <a:pt x="1277635" y="336142"/>
                </a:lnTo>
                <a:cubicBezTo>
                  <a:pt x="1277787" y="336142"/>
                  <a:pt x="1277939" y="336066"/>
                  <a:pt x="1278092" y="335914"/>
                </a:cubicBezTo>
                <a:cubicBezTo>
                  <a:pt x="1278092" y="335914"/>
                  <a:pt x="1278092" y="335761"/>
                  <a:pt x="1278092" y="335456"/>
                </a:cubicBezTo>
                <a:close/>
                <a:moveTo>
                  <a:pt x="1115709" y="335456"/>
                </a:moveTo>
                <a:lnTo>
                  <a:pt x="1115709" y="335685"/>
                </a:lnTo>
                <a:cubicBezTo>
                  <a:pt x="1115557" y="335837"/>
                  <a:pt x="1115405" y="335914"/>
                  <a:pt x="1115252" y="335914"/>
                </a:cubicBezTo>
                <a:lnTo>
                  <a:pt x="1116167" y="335914"/>
                </a:lnTo>
                <a:cubicBezTo>
                  <a:pt x="1116167" y="335914"/>
                  <a:pt x="1116014" y="335761"/>
                  <a:pt x="1115709" y="335456"/>
                </a:cubicBezTo>
                <a:close/>
                <a:moveTo>
                  <a:pt x="1067246" y="335456"/>
                </a:moveTo>
                <a:cubicBezTo>
                  <a:pt x="1067399" y="335914"/>
                  <a:pt x="1067627" y="336447"/>
                  <a:pt x="1067932" y="337057"/>
                </a:cubicBezTo>
                <a:cubicBezTo>
                  <a:pt x="1068084" y="336904"/>
                  <a:pt x="1068465" y="336676"/>
                  <a:pt x="1069075" y="336371"/>
                </a:cubicBezTo>
                <a:cubicBezTo>
                  <a:pt x="1068923" y="335609"/>
                  <a:pt x="1068313" y="335304"/>
                  <a:pt x="1067246" y="335456"/>
                </a:cubicBezTo>
                <a:close/>
                <a:moveTo>
                  <a:pt x="1006667" y="335456"/>
                </a:moveTo>
                <a:lnTo>
                  <a:pt x="1006667" y="335685"/>
                </a:lnTo>
                <a:lnTo>
                  <a:pt x="1006896" y="335685"/>
                </a:lnTo>
                <a:lnTo>
                  <a:pt x="1006896" y="335456"/>
                </a:lnTo>
                <a:close/>
                <a:moveTo>
                  <a:pt x="1004153" y="335456"/>
                </a:moveTo>
                <a:cubicBezTo>
                  <a:pt x="1004153" y="335456"/>
                  <a:pt x="1004000" y="335609"/>
                  <a:pt x="1003696" y="335914"/>
                </a:cubicBezTo>
                <a:cubicBezTo>
                  <a:pt x="1004000" y="336066"/>
                  <a:pt x="1004191" y="336142"/>
                  <a:pt x="1004267" y="336142"/>
                </a:cubicBezTo>
                <a:cubicBezTo>
                  <a:pt x="1004343" y="336142"/>
                  <a:pt x="1004534" y="336218"/>
                  <a:pt x="1004838" y="336371"/>
                </a:cubicBezTo>
                <a:cubicBezTo>
                  <a:pt x="1004838" y="336218"/>
                  <a:pt x="1004915" y="336066"/>
                  <a:pt x="1005067" y="335914"/>
                </a:cubicBezTo>
                <a:cubicBezTo>
                  <a:pt x="1004762" y="335609"/>
                  <a:pt x="1004457" y="335456"/>
                  <a:pt x="1004153" y="335456"/>
                </a:cubicBezTo>
                <a:close/>
                <a:moveTo>
                  <a:pt x="1002095" y="335456"/>
                </a:moveTo>
                <a:lnTo>
                  <a:pt x="1001867" y="336028"/>
                </a:lnTo>
                <a:lnTo>
                  <a:pt x="1001867" y="336028"/>
                </a:lnTo>
                <a:lnTo>
                  <a:pt x="1001867" y="336028"/>
                </a:lnTo>
                <a:lnTo>
                  <a:pt x="1001867" y="336028"/>
                </a:lnTo>
                <a:lnTo>
                  <a:pt x="1002324" y="335685"/>
                </a:lnTo>
                <a:close/>
                <a:moveTo>
                  <a:pt x="919533" y="335456"/>
                </a:moveTo>
                <a:lnTo>
                  <a:pt x="919456" y="335914"/>
                </a:lnTo>
                <a:lnTo>
                  <a:pt x="919385" y="336344"/>
                </a:lnTo>
                <a:lnTo>
                  <a:pt x="920256" y="336256"/>
                </a:lnTo>
                <a:cubicBezTo>
                  <a:pt x="920714" y="336485"/>
                  <a:pt x="921095" y="336218"/>
                  <a:pt x="921399" y="335456"/>
                </a:cubicBezTo>
                <a:close/>
                <a:moveTo>
                  <a:pt x="765342" y="335456"/>
                </a:moveTo>
                <a:lnTo>
                  <a:pt x="764656" y="338200"/>
                </a:lnTo>
                <a:cubicBezTo>
                  <a:pt x="765266" y="337895"/>
                  <a:pt x="765761" y="337628"/>
                  <a:pt x="766142" y="337399"/>
                </a:cubicBezTo>
                <a:cubicBezTo>
                  <a:pt x="766523" y="337171"/>
                  <a:pt x="767094" y="336904"/>
                  <a:pt x="767857" y="336599"/>
                </a:cubicBezTo>
                <a:cubicBezTo>
                  <a:pt x="767247" y="336295"/>
                  <a:pt x="766752" y="336104"/>
                  <a:pt x="766371" y="336028"/>
                </a:cubicBezTo>
                <a:cubicBezTo>
                  <a:pt x="765990" y="335952"/>
                  <a:pt x="765647" y="335761"/>
                  <a:pt x="765342" y="335456"/>
                </a:cubicBezTo>
                <a:close/>
                <a:moveTo>
                  <a:pt x="708421" y="335456"/>
                </a:moveTo>
                <a:lnTo>
                  <a:pt x="708192" y="335685"/>
                </a:lnTo>
                <a:lnTo>
                  <a:pt x="708649" y="335685"/>
                </a:lnTo>
                <a:cubicBezTo>
                  <a:pt x="708649" y="335533"/>
                  <a:pt x="708573" y="335456"/>
                  <a:pt x="708421" y="335456"/>
                </a:cubicBezTo>
                <a:close/>
                <a:moveTo>
                  <a:pt x="653633" y="335456"/>
                </a:moveTo>
                <a:lnTo>
                  <a:pt x="653633" y="335685"/>
                </a:lnTo>
                <a:lnTo>
                  <a:pt x="654090" y="335685"/>
                </a:lnTo>
                <a:cubicBezTo>
                  <a:pt x="653937" y="335685"/>
                  <a:pt x="653861" y="335647"/>
                  <a:pt x="653861" y="335571"/>
                </a:cubicBezTo>
                <a:cubicBezTo>
                  <a:pt x="653861" y="335494"/>
                  <a:pt x="653785" y="335456"/>
                  <a:pt x="653633" y="335456"/>
                </a:cubicBezTo>
                <a:close/>
                <a:moveTo>
                  <a:pt x="394477" y="335456"/>
                </a:moveTo>
                <a:lnTo>
                  <a:pt x="394477" y="335685"/>
                </a:lnTo>
                <a:lnTo>
                  <a:pt x="394705" y="335685"/>
                </a:lnTo>
                <a:close/>
                <a:moveTo>
                  <a:pt x="355157" y="335456"/>
                </a:moveTo>
                <a:cubicBezTo>
                  <a:pt x="355005" y="336218"/>
                  <a:pt x="354776" y="337057"/>
                  <a:pt x="354471" y="337971"/>
                </a:cubicBezTo>
                <a:cubicBezTo>
                  <a:pt x="354776" y="338123"/>
                  <a:pt x="355081" y="338200"/>
                  <a:pt x="355386" y="338200"/>
                </a:cubicBezTo>
                <a:cubicBezTo>
                  <a:pt x="355081" y="338504"/>
                  <a:pt x="354853" y="338962"/>
                  <a:pt x="354700" y="339571"/>
                </a:cubicBezTo>
                <a:lnTo>
                  <a:pt x="354609" y="339617"/>
                </a:lnTo>
                <a:lnTo>
                  <a:pt x="355500" y="339914"/>
                </a:lnTo>
                <a:cubicBezTo>
                  <a:pt x="355576" y="340447"/>
                  <a:pt x="355995" y="340409"/>
                  <a:pt x="356758" y="339800"/>
                </a:cubicBezTo>
                <a:cubicBezTo>
                  <a:pt x="356453" y="339495"/>
                  <a:pt x="356224" y="339228"/>
                  <a:pt x="356072" y="339000"/>
                </a:cubicBezTo>
                <a:cubicBezTo>
                  <a:pt x="355919" y="338771"/>
                  <a:pt x="355691" y="338504"/>
                  <a:pt x="355386" y="338200"/>
                </a:cubicBezTo>
                <a:lnTo>
                  <a:pt x="356758" y="336828"/>
                </a:lnTo>
                <a:cubicBezTo>
                  <a:pt x="356453" y="336523"/>
                  <a:pt x="356186" y="336295"/>
                  <a:pt x="355957" y="336142"/>
                </a:cubicBezTo>
                <a:cubicBezTo>
                  <a:pt x="355729" y="335990"/>
                  <a:pt x="355462" y="335761"/>
                  <a:pt x="355157" y="335456"/>
                </a:cubicBezTo>
                <a:close/>
                <a:moveTo>
                  <a:pt x="344185" y="335456"/>
                </a:moveTo>
                <a:lnTo>
                  <a:pt x="344185" y="336142"/>
                </a:lnTo>
                <a:cubicBezTo>
                  <a:pt x="344337" y="336142"/>
                  <a:pt x="344489" y="336066"/>
                  <a:pt x="344642" y="335914"/>
                </a:cubicBezTo>
                <a:cubicBezTo>
                  <a:pt x="344642" y="335914"/>
                  <a:pt x="344642" y="335761"/>
                  <a:pt x="344642" y="335456"/>
                </a:cubicBezTo>
                <a:close/>
                <a:moveTo>
                  <a:pt x="189708" y="335456"/>
                </a:moveTo>
                <a:lnTo>
                  <a:pt x="189194" y="336142"/>
                </a:lnTo>
                <a:cubicBezTo>
                  <a:pt x="189041" y="336447"/>
                  <a:pt x="188813" y="336752"/>
                  <a:pt x="188508" y="337057"/>
                </a:cubicBezTo>
                <a:lnTo>
                  <a:pt x="189879" y="337057"/>
                </a:lnTo>
                <a:cubicBezTo>
                  <a:pt x="190337" y="336752"/>
                  <a:pt x="190756" y="336485"/>
                  <a:pt x="191137" y="336256"/>
                </a:cubicBezTo>
                <a:cubicBezTo>
                  <a:pt x="191518" y="336028"/>
                  <a:pt x="192013" y="335761"/>
                  <a:pt x="192623" y="335456"/>
                </a:cubicBezTo>
                <a:close/>
                <a:moveTo>
                  <a:pt x="140273" y="335456"/>
                </a:moveTo>
                <a:cubicBezTo>
                  <a:pt x="140273" y="335456"/>
                  <a:pt x="140121" y="335609"/>
                  <a:pt x="139816" y="335914"/>
                </a:cubicBezTo>
                <a:cubicBezTo>
                  <a:pt x="139816" y="335914"/>
                  <a:pt x="139969" y="336066"/>
                  <a:pt x="140273" y="336371"/>
                </a:cubicBezTo>
                <a:lnTo>
                  <a:pt x="140502" y="336142"/>
                </a:lnTo>
                <a:cubicBezTo>
                  <a:pt x="140502" y="335837"/>
                  <a:pt x="140426" y="335609"/>
                  <a:pt x="140273" y="335456"/>
                </a:cubicBezTo>
                <a:close/>
                <a:moveTo>
                  <a:pt x="35956" y="335456"/>
                </a:moveTo>
                <a:cubicBezTo>
                  <a:pt x="35803" y="335456"/>
                  <a:pt x="35727" y="335533"/>
                  <a:pt x="35727" y="335685"/>
                </a:cubicBezTo>
                <a:lnTo>
                  <a:pt x="35956" y="335685"/>
                </a:lnTo>
                <a:close/>
                <a:moveTo>
                  <a:pt x="1658787" y="335228"/>
                </a:moveTo>
                <a:cubicBezTo>
                  <a:pt x="1658635" y="335380"/>
                  <a:pt x="1658558" y="335456"/>
                  <a:pt x="1658558" y="335456"/>
                </a:cubicBezTo>
                <a:cubicBezTo>
                  <a:pt x="1658711" y="335609"/>
                  <a:pt x="1658787" y="335685"/>
                  <a:pt x="1658787" y="335685"/>
                </a:cubicBezTo>
                <a:cubicBezTo>
                  <a:pt x="1658787" y="335533"/>
                  <a:pt x="1658863" y="335456"/>
                  <a:pt x="1659015" y="335456"/>
                </a:cubicBezTo>
                <a:cubicBezTo>
                  <a:pt x="1658863" y="335456"/>
                  <a:pt x="1658787" y="335380"/>
                  <a:pt x="1658787" y="335228"/>
                </a:cubicBezTo>
                <a:close/>
                <a:moveTo>
                  <a:pt x="1609409" y="335228"/>
                </a:moveTo>
                <a:cubicBezTo>
                  <a:pt x="1609409" y="335533"/>
                  <a:pt x="1609257" y="335837"/>
                  <a:pt x="1608952" y="336142"/>
                </a:cubicBezTo>
                <a:cubicBezTo>
                  <a:pt x="1609257" y="336142"/>
                  <a:pt x="1609486" y="336180"/>
                  <a:pt x="1609638" y="336256"/>
                </a:cubicBezTo>
                <a:cubicBezTo>
                  <a:pt x="1609790" y="336333"/>
                  <a:pt x="1610019" y="336371"/>
                  <a:pt x="1610324" y="336371"/>
                </a:cubicBezTo>
                <a:cubicBezTo>
                  <a:pt x="1610476" y="336218"/>
                  <a:pt x="1610552" y="336066"/>
                  <a:pt x="1610552" y="335914"/>
                </a:cubicBezTo>
                <a:cubicBezTo>
                  <a:pt x="1610400" y="335761"/>
                  <a:pt x="1610019" y="335533"/>
                  <a:pt x="1609409" y="335228"/>
                </a:cubicBezTo>
                <a:close/>
                <a:moveTo>
                  <a:pt x="87162" y="335228"/>
                </a:moveTo>
                <a:cubicBezTo>
                  <a:pt x="87010" y="335380"/>
                  <a:pt x="86933" y="335456"/>
                  <a:pt x="86933" y="335456"/>
                </a:cubicBezTo>
                <a:cubicBezTo>
                  <a:pt x="87086" y="335609"/>
                  <a:pt x="87162" y="335685"/>
                  <a:pt x="87162" y="335685"/>
                </a:cubicBezTo>
                <a:cubicBezTo>
                  <a:pt x="87162" y="335533"/>
                  <a:pt x="87238" y="335456"/>
                  <a:pt x="87391" y="335456"/>
                </a:cubicBezTo>
                <a:cubicBezTo>
                  <a:pt x="87238" y="335456"/>
                  <a:pt x="87162" y="335380"/>
                  <a:pt x="87162" y="335228"/>
                </a:cubicBezTo>
                <a:close/>
                <a:moveTo>
                  <a:pt x="37784" y="335228"/>
                </a:moveTo>
                <a:cubicBezTo>
                  <a:pt x="37784" y="335533"/>
                  <a:pt x="37632" y="335837"/>
                  <a:pt x="37327" y="336142"/>
                </a:cubicBezTo>
                <a:cubicBezTo>
                  <a:pt x="37632" y="336142"/>
                  <a:pt x="37860" y="336180"/>
                  <a:pt x="38013" y="336256"/>
                </a:cubicBezTo>
                <a:cubicBezTo>
                  <a:pt x="38165" y="336333"/>
                  <a:pt x="38394" y="336371"/>
                  <a:pt x="38699" y="336371"/>
                </a:cubicBezTo>
                <a:cubicBezTo>
                  <a:pt x="38851" y="336218"/>
                  <a:pt x="38927" y="336066"/>
                  <a:pt x="38927" y="335914"/>
                </a:cubicBezTo>
                <a:cubicBezTo>
                  <a:pt x="38775" y="335761"/>
                  <a:pt x="38394" y="335533"/>
                  <a:pt x="37784" y="335228"/>
                </a:cubicBezTo>
                <a:close/>
                <a:moveTo>
                  <a:pt x="1953452" y="334999"/>
                </a:moveTo>
                <a:cubicBezTo>
                  <a:pt x="1953605" y="335152"/>
                  <a:pt x="1953681" y="335228"/>
                  <a:pt x="1953681" y="335228"/>
                </a:cubicBezTo>
                <a:cubicBezTo>
                  <a:pt x="1953833" y="335228"/>
                  <a:pt x="1953910" y="335152"/>
                  <a:pt x="1953910" y="334999"/>
                </a:cubicBezTo>
                <a:close/>
                <a:moveTo>
                  <a:pt x="1617410" y="334999"/>
                </a:moveTo>
                <a:cubicBezTo>
                  <a:pt x="1617106" y="335152"/>
                  <a:pt x="1616877" y="335304"/>
                  <a:pt x="1616724" y="335456"/>
                </a:cubicBezTo>
                <a:cubicBezTo>
                  <a:pt x="1616572" y="335609"/>
                  <a:pt x="1616344" y="335761"/>
                  <a:pt x="1616039" y="335914"/>
                </a:cubicBezTo>
                <a:cubicBezTo>
                  <a:pt x="1616344" y="336218"/>
                  <a:pt x="1616496" y="336371"/>
                  <a:pt x="1616496" y="336371"/>
                </a:cubicBezTo>
                <a:cubicBezTo>
                  <a:pt x="1616801" y="336066"/>
                  <a:pt x="1617067" y="335875"/>
                  <a:pt x="1617296" y="335799"/>
                </a:cubicBezTo>
                <a:cubicBezTo>
                  <a:pt x="1617525" y="335723"/>
                  <a:pt x="1617791" y="335533"/>
                  <a:pt x="1618096" y="335228"/>
                </a:cubicBezTo>
                <a:cubicBezTo>
                  <a:pt x="1617791" y="335228"/>
                  <a:pt x="1617639" y="335190"/>
                  <a:pt x="1617639" y="335113"/>
                </a:cubicBezTo>
                <a:cubicBezTo>
                  <a:pt x="1617639" y="335037"/>
                  <a:pt x="1617563" y="334999"/>
                  <a:pt x="1617410" y="334999"/>
                </a:cubicBezTo>
                <a:close/>
                <a:moveTo>
                  <a:pt x="1391477" y="334999"/>
                </a:moveTo>
                <a:cubicBezTo>
                  <a:pt x="1391630" y="335152"/>
                  <a:pt x="1391706" y="335228"/>
                  <a:pt x="1391706" y="335228"/>
                </a:cubicBezTo>
                <a:cubicBezTo>
                  <a:pt x="1391858" y="335228"/>
                  <a:pt x="1391935" y="335152"/>
                  <a:pt x="1391935" y="334999"/>
                </a:cubicBezTo>
                <a:close/>
                <a:moveTo>
                  <a:pt x="458027" y="334999"/>
                </a:moveTo>
                <a:cubicBezTo>
                  <a:pt x="458180" y="335152"/>
                  <a:pt x="458256" y="335228"/>
                  <a:pt x="458256" y="335228"/>
                </a:cubicBezTo>
                <a:cubicBezTo>
                  <a:pt x="458408" y="335228"/>
                  <a:pt x="458485" y="335152"/>
                  <a:pt x="458485" y="334999"/>
                </a:cubicBezTo>
                <a:close/>
                <a:moveTo>
                  <a:pt x="45785" y="334999"/>
                </a:moveTo>
                <a:cubicBezTo>
                  <a:pt x="45480" y="335152"/>
                  <a:pt x="45252" y="335304"/>
                  <a:pt x="45100" y="335456"/>
                </a:cubicBezTo>
                <a:cubicBezTo>
                  <a:pt x="44947" y="335609"/>
                  <a:pt x="44719" y="335761"/>
                  <a:pt x="44414" y="335914"/>
                </a:cubicBezTo>
                <a:cubicBezTo>
                  <a:pt x="44719" y="336218"/>
                  <a:pt x="44871" y="336371"/>
                  <a:pt x="44871" y="336371"/>
                </a:cubicBezTo>
                <a:cubicBezTo>
                  <a:pt x="45176" y="336066"/>
                  <a:pt x="45442" y="335875"/>
                  <a:pt x="45671" y="335799"/>
                </a:cubicBezTo>
                <a:cubicBezTo>
                  <a:pt x="45900" y="335723"/>
                  <a:pt x="46166" y="335533"/>
                  <a:pt x="46471" y="335228"/>
                </a:cubicBezTo>
                <a:cubicBezTo>
                  <a:pt x="46166" y="335228"/>
                  <a:pt x="46014" y="335190"/>
                  <a:pt x="46014" y="335113"/>
                </a:cubicBezTo>
                <a:cubicBezTo>
                  <a:pt x="46014" y="335037"/>
                  <a:pt x="45938" y="334999"/>
                  <a:pt x="45785" y="334999"/>
                </a:cubicBezTo>
                <a:close/>
                <a:moveTo>
                  <a:pt x="1895845" y="334771"/>
                </a:moveTo>
                <a:cubicBezTo>
                  <a:pt x="1895845" y="335380"/>
                  <a:pt x="1895769" y="335761"/>
                  <a:pt x="1895617" y="335914"/>
                </a:cubicBezTo>
                <a:lnTo>
                  <a:pt x="1896074" y="335914"/>
                </a:lnTo>
                <a:cubicBezTo>
                  <a:pt x="1896226" y="335761"/>
                  <a:pt x="1896302" y="335609"/>
                  <a:pt x="1896302" y="335456"/>
                </a:cubicBezTo>
                <a:cubicBezTo>
                  <a:pt x="1896302" y="335304"/>
                  <a:pt x="1896455" y="335152"/>
                  <a:pt x="1896760" y="334999"/>
                </a:cubicBezTo>
                <a:cubicBezTo>
                  <a:pt x="1896302" y="334999"/>
                  <a:pt x="1895998" y="334923"/>
                  <a:pt x="1895845" y="334771"/>
                </a:cubicBezTo>
                <a:close/>
                <a:moveTo>
                  <a:pt x="1714184" y="334771"/>
                </a:moveTo>
                <a:cubicBezTo>
                  <a:pt x="1713880" y="334923"/>
                  <a:pt x="1713575" y="334999"/>
                  <a:pt x="1713270" y="334999"/>
                </a:cubicBezTo>
                <a:lnTo>
                  <a:pt x="1713270" y="335456"/>
                </a:lnTo>
                <a:cubicBezTo>
                  <a:pt x="1713575" y="335304"/>
                  <a:pt x="1713956" y="335228"/>
                  <a:pt x="1714413" y="335228"/>
                </a:cubicBezTo>
                <a:cubicBezTo>
                  <a:pt x="1714261" y="335075"/>
                  <a:pt x="1714184" y="334923"/>
                  <a:pt x="1714184" y="334771"/>
                </a:cubicBezTo>
                <a:close/>
                <a:moveTo>
                  <a:pt x="1442455" y="334771"/>
                </a:moveTo>
                <a:cubicBezTo>
                  <a:pt x="1442608" y="335075"/>
                  <a:pt x="1442684" y="335342"/>
                  <a:pt x="1442684" y="335571"/>
                </a:cubicBezTo>
                <a:cubicBezTo>
                  <a:pt x="1442684" y="335799"/>
                  <a:pt x="1442836" y="336066"/>
                  <a:pt x="1443141" y="336371"/>
                </a:cubicBezTo>
                <a:lnTo>
                  <a:pt x="1443919" y="335398"/>
                </a:lnTo>
                <a:close/>
                <a:moveTo>
                  <a:pt x="1437654" y="334771"/>
                </a:moveTo>
                <a:cubicBezTo>
                  <a:pt x="1437502" y="334923"/>
                  <a:pt x="1437426" y="335037"/>
                  <a:pt x="1437426" y="335113"/>
                </a:cubicBezTo>
                <a:cubicBezTo>
                  <a:pt x="1437426" y="335190"/>
                  <a:pt x="1437350" y="335304"/>
                  <a:pt x="1437197" y="335456"/>
                </a:cubicBezTo>
                <a:cubicBezTo>
                  <a:pt x="1437350" y="335456"/>
                  <a:pt x="1437426" y="335533"/>
                  <a:pt x="1437426" y="335685"/>
                </a:cubicBezTo>
                <a:cubicBezTo>
                  <a:pt x="1437578" y="335533"/>
                  <a:pt x="1437654" y="335418"/>
                  <a:pt x="1437654" y="335342"/>
                </a:cubicBezTo>
                <a:cubicBezTo>
                  <a:pt x="1437654" y="335266"/>
                  <a:pt x="1437731" y="335152"/>
                  <a:pt x="1437883" y="334999"/>
                </a:cubicBezTo>
                <a:cubicBezTo>
                  <a:pt x="1437731" y="334999"/>
                  <a:pt x="1437654" y="334923"/>
                  <a:pt x="1437654" y="334771"/>
                </a:cubicBezTo>
                <a:close/>
                <a:moveTo>
                  <a:pt x="1333870" y="334771"/>
                </a:moveTo>
                <a:cubicBezTo>
                  <a:pt x="1333870" y="335380"/>
                  <a:pt x="1333794" y="335761"/>
                  <a:pt x="1333641" y="335914"/>
                </a:cubicBezTo>
                <a:lnTo>
                  <a:pt x="1334099" y="335914"/>
                </a:lnTo>
                <a:cubicBezTo>
                  <a:pt x="1334251" y="335761"/>
                  <a:pt x="1334327" y="335609"/>
                  <a:pt x="1334327" y="335456"/>
                </a:cubicBezTo>
                <a:cubicBezTo>
                  <a:pt x="1334327" y="335304"/>
                  <a:pt x="1334480" y="335152"/>
                  <a:pt x="1334785" y="334999"/>
                </a:cubicBezTo>
                <a:cubicBezTo>
                  <a:pt x="1334327" y="334999"/>
                  <a:pt x="1334023" y="334923"/>
                  <a:pt x="1333870" y="334771"/>
                </a:cubicBezTo>
                <a:close/>
                <a:moveTo>
                  <a:pt x="1053759" y="334771"/>
                </a:moveTo>
                <a:lnTo>
                  <a:pt x="1053759" y="334999"/>
                </a:lnTo>
                <a:cubicBezTo>
                  <a:pt x="1053759" y="335152"/>
                  <a:pt x="1053835" y="335228"/>
                  <a:pt x="1053988" y="335228"/>
                </a:cubicBezTo>
                <a:lnTo>
                  <a:pt x="1053988" y="334771"/>
                </a:lnTo>
                <a:close/>
                <a:moveTo>
                  <a:pt x="992037" y="334771"/>
                </a:moveTo>
                <a:cubicBezTo>
                  <a:pt x="992037" y="335075"/>
                  <a:pt x="991961" y="335228"/>
                  <a:pt x="991808" y="335228"/>
                </a:cubicBezTo>
                <a:cubicBezTo>
                  <a:pt x="991808" y="335380"/>
                  <a:pt x="991770" y="335456"/>
                  <a:pt x="991694" y="335456"/>
                </a:cubicBezTo>
                <a:cubicBezTo>
                  <a:pt x="991618" y="335456"/>
                  <a:pt x="991580" y="335533"/>
                  <a:pt x="991580" y="335685"/>
                </a:cubicBezTo>
                <a:cubicBezTo>
                  <a:pt x="991732" y="335685"/>
                  <a:pt x="991732" y="335761"/>
                  <a:pt x="991580" y="335914"/>
                </a:cubicBezTo>
                <a:cubicBezTo>
                  <a:pt x="991732" y="335761"/>
                  <a:pt x="991808" y="335533"/>
                  <a:pt x="991808" y="335228"/>
                </a:cubicBezTo>
                <a:lnTo>
                  <a:pt x="992266" y="335228"/>
                </a:lnTo>
                <a:cubicBezTo>
                  <a:pt x="992266" y="335075"/>
                  <a:pt x="992227" y="334999"/>
                  <a:pt x="992151" y="334999"/>
                </a:cubicBezTo>
                <a:cubicBezTo>
                  <a:pt x="992075" y="334999"/>
                  <a:pt x="992037" y="334923"/>
                  <a:pt x="992037" y="334771"/>
                </a:cubicBezTo>
                <a:close/>
                <a:moveTo>
                  <a:pt x="918428" y="334771"/>
                </a:moveTo>
                <a:cubicBezTo>
                  <a:pt x="918275" y="335075"/>
                  <a:pt x="918199" y="335228"/>
                  <a:pt x="918199" y="335228"/>
                </a:cubicBezTo>
                <a:lnTo>
                  <a:pt x="919037" y="335228"/>
                </a:lnTo>
                <a:lnTo>
                  <a:pt x="918885" y="335113"/>
                </a:lnTo>
                <a:cubicBezTo>
                  <a:pt x="918732" y="335037"/>
                  <a:pt x="918580" y="334923"/>
                  <a:pt x="918428" y="334771"/>
                </a:cubicBezTo>
                <a:close/>
                <a:moveTo>
                  <a:pt x="580709" y="334771"/>
                </a:moveTo>
                <a:cubicBezTo>
                  <a:pt x="580405" y="334923"/>
                  <a:pt x="580100" y="334999"/>
                  <a:pt x="579795" y="334999"/>
                </a:cubicBezTo>
                <a:lnTo>
                  <a:pt x="579795" y="335456"/>
                </a:lnTo>
                <a:cubicBezTo>
                  <a:pt x="580100" y="335304"/>
                  <a:pt x="580481" y="335228"/>
                  <a:pt x="580938" y="335228"/>
                </a:cubicBezTo>
                <a:cubicBezTo>
                  <a:pt x="580786" y="335075"/>
                  <a:pt x="580709" y="334923"/>
                  <a:pt x="580709" y="334771"/>
                </a:cubicBezTo>
                <a:close/>
                <a:moveTo>
                  <a:pt x="400420" y="334771"/>
                </a:moveTo>
                <a:cubicBezTo>
                  <a:pt x="400420" y="335380"/>
                  <a:pt x="400344" y="335761"/>
                  <a:pt x="400192" y="335914"/>
                </a:cubicBezTo>
                <a:lnTo>
                  <a:pt x="400649" y="335914"/>
                </a:lnTo>
                <a:cubicBezTo>
                  <a:pt x="400801" y="335761"/>
                  <a:pt x="400877" y="335609"/>
                  <a:pt x="400877" y="335456"/>
                </a:cubicBezTo>
                <a:cubicBezTo>
                  <a:pt x="400877" y="335304"/>
                  <a:pt x="401030" y="335152"/>
                  <a:pt x="401335" y="334999"/>
                </a:cubicBezTo>
                <a:cubicBezTo>
                  <a:pt x="400877" y="334999"/>
                  <a:pt x="400573" y="334923"/>
                  <a:pt x="400420" y="334771"/>
                </a:cubicBezTo>
                <a:close/>
                <a:moveTo>
                  <a:pt x="189194" y="334771"/>
                </a:moveTo>
                <a:cubicBezTo>
                  <a:pt x="189194" y="335075"/>
                  <a:pt x="189041" y="335228"/>
                  <a:pt x="188737" y="335228"/>
                </a:cubicBezTo>
                <a:cubicBezTo>
                  <a:pt x="188737" y="335380"/>
                  <a:pt x="188813" y="335533"/>
                  <a:pt x="188965" y="335685"/>
                </a:cubicBezTo>
                <a:lnTo>
                  <a:pt x="189594" y="335371"/>
                </a:lnTo>
                <a:close/>
                <a:moveTo>
                  <a:pt x="1850354" y="334313"/>
                </a:moveTo>
                <a:cubicBezTo>
                  <a:pt x="1849897" y="334313"/>
                  <a:pt x="1849439" y="334428"/>
                  <a:pt x="1848982" y="334656"/>
                </a:cubicBezTo>
                <a:cubicBezTo>
                  <a:pt x="1848525" y="334885"/>
                  <a:pt x="1848525" y="335380"/>
                  <a:pt x="1848982" y="336142"/>
                </a:cubicBezTo>
                <a:cubicBezTo>
                  <a:pt x="1849287" y="335837"/>
                  <a:pt x="1849516" y="335533"/>
                  <a:pt x="1849668" y="335228"/>
                </a:cubicBezTo>
                <a:cubicBezTo>
                  <a:pt x="1849820" y="334923"/>
                  <a:pt x="1850049" y="334618"/>
                  <a:pt x="1850354" y="334313"/>
                </a:cubicBezTo>
                <a:close/>
                <a:moveTo>
                  <a:pt x="1509968" y="334313"/>
                </a:moveTo>
                <a:lnTo>
                  <a:pt x="1509740" y="334771"/>
                </a:lnTo>
                <a:cubicBezTo>
                  <a:pt x="1509892" y="334771"/>
                  <a:pt x="1509968" y="334694"/>
                  <a:pt x="1509968" y="334542"/>
                </a:cubicBezTo>
                <a:lnTo>
                  <a:pt x="1510197" y="334313"/>
                </a:lnTo>
                <a:close/>
                <a:moveTo>
                  <a:pt x="1288379" y="334313"/>
                </a:moveTo>
                <a:cubicBezTo>
                  <a:pt x="1287922" y="334313"/>
                  <a:pt x="1287464" y="334428"/>
                  <a:pt x="1287007" y="334656"/>
                </a:cubicBezTo>
                <a:cubicBezTo>
                  <a:pt x="1286550" y="334885"/>
                  <a:pt x="1286550" y="335380"/>
                  <a:pt x="1287007" y="336142"/>
                </a:cubicBezTo>
                <a:cubicBezTo>
                  <a:pt x="1287312" y="335837"/>
                  <a:pt x="1287540" y="335533"/>
                  <a:pt x="1287693" y="335228"/>
                </a:cubicBezTo>
                <a:cubicBezTo>
                  <a:pt x="1287845" y="334923"/>
                  <a:pt x="1288074" y="334618"/>
                  <a:pt x="1288379" y="334313"/>
                </a:cubicBezTo>
                <a:close/>
                <a:moveTo>
                  <a:pt x="719393" y="334313"/>
                </a:moveTo>
                <a:lnTo>
                  <a:pt x="719165" y="334771"/>
                </a:lnTo>
                <a:cubicBezTo>
                  <a:pt x="719317" y="334771"/>
                  <a:pt x="719393" y="334694"/>
                  <a:pt x="719393" y="334542"/>
                </a:cubicBezTo>
                <a:lnTo>
                  <a:pt x="719622" y="334313"/>
                </a:lnTo>
                <a:close/>
                <a:moveTo>
                  <a:pt x="354929" y="334313"/>
                </a:moveTo>
                <a:cubicBezTo>
                  <a:pt x="354471" y="334313"/>
                  <a:pt x="354014" y="334428"/>
                  <a:pt x="353557" y="334656"/>
                </a:cubicBezTo>
                <a:cubicBezTo>
                  <a:pt x="353100" y="334885"/>
                  <a:pt x="353100" y="335380"/>
                  <a:pt x="353557" y="336142"/>
                </a:cubicBezTo>
                <a:cubicBezTo>
                  <a:pt x="353862" y="335837"/>
                  <a:pt x="354090" y="335533"/>
                  <a:pt x="354243" y="335228"/>
                </a:cubicBezTo>
                <a:cubicBezTo>
                  <a:pt x="354395" y="334923"/>
                  <a:pt x="354624" y="334618"/>
                  <a:pt x="354929" y="334313"/>
                </a:cubicBezTo>
                <a:close/>
                <a:moveTo>
                  <a:pt x="1881672" y="334085"/>
                </a:moveTo>
                <a:cubicBezTo>
                  <a:pt x="1881519" y="334237"/>
                  <a:pt x="1881367" y="334313"/>
                  <a:pt x="1881215" y="334313"/>
                </a:cubicBezTo>
                <a:lnTo>
                  <a:pt x="1881215" y="335685"/>
                </a:lnTo>
                <a:lnTo>
                  <a:pt x="1881901" y="335685"/>
                </a:lnTo>
                <a:cubicBezTo>
                  <a:pt x="1881901" y="335380"/>
                  <a:pt x="1881862" y="335113"/>
                  <a:pt x="1881786" y="334885"/>
                </a:cubicBezTo>
                <a:cubicBezTo>
                  <a:pt x="1881710" y="334656"/>
                  <a:pt x="1881672" y="334390"/>
                  <a:pt x="1881672" y="334085"/>
                </a:cubicBezTo>
                <a:close/>
                <a:moveTo>
                  <a:pt x="1845324" y="334085"/>
                </a:moveTo>
                <a:cubicBezTo>
                  <a:pt x="1845324" y="334542"/>
                  <a:pt x="1845363" y="334923"/>
                  <a:pt x="1845439" y="335228"/>
                </a:cubicBezTo>
                <a:cubicBezTo>
                  <a:pt x="1845515" y="335533"/>
                  <a:pt x="1845477" y="335837"/>
                  <a:pt x="1845324" y="336142"/>
                </a:cubicBezTo>
                <a:cubicBezTo>
                  <a:pt x="1844867" y="336447"/>
                  <a:pt x="1844639" y="336904"/>
                  <a:pt x="1844639" y="337514"/>
                </a:cubicBezTo>
                <a:cubicBezTo>
                  <a:pt x="1844944" y="337209"/>
                  <a:pt x="1845363" y="336980"/>
                  <a:pt x="1845896" y="336828"/>
                </a:cubicBezTo>
                <a:cubicBezTo>
                  <a:pt x="1846429" y="336676"/>
                  <a:pt x="1846848" y="336447"/>
                  <a:pt x="1847153" y="336142"/>
                </a:cubicBezTo>
                <a:cubicBezTo>
                  <a:pt x="1847306" y="334771"/>
                  <a:pt x="1846696" y="334085"/>
                  <a:pt x="1845324" y="334085"/>
                </a:cubicBezTo>
                <a:close/>
                <a:moveTo>
                  <a:pt x="1841896" y="334085"/>
                </a:moveTo>
                <a:lnTo>
                  <a:pt x="1842066" y="335106"/>
                </a:lnTo>
                <a:lnTo>
                  <a:pt x="1843496" y="334085"/>
                </a:lnTo>
                <a:close/>
                <a:moveTo>
                  <a:pt x="1790080" y="334085"/>
                </a:moveTo>
                <a:lnTo>
                  <a:pt x="1789165" y="334999"/>
                </a:lnTo>
                <a:cubicBezTo>
                  <a:pt x="1789318" y="335152"/>
                  <a:pt x="1789394" y="335266"/>
                  <a:pt x="1789394" y="335342"/>
                </a:cubicBezTo>
                <a:cubicBezTo>
                  <a:pt x="1789394" y="335418"/>
                  <a:pt x="1789470" y="335533"/>
                  <a:pt x="1789622" y="335685"/>
                </a:cubicBezTo>
                <a:cubicBezTo>
                  <a:pt x="1790232" y="335685"/>
                  <a:pt x="1790918" y="335609"/>
                  <a:pt x="1791680" y="335456"/>
                </a:cubicBezTo>
                <a:cubicBezTo>
                  <a:pt x="1790918" y="334847"/>
                  <a:pt x="1790384" y="334390"/>
                  <a:pt x="1790080" y="334085"/>
                </a:cubicBezTo>
                <a:close/>
                <a:moveTo>
                  <a:pt x="1721271" y="334085"/>
                </a:moveTo>
                <a:cubicBezTo>
                  <a:pt x="1721119" y="334085"/>
                  <a:pt x="1721004" y="334123"/>
                  <a:pt x="1720928" y="334199"/>
                </a:cubicBezTo>
                <a:cubicBezTo>
                  <a:pt x="1720852" y="334275"/>
                  <a:pt x="1720738" y="334313"/>
                  <a:pt x="1720585" y="334313"/>
                </a:cubicBezTo>
                <a:lnTo>
                  <a:pt x="1721271" y="334313"/>
                </a:lnTo>
                <a:close/>
                <a:moveTo>
                  <a:pt x="1669531" y="334085"/>
                </a:moveTo>
                <a:cubicBezTo>
                  <a:pt x="1669531" y="334237"/>
                  <a:pt x="1669493" y="334390"/>
                  <a:pt x="1669417" y="334542"/>
                </a:cubicBezTo>
                <a:cubicBezTo>
                  <a:pt x="1669341" y="334694"/>
                  <a:pt x="1669302" y="334847"/>
                  <a:pt x="1669302" y="334999"/>
                </a:cubicBezTo>
                <a:cubicBezTo>
                  <a:pt x="1669302" y="334694"/>
                  <a:pt x="1669455" y="334390"/>
                  <a:pt x="1669760" y="334085"/>
                </a:cubicBezTo>
                <a:close/>
                <a:moveTo>
                  <a:pt x="1566432" y="334085"/>
                </a:moveTo>
                <a:cubicBezTo>
                  <a:pt x="1565518" y="334390"/>
                  <a:pt x="1565175" y="334694"/>
                  <a:pt x="1565404" y="334999"/>
                </a:cubicBezTo>
                <a:cubicBezTo>
                  <a:pt x="1565632" y="335304"/>
                  <a:pt x="1565670" y="335609"/>
                  <a:pt x="1565518" y="335914"/>
                </a:cubicBezTo>
                <a:cubicBezTo>
                  <a:pt x="1565061" y="336828"/>
                  <a:pt x="1564794" y="337438"/>
                  <a:pt x="1564718" y="337742"/>
                </a:cubicBezTo>
                <a:cubicBezTo>
                  <a:pt x="1564642" y="338047"/>
                  <a:pt x="1564680" y="338733"/>
                  <a:pt x="1564832" y="339800"/>
                </a:cubicBezTo>
                <a:cubicBezTo>
                  <a:pt x="1564985" y="339800"/>
                  <a:pt x="1565099" y="339762"/>
                  <a:pt x="1565175" y="339685"/>
                </a:cubicBezTo>
                <a:cubicBezTo>
                  <a:pt x="1565251" y="339609"/>
                  <a:pt x="1565366" y="339571"/>
                  <a:pt x="1565518" y="339571"/>
                </a:cubicBezTo>
                <a:cubicBezTo>
                  <a:pt x="1565823" y="338504"/>
                  <a:pt x="1566090" y="337552"/>
                  <a:pt x="1566318" y="336714"/>
                </a:cubicBezTo>
                <a:cubicBezTo>
                  <a:pt x="1566547" y="335875"/>
                  <a:pt x="1566585" y="334999"/>
                  <a:pt x="1566432" y="334085"/>
                </a:cubicBezTo>
                <a:close/>
                <a:moveTo>
                  <a:pt x="1563461" y="334085"/>
                </a:moveTo>
                <a:lnTo>
                  <a:pt x="1563232" y="334313"/>
                </a:lnTo>
                <a:lnTo>
                  <a:pt x="1563689" y="334313"/>
                </a:lnTo>
                <a:cubicBezTo>
                  <a:pt x="1563689" y="334161"/>
                  <a:pt x="1563613" y="334085"/>
                  <a:pt x="1563461" y="334085"/>
                </a:cubicBezTo>
                <a:close/>
                <a:moveTo>
                  <a:pt x="1555460" y="334085"/>
                </a:moveTo>
                <a:cubicBezTo>
                  <a:pt x="1554850" y="334542"/>
                  <a:pt x="1554507" y="334847"/>
                  <a:pt x="1554431" y="334999"/>
                </a:cubicBezTo>
                <a:cubicBezTo>
                  <a:pt x="1554355" y="335152"/>
                  <a:pt x="1554164" y="335456"/>
                  <a:pt x="1553860" y="335914"/>
                </a:cubicBezTo>
                <a:cubicBezTo>
                  <a:pt x="1554774" y="335761"/>
                  <a:pt x="1555307" y="335152"/>
                  <a:pt x="1555460" y="334085"/>
                </a:cubicBezTo>
                <a:close/>
                <a:moveTo>
                  <a:pt x="1550888" y="334085"/>
                </a:moveTo>
                <a:cubicBezTo>
                  <a:pt x="1550735" y="334390"/>
                  <a:pt x="1550697" y="334656"/>
                  <a:pt x="1550773" y="334885"/>
                </a:cubicBezTo>
                <a:cubicBezTo>
                  <a:pt x="1550850" y="335113"/>
                  <a:pt x="1550888" y="335380"/>
                  <a:pt x="1550888" y="335685"/>
                </a:cubicBezTo>
                <a:cubicBezTo>
                  <a:pt x="1550583" y="335990"/>
                  <a:pt x="1550354" y="336256"/>
                  <a:pt x="1550202" y="336485"/>
                </a:cubicBezTo>
                <a:cubicBezTo>
                  <a:pt x="1550050" y="336714"/>
                  <a:pt x="1549897" y="336980"/>
                  <a:pt x="1549745" y="337285"/>
                </a:cubicBezTo>
                <a:lnTo>
                  <a:pt x="1549973" y="337514"/>
                </a:lnTo>
                <a:cubicBezTo>
                  <a:pt x="1550431" y="337209"/>
                  <a:pt x="1550888" y="336942"/>
                  <a:pt x="1551345" y="336714"/>
                </a:cubicBezTo>
                <a:cubicBezTo>
                  <a:pt x="1551802" y="336485"/>
                  <a:pt x="1552259" y="336218"/>
                  <a:pt x="1552717" y="335914"/>
                </a:cubicBezTo>
                <a:cubicBezTo>
                  <a:pt x="1553021" y="334694"/>
                  <a:pt x="1552412" y="334085"/>
                  <a:pt x="1550888" y="334085"/>
                </a:cubicBezTo>
                <a:close/>
                <a:moveTo>
                  <a:pt x="1517055" y="334085"/>
                </a:moveTo>
                <a:cubicBezTo>
                  <a:pt x="1516445" y="334694"/>
                  <a:pt x="1515988" y="335228"/>
                  <a:pt x="1515683" y="335685"/>
                </a:cubicBezTo>
                <a:cubicBezTo>
                  <a:pt x="1516445" y="335685"/>
                  <a:pt x="1517055" y="335761"/>
                  <a:pt x="1517512" y="335914"/>
                </a:cubicBezTo>
                <a:cubicBezTo>
                  <a:pt x="1517207" y="334999"/>
                  <a:pt x="1517055" y="334390"/>
                  <a:pt x="1517055" y="334085"/>
                </a:cubicBezTo>
                <a:close/>
                <a:moveTo>
                  <a:pt x="1504711" y="334085"/>
                </a:moveTo>
                <a:lnTo>
                  <a:pt x="1504711" y="334313"/>
                </a:lnTo>
                <a:lnTo>
                  <a:pt x="1504253" y="334313"/>
                </a:lnTo>
                <a:lnTo>
                  <a:pt x="1505168" y="335228"/>
                </a:lnTo>
                <a:cubicBezTo>
                  <a:pt x="1505168" y="335228"/>
                  <a:pt x="1505320" y="334923"/>
                  <a:pt x="1505625" y="334313"/>
                </a:cubicBezTo>
                <a:cubicBezTo>
                  <a:pt x="1505473" y="334313"/>
                  <a:pt x="1505320" y="334275"/>
                  <a:pt x="1505168" y="334199"/>
                </a:cubicBezTo>
                <a:cubicBezTo>
                  <a:pt x="1505015" y="334123"/>
                  <a:pt x="1504863" y="334085"/>
                  <a:pt x="1504711" y="334085"/>
                </a:cubicBezTo>
                <a:close/>
                <a:moveTo>
                  <a:pt x="1444512" y="334085"/>
                </a:moveTo>
                <a:lnTo>
                  <a:pt x="1444138" y="335207"/>
                </a:lnTo>
                <a:lnTo>
                  <a:pt x="1444970" y="334999"/>
                </a:lnTo>
                <a:cubicBezTo>
                  <a:pt x="1444817" y="334847"/>
                  <a:pt x="1444741" y="334694"/>
                  <a:pt x="1444741" y="334542"/>
                </a:cubicBezTo>
                <a:cubicBezTo>
                  <a:pt x="1444741" y="334390"/>
                  <a:pt x="1444665" y="334237"/>
                  <a:pt x="1444512" y="334085"/>
                </a:cubicBezTo>
                <a:close/>
                <a:moveTo>
                  <a:pt x="1319697" y="334085"/>
                </a:moveTo>
                <a:cubicBezTo>
                  <a:pt x="1319544" y="334237"/>
                  <a:pt x="1319392" y="334313"/>
                  <a:pt x="1319240" y="334313"/>
                </a:cubicBezTo>
                <a:lnTo>
                  <a:pt x="1319240" y="335685"/>
                </a:lnTo>
                <a:lnTo>
                  <a:pt x="1319925" y="335685"/>
                </a:lnTo>
                <a:cubicBezTo>
                  <a:pt x="1319925" y="335380"/>
                  <a:pt x="1319887" y="335113"/>
                  <a:pt x="1319811" y="334885"/>
                </a:cubicBezTo>
                <a:cubicBezTo>
                  <a:pt x="1319735" y="334656"/>
                  <a:pt x="1319697" y="334390"/>
                  <a:pt x="1319697" y="334085"/>
                </a:cubicBezTo>
                <a:close/>
                <a:moveTo>
                  <a:pt x="1283349" y="334085"/>
                </a:moveTo>
                <a:cubicBezTo>
                  <a:pt x="1283349" y="334542"/>
                  <a:pt x="1283388" y="334923"/>
                  <a:pt x="1283464" y="335228"/>
                </a:cubicBezTo>
                <a:cubicBezTo>
                  <a:pt x="1283540" y="335533"/>
                  <a:pt x="1283502" y="335837"/>
                  <a:pt x="1283349" y="336142"/>
                </a:cubicBezTo>
                <a:cubicBezTo>
                  <a:pt x="1282892" y="336447"/>
                  <a:pt x="1282664" y="336904"/>
                  <a:pt x="1282664" y="337514"/>
                </a:cubicBezTo>
                <a:cubicBezTo>
                  <a:pt x="1282969" y="337209"/>
                  <a:pt x="1283388" y="336980"/>
                  <a:pt x="1283921" y="336828"/>
                </a:cubicBezTo>
                <a:cubicBezTo>
                  <a:pt x="1284454" y="336676"/>
                  <a:pt x="1284874" y="336447"/>
                  <a:pt x="1285178" y="336142"/>
                </a:cubicBezTo>
                <a:cubicBezTo>
                  <a:pt x="1285331" y="334771"/>
                  <a:pt x="1284721" y="334085"/>
                  <a:pt x="1283349" y="334085"/>
                </a:cubicBezTo>
                <a:close/>
                <a:moveTo>
                  <a:pt x="1279920" y="334085"/>
                </a:moveTo>
                <a:lnTo>
                  <a:pt x="1280091" y="335106"/>
                </a:lnTo>
                <a:lnTo>
                  <a:pt x="1281521" y="334085"/>
                </a:lnTo>
                <a:close/>
                <a:moveTo>
                  <a:pt x="1071818" y="334085"/>
                </a:moveTo>
                <a:cubicBezTo>
                  <a:pt x="1071666" y="334085"/>
                  <a:pt x="1071590" y="334161"/>
                  <a:pt x="1071590" y="334313"/>
                </a:cubicBezTo>
                <a:lnTo>
                  <a:pt x="1071818" y="334313"/>
                </a:lnTo>
                <a:lnTo>
                  <a:pt x="1072047" y="334313"/>
                </a:lnTo>
                <a:cubicBezTo>
                  <a:pt x="1071894" y="334161"/>
                  <a:pt x="1071818" y="334085"/>
                  <a:pt x="1071818" y="334085"/>
                </a:cubicBezTo>
                <a:close/>
                <a:moveTo>
                  <a:pt x="999581" y="334085"/>
                </a:moveTo>
                <a:lnTo>
                  <a:pt x="999581" y="334313"/>
                </a:lnTo>
                <a:lnTo>
                  <a:pt x="1000267" y="334313"/>
                </a:lnTo>
                <a:lnTo>
                  <a:pt x="1000267" y="334085"/>
                </a:lnTo>
                <a:close/>
                <a:moveTo>
                  <a:pt x="989751" y="334085"/>
                </a:moveTo>
                <a:cubicBezTo>
                  <a:pt x="989751" y="334237"/>
                  <a:pt x="989675" y="334466"/>
                  <a:pt x="989522" y="334771"/>
                </a:cubicBezTo>
                <a:lnTo>
                  <a:pt x="990208" y="334085"/>
                </a:lnTo>
                <a:close/>
                <a:moveTo>
                  <a:pt x="775857" y="334085"/>
                </a:moveTo>
                <a:cubicBezTo>
                  <a:pt x="774943" y="334390"/>
                  <a:pt x="774600" y="334694"/>
                  <a:pt x="774829" y="334999"/>
                </a:cubicBezTo>
                <a:cubicBezTo>
                  <a:pt x="775057" y="335304"/>
                  <a:pt x="775095" y="335609"/>
                  <a:pt x="774943" y="335914"/>
                </a:cubicBezTo>
                <a:cubicBezTo>
                  <a:pt x="774486" y="336828"/>
                  <a:pt x="774219" y="337438"/>
                  <a:pt x="774143" y="337742"/>
                </a:cubicBezTo>
                <a:cubicBezTo>
                  <a:pt x="774067" y="338047"/>
                  <a:pt x="774105" y="338733"/>
                  <a:pt x="774257" y="339800"/>
                </a:cubicBezTo>
                <a:cubicBezTo>
                  <a:pt x="774410" y="339800"/>
                  <a:pt x="774524" y="339762"/>
                  <a:pt x="774600" y="339685"/>
                </a:cubicBezTo>
                <a:cubicBezTo>
                  <a:pt x="774676" y="339609"/>
                  <a:pt x="774791" y="339571"/>
                  <a:pt x="774943" y="339571"/>
                </a:cubicBezTo>
                <a:cubicBezTo>
                  <a:pt x="775248" y="338504"/>
                  <a:pt x="775515" y="337552"/>
                  <a:pt x="775743" y="336714"/>
                </a:cubicBezTo>
                <a:cubicBezTo>
                  <a:pt x="775972" y="335875"/>
                  <a:pt x="776010" y="334999"/>
                  <a:pt x="775857" y="334085"/>
                </a:cubicBezTo>
                <a:close/>
                <a:moveTo>
                  <a:pt x="772886" y="334085"/>
                </a:moveTo>
                <a:lnTo>
                  <a:pt x="772657" y="334313"/>
                </a:lnTo>
                <a:lnTo>
                  <a:pt x="773114" y="334313"/>
                </a:lnTo>
                <a:cubicBezTo>
                  <a:pt x="773114" y="334161"/>
                  <a:pt x="773038" y="334085"/>
                  <a:pt x="772886" y="334085"/>
                </a:cubicBezTo>
                <a:close/>
                <a:moveTo>
                  <a:pt x="764885" y="334085"/>
                </a:moveTo>
                <a:cubicBezTo>
                  <a:pt x="764275" y="334542"/>
                  <a:pt x="763932" y="334847"/>
                  <a:pt x="763856" y="334999"/>
                </a:cubicBezTo>
                <a:cubicBezTo>
                  <a:pt x="763780" y="335152"/>
                  <a:pt x="763589" y="335456"/>
                  <a:pt x="763284" y="335914"/>
                </a:cubicBezTo>
                <a:cubicBezTo>
                  <a:pt x="764199" y="335761"/>
                  <a:pt x="764732" y="335152"/>
                  <a:pt x="764885" y="334085"/>
                </a:cubicBezTo>
                <a:close/>
                <a:moveTo>
                  <a:pt x="760313" y="334085"/>
                </a:moveTo>
                <a:cubicBezTo>
                  <a:pt x="760160" y="334390"/>
                  <a:pt x="760122" y="334656"/>
                  <a:pt x="760198" y="334885"/>
                </a:cubicBezTo>
                <a:cubicBezTo>
                  <a:pt x="760275" y="335113"/>
                  <a:pt x="760313" y="335380"/>
                  <a:pt x="760313" y="335685"/>
                </a:cubicBezTo>
                <a:cubicBezTo>
                  <a:pt x="760008" y="335990"/>
                  <a:pt x="759779" y="336256"/>
                  <a:pt x="759627" y="336485"/>
                </a:cubicBezTo>
                <a:cubicBezTo>
                  <a:pt x="759474" y="336714"/>
                  <a:pt x="759322" y="336980"/>
                  <a:pt x="759170" y="337285"/>
                </a:cubicBezTo>
                <a:lnTo>
                  <a:pt x="759398" y="337514"/>
                </a:lnTo>
                <a:cubicBezTo>
                  <a:pt x="759856" y="337209"/>
                  <a:pt x="760313" y="336942"/>
                  <a:pt x="760770" y="336714"/>
                </a:cubicBezTo>
                <a:cubicBezTo>
                  <a:pt x="761227" y="336485"/>
                  <a:pt x="761684" y="336218"/>
                  <a:pt x="762141" y="335914"/>
                </a:cubicBezTo>
                <a:cubicBezTo>
                  <a:pt x="762446" y="334694"/>
                  <a:pt x="761837" y="334085"/>
                  <a:pt x="760313" y="334085"/>
                </a:cubicBezTo>
                <a:close/>
                <a:moveTo>
                  <a:pt x="726480" y="334085"/>
                </a:moveTo>
                <a:cubicBezTo>
                  <a:pt x="725870" y="334694"/>
                  <a:pt x="725413" y="335228"/>
                  <a:pt x="725108" y="335685"/>
                </a:cubicBezTo>
                <a:cubicBezTo>
                  <a:pt x="725870" y="335685"/>
                  <a:pt x="726480" y="335761"/>
                  <a:pt x="726937" y="335914"/>
                </a:cubicBezTo>
                <a:cubicBezTo>
                  <a:pt x="726632" y="334999"/>
                  <a:pt x="726480" y="334390"/>
                  <a:pt x="726480" y="334085"/>
                </a:cubicBezTo>
                <a:close/>
                <a:moveTo>
                  <a:pt x="714136" y="334085"/>
                </a:moveTo>
                <a:lnTo>
                  <a:pt x="714136" y="334313"/>
                </a:lnTo>
                <a:lnTo>
                  <a:pt x="713678" y="334313"/>
                </a:lnTo>
                <a:lnTo>
                  <a:pt x="714593" y="335228"/>
                </a:lnTo>
                <a:cubicBezTo>
                  <a:pt x="714593" y="335228"/>
                  <a:pt x="714745" y="334923"/>
                  <a:pt x="715050" y="334313"/>
                </a:cubicBezTo>
                <a:cubicBezTo>
                  <a:pt x="714897" y="334313"/>
                  <a:pt x="714745" y="334275"/>
                  <a:pt x="714593" y="334199"/>
                </a:cubicBezTo>
                <a:cubicBezTo>
                  <a:pt x="714440" y="334123"/>
                  <a:pt x="714288" y="334085"/>
                  <a:pt x="714136" y="334085"/>
                </a:cubicBezTo>
                <a:close/>
                <a:moveTo>
                  <a:pt x="656604" y="334085"/>
                </a:moveTo>
                <a:lnTo>
                  <a:pt x="655690" y="334999"/>
                </a:lnTo>
                <a:cubicBezTo>
                  <a:pt x="655843" y="335152"/>
                  <a:pt x="655919" y="335266"/>
                  <a:pt x="655919" y="335342"/>
                </a:cubicBezTo>
                <a:cubicBezTo>
                  <a:pt x="655919" y="335418"/>
                  <a:pt x="655995" y="335533"/>
                  <a:pt x="656147" y="335685"/>
                </a:cubicBezTo>
                <a:cubicBezTo>
                  <a:pt x="656757" y="335685"/>
                  <a:pt x="657443" y="335609"/>
                  <a:pt x="658205" y="335456"/>
                </a:cubicBezTo>
                <a:cubicBezTo>
                  <a:pt x="657443" y="334847"/>
                  <a:pt x="656909" y="334390"/>
                  <a:pt x="656604" y="334085"/>
                </a:cubicBezTo>
                <a:close/>
                <a:moveTo>
                  <a:pt x="587796" y="334085"/>
                </a:moveTo>
                <a:cubicBezTo>
                  <a:pt x="587644" y="334085"/>
                  <a:pt x="587529" y="334123"/>
                  <a:pt x="587453" y="334199"/>
                </a:cubicBezTo>
                <a:cubicBezTo>
                  <a:pt x="587377" y="334275"/>
                  <a:pt x="587262" y="334313"/>
                  <a:pt x="587110" y="334313"/>
                </a:cubicBezTo>
                <a:lnTo>
                  <a:pt x="587796" y="334313"/>
                </a:lnTo>
                <a:close/>
                <a:moveTo>
                  <a:pt x="386247" y="334085"/>
                </a:moveTo>
                <a:cubicBezTo>
                  <a:pt x="386095" y="334237"/>
                  <a:pt x="385942" y="334313"/>
                  <a:pt x="385790" y="334313"/>
                </a:cubicBezTo>
                <a:lnTo>
                  <a:pt x="385790" y="335685"/>
                </a:lnTo>
                <a:lnTo>
                  <a:pt x="386475" y="335685"/>
                </a:lnTo>
                <a:cubicBezTo>
                  <a:pt x="386475" y="335380"/>
                  <a:pt x="386437" y="335113"/>
                  <a:pt x="386361" y="334885"/>
                </a:cubicBezTo>
                <a:cubicBezTo>
                  <a:pt x="386285" y="334656"/>
                  <a:pt x="386247" y="334390"/>
                  <a:pt x="386247" y="334085"/>
                </a:cubicBezTo>
                <a:close/>
                <a:moveTo>
                  <a:pt x="349900" y="334085"/>
                </a:moveTo>
                <a:cubicBezTo>
                  <a:pt x="349900" y="334542"/>
                  <a:pt x="349938" y="334923"/>
                  <a:pt x="350014" y="335228"/>
                </a:cubicBezTo>
                <a:cubicBezTo>
                  <a:pt x="350090" y="335533"/>
                  <a:pt x="350052" y="335837"/>
                  <a:pt x="349900" y="336142"/>
                </a:cubicBezTo>
                <a:cubicBezTo>
                  <a:pt x="349442" y="336447"/>
                  <a:pt x="349214" y="336904"/>
                  <a:pt x="349214" y="337514"/>
                </a:cubicBezTo>
                <a:cubicBezTo>
                  <a:pt x="349518" y="337209"/>
                  <a:pt x="349938" y="336980"/>
                  <a:pt x="350471" y="336828"/>
                </a:cubicBezTo>
                <a:cubicBezTo>
                  <a:pt x="351004" y="336676"/>
                  <a:pt x="351423" y="336447"/>
                  <a:pt x="351728" y="336142"/>
                </a:cubicBezTo>
                <a:cubicBezTo>
                  <a:pt x="351881" y="334771"/>
                  <a:pt x="351271" y="334085"/>
                  <a:pt x="349900" y="334085"/>
                </a:cubicBezTo>
                <a:close/>
                <a:moveTo>
                  <a:pt x="346470" y="334085"/>
                </a:moveTo>
                <a:lnTo>
                  <a:pt x="346641" y="335106"/>
                </a:lnTo>
                <a:lnTo>
                  <a:pt x="348071" y="334085"/>
                </a:lnTo>
                <a:close/>
                <a:moveTo>
                  <a:pt x="266308" y="334085"/>
                </a:moveTo>
                <a:cubicBezTo>
                  <a:pt x="266308" y="334237"/>
                  <a:pt x="266232" y="334466"/>
                  <a:pt x="266079" y="334771"/>
                </a:cubicBezTo>
                <a:cubicBezTo>
                  <a:pt x="266384" y="334466"/>
                  <a:pt x="266613" y="334313"/>
                  <a:pt x="266765" y="334313"/>
                </a:cubicBezTo>
                <a:cubicBezTo>
                  <a:pt x="266613" y="334313"/>
                  <a:pt x="266537" y="334275"/>
                  <a:pt x="266537" y="334199"/>
                </a:cubicBezTo>
                <a:cubicBezTo>
                  <a:pt x="266537" y="334123"/>
                  <a:pt x="266461" y="334085"/>
                  <a:pt x="266308" y="334085"/>
                </a:cubicBezTo>
                <a:close/>
                <a:moveTo>
                  <a:pt x="196280" y="334085"/>
                </a:moveTo>
                <a:lnTo>
                  <a:pt x="196280" y="334313"/>
                </a:lnTo>
                <a:lnTo>
                  <a:pt x="196966" y="334313"/>
                </a:lnTo>
                <a:cubicBezTo>
                  <a:pt x="196814" y="334313"/>
                  <a:pt x="196699" y="334275"/>
                  <a:pt x="196623" y="334199"/>
                </a:cubicBezTo>
                <a:cubicBezTo>
                  <a:pt x="196547" y="334123"/>
                  <a:pt x="196433" y="334085"/>
                  <a:pt x="196280" y="334085"/>
                </a:cubicBezTo>
                <a:close/>
                <a:moveTo>
                  <a:pt x="148046" y="334085"/>
                </a:moveTo>
                <a:cubicBezTo>
                  <a:pt x="147893" y="334085"/>
                  <a:pt x="147817" y="334123"/>
                  <a:pt x="147817" y="334199"/>
                </a:cubicBezTo>
                <a:cubicBezTo>
                  <a:pt x="147817" y="334275"/>
                  <a:pt x="147741" y="334313"/>
                  <a:pt x="147589" y="334313"/>
                </a:cubicBezTo>
                <a:cubicBezTo>
                  <a:pt x="147436" y="334618"/>
                  <a:pt x="147360" y="334885"/>
                  <a:pt x="147360" y="335113"/>
                </a:cubicBezTo>
                <a:cubicBezTo>
                  <a:pt x="147360" y="335342"/>
                  <a:pt x="147284" y="335609"/>
                  <a:pt x="147131" y="335914"/>
                </a:cubicBezTo>
                <a:lnTo>
                  <a:pt x="148665" y="335256"/>
                </a:lnTo>
                <a:lnTo>
                  <a:pt x="148274" y="334085"/>
                </a:lnTo>
                <a:close/>
                <a:moveTo>
                  <a:pt x="97906" y="334085"/>
                </a:moveTo>
                <a:cubicBezTo>
                  <a:pt x="97906" y="334237"/>
                  <a:pt x="97868" y="334390"/>
                  <a:pt x="97792" y="334542"/>
                </a:cubicBezTo>
                <a:cubicBezTo>
                  <a:pt x="97716" y="334694"/>
                  <a:pt x="97677" y="334847"/>
                  <a:pt x="97677" y="334999"/>
                </a:cubicBezTo>
                <a:cubicBezTo>
                  <a:pt x="97677" y="334694"/>
                  <a:pt x="97830" y="334390"/>
                  <a:pt x="98135" y="334085"/>
                </a:cubicBezTo>
                <a:close/>
                <a:moveTo>
                  <a:pt x="1603237" y="333856"/>
                </a:moveTo>
                <a:cubicBezTo>
                  <a:pt x="1602627" y="334466"/>
                  <a:pt x="1602132" y="334885"/>
                  <a:pt x="1601751" y="335113"/>
                </a:cubicBezTo>
                <a:cubicBezTo>
                  <a:pt x="1601370" y="335342"/>
                  <a:pt x="1601027" y="335609"/>
                  <a:pt x="1600723" y="335914"/>
                </a:cubicBezTo>
                <a:cubicBezTo>
                  <a:pt x="1601027" y="336218"/>
                  <a:pt x="1601218" y="336485"/>
                  <a:pt x="1601294" y="336714"/>
                </a:cubicBezTo>
                <a:cubicBezTo>
                  <a:pt x="1601370" y="336942"/>
                  <a:pt x="1601637" y="337209"/>
                  <a:pt x="1602094" y="337514"/>
                </a:cubicBezTo>
                <a:cubicBezTo>
                  <a:pt x="1602399" y="336752"/>
                  <a:pt x="1602589" y="336142"/>
                  <a:pt x="1602666" y="335685"/>
                </a:cubicBezTo>
                <a:cubicBezTo>
                  <a:pt x="1602742" y="335228"/>
                  <a:pt x="1602932" y="334618"/>
                  <a:pt x="1603237" y="333856"/>
                </a:cubicBezTo>
                <a:close/>
                <a:moveTo>
                  <a:pt x="1512711" y="333856"/>
                </a:moveTo>
                <a:cubicBezTo>
                  <a:pt x="1512711" y="334161"/>
                  <a:pt x="1512635" y="334466"/>
                  <a:pt x="1512483" y="334771"/>
                </a:cubicBezTo>
                <a:lnTo>
                  <a:pt x="1512711" y="334771"/>
                </a:lnTo>
                <a:cubicBezTo>
                  <a:pt x="1512864" y="334466"/>
                  <a:pt x="1512940" y="334161"/>
                  <a:pt x="1512940" y="333856"/>
                </a:cubicBezTo>
                <a:close/>
                <a:moveTo>
                  <a:pt x="722136" y="333856"/>
                </a:moveTo>
                <a:cubicBezTo>
                  <a:pt x="722136" y="334161"/>
                  <a:pt x="722060" y="334466"/>
                  <a:pt x="721908" y="334771"/>
                </a:cubicBezTo>
                <a:lnTo>
                  <a:pt x="722136" y="334771"/>
                </a:lnTo>
                <a:cubicBezTo>
                  <a:pt x="722289" y="334466"/>
                  <a:pt x="722365" y="334161"/>
                  <a:pt x="722365" y="333856"/>
                </a:cubicBezTo>
                <a:close/>
                <a:moveTo>
                  <a:pt x="290311" y="333856"/>
                </a:moveTo>
                <a:lnTo>
                  <a:pt x="290311" y="334313"/>
                </a:lnTo>
                <a:lnTo>
                  <a:pt x="290768" y="334313"/>
                </a:lnTo>
                <a:lnTo>
                  <a:pt x="290768" y="333856"/>
                </a:lnTo>
                <a:close/>
                <a:moveTo>
                  <a:pt x="31612" y="333856"/>
                </a:moveTo>
                <a:cubicBezTo>
                  <a:pt x="31003" y="334466"/>
                  <a:pt x="30507" y="334885"/>
                  <a:pt x="30126" y="335113"/>
                </a:cubicBezTo>
                <a:cubicBezTo>
                  <a:pt x="29745" y="335342"/>
                  <a:pt x="29402" y="335609"/>
                  <a:pt x="29097" y="335914"/>
                </a:cubicBezTo>
                <a:cubicBezTo>
                  <a:pt x="29402" y="336218"/>
                  <a:pt x="29593" y="336485"/>
                  <a:pt x="29669" y="336714"/>
                </a:cubicBezTo>
                <a:cubicBezTo>
                  <a:pt x="29745" y="336942"/>
                  <a:pt x="30012" y="337209"/>
                  <a:pt x="30469" y="337514"/>
                </a:cubicBezTo>
                <a:cubicBezTo>
                  <a:pt x="30774" y="336752"/>
                  <a:pt x="30964" y="336142"/>
                  <a:pt x="31041" y="335685"/>
                </a:cubicBezTo>
                <a:cubicBezTo>
                  <a:pt x="31117" y="335228"/>
                  <a:pt x="31307" y="334618"/>
                  <a:pt x="31612" y="333856"/>
                </a:cubicBezTo>
                <a:close/>
                <a:moveTo>
                  <a:pt x="1902474" y="333628"/>
                </a:moveTo>
                <a:cubicBezTo>
                  <a:pt x="1902474" y="333780"/>
                  <a:pt x="1902551" y="333856"/>
                  <a:pt x="1902703" y="333856"/>
                </a:cubicBezTo>
                <a:lnTo>
                  <a:pt x="1902703" y="333628"/>
                </a:lnTo>
                <a:close/>
                <a:moveTo>
                  <a:pt x="1889444" y="333628"/>
                </a:moveTo>
                <a:lnTo>
                  <a:pt x="1889444" y="334313"/>
                </a:lnTo>
                <a:cubicBezTo>
                  <a:pt x="1889749" y="334161"/>
                  <a:pt x="1889940" y="334085"/>
                  <a:pt x="1890016" y="334085"/>
                </a:cubicBezTo>
                <a:cubicBezTo>
                  <a:pt x="1890092" y="334085"/>
                  <a:pt x="1890283" y="334009"/>
                  <a:pt x="1890587" y="333856"/>
                </a:cubicBezTo>
                <a:cubicBezTo>
                  <a:pt x="1890435" y="333704"/>
                  <a:pt x="1890359" y="333628"/>
                  <a:pt x="1890359" y="333628"/>
                </a:cubicBezTo>
                <a:close/>
                <a:moveTo>
                  <a:pt x="1886930" y="333628"/>
                </a:moveTo>
                <a:cubicBezTo>
                  <a:pt x="1886930" y="333628"/>
                  <a:pt x="1886777" y="333780"/>
                  <a:pt x="1886473" y="334085"/>
                </a:cubicBezTo>
                <a:cubicBezTo>
                  <a:pt x="1886777" y="334390"/>
                  <a:pt x="1886930" y="334466"/>
                  <a:pt x="1886930" y="334313"/>
                </a:cubicBezTo>
                <a:cubicBezTo>
                  <a:pt x="1886930" y="334161"/>
                  <a:pt x="1887006" y="334085"/>
                  <a:pt x="1887158" y="334085"/>
                </a:cubicBezTo>
                <a:cubicBezTo>
                  <a:pt x="1887311" y="334085"/>
                  <a:pt x="1887463" y="334009"/>
                  <a:pt x="1887615" y="333856"/>
                </a:cubicBezTo>
                <a:cubicBezTo>
                  <a:pt x="1887463" y="333856"/>
                  <a:pt x="1887387" y="333818"/>
                  <a:pt x="1887387" y="333742"/>
                </a:cubicBezTo>
                <a:cubicBezTo>
                  <a:pt x="1887387" y="333666"/>
                  <a:pt x="1887234" y="333628"/>
                  <a:pt x="1886930" y="333628"/>
                </a:cubicBezTo>
                <a:close/>
                <a:moveTo>
                  <a:pt x="1780936" y="333628"/>
                </a:moveTo>
                <a:cubicBezTo>
                  <a:pt x="1779869" y="334847"/>
                  <a:pt x="1779335" y="335533"/>
                  <a:pt x="1779335" y="335685"/>
                </a:cubicBezTo>
                <a:cubicBezTo>
                  <a:pt x="1779640" y="335837"/>
                  <a:pt x="1779983" y="335952"/>
                  <a:pt x="1780364" y="336028"/>
                </a:cubicBezTo>
                <a:cubicBezTo>
                  <a:pt x="1780745" y="336104"/>
                  <a:pt x="1781240" y="336295"/>
                  <a:pt x="1781850" y="336599"/>
                </a:cubicBezTo>
                <a:cubicBezTo>
                  <a:pt x="1782307" y="336599"/>
                  <a:pt x="1782993" y="336447"/>
                  <a:pt x="1783907" y="336142"/>
                </a:cubicBezTo>
                <a:cubicBezTo>
                  <a:pt x="1784060" y="335837"/>
                  <a:pt x="1784136" y="335685"/>
                  <a:pt x="1784136" y="335685"/>
                </a:cubicBezTo>
                <a:cubicBezTo>
                  <a:pt x="1783679" y="335533"/>
                  <a:pt x="1783069" y="335456"/>
                  <a:pt x="1782307" y="335456"/>
                </a:cubicBezTo>
                <a:cubicBezTo>
                  <a:pt x="1782002" y="335152"/>
                  <a:pt x="1781812" y="334847"/>
                  <a:pt x="1781736" y="334542"/>
                </a:cubicBezTo>
                <a:cubicBezTo>
                  <a:pt x="1781659" y="334237"/>
                  <a:pt x="1781393" y="333932"/>
                  <a:pt x="1780936" y="333628"/>
                </a:cubicBezTo>
                <a:close/>
                <a:moveTo>
                  <a:pt x="1717613" y="333628"/>
                </a:moveTo>
                <a:cubicBezTo>
                  <a:pt x="1717461" y="333780"/>
                  <a:pt x="1717385" y="333894"/>
                  <a:pt x="1717385" y="333970"/>
                </a:cubicBezTo>
                <a:cubicBezTo>
                  <a:pt x="1717385" y="334047"/>
                  <a:pt x="1717309" y="334161"/>
                  <a:pt x="1717156" y="334313"/>
                </a:cubicBezTo>
                <a:cubicBezTo>
                  <a:pt x="1717309" y="334313"/>
                  <a:pt x="1717347" y="334390"/>
                  <a:pt x="1717270" y="334542"/>
                </a:cubicBezTo>
                <a:cubicBezTo>
                  <a:pt x="1717194" y="334694"/>
                  <a:pt x="1717232" y="334771"/>
                  <a:pt x="1717385" y="334771"/>
                </a:cubicBezTo>
                <a:cubicBezTo>
                  <a:pt x="1717690" y="334161"/>
                  <a:pt x="1717842" y="333856"/>
                  <a:pt x="1717842" y="333856"/>
                </a:cubicBezTo>
                <a:cubicBezTo>
                  <a:pt x="1717842" y="333704"/>
                  <a:pt x="1717766" y="333628"/>
                  <a:pt x="1717613" y="333628"/>
                </a:cubicBezTo>
                <a:close/>
                <a:moveTo>
                  <a:pt x="1615810" y="333628"/>
                </a:moveTo>
                <a:cubicBezTo>
                  <a:pt x="1615810" y="333780"/>
                  <a:pt x="1615848" y="333894"/>
                  <a:pt x="1615924" y="333970"/>
                </a:cubicBezTo>
                <a:cubicBezTo>
                  <a:pt x="1616001" y="334047"/>
                  <a:pt x="1616039" y="334161"/>
                  <a:pt x="1616039" y="334313"/>
                </a:cubicBezTo>
                <a:lnTo>
                  <a:pt x="1616267" y="334085"/>
                </a:lnTo>
                <a:cubicBezTo>
                  <a:pt x="1616267" y="333932"/>
                  <a:pt x="1616229" y="333856"/>
                  <a:pt x="1616153" y="333856"/>
                </a:cubicBezTo>
                <a:cubicBezTo>
                  <a:pt x="1616077" y="333856"/>
                  <a:pt x="1616039" y="333780"/>
                  <a:pt x="1616039" y="333628"/>
                </a:cubicBezTo>
                <a:close/>
                <a:moveTo>
                  <a:pt x="1513169" y="333628"/>
                </a:moveTo>
                <a:cubicBezTo>
                  <a:pt x="1513626" y="334237"/>
                  <a:pt x="1513969" y="334656"/>
                  <a:pt x="1514197" y="334885"/>
                </a:cubicBezTo>
                <a:cubicBezTo>
                  <a:pt x="1514426" y="335113"/>
                  <a:pt x="1514693" y="335380"/>
                  <a:pt x="1514998" y="335685"/>
                </a:cubicBezTo>
                <a:cubicBezTo>
                  <a:pt x="1515455" y="334466"/>
                  <a:pt x="1514845" y="333780"/>
                  <a:pt x="1513169" y="333628"/>
                </a:cubicBezTo>
                <a:close/>
                <a:moveTo>
                  <a:pt x="1340499" y="333628"/>
                </a:moveTo>
                <a:cubicBezTo>
                  <a:pt x="1340499" y="333780"/>
                  <a:pt x="1340576" y="333856"/>
                  <a:pt x="1340728" y="333856"/>
                </a:cubicBezTo>
                <a:lnTo>
                  <a:pt x="1340728" y="333628"/>
                </a:lnTo>
                <a:close/>
                <a:moveTo>
                  <a:pt x="1327469" y="333628"/>
                </a:moveTo>
                <a:lnTo>
                  <a:pt x="1327469" y="334313"/>
                </a:lnTo>
                <a:cubicBezTo>
                  <a:pt x="1327774" y="334161"/>
                  <a:pt x="1327965" y="334085"/>
                  <a:pt x="1328041" y="334085"/>
                </a:cubicBezTo>
                <a:cubicBezTo>
                  <a:pt x="1328117" y="334085"/>
                  <a:pt x="1328308" y="334009"/>
                  <a:pt x="1328612" y="333856"/>
                </a:cubicBezTo>
                <a:cubicBezTo>
                  <a:pt x="1328460" y="333704"/>
                  <a:pt x="1328384" y="333628"/>
                  <a:pt x="1328384" y="333628"/>
                </a:cubicBezTo>
                <a:close/>
                <a:moveTo>
                  <a:pt x="1324955" y="333628"/>
                </a:moveTo>
                <a:cubicBezTo>
                  <a:pt x="1324955" y="333628"/>
                  <a:pt x="1324802" y="333780"/>
                  <a:pt x="1324498" y="334085"/>
                </a:cubicBezTo>
                <a:cubicBezTo>
                  <a:pt x="1324802" y="334390"/>
                  <a:pt x="1324955" y="334466"/>
                  <a:pt x="1324955" y="334313"/>
                </a:cubicBezTo>
                <a:cubicBezTo>
                  <a:pt x="1324955" y="334161"/>
                  <a:pt x="1325031" y="334085"/>
                  <a:pt x="1325183" y="334085"/>
                </a:cubicBezTo>
                <a:cubicBezTo>
                  <a:pt x="1325336" y="334085"/>
                  <a:pt x="1325488" y="334009"/>
                  <a:pt x="1325640" y="333856"/>
                </a:cubicBezTo>
                <a:cubicBezTo>
                  <a:pt x="1325488" y="333856"/>
                  <a:pt x="1325412" y="333818"/>
                  <a:pt x="1325412" y="333742"/>
                </a:cubicBezTo>
                <a:cubicBezTo>
                  <a:pt x="1325412" y="333666"/>
                  <a:pt x="1325260" y="333628"/>
                  <a:pt x="1324955" y="333628"/>
                </a:cubicBezTo>
                <a:close/>
                <a:moveTo>
                  <a:pt x="1052844" y="333628"/>
                </a:moveTo>
                <a:lnTo>
                  <a:pt x="1053073" y="333856"/>
                </a:lnTo>
                <a:lnTo>
                  <a:pt x="1053073" y="333628"/>
                </a:lnTo>
                <a:close/>
                <a:moveTo>
                  <a:pt x="1001867" y="333628"/>
                </a:moveTo>
                <a:lnTo>
                  <a:pt x="1001638" y="333856"/>
                </a:lnTo>
                <a:cubicBezTo>
                  <a:pt x="1001943" y="334161"/>
                  <a:pt x="1002095" y="334466"/>
                  <a:pt x="1002095" y="334771"/>
                </a:cubicBezTo>
                <a:cubicBezTo>
                  <a:pt x="1002400" y="334161"/>
                  <a:pt x="1002552" y="333932"/>
                  <a:pt x="1002552" y="334085"/>
                </a:cubicBezTo>
                <a:cubicBezTo>
                  <a:pt x="1002400" y="334085"/>
                  <a:pt x="1002171" y="333932"/>
                  <a:pt x="1001867" y="333628"/>
                </a:cubicBezTo>
                <a:close/>
                <a:moveTo>
                  <a:pt x="922314" y="333628"/>
                </a:moveTo>
                <a:cubicBezTo>
                  <a:pt x="922161" y="333932"/>
                  <a:pt x="922085" y="334085"/>
                  <a:pt x="922085" y="334085"/>
                </a:cubicBezTo>
                <a:lnTo>
                  <a:pt x="922085" y="334771"/>
                </a:lnTo>
                <a:lnTo>
                  <a:pt x="922771" y="334085"/>
                </a:lnTo>
                <a:close/>
                <a:moveTo>
                  <a:pt x="722594" y="333628"/>
                </a:moveTo>
                <a:cubicBezTo>
                  <a:pt x="723051" y="334237"/>
                  <a:pt x="723394" y="334656"/>
                  <a:pt x="723622" y="334885"/>
                </a:cubicBezTo>
                <a:cubicBezTo>
                  <a:pt x="723851" y="335113"/>
                  <a:pt x="724118" y="335380"/>
                  <a:pt x="724422" y="335685"/>
                </a:cubicBezTo>
                <a:cubicBezTo>
                  <a:pt x="724880" y="334466"/>
                  <a:pt x="724270" y="333780"/>
                  <a:pt x="722594" y="333628"/>
                </a:cubicBezTo>
                <a:close/>
                <a:moveTo>
                  <a:pt x="647461" y="333628"/>
                </a:moveTo>
                <a:cubicBezTo>
                  <a:pt x="646394" y="334847"/>
                  <a:pt x="645860" y="335533"/>
                  <a:pt x="645860" y="335685"/>
                </a:cubicBezTo>
                <a:cubicBezTo>
                  <a:pt x="646165" y="335837"/>
                  <a:pt x="646508" y="335952"/>
                  <a:pt x="646889" y="336028"/>
                </a:cubicBezTo>
                <a:cubicBezTo>
                  <a:pt x="647270" y="336104"/>
                  <a:pt x="647765" y="336295"/>
                  <a:pt x="648375" y="336599"/>
                </a:cubicBezTo>
                <a:cubicBezTo>
                  <a:pt x="648832" y="336599"/>
                  <a:pt x="649518" y="336447"/>
                  <a:pt x="650432" y="336142"/>
                </a:cubicBezTo>
                <a:cubicBezTo>
                  <a:pt x="650585" y="335837"/>
                  <a:pt x="650661" y="335685"/>
                  <a:pt x="650661" y="335685"/>
                </a:cubicBezTo>
                <a:cubicBezTo>
                  <a:pt x="650204" y="335533"/>
                  <a:pt x="649594" y="335456"/>
                  <a:pt x="648832" y="335456"/>
                </a:cubicBezTo>
                <a:cubicBezTo>
                  <a:pt x="648527" y="335152"/>
                  <a:pt x="648337" y="334847"/>
                  <a:pt x="648261" y="334542"/>
                </a:cubicBezTo>
                <a:cubicBezTo>
                  <a:pt x="648184" y="334237"/>
                  <a:pt x="647918" y="333932"/>
                  <a:pt x="647461" y="333628"/>
                </a:cubicBezTo>
                <a:close/>
                <a:moveTo>
                  <a:pt x="584138" y="333628"/>
                </a:moveTo>
                <a:cubicBezTo>
                  <a:pt x="583986" y="333780"/>
                  <a:pt x="583910" y="333894"/>
                  <a:pt x="583910" y="333970"/>
                </a:cubicBezTo>
                <a:cubicBezTo>
                  <a:pt x="583910" y="334047"/>
                  <a:pt x="583834" y="334161"/>
                  <a:pt x="583681" y="334313"/>
                </a:cubicBezTo>
                <a:cubicBezTo>
                  <a:pt x="583834" y="334313"/>
                  <a:pt x="583872" y="334390"/>
                  <a:pt x="583795" y="334542"/>
                </a:cubicBezTo>
                <a:cubicBezTo>
                  <a:pt x="583719" y="334694"/>
                  <a:pt x="583757" y="334771"/>
                  <a:pt x="583910" y="334771"/>
                </a:cubicBezTo>
                <a:cubicBezTo>
                  <a:pt x="584215" y="334161"/>
                  <a:pt x="584367" y="333856"/>
                  <a:pt x="584367" y="333856"/>
                </a:cubicBezTo>
                <a:cubicBezTo>
                  <a:pt x="584367" y="333704"/>
                  <a:pt x="584291" y="333628"/>
                  <a:pt x="584138" y="333628"/>
                </a:cubicBezTo>
                <a:close/>
                <a:moveTo>
                  <a:pt x="407050" y="333628"/>
                </a:moveTo>
                <a:cubicBezTo>
                  <a:pt x="407050" y="333780"/>
                  <a:pt x="407126" y="333856"/>
                  <a:pt x="407278" y="333856"/>
                </a:cubicBezTo>
                <a:lnTo>
                  <a:pt x="407278" y="333628"/>
                </a:lnTo>
                <a:close/>
                <a:moveTo>
                  <a:pt x="394019" y="333628"/>
                </a:moveTo>
                <a:lnTo>
                  <a:pt x="394019" y="334313"/>
                </a:lnTo>
                <a:cubicBezTo>
                  <a:pt x="394324" y="334161"/>
                  <a:pt x="394515" y="334085"/>
                  <a:pt x="394591" y="334085"/>
                </a:cubicBezTo>
                <a:cubicBezTo>
                  <a:pt x="394667" y="334085"/>
                  <a:pt x="394858" y="334009"/>
                  <a:pt x="395162" y="333856"/>
                </a:cubicBezTo>
                <a:cubicBezTo>
                  <a:pt x="395010" y="333704"/>
                  <a:pt x="394934" y="333628"/>
                  <a:pt x="394934" y="333628"/>
                </a:cubicBezTo>
                <a:close/>
                <a:moveTo>
                  <a:pt x="391505" y="333628"/>
                </a:moveTo>
                <a:cubicBezTo>
                  <a:pt x="391505" y="333628"/>
                  <a:pt x="391352" y="333780"/>
                  <a:pt x="391047" y="334085"/>
                </a:cubicBezTo>
                <a:cubicBezTo>
                  <a:pt x="391352" y="334390"/>
                  <a:pt x="391505" y="334466"/>
                  <a:pt x="391505" y="334313"/>
                </a:cubicBezTo>
                <a:cubicBezTo>
                  <a:pt x="391505" y="334161"/>
                  <a:pt x="391581" y="334085"/>
                  <a:pt x="391733" y="334085"/>
                </a:cubicBezTo>
                <a:cubicBezTo>
                  <a:pt x="391886" y="334085"/>
                  <a:pt x="392038" y="334009"/>
                  <a:pt x="392191" y="333856"/>
                </a:cubicBezTo>
                <a:cubicBezTo>
                  <a:pt x="392038" y="333856"/>
                  <a:pt x="391962" y="333818"/>
                  <a:pt x="391962" y="333742"/>
                </a:cubicBezTo>
                <a:cubicBezTo>
                  <a:pt x="391962" y="333666"/>
                  <a:pt x="391810" y="333628"/>
                  <a:pt x="391505" y="333628"/>
                </a:cubicBezTo>
                <a:close/>
                <a:moveTo>
                  <a:pt x="264022" y="333628"/>
                </a:moveTo>
                <a:cubicBezTo>
                  <a:pt x="263717" y="333780"/>
                  <a:pt x="263412" y="333856"/>
                  <a:pt x="263108" y="333856"/>
                </a:cubicBezTo>
                <a:cubicBezTo>
                  <a:pt x="262650" y="334771"/>
                  <a:pt x="262193" y="335456"/>
                  <a:pt x="261736" y="335914"/>
                </a:cubicBezTo>
                <a:cubicBezTo>
                  <a:pt x="262803" y="335609"/>
                  <a:pt x="263412" y="335380"/>
                  <a:pt x="263565" y="335228"/>
                </a:cubicBezTo>
                <a:cubicBezTo>
                  <a:pt x="263717" y="335075"/>
                  <a:pt x="263870" y="334542"/>
                  <a:pt x="264022" y="333628"/>
                </a:cubicBezTo>
                <a:close/>
                <a:moveTo>
                  <a:pt x="193080" y="333628"/>
                </a:moveTo>
                <a:cubicBezTo>
                  <a:pt x="193080" y="333780"/>
                  <a:pt x="192928" y="334009"/>
                  <a:pt x="192623" y="334313"/>
                </a:cubicBezTo>
                <a:cubicBezTo>
                  <a:pt x="192775" y="334313"/>
                  <a:pt x="192813" y="334390"/>
                  <a:pt x="192737" y="334542"/>
                </a:cubicBezTo>
                <a:cubicBezTo>
                  <a:pt x="192661" y="334694"/>
                  <a:pt x="192699" y="334771"/>
                  <a:pt x="192851" y="334771"/>
                </a:cubicBezTo>
                <a:cubicBezTo>
                  <a:pt x="193156" y="334466"/>
                  <a:pt x="193308" y="334275"/>
                  <a:pt x="193308" y="334199"/>
                </a:cubicBezTo>
                <a:cubicBezTo>
                  <a:pt x="193308" y="334123"/>
                  <a:pt x="193385" y="333932"/>
                  <a:pt x="193537" y="333628"/>
                </a:cubicBezTo>
                <a:close/>
                <a:moveTo>
                  <a:pt x="136844" y="333628"/>
                </a:moveTo>
                <a:cubicBezTo>
                  <a:pt x="136540" y="334237"/>
                  <a:pt x="136349" y="334694"/>
                  <a:pt x="136273" y="334999"/>
                </a:cubicBezTo>
                <a:cubicBezTo>
                  <a:pt x="136197" y="335304"/>
                  <a:pt x="136082" y="335609"/>
                  <a:pt x="135930" y="335914"/>
                </a:cubicBezTo>
                <a:cubicBezTo>
                  <a:pt x="135473" y="336218"/>
                  <a:pt x="135054" y="336409"/>
                  <a:pt x="134673" y="336485"/>
                </a:cubicBezTo>
                <a:cubicBezTo>
                  <a:pt x="134292" y="336561"/>
                  <a:pt x="133873" y="336752"/>
                  <a:pt x="133415" y="337057"/>
                </a:cubicBezTo>
                <a:cubicBezTo>
                  <a:pt x="133415" y="337361"/>
                  <a:pt x="133492" y="337590"/>
                  <a:pt x="133644" y="337742"/>
                </a:cubicBezTo>
                <a:cubicBezTo>
                  <a:pt x="134406" y="337438"/>
                  <a:pt x="135244" y="337133"/>
                  <a:pt x="136159" y="336828"/>
                </a:cubicBezTo>
                <a:cubicBezTo>
                  <a:pt x="137073" y="336523"/>
                  <a:pt x="138140" y="335837"/>
                  <a:pt x="139359" y="334771"/>
                </a:cubicBezTo>
                <a:cubicBezTo>
                  <a:pt x="138597" y="334161"/>
                  <a:pt x="137759" y="333780"/>
                  <a:pt x="136844" y="333628"/>
                </a:cubicBezTo>
                <a:close/>
                <a:moveTo>
                  <a:pt x="44185" y="333628"/>
                </a:moveTo>
                <a:cubicBezTo>
                  <a:pt x="44185" y="333780"/>
                  <a:pt x="44223" y="333894"/>
                  <a:pt x="44299" y="333970"/>
                </a:cubicBezTo>
                <a:cubicBezTo>
                  <a:pt x="44376" y="334047"/>
                  <a:pt x="44414" y="334161"/>
                  <a:pt x="44414" y="334313"/>
                </a:cubicBezTo>
                <a:lnTo>
                  <a:pt x="44642" y="334085"/>
                </a:lnTo>
                <a:cubicBezTo>
                  <a:pt x="44642" y="333932"/>
                  <a:pt x="44604" y="333856"/>
                  <a:pt x="44528" y="333856"/>
                </a:cubicBezTo>
                <a:cubicBezTo>
                  <a:pt x="44452" y="333856"/>
                  <a:pt x="44414" y="333780"/>
                  <a:pt x="44414" y="333628"/>
                </a:cubicBezTo>
                <a:close/>
                <a:moveTo>
                  <a:pt x="1667716" y="333491"/>
                </a:moveTo>
                <a:lnTo>
                  <a:pt x="1666331" y="334085"/>
                </a:lnTo>
                <a:cubicBezTo>
                  <a:pt x="1666636" y="334390"/>
                  <a:pt x="1666902" y="334580"/>
                  <a:pt x="1667131" y="334656"/>
                </a:cubicBezTo>
                <a:cubicBezTo>
                  <a:pt x="1667359" y="334732"/>
                  <a:pt x="1667626" y="334847"/>
                  <a:pt x="1667931" y="334999"/>
                </a:cubicBezTo>
                <a:cubicBezTo>
                  <a:pt x="1667931" y="334694"/>
                  <a:pt x="1667893" y="334428"/>
                  <a:pt x="1667817" y="334199"/>
                </a:cubicBezTo>
                <a:close/>
                <a:moveTo>
                  <a:pt x="96090" y="333491"/>
                </a:moveTo>
                <a:lnTo>
                  <a:pt x="94706" y="334085"/>
                </a:lnTo>
                <a:cubicBezTo>
                  <a:pt x="95011" y="334390"/>
                  <a:pt x="95277" y="334580"/>
                  <a:pt x="95506" y="334656"/>
                </a:cubicBezTo>
                <a:cubicBezTo>
                  <a:pt x="95734" y="334732"/>
                  <a:pt x="96001" y="334847"/>
                  <a:pt x="96306" y="334999"/>
                </a:cubicBezTo>
                <a:cubicBezTo>
                  <a:pt x="96306" y="334694"/>
                  <a:pt x="96268" y="334428"/>
                  <a:pt x="96192" y="334199"/>
                </a:cubicBezTo>
                <a:close/>
                <a:moveTo>
                  <a:pt x="1958253" y="333399"/>
                </a:moveTo>
                <a:cubicBezTo>
                  <a:pt x="1957948" y="333704"/>
                  <a:pt x="1957643" y="334047"/>
                  <a:pt x="1957339" y="334428"/>
                </a:cubicBezTo>
                <a:cubicBezTo>
                  <a:pt x="1957034" y="334809"/>
                  <a:pt x="1956729" y="335152"/>
                  <a:pt x="1956424" y="335456"/>
                </a:cubicBezTo>
                <a:cubicBezTo>
                  <a:pt x="1956272" y="335609"/>
                  <a:pt x="1956348" y="335990"/>
                  <a:pt x="1956653" y="336599"/>
                </a:cubicBezTo>
                <a:lnTo>
                  <a:pt x="1957796" y="335456"/>
                </a:lnTo>
                <a:lnTo>
                  <a:pt x="1959853" y="335456"/>
                </a:lnTo>
                <a:cubicBezTo>
                  <a:pt x="1959701" y="334847"/>
                  <a:pt x="1959586" y="334313"/>
                  <a:pt x="1959510" y="333856"/>
                </a:cubicBezTo>
                <a:cubicBezTo>
                  <a:pt x="1959434" y="333399"/>
                  <a:pt x="1959015" y="333247"/>
                  <a:pt x="1958253" y="333399"/>
                </a:cubicBezTo>
                <a:close/>
                <a:moveTo>
                  <a:pt x="1947966" y="333399"/>
                </a:moveTo>
                <a:cubicBezTo>
                  <a:pt x="1947813" y="333551"/>
                  <a:pt x="1947737" y="333704"/>
                  <a:pt x="1947737" y="333856"/>
                </a:cubicBezTo>
                <a:cubicBezTo>
                  <a:pt x="1947890" y="333704"/>
                  <a:pt x="1948042" y="333628"/>
                  <a:pt x="1948194" y="333628"/>
                </a:cubicBezTo>
                <a:lnTo>
                  <a:pt x="1948423" y="333551"/>
                </a:lnTo>
                <a:close/>
                <a:moveTo>
                  <a:pt x="1905675" y="333399"/>
                </a:moveTo>
                <a:cubicBezTo>
                  <a:pt x="1905675" y="333704"/>
                  <a:pt x="1905637" y="334047"/>
                  <a:pt x="1905561" y="334428"/>
                </a:cubicBezTo>
                <a:cubicBezTo>
                  <a:pt x="1905484" y="334809"/>
                  <a:pt x="1905523" y="335152"/>
                  <a:pt x="1905675" y="335456"/>
                </a:cubicBezTo>
                <a:cubicBezTo>
                  <a:pt x="1906894" y="334542"/>
                  <a:pt x="1906894" y="333856"/>
                  <a:pt x="1905675" y="333399"/>
                </a:cubicBezTo>
                <a:close/>
                <a:moveTo>
                  <a:pt x="1884644" y="333399"/>
                </a:moveTo>
                <a:cubicBezTo>
                  <a:pt x="1884339" y="333551"/>
                  <a:pt x="1884148" y="333666"/>
                  <a:pt x="1884072" y="333742"/>
                </a:cubicBezTo>
                <a:cubicBezTo>
                  <a:pt x="1883996" y="333818"/>
                  <a:pt x="1883805" y="333932"/>
                  <a:pt x="1883501" y="334085"/>
                </a:cubicBezTo>
                <a:cubicBezTo>
                  <a:pt x="1883653" y="334390"/>
                  <a:pt x="1883767" y="334618"/>
                  <a:pt x="1883844" y="334771"/>
                </a:cubicBezTo>
                <a:cubicBezTo>
                  <a:pt x="1883920" y="334923"/>
                  <a:pt x="1884034" y="335152"/>
                  <a:pt x="1884186" y="335456"/>
                </a:cubicBezTo>
                <a:cubicBezTo>
                  <a:pt x="1884186" y="334999"/>
                  <a:pt x="1884339" y="334313"/>
                  <a:pt x="1884644" y="333399"/>
                </a:cubicBezTo>
                <a:close/>
                <a:moveTo>
                  <a:pt x="1673874" y="333399"/>
                </a:moveTo>
                <a:lnTo>
                  <a:pt x="1673646" y="333628"/>
                </a:lnTo>
                <a:lnTo>
                  <a:pt x="1673874" y="333628"/>
                </a:lnTo>
                <a:close/>
                <a:moveTo>
                  <a:pt x="1558889" y="333399"/>
                </a:moveTo>
                <a:lnTo>
                  <a:pt x="1557517" y="335456"/>
                </a:lnTo>
                <a:cubicBezTo>
                  <a:pt x="1557822" y="335456"/>
                  <a:pt x="1558127" y="335418"/>
                  <a:pt x="1558431" y="335342"/>
                </a:cubicBezTo>
                <a:cubicBezTo>
                  <a:pt x="1558736" y="335266"/>
                  <a:pt x="1559041" y="335228"/>
                  <a:pt x="1559346" y="335228"/>
                </a:cubicBezTo>
                <a:cubicBezTo>
                  <a:pt x="1559041" y="334923"/>
                  <a:pt x="1558927" y="334618"/>
                  <a:pt x="1559003" y="334313"/>
                </a:cubicBezTo>
                <a:cubicBezTo>
                  <a:pt x="1559079" y="334009"/>
                  <a:pt x="1559041" y="333704"/>
                  <a:pt x="1558889" y="333399"/>
                </a:cubicBezTo>
                <a:close/>
                <a:moveTo>
                  <a:pt x="1396278" y="333399"/>
                </a:moveTo>
                <a:cubicBezTo>
                  <a:pt x="1395973" y="333704"/>
                  <a:pt x="1395668" y="334047"/>
                  <a:pt x="1395364" y="334428"/>
                </a:cubicBezTo>
                <a:cubicBezTo>
                  <a:pt x="1395059" y="334809"/>
                  <a:pt x="1394754" y="335152"/>
                  <a:pt x="1394449" y="335456"/>
                </a:cubicBezTo>
                <a:cubicBezTo>
                  <a:pt x="1394297" y="335609"/>
                  <a:pt x="1394373" y="335990"/>
                  <a:pt x="1394678" y="336599"/>
                </a:cubicBezTo>
                <a:lnTo>
                  <a:pt x="1395821" y="335456"/>
                </a:lnTo>
                <a:lnTo>
                  <a:pt x="1397878" y="335456"/>
                </a:lnTo>
                <a:cubicBezTo>
                  <a:pt x="1397726" y="334847"/>
                  <a:pt x="1397611" y="334313"/>
                  <a:pt x="1397535" y="333856"/>
                </a:cubicBezTo>
                <a:cubicBezTo>
                  <a:pt x="1397459" y="333399"/>
                  <a:pt x="1397040" y="333247"/>
                  <a:pt x="1396278" y="333399"/>
                </a:cubicBezTo>
                <a:close/>
                <a:moveTo>
                  <a:pt x="1385991" y="333399"/>
                </a:moveTo>
                <a:cubicBezTo>
                  <a:pt x="1385839" y="333551"/>
                  <a:pt x="1385762" y="333704"/>
                  <a:pt x="1385762" y="333856"/>
                </a:cubicBezTo>
                <a:cubicBezTo>
                  <a:pt x="1385915" y="333704"/>
                  <a:pt x="1386067" y="333628"/>
                  <a:pt x="1386219" y="333628"/>
                </a:cubicBezTo>
                <a:lnTo>
                  <a:pt x="1386448" y="333551"/>
                </a:lnTo>
                <a:close/>
                <a:moveTo>
                  <a:pt x="1343700" y="333399"/>
                </a:moveTo>
                <a:cubicBezTo>
                  <a:pt x="1343700" y="333704"/>
                  <a:pt x="1343662" y="334047"/>
                  <a:pt x="1343586" y="334428"/>
                </a:cubicBezTo>
                <a:cubicBezTo>
                  <a:pt x="1343509" y="334809"/>
                  <a:pt x="1343548" y="335152"/>
                  <a:pt x="1343700" y="335456"/>
                </a:cubicBezTo>
                <a:cubicBezTo>
                  <a:pt x="1344919" y="334542"/>
                  <a:pt x="1344919" y="333856"/>
                  <a:pt x="1343700" y="333399"/>
                </a:cubicBezTo>
                <a:close/>
                <a:moveTo>
                  <a:pt x="1322669" y="333399"/>
                </a:moveTo>
                <a:cubicBezTo>
                  <a:pt x="1322364" y="333551"/>
                  <a:pt x="1322173" y="333666"/>
                  <a:pt x="1322097" y="333742"/>
                </a:cubicBezTo>
                <a:cubicBezTo>
                  <a:pt x="1322021" y="333818"/>
                  <a:pt x="1321831" y="333932"/>
                  <a:pt x="1321526" y="334085"/>
                </a:cubicBezTo>
                <a:cubicBezTo>
                  <a:pt x="1321678" y="334390"/>
                  <a:pt x="1321792" y="334618"/>
                  <a:pt x="1321869" y="334771"/>
                </a:cubicBezTo>
                <a:cubicBezTo>
                  <a:pt x="1321945" y="334923"/>
                  <a:pt x="1322059" y="335152"/>
                  <a:pt x="1322211" y="335456"/>
                </a:cubicBezTo>
                <a:cubicBezTo>
                  <a:pt x="1322211" y="334999"/>
                  <a:pt x="1322364" y="334313"/>
                  <a:pt x="1322669" y="333399"/>
                </a:cubicBezTo>
                <a:close/>
                <a:moveTo>
                  <a:pt x="1116624" y="333399"/>
                </a:moveTo>
                <a:lnTo>
                  <a:pt x="1116167" y="333628"/>
                </a:lnTo>
                <a:cubicBezTo>
                  <a:pt x="1116319" y="333780"/>
                  <a:pt x="1116395" y="333856"/>
                  <a:pt x="1116395" y="333856"/>
                </a:cubicBezTo>
                <a:cubicBezTo>
                  <a:pt x="1116548" y="333704"/>
                  <a:pt x="1116624" y="333628"/>
                  <a:pt x="1116624" y="333628"/>
                </a:cubicBezTo>
                <a:close/>
                <a:moveTo>
                  <a:pt x="768314" y="333399"/>
                </a:moveTo>
                <a:lnTo>
                  <a:pt x="766942" y="335456"/>
                </a:lnTo>
                <a:cubicBezTo>
                  <a:pt x="767247" y="335456"/>
                  <a:pt x="767552" y="335418"/>
                  <a:pt x="767857" y="335342"/>
                </a:cubicBezTo>
                <a:cubicBezTo>
                  <a:pt x="768161" y="335266"/>
                  <a:pt x="768466" y="335228"/>
                  <a:pt x="768771" y="335228"/>
                </a:cubicBezTo>
                <a:cubicBezTo>
                  <a:pt x="768466" y="334923"/>
                  <a:pt x="768352" y="334618"/>
                  <a:pt x="768428" y="334313"/>
                </a:cubicBezTo>
                <a:cubicBezTo>
                  <a:pt x="768504" y="334009"/>
                  <a:pt x="768466" y="333704"/>
                  <a:pt x="768314" y="333399"/>
                </a:cubicBezTo>
                <a:close/>
                <a:moveTo>
                  <a:pt x="462828" y="333399"/>
                </a:moveTo>
                <a:cubicBezTo>
                  <a:pt x="462523" y="333704"/>
                  <a:pt x="462218" y="334047"/>
                  <a:pt x="461914" y="334428"/>
                </a:cubicBezTo>
                <a:cubicBezTo>
                  <a:pt x="461609" y="334809"/>
                  <a:pt x="461304" y="335152"/>
                  <a:pt x="460999" y="335456"/>
                </a:cubicBezTo>
                <a:cubicBezTo>
                  <a:pt x="460847" y="335609"/>
                  <a:pt x="460923" y="335990"/>
                  <a:pt x="461228" y="336599"/>
                </a:cubicBezTo>
                <a:lnTo>
                  <a:pt x="462371" y="335456"/>
                </a:lnTo>
                <a:lnTo>
                  <a:pt x="464428" y="335456"/>
                </a:lnTo>
                <a:cubicBezTo>
                  <a:pt x="464276" y="334847"/>
                  <a:pt x="464161" y="334313"/>
                  <a:pt x="464085" y="333856"/>
                </a:cubicBezTo>
                <a:cubicBezTo>
                  <a:pt x="464009" y="333399"/>
                  <a:pt x="463590" y="333247"/>
                  <a:pt x="462828" y="333399"/>
                </a:cubicBezTo>
                <a:close/>
                <a:moveTo>
                  <a:pt x="452541" y="333399"/>
                </a:moveTo>
                <a:cubicBezTo>
                  <a:pt x="452389" y="333551"/>
                  <a:pt x="452312" y="333704"/>
                  <a:pt x="452312" y="333856"/>
                </a:cubicBezTo>
                <a:cubicBezTo>
                  <a:pt x="452465" y="333704"/>
                  <a:pt x="452617" y="333628"/>
                  <a:pt x="452770" y="333628"/>
                </a:cubicBezTo>
                <a:lnTo>
                  <a:pt x="452998" y="333551"/>
                </a:lnTo>
                <a:close/>
                <a:moveTo>
                  <a:pt x="410250" y="333399"/>
                </a:moveTo>
                <a:cubicBezTo>
                  <a:pt x="410250" y="333704"/>
                  <a:pt x="410212" y="334047"/>
                  <a:pt x="410136" y="334428"/>
                </a:cubicBezTo>
                <a:cubicBezTo>
                  <a:pt x="410059" y="334809"/>
                  <a:pt x="410097" y="335152"/>
                  <a:pt x="410250" y="335456"/>
                </a:cubicBezTo>
                <a:cubicBezTo>
                  <a:pt x="411469" y="334542"/>
                  <a:pt x="411469" y="333856"/>
                  <a:pt x="410250" y="333399"/>
                </a:cubicBezTo>
                <a:close/>
                <a:moveTo>
                  <a:pt x="389219" y="333399"/>
                </a:moveTo>
                <a:cubicBezTo>
                  <a:pt x="388914" y="333551"/>
                  <a:pt x="388723" y="333666"/>
                  <a:pt x="388647" y="333742"/>
                </a:cubicBezTo>
                <a:cubicBezTo>
                  <a:pt x="388571" y="333818"/>
                  <a:pt x="388381" y="333932"/>
                  <a:pt x="388076" y="334085"/>
                </a:cubicBezTo>
                <a:cubicBezTo>
                  <a:pt x="388228" y="334390"/>
                  <a:pt x="388342" y="334618"/>
                  <a:pt x="388419" y="334771"/>
                </a:cubicBezTo>
                <a:cubicBezTo>
                  <a:pt x="388495" y="334923"/>
                  <a:pt x="388609" y="335152"/>
                  <a:pt x="388761" y="335456"/>
                </a:cubicBezTo>
                <a:cubicBezTo>
                  <a:pt x="388761" y="334999"/>
                  <a:pt x="388914" y="334313"/>
                  <a:pt x="389219" y="333399"/>
                </a:cubicBezTo>
                <a:close/>
                <a:moveTo>
                  <a:pt x="292826" y="333399"/>
                </a:moveTo>
                <a:cubicBezTo>
                  <a:pt x="292521" y="333247"/>
                  <a:pt x="292140" y="333399"/>
                  <a:pt x="291683" y="333856"/>
                </a:cubicBezTo>
                <a:cubicBezTo>
                  <a:pt x="291835" y="334313"/>
                  <a:pt x="291987" y="334771"/>
                  <a:pt x="292140" y="335228"/>
                </a:cubicBezTo>
                <a:cubicBezTo>
                  <a:pt x="292292" y="335685"/>
                  <a:pt x="292368" y="336066"/>
                  <a:pt x="292368" y="336371"/>
                </a:cubicBezTo>
                <a:cubicBezTo>
                  <a:pt x="292978" y="336371"/>
                  <a:pt x="293435" y="336295"/>
                  <a:pt x="293740" y="336142"/>
                </a:cubicBezTo>
                <a:cubicBezTo>
                  <a:pt x="293435" y="335990"/>
                  <a:pt x="293283" y="335837"/>
                  <a:pt x="293283" y="335685"/>
                </a:cubicBezTo>
                <a:cubicBezTo>
                  <a:pt x="293283" y="335533"/>
                  <a:pt x="293207" y="335380"/>
                  <a:pt x="293054" y="335228"/>
                </a:cubicBezTo>
                <a:cubicBezTo>
                  <a:pt x="293054" y="334923"/>
                  <a:pt x="293131" y="334694"/>
                  <a:pt x="293283" y="334542"/>
                </a:cubicBezTo>
                <a:lnTo>
                  <a:pt x="293639" y="334009"/>
                </a:lnTo>
                <a:close/>
                <a:moveTo>
                  <a:pt x="259450" y="333399"/>
                </a:moveTo>
                <a:lnTo>
                  <a:pt x="258079" y="334771"/>
                </a:lnTo>
                <a:cubicBezTo>
                  <a:pt x="258841" y="335380"/>
                  <a:pt x="259298" y="335761"/>
                  <a:pt x="259450" y="335914"/>
                </a:cubicBezTo>
                <a:cubicBezTo>
                  <a:pt x="259907" y="335761"/>
                  <a:pt x="260288" y="335380"/>
                  <a:pt x="260593" y="334771"/>
                </a:cubicBezTo>
                <a:cubicBezTo>
                  <a:pt x="260441" y="334466"/>
                  <a:pt x="260060" y="334009"/>
                  <a:pt x="259450" y="333399"/>
                </a:cubicBezTo>
                <a:close/>
                <a:moveTo>
                  <a:pt x="150789" y="333399"/>
                </a:moveTo>
                <a:cubicBezTo>
                  <a:pt x="150484" y="333704"/>
                  <a:pt x="150332" y="333970"/>
                  <a:pt x="150332" y="334199"/>
                </a:cubicBezTo>
                <a:cubicBezTo>
                  <a:pt x="150332" y="334428"/>
                  <a:pt x="150179" y="334694"/>
                  <a:pt x="149875" y="334999"/>
                </a:cubicBezTo>
                <a:cubicBezTo>
                  <a:pt x="150027" y="334999"/>
                  <a:pt x="150179" y="335075"/>
                  <a:pt x="150332" y="335228"/>
                </a:cubicBezTo>
                <a:cubicBezTo>
                  <a:pt x="150484" y="334923"/>
                  <a:pt x="150598" y="334656"/>
                  <a:pt x="150675" y="334428"/>
                </a:cubicBezTo>
                <a:cubicBezTo>
                  <a:pt x="150751" y="334199"/>
                  <a:pt x="150865" y="333932"/>
                  <a:pt x="151018" y="333628"/>
                </a:cubicBezTo>
                <a:cubicBezTo>
                  <a:pt x="150865" y="333628"/>
                  <a:pt x="150827" y="333589"/>
                  <a:pt x="150903" y="333513"/>
                </a:cubicBezTo>
                <a:cubicBezTo>
                  <a:pt x="150979" y="333437"/>
                  <a:pt x="150941" y="333399"/>
                  <a:pt x="150789" y="333399"/>
                </a:cubicBezTo>
                <a:close/>
                <a:moveTo>
                  <a:pt x="133873" y="333399"/>
                </a:moveTo>
                <a:cubicBezTo>
                  <a:pt x="133263" y="333551"/>
                  <a:pt x="132882" y="333856"/>
                  <a:pt x="132730" y="334313"/>
                </a:cubicBezTo>
                <a:lnTo>
                  <a:pt x="132730" y="334771"/>
                </a:lnTo>
                <a:cubicBezTo>
                  <a:pt x="133034" y="334466"/>
                  <a:pt x="133301" y="334275"/>
                  <a:pt x="133530" y="334199"/>
                </a:cubicBezTo>
                <a:cubicBezTo>
                  <a:pt x="133758" y="334123"/>
                  <a:pt x="133949" y="334009"/>
                  <a:pt x="134101" y="333856"/>
                </a:cubicBezTo>
                <a:cubicBezTo>
                  <a:pt x="133949" y="333704"/>
                  <a:pt x="133873" y="333551"/>
                  <a:pt x="133873" y="333399"/>
                </a:cubicBezTo>
                <a:close/>
                <a:moveTo>
                  <a:pt x="102249" y="333399"/>
                </a:moveTo>
                <a:lnTo>
                  <a:pt x="102021" y="333628"/>
                </a:lnTo>
                <a:lnTo>
                  <a:pt x="102249" y="333628"/>
                </a:lnTo>
                <a:close/>
                <a:moveTo>
                  <a:pt x="1721957" y="333170"/>
                </a:moveTo>
                <a:lnTo>
                  <a:pt x="1721957" y="333399"/>
                </a:lnTo>
                <a:lnTo>
                  <a:pt x="1722185" y="333170"/>
                </a:lnTo>
                <a:close/>
                <a:moveTo>
                  <a:pt x="994094" y="333170"/>
                </a:moveTo>
                <a:cubicBezTo>
                  <a:pt x="994094" y="333323"/>
                  <a:pt x="994056" y="333475"/>
                  <a:pt x="993980" y="333628"/>
                </a:cubicBezTo>
                <a:cubicBezTo>
                  <a:pt x="993904" y="333780"/>
                  <a:pt x="993866" y="334009"/>
                  <a:pt x="993866" y="334313"/>
                </a:cubicBezTo>
                <a:lnTo>
                  <a:pt x="994551" y="334313"/>
                </a:lnTo>
                <a:cubicBezTo>
                  <a:pt x="994551" y="334009"/>
                  <a:pt x="994590" y="333780"/>
                  <a:pt x="994666" y="333628"/>
                </a:cubicBezTo>
                <a:cubicBezTo>
                  <a:pt x="994742" y="333475"/>
                  <a:pt x="994780" y="333323"/>
                  <a:pt x="994780" y="333170"/>
                </a:cubicBezTo>
                <a:close/>
                <a:moveTo>
                  <a:pt x="588482" y="333170"/>
                </a:moveTo>
                <a:lnTo>
                  <a:pt x="588482" y="333399"/>
                </a:lnTo>
                <a:lnTo>
                  <a:pt x="588710" y="333170"/>
                </a:lnTo>
                <a:close/>
                <a:moveTo>
                  <a:pt x="202224" y="333170"/>
                </a:moveTo>
                <a:lnTo>
                  <a:pt x="202452" y="333399"/>
                </a:lnTo>
                <a:lnTo>
                  <a:pt x="202452" y="333170"/>
                </a:lnTo>
                <a:close/>
                <a:moveTo>
                  <a:pt x="1916648" y="332942"/>
                </a:moveTo>
                <a:cubicBezTo>
                  <a:pt x="1916495" y="333094"/>
                  <a:pt x="1916381" y="333208"/>
                  <a:pt x="1916305" y="333285"/>
                </a:cubicBezTo>
                <a:cubicBezTo>
                  <a:pt x="1916229" y="333361"/>
                  <a:pt x="1916038" y="333475"/>
                  <a:pt x="1915733" y="333628"/>
                </a:cubicBezTo>
                <a:cubicBezTo>
                  <a:pt x="1916190" y="333780"/>
                  <a:pt x="1916724" y="334009"/>
                  <a:pt x="1917334" y="334313"/>
                </a:cubicBezTo>
                <a:cubicBezTo>
                  <a:pt x="1917486" y="334313"/>
                  <a:pt x="1917562" y="334161"/>
                  <a:pt x="1917562" y="333856"/>
                </a:cubicBezTo>
                <a:cubicBezTo>
                  <a:pt x="1917410" y="333704"/>
                  <a:pt x="1917295" y="333551"/>
                  <a:pt x="1917219" y="333399"/>
                </a:cubicBezTo>
                <a:cubicBezTo>
                  <a:pt x="1917143" y="333247"/>
                  <a:pt x="1916952" y="333094"/>
                  <a:pt x="1916648" y="332942"/>
                </a:cubicBezTo>
                <a:close/>
                <a:moveTo>
                  <a:pt x="1882815" y="332942"/>
                </a:moveTo>
                <a:lnTo>
                  <a:pt x="1882815" y="333170"/>
                </a:lnTo>
                <a:lnTo>
                  <a:pt x="1883044" y="333170"/>
                </a:lnTo>
                <a:close/>
                <a:moveTo>
                  <a:pt x="1838238" y="332942"/>
                </a:moveTo>
                <a:cubicBezTo>
                  <a:pt x="1838238" y="333247"/>
                  <a:pt x="1838009" y="333475"/>
                  <a:pt x="1837552" y="333628"/>
                </a:cubicBezTo>
                <a:cubicBezTo>
                  <a:pt x="1837704" y="333628"/>
                  <a:pt x="1837781" y="333666"/>
                  <a:pt x="1837781" y="333742"/>
                </a:cubicBezTo>
                <a:cubicBezTo>
                  <a:pt x="1837781" y="333818"/>
                  <a:pt x="1837857" y="333856"/>
                  <a:pt x="1838009" y="333856"/>
                </a:cubicBezTo>
                <a:cubicBezTo>
                  <a:pt x="1838009" y="333856"/>
                  <a:pt x="1838238" y="333628"/>
                  <a:pt x="1838695" y="333170"/>
                </a:cubicBezTo>
                <a:cubicBezTo>
                  <a:pt x="1838543" y="333170"/>
                  <a:pt x="1838390" y="333094"/>
                  <a:pt x="1838238" y="332942"/>
                </a:cubicBezTo>
                <a:close/>
                <a:moveTo>
                  <a:pt x="1782307" y="332942"/>
                </a:moveTo>
                <a:lnTo>
                  <a:pt x="1782079" y="333170"/>
                </a:lnTo>
                <a:lnTo>
                  <a:pt x="1782079" y="333399"/>
                </a:lnTo>
                <a:cubicBezTo>
                  <a:pt x="1782231" y="333247"/>
                  <a:pt x="1782307" y="333170"/>
                  <a:pt x="1782307" y="333170"/>
                </a:cubicBezTo>
                <a:close/>
                <a:moveTo>
                  <a:pt x="1707555" y="332942"/>
                </a:moveTo>
                <a:cubicBezTo>
                  <a:pt x="1707402" y="333094"/>
                  <a:pt x="1707288" y="333247"/>
                  <a:pt x="1707212" y="333399"/>
                </a:cubicBezTo>
                <a:cubicBezTo>
                  <a:pt x="1707136" y="333551"/>
                  <a:pt x="1707022" y="333704"/>
                  <a:pt x="1706869" y="333856"/>
                </a:cubicBezTo>
                <a:cubicBezTo>
                  <a:pt x="1707479" y="334161"/>
                  <a:pt x="1707936" y="334466"/>
                  <a:pt x="1708241" y="334771"/>
                </a:cubicBezTo>
                <a:cubicBezTo>
                  <a:pt x="1708393" y="333704"/>
                  <a:pt x="1708165" y="333094"/>
                  <a:pt x="1707555" y="332942"/>
                </a:cubicBezTo>
                <a:close/>
                <a:moveTo>
                  <a:pt x="1670903" y="332942"/>
                </a:moveTo>
                <a:cubicBezTo>
                  <a:pt x="1670903" y="333094"/>
                  <a:pt x="1670865" y="333170"/>
                  <a:pt x="1670788" y="333170"/>
                </a:cubicBezTo>
                <a:cubicBezTo>
                  <a:pt x="1670712" y="333170"/>
                  <a:pt x="1670674" y="333247"/>
                  <a:pt x="1670674" y="333399"/>
                </a:cubicBezTo>
                <a:cubicBezTo>
                  <a:pt x="1670674" y="333551"/>
                  <a:pt x="1670903" y="333628"/>
                  <a:pt x="1671360" y="333628"/>
                </a:cubicBezTo>
                <a:lnTo>
                  <a:pt x="1671589" y="333628"/>
                </a:lnTo>
                <a:cubicBezTo>
                  <a:pt x="1671589" y="333475"/>
                  <a:pt x="1671360" y="333247"/>
                  <a:pt x="1670903" y="332942"/>
                </a:cubicBezTo>
                <a:close/>
                <a:moveTo>
                  <a:pt x="1492595" y="332942"/>
                </a:moveTo>
                <a:cubicBezTo>
                  <a:pt x="1492442" y="333094"/>
                  <a:pt x="1492366" y="333170"/>
                  <a:pt x="1492366" y="333170"/>
                </a:cubicBezTo>
                <a:lnTo>
                  <a:pt x="1492595" y="333399"/>
                </a:lnTo>
                <a:cubicBezTo>
                  <a:pt x="1492747" y="333399"/>
                  <a:pt x="1492823" y="333323"/>
                  <a:pt x="1492823" y="333170"/>
                </a:cubicBezTo>
                <a:cubicBezTo>
                  <a:pt x="1492671" y="333170"/>
                  <a:pt x="1492595" y="333094"/>
                  <a:pt x="1492595" y="332942"/>
                </a:cubicBezTo>
                <a:close/>
                <a:moveTo>
                  <a:pt x="1354673" y="332942"/>
                </a:moveTo>
                <a:cubicBezTo>
                  <a:pt x="1354520" y="333094"/>
                  <a:pt x="1354406" y="333208"/>
                  <a:pt x="1354330" y="333285"/>
                </a:cubicBezTo>
                <a:cubicBezTo>
                  <a:pt x="1354254" y="333361"/>
                  <a:pt x="1354063" y="333475"/>
                  <a:pt x="1353758" y="333628"/>
                </a:cubicBezTo>
                <a:cubicBezTo>
                  <a:pt x="1354215" y="333780"/>
                  <a:pt x="1354749" y="334009"/>
                  <a:pt x="1355358" y="334313"/>
                </a:cubicBezTo>
                <a:cubicBezTo>
                  <a:pt x="1355511" y="334313"/>
                  <a:pt x="1355587" y="334161"/>
                  <a:pt x="1355587" y="333856"/>
                </a:cubicBezTo>
                <a:cubicBezTo>
                  <a:pt x="1355435" y="333704"/>
                  <a:pt x="1355320" y="333551"/>
                  <a:pt x="1355244" y="333399"/>
                </a:cubicBezTo>
                <a:cubicBezTo>
                  <a:pt x="1355168" y="333247"/>
                  <a:pt x="1354977" y="333094"/>
                  <a:pt x="1354673" y="332942"/>
                </a:cubicBezTo>
                <a:close/>
                <a:moveTo>
                  <a:pt x="1320840" y="332942"/>
                </a:moveTo>
                <a:lnTo>
                  <a:pt x="1320840" y="333170"/>
                </a:lnTo>
                <a:lnTo>
                  <a:pt x="1321069" y="333170"/>
                </a:lnTo>
                <a:close/>
                <a:moveTo>
                  <a:pt x="1276263" y="332942"/>
                </a:moveTo>
                <a:cubicBezTo>
                  <a:pt x="1276263" y="333247"/>
                  <a:pt x="1276034" y="333475"/>
                  <a:pt x="1275577" y="333628"/>
                </a:cubicBezTo>
                <a:cubicBezTo>
                  <a:pt x="1275730" y="333628"/>
                  <a:pt x="1275806" y="333666"/>
                  <a:pt x="1275806" y="333742"/>
                </a:cubicBezTo>
                <a:cubicBezTo>
                  <a:pt x="1275806" y="333818"/>
                  <a:pt x="1275882" y="333856"/>
                  <a:pt x="1276034" y="333856"/>
                </a:cubicBezTo>
                <a:cubicBezTo>
                  <a:pt x="1276034" y="333856"/>
                  <a:pt x="1276263" y="333628"/>
                  <a:pt x="1276720" y="333170"/>
                </a:cubicBezTo>
                <a:cubicBezTo>
                  <a:pt x="1276568" y="333170"/>
                  <a:pt x="1276415" y="333094"/>
                  <a:pt x="1276263" y="332942"/>
                </a:cubicBezTo>
                <a:close/>
                <a:moveTo>
                  <a:pt x="1118910" y="332942"/>
                </a:moveTo>
                <a:lnTo>
                  <a:pt x="1118910" y="333399"/>
                </a:lnTo>
                <a:cubicBezTo>
                  <a:pt x="1118757" y="333551"/>
                  <a:pt x="1118757" y="333628"/>
                  <a:pt x="1118910" y="333628"/>
                </a:cubicBezTo>
                <a:cubicBezTo>
                  <a:pt x="1119215" y="333323"/>
                  <a:pt x="1119367" y="333170"/>
                  <a:pt x="1119367" y="333170"/>
                </a:cubicBezTo>
                <a:cubicBezTo>
                  <a:pt x="1119215" y="333170"/>
                  <a:pt x="1119062" y="333094"/>
                  <a:pt x="1118910" y="332942"/>
                </a:cubicBezTo>
                <a:close/>
                <a:moveTo>
                  <a:pt x="1109766" y="332942"/>
                </a:moveTo>
                <a:cubicBezTo>
                  <a:pt x="1109613" y="333247"/>
                  <a:pt x="1109499" y="333551"/>
                  <a:pt x="1109423" y="333856"/>
                </a:cubicBezTo>
                <a:cubicBezTo>
                  <a:pt x="1109347" y="334161"/>
                  <a:pt x="1109309" y="334542"/>
                  <a:pt x="1109309" y="334999"/>
                </a:cubicBezTo>
                <a:cubicBezTo>
                  <a:pt x="1109309" y="335152"/>
                  <a:pt x="1109385" y="335228"/>
                  <a:pt x="1109537" y="335228"/>
                </a:cubicBezTo>
                <a:cubicBezTo>
                  <a:pt x="1109690" y="335380"/>
                  <a:pt x="1109842" y="335456"/>
                  <a:pt x="1109994" y="335456"/>
                </a:cubicBezTo>
                <a:cubicBezTo>
                  <a:pt x="1110147" y="334847"/>
                  <a:pt x="1110223" y="334351"/>
                  <a:pt x="1110223" y="333970"/>
                </a:cubicBezTo>
                <a:cubicBezTo>
                  <a:pt x="1110223" y="333589"/>
                  <a:pt x="1110299" y="333247"/>
                  <a:pt x="1110452" y="332942"/>
                </a:cubicBezTo>
                <a:close/>
                <a:moveTo>
                  <a:pt x="1056502" y="332942"/>
                </a:moveTo>
                <a:cubicBezTo>
                  <a:pt x="1055892" y="333247"/>
                  <a:pt x="1055588" y="333399"/>
                  <a:pt x="1055588" y="333399"/>
                </a:cubicBezTo>
                <a:cubicBezTo>
                  <a:pt x="1055588" y="333551"/>
                  <a:pt x="1055626" y="333666"/>
                  <a:pt x="1055702" y="333742"/>
                </a:cubicBezTo>
                <a:cubicBezTo>
                  <a:pt x="1055778" y="333818"/>
                  <a:pt x="1055816" y="333932"/>
                  <a:pt x="1055816" y="334085"/>
                </a:cubicBezTo>
                <a:cubicBezTo>
                  <a:pt x="1056121" y="333780"/>
                  <a:pt x="1056578" y="333551"/>
                  <a:pt x="1057188" y="333399"/>
                </a:cubicBezTo>
                <a:cubicBezTo>
                  <a:pt x="1056731" y="333399"/>
                  <a:pt x="1056502" y="333247"/>
                  <a:pt x="1056502" y="332942"/>
                </a:cubicBezTo>
                <a:close/>
                <a:moveTo>
                  <a:pt x="702020" y="332942"/>
                </a:moveTo>
                <a:cubicBezTo>
                  <a:pt x="701867" y="333094"/>
                  <a:pt x="701791" y="333170"/>
                  <a:pt x="701791" y="333170"/>
                </a:cubicBezTo>
                <a:lnTo>
                  <a:pt x="702020" y="333399"/>
                </a:lnTo>
                <a:cubicBezTo>
                  <a:pt x="702172" y="333399"/>
                  <a:pt x="702248" y="333323"/>
                  <a:pt x="702248" y="333170"/>
                </a:cubicBezTo>
                <a:cubicBezTo>
                  <a:pt x="702096" y="333170"/>
                  <a:pt x="702020" y="333094"/>
                  <a:pt x="702020" y="332942"/>
                </a:cubicBezTo>
                <a:close/>
                <a:moveTo>
                  <a:pt x="648832" y="332942"/>
                </a:moveTo>
                <a:lnTo>
                  <a:pt x="648604" y="333170"/>
                </a:lnTo>
                <a:lnTo>
                  <a:pt x="648604" y="333399"/>
                </a:lnTo>
                <a:cubicBezTo>
                  <a:pt x="648756" y="333247"/>
                  <a:pt x="648832" y="333170"/>
                  <a:pt x="648832" y="333170"/>
                </a:cubicBezTo>
                <a:close/>
                <a:moveTo>
                  <a:pt x="574080" y="332942"/>
                </a:moveTo>
                <a:cubicBezTo>
                  <a:pt x="573927" y="333094"/>
                  <a:pt x="573813" y="333247"/>
                  <a:pt x="573737" y="333399"/>
                </a:cubicBezTo>
                <a:cubicBezTo>
                  <a:pt x="573661" y="333551"/>
                  <a:pt x="573547" y="333704"/>
                  <a:pt x="573394" y="333856"/>
                </a:cubicBezTo>
                <a:cubicBezTo>
                  <a:pt x="574004" y="334161"/>
                  <a:pt x="574461" y="334466"/>
                  <a:pt x="574766" y="334771"/>
                </a:cubicBezTo>
                <a:cubicBezTo>
                  <a:pt x="574918" y="333704"/>
                  <a:pt x="574690" y="333094"/>
                  <a:pt x="574080" y="332942"/>
                </a:cubicBezTo>
                <a:close/>
                <a:moveTo>
                  <a:pt x="421223" y="332942"/>
                </a:moveTo>
                <a:cubicBezTo>
                  <a:pt x="421070" y="333094"/>
                  <a:pt x="420956" y="333208"/>
                  <a:pt x="420880" y="333285"/>
                </a:cubicBezTo>
                <a:cubicBezTo>
                  <a:pt x="420804" y="333361"/>
                  <a:pt x="420613" y="333475"/>
                  <a:pt x="420308" y="333628"/>
                </a:cubicBezTo>
                <a:cubicBezTo>
                  <a:pt x="420766" y="333780"/>
                  <a:pt x="421299" y="334009"/>
                  <a:pt x="421909" y="334313"/>
                </a:cubicBezTo>
                <a:cubicBezTo>
                  <a:pt x="422061" y="334313"/>
                  <a:pt x="422137" y="334161"/>
                  <a:pt x="422137" y="333856"/>
                </a:cubicBezTo>
                <a:cubicBezTo>
                  <a:pt x="421985" y="333704"/>
                  <a:pt x="421870" y="333551"/>
                  <a:pt x="421794" y="333399"/>
                </a:cubicBezTo>
                <a:cubicBezTo>
                  <a:pt x="421718" y="333247"/>
                  <a:pt x="421527" y="333094"/>
                  <a:pt x="421223" y="332942"/>
                </a:cubicBezTo>
                <a:close/>
                <a:moveTo>
                  <a:pt x="387390" y="332942"/>
                </a:moveTo>
                <a:lnTo>
                  <a:pt x="387390" y="333170"/>
                </a:lnTo>
                <a:lnTo>
                  <a:pt x="387618" y="333170"/>
                </a:lnTo>
                <a:close/>
                <a:moveTo>
                  <a:pt x="342813" y="332942"/>
                </a:moveTo>
                <a:cubicBezTo>
                  <a:pt x="342813" y="333247"/>
                  <a:pt x="342584" y="333475"/>
                  <a:pt x="342127" y="333628"/>
                </a:cubicBezTo>
                <a:cubicBezTo>
                  <a:pt x="342280" y="333628"/>
                  <a:pt x="342356" y="333666"/>
                  <a:pt x="342356" y="333742"/>
                </a:cubicBezTo>
                <a:cubicBezTo>
                  <a:pt x="342356" y="333818"/>
                  <a:pt x="342432" y="333856"/>
                  <a:pt x="342584" y="333856"/>
                </a:cubicBezTo>
                <a:cubicBezTo>
                  <a:pt x="342584" y="333856"/>
                  <a:pt x="342813" y="333628"/>
                  <a:pt x="343270" y="333170"/>
                </a:cubicBezTo>
                <a:cubicBezTo>
                  <a:pt x="343118" y="333170"/>
                  <a:pt x="342965" y="333094"/>
                  <a:pt x="342813" y="332942"/>
                </a:cubicBezTo>
                <a:close/>
                <a:moveTo>
                  <a:pt x="298998" y="332942"/>
                </a:moveTo>
                <a:lnTo>
                  <a:pt x="298998" y="333399"/>
                </a:lnTo>
                <a:cubicBezTo>
                  <a:pt x="298998" y="333551"/>
                  <a:pt x="299303" y="333628"/>
                  <a:pt x="299912" y="333628"/>
                </a:cubicBezTo>
                <a:cubicBezTo>
                  <a:pt x="300065" y="333475"/>
                  <a:pt x="300141" y="333247"/>
                  <a:pt x="300141" y="332942"/>
                </a:cubicBezTo>
                <a:close/>
                <a:moveTo>
                  <a:pt x="262422" y="332942"/>
                </a:moveTo>
                <a:cubicBezTo>
                  <a:pt x="262269" y="333094"/>
                  <a:pt x="262079" y="333247"/>
                  <a:pt x="261850" y="333399"/>
                </a:cubicBezTo>
                <a:cubicBezTo>
                  <a:pt x="261622" y="333551"/>
                  <a:pt x="261279" y="333780"/>
                  <a:pt x="260822" y="334085"/>
                </a:cubicBezTo>
                <a:cubicBezTo>
                  <a:pt x="261888" y="333628"/>
                  <a:pt x="262574" y="333399"/>
                  <a:pt x="262879" y="333399"/>
                </a:cubicBezTo>
                <a:cubicBezTo>
                  <a:pt x="262574" y="333094"/>
                  <a:pt x="262422" y="332942"/>
                  <a:pt x="262422" y="332942"/>
                </a:cubicBezTo>
                <a:close/>
                <a:moveTo>
                  <a:pt x="197652" y="332942"/>
                </a:moveTo>
                <a:lnTo>
                  <a:pt x="197423" y="333170"/>
                </a:lnTo>
                <a:lnTo>
                  <a:pt x="197652" y="333399"/>
                </a:lnTo>
                <a:close/>
                <a:moveTo>
                  <a:pt x="142788" y="332942"/>
                </a:moveTo>
                <a:cubicBezTo>
                  <a:pt x="142636" y="333247"/>
                  <a:pt x="142559" y="333551"/>
                  <a:pt x="142559" y="333856"/>
                </a:cubicBezTo>
                <a:cubicBezTo>
                  <a:pt x="142559" y="334161"/>
                  <a:pt x="142483" y="334466"/>
                  <a:pt x="142331" y="334771"/>
                </a:cubicBezTo>
                <a:lnTo>
                  <a:pt x="143474" y="334771"/>
                </a:lnTo>
                <a:lnTo>
                  <a:pt x="143474" y="335456"/>
                </a:lnTo>
                <a:cubicBezTo>
                  <a:pt x="143474" y="335456"/>
                  <a:pt x="143626" y="335304"/>
                  <a:pt x="143931" y="334999"/>
                </a:cubicBezTo>
                <a:cubicBezTo>
                  <a:pt x="143626" y="334999"/>
                  <a:pt x="143474" y="334923"/>
                  <a:pt x="143474" y="334771"/>
                </a:cubicBezTo>
                <a:lnTo>
                  <a:pt x="143474" y="332942"/>
                </a:lnTo>
                <a:close/>
                <a:moveTo>
                  <a:pt x="99278" y="332942"/>
                </a:moveTo>
                <a:cubicBezTo>
                  <a:pt x="99278" y="333094"/>
                  <a:pt x="99240" y="333170"/>
                  <a:pt x="99163" y="333170"/>
                </a:cubicBezTo>
                <a:cubicBezTo>
                  <a:pt x="99087" y="333170"/>
                  <a:pt x="99049" y="333247"/>
                  <a:pt x="99049" y="333399"/>
                </a:cubicBezTo>
                <a:cubicBezTo>
                  <a:pt x="99049" y="333551"/>
                  <a:pt x="99278" y="333628"/>
                  <a:pt x="99735" y="333628"/>
                </a:cubicBezTo>
                <a:lnTo>
                  <a:pt x="99963" y="333628"/>
                </a:lnTo>
                <a:cubicBezTo>
                  <a:pt x="99963" y="333475"/>
                  <a:pt x="99735" y="333247"/>
                  <a:pt x="99278" y="332942"/>
                </a:cubicBezTo>
                <a:close/>
                <a:moveTo>
                  <a:pt x="1604152" y="332713"/>
                </a:moveTo>
                <a:cubicBezTo>
                  <a:pt x="1603847" y="332713"/>
                  <a:pt x="1603542" y="332866"/>
                  <a:pt x="1603237" y="333170"/>
                </a:cubicBezTo>
                <a:cubicBezTo>
                  <a:pt x="1603390" y="333170"/>
                  <a:pt x="1603466" y="333247"/>
                  <a:pt x="1603466" y="333399"/>
                </a:cubicBezTo>
                <a:cubicBezTo>
                  <a:pt x="1603618" y="333247"/>
                  <a:pt x="1603771" y="333170"/>
                  <a:pt x="1603923" y="333170"/>
                </a:cubicBezTo>
                <a:cubicBezTo>
                  <a:pt x="1604075" y="333170"/>
                  <a:pt x="1604152" y="333094"/>
                  <a:pt x="1604152" y="332942"/>
                </a:cubicBezTo>
                <a:close/>
                <a:moveTo>
                  <a:pt x="1519341" y="332713"/>
                </a:moveTo>
                <a:cubicBezTo>
                  <a:pt x="1519341" y="333170"/>
                  <a:pt x="1519189" y="334009"/>
                  <a:pt x="1518884" y="335228"/>
                </a:cubicBezTo>
                <a:cubicBezTo>
                  <a:pt x="1519189" y="335533"/>
                  <a:pt x="1519341" y="335685"/>
                  <a:pt x="1519341" y="335685"/>
                </a:cubicBezTo>
                <a:cubicBezTo>
                  <a:pt x="1519950" y="335075"/>
                  <a:pt x="1520484" y="334466"/>
                  <a:pt x="1520941" y="333856"/>
                </a:cubicBezTo>
                <a:cubicBezTo>
                  <a:pt x="1520636" y="333551"/>
                  <a:pt x="1520484" y="333208"/>
                  <a:pt x="1520484" y="332827"/>
                </a:cubicBezTo>
                <a:cubicBezTo>
                  <a:pt x="1520484" y="332446"/>
                  <a:pt x="1520103" y="332408"/>
                  <a:pt x="1519341" y="332713"/>
                </a:cubicBezTo>
                <a:close/>
                <a:moveTo>
                  <a:pt x="1107251" y="332713"/>
                </a:moveTo>
                <a:lnTo>
                  <a:pt x="1107251" y="333399"/>
                </a:lnTo>
                <a:cubicBezTo>
                  <a:pt x="1107404" y="333551"/>
                  <a:pt x="1107556" y="333742"/>
                  <a:pt x="1107708" y="333970"/>
                </a:cubicBezTo>
                <a:cubicBezTo>
                  <a:pt x="1107861" y="334199"/>
                  <a:pt x="1108166" y="333856"/>
                  <a:pt x="1108623" y="332942"/>
                </a:cubicBezTo>
                <a:cubicBezTo>
                  <a:pt x="1108013" y="332942"/>
                  <a:pt x="1107556" y="332866"/>
                  <a:pt x="1107251" y="332713"/>
                </a:cubicBezTo>
                <a:close/>
                <a:moveTo>
                  <a:pt x="728766" y="332713"/>
                </a:moveTo>
                <a:cubicBezTo>
                  <a:pt x="728766" y="333170"/>
                  <a:pt x="728614" y="334009"/>
                  <a:pt x="728309" y="335228"/>
                </a:cubicBezTo>
                <a:cubicBezTo>
                  <a:pt x="728614" y="335533"/>
                  <a:pt x="728766" y="335685"/>
                  <a:pt x="728766" y="335685"/>
                </a:cubicBezTo>
                <a:cubicBezTo>
                  <a:pt x="729375" y="335075"/>
                  <a:pt x="729909" y="334466"/>
                  <a:pt x="730366" y="333856"/>
                </a:cubicBezTo>
                <a:cubicBezTo>
                  <a:pt x="730061" y="333551"/>
                  <a:pt x="729909" y="333208"/>
                  <a:pt x="729909" y="332827"/>
                </a:cubicBezTo>
                <a:cubicBezTo>
                  <a:pt x="729909" y="332446"/>
                  <a:pt x="729528" y="332408"/>
                  <a:pt x="728766" y="332713"/>
                </a:cubicBezTo>
                <a:close/>
                <a:moveTo>
                  <a:pt x="293969" y="332713"/>
                </a:moveTo>
                <a:cubicBezTo>
                  <a:pt x="293969" y="333018"/>
                  <a:pt x="293931" y="333247"/>
                  <a:pt x="293854" y="333399"/>
                </a:cubicBezTo>
                <a:lnTo>
                  <a:pt x="293766" y="333928"/>
                </a:lnTo>
                <a:lnTo>
                  <a:pt x="294197" y="335113"/>
                </a:lnTo>
                <a:cubicBezTo>
                  <a:pt x="294197" y="335647"/>
                  <a:pt x="294731" y="335837"/>
                  <a:pt x="295797" y="335685"/>
                </a:cubicBezTo>
                <a:cubicBezTo>
                  <a:pt x="295797" y="334923"/>
                  <a:pt x="295721" y="334313"/>
                  <a:pt x="295569" y="333856"/>
                </a:cubicBezTo>
                <a:cubicBezTo>
                  <a:pt x="295416" y="333399"/>
                  <a:pt x="294883" y="333018"/>
                  <a:pt x="293969" y="332713"/>
                </a:cubicBezTo>
                <a:close/>
                <a:moveTo>
                  <a:pt x="32526" y="332713"/>
                </a:moveTo>
                <a:cubicBezTo>
                  <a:pt x="32222" y="332713"/>
                  <a:pt x="31917" y="332866"/>
                  <a:pt x="31612" y="333170"/>
                </a:cubicBezTo>
                <a:cubicBezTo>
                  <a:pt x="31765" y="333170"/>
                  <a:pt x="31841" y="333247"/>
                  <a:pt x="31841" y="333399"/>
                </a:cubicBezTo>
                <a:cubicBezTo>
                  <a:pt x="31993" y="333247"/>
                  <a:pt x="32146" y="333170"/>
                  <a:pt x="32298" y="333170"/>
                </a:cubicBezTo>
                <a:cubicBezTo>
                  <a:pt x="32450" y="333170"/>
                  <a:pt x="32526" y="333094"/>
                  <a:pt x="32526" y="332942"/>
                </a:cubicBezTo>
                <a:close/>
                <a:moveTo>
                  <a:pt x="1850887" y="332561"/>
                </a:moveTo>
                <a:lnTo>
                  <a:pt x="1850697" y="332942"/>
                </a:lnTo>
                <a:cubicBezTo>
                  <a:pt x="1850620" y="333094"/>
                  <a:pt x="1850430" y="333323"/>
                  <a:pt x="1850125" y="333628"/>
                </a:cubicBezTo>
                <a:cubicBezTo>
                  <a:pt x="1850430" y="333475"/>
                  <a:pt x="1850659" y="333399"/>
                  <a:pt x="1850811" y="333399"/>
                </a:cubicBezTo>
                <a:cubicBezTo>
                  <a:pt x="1850963" y="333399"/>
                  <a:pt x="1851192" y="333323"/>
                  <a:pt x="1851497" y="333170"/>
                </a:cubicBezTo>
                <a:close/>
                <a:moveTo>
                  <a:pt x="1288912" y="332561"/>
                </a:moveTo>
                <a:lnTo>
                  <a:pt x="1288722" y="332942"/>
                </a:lnTo>
                <a:cubicBezTo>
                  <a:pt x="1288645" y="333094"/>
                  <a:pt x="1288455" y="333323"/>
                  <a:pt x="1288150" y="333628"/>
                </a:cubicBezTo>
                <a:cubicBezTo>
                  <a:pt x="1288455" y="333475"/>
                  <a:pt x="1288684" y="333399"/>
                  <a:pt x="1288836" y="333399"/>
                </a:cubicBezTo>
                <a:cubicBezTo>
                  <a:pt x="1288988" y="333399"/>
                  <a:pt x="1289217" y="333323"/>
                  <a:pt x="1289522" y="333170"/>
                </a:cubicBezTo>
                <a:close/>
                <a:moveTo>
                  <a:pt x="355462" y="332561"/>
                </a:moveTo>
                <a:lnTo>
                  <a:pt x="355272" y="332942"/>
                </a:lnTo>
                <a:cubicBezTo>
                  <a:pt x="355195" y="333094"/>
                  <a:pt x="355005" y="333323"/>
                  <a:pt x="354700" y="333628"/>
                </a:cubicBezTo>
                <a:cubicBezTo>
                  <a:pt x="355005" y="333475"/>
                  <a:pt x="355233" y="333399"/>
                  <a:pt x="355386" y="333399"/>
                </a:cubicBezTo>
                <a:cubicBezTo>
                  <a:pt x="355538" y="333399"/>
                  <a:pt x="355767" y="333323"/>
                  <a:pt x="356072" y="333170"/>
                </a:cubicBezTo>
                <a:close/>
                <a:moveTo>
                  <a:pt x="1885101" y="332485"/>
                </a:moveTo>
                <a:lnTo>
                  <a:pt x="1885101" y="332713"/>
                </a:lnTo>
                <a:lnTo>
                  <a:pt x="1886701" y="332713"/>
                </a:lnTo>
                <a:lnTo>
                  <a:pt x="1886701" y="332485"/>
                </a:lnTo>
                <a:close/>
                <a:moveTo>
                  <a:pt x="1849439" y="332485"/>
                </a:moveTo>
                <a:cubicBezTo>
                  <a:pt x="1848982" y="332485"/>
                  <a:pt x="1848753" y="332561"/>
                  <a:pt x="1848753" y="332713"/>
                </a:cubicBezTo>
                <a:cubicBezTo>
                  <a:pt x="1848753" y="332866"/>
                  <a:pt x="1848830" y="332942"/>
                  <a:pt x="1848982" y="332942"/>
                </a:cubicBezTo>
                <a:lnTo>
                  <a:pt x="1849439" y="333399"/>
                </a:lnTo>
                <a:close/>
                <a:moveTo>
                  <a:pt x="1785736" y="332485"/>
                </a:moveTo>
                <a:cubicBezTo>
                  <a:pt x="1785431" y="332942"/>
                  <a:pt x="1785241" y="333208"/>
                  <a:pt x="1785165" y="333285"/>
                </a:cubicBezTo>
                <a:cubicBezTo>
                  <a:pt x="1785088" y="333361"/>
                  <a:pt x="1784974" y="333475"/>
                  <a:pt x="1784822" y="333628"/>
                </a:cubicBezTo>
                <a:cubicBezTo>
                  <a:pt x="1784822" y="333780"/>
                  <a:pt x="1784974" y="333856"/>
                  <a:pt x="1785279" y="333856"/>
                </a:cubicBezTo>
                <a:cubicBezTo>
                  <a:pt x="1785279" y="333704"/>
                  <a:pt x="1785317" y="333551"/>
                  <a:pt x="1785393" y="333399"/>
                </a:cubicBezTo>
                <a:cubicBezTo>
                  <a:pt x="1785469" y="333247"/>
                  <a:pt x="1785584" y="332942"/>
                  <a:pt x="1785736" y="332485"/>
                </a:cubicBezTo>
                <a:close/>
                <a:moveTo>
                  <a:pt x="1774763" y="332485"/>
                </a:moveTo>
                <a:cubicBezTo>
                  <a:pt x="1775068" y="333094"/>
                  <a:pt x="1775221" y="333399"/>
                  <a:pt x="1775221" y="333399"/>
                </a:cubicBezTo>
                <a:cubicBezTo>
                  <a:pt x="1775221" y="333704"/>
                  <a:pt x="1775449" y="333932"/>
                  <a:pt x="1775906" y="334085"/>
                </a:cubicBezTo>
                <a:cubicBezTo>
                  <a:pt x="1776211" y="333170"/>
                  <a:pt x="1775830" y="332637"/>
                  <a:pt x="1774763" y="332485"/>
                </a:cubicBezTo>
                <a:close/>
                <a:moveTo>
                  <a:pt x="1714184" y="332485"/>
                </a:moveTo>
                <a:cubicBezTo>
                  <a:pt x="1714184" y="332637"/>
                  <a:pt x="1714261" y="332713"/>
                  <a:pt x="1714413" y="332713"/>
                </a:cubicBezTo>
                <a:lnTo>
                  <a:pt x="1714642" y="332713"/>
                </a:lnTo>
                <a:lnTo>
                  <a:pt x="1714642" y="332485"/>
                </a:lnTo>
                <a:close/>
                <a:moveTo>
                  <a:pt x="1710527" y="332485"/>
                </a:moveTo>
                <a:cubicBezTo>
                  <a:pt x="1710527" y="332637"/>
                  <a:pt x="1710451" y="332713"/>
                  <a:pt x="1710298" y="332713"/>
                </a:cubicBezTo>
                <a:cubicBezTo>
                  <a:pt x="1710603" y="332866"/>
                  <a:pt x="1710793" y="332980"/>
                  <a:pt x="1710870" y="333056"/>
                </a:cubicBezTo>
                <a:cubicBezTo>
                  <a:pt x="1710946" y="333132"/>
                  <a:pt x="1711136" y="333247"/>
                  <a:pt x="1711441" y="333399"/>
                </a:cubicBezTo>
                <a:cubicBezTo>
                  <a:pt x="1711441" y="333247"/>
                  <a:pt x="1711479" y="333170"/>
                  <a:pt x="1711555" y="333170"/>
                </a:cubicBezTo>
                <a:cubicBezTo>
                  <a:pt x="1711632" y="333170"/>
                  <a:pt x="1711670" y="333094"/>
                  <a:pt x="1711670" y="332942"/>
                </a:cubicBezTo>
                <a:cubicBezTo>
                  <a:pt x="1711365" y="332637"/>
                  <a:pt x="1710984" y="332485"/>
                  <a:pt x="1710527" y="332485"/>
                </a:cubicBezTo>
                <a:close/>
                <a:moveTo>
                  <a:pt x="1609181" y="332485"/>
                </a:moveTo>
                <a:cubicBezTo>
                  <a:pt x="1609028" y="332789"/>
                  <a:pt x="1608723" y="333170"/>
                  <a:pt x="1608266" y="333628"/>
                </a:cubicBezTo>
                <a:lnTo>
                  <a:pt x="1608723" y="333856"/>
                </a:lnTo>
                <a:lnTo>
                  <a:pt x="1609638" y="332942"/>
                </a:lnTo>
                <a:cubicBezTo>
                  <a:pt x="1609333" y="332637"/>
                  <a:pt x="1609181" y="332485"/>
                  <a:pt x="1609181" y="332485"/>
                </a:cubicBezTo>
                <a:close/>
                <a:moveTo>
                  <a:pt x="1606666" y="332485"/>
                </a:moveTo>
                <a:cubicBezTo>
                  <a:pt x="1606361" y="332789"/>
                  <a:pt x="1606209" y="332942"/>
                  <a:pt x="1606209" y="332942"/>
                </a:cubicBezTo>
                <a:cubicBezTo>
                  <a:pt x="1606361" y="333094"/>
                  <a:pt x="1606438" y="333323"/>
                  <a:pt x="1606438" y="333628"/>
                </a:cubicBezTo>
                <a:cubicBezTo>
                  <a:pt x="1606742" y="333475"/>
                  <a:pt x="1607047" y="333247"/>
                  <a:pt x="1607352" y="332942"/>
                </a:cubicBezTo>
                <a:cubicBezTo>
                  <a:pt x="1607200" y="332789"/>
                  <a:pt x="1607085" y="332713"/>
                  <a:pt x="1607009" y="332713"/>
                </a:cubicBezTo>
                <a:cubicBezTo>
                  <a:pt x="1606933" y="332713"/>
                  <a:pt x="1606819" y="332637"/>
                  <a:pt x="1606666" y="332485"/>
                </a:cubicBezTo>
                <a:close/>
                <a:moveTo>
                  <a:pt x="1555917" y="332485"/>
                </a:moveTo>
                <a:cubicBezTo>
                  <a:pt x="1555917" y="332942"/>
                  <a:pt x="1555841" y="333323"/>
                  <a:pt x="1555688" y="333628"/>
                </a:cubicBezTo>
                <a:cubicBezTo>
                  <a:pt x="1556298" y="333323"/>
                  <a:pt x="1556603" y="333170"/>
                  <a:pt x="1556603" y="333170"/>
                </a:cubicBezTo>
                <a:close/>
                <a:moveTo>
                  <a:pt x="1452399" y="332485"/>
                </a:moveTo>
                <a:cubicBezTo>
                  <a:pt x="1452171" y="332485"/>
                  <a:pt x="1451523" y="332713"/>
                  <a:pt x="1450456" y="333170"/>
                </a:cubicBezTo>
                <a:cubicBezTo>
                  <a:pt x="1451066" y="333323"/>
                  <a:pt x="1451561" y="333475"/>
                  <a:pt x="1451942" y="333628"/>
                </a:cubicBezTo>
                <a:cubicBezTo>
                  <a:pt x="1452323" y="333780"/>
                  <a:pt x="1452818" y="333704"/>
                  <a:pt x="1453428" y="333399"/>
                </a:cubicBezTo>
                <a:cubicBezTo>
                  <a:pt x="1452971" y="332789"/>
                  <a:pt x="1452628" y="332485"/>
                  <a:pt x="1452399" y="332485"/>
                </a:cubicBezTo>
                <a:close/>
                <a:moveTo>
                  <a:pt x="1323126" y="332485"/>
                </a:moveTo>
                <a:lnTo>
                  <a:pt x="1323126" y="332713"/>
                </a:lnTo>
                <a:lnTo>
                  <a:pt x="1324726" y="332713"/>
                </a:lnTo>
                <a:lnTo>
                  <a:pt x="1324726" y="332485"/>
                </a:lnTo>
                <a:close/>
                <a:moveTo>
                  <a:pt x="1287464" y="332485"/>
                </a:moveTo>
                <a:cubicBezTo>
                  <a:pt x="1287007" y="332485"/>
                  <a:pt x="1286778" y="332561"/>
                  <a:pt x="1286778" y="332713"/>
                </a:cubicBezTo>
                <a:cubicBezTo>
                  <a:pt x="1286778" y="332866"/>
                  <a:pt x="1286855" y="332942"/>
                  <a:pt x="1287007" y="332942"/>
                </a:cubicBezTo>
                <a:lnTo>
                  <a:pt x="1287464" y="333399"/>
                </a:lnTo>
                <a:close/>
                <a:moveTo>
                  <a:pt x="1059245" y="332485"/>
                </a:moveTo>
                <a:cubicBezTo>
                  <a:pt x="1059093" y="333094"/>
                  <a:pt x="1059017" y="333589"/>
                  <a:pt x="1059017" y="333970"/>
                </a:cubicBezTo>
                <a:cubicBezTo>
                  <a:pt x="1059017" y="334351"/>
                  <a:pt x="1058940" y="334771"/>
                  <a:pt x="1058788" y="335228"/>
                </a:cubicBezTo>
                <a:cubicBezTo>
                  <a:pt x="1058788" y="335380"/>
                  <a:pt x="1059017" y="335533"/>
                  <a:pt x="1059474" y="335685"/>
                </a:cubicBezTo>
                <a:cubicBezTo>
                  <a:pt x="1059779" y="335533"/>
                  <a:pt x="1060312" y="335075"/>
                  <a:pt x="1061074" y="334313"/>
                </a:cubicBezTo>
                <a:cubicBezTo>
                  <a:pt x="1060617" y="334009"/>
                  <a:pt x="1060274" y="333704"/>
                  <a:pt x="1060045" y="333399"/>
                </a:cubicBezTo>
                <a:cubicBezTo>
                  <a:pt x="1059817" y="333094"/>
                  <a:pt x="1059550" y="332789"/>
                  <a:pt x="1059245" y="332485"/>
                </a:cubicBezTo>
                <a:close/>
                <a:moveTo>
                  <a:pt x="1053759" y="332485"/>
                </a:moveTo>
                <a:lnTo>
                  <a:pt x="1053759" y="332713"/>
                </a:lnTo>
                <a:cubicBezTo>
                  <a:pt x="1053911" y="332713"/>
                  <a:pt x="1053988" y="332637"/>
                  <a:pt x="1053988" y="332485"/>
                </a:cubicBezTo>
                <a:close/>
                <a:moveTo>
                  <a:pt x="997752" y="332485"/>
                </a:moveTo>
                <a:lnTo>
                  <a:pt x="997262" y="332811"/>
                </a:lnTo>
                <a:lnTo>
                  <a:pt x="997980" y="333170"/>
                </a:lnTo>
                <a:cubicBezTo>
                  <a:pt x="997980" y="333018"/>
                  <a:pt x="997942" y="332942"/>
                  <a:pt x="997866" y="332942"/>
                </a:cubicBezTo>
                <a:cubicBezTo>
                  <a:pt x="997790" y="332942"/>
                  <a:pt x="997752" y="332866"/>
                  <a:pt x="997752" y="332713"/>
                </a:cubicBezTo>
                <a:close/>
                <a:moveTo>
                  <a:pt x="912484" y="332485"/>
                </a:moveTo>
                <a:cubicBezTo>
                  <a:pt x="912179" y="332942"/>
                  <a:pt x="911798" y="333399"/>
                  <a:pt x="911341" y="333856"/>
                </a:cubicBezTo>
                <a:cubicBezTo>
                  <a:pt x="911646" y="334009"/>
                  <a:pt x="911913" y="334085"/>
                  <a:pt x="912141" y="334085"/>
                </a:cubicBezTo>
                <a:cubicBezTo>
                  <a:pt x="912370" y="334085"/>
                  <a:pt x="912637" y="334161"/>
                  <a:pt x="912941" y="334313"/>
                </a:cubicBezTo>
                <a:cubicBezTo>
                  <a:pt x="912941" y="334161"/>
                  <a:pt x="912979" y="334047"/>
                  <a:pt x="913056" y="333970"/>
                </a:cubicBezTo>
                <a:cubicBezTo>
                  <a:pt x="913132" y="333894"/>
                  <a:pt x="913170" y="333780"/>
                  <a:pt x="913170" y="333628"/>
                </a:cubicBezTo>
                <a:cubicBezTo>
                  <a:pt x="913170" y="333323"/>
                  <a:pt x="912941" y="332942"/>
                  <a:pt x="912484" y="332485"/>
                </a:cubicBezTo>
                <a:close/>
                <a:moveTo>
                  <a:pt x="765342" y="332485"/>
                </a:moveTo>
                <a:cubicBezTo>
                  <a:pt x="765342" y="332942"/>
                  <a:pt x="765266" y="333323"/>
                  <a:pt x="765113" y="333628"/>
                </a:cubicBezTo>
                <a:cubicBezTo>
                  <a:pt x="765723" y="333323"/>
                  <a:pt x="766028" y="333170"/>
                  <a:pt x="766028" y="333170"/>
                </a:cubicBezTo>
                <a:close/>
                <a:moveTo>
                  <a:pt x="652261" y="332485"/>
                </a:moveTo>
                <a:cubicBezTo>
                  <a:pt x="651956" y="332942"/>
                  <a:pt x="651766" y="333208"/>
                  <a:pt x="651690" y="333285"/>
                </a:cubicBezTo>
                <a:cubicBezTo>
                  <a:pt x="651613" y="333361"/>
                  <a:pt x="651499" y="333475"/>
                  <a:pt x="651347" y="333628"/>
                </a:cubicBezTo>
                <a:cubicBezTo>
                  <a:pt x="651347" y="333780"/>
                  <a:pt x="651499" y="333856"/>
                  <a:pt x="651804" y="333856"/>
                </a:cubicBezTo>
                <a:cubicBezTo>
                  <a:pt x="651804" y="333704"/>
                  <a:pt x="651842" y="333551"/>
                  <a:pt x="651918" y="333399"/>
                </a:cubicBezTo>
                <a:cubicBezTo>
                  <a:pt x="651994" y="333247"/>
                  <a:pt x="652109" y="332942"/>
                  <a:pt x="652261" y="332485"/>
                </a:cubicBezTo>
                <a:close/>
                <a:moveTo>
                  <a:pt x="641288" y="332485"/>
                </a:moveTo>
                <a:cubicBezTo>
                  <a:pt x="641593" y="333094"/>
                  <a:pt x="641746" y="333399"/>
                  <a:pt x="641746" y="333399"/>
                </a:cubicBezTo>
                <a:cubicBezTo>
                  <a:pt x="641746" y="333704"/>
                  <a:pt x="641974" y="333932"/>
                  <a:pt x="642431" y="334085"/>
                </a:cubicBezTo>
                <a:cubicBezTo>
                  <a:pt x="642736" y="333170"/>
                  <a:pt x="642355" y="332637"/>
                  <a:pt x="641288" y="332485"/>
                </a:cubicBezTo>
                <a:close/>
                <a:moveTo>
                  <a:pt x="580709" y="332485"/>
                </a:moveTo>
                <a:cubicBezTo>
                  <a:pt x="580709" y="332637"/>
                  <a:pt x="580786" y="332713"/>
                  <a:pt x="580938" y="332713"/>
                </a:cubicBezTo>
                <a:lnTo>
                  <a:pt x="581167" y="332713"/>
                </a:lnTo>
                <a:lnTo>
                  <a:pt x="581167" y="332485"/>
                </a:lnTo>
                <a:close/>
                <a:moveTo>
                  <a:pt x="577052" y="332485"/>
                </a:moveTo>
                <a:cubicBezTo>
                  <a:pt x="577052" y="332637"/>
                  <a:pt x="576976" y="332713"/>
                  <a:pt x="576823" y="332713"/>
                </a:cubicBezTo>
                <a:cubicBezTo>
                  <a:pt x="577128" y="332866"/>
                  <a:pt x="577319" y="332980"/>
                  <a:pt x="577395" y="333056"/>
                </a:cubicBezTo>
                <a:cubicBezTo>
                  <a:pt x="577471" y="333132"/>
                  <a:pt x="577661" y="333247"/>
                  <a:pt x="577966" y="333399"/>
                </a:cubicBezTo>
                <a:cubicBezTo>
                  <a:pt x="577966" y="333247"/>
                  <a:pt x="578004" y="333170"/>
                  <a:pt x="578080" y="333170"/>
                </a:cubicBezTo>
                <a:cubicBezTo>
                  <a:pt x="578157" y="333170"/>
                  <a:pt x="578195" y="333094"/>
                  <a:pt x="578195" y="332942"/>
                </a:cubicBezTo>
                <a:cubicBezTo>
                  <a:pt x="577890" y="332637"/>
                  <a:pt x="577509" y="332485"/>
                  <a:pt x="577052" y="332485"/>
                </a:cubicBezTo>
                <a:close/>
                <a:moveTo>
                  <a:pt x="389676" y="332485"/>
                </a:moveTo>
                <a:lnTo>
                  <a:pt x="389676" y="332713"/>
                </a:lnTo>
                <a:lnTo>
                  <a:pt x="391276" y="332713"/>
                </a:lnTo>
                <a:lnTo>
                  <a:pt x="391276" y="332485"/>
                </a:lnTo>
                <a:close/>
                <a:moveTo>
                  <a:pt x="354014" y="332485"/>
                </a:moveTo>
                <a:cubicBezTo>
                  <a:pt x="353557" y="332485"/>
                  <a:pt x="353329" y="332561"/>
                  <a:pt x="353329" y="332713"/>
                </a:cubicBezTo>
                <a:cubicBezTo>
                  <a:pt x="353329" y="332866"/>
                  <a:pt x="353405" y="332942"/>
                  <a:pt x="353557" y="332942"/>
                </a:cubicBezTo>
                <a:lnTo>
                  <a:pt x="354014" y="333399"/>
                </a:lnTo>
                <a:close/>
                <a:moveTo>
                  <a:pt x="37556" y="332485"/>
                </a:moveTo>
                <a:cubicBezTo>
                  <a:pt x="37403" y="332789"/>
                  <a:pt x="37099" y="333170"/>
                  <a:pt x="36641" y="333628"/>
                </a:cubicBezTo>
                <a:lnTo>
                  <a:pt x="37099" y="333856"/>
                </a:lnTo>
                <a:lnTo>
                  <a:pt x="38013" y="332942"/>
                </a:lnTo>
                <a:cubicBezTo>
                  <a:pt x="37708" y="332637"/>
                  <a:pt x="37556" y="332485"/>
                  <a:pt x="37556" y="332485"/>
                </a:cubicBezTo>
                <a:close/>
                <a:moveTo>
                  <a:pt x="35041" y="332485"/>
                </a:moveTo>
                <a:cubicBezTo>
                  <a:pt x="34736" y="332789"/>
                  <a:pt x="34584" y="332942"/>
                  <a:pt x="34584" y="332942"/>
                </a:cubicBezTo>
                <a:cubicBezTo>
                  <a:pt x="34736" y="333094"/>
                  <a:pt x="34812" y="333323"/>
                  <a:pt x="34812" y="333628"/>
                </a:cubicBezTo>
                <a:cubicBezTo>
                  <a:pt x="35117" y="333475"/>
                  <a:pt x="35422" y="333247"/>
                  <a:pt x="35727" y="332942"/>
                </a:cubicBezTo>
                <a:cubicBezTo>
                  <a:pt x="35575" y="332789"/>
                  <a:pt x="35460" y="332713"/>
                  <a:pt x="35384" y="332713"/>
                </a:cubicBezTo>
                <a:cubicBezTo>
                  <a:pt x="35308" y="332713"/>
                  <a:pt x="35193" y="332637"/>
                  <a:pt x="35041" y="332485"/>
                </a:cubicBezTo>
                <a:close/>
                <a:moveTo>
                  <a:pt x="1657644" y="332256"/>
                </a:moveTo>
                <a:lnTo>
                  <a:pt x="1656272" y="334313"/>
                </a:lnTo>
                <a:cubicBezTo>
                  <a:pt x="1657187" y="334161"/>
                  <a:pt x="1657987" y="334123"/>
                  <a:pt x="1658673" y="334199"/>
                </a:cubicBezTo>
                <a:cubicBezTo>
                  <a:pt x="1659358" y="334275"/>
                  <a:pt x="1660082" y="333704"/>
                  <a:pt x="1660844" y="332485"/>
                </a:cubicBezTo>
                <a:cubicBezTo>
                  <a:pt x="1660235" y="332637"/>
                  <a:pt x="1659473" y="332866"/>
                  <a:pt x="1658558" y="333170"/>
                </a:cubicBezTo>
                <a:cubicBezTo>
                  <a:pt x="1658101" y="333018"/>
                  <a:pt x="1657796" y="332713"/>
                  <a:pt x="1657644" y="332256"/>
                </a:cubicBezTo>
                <a:close/>
                <a:moveTo>
                  <a:pt x="1487108" y="332256"/>
                </a:moveTo>
                <a:cubicBezTo>
                  <a:pt x="1486042" y="332866"/>
                  <a:pt x="1485394" y="333208"/>
                  <a:pt x="1485165" y="333285"/>
                </a:cubicBezTo>
                <a:cubicBezTo>
                  <a:pt x="1484937" y="333361"/>
                  <a:pt x="1484822" y="333551"/>
                  <a:pt x="1484822" y="333856"/>
                </a:cubicBezTo>
                <a:cubicBezTo>
                  <a:pt x="1485127" y="334618"/>
                  <a:pt x="1485508" y="335075"/>
                  <a:pt x="1485965" y="335228"/>
                </a:cubicBezTo>
                <a:lnTo>
                  <a:pt x="1486423" y="334771"/>
                </a:lnTo>
                <a:lnTo>
                  <a:pt x="1486651" y="334771"/>
                </a:lnTo>
                <a:lnTo>
                  <a:pt x="1487565" y="334771"/>
                </a:lnTo>
                <a:cubicBezTo>
                  <a:pt x="1487718" y="334466"/>
                  <a:pt x="1487718" y="334237"/>
                  <a:pt x="1487565" y="334085"/>
                </a:cubicBezTo>
                <a:cubicBezTo>
                  <a:pt x="1487108" y="334542"/>
                  <a:pt x="1486803" y="334771"/>
                  <a:pt x="1486651" y="334771"/>
                </a:cubicBezTo>
                <a:cubicBezTo>
                  <a:pt x="1486499" y="334466"/>
                  <a:pt x="1486270" y="334161"/>
                  <a:pt x="1485965" y="333856"/>
                </a:cubicBezTo>
                <a:cubicBezTo>
                  <a:pt x="1486270" y="333551"/>
                  <a:pt x="1486461" y="333285"/>
                  <a:pt x="1486537" y="333056"/>
                </a:cubicBezTo>
                <a:cubicBezTo>
                  <a:pt x="1486613" y="332827"/>
                  <a:pt x="1486803" y="332561"/>
                  <a:pt x="1487108" y="332256"/>
                </a:cubicBezTo>
                <a:close/>
                <a:moveTo>
                  <a:pt x="1064046" y="332256"/>
                </a:moveTo>
                <a:cubicBezTo>
                  <a:pt x="1063436" y="333018"/>
                  <a:pt x="1063093" y="333475"/>
                  <a:pt x="1063017" y="333628"/>
                </a:cubicBezTo>
                <a:cubicBezTo>
                  <a:pt x="1062941" y="333780"/>
                  <a:pt x="1062903" y="334237"/>
                  <a:pt x="1062903" y="334999"/>
                </a:cubicBezTo>
                <a:cubicBezTo>
                  <a:pt x="1063208" y="334542"/>
                  <a:pt x="1063512" y="334123"/>
                  <a:pt x="1063817" y="333742"/>
                </a:cubicBezTo>
                <a:cubicBezTo>
                  <a:pt x="1064122" y="333361"/>
                  <a:pt x="1064427" y="333018"/>
                  <a:pt x="1064732" y="332713"/>
                </a:cubicBezTo>
                <a:cubicBezTo>
                  <a:pt x="1064275" y="332561"/>
                  <a:pt x="1064046" y="332408"/>
                  <a:pt x="1064046" y="332256"/>
                </a:cubicBezTo>
                <a:close/>
                <a:moveTo>
                  <a:pt x="1005753" y="332256"/>
                </a:moveTo>
                <a:cubicBezTo>
                  <a:pt x="1005448" y="332561"/>
                  <a:pt x="1005219" y="332866"/>
                  <a:pt x="1005067" y="333170"/>
                </a:cubicBezTo>
                <a:cubicBezTo>
                  <a:pt x="1004915" y="333475"/>
                  <a:pt x="1004686" y="333856"/>
                  <a:pt x="1004381" y="334313"/>
                </a:cubicBezTo>
                <a:lnTo>
                  <a:pt x="1007125" y="334313"/>
                </a:lnTo>
                <a:cubicBezTo>
                  <a:pt x="1007429" y="334009"/>
                  <a:pt x="1007696" y="333742"/>
                  <a:pt x="1007925" y="333513"/>
                </a:cubicBezTo>
                <a:cubicBezTo>
                  <a:pt x="1008153" y="333285"/>
                  <a:pt x="1008572" y="332942"/>
                  <a:pt x="1009182" y="332485"/>
                </a:cubicBezTo>
                <a:cubicBezTo>
                  <a:pt x="1008420" y="332789"/>
                  <a:pt x="1007848" y="332942"/>
                  <a:pt x="1007467" y="332942"/>
                </a:cubicBezTo>
                <a:cubicBezTo>
                  <a:pt x="1007086" y="332942"/>
                  <a:pt x="1006743" y="333018"/>
                  <a:pt x="1006439" y="333170"/>
                </a:cubicBezTo>
                <a:cubicBezTo>
                  <a:pt x="1005981" y="332713"/>
                  <a:pt x="1005753" y="332408"/>
                  <a:pt x="1005753" y="332256"/>
                </a:cubicBezTo>
                <a:close/>
                <a:moveTo>
                  <a:pt x="915913" y="332256"/>
                </a:moveTo>
                <a:cubicBezTo>
                  <a:pt x="915303" y="332561"/>
                  <a:pt x="914999" y="332713"/>
                  <a:pt x="914999" y="332713"/>
                </a:cubicBezTo>
                <a:cubicBezTo>
                  <a:pt x="915303" y="332866"/>
                  <a:pt x="915608" y="333094"/>
                  <a:pt x="915913" y="333399"/>
                </a:cubicBezTo>
                <a:cubicBezTo>
                  <a:pt x="916066" y="333399"/>
                  <a:pt x="916142" y="333361"/>
                  <a:pt x="916142" y="333285"/>
                </a:cubicBezTo>
                <a:cubicBezTo>
                  <a:pt x="916142" y="333208"/>
                  <a:pt x="916218" y="333170"/>
                  <a:pt x="916370" y="333170"/>
                </a:cubicBezTo>
                <a:cubicBezTo>
                  <a:pt x="916066" y="332561"/>
                  <a:pt x="915913" y="332256"/>
                  <a:pt x="915913" y="332256"/>
                </a:cubicBezTo>
                <a:close/>
                <a:moveTo>
                  <a:pt x="696533" y="332256"/>
                </a:moveTo>
                <a:cubicBezTo>
                  <a:pt x="695466" y="332866"/>
                  <a:pt x="694819" y="333208"/>
                  <a:pt x="694590" y="333285"/>
                </a:cubicBezTo>
                <a:cubicBezTo>
                  <a:pt x="694362" y="333361"/>
                  <a:pt x="694247" y="333551"/>
                  <a:pt x="694247" y="333856"/>
                </a:cubicBezTo>
                <a:cubicBezTo>
                  <a:pt x="694552" y="334618"/>
                  <a:pt x="694933" y="335075"/>
                  <a:pt x="695390" y="335228"/>
                </a:cubicBezTo>
                <a:lnTo>
                  <a:pt x="695848" y="334771"/>
                </a:lnTo>
                <a:lnTo>
                  <a:pt x="696076" y="334771"/>
                </a:lnTo>
                <a:lnTo>
                  <a:pt x="696991" y="334771"/>
                </a:lnTo>
                <a:cubicBezTo>
                  <a:pt x="697143" y="334466"/>
                  <a:pt x="697143" y="334237"/>
                  <a:pt x="696991" y="334085"/>
                </a:cubicBezTo>
                <a:cubicBezTo>
                  <a:pt x="696533" y="334542"/>
                  <a:pt x="696228" y="334771"/>
                  <a:pt x="696076" y="334771"/>
                </a:cubicBezTo>
                <a:cubicBezTo>
                  <a:pt x="695924" y="334466"/>
                  <a:pt x="695695" y="334161"/>
                  <a:pt x="695390" y="333856"/>
                </a:cubicBezTo>
                <a:cubicBezTo>
                  <a:pt x="695695" y="333551"/>
                  <a:pt x="695885" y="333285"/>
                  <a:pt x="695962" y="333056"/>
                </a:cubicBezTo>
                <a:cubicBezTo>
                  <a:pt x="696038" y="332827"/>
                  <a:pt x="696228" y="332561"/>
                  <a:pt x="696533" y="332256"/>
                </a:cubicBezTo>
                <a:close/>
                <a:moveTo>
                  <a:pt x="286882" y="332256"/>
                </a:moveTo>
                <a:cubicBezTo>
                  <a:pt x="286577" y="332408"/>
                  <a:pt x="286425" y="332485"/>
                  <a:pt x="286425" y="332485"/>
                </a:cubicBezTo>
                <a:cubicBezTo>
                  <a:pt x="286425" y="332789"/>
                  <a:pt x="286463" y="332980"/>
                  <a:pt x="286539" y="333056"/>
                </a:cubicBezTo>
                <a:cubicBezTo>
                  <a:pt x="286615" y="333132"/>
                  <a:pt x="286653" y="333323"/>
                  <a:pt x="286653" y="333628"/>
                </a:cubicBezTo>
                <a:cubicBezTo>
                  <a:pt x="286958" y="333475"/>
                  <a:pt x="287263" y="333247"/>
                  <a:pt x="287568" y="332942"/>
                </a:cubicBezTo>
                <a:close/>
                <a:moveTo>
                  <a:pt x="86019" y="332256"/>
                </a:moveTo>
                <a:lnTo>
                  <a:pt x="84647" y="334313"/>
                </a:lnTo>
                <a:cubicBezTo>
                  <a:pt x="85562" y="334161"/>
                  <a:pt x="86362" y="334123"/>
                  <a:pt x="87048" y="334199"/>
                </a:cubicBezTo>
                <a:cubicBezTo>
                  <a:pt x="87733" y="334275"/>
                  <a:pt x="88457" y="333704"/>
                  <a:pt x="89219" y="332485"/>
                </a:cubicBezTo>
                <a:cubicBezTo>
                  <a:pt x="88610" y="332637"/>
                  <a:pt x="87848" y="332866"/>
                  <a:pt x="86933" y="333170"/>
                </a:cubicBezTo>
                <a:cubicBezTo>
                  <a:pt x="86476" y="333018"/>
                  <a:pt x="86171" y="332713"/>
                  <a:pt x="86019" y="332256"/>
                </a:cubicBezTo>
                <a:close/>
                <a:moveTo>
                  <a:pt x="1910796" y="332119"/>
                </a:moveTo>
                <a:lnTo>
                  <a:pt x="1910933" y="332256"/>
                </a:lnTo>
                <a:lnTo>
                  <a:pt x="1910704" y="332485"/>
                </a:lnTo>
                <a:close/>
                <a:moveTo>
                  <a:pt x="1348820" y="332119"/>
                </a:moveTo>
                <a:lnTo>
                  <a:pt x="1348958" y="332256"/>
                </a:lnTo>
                <a:lnTo>
                  <a:pt x="1348729" y="332485"/>
                </a:lnTo>
                <a:close/>
                <a:moveTo>
                  <a:pt x="415371" y="332119"/>
                </a:moveTo>
                <a:lnTo>
                  <a:pt x="415508" y="332256"/>
                </a:lnTo>
                <a:lnTo>
                  <a:pt x="415279" y="332485"/>
                </a:lnTo>
                <a:close/>
                <a:moveTo>
                  <a:pt x="1964197" y="332027"/>
                </a:moveTo>
                <a:cubicBezTo>
                  <a:pt x="1963892" y="332332"/>
                  <a:pt x="1963739" y="332408"/>
                  <a:pt x="1963739" y="332256"/>
                </a:cubicBezTo>
                <a:cubicBezTo>
                  <a:pt x="1963282" y="332561"/>
                  <a:pt x="1963054" y="332942"/>
                  <a:pt x="1963054" y="333399"/>
                </a:cubicBezTo>
                <a:cubicBezTo>
                  <a:pt x="1962901" y="333551"/>
                  <a:pt x="1962901" y="333704"/>
                  <a:pt x="1963054" y="333856"/>
                </a:cubicBezTo>
                <a:cubicBezTo>
                  <a:pt x="1963206" y="333704"/>
                  <a:pt x="1963358" y="333628"/>
                  <a:pt x="1963511" y="333628"/>
                </a:cubicBezTo>
                <a:cubicBezTo>
                  <a:pt x="1963663" y="333628"/>
                  <a:pt x="1963739" y="333551"/>
                  <a:pt x="1963739" y="333399"/>
                </a:cubicBezTo>
                <a:cubicBezTo>
                  <a:pt x="1963739" y="332789"/>
                  <a:pt x="1963892" y="332332"/>
                  <a:pt x="1964197" y="332027"/>
                </a:cubicBezTo>
                <a:close/>
                <a:moveTo>
                  <a:pt x="1961682" y="332027"/>
                </a:moveTo>
                <a:lnTo>
                  <a:pt x="1961911" y="332256"/>
                </a:lnTo>
                <a:lnTo>
                  <a:pt x="1961911" y="332027"/>
                </a:lnTo>
                <a:cubicBezTo>
                  <a:pt x="1961911" y="331875"/>
                  <a:pt x="1961834" y="331875"/>
                  <a:pt x="1961682" y="332027"/>
                </a:cubicBezTo>
                <a:close/>
                <a:moveTo>
                  <a:pt x="1950481" y="332027"/>
                </a:moveTo>
                <a:cubicBezTo>
                  <a:pt x="1949871" y="332485"/>
                  <a:pt x="1949490" y="332789"/>
                  <a:pt x="1949338" y="332942"/>
                </a:cubicBezTo>
                <a:lnTo>
                  <a:pt x="1948880" y="333399"/>
                </a:lnTo>
                <a:lnTo>
                  <a:pt x="1950023" y="334085"/>
                </a:lnTo>
                <a:cubicBezTo>
                  <a:pt x="1950176" y="333780"/>
                  <a:pt x="1950252" y="333475"/>
                  <a:pt x="1950252" y="333170"/>
                </a:cubicBezTo>
                <a:cubicBezTo>
                  <a:pt x="1950252" y="332866"/>
                  <a:pt x="1950328" y="332485"/>
                  <a:pt x="1950481" y="332027"/>
                </a:cubicBezTo>
                <a:close/>
                <a:moveTo>
                  <a:pt x="1720128" y="332027"/>
                </a:moveTo>
                <a:lnTo>
                  <a:pt x="1720128" y="332256"/>
                </a:lnTo>
                <a:lnTo>
                  <a:pt x="1720814" y="332256"/>
                </a:lnTo>
                <a:lnTo>
                  <a:pt x="1720814" y="332027"/>
                </a:lnTo>
                <a:close/>
                <a:moveTo>
                  <a:pt x="1668388" y="332027"/>
                </a:moveTo>
                <a:lnTo>
                  <a:pt x="1667960" y="333313"/>
                </a:lnTo>
                <a:lnTo>
                  <a:pt x="1668045" y="333285"/>
                </a:lnTo>
                <a:cubicBezTo>
                  <a:pt x="1668121" y="333208"/>
                  <a:pt x="1668312" y="333170"/>
                  <a:pt x="1668617" y="333170"/>
                </a:cubicBezTo>
                <a:cubicBezTo>
                  <a:pt x="1668464" y="333018"/>
                  <a:pt x="1668388" y="332637"/>
                  <a:pt x="1668388" y="332027"/>
                </a:cubicBezTo>
                <a:close/>
                <a:moveTo>
                  <a:pt x="1505853" y="332027"/>
                </a:moveTo>
                <a:cubicBezTo>
                  <a:pt x="1506006" y="332027"/>
                  <a:pt x="1506082" y="332065"/>
                  <a:pt x="1506082" y="332142"/>
                </a:cubicBezTo>
                <a:cubicBezTo>
                  <a:pt x="1506082" y="332218"/>
                  <a:pt x="1506158" y="332256"/>
                  <a:pt x="1506311" y="332256"/>
                </a:cubicBezTo>
                <a:lnTo>
                  <a:pt x="1506311" y="332027"/>
                </a:lnTo>
                <a:close/>
                <a:moveTo>
                  <a:pt x="1402222" y="332027"/>
                </a:moveTo>
                <a:cubicBezTo>
                  <a:pt x="1401917" y="332332"/>
                  <a:pt x="1401764" y="332408"/>
                  <a:pt x="1401764" y="332256"/>
                </a:cubicBezTo>
                <a:cubicBezTo>
                  <a:pt x="1401307" y="332561"/>
                  <a:pt x="1401078" y="332942"/>
                  <a:pt x="1401078" y="333399"/>
                </a:cubicBezTo>
                <a:cubicBezTo>
                  <a:pt x="1400926" y="333551"/>
                  <a:pt x="1400926" y="333704"/>
                  <a:pt x="1401078" y="333856"/>
                </a:cubicBezTo>
                <a:cubicBezTo>
                  <a:pt x="1401231" y="333704"/>
                  <a:pt x="1401383" y="333628"/>
                  <a:pt x="1401536" y="333628"/>
                </a:cubicBezTo>
                <a:cubicBezTo>
                  <a:pt x="1401688" y="333628"/>
                  <a:pt x="1401764" y="333551"/>
                  <a:pt x="1401764" y="333399"/>
                </a:cubicBezTo>
                <a:cubicBezTo>
                  <a:pt x="1401764" y="332789"/>
                  <a:pt x="1401917" y="332332"/>
                  <a:pt x="1402222" y="332027"/>
                </a:cubicBezTo>
                <a:close/>
                <a:moveTo>
                  <a:pt x="1399707" y="332027"/>
                </a:moveTo>
                <a:lnTo>
                  <a:pt x="1399936" y="332256"/>
                </a:lnTo>
                <a:lnTo>
                  <a:pt x="1399936" y="332027"/>
                </a:lnTo>
                <a:cubicBezTo>
                  <a:pt x="1399936" y="331875"/>
                  <a:pt x="1399859" y="331875"/>
                  <a:pt x="1399707" y="332027"/>
                </a:cubicBezTo>
                <a:close/>
                <a:moveTo>
                  <a:pt x="1388506" y="332027"/>
                </a:moveTo>
                <a:cubicBezTo>
                  <a:pt x="1387896" y="332485"/>
                  <a:pt x="1387515" y="332789"/>
                  <a:pt x="1387362" y="332942"/>
                </a:cubicBezTo>
                <a:lnTo>
                  <a:pt x="1386905" y="333399"/>
                </a:lnTo>
                <a:cubicBezTo>
                  <a:pt x="1386905" y="333704"/>
                  <a:pt x="1387286" y="333932"/>
                  <a:pt x="1388048" y="334085"/>
                </a:cubicBezTo>
                <a:cubicBezTo>
                  <a:pt x="1388201" y="333780"/>
                  <a:pt x="1388277" y="333475"/>
                  <a:pt x="1388277" y="333170"/>
                </a:cubicBezTo>
                <a:cubicBezTo>
                  <a:pt x="1388277" y="332866"/>
                  <a:pt x="1388353" y="332485"/>
                  <a:pt x="1388506" y="332027"/>
                </a:cubicBezTo>
                <a:close/>
                <a:moveTo>
                  <a:pt x="1067932" y="332027"/>
                </a:moveTo>
                <a:cubicBezTo>
                  <a:pt x="1067780" y="332637"/>
                  <a:pt x="1067780" y="333018"/>
                  <a:pt x="1067932" y="333170"/>
                </a:cubicBezTo>
                <a:lnTo>
                  <a:pt x="1069075" y="333170"/>
                </a:lnTo>
                <a:cubicBezTo>
                  <a:pt x="1068465" y="332866"/>
                  <a:pt x="1068084" y="332485"/>
                  <a:pt x="1067932" y="332027"/>
                </a:cubicBezTo>
                <a:close/>
                <a:moveTo>
                  <a:pt x="995694" y="332027"/>
                </a:moveTo>
                <a:cubicBezTo>
                  <a:pt x="995694" y="332485"/>
                  <a:pt x="995542" y="333018"/>
                  <a:pt x="995237" y="333628"/>
                </a:cubicBezTo>
                <a:cubicBezTo>
                  <a:pt x="994932" y="334237"/>
                  <a:pt x="995161" y="334771"/>
                  <a:pt x="995923" y="335228"/>
                </a:cubicBezTo>
                <a:cubicBezTo>
                  <a:pt x="996380" y="334771"/>
                  <a:pt x="996647" y="334351"/>
                  <a:pt x="996723" y="333970"/>
                </a:cubicBezTo>
                <a:lnTo>
                  <a:pt x="997013" y="332907"/>
                </a:lnTo>
                <a:lnTo>
                  <a:pt x="996380" y="332485"/>
                </a:lnTo>
                <a:cubicBezTo>
                  <a:pt x="996228" y="332332"/>
                  <a:pt x="995999" y="332180"/>
                  <a:pt x="995694" y="332027"/>
                </a:cubicBezTo>
                <a:close/>
                <a:moveTo>
                  <a:pt x="715279" y="332027"/>
                </a:moveTo>
                <a:cubicBezTo>
                  <a:pt x="715431" y="332027"/>
                  <a:pt x="715507" y="332065"/>
                  <a:pt x="715507" y="332142"/>
                </a:cubicBezTo>
                <a:cubicBezTo>
                  <a:pt x="715507" y="332218"/>
                  <a:pt x="715583" y="332256"/>
                  <a:pt x="715736" y="332256"/>
                </a:cubicBezTo>
                <a:lnTo>
                  <a:pt x="715736" y="332027"/>
                </a:lnTo>
                <a:close/>
                <a:moveTo>
                  <a:pt x="586653" y="332027"/>
                </a:moveTo>
                <a:lnTo>
                  <a:pt x="586653" y="332256"/>
                </a:lnTo>
                <a:lnTo>
                  <a:pt x="587339" y="332256"/>
                </a:lnTo>
                <a:lnTo>
                  <a:pt x="587339" y="332027"/>
                </a:lnTo>
                <a:close/>
                <a:moveTo>
                  <a:pt x="468771" y="332027"/>
                </a:moveTo>
                <a:cubicBezTo>
                  <a:pt x="468467" y="332332"/>
                  <a:pt x="468314" y="332408"/>
                  <a:pt x="468314" y="332256"/>
                </a:cubicBezTo>
                <a:cubicBezTo>
                  <a:pt x="467857" y="332561"/>
                  <a:pt x="467628" y="332942"/>
                  <a:pt x="467628" y="333399"/>
                </a:cubicBezTo>
                <a:cubicBezTo>
                  <a:pt x="467476" y="333551"/>
                  <a:pt x="467476" y="333704"/>
                  <a:pt x="467628" y="333856"/>
                </a:cubicBezTo>
                <a:cubicBezTo>
                  <a:pt x="467781" y="333704"/>
                  <a:pt x="467933" y="333628"/>
                  <a:pt x="468086" y="333628"/>
                </a:cubicBezTo>
                <a:cubicBezTo>
                  <a:pt x="468238" y="333628"/>
                  <a:pt x="468314" y="333551"/>
                  <a:pt x="468314" y="333399"/>
                </a:cubicBezTo>
                <a:cubicBezTo>
                  <a:pt x="468314" y="332789"/>
                  <a:pt x="468467" y="332332"/>
                  <a:pt x="468771" y="332027"/>
                </a:cubicBezTo>
                <a:close/>
                <a:moveTo>
                  <a:pt x="466257" y="332027"/>
                </a:moveTo>
                <a:lnTo>
                  <a:pt x="466485" y="332256"/>
                </a:lnTo>
                <a:lnTo>
                  <a:pt x="466485" y="332027"/>
                </a:lnTo>
                <a:cubicBezTo>
                  <a:pt x="466485" y="331875"/>
                  <a:pt x="466409" y="331875"/>
                  <a:pt x="466257" y="332027"/>
                </a:cubicBezTo>
                <a:close/>
                <a:moveTo>
                  <a:pt x="455056" y="332027"/>
                </a:moveTo>
                <a:cubicBezTo>
                  <a:pt x="454446" y="332485"/>
                  <a:pt x="454065" y="332789"/>
                  <a:pt x="453912" y="332942"/>
                </a:cubicBezTo>
                <a:lnTo>
                  <a:pt x="453455" y="333399"/>
                </a:lnTo>
                <a:lnTo>
                  <a:pt x="454598" y="334085"/>
                </a:lnTo>
                <a:cubicBezTo>
                  <a:pt x="454751" y="333780"/>
                  <a:pt x="454827" y="333475"/>
                  <a:pt x="454827" y="333170"/>
                </a:cubicBezTo>
                <a:cubicBezTo>
                  <a:pt x="454827" y="332866"/>
                  <a:pt x="454903" y="332485"/>
                  <a:pt x="455056" y="332027"/>
                </a:cubicBezTo>
                <a:close/>
                <a:moveTo>
                  <a:pt x="195366" y="332027"/>
                </a:moveTo>
                <a:lnTo>
                  <a:pt x="195366" y="332256"/>
                </a:lnTo>
                <a:lnTo>
                  <a:pt x="196052" y="332256"/>
                </a:lnTo>
                <a:lnTo>
                  <a:pt x="196052" y="332027"/>
                </a:lnTo>
                <a:close/>
                <a:moveTo>
                  <a:pt x="96763" y="332027"/>
                </a:moveTo>
                <a:lnTo>
                  <a:pt x="96334" y="333313"/>
                </a:lnTo>
                <a:lnTo>
                  <a:pt x="96420" y="333285"/>
                </a:lnTo>
                <a:cubicBezTo>
                  <a:pt x="96496" y="333208"/>
                  <a:pt x="96687" y="333170"/>
                  <a:pt x="96992" y="333170"/>
                </a:cubicBezTo>
                <a:cubicBezTo>
                  <a:pt x="96839" y="333018"/>
                  <a:pt x="96763" y="332637"/>
                  <a:pt x="96763" y="332027"/>
                </a:cubicBezTo>
                <a:close/>
                <a:moveTo>
                  <a:pt x="1840752" y="331799"/>
                </a:moveTo>
                <a:cubicBezTo>
                  <a:pt x="1840600" y="331951"/>
                  <a:pt x="1840372" y="332027"/>
                  <a:pt x="1840067" y="332027"/>
                </a:cubicBezTo>
                <a:lnTo>
                  <a:pt x="1840067" y="332256"/>
                </a:lnTo>
                <a:lnTo>
                  <a:pt x="1840752" y="332256"/>
                </a:lnTo>
                <a:close/>
                <a:moveTo>
                  <a:pt x="1673417" y="331799"/>
                </a:moveTo>
                <a:lnTo>
                  <a:pt x="1673417" y="332027"/>
                </a:lnTo>
                <a:cubicBezTo>
                  <a:pt x="1673570" y="332180"/>
                  <a:pt x="1673874" y="332256"/>
                  <a:pt x="1674332" y="332256"/>
                </a:cubicBezTo>
                <a:lnTo>
                  <a:pt x="1674332" y="331799"/>
                </a:lnTo>
                <a:close/>
                <a:moveTo>
                  <a:pt x="1666331" y="331799"/>
                </a:moveTo>
                <a:lnTo>
                  <a:pt x="1666331" y="332027"/>
                </a:lnTo>
                <a:lnTo>
                  <a:pt x="1666331" y="332256"/>
                </a:lnTo>
                <a:lnTo>
                  <a:pt x="1666788" y="332027"/>
                </a:lnTo>
                <a:cubicBezTo>
                  <a:pt x="1666788" y="331875"/>
                  <a:pt x="1666636" y="331799"/>
                  <a:pt x="1666331" y="331799"/>
                </a:cubicBezTo>
                <a:close/>
                <a:moveTo>
                  <a:pt x="1664273" y="331799"/>
                </a:moveTo>
                <a:cubicBezTo>
                  <a:pt x="1663969" y="331799"/>
                  <a:pt x="1663740" y="331875"/>
                  <a:pt x="1663588" y="332027"/>
                </a:cubicBezTo>
                <a:lnTo>
                  <a:pt x="1663816" y="332256"/>
                </a:lnTo>
                <a:cubicBezTo>
                  <a:pt x="1664121" y="332104"/>
                  <a:pt x="1664273" y="332027"/>
                  <a:pt x="1664273" y="332027"/>
                </a:cubicBezTo>
                <a:close/>
                <a:moveTo>
                  <a:pt x="1600037" y="331799"/>
                </a:moveTo>
                <a:lnTo>
                  <a:pt x="1600037" y="332027"/>
                </a:lnTo>
                <a:lnTo>
                  <a:pt x="1600265" y="332027"/>
                </a:lnTo>
                <a:close/>
                <a:moveTo>
                  <a:pt x="1563003" y="331799"/>
                </a:moveTo>
                <a:lnTo>
                  <a:pt x="1563003" y="332027"/>
                </a:lnTo>
                <a:lnTo>
                  <a:pt x="1563689" y="332713"/>
                </a:lnTo>
                <a:lnTo>
                  <a:pt x="1564147" y="332256"/>
                </a:lnTo>
                <a:cubicBezTo>
                  <a:pt x="1563842" y="332104"/>
                  <a:pt x="1563651" y="332027"/>
                  <a:pt x="1563575" y="332027"/>
                </a:cubicBezTo>
                <a:cubicBezTo>
                  <a:pt x="1563499" y="332027"/>
                  <a:pt x="1563308" y="331951"/>
                  <a:pt x="1563003" y="331799"/>
                </a:cubicBezTo>
                <a:close/>
                <a:moveTo>
                  <a:pt x="1447484" y="331799"/>
                </a:moveTo>
                <a:cubicBezTo>
                  <a:pt x="1447332" y="332104"/>
                  <a:pt x="1447180" y="332332"/>
                  <a:pt x="1447027" y="332485"/>
                </a:cubicBezTo>
                <a:cubicBezTo>
                  <a:pt x="1446875" y="332637"/>
                  <a:pt x="1446722" y="332866"/>
                  <a:pt x="1446570" y="333170"/>
                </a:cubicBezTo>
                <a:lnTo>
                  <a:pt x="1448627" y="333170"/>
                </a:lnTo>
                <a:cubicBezTo>
                  <a:pt x="1448323" y="332866"/>
                  <a:pt x="1448132" y="332637"/>
                  <a:pt x="1448056" y="332485"/>
                </a:cubicBezTo>
                <a:cubicBezTo>
                  <a:pt x="1447980" y="332332"/>
                  <a:pt x="1447789" y="332104"/>
                  <a:pt x="1447484" y="331799"/>
                </a:cubicBezTo>
                <a:close/>
                <a:moveTo>
                  <a:pt x="1439255" y="331799"/>
                </a:moveTo>
                <a:cubicBezTo>
                  <a:pt x="1439102" y="331799"/>
                  <a:pt x="1439026" y="331875"/>
                  <a:pt x="1439026" y="332027"/>
                </a:cubicBezTo>
                <a:lnTo>
                  <a:pt x="1439255" y="332027"/>
                </a:lnTo>
                <a:close/>
                <a:moveTo>
                  <a:pt x="1278777" y="331799"/>
                </a:moveTo>
                <a:cubicBezTo>
                  <a:pt x="1278625" y="331951"/>
                  <a:pt x="1278397" y="332027"/>
                  <a:pt x="1278092" y="332027"/>
                </a:cubicBezTo>
                <a:lnTo>
                  <a:pt x="1278092" y="332256"/>
                </a:lnTo>
                <a:lnTo>
                  <a:pt x="1278777" y="332256"/>
                </a:lnTo>
                <a:close/>
                <a:moveTo>
                  <a:pt x="1117538" y="331799"/>
                </a:moveTo>
                <a:cubicBezTo>
                  <a:pt x="1117538" y="331951"/>
                  <a:pt x="1117462" y="332142"/>
                  <a:pt x="1117310" y="332370"/>
                </a:cubicBezTo>
                <a:cubicBezTo>
                  <a:pt x="1117157" y="332599"/>
                  <a:pt x="1117005" y="332866"/>
                  <a:pt x="1116852" y="333170"/>
                </a:cubicBezTo>
                <a:cubicBezTo>
                  <a:pt x="1117462" y="332713"/>
                  <a:pt x="1118072" y="332332"/>
                  <a:pt x="1118681" y="332027"/>
                </a:cubicBezTo>
                <a:cubicBezTo>
                  <a:pt x="1118377" y="332027"/>
                  <a:pt x="1118148" y="331989"/>
                  <a:pt x="1117996" y="331913"/>
                </a:cubicBezTo>
                <a:cubicBezTo>
                  <a:pt x="1117843" y="331837"/>
                  <a:pt x="1117691" y="331799"/>
                  <a:pt x="1117538" y="331799"/>
                </a:cubicBezTo>
                <a:close/>
                <a:moveTo>
                  <a:pt x="925057" y="331799"/>
                </a:moveTo>
                <a:cubicBezTo>
                  <a:pt x="925057" y="331951"/>
                  <a:pt x="924981" y="332027"/>
                  <a:pt x="924828" y="332027"/>
                </a:cubicBezTo>
                <a:cubicBezTo>
                  <a:pt x="924981" y="332027"/>
                  <a:pt x="925057" y="332104"/>
                  <a:pt x="925057" y="332256"/>
                </a:cubicBezTo>
                <a:lnTo>
                  <a:pt x="925286" y="332027"/>
                </a:lnTo>
                <a:close/>
                <a:moveTo>
                  <a:pt x="772428" y="331799"/>
                </a:moveTo>
                <a:lnTo>
                  <a:pt x="772428" y="332027"/>
                </a:lnTo>
                <a:lnTo>
                  <a:pt x="773114" y="332713"/>
                </a:lnTo>
                <a:lnTo>
                  <a:pt x="773571" y="332256"/>
                </a:lnTo>
                <a:cubicBezTo>
                  <a:pt x="773267" y="332104"/>
                  <a:pt x="773076" y="332027"/>
                  <a:pt x="773000" y="332027"/>
                </a:cubicBezTo>
                <a:cubicBezTo>
                  <a:pt x="772924" y="332027"/>
                  <a:pt x="772733" y="331951"/>
                  <a:pt x="772428" y="331799"/>
                </a:cubicBezTo>
                <a:close/>
                <a:moveTo>
                  <a:pt x="345327" y="331799"/>
                </a:moveTo>
                <a:cubicBezTo>
                  <a:pt x="345175" y="331951"/>
                  <a:pt x="344946" y="332027"/>
                  <a:pt x="344642" y="332027"/>
                </a:cubicBezTo>
                <a:lnTo>
                  <a:pt x="344642" y="332256"/>
                </a:lnTo>
                <a:lnTo>
                  <a:pt x="345327" y="332256"/>
                </a:lnTo>
                <a:close/>
                <a:moveTo>
                  <a:pt x="101792" y="331799"/>
                </a:moveTo>
                <a:lnTo>
                  <a:pt x="101792" y="332027"/>
                </a:lnTo>
                <a:cubicBezTo>
                  <a:pt x="101945" y="332180"/>
                  <a:pt x="102249" y="332256"/>
                  <a:pt x="102707" y="332256"/>
                </a:cubicBezTo>
                <a:lnTo>
                  <a:pt x="102707" y="331799"/>
                </a:lnTo>
                <a:close/>
                <a:moveTo>
                  <a:pt x="94706" y="331799"/>
                </a:moveTo>
                <a:lnTo>
                  <a:pt x="94706" y="332027"/>
                </a:lnTo>
                <a:lnTo>
                  <a:pt x="94706" y="332256"/>
                </a:lnTo>
                <a:lnTo>
                  <a:pt x="95163" y="332027"/>
                </a:lnTo>
                <a:cubicBezTo>
                  <a:pt x="95163" y="331875"/>
                  <a:pt x="95011" y="331799"/>
                  <a:pt x="94706" y="331799"/>
                </a:cubicBezTo>
                <a:close/>
                <a:moveTo>
                  <a:pt x="92648" y="331799"/>
                </a:moveTo>
                <a:cubicBezTo>
                  <a:pt x="92344" y="331799"/>
                  <a:pt x="92115" y="331875"/>
                  <a:pt x="91963" y="332027"/>
                </a:cubicBezTo>
                <a:lnTo>
                  <a:pt x="92191" y="332256"/>
                </a:lnTo>
                <a:cubicBezTo>
                  <a:pt x="92496" y="332104"/>
                  <a:pt x="92648" y="332027"/>
                  <a:pt x="92648" y="332027"/>
                </a:cubicBezTo>
                <a:close/>
                <a:moveTo>
                  <a:pt x="28412" y="331799"/>
                </a:moveTo>
                <a:lnTo>
                  <a:pt x="28412" y="332027"/>
                </a:lnTo>
                <a:lnTo>
                  <a:pt x="28640" y="332027"/>
                </a:lnTo>
                <a:close/>
                <a:moveTo>
                  <a:pt x="1955052" y="331570"/>
                </a:moveTo>
                <a:cubicBezTo>
                  <a:pt x="1954138" y="332485"/>
                  <a:pt x="1953376" y="333170"/>
                  <a:pt x="1952767" y="333628"/>
                </a:cubicBezTo>
                <a:lnTo>
                  <a:pt x="1953224" y="334085"/>
                </a:lnTo>
                <a:cubicBezTo>
                  <a:pt x="1954443" y="333780"/>
                  <a:pt x="1955738" y="333399"/>
                  <a:pt x="1957110" y="332942"/>
                </a:cubicBezTo>
                <a:cubicBezTo>
                  <a:pt x="1956805" y="332637"/>
                  <a:pt x="1956500" y="332408"/>
                  <a:pt x="1956196" y="332256"/>
                </a:cubicBezTo>
                <a:cubicBezTo>
                  <a:pt x="1955891" y="332104"/>
                  <a:pt x="1955510" y="331875"/>
                  <a:pt x="1955052" y="331570"/>
                </a:cubicBezTo>
                <a:close/>
                <a:moveTo>
                  <a:pt x="1906361" y="331570"/>
                </a:moveTo>
                <a:cubicBezTo>
                  <a:pt x="1905751" y="331875"/>
                  <a:pt x="1905218" y="332104"/>
                  <a:pt x="1904761" y="332256"/>
                </a:cubicBezTo>
                <a:cubicBezTo>
                  <a:pt x="1904303" y="332408"/>
                  <a:pt x="1903770" y="332637"/>
                  <a:pt x="1903160" y="332942"/>
                </a:cubicBezTo>
                <a:cubicBezTo>
                  <a:pt x="1903618" y="333094"/>
                  <a:pt x="1903960" y="333208"/>
                  <a:pt x="1904189" y="333285"/>
                </a:cubicBezTo>
                <a:cubicBezTo>
                  <a:pt x="1904418" y="333361"/>
                  <a:pt x="1904684" y="333399"/>
                  <a:pt x="1904989" y="333399"/>
                </a:cubicBezTo>
                <a:cubicBezTo>
                  <a:pt x="1905142" y="333094"/>
                  <a:pt x="1905332" y="332827"/>
                  <a:pt x="1905561" y="332599"/>
                </a:cubicBezTo>
                <a:cubicBezTo>
                  <a:pt x="1905789" y="332370"/>
                  <a:pt x="1906056" y="332027"/>
                  <a:pt x="1906361" y="331570"/>
                </a:cubicBezTo>
                <a:close/>
                <a:moveTo>
                  <a:pt x="1780936" y="331570"/>
                </a:moveTo>
                <a:lnTo>
                  <a:pt x="1779564" y="332354"/>
                </a:lnTo>
                <a:lnTo>
                  <a:pt x="1779564" y="333856"/>
                </a:lnTo>
                <a:cubicBezTo>
                  <a:pt x="1779869" y="333399"/>
                  <a:pt x="1780097" y="333018"/>
                  <a:pt x="1780250" y="332713"/>
                </a:cubicBezTo>
                <a:cubicBezTo>
                  <a:pt x="1780402" y="332408"/>
                  <a:pt x="1780631" y="332027"/>
                  <a:pt x="1780936" y="331570"/>
                </a:cubicBezTo>
                <a:close/>
                <a:moveTo>
                  <a:pt x="1507454" y="331570"/>
                </a:moveTo>
                <a:cubicBezTo>
                  <a:pt x="1507149" y="332180"/>
                  <a:pt x="1506920" y="332713"/>
                  <a:pt x="1506768" y="333170"/>
                </a:cubicBezTo>
                <a:cubicBezTo>
                  <a:pt x="1506616" y="333628"/>
                  <a:pt x="1506844" y="334009"/>
                  <a:pt x="1507454" y="334313"/>
                </a:cubicBezTo>
                <a:cubicBezTo>
                  <a:pt x="1508063" y="333704"/>
                  <a:pt x="1508292" y="333208"/>
                  <a:pt x="1508140" y="332827"/>
                </a:cubicBezTo>
                <a:cubicBezTo>
                  <a:pt x="1507987" y="332446"/>
                  <a:pt x="1507759" y="332027"/>
                  <a:pt x="1507454" y="331570"/>
                </a:cubicBezTo>
                <a:close/>
                <a:moveTo>
                  <a:pt x="1498310" y="331570"/>
                </a:moveTo>
                <a:cubicBezTo>
                  <a:pt x="1498005" y="332027"/>
                  <a:pt x="1497852" y="332370"/>
                  <a:pt x="1497852" y="332599"/>
                </a:cubicBezTo>
                <a:cubicBezTo>
                  <a:pt x="1497852" y="332827"/>
                  <a:pt x="1497776" y="333094"/>
                  <a:pt x="1497624" y="333399"/>
                </a:cubicBezTo>
                <a:lnTo>
                  <a:pt x="1498767" y="333399"/>
                </a:lnTo>
                <a:cubicBezTo>
                  <a:pt x="1498615" y="333551"/>
                  <a:pt x="1498233" y="334085"/>
                  <a:pt x="1497624" y="334999"/>
                </a:cubicBezTo>
                <a:cubicBezTo>
                  <a:pt x="1497776" y="334999"/>
                  <a:pt x="1497852" y="335037"/>
                  <a:pt x="1497852" y="335113"/>
                </a:cubicBezTo>
                <a:cubicBezTo>
                  <a:pt x="1497852" y="335190"/>
                  <a:pt x="1497929" y="335228"/>
                  <a:pt x="1498081" y="335228"/>
                </a:cubicBezTo>
                <a:cubicBezTo>
                  <a:pt x="1498233" y="334923"/>
                  <a:pt x="1498424" y="334656"/>
                  <a:pt x="1498653" y="334428"/>
                </a:cubicBezTo>
                <a:cubicBezTo>
                  <a:pt x="1498881" y="334199"/>
                  <a:pt x="1499148" y="333932"/>
                  <a:pt x="1499453" y="333628"/>
                </a:cubicBezTo>
                <a:cubicBezTo>
                  <a:pt x="1498996" y="333628"/>
                  <a:pt x="1498767" y="333551"/>
                  <a:pt x="1498767" y="333399"/>
                </a:cubicBezTo>
                <a:lnTo>
                  <a:pt x="1499681" y="332485"/>
                </a:lnTo>
                <a:cubicBezTo>
                  <a:pt x="1499681" y="332485"/>
                  <a:pt x="1499224" y="332180"/>
                  <a:pt x="1498310" y="331570"/>
                </a:cubicBezTo>
                <a:close/>
                <a:moveTo>
                  <a:pt x="1393077" y="331570"/>
                </a:moveTo>
                <a:cubicBezTo>
                  <a:pt x="1392163" y="332485"/>
                  <a:pt x="1391401" y="333170"/>
                  <a:pt x="1390791" y="333628"/>
                </a:cubicBezTo>
                <a:lnTo>
                  <a:pt x="1391249" y="334085"/>
                </a:lnTo>
                <a:cubicBezTo>
                  <a:pt x="1392468" y="333780"/>
                  <a:pt x="1393763" y="333399"/>
                  <a:pt x="1395135" y="332942"/>
                </a:cubicBezTo>
                <a:cubicBezTo>
                  <a:pt x="1394830" y="332637"/>
                  <a:pt x="1394525" y="332408"/>
                  <a:pt x="1394220" y="332256"/>
                </a:cubicBezTo>
                <a:cubicBezTo>
                  <a:pt x="1393916" y="332104"/>
                  <a:pt x="1393535" y="331875"/>
                  <a:pt x="1393077" y="331570"/>
                </a:cubicBezTo>
                <a:close/>
                <a:moveTo>
                  <a:pt x="1344386" y="331570"/>
                </a:moveTo>
                <a:cubicBezTo>
                  <a:pt x="1343776" y="331875"/>
                  <a:pt x="1343243" y="332104"/>
                  <a:pt x="1342786" y="332256"/>
                </a:cubicBezTo>
                <a:cubicBezTo>
                  <a:pt x="1342328" y="332408"/>
                  <a:pt x="1341795" y="332637"/>
                  <a:pt x="1341185" y="332942"/>
                </a:cubicBezTo>
                <a:cubicBezTo>
                  <a:pt x="1341643" y="333094"/>
                  <a:pt x="1341985" y="333208"/>
                  <a:pt x="1342214" y="333285"/>
                </a:cubicBezTo>
                <a:cubicBezTo>
                  <a:pt x="1342443" y="333361"/>
                  <a:pt x="1342709" y="333399"/>
                  <a:pt x="1343014" y="333399"/>
                </a:cubicBezTo>
                <a:cubicBezTo>
                  <a:pt x="1343167" y="333094"/>
                  <a:pt x="1343357" y="332827"/>
                  <a:pt x="1343586" y="332599"/>
                </a:cubicBezTo>
                <a:cubicBezTo>
                  <a:pt x="1343814" y="332370"/>
                  <a:pt x="1344081" y="332027"/>
                  <a:pt x="1344386" y="331570"/>
                </a:cubicBezTo>
                <a:close/>
                <a:moveTo>
                  <a:pt x="716879" y="331570"/>
                </a:moveTo>
                <a:cubicBezTo>
                  <a:pt x="716574" y="332180"/>
                  <a:pt x="716345" y="332713"/>
                  <a:pt x="716193" y="333170"/>
                </a:cubicBezTo>
                <a:cubicBezTo>
                  <a:pt x="716041" y="333628"/>
                  <a:pt x="716269" y="334009"/>
                  <a:pt x="716879" y="334313"/>
                </a:cubicBezTo>
                <a:cubicBezTo>
                  <a:pt x="717488" y="333704"/>
                  <a:pt x="717717" y="333208"/>
                  <a:pt x="717564" y="332827"/>
                </a:cubicBezTo>
                <a:cubicBezTo>
                  <a:pt x="717412" y="332446"/>
                  <a:pt x="717183" y="332027"/>
                  <a:pt x="716879" y="331570"/>
                </a:cubicBezTo>
                <a:close/>
                <a:moveTo>
                  <a:pt x="707735" y="331570"/>
                </a:moveTo>
                <a:cubicBezTo>
                  <a:pt x="707430" y="332027"/>
                  <a:pt x="707277" y="332370"/>
                  <a:pt x="707277" y="332599"/>
                </a:cubicBezTo>
                <a:cubicBezTo>
                  <a:pt x="707277" y="332827"/>
                  <a:pt x="707201" y="333094"/>
                  <a:pt x="707049" y="333399"/>
                </a:cubicBezTo>
                <a:lnTo>
                  <a:pt x="708192" y="333399"/>
                </a:lnTo>
                <a:cubicBezTo>
                  <a:pt x="708040" y="333551"/>
                  <a:pt x="707658" y="334085"/>
                  <a:pt x="707049" y="334999"/>
                </a:cubicBezTo>
                <a:cubicBezTo>
                  <a:pt x="707201" y="334999"/>
                  <a:pt x="707277" y="335037"/>
                  <a:pt x="707277" y="335113"/>
                </a:cubicBezTo>
                <a:cubicBezTo>
                  <a:pt x="707277" y="335190"/>
                  <a:pt x="707354" y="335228"/>
                  <a:pt x="707506" y="335228"/>
                </a:cubicBezTo>
                <a:cubicBezTo>
                  <a:pt x="707658" y="334923"/>
                  <a:pt x="707849" y="334656"/>
                  <a:pt x="708078" y="334428"/>
                </a:cubicBezTo>
                <a:cubicBezTo>
                  <a:pt x="708306" y="334199"/>
                  <a:pt x="708573" y="333932"/>
                  <a:pt x="708878" y="333628"/>
                </a:cubicBezTo>
                <a:cubicBezTo>
                  <a:pt x="708421" y="333628"/>
                  <a:pt x="708192" y="333551"/>
                  <a:pt x="708192" y="333399"/>
                </a:cubicBezTo>
                <a:lnTo>
                  <a:pt x="709106" y="332485"/>
                </a:lnTo>
                <a:cubicBezTo>
                  <a:pt x="709106" y="332485"/>
                  <a:pt x="708649" y="332180"/>
                  <a:pt x="707735" y="331570"/>
                </a:cubicBezTo>
                <a:close/>
                <a:moveTo>
                  <a:pt x="647461" y="331570"/>
                </a:moveTo>
                <a:lnTo>
                  <a:pt x="646089" y="332354"/>
                </a:lnTo>
                <a:lnTo>
                  <a:pt x="646089" y="333856"/>
                </a:lnTo>
                <a:cubicBezTo>
                  <a:pt x="646394" y="333399"/>
                  <a:pt x="646622" y="333018"/>
                  <a:pt x="646775" y="332713"/>
                </a:cubicBezTo>
                <a:cubicBezTo>
                  <a:pt x="646927" y="332408"/>
                  <a:pt x="647156" y="332027"/>
                  <a:pt x="647461" y="331570"/>
                </a:cubicBezTo>
                <a:close/>
                <a:moveTo>
                  <a:pt x="459627" y="331570"/>
                </a:moveTo>
                <a:cubicBezTo>
                  <a:pt x="458713" y="332485"/>
                  <a:pt x="457951" y="333170"/>
                  <a:pt x="457342" y="333628"/>
                </a:cubicBezTo>
                <a:lnTo>
                  <a:pt x="457799" y="334085"/>
                </a:lnTo>
                <a:cubicBezTo>
                  <a:pt x="459018" y="333780"/>
                  <a:pt x="460313" y="333399"/>
                  <a:pt x="461685" y="332942"/>
                </a:cubicBezTo>
                <a:cubicBezTo>
                  <a:pt x="461380" y="332637"/>
                  <a:pt x="461075" y="332408"/>
                  <a:pt x="460771" y="332256"/>
                </a:cubicBezTo>
                <a:cubicBezTo>
                  <a:pt x="460466" y="332104"/>
                  <a:pt x="460085" y="331875"/>
                  <a:pt x="459627" y="331570"/>
                </a:cubicBezTo>
                <a:close/>
                <a:moveTo>
                  <a:pt x="410936" y="331570"/>
                </a:moveTo>
                <a:cubicBezTo>
                  <a:pt x="410326" y="331875"/>
                  <a:pt x="409793" y="332104"/>
                  <a:pt x="409336" y="332256"/>
                </a:cubicBezTo>
                <a:cubicBezTo>
                  <a:pt x="408878" y="332408"/>
                  <a:pt x="408345" y="332637"/>
                  <a:pt x="407735" y="332942"/>
                </a:cubicBezTo>
                <a:cubicBezTo>
                  <a:pt x="408192" y="333094"/>
                  <a:pt x="408535" y="333208"/>
                  <a:pt x="408764" y="333285"/>
                </a:cubicBezTo>
                <a:cubicBezTo>
                  <a:pt x="408993" y="333361"/>
                  <a:pt x="409259" y="333399"/>
                  <a:pt x="409564" y="333399"/>
                </a:cubicBezTo>
                <a:cubicBezTo>
                  <a:pt x="409716" y="333094"/>
                  <a:pt x="409907" y="332827"/>
                  <a:pt x="410136" y="332599"/>
                </a:cubicBezTo>
                <a:cubicBezTo>
                  <a:pt x="410364" y="332370"/>
                  <a:pt x="410631" y="332027"/>
                  <a:pt x="410936" y="331570"/>
                </a:cubicBezTo>
                <a:close/>
                <a:moveTo>
                  <a:pt x="1718299" y="331342"/>
                </a:moveTo>
                <a:lnTo>
                  <a:pt x="1718071" y="331570"/>
                </a:lnTo>
                <a:lnTo>
                  <a:pt x="1718299" y="331570"/>
                </a:lnTo>
                <a:close/>
                <a:moveTo>
                  <a:pt x="1067703" y="331342"/>
                </a:moveTo>
                <a:cubicBezTo>
                  <a:pt x="1067551" y="331494"/>
                  <a:pt x="1067551" y="331570"/>
                  <a:pt x="1067703" y="331570"/>
                </a:cubicBezTo>
                <a:lnTo>
                  <a:pt x="1067932" y="331342"/>
                </a:lnTo>
                <a:close/>
                <a:moveTo>
                  <a:pt x="1053530" y="331342"/>
                </a:moveTo>
                <a:cubicBezTo>
                  <a:pt x="1053378" y="331494"/>
                  <a:pt x="1053378" y="331570"/>
                  <a:pt x="1053530" y="331570"/>
                </a:cubicBezTo>
                <a:lnTo>
                  <a:pt x="1053988" y="331342"/>
                </a:lnTo>
                <a:close/>
                <a:moveTo>
                  <a:pt x="990208" y="331342"/>
                </a:moveTo>
                <a:cubicBezTo>
                  <a:pt x="990208" y="331799"/>
                  <a:pt x="990246" y="332256"/>
                  <a:pt x="990322" y="332713"/>
                </a:cubicBezTo>
                <a:lnTo>
                  <a:pt x="990419" y="333874"/>
                </a:lnTo>
                <a:lnTo>
                  <a:pt x="990437" y="333856"/>
                </a:lnTo>
                <a:cubicBezTo>
                  <a:pt x="991351" y="333856"/>
                  <a:pt x="991694" y="333589"/>
                  <a:pt x="991465" y="333056"/>
                </a:cubicBezTo>
                <a:cubicBezTo>
                  <a:pt x="991237" y="332523"/>
                  <a:pt x="991504" y="332104"/>
                  <a:pt x="992266" y="331799"/>
                </a:cubicBezTo>
                <a:cubicBezTo>
                  <a:pt x="991656" y="331646"/>
                  <a:pt x="991237" y="331532"/>
                  <a:pt x="991008" y="331456"/>
                </a:cubicBezTo>
                <a:cubicBezTo>
                  <a:pt x="990780" y="331380"/>
                  <a:pt x="990513" y="331342"/>
                  <a:pt x="990208" y="331342"/>
                </a:cubicBezTo>
                <a:close/>
                <a:moveTo>
                  <a:pt x="584824" y="331342"/>
                </a:moveTo>
                <a:lnTo>
                  <a:pt x="584595" y="331570"/>
                </a:lnTo>
                <a:lnTo>
                  <a:pt x="584824" y="331570"/>
                </a:lnTo>
                <a:close/>
                <a:moveTo>
                  <a:pt x="286653" y="331342"/>
                </a:moveTo>
                <a:lnTo>
                  <a:pt x="286425" y="331570"/>
                </a:lnTo>
                <a:lnTo>
                  <a:pt x="286882" y="331570"/>
                </a:lnTo>
                <a:cubicBezTo>
                  <a:pt x="286882" y="331418"/>
                  <a:pt x="286806" y="331342"/>
                  <a:pt x="286653" y="331342"/>
                </a:cubicBezTo>
                <a:close/>
                <a:moveTo>
                  <a:pt x="271109" y="331342"/>
                </a:moveTo>
                <a:lnTo>
                  <a:pt x="270880" y="331570"/>
                </a:lnTo>
                <a:lnTo>
                  <a:pt x="272252" y="331570"/>
                </a:lnTo>
                <a:lnTo>
                  <a:pt x="272480" y="331342"/>
                </a:lnTo>
                <a:close/>
                <a:moveTo>
                  <a:pt x="199252" y="331342"/>
                </a:moveTo>
                <a:lnTo>
                  <a:pt x="198795" y="331570"/>
                </a:lnTo>
                <a:lnTo>
                  <a:pt x="199024" y="331570"/>
                </a:lnTo>
                <a:close/>
                <a:moveTo>
                  <a:pt x="136844" y="331342"/>
                </a:moveTo>
                <a:lnTo>
                  <a:pt x="136616" y="331570"/>
                </a:lnTo>
                <a:lnTo>
                  <a:pt x="136844" y="331570"/>
                </a:lnTo>
                <a:close/>
                <a:moveTo>
                  <a:pt x="1441738" y="331183"/>
                </a:moveTo>
                <a:lnTo>
                  <a:pt x="1440626" y="331342"/>
                </a:lnTo>
                <a:cubicBezTo>
                  <a:pt x="1440169" y="331342"/>
                  <a:pt x="1439940" y="331723"/>
                  <a:pt x="1439940" y="332485"/>
                </a:cubicBezTo>
                <a:cubicBezTo>
                  <a:pt x="1440398" y="332485"/>
                  <a:pt x="1440855" y="332370"/>
                  <a:pt x="1441312" y="332142"/>
                </a:cubicBezTo>
                <a:close/>
                <a:moveTo>
                  <a:pt x="1789622" y="331113"/>
                </a:moveTo>
                <a:cubicBezTo>
                  <a:pt x="1789318" y="331265"/>
                  <a:pt x="1788937" y="331342"/>
                  <a:pt x="1788479" y="331342"/>
                </a:cubicBezTo>
                <a:cubicBezTo>
                  <a:pt x="1788327" y="331494"/>
                  <a:pt x="1788251" y="331646"/>
                  <a:pt x="1788251" y="331799"/>
                </a:cubicBezTo>
                <a:cubicBezTo>
                  <a:pt x="1788708" y="331799"/>
                  <a:pt x="1789089" y="331723"/>
                  <a:pt x="1789394" y="331570"/>
                </a:cubicBezTo>
                <a:cubicBezTo>
                  <a:pt x="1789546" y="331418"/>
                  <a:pt x="1789622" y="331265"/>
                  <a:pt x="1789622" y="331113"/>
                </a:cubicBezTo>
                <a:close/>
                <a:moveTo>
                  <a:pt x="1516826" y="331113"/>
                </a:moveTo>
                <a:cubicBezTo>
                  <a:pt x="1516674" y="331418"/>
                  <a:pt x="1516636" y="331608"/>
                  <a:pt x="1516712" y="331684"/>
                </a:cubicBezTo>
                <a:cubicBezTo>
                  <a:pt x="1516788" y="331761"/>
                  <a:pt x="1516826" y="331875"/>
                  <a:pt x="1516826" y="332027"/>
                </a:cubicBezTo>
                <a:lnTo>
                  <a:pt x="1517055" y="332027"/>
                </a:lnTo>
                <a:cubicBezTo>
                  <a:pt x="1517055" y="331875"/>
                  <a:pt x="1517093" y="331723"/>
                  <a:pt x="1517169" y="331570"/>
                </a:cubicBezTo>
                <a:cubicBezTo>
                  <a:pt x="1517245" y="331418"/>
                  <a:pt x="1517284" y="331265"/>
                  <a:pt x="1517284" y="331113"/>
                </a:cubicBezTo>
                <a:close/>
                <a:moveTo>
                  <a:pt x="1504253" y="331113"/>
                </a:moveTo>
                <a:cubicBezTo>
                  <a:pt x="1503491" y="330503"/>
                  <a:pt x="1502729" y="330656"/>
                  <a:pt x="1501967" y="331570"/>
                </a:cubicBezTo>
                <a:cubicBezTo>
                  <a:pt x="1502424" y="331723"/>
                  <a:pt x="1502729" y="332027"/>
                  <a:pt x="1502882" y="332485"/>
                </a:cubicBezTo>
                <a:close/>
                <a:moveTo>
                  <a:pt x="726251" y="331113"/>
                </a:moveTo>
                <a:cubicBezTo>
                  <a:pt x="726099" y="331418"/>
                  <a:pt x="726061" y="331608"/>
                  <a:pt x="726137" y="331684"/>
                </a:cubicBezTo>
                <a:cubicBezTo>
                  <a:pt x="726213" y="331761"/>
                  <a:pt x="726251" y="331875"/>
                  <a:pt x="726251" y="332027"/>
                </a:cubicBezTo>
                <a:lnTo>
                  <a:pt x="726480" y="332027"/>
                </a:lnTo>
                <a:cubicBezTo>
                  <a:pt x="726480" y="331875"/>
                  <a:pt x="726518" y="331723"/>
                  <a:pt x="726594" y="331570"/>
                </a:cubicBezTo>
                <a:cubicBezTo>
                  <a:pt x="726670" y="331418"/>
                  <a:pt x="726709" y="331265"/>
                  <a:pt x="726709" y="331113"/>
                </a:cubicBezTo>
                <a:close/>
                <a:moveTo>
                  <a:pt x="713678" y="331113"/>
                </a:moveTo>
                <a:cubicBezTo>
                  <a:pt x="712916" y="330503"/>
                  <a:pt x="712154" y="330656"/>
                  <a:pt x="711392" y="331570"/>
                </a:cubicBezTo>
                <a:cubicBezTo>
                  <a:pt x="711849" y="331723"/>
                  <a:pt x="712154" y="332027"/>
                  <a:pt x="712307" y="332485"/>
                </a:cubicBezTo>
                <a:close/>
                <a:moveTo>
                  <a:pt x="656147" y="331113"/>
                </a:moveTo>
                <a:cubicBezTo>
                  <a:pt x="655843" y="331265"/>
                  <a:pt x="655462" y="331342"/>
                  <a:pt x="655004" y="331342"/>
                </a:cubicBezTo>
                <a:cubicBezTo>
                  <a:pt x="654852" y="331494"/>
                  <a:pt x="654776" y="331646"/>
                  <a:pt x="654776" y="331799"/>
                </a:cubicBezTo>
                <a:cubicBezTo>
                  <a:pt x="655233" y="331799"/>
                  <a:pt x="655614" y="331723"/>
                  <a:pt x="655919" y="331570"/>
                </a:cubicBezTo>
                <a:cubicBezTo>
                  <a:pt x="656071" y="331418"/>
                  <a:pt x="656147" y="331265"/>
                  <a:pt x="656147" y="331113"/>
                </a:cubicBezTo>
                <a:close/>
                <a:moveTo>
                  <a:pt x="258764" y="331113"/>
                </a:moveTo>
                <a:cubicBezTo>
                  <a:pt x="258612" y="331265"/>
                  <a:pt x="258536" y="331342"/>
                  <a:pt x="258536" y="331342"/>
                </a:cubicBezTo>
                <a:cubicBezTo>
                  <a:pt x="258231" y="331646"/>
                  <a:pt x="258155" y="331875"/>
                  <a:pt x="258307" y="332027"/>
                </a:cubicBezTo>
                <a:cubicBezTo>
                  <a:pt x="258307" y="332332"/>
                  <a:pt x="258383" y="332561"/>
                  <a:pt x="258536" y="332713"/>
                </a:cubicBezTo>
                <a:cubicBezTo>
                  <a:pt x="258536" y="332561"/>
                  <a:pt x="258612" y="332485"/>
                  <a:pt x="258764" y="332485"/>
                </a:cubicBezTo>
                <a:close/>
                <a:moveTo>
                  <a:pt x="1909561" y="330884"/>
                </a:moveTo>
                <a:cubicBezTo>
                  <a:pt x="1909104" y="332866"/>
                  <a:pt x="1909485" y="334009"/>
                  <a:pt x="1910704" y="334313"/>
                </a:cubicBezTo>
                <a:cubicBezTo>
                  <a:pt x="1910857" y="334161"/>
                  <a:pt x="1911009" y="334085"/>
                  <a:pt x="1911161" y="334085"/>
                </a:cubicBezTo>
                <a:cubicBezTo>
                  <a:pt x="1911314" y="334085"/>
                  <a:pt x="1911466" y="334009"/>
                  <a:pt x="1911619" y="333856"/>
                </a:cubicBezTo>
                <a:cubicBezTo>
                  <a:pt x="1911771" y="333399"/>
                  <a:pt x="1911923" y="332942"/>
                  <a:pt x="1912076" y="332485"/>
                </a:cubicBezTo>
                <a:cubicBezTo>
                  <a:pt x="1912228" y="332027"/>
                  <a:pt x="1912076" y="331646"/>
                  <a:pt x="1911619" y="331342"/>
                </a:cubicBezTo>
                <a:cubicBezTo>
                  <a:pt x="1911466" y="331342"/>
                  <a:pt x="1911390" y="331380"/>
                  <a:pt x="1911390" y="331456"/>
                </a:cubicBezTo>
                <a:cubicBezTo>
                  <a:pt x="1911390" y="331532"/>
                  <a:pt x="1911314" y="331570"/>
                  <a:pt x="1911161" y="331570"/>
                </a:cubicBezTo>
                <a:lnTo>
                  <a:pt x="1910933" y="331570"/>
                </a:lnTo>
                <a:lnTo>
                  <a:pt x="1910796" y="332119"/>
                </a:lnTo>
                <a:lnTo>
                  <a:pt x="1910247" y="331570"/>
                </a:lnTo>
                <a:cubicBezTo>
                  <a:pt x="1910094" y="331418"/>
                  <a:pt x="1909866" y="331189"/>
                  <a:pt x="1909561" y="330884"/>
                </a:cubicBezTo>
                <a:close/>
                <a:moveTo>
                  <a:pt x="1707555" y="330884"/>
                </a:moveTo>
                <a:cubicBezTo>
                  <a:pt x="1707555" y="331189"/>
                  <a:pt x="1707402" y="331418"/>
                  <a:pt x="1707098" y="331570"/>
                </a:cubicBezTo>
                <a:cubicBezTo>
                  <a:pt x="1707402" y="331570"/>
                  <a:pt x="1707555" y="331646"/>
                  <a:pt x="1707555" y="331799"/>
                </a:cubicBezTo>
                <a:cubicBezTo>
                  <a:pt x="1707555" y="331646"/>
                  <a:pt x="1707631" y="331532"/>
                  <a:pt x="1707784" y="331456"/>
                </a:cubicBezTo>
                <a:cubicBezTo>
                  <a:pt x="1707936" y="331380"/>
                  <a:pt x="1708012" y="331265"/>
                  <a:pt x="1708012" y="331113"/>
                </a:cubicBezTo>
                <a:cubicBezTo>
                  <a:pt x="1707860" y="331113"/>
                  <a:pt x="1707784" y="331075"/>
                  <a:pt x="1707784" y="330999"/>
                </a:cubicBezTo>
                <a:cubicBezTo>
                  <a:pt x="1707784" y="330922"/>
                  <a:pt x="1707707" y="330884"/>
                  <a:pt x="1707555" y="330884"/>
                </a:cubicBezTo>
                <a:close/>
                <a:moveTo>
                  <a:pt x="1347586" y="330884"/>
                </a:moveTo>
                <a:cubicBezTo>
                  <a:pt x="1347129" y="332866"/>
                  <a:pt x="1347510" y="334009"/>
                  <a:pt x="1348729" y="334313"/>
                </a:cubicBezTo>
                <a:cubicBezTo>
                  <a:pt x="1348881" y="334161"/>
                  <a:pt x="1349034" y="334085"/>
                  <a:pt x="1349186" y="334085"/>
                </a:cubicBezTo>
                <a:cubicBezTo>
                  <a:pt x="1349339" y="334085"/>
                  <a:pt x="1349491" y="334009"/>
                  <a:pt x="1349644" y="333856"/>
                </a:cubicBezTo>
                <a:cubicBezTo>
                  <a:pt x="1349796" y="333399"/>
                  <a:pt x="1349948" y="332942"/>
                  <a:pt x="1350101" y="332485"/>
                </a:cubicBezTo>
                <a:cubicBezTo>
                  <a:pt x="1350253" y="332027"/>
                  <a:pt x="1350101" y="331646"/>
                  <a:pt x="1349644" y="331342"/>
                </a:cubicBezTo>
                <a:cubicBezTo>
                  <a:pt x="1349491" y="331342"/>
                  <a:pt x="1349415" y="331380"/>
                  <a:pt x="1349415" y="331456"/>
                </a:cubicBezTo>
                <a:cubicBezTo>
                  <a:pt x="1349415" y="331532"/>
                  <a:pt x="1349339" y="331570"/>
                  <a:pt x="1349186" y="331570"/>
                </a:cubicBezTo>
                <a:lnTo>
                  <a:pt x="1348958" y="331570"/>
                </a:lnTo>
                <a:lnTo>
                  <a:pt x="1348820" y="332119"/>
                </a:lnTo>
                <a:lnTo>
                  <a:pt x="1348272" y="331570"/>
                </a:lnTo>
                <a:cubicBezTo>
                  <a:pt x="1348119" y="331418"/>
                  <a:pt x="1347891" y="331189"/>
                  <a:pt x="1347586" y="330884"/>
                </a:cubicBezTo>
                <a:close/>
                <a:moveTo>
                  <a:pt x="1072047" y="330884"/>
                </a:moveTo>
                <a:lnTo>
                  <a:pt x="1071818" y="331113"/>
                </a:lnTo>
                <a:lnTo>
                  <a:pt x="1072047" y="331342"/>
                </a:lnTo>
                <a:close/>
                <a:moveTo>
                  <a:pt x="574080" y="330884"/>
                </a:moveTo>
                <a:cubicBezTo>
                  <a:pt x="574080" y="331189"/>
                  <a:pt x="573927" y="331418"/>
                  <a:pt x="573623" y="331570"/>
                </a:cubicBezTo>
                <a:cubicBezTo>
                  <a:pt x="573927" y="331570"/>
                  <a:pt x="574080" y="331646"/>
                  <a:pt x="574080" y="331799"/>
                </a:cubicBezTo>
                <a:cubicBezTo>
                  <a:pt x="574080" y="331646"/>
                  <a:pt x="574156" y="331532"/>
                  <a:pt x="574308" y="331456"/>
                </a:cubicBezTo>
                <a:cubicBezTo>
                  <a:pt x="574461" y="331380"/>
                  <a:pt x="574537" y="331265"/>
                  <a:pt x="574537" y="331113"/>
                </a:cubicBezTo>
                <a:cubicBezTo>
                  <a:pt x="574385" y="331113"/>
                  <a:pt x="574308" y="331075"/>
                  <a:pt x="574308" y="330999"/>
                </a:cubicBezTo>
                <a:cubicBezTo>
                  <a:pt x="574308" y="330922"/>
                  <a:pt x="574232" y="330884"/>
                  <a:pt x="574080" y="330884"/>
                </a:cubicBezTo>
                <a:close/>
                <a:moveTo>
                  <a:pt x="414136" y="330884"/>
                </a:moveTo>
                <a:cubicBezTo>
                  <a:pt x="413679" y="332866"/>
                  <a:pt x="414060" y="334009"/>
                  <a:pt x="415279" y="334313"/>
                </a:cubicBezTo>
                <a:cubicBezTo>
                  <a:pt x="415432" y="334161"/>
                  <a:pt x="415584" y="334085"/>
                  <a:pt x="415736" y="334085"/>
                </a:cubicBezTo>
                <a:cubicBezTo>
                  <a:pt x="415889" y="334085"/>
                  <a:pt x="416041" y="334009"/>
                  <a:pt x="416194" y="333856"/>
                </a:cubicBezTo>
                <a:cubicBezTo>
                  <a:pt x="416346" y="333399"/>
                  <a:pt x="416498" y="332942"/>
                  <a:pt x="416651" y="332485"/>
                </a:cubicBezTo>
                <a:cubicBezTo>
                  <a:pt x="416803" y="332027"/>
                  <a:pt x="416651" y="331646"/>
                  <a:pt x="416194" y="331342"/>
                </a:cubicBezTo>
                <a:cubicBezTo>
                  <a:pt x="416041" y="331342"/>
                  <a:pt x="415965" y="331380"/>
                  <a:pt x="415965" y="331456"/>
                </a:cubicBezTo>
                <a:cubicBezTo>
                  <a:pt x="415965" y="331532"/>
                  <a:pt x="415889" y="331570"/>
                  <a:pt x="415736" y="331570"/>
                </a:cubicBezTo>
                <a:lnTo>
                  <a:pt x="415508" y="331570"/>
                </a:lnTo>
                <a:lnTo>
                  <a:pt x="415371" y="332119"/>
                </a:lnTo>
                <a:lnTo>
                  <a:pt x="414822" y="331570"/>
                </a:lnTo>
                <a:cubicBezTo>
                  <a:pt x="414669" y="331418"/>
                  <a:pt x="414441" y="331189"/>
                  <a:pt x="414136" y="330884"/>
                </a:cubicBezTo>
                <a:close/>
                <a:moveTo>
                  <a:pt x="201995" y="330884"/>
                </a:moveTo>
                <a:cubicBezTo>
                  <a:pt x="201538" y="331342"/>
                  <a:pt x="201310" y="331646"/>
                  <a:pt x="201310" y="331799"/>
                </a:cubicBezTo>
                <a:cubicBezTo>
                  <a:pt x="201310" y="331951"/>
                  <a:pt x="201348" y="332027"/>
                  <a:pt x="201424" y="332027"/>
                </a:cubicBezTo>
                <a:cubicBezTo>
                  <a:pt x="201500" y="332027"/>
                  <a:pt x="201538" y="332104"/>
                  <a:pt x="201538" y="332256"/>
                </a:cubicBezTo>
                <a:cubicBezTo>
                  <a:pt x="201843" y="331951"/>
                  <a:pt x="201995" y="331723"/>
                  <a:pt x="201995" y="331570"/>
                </a:cubicBezTo>
                <a:cubicBezTo>
                  <a:pt x="202148" y="331570"/>
                  <a:pt x="202224" y="331342"/>
                  <a:pt x="202224" y="330884"/>
                </a:cubicBezTo>
                <a:close/>
                <a:moveTo>
                  <a:pt x="138445" y="330884"/>
                </a:moveTo>
                <a:lnTo>
                  <a:pt x="138673" y="331113"/>
                </a:lnTo>
                <a:lnTo>
                  <a:pt x="138673" y="330884"/>
                </a:lnTo>
                <a:close/>
                <a:moveTo>
                  <a:pt x="135244" y="330884"/>
                </a:moveTo>
                <a:cubicBezTo>
                  <a:pt x="134939" y="331037"/>
                  <a:pt x="134406" y="331113"/>
                  <a:pt x="133644" y="331113"/>
                </a:cubicBezTo>
                <a:cubicBezTo>
                  <a:pt x="133644" y="331418"/>
                  <a:pt x="133644" y="331570"/>
                  <a:pt x="133644" y="331570"/>
                </a:cubicBezTo>
                <a:lnTo>
                  <a:pt x="135016" y="331570"/>
                </a:lnTo>
                <a:cubicBezTo>
                  <a:pt x="135168" y="331418"/>
                  <a:pt x="135244" y="331189"/>
                  <a:pt x="135244" y="330884"/>
                </a:cubicBezTo>
                <a:close/>
                <a:moveTo>
                  <a:pt x="1442227" y="330732"/>
                </a:moveTo>
                <a:lnTo>
                  <a:pt x="1442227" y="331113"/>
                </a:lnTo>
                <a:lnTo>
                  <a:pt x="1443141" y="331113"/>
                </a:lnTo>
                <a:lnTo>
                  <a:pt x="1443141" y="330884"/>
                </a:lnTo>
                <a:close/>
                <a:moveTo>
                  <a:pt x="1895139" y="330675"/>
                </a:moveTo>
                <a:lnTo>
                  <a:pt x="1892416" y="330884"/>
                </a:lnTo>
                <a:cubicBezTo>
                  <a:pt x="1892264" y="331189"/>
                  <a:pt x="1892111" y="331380"/>
                  <a:pt x="1891959" y="331456"/>
                </a:cubicBezTo>
                <a:cubicBezTo>
                  <a:pt x="1891806" y="331532"/>
                  <a:pt x="1891578" y="331723"/>
                  <a:pt x="1891273" y="332027"/>
                </a:cubicBezTo>
                <a:cubicBezTo>
                  <a:pt x="1892188" y="332180"/>
                  <a:pt x="1892949" y="332218"/>
                  <a:pt x="1893559" y="332142"/>
                </a:cubicBezTo>
                <a:close/>
                <a:moveTo>
                  <a:pt x="1333164" y="330675"/>
                </a:moveTo>
                <a:lnTo>
                  <a:pt x="1330441" y="330884"/>
                </a:lnTo>
                <a:cubicBezTo>
                  <a:pt x="1330289" y="331189"/>
                  <a:pt x="1330136" y="331380"/>
                  <a:pt x="1329984" y="331456"/>
                </a:cubicBezTo>
                <a:cubicBezTo>
                  <a:pt x="1329831" y="331532"/>
                  <a:pt x="1329603" y="331723"/>
                  <a:pt x="1329298" y="332027"/>
                </a:cubicBezTo>
                <a:cubicBezTo>
                  <a:pt x="1330212" y="332180"/>
                  <a:pt x="1330974" y="332218"/>
                  <a:pt x="1331584" y="332142"/>
                </a:cubicBezTo>
                <a:close/>
                <a:moveTo>
                  <a:pt x="399714" y="330675"/>
                </a:moveTo>
                <a:lnTo>
                  <a:pt x="396991" y="330884"/>
                </a:lnTo>
                <a:cubicBezTo>
                  <a:pt x="396839" y="331189"/>
                  <a:pt x="396686" y="331380"/>
                  <a:pt x="396534" y="331456"/>
                </a:cubicBezTo>
                <a:cubicBezTo>
                  <a:pt x="396381" y="331532"/>
                  <a:pt x="396153" y="331723"/>
                  <a:pt x="395848" y="332027"/>
                </a:cubicBezTo>
                <a:cubicBezTo>
                  <a:pt x="396763" y="332180"/>
                  <a:pt x="397524" y="332218"/>
                  <a:pt x="398134" y="332142"/>
                </a:cubicBezTo>
                <a:close/>
                <a:moveTo>
                  <a:pt x="1510426" y="330656"/>
                </a:moveTo>
                <a:cubicBezTo>
                  <a:pt x="1509206" y="331875"/>
                  <a:pt x="1509282" y="332637"/>
                  <a:pt x="1510654" y="332942"/>
                </a:cubicBezTo>
                <a:cubicBezTo>
                  <a:pt x="1510959" y="333247"/>
                  <a:pt x="1511111" y="333551"/>
                  <a:pt x="1511111" y="333856"/>
                </a:cubicBezTo>
                <a:cubicBezTo>
                  <a:pt x="1511416" y="333551"/>
                  <a:pt x="1511645" y="333399"/>
                  <a:pt x="1511797" y="333399"/>
                </a:cubicBezTo>
                <a:cubicBezTo>
                  <a:pt x="1511492" y="333247"/>
                  <a:pt x="1511264" y="333170"/>
                  <a:pt x="1511111" y="333170"/>
                </a:cubicBezTo>
                <a:cubicBezTo>
                  <a:pt x="1510959" y="333170"/>
                  <a:pt x="1510806" y="333094"/>
                  <a:pt x="1510654" y="332942"/>
                </a:cubicBezTo>
                <a:cubicBezTo>
                  <a:pt x="1510654" y="332637"/>
                  <a:pt x="1510768" y="332256"/>
                  <a:pt x="1510997" y="331799"/>
                </a:cubicBezTo>
                <a:cubicBezTo>
                  <a:pt x="1511226" y="331342"/>
                  <a:pt x="1511035" y="330961"/>
                  <a:pt x="1510426" y="330656"/>
                </a:cubicBezTo>
                <a:close/>
                <a:moveTo>
                  <a:pt x="1489852" y="330656"/>
                </a:moveTo>
                <a:cubicBezTo>
                  <a:pt x="1489547" y="331570"/>
                  <a:pt x="1489585" y="332256"/>
                  <a:pt x="1489966" y="332713"/>
                </a:cubicBezTo>
                <a:cubicBezTo>
                  <a:pt x="1490347" y="333170"/>
                  <a:pt x="1490690" y="333628"/>
                  <a:pt x="1490994" y="334085"/>
                </a:cubicBezTo>
                <a:cubicBezTo>
                  <a:pt x="1490994" y="333780"/>
                  <a:pt x="1491223" y="333399"/>
                  <a:pt x="1491680" y="332942"/>
                </a:cubicBezTo>
                <a:cubicBezTo>
                  <a:pt x="1491071" y="332027"/>
                  <a:pt x="1490461" y="331265"/>
                  <a:pt x="1489852" y="330656"/>
                </a:cubicBezTo>
                <a:close/>
                <a:moveTo>
                  <a:pt x="1454114" y="330656"/>
                </a:moveTo>
                <a:cubicBezTo>
                  <a:pt x="1454114" y="330656"/>
                  <a:pt x="1453809" y="330808"/>
                  <a:pt x="1453199" y="331113"/>
                </a:cubicBezTo>
                <a:cubicBezTo>
                  <a:pt x="1453352" y="331113"/>
                  <a:pt x="1453428" y="331265"/>
                  <a:pt x="1453428" y="331570"/>
                </a:cubicBezTo>
                <a:cubicBezTo>
                  <a:pt x="1453733" y="331418"/>
                  <a:pt x="1454038" y="331189"/>
                  <a:pt x="1454342" y="330884"/>
                </a:cubicBezTo>
                <a:cubicBezTo>
                  <a:pt x="1454190" y="330732"/>
                  <a:pt x="1454114" y="330656"/>
                  <a:pt x="1454114" y="330656"/>
                </a:cubicBezTo>
                <a:close/>
                <a:moveTo>
                  <a:pt x="1438569" y="330656"/>
                </a:moveTo>
                <a:cubicBezTo>
                  <a:pt x="1438417" y="330808"/>
                  <a:pt x="1438340" y="330922"/>
                  <a:pt x="1438340" y="330999"/>
                </a:cubicBezTo>
                <a:cubicBezTo>
                  <a:pt x="1438340" y="331075"/>
                  <a:pt x="1438264" y="331189"/>
                  <a:pt x="1438112" y="331342"/>
                </a:cubicBezTo>
                <a:lnTo>
                  <a:pt x="1438340" y="331342"/>
                </a:lnTo>
                <a:cubicBezTo>
                  <a:pt x="1438340" y="331189"/>
                  <a:pt x="1438379" y="331075"/>
                  <a:pt x="1438455" y="330999"/>
                </a:cubicBezTo>
                <a:cubicBezTo>
                  <a:pt x="1438531" y="330922"/>
                  <a:pt x="1438569" y="330808"/>
                  <a:pt x="1438569" y="330656"/>
                </a:cubicBezTo>
                <a:close/>
                <a:moveTo>
                  <a:pt x="719851" y="330656"/>
                </a:moveTo>
                <a:cubicBezTo>
                  <a:pt x="718631" y="331875"/>
                  <a:pt x="718708" y="332637"/>
                  <a:pt x="720079" y="332942"/>
                </a:cubicBezTo>
                <a:cubicBezTo>
                  <a:pt x="720384" y="333247"/>
                  <a:pt x="720536" y="333551"/>
                  <a:pt x="720536" y="333856"/>
                </a:cubicBezTo>
                <a:cubicBezTo>
                  <a:pt x="720841" y="333551"/>
                  <a:pt x="721070" y="333399"/>
                  <a:pt x="721222" y="333399"/>
                </a:cubicBezTo>
                <a:cubicBezTo>
                  <a:pt x="720917" y="333247"/>
                  <a:pt x="720689" y="333170"/>
                  <a:pt x="720536" y="333170"/>
                </a:cubicBezTo>
                <a:cubicBezTo>
                  <a:pt x="720384" y="333170"/>
                  <a:pt x="720231" y="333094"/>
                  <a:pt x="720079" y="332942"/>
                </a:cubicBezTo>
                <a:cubicBezTo>
                  <a:pt x="720079" y="332637"/>
                  <a:pt x="720193" y="332256"/>
                  <a:pt x="720422" y="331799"/>
                </a:cubicBezTo>
                <a:cubicBezTo>
                  <a:pt x="720651" y="331342"/>
                  <a:pt x="720460" y="330961"/>
                  <a:pt x="719851" y="330656"/>
                </a:cubicBezTo>
                <a:close/>
                <a:moveTo>
                  <a:pt x="699277" y="330656"/>
                </a:moveTo>
                <a:cubicBezTo>
                  <a:pt x="698972" y="331570"/>
                  <a:pt x="699010" y="332256"/>
                  <a:pt x="699391" y="332713"/>
                </a:cubicBezTo>
                <a:cubicBezTo>
                  <a:pt x="699772" y="333170"/>
                  <a:pt x="700115" y="333628"/>
                  <a:pt x="700420" y="334085"/>
                </a:cubicBezTo>
                <a:cubicBezTo>
                  <a:pt x="700420" y="333780"/>
                  <a:pt x="700648" y="333399"/>
                  <a:pt x="701105" y="332942"/>
                </a:cubicBezTo>
                <a:cubicBezTo>
                  <a:pt x="700496" y="332027"/>
                  <a:pt x="699886" y="331265"/>
                  <a:pt x="699277" y="330656"/>
                </a:cubicBezTo>
                <a:close/>
                <a:moveTo>
                  <a:pt x="268137" y="330656"/>
                </a:moveTo>
                <a:cubicBezTo>
                  <a:pt x="268137" y="330808"/>
                  <a:pt x="268061" y="330961"/>
                  <a:pt x="267908" y="331113"/>
                </a:cubicBezTo>
                <a:cubicBezTo>
                  <a:pt x="268213" y="331418"/>
                  <a:pt x="268365" y="331570"/>
                  <a:pt x="268365" y="331570"/>
                </a:cubicBezTo>
                <a:cubicBezTo>
                  <a:pt x="268518" y="331570"/>
                  <a:pt x="268746" y="331418"/>
                  <a:pt x="269051" y="331113"/>
                </a:cubicBezTo>
                <a:cubicBezTo>
                  <a:pt x="268899" y="330961"/>
                  <a:pt x="268746" y="330884"/>
                  <a:pt x="268594" y="330884"/>
                </a:cubicBezTo>
                <a:cubicBezTo>
                  <a:pt x="268442" y="330884"/>
                  <a:pt x="268289" y="330808"/>
                  <a:pt x="268137" y="330656"/>
                </a:cubicBezTo>
                <a:close/>
                <a:moveTo>
                  <a:pt x="143245" y="330656"/>
                </a:moveTo>
                <a:lnTo>
                  <a:pt x="141416" y="331570"/>
                </a:lnTo>
                <a:cubicBezTo>
                  <a:pt x="141569" y="331723"/>
                  <a:pt x="141645" y="331799"/>
                  <a:pt x="141645" y="331799"/>
                </a:cubicBezTo>
                <a:cubicBezTo>
                  <a:pt x="141950" y="331646"/>
                  <a:pt x="142255" y="331532"/>
                  <a:pt x="142559" y="331456"/>
                </a:cubicBezTo>
                <a:cubicBezTo>
                  <a:pt x="142864" y="331380"/>
                  <a:pt x="143169" y="331265"/>
                  <a:pt x="143474" y="331113"/>
                </a:cubicBezTo>
                <a:cubicBezTo>
                  <a:pt x="143321" y="330961"/>
                  <a:pt x="143245" y="330808"/>
                  <a:pt x="143245" y="330656"/>
                </a:cubicBezTo>
                <a:close/>
                <a:moveTo>
                  <a:pt x="1722185" y="330427"/>
                </a:moveTo>
                <a:cubicBezTo>
                  <a:pt x="1722338" y="330732"/>
                  <a:pt x="1722414" y="331037"/>
                  <a:pt x="1722414" y="331342"/>
                </a:cubicBezTo>
                <a:lnTo>
                  <a:pt x="1722871" y="331342"/>
                </a:lnTo>
                <a:lnTo>
                  <a:pt x="1722871" y="330427"/>
                </a:lnTo>
                <a:close/>
                <a:moveTo>
                  <a:pt x="1505396" y="330427"/>
                </a:moveTo>
                <a:lnTo>
                  <a:pt x="1506082" y="331113"/>
                </a:lnTo>
                <a:lnTo>
                  <a:pt x="1506082" y="330884"/>
                </a:lnTo>
                <a:cubicBezTo>
                  <a:pt x="1506082" y="330580"/>
                  <a:pt x="1505930" y="330427"/>
                  <a:pt x="1505625" y="330427"/>
                </a:cubicBezTo>
                <a:close/>
                <a:moveTo>
                  <a:pt x="1490309" y="330427"/>
                </a:moveTo>
                <a:cubicBezTo>
                  <a:pt x="1490461" y="330580"/>
                  <a:pt x="1490537" y="330656"/>
                  <a:pt x="1490537" y="330656"/>
                </a:cubicBezTo>
                <a:lnTo>
                  <a:pt x="1490994" y="330427"/>
                </a:lnTo>
                <a:close/>
                <a:moveTo>
                  <a:pt x="1065646" y="330427"/>
                </a:moveTo>
                <a:lnTo>
                  <a:pt x="1064960" y="331113"/>
                </a:lnTo>
                <a:cubicBezTo>
                  <a:pt x="1065417" y="331113"/>
                  <a:pt x="1065494" y="331265"/>
                  <a:pt x="1065189" y="331570"/>
                </a:cubicBezTo>
                <a:cubicBezTo>
                  <a:pt x="1065494" y="331418"/>
                  <a:pt x="1065798" y="331189"/>
                  <a:pt x="1066103" y="330884"/>
                </a:cubicBezTo>
                <a:close/>
                <a:moveTo>
                  <a:pt x="714821" y="330427"/>
                </a:moveTo>
                <a:lnTo>
                  <a:pt x="715507" y="331113"/>
                </a:lnTo>
                <a:lnTo>
                  <a:pt x="715507" y="330884"/>
                </a:lnTo>
                <a:cubicBezTo>
                  <a:pt x="715507" y="330580"/>
                  <a:pt x="715355" y="330427"/>
                  <a:pt x="715050" y="330427"/>
                </a:cubicBezTo>
                <a:close/>
                <a:moveTo>
                  <a:pt x="699734" y="330427"/>
                </a:moveTo>
                <a:cubicBezTo>
                  <a:pt x="699886" y="330580"/>
                  <a:pt x="699962" y="330656"/>
                  <a:pt x="699962" y="330656"/>
                </a:cubicBezTo>
                <a:lnTo>
                  <a:pt x="700420" y="330427"/>
                </a:lnTo>
                <a:close/>
                <a:moveTo>
                  <a:pt x="588710" y="330427"/>
                </a:moveTo>
                <a:cubicBezTo>
                  <a:pt x="588863" y="330732"/>
                  <a:pt x="588939" y="331037"/>
                  <a:pt x="588939" y="331342"/>
                </a:cubicBezTo>
                <a:lnTo>
                  <a:pt x="589396" y="331342"/>
                </a:lnTo>
                <a:lnTo>
                  <a:pt x="589396" y="330427"/>
                </a:lnTo>
                <a:close/>
                <a:moveTo>
                  <a:pt x="197881" y="330427"/>
                </a:moveTo>
                <a:cubicBezTo>
                  <a:pt x="197881" y="330884"/>
                  <a:pt x="197804" y="331265"/>
                  <a:pt x="197652" y="331570"/>
                </a:cubicBezTo>
                <a:lnTo>
                  <a:pt x="198109" y="331570"/>
                </a:lnTo>
                <a:cubicBezTo>
                  <a:pt x="198262" y="331265"/>
                  <a:pt x="198338" y="330884"/>
                  <a:pt x="198338" y="330427"/>
                </a:cubicBezTo>
                <a:close/>
                <a:moveTo>
                  <a:pt x="1106410" y="330319"/>
                </a:moveTo>
                <a:lnTo>
                  <a:pt x="1105537" y="330999"/>
                </a:lnTo>
                <a:cubicBezTo>
                  <a:pt x="1105461" y="331227"/>
                  <a:pt x="1105499" y="331723"/>
                  <a:pt x="1105651" y="332485"/>
                </a:cubicBezTo>
                <a:cubicBezTo>
                  <a:pt x="1105956" y="331875"/>
                  <a:pt x="1106108" y="331380"/>
                  <a:pt x="1106108" y="330999"/>
                </a:cubicBezTo>
                <a:close/>
                <a:moveTo>
                  <a:pt x="1916560" y="330234"/>
                </a:moveTo>
                <a:lnTo>
                  <a:pt x="1915505" y="330656"/>
                </a:lnTo>
                <a:lnTo>
                  <a:pt x="1915505" y="330884"/>
                </a:lnTo>
                <a:cubicBezTo>
                  <a:pt x="1915657" y="330884"/>
                  <a:pt x="1915809" y="330846"/>
                  <a:pt x="1915962" y="330770"/>
                </a:cubicBezTo>
                <a:cubicBezTo>
                  <a:pt x="1916114" y="330694"/>
                  <a:pt x="1916267" y="330656"/>
                  <a:pt x="1916419" y="330656"/>
                </a:cubicBezTo>
                <a:cubicBezTo>
                  <a:pt x="1916419" y="331113"/>
                  <a:pt x="1916495" y="331418"/>
                  <a:pt x="1916648" y="331570"/>
                </a:cubicBezTo>
                <a:cubicBezTo>
                  <a:pt x="1916800" y="331570"/>
                  <a:pt x="1916952" y="331494"/>
                  <a:pt x="1917105" y="331342"/>
                </a:cubicBezTo>
                <a:cubicBezTo>
                  <a:pt x="1916648" y="330884"/>
                  <a:pt x="1916419" y="330656"/>
                  <a:pt x="1916419" y="330656"/>
                </a:cubicBezTo>
                <a:cubicBezTo>
                  <a:pt x="1916419" y="330503"/>
                  <a:pt x="1916457" y="330389"/>
                  <a:pt x="1916533" y="330313"/>
                </a:cubicBezTo>
                <a:close/>
                <a:moveTo>
                  <a:pt x="1354585" y="330234"/>
                </a:moveTo>
                <a:lnTo>
                  <a:pt x="1353530" y="330656"/>
                </a:lnTo>
                <a:lnTo>
                  <a:pt x="1353530" y="330884"/>
                </a:lnTo>
                <a:cubicBezTo>
                  <a:pt x="1353682" y="330884"/>
                  <a:pt x="1353835" y="330846"/>
                  <a:pt x="1353987" y="330770"/>
                </a:cubicBezTo>
                <a:cubicBezTo>
                  <a:pt x="1354139" y="330694"/>
                  <a:pt x="1354292" y="330656"/>
                  <a:pt x="1354444" y="330656"/>
                </a:cubicBezTo>
                <a:cubicBezTo>
                  <a:pt x="1354444" y="331113"/>
                  <a:pt x="1354520" y="331418"/>
                  <a:pt x="1354673" y="331570"/>
                </a:cubicBezTo>
                <a:cubicBezTo>
                  <a:pt x="1354825" y="331570"/>
                  <a:pt x="1354977" y="331494"/>
                  <a:pt x="1355130" y="331342"/>
                </a:cubicBezTo>
                <a:cubicBezTo>
                  <a:pt x="1354673" y="330884"/>
                  <a:pt x="1354444" y="330656"/>
                  <a:pt x="1354444" y="330656"/>
                </a:cubicBezTo>
                <a:cubicBezTo>
                  <a:pt x="1354444" y="330503"/>
                  <a:pt x="1354482" y="330389"/>
                  <a:pt x="1354558" y="330313"/>
                </a:cubicBezTo>
                <a:close/>
                <a:moveTo>
                  <a:pt x="421135" y="330234"/>
                </a:moveTo>
                <a:lnTo>
                  <a:pt x="420080" y="330656"/>
                </a:lnTo>
                <a:lnTo>
                  <a:pt x="420080" y="330884"/>
                </a:lnTo>
                <a:cubicBezTo>
                  <a:pt x="420232" y="330884"/>
                  <a:pt x="420384" y="330846"/>
                  <a:pt x="420537" y="330770"/>
                </a:cubicBezTo>
                <a:cubicBezTo>
                  <a:pt x="420689" y="330694"/>
                  <a:pt x="420842" y="330656"/>
                  <a:pt x="420994" y="330656"/>
                </a:cubicBezTo>
                <a:cubicBezTo>
                  <a:pt x="420994" y="331113"/>
                  <a:pt x="421070" y="331418"/>
                  <a:pt x="421223" y="331570"/>
                </a:cubicBezTo>
                <a:cubicBezTo>
                  <a:pt x="421375" y="331570"/>
                  <a:pt x="421527" y="331494"/>
                  <a:pt x="421680" y="331342"/>
                </a:cubicBezTo>
                <a:cubicBezTo>
                  <a:pt x="421223" y="330884"/>
                  <a:pt x="420994" y="330656"/>
                  <a:pt x="420994" y="330656"/>
                </a:cubicBezTo>
                <a:cubicBezTo>
                  <a:pt x="420994" y="330503"/>
                  <a:pt x="421032" y="330389"/>
                  <a:pt x="421109" y="330313"/>
                </a:cubicBezTo>
                <a:close/>
                <a:moveTo>
                  <a:pt x="1851725" y="330199"/>
                </a:moveTo>
                <a:lnTo>
                  <a:pt x="1851497" y="330427"/>
                </a:lnTo>
                <a:lnTo>
                  <a:pt x="1851497" y="330656"/>
                </a:lnTo>
                <a:lnTo>
                  <a:pt x="1851725" y="330427"/>
                </a:lnTo>
                <a:close/>
                <a:moveTo>
                  <a:pt x="1844639" y="330199"/>
                </a:moveTo>
                <a:cubicBezTo>
                  <a:pt x="1844334" y="330351"/>
                  <a:pt x="1844105" y="330427"/>
                  <a:pt x="1843953" y="330427"/>
                </a:cubicBezTo>
                <a:cubicBezTo>
                  <a:pt x="1844105" y="330580"/>
                  <a:pt x="1844220" y="330732"/>
                  <a:pt x="1844296" y="330884"/>
                </a:cubicBezTo>
                <a:cubicBezTo>
                  <a:pt x="1844372" y="331037"/>
                  <a:pt x="1844562" y="331189"/>
                  <a:pt x="1844867" y="331342"/>
                </a:cubicBezTo>
                <a:lnTo>
                  <a:pt x="1845324" y="330884"/>
                </a:lnTo>
                <a:close/>
                <a:moveTo>
                  <a:pt x="1792823" y="330199"/>
                </a:moveTo>
                <a:cubicBezTo>
                  <a:pt x="1792670" y="330351"/>
                  <a:pt x="1792594" y="330503"/>
                  <a:pt x="1792594" y="330656"/>
                </a:cubicBezTo>
                <a:cubicBezTo>
                  <a:pt x="1792594" y="330503"/>
                  <a:pt x="1792670" y="330427"/>
                  <a:pt x="1792823" y="330427"/>
                </a:cubicBezTo>
                <a:cubicBezTo>
                  <a:pt x="1792823" y="330275"/>
                  <a:pt x="1792823" y="330199"/>
                  <a:pt x="1792823" y="330199"/>
                </a:cubicBezTo>
                <a:close/>
                <a:moveTo>
                  <a:pt x="1663816" y="330199"/>
                </a:moveTo>
                <a:cubicBezTo>
                  <a:pt x="1663816" y="330351"/>
                  <a:pt x="1663892" y="330427"/>
                  <a:pt x="1664045" y="330427"/>
                </a:cubicBezTo>
                <a:lnTo>
                  <a:pt x="1664273" y="330199"/>
                </a:lnTo>
                <a:lnTo>
                  <a:pt x="1664045" y="330199"/>
                </a:lnTo>
                <a:close/>
                <a:moveTo>
                  <a:pt x="1612381" y="330199"/>
                </a:moveTo>
                <a:cubicBezTo>
                  <a:pt x="1612076" y="330199"/>
                  <a:pt x="1611695" y="330275"/>
                  <a:pt x="1611238" y="330427"/>
                </a:cubicBezTo>
                <a:cubicBezTo>
                  <a:pt x="1611238" y="331189"/>
                  <a:pt x="1611124" y="331875"/>
                  <a:pt x="1610895" y="332485"/>
                </a:cubicBezTo>
                <a:cubicBezTo>
                  <a:pt x="1610667" y="333094"/>
                  <a:pt x="1610857" y="333704"/>
                  <a:pt x="1611467" y="334313"/>
                </a:cubicBezTo>
                <a:lnTo>
                  <a:pt x="1611467" y="332942"/>
                </a:lnTo>
                <a:cubicBezTo>
                  <a:pt x="1611772" y="332637"/>
                  <a:pt x="1612038" y="332294"/>
                  <a:pt x="1612267" y="331913"/>
                </a:cubicBezTo>
                <a:cubicBezTo>
                  <a:pt x="1612495" y="331532"/>
                  <a:pt x="1612762" y="331113"/>
                  <a:pt x="1613067" y="330656"/>
                </a:cubicBezTo>
                <a:cubicBezTo>
                  <a:pt x="1612457" y="330351"/>
                  <a:pt x="1612229" y="330199"/>
                  <a:pt x="1612381" y="330199"/>
                </a:cubicBezTo>
                <a:close/>
                <a:moveTo>
                  <a:pt x="1561861" y="330199"/>
                </a:moveTo>
                <a:cubicBezTo>
                  <a:pt x="1561556" y="330656"/>
                  <a:pt x="1561251" y="331342"/>
                  <a:pt x="1560946" y="332256"/>
                </a:cubicBezTo>
                <a:lnTo>
                  <a:pt x="1561632" y="332256"/>
                </a:lnTo>
                <a:cubicBezTo>
                  <a:pt x="1561632" y="331951"/>
                  <a:pt x="1561784" y="331342"/>
                  <a:pt x="1562089" y="330427"/>
                </a:cubicBezTo>
                <a:cubicBezTo>
                  <a:pt x="1561937" y="330427"/>
                  <a:pt x="1561899" y="330389"/>
                  <a:pt x="1561975" y="330313"/>
                </a:cubicBezTo>
                <a:cubicBezTo>
                  <a:pt x="1562051" y="330237"/>
                  <a:pt x="1562013" y="330199"/>
                  <a:pt x="1561861" y="330199"/>
                </a:cubicBezTo>
                <a:close/>
                <a:moveTo>
                  <a:pt x="1557289" y="330199"/>
                </a:moveTo>
                <a:cubicBezTo>
                  <a:pt x="1557136" y="330199"/>
                  <a:pt x="1556984" y="330275"/>
                  <a:pt x="1556831" y="330427"/>
                </a:cubicBezTo>
                <a:cubicBezTo>
                  <a:pt x="1556984" y="330427"/>
                  <a:pt x="1557060" y="330503"/>
                  <a:pt x="1557060" y="330656"/>
                </a:cubicBezTo>
                <a:cubicBezTo>
                  <a:pt x="1557060" y="330503"/>
                  <a:pt x="1557136" y="330427"/>
                  <a:pt x="1557289" y="330427"/>
                </a:cubicBezTo>
                <a:close/>
                <a:moveTo>
                  <a:pt x="1550202" y="330199"/>
                </a:moveTo>
                <a:cubicBezTo>
                  <a:pt x="1550050" y="330351"/>
                  <a:pt x="1549821" y="330656"/>
                  <a:pt x="1549516" y="331113"/>
                </a:cubicBezTo>
                <a:cubicBezTo>
                  <a:pt x="1549973" y="331113"/>
                  <a:pt x="1550278" y="331189"/>
                  <a:pt x="1550431" y="331342"/>
                </a:cubicBezTo>
                <a:cubicBezTo>
                  <a:pt x="1550583" y="331189"/>
                  <a:pt x="1550659" y="331037"/>
                  <a:pt x="1550659" y="330884"/>
                </a:cubicBezTo>
                <a:cubicBezTo>
                  <a:pt x="1550354" y="330580"/>
                  <a:pt x="1550202" y="330351"/>
                  <a:pt x="1550202" y="330199"/>
                </a:cubicBezTo>
                <a:close/>
                <a:moveTo>
                  <a:pt x="1289750" y="330199"/>
                </a:moveTo>
                <a:lnTo>
                  <a:pt x="1289522" y="330427"/>
                </a:lnTo>
                <a:lnTo>
                  <a:pt x="1289522" y="330656"/>
                </a:lnTo>
                <a:lnTo>
                  <a:pt x="1289750" y="330427"/>
                </a:lnTo>
                <a:close/>
                <a:moveTo>
                  <a:pt x="1282664" y="330199"/>
                </a:moveTo>
                <a:cubicBezTo>
                  <a:pt x="1282359" y="330351"/>
                  <a:pt x="1282130" y="330427"/>
                  <a:pt x="1281978" y="330427"/>
                </a:cubicBezTo>
                <a:cubicBezTo>
                  <a:pt x="1282130" y="330580"/>
                  <a:pt x="1282245" y="330732"/>
                  <a:pt x="1282321" y="330884"/>
                </a:cubicBezTo>
                <a:cubicBezTo>
                  <a:pt x="1282397" y="331037"/>
                  <a:pt x="1282588" y="331189"/>
                  <a:pt x="1282892" y="331342"/>
                </a:cubicBezTo>
                <a:lnTo>
                  <a:pt x="1283349" y="330884"/>
                </a:lnTo>
                <a:close/>
                <a:moveTo>
                  <a:pt x="1109537" y="330199"/>
                </a:moveTo>
                <a:cubicBezTo>
                  <a:pt x="1109690" y="330503"/>
                  <a:pt x="1109842" y="330694"/>
                  <a:pt x="1109994" y="330770"/>
                </a:cubicBezTo>
                <a:cubicBezTo>
                  <a:pt x="1110147" y="330846"/>
                  <a:pt x="1110299" y="331037"/>
                  <a:pt x="1110452" y="331342"/>
                </a:cubicBezTo>
                <a:cubicBezTo>
                  <a:pt x="1110452" y="331494"/>
                  <a:pt x="1110604" y="331875"/>
                  <a:pt x="1110909" y="332485"/>
                </a:cubicBezTo>
                <a:cubicBezTo>
                  <a:pt x="1111214" y="332332"/>
                  <a:pt x="1111366" y="332218"/>
                  <a:pt x="1111366" y="332142"/>
                </a:cubicBezTo>
                <a:cubicBezTo>
                  <a:pt x="1111366" y="332065"/>
                  <a:pt x="1111442" y="331951"/>
                  <a:pt x="1111595" y="331799"/>
                </a:cubicBezTo>
                <a:cubicBezTo>
                  <a:pt x="1111442" y="331494"/>
                  <a:pt x="1111290" y="331113"/>
                  <a:pt x="1111138" y="330656"/>
                </a:cubicBezTo>
                <a:cubicBezTo>
                  <a:pt x="1110985" y="330199"/>
                  <a:pt x="1110452" y="330046"/>
                  <a:pt x="1109537" y="330199"/>
                </a:cubicBezTo>
                <a:close/>
                <a:moveTo>
                  <a:pt x="771286" y="330199"/>
                </a:moveTo>
                <a:cubicBezTo>
                  <a:pt x="770981" y="330656"/>
                  <a:pt x="770676" y="331342"/>
                  <a:pt x="770371" y="332256"/>
                </a:cubicBezTo>
                <a:lnTo>
                  <a:pt x="771057" y="332256"/>
                </a:lnTo>
                <a:cubicBezTo>
                  <a:pt x="771057" y="331951"/>
                  <a:pt x="771209" y="331342"/>
                  <a:pt x="771514" y="330427"/>
                </a:cubicBezTo>
                <a:cubicBezTo>
                  <a:pt x="771362" y="330427"/>
                  <a:pt x="771323" y="330389"/>
                  <a:pt x="771400" y="330313"/>
                </a:cubicBezTo>
                <a:cubicBezTo>
                  <a:pt x="771476" y="330237"/>
                  <a:pt x="771438" y="330199"/>
                  <a:pt x="771286" y="330199"/>
                </a:cubicBezTo>
                <a:close/>
                <a:moveTo>
                  <a:pt x="766714" y="330199"/>
                </a:moveTo>
                <a:cubicBezTo>
                  <a:pt x="766561" y="330199"/>
                  <a:pt x="766409" y="330275"/>
                  <a:pt x="766256" y="330427"/>
                </a:cubicBezTo>
                <a:cubicBezTo>
                  <a:pt x="766409" y="330427"/>
                  <a:pt x="766485" y="330503"/>
                  <a:pt x="766485" y="330656"/>
                </a:cubicBezTo>
                <a:cubicBezTo>
                  <a:pt x="766485" y="330503"/>
                  <a:pt x="766561" y="330427"/>
                  <a:pt x="766714" y="330427"/>
                </a:cubicBezTo>
                <a:close/>
                <a:moveTo>
                  <a:pt x="759627" y="330199"/>
                </a:moveTo>
                <a:cubicBezTo>
                  <a:pt x="759474" y="330351"/>
                  <a:pt x="759246" y="330656"/>
                  <a:pt x="758941" y="331113"/>
                </a:cubicBezTo>
                <a:cubicBezTo>
                  <a:pt x="759398" y="331113"/>
                  <a:pt x="759703" y="331189"/>
                  <a:pt x="759856" y="331342"/>
                </a:cubicBezTo>
                <a:cubicBezTo>
                  <a:pt x="760008" y="331189"/>
                  <a:pt x="760084" y="331037"/>
                  <a:pt x="760084" y="330884"/>
                </a:cubicBezTo>
                <a:cubicBezTo>
                  <a:pt x="759779" y="330580"/>
                  <a:pt x="759627" y="330351"/>
                  <a:pt x="759627" y="330199"/>
                </a:cubicBezTo>
                <a:close/>
                <a:moveTo>
                  <a:pt x="659348" y="330199"/>
                </a:moveTo>
                <a:cubicBezTo>
                  <a:pt x="659195" y="330351"/>
                  <a:pt x="659119" y="330503"/>
                  <a:pt x="659119" y="330656"/>
                </a:cubicBezTo>
                <a:cubicBezTo>
                  <a:pt x="659119" y="330503"/>
                  <a:pt x="659195" y="330427"/>
                  <a:pt x="659348" y="330427"/>
                </a:cubicBezTo>
                <a:cubicBezTo>
                  <a:pt x="659348" y="330275"/>
                  <a:pt x="659348" y="330199"/>
                  <a:pt x="659348" y="330199"/>
                </a:cubicBezTo>
                <a:close/>
                <a:moveTo>
                  <a:pt x="356300" y="330199"/>
                </a:moveTo>
                <a:lnTo>
                  <a:pt x="356072" y="330427"/>
                </a:lnTo>
                <a:lnTo>
                  <a:pt x="356072" y="330656"/>
                </a:lnTo>
                <a:lnTo>
                  <a:pt x="356300" y="330427"/>
                </a:lnTo>
                <a:close/>
                <a:moveTo>
                  <a:pt x="349214" y="330199"/>
                </a:moveTo>
                <a:cubicBezTo>
                  <a:pt x="348909" y="330351"/>
                  <a:pt x="348680" y="330427"/>
                  <a:pt x="348528" y="330427"/>
                </a:cubicBezTo>
                <a:cubicBezTo>
                  <a:pt x="348680" y="330580"/>
                  <a:pt x="348795" y="330732"/>
                  <a:pt x="348871" y="330884"/>
                </a:cubicBezTo>
                <a:cubicBezTo>
                  <a:pt x="348947" y="331037"/>
                  <a:pt x="349137" y="331189"/>
                  <a:pt x="349442" y="331342"/>
                </a:cubicBezTo>
                <a:lnTo>
                  <a:pt x="349900" y="330884"/>
                </a:lnTo>
                <a:close/>
                <a:moveTo>
                  <a:pt x="284596" y="330199"/>
                </a:moveTo>
                <a:cubicBezTo>
                  <a:pt x="284139" y="330656"/>
                  <a:pt x="283910" y="330961"/>
                  <a:pt x="283910" y="331113"/>
                </a:cubicBezTo>
                <a:cubicBezTo>
                  <a:pt x="283910" y="331265"/>
                  <a:pt x="283948" y="331342"/>
                  <a:pt x="284025" y="331342"/>
                </a:cubicBezTo>
                <a:cubicBezTo>
                  <a:pt x="284101" y="331342"/>
                  <a:pt x="284139" y="331418"/>
                  <a:pt x="284139" y="331570"/>
                </a:cubicBezTo>
                <a:cubicBezTo>
                  <a:pt x="284444" y="331265"/>
                  <a:pt x="284596" y="331075"/>
                  <a:pt x="284596" y="330999"/>
                </a:cubicBezTo>
                <a:cubicBezTo>
                  <a:pt x="284596" y="330922"/>
                  <a:pt x="284672" y="330732"/>
                  <a:pt x="284825" y="330427"/>
                </a:cubicBezTo>
                <a:cubicBezTo>
                  <a:pt x="284672" y="330427"/>
                  <a:pt x="284596" y="330351"/>
                  <a:pt x="284596" y="330199"/>
                </a:cubicBezTo>
                <a:close/>
                <a:moveTo>
                  <a:pt x="92191" y="330199"/>
                </a:moveTo>
                <a:cubicBezTo>
                  <a:pt x="92191" y="330351"/>
                  <a:pt x="92267" y="330427"/>
                  <a:pt x="92420" y="330427"/>
                </a:cubicBezTo>
                <a:lnTo>
                  <a:pt x="92648" y="330199"/>
                </a:lnTo>
                <a:lnTo>
                  <a:pt x="92420" y="330199"/>
                </a:lnTo>
                <a:close/>
                <a:moveTo>
                  <a:pt x="40756" y="330199"/>
                </a:moveTo>
                <a:cubicBezTo>
                  <a:pt x="40451" y="330199"/>
                  <a:pt x="40070" y="330275"/>
                  <a:pt x="39613" y="330427"/>
                </a:cubicBezTo>
                <a:cubicBezTo>
                  <a:pt x="39613" y="331189"/>
                  <a:pt x="39499" y="331875"/>
                  <a:pt x="39270" y="332485"/>
                </a:cubicBezTo>
                <a:cubicBezTo>
                  <a:pt x="39042" y="333094"/>
                  <a:pt x="39232" y="333704"/>
                  <a:pt x="39842" y="334313"/>
                </a:cubicBezTo>
                <a:lnTo>
                  <a:pt x="39842" y="332942"/>
                </a:lnTo>
                <a:cubicBezTo>
                  <a:pt x="40146" y="332637"/>
                  <a:pt x="40413" y="332294"/>
                  <a:pt x="40642" y="331913"/>
                </a:cubicBezTo>
                <a:cubicBezTo>
                  <a:pt x="40870" y="331532"/>
                  <a:pt x="41137" y="331113"/>
                  <a:pt x="41442" y="330656"/>
                </a:cubicBezTo>
                <a:cubicBezTo>
                  <a:pt x="40832" y="330351"/>
                  <a:pt x="40604" y="330199"/>
                  <a:pt x="40756" y="330199"/>
                </a:cubicBezTo>
                <a:close/>
                <a:moveTo>
                  <a:pt x="912282" y="330158"/>
                </a:moveTo>
                <a:lnTo>
                  <a:pt x="912255" y="330199"/>
                </a:lnTo>
                <a:cubicBezTo>
                  <a:pt x="911646" y="330503"/>
                  <a:pt x="911455" y="330732"/>
                  <a:pt x="911684" y="330884"/>
                </a:cubicBezTo>
                <a:cubicBezTo>
                  <a:pt x="911913" y="331037"/>
                  <a:pt x="912179" y="331265"/>
                  <a:pt x="912484" y="331570"/>
                </a:cubicBezTo>
                <a:cubicBezTo>
                  <a:pt x="912484" y="331265"/>
                  <a:pt x="912446" y="330999"/>
                  <a:pt x="912370" y="330770"/>
                </a:cubicBezTo>
                <a:close/>
                <a:moveTo>
                  <a:pt x="1565307" y="330023"/>
                </a:moveTo>
                <a:lnTo>
                  <a:pt x="1565290" y="330199"/>
                </a:lnTo>
                <a:cubicBezTo>
                  <a:pt x="1564832" y="330199"/>
                  <a:pt x="1564299" y="330275"/>
                  <a:pt x="1563689" y="330427"/>
                </a:cubicBezTo>
                <a:cubicBezTo>
                  <a:pt x="1564604" y="330884"/>
                  <a:pt x="1565290" y="331189"/>
                  <a:pt x="1565747" y="331342"/>
                </a:cubicBezTo>
                <a:close/>
                <a:moveTo>
                  <a:pt x="774732" y="330023"/>
                </a:moveTo>
                <a:lnTo>
                  <a:pt x="774715" y="330199"/>
                </a:lnTo>
                <a:cubicBezTo>
                  <a:pt x="774257" y="330199"/>
                  <a:pt x="773724" y="330275"/>
                  <a:pt x="773114" y="330427"/>
                </a:cubicBezTo>
                <a:cubicBezTo>
                  <a:pt x="774029" y="330884"/>
                  <a:pt x="774715" y="331189"/>
                  <a:pt x="775172" y="331342"/>
                </a:cubicBezTo>
                <a:close/>
                <a:moveTo>
                  <a:pt x="1961453" y="329970"/>
                </a:moveTo>
                <a:cubicBezTo>
                  <a:pt x="1961149" y="330122"/>
                  <a:pt x="1960844" y="330351"/>
                  <a:pt x="1960539" y="330656"/>
                </a:cubicBezTo>
                <a:lnTo>
                  <a:pt x="1959396" y="330656"/>
                </a:lnTo>
                <a:cubicBezTo>
                  <a:pt x="1959244" y="330961"/>
                  <a:pt x="1959053" y="331227"/>
                  <a:pt x="1958824" y="331456"/>
                </a:cubicBezTo>
                <a:cubicBezTo>
                  <a:pt x="1958596" y="331684"/>
                  <a:pt x="1958329" y="331951"/>
                  <a:pt x="1958024" y="332256"/>
                </a:cubicBezTo>
                <a:cubicBezTo>
                  <a:pt x="1959701" y="332256"/>
                  <a:pt x="1960539" y="331723"/>
                  <a:pt x="1960539" y="330656"/>
                </a:cubicBezTo>
                <a:lnTo>
                  <a:pt x="1962368" y="330656"/>
                </a:lnTo>
                <a:cubicBezTo>
                  <a:pt x="1962063" y="330046"/>
                  <a:pt x="1961758" y="329818"/>
                  <a:pt x="1961453" y="329970"/>
                </a:cubicBezTo>
                <a:close/>
                <a:moveTo>
                  <a:pt x="1949109" y="329970"/>
                </a:moveTo>
                <a:cubicBezTo>
                  <a:pt x="1948804" y="330275"/>
                  <a:pt x="1948576" y="330580"/>
                  <a:pt x="1948423" y="330884"/>
                </a:cubicBezTo>
                <a:cubicBezTo>
                  <a:pt x="1948271" y="331189"/>
                  <a:pt x="1948042" y="331570"/>
                  <a:pt x="1947737" y="332027"/>
                </a:cubicBezTo>
                <a:cubicBezTo>
                  <a:pt x="1948194" y="331723"/>
                  <a:pt x="1948576" y="331570"/>
                  <a:pt x="1948880" y="331570"/>
                </a:cubicBezTo>
                <a:cubicBezTo>
                  <a:pt x="1949185" y="331570"/>
                  <a:pt x="1949490" y="331494"/>
                  <a:pt x="1949795" y="331342"/>
                </a:cubicBezTo>
                <a:close/>
                <a:moveTo>
                  <a:pt x="1399478" y="329970"/>
                </a:moveTo>
                <a:cubicBezTo>
                  <a:pt x="1399174" y="330122"/>
                  <a:pt x="1398869" y="330351"/>
                  <a:pt x="1398564" y="330656"/>
                </a:cubicBezTo>
                <a:lnTo>
                  <a:pt x="1397421" y="330656"/>
                </a:lnTo>
                <a:cubicBezTo>
                  <a:pt x="1397269" y="330961"/>
                  <a:pt x="1397078" y="331227"/>
                  <a:pt x="1396849" y="331456"/>
                </a:cubicBezTo>
                <a:cubicBezTo>
                  <a:pt x="1396621" y="331684"/>
                  <a:pt x="1396354" y="331951"/>
                  <a:pt x="1396049" y="332256"/>
                </a:cubicBezTo>
                <a:cubicBezTo>
                  <a:pt x="1397726" y="332256"/>
                  <a:pt x="1398564" y="331723"/>
                  <a:pt x="1398564" y="330656"/>
                </a:cubicBezTo>
                <a:lnTo>
                  <a:pt x="1400393" y="330656"/>
                </a:lnTo>
                <a:cubicBezTo>
                  <a:pt x="1400088" y="330046"/>
                  <a:pt x="1399783" y="329818"/>
                  <a:pt x="1399478" y="329970"/>
                </a:cubicBezTo>
                <a:close/>
                <a:moveTo>
                  <a:pt x="1387134" y="329970"/>
                </a:moveTo>
                <a:cubicBezTo>
                  <a:pt x="1386829" y="330275"/>
                  <a:pt x="1386601" y="330580"/>
                  <a:pt x="1386448" y="330884"/>
                </a:cubicBezTo>
                <a:cubicBezTo>
                  <a:pt x="1386296" y="331189"/>
                  <a:pt x="1386067" y="331570"/>
                  <a:pt x="1385762" y="332027"/>
                </a:cubicBezTo>
                <a:cubicBezTo>
                  <a:pt x="1386219" y="331723"/>
                  <a:pt x="1386601" y="331570"/>
                  <a:pt x="1386905" y="331570"/>
                </a:cubicBezTo>
                <a:cubicBezTo>
                  <a:pt x="1387210" y="331570"/>
                  <a:pt x="1387515" y="331494"/>
                  <a:pt x="1387820" y="331342"/>
                </a:cubicBezTo>
                <a:close/>
                <a:moveTo>
                  <a:pt x="466028" y="329970"/>
                </a:moveTo>
                <a:cubicBezTo>
                  <a:pt x="465724" y="330122"/>
                  <a:pt x="465419" y="330351"/>
                  <a:pt x="465114" y="330656"/>
                </a:cubicBezTo>
                <a:lnTo>
                  <a:pt x="463971" y="330656"/>
                </a:lnTo>
                <a:cubicBezTo>
                  <a:pt x="463818" y="330961"/>
                  <a:pt x="463628" y="331227"/>
                  <a:pt x="463399" y="331456"/>
                </a:cubicBezTo>
                <a:cubicBezTo>
                  <a:pt x="463171" y="331684"/>
                  <a:pt x="462904" y="331951"/>
                  <a:pt x="462599" y="332256"/>
                </a:cubicBezTo>
                <a:cubicBezTo>
                  <a:pt x="464276" y="332256"/>
                  <a:pt x="465114" y="331723"/>
                  <a:pt x="465114" y="330656"/>
                </a:cubicBezTo>
                <a:lnTo>
                  <a:pt x="466943" y="330656"/>
                </a:lnTo>
                <a:cubicBezTo>
                  <a:pt x="466638" y="330046"/>
                  <a:pt x="466333" y="329818"/>
                  <a:pt x="466028" y="329970"/>
                </a:cubicBezTo>
                <a:close/>
                <a:moveTo>
                  <a:pt x="453684" y="329970"/>
                </a:moveTo>
                <a:cubicBezTo>
                  <a:pt x="453379" y="330275"/>
                  <a:pt x="453150" y="330580"/>
                  <a:pt x="452998" y="330884"/>
                </a:cubicBezTo>
                <a:cubicBezTo>
                  <a:pt x="452846" y="331189"/>
                  <a:pt x="452617" y="331570"/>
                  <a:pt x="452312" y="332027"/>
                </a:cubicBezTo>
                <a:cubicBezTo>
                  <a:pt x="452770" y="331723"/>
                  <a:pt x="453150" y="331570"/>
                  <a:pt x="453455" y="331570"/>
                </a:cubicBezTo>
                <a:cubicBezTo>
                  <a:pt x="453760" y="331570"/>
                  <a:pt x="454065" y="331494"/>
                  <a:pt x="454370" y="331342"/>
                </a:cubicBezTo>
                <a:close/>
                <a:moveTo>
                  <a:pt x="288711" y="329970"/>
                </a:moveTo>
                <a:cubicBezTo>
                  <a:pt x="288559" y="330122"/>
                  <a:pt x="288101" y="330275"/>
                  <a:pt x="287339" y="330427"/>
                </a:cubicBezTo>
                <a:cubicBezTo>
                  <a:pt x="287796" y="330580"/>
                  <a:pt x="288178" y="330732"/>
                  <a:pt x="288482" y="330884"/>
                </a:cubicBezTo>
                <a:cubicBezTo>
                  <a:pt x="288482" y="330580"/>
                  <a:pt x="288520" y="330389"/>
                  <a:pt x="288597" y="330313"/>
                </a:cubicBezTo>
                <a:cubicBezTo>
                  <a:pt x="288673" y="330237"/>
                  <a:pt x="288711" y="330122"/>
                  <a:pt x="288711" y="329970"/>
                </a:cubicBezTo>
                <a:close/>
                <a:moveTo>
                  <a:pt x="1914133" y="329513"/>
                </a:moveTo>
                <a:cubicBezTo>
                  <a:pt x="1913523" y="329970"/>
                  <a:pt x="1913257" y="330275"/>
                  <a:pt x="1913333" y="330427"/>
                </a:cubicBezTo>
                <a:cubicBezTo>
                  <a:pt x="1913409" y="330580"/>
                  <a:pt x="1913676" y="330808"/>
                  <a:pt x="1914133" y="331113"/>
                </a:cubicBezTo>
                <a:close/>
                <a:moveTo>
                  <a:pt x="1715785" y="329513"/>
                </a:moveTo>
                <a:cubicBezTo>
                  <a:pt x="1715480" y="329970"/>
                  <a:pt x="1715251" y="330389"/>
                  <a:pt x="1715099" y="330770"/>
                </a:cubicBezTo>
                <a:cubicBezTo>
                  <a:pt x="1714946" y="331151"/>
                  <a:pt x="1714718" y="331494"/>
                  <a:pt x="1714413" y="331799"/>
                </a:cubicBezTo>
                <a:lnTo>
                  <a:pt x="1716013" y="331799"/>
                </a:lnTo>
                <a:cubicBezTo>
                  <a:pt x="1716165" y="331494"/>
                  <a:pt x="1716242" y="331151"/>
                  <a:pt x="1716242" y="330770"/>
                </a:cubicBezTo>
                <a:cubicBezTo>
                  <a:pt x="1716242" y="330389"/>
                  <a:pt x="1716318" y="329970"/>
                  <a:pt x="1716470" y="329513"/>
                </a:cubicBezTo>
                <a:close/>
                <a:moveTo>
                  <a:pt x="1658330" y="329513"/>
                </a:moveTo>
                <a:cubicBezTo>
                  <a:pt x="1658025" y="329513"/>
                  <a:pt x="1657873" y="329665"/>
                  <a:pt x="1657873" y="329970"/>
                </a:cubicBezTo>
                <a:cubicBezTo>
                  <a:pt x="1657568" y="330275"/>
                  <a:pt x="1657415" y="330580"/>
                  <a:pt x="1657415" y="330884"/>
                </a:cubicBezTo>
                <a:lnTo>
                  <a:pt x="1658101" y="330884"/>
                </a:lnTo>
                <a:cubicBezTo>
                  <a:pt x="1658101" y="330732"/>
                  <a:pt x="1658139" y="330541"/>
                  <a:pt x="1658215" y="330313"/>
                </a:cubicBezTo>
                <a:cubicBezTo>
                  <a:pt x="1658292" y="330084"/>
                  <a:pt x="1658330" y="329818"/>
                  <a:pt x="1658330" y="329513"/>
                </a:cubicBezTo>
                <a:close/>
                <a:moveTo>
                  <a:pt x="1501053" y="329513"/>
                </a:moveTo>
                <a:cubicBezTo>
                  <a:pt x="1500748" y="329818"/>
                  <a:pt x="1500481" y="330122"/>
                  <a:pt x="1500253" y="330427"/>
                </a:cubicBezTo>
                <a:cubicBezTo>
                  <a:pt x="1500024" y="330732"/>
                  <a:pt x="1499758" y="331113"/>
                  <a:pt x="1499453" y="331570"/>
                </a:cubicBezTo>
                <a:cubicBezTo>
                  <a:pt x="1500215" y="331265"/>
                  <a:pt x="1500710" y="331075"/>
                  <a:pt x="1500939" y="330999"/>
                </a:cubicBezTo>
                <a:cubicBezTo>
                  <a:pt x="1501167" y="330922"/>
                  <a:pt x="1501434" y="330808"/>
                  <a:pt x="1501739" y="330656"/>
                </a:cubicBezTo>
                <a:cubicBezTo>
                  <a:pt x="1501586" y="330351"/>
                  <a:pt x="1501472" y="330160"/>
                  <a:pt x="1501396" y="330084"/>
                </a:cubicBezTo>
                <a:cubicBezTo>
                  <a:pt x="1501320" y="330008"/>
                  <a:pt x="1501205" y="329818"/>
                  <a:pt x="1501053" y="329513"/>
                </a:cubicBezTo>
                <a:close/>
                <a:moveTo>
                  <a:pt x="1402679" y="329513"/>
                </a:moveTo>
                <a:cubicBezTo>
                  <a:pt x="1402526" y="329818"/>
                  <a:pt x="1402450" y="329970"/>
                  <a:pt x="1402450" y="329970"/>
                </a:cubicBezTo>
                <a:lnTo>
                  <a:pt x="1402450" y="329970"/>
                </a:lnTo>
                <a:close/>
                <a:moveTo>
                  <a:pt x="1352158" y="329513"/>
                </a:moveTo>
                <a:cubicBezTo>
                  <a:pt x="1351548" y="329970"/>
                  <a:pt x="1351282" y="330275"/>
                  <a:pt x="1351358" y="330427"/>
                </a:cubicBezTo>
                <a:cubicBezTo>
                  <a:pt x="1351434" y="330580"/>
                  <a:pt x="1351701" y="330808"/>
                  <a:pt x="1352158" y="331113"/>
                </a:cubicBezTo>
                <a:close/>
                <a:moveTo>
                  <a:pt x="1120739" y="329513"/>
                </a:moveTo>
                <a:cubicBezTo>
                  <a:pt x="1120739" y="329818"/>
                  <a:pt x="1120701" y="329970"/>
                  <a:pt x="1120624" y="329970"/>
                </a:cubicBezTo>
                <a:cubicBezTo>
                  <a:pt x="1120548" y="329970"/>
                  <a:pt x="1120510" y="330046"/>
                  <a:pt x="1120510" y="330199"/>
                </a:cubicBezTo>
                <a:cubicBezTo>
                  <a:pt x="1120510" y="330351"/>
                  <a:pt x="1120739" y="330656"/>
                  <a:pt x="1121196" y="331113"/>
                </a:cubicBezTo>
                <a:cubicBezTo>
                  <a:pt x="1121501" y="330808"/>
                  <a:pt x="1121958" y="330503"/>
                  <a:pt x="1122568" y="330199"/>
                </a:cubicBezTo>
                <a:cubicBezTo>
                  <a:pt x="1121501" y="329894"/>
                  <a:pt x="1120891" y="329665"/>
                  <a:pt x="1120739" y="329513"/>
                </a:cubicBezTo>
                <a:close/>
                <a:moveTo>
                  <a:pt x="997295" y="329513"/>
                </a:moveTo>
                <a:cubicBezTo>
                  <a:pt x="997142" y="330427"/>
                  <a:pt x="997295" y="330922"/>
                  <a:pt x="997752" y="330999"/>
                </a:cubicBezTo>
                <a:cubicBezTo>
                  <a:pt x="998209" y="331075"/>
                  <a:pt x="998666" y="331113"/>
                  <a:pt x="999123" y="331113"/>
                </a:cubicBezTo>
                <a:cubicBezTo>
                  <a:pt x="998971" y="331570"/>
                  <a:pt x="999047" y="331761"/>
                  <a:pt x="999352" y="331684"/>
                </a:cubicBezTo>
                <a:cubicBezTo>
                  <a:pt x="999657" y="331608"/>
                  <a:pt x="999962" y="331646"/>
                  <a:pt x="1000267" y="331799"/>
                </a:cubicBezTo>
                <a:cubicBezTo>
                  <a:pt x="1000267" y="331799"/>
                  <a:pt x="1000419" y="331951"/>
                  <a:pt x="1000724" y="332256"/>
                </a:cubicBezTo>
                <a:cubicBezTo>
                  <a:pt x="1000724" y="331951"/>
                  <a:pt x="1000800" y="331799"/>
                  <a:pt x="1000952" y="331799"/>
                </a:cubicBezTo>
                <a:cubicBezTo>
                  <a:pt x="1001105" y="331799"/>
                  <a:pt x="1001257" y="331761"/>
                  <a:pt x="1001409" y="331684"/>
                </a:cubicBezTo>
                <a:lnTo>
                  <a:pt x="1001795" y="331620"/>
                </a:lnTo>
                <a:lnTo>
                  <a:pt x="1001638" y="331227"/>
                </a:lnTo>
                <a:cubicBezTo>
                  <a:pt x="1001486" y="331151"/>
                  <a:pt x="1001257" y="331342"/>
                  <a:pt x="1000952" y="331799"/>
                </a:cubicBezTo>
                <a:lnTo>
                  <a:pt x="1000267" y="331799"/>
                </a:lnTo>
                <a:cubicBezTo>
                  <a:pt x="1000419" y="331342"/>
                  <a:pt x="1000381" y="331113"/>
                  <a:pt x="1000152" y="331113"/>
                </a:cubicBezTo>
                <a:cubicBezTo>
                  <a:pt x="999924" y="331113"/>
                  <a:pt x="999581" y="331113"/>
                  <a:pt x="999123" y="331113"/>
                </a:cubicBezTo>
                <a:cubicBezTo>
                  <a:pt x="999123" y="329741"/>
                  <a:pt x="998514" y="329208"/>
                  <a:pt x="997295" y="329513"/>
                </a:cubicBezTo>
                <a:close/>
                <a:moveTo>
                  <a:pt x="995466" y="329513"/>
                </a:moveTo>
                <a:lnTo>
                  <a:pt x="994643" y="330793"/>
                </a:lnTo>
                <a:lnTo>
                  <a:pt x="994780" y="330656"/>
                </a:lnTo>
                <a:cubicBezTo>
                  <a:pt x="994932" y="330503"/>
                  <a:pt x="995161" y="330122"/>
                  <a:pt x="995466" y="329513"/>
                </a:cubicBezTo>
                <a:close/>
                <a:moveTo>
                  <a:pt x="909741" y="329513"/>
                </a:moveTo>
                <a:cubicBezTo>
                  <a:pt x="909436" y="329513"/>
                  <a:pt x="909208" y="329665"/>
                  <a:pt x="909055" y="329970"/>
                </a:cubicBezTo>
                <a:cubicBezTo>
                  <a:pt x="909055" y="329970"/>
                  <a:pt x="909055" y="330351"/>
                  <a:pt x="909055" y="331113"/>
                </a:cubicBezTo>
                <a:lnTo>
                  <a:pt x="909512" y="331113"/>
                </a:lnTo>
                <a:cubicBezTo>
                  <a:pt x="909512" y="330808"/>
                  <a:pt x="909550" y="330541"/>
                  <a:pt x="909627" y="330313"/>
                </a:cubicBezTo>
                <a:cubicBezTo>
                  <a:pt x="909703" y="330084"/>
                  <a:pt x="909741" y="329818"/>
                  <a:pt x="909741" y="329513"/>
                </a:cubicBezTo>
                <a:close/>
                <a:moveTo>
                  <a:pt x="710478" y="329513"/>
                </a:moveTo>
                <a:cubicBezTo>
                  <a:pt x="710173" y="329818"/>
                  <a:pt x="709906" y="330122"/>
                  <a:pt x="709678" y="330427"/>
                </a:cubicBezTo>
                <a:cubicBezTo>
                  <a:pt x="709449" y="330732"/>
                  <a:pt x="709182" y="331113"/>
                  <a:pt x="708878" y="331570"/>
                </a:cubicBezTo>
                <a:cubicBezTo>
                  <a:pt x="709640" y="331265"/>
                  <a:pt x="710135" y="331075"/>
                  <a:pt x="710364" y="330999"/>
                </a:cubicBezTo>
                <a:cubicBezTo>
                  <a:pt x="710592" y="330922"/>
                  <a:pt x="710859" y="330808"/>
                  <a:pt x="711164" y="330656"/>
                </a:cubicBezTo>
                <a:cubicBezTo>
                  <a:pt x="711011" y="330351"/>
                  <a:pt x="710897" y="330160"/>
                  <a:pt x="710821" y="330084"/>
                </a:cubicBezTo>
                <a:cubicBezTo>
                  <a:pt x="710744" y="330008"/>
                  <a:pt x="710630" y="329818"/>
                  <a:pt x="710478" y="329513"/>
                </a:cubicBezTo>
                <a:close/>
                <a:moveTo>
                  <a:pt x="582310" y="329513"/>
                </a:moveTo>
                <a:cubicBezTo>
                  <a:pt x="582005" y="329970"/>
                  <a:pt x="581776" y="330389"/>
                  <a:pt x="581624" y="330770"/>
                </a:cubicBezTo>
                <a:cubicBezTo>
                  <a:pt x="581471" y="331151"/>
                  <a:pt x="581243" y="331494"/>
                  <a:pt x="580938" y="331799"/>
                </a:cubicBezTo>
                <a:lnTo>
                  <a:pt x="582538" y="331799"/>
                </a:lnTo>
                <a:cubicBezTo>
                  <a:pt x="582691" y="331494"/>
                  <a:pt x="582767" y="331151"/>
                  <a:pt x="582767" y="330770"/>
                </a:cubicBezTo>
                <a:cubicBezTo>
                  <a:pt x="582767" y="330389"/>
                  <a:pt x="582843" y="329970"/>
                  <a:pt x="582995" y="329513"/>
                </a:cubicBezTo>
                <a:close/>
                <a:moveTo>
                  <a:pt x="418708" y="329513"/>
                </a:moveTo>
                <a:cubicBezTo>
                  <a:pt x="418098" y="329970"/>
                  <a:pt x="417832" y="330275"/>
                  <a:pt x="417908" y="330427"/>
                </a:cubicBezTo>
                <a:cubicBezTo>
                  <a:pt x="417984" y="330580"/>
                  <a:pt x="418251" y="330808"/>
                  <a:pt x="418708" y="331113"/>
                </a:cubicBezTo>
                <a:close/>
                <a:moveTo>
                  <a:pt x="191022" y="329513"/>
                </a:moveTo>
                <a:cubicBezTo>
                  <a:pt x="190718" y="330122"/>
                  <a:pt x="190451" y="330694"/>
                  <a:pt x="190222" y="331227"/>
                </a:cubicBezTo>
                <a:cubicBezTo>
                  <a:pt x="189994" y="331761"/>
                  <a:pt x="189727" y="332408"/>
                  <a:pt x="189422" y="333170"/>
                </a:cubicBezTo>
                <a:cubicBezTo>
                  <a:pt x="190032" y="332713"/>
                  <a:pt x="190489" y="332370"/>
                  <a:pt x="190794" y="332142"/>
                </a:cubicBezTo>
                <a:cubicBezTo>
                  <a:pt x="191099" y="331913"/>
                  <a:pt x="191480" y="331646"/>
                  <a:pt x="191937" y="331342"/>
                </a:cubicBezTo>
                <a:cubicBezTo>
                  <a:pt x="191937" y="331037"/>
                  <a:pt x="191861" y="330770"/>
                  <a:pt x="191708" y="330541"/>
                </a:cubicBezTo>
                <a:cubicBezTo>
                  <a:pt x="191556" y="330313"/>
                  <a:pt x="191556" y="329970"/>
                  <a:pt x="191708" y="329513"/>
                </a:cubicBezTo>
                <a:close/>
                <a:moveTo>
                  <a:pt x="86705" y="329513"/>
                </a:moveTo>
                <a:cubicBezTo>
                  <a:pt x="86400" y="329513"/>
                  <a:pt x="86247" y="329665"/>
                  <a:pt x="86247" y="329970"/>
                </a:cubicBezTo>
                <a:cubicBezTo>
                  <a:pt x="85943" y="330275"/>
                  <a:pt x="85790" y="330580"/>
                  <a:pt x="85790" y="330884"/>
                </a:cubicBezTo>
                <a:lnTo>
                  <a:pt x="86476" y="330884"/>
                </a:lnTo>
                <a:cubicBezTo>
                  <a:pt x="86476" y="330732"/>
                  <a:pt x="86514" y="330541"/>
                  <a:pt x="86590" y="330313"/>
                </a:cubicBezTo>
                <a:cubicBezTo>
                  <a:pt x="86667" y="330084"/>
                  <a:pt x="86705" y="329818"/>
                  <a:pt x="86705" y="329513"/>
                </a:cubicBezTo>
                <a:close/>
                <a:moveTo>
                  <a:pt x="147246" y="329398"/>
                </a:moveTo>
                <a:cubicBezTo>
                  <a:pt x="146865" y="329627"/>
                  <a:pt x="146522" y="329970"/>
                  <a:pt x="146217" y="330427"/>
                </a:cubicBezTo>
                <a:cubicBezTo>
                  <a:pt x="146369" y="330732"/>
                  <a:pt x="146598" y="331037"/>
                  <a:pt x="146903" y="331342"/>
                </a:cubicBezTo>
                <a:cubicBezTo>
                  <a:pt x="147208" y="331037"/>
                  <a:pt x="147893" y="330656"/>
                  <a:pt x="148960" y="330199"/>
                </a:cubicBezTo>
                <a:cubicBezTo>
                  <a:pt x="148198" y="329437"/>
                  <a:pt x="147627" y="329170"/>
                  <a:pt x="147246" y="329398"/>
                </a:cubicBezTo>
                <a:close/>
                <a:moveTo>
                  <a:pt x="1838467" y="329284"/>
                </a:moveTo>
                <a:cubicBezTo>
                  <a:pt x="1838314" y="329437"/>
                  <a:pt x="1838162" y="329665"/>
                  <a:pt x="1838009" y="329970"/>
                </a:cubicBezTo>
                <a:lnTo>
                  <a:pt x="1839152" y="329970"/>
                </a:lnTo>
                <a:close/>
                <a:moveTo>
                  <a:pt x="1784822" y="329284"/>
                </a:moveTo>
                <a:cubicBezTo>
                  <a:pt x="1784517" y="329589"/>
                  <a:pt x="1784174" y="329818"/>
                  <a:pt x="1783793" y="329970"/>
                </a:cubicBezTo>
                <a:cubicBezTo>
                  <a:pt x="1783412" y="330122"/>
                  <a:pt x="1782993" y="330351"/>
                  <a:pt x="1782536" y="330656"/>
                </a:cubicBezTo>
                <a:cubicBezTo>
                  <a:pt x="1782079" y="330503"/>
                  <a:pt x="1781698" y="330427"/>
                  <a:pt x="1781393" y="330427"/>
                </a:cubicBezTo>
                <a:cubicBezTo>
                  <a:pt x="1781088" y="330427"/>
                  <a:pt x="1780783" y="330351"/>
                  <a:pt x="1780478" y="330199"/>
                </a:cubicBezTo>
                <a:lnTo>
                  <a:pt x="1780087" y="331177"/>
                </a:lnTo>
                <a:lnTo>
                  <a:pt x="1782421" y="331684"/>
                </a:lnTo>
                <a:cubicBezTo>
                  <a:pt x="1783412" y="331761"/>
                  <a:pt x="1784288" y="331951"/>
                  <a:pt x="1785050" y="332256"/>
                </a:cubicBezTo>
                <a:cubicBezTo>
                  <a:pt x="1785050" y="331799"/>
                  <a:pt x="1785012" y="331342"/>
                  <a:pt x="1784936" y="330884"/>
                </a:cubicBezTo>
                <a:cubicBezTo>
                  <a:pt x="1784860" y="330427"/>
                  <a:pt x="1784822" y="329894"/>
                  <a:pt x="1784822" y="329284"/>
                </a:cubicBezTo>
                <a:close/>
                <a:moveTo>
                  <a:pt x="1606666" y="329284"/>
                </a:moveTo>
                <a:cubicBezTo>
                  <a:pt x="1606209" y="329437"/>
                  <a:pt x="1605675" y="329513"/>
                  <a:pt x="1605066" y="329513"/>
                </a:cubicBezTo>
                <a:cubicBezTo>
                  <a:pt x="1605371" y="329818"/>
                  <a:pt x="1605485" y="330046"/>
                  <a:pt x="1605409" y="330199"/>
                </a:cubicBezTo>
                <a:cubicBezTo>
                  <a:pt x="1605333" y="330351"/>
                  <a:pt x="1605371" y="330503"/>
                  <a:pt x="1605523" y="330656"/>
                </a:cubicBezTo>
                <a:cubicBezTo>
                  <a:pt x="1605828" y="330351"/>
                  <a:pt x="1606018" y="330122"/>
                  <a:pt x="1606095" y="329970"/>
                </a:cubicBezTo>
                <a:cubicBezTo>
                  <a:pt x="1606171" y="329818"/>
                  <a:pt x="1606361" y="329589"/>
                  <a:pt x="1606666" y="329284"/>
                </a:cubicBezTo>
                <a:close/>
                <a:moveTo>
                  <a:pt x="1276491" y="329284"/>
                </a:moveTo>
                <a:cubicBezTo>
                  <a:pt x="1276339" y="329437"/>
                  <a:pt x="1276187" y="329665"/>
                  <a:pt x="1276034" y="329970"/>
                </a:cubicBezTo>
                <a:lnTo>
                  <a:pt x="1277177" y="329970"/>
                </a:lnTo>
                <a:close/>
                <a:moveTo>
                  <a:pt x="1055359" y="329284"/>
                </a:moveTo>
                <a:lnTo>
                  <a:pt x="1055359" y="329970"/>
                </a:lnTo>
                <a:cubicBezTo>
                  <a:pt x="1056273" y="330275"/>
                  <a:pt x="1057035" y="330503"/>
                  <a:pt x="1057645" y="330656"/>
                </a:cubicBezTo>
                <a:cubicBezTo>
                  <a:pt x="1057188" y="329589"/>
                  <a:pt x="1056426" y="329132"/>
                  <a:pt x="1055359" y="329284"/>
                </a:cubicBezTo>
                <a:close/>
                <a:moveTo>
                  <a:pt x="1006439" y="329284"/>
                </a:moveTo>
                <a:cubicBezTo>
                  <a:pt x="1006134" y="329437"/>
                  <a:pt x="1005867" y="329589"/>
                  <a:pt x="1005639" y="329741"/>
                </a:cubicBezTo>
                <a:cubicBezTo>
                  <a:pt x="1005410" y="329894"/>
                  <a:pt x="1005067" y="330122"/>
                  <a:pt x="1004610" y="330427"/>
                </a:cubicBezTo>
                <a:cubicBezTo>
                  <a:pt x="1005067" y="330732"/>
                  <a:pt x="1005372" y="330884"/>
                  <a:pt x="1005524" y="330884"/>
                </a:cubicBezTo>
                <a:cubicBezTo>
                  <a:pt x="1005677" y="330884"/>
                  <a:pt x="1005905" y="330961"/>
                  <a:pt x="1006210" y="331113"/>
                </a:cubicBezTo>
                <a:cubicBezTo>
                  <a:pt x="1006210" y="330808"/>
                  <a:pt x="1006248" y="330541"/>
                  <a:pt x="1006324" y="330313"/>
                </a:cubicBezTo>
                <a:cubicBezTo>
                  <a:pt x="1006401" y="330084"/>
                  <a:pt x="1006439" y="329741"/>
                  <a:pt x="1006439" y="329284"/>
                </a:cubicBezTo>
                <a:close/>
                <a:moveTo>
                  <a:pt x="920714" y="329284"/>
                </a:moveTo>
                <a:cubicBezTo>
                  <a:pt x="920409" y="330046"/>
                  <a:pt x="920066" y="330694"/>
                  <a:pt x="919685" y="331227"/>
                </a:cubicBezTo>
                <a:cubicBezTo>
                  <a:pt x="919304" y="331761"/>
                  <a:pt x="918961" y="332408"/>
                  <a:pt x="918656" y="333170"/>
                </a:cubicBezTo>
                <a:cubicBezTo>
                  <a:pt x="919571" y="332561"/>
                  <a:pt x="920218" y="331989"/>
                  <a:pt x="920599" y="331456"/>
                </a:cubicBezTo>
                <a:cubicBezTo>
                  <a:pt x="920980" y="330922"/>
                  <a:pt x="921019" y="330199"/>
                  <a:pt x="920714" y="329284"/>
                </a:cubicBezTo>
                <a:close/>
                <a:moveTo>
                  <a:pt x="651347" y="329284"/>
                </a:moveTo>
                <a:cubicBezTo>
                  <a:pt x="651042" y="329589"/>
                  <a:pt x="650699" y="329818"/>
                  <a:pt x="650318" y="329970"/>
                </a:cubicBezTo>
                <a:cubicBezTo>
                  <a:pt x="649937" y="330122"/>
                  <a:pt x="649518" y="330351"/>
                  <a:pt x="649061" y="330656"/>
                </a:cubicBezTo>
                <a:cubicBezTo>
                  <a:pt x="648604" y="330503"/>
                  <a:pt x="648222" y="330427"/>
                  <a:pt x="647918" y="330427"/>
                </a:cubicBezTo>
                <a:cubicBezTo>
                  <a:pt x="647613" y="330427"/>
                  <a:pt x="647308" y="330351"/>
                  <a:pt x="647003" y="330199"/>
                </a:cubicBezTo>
                <a:lnTo>
                  <a:pt x="646612" y="331177"/>
                </a:lnTo>
                <a:lnTo>
                  <a:pt x="648946" y="331684"/>
                </a:lnTo>
                <a:cubicBezTo>
                  <a:pt x="649937" y="331761"/>
                  <a:pt x="650813" y="331951"/>
                  <a:pt x="651575" y="332256"/>
                </a:cubicBezTo>
                <a:cubicBezTo>
                  <a:pt x="651575" y="331799"/>
                  <a:pt x="651537" y="331342"/>
                  <a:pt x="651461" y="330884"/>
                </a:cubicBezTo>
                <a:cubicBezTo>
                  <a:pt x="651385" y="330427"/>
                  <a:pt x="651347" y="329894"/>
                  <a:pt x="651347" y="329284"/>
                </a:cubicBezTo>
                <a:close/>
                <a:moveTo>
                  <a:pt x="343041" y="329284"/>
                </a:moveTo>
                <a:cubicBezTo>
                  <a:pt x="342889" y="329437"/>
                  <a:pt x="342737" y="329665"/>
                  <a:pt x="342584" y="329970"/>
                </a:cubicBezTo>
                <a:lnTo>
                  <a:pt x="343727" y="329970"/>
                </a:lnTo>
                <a:close/>
                <a:moveTo>
                  <a:pt x="35041" y="329284"/>
                </a:moveTo>
                <a:cubicBezTo>
                  <a:pt x="34584" y="329437"/>
                  <a:pt x="34051" y="329513"/>
                  <a:pt x="33441" y="329513"/>
                </a:cubicBezTo>
                <a:cubicBezTo>
                  <a:pt x="33746" y="329818"/>
                  <a:pt x="33860" y="330046"/>
                  <a:pt x="33784" y="330199"/>
                </a:cubicBezTo>
                <a:cubicBezTo>
                  <a:pt x="33708" y="330351"/>
                  <a:pt x="33746" y="330503"/>
                  <a:pt x="33898" y="330656"/>
                </a:cubicBezTo>
                <a:cubicBezTo>
                  <a:pt x="34203" y="330351"/>
                  <a:pt x="34393" y="330122"/>
                  <a:pt x="34470" y="329970"/>
                </a:cubicBezTo>
                <a:cubicBezTo>
                  <a:pt x="34546" y="329818"/>
                  <a:pt x="34736" y="329589"/>
                  <a:pt x="35041" y="329284"/>
                </a:cubicBezTo>
                <a:close/>
                <a:moveTo>
                  <a:pt x="1778192" y="329056"/>
                </a:moveTo>
                <a:lnTo>
                  <a:pt x="1777964" y="329284"/>
                </a:lnTo>
                <a:lnTo>
                  <a:pt x="1778878" y="329284"/>
                </a:lnTo>
                <a:lnTo>
                  <a:pt x="1779107" y="329056"/>
                </a:lnTo>
                <a:close/>
                <a:moveTo>
                  <a:pt x="1670446" y="329056"/>
                </a:moveTo>
                <a:cubicBezTo>
                  <a:pt x="1669988" y="330275"/>
                  <a:pt x="1669760" y="331037"/>
                  <a:pt x="1669760" y="331342"/>
                </a:cubicBezTo>
                <a:cubicBezTo>
                  <a:pt x="1670369" y="331037"/>
                  <a:pt x="1670827" y="330884"/>
                  <a:pt x="1671131" y="330884"/>
                </a:cubicBezTo>
                <a:cubicBezTo>
                  <a:pt x="1670979" y="330580"/>
                  <a:pt x="1670865" y="330313"/>
                  <a:pt x="1670788" y="330084"/>
                </a:cubicBezTo>
                <a:cubicBezTo>
                  <a:pt x="1670712" y="329856"/>
                  <a:pt x="1670598" y="329513"/>
                  <a:pt x="1670446" y="329056"/>
                </a:cubicBezTo>
                <a:close/>
                <a:moveTo>
                  <a:pt x="1486194" y="329056"/>
                </a:moveTo>
                <a:cubicBezTo>
                  <a:pt x="1486042" y="329208"/>
                  <a:pt x="1485965" y="329513"/>
                  <a:pt x="1485965" y="329970"/>
                </a:cubicBezTo>
                <a:lnTo>
                  <a:pt x="1486423" y="329970"/>
                </a:lnTo>
                <a:cubicBezTo>
                  <a:pt x="1486423" y="329513"/>
                  <a:pt x="1486499" y="329208"/>
                  <a:pt x="1486651" y="329056"/>
                </a:cubicBezTo>
                <a:close/>
                <a:moveTo>
                  <a:pt x="1449770" y="329056"/>
                </a:moveTo>
                <a:cubicBezTo>
                  <a:pt x="1449618" y="329208"/>
                  <a:pt x="1449466" y="329284"/>
                  <a:pt x="1449313" y="329284"/>
                </a:cubicBezTo>
                <a:cubicBezTo>
                  <a:pt x="1449466" y="329437"/>
                  <a:pt x="1449580" y="329513"/>
                  <a:pt x="1449656" y="329513"/>
                </a:cubicBezTo>
                <a:cubicBezTo>
                  <a:pt x="1449732" y="329513"/>
                  <a:pt x="1449847" y="329665"/>
                  <a:pt x="1449999" y="329970"/>
                </a:cubicBezTo>
                <a:lnTo>
                  <a:pt x="1450227" y="329513"/>
                </a:lnTo>
                <a:cubicBezTo>
                  <a:pt x="1449923" y="329208"/>
                  <a:pt x="1449770" y="329056"/>
                  <a:pt x="1449770" y="329056"/>
                </a:cubicBezTo>
                <a:close/>
                <a:moveTo>
                  <a:pt x="695619" y="329056"/>
                </a:moveTo>
                <a:cubicBezTo>
                  <a:pt x="695466" y="329208"/>
                  <a:pt x="695390" y="329513"/>
                  <a:pt x="695390" y="329970"/>
                </a:cubicBezTo>
                <a:lnTo>
                  <a:pt x="695848" y="329970"/>
                </a:lnTo>
                <a:cubicBezTo>
                  <a:pt x="695848" y="329513"/>
                  <a:pt x="695924" y="329208"/>
                  <a:pt x="696076" y="329056"/>
                </a:cubicBezTo>
                <a:close/>
                <a:moveTo>
                  <a:pt x="644717" y="329056"/>
                </a:moveTo>
                <a:lnTo>
                  <a:pt x="644489" y="329284"/>
                </a:lnTo>
                <a:lnTo>
                  <a:pt x="645403" y="329284"/>
                </a:lnTo>
                <a:lnTo>
                  <a:pt x="645632" y="329056"/>
                </a:lnTo>
                <a:close/>
                <a:moveTo>
                  <a:pt x="98820" y="329056"/>
                </a:moveTo>
                <a:cubicBezTo>
                  <a:pt x="98363" y="330275"/>
                  <a:pt x="98135" y="331037"/>
                  <a:pt x="98135" y="331342"/>
                </a:cubicBezTo>
                <a:cubicBezTo>
                  <a:pt x="98744" y="331037"/>
                  <a:pt x="99201" y="330884"/>
                  <a:pt x="99506" y="330884"/>
                </a:cubicBezTo>
                <a:cubicBezTo>
                  <a:pt x="99354" y="330580"/>
                  <a:pt x="99240" y="330313"/>
                  <a:pt x="99163" y="330084"/>
                </a:cubicBezTo>
                <a:cubicBezTo>
                  <a:pt x="99087" y="329856"/>
                  <a:pt x="98973" y="329513"/>
                  <a:pt x="98820" y="329056"/>
                </a:cubicBezTo>
                <a:close/>
                <a:moveTo>
                  <a:pt x="1917791" y="328827"/>
                </a:moveTo>
                <a:cubicBezTo>
                  <a:pt x="1917486" y="329132"/>
                  <a:pt x="1917295" y="329360"/>
                  <a:pt x="1917219" y="329513"/>
                </a:cubicBezTo>
                <a:lnTo>
                  <a:pt x="1916838" y="329970"/>
                </a:lnTo>
                <a:lnTo>
                  <a:pt x="1918705" y="329970"/>
                </a:lnTo>
                <a:cubicBezTo>
                  <a:pt x="1918400" y="329665"/>
                  <a:pt x="1918210" y="329437"/>
                  <a:pt x="1918134" y="329284"/>
                </a:cubicBezTo>
                <a:cubicBezTo>
                  <a:pt x="1918058" y="329132"/>
                  <a:pt x="1917943" y="328979"/>
                  <a:pt x="1917791" y="328827"/>
                </a:cubicBezTo>
                <a:close/>
                <a:moveTo>
                  <a:pt x="1791908" y="328827"/>
                </a:moveTo>
                <a:cubicBezTo>
                  <a:pt x="1791146" y="329589"/>
                  <a:pt x="1790727" y="330046"/>
                  <a:pt x="1790651" y="330199"/>
                </a:cubicBezTo>
                <a:cubicBezTo>
                  <a:pt x="1790575" y="330351"/>
                  <a:pt x="1790689" y="330656"/>
                  <a:pt x="1790994" y="331113"/>
                </a:cubicBezTo>
                <a:lnTo>
                  <a:pt x="1791040" y="331136"/>
                </a:lnTo>
                <a:lnTo>
                  <a:pt x="1791223" y="330313"/>
                </a:lnTo>
                <a:cubicBezTo>
                  <a:pt x="1791375" y="329932"/>
                  <a:pt x="1791603" y="329437"/>
                  <a:pt x="1791908" y="328827"/>
                </a:cubicBezTo>
                <a:close/>
                <a:moveTo>
                  <a:pt x="1725614" y="328827"/>
                </a:moveTo>
                <a:cubicBezTo>
                  <a:pt x="1725310" y="328979"/>
                  <a:pt x="1724852" y="329132"/>
                  <a:pt x="1724243" y="329284"/>
                </a:cubicBezTo>
                <a:cubicBezTo>
                  <a:pt x="1724700" y="329741"/>
                  <a:pt x="1724929" y="330122"/>
                  <a:pt x="1724929" y="330427"/>
                </a:cubicBezTo>
                <a:lnTo>
                  <a:pt x="1725157" y="330427"/>
                </a:lnTo>
                <a:cubicBezTo>
                  <a:pt x="1725310" y="330122"/>
                  <a:pt x="1725386" y="329856"/>
                  <a:pt x="1725386" y="329627"/>
                </a:cubicBezTo>
                <a:cubicBezTo>
                  <a:pt x="1725386" y="329398"/>
                  <a:pt x="1725462" y="329132"/>
                  <a:pt x="1725614" y="328827"/>
                </a:cubicBezTo>
                <a:close/>
                <a:moveTo>
                  <a:pt x="1446798" y="328827"/>
                </a:moveTo>
                <a:cubicBezTo>
                  <a:pt x="1446646" y="328827"/>
                  <a:pt x="1446570" y="328903"/>
                  <a:pt x="1446570" y="329056"/>
                </a:cubicBezTo>
                <a:lnTo>
                  <a:pt x="1446570" y="329513"/>
                </a:lnTo>
                <a:lnTo>
                  <a:pt x="1446798" y="329513"/>
                </a:lnTo>
                <a:close/>
                <a:moveTo>
                  <a:pt x="1355816" y="328827"/>
                </a:moveTo>
                <a:cubicBezTo>
                  <a:pt x="1355511" y="329132"/>
                  <a:pt x="1355320" y="329360"/>
                  <a:pt x="1355244" y="329513"/>
                </a:cubicBezTo>
                <a:lnTo>
                  <a:pt x="1354863" y="329970"/>
                </a:lnTo>
                <a:lnTo>
                  <a:pt x="1356730" y="329970"/>
                </a:lnTo>
                <a:cubicBezTo>
                  <a:pt x="1356425" y="329665"/>
                  <a:pt x="1356235" y="329437"/>
                  <a:pt x="1356159" y="329284"/>
                </a:cubicBezTo>
                <a:cubicBezTo>
                  <a:pt x="1356083" y="329132"/>
                  <a:pt x="1355968" y="328979"/>
                  <a:pt x="1355816" y="328827"/>
                </a:cubicBezTo>
                <a:close/>
                <a:moveTo>
                  <a:pt x="1070447" y="328827"/>
                </a:moveTo>
                <a:cubicBezTo>
                  <a:pt x="1070142" y="329437"/>
                  <a:pt x="1069990" y="329818"/>
                  <a:pt x="1069990" y="329970"/>
                </a:cubicBezTo>
                <a:cubicBezTo>
                  <a:pt x="1069837" y="330122"/>
                  <a:pt x="1069456" y="330199"/>
                  <a:pt x="1068846" y="330199"/>
                </a:cubicBezTo>
                <a:cubicBezTo>
                  <a:pt x="1068999" y="330351"/>
                  <a:pt x="1069304" y="330580"/>
                  <a:pt x="1069761" y="330884"/>
                </a:cubicBezTo>
                <a:cubicBezTo>
                  <a:pt x="1069761" y="330580"/>
                  <a:pt x="1069799" y="330389"/>
                  <a:pt x="1069875" y="330313"/>
                </a:cubicBezTo>
                <a:cubicBezTo>
                  <a:pt x="1069951" y="330237"/>
                  <a:pt x="1069990" y="330122"/>
                  <a:pt x="1069990" y="329970"/>
                </a:cubicBezTo>
                <a:lnTo>
                  <a:pt x="1071361" y="329970"/>
                </a:lnTo>
                <a:cubicBezTo>
                  <a:pt x="1070904" y="329360"/>
                  <a:pt x="1070599" y="328979"/>
                  <a:pt x="1070447" y="328827"/>
                </a:cubicBezTo>
                <a:close/>
                <a:moveTo>
                  <a:pt x="1059931" y="328827"/>
                </a:moveTo>
                <a:lnTo>
                  <a:pt x="1059931" y="331570"/>
                </a:lnTo>
                <a:cubicBezTo>
                  <a:pt x="1060541" y="330961"/>
                  <a:pt x="1060807" y="330503"/>
                  <a:pt x="1060731" y="330199"/>
                </a:cubicBezTo>
                <a:cubicBezTo>
                  <a:pt x="1060655" y="329894"/>
                  <a:pt x="1060388" y="329437"/>
                  <a:pt x="1059931" y="328827"/>
                </a:cubicBezTo>
                <a:close/>
                <a:moveTo>
                  <a:pt x="1008725" y="328827"/>
                </a:moveTo>
                <a:lnTo>
                  <a:pt x="1008725" y="329056"/>
                </a:lnTo>
                <a:cubicBezTo>
                  <a:pt x="1008725" y="329208"/>
                  <a:pt x="1008763" y="329284"/>
                  <a:pt x="1008839" y="329284"/>
                </a:cubicBezTo>
                <a:cubicBezTo>
                  <a:pt x="1008915" y="329284"/>
                  <a:pt x="1008953" y="329360"/>
                  <a:pt x="1008953" y="329513"/>
                </a:cubicBezTo>
                <a:lnTo>
                  <a:pt x="1009411" y="329056"/>
                </a:lnTo>
                <a:cubicBezTo>
                  <a:pt x="1009258" y="329056"/>
                  <a:pt x="1009144" y="329017"/>
                  <a:pt x="1009068" y="328941"/>
                </a:cubicBezTo>
                <a:cubicBezTo>
                  <a:pt x="1008991" y="328865"/>
                  <a:pt x="1008877" y="328827"/>
                  <a:pt x="1008725" y="328827"/>
                </a:cubicBezTo>
                <a:close/>
                <a:moveTo>
                  <a:pt x="915913" y="328827"/>
                </a:moveTo>
                <a:lnTo>
                  <a:pt x="915456" y="329284"/>
                </a:lnTo>
                <a:cubicBezTo>
                  <a:pt x="915913" y="329741"/>
                  <a:pt x="916142" y="329970"/>
                  <a:pt x="916142" y="329970"/>
                </a:cubicBezTo>
                <a:cubicBezTo>
                  <a:pt x="916294" y="329818"/>
                  <a:pt x="916370" y="329665"/>
                  <a:pt x="916370" y="329513"/>
                </a:cubicBezTo>
                <a:cubicBezTo>
                  <a:pt x="916218" y="329360"/>
                  <a:pt x="916142" y="329246"/>
                  <a:pt x="916142" y="329170"/>
                </a:cubicBezTo>
                <a:cubicBezTo>
                  <a:pt x="916142" y="329094"/>
                  <a:pt x="916066" y="328979"/>
                  <a:pt x="915913" y="328827"/>
                </a:cubicBezTo>
                <a:close/>
                <a:moveTo>
                  <a:pt x="913398" y="328827"/>
                </a:moveTo>
                <a:cubicBezTo>
                  <a:pt x="913094" y="329132"/>
                  <a:pt x="912865" y="329360"/>
                  <a:pt x="912713" y="329513"/>
                </a:cubicBezTo>
                <a:lnTo>
                  <a:pt x="912408" y="329970"/>
                </a:lnTo>
                <a:lnTo>
                  <a:pt x="914084" y="329970"/>
                </a:lnTo>
                <a:cubicBezTo>
                  <a:pt x="913779" y="329665"/>
                  <a:pt x="913627" y="329437"/>
                  <a:pt x="913627" y="329284"/>
                </a:cubicBezTo>
                <a:cubicBezTo>
                  <a:pt x="913627" y="329132"/>
                  <a:pt x="913551" y="328979"/>
                  <a:pt x="913398" y="328827"/>
                </a:cubicBezTo>
                <a:close/>
                <a:moveTo>
                  <a:pt x="658433" y="328827"/>
                </a:moveTo>
                <a:cubicBezTo>
                  <a:pt x="657671" y="329589"/>
                  <a:pt x="657252" y="330046"/>
                  <a:pt x="657176" y="330199"/>
                </a:cubicBezTo>
                <a:cubicBezTo>
                  <a:pt x="657100" y="330351"/>
                  <a:pt x="657214" y="330656"/>
                  <a:pt x="657519" y="331113"/>
                </a:cubicBezTo>
                <a:lnTo>
                  <a:pt x="657565" y="331136"/>
                </a:lnTo>
                <a:lnTo>
                  <a:pt x="657747" y="330313"/>
                </a:lnTo>
                <a:cubicBezTo>
                  <a:pt x="657900" y="329932"/>
                  <a:pt x="658128" y="329437"/>
                  <a:pt x="658433" y="328827"/>
                </a:cubicBezTo>
                <a:close/>
                <a:moveTo>
                  <a:pt x="592139" y="328827"/>
                </a:moveTo>
                <a:cubicBezTo>
                  <a:pt x="591835" y="328979"/>
                  <a:pt x="591377" y="329132"/>
                  <a:pt x="590768" y="329284"/>
                </a:cubicBezTo>
                <a:cubicBezTo>
                  <a:pt x="591225" y="329741"/>
                  <a:pt x="591454" y="330122"/>
                  <a:pt x="591454" y="330427"/>
                </a:cubicBezTo>
                <a:lnTo>
                  <a:pt x="591682" y="330427"/>
                </a:lnTo>
                <a:cubicBezTo>
                  <a:pt x="591835" y="330122"/>
                  <a:pt x="591911" y="329856"/>
                  <a:pt x="591911" y="329627"/>
                </a:cubicBezTo>
                <a:cubicBezTo>
                  <a:pt x="591911" y="329398"/>
                  <a:pt x="591987" y="329132"/>
                  <a:pt x="592139" y="328827"/>
                </a:cubicBezTo>
                <a:close/>
                <a:moveTo>
                  <a:pt x="422366" y="328827"/>
                </a:moveTo>
                <a:cubicBezTo>
                  <a:pt x="422061" y="329132"/>
                  <a:pt x="421870" y="329360"/>
                  <a:pt x="421794" y="329513"/>
                </a:cubicBezTo>
                <a:lnTo>
                  <a:pt x="421413" y="329970"/>
                </a:lnTo>
                <a:lnTo>
                  <a:pt x="423280" y="329970"/>
                </a:lnTo>
                <a:cubicBezTo>
                  <a:pt x="422975" y="329665"/>
                  <a:pt x="422785" y="329437"/>
                  <a:pt x="422709" y="329284"/>
                </a:cubicBezTo>
                <a:cubicBezTo>
                  <a:pt x="422633" y="329132"/>
                  <a:pt x="422518" y="328979"/>
                  <a:pt x="422366" y="328827"/>
                </a:cubicBezTo>
                <a:close/>
                <a:moveTo>
                  <a:pt x="274538" y="328827"/>
                </a:moveTo>
                <a:cubicBezTo>
                  <a:pt x="274538" y="328979"/>
                  <a:pt x="274462" y="329094"/>
                  <a:pt x="274309" y="329170"/>
                </a:cubicBezTo>
                <a:cubicBezTo>
                  <a:pt x="274157" y="329246"/>
                  <a:pt x="274081" y="329360"/>
                  <a:pt x="274081" y="329513"/>
                </a:cubicBezTo>
                <a:cubicBezTo>
                  <a:pt x="274233" y="329818"/>
                  <a:pt x="274462" y="330122"/>
                  <a:pt x="274766" y="330427"/>
                </a:cubicBezTo>
                <a:lnTo>
                  <a:pt x="275223" y="329970"/>
                </a:lnTo>
                <a:cubicBezTo>
                  <a:pt x="275071" y="329665"/>
                  <a:pt x="274957" y="329475"/>
                  <a:pt x="274881" y="329398"/>
                </a:cubicBezTo>
                <a:cubicBezTo>
                  <a:pt x="274804" y="329322"/>
                  <a:pt x="274690" y="329132"/>
                  <a:pt x="274538" y="328827"/>
                </a:cubicBezTo>
                <a:close/>
                <a:moveTo>
                  <a:pt x="201995" y="328827"/>
                </a:moveTo>
                <a:cubicBezTo>
                  <a:pt x="201386" y="328979"/>
                  <a:pt x="200929" y="329056"/>
                  <a:pt x="200624" y="329056"/>
                </a:cubicBezTo>
                <a:cubicBezTo>
                  <a:pt x="200319" y="329056"/>
                  <a:pt x="199938" y="329132"/>
                  <a:pt x="199481" y="329284"/>
                </a:cubicBezTo>
                <a:cubicBezTo>
                  <a:pt x="200090" y="330199"/>
                  <a:pt x="200395" y="330580"/>
                  <a:pt x="200395" y="330427"/>
                </a:cubicBezTo>
                <a:cubicBezTo>
                  <a:pt x="200700" y="330275"/>
                  <a:pt x="200929" y="330046"/>
                  <a:pt x="201081" y="329741"/>
                </a:cubicBezTo>
                <a:cubicBezTo>
                  <a:pt x="201233" y="329437"/>
                  <a:pt x="201538" y="329132"/>
                  <a:pt x="201995" y="328827"/>
                </a:cubicBezTo>
                <a:close/>
                <a:moveTo>
                  <a:pt x="1113136" y="328739"/>
                </a:moveTo>
                <a:lnTo>
                  <a:pt x="1112623" y="329970"/>
                </a:lnTo>
                <a:cubicBezTo>
                  <a:pt x="1112547" y="330427"/>
                  <a:pt x="1112433" y="330808"/>
                  <a:pt x="1112280" y="331113"/>
                </a:cubicBezTo>
                <a:cubicBezTo>
                  <a:pt x="1112433" y="331570"/>
                  <a:pt x="1112585" y="332027"/>
                  <a:pt x="1112738" y="332485"/>
                </a:cubicBezTo>
                <a:cubicBezTo>
                  <a:pt x="1112890" y="332942"/>
                  <a:pt x="1113119" y="333475"/>
                  <a:pt x="1113423" y="334085"/>
                </a:cubicBezTo>
                <a:cubicBezTo>
                  <a:pt x="1113881" y="333475"/>
                  <a:pt x="1114300" y="332942"/>
                  <a:pt x="1114681" y="332485"/>
                </a:cubicBezTo>
                <a:cubicBezTo>
                  <a:pt x="1115062" y="332027"/>
                  <a:pt x="1115405" y="331570"/>
                  <a:pt x="1115709" y="331113"/>
                </a:cubicBezTo>
                <a:cubicBezTo>
                  <a:pt x="1115405" y="330503"/>
                  <a:pt x="1115024" y="330427"/>
                  <a:pt x="1114567" y="330884"/>
                </a:cubicBezTo>
                <a:cubicBezTo>
                  <a:pt x="1114109" y="331342"/>
                  <a:pt x="1113881" y="331418"/>
                  <a:pt x="1113881" y="331113"/>
                </a:cubicBezTo>
                <a:cubicBezTo>
                  <a:pt x="1113423" y="330199"/>
                  <a:pt x="1113195" y="329437"/>
                  <a:pt x="1113195" y="328827"/>
                </a:cubicBezTo>
                <a:close/>
                <a:moveTo>
                  <a:pt x="1886015" y="328598"/>
                </a:moveTo>
                <a:cubicBezTo>
                  <a:pt x="1886015" y="328751"/>
                  <a:pt x="1885939" y="328979"/>
                  <a:pt x="1885787" y="329284"/>
                </a:cubicBezTo>
                <a:cubicBezTo>
                  <a:pt x="1885939" y="328979"/>
                  <a:pt x="1886091" y="328751"/>
                  <a:pt x="1886244" y="328598"/>
                </a:cubicBezTo>
                <a:close/>
                <a:moveTo>
                  <a:pt x="1710984" y="328598"/>
                </a:moveTo>
                <a:cubicBezTo>
                  <a:pt x="1710984" y="328751"/>
                  <a:pt x="1710831" y="328979"/>
                  <a:pt x="1710527" y="329284"/>
                </a:cubicBezTo>
                <a:cubicBezTo>
                  <a:pt x="1710831" y="329284"/>
                  <a:pt x="1711213" y="329513"/>
                  <a:pt x="1711670" y="329970"/>
                </a:cubicBezTo>
                <a:cubicBezTo>
                  <a:pt x="1711670" y="329818"/>
                  <a:pt x="1711708" y="329741"/>
                  <a:pt x="1711784" y="329741"/>
                </a:cubicBezTo>
                <a:cubicBezTo>
                  <a:pt x="1711860" y="329741"/>
                  <a:pt x="1711898" y="329665"/>
                  <a:pt x="1711898" y="329513"/>
                </a:cubicBezTo>
                <a:lnTo>
                  <a:pt x="1711898" y="329284"/>
                </a:lnTo>
                <a:cubicBezTo>
                  <a:pt x="1711898" y="329132"/>
                  <a:pt x="1711594" y="328903"/>
                  <a:pt x="1710984" y="328598"/>
                </a:cubicBezTo>
                <a:close/>
                <a:moveTo>
                  <a:pt x="1708927" y="328598"/>
                </a:moveTo>
                <a:cubicBezTo>
                  <a:pt x="1708317" y="329208"/>
                  <a:pt x="1708012" y="329513"/>
                  <a:pt x="1708012" y="329513"/>
                </a:cubicBezTo>
                <a:lnTo>
                  <a:pt x="1708012" y="329741"/>
                </a:lnTo>
                <a:cubicBezTo>
                  <a:pt x="1708012" y="329894"/>
                  <a:pt x="1708088" y="329970"/>
                  <a:pt x="1708241" y="329970"/>
                </a:cubicBezTo>
                <a:lnTo>
                  <a:pt x="1708698" y="329970"/>
                </a:lnTo>
                <a:cubicBezTo>
                  <a:pt x="1708850" y="329665"/>
                  <a:pt x="1708888" y="329437"/>
                  <a:pt x="1708812" y="329284"/>
                </a:cubicBezTo>
                <a:cubicBezTo>
                  <a:pt x="1708736" y="329132"/>
                  <a:pt x="1708774" y="328903"/>
                  <a:pt x="1708927" y="328598"/>
                </a:cubicBezTo>
                <a:close/>
                <a:moveTo>
                  <a:pt x="1661073" y="328598"/>
                </a:moveTo>
                <a:cubicBezTo>
                  <a:pt x="1660921" y="328751"/>
                  <a:pt x="1660844" y="328865"/>
                  <a:pt x="1660844" y="328941"/>
                </a:cubicBezTo>
                <a:cubicBezTo>
                  <a:pt x="1660844" y="329017"/>
                  <a:pt x="1660692" y="329132"/>
                  <a:pt x="1660387" y="329284"/>
                </a:cubicBezTo>
                <a:cubicBezTo>
                  <a:pt x="1661149" y="329589"/>
                  <a:pt x="1661530" y="329818"/>
                  <a:pt x="1661530" y="329970"/>
                </a:cubicBezTo>
                <a:cubicBezTo>
                  <a:pt x="1661530" y="329665"/>
                  <a:pt x="1661568" y="329513"/>
                  <a:pt x="1661644" y="329513"/>
                </a:cubicBezTo>
                <a:cubicBezTo>
                  <a:pt x="1661721" y="329513"/>
                  <a:pt x="1661759" y="329437"/>
                  <a:pt x="1661759" y="329284"/>
                </a:cubicBezTo>
                <a:close/>
                <a:moveTo>
                  <a:pt x="1324040" y="328598"/>
                </a:moveTo>
                <a:cubicBezTo>
                  <a:pt x="1324040" y="328751"/>
                  <a:pt x="1323964" y="328979"/>
                  <a:pt x="1323812" y="329284"/>
                </a:cubicBezTo>
                <a:cubicBezTo>
                  <a:pt x="1323964" y="328979"/>
                  <a:pt x="1324117" y="328751"/>
                  <a:pt x="1324269" y="328598"/>
                </a:cubicBezTo>
                <a:close/>
                <a:moveTo>
                  <a:pt x="577509" y="328598"/>
                </a:moveTo>
                <a:cubicBezTo>
                  <a:pt x="577509" y="328751"/>
                  <a:pt x="577357" y="328979"/>
                  <a:pt x="577052" y="329284"/>
                </a:cubicBezTo>
                <a:cubicBezTo>
                  <a:pt x="577357" y="329284"/>
                  <a:pt x="577737" y="329513"/>
                  <a:pt x="578195" y="329970"/>
                </a:cubicBezTo>
                <a:cubicBezTo>
                  <a:pt x="578195" y="329818"/>
                  <a:pt x="578233" y="329741"/>
                  <a:pt x="578309" y="329741"/>
                </a:cubicBezTo>
                <a:cubicBezTo>
                  <a:pt x="578385" y="329741"/>
                  <a:pt x="578423" y="329665"/>
                  <a:pt x="578423" y="329513"/>
                </a:cubicBezTo>
                <a:lnTo>
                  <a:pt x="578423" y="329284"/>
                </a:lnTo>
                <a:cubicBezTo>
                  <a:pt x="578423" y="329132"/>
                  <a:pt x="578119" y="328903"/>
                  <a:pt x="577509" y="328598"/>
                </a:cubicBezTo>
                <a:close/>
                <a:moveTo>
                  <a:pt x="575452" y="328598"/>
                </a:moveTo>
                <a:cubicBezTo>
                  <a:pt x="574842" y="329208"/>
                  <a:pt x="574537" y="329513"/>
                  <a:pt x="574537" y="329513"/>
                </a:cubicBezTo>
                <a:lnTo>
                  <a:pt x="574537" y="329741"/>
                </a:lnTo>
                <a:cubicBezTo>
                  <a:pt x="574537" y="329894"/>
                  <a:pt x="574613" y="329970"/>
                  <a:pt x="574766" y="329970"/>
                </a:cubicBezTo>
                <a:lnTo>
                  <a:pt x="575223" y="329970"/>
                </a:lnTo>
                <a:cubicBezTo>
                  <a:pt x="575375" y="329665"/>
                  <a:pt x="575413" y="329437"/>
                  <a:pt x="575337" y="329284"/>
                </a:cubicBezTo>
                <a:cubicBezTo>
                  <a:pt x="575261" y="329132"/>
                  <a:pt x="575299" y="328903"/>
                  <a:pt x="575452" y="328598"/>
                </a:cubicBezTo>
                <a:close/>
                <a:moveTo>
                  <a:pt x="390590" y="328598"/>
                </a:moveTo>
                <a:cubicBezTo>
                  <a:pt x="390590" y="328751"/>
                  <a:pt x="390514" y="328979"/>
                  <a:pt x="390362" y="329284"/>
                </a:cubicBezTo>
                <a:cubicBezTo>
                  <a:pt x="390514" y="328979"/>
                  <a:pt x="390666" y="328751"/>
                  <a:pt x="390819" y="328598"/>
                </a:cubicBezTo>
                <a:close/>
                <a:moveTo>
                  <a:pt x="89448" y="328598"/>
                </a:moveTo>
                <a:cubicBezTo>
                  <a:pt x="89295" y="328751"/>
                  <a:pt x="89219" y="328865"/>
                  <a:pt x="89219" y="328941"/>
                </a:cubicBezTo>
                <a:cubicBezTo>
                  <a:pt x="89219" y="329017"/>
                  <a:pt x="89067" y="329132"/>
                  <a:pt x="88762" y="329284"/>
                </a:cubicBezTo>
                <a:cubicBezTo>
                  <a:pt x="89524" y="329589"/>
                  <a:pt x="89905" y="329818"/>
                  <a:pt x="89905" y="329970"/>
                </a:cubicBezTo>
                <a:cubicBezTo>
                  <a:pt x="89905" y="329665"/>
                  <a:pt x="89943" y="329513"/>
                  <a:pt x="90019" y="329513"/>
                </a:cubicBezTo>
                <a:cubicBezTo>
                  <a:pt x="90096" y="329513"/>
                  <a:pt x="90134" y="329437"/>
                  <a:pt x="90134" y="329284"/>
                </a:cubicBezTo>
                <a:close/>
                <a:moveTo>
                  <a:pt x="1901560" y="328370"/>
                </a:moveTo>
                <a:cubicBezTo>
                  <a:pt x="1900798" y="328217"/>
                  <a:pt x="1900303" y="328332"/>
                  <a:pt x="1900074" y="328713"/>
                </a:cubicBezTo>
                <a:cubicBezTo>
                  <a:pt x="1899846" y="329094"/>
                  <a:pt x="1899579" y="329589"/>
                  <a:pt x="1899274" y="330199"/>
                </a:cubicBezTo>
                <a:cubicBezTo>
                  <a:pt x="1899731" y="330046"/>
                  <a:pt x="1900112" y="329970"/>
                  <a:pt x="1900417" y="329970"/>
                </a:cubicBezTo>
                <a:cubicBezTo>
                  <a:pt x="1900570" y="330122"/>
                  <a:pt x="1900684" y="330275"/>
                  <a:pt x="1900760" y="330427"/>
                </a:cubicBezTo>
                <a:cubicBezTo>
                  <a:pt x="1900836" y="330580"/>
                  <a:pt x="1901027" y="330732"/>
                  <a:pt x="1901331" y="330884"/>
                </a:cubicBezTo>
                <a:cubicBezTo>
                  <a:pt x="1901484" y="330732"/>
                  <a:pt x="1901560" y="330656"/>
                  <a:pt x="1901560" y="330656"/>
                </a:cubicBezTo>
                <a:cubicBezTo>
                  <a:pt x="1901865" y="330351"/>
                  <a:pt x="1902094" y="329970"/>
                  <a:pt x="1902246" y="329513"/>
                </a:cubicBezTo>
                <a:cubicBezTo>
                  <a:pt x="1901941" y="328751"/>
                  <a:pt x="1901713" y="328370"/>
                  <a:pt x="1901560" y="328370"/>
                </a:cubicBezTo>
                <a:close/>
                <a:moveTo>
                  <a:pt x="1721728" y="328370"/>
                </a:moveTo>
                <a:lnTo>
                  <a:pt x="1721957" y="328598"/>
                </a:lnTo>
                <a:lnTo>
                  <a:pt x="1721957" y="328370"/>
                </a:lnTo>
                <a:close/>
                <a:moveTo>
                  <a:pt x="1519569" y="328370"/>
                </a:moveTo>
                <a:cubicBezTo>
                  <a:pt x="1519569" y="328675"/>
                  <a:pt x="1519531" y="328941"/>
                  <a:pt x="1519455" y="329170"/>
                </a:cubicBezTo>
                <a:cubicBezTo>
                  <a:pt x="1519379" y="329398"/>
                  <a:pt x="1519341" y="329665"/>
                  <a:pt x="1519341" y="329970"/>
                </a:cubicBezTo>
                <a:lnTo>
                  <a:pt x="1520027" y="329970"/>
                </a:lnTo>
                <a:cubicBezTo>
                  <a:pt x="1520027" y="329665"/>
                  <a:pt x="1520065" y="329398"/>
                  <a:pt x="1520141" y="329170"/>
                </a:cubicBezTo>
                <a:cubicBezTo>
                  <a:pt x="1520217" y="328941"/>
                  <a:pt x="1520255" y="328675"/>
                  <a:pt x="1520255" y="328370"/>
                </a:cubicBezTo>
                <a:close/>
                <a:moveTo>
                  <a:pt x="1439940" y="328370"/>
                </a:moveTo>
                <a:cubicBezTo>
                  <a:pt x="1439636" y="328675"/>
                  <a:pt x="1439331" y="328827"/>
                  <a:pt x="1439026" y="328827"/>
                </a:cubicBezTo>
                <a:cubicBezTo>
                  <a:pt x="1439179" y="328979"/>
                  <a:pt x="1439179" y="329132"/>
                  <a:pt x="1439026" y="329284"/>
                </a:cubicBezTo>
                <a:cubicBezTo>
                  <a:pt x="1439636" y="329132"/>
                  <a:pt x="1440017" y="328979"/>
                  <a:pt x="1440169" y="328827"/>
                </a:cubicBezTo>
                <a:cubicBezTo>
                  <a:pt x="1440017" y="328675"/>
                  <a:pt x="1439940" y="328522"/>
                  <a:pt x="1439940" y="328370"/>
                </a:cubicBezTo>
                <a:close/>
                <a:moveTo>
                  <a:pt x="1339585" y="328370"/>
                </a:moveTo>
                <a:cubicBezTo>
                  <a:pt x="1338823" y="328217"/>
                  <a:pt x="1338328" y="328332"/>
                  <a:pt x="1338099" y="328713"/>
                </a:cubicBezTo>
                <a:cubicBezTo>
                  <a:pt x="1337871" y="329094"/>
                  <a:pt x="1337604" y="329589"/>
                  <a:pt x="1337299" y="330199"/>
                </a:cubicBezTo>
                <a:cubicBezTo>
                  <a:pt x="1337756" y="330046"/>
                  <a:pt x="1338137" y="329970"/>
                  <a:pt x="1338442" y="329970"/>
                </a:cubicBezTo>
                <a:cubicBezTo>
                  <a:pt x="1338595" y="330122"/>
                  <a:pt x="1338709" y="330275"/>
                  <a:pt x="1338785" y="330427"/>
                </a:cubicBezTo>
                <a:cubicBezTo>
                  <a:pt x="1338861" y="330580"/>
                  <a:pt x="1339052" y="330732"/>
                  <a:pt x="1339356" y="330884"/>
                </a:cubicBezTo>
                <a:cubicBezTo>
                  <a:pt x="1339509" y="330732"/>
                  <a:pt x="1339585" y="330656"/>
                  <a:pt x="1339585" y="330656"/>
                </a:cubicBezTo>
                <a:cubicBezTo>
                  <a:pt x="1339890" y="330351"/>
                  <a:pt x="1340119" y="329970"/>
                  <a:pt x="1340271" y="329513"/>
                </a:cubicBezTo>
                <a:cubicBezTo>
                  <a:pt x="1339966" y="328751"/>
                  <a:pt x="1339738" y="328370"/>
                  <a:pt x="1339585" y="328370"/>
                </a:cubicBezTo>
                <a:close/>
                <a:moveTo>
                  <a:pt x="1121653" y="328370"/>
                </a:moveTo>
                <a:lnTo>
                  <a:pt x="1121653" y="328598"/>
                </a:lnTo>
                <a:lnTo>
                  <a:pt x="1122339" y="328598"/>
                </a:lnTo>
                <a:lnTo>
                  <a:pt x="1122339" y="328370"/>
                </a:lnTo>
                <a:close/>
                <a:moveTo>
                  <a:pt x="728994" y="328370"/>
                </a:moveTo>
                <a:cubicBezTo>
                  <a:pt x="728994" y="328675"/>
                  <a:pt x="728956" y="328941"/>
                  <a:pt x="728880" y="329170"/>
                </a:cubicBezTo>
                <a:cubicBezTo>
                  <a:pt x="728804" y="329398"/>
                  <a:pt x="728766" y="329665"/>
                  <a:pt x="728766" y="329970"/>
                </a:cubicBezTo>
                <a:lnTo>
                  <a:pt x="729452" y="329970"/>
                </a:lnTo>
                <a:cubicBezTo>
                  <a:pt x="729452" y="329665"/>
                  <a:pt x="729490" y="329398"/>
                  <a:pt x="729566" y="329170"/>
                </a:cubicBezTo>
                <a:cubicBezTo>
                  <a:pt x="729642" y="328941"/>
                  <a:pt x="729680" y="328675"/>
                  <a:pt x="729680" y="328370"/>
                </a:cubicBezTo>
                <a:close/>
                <a:moveTo>
                  <a:pt x="588253" y="328370"/>
                </a:moveTo>
                <a:lnTo>
                  <a:pt x="588482" y="328598"/>
                </a:lnTo>
                <a:lnTo>
                  <a:pt x="588482" y="328370"/>
                </a:lnTo>
                <a:close/>
                <a:moveTo>
                  <a:pt x="406135" y="328370"/>
                </a:moveTo>
                <a:cubicBezTo>
                  <a:pt x="405373" y="328217"/>
                  <a:pt x="404878" y="328332"/>
                  <a:pt x="404649" y="328713"/>
                </a:cubicBezTo>
                <a:cubicBezTo>
                  <a:pt x="404421" y="329094"/>
                  <a:pt x="404154" y="329589"/>
                  <a:pt x="403849" y="330199"/>
                </a:cubicBezTo>
                <a:cubicBezTo>
                  <a:pt x="404306" y="330046"/>
                  <a:pt x="404687" y="329970"/>
                  <a:pt x="404992" y="329970"/>
                </a:cubicBezTo>
                <a:cubicBezTo>
                  <a:pt x="405145" y="330122"/>
                  <a:pt x="405259" y="330275"/>
                  <a:pt x="405335" y="330427"/>
                </a:cubicBezTo>
                <a:cubicBezTo>
                  <a:pt x="405411" y="330580"/>
                  <a:pt x="405602" y="330732"/>
                  <a:pt x="405906" y="330884"/>
                </a:cubicBezTo>
                <a:cubicBezTo>
                  <a:pt x="406059" y="330732"/>
                  <a:pt x="406135" y="330656"/>
                  <a:pt x="406135" y="330656"/>
                </a:cubicBezTo>
                <a:cubicBezTo>
                  <a:pt x="406440" y="330351"/>
                  <a:pt x="406668" y="329970"/>
                  <a:pt x="406821" y="329513"/>
                </a:cubicBezTo>
                <a:cubicBezTo>
                  <a:pt x="406516" y="328751"/>
                  <a:pt x="406287" y="328370"/>
                  <a:pt x="406135" y="328370"/>
                </a:cubicBezTo>
                <a:close/>
                <a:moveTo>
                  <a:pt x="292140" y="328370"/>
                </a:moveTo>
                <a:lnTo>
                  <a:pt x="292140" y="328598"/>
                </a:lnTo>
                <a:cubicBezTo>
                  <a:pt x="292292" y="328598"/>
                  <a:pt x="292368" y="328522"/>
                  <a:pt x="292368" y="328370"/>
                </a:cubicBezTo>
                <a:close/>
                <a:moveTo>
                  <a:pt x="264936" y="328370"/>
                </a:moveTo>
                <a:cubicBezTo>
                  <a:pt x="264936" y="328675"/>
                  <a:pt x="265013" y="328903"/>
                  <a:pt x="265165" y="329056"/>
                </a:cubicBezTo>
                <a:lnTo>
                  <a:pt x="265165" y="328370"/>
                </a:lnTo>
                <a:close/>
                <a:moveTo>
                  <a:pt x="150560" y="328370"/>
                </a:moveTo>
                <a:lnTo>
                  <a:pt x="150332" y="328598"/>
                </a:lnTo>
                <a:lnTo>
                  <a:pt x="151018" y="328598"/>
                </a:lnTo>
                <a:lnTo>
                  <a:pt x="151018" y="328370"/>
                </a:lnTo>
                <a:close/>
                <a:moveTo>
                  <a:pt x="298684" y="328313"/>
                </a:moveTo>
                <a:lnTo>
                  <a:pt x="298312" y="329056"/>
                </a:lnTo>
                <a:cubicBezTo>
                  <a:pt x="298160" y="329360"/>
                  <a:pt x="298083" y="329665"/>
                  <a:pt x="298083" y="329970"/>
                </a:cubicBezTo>
                <a:cubicBezTo>
                  <a:pt x="297474" y="330275"/>
                  <a:pt x="297207" y="330618"/>
                  <a:pt x="297283" y="330999"/>
                </a:cubicBezTo>
                <a:cubicBezTo>
                  <a:pt x="297360" y="331380"/>
                  <a:pt x="297474" y="331723"/>
                  <a:pt x="297626" y="332027"/>
                </a:cubicBezTo>
                <a:cubicBezTo>
                  <a:pt x="297779" y="331723"/>
                  <a:pt x="297855" y="331380"/>
                  <a:pt x="297855" y="330999"/>
                </a:cubicBezTo>
                <a:cubicBezTo>
                  <a:pt x="297855" y="330618"/>
                  <a:pt x="297931" y="330275"/>
                  <a:pt x="298083" y="329970"/>
                </a:cubicBezTo>
                <a:cubicBezTo>
                  <a:pt x="298693" y="329970"/>
                  <a:pt x="299227" y="329818"/>
                  <a:pt x="299684" y="329513"/>
                </a:cubicBezTo>
                <a:close/>
                <a:moveTo>
                  <a:pt x="1838009" y="328255"/>
                </a:moveTo>
                <a:cubicBezTo>
                  <a:pt x="1837704" y="328179"/>
                  <a:pt x="1837323" y="328446"/>
                  <a:pt x="1836866" y="329056"/>
                </a:cubicBezTo>
                <a:cubicBezTo>
                  <a:pt x="1838086" y="328751"/>
                  <a:pt x="1838771" y="328598"/>
                  <a:pt x="1838924" y="328598"/>
                </a:cubicBezTo>
                <a:cubicBezTo>
                  <a:pt x="1838619" y="328446"/>
                  <a:pt x="1838314" y="328332"/>
                  <a:pt x="1838009" y="328255"/>
                </a:cubicBezTo>
                <a:close/>
                <a:moveTo>
                  <a:pt x="1276034" y="328255"/>
                </a:moveTo>
                <a:cubicBezTo>
                  <a:pt x="1275730" y="328179"/>
                  <a:pt x="1275348" y="328446"/>
                  <a:pt x="1274891" y="329056"/>
                </a:cubicBezTo>
                <a:cubicBezTo>
                  <a:pt x="1276111" y="328751"/>
                  <a:pt x="1276796" y="328598"/>
                  <a:pt x="1276949" y="328598"/>
                </a:cubicBezTo>
                <a:cubicBezTo>
                  <a:pt x="1276644" y="328446"/>
                  <a:pt x="1276339" y="328332"/>
                  <a:pt x="1276034" y="328255"/>
                </a:cubicBezTo>
                <a:close/>
                <a:moveTo>
                  <a:pt x="342584" y="328255"/>
                </a:moveTo>
                <a:cubicBezTo>
                  <a:pt x="342280" y="328179"/>
                  <a:pt x="341898" y="328446"/>
                  <a:pt x="341441" y="329056"/>
                </a:cubicBezTo>
                <a:cubicBezTo>
                  <a:pt x="342660" y="328751"/>
                  <a:pt x="343346" y="328598"/>
                  <a:pt x="343499" y="328598"/>
                </a:cubicBezTo>
                <a:cubicBezTo>
                  <a:pt x="343194" y="328446"/>
                  <a:pt x="342889" y="328332"/>
                  <a:pt x="342584" y="328255"/>
                </a:cubicBezTo>
                <a:close/>
                <a:moveTo>
                  <a:pt x="1951395" y="328141"/>
                </a:moveTo>
                <a:cubicBezTo>
                  <a:pt x="1951395" y="328141"/>
                  <a:pt x="1951319" y="328217"/>
                  <a:pt x="1951166" y="328370"/>
                </a:cubicBezTo>
                <a:lnTo>
                  <a:pt x="1949109" y="328370"/>
                </a:lnTo>
                <a:cubicBezTo>
                  <a:pt x="1949566" y="328827"/>
                  <a:pt x="1949795" y="329360"/>
                  <a:pt x="1949795" y="329970"/>
                </a:cubicBezTo>
                <a:cubicBezTo>
                  <a:pt x="1950252" y="329360"/>
                  <a:pt x="1950785" y="328751"/>
                  <a:pt x="1951395" y="328141"/>
                </a:cubicBezTo>
                <a:close/>
                <a:moveTo>
                  <a:pt x="1674560" y="328141"/>
                </a:moveTo>
                <a:lnTo>
                  <a:pt x="1674103" y="328370"/>
                </a:lnTo>
                <a:lnTo>
                  <a:pt x="1674103" y="329056"/>
                </a:lnTo>
                <a:lnTo>
                  <a:pt x="1674560" y="329056"/>
                </a:lnTo>
                <a:close/>
                <a:moveTo>
                  <a:pt x="1667702" y="328141"/>
                </a:moveTo>
                <a:cubicBezTo>
                  <a:pt x="1667550" y="328294"/>
                  <a:pt x="1667474" y="328446"/>
                  <a:pt x="1667474" y="328598"/>
                </a:cubicBezTo>
                <a:lnTo>
                  <a:pt x="1668388" y="328598"/>
                </a:lnTo>
                <a:cubicBezTo>
                  <a:pt x="1668388" y="328446"/>
                  <a:pt x="1668464" y="328294"/>
                  <a:pt x="1668617" y="328141"/>
                </a:cubicBezTo>
                <a:close/>
                <a:moveTo>
                  <a:pt x="1665645" y="328141"/>
                </a:moveTo>
                <a:cubicBezTo>
                  <a:pt x="1665493" y="328294"/>
                  <a:pt x="1665416" y="328446"/>
                  <a:pt x="1665416" y="328598"/>
                </a:cubicBezTo>
                <a:cubicBezTo>
                  <a:pt x="1665416" y="328446"/>
                  <a:pt x="1665493" y="328370"/>
                  <a:pt x="1665645" y="328370"/>
                </a:cubicBezTo>
                <a:cubicBezTo>
                  <a:pt x="1665493" y="328370"/>
                  <a:pt x="1665493" y="328294"/>
                  <a:pt x="1665645" y="328141"/>
                </a:cubicBezTo>
                <a:close/>
                <a:moveTo>
                  <a:pt x="1656044" y="328141"/>
                </a:moveTo>
                <a:cubicBezTo>
                  <a:pt x="1655891" y="328141"/>
                  <a:pt x="1655777" y="328179"/>
                  <a:pt x="1655701" y="328255"/>
                </a:cubicBezTo>
                <a:cubicBezTo>
                  <a:pt x="1655625" y="328332"/>
                  <a:pt x="1655510" y="328370"/>
                  <a:pt x="1655358" y="328370"/>
                </a:cubicBezTo>
                <a:cubicBezTo>
                  <a:pt x="1655510" y="328522"/>
                  <a:pt x="1655586" y="328827"/>
                  <a:pt x="1655586" y="329284"/>
                </a:cubicBezTo>
                <a:cubicBezTo>
                  <a:pt x="1655891" y="329132"/>
                  <a:pt x="1656120" y="328979"/>
                  <a:pt x="1656272" y="328827"/>
                </a:cubicBezTo>
                <a:cubicBezTo>
                  <a:pt x="1655968" y="328522"/>
                  <a:pt x="1655891" y="328294"/>
                  <a:pt x="1656044" y="328141"/>
                </a:cubicBezTo>
                <a:close/>
                <a:moveTo>
                  <a:pt x="1389420" y="328141"/>
                </a:moveTo>
                <a:cubicBezTo>
                  <a:pt x="1389420" y="328141"/>
                  <a:pt x="1389344" y="328217"/>
                  <a:pt x="1389191" y="328370"/>
                </a:cubicBezTo>
                <a:lnTo>
                  <a:pt x="1387134" y="328370"/>
                </a:lnTo>
                <a:cubicBezTo>
                  <a:pt x="1387591" y="328827"/>
                  <a:pt x="1387820" y="329360"/>
                  <a:pt x="1387820" y="329970"/>
                </a:cubicBezTo>
                <a:cubicBezTo>
                  <a:pt x="1388277" y="329360"/>
                  <a:pt x="1388810" y="328751"/>
                  <a:pt x="1389420" y="328141"/>
                </a:cubicBezTo>
                <a:close/>
                <a:moveTo>
                  <a:pt x="1112738" y="328141"/>
                </a:moveTo>
                <a:cubicBezTo>
                  <a:pt x="1112433" y="328294"/>
                  <a:pt x="1112280" y="328446"/>
                  <a:pt x="1112280" y="328598"/>
                </a:cubicBezTo>
                <a:lnTo>
                  <a:pt x="1113042" y="328598"/>
                </a:lnTo>
                <a:close/>
                <a:moveTo>
                  <a:pt x="1107023" y="328141"/>
                </a:moveTo>
                <a:cubicBezTo>
                  <a:pt x="1106870" y="328446"/>
                  <a:pt x="1106756" y="328751"/>
                  <a:pt x="1106680" y="329056"/>
                </a:cubicBezTo>
                <a:lnTo>
                  <a:pt x="1106591" y="329940"/>
                </a:lnTo>
                <a:lnTo>
                  <a:pt x="1107251" y="329170"/>
                </a:lnTo>
                <a:cubicBezTo>
                  <a:pt x="1107404" y="328941"/>
                  <a:pt x="1107327" y="328598"/>
                  <a:pt x="1107023" y="328141"/>
                </a:cubicBezTo>
                <a:close/>
                <a:moveTo>
                  <a:pt x="921399" y="328141"/>
                </a:moveTo>
                <a:lnTo>
                  <a:pt x="920942" y="328370"/>
                </a:lnTo>
                <a:lnTo>
                  <a:pt x="921171" y="328598"/>
                </a:lnTo>
                <a:lnTo>
                  <a:pt x="921171" y="328370"/>
                </a:lnTo>
                <a:close/>
                <a:moveTo>
                  <a:pt x="455970" y="328141"/>
                </a:moveTo>
                <a:cubicBezTo>
                  <a:pt x="455970" y="328141"/>
                  <a:pt x="455894" y="328217"/>
                  <a:pt x="455741" y="328370"/>
                </a:cubicBezTo>
                <a:lnTo>
                  <a:pt x="453684" y="328370"/>
                </a:lnTo>
                <a:cubicBezTo>
                  <a:pt x="454141" y="328827"/>
                  <a:pt x="454370" y="329360"/>
                  <a:pt x="454370" y="329970"/>
                </a:cubicBezTo>
                <a:cubicBezTo>
                  <a:pt x="454827" y="329360"/>
                  <a:pt x="455360" y="328751"/>
                  <a:pt x="455970" y="328141"/>
                </a:cubicBezTo>
                <a:close/>
                <a:moveTo>
                  <a:pt x="139816" y="328141"/>
                </a:moveTo>
                <a:lnTo>
                  <a:pt x="139587" y="328370"/>
                </a:lnTo>
                <a:lnTo>
                  <a:pt x="138216" y="329056"/>
                </a:lnTo>
                <a:cubicBezTo>
                  <a:pt x="138521" y="329360"/>
                  <a:pt x="138902" y="329665"/>
                  <a:pt x="139359" y="329970"/>
                </a:cubicBezTo>
                <a:cubicBezTo>
                  <a:pt x="139511" y="329513"/>
                  <a:pt x="139587" y="329170"/>
                  <a:pt x="139587" y="328941"/>
                </a:cubicBezTo>
                <a:cubicBezTo>
                  <a:pt x="139587" y="328713"/>
                  <a:pt x="139664" y="328446"/>
                  <a:pt x="139816" y="328141"/>
                </a:cubicBezTo>
                <a:close/>
                <a:moveTo>
                  <a:pt x="102935" y="328141"/>
                </a:moveTo>
                <a:lnTo>
                  <a:pt x="102478" y="328370"/>
                </a:lnTo>
                <a:lnTo>
                  <a:pt x="102478" y="329056"/>
                </a:lnTo>
                <a:lnTo>
                  <a:pt x="102935" y="329056"/>
                </a:lnTo>
                <a:close/>
                <a:moveTo>
                  <a:pt x="96077" y="328141"/>
                </a:moveTo>
                <a:cubicBezTo>
                  <a:pt x="95925" y="328294"/>
                  <a:pt x="95849" y="328446"/>
                  <a:pt x="95849" y="328598"/>
                </a:cubicBezTo>
                <a:lnTo>
                  <a:pt x="96763" y="328598"/>
                </a:lnTo>
                <a:cubicBezTo>
                  <a:pt x="96763" y="328446"/>
                  <a:pt x="96839" y="328294"/>
                  <a:pt x="96992" y="328141"/>
                </a:cubicBezTo>
                <a:close/>
                <a:moveTo>
                  <a:pt x="94020" y="328141"/>
                </a:moveTo>
                <a:cubicBezTo>
                  <a:pt x="93868" y="328294"/>
                  <a:pt x="93791" y="328446"/>
                  <a:pt x="93791" y="328598"/>
                </a:cubicBezTo>
                <a:cubicBezTo>
                  <a:pt x="93791" y="328446"/>
                  <a:pt x="93868" y="328370"/>
                  <a:pt x="94020" y="328370"/>
                </a:cubicBezTo>
                <a:cubicBezTo>
                  <a:pt x="93868" y="328370"/>
                  <a:pt x="93868" y="328294"/>
                  <a:pt x="94020" y="328141"/>
                </a:cubicBezTo>
                <a:close/>
                <a:moveTo>
                  <a:pt x="84419" y="328141"/>
                </a:moveTo>
                <a:cubicBezTo>
                  <a:pt x="84266" y="328141"/>
                  <a:pt x="84152" y="328179"/>
                  <a:pt x="84076" y="328255"/>
                </a:cubicBezTo>
                <a:cubicBezTo>
                  <a:pt x="84000" y="328332"/>
                  <a:pt x="83885" y="328370"/>
                  <a:pt x="83733" y="328370"/>
                </a:cubicBezTo>
                <a:cubicBezTo>
                  <a:pt x="83885" y="328522"/>
                  <a:pt x="83962" y="328827"/>
                  <a:pt x="83962" y="329284"/>
                </a:cubicBezTo>
                <a:cubicBezTo>
                  <a:pt x="84266" y="329132"/>
                  <a:pt x="84495" y="328979"/>
                  <a:pt x="84647" y="328827"/>
                </a:cubicBezTo>
                <a:cubicBezTo>
                  <a:pt x="84343" y="328522"/>
                  <a:pt x="84266" y="328294"/>
                  <a:pt x="84419" y="328141"/>
                </a:cubicBezTo>
                <a:close/>
                <a:moveTo>
                  <a:pt x="1953224" y="327913"/>
                </a:moveTo>
                <a:cubicBezTo>
                  <a:pt x="1953224" y="328065"/>
                  <a:pt x="1953148" y="328141"/>
                  <a:pt x="1952995" y="328141"/>
                </a:cubicBezTo>
                <a:cubicBezTo>
                  <a:pt x="1952995" y="328294"/>
                  <a:pt x="1953148" y="328522"/>
                  <a:pt x="1953452" y="328827"/>
                </a:cubicBezTo>
                <a:cubicBezTo>
                  <a:pt x="1953757" y="328522"/>
                  <a:pt x="1953910" y="328370"/>
                  <a:pt x="1953910" y="328370"/>
                </a:cubicBezTo>
                <a:cubicBezTo>
                  <a:pt x="1953605" y="328065"/>
                  <a:pt x="1953376" y="327913"/>
                  <a:pt x="1953224" y="327913"/>
                </a:cubicBezTo>
                <a:close/>
                <a:moveTo>
                  <a:pt x="1884644" y="327913"/>
                </a:moveTo>
                <a:lnTo>
                  <a:pt x="1884415" y="328141"/>
                </a:lnTo>
                <a:lnTo>
                  <a:pt x="1884415" y="328598"/>
                </a:lnTo>
                <a:lnTo>
                  <a:pt x="1884644" y="328598"/>
                </a:lnTo>
                <a:close/>
                <a:moveTo>
                  <a:pt x="1718985" y="327913"/>
                </a:moveTo>
                <a:cubicBezTo>
                  <a:pt x="1718985" y="328065"/>
                  <a:pt x="1718947" y="328179"/>
                  <a:pt x="1718871" y="328255"/>
                </a:cubicBezTo>
                <a:cubicBezTo>
                  <a:pt x="1718794" y="328332"/>
                  <a:pt x="1718756" y="328522"/>
                  <a:pt x="1718756" y="328827"/>
                </a:cubicBezTo>
                <a:lnTo>
                  <a:pt x="1719214" y="328827"/>
                </a:lnTo>
                <a:cubicBezTo>
                  <a:pt x="1719214" y="328522"/>
                  <a:pt x="1719290" y="328332"/>
                  <a:pt x="1719442" y="328255"/>
                </a:cubicBezTo>
                <a:cubicBezTo>
                  <a:pt x="1719594" y="328179"/>
                  <a:pt x="1719671" y="328065"/>
                  <a:pt x="1719671" y="327913"/>
                </a:cubicBezTo>
                <a:close/>
                <a:moveTo>
                  <a:pt x="1716242" y="327913"/>
                </a:moveTo>
                <a:cubicBezTo>
                  <a:pt x="1716242" y="328065"/>
                  <a:pt x="1716165" y="328141"/>
                  <a:pt x="1716013" y="328141"/>
                </a:cubicBezTo>
                <a:cubicBezTo>
                  <a:pt x="1716013" y="328446"/>
                  <a:pt x="1716165" y="328598"/>
                  <a:pt x="1716470" y="328598"/>
                </a:cubicBezTo>
                <a:cubicBezTo>
                  <a:pt x="1716623" y="328598"/>
                  <a:pt x="1716699" y="328522"/>
                  <a:pt x="1716699" y="328370"/>
                </a:cubicBezTo>
                <a:cubicBezTo>
                  <a:pt x="1716699" y="328065"/>
                  <a:pt x="1716547" y="327913"/>
                  <a:pt x="1716242" y="327913"/>
                </a:cubicBezTo>
                <a:close/>
                <a:moveTo>
                  <a:pt x="1614210" y="327913"/>
                </a:moveTo>
                <a:cubicBezTo>
                  <a:pt x="1614058" y="328217"/>
                  <a:pt x="1613981" y="328598"/>
                  <a:pt x="1613981" y="329056"/>
                </a:cubicBezTo>
                <a:cubicBezTo>
                  <a:pt x="1614134" y="328903"/>
                  <a:pt x="1614362" y="328827"/>
                  <a:pt x="1614667" y="328827"/>
                </a:cubicBezTo>
                <a:cubicBezTo>
                  <a:pt x="1614667" y="328675"/>
                  <a:pt x="1614629" y="328522"/>
                  <a:pt x="1614553" y="328370"/>
                </a:cubicBezTo>
                <a:cubicBezTo>
                  <a:pt x="1614477" y="328217"/>
                  <a:pt x="1614439" y="328065"/>
                  <a:pt x="1614439" y="327913"/>
                </a:cubicBezTo>
                <a:close/>
                <a:moveTo>
                  <a:pt x="1490080" y="327913"/>
                </a:moveTo>
                <a:cubicBezTo>
                  <a:pt x="1490232" y="328065"/>
                  <a:pt x="1490461" y="328141"/>
                  <a:pt x="1490766" y="328141"/>
                </a:cubicBezTo>
                <a:lnTo>
                  <a:pt x="1490766" y="327913"/>
                </a:lnTo>
                <a:close/>
                <a:moveTo>
                  <a:pt x="1456171" y="327913"/>
                </a:moveTo>
                <a:cubicBezTo>
                  <a:pt x="1456324" y="328065"/>
                  <a:pt x="1456324" y="328217"/>
                  <a:pt x="1456171" y="328370"/>
                </a:cubicBezTo>
                <a:lnTo>
                  <a:pt x="1456400" y="328370"/>
                </a:lnTo>
                <a:cubicBezTo>
                  <a:pt x="1456400" y="328065"/>
                  <a:pt x="1456400" y="327913"/>
                  <a:pt x="1456400" y="327913"/>
                </a:cubicBezTo>
                <a:close/>
                <a:moveTo>
                  <a:pt x="1391249" y="327913"/>
                </a:moveTo>
                <a:cubicBezTo>
                  <a:pt x="1391249" y="328065"/>
                  <a:pt x="1391173" y="328141"/>
                  <a:pt x="1391020" y="328141"/>
                </a:cubicBezTo>
                <a:cubicBezTo>
                  <a:pt x="1391020" y="328294"/>
                  <a:pt x="1391173" y="328522"/>
                  <a:pt x="1391477" y="328827"/>
                </a:cubicBezTo>
                <a:cubicBezTo>
                  <a:pt x="1391782" y="328522"/>
                  <a:pt x="1391935" y="328370"/>
                  <a:pt x="1391935" y="328370"/>
                </a:cubicBezTo>
                <a:cubicBezTo>
                  <a:pt x="1391630" y="328065"/>
                  <a:pt x="1391401" y="327913"/>
                  <a:pt x="1391249" y="327913"/>
                </a:cubicBezTo>
                <a:close/>
                <a:moveTo>
                  <a:pt x="1322669" y="327913"/>
                </a:moveTo>
                <a:lnTo>
                  <a:pt x="1322440" y="328141"/>
                </a:lnTo>
                <a:lnTo>
                  <a:pt x="1322440" y="328598"/>
                </a:lnTo>
                <a:lnTo>
                  <a:pt x="1322669" y="328598"/>
                </a:lnTo>
                <a:close/>
                <a:moveTo>
                  <a:pt x="1066103" y="327913"/>
                </a:moveTo>
                <a:lnTo>
                  <a:pt x="1065875" y="328141"/>
                </a:lnTo>
                <a:lnTo>
                  <a:pt x="1065875" y="328370"/>
                </a:lnTo>
                <a:cubicBezTo>
                  <a:pt x="1066027" y="328217"/>
                  <a:pt x="1066103" y="328065"/>
                  <a:pt x="1066103" y="327913"/>
                </a:cubicBezTo>
                <a:close/>
                <a:moveTo>
                  <a:pt x="699505" y="327913"/>
                </a:moveTo>
                <a:cubicBezTo>
                  <a:pt x="699658" y="328065"/>
                  <a:pt x="699886" y="328141"/>
                  <a:pt x="700191" y="328141"/>
                </a:cubicBezTo>
                <a:lnTo>
                  <a:pt x="700191" y="327913"/>
                </a:lnTo>
                <a:close/>
                <a:moveTo>
                  <a:pt x="585510" y="327913"/>
                </a:moveTo>
                <a:cubicBezTo>
                  <a:pt x="585510" y="328065"/>
                  <a:pt x="585472" y="328179"/>
                  <a:pt x="585396" y="328255"/>
                </a:cubicBezTo>
                <a:cubicBezTo>
                  <a:pt x="585319" y="328332"/>
                  <a:pt x="585281" y="328522"/>
                  <a:pt x="585281" y="328827"/>
                </a:cubicBezTo>
                <a:lnTo>
                  <a:pt x="585739" y="328827"/>
                </a:lnTo>
                <a:cubicBezTo>
                  <a:pt x="585739" y="328522"/>
                  <a:pt x="585815" y="328332"/>
                  <a:pt x="585967" y="328255"/>
                </a:cubicBezTo>
                <a:cubicBezTo>
                  <a:pt x="586120" y="328179"/>
                  <a:pt x="586196" y="328065"/>
                  <a:pt x="586196" y="327913"/>
                </a:cubicBezTo>
                <a:close/>
                <a:moveTo>
                  <a:pt x="582767" y="327913"/>
                </a:moveTo>
                <a:cubicBezTo>
                  <a:pt x="582767" y="328065"/>
                  <a:pt x="582691" y="328141"/>
                  <a:pt x="582538" y="328141"/>
                </a:cubicBezTo>
                <a:cubicBezTo>
                  <a:pt x="582538" y="328446"/>
                  <a:pt x="582691" y="328598"/>
                  <a:pt x="582995" y="328598"/>
                </a:cubicBezTo>
                <a:cubicBezTo>
                  <a:pt x="583148" y="328598"/>
                  <a:pt x="583224" y="328522"/>
                  <a:pt x="583224" y="328370"/>
                </a:cubicBezTo>
                <a:cubicBezTo>
                  <a:pt x="583224" y="328065"/>
                  <a:pt x="583072" y="327913"/>
                  <a:pt x="582767" y="327913"/>
                </a:cubicBezTo>
                <a:close/>
                <a:moveTo>
                  <a:pt x="457799" y="327913"/>
                </a:moveTo>
                <a:cubicBezTo>
                  <a:pt x="457799" y="328065"/>
                  <a:pt x="457722" y="328141"/>
                  <a:pt x="457570" y="328141"/>
                </a:cubicBezTo>
                <a:cubicBezTo>
                  <a:pt x="457570" y="328294"/>
                  <a:pt x="457722" y="328522"/>
                  <a:pt x="458027" y="328827"/>
                </a:cubicBezTo>
                <a:cubicBezTo>
                  <a:pt x="458332" y="328522"/>
                  <a:pt x="458485" y="328370"/>
                  <a:pt x="458485" y="328370"/>
                </a:cubicBezTo>
                <a:cubicBezTo>
                  <a:pt x="458180" y="328065"/>
                  <a:pt x="457951" y="327913"/>
                  <a:pt x="457799" y="327913"/>
                </a:cubicBezTo>
                <a:close/>
                <a:moveTo>
                  <a:pt x="389219" y="327913"/>
                </a:moveTo>
                <a:lnTo>
                  <a:pt x="388990" y="328141"/>
                </a:lnTo>
                <a:lnTo>
                  <a:pt x="388990" y="328598"/>
                </a:lnTo>
                <a:lnTo>
                  <a:pt x="389219" y="328598"/>
                </a:lnTo>
                <a:close/>
                <a:moveTo>
                  <a:pt x="203367" y="327913"/>
                </a:moveTo>
                <a:cubicBezTo>
                  <a:pt x="203367" y="328065"/>
                  <a:pt x="203329" y="328179"/>
                  <a:pt x="203253" y="328255"/>
                </a:cubicBezTo>
                <a:cubicBezTo>
                  <a:pt x="203176" y="328332"/>
                  <a:pt x="203138" y="328446"/>
                  <a:pt x="203138" y="328598"/>
                </a:cubicBezTo>
                <a:lnTo>
                  <a:pt x="203367" y="328370"/>
                </a:lnTo>
                <a:cubicBezTo>
                  <a:pt x="203519" y="328217"/>
                  <a:pt x="203596" y="328065"/>
                  <a:pt x="203596" y="327913"/>
                </a:cubicBezTo>
                <a:close/>
                <a:moveTo>
                  <a:pt x="42585" y="327913"/>
                </a:moveTo>
                <a:cubicBezTo>
                  <a:pt x="42433" y="328217"/>
                  <a:pt x="42356" y="328598"/>
                  <a:pt x="42356" y="329056"/>
                </a:cubicBezTo>
                <a:cubicBezTo>
                  <a:pt x="42509" y="328903"/>
                  <a:pt x="42737" y="328827"/>
                  <a:pt x="43042" y="328827"/>
                </a:cubicBezTo>
                <a:cubicBezTo>
                  <a:pt x="43042" y="328675"/>
                  <a:pt x="43004" y="328522"/>
                  <a:pt x="42928" y="328370"/>
                </a:cubicBezTo>
                <a:cubicBezTo>
                  <a:pt x="42852" y="328217"/>
                  <a:pt x="42814" y="328065"/>
                  <a:pt x="42814" y="327913"/>
                </a:cubicBezTo>
                <a:close/>
                <a:moveTo>
                  <a:pt x="1965797" y="327684"/>
                </a:moveTo>
                <a:cubicBezTo>
                  <a:pt x="1965644" y="327684"/>
                  <a:pt x="1965492" y="327722"/>
                  <a:pt x="1965340" y="327798"/>
                </a:cubicBezTo>
                <a:cubicBezTo>
                  <a:pt x="1965187" y="327874"/>
                  <a:pt x="1965035" y="327913"/>
                  <a:pt x="1964882" y="327913"/>
                </a:cubicBezTo>
                <a:lnTo>
                  <a:pt x="1964882" y="328141"/>
                </a:lnTo>
                <a:cubicBezTo>
                  <a:pt x="1965035" y="328141"/>
                  <a:pt x="1965187" y="328103"/>
                  <a:pt x="1965340" y="328027"/>
                </a:cubicBezTo>
                <a:cubicBezTo>
                  <a:pt x="1965492" y="327951"/>
                  <a:pt x="1965644" y="327913"/>
                  <a:pt x="1965797" y="327913"/>
                </a:cubicBezTo>
                <a:close/>
                <a:moveTo>
                  <a:pt x="1787794" y="327684"/>
                </a:moveTo>
                <a:cubicBezTo>
                  <a:pt x="1787489" y="327989"/>
                  <a:pt x="1787260" y="328179"/>
                  <a:pt x="1787108" y="328255"/>
                </a:cubicBezTo>
                <a:cubicBezTo>
                  <a:pt x="1786955" y="328332"/>
                  <a:pt x="1786803" y="328446"/>
                  <a:pt x="1786651" y="328598"/>
                </a:cubicBezTo>
                <a:cubicBezTo>
                  <a:pt x="1787412" y="328598"/>
                  <a:pt x="1787870" y="328675"/>
                  <a:pt x="1788022" y="328827"/>
                </a:cubicBezTo>
                <a:cubicBezTo>
                  <a:pt x="1788479" y="328827"/>
                  <a:pt x="1788860" y="328979"/>
                  <a:pt x="1789165" y="329284"/>
                </a:cubicBezTo>
                <a:lnTo>
                  <a:pt x="1789394" y="329056"/>
                </a:lnTo>
                <a:cubicBezTo>
                  <a:pt x="1789089" y="328903"/>
                  <a:pt x="1788632" y="328827"/>
                  <a:pt x="1788022" y="328827"/>
                </a:cubicBezTo>
                <a:cubicBezTo>
                  <a:pt x="1788022" y="328370"/>
                  <a:pt x="1787946" y="327989"/>
                  <a:pt x="1787794" y="327684"/>
                </a:cubicBezTo>
                <a:close/>
                <a:moveTo>
                  <a:pt x="1601180" y="327684"/>
                </a:moveTo>
                <a:cubicBezTo>
                  <a:pt x="1601332" y="328294"/>
                  <a:pt x="1601408" y="329056"/>
                  <a:pt x="1601408" y="329970"/>
                </a:cubicBezTo>
                <a:cubicBezTo>
                  <a:pt x="1601865" y="329360"/>
                  <a:pt x="1602094" y="328979"/>
                  <a:pt x="1602094" y="328827"/>
                </a:cubicBezTo>
                <a:cubicBezTo>
                  <a:pt x="1602094" y="328675"/>
                  <a:pt x="1601789" y="328294"/>
                  <a:pt x="1601180" y="327684"/>
                </a:cubicBezTo>
                <a:close/>
                <a:moveTo>
                  <a:pt x="1550202" y="327684"/>
                </a:moveTo>
                <a:cubicBezTo>
                  <a:pt x="1550202" y="327836"/>
                  <a:pt x="1550126" y="327913"/>
                  <a:pt x="1549973" y="327913"/>
                </a:cubicBezTo>
                <a:cubicBezTo>
                  <a:pt x="1550126" y="327913"/>
                  <a:pt x="1550202" y="327989"/>
                  <a:pt x="1550202" y="328141"/>
                </a:cubicBezTo>
                <a:lnTo>
                  <a:pt x="1550431" y="327913"/>
                </a:lnTo>
                <a:close/>
                <a:moveTo>
                  <a:pt x="1508140" y="327684"/>
                </a:moveTo>
                <a:cubicBezTo>
                  <a:pt x="1508140" y="327989"/>
                  <a:pt x="1508101" y="328217"/>
                  <a:pt x="1508025" y="328370"/>
                </a:cubicBezTo>
                <a:cubicBezTo>
                  <a:pt x="1507949" y="328522"/>
                  <a:pt x="1507911" y="328751"/>
                  <a:pt x="1507911" y="329056"/>
                </a:cubicBezTo>
                <a:cubicBezTo>
                  <a:pt x="1508216" y="328903"/>
                  <a:pt x="1508482" y="328789"/>
                  <a:pt x="1508711" y="328713"/>
                </a:cubicBezTo>
                <a:cubicBezTo>
                  <a:pt x="1508940" y="328636"/>
                  <a:pt x="1509206" y="328522"/>
                  <a:pt x="1509511" y="328370"/>
                </a:cubicBezTo>
                <a:cubicBezTo>
                  <a:pt x="1509206" y="328217"/>
                  <a:pt x="1508978" y="328103"/>
                  <a:pt x="1508825" y="328027"/>
                </a:cubicBezTo>
                <a:cubicBezTo>
                  <a:pt x="1508673" y="327951"/>
                  <a:pt x="1508444" y="327836"/>
                  <a:pt x="1508140" y="327684"/>
                </a:cubicBezTo>
                <a:close/>
                <a:moveTo>
                  <a:pt x="1403822" y="327684"/>
                </a:moveTo>
                <a:cubicBezTo>
                  <a:pt x="1403669" y="327684"/>
                  <a:pt x="1403517" y="327722"/>
                  <a:pt x="1403365" y="327798"/>
                </a:cubicBezTo>
                <a:cubicBezTo>
                  <a:pt x="1403212" y="327874"/>
                  <a:pt x="1403060" y="327913"/>
                  <a:pt x="1402907" y="327913"/>
                </a:cubicBezTo>
                <a:lnTo>
                  <a:pt x="1402907" y="328141"/>
                </a:lnTo>
                <a:cubicBezTo>
                  <a:pt x="1403060" y="328141"/>
                  <a:pt x="1403212" y="328103"/>
                  <a:pt x="1403365" y="328027"/>
                </a:cubicBezTo>
                <a:cubicBezTo>
                  <a:pt x="1403517" y="327951"/>
                  <a:pt x="1403669" y="327913"/>
                  <a:pt x="1403822" y="327913"/>
                </a:cubicBezTo>
                <a:close/>
                <a:moveTo>
                  <a:pt x="1120053" y="327684"/>
                </a:moveTo>
                <a:cubicBezTo>
                  <a:pt x="1120053" y="327836"/>
                  <a:pt x="1120015" y="327989"/>
                  <a:pt x="1119939" y="328141"/>
                </a:cubicBezTo>
                <a:cubicBezTo>
                  <a:pt x="1119862" y="328294"/>
                  <a:pt x="1119824" y="328446"/>
                  <a:pt x="1119824" y="328598"/>
                </a:cubicBezTo>
                <a:lnTo>
                  <a:pt x="1120053" y="328598"/>
                </a:lnTo>
                <a:cubicBezTo>
                  <a:pt x="1120053" y="328446"/>
                  <a:pt x="1120091" y="328294"/>
                  <a:pt x="1120167" y="328141"/>
                </a:cubicBezTo>
                <a:cubicBezTo>
                  <a:pt x="1120243" y="327989"/>
                  <a:pt x="1120281" y="327836"/>
                  <a:pt x="1120281" y="327684"/>
                </a:cubicBezTo>
                <a:close/>
                <a:moveTo>
                  <a:pt x="1055588" y="327684"/>
                </a:moveTo>
                <a:lnTo>
                  <a:pt x="1055359" y="327913"/>
                </a:lnTo>
                <a:lnTo>
                  <a:pt x="1055588" y="327913"/>
                </a:lnTo>
                <a:close/>
                <a:moveTo>
                  <a:pt x="995009" y="327684"/>
                </a:moveTo>
                <a:cubicBezTo>
                  <a:pt x="994856" y="327836"/>
                  <a:pt x="994780" y="327913"/>
                  <a:pt x="994780" y="327913"/>
                </a:cubicBezTo>
                <a:cubicBezTo>
                  <a:pt x="994932" y="328065"/>
                  <a:pt x="995009" y="328179"/>
                  <a:pt x="995009" y="328255"/>
                </a:cubicBezTo>
                <a:cubicBezTo>
                  <a:pt x="995009" y="328332"/>
                  <a:pt x="995161" y="328446"/>
                  <a:pt x="995466" y="328598"/>
                </a:cubicBezTo>
                <a:cubicBezTo>
                  <a:pt x="995466" y="328446"/>
                  <a:pt x="995618" y="328294"/>
                  <a:pt x="995923" y="328141"/>
                </a:cubicBezTo>
                <a:cubicBezTo>
                  <a:pt x="995618" y="328141"/>
                  <a:pt x="995313" y="327989"/>
                  <a:pt x="995009" y="327684"/>
                </a:cubicBezTo>
                <a:close/>
                <a:moveTo>
                  <a:pt x="992723" y="327684"/>
                </a:moveTo>
                <a:cubicBezTo>
                  <a:pt x="992723" y="327836"/>
                  <a:pt x="992570" y="328065"/>
                  <a:pt x="992266" y="328370"/>
                </a:cubicBezTo>
                <a:lnTo>
                  <a:pt x="992494" y="328598"/>
                </a:lnTo>
                <a:lnTo>
                  <a:pt x="993180" y="327913"/>
                </a:lnTo>
                <a:cubicBezTo>
                  <a:pt x="993027" y="327913"/>
                  <a:pt x="992951" y="327874"/>
                  <a:pt x="992951" y="327798"/>
                </a:cubicBezTo>
                <a:cubicBezTo>
                  <a:pt x="992951" y="327722"/>
                  <a:pt x="992875" y="327684"/>
                  <a:pt x="992723" y="327684"/>
                </a:cubicBezTo>
                <a:close/>
                <a:moveTo>
                  <a:pt x="759627" y="327684"/>
                </a:moveTo>
                <a:cubicBezTo>
                  <a:pt x="759627" y="327836"/>
                  <a:pt x="759551" y="327913"/>
                  <a:pt x="759398" y="327913"/>
                </a:cubicBezTo>
                <a:cubicBezTo>
                  <a:pt x="759551" y="327913"/>
                  <a:pt x="759627" y="327989"/>
                  <a:pt x="759627" y="328141"/>
                </a:cubicBezTo>
                <a:lnTo>
                  <a:pt x="759856" y="327913"/>
                </a:lnTo>
                <a:close/>
                <a:moveTo>
                  <a:pt x="717564" y="327684"/>
                </a:moveTo>
                <a:cubicBezTo>
                  <a:pt x="717564" y="327989"/>
                  <a:pt x="717526" y="328217"/>
                  <a:pt x="717450" y="328370"/>
                </a:cubicBezTo>
                <a:cubicBezTo>
                  <a:pt x="717374" y="328522"/>
                  <a:pt x="717336" y="328751"/>
                  <a:pt x="717336" y="329056"/>
                </a:cubicBezTo>
                <a:cubicBezTo>
                  <a:pt x="717641" y="328903"/>
                  <a:pt x="717908" y="328789"/>
                  <a:pt x="718136" y="328713"/>
                </a:cubicBezTo>
                <a:cubicBezTo>
                  <a:pt x="718365" y="328636"/>
                  <a:pt x="718631" y="328522"/>
                  <a:pt x="718936" y="328370"/>
                </a:cubicBezTo>
                <a:cubicBezTo>
                  <a:pt x="718631" y="328217"/>
                  <a:pt x="718403" y="328103"/>
                  <a:pt x="718250" y="328027"/>
                </a:cubicBezTo>
                <a:cubicBezTo>
                  <a:pt x="718098" y="327951"/>
                  <a:pt x="717869" y="327836"/>
                  <a:pt x="717564" y="327684"/>
                </a:cubicBezTo>
                <a:close/>
                <a:moveTo>
                  <a:pt x="654318" y="327684"/>
                </a:moveTo>
                <a:cubicBezTo>
                  <a:pt x="654014" y="327989"/>
                  <a:pt x="653785" y="328179"/>
                  <a:pt x="653633" y="328255"/>
                </a:cubicBezTo>
                <a:cubicBezTo>
                  <a:pt x="653480" y="328332"/>
                  <a:pt x="653328" y="328446"/>
                  <a:pt x="653175" y="328598"/>
                </a:cubicBezTo>
                <a:cubicBezTo>
                  <a:pt x="653937" y="328598"/>
                  <a:pt x="654395" y="328675"/>
                  <a:pt x="654547" y="328827"/>
                </a:cubicBezTo>
                <a:cubicBezTo>
                  <a:pt x="655004" y="328827"/>
                  <a:pt x="655385" y="328979"/>
                  <a:pt x="655690" y="329284"/>
                </a:cubicBezTo>
                <a:lnTo>
                  <a:pt x="655919" y="329056"/>
                </a:lnTo>
                <a:cubicBezTo>
                  <a:pt x="655614" y="328903"/>
                  <a:pt x="655157" y="328827"/>
                  <a:pt x="654547" y="328827"/>
                </a:cubicBezTo>
                <a:cubicBezTo>
                  <a:pt x="654547" y="328370"/>
                  <a:pt x="654471" y="327989"/>
                  <a:pt x="654318" y="327684"/>
                </a:cubicBezTo>
                <a:close/>
                <a:moveTo>
                  <a:pt x="470372" y="327684"/>
                </a:moveTo>
                <a:cubicBezTo>
                  <a:pt x="470219" y="327684"/>
                  <a:pt x="470067" y="327722"/>
                  <a:pt x="469915" y="327798"/>
                </a:cubicBezTo>
                <a:cubicBezTo>
                  <a:pt x="469762" y="327874"/>
                  <a:pt x="469610" y="327913"/>
                  <a:pt x="469457" y="327913"/>
                </a:cubicBezTo>
                <a:lnTo>
                  <a:pt x="469457" y="328141"/>
                </a:lnTo>
                <a:cubicBezTo>
                  <a:pt x="469610" y="328141"/>
                  <a:pt x="469762" y="328103"/>
                  <a:pt x="469915" y="328027"/>
                </a:cubicBezTo>
                <a:cubicBezTo>
                  <a:pt x="470067" y="327951"/>
                  <a:pt x="470219" y="327913"/>
                  <a:pt x="470372" y="327913"/>
                </a:cubicBezTo>
                <a:close/>
                <a:moveTo>
                  <a:pt x="284825" y="327684"/>
                </a:moveTo>
                <a:lnTo>
                  <a:pt x="284596" y="327913"/>
                </a:lnTo>
                <a:lnTo>
                  <a:pt x="284825" y="327913"/>
                </a:lnTo>
                <a:close/>
                <a:moveTo>
                  <a:pt x="277281" y="327684"/>
                </a:moveTo>
                <a:lnTo>
                  <a:pt x="277281" y="328141"/>
                </a:lnTo>
                <a:lnTo>
                  <a:pt x="278424" y="328141"/>
                </a:lnTo>
                <a:lnTo>
                  <a:pt x="278424" y="327684"/>
                </a:lnTo>
                <a:close/>
                <a:moveTo>
                  <a:pt x="273623" y="327684"/>
                </a:moveTo>
                <a:lnTo>
                  <a:pt x="273623" y="327913"/>
                </a:lnTo>
                <a:lnTo>
                  <a:pt x="274309" y="327913"/>
                </a:lnTo>
                <a:lnTo>
                  <a:pt x="274309" y="327684"/>
                </a:lnTo>
                <a:close/>
                <a:moveTo>
                  <a:pt x="270652" y="327684"/>
                </a:moveTo>
                <a:cubicBezTo>
                  <a:pt x="270499" y="327684"/>
                  <a:pt x="270385" y="327722"/>
                  <a:pt x="270309" y="327798"/>
                </a:cubicBezTo>
                <a:cubicBezTo>
                  <a:pt x="270232" y="327874"/>
                  <a:pt x="270118" y="327913"/>
                  <a:pt x="269966" y="327913"/>
                </a:cubicBezTo>
                <a:cubicBezTo>
                  <a:pt x="269966" y="328065"/>
                  <a:pt x="269890" y="328217"/>
                  <a:pt x="269737" y="328370"/>
                </a:cubicBezTo>
                <a:cubicBezTo>
                  <a:pt x="270194" y="328370"/>
                  <a:pt x="270575" y="328217"/>
                  <a:pt x="270880" y="327913"/>
                </a:cubicBezTo>
                <a:cubicBezTo>
                  <a:pt x="270880" y="327760"/>
                  <a:pt x="270804" y="327684"/>
                  <a:pt x="270652" y="327684"/>
                </a:cubicBezTo>
                <a:close/>
                <a:moveTo>
                  <a:pt x="194452" y="327684"/>
                </a:moveTo>
                <a:cubicBezTo>
                  <a:pt x="194452" y="327989"/>
                  <a:pt x="194413" y="328217"/>
                  <a:pt x="194337" y="328370"/>
                </a:cubicBezTo>
                <a:cubicBezTo>
                  <a:pt x="194261" y="328522"/>
                  <a:pt x="194223" y="328751"/>
                  <a:pt x="194223" y="329056"/>
                </a:cubicBezTo>
                <a:lnTo>
                  <a:pt x="194680" y="329056"/>
                </a:lnTo>
                <a:cubicBezTo>
                  <a:pt x="194985" y="328446"/>
                  <a:pt x="195137" y="328065"/>
                  <a:pt x="195137" y="327913"/>
                </a:cubicBezTo>
                <a:cubicBezTo>
                  <a:pt x="194985" y="327760"/>
                  <a:pt x="194756" y="327684"/>
                  <a:pt x="194452" y="327684"/>
                </a:cubicBezTo>
                <a:close/>
                <a:moveTo>
                  <a:pt x="191708" y="327684"/>
                </a:moveTo>
                <a:cubicBezTo>
                  <a:pt x="191708" y="327836"/>
                  <a:pt x="191670" y="327913"/>
                  <a:pt x="191594" y="327913"/>
                </a:cubicBezTo>
                <a:cubicBezTo>
                  <a:pt x="191518" y="327913"/>
                  <a:pt x="191480" y="327989"/>
                  <a:pt x="191480" y="328141"/>
                </a:cubicBezTo>
                <a:cubicBezTo>
                  <a:pt x="191480" y="328294"/>
                  <a:pt x="191556" y="328446"/>
                  <a:pt x="191708" y="328598"/>
                </a:cubicBezTo>
                <a:cubicBezTo>
                  <a:pt x="191861" y="328598"/>
                  <a:pt x="191937" y="328560"/>
                  <a:pt x="191937" y="328484"/>
                </a:cubicBezTo>
                <a:cubicBezTo>
                  <a:pt x="191937" y="328408"/>
                  <a:pt x="192089" y="328370"/>
                  <a:pt x="192394" y="328370"/>
                </a:cubicBezTo>
                <a:close/>
                <a:moveTo>
                  <a:pt x="29555" y="327684"/>
                </a:moveTo>
                <a:cubicBezTo>
                  <a:pt x="29707" y="328294"/>
                  <a:pt x="29783" y="329056"/>
                  <a:pt x="29783" y="329970"/>
                </a:cubicBezTo>
                <a:cubicBezTo>
                  <a:pt x="30240" y="329360"/>
                  <a:pt x="30469" y="328979"/>
                  <a:pt x="30469" y="328827"/>
                </a:cubicBezTo>
                <a:cubicBezTo>
                  <a:pt x="30469" y="328675"/>
                  <a:pt x="30164" y="328294"/>
                  <a:pt x="29555" y="327684"/>
                </a:cubicBezTo>
                <a:close/>
                <a:moveTo>
                  <a:pt x="1603694" y="327455"/>
                </a:moveTo>
                <a:cubicBezTo>
                  <a:pt x="1603542" y="327760"/>
                  <a:pt x="1603466" y="327951"/>
                  <a:pt x="1603466" y="328027"/>
                </a:cubicBezTo>
                <a:cubicBezTo>
                  <a:pt x="1603466" y="328103"/>
                  <a:pt x="1603313" y="328294"/>
                  <a:pt x="1603009" y="328598"/>
                </a:cubicBezTo>
                <a:cubicBezTo>
                  <a:pt x="1603466" y="328598"/>
                  <a:pt x="1603999" y="328675"/>
                  <a:pt x="1604609" y="328827"/>
                </a:cubicBezTo>
                <a:cubicBezTo>
                  <a:pt x="1604456" y="328370"/>
                  <a:pt x="1604152" y="327913"/>
                  <a:pt x="1603694" y="327455"/>
                </a:cubicBezTo>
                <a:close/>
                <a:moveTo>
                  <a:pt x="1567804" y="327455"/>
                </a:moveTo>
                <a:lnTo>
                  <a:pt x="1565686" y="328302"/>
                </a:lnTo>
                <a:lnTo>
                  <a:pt x="1565404" y="329056"/>
                </a:lnTo>
                <a:lnTo>
                  <a:pt x="1565312" y="329976"/>
                </a:lnTo>
                <a:lnTo>
                  <a:pt x="1566204" y="330199"/>
                </a:lnTo>
                <a:cubicBezTo>
                  <a:pt x="1566356" y="329741"/>
                  <a:pt x="1566585" y="329322"/>
                  <a:pt x="1566890" y="328941"/>
                </a:cubicBezTo>
                <a:cubicBezTo>
                  <a:pt x="1567195" y="328560"/>
                  <a:pt x="1567499" y="328065"/>
                  <a:pt x="1567804" y="327455"/>
                </a:cubicBezTo>
                <a:close/>
                <a:moveTo>
                  <a:pt x="1454114" y="327455"/>
                </a:moveTo>
                <a:cubicBezTo>
                  <a:pt x="1454114" y="327760"/>
                  <a:pt x="1454076" y="328027"/>
                  <a:pt x="1453999" y="328255"/>
                </a:cubicBezTo>
                <a:cubicBezTo>
                  <a:pt x="1453923" y="328484"/>
                  <a:pt x="1453885" y="328751"/>
                  <a:pt x="1453885" y="329056"/>
                </a:cubicBezTo>
                <a:cubicBezTo>
                  <a:pt x="1455257" y="328446"/>
                  <a:pt x="1455333" y="327913"/>
                  <a:pt x="1454114" y="327455"/>
                </a:cubicBezTo>
                <a:close/>
                <a:moveTo>
                  <a:pt x="999352" y="327455"/>
                </a:moveTo>
                <a:cubicBezTo>
                  <a:pt x="999047" y="327760"/>
                  <a:pt x="998895" y="327913"/>
                  <a:pt x="998895" y="327913"/>
                </a:cubicBezTo>
                <a:cubicBezTo>
                  <a:pt x="999200" y="328065"/>
                  <a:pt x="999352" y="328179"/>
                  <a:pt x="999352" y="328255"/>
                </a:cubicBezTo>
                <a:cubicBezTo>
                  <a:pt x="999352" y="328332"/>
                  <a:pt x="999504" y="328446"/>
                  <a:pt x="999809" y="328598"/>
                </a:cubicBezTo>
                <a:cubicBezTo>
                  <a:pt x="999809" y="328751"/>
                  <a:pt x="1000038" y="328598"/>
                  <a:pt x="1000495" y="328141"/>
                </a:cubicBezTo>
                <a:cubicBezTo>
                  <a:pt x="1000038" y="327989"/>
                  <a:pt x="999657" y="327760"/>
                  <a:pt x="999352" y="327455"/>
                </a:cubicBezTo>
                <a:close/>
                <a:moveTo>
                  <a:pt x="777229" y="327455"/>
                </a:moveTo>
                <a:lnTo>
                  <a:pt x="775111" y="328302"/>
                </a:lnTo>
                <a:lnTo>
                  <a:pt x="774829" y="329056"/>
                </a:lnTo>
                <a:lnTo>
                  <a:pt x="774737" y="329976"/>
                </a:lnTo>
                <a:lnTo>
                  <a:pt x="775629" y="330199"/>
                </a:lnTo>
                <a:cubicBezTo>
                  <a:pt x="775781" y="329741"/>
                  <a:pt x="776010" y="329322"/>
                  <a:pt x="776315" y="328941"/>
                </a:cubicBezTo>
                <a:cubicBezTo>
                  <a:pt x="776620" y="328560"/>
                  <a:pt x="776924" y="328065"/>
                  <a:pt x="777229" y="327455"/>
                </a:cubicBezTo>
                <a:close/>
                <a:moveTo>
                  <a:pt x="295797" y="327455"/>
                </a:moveTo>
                <a:cubicBezTo>
                  <a:pt x="295797" y="327760"/>
                  <a:pt x="295721" y="327989"/>
                  <a:pt x="295569" y="328141"/>
                </a:cubicBezTo>
                <a:cubicBezTo>
                  <a:pt x="295416" y="328294"/>
                  <a:pt x="295340" y="328446"/>
                  <a:pt x="295340" y="328598"/>
                </a:cubicBezTo>
                <a:cubicBezTo>
                  <a:pt x="295188" y="328903"/>
                  <a:pt x="295036" y="329094"/>
                  <a:pt x="294883" y="329170"/>
                </a:cubicBezTo>
                <a:cubicBezTo>
                  <a:pt x="294731" y="329246"/>
                  <a:pt x="294655" y="329360"/>
                  <a:pt x="294655" y="329513"/>
                </a:cubicBezTo>
                <a:cubicBezTo>
                  <a:pt x="293893" y="329208"/>
                  <a:pt x="293397" y="329094"/>
                  <a:pt x="293169" y="329170"/>
                </a:cubicBezTo>
                <a:cubicBezTo>
                  <a:pt x="292940" y="329246"/>
                  <a:pt x="292445" y="329741"/>
                  <a:pt x="291683" y="330656"/>
                </a:cubicBezTo>
                <a:cubicBezTo>
                  <a:pt x="291683" y="330808"/>
                  <a:pt x="291721" y="330884"/>
                  <a:pt x="291797" y="330884"/>
                </a:cubicBezTo>
                <a:cubicBezTo>
                  <a:pt x="291873" y="330884"/>
                  <a:pt x="291911" y="330961"/>
                  <a:pt x="291911" y="331113"/>
                </a:cubicBezTo>
                <a:lnTo>
                  <a:pt x="292826" y="331113"/>
                </a:lnTo>
                <a:cubicBezTo>
                  <a:pt x="292978" y="331265"/>
                  <a:pt x="293054" y="331418"/>
                  <a:pt x="293054" y="331570"/>
                </a:cubicBezTo>
                <a:cubicBezTo>
                  <a:pt x="293054" y="331723"/>
                  <a:pt x="293131" y="331951"/>
                  <a:pt x="293283" y="332256"/>
                </a:cubicBezTo>
                <a:lnTo>
                  <a:pt x="294655" y="332256"/>
                </a:lnTo>
                <a:cubicBezTo>
                  <a:pt x="294502" y="331799"/>
                  <a:pt x="294426" y="331342"/>
                  <a:pt x="294426" y="330884"/>
                </a:cubicBezTo>
                <a:cubicBezTo>
                  <a:pt x="294731" y="330732"/>
                  <a:pt x="294959" y="330656"/>
                  <a:pt x="295112" y="330656"/>
                </a:cubicBezTo>
                <a:cubicBezTo>
                  <a:pt x="295264" y="330656"/>
                  <a:pt x="295493" y="330580"/>
                  <a:pt x="295797" y="330427"/>
                </a:cubicBezTo>
                <a:cubicBezTo>
                  <a:pt x="295950" y="329970"/>
                  <a:pt x="296140" y="329589"/>
                  <a:pt x="296369" y="329284"/>
                </a:cubicBezTo>
                <a:cubicBezTo>
                  <a:pt x="296598" y="328979"/>
                  <a:pt x="296712" y="328675"/>
                  <a:pt x="296712" y="328370"/>
                </a:cubicBezTo>
                <a:cubicBezTo>
                  <a:pt x="296712" y="328370"/>
                  <a:pt x="296407" y="328065"/>
                  <a:pt x="295797" y="327455"/>
                </a:cubicBezTo>
                <a:close/>
                <a:moveTo>
                  <a:pt x="32069" y="327455"/>
                </a:moveTo>
                <a:cubicBezTo>
                  <a:pt x="31917" y="327760"/>
                  <a:pt x="31841" y="327951"/>
                  <a:pt x="31841" y="328027"/>
                </a:cubicBezTo>
                <a:cubicBezTo>
                  <a:pt x="31841" y="328103"/>
                  <a:pt x="31688" y="328294"/>
                  <a:pt x="31384" y="328598"/>
                </a:cubicBezTo>
                <a:cubicBezTo>
                  <a:pt x="31841" y="328598"/>
                  <a:pt x="32374" y="328675"/>
                  <a:pt x="32984" y="328827"/>
                </a:cubicBezTo>
                <a:cubicBezTo>
                  <a:pt x="32831" y="328370"/>
                  <a:pt x="32526" y="327913"/>
                  <a:pt x="32069" y="327455"/>
                </a:cubicBezTo>
                <a:close/>
                <a:moveTo>
                  <a:pt x="189784" y="327284"/>
                </a:moveTo>
                <a:lnTo>
                  <a:pt x="189651" y="327684"/>
                </a:lnTo>
                <a:cubicBezTo>
                  <a:pt x="189651" y="327836"/>
                  <a:pt x="189575" y="328065"/>
                  <a:pt x="189422" y="328370"/>
                </a:cubicBezTo>
                <a:cubicBezTo>
                  <a:pt x="189727" y="328217"/>
                  <a:pt x="189994" y="328103"/>
                  <a:pt x="190222" y="328027"/>
                </a:cubicBezTo>
                <a:cubicBezTo>
                  <a:pt x="190451" y="327951"/>
                  <a:pt x="190794" y="327913"/>
                  <a:pt x="191251" y="327913"/>
                </a:cubicBezTo>
                <a:close/>
                <a:moveTo>
                  <a:pt x="1565518" y="327227"/>
                </a:moveTo>
                <a:cubicBezTo>
                  <a:pt x="1565366" y="327227"/>
                  <a:pt x="1565290" y="327303"/>
                  <a:pt x="1565290" y="327455"/>
                </a:cubicBezTo>
                <a:cubicBezTo>
                  <a:pt x="1565442" y="327608"/>
                  <a:pt x="1565518" y="327722"/>
                  <a:pt x="1565518" y="327798"/>
                </a:cubicBezTo>
                <a:lnTo>
                  <a:pt x="1565606" y="327930"/>
                </a:lnTo>
                <a:lnTo>
                  <a:pt x="1565632" y="327798"/>
                </a:lnTo>
                <a:cubicBezTo>
                  <a:pt x="1565556" y="327722"/>
                  <a:pt x="1565518" y="327532"/>
                  <a:pt x="1565518" y="327227"/>
                </a:cubicBezTo>
                <a:close/>
                <a:moveTo>
                  <a:pt x="1558431" y="327227"/>
                </a:moveTo>
                <a:lnTo>
                  <a:pt x="1558203" y="327455"/>
                </a:lnTo>
                <a:cubicBezTo>
                  <a:pt x="1558508" y="327760"/>
                  <a:pt x="1558812" y="327913"/>
                  <a:pt x="1559117" y="327913"/>
                </a:cubicBezTo>
                <a:cubicBezTo>
                  <a:pt x="1559117" y="327913"/>
                  <a:pt x="1559346" y="327913"/>
                  <a:pt x="1559803" y="327913"/>
                </a:cubicBezTo>
                <a:lnTo>
                  <a:pt x="1559803" y="327684"/>
                </a:lnTo>
                <a:cubicBezTo>
                  <a:pt x="1559194" y="327379"/>
                  <a:pt x="1558736" y="327227"/>
                  <a:pt x="1558431" y="327227"/>
                </a:cubicBezTo>
                <a:close/>
                <a:moveTo>
                  <a:pt x="1110680" y="327227"/>
                </a:moveTo>
                <a:lnTo>
                  <a:pt x="1110680" y="327455"/>
                </a:lnTo>
                <a:lnTo>
                  <a:pt x="1110909" y="327455"/>
                </a:lnTo>
                <a:close/>
                <a:moveTo>
                  <a:pt x="1062903" y="327227"/>
                </a:moveTo>
                <a:cubicBezTo>
                  <a:pt x="1063055" y="327379"/>
                  <a:pt x="1063131" y="327684"/>
                  <a:pt x="1063131" y="328141"/>
                </a:cubicBezTo>
                <a:lnTo>
                  <a:pt x="1063360" y="328141"/>
                </a:lnTo>
                <a:lnTo>
                  <a:pt x="1063360" y="327227"/>
                </a:lnTo>
                <a:close/>
                <a:moveTo>
                  <a:pt x="926429" y="327227"/>
                </a:moveTo>
                <a:cubicBezTo>
                  <a:pt x="926581" y="327379"/>
                  <a:pt x="926657" y="327455"/>
                  <a:pt x="926657" y="327455"/>
                </a:cubicBezTo>
                <a:lnTo>
                  <a:pt x="926657" y="327227"/>
                </a:lnTo>
                <a:close/>
                <a:moveTo>
                  <a:pt x="774943" y="327227"/>
                </a:moveTo>
                <a:cubicBezTo>
                  <a:pt x="774791" y="327227"/>
                  <a:pt x="774715" y="327303"/>
                  <a:pt x="774715" y="327455"/>
                </a:cubicBezTo>
                <a:cubicBezTo>
                  <a:pt x="774867" y="327608"/>
                  <a:pt x="774943" y="327722"/>
                  <a:pt x="774943" y="327798"/>
                </a:cubicBezTo>
                <a:lnTo>
                  <a:pt x="775031" y="327930"/>
                </a:lnTo>
                <a:lnTo>
                  <a:pt x="775057" y="327798"/>
                </a:lnTo>
                <a:cubicBezTo>
                  <a:pt x="774981" y="327722"/>
                  <a:pt x="774943" y="327532"/>
                  <a:pt x="774943" y="327227"/>
                </a:cubicBezTo>
                <a:close/>
                <a:moveTo>
                  <a:pt x="767857" y="327227"/>
                </a:moveTo>
                <a:lnTo>
                  <a:pt x="767628" y="327455"/>
                </a:lnTo>
                <a:cubicBezTo>
                  <a:pt x="767933" y="327760"/>
                  <a:pt x="768238" y="327913"/>
                  <a:pt x="768542" y="327913"/>
                </a:cubicBezTo>
                <a:cubicBezTo>
                  <a:pt x="768542" y="327913"/>
                  <a:pt x="768771" y="327913"/>
                  <a:pt x="769228" y="327913"/>
                </a:cubicBezTo>
                <a:lnTo>
                  <a:pt x="769228" y="327684"/>
                </a:lnTo>
                <a:cubicBezTo>
                  <a:pt x="768619" y="327379"/>
                  <a:pt x="768161" y="327227"/>
                  <a:pt x="767857" y="327227"/>
                </a:cubicBezTo>
                <a:close/>
                <a:moveTo>
                  <a:pt x="143474" y="327227"/>
                </a:moveTo>
                <a:cubicBezTo>
                  <a:pt x="143169" y="327532"/>
                  <a:pt x="142864" y="327836"/>
                  <a:pt x="142559" y="328141"/>
                </a:cubicBezTo>
                <a:cubicBezTo>
                  <a:pt x="142255" y="328446"/>
                  <a:pt x="141950" y="328751"/>
                  <a:pt x="141645" y="329056"/>
                </a:cubicBezTo>
                <a:cubicBezTo>
                  <a:pt x="141797" y="329056"/>
                  <a:pt x="141874" y="329208"/>
                  <a:pt x="141874" y="329513"/>
                </a:cubicBezTo>
                <a:cubicBezTo>
                  <a:pt x="142331" y="329208"/>
                  <a:pt x="142750" y="328979"/>
                  <a:pt x="143131" y="328827"/>
                </a:cubicBezTo>
                <a:cubicBezTo>
                  <a:pt x="143512" y="328675"/>
                  <a:pt x="144007" y="328446"/>
                  <a:pt x="144617" y="328141"/>
                </a:cubicBezTo>
                <a:cubicBezTo>
                  <a:pt x="144160" y="327836"/>
                  <a:pt x="143779" y="327532"/>
                  <a:pt x="143474" y="327227"/>
                </a:cubicBezTo>
                <a:close/>
                <a:moveTo>
                  <a:pt x="1960996" y="326998"/>
                </a:moveTo>
                <a:cubicBezTo>
                  <a:pt x="1960539" y="327303"/>
                  <a:pt x="1960196" y="327532"/>
                  <a:pt x="1959968" y="327684"/>
                </a:cubicBezTo>
                <a:cubicBezTo>
                  <a:pt x="1959739" y="327836"/>
                  <a:pt x="1959472" y="328065"/>
                  <a:pt x="1959167" y="328370"/>
                </a:cubicBezTo>
                <a:cubicBezTo>
                  <a:pt x="1959167" y="328217"/>
                  <a:pt x="1959129" y="328103"/>
                  <a:pt x="1959053" y="328027"/>
                </a:cubicBezTo>
                <a:cubicBezTo>
                  <a:pt x="1958977" y="327951"/>
                  <a:pt x="1958939" y="327836"/>
                  <a:pt x="1958939" y="327684"/>
                </a:cubicBezTo>
                <a:cubicBezTo>
                  <a:pt x="1957872" y="328141"/>
                  <a:pt x="1957110" y="329056"/>
                  <a:pt x="1956653" y="330427"/>
                </a:cubicBezTo>
                <a:cubicBezTo>
                  <a:pt x="1957263" y="330427"/>
                  <a:pt x="1958024" y="330275"/>
                  <a:pt x="1958939" y="329970"/>
                </a:cubicBezTo>
                <a:lnTo>
                  <a:pt x="1958974" y="330023"/>
                </a:lnTo>
                <a:lnTo>
                  <a:pt x="1959167" y="329056"/>
                </a:lnTo>
                <a:cubicBezTo>
                  <a:pt x="1959472" y="328903"/>
                  <a:pt x="1959815" y="328751"/>
                  <a:pt x="1960196" y="328598"/>
                </a:cubicBezTo>
                <a:cubicBezTo>
                  <a:pt x="1960577" y="328446"/>
                  <a:pt x="1961072" y="328217"/>
                  <a:pt x="1961682" y="327913"/>
                </a:cubicBezTo>
                <a:cubicBezTo>
                  <a:pt x="1961225" y="327760"/>
                  <a:pt x="1960996" y="327455"/>
                  <a:pt x="1960996" y="326998"/>
                </a:cubicBezTo>
                <a:close/>
                <a:moveTo>
                  <a:pt x="1918477" y="326998"/>
                </a:moveTo>
                <a:lnTo>
                  <a:pt x="1918477" y="328141"/>
                </a:lnTo>
                <a:lnTo>
                  <a:pt x="1918934" y="328141"/>
                </a:lnTo>
                <a:cubicBezTo>
                  <a:pt x="1918934" y="327379"/>
                  <a:pt x="1918934" y="326998"/>
                  <a:pt x="1918934" y="326998"/>
                </a:cubicBezTo>
                <a:close/>
                <a:moveTo>
                  <a:pt x="1784365" y="326998"/>
                </a:moveTo>
                <a:cubicBezTo>
                  <a:pt x="1784060" y="327303"/>
                  <a:pt x="1783907" y="327532"/>
                  <a:pt x="1783907" y="327684"/>
                </a:cubicBezTo>
                <a:cubicBezTo>
                  <a:pt x="1783907" y="327836"/>
                  <a:pt x="1783755" y="328065"/>
                  <a:pt x="1783450" y="328370"/>
                </a:cubicBezTo>
                <a:lnTo>
                  <a:pt x="1783679" y="328370"/>
                </a:lnTo>
                <a:cubicBezTo>
                  <a:pt x="1783983" y="328217"/>
                  <a:pt x="1784174" y="328065"/>
                  <a:pt x="1784250" y="327913"/>
                </a:cubicBezTo>
                <a:cubicBezTo>
                  <a:pt x="1784326" y="327760"/>
                  <a:pt x="1784441" y="327608"/>
                  <a:pt x="1784593" y="327455"/>
                </a:cubicBezTo>
                <a:cubicBezTo>
                  <a:pt x="1784441" y="327303"/>
                  <a:pt x="1784365" y="327151"/>
                  <a:pt x="1784365" y="326998"/>
                </a:cubicBezTo>
                <a:close/>
                <a:moveTo>
                  <a:pt x="1554545" y="326998"/>
                </a:moveTo>
                <a:cubicBezTo>
                  <a:pt x="1554240" y="327455"/>
                  <a:pt x="1553974" y="327913"/>
                  <a:pt x="1553745" y="328370"/>
                </a:cubicBezTo>
                <a:cubicBezTo>
                  <a:pt x="1553517" y="328827"/>
                  <a:pt x="1553250" y="329208"/>
                  <a:pt x="1552945" y="329513"/>
                </a:cubicBezTo>
                <a:lnTo>
                  <a:pt x="1554088" y="329513"/>
                </a:lnTo>
                <a:cubicBezTo>
                  <a:pt x="1553936" y="329970"/>
                  <a:pt x="1553821" y="330275"/>
                  <a:pt x="1553745" y="330427"/>
                </a:cubicBezTo>
                <a:cubicBezTo>
                  <a:pt x="1553669" y="330580"/>
                  <a:pt x="1553631" y="330808"/>
                  <a:pt x="1553631" y="331113"/>
                </a:cubicBezTo>
                <a:cubicBezTo>
                  <a:pt x="1553783" y="331113"/>
                  <a:pt x="1553898" y="331151"/>
                  <a:pt x="1553974" y="331227"/>
                </a:cubicBezTo>
                <a:cubicBezTo>
                  <a:pt x="1554050" y="331303"/>
                  <a:pt x="1554240" y="331342"/>
                  <a:pt x="1554545" y="331342"/>
                </a:cubicBezTo>
                <a:cubicBezTo>
                  <a:pt x="1555917" y="329970"/>
                  <a:pt x="1556450" y="328598"/>
                  <a:pt x="1556146" y="327227"/>
                </a:cubicBezTo>
                <a:cubicBezTo>
                  <a:pt x="1555841" y="327836"/>
                  <a:pt x="1555536" y="328217"/>
                  <a:pt x="1555231" y="328370"/>
                </a:cubicBezTo>
                <a:cubicBezTo>
                  <a:pt x="1555231" y="328217"/>
                  <a:pt x="1555155" y="328027"/>
                  <a:pt x="1555002" y="327798"/>
                </a:cubicBezTo>
                <a:cubicBezTo>
                  <a:pt x="1554850" y="327570"/>
                  <a:pt x="1554698" y="327303"/>
                  <a:pt x="1554545" y="326998"/>
                </a:cubicBezTo>
                <a:close/>
                <a:moveTo>
                  <a:pt x="1504711" y="326998"/>
                </a:moveTo>
                <a:cubicBezTo>
                  <a:pt x="1504101" y="327303"/>
                  <a:pt x="1503568" y="327684"/>
                  <a:pt x="1503110" y="328141"/>
                </a:cubicBezTo>
                <a:cubicBezTo>
                  <a:pt x="1503263" y="328446"/>
                  <a:pt x="1503415" y="328675"/>
                  <a:pt x="1503568" y="328827"/>
                </a:cubicBezTo>
                <a:cubicBezTo>
                  <a:pt x="1503720" y="328979"/>
                  <a:pt x="1503872" y="329208"/>
                  <a:pt x="1504025" y="329513"/>
                </a:cubicBezTo>
                <a:cubicBezTo>
                  <a:pt x="1504177" y="329056"/>
                  <a:pt x="1504291" y="328675"/>
                  <a:pt x="1504368" y="328370"/>
                </a:cubicBezTo>
                <a:cubicBezTo>
                  <a:pt x="1504444" y="328065"/>
                  <a:pt x="1504558" y="327608"/>
                  <a:pt x="1504711" y="326998"/>
                </a:cubicBezTo>
                <a:close/>
                <a:moveTo>
                  <a:pt x="1503339" y="326998"/>
                </a:moveTo>
                <a:cubicBezTo>
                  <a:pt x="1502577" y="327303"/>
                  <a:pt x="1501739" y="327684"/>
                  <a:pt x="1500824" y="328141"/>
                </a:cubicBezTo>
                <a:cubicBezTo>
                  <a:pt x="1501129" y="328294"/>
                  <a:pt x="1501320" y="328408"/>
                  <a:pt x="1501396" y="328484"/>
                </a:cubicBezTo>
                <a:cubicBezTo>
                  <a:pt x="1501472" y="328560"/>
                  <a:pt x="1501662" y="328675"/>
                  <a:pt x="1501967" y="328827"/>
                </a:cubicBezTo>
                <a:cubicBezTo>
                  <a:pt x="1502120" y="328522"/>
                  <a:pt x="1502310" y="328255"/>
                  <a:pt x="1502539" y="328027"/>
                </a:cubicBezTo>
                <a:cubicBezTo>
                  <a:pt x="1502767" y="327798"/>
                  <a:pt x="1503034" y="327455"/>
                  <a:pt x="1503339" y="326998"/>
                </a:cubicBezTo>
                <a:close/>
                <a:moveTo>
                  <a:pt x="1399021" y="326998"/>
                </a:moveTo>
                <a:cubicBezTo>
                  <a:pt x="1398564" y="327303"/>
                  <a:pt x="1398221" y="327532"/>
                  <a:pt x="1397992" y="327684"/>
                </a:cubicBezTo>
                <a:cubicBezTo>
                  <a:pt x="1397764" y="327836"/>
                  <a:pt x="1397497" y="328065"/>
                  <a:pt x="1397192" y="328370"/>
                </a:cubicBezTo>
                <a:cubicBezTo>
                  <a:pt x="1397192" y="328217"/>
                  <a:pt x="1397154" y="328103"/>
                  <a:pt x="1397078" y="328027"/>
                </a:cubicBezTo>
                <a:cubicBezTo>
                  <a:pt x="1397002" y="327951"/>
                  <a:pt x="1396964" y="327836"/>
                  <a:pt x="1396964" y="327684"/>
                </a:cubicBezTo>
                <a:cubicBezTo>
                  <a:pt x="1395897" y="328141"/>
                  <a:pt x="1395135" y="329056"/>
                  <a:pt x="1394678" y="330427"/>
                </a:cubicBezTo>
                <a:cubicBezTo>
                  <a:pt x="1395287" y="330427"/>
                  <a:pt x="1396049" y="330275"/>
                  <a:pt x="1396964" y="329970"/>
                </a:cubicBezTo>
                <a:lnTo>
                  <a:pt x="1396999" y="330023"/>
                </a:lnTo>
                <a:lnTo>
                  <a:pt x="1397192" y="329056"/>
                </a:lnTo>
                <a:cubicBezTo>
                  <a:pt x="1397497" y="328903"/>
                  <a:pt x="1397840" y="328751"/>
                  <a:pt x="1398221" y="328598"/>
                </a:cubicBezTo>
                <a:cubicBezTo>
                  <a:pt x="1398602" y="328446"/>
                  <a:pt x="1399097" y="328217"/>
                  <a:pt x="1399707" y="327913"/>
                </a:cubicBezTo>
                <a:cubicBezTo>
                  <a:pt x="1399250" y="327760"/>
                  <a:pt x="1399021" y="327455"/>
                  <a:pt x="1399021" y="326998"/>
                </a:cubicBezTo>
                <a:close/>
                <a:moveTo>
                  <a:pt x="1356502" y="326998"/>
                </a:moveTo>
                <a:lnTo>
                  <a:pt x="1356502" y="328141"/>
                </a:lnTo>
                <a:lnTo>
                  <a:pt x="1356959" y="328141"/>
                </a:lnTo>
                <a:cubicBezTo>
                  <a:pt x="1356959" y="327379"/>
                  <a:pt x="1356959" y="326998"/>
                  <a:pt x="1356959" y="326998"/>
                </a:cubicBezTo>
                <a:close/>
                <a:moveTo>
                  <a:pt x="1007696" y="326998"/>
                </a:moveTo>
                <a:cubicBezTo>
                  <a:pt x="1007391" y="326998"/>
                  <a:pt x="1006972" y="327303"/>
                  <a:pt x="1006439" y="327913"/>
                </a:cubicBezTo>
                <a:lnTo>
                  <a:pt x="1008267" y="327913"/>
                </a:lnTo>
                <a:cubicBezTo>
                  <a:pt x="1008191" y="327303"/>
                  <a:pt x="1008001" y="326998"/>
                  <a:pt x="1007696" y="326998"/>
                </a:cubicBezTo>
                <a:close/>
                <a:moveTo>
                  <a:pt x="763970" y="326998"/>
                </a:moveTo>
                <a:cubicBezTo>
                  <a:pt x="763665" y="327455"/>
                  <a:pt x="763399" y="327913"/>
                  <a:pt x="763170" y="328370"/>
                </a:cubicBezTo>
                <a:cubicBezTo>
                  <a:pt x="762942" y="328827"/>
                  <a:pt x="762675" y="329208"/>
                  <a:pt x="762370" y="329513"/>
                </a:cubicBezTo>
                <a:lnTo>
                  <a:pt x="763513" y="329513"/>
                </a:lnTo>
                <a:cubicBezTo>
                  <a:pt x="763361" y="329970"/>
                  <a:pt x="763246" y="330275"/>
                  <a:pt x="763170" y="330427"/>
                </a:cubicBezTo>
                <a:cubicBezTo>
                  <a:pt x="763094" y="330580"/>
                  <a:pt x="763056" y="330808"/>
                  <a:pt x="763056" y="331113"/>
                </a:cubicBezTo>
                <a:cubicBezTo>
                  <a:pt x="763208" y="331113"/>
                  <a:pt x="763323" y="331151"/>
                  <a:pt x="763399" y="331227"/>
                </a:cubicBezTo>
                <a:cubicBezTo>
                  <a:pt x="763475" y="331303"/>
                  <a:pt x="763665" y="331342"/>
                  <a:pt x="763970" y="331342"/>
                </a:cubicBezTo>
                <a:cubicBezTo>
                  <a:pt x="765342" y="329970"/>
                  <a:pt x="765875" y="328598"/>
                  <a:pt x="765570" y="327227"/>
                </a:cubicBezTo>
                <a:cubicBezTo>
                  <a:pt x="765266" y="327836"/>
                  <a:pt x="764961" y="328217"/>
                  <a:pt x="764656" y="328370"/>
                </a:cubicBezTo>
                <a:cubicBezTo>
                  <a:pt x="764656" y="328217"/>
                  <a:pt x="764580" y="328027"/>
                  <a:pt x="764428" y="327798"/>
                </a:cubicBezTo>
                <a:cubicBezTo>
                  <a:pt x="764275" y="327570"/>
                  <a:pt x="764123" y="327303"/>
                  <a:pt x="763970" y="326998"/>
                </a:cubicBezTo>
                <a:close/>
                <a:moveTo>
                  <a:pt x="714136" y="326998"/>
                </a:moveTo>
                <a:cubicBezTo>
                  <a:pt x="713526" y="327303"/>
                  <a:pt x="712993" y="327684"/>
                  <a:pt x="712535" y="328141"/>
                </a:cubicBezTo>
                <a:cubicBezTo>
                  <a:pt x="712688" y="328446"/>
                  <a:pt x="712840" y="328675"/>
                  <a:pt x="712993" y="328827"/>
                </a:cubicBezTo>
                <a:cubicBezTo>
                  <a:pt x="713145" y="328979"/>
                  <a:pt x="713297" y="329208"/>
                  <a:pt x="713450" y="329513"/>
                </a:cubicBezTo>
                <a:cubicBezTo>
                  <a:pt x="713602" y="329056"/>
                  <a:pt x="713716" y="328675"/>
                  <a:pt x="713793" y="328370"/>
                </a:cubicBezTo>
                <a:cubicBezTo>
                  <a:pt x="713869" y="328065"/>
                  <a:pt x="713983" y="327608"/>
                  <a:pt x="714136" y="326998"/>
                </a:cubicBezTo>
                <a:close/>
                <a:moveTo>
                  <a:pt x="712764" y="326998"/>
                </a:moveTo>
                <a:cubicBezTo>
                  <a:pt x="712002" y="327303"/>
                  <a:pt x="711164" y="327684"/>
                  <a:pt x="710249" y="328141"/>
                </a:cubicBezTo>
                <a:cubicBezTo>
                  <a:pt x="710554" y="328294"/>
                  <a:pt x="710744" y="328408"/>
                  <a:pt x="710821" y="328484"/>
                </a:cubicBezTo>
                <a:cubicBezTo>
                  <a:pt x="710897" y="328560"/>
                  <a:pt x="711087" y="328675"/>
                  <a:pt x="711392" y="328827"/>
                </a:cubicBezTo>
                <a:cubicBezTo>
                  <a:pt x="711545" y="328522"/>
                  <a:pt x="711735" y="328255"/>
                  <a:pt x="711964" y="328027"/>
                </a:cubicBezTo>
                <a:cubicBezTo>
                  <a:pt x="712192" y="327798"/>
                  <a:pt x="712459" y="327455"/>
                  <a:pt x="712764" y="326998"/>
                </a:cubicBezTo>
                <a:close/>
                <a:moveTo>
                  <a:pt x="650889" y="326998"/>
                </a:moveTo>
                <a:cubicBezTo>
                  <a:pt x="650585" y="327303"/>
                  <a:pt x="650432" y="327532"/>
                  <a:pt x="650432" y="327684"/>
                </a:cubicBezTo>
                <a:cubicBezTo>
                  <a:pt x="650432" y="327836"/>
                  <a:pt x="650280" y="328065"/>
                  <a:pt x="649975" y="328370"/>
                </a:cubicBezTo>
                <a:lnTo>
                  <a:pt x="650204" y="328370"/>
                </a:lnTo>
                <a:cubicBezTo>
                  <a:pt x="650508" y="328217"/>
                  <a:pt x="650699" y="328065"/>
                  <a:pt x="650775" y="327913"/>
                </a:cubicBezTo>
                <a:cubicBezTo>
                  <a:pt x="650851" y="327760"/>
                  <a:pt x="650966" y="327608"/>
                  <a:pt x="651118" y="327455"/>
                </a:cubicBezTo>
                <a:cubicBezTo>
                  <a:pt x="650966" y="327303"/>
                  <a:pt x="650889" y="327151"/>
                  <a:pt x="650889" y="326998"/>
                </a:cubicBezTo>
                <a:close/>
                <a:moveTo>
                  <a:pt x="465571" y="326998"/>
                </a:moveTo>
                <a:cubicBezTo>
                  <a:pt x="465114" y="327303"/>
                  <a:pt x="464771" y="327532"/>
                  <a:pt x="464542" y="327684"/>
                </a:cubicBezTo>
                <a:cubicBezTo>
                  <a:pt x="464314" y="327836"/>
                  <a:pt x="464047" y="328065"/>
                  <a:pt x="463742" y="328370"/>
                </a:cubicBezTo>
                <a:cubicBezTo>
                  <a:pt x="463742" y="328217"/>
                  <a:pt x="463704" y="328103"/>
                  <a:pt x="463628" y="328027"/>
                </a:cubicBezTo>
                <a:cubicBezTo>
                  <a:pt x="463552" y="327951"/>
                  <a:pt x="463514" y="327836"/>
                  <a:pt x="463514" y="327684"/>
                </a:cubicBezTo>
                <a:cubicBezTo>
                  <a:pt x="462447" y="328141"/>
                  <a:pt x="461685" y="329056"/>
                  <a:pt x="461228" y="330427"/>
                </a:cubicBezTo>
                <a:cubicBezTo>
                  <a:pt x="461837" y="330427"/>
                  <a:pt x="462599" y="330275"/>
                  <a:pt x="463514" y="329970"/>
                </a:cubicBezTo>
                <a:lnTo>
                  <a:pt x="463549" y="330023"/>
                </a:lnTo>
                <a:lnTo>
                  <a:pt x="463742" y="329056"/>
                </a:lnTo>
                <a:cubicBezTo>
                  <a:pt x="464047" y="328903"/>
                  <a:pt x="464390" y="328751"/>
                  <a:pt x="464771" y="328598"/>
                </a:cubicBezTo>
                <a:cubicBezTo>
                  <a:pt x="465152" y="328446"/>
                  <a:pt x="465647" y="328217"/>
                  <a:pt x="466257" y="327913"/>
                </a:cubicBezTo>
                <a:cubicBezTo>
                  <a:pt x="465800" y="327760"/>
                  <a:pt x="465571" y="327455"/>
                  <a:pt x="465571" y="326998"/>
                </a:cubicBezTo>
                <a:close/>
                <a:moveTo>
                  <a:pt x="423052" y="326998"/>
                </a:moveTo>
                <a:lnTo>
                  <a:pt x="423052" y="328141"/>
                </a:lnTo>
                <a:lnTo>
                  <a:pt x="423509" y="328141"/>
                </a:lnTo>
                <a:cubicBezTo>
                  <a:pt x="423509" y="327379"/>
                  <a:pt x="423509" y="326998"/>
                  <a:pt x="423509" y="326998"/>
                </a:cubicBezTo>
                <a:close/>
                <a:moveTo>
                  <a:pt x="281853" y="326998"/>
                </a:moveTo>
                <a:lnTo>
                  <a:pt x="281396" y="327455"/>
                </a:lnTo>
                <a:lnTo>
                  <a:pt x="282082" y="328141"/>
                </a:lnTo>
                <a:cubicBezTo>
                  <a:pt x="282082" y="327989"/>
                  <a:pt x="282158" y="327913"/>
                  <a:pt x="282310" y="327913"/>
                </a:cubicBezTo>
                <a:cubicBezTo>
                  <a:pt x="282462" y="327913"/>
                  <a:pt x="282539" y="327836"/>
                  <a:pt x="282539" y="327684"/>
                </a:cubicBezTo>
                <a:cubicBezTo>
                  <a:pt x="282082" y="327532"/>
                  <a:pt x="281853" y="327303"/>
                  <a:pt x="281853" y="326998"/>
                </a:cubicBezTo>
                <a:close/>
                <a:moveTo>
                  <a:pt x="1964197" y="326770"/>
                </a:moveTo>
                <a:cubicBezTo>
                  <a:pt x="1963892" y="326770"/>
                  <a:pt x="1963663" y="326808"/>
                  <a:pt x="1963511" y="326884"/>
                </a:cubicBezTo>
                <a:cubicBezTo>
                  <a:pt x="1963358" y="326960"/>
                  <a:pt x="1963130" y="327074"/>
                  <a:pt x="1962825" y="327227"/>
                </a:cubicBezTo>
                <a:cubicBezTo>
                  <a:pt x="1962825" y="327379"/>
                  <a:pt x="1962901" y="327532"/>
                  <a:pt x="1963054" y="327684"/>
                </a:cubicBezTo>
                <a:cubicBezTo>
                  <a:pt x="1963358" y="327379"/>
                  <a:pt x="1963739" y="327227"/>
                  <a:pt x="1964197" y="327227"/>
                </a:cubicBezTo>
                <a:cubicBezTo>
                  <a:pt x="1964197" y="326922"/>
                  <a:pt x="1964197" y="326770"/>
                  <a:pt x="1964197" y="326770"/>
                </a:cubicBezTo>
                <a:close/>
                <a:moveTo>
                  <a:pt x="1908875" y="326770"/>
                </a:moveTo>
                <a:lnTo>
                  <a:pt x="1908875" y="326998"/>
                </a:lnTo>
                <a:lnTo>
                  <a:pt x="1909104" y="326770"/>
                </a:lnTo>
                <a:close/>
                <a:moveTo>
                  <a:pt x="1839838" y="326770"/>
                </a:moveTo>
                <a:cubicBezTo>
                  <a:pt x="1839838" y="326922"/>
                  <a:pt x="1839914" y="326998"/>
                  <a:pt x="1840067" y="326998"/>
                </a:cubicBezTo>
                <a:lnTo>
                  <a:pt x="1840067" y="326770"/>
                </a:lnTo>
                <a:close/>
                <a:moveTo>
                  <a:pt x="1441998" y="326770"/>
                </a:moveTo>
                <a:cubicBezTo>
                  <a:pt x="1442150" y="326922"/>
                  <a:pt x="1442379" y="326998"/>
                  <a:pt x="1442684" y="326998"/>
                </a:cubicBezTo>
                <a:lnTo>
                  <a:pt x="1442684" y="326770"/>
                </a:lnTo>
                <a:close/>
                <a:moveTo>
                  <a:pt x="1402222" y="326770"/>
                </a:moveTo>
                <a:cubicBezTo>
                  <a:pt x="1401917" y="326770"/>
                  <a:pt x="1401688" y="326808"/>
                  <a:pt x="1401536" y="326884"/>
                </a:cubicBezTo>
                <a:cubicBezTo>
                  <a:pt x="1401383" y="326960"/>
                  <a:pt x="1401155" y="327074"/>
                  <a:pt x="1400850" y="327227"/>
                </a:cubicBezTo>
                <a:cubicBezTo>
                  <a:pt x="1400850" y="327379"/>
                  <a:pt x="1400926" y="327532"/>
                  <a:pt x="1401078" y="327684"/>
                </a:cubicBezTo>
                <a:cubicBezTo>
                  <a:pt x="1401383" y="327379"/>
                  <a:pt x="1401764" y="327227"/>
                  <a:pt x="1402222" y="327227"/>
                </a:cubicBezTo>
                <a:cubicBezTo>
                  <a:pt x="1402222" y="326922"/>
                  <a:pt x="1402222" y="326770"/>
                  <a:pt x="1402222" y="326770"/>
                </a:cubicBezTo>
                <a:close/>
                <a:moveTo>
                  <a:pt x="1346900" y="326770"/>
                </a:moveTo>
                <a:lnTo>
                  <a:pt x="1346900" y="326998"/>
                </a:lnTo>
                <a:lnTo>
                  <a:pt x="1347129" y="326770"/>
                </a:lnTo>
                <a:close/>
                <a:moveTo>
                  <a:pt x="1277863" y="326770"/>
                </a:moveTo>
                <a:cubicBezTo>
                  <a:pt x="1277863" y="326922"/>
                  <a:pt x="1277939" y="326998"/>
                  <a:pt x="1278092" y="326998"/>
                </a:cubicBezTo>
                <a:lnTo>
                  <a:pt x="1278092" y="326770"/>
                </a:lnTo>
                <a:close/>
                <a:moveTo>
                  <a:pt x="1122568" y="326770"/>
                </a:moveTo>
                <a:lnTo>
                  <a:pt x="1122568" y="326998"/>
                </a:lnTo>
                <a:cubicBezTo>
                  <a:pt x="1122720" y="326998"/>
                  <a:pt x="1122834" y="326960"/>
                  <a:pt x="1122910" y="326884"/>
                </a:cubicBezTo>
                <a:cubicBezTo>
                  <a:pt x="1122987" y="326808"/>
                  <a:pt x="1123101" y="326770"/>
                  <a:pt x="1123253" y="326770"/>
                </a:cubicBezTo>
                <a:close/>
                <a:moveTo>
                  <a:pt x="468771" y="326770"/>
                </a:moveTo>
                <a:cubicBezTo>
                  <a:pt x="468467" y="326770"/>
                  <a:pt x="468238" y="326808"/>
                  <a:pt x="468086" y="326884"/>
                </a:cubicBezTo>
                <a:cubicBezTo>
                  <a:pt x="467933" y="326960"/>
                  <a:pt x="467705" y="327074"/>
                  <a:pt x="467400" y="327227"/>
                </a:cubicBezTo>
                <a:cubicBezTo>
                  <a:pt x="467400" y="327379"/>
                  <a:pt x="467476" y="327532"/>
                  <a:pt x="467628" y="327684"/>
                </a:cubicBezTo>
                <a:cubicBezTo>
                  <a:pt x="467933" y="327379"/>
                  <a:pt x="468314" y="327227"/>
                  <a:pt x="468771" y="327227"/>
                </a:cubicBezTo>
                <a:cubicBezTo>
                  <a:pt x="468771" y="326922"/>
                  <a:pt x="468771" y="326770"/>
                  <a:pt x="468771" y="326770"/>
                </a:cubicBezTo>
                <a:close/>
                <a:moveTo>
                  <a:pt x="413450" y="326770"/>
                </a:moveTo>
                <a:lnTo>
                  <a:pt x="413450" y="326998"/>
                </a:lnTo>
                <a:lnTo>
                  <a:pt x="413679" y="326770"/>
                </a:lnTo>
                <a:close/>
                <a:moveTo>
                  <a:pt x="344413" y="326770"/>
                </a:moveTo>
                <a:cubicBezTo>
                  <a:pt x="344413" y="326922"/>
                  <a:pt x="344489" y="326998"/>
                  <a:pt x="344642" y="326998"/>
                </a:cubicBezTo>
                <a:lnTo>
                  <a:pt x="344642" y="326770"/>
                </a:lnTo>
                <a:close/>
                <a:moveTo>
                  <a:pt x="146674" y="326770"/>
                </a:moveTo>
                <a:cubicBezTo>
                  <a:pt x="146369" y="327074"/>
                  <a:pt x="146141" y="327341"/>
                  <a:pt x="145988" y="327570"/>
                </a:cubicBezTo>
                <a:cubicBezTo>
                  <a:pt x="145836" y="327798"/>
                  <a:pt x="145607" y="328065"/>
                  <a:pt x="145302" y="328370"/>
                </a:cubicBezTo>
                <a:cubicBezTo>
                  <a:pt x="145760" y="328522"/>
                  <a:pt x="146217" y="328598"/>
                  <a:pt x="146674" y="328598"/>
                </a:cubicBezTo>
                <a:cubicBezTo>
                  <a:pt x="147131" y="328598"/>
                  <a:pt x="147589" y="328675"/>
                  <a:pt x="148046" y="328827"/>
                </a:cubicBezTo>
                <a:cubicBezTo>
                  <a:pt x="148198" y="328065"/>
                  <a:pt x="148046" y="327608"/>
                  <a:pt x="147589" y="327455"/>
                </a:cubicBezTo>
                <a:cubicBezTo>
                  <a:pt x="147131" y="327303"/>
                  <a:pt x="146827" y="327074"/>
                  <a:pt x="146674" y="326770"/>
                </a:cubicBezTo>
                <a:close/>
                <a:moveTo>
                  <a:pt x="1851154" y="326655"/>
                </a:moveTo>
                <a:cubicBezTo>
                  <a:pt x="1851078" y="326731"/>
                  <a:pt x="1850963" y="326922"/>
                  <a:pt x="1850811" y="327227"/>
                </a:cubicBezTo>
                <a:cubicBezTo>
                  <a:pt x="1850659" y="327379"/>
                  <a:pt x="1850468" y="327532"/>
                  <a:pt x="1850239" y="327684"/>
                </a:cubicBezTo>
                <a:cubicBezTo>
                  <a:pt x="1850011" y="327836"/>
                  <a:pt x="1849744" y="328065"/>
                  <a:pt x="1849439" y="328370"/>
                </a:cubicBezTo>
                <a:cubicBezTo>
                  <a:pt x="1849592" y="328065"/>
                  <a:pt x="1849630" y="327836"/>
                  <a:pt x="1849554" y="327684"/>
                </a:cubicBezTo>
                <a:cubicBezTo>
                  <a:pt x="1849477" y="327532"/>
                  <a:pt x="1849439" y="327227"/>
                  <a:pt x="1849439" y="326770"/>
                </a:cubicBezTo>
                <a:cubicBezTo>
                  <a:pt x="1848982" y="327379"/>
                  <a:pt x="1848601" y="327874"/>
                  <a:pt x="1848296" y="328255"/>
                </a:cubicBezTo>
                <a:cubicBezTo>
                  <a:pt x="1847991" y="328636"/>
                  <a:pt x="1847687" y="329056"/>
                  <a:pt x="1847382" y="329513"/>
                </a:cubicBezTo>
                <a:cubicBezTo>
                  <a:pt x="1847534" y="329665"/>
                  <a:pt x="1847915" y="329894"/>
                  <a:pt x="1848525" y="330199"/>
                </a:cubicBezTo>
                <a:cubicBezTo>
                  <a:pt x="1848373" y="330351"/>
                  <a:pt x="1848144" y="330656"/>
                  <a:pt x="1847839" y="331113"/>
                </a:cubicBezTo>
                <a:cubicBezTo>
                  <a:pt x="1848144" y="331113"/>
                  <a:pt x="1848373" y="331151"/>
                  <a:pt x="1848525" y="331227"/>
                </a:cubicBezTo>
                <a:cubicBezTo>
                  <a:pt x="1848677" y="331303"/>
                  <a:pt x="1848830" y="331342"/>
                  <a:pt x="1848982" y="331342"/>
                </a:cubicBezTo>
                <a:cubicBezTo>
                  <a:pt x="1849744" y="330580"/>
                  <a:pt x="1850354" y="329856"/>
                  <a:pt x="1850811" y="329170"/>
                </a:cubicBezTo>
                <a:cubicBezTo>
                  <a:pt x="1851268" y="328484"/>
                  <a:pt x="1851344" y="327760"/>
                  <a:pt x="1851040" y="326998"/>
                </a:cubicBezTo>
                <a:cubicBezTo>
                  <a:pt x="1851192" y="326693"/>
                  <a:pt x="1851230" y="326579"/>
                  <a:pt x="1851154" y="326655"/>
                </a:cubicBezTo>
                <a:close/>
                <a:moveTo>
                  <a:pt x="1289179" y="326655"/>
                </a:moveTo>
                <a:cubicBezTo>
                  <a:pt x="1289103" y="326731"/>
                  <a:pt x="1288988" y="326922"/>
                  <a:pt x="1288836" y="327227"/>
                </a:cubicBezTo>
                <a:cubicBezTo>
                  <a:pt x="1288684" y="327379"/>
                  <a:pt x="1288493" y="327532"/>
                  <a:pt x="1288264" y="327684"/>
                </a:cubicBezTo>
                <a:cubicBezTo>
                  <a:pt x="1288036" y="327836"/>
                  <a:pt x="1287769" y="328065"/>
                  <a:pt x="1287464" y="328370"/>
                </a:cubicBezTo>
                <a:cubicBezTo>
                  <a:pt x="1287617" y="328065"/>
                  <a:pt x="1287655" y="327836"/>
                  <a:pt x="1287579" y="327684"/>
                </a:cubicBezTo>
                <a:cubicBezTo>
                  <a:pt x="1287502" y="327532"/>
                  <a:pt x="1287464" y="327227"/>
                  <a:pt x="1287464" y="326770"/>
                </a:cubicBezTo>
                <a:cubicBezTo>
                  <a:pt x="1287007" y="327379"/>
                  <a:pt x="1286626" y="327874"/>
                  <a:pt x="1286321" y="328255"/>
                </a:cubicBezTo>
                <a:cubicBezTo>
                  <a:pt x="1286017" y="328636"/>
                  <a:pt x="1285712" y="329056"/>
                  <a:pt x="1285407" y="329513"/>
                </a:cubicBezTo>
                <a:cubicBezTo>
                  <a:pt x="1285559" y="329665"/>
                  <a:pt x="1285940" y="329894"/>
                  <a:pt x="1286550" y="330199"/>
                </a:cubicBezTo>
                <a:cubicBezTo>
                  <a:pt x="1286398" y="330351"/>
                  <a:pt x="1286169" y="330656"/>
                  <a:pt x="1285864" y="331113"/>
                </a:cubicBezTo>
                <a:cubicBezTo>
                  <a:pt x="1286169" y="331113"/>
                  <a:pt x="1286398" y="331151"/>
                  <a:pt x="1286550" y="331227"/>
                </a:cubicBezTo>
                <a:cubicBezTo>
                  <a:pt x="1286702" y="331303"/>
                  <a:pt x="1286855" y="331342"/>
                  <a:pt x="1287007" y="331342"/>
                </a:cubicBezTo>
                <a:cubicBezTo>
                  <a:pt x="1287769" y="330580"/>
                  <a:pt x="1288379" y="329856"/>
                  <a:pt x="1288836" y="329170"/>
                </a:cubicBezTo>
                <a:cubicBezTo>
                  <a:pt x="1289293" y="328484"/>
                  <a:pt x="1289369" y="327760"/>
                  <a:pt x="1289065" y="326998"/>
                </a:cubicBezTo>
                <a:cubicBezTo>
                  <a:pt x="1289217" y="326693"/>
                  <a:pt x="1289255" y="326579"/>
                  <a:pt x="1289179" y="326655"/>
                </a:cubicBezTo>
                <a:close/>
                <a:moveTo>
                  <a:pt x="355729" y="326655"/>
                </a:moveTo>
                <a:cubicBezTo>
                  <a:pt x="355653" y="326731"/>
                  <a:pt x="355538" y="326922"/>
                  <a:pt x="355386" y="327227"/>
                </a:cubicBezTo>
                <a:cubicBezTo>
                  <a:pt x="355233" y="327379"/>
                  <a:pt x="355043" y="327532"/>
                  <a:pt x="354814" y="327684"/>
                </a:cubicBezTo>
                <a:cubicBezTo>
                  <a:pt x="354586" y="327836"/>
                  <a:pt x="354319" y="328065"/>
                  <a:pt x="354014" y="328370"/>
                </a:cubicBezTo>
                <a:cubicBezTo>
                  <a:pt x="354167" y="328065"/>
                  <a:pt x="354205" y="327836"/>
                  <a:pt x="354129" y="327684"/>
                </a:cubicBezTo>
                <a:cubicBezTo>
                  <a:pt x="354052" y="327532"/>
                  <a:pt x="354014" y="327227"/>
                  <a:pt x="354014" y="326770"/>
                </a:cubicBezTo>
                <a:cubicBezTo>
                  <a:pt x="353557" y="327379"/>
                  <a:pt x="353176" y="327874"/>
                  <a:pt x="352871" y="328255"/>
                </a:cubicBezTo>
                <a:cubicBezTo>
                  <a:pt x="352566" y="328636"/>
                  <a:pt x="352262" y="329056"/>
                  <a:pt x="351957" y="329513"/>
                </a:cubicBezTo>
                <a:cubicBezTo>
                  <a:pt x="352109" y="329665"/>
                  <a:pt x="352490" y="329894"/>
                  <a:pt x="353100" y="330199"/>
                </a:cubicBezTo>
                <a:cubicBezTo>
                  <a:pt x="352947" y="330351"/>
                  <a:pt x="352719" y="330656"/>
                  <a:pt x="352414" y="331113"/>
                </a:cubicBezTo>
                <a:cubicBezTo>
                  <a:pt x="352719" y="331113"/>
                  <a:pt x="352947" y="331151"/>
                  <a:pt x="353100" y="331227"/>
                </a:cubicBezTo>
                <a:cubicBezTo>
                  <a:pt x="353252" y="331303"/>
                  <a:pt x="353405" y="331342"/>
                  <a:pt x="353557" y="331342"/>
                </a:cubicBezTo>
                <a:cubicBezTo>
                  <a:pt x="354319" y="330580"/>
                  <a:pt x="354929" y="329856"/>
                  <a:pt x="355386" y="329170"/>
                </a:cubicBezTo>
                <a:cubicBezTo>
                  <a:pt x="355843" y="328484"/>
                  <a:pt x="355919" y="327760"/>
                  <a:pt x="355615" y="326998"/>
                </a:cubicBezTo>
                <a:cubicBezTo>
                  <a:pt x="355767" y="326693"/>
                  <a:pt x="355805" y="326579"/>
                  <a:pt x="355729" y="326655"/>
                </a:cubicBezTo>
                <a:close/>
                <a:moveTo>
                  <a:pt x="288139" y="326655"/>
                </a:moveTo>
                <a:cubicBezTo>
                  <a:pt x="288063" y="326731"/>
                  <a:pt x="287949" y="327074"/>
                  <a:pt x="287796" y="327684"/>
                </a:cubicBezTo>
                <a:cubicBezTo>
                  <a:pt x="288101" y="327532"/>
                  <a:pt x="288368" y="327379"/>
                  <a:pt x="288597" y="327227"/>
                </a:cubicBezTo>
                <a:cubicBezTo>
                  <a:pt x="288825" y="327074"/>
                  <a:pt x="289092" y="326922"/>
                  <a:pt x="289397" y="326770"/>
                </a:cubicBezTo>
                <a:cubicBezTo>
                  <a:pt x="288635" y="326617"/>
                  <a:pt x="288216" y="326579"/>
                  <a:pt x="288139" y="326655"/>
                </a:cubicBezTo>
                <a:close/>
                <a:moveTo>
                  <a:pt x="1889902" y="326541"/>
                </a:moveTo>
                <a:cubicBezTo>
                  <a:pt x="1889444" y="326693"/>
                  <a:pt x="1888987" y="326808"/>
                  <a:pt x="1888530" y="326884"/>
                </a:cubicBezTo>
                <a:cubicBezTo>
                  <a:pt x="1888073" y="326960"/>
                  <a:pt x="1887463" y="327074"/>
                  <a:pt x="1886701" y="327227"/>
                </a:cubicBezTo>
                <a:cubicBezTo>
                  <a:pt x="1887615" y="327684"/>
                  <a:pt x="1888377" y="327989"/>
                  <a:pt x="1888987" y="328141"/>
                </a:cubicBezTo>
                <a:cubicBezTo>
                  <a:pt x="1889140" y="327836"/>
                  <a:pt x="1889444" y="327303"/>
                  <a:pt x="1889902" y="326541"/>
                </a:cubicBezTo>
                <a:close/>
                <a:moveTo>
                  <a:pt x="1659930" y="326541"/>
                </a:moveTo>
                <a:cubicBezTo>
                  <a:pt x="1659625" y="326846"/>
                  <a:pt x="1659358" y="327036"/>
                  <a:pt x="1659130" y="327112"/>
                </a:cubicBezTo>
                <a:cubicBezTo>
                  <a:pt x="1658901" y="327189"/>
                  <a:pt x="1658635" y="327303"/>
                  <a:pt x="1658330" y="327455"/>
                </a:cubicBezTo>
                <a:cubicBezTo>
                  <a:pt x="1658482" y="327760"/>
                  <a:pt x="1658558" y="327913"/>
                  <a:pt x="1658558" y="327913"/>
                </a:cubicBezTo>
                <a:lnTo>
                  <a:pt x="1660387" y="327913"/>
                </a:lnTo>
                <a:cubicBezTo>
                  <a:pt x="1660235" y="327608"/>
                  <a:pt x="1660159" y="327379"/>
                  <a:pt x="1660159" y="327227"/>
                </a:cubicBezTo>
                <a:cubicBezTo>
                  <a:pt x="1660159" y="327074"/>
                  <a:pt x="1660082" y="326846"/>
                  <a:pt x="1659930" y="326541"/>
                </a:cubicBezTo>
                <a:close/>
                <a:moveTo>
                  <a:pt x="1656044" y="326541"/>
                </a:moveTo>
                <a:cubicBezTo>
                  <a:pt x="1655891" y="326541"/>
                  <a:pt x="1655815" y="326617"/>
                  <a:pt x="1655815" y="326770"/>
                </a:cubicBezTo>
                <a:cubicBezTo>
                  <a:pt x="1655815" y="326922"/>
                  <a:pt x="1655739" y="327074"/>
                  <a:pt x="1655586" y="327227"/>
                </a:cubicBezTo>
                <a:lnTo>
                  <a:pt x="1655815" y="327227"/>
                </a:lnTo>
                <a:cubicBezTo>
                  <a:pt x="1655968" y="327074"/>
                  <a:pt x="1656044" y="326846"/>
                  <a:pt x="1656044" y="326541"/>
                </a:cubicBezTo>
                <a:close/>
                <a:moveTo>
                  <a:pt x="1603237" y="326541"/>
                </a:moveTo>
                <a:lnTo>
                  <a:pt x="1603237" y="326770"/>
                </a:lnTo>
                <a:lnTo>
                  <a:pt x="1604152" y="326770"/>
                </a:lnTo>
                <a:lnTo>
                  <a:pt x="1604152" y="326541"/>
                </a:lnTo>
                <a:close/>
                <a:moveTo>
                  <a:pt x="1447027" y="326541"/>
                </a:moveTo>
                <a:lnTo>
                  <a:pt x="1447027" y="326998"/>
                </a:lnTo>
                <a:cubicBezTo>
                  <a:pt x="1447027" y="326998"/>
                  <a:pt x="1447180" y="326846"/>
                  <a:pt x="1447484" y="326541"/>
                </a:cubicBezTo>
                <a:close/>
                <a:moveTo>
                  <a:pt x="1443827" y="326541"/>
                </a:moveTo>
                <a:lnTo>
                  <a:pt x="1443827" y="326998"/>
                </a:lnTo>
                <a:lnTo>
                  <a:pt x="1444055" y="326770"/>
                </a:lnTo>
                <a:cubicBezTo>
                  <a:pt x="1444055" y="326617"/>
                  <a:pt x="1443979" y="326541"/>
                  <a:pt x="1443827" y="326541"/>
                </a:cubicBezTo>
                <a:close/>
                <a:moveTo>
                  <a:pt x="1327927" y="326541"/>
                </a:moveTo>
                <a:cubicBezTo>
                  <a:pt x="1327469" y="326693"/>
                  <a:pt x="1327012" y="326808"/>
                  <a:pt x="1326555" y="326884"/>
                </a:cubicBezTo>
                <a:cubicBezTo>
                  <a:pt x="1326098" y="326960"/>
                  <a:pt x="1325488" y="327074"/>
                  <a:pt x="1324726" y="327227"/>
                </a:cubicBezTo>
                <a:cubicBezTo>
                  <a:pt x="1325640" y="327684"/>
                  <a:pt x="1326402" y="327989"/>
                  <a:pt x="1327012" y="328141"/>
                </a:cubicBezTo>
                <a:cubicBezTo>
                  <a:pt x="1327165" y="327836"/>
                  <a:pt x="1327469" y="327303"/>
                  <a:pt x="1327927" y="326541"/>
                </a:cubicBezTo>
                <a:close/>
                <a:moveTo>
                  <a:pt x="1106565" y="326541"/>
                </a:moveTo>
                <a:cubicBezTo>
                  <a:pt x="1106565" y="326693"/>
                  <a:pt x="1106527" y="326846"/>
                  <a:pt x="1106451" y="326998"/>
                </a:cubicBezTo>
                <a:cubicBezTo>
                  <a:pt x="1106375" y="327151"/>
                  <a:pt x="1106337" y="327303"/>
                  <a:pt x="1106337" y="327455"/>
                </a:cubicBezTo>
                <a:lnTo>
                  <a:pt x="1107023" y="327455"/>
                </a:lnTo>
                <a:lnTo>
                  <a:pt x="1107023" y="326541"/>
                </a:lnTo>
                <a:close/>
                <a:moveTo>
                  <a:pt x="394477" y="326541"/>
                </a:moveTo>
                <a:cubicBezTo>
                  <a:pt x="394019" y="326693"/>
                  <a:pt x="393562" y="326808"/>
                  <a:pt x="393105" y="326884"/>
                </a:cubicBezTo>
                <a:cubicBezTo>
                  <a:pt x="392648" y="326960"/>
                  <a:pt x="392038" y="327074"/>
                  <a:pt x="391276" y="327227"/>
                </a:cubicBezTo>
                <a:cubicBezTo>
                  <a:pt x="392191" y="327684"/>
                  <a:pt x="392953" y="327989"/>
                  <a:pt x="393562" y="328141"/>
                </a:cubicBezTo>
                <a:cubicBezTo>
                  <a:pt x="393714" y="327836"/>
                  <a:pt x="394019" y="327303"/>
                  <a:pt x="394477" y="326541"/>
                </a:cubicBezTo>
                <a:close/>
                <a:moveTo>
                  <a:pt x="258307" y="326541"/>
                </a:moveTo>
                <a:lnTo>
                  <a:pt x="258307" y="326998"/>
                </a:lnTo>
                <a:lnTo>
                  <a:pt x="260136" y="326998"/>
                </a:lnTo>
                <a:lnTo>
                  <a:pt x="260136" y="326541"/>
                </a:lnTo>
                <a:close/>
                <a:moveTo>
                  <a:pt x="88305" y="326541"/>
                </a:moveTo>
                <a:cubicBezTo>
                  <a:pt x="88000" y="326846"/>
                  <a:pt x="87733" y="327036"/>
                  <a:pt x="87505" y="327112"/>
                </a:cubicBezTo>
                <a:cubicBezTo>
                  <a:pt x="87276" y="327189"/>
                  <a:pt x="87010" y="327303"/>
                  <a:pt x="86705" y="327455"/>
                </a:cubicBezTo>
                <a:cubicBezTo>
                  <a:pt x="86857" y="327760"/>
                  <a:pt x="86933" y="327913"/>
                  <a:pt x="86933" y="327913"/>
                </a:cubicBezTo>
                <a:lnTo>
                  <a:pt x="88762" y="327913"/>
                </a:lnTo>
                <a:cubicBezTo>
                  <a:pt x="88610" y="327608"/>
                  <a:pt x="88533" y="327379"/>
                  <a:pt x="88533" y="327227"/>
                </a:cubicBezTo>
                <a:cubicBezTo>
                  <a:pt x="88533" y="327074"/>
                  <a:pt x="88457" y="326846"/>
                  <a:pt x="88305" y="326541"/>
                </a:cubicBezTo>
                <a:close/>
                <a:moveTo>
                  <a:pt x="84419" y="326541"/>
                </a:moveTo>
                <a:cubicBezTo>
                  <a:pt x="84266" y="326541"/>
                  <a:pt x="84190" y="326617"/>
                  <a:pt x="84190" y="326770"/>
                </a:cubicBezTo>
                <a:cubicBezTo>
                  <a:pt x="84190" y="326922"/>
                  <a:pt x="84114" y="327074"/>
                  <a:pt x="83962" y="327227"/>
                </a:cubicBezTo>
                <a:lnTo>
                  <a:pt x="84190" y="327227"/>
                </a:lnTo>
                <a:cubicBezTo>
                  <a:pt x="84343" y="327074"/>
                  <a:pt x="84419" y="326846"/>
                  <a:pt x="84419" y="326541"/>
                </a:cubicBezTo>
                <a:close/>
                <a:moveTo>
                  <a:pt x="31612" y="326541"/>
                </a:moveTo>
                <a:lnTo>
                  <a:pt x="31612" y="326770"/>
                </a:lnTo>
                <a:lnTo>
                  <a:pt x="32526" y="326770"/>
                </a:lnTo>
                <a:lnTo>
                  <a:pt x="32526" y="326541"/>
                </a:lnTo>
                <a:close/>
                <a:moveTo>
                  <a:pt x="1955052" y="326312"/>
                </a:moveTo>
                <a:cubicBezTo>
                  <a:pt x="1955052" y="327379"/>
                  <a:pt x="1954976" y="328141"/>
                  <a:pt x="1954824" y="328598"/>
                </a:cubicBezTo>
                <a:cubicBezTo>
                  <a:pt x="1954976" y="328751"/>
                  <a:pt x="1955167" y="328865"/>
                  <a:pt x="1955395" y="328941"/>
                </a:cubicBezTo>
                <a:cubicBezTo>
                  <a:pt x="1955624" y="329017"/>
                  <a:pt x="1955815" y="329132"/>
                  <a:pt x="1955967" y="329284"/>
                </a:cubicBezTo>
                <a:cubicBezTo>
                  <a:pt x="1956272" y="328370"/>
                  <a:pt x="1956386" y="327798"/>
                  <a:pt x="1956310" y="327570"/>
                </a:cubicBezTo>
                <a:cubicBezTo>
                  <a:pt x="1956234" y="327341"/>
                  <a:pt x="1955815" y="326922"/>
                  <a:pt x="1955052" y="326312"/>
                </a:cubicBezTo>
                <a:close/>
                <a:moveTo>
                  <a:pt x="1897445" y="326312"/>
                </a:moveTo>
                <a:cubicBezTo>
                  <a:pt x="1896836" y="326617"/>
                  <a:pt x="1896302" y="326846"/>
                  <a:pt x="1895845" y="326998"/>
                </a:cubicBezTo>
                <a:cubicBezTo>
                  <a:pt x="1895388" y="327151"/>
                  <a:pt x="1894855" y="327379"/>
                  <a:pt x="1894245" y="327684"/>
                </a:cubicBezTo>
                <a:cubicBezTo>
                  <a:pt x="1894397" y="328446"/>
                  <a:pt x="1894626" y="328903"/>
                  <a:pt x="1894931" y="329056"/>
                </a:cubicBezTo>
                <a:cubicBezTo>
                  <a:pt x="1895540" y="328751"/>
                  <a:pt x="1896112" y="328446"/>
                  <a:pt x="1896645" y="328141"/>
                </a:cubicBezTo>
                <a:cubicBezTo>
                  <a:pt x="1897179" y="327836"/>
                  <a:pt x="1897750" y="327532"/>
                  <a:pt x="1898360" y="327227"/>
                </a:cubicBezTo>
                <a:cubicBezTo>
                  <a:pt x="1898055" y="327074"/>
                  <a:pt x="1897864" y="326922"/>
                  <a:pt x="1897788" y="326770"/>
                </a:cubicBezTo>
                <a:cubicBezTo>
                  <a:pt x="1897712" y="326617"/>
                  <a:pt x="1897598" y="326465"/>
                  <a:pt x="1897445" y="326312"/>
                </a:cubicBezTo>
                <a:close/>
                <a:moveTo>
                  <a:pt x="1616496" y="326312"/>
                </a:moveTo>
                <a:lnTo>
                  <a:pt x="1615810" y="326998"/>
                </a:lnTo>
                <a:cubicBezTo>
                  <a:pt x="1615810" y="326998"/>
                  <a:pt x="1615962" y="327151"/>
                  <a:pt x="1616267" y="327455"/>
                </a:cubicBezTo>
                <a:cubicBezTo>
                  <a:pt x="1616420" y="327303"/>
                  <a:pt x="1616534" y="327227"/>
                  <a:pt x="1616610" y="327227"/>
                </a:cubicBezTo>
                <a:cubicBezTo>
                  <a:pt x="1616687" y="327227"/>
                  <a:pt x="1616801" y="327151"/>
                  <a:pt x="1616953" y="326998"/>
                </a:cubicBezTo>
                <a:cubicBezTo>
                  <a:pt x="1616648" y="326693"/>
                  <a:pt x="1616496" y="326465"/>
                  <a:pt x="1616496" y="326312"/>
                </a:cubicBezTo>
                <a:close/>
                <a:moveTo>
                  <a:pt x="1498767" y="326312"/>
                </a:moveTo>
                <a:cubicBezTo>
                  <a:pt x="1498310" y="326617"/>
                  <a:pt x="1497852" y="326884"/>
                  <a:pt x="1497395" y="327112"/>
                </a:cubicBezTo>
                <a:cubicBezTo>
                  <a:pt x="1496938" y="327341"/>
                  <a:pt x="1496405" y="327608"/>
                  <a:pt x="1495795" y="327913"/>
                </a:cubicBezTo>
                <a:cubicBezTo>
                  <a:pt x="1496557" y="328065"/>
                  <a:pt x="1497129" y="328179"/>
                  <a:pt x="1497510" y="328255"/>
                </a:cubicBezTo>
                <a:cubicBezTo>
                  <a:pt x="1497891" y="328332"/>
                  <a:pt x="1498386" y="328446"/>
                  <a:pt x="1498996" y="328598"/>
                </a:cubicBezTo>
                <a:cubicBezTo>
                  <a:pt x="1498843" y="328141"/>
                  <a:pt x="1498805" y="327722"/>
                  <a:pt x="1498881" y="327341"/>
                </a:cubicBezTo>
                <a:cubicBezTo>
                  <a:pt x="1498958" y="326960"/>
                  <a:pt x="1498919" y="326617"/>
                  <a:pt x="1498767" y="326312"/>
                </a:cubicBezTo>
                <a:close/>
                <a:moveTo>
                  <a:pt x="1452514" y="326312"/>
                </a:moveTo>
                <a:cubicBezTo>
                  <a:pt x="1452056" y="326160"/>
                  <a:pt x="1451599" y="326389"/>
                  <a:pt x="1451142" y="326998"/>
                </a:cubicBezTo>
                <a:cubicBezTo>
                  <a:pt x="1451447" y="326846"/>
                  <a:pt x="1451866" y="326922"/>
                  <a:pt x="1452399" y="327227"/>
                </a:cubicBezTo>
                <a:cubicBezTo>
                  <a:pt x="1452933" y="327532"/>
                  <a:pt x="1453428" y="327303"/>
                  <a:pt x="1453885" y="326541"/>
                </a:cubicBezTo>
                <a:cubicBezTo>
                  <a:pt x="1453428" y="326541"/>
                  <a:pt x="1452971" y="326465"/>
                  <a:pt x="1452514" y="326312"/>
                </a:cubicBezTo>
                <a:close/>
                <a:moveTo>
                  <a:pt x="1393077" y="326312"/>
                </a:moveTo>
                <a:cubicBezTo>
                  <a:pt x="1393077" y="327379"/>
                  <a:pt x="1393001" y="328141"/>
                  <a:pt x="1392849" y="328598"/>
                </a:cubicBezTo>
                <a:cubicBezTo>
                  <a:pt x="1393001" y="328751"/>
                  <a:pt x="1393192" y="328865"/>
                  <a:pt x="1393420" y="328941"/>
                </a:cubicBezTo>
                <a:cubicBezTo>
                  <a:pt x="1393649" y="329017"/>
                  <a:pt x="1393840" y="329132"/>
                  <a:pt x="1393992" y="329284"/>
                </a:cubicBezTo>
                <a:cubicBezTo>
                  <a:pt x="1394297" y="328370"/>
                  <a:pt x="1394411" y="327798"/>
                  <a:pt x="1394335" y="327570"/>
                </a:cubicBezTo>
                <a:cubicBezTo>
                  <a:pt x="1394259" y="327341"/>
                  <a:pt x="1393840" y="326922"/>
                  <a:pt x="1393077" y="326312"/>
                </a:cubicBezTo>
                <a:close/>
                <a:moveTo>
                  <a:pt x="1335470" y="326312"/>
                </a:moveTo>
                <a:cubicBezTo>
                  <a:pt x="1334861" y="326617"/>
                  <a:pt x="1334327" y="326846"/>
                  <a:pt x="1333870" y="326998"/>
                </a:cubicBezTo>
                <a:cubicBezTo>
                  <a:pt x="1333413" y="327151"/>
                  <a:pt x="1332880" y="327379"/>
                  <a:pt x="1332270" y="327684"/>
                </a:cubicBezTo>
                <a:cubicBezTo>
                  <a:pt x="1332422" y="328446"/>
                  <a:pt x="1332651" y="328903"/>
                  <a:pt x="1332956" y="329056"/>
                </a:cubicBezTo>
                <a:cubicBezTo>
                  <a:pt x="1333565" y="328751"/>
                  <a:pt x="1334137" y="328446"/>
                  <a:pt x="1334670" y="328141"/>
                </a:cubicBezTo>
                <a:cubicBezTo>
                  <a:pt x="1335204" y="327836"/>
                  <a:pt x="1335775" y="327532"/>
                  <a:pt x="1336385" y="327227"/>
                </a:cubicBezTo>
                <a:cubicBezTo>
                  <a:pt x="1336080" y="327074"/>
                  <a:pt x="1335889" y="326922"/>
                  <a:pt x="1335813" y="326770"/>
                </a:cubicBezTo>
                <a:cubicBezTo>
                  <a:pt x="1335737" y="326617"/>
                  <a:pt x="1335623" y="326465"/>
                  <a:pt x="1335470" y="326312"/>
                </a:cubicBezTo>
                <a:close/>
                <a:moveTo>
                  <a:pt x="1071361" y="326312"/>
                </a:moveTo>
                <a:lnTo>
                  <a:pt x="1071361" y="326998"/>
                </a:lnTo>
                <a:lnTo>
                  <a:pt x="1071818" y="326541"/>
                </a:lnTo>
                <a:cubicBezTo>
                  <a:pt x="1071666" y="326541"/>
                  <a:pt x="1071590" y="326503"/>
                  <a:pt x="1071590" y="326427"/>
                </a:cubicBezTo>
                <a:cubicBezTo>
                  <a:pt x="1071590" y="326350"/>
                  <a:pt x="1071513" y="326312"/>
                  <a:pt x="1071361" y="326312"/>
                </a:cubicBezTo>
                <a:close/>
                <a:moveTo>
                  <a:pt x="1009639" y="326312"/>
                </a:moveTo>
                <a:cubicBezTo>
                  <a:pt x="1009639" y="326770"/>
                  <a:pt x="1009563" y="327074"/>
                  <a:pt x="1009411" y="327227"/>
                </a:cubicBezTo>
                <a:lnTo>
                  <a:pt x="1009639" y="327227"/>
                </a:lnTo>
                <a:cubicBezTo>
                  <a:pt x="1009791" y="327074"/>
                  <a:pt x="1009868" y="326770"/>
                  <a:pt x="1009868" y="326312"/>
                </a:cubicBezTo>
                <a:close/>
                <a:moveTo>
                  <a:pt x="918428" y="326312"/>
                </a:moveTo>
                <a:cubicBezTo>
                  <a:pt x="918428" y="326922"/>
                  <a:pt x="918580" y="327532"/>
                  <a:pt x="918885" y="328141"/>
                </a:cubicBezTo>
                <a:lnTo>
                  <a:pt x="920256" y="328141"/>
                </a:lnTo>
                <a:cubicBezTo>
                  <a:pt x="919952" y="327836"/>
                  <a:pt x="919685" y="327532"/>
                  <a:pt x="919456" y="327227"/>
                </a:cubicBezTo>
                <a:cubicBezTo>
                  <a:pt x="919228" y="326922"/>
                  <a:pt x="918885" y="326617"/>
                  <a:pt x="918428" y="326312"/>
                </a:cubicBezTo>
                <a:close/>
                <a:moveTo>
                  <a:pt x="708192" y="326312"/>
                </a:moveTo>
                <a:cubicBezTo>
                  <a:pt x="707735" y="326617"/>
                  <a:pt x="707277" y="326884"/>
                  <a:pt x="706820" y="327112"/>
                </a:cubicBezTo>
                <a:cubicBezTo>
                  <a:pt x="706363" y="327341"/>
                  <a:pt x="705830" y="327608"/>
                  <a:pt x="705220" y="327913"/>
                </a:cubicBezTo>
                <a:cubicBezTo>
                  <a:pt x="705982" y="328065"/>
                  <a:pt x="706554" y="328179"/>
                  <a:pt x="706935" y="328255"/>
                </a:cubicBezTo>
                <a:cubicBezTo>
                  <a:pt x="707316" y="328332"/>
                  <a:pt x="707811" y="328446"/>
                  <a:pt x="708421" y="328598"/>
                </a:cubicBezTo>
                <a:cubicBezTo>
                  <a:pt x="708268" y="328141"/>
                  <a:pt x="708230" y="327722"/>
                  <a:pt x="708306" y="327341"/>
                </a:cubicBezTo>
                <a:cubicBezTo>
                  <a:pt x="708382" y="326960"/>
                  <a:pt x="708344" y="326617"/>
                  <a:pt x="708192" y="326312"/>
                </a:cubicBezTo>
                <a:close/>
                <a:moveTo>
                  <a:pt x="459627" y="326312"/>
                </a:moveTo>
                <a:cubicBezTo>
                  <a:pt x="459627" y="327379"/>
                  <a:pt x="459551" y="328141"/>
                  <a:pt x="459399" y="328598"/>
                </a:cubicBezTo>
                <a:cubicBezTo>
                  <a:pt x="459551" y="328751"/>
                  <a:pt x="459742" y="328865"/>
                  <a:pt x="459970" y="328941"/>
                </a:cubicBezTo>
                <a:cubicBezTo>
                  <a:pt x="460199" y="329017"/>
                  <a:pt x="460389" y="329132"/>
                  <a:pt x="460542" y="329284"/>
                </a:cubicBezTo>
                <a:cubicBezTo>
                  <a:pt x="460847" y="328370"/>
                  <a:pt x="460961" y="327798"/>
                  <a:pt x="460885" y="327570"/>
                </a:cubicBezTo>
                <a:cubicBezTo>
                  <a:pt x="460809" y="327341"/>
                  <a:pt x="460389" y="326922"/>
                  <a:pt x="459627" y="326312"/>
                </a:cubicBezTo>
                <a:close/>
                <a:moveTo>
                  <a:pt x="402020" y="326312"/>
                </a:moveTo>
                <a:cubicBezTo>
                  <a:pt x="401411" y="326617"/>
                  <a:pt x="400877" y="326846"/>
                  <a:pt x="400420" y="326998"/>
                </a:cubicBezTo>
                <a:cubicBezTo>
                  <a:pt x="399963" y="327151"/>
                  <a:pt x="399429" y="327379"/>
                  <a:pt x="398820" y="327684"/>
                </a:cubicBezTo>
                <a:cubicBezTo>
                  <a:pt x="398972" y="328446"/>
                  <a:pt x="399201" y="328903"/>
                  <a:pt x="399506" y="329056"/>
                </a:cubicBezTo>
                <a:cubicBezTo>
                  <a:pt x="400115" y="328751"/>
                  <a:pt x="400687" y="328446"/>
                  <a:pt x="401220" y="328141"/>
                </a:cubicBezTo>
                <a:cubicBezTo>
                  <a:pt x="401754" y="327836"/>
                  <a:pt x="402325" y="327532"/>
                  <a:pt x="402935" y="327227"/>
                </a:cubicBezTo>
                <a:cubicBezTo>
                  <a:pt x="402630" y="327074"/>
                  <a:pt x="402439" y="326922"/>
                  <a:pt x="402363" y="326770"/>
                </a:cubicBezTo>
                <a:cubicBezTo>
                  <a:pt x="402287" y="326617"/>
                  <a:pt x="402173" y="326465"/>
                  <a:pt x="402020" y="326312"/>
                </a:cubicBezTo>
                <a:close/>
                <a:moveTo>
                  <a:pt x="136616" y="326312"/>
                </a:moveTo>
                <a:lnTo>
                  <a:pt x="136159" y="326770"/>
                </a:lnTo>
                <a:lnTo>
                  <a:pt x="136387" y="326998"/>
                </a:lnTo>
                <a:cubicBezTo>
                  <a:pt x="136540" y="326846"/>
                  <a:pt x="136616" y="326731"/>
                  <a:pt x="136616" y="326655"/>
                </a:cubicBezTo>
                <a:cubicBezTo>
                  <a:pt x="136616" y="326579"/>
                  <a:pt x="136692" y="326465"/>
                  <a:pt x="136844" y="326312"/>
                </a:cubicBezTo>
                <a:close/>
                <a:moveTo>
                  <a:pt x="44871" y="326312"/>
                </a:moveTo>
                <a:lnTo>
                  <a:pt x="44185" y="326998"/>
                </a:lnTo>
                <a:cubicBezTo>
                  <a:pt x="44185" y="326998"/>
                  <a:pt x="44338" y="327151"/>
                  <a:pt x="44642" y="327455"/>
                </a:cubicBezTo>
                <a:cubicBezTo>
                  <a:pt x="44795" y="327303"/>
                  <a:pt x="44909" y="327227"/>
                  <a:pt x="44985" y="327227"/>
                </a:cubicBezTo>
                <a:cubicBezTo>
                  <a:pt x="45061" y="327227"/>
                  <a:pt x="45176" y="327151"/>
                  <a:pt x="45328" y="326998"/>
                </a:cubicBezTo>
                <a:cubicBezTo>
                  <a:pt x="45023" y="326693"/>
                  <a:pt x="44871" y="326465"/>
                  <a:pt x="44871" y="326312"/>
                </a:cubicBezTo>
                <a:close/>
                <a:moveTo>
                  <a:pt x="1904075" y="326084"/>
                </a:moveTo>
                <a:cubicBezTo>
                  <a:pt x="1903922" y="326084"/>
                  <a:pt x="1903770" y="326160"/>
                  <a:pt x="1903618" y="326312"/>
                </a:cubicBezTo>
                <a:lnTo>
                  <a:pt x="1904532" y="326312"/>
                </a:lnTo>
                <a:cubicBezTo>
                  <a:pt x="1904227" y="326160"/>
                  <a:pt x="1904075" y="326084"/>
                  <a:pt x="1904075" y="326084"/>
                </a:cubicBezTo>
                <a:close/>
                <a:moveTo>
                  <a:pt x="1841896" y="326084"/>
                </a:moveTo>
                <a:cubicBezTo>
                  <a:pt x="1841896" y="326236"/>
                  <a:pt x="1841858" y="326312"/>
                  <a:pt x="1841781" y="326312"/>
                </a:cubicBezTo>
                <a:cubicBezTo>
                  <a:pt x="1841705" y="326312"/>
                  <a:pt x="1841667" y="326389"/>
                  <a:pt x="1841667" y="326541"/>
                </a:cubicBezTo>
                <a:lnTo>
                  <a:pt x="1842124" y="326541"/>
                </a:lnTo>
                <a:cubicBezTo>
                  <a:pt x="1842429" y="327455"/>
                  <a:pt x="1842581" y="328065"/>
                  <a:pt x="1842581" y="328370"/>
                </a:cubicBezTo>
                <a:cubicBezTo>
                  <a:pt x="1842277" y="328675"/>
                  <a:pt x="1842010" y="328941"/>
                  <a:pt x="1841781" y="329170"/>
                </a:cubicBezTo>
                <a:cubicBezTo>
                  <a:pt x="1841553" y="329398"/>
                  <a:pt x="1841286" y="329665"/>
                  <a:pt x="1840981" y="329970"/>
                </a:cubicBezTo>
                <a:cubicBezTo>
                  <a:pt x="1841133" y="329970"/>
                  <a:pt x="1841286" y="330046"/>
                  <a:pt x="1841438" y="330199"/>
                </a:cubicBezTo>
                <a:cubicBezTo>
                  <a:pt x="1842200" y="329437"/>
                  <a:pt x="1843419" y="328751"/>
                  <a:pt x="1845096" y="328141"/>
                </a:cubicBezTo>
                <a:cubicBezTo>
                  <a:pt x="1844486" y="327684"/>
                  <a:pt x="1843724" y="327151"/>
                  <a:pt x="1842810" y="326541"/>
                </a:cubicBezTo>
                <a:lnTo>
                  <a:pt x="1842124" y="326541"/>
                </a:lnTo>
                <a:cubicBezTo>
                  <a:pt x="1842124" y="326389"/>
                  <a:pt x="1842086" y="326312"/>
                  <a:pt x="1842010" y="326312"/>
                </a:cubicBezTo>
                <a:cubicBezTo>
                  <a:pt x="1841934" y="326312"/>
                  <a:pt x="1841896" y="326236"/>
                  <a:pt x="1841896" y="326084"/>
                </a:cubicBezTo>
                <a:close/>
                <a:moveTo>
                  <a:pt x="1619011" y="326084"/>
                </a:moveTo>
                <a:cubicBezTo>
                  <a:pt x="1619011" y="326693"/>
                  <a:pt x="1618744" y="327227"/>
                  <a:pt x="1618210" y="327684"/>
                </a:cubicBezTo>
                <a:cubicBezTo>
                  <a:pt x="1617677" y="328141"/>
                  <a:pt x="1617791" y="328751"/>
                  <a:pt x="1618553" y="329513"/>
                </a:cubicBezTo>
                <a:cubicBezTo>
                  <a:pt x="1618706" y="328751"/>
                  <a:pt x="1618782" y="328141"/>
                  <a:pt x="1618782" y="327684"/>
                </a:cubicBezTo>
                <a:cubicBezTo>
                  <a:pt x="1618782" y="327227"/>
                  <a:pt x="1618858" y="326693"/>
                  <a:pt x="1619011" y="326084"/>
                </a:cubicBezTo>
                <a:close/>
                <a:moveTo>
                  <a:pt x="1489852" y="326084"/>
                </a:moveTo>
                <a:lnTo>
                  <a:pt x="1489852" y="326312"/>
                </a:lnTo>
                <a:lnTo>
                  <a:pt x="1490537" y="326312"/>
                </a:lnTo>
                <a:lnTo>
                  <a:pt x="1490537" y="326084"/>
                </a:lnTo>
                <a:close/>
                <a:moveTo>
                  <a:pt x="1440169" y="326084"/>
                </a:moveTo>
                <a:lnTo>
                  <a:pt x="1440169" y="326312"/>
                </a:lnTo>
                <a:lnTo>
                  <a:pt x="1440398" y="326312"/>
                </a:lnTo>
                <a:close/>
                <a:moveTo>
                  <a:pt x="1342100" y="326084"/>
                </a:moveTo>
                <a:cubicBezTo>
                  <a:pt x="1341947" y="326084"/>
                  <a:pt x="1341795" y="326160"/>
                  <a:pt x="1341643" y="326312"/>
                </a:cubicBezTo>
                <a:lnTo>
                  <a:pt x="1342557" y="326312"/>
                </a:lnTo>
                <a:cubicBezTo>
                  <a:pt x="1342252" y="326160"/>
                  <a:pt x="1342100" y="326084"/>
                  <a:pt x="1342100" y="326084"/>
                </a:cubicBezTo>
                <a:close/>
                <a:moveTo>
                  <a:pt x="1279920" y="326084"/>
                </a:moveTo>
                <a:cubicBezTo>
                  <a:pt x="1279920" y="326236"/>
                  <a:pt x="1279882" y="326312"/>
                  <a:pt x="1279806" y="326312"/>
                </a:cubicBezTo>
                <a:cubicBezTo>
                  <a:pt x="1279730" y="326312"/>
                  <a:pt x="1279692" y="326389"/>
                  <a:pt x="1279692" y="326541"/>
                </a:cubicBezTo>
                <a:lnTo>
                  <a:pt x="1280149" y="326541"/>
                </a:lnTo>
                <a:cubicBezTo>
                  <a:pt x="1280454" y="327455"/>
                  <a:pt x="1280606" y="328065"/>
                  <a:pt x="1280606" y="328370"/>
                </a:cubicBezTo>
                <a:cubicBezTo>
                  <a:pt x="1280302" y="328675"/>
                  <a:pt x="1280035" y="328941"/>
                  <a:pt x="1279806" y="329170"/>
                </a:cubicBezTo>
                <a:cubicBezTo>
                  <a:pt x="1279578" y="329398"/>
                  <a:pt x="1279311" y="329665"/>
                  <a:pt x="1279006" y="329970"/>
                </a:cubicBezTo>
                <a:cubicBezTo>
                  <a:pt x="1279159" y="329970"/>
                  <a:pt x="1279311" y="330046"/>
                  <a:pt x="1279463" y="330199"/>
                </a:cubicBezTo>
                <a:cubicBezTo>
                  <a:pt x="1280225" y="329437"/>
                  <a:pt x="1281445" y="328751"/>
                  <a:pt x="1283121" y="328141"/>
                </a:cubicBezTo>
                <a:cubicBezTo>
                  <a:pt x="1282511" y="327684"/>
                  <a:pt x="1281749" y="327151"/>
                  <a:pt x="1280835" y="326541"/>
                </a:cubicBezTo>
                <a:lnTo>
                  <a:pt x="1280149" y="326541"/>
                </a:lnTo>
                <a:cubicBezTo>
                  <a:pt x="1280149" y="326389"/>
                  <a:pt x="1280111" y="326312"/>
                  <a:pt x="1280035" y="326312"/>
                </a:cubicBezTo>
                <a:cubicBezTo>
                  <a:pt x="1279959" y="326312"/>
                  <a:pt x="1279920" y="326236"/>
                  <a:pt x="1279920" y="326084"/>
                </a:cubicBezTo>
                <a:close/>
                <a:moveTo>
                  <a:pt x="1003467" y="326084"/>
                </a:moveTo>
                <a:cubicBezTo>
                  <a:pt x="1003162" y="326236"/>
                  <a:pt x="1002781" y="326541"/>
                  <a:pt x="1002324" y="326998"/>
                </a:cubicBezTo>
                <a:cubicBezTo>
                  <a:pt x="1002629" y="328217"/>
                  <a:pt x="1002857" y="329208"/>
                  <a:pt x="1003010" y="329970"/>
                </a:cubicBezTo>
                <a:cubicBezTo>
                  <a:pt x="1004229" y="329360"/>
                  <a:pt x="1004648" y="328827"/>
                  <a:pt x="1004267" y="328370"/>
                </a:cubicBezTo>
                <a:cubicBezTo>
                  <a:pt x="1003886" y="327913"/>
                  <a:pt x="1003848" y="327455"/>
                  <a:pt x="1004153" y="326998"/>
                </a:cubicBezTo>
                <a:cubicBezTo>
                  <a:pt x="1004153" y="326846"/>
                  <a:pt x="1003924" y="326541"/>
                  <a:pt x="1003467" y="326084"/>
                </a:cubicBezTo>
                <a:close/>
                <a:moveTo>
                  <a:pt x="699277" y="326084"/>
                </a:moveTo>
                <a:lnTo>
                  <a:pt x="699277" y="326312"/>
                </a:lnTo>
                <a:lnTo>
                  <a:pt x="699962" y="326312"/>
                </a:lnTo>
                <a:lnTo>
                  <a:pt x="699962" y="326084"/>
                </a:lnTo>
                <a:close/>
                <a:moveTo>
                  <a:pt x="408650" y="326084"/>
                </a:moveTo>
                <a:cubicBezTo>
                  <a:pt x="408497" y="326084"/>
                  <a:pt x="408345" y="326160"/>
                  <a:pt x="408192" y="326312"/>
                </a:cubicBezTo>
                <a:lnTo>
                  <a:pt x="409107" y="326312"/>
                </a:lnTo>
                <a:cubicBezTo>
                  <a:pt x="408802" y="326160"/>
                  <a:pt x="408650" y="326084"/>
                  <a:pt x="408650" y="326084"/>
                </a:cubicBezTo>
                <a:close/>
                <a:moveTo>
                  <a:pt x="346470" y="326084"/>
                </a:moveTo>
                <a:cubicBezTo>
                  <a:pt x="346470" y="326236"/>
                  <a:pt x="346432" y="326312"/>
                  <a:pt x="346356" y="326312"/>
                </a:cubicBezTo>
                <a:cubicBezTo>
                  <a:pt x="346280" y="326312"/>
                  <a:pt x="346242" y="326389"/>
                  <a:pt x="346242" y="326541"/>
                </a:cubicBezTo>
                <a:lnTo>
                  <a:pt x="346699" y="326541"/>
                </a:lnTo>
                <a:cubicBezTo>
                  <a:pt x="347004" y="327455"/>
                  <a:pt x="347156" y="328065"/>
                  <a:pt x="347156" y="328370"/>
                </a:cubicBezTo>
                <a:cubicBezTo>
                  <a:pt x="346852" y="328675"/>
                  <a:pt x="346585" y="328941"/>
                  <a:pt x="346356" y="329170"/>
                </a:cubicBezTo>
                <a:cubicBezTo>
                  <a:pt x="346128" y="329398"/>
                  <a:pt x="345861" y="329665"/>
                  <a:pt x="345556" y="329970"/>
                </a:cubicBezTo>
                <a:cubicBezTo>
                  <a:pt x="345709" y="329970"/>
                  <a:pt x="345861" y="330046"/>
                  <a:pt x="346013" y="330199"/>
                </a:cubicBezTo>
                <a:cubicBezTo>
                  <a:pt x="346775" y="329437"/>
                  <a:pt x="347994" y="328751"/>
                  <a:pt x="349671" y="328141"/>
                </a:cubicBezTo>
                <a:cubicBezTo>
                  <a:pt x="349061" y="327684"/>
                  <a:pt x="348299" y="327151"/>
                  <a:pt x="347385" y="326541"/>
                </a:cubicBezTo>
                <a:lnTo>
                  <a:pt x="346699" y="326541"/>
                </a:lnTo>
                <a:cubicBezTo>
                  <a:pt x="346699" y="326389"/>
                  <a:pt x="346661" y="326312"/>
                  <a:pt x="346585" y="326312"/>
                </a:cubicBezTo>
                <a:cubicBezTo>
                  <a:pt x="346509" y="326312"/>
                  <a:pt x="346470" y="326236"/>
                  <a:pt x="346470" y="326084"/>
                </a:cubicBezTo>
                <a:close/>
                <a:moveTo>
                  <a:pt x="298769" y="326084"/>
                </a:moveTo>
                <a:cubicBezTo>
                  <a:pt x="298160" y="326693"/>
                  <a:pt x="297931" y="327112"/>
                  <a:pt x="298083" y="327341"/>
                </a:cubicBezTo>
                <a:lnTo>
                  <a:pt x="298567" y="327905"/>
                </a:lnTo>
                <a:close/>
                <a:moveTo>
                  <a:pt x="292597" y="326084"/>
                </a:moveTo>
                <a:cubicBezTo>
                  <a:pt x="292445" y="326084"/>
                  <a:pt x="292216" y="326160"/>
                  <a:pt x="291911" y="326312"/>
                </a:cubicBezTo>
                <a:cubicBezTo>
                  <a:pt x="292521" y="326617"/>
                  <a:pt x="292902" y="326846"/>
                  <a:pt x="293054" y="326998"/>
                </a:cubicBezTo>
                <a:cubicBezTo>
                  <a:pt x="292750" y="326693"/>
                  <a:pt x="292597" y="326389"/>
                  <a:pt x="292597" y="326084"/>
                </a:cubicBezTo>
                <a:close/>
                <a:moveTo>
                  <a:pt x="290540" y="326084"/>
                </a:moveTo>
                <a:cubicBezTo>
                  <a:pt x="290387" y="326236"/>
                  <a:pt x="290311" y="326350"/>
                  <a:pt x="290311" y="326427"/>
                </a:cubicBezTo>
                <a:cubicBezTo>
                  <a:pt x="290311" y="326503"/>
                  <a:pt x="290235" y="326617"/>
                  <a:pt x="290082" y="326770"/>
                </a:cubicBezTo>
                <a:cubicBezTo>
                  <a:pt x="290235" y="326770"/>
                  <a:pt x="290311" y="326808"/>
                  <a:pt x="290311" y="326884"/>
                </a:cubicBezTo>
                <a:cubicBezTo>
                  <a:pt x="290311" y="326960"/>
                  <a:pt x="290387" y="326998"/>
                  <a:pt x="290540" y="326998"/>
                </a:cubicBezTo>
                <a:cubicBezTo>
                  <a:pt x="290540" y="326846"/>
                  <a:pt x="290692" y="326617"/>
                  <a:pt x="290997" y="326312"/>
                </a:cubicBezTo>
                <a:cubicBezTo>
                  <a:pt x="290692" y="326160"/>
                  <a:pt x="290540" y="326084"/>
                  <a:pt x="290540" y="326084"/>
                </a:cubicBezTo>
                <a:close/>
                <a:moveTo>
                  <a:pt x="47385" y="326084"/>
                </a:moveTo>
                <a:cubicBezTo>
                  <a:pt x="47385" y="326693"/>
                  <a:pt x="47119" y="327227"/>
                  <a:pt x="46585" y="327684"/>
                </a:cubicBezTo>
                <a:cubicBezTo>
                  <a:pt x="46052" y="328141"/>
                  <a:pt x="46166" y="328751"/>
                  <a:pt x="46928" y="329513"/>
                </a:cubicBezTo>
                <a:cubicBezTo>
                  <a:pt x="47081" y="328751"/>
                  <a:pt x="47157" y="328141"/>
                  <a:pt x="47157" y="327684"/>
                </a:cubicBezTo>
                <a:cubicBezTo>
                  <a:pt x="47157" y="327227"/>
                  <a:pt x="47233" y="326693"/>
                  <a:pt x="47385" y="326084"/>
                </a:cubicBezTo>
                <a:close/>
                <a:moveTo>
                  <a:pt x="1913905" y="325855"/>
                </a:moveTo>
                <a:cubicBezTo>
                  <a:pt x="1913905" y="326617"/>
                  <a:pt x="1913981" y="327189"/>
                  <a:pt x="1914133" y="327570"/>
                </a:cubicBezTo>
                <a:cubicBezTo>
                  <a:pt x="1914286" y="327951"/>
                  <a:pt x="1914362" y="328370"/>
                  <a:pt x="1914362" y="328827"/>
                </a:cubicBezTo>
                <a:cubicBezTo>
                  <a:pt x="1914514" y="328827"/>
                  <a:pt x="1914629" y="328789"/>
                  <a:pt x="1914705" y="328713"/>
                </a:cubicBezTo>
                <a:cubicBezTo>
                  <a:pt x="1914781" y="328636"/>
                  <a:pt x="1914895" y="328598"/>
                  <a:pt x="1915048" y="328598"/>
                </a:cubicBezTo>
                <a:cubicBezTo>
                  <a:pt x="1915048" y="327532"/>
                  <a:pt x="1914971" y="326770"/>
                  <a:pt x="1914819" y="326312"/>
                </a:cubicBezTo>
                <a:cubicBezTo>
                  <a:pt x="1914819" y="326312"/>
                  <a:pt x="1914514" y="326160"/>
                  <a:pt x="1913905" y="325855"/>
                </a:cubicBezTo>
                <a:close/>
                <a:moveTo>
                  <a:pt x="1777506" y="325855"/>
                </a:moveTo>
                <a:cubicBezTo>
                  <a:pt x="1777354" y="326008"/>
                  <a:pt x="1777278" y="326312"/>
                  <a:pt x="1777278" y="326770"/>
                </a:cubicBezTo>
                <a:lnTo>
                  <a:pt x="1777506" y="326770"/>
                </a:lnTo>
                <a:cubicBezTo>
                  <a:pt x="1777506" y="326312"/>
                  <a:pt x="1777583" y="326008"/>
                  <a:pt x="1777735" y="325855"/>
                </a:cubicBezTo>
                <a:close/>
                <a:moveTo>
                  <a:pt x="1661759" y="325855"/>
                </a:moveTo>
                <a:cubicBezTo>
                  <a:pt x="1661606" y="326160"/>
                  <a:pt x="1661530" y="326427"/>
                  <a:pt x="1661530" y="326655"/>
                </a:cubicBezTo>
                <a:cubicBezTo>
                  <a:pt x="1661530" y="326884"/>
                  <a:pt x="1661454" y="327151"/>
                  <a:pt x="1661302" y="327455"/>
                </a:cubicBezTo>
                <a:lnTo>
                  <a:pt x="1661987" y="327455"/>
                </a:lnTo>
                <a:cubicBezTo>
                  <a:pt x="1662292" y="326846"/>
                  <a:pt x="1662521" y="326312"/>
                  <a:pt x="1662673" y="325855"/>
                </a:cubicBezTo>
                <a:close/>
                <a:moveTo>
                  <a:pt x="1351929" y="325855"/>
                </a:moveTo>
                <a:cubicBezTo>
                  <a:pt x="1351929" y="326617"/>
                  <a:pt x="1352006" y="327189"/>
                  <a:pt x="1352158" y="327570"/>
                </a:cubicBezTo>
                <a:cubicBezTo>
                  <a:pt x="1352311" y="327951"/>
                  <a:pt x="1352387" y="328370"/>
                  <a:pt x="1352387" y="328827"/>
                </a:cubicBezTo>
                <a:cubicBezTo>
                  <a:pt x="1352539" y="328827"/>
                  <a:pt x="1352654" y="328789"/>
                  <a:pt x="1352730" y="328713"/>
                </a:cubicBezTo>
                <a:cubicBezTo>
                  <a:pt x="1352806" y="328636"/>
                  <a:pt x="1352920" y="328598"/>
                  <a:pt x="1353073" y="328598"/>
                </a:cubicBezTo>
                <a:cubicBezTo>
                  <a:pt x="1353073" y="327532"/>
                  <a:pt x="1352996" y="326770"/>
                  <a:pt x="1352844" y="326312"/>
                </a:cubicBezTo>
                <a:cubicBezTo>
                  <a:pt x="1352844" y="326312"/>
                  <a:pt x="1352539" y="326160"/>
                  <a:pt x="1351929" y="325855"/>
                </a:cubicBezTo>
                <a:close/>
                <a:moveTo>
                  <a:pt x="1000267" y="325855"/>
                </a:moveTo>
                <a:cubicBezTo>
                  <a:pt x="999962" y="325855"/>
                  <a:pt x="999657" y="325893"/>
                  <a:pt x="999352" y="325969"/>
                </a:cubicBezTo>
                <a:cubicBezTo>
                  <a:pt x="999047" y="326046"/>
                  <a:pt x="998742" y="326084"/>
                  <a:pt x="998438" y="326084"/>
                </a:cubicBezTo>
                <a:cubicBezTo>
                  <a:pt x="998590" y="326389"/>
                  <a:pt x="998704" y="326579"/>
                  <a:pt x="998781" y="326655"/>
                </a:cubicBezTo>
                <a:cubicBezTo>
                  <a:pt x="998857" y="326731"/>
                  <a:pt x="998971" y="326922"/>
                  <a:pt x="999123" y="327227"/>
                </a:cubicBezTo>
                <a:cubicBezTo>
                  <a:pt x="999428" y="326922"/>
                  <a:pt x="999619" y="326693"/>
                  <a:pt x="999695" y="326541"/>
                </a:cubicBezTo>
                <a:cubicBezTo>
                  <a:pt x="999771" y="326389"/>
                  <a:pt x="999962" y="326160"/>
                  <a:pt x="1000267" y="325855"/>
                </a:cubicBezTo>
                <a:close/>
                <a:moveTo>
                  <a:pt x="910427" y="325855"/>
                </a:moveTo>
                <a:cubicBezTo>
                  <a:pt x="910122" y="326008"/>
                  <a:pt x="909817" y="326084"/>
                  <a:pt x="909512" y="326084"/>
                </a:cubicBezTo>
                <a:cubicBezTo>
                  <a:pt x="909665" y="326389"/>
                  <a:pt x="909703" y="326731"/>
                  <a:pt x="909627" y="327112"/>
                </a:cubicBezTo>
                <a:cubicBezTo>
                  <a:pt x="909550" y="327493"/>
                  <a:pt x="909665" y="327836"/>
                  <a:pt x="909969" y="328141"/>
                </a:cubicBezTo>
                <a:cubicBezTo>
                  <a:pt x="909817" y="328294"/>
                  <a:pt x="910274" y="328522"/>
                  <a:pt x="911341" y="328827"/>
                </a:cubicBezTo>
                <a:cubicBezTo>
                  <a:pt x="910732" y="327760"/>
                  <a:pt x="910427" y="326770"/>
                  <a:pt x="910427" y="325855"/>
                </a:cubicBezTo>
                <a:close/>
                <a:moveTo>
                  <a:pt x="644032" y="325855"/>
                </a:moveTo>
                <a:cubicBezTo>
                  <a:pt x="643879" y="326008"/>
                  <a:pt x="643803" y="326312"/>
                  <a:pt x="643803" y="326770"/>
                </a:cubicBezTo>
                <a:lnTo>
                  <a:pt x="644032" y="326770"/>
                </a:lnTo>
                <a:cubicBezTo>
                  <a:pt x="644032" y="326312"/>
                  <a:pt x="644108" y="326008"/>
                  <a:pt x="644260" y="325855"/>
                </a:cubicBezTo>
                <a:close/>
                <a:moveTo>
                  <a:pt x="418480" y="325855"/>
                </a:moveTo>
                <a:cubicBezTo>
                  <a:pt x="418480" y="326617"/>
                  <a:pt x="418556" y="327189"/>
                  <a:pt x="418708" y="327570"/>
                </a:cubicBezTo>
                <a:cubicBezTo>
                  <a:pt x="418860" y="327951"/>
                  <a:pt x="418937" y="328370"/>
                  <a:pt x="418937" y="328827"/>
                </a:cubicBezTo>
                <a:cubicBezTo>
                  <a:pt x="419089" y="328827"/>
                  <a:pt x="419203" y="328789"/>
                  <a:pt x="419280" y="328713"/>
                </a:cubicBezTo>
                <a:cubicBezTo>
                  <a:pt x="419356" y="328636"/>
                  <a:pt x="419470" y="328598"/>
                  <a:pt x="419622" y="328598"/>
                </a:cubicBezTo>
                <a:cubicBezTo>
                  <a:pt x="419622" y="327532"/>
                  <a:pt x="419546" y="326770"/>
                  <a:pt x="419394" y="326312"/>
                </a:cubicBezTo>
                <a:cubicBezTo>
                  <a:pt x="419394" y="326312"/>
                  <a:pt x="419089" y="326160"/>
                  <a:pt x="418480" y="325855"/>
                </a:cubicBezTo>
                <a:close/>
                <a:moveTo>
                  <a:pt x="90134" y="325855"/>
                </a:moveTo>
                <a:cubicBezTo>
                  <a:pt x="89981" y="326160"/>
                  <a:pt x="89905" y="326427"/>
                  <a:pt x="89905" y="326655"/>
                </a:cubicBezTo>
                <a:cubicBezTo>
                  <a:pt x="89905" y="326884"/>
                  <a:pt x="89829" y="327151"/>
                  <a:pt x="89677" y="327455"/>
                </a:cubicBezTo>
                <a:lnTo>
                  <a:pt x="90362" y="327455"/>
                </a:lnTo>
                <a:cubicBezTo>
                  <a:pt x="90667" y="326846"/>
                  <a:pt x="90896" y="326312"/>
                  <a:pt x="91048" y="325855"/>
                </a:cubicBezTo>
                <a:close/>
                <a:moveTo>
                  <a:pt x="1953681" y="325627"/>
                </a:moveTo>
                <a:lnTo>
                  <a:pt x="1953681" y="325855"/>
                </a:lnTo>
                <a:cubicBezTo>
                  <a:pt x="1953833" y="325855"/>
                  <a:pt x="1953910" y="325779"/>
                  <a:pt x="1953910" y="325627"/>
                </a:cubicBezTo>
                <a:close/>
                <a:moveTo>
                  <a:pt x="1789622" y="325627"/>
                </a:moveTo>
                <a:cubicBezTo>
                  <a:pt x="1789318" y="325779"/>
                  <a:pt x="1789013" y="325931"/>
                  <a:pt x="1788708" y="326084"/>
                </a:cubicBezTo>
                <a:cubicBezTo>
                  <a:pt x="1788403" y="326236"/>
                  <a:pt x="1787946" y="326465"/>
                  <a:pt x="1787336" y="326770"/>
                </a:cubicBezTo>
                <a:cubicBezTo>
                  <a:pt x="1788098" y="327074"/>
                  <a:pt x="1788670" y="327417"/>
                  <a:pt x="1789051" y="327798"/>
                </a:cubicBezTo>
                <a:cubicBezTo>
                  <a:pt x="1789432" y="328179"/>
                  <a:pt x="1790080" y="328217"/>
                  <a:pt x="1790994" y="327913"/>
                </a:cubicBezTo>
                <a:cubicBezTo>
                  <a:pt x="1790689" y="327608"/>
                  <a:pt x="1790461" y="327227"/>
                  <a:pt x="1790308" y="326770"/>
                </a:cubicBezTo>
                <a:cubicBezTo>
                  <a:pt x="1790156" y="326312"/>
                  <a:pt x="1789927" y="325931"/>
                  <a:pt x="1789622" y="325627"/>
                </a:cubicBezTo>
                <a:close/>
                <a:moveTo>
                  <a:pt x="1513626" y="325627"/>
                </a:moveTo>
                <a:cubicBezTo>
                  <a:pt x="1513474" y="325779"/>
                  <a:pt x="1513397" y="325855"/>
                  <a:pt x="1513397" y="325855"/>
                </a:cubicBezTo>
                <a:cubicBezTo>
                  <a:pt x="1513397" y="325855"/>
                  <a:pt x="1513397" y="326084"/>
                  <a:pt x="1513397" y="326541"/>
                </a:cubicBezTo>
                <a:cubicBezTo>
                  <a:pt x="1513550" y="326389"/>
                  <a:pt x="1513702" y="326312"/>
                  <a:pt x="1513855" y="326312"/>
                </a:cubicBezTo>
                <a:cubicBezTo>
                  <a:pt x="1513702" y="326160"/>
                  <a:pt x="1513664" y="326046"/>
                  <a:pt x="1513740" y="325969"/>
                </a:cubicBezTo>
                <a:cubicBezTo>
                  <a:pt x="1513816" y="325893"/>
                  <a:pt x="1513778" y="325779"/>
                  <a:pt x="1513626" y="325627"/>
                </a:cubicBezTo>
                <a:close/>
                <a:moveTo>
                  <a:pt x="1492366" y="325627"/>
                </a:moveTo>
                <a:lnTo>
                  <a:pt x="1492366" y="325855"/>
                </a:lnTo>
                <a:lnTo>
                  <a:pt x="1492595" y="325627"/>
                </a:lnTo>
                <a:close/>
                <a:moveTo>
                  <a:pt x="1391706" y="325627"/>
                </a:moveTo>
                <a:lnTo>
                  <a:pt x="1391706" y="325855"/>
                </a:lnTo>
                <a:cubicBezTo>
                  <a:pt x="1391858" y="325855"/>
                  <a:pt x="1391935" y="325779"/>
                  <a:pt x="1391935" y="325627"/>
                </a:cubicBezTo>
                <a:close/>
                <a:moveTo>
                  <a:pt x="1001409" y="325627"/>
                </a:moveTo>
                <a:lnTo>
                  <a:pt x="1001181" y="325855"/>
                </a:lnTo>
                <a:cubicBezTo>
                  <a:pt x="1001028" y="326008"/>
                  <a:pt x="1000952" y="326160"/>
                  <a:pt x="1000952" y="326312"/>
                </a:cubicBezTo>
                <a:lnTo>
                  <a:pt x="1001181" y="326312"/>
                </a:lnTo>
                <a:cubicBezTo>
                  <a:pt x="1001181" y="326160"/>
                  <a:pt x="1001219" y="326046"/>
                  <a:pt x="1001295" y="325969"/>
                </a:cubicBezTo>
                <a:cubicBezTo>
                  <a:pt x="1001371" y="325893"/>
                  <a:pt x="1001409" y="325779"/>
                  <a:pt x="1001409" y="325627"/>
                </a:cubicBezTo>
                <a:close/>
                <a:moveTo>
                  <a:pt x="997295" y="325627"/>
                </a:moveTo>
                <a:cubicBezTo>
                  <a:pt x="997142" y="325627"/>
                  <a:pt x="997066" y="325703"/>
                  <a:pt x="997066" y="325855"/>
                </a:cubicBezTo>
                <a:cubicBezTo>
                  <a:pt x="996914" y="325855"/>
                  <a:pt x="996990" y="326008"/>
                  <a:pt x="997295" y="326312"/>
                </a:cubicBezTo>
                <a:cubicBezTo>
                  <a:pt x="997447" y="326312"/>
                  <a:pt x="997523" y="326236"/>
                  <a:pt x="997523" y="326084"/>
                </a:cubicBezTo>
                <a:cubicBezTo>
                  <a:pt x="997523" y="325931"/>
                  <a:pt x="997447" y="325779"/>
                  <a:pt x="997295" y="325627"/>
                </a:cubicBezTo>
                <a:close/>
                <a:moveTo>
                  <a:pt x="992037" y="325627"/>
                </a:moveTo>
                <a:cubicBezTo>
                  <a:pt x="992037" y="325627"/>
                  <a:pt x="991884" y="325779"/>
                  <a:pt x="991580" y="326084"/>
                </a:cubicBezTo>
                <a:cubicBezTo>
                  <a:pt x="991732" y="326084"/>
                  <a:pt x="991846" y="326122"/>
                  <a:pt x="991923" y="326198"/>
                </a:cubicBezTo>
                <a:cubicBezTo>
                  <a:pt x="991999" y="326274"/>
                  <a:pt x="992113" y="326312"/>
                  <a:pt x="992266" y="326312"/>
                </a:cubicBezTo>
                <a:lnTo>
                  <a:pt x="992494" y="326084"/>
                </a:lnTo>
                <a:cubicBezTo>
                  <a:pt x="992494" y="326084"/>
                  <a:pt x="992342" y="325931"/>
                  <a:pt x="992037" y="325627"/>
                </a:cubicBezTo>
                <a:close/>
                <a:moveTo>
                  <a:pt x="723051" y="325627"/>
                </a:moveTo>
                <a:cubicBezTo>
                  <a:pt x="722899" y="325779"/>
                  <a:pt x="722822" y="325855"/>
                  <a:pt x="722822" y="325855"/>
                </a:cubicBezTo>
                <a:cubicBezTo>
                  <a:pt x="722822" y="325855"/>
                  <a:pt x="722822" y="326084"/>
                  <a:pt x="722822" y="326541"/>
                </a:cubicBezTo>
                <a:cubicBezTo>
                  <a:pt x="722975" y="326389"/>
                  <a:pt x="723127" y="326312"/>
                  <a:pt x="723280" y="326312"/>
                </a:cubicBezTo>
                <a:cubicBezTo>
                  <a:pt x="723127" y="326160"/>
                  <a:pt x="723089" y="326046"/>
                  <a:pt x="723165" y="325969"/>
                </a:cubicBezTo>
                <a:cubicBezTo>
                  <a:pt x="723241" y="325893"/>
                  <a:pt x="723203" y="325779"/>
                  <a:pt x="723051" y="325627"/>
                </a:cubicBezTo>
                <a:close/>
                <a:moveTo>
                  <a:pt x="701791" y="325627"/>
                </a:moveTo>
                <a:lnTo>
                  <a:pt x="701791" y="325855"/>
                </a:lnTo>
                <a:lnTo>
                  <a:pt x="702020" y="325627"/>
                </a:lnTo>
                <a:close/>
                <a:moveTo>
                  <a:pt x="656147" y="325627"/>
                </a:moveTo>
                <a:cubicBezTo>
                  <a:pt x="655843" y="325779"/>
                  <a:pt x="655538" y="325931"/>
                  <a:pt x="655233" y="326084"/>
                </a:cubicBezTo>
                <a:cubicBezTo>
                  <a:pt x="654928" y="326236"/>
                  <a:pt x="654471" y="326465"/>
                  <a:pt x="653861" y="326770"/>
                </a:cubicBezTo>
                <a:cubicBezTo>
                  <a:pt x="654623" y="327074"/>
                  <a:pt x="655195" y="327417"/>
                  <a:pt x="655576" y="327798"/>
                </a:cubicBezTo>
                <a:cubicBezTo>
                  <a:pt x="655957" y="328179"/>
                  <a:pt x="656604" y="328217"/>
                  <a:pt x="657519" y="327913"/>
                </a:cubicBezTo>
                <a:cubicBezTo>
                  <a:pt x="657214" y="327608"/>
                  <a:pt x="656986" y="327227"/>
                  <a:pt x="656833" y="326770"/>
                </a:cubicBezTo>
                <a:cubicBezTo>
                  <a:pt x="656681" y="326312"/>
                  <a:pt x="656452" y="325931"/>
                  <a:pt x="656147" y="325627"/>
                </a:cubicBezTo>
                <a:close/>
                <a:moveTo>
                  <a:pt x="458256" y="325627"/>
                </a:moveTo>
                <a:lnTo>
                  <a:pt x="458256" y="325855"/>
                </a:lnTo>
                <a:cubicBezTo>
                  <a:pt x="458408" y="325855"/>
                  <a:pt x="458485" y="325779"/>
                  <a:pt x="458485" y="325627"/>
                </a:cubicBezTo>
                <a:close/>
                <a:moveTo>
                  <a:pt x="266994" y="325627"/>
                </a:moveTo>
                <a:cubicBezTo>
                  <a:pt x="266841" y="325627"/>
                  <a:pt x="266765" y="325665"/>
                  <a:pt x="266765" y="325741"/>
                </a:cubicBezTo>
                <a:cubicBezTo>
                  <a:pt x="266765" y="325817"/>
                  <a:pt x="266689" y="325855"/>
                  <a:pt x="266537" y="325855"/>
                </a:cubicBezTo>
                <a:cubicBezTo>
                  <a:pt x="266689" y="326312"/>
                  <a:pt x="266918" y="326846"/>
                  <a:pt x="267222" y="327455"/>
                </a:cubicBezTo>
                <a:cubicBezTo>
                  <a:pt x="267680" y="327455"/>
                  <a:pt x="268061" y="327417"/>
                  <a:pt x="268365" y="327341"/>
                </a:cubicBezTo>
                <a:cubicBezTo>
                  <a:pt x="268670" y="327265"/>
                  <a:pt x="269051" y="327227"/>
                  <a:pt x="269508" y="327227"/>
                </a:cubicBezTo>
                <a:cubicBezTo>
                  <a:pt x="269051" y="326922"/>
                  <a:pt x="268594" y="326655"/>
                  <a:pt x="268137" y="326427"/>
                </a:cubicBezTo>
                <a:cubicBezTo>
                  <a:pt x="267680" y="326198"/>
                  <a:pt x="267299" y="325931"/>
                  <a:pt x="266994" y="325627"/>
                </a:cubicBezTo>
                <a:close/>
                <a:moveTo>
                  <a:pt x="263793" y="325627"/>
                </a:moveTo>
                <a:cubicBezTo>
                  <a:pt x="263336" y="325931"/>
                  <a:pt x="263032" y="326160"/>
                  <a:pt x="262879" y="326312"/>
                </a:cubicBezTo>
                <a:cubicBezTo>
                  <a:pt x="262727" y="326465"/>
                  <a:pt x="262574" y="326617"/>
                  <a:pt x="262422" y="326770"/>
                </a:cubicBezTo>
                <a:cubicBezTo>
                  <a:pt x="263032" y="327989"/>
                  <a:pt x="263717" y="327989"/>
                  <a:pt x="264479" y="326770"/>
                </a:cubicBezTo>
                <a:cubicBezTo>
                  <a:pt x="264327" y="326617"/>
                  <a:pt x="264098" y="326236"/>
                  <a:pt x="263793" y="325627"/>
                </a:cubicBezTo>
                <a:close/>
                <a:moveTo>
                  <a:pt x="139130" y="325627"/>
                </a:moveTo>
                <a:cubicBezTo>
                  <a:pt x="139435" y="325627"/>
                  <a:pt x="139664" y="325703"/>
                  <a:pt x="139816" y="325855"/>
                </a:cubicBezTo>
                <a:cubicBezTo>
                  <a:pt x="139511" y="325703"/>
                  <a:pt x="139359" y="325627"/>
                  <a:pt x="139359" y="325627"/>
                </a:cubicBezTo>
                <a:close/>
                <a:moveTo>
                  <a:pt x="1564354" y="325429"/>
                </a:moveTo>
                <a:lnTo>
                  <a:pt x="1563689" y="325512"/>
                </a:lnTo>
                <a:cubicBezTo>
                  <a:pt x="1563385" y="325588"/>
                  <a:pt x="1563080" y="325627"/>
                  <a:pt x="1562775" y="325627"/>
                </a:cubicBezTo>
                <a:cubicBezTo>
                  <a:pt x="1562927" y="325931"/>
                  <a:pt x="1563042" y="326122"/>
                  <a:pt x="1563118" y="326198"/>
                </a:cubicBezTo>
                <a:cubicBezTo>
                  <a:pt x="1563194" y="326274"/>
                  <a:pt x="1563308" y="326465"/>
                  <a:pt x="1563461" y="326770"/>
                </a:cubicBezTo>
                <a:close/>
                <a:moveTo>
                  <a:pt x="773779" y="325429"/>
                </a:moveTo>
                <a:lnTo>
                  <a:pt x="773114" y="325512"/>
                </a:lnTo>
                <a:cubicBezTo>
                  <a:pt x="772810" y="325588"/>
                  <a:pt x="772505" y="325627"/>
                  <a:pt x="772200" y="325627"/>
                </a:cubicBezTo>
                <a:cubicBezTo>
                  <a:pt x="772352" y="325931"/>
                  <a:pt x="772467" y="326122"/>
                  <a:pt x="772543" y="326198"/>
                </a:cubicBezTo>
                <a:cubicBezTo>
                  <a:pt x="772619" y="326274"/>
                  <a:pt x="772733" y="326465"/>
                  <a:pt x="772886" y="326770"/>
                </a:cubicBezTo>
                <a:close/>
                <a:moveTo>
                  <a:pt x="1120739" y="325398"/>
                </a:moveTo>
                <a:lnTo>
                  <a:pt x="1120510" y="325627"/>
                </a:lnTo>
                <a:lnTo>
                  <a:pt x="1120739" y="325855"/>
                </a:lnTo>
                <a:cubicBezTo>
                  <a:pt x="1120739" y="325703"/>
                  <a:pt x="1120815" y="325627"/>
                  <a:pt x="1120967" y="325627"/>
                </a:cubicBezTo>
                <a:cubicBezTo>
                  <a:pt x="1120815" y="325474"/>
                  <a:pt x="1120739" y="325398"/>
                  <a:pt x="1120739" y="325398"/>
                </a:cubicBezTo>
                <a:close/>
                <a:moveTo>
                  <a:pt x="1114338" y="325398"/>
                </a:moveTo>
                <a:cubicBezTo>
                  <a:pt x="1114338" y="325550"/>
                  <a:pt x="1114109" y="325855"/>
                  <a:pt x="1113652" y="326312"/>
                </a:cubicBezTo>
                <a:cubicBezTo>
                  <a:pt x="1114414" y="326617"/>
                  <a:pt x="1115024" y="326922"/>
                  <a:pt x="1115481" y="327227"/>
                </a:cubicBezTo>
                <a:cubicBezTo>
                  <a:pt x="1115938" y="327532"/>
                  <a:pt x="1116471" y="327836"/>
                  <a:pt x="1117081" y="328141"/>
                </a:cubicBezTo>
                <a:cubicBezTo>
                  <a:pt x="1117386" y="327836"/>
                  <a:pt x="1117691" y="327608"/>
                  <a:pt x="1117996" y="327455"/>
                </a:cubicBezTo>
                <a:cubicBezTo>
                  <a:pt x="1117996" y="327303"/>
                  <a:pt x="1118072" y="327151"/>
                  <a:pt x="1118224" y="326998"/>
                </a:cubicBezTo>
                <a:cubicBezTo>
                  <a:pt x="1117462" y="326846"/>
                  <a:pt x="1116776" y="326617"/>
                  <a:pt x="1116167" y="326312"/>
                </a:cubicBezTo>
                <a:cubicBezTo>
                  <a:pt x="1115557" y="326008"/>
                  <a:pt x="1114947" y="325703"/>
                  <a:pt x="1114338" y="325398"/>
                </a:cubicBezTo>
                <a:close/>
                <a:moveTo>
                  <a:pt x="295112" y="325398"/>
                </a:moveTo>
                <a:lnTo>
                  <a:pt x="293740" y="326084"/>
                </a:lnTo>
                <a:cubicBezTo>
                  <a:pt x="293740" y="326236"/>
                  <a:pt x="293778" y="326312"/>
                  <a:pt x="293854" y="326312"/>
                </a:cubicBezTo>
                <a:cubicBezTo>
                  <a:pt x="293931" y="326312"/>
                  <a:pt x="293969" y="326389"/>
                  <a:pt x="293969" y="326541"/>
                </a:cubicBezTo>
                <a:cubicBezTo>
                  <a:pt x="294273" y="326389"/>
                  <a:pt x="294502" y="326274"/>
                  <a:pt x="294655" y="326198"/>
                </a:cubicBezTo>
                <a:cubicBezTo>
                  <a:pt x="294807" y="326122"/>
                  <a:pt x="295036" y="326008"/>
                  <a:pt x="295340" y="325855"/>
                </a:cubicBezTo>
                <a:cubicBezTo>
                  <a:pt x="295188" y="325703"/>
                  <a:pt x="295112" y="325550"/>
                  <a:pt x="295112" y="325398"/>
                </a:cubicBezTo>
                <a:close/>
                <a:moveTo>
                  <a:pt x="276824" y="325398"/>
                </a:moveTo>
                <a:cubicBezTo>
                  <a:pt x="276671" y="325550"/>
                  <a:pt x="276519" y="325627"/>
                  <a:pt x="276366" y="325627"/>
                </a:cubicBezTo>
                <a:cubicBezTo>
                  <a:pt x="276671" y="325779"/>
                  <a:pt x="276824" y="325855"/>
                  <a:pt x="276824" y="325855"/>
                </a:cubicBezTo>
                <a:close/>
                <a:moveTo>
                  <a:pt x="150789" y="325398"/>
                </a:moveTo>
                <a:cubicBezTo>
                  <a:pt x="150332" y="325855"/>
                  <a:pt x="149798" y="326160"/>
                  <a:pt x="149189" y="326312"/>
                </a:cubicBezTo>
                <a:cubicBezTo>
                  <a:pt x="149494" y="326465"/>
                  <a:pt x="149722" y="326541"/>
                  <a:pt x="149875" y="326541"/>
                </a:cubicBezTo>
                <a:cubicBezTo>
                  <a:pt x="150027" y="326541"/>
                  <a:pt x="150255" y="326617"/>
                  <a:pt x="150560" y="326770"/>
                </a:cubicBezTo>
                <a:cubicBezTo>
                  <a:pt x="150560" y="326465"/>
                  <a:pt x="150598" y="326236"/>
                  <a:pt x="150675" y="326084"/>
                </a:cubicBezTo>
                <a:cubicBezTo>
                  <a:pt x="150751" y="325931"/>
                  <a:pt x="150789" y="325703"/>
                  <a:pt x="150789" y="325398"/>
                </a:cubicBezTo>
                <a:close/>
                <a:moveTo>
                  <a:pt x="1888073" y="325169"/>
                </a:moveTo>
                <a:cubicBezTo>
                  <a:pt x="1887920" y="325169"/>
                  <a:pt x="1887768" y="325246"/>
                  <a:pt x="1887615" y="325398"/>
                </a:cubicBezTo>
                <a:cubicBezTo>
                  <a:pt x="1887768" y="325550"/>
                  <a:pt x="1887882" y="325627"/>
                  <a:pt x="1887958" y="325627"/>
                </a:cubicBezTo>
                <a:cubicBezTo>
                  <a:pt x="1888034" y="325627"/>
                  <a:pt x="1888149" y="325703"/>
                  <a:pt x="1888301" y="325855"/>
                </a:cubicBezTo>
                <a:lnTo>
                  <a:pt x="1888530" y="325627"/>
                </a:lnTo>
                <a:close/>
                <a:moveTo>
                  <a:pt x="1326098" y="325169"/>
                </a:moveTo>
                <a:cubicBezTo>
                  <a:pt x="1325945" y="325169"/>
                  <a:pt x="1325793" y="325246"/>
                  <a:pt x="1325640" y="325398"/>
                </a:cubicBezTo>
                <a:cubicBezTo>
                  <a:pt x="1325793" y="325550"/>
                  <a:pt x="1325907" y="325627"/>
                  <a:pt x="1325983" y="325627"/>
                </a:cubicBezTo>
                <a:cubicBezTo>
                  <a:pt x="1326060" y="325627"/>
                  <a:pt x="1326174" y="325703"/>
                  <a:pt x="1326326" y="325855"/>
                </a:cubicBezTo>
                <a:lnTo>
                  <a:pt x="1326555" y="325627"/>
                </a:lnTo>
                <a:close/>
                <a:moveTo>
                  <a:pt x="392648" y="325169"/>
                </a:moveTo>
                <a:cubicBezTo>
                  <a:pt x="392495" y="325169"/>
                  <a:pt x="392343" y="325246"/>
                  <a:pt x="392191" y="325398"/>
                </a:cubicBezTo>
                <a:cubicBezTo>
                  <a:pt x="392343" y="325550"/>
                  <a:pt x="392457" y="325627"/>
                  <a:pt x="392533" y="325627"/>
                </a:cubicBezTo>
                <a:cubicBezTo>
                  <a:pt x="392610" y="325627"/>
                  <a:pt x="392724" y="325703"/>
                  <a:pt x="392876" y="325855"/>
                </a:cubicBezTo>
                <a:lnTo>
                  <a:pt x="393105" y="325627"/>
                </a:lnTo>
                <a:close/>
                <a:moveTo>
                  <a:pt x="1664159" y="324941"/>
                </a:moveTo>
                <a:cubicBezTo>
                  <a:pt x="1664235" y="324788"/>
                  <a:pt x="1664197" y="324865"/>
                  <a:pt x="1664045" y="325169"/>
                </a:cubicBezTo>
                <a:lnTo>
                  <a:pt x="1664090" y="325215"/>
                </a:lnTo>
                <a:close/>
                <a:moveTo>
                  <a:pt x="92534" y="324941"/>
                </a:moveTo>
                <a:cubicBezTo>
                  <a:pt x="92610" y="324788"/>
                  <a:pt x="92572" y="324865"/>
                  <a:pt x="92420" y="325169"/>
                </a:cubicBezTo>
                <a:lnTo>
                  <a:pt x="92465" y="325215"/>
                </a:lnTo>
                <a:close/>
                <a:moveTo>
                  <a:pt x="1959853" y="324712"/>
                </a:moveTo>
                <a:cubicBezTo>
                  <a:pt x="1959701" y="324712"/>
                  <a:pt x="1959549" y="324865"/>
                  <a:pt x="1959396" y="325169"/>
                </a:cubicBezTo>
                <a:lnTo>
                  <a:pt x="1959853" y="325169"/>
                </a:lnTo>
                <a:lnTo>
                  <a:pt x="1960082" y="324712"/>
                </a:lnTo>
                <a:close/>
                <a:moveTo>
                  <a:pt x="1892416" y="324712"/>
                </a:moveTo>
                <a:cubicBezTo>
                  <a:pt x="1892416" y="325474"/>
                  <a:pt x="1892454" y="326084"/>
                  <a:pt x="1892530" y="326541"/>
                </a:cubicBezTo>
                <a:cubicBezTo>
                  <a:pt x="1892607" y="326998"/>
                  <a:pt x="1892645" y="327455"/>
                  <a:pt x="1892645" y="327913"/>
                </a:cubicBezTo>
                <a:cubicBezTo>
                  <a:pt x="1892340" y="328065"/>
                  <a:pt x="1891997" y="328179"/>
                  <a:pt x="1891616" y="328255"/>
                </a:cubicBezTo>
                <a:cubicBezTo>
                  <a:pt x="1891235" y="328332"/>
                  <a:pt x="1890816" y="328522"/>
                  <a:pt x="1890359" y="328827"/>
                </a:cubicBezTo>
                <a:lnTo>
                  <a:pt x="1891502" y="329970"/>
                </a:lnTo>
                <a:cubicBezTo>
                  <a:pt x="1892416" y="329360"/>
                  <a:pt x="1893102" y="328979"/>
                  <a:pt x="1893559" y="328827"/>
                </a:cubicBezTo>
                <a:cubicBezTo>
                  <a:pt x="1893864" y="327608"/>
                  <a:pt x="1894169" y="326617"/>
                  <a:pt x="1894473" y="325855"/>
                </a:cubicBezTo>
                <a:cubicBezTo>
                  <a:pt x="1893712" y="325703"/>
                  <a:pt x="1893026" y="325322"/>
                  <a:pt x="1892416" y="324712"/>
                </a:cubicBezTo>
                <a:close/>
                <a:moveTo>
                  <a:pt x="1853554" y="324712"/>
                </a:moveTo>
                <a:lnTo>
                  <a:pt x="1853097" y="325169"/>
                </a:lnTo>
                <a:lnTo>
                  <a:pt x="1853326" y="325169"/>
                </a:lnTo>
                <a:close/>
                <a:moveTo>
                  <a:pt x="1790994" y="324712"/>
                </a:moveTo>
                <a:cubicBezTo>
                  <a:pt x="1790841" y="324865"/>
                  <a:pt x="1790765" y="325017"/>
                  <a:pt x="1790765" y="325169"/>
                </a:cubicBezTo>
                <a:lnTo>
                  <a:pt x="1791070" y="324712"/>
                </a:lnTo>
                <a:close/>
                <a:moveTo>
                  <a:pt x="1615124" y="324712"/>
                </a:moveTo>
                <a:cubicBezTo>
                  <a:pt x="1614210" y="324712"/>
                  <a:pt x="1613448" y="324865"/>
                  <a:pt x="1612838" y="325169"/>
                </a:cubicBezTo>
                <a:cubicBezTo>
                  <a:pt x="1612838" y="325627"/>
                  <a:pt x="1612762" y="326084"/>
                  <a:pt x="1612610" y="326541"/>
                </a:cubicBezTo>
                <a:cubicBezTo>
                  <a:pt x="1613829" y="325931"/>
                  <a:pt x="1614743" y="325550"/>
                  <a:pt x="1615353" y="325398"/>
                </a:cubicBezTo>
                <a:cubicBezTo>
                  <a:pt x="1615353" y="325246"/>
                  <a:pt x="1615277" y="325169"/>
                  <a:pt x="1615124" y="325169"/>
                </a:cubicBezTo>
                <a:cubicBezTo>
                  <a:pt x="1614972" y="325169"/>
                  <a:pt x="1614972" y="325017"/>
                  <a:pt x="1615124" y="324712"/>
                </a:cubicBezTo>
                <a:close/>
                <a:moveTo>
                  <a:pt x="1450685" y="324712"/>
                </a:moveTo>
                <a:lnTo>
                  <a:pt x="1450456" y="325169"/>
                </a:lnTo>
                <a:lnTo>
                  <a:pt x="1450913" y="324712"/>
                </a:lnTo>
                <a:close/>
                <a:moveTo>
                  <a:pt x="1397878" y="324712"/>
                </a:moveTo>
                <a:cubicBezTo>
                  <a:pt x="1397726" y="324712"/>
                  <a:pt x="1397573" y="324865"/>
                  <a:pt x="1397421" y="325169"/>
                </a:cubicBezTo>
                <a:lnTo>
                  <a:pt x="1397878" y="325169"/>
                </a:lnTo>
                <a:lnTo>
                  <a:pt x="1398107" y="324712"/>
                </a:lnTo>
                <a:close/>
                <a:moveTo>
                  <a:pt x="1330441" y="324712"/>
                </a:moveTo>
                <a:cubicBezTo>
                  <a:pt x="1330441" y="325474"/>
                  <a:pt x="1330479" y="326084"/>
                  <a:pt x="1330555" y="326541"/>
                </a:cubicBezTo>
                <a:cubicBezTo>
                  <a:pt x="1330632" y="326998"/>
                  <a:pt x="1330670" y="327455"/>
                  <a:pt x="1330670" y="327913"/>
                </a:cubicBezTo>
                <a:cubicBezTo>
                  <a:pt x="1330365" y="328065"/>
                  <a:pt x="1330022" y="328179"/>
                  <a:pt x="1329641" y="328255"/>
                </a:cubicBezTo>
                <a:cubicBezTo>
                  <a:pt x="1329260" y="328332"/>
                  <a:pt x="1328841" y="328522"/>
                  <a:pt x="1328384" y="328827"/>
                </a:cubicBezTo>
                <a:lnTo>
                  <a:pt x="1329527" y="329970"/>
                </a:lnTo>
                <a:cubicBezTo>
                  <a:pt x="1330441" y="329360"/>
                  <a:pt x="1331127" y="328979"/>
                  <a:pt x="1331584" y="328827"/>
                </a:cubicBezTo>
                <a:cubicBezTo>
                  <a:pt x="1331889" y="327608"/>
                  <a:pt x="1332194" y="326617"/>
                  <a:pt x="1332498" y="325855"/>
                </a:cubicBezTo>
                <a:cubicBezTo>
                  <a:pt x="1331737" y="325703"/>
                  <a:pt x="1331051" y="325322"/>
                  <a:pt x="1330441" y="324712"/>
                </a:cubicBezTo>
                <a:close/>
                <a:moveTo>
                  <a:pt x="1291579" y="324712"/>
                </a:moveTo>
                <a:lnTo>
                  <a:pt x="1291122" y="325169"/>
                </a:lnTo>
                <a:lnTo>
                  <a:pt x="1291350" y="325169"/>
                </a:lnTo>
                <a:close/>
                <a:moveTo>
                  <a:pt x="657519" y="324712"/>
                </a:moveTo>
                <a:cubicBezTo>
                  <a:pt x="657366" y="324865"/>
                  <a:pt x="657290" y="325017"/>
                  <a:pt x="657290" y="325169"/>
                </a:cubicBezTo>
                <a:lnTo>
                  <a:pt x="657595" y="324712"/>
                </a:lnTo>
                <a:close/>
                <a:moveTo>
                  <a:pt x="464428" y="324712"/>
                </a:moveTo>
                <a:cubicBezTo>
                  <a:pt x="464276" y="324712"/>
                  <a:pt x="464123" y="324865"/>
                  <a:pt x="463971" y="325169"/>
                </a:cubicBezTo>
                <a:lnTo>
                  <a:pt x="464428" y="325169"/>
                </a:lnTo>
                <a:lnTo>
                  <a:pt x="464657" y="324712"/>
                </a:lnTo>
                <a:close/>
                <a:moveTo>
                  <a:pt x="396991" y="324712"/>
                </a:moveTo>
                <a:cubicBezTo>
                  <a:pt x="396991" y="325474"/>
                  <a:pt x="397029" y="326084"/>
                  <a:pt x="397106" y="326541"/>
                </a:cubicBezTo>
                <a:cubicBezTo>
                  <a:pt x="397182" y="326998"/>
                  <a:pt x="397220" y="327455"/>
                  <a:pt x="397220" y="327913"/>
                </a:cubicBezTo>
                <a:cubicBezTo>
                  <a:pt x="396915" y="328065"/>
                  <a:pt x="396572" y="328179"/>
                  <a:pt x="396191" y="328255"/>
                </a:cubicBezTo>
                <a:cubicBezTo>
                  <a:pt x="395810" y="328332"/>
                  <a:pt x="395391" y="328522"/>
                  <a:pt x="394934" y="328827"/>
                </a:cubicBezTo>
                <a:lnTo>
                  <a:pt x="396077" y="329970"/>
                </a:lnTo>
                <a:cubicBezTo>
                  <a:pt x="396991" y="329360"/>
                  <a:pt x="397677" y="328979"/>
                  <a:pt x="398134" y="328827"/>
                </a:cubicBezTo>
                <a:cubicBezTo>
                  <a:pt x="398439" y="327608"/>
                  <a:pt x="398744" y="326617"/>
                  <a:pt x="399049" y="325855"/>
                </a:cubicBezTo>
                <a:cubicBezTo>
                  <a:pt x="398287" y="325703"/>
                  <a:pt x="397601" y="325322"/>
                  <a:pt x="396991" y="324712"/>
                </a:cubicBezTo>
                <a:close/>
                <a:moveTo>
                  <a:pt x="358129" y="324712"/>
                </a:moveTo>
                <a:lnTo>
                  <a:pt x="357672" y="325169"/>
                </a:lnTo>
                <a:lnTo>
                  <a:pt x="357901" y="325169"/>
                </a:lnTo>
                <a:close/>
                <a:moveTo>
                  <a:pt x="261050" y="324712"/>
                </a:moveTo>
                <a:cubicBezTo>
                  <a:pt x="260898" y="325017"/>
                  <a:pt x="260746" y="325322"/>
                  <a:pt x="260593" y="325627"/>
                </a:cubicBezTo>
                <a:lnTo>
                  <a:pt x="260250" y="326312"/>
                </a:lnTo>
                <a:lnTo>
                  <a:pt x="260593" y="326312"/>
                </a:lnTo>
                <a:lnTo>
                  <a:pt x="260593" y="326541"/>
                </a:lnTo>
                <a:lnTo>
                  <a:pt x="260593" y="326998"/>
                </a:lnTo>
                <a:lnTo>
                  <a:pt x="261050" y="326998"/>
                </a:lnTo>
                <a:cubicBezTo>
                  <a:pt x="261050" y="326998"/>
                  <a:pt x="260898" y="326846"/>
                  <a:pt x="260593" y="326541"/>
                </a:cubicBezTo>
                <a:cubicBezTo>
                  <a:pt x="260746" y="326236"/>
                  <a:pt x="260898" y="326008"/>
                  <a:pt x="261050" y="325855"/>
                </a:cubicBezTo>
                <a:cubicBezTo>
                  <a:pt x="261203" y="325703"/>
                  <a:pt x="261355" y="325474"/>
                  <a:pt x="261508" y="325169"/>
                </a:cubicBezTo>
                <a:cubicBezTo>
                  <a:pt x="261355" y="325169"/>
                  <a:pt x="261279" y="325093"/>
                  <a:pt x="261279" y="324941"/>
                </a:cubicBezTo>
                <a:cubicBezTo>
                  <a:pt x="261279" y="324788"/>
                  <a:pt x="261203" y="324712"/>
                  <a:pt x="261050" y="324712"/>
                </a:cubicBezTo>
                <a:close/>
                <a:moveTo>
                  <a:pt x="43499" y="324712"/>
                </a:moveTo>
                <a:cubicBezTo>
                  <a:pt x="42585" y="324712"/>
                  <a:pt x="41823" y="324865"/>
                  <a:pt x="41213" y="325169"/>
                </a:cubicBezTo>
                <a:cubicBezTo>
                  <a:pt x="41213" y="325627"/>
                  <a:pt x="41137" y="326084"/>
                  <a:pt x="40985" y="326541"/>
                </a:cubicBezTo>
                <a:cubicBezTo>
                  <a:pt x="42204" y="325931"/>
                  <a:pt x="43118" y="325550"/>
                  <a:pt x="43728" y="325398"/>
                </a:cubicBezTo>
                <a:cubicBezTo>
                  <a:pt x="43728" y="325246"/>
                  <a:pt x="43652" y="325169"/>
                  <a:pt x="43499" y="325169"/>
                </a:cubicBezTo>
                <a:cubicBezTo>
                  <a:pt x="43347" y="325169"/>
                  <a:pt x="43347" y="325017"/>
                  <a:pt x="43499" y="324712"/>
                </a:cubicBezTo>
                <a:close/>
                <a:moveTo>
                  <a:pt x="36697" y="324632"/>
                </a:moveTo>
                <a:lnTo>
                  <a:pt x="35270" y="325855"/>
                </a:lnTo>
                <a:cubicBezTo>
                  <a:pt x="35575" y="326008"/>
                  <a:pt x="35917" y="326084"/>
                  <a:pt x="36298" y="326084"/>
                </a:cubicBezTo>
                <a:cubicBezTo>
                  <a:pt x="36679" y="326084"/>
                  <a:pt x="37022" y="326160"/>
                  <a:pt x="37327" y="326312"/>
                </a:cubicBezTo>
                <a:cubicBezTo>
                  <a:pt x="37175" y="326008"/>
                  <a:pt x="37060" y="325703"/>
                  <a:pt x="36984" y="325398"/>
                </a:cubicBezTo>
                <a:close/>
                <a:moveTo>
                  <a:pt x="1608322" y="324632"/>
                </a:moveTo>
                <a:lnTo>
                  <a:pt x="1606895" y="325855"/>
                </a:lnTo>
                <a:cubicBezTo>
                  <a:pt x="1607200" y="326008"/>
                  <a:pt x="1607542" y="326084"/>
                  <a:pt x="1607923" y="326084"/>
                </a:cubicBezTo>
                <a:cubicBezTo>
                  <a:pt x="1608304" y="326084"/>
                  <a:pt x="1608647" y="326160"/>
                  <a:pt x="1608952" y="326312"/>
                </a:cubicBezTo>
                <a:cubicBezTo>
                  <a:pt x="1608800" y="326008"/>
                  <a:pt x="1608685" y="325703"/>
                  <a:pt x="1608609" y="325398"/>
                </a:cubicBezTo>
                <a:close/>
                <a:moveTo>
                  <a:pt x="1964082" y="324598"/>
                </a:moveTo>
                <a:cubicBezTo>
                  <a:pt x="1963549" y="324522"/>
                  <a:pt x="1962978" y="324788"/>
                  <a:pt x="1962368" y="325398"/>
                </a:cubicBezTo>
                <a:cubicBezTo>
                  <a:pt x="1962215" y="325550"/>
                  <a:pt x="1961834" y="325779"/>
                  <a:pt x="1961225" y="326084"/>
                </a:cubicBezTo>
                <a:cubicBezTo>
                  <a:pt x="1961377" y="326084"/>
                  <a:pt x="1961453" y="326122"/>
                  <a:pt x="1961453" y="326198"/>
                </a:cubicBezTo>
                <a:cubicBezTo>
                  <a:pt x="1961453" y="326274"/>
                  <a:pt x="1961530" y="326312"/>
                  <a:pt x="1961682" y="326312"/>
                </a:cubicBezTo>
                <a:cubicBezTo>
                  <a:pt x="1961834" y="326160"/>
                  <a:pt x="1961949" y="326008"/>
                  <a:pt x="1962025" y="325855"/>
                </a:cubicBezTo>
                <a:cubicBezTo>
                  <a:pt x="1962101" y="325703"/>
                  <a:pt x="1962215" y="325550"/>
                  <a:pt x="1962368" y="325398"/>
                </a:cubicBezTo>
                <a:cubicBezTo>
                  <a:pt x="1962825" y="325246"/>
                  <a:pt x="1963282" y="325360"/>
                  <a:pt x="1963739" y="325741"/>
                </a:cubicBezTo>
                <a:cubicBezTo>
                  <a:pt x="1964197" y="326122"/>
                  <a:pt x="1964806" y="325931"/>
                  <a:pt x="1965568" y="325169"/>
                </a:cubicBezTo>
                <a:cubicBezTo>
                  <a:pt x="1965111" y="324865"/>
                  <a:pt x="1964616" y="324674"/>
                  <a:pt x="1964082" y="324598"/>
                </a:cubicBezTo>
                <a:close/>
                <a:moveTo>
                  <a:pt x="1402107" y="324598"/>
                </a:moveTo>
                <a:cubicBezTo>
                  <a:pt x="1401574" y="324522"/>
                  <a:pt x="1401002" y="324788"/>
                  <a:pt x="1400393" y="325398"/>
                </a:cubicBezTo>
                <a:cubicBezTo>
                  <a:pt x="1400240" y="325550"/>
                  <a:pt x="1399859" y="325779"/>
                  <a:pt x="1399250" y="326084"/>
                </a:cubicBezTo>
                <a:cubicBezTo>
                  <a:pt x="1399402" y="326084"/>
                  <a:pt x="1399478" y="326122"/>
                  <a:pt x="1399478" y="326198"/>
                </a:cubicBezTo>
                <a:cubicBezTo>
                  <a:pt x="1399478" y="326274"/>
                  <a:pt x="1399555" y="326312"/>
                  <a:pt x="1399707" y="326312"/>
                </a:cubicBezTo>
                <a:cubicBezTo>
                  <a:pt x="1399859" y="326160"/>
                  <a:pt x="1399974" y="326008"/>
                  <a:pt x="1400050" y="325855"/>
                </a:cubicBezTo>
                <a:cubicBezTo>
                  <a:pt x="1400126" y="325703"/>
                  <a:pt x="1400240" y="325550"/>
                  <a:pt x="1400393" y="325398"/>
                </a:cubicBezTo>
                <a:cubicBezTo>
                  <a:pt x="1400850" y="325246"/>
                  <a:pt x="1401307" y="325360"/>
                  <a:pt x="1401764" y="325741"/>
                </a:cubicBezTo>
                <a:cubicBezTo>
                  <a:pt x="1402222" y="326122"/>
                  <a:pt x="1402831" y="325931"/>
                  <a:pt x="1403593" y="325169"/>
                </a:cubicBezTo>
                <a:cubicBezTo>
                  <a:pt x="1403136" y="324865"/>
                  <a:pt x="1402641" y="324674"/>
                  <a:pt x="1402107" y="324598"/>
                </a:cubicBezTo>
                <a:close/>
                <a:moveTo>
                  <a:pt x="468657" y="324598"/>
                </a:moveTo>
                <a:cubicBezTo>
                  <a:pt x="468124" y="324522"/>
                  <a:pt x="467552" y="324788"/>
                  <a:pt x="466943" y="325398"/>
                </a:cubicBezTo>
                <a:cubicBezTo>
                  <a:pt x="466790" y="325550"/>
                  <a:pt x="466409" y="325779"/>
                  <a:pt x="465800" y="326084"/>
                </a:cubicBezTo>
                <a:cubicBezTo>
                  <a:pt x="465952" y="326084"/>
                  <a:pt x="466028" y="326122"/>
                  <a:pt x="466028" y="326198"/>
                </a:cubicBezTo>
                <a:cubicBezTo>
                  <a:pt x="466028" y="326274"/>
                  <a:pt x="466104" y="326312"/>
                  <a:pt x="466257" y="326312"/>
                </a:cubicBezTo>
                <a:cubicBezTo>
                  <a:pt x="466409" y="326160"/>
                  <a:pt x="466524" y="326008"/>
                  <a:pt x="466600" y="325855"/>
                </a:cubicBezTo>
                <a:cubicBezTo>
                  <a:pt x="466676" y="325703"/>
                  <a:pt x="466790" y="325550"/>
                  <a:pt x="466943" y="325398"/>
                </a:cubicBezTo>
                <a:cubicBezTo>
                  <a:pt x="467400" y="325246"/>
                  <a:pt x="467857" y="325360"/>
                  <a:pt x="468314" y="325741"/>
                </a:cubicBezTo>
                <a:cubicBezTo>
                  <a:pt x="468771" y="326122"/>
                  <a:pt x="469381" y="325931"/>
                  <a:pt x="470143" y="325169"/>
                </a:cubicBezTo>
                <a:cubicBezTo>
                  <a:pt x="469686" y="324865"/>
                  <a:pt x="469191" y="324674"/>
                  <a:pt x="468657" y="324598"/>
                </a:cubicBezTo>
                <a:close/>
                <a:moveTo>
                  <a:pt x="1950709" y="324255"/>
                </a:moveTo>
                <a:cubicBezTo>
                  <a:pt x="1950709" y="324560"/>
                  <a:pt x="1950633" y="324826"/>
                  <a:pt x="1950481" y="325055"/>
                </a:cubicBezTo>
                <a:cubicBezTo>
                  <a:pt x="1950328" y="325284"/>
                  <a:pt x="1950252" y="325474"/>
                  <a:pt x="1950252" y="325627"/>
                </a:cubicBezTo>
                <a:cubicBezTo>
                  <a:pt x="1950404" y="325779"/>
                  <a:pt x="1950633" y="325855"/>
                  <a:pt x="1950938" y="325855"/>
                </a:cubicBezTo>
                <a:cubicBezTo>
                  <a:pt x="1950938" y="325550"/>
                  <a:pt x="1950976" y="325284"/>
                  <a:pt x="1951052" y="325055"/>
                </a:cubicBezTo>
                <a:cubicBezTo>
                  <a:pt x="1951128" y="324826"/>
                  <a:pt x="1951166" y="324636"/>
                  <a:pt x="1951166" y="324484"/>
                </a:cubicBezTo>
                <a:cubicBezTo>
                  <a:pt x="1951014" y="324331"/>
                  <a:pt x="1950862" y="324255"/>
                  <a:pt x="1950709" y="324255"/>
                </a:cubicBezTo>
                <a:close/>
                <a:moveTo>
                  <a:pt x="1910476" y="324255"/>
                </a:moveTo>
                <a:cubicBezTo>
                  <a:pt x="1910323" y="324865"/>
                  <a:pt x="1910209" y="325360"/>
                  <a:pt x="1910133" y="325741"/>
                </a:cubicBezTo>
                <a:cubicBezTo>
                  <a:pt x="1910057" y="326122"/>
                  <a:pt x="1910018" y="326541"/>
                  <a:pt x="1910018" y="326998"/>
                </a:cubicBezTo>
                <a:cubicBezTo>
                  <a:pt x="1910628" y="326389"/>
                  <a:pt x="1911161" y="326008"/>
                  <a:pt x="1911619" y="325855"/>
                </a:cubicBezTo>
                <a:cubicBezTo>
                  <a:pt x="1911161" y="325398"/>
                  <a:pt x="1910780" y="324865"/>
                  <a:pt x="1910476" y="324255"/>
                </a:cubicBezTo>
                <a:close/>
                <a:moveTo>
                  <a:pt x="1722871" y="324255"/>
                </a:moveTo>
                <a:cubicBezTo>
                  <a:pt x="1723176" y="324560"/>
                  <a:pt x="1723404" y="324941"/>
                  <a:pt x="1723557" y="325398"/>
                </a:cubicBezTo>
                <a:cubicBezTo>
                  <a:pt x="1723252" y="325703"/>
                  <a:pt x="1722909" y="326046"/>
                  <a:pt x="1722528" y="326427"/>
                </a:cubicBezTo>
                <a:cubicBezTo>
                  <a:pt x="1722147" y="326808"/>
                  <a:pt x="1721728" y="327303"/>
                  <a:pt x="1721271" y="327913"/>
                </a:cubicBezTo>
                <a:cubicBezTo>
                  <a:pt x="1722795" y="327303"/>
                  <a:pt x="1723709" y="326846"/>
                  <a:pt x="1724014" y="326541"/>
                </a:cubicBezTo>
                <a:cubicBezTo>
                  <a:pt x="1724319" y="326236"/>
                  <a:pt x="1724395" y="325474"/>
                  <a:pt x="1724243" y="324255"/>
                </a:cubicBezTo>
                <a:close/>
                <a:moveTo>
                  <a:pt x="1673417" y="324255"/>
                </a:moveTo>
                <a:cubicBezTo>
                  <a:pt x="1673570" y="324407"/>
                  <a:pt x="1673570" y="324712"/>
                  <a:pt x="1673417" y="325169"/>
                </a:cubicBezTo>
                <a:cubicBezTo>
                  <a:pt x="1673722" y="324865"/>
                  <a:pt x="1673951" y="324712"/>
                  <a:pt x="1674103" y="324712"/>
                </a:cubicBezTo>
                <a:cubicBezTo>
                  <a:pt x="1674103" y="324407"/>
                  <a:pt x="1674027" y="324255"/>
                  <a:pt x="1673874" y="324255"/>
                </a:cubicBezTo>
                <a:close/>
                <a:moveTo>
                  <a:pt x="1671360" y="324255"/>
                </a:moveTo>
                <a:cubicBezTo>
                  <a:pt x="1671208" y="324255"/>
                  <a:pt x="1671093" y="324293"/>
                  <a:pt x="1671017" y="324369"/>
                </a:cubicBezTo>
                <a:cubicBezTo>
                  <a:pt x="1670941" y="324445"/>
                  <a:pt x="1670827" y="324484"/>
                  <a:pt x="1670674" y="324484"/>
                </a:cubicBezTo>
                <a:lnTo>
                  <a:pt x="1670674" y="327455"/>
                </a:lnTo>
                <a:cubicBezTo>
                  <a:pt x="1670979" y="327151"/>
                  <a:pt x="1671246" y="326884"/>
                  <a:pt x="1671474" y="326655"/>
                </a:cubicBezTo>
                <a:cubicBezTo>
                  <a:pt x="1671703" y="326427"/>
                  <a:pt x="1671969" y="326160"/>
                  <a:pt x="1672274" y="325855"/>
                </a:cubicBezTo>
                <a:cubicBezTo>
                  <a:pt x="1671969" y="325550"/>
                  <a:pt x="1671779" y="325284"/>
                  <a:pt x="1671703" y="325055"/>
                </a:cubicBezTo>
                <a:cubicBezTo>
                  <a:pt x="1671627" y="324826"/>
                  <a:pt x="1671512" y="324560"/>
                  <a:pt x="1671360" y="324255"/>
                </a:cubicBezTo>
                <a:close/>
                <a:moveTo>
                  <a:pt x="1495338" y="324255"/>
                </a:moveTo>
                <a:cubicBezTo>
                  <a:pt x="1495186" y="325017"/>
                  <a:pt x="1495071" y="325588"/>
                  <a:pt x="1494995" y="325969"/>
                </a:cubicBezTo>
                <a:cubicBezTo>
                  <a:pt x="1494919" y="326350"/>
                  <a:pt x="1494804" y="326770"/>
                  <a:pt x="1494652" y="327227"/>
                </a:cubicBezTo>
                <a:cubicBezTo>
                  <a:pt x="1495262" y="326770"/>
                  <a:pt x="1495681" y="326350"/>
                  <a:pt x="1495909" y="325969"/>
                </a:cubicBezTo>
                <a:cubicBezTo>
                  <a:pt x="1496138" y="325588"/>
                  <a:pt x="1495948" y="325017"/>
                  <a:pt x="1495338" y="324255"/>
                </a:cubicBezTo>
                <a:close/>
                <a:moveTo>
                  <a:pt x="1446341" y="324255"/>
                </a:moveTo>
                <a:cubicBezTo>
                  <a:pt x="1445274" y="323798"/>
                  <a:pt x="1444665" y="324331"/>
                  <a:pt x="1444512" y="325855"/>
                </a:cubicBezTo>
                <a:cubicBezTo>
                  <a:pt x="1444817" y="325550"/>
                  <a:pt x="1445122" y="325284"/>
                  <a:pt x="1445427" y="325055"/>
                </a:cubicBezTo>
                <a:cubicBezTo>
                  <a:pt x="1445732" y="324826"/>
                  <a:pt x="1446037" y="324560"/>
                  <a:pt x="1446341" y="324255"/>
                </a:cubicBezTo>
                <a:close/>
                <a:moveTo>
                  <a:pt x="1388734" y="324255"/>
                </a:moveTo>
                <a:cubicBezTo>
                  <a:pt x="1388734" y="324560"/>
                  <a:pt x="1388658" y="324826"/>
                  <a:pt x="1388506" y="325055"/>
                </a:cubicBezTo>
                <a:cubicBezTo>
                  <a:pt x="1388353" y="325284"/>
                  <a:pt x="1388277" y="325474"/>
                  <a:pt x="1388277" y="325627"/>
                </a:cubicBezTo>
                <a:cubicBezTo>
                  <a:pt x="1388429" y="325779"/>
                  <a:pt x="1388658" y="325855"/>
                  <a:pt x="1388963" y="325855"/>
                </a:cubicBezTo>
                <a:cubicBezTo>
                  <a:pt x="1388963" y="325550"/>
                  <a:pt x="1389001" y="325284"/>
                  <a:pt x="1389077" y="325055"/>
                </a:cubicBezTo>
                <a:cubicBezTo>
                  <a:pt x="1389153" y="324826"/>
                  <a:pt x="1389191" y="324636"/>
                  <a:pt x="1389191" y="324484"/>
                </a:cubicBezTo>
                <a:cubicBezTo>
                  <a:pt x="1389039" y="324331"/>
                  <a:pt x="1388887" y="324255"/>
                  <a:pt x="1388734" y="324255"/>
                </a:cubicBezTo>
                <a:close/>
                <a:moveTo>
                  <a:pt x="1348500" y="324255"/>
                </a:moveTo>
                <a:cubicBezTo>
                  <a:pt x="1348348" y="324865"/>
                  <a:pt x="1348234" y="325360"/>
                  <a:pt x="1348158" y="325741"/>
                </a:cubicBezTo>
                <a:cubicBezTo>
                  <a:pt x="1348081" y="326122"/>
                  <a:pt x="1348043" y="326541"/>
                  <a:pt x="1348043" y="326998"/>
                </a:cubicBezTo>
                <a:cubicBezTo>
                  <a:pt x="1348653" y="326389"/>
                  <a:pt x="1349186" y="326008"/>
                  <a:pt x="1349644" y="325855"/>
                </a:cubicBezTo>
                <a:cubicBezTo>
                  <a:pt x="1349186" y="325398"/>
                  <a:pt x="1348805" y="324865"/>
                  <a:pt x="1348500" y="324255"/>
                </a:cubicBezTo>
                <a:close/>
                <a:moveTo>
                  <a:pt x="1061988" y="324255"/>
                </a:moveTo>
                <a:lnTo>
                  <a:pt x="1061988" y="324484"/>
                </a:lnTo>
                <a:lnTo>
                  <a:pt x="1062217" y="324255"/>
                </a:lnTo>
                <a:close/>
                <a:moveTo>
                  <a:pt x="915227" y="324255"/>
                </a:moveTo>
                <a:cubicBezTo>
                  <a:pt x="915075" y="324712"/>
                  <a:pt x="914961" y="325093"/>
                  <a:pt x="914884" y="325398"/>
                </a:cubicBezTo>
                <a:cubicBezTo>
                  <a:pt x="914808" y="325703"/>
                  <a:pt x="914694" y="326008"/>
                  <a:pt x="914541" y="326312"/>
                </a:cubicBezTo>
                <a:cubicBezTo>
                  <a:pt x="914389" y="326617"/>
                  <a:pt x="914237" y="326922"/>
                  <a:pt x="914084" y="327227"/>
                </a:cubicBezTo>
                <a:cubicBezTo>
                  <a:pt x="913932" y="327532"/>
                  <a:pt x="913779" y="327836"/>
                  <a:pt x="913627" y="328141"/>
                </a:cubicBezTo>
                <a:cubicBezTo>
                  <a:pt x="914084" y="327836"/>
                  <a:pt x="914503" y="327608"/>
                  <a:pt x="914884" y="327455"/>
                </a:cubicBezTo>
                <a:cubicBezTo>
                  <a:pt x="915265" y="327303"/>
                  <a:pt x="915684" y="327074"/>
                  <a:pt x="916142" y="326770"/>
                </a:cubicBezTo>
                <a:cubicBezTo>
                  <a:pt x="916142" y="326617"/>
                  <a:pt x="916066" y="326465"/>
                  <a:pt x="915913" y="326312"/>
                </a:cubicBezTo>
                <a:cubicBezTo>
                  <a:pt x="915761" y="326160"/>
                  <a:pt x="915684" y="325931"/>
                  <a:pt x="915684" y="325627"/>
                </a:cubicBezTo>
                <a:lnTo>
                  <a:pt x="915684" y="324255"/>
                </a:lnTo>
                <a:close/>
                <a:moveTo>
                  <a:pt x="914313" y="324255"/>
                </a:moveTo>
                <a:cubicBezTo>
                  <a:pt x="913703" y="324255"/>
                  <a:pt x="913246" y="324331"/>
                  <a:pt x="912941" y="324484"/>
                </a:cubicBezTo>
                <a:lnTo>
                  <a:pt x="912941" y="325169"/>
                </a:lnTo>
                <a:lnTo>
                  <a:pt x="914084" y="325169"/>
                </a:lnTo>
                <a:cubicBezTo>
                  <a:pt x="914237" y="324865"/>
                  <a:pt x="914313" y="324560"/>
                  <a:pt x="914313" y="324255"/>
                </a:cubicBezTo>
                <a:close/>
                <a:moveTo>
                  <a:pt x="704763" y="324255"/>
                </a:moveTo>
                <a:cubicBezTo>
                  <a:pt x="704610" y="325017"/>
                  <a:pt x="704496" y="325588"/>
                  <a:pt x="704420" y="325969"/>
                </a:cubicBezTo>
                <a:cubicBezTo>
                  <a:pt x="704344" y="326350"/>
                  <a:pt x="704230" y="326770"/>
                  <a:pt x="704077" y="327227"/>
                </a:cubicBezTo>
                <a:cubicBezTo>
                  <a:pt x="704687" y="326770"/>
                  <a:pt x="705106" y="326350"/>
                  <a:pt x="705334" y="325969"/>
                </a:cubicBezTo>
                <a:cubicBezTo>
                  <a:pt x="705563" y="325588"/>
                  <a:pt x="705372" y="325017"/>
                  <a:pt x="704763" y="324255"/>
                </a:cubicBezTo>
                <a:close/>
                <a:moveTo>
                  <a:pt x="589396" y="324255"/>
                </a:moveTo>
                <a:cubicBezTo>
                  <a:pt x="589701" y="324560"/>
                  <a:pt x="589930" y="324941"/>
                  <a:pt x="590082" y="325398"/>
                </a:cubicBezTo>
                <a:cubicBezTo>
                  <a:pt x="589777" y="325703"/>
                  <a:pt x="589434" y="326046"/>
                  <a:pt x="589053" y="326427"/>
                </a:cubicBezTo>
                <a:cubicBezTo>
                  <a:pt x="588672" y="326808"/>
                  <a:pt x="588253" y="327303"/>
                  <a:pt x="587796" y="327913"/>
                </a:cubicBezTo>
                <a:cubicBezTo>
                  <a:pt x="589320" y="327303"/>
                  <a:pt x="590234" y="326846"/>
                  <a:pt x="590539" y="326541"/>
                </a:cubicBezTo>
                <a:cubicBezTo>
                  <a:pt x="590844" y="326236"/>
                  <a:pt x="590920" y="325474"/>
                  <a:pt x="590768" y="324255"/>
                </a:cubicBezTo>
                <a:close/>
                <a:moveTo>
                  <a:pt x="455284" y="324255"/>
                </a:moveTo>
                <a:cubicBezTo>
                  <a:pt x="455284" y="324560"/>
                  <a:pt x="455208" y="324826"/>
                  <a:pt x="455056" y="325055"/>
                </a:cubicBezTo>
                <a:cubicBezTo>
                  <a:pt x="454903" y="325284"/>
                  <a:pt x="454827" y="325474"/>
                  <a:pt x="454827" y="325627"/>
                </a:cubicBezTo>
                <a:cubicBezTo>
                  <a:pt x="454979" y="325779"/>
                  <a:pt x="455208" y="325855"/>
                  <a:pt x="455513" y="325855"/>
                </a:cubicBezTo>
                <a:cubicBezTo>
                  <a:pt x="455513" y="325550"/>
                  <a:pt x="455551" y="325284"/>
                  <a:pt x="455627" y="325055"/>
                </a:cubicBezTo>
                <a:cubicBezTo>
                  <a:pt x="455703" y="324826"/>
                  <a:pt x="455741" y="324636"/>
                  <a:pt x="455741" y="324484"/>
                </a:cubicBezTo>
                <a:cubicBezTo>
                  <a:pt x="455589" y="324331"/>
                  <a:pt x="455436" y="324255"/>
                  <a:pt x="455284" y="324255"/>
                </a:cubicBezTo>
                <a:close/>
                <a:moveTo>
                  <a:pt x="415050" y="324255"/>
                </a:moveTo>
                <a:cubicBezTo>
                  <a:pt x="414898" y="324865"/>
                  <a:pt x="414784" y="325360"/>
                  <a:pt x="414708" y="325741"/>
                </a:cubicBezTo>
                <a:cubicBezTo>
                  <a:pt x="414631" y="326122"/>
                  <a:pt x="414593" y="326541"/>
                  <a:pt x="414593" y="326998"/>
                </a:cubicBezTo>
                <a:cubicBezTo>
                  <a:pt x="415203" y="326389"/>
                  <a:pt x="415736" y="326008"/>
                  <a:pt x="416194" y="325855"/>
                </a:cubicBezTo>
                <a:cubicBezTo>
                  <a:pt x="415736" y="325398"/>
                  <a:pt x="415355" y="324865"/>
                  <a:pt x="415050" y="324255"/>
                </a:cubicBezTo>
                <a:close/>
                <a:moveTo>
                  <a:pt x="299912" y="324255"/>
                </a:moveTo>
                <a:lnTo>
                  <a:pt x="300141" y="324484"/>
                </a:lnTo>
                <a:lnTo>
                  <a:pt x="300141" y="324255"/>
                </a:lnTo>
                <a:close/>
                <a:moveTo>
                  <a:pt x="198338" y="324255"/>
                </a:moveTo>
                <a:cubicBezTo>
                  <a:pt x="198795" y="324560"/>
                  <a:pt x="199024" y="324941"/>
                  <a:pt x="199024" y="325398"/>
                </a:cubicBezTo>
                <a:cubicBezTo>
                  <a:pt x="198719" y="325703"/>
                  <a:pt x="198414" y="326046"/>
                  <a:pt x="198109" y="326427"/>
                </a:cubicBezTo>
                <a:cubicBezTo>
                  <a:pt x="197804" y="326808"/>
                  <a:pt x="197347" y="327227"/>
                  <a:pt x="196738" y="327684"/>
                </a:cubicBezTo>
                <a:cubicBezTo>
                  <a:pt x="198109" y="327379"/>
                  <a:pt x="198985" y="327036"/>
                  <a:pt x="199366" y="326655"/>
                </a:cubicBezTo>
                <a:cubicBezTo>
                  <a:pt x="199747" y="326274"/>
                  <a:pt x="199938" y="325474"/>
                  <a:pt x="199938" y="324255"/>
                </a:cubicBezTo>
                <a:close/>
                <a:moveTo>
                  <a:pt x="101792" y="324255"/>
                </a:moveTo>
                <a:cubicBezTo>
                  <a:pt x="101945" y="324407"/>
                  <a:pt x="101945" y="324712"/>
                  <a:pt x="101792" y="325169"/>
                </a:cubicBezTo>
                <a:cubicBezTo>
                  <a:pt x="102097" y="324865"/>
                  <a:pt x="102326" y="324712"/>
                  <a:pt x="102478" y="324712"/>
                </a:cubicBezTo>
                <a:cubicBezTo>
                  <a:pt x="102478" y="324407"/>
                  <a:pt x="102402" y="324255"/>
                  <a:pt x="102249" y="324255"/>
                </a:cubicBezTo>
                <a:close/>
                <a:moveTo>
                  <a:pt x="99735" y="324255"/>
                </a:moveTo>
                <a:cubicBezTo>
                  <a:pt x="99582" y="324255"/>
                  <a:pt x="99468" y="324293"/>
                  <a:pt x="99392" y="324369"/>
                </a:cubicBezTo>
                <a:cubicBezTo>
                  <a:pt x="99316" y="324445"/>
                  <a:pt x="99201" y="324484"/>
                  <a:pt x="99049" y="324484"/>
                </a:cubicBezTo>
                <a:lnTo>
                  <a:pt x="99049" y="327455"/>
                </a:lnTo>
                <a:cubicBezTo>
                  <a:pt x="99354" y="327151"/>
                  <a:pt x="99621" y="326884"/>
                  <a:pt x="99849" y="326655"/>
                </a:cubicBezTo>
                <a:cubicBezTo>
                  <a:pt x="100078" y="326427"/>
                  <a:pt x="100345" y="326160"/>
                  <a:pt x="100649" y="325855"/>
                </a:cubicBezTo>
                <a:cubicBezTo>
                  <a:pt x="100345" y="325550"/>
                  <a:pt x="100154" y="325284"/>
                  <a:pt x="100078" y="325055"/>
                </a:cubicBezTo>
                <a:cubicBezTo>
                  <a:pt x="100002" y="324826"/>
                  <a:pt x="99887" y="324560"/>
                  <a:pt x="99735" y="324255"/>
                </a:cubicBezTo>
                <a:close/>
                <a:moveTo>
                  <a:pt x="1917334" y="324026"/>
                </a:moveTo>
                <a:cubicBezTo>
                  <a:pt x="1917334" y="324331"/>
                  <a:pt x="1917372" y="324560"/>
                  <a:pt x="1917448" y="324712"/>
                </a:cubicBezTo>
                <a:cubicBezTo>
                  <a:pt x="1917524" y="324865"/>
                  <a:pt x="1917562" y="325246"/>
                  <a:pt x="1917562" y="325855"/>
                </a:cubicBezTo>
                <a:cubicBezTo>
                  <a:pt x="1918324" y="325093"/>
                  <a:pt x="1918781" y="324484"/>
                  <a:pt x="1918934" y="324026"/>
                </a:cubicBezTo>
                <a:close/>
                <a:moveTo>
                  <a:pt x="1914133" y="324026"/>
                </a:moveTo>
                <a:cubicBezTo>
                  <a:pt x="1913981" y="324179"/>
                  <a:pt x="1913905" y="324255"/>
                  <a:pt x="1913905" y="324255"/>
                </a:cubicBezTo>
                <a:cubicBezTo>
                  <a:pt x="1913905" y="324865"/>
                  <a:pt x="1913981" y="325246"/>
                  <a:pt x="1914133" y="325398"/>
                </a:cubicBezTo>
                <a:cubicBezTo>
                  <a:pt x="1914133" y="325398"/>
                  <a:pt x="1914362" y="325169"/>
                  <a:pt x="1914819" y="324712"/>
                </a:cubicBezTo>
                <a:close/>
                <a:moveTo>
                  <a:pt x="1710527" y="324026"/>
                </a:moveTo>
                <a:cubicBezTo>
                  <a:pt x="1709765" y="325855"/>
                  <a:pt x="1709155" y="327303"/>
                  <a:pt x="1708698" y="328370"/>
                </a:cubicBezTo>
                <a:cubicBezTo>
                  <a:pt x="1709307" y="328065"/>
                  <a:pt x="1709803" y="327798"/>
                  <a:pt x="1710184" y="327570"/>
                </a:cubicBezTo>
                <a:cubicBezTo>
                  <a:pt x="1710565" y="327341"/>
                  <a:pt x="1710984" y="327151"/>
                  <a:pt x="1711441" y="326998"/>
                </a:cubicBezTo>
                <a:cubicBezTo>
                  <a:pt x="1711441" y="326693"/>
                  <a:pt x="1711479" y="326427"/>
                  <a:pt x="1711555" y="326198"/>
                </a:cubicBezTo>
                <a:cubicBezTo>
                  <a:pt x="1711632" y="325969"/>
                  <a:pt x="1711594" y="325703"/>
                  <a:pt x="1711441" y="325398"/>
                </a:cubicBezTo>
                <a:cubicBezTo>
                  <a:pt x="1711289" y="324941"/>
                  <a:pt x="1710984" y="324484"/>
                  <a:pt x="1710527" y="324026"/>
                </a:cubicBezTo>
                <a:close/>
                <a:moveTo>
                  <a:pt x="1606895" y="324026"/>
                </a:moveTo>
                <a:cubicBezTo>
                  <a:pt x="1606742" y="324026"/>
                  <a:pt x="1606666" y="324064"/>
                  <a:pt x="1606666" y="324141"/>
                </a:cubicBezTo>
                <a:cubicBezTo>
                  <a:pt x="1606666" y="324217"/>
                  <a:pt x="1606590" y="324255"/>
                  <a:pt x="1606438" y="324255"/>
                </a:cubicBezTo>
                <a:cubicBezTo>
                  <a:pt x="1606590" y="324255"/>
                  <a:pt x="1606742" y="324331"/>
                  <a:pt x="1606895" y="324484"/>
                </a:cubicBezTo>
                <a:close/>
                <a:moveTo>
                  <a:pt x="1557060" y="324026"/>
                </a:moveTo>
                <a:cubicBezTo>
                  <a:pt x="1557060" y="324484"/>
                  <a:pt x="1556984" y="324865"/>
                  <a:pt x="1556831" y="325169"/>
                </a:cubicBezTo>
                <a:lnTo>
                  <a:pt x="1557289" y="325169"/>
                </a:lnTo>
                <a:cubicBezTo>
                  <a:pt x="1557441" y="324560"/>
                  <a:pt x="1557441" y="324179"/>
                  <a:pt x="1557289" y="324026"/>
                </a:cubicBezTo>
                <a:close/>
                <a:moveTo>
                  <a:pt x="1555002" y="324026"/>
                </a:moveTo>
                <a:cubicBezTo>
                  <a:pt x="1554850" y="324331"/>
                  <a:pt x="1554660" y="324598"/>
                  <a:pt x="1554431" y="324826"/>
                </a:cubicBezTo>
                <a:cubicBezTo>
                  <a:pt x="1554202" y="325055"/>
                  <a:pt x="1554012" y="325322"/>
                  <a:pt x="1553860" y="325627"/>
                </a:cubicBezTo>
                <a:cubicBezTo>
                  <a:pt x="1554926" y="325169"/>
                  <a:pt x="1555498" y="324865"/>
                  <a:pt x="1555574" y="324712"/>
                </a:cubicBezTo>
                <a:cubicBezTo>
                  <a:pt x="1555650" y="324560"/>
                  <a:pt x="1555460" y="324331"/>
                  <a:pt x="1555002" y="324026"/>
                </a:cubicBezTo>
                <a:close/>
                <a:moveTo>
                  <a:pt x="1355358" y="324026"/>
                </a:moveTo>
                <a:cubicBezTo>
                  <a:pt x="1355358" y="324331"/>
                  <a:pt x="1355397" y="324560"/>
                  <a:pt x="1355473" y="324712"/>
                </a:cubicBezTo>
                <a:cubicBezTo>
                  <a:pt x="1355549" y="324865"/>
                  <a:pt x="1355587" y="325246"/>
                  <a:pt x="1355587" y="325855"/>
                </a:cubicBezTo>
                <a:cubicBezTo>
                  <a:pt x="1356349" y="325093"/>
                  <a:pt x="1356806" y="324484"/>
                  <a:pt x="1356959" y="324026"/>
                </a:cubicBezTo>
                <a:close/>
                <a:moveTo>
                  <a:pt x="1352158" y="324026"/>
                </a:moveTo>
                <a:cubicBezTo>
                  <a:pt x="1352006" y="324179"/>
                  <a:pt x="1351929" y="324255"/>
                  <a:pt x="1351929" y="324255"/>
                </a:cubicBezTo>
                <a:cubicBezTo>
                  <a:pt x="1351929" y="324865"/>
                  <a:pt x="1352006" y="325246"/>
                  <a:pt x="1352158" y="325398"/>
                </a:cubicBezTo>
                <a:cubicBezTo>
                  <a:pt x="1352158" y="325398"/>
                  <a:pt x="1352387" y="325169"/>
                  <a:pt x="1352844" y="324712"/>
                </a:cubicBezTo>
                <a:close/>
                <a:moveTo>
                  <a:pt x="766485" y="324026"/>
                </a:moveTo>
                <a:cubicBezTo>
                  <a:pt x="766485" y="324484"/>
                  <a:pt x="766409" y="324865"/>
                  <a:pt x="766256" y="325169"/>
                </a:cubicBezTo>
                <a:lnTo>
                  <a:pt x="766714" y="325169"/>
                </a:lnTo>
                <a:cubicBezTo>
                  <a:pt x="766866" y="324560"/>
                  <a:pt x="766866" y="324179"/>
                  <a:pt x="766714" y="324026"/>
                </a:cubicBezTo>
                <a:close/>
                <a:moveTo>
                  <a:pt x="764428" y="324026"/>
                </a:moveTo>
                <a:cubicBezTo>
                  <a:pt x="764275" y="324331"/>
                  <a:pt x="764085" y="324598"/>
                  <a:pt x="763856" y="324826"/>
                </a:cubicBezTo>
                <a:cubicBezTo>
                  <a:pt x="763627" y="325055"/>
                  <a:pt x="763437" y="325322"/>
                  <a:pt x="763284" y="325627"/>
                </a:cubicBezTo>
                <a:cubicBezTo>
                  <a:pt x="764351" y="325169"/>
                  <a:pt x="764923" y="324865"/>
                  <a:pt x="764999" y="324712"/>
                </a:cubicBezTo>
                <a:cubicBezTo>
                  <a:pt x="765075" y="324560"/>
                  <a:pt x="764885" y="324331"/>
                  <a:pt x="764428" y="324026"/>
                </a:cubicBezTo>
                <a:close/>
                <a:moveTo>
                  <a:pt x="577052" y="324026"/>
                </a:moveTo>
                <a:cubicBezTo>
                  <a:pt x="576290" y="325855"/>
                  <a:pt x="575680" y="327303"/>
                  <a:pt x="575223" y="328370"/>
                </a:cubicBezTo>
                <a:cubicBezTo>
                  <a:pt x="575833" y="328065"/>
                  <a:pt x="576328" y="327798"/>
                  <a:pt x="576709" y="327570"/>
                </a:cubicBezTo>
                <a:cubicBezTo>
                  <a:pt x="577090" y="327341"/>
                  <a:pt x="577509" y="327151"/>
                  <a:pt x="577966" y="326998"/>
                </a:cubicBezTo>
                <a:cubicBezTo>
                  <a:pt x="577966" y="326693"/>
                  <a:pt x="578004" y="326427"/>
                  <a:pt x="578080" y="326198"/>
                </a:cubicBezTo>
                <a:cubicBezTo>
                  <a:pt x="578157" y="325969"/>
                  <a:pt x="578119" y="325703"/>
                  <a:pt x="577966" y="325398"/>
                </a:cubicBezTo>
                <a:cubicBezTo>
                  <a:pt x="577814" y="324941"/>
                  <a:pt x="577509" y="324484"/>
                  <a:pt x="577052" y="324026"/>
                </a:cubicBezTo>
                <a:close/>
                <a:moveTo>
                  <a:pt x="421909" y="324026"/>
                </a:moveTo>
                <a:cubicBezTo>
                  <a:pt x="421909" y="324331"/>
                  <a:pt x="421947" y="324560"/>
                  <a:pt x="422023" y="324712"/>
                </a:cubicBezTo>
                <a:cubicBezTo>
                  <a:pt x="422099" y="324865"/>
                  <a:pt x="422137" y="325246"/>
                  <a:pt x="422137" y="325855"/>
                </a:cubicBezTo>
                <a:cubicBezTo>
                  <a:pt x="422899" y="325093"/>
                  <a:pt x="423356" y="324484"/>
                  <a:pt x="423509" y="324026"/>
                </a:cubicBezTo>
                <a:close/>
                <a:moveTo>
                  <a:pt x="418708" y="324026"/>
                </a:moveTo>
                <a:cubicBezTo>
                  <a:pt x="418556" y="324179"/>
                  <a:pt x="418480" y="324255"/>
                  <a:pt x="418480" y="324255"/>
                </a:cubicBezTo>
                <a:cubicBezTo>
                  <a:pt x="418480" y="324865"/>
                  <a:pt x="418556" y="325246"/>
                  <a:pt x="418708" y="325398"/>
                </a:cubicBezTo>
                <a:cubicBezTo>
                  <a:pt x="418708" y="325398"/>
                  <a:pt x="418937" y="325169"/>
                  <a:pt x="419394" y="324712"/>
                </a:cubicBezTo>
                <a:close/>
                <a:moveTo>
                  <a:pt x="203138" y="324026"/>
                </a:moveTo>
                <a:cubicBezTo>
                  <a:pt x="203596" y="324484"/>
                  <a:pt x="203900" y="324941"/>
                  <a:pt x="204053" y="325398"/>
                </a:cubicBezTo>
                <a:cubicBezTo>
                  <a:pt x="204205" y="324636"/>
                  <a:pt x="204243" y="324217"/>
                  <a:pt x="204167" y="324141"/>
                </a:cubicBezTo>
                <a:cubicBezTo>
                  <a:pt x="204091" y="324064"/>
                  <a:pt x="203748" y="324026"/>
                  <a:pt x="203138" y="324026"/>
                </a:cubicBezTo>
                <a:close/>
                <a:moveTo>
                  <a:pt x="35270" y="324026"/>
                </a:moveTo>
                <a:cubicBezTo>
                  <a:pt x="35117" y="324026"/>
                  <a:pt x="35041" y="324064"/>
                  <a:pt x="35041" y="324141"/>
                </a:cubicBezTo>
                <a:cubicBezTo>
                  <a:pt x="35041" y="324217"/>
                  <a:pt x="34965" y="324255"/>
                  <a:pt x="34812" y="324255"/>
                </a:cubicBezTo>
                <a:cubicBezTo>
                  <a:pt x="34965" y="324255"/>
                  <a:pt x="35117" y="324331"/>
                  <a:pt x="35270" y="324484"/>
                </a:cubicBezTo>
                <a:close/>
                <a:moveTo>
                  <a:pt x="1907732" y="323798"/>
                </a:moveTo>
                <a:cubicBezTo>
                  <a:pt x="1907428" y="324560"/>
                  <a:pt x="1907275" y="325131"/>
                  <a:pt x="1907275" y="325512"/>
                </a:cubicBezTo>
                <a:cubicBezTo>
                  <a:pt x="1907275" y="325893"/>
                  <a:pt x="1907199" y="326236"/>
                  <a:pt x="1907047" y="326541"/>
                </a:cubicBezTo>
                <a:lnTo>
                  <a:pt x="1906361" y="326541"/>
                </a:lnTo>
                <a:lnTo>
                  <a:pt x="1906361" y="329284"/>
                </a:lnTo>
                <a:lnTo>
                  <a:pt x="1907961" y="329284"/>
                </a:lnTo>
                <a:cubicBezTo>
                  <a:pt x="1907656" y="329437"/>
                  <a:pt x="1907351" y="329627"/>
                  <a:pt x="1907047" y="329856"/>
                </a:cubicBezTo>
                <a:cubicBezTo>
                  <a:pt x="1906742" y="330084"/>
                  <a:pt x="1906437" y="330351"/>
                  <a:pt x="1906132" y="330656"/>
                </a:cubicBezTo>
                <a:cubicBezTo>
                  <a:pt x="1907199" y="330656"/>
                  <a:pt x="1907656" y="331037"/>
                  <a:pt x="1907504" y="331799"/>
                </a:cubicBezTo>
                <a:cubicBezTo>
                  <a:pt x="1908571" y="331189"/>
                  <a:pt x="1908723" y="330351"/>
                  <a:pt x="1907961" y="329284"/>
                </a:cubicBezTo>
                <a:cubicBezTo>
                  <a:pt x="1908266" y="329132"/>
                  <a:pt x="1908418" y="328979"/>
                  <a:pt x="1908418" y="328827"/>
                </a:cubicBezTo>
                <a:cubicBezTo>
                  <a:pt x="1908418" y="328675"/>
                  <a:pt x="1908494" y="328522"/>
                  <a:pt x="1908647" y="328370"/>
                </a:cubicBezTo>
                <a:cubicBezTo>
                  <a:pt x="1908494" y="328217"/>
                  <a:pt x="1908037" y="327836"/>
                  <a:pt x="1907275" y="327227"/>
                </a:cubicBezTo>
                <a:cubicBezTo>
                  <a:pt x="1907580" y="326922"/>
                  <a:pt x="1907847" y="326579"/>
                  <a:pt x="1908075" y="326198"/>
                </a:cubicBezTo>
                <a:cubicBezTo>
                  <a:pt x="1908304" y="325817"/>
                  <a:pt x="1908494" y="325474"/>
                  <a:pt x="1908647" y="325169"/>
                </a:cubicBezTo>
                <a:cubicBezTo>
                  <a:pt x="1908647" y="324865"/>
                  <a:pt x="1908342" y="324407"/>
                  <a:pt x="1907732" y="323798"/>
                </a:cubicBezTo>
                <a:close/>
                <a:moveTo>
                  <a:pt x="1849668" y="323798"/>
                </a:moveTo>
                <a:cubicBezTo>
                  <a:pt x="1849058" y="324712"/>
                  <a:pt x="1848677" y="325322"/>
                  <a:pt x="1848525" y="325627"/>
                </a:cubicBezTo>
                <a:cubicBezTo>
                  <a:pt x="1849287" y="325474"/>
                  <a:pt x="1849706" y="325322"/>
                  <a:pt x="1849782" y="325169"/>
                </a:cubicBezTo>
                <a:cubicBezTo>
                  <a:pt x="1849858" y="325017"/>
                  <a:pt x="1849820" y="324560"/>
                  <a:pt x="1849668" y="323798"/>
                </a:cubicBezTo>
                <a:close/>
                <a:moveTo>
                  <a:pt x="1567804" y="323798"/>
                </a:moveTo>
                <a:cubicBezTo>
                  <a:pt x="1567652" y="323950"/>
                  <a:pt x="1567576" y="324255"/>
                  <a:pt x="1567576" y="324712"/>
                </a:cubicBezTo>
                <a:cubicBezTo>
                  <a:pt x="1567271" y="324712"/>
                  <a:pt x="1567004" y="324788"/>
                  <a:pt x="1566775" y="324941"/>
                </a:cubicBezTo>
                <a:cubicBezTo>
                  <a:pt x="1566547" y="325093"/>
                  <a:pt x="1566280" y="325246"/>
                  <a:pt x="1565975" y="325398"/>
                </a:cubicBezTo>
                <a:cubicBezTo>
                  <a:pt x="1566432" y="326160"/>
                  <a:pt x="1566890" y="326617"/>
                  <a:pt x="1567347" y="326770"/>
                </a:cubicBezTo>
                <a:lnTo>
                  <a:pt x="1567576" y="326541"/>
                </a:lnTo>
                <a:cubicBezTo>
                  <a:pt x="1567271" y="326084"/>
                  <a:pt x="1567271" y="325474"/>
                  <a:pt x="1567576" y="324712"/>
                </a:cubicBezTo>
                <a:cubicBezTo>
                  <a:pt x="1567576" y="324407"/>
                  <a:pt x="1567728" y="324103"/>
                  <a:pt x="1568033" y="323798"/>
                </a:cubicBezTo>
                <a:close/>
                <a:moveTo>
                  <a:pt x="1508597" y="323798"/>
                </a:moveTo>
                <a:cubicBezTo>
                  <a:pt x="1507682" y="324712"/>
                  <a:pt x="1507149" y="325322"/>
                  <a:pt x="1506997" y="325627"/>
                </a:cubicBezTo>
                <a:cubicBezTo>
                  <a:pt x="1506692" y="325627"/>
                  <a:pt x="1506692" y="325931"/>
                  <a:pt x="1506997" y="326541"/>
                </a:cubicBezTo>
                <a:cubicBezTo>
                  <a:pt x="1507454" y="326236"/>
                  <a:pt x="1508292" y="325779"/>
                  <a:pt x="1509511" y="325169"/>
                </a:cubicBezTo>
                <a:cubicBezTo>
                  <a:pt x="1509206" y="324865"/>
                  <a:pt x="1509016" y="324636"/>
                  <a:pt x="1508940" y="324484"/>
                </a:cubicBezTo>
                <a:cubicBezTo>
                  <a:pt x="1508863" y="324331"/>
                  <a:pt x="1508749" y="324103"/>
                  <a:pt x="1508597" y="323798"/>
                </a:cubicBezTo>
                <a:close/>
                <a:moveTo>
                  <a:pt x="1345757" y="323798"/>
                </a:moveTo>
                <a:cubicBezTo>
                  <a:pt x="1345452" y="324560"/>
                  <a:pt x="1345300" y="325131"/>
                  <a:pt x="1345300" y="325512"/>
                </a:cubicBezTo>
                <a:cubicBezTo>
                  <a:pt x="1345300" y="325893"/>
                  <a:pt x="1345224" y="326236"/>
                  <a:pt x="1345072" y="326541"/>
                </a:cubicBezTo>
                <a:lnTo>
                  <a:pt x="1344386" y="326541"/>
                </a:lnTo>
                <a:lnTo>
                  <a:pt x="1344386" y="329284"/>
                </a:lnTo>
                <a:lnTo>
                  <a:pt x="1345986" y="329284"/>
                </a:lnTo>
                <a:cubicBezTo>
                  <a:pt x="1345681" y="329437"/>
                  <a:pt x="1345376" y="329627"/>
                  <a:pt x="1345072" y="329856"/>
                </a:cubicBezTo>
                <a:cubicBezTo>
                  <a:pt x="1344767" y="330084"/>
                  <a:pt x="1344462" y="330351"/>
                  <a:pt x="1344157" y="330656"/>
                </a:cubicBezTo>
                <a:cubicBezTo>
                  <a:pt x="1345224" y="330656"/>
                  <a:pt x="1345681" y="331037"/>
                  <a:pt x="1345529" y="331799"/>
                </a:cubicBezTo>
                <a:cubicBezTo>
                  <a:pt x="1346596" y="331189"/>
                  <a:pt x="1346748" y="330351"/>
                  <a:pt x="1345986" y="329284"/>
                </a:cubicBezTo>
                <a:cubicBezTo>
                  <a:pt x="1346291" y="329132"/>
                  <a:pt x="1346443" y="328979"/>
                  <a:pt x="1346443" y="328827"/>
                </a:cubicBezTo>
                <a:cubicBezTo>
                  <a:pt x="1346443" y="328675"/>
                  <a:pt x="1346519" y="328522"/>
                  <a:pt x="1346672" y="328370"/>
                </a:cubicBezTo>
                <a:cubicBezTo>
                  <a:pt x="1346519" y="328217"/>
                  <a:pt x="1346062" y="327836"/>
                  <a:pt x="1345300" y="327227"/>
                </a:cubicBezTo>
                <a:cubicBezTo>
                  <a:pt x="1345605" y="326922"/>
                  <a:pt x="1345872" y="326579"/>
                  <a:pt x="1346100" y="326198"/>
                </a:cubicBezTo>
                <a:cubicBezTo>
                  <a:pt x="1346329" y="325817"/>
                  <a:pt x="1346519" y="325474"/>
                  <a:pt x="1346672" y="325169"/>
                </a:cubicBezTo>
                <a:cubicBezTo>
                  <a:pt x="1346672" y="324865"/>
                  <a:pt x="1346367" y="324407"/>
                  <a:pt x="1345757" y="323798"/>
                </a:cubicBezTo>
                <a:close/>
                <a:moveTo>
                  <a:pt x="1287693" y="323798"/>
                </a:moveTo>
                <a:cubicBezTo>
                  <a:pt x="1287083" y="324712"/>
                  <a:pt x="1286702" y="325322"/>
                  <a:pt x="1286550" y="325627"/>
                </a:cubicBezTo>
                <a:cubicBezTo>
                  <a:pt x="1287312" y="325474"/>
                  <a:pt x="1287731" y="325322"/>
                  <a:pt x="1287807" y="325169"/>
                </a:cubicBezTo>
                <a:cubicBezTo>
                  <a:pt x="1287883" y="325017"/>
                  <a:pt x="1287845" y="324560"/>
                  <a:pt x="1287693" y="323798"/>
                </a:cubicBezTo>
                <a:close/>
                <a:moveTo>
                  <a:pt x="777229" y="323798"/>
                </a:moveTo>
                <a:cubicBezTo>
                  <a:pt x="777077" y="323950"/>
                  <a:pt x="777001" y="324255"/>
                  <a:pt x="777001" y="324712"/>
                </a:cubicBezTo>
                <a:cubicBezTo>
                  <a:pt x="776696" y="324712"/>
                  <a:pt x="776429" y="324788"/>
                  <a:pt x="776200" y="324941"/>
                </a:cubicBezTo>
                <a:cubicBezTo>
                  <a:pt x="775972" y="325093"/>
                  <a:pt x="775705" y="325246"/>
                  <a:pt x="775400" y="325398"/>
                </a:cubicBezTo>
                <a:cubicBezTo>
                  <a:pt x="775857" y="326160"/>
                  <a:pt x="776315" y="326617"/>
                  <a:pt x="776772" y="326770"/>
                </a:cubicBezTo>
                <a:lnTo>
                  <a:pt x="777001" y="326541"/>
                </a:lnTo>
                <a:cubicBezTo>
                  <a:pt x="776696" y="326084"/>
                  <a:pt x="776696" y="325474"/>
                  <a:pt x="777001" y="324712"/>
                </a:cubicBezTo>
                <a:cubicBezTo>
                  <a:pt x="777001" y="324407"/>
                  <a:pt x="777153" y="324103"/>
                  <a:pt x="777458" y="323798"/>
                </a:cubicBezTo>
                <a:close/>
                <a:moveTo>
                  <a:pt x="718022" y="323798"/>
                </a:moveTo>
                <a:cubicBezTo>
                  <a:pt x="717107" y="324712"/>
                  <a:pt x="716574" y="325322"/>
                  <a:pt x="716422" y="325627"/>
                </a:cubicBezTo>
                <a:cubicBezTo>
                  <a:pt x="716117" y="325627"/>
                  <a:pt x="716117" y="325931"/>
                  <a:pt x="716422" y="326541"/>
                </a:cubicBezTo>
                <a:cubicBezTo>
                  <a:pt x="716879" y="326236"/>
                  <a:pt x="717717" y="325779"/>
                  <a:pt x="718936" y="325169"/>
                </a:cubicBezTo>
                <a:cubicBezTo>
                  <a:pt x="718631" y="324865"/>
                  <a:pt x="718441" y="324636"/>
                  <a:pt x="718365" y="324484"/>
                </a:cubicBezTo>
                <a:cubicBezTo>
                  <a:pt x="718288" y="324331"/>
                  <a:pt x="718174" y="324103"/>
                  <a:pt x="718022" y="323798"/>
                </a:cubicBezTo>
                <a:close/>
                <a:moveTo>
                  <a:pt x="412307" y="323798"/>
                </a:moveTo>
                <a:cubicBezTo>
                  <a:pt x="412003" y="324560"/>
                  <a:pt x="411850" y="325131"/>
                  <a:pt x="411850" y="325512"/>
                </a:cubicBezTo>
                <a:cubicBezTo>
                  <a:pt x="411850" y="325893"/>
                  <a:pt x="411774" y="326236"/>
                  <a:pt x="411621" y="326541"/>
                </a:cubicBezTo>
                <a:lnTo>
                  <a:pt x="410936" y="326541"/>
                </a:lnTo>
                <a:lnTo>
                  <a:pt x="410936" y="329284"/>
                </a:lnTo>
                <a:lnTo>
                  <a:pt x="412536" y="329284"/>
                </a:lnTo>
                <a:cubicBezTo>
                  <a:pt x="412231" y="329437"/>
                  <a:pt x="411926" y="329627"/>
                  <a:pt x="411621" y="329856"/>
                </a:cubicBezTo>
                <a:cubicBezTo>
                  <a:pt x="411317" y="330084"/>
                  <a:pt x="411012" y="330351"/>
                  <a:pt x="410707" y="330656"/>
                </a:cubicBezTo>
                <a:cubicBezTo>
                  <a:pt x="411774" y="330656"/>
                  <a:pt x="412231" y="331037"/>
                  <a:pt x="412079" y="331799"/>
                </a:cubicBezTo>
                <a:cubicBezTo>
                  <a:pt x="413145" y="331189"/>
                  <a:pt x="413298" y="330351"/>
                  <a:pt x="412536" y="329284"/>
                </a:cubicBezTo>
                <a:cubicBezTo>
                  <a:pt x="412841" y="329132"/>
                  <a:pt x="412993" y="328979"/>
                  <a:pt x="412993" y="328827"/>
                </a:cubicBezTo>
                <a:cubicBezTo>
                  <a:pt x="412993" y="328675"/>
                  <a:pt x="413069" y="328522"/>
                  <a:pt x="413222" y="328370"/>
                </a:cubicBezTo>
                <a:cubicBezTo>
                  <a:pt x="413069" y="328217"/>
                  <a:pt x="412612" y="327836"/>
                  <a:pt x="411850" y="327227"/>
                </a:cubicBezTo>
                <a:cubicBezTo>
                  <a:pt x="412155" y="326922"/>
                  <a:pt x="412422" y="326579"/>
                  <a:pt x="412650" y="326198"/>
                </a:cubicBezTo>
                <a:cubicBezTo>
                  <a:pt x="412879" y="325817"/>
                  <a:pt x="413069" y="325474"/>
                  <a:pt x="413222" y="325169"/>
                </a:cubicBezTo>
                <a:cubicBezTo>
                  <a:pt x="413222" y="324865"/>
                  <a:pt x="412917" y="324407"/>
                  <a:pt x="412307" y="323798"/>
                </a:cubicBezTo>
                <a:close/>
                <a:moveTo>
                  <a:pt x="354243" y="323798"/>
                </a:moveTo>
                <a:cubicBezTo>
                  <a:pt x="353633" y="324712"/>
                  <a:pt x="353252" y="325322"/>
                  <a:pt x="353100" y="325627"/>
                </a:cubicBezTo>
                <a:cubicBezTo>
                  <a:pt x="353862" y="325474"/>
                  <a:pt x="354281" y="325322"/>
                  <a:pt x="354357" y="325169"/>
                </a:cubicBezTo>
                <a:cubicBezTo>
                  <a:pt x="354433" y="325017"/>
                  <a:pt x="354395" y="324560"/>
                  <a:pt x="354243" y="323798"/>
                </a:cubicBezTo>
                <a:close/>
                <a:moveTo>
                  <a:pt x="139587" y="323798"/>
                </a:moveTo>
                <a:cubicBezTo>
                  <a:pt x="139435" y="324103"/>
                  <a:pt x="139359" y="324255"/>
                  <a:pt x="139359" y="324255"/>
                </a:cubicBezTo>
                <a:cubicBezTo>
                  <a:pt x="139359" y="324255"/>
                  <a:pt x="139511" y="324103"/>
                  <a:pt x="139816" y="323798"/>
                </a:cubicBezTo>
                <a:close/>
                <a:moveTo>
                  <a:pt x="1954824" y="323569"/>
                </a:moveTo>
                <a:cubicBezTo>
                  <a:pt x="1954671" y="323569"/>
                  <a:pt x="1954595" y="323645"/>
                  <a:pt x="1954595" y="323798"/>
                </a:cubicBezTo>
                <a:cubicBezTo>
                  <a:pt x="1954443" y="323950"/>
                  <a:pt x="1954443" y="324103"/>
                  <a:pt x="1954595" y="324255"/>
                </a:cubicBezTo>
                <a:lnTo>
                  <a:pt x="1954824" y="324255"/>
                </a:lnTo>
                <a:cubicBezTo>
                  <a:pt x="1954824" y="324255"/>
                  <a:pt x="1954824" y="324026"/>
                  <a:pt x="1954824" y="323569"/>
                </a:cubicBezTo>
                <a:close/>
                <a:moveTo>
                  <a:pt x="1894702" y="323569"/>
                </a:moveTo>
                <a:cubicBezTo>
                  <a:pt x="1895007" y="323874"/>
                  <a:pt x="1895312" y="324141"/>
                  <a:pt x="1895617" y="324369"/>
                </a:cubicBezTo>
                <a:cubicBezTo>
                  <a:pt x="1895921" y="324598"/>
                  <a:pt x="1896226" y="324941"/>
                  <a:pt x="1896531" y="325398"/>
                </a:cubicBezTo>
                <a:cubicBezTo>
                  <a:pt x="1896226" y="324331"/>
                  <a:pt x="1896036" y="323722"/>
                  <a:pt x="1895959" y="323569"/>
                </a:cubicBezTo>
                <a:cubicBezTo>
                  <a:pt x="1895883" y="323417"/>
                  <a:pt x="1895464" y="323417"/>
                  <a:pt x="1894702" y="323569"/>
                </a:cubicBezTo>
                <a:close/>
                <a:moveTo>
                  <a:pt x="1787565" y="323569"/>
                </a:moveTo>
                <a:lnTo>
                  <a:pt x="1786651" y="324484"/>
                </a:lnTo>
                <a:cubicBezTo>
                  <a:pt x="1786803" y="324636"/>
                  <a:pt x="1786917" y="324750"/>
                  <a:pt x="1786993" y="324826"/>
                </a:cubicBezTo>
                <a:cubicBezTo>
                  <a:pt x="1787070" y="324903"/>
                  <a:pt x="1787260" y="325093"/>
                  <a:pt x="1787565" y="325398"/>
                </a:cubicBezTo>
                <a:close/>
                <a:moveTo>
                  <a:pt x="1782079" y="323569"/>
                </a:moveTo>
                <a:cubicBezTo>
                  <a:pt x="1781012" y="323874"/>
                  <a:pt x="1780478" y="324788"/>
                  <a:pt x="1780478" y="326312"/>
                </a:cubicBezTo>
                <a:cubicBezTo>
                  <a:pt x="1780936" y="326008"/>
                  <a:pt x="1781355" y="325703"/>
                  <a:pt x="1781736" y="325398"/>
                </a:cubicBezTo>
                <a:cubicBezTo>
                  <a:pt x="1782117" y="325093"/>
                  <a:pt x="1782460" y="324712"/>
                  <a:pt x="1782764" y="324255"/>
                </a:cubicBezTo>
                <a:cubicBezTo>
                  <a:pt x="1782460" y="324103"/>
                  <a:pt x="1782307" y="323988"/>
                  <a:pt x="1782307" y="323912"/>
                </a:cubicBezTo>
                <a:cubicBezTo>
                  <a:pt x="1782307" y="323836"/>
                  <a:pt x="1782231" y="323722"/>
                  <a:pt x="1782079" y="323569"/>
                </a:cubicBezTo>
                <a:close/>
                <a:moveTo>
                  <a:pt x="1667931" y="323569"/>
                </a:moveTo>
                <a:cubicBezTo>
                  <a:pt x="1667626" y="324026"/>
                  <a:pt x="1667321" y="324445"/>
                  <a:pt x="1667017" y="324826"/>
                </a:cubicBezTo>
                <a:cubicBezTo>
                  <a:pt x="1666712" y="325207"/>
                  <a:pt x="1666407" y="325627"/>
                  <a:pt x="1666102" y="326084"/>
                </a:cubicBezTo>
                <a:cubicBezTo>
                  <a:pt x="1667169" y="325627"/>
                  <a:pt x="1667931" y="325398"/>
                  <a:pt x="1668388" y="325398"/>
                </a:cubicBezTo>
                <a:cubicBezTo>
                  <a:pt x="1668540" y="325398"/>
                  <a:pt x="1668769" y="325550"/>
                  <a:pt x="1669074" y="325855"/>
                </a:cubicBezTo>
                <a:cubicBezTo>
                  <a:pt x="1669226" y="325703"/>
                  <a:pt x="1669302" y="325550"/>
                  <a:pt x="1669302" y="325398"/>
                </a:cubicBezTo>
                <a:lnTo>
                  <a:pt x="1668388" y="325398"/>
                </a:lnTo>
                <a:lnTo>
                  <a:pt x="1668160" y="325398"/>
                </a:lnTo>
                <a:cubicBezTo>
                  <a:pt x="1668312" y="325093"/>
                  <a:pt x="1668312" y="324826"/>
                  <a:pt x="1668160" y="324598"/>
                </a:cubicBezTo>
                <a:cubicBezTo>
                  <a:pt x="1668007" y="324369"/>
                  <a:pt x="1667931" y="324026"/>
                  <a:pt x="1667931" y="323569"/>
                </a:cubicBezTo>
                <a:close/>
                <a:moveTo>
                  <a:pt x="1616267" y="323569"/>
                </a:moveTo>
                <a:cubicBezTo>
                  <a:pt x="1616115" y="323569"/>
                  <a:pt x="1616039" y="323645"/>
                  <a:pt x="1616039" y="323798"/>
                </a:cubicBezTo>
                <a:lnTo>
                  <a:pt x="1616267" y="323798"/>
                </a:lnTo>
                <a:close/>
                <a:moveTo>
                  <a:pt x="1558889" y="323569"/>
                </a:moveTo>
                <a:cubicBezTo>
                  <a:pt x="1558736" y="323722"/>
                  <a:pt x="1558584" y="323798"/>
                  <a:pt x="1558431" y="323798"/>
                </a:cubicBezTo>
                <a:cubicBezTo>
                  <a:pt x="1558431" y="323950"/>
                  <a:pt x="1558470" y="324064"/>
                  <a:pt x="1558546" y="324141"/>
                </a:cubicBezTo>
                <a:cubicBezTo>
                  <a:pt x="1558622" y="324217"/>
                  <a:pt x="1558660" y="324331"/>
                  <a:pt x="1558660" y="324484"/>
                </a:cubicBezTo>
                <a:lnTo>
                  <a:pt x="1558689" y="324569"/>
                </a:lnTo>
                <a:close/>
                <a:moveTo>
                  <a:pt x="1510883" y="323569"/>
                </a:moveTo>
                <a:cubicBezTo>
                  <a:pt x="1510883" y="323722"/>
                  <a:pt x="1510806" y="323874"/>
                  <a:pt x="1510654" y="324026"/>
                </a:cubicBezTo>
                <a:lnTo>
                  <a:pt x="1511111" y="323798"/>
                </a:lnTo>
                <a:close/>
                <a:moveTo>
                  <a:pt x="1392849" y="323569"/>
                </a:moveTo>
                <a:cubicBezTo>
                  <a:pt x="1392697" y="323569"/>
                  <a:pt x="1392620" y="323645"/>
                  <a:pt x="1392620" y="323798"/>
                </a:cubicBezTo>
                <a:cubicBezTo>
                  <a:pt x="1392468" y="323950"/>
                  <a:pt x="1392468" y="324103"/>
                  <a:pt x="1392620" y="324255"/>
                </a:cubicBezTo>
                <a:lnTo>
                  <a:pt x="1392849" y="324255"/>
                </a:lnTo>
                <a:cubicBezTo>
                  <a:pt x="1392849" y="324255"/>
                  <a:pt x="1392849" y="324026"/>
                  <a:pt x="1392849" y="323569"/>
                </a:cubicBezTo>
                <a:close/>
                <a:moveTo>
                  <a:pt x="1332727" y="323569"/>
                </a:moveTo>
                <a:cubicBezTo>
                  <a:pt x="1333032" y="323874"/>
                  <a:pt x="1333337" y="324141"/>
                  <a:pt x="1333641" y="324369"/>
                </a:cubicBezTo>
                <a:cubicBezTo>
                  <a:pt x="1333946" y="324598"/>
                  <a:pt x="1334251" y="324941"/>
                  <a:pt x="1334556" y="325398"/>
                </a:cubicBezTo>
                <a:cubicBezTo>
                  <a:pt x="1334251" y="324331"/>
                  <a:pt x="1334061" y="323722"/>
                  <a:pt x="1333984" y="323569"/>
                </a:cubicBezTo>
                <a:cubicBezTo>
                  <a:pt x="1333908" y="323417"/>
                  <a:pt x="1333489" y="323417"/>
                  <a:pt x="1332727" y="323569"/>
                </a:cubicBezTo>
                <a:close/>
                <a:moveTo>
                  <a:pt x="1121882" y="323569"/>
                </a:moveTo>
                <a:lnTo>
                  <a:pt x="1121653" y="323798"/>
                </a:lnTo>
                <a:lnTo>
                  <a:pt x="1121882" y="323798"/>
                </a:lnTo>
                <a:close/>
                <a:moveTo>
                  <a:pt x="924828" y="323569"/>
                </a:moveTo>
                <a:cubicBezTo>
                  <a:pt x="923762" y="323722"/>
                  <a:pt x="923305" y="324484"/>
                  <a:pt x="923457" y="325855"/>
                </a:cubicBezTo>
                <a:cubicBezTo>
                  <a:pt x="923762" y="325703"/>
                  <a:pt x="924066" y="325550"/>
                  <a:pt x="924371" y="325398"/>
                </a:cubicBezTo>
                <a:cubicBezTo>
                  <a:pt x="924676" y="325246"/>
                  <a:pt x="925133" y="325017"/>
                  <a:pt x="925743" y="324712"/>
                </a:cubicBezTo>
                <a:cubicBezTo>
                  <a:pt x="925438" y="324407"/>
                  <a:pt x="925248" y="324179"/>
                  <a:pt x="925171" y="324026"/>
                </a:cubicBezTo>
                <a:cubicBezTo>
                  <a:pt x="925095" y="323874"/>
                  <a:pt x="924981" y="323722"/>
                  <a:pt x="924828" y="323569"/>
                </a:cubicBezTo>
                <a:close/>
                <a:moveTo>
                  <a:pt x="768314" y="323569"/>
                </a:moveTo>
                <a:cubicBezTo>
                  <a:pt x="768161" y="323722"/>
                  <a:pt x="768009" y="323798"/>
                  <a:pt x="767857" y="323798"/>
                </a:cubicBezTo>
                <a:cubicBezTo>
                  <a:pt x="767857" y="323950"/>
                  <a:pt x="767895" y="324064"/>
                  <a:pt x="767971" y="324141"/>
                </a:cubicBezTo>
                <a:cubicBezTo>
                  <a:pt x="768047" y="324217"/>
                  <a:pt x="768085" y="324331"/>
                  <a:pt x="768085" y="324484"/>
                </a:cubicBezTo>
                <a:lnTo>
                  <a:pt x="768114" y="324569"/>
                </a:lnTo>
                <a:close/>
                <a:moveTo>
                  <a:pt x="720308" y="323569"/>
                </a:moveTo>
                <a:cubicBezTo>
                  <a:pt x="720308" y="323722"/>
                  <a:pt x="720231" y="323874"/>
                  <a:pt x="720079" y="324026"/>
                </a:cubicBezTo>
                <a:lnTo>
                  <a:pt x="720536" y="323798"/>
                </a:lnTo>
                <a:close/>
                <a:moveTo>
                  <a:pt x="654090" y="323569"/>
                </a:moveTo>
                <a:lnTo>
                  <a:pt x="653175" y="324484"/>
                </a:lnTo>
                <a:cubicBezTo>
                  <a:pt x="653328" y="324636"/>
                  <a:pt x="653442" y="324750"/>
                  <a:pt x="653518" y="324826"/>
                </a:cubicBezTo>
                <a:cubicBezTo>
                  <a:pt x="653595" y="324903"/>
                  <a:pt x="653785" y="325093"/>
                  <a:pt x="654090" y="325398"/>
                </a:cubicBezTo>
                <a:close/>
                <a:moveTo>
                  <a:pt x="648604" y="323569"/>
                </a:moveTo>
                <a:cubicBezTo>
                  <a:pt x="647537" y="323874"/>
                  <a:pt x="647003" y="324788"/>
                  <a:pt x="647003" y="326312"/>
                </a:cubicBezTo>
                <a:cubicBezTo>
                  <a:pt x="647461" y="326008"/>
                  <a:pt x="647880" y="325703"/>
                  <a:pt x="648261" y="325398"/>
                </a:cubicBezTo>
                <a:cubicBezTo>
                  <a:pt x="648642" y="325093"/>
                  <a:pt x="648984" y="324712"/>
                  <a:pt x="649289" y="324255"/>
                </a:cubicBezTo>
                <a:cubicBezTo>
                  <a:pt x="648984" y="324103"/>
                  <a:pt x="648832" y="323988"/>
                  <a:pt x="648832" y="323912"/>
                </a:cubicBezTo>
                <a:cubicBezTo>
                  <a:pt x="648832" y="323836"/>
                  <a:pt x="648756" y="323722"/>
                  <a:pt x="648604" y="323569"/>
                </a:cubicBezTo>
                <a:close/>
                <a:moveTo>
                  <a:pt x="459399" y="323569"/>
                </a:moveTo>
                <a:cubicBezTo>
                  <a:pt x="459247" y="323569"/>
                  <a:pt x="459170" y="323645"/>
                  <a:pt x="459170" y="323798"/>
                </a:cubicBezTo>
                <a:cubicBezTo>
                  <a:pt x="459018" y="323950"/>
                  <a:pt x="459018" y="324103"/>
                  <a:pt x="459170" y="324255"/>
                </a:cubicBezTo>
                <a:lnTo>
                  <a:pt x="459399" y="324255"/>
                </a:lnTo>
                <a:cubicBezTo>
                  <a:pt x="459399" y="324255"/>
                  <a:pt x="459399" y="324026"/>
                  <a:pt x="459399" y="323569"/>
                </a:cubicBezTo>
                <a:close/>
                <a:moveTo>
                  <a:pt x="399277" y="323569"/>
                </a:moveTo>
                <a:cubicBezTo>
                  <a:pt x="399582" y="323874"/>
                  <a:pt x="399887" y="324141"/>
                  <a:pt x="400192" y="324369"/>
                </a:cubicBezTo>
                <a:cubicBezTo>
                  <a:pt x="400496" y="324598"/>
                  <a:pt x="400801" y="324941"/>
                  <a:pt x="401106" y="325398"/>
                </a:cubicBezTo>
                <a:cubicBezTo>
                  <a:pt x="400801" y="324331"/>
                  <a:pt x="400611" y="323722"/>
                  <a:pt x="400534" y="323569"/>
                </a:cubicBezTo>
                <a:cubicBezTo>
                  <a:pt x="400458" y="323417"/>
                  <a:pt x="400039" y="323417"/>
                  <a:pt x="399277" y="323569"/>
                </a:cubicBezTo>
                <a:close/>
                <a:moveTo>
                  <a:pt x="195366" y="323569"/>
                </a:moveTo>
                <a:cubicBezTo>
                  <a:pt x="195061" y="323874"/>
                  <a:pt x="194794" y="324141"/>
                  <a:pt x="194566" y="324369"/>
                </a:cubicBezTo>
                <a:cubicBezTo>
                  <a:pt x="194337" y="324598"/>
                  <a:pt x="194071" y="324865"/>
                  <a:pt x="193766" y="325169"/>
                </a:cubicBezTo>
                <a:cubicBezTo>
                  <a:pt x="195137" y="325627"/>
                  <a:pt x="195899" y="325322"/>
                  <a:pt x="196052" y="324255"/>
                </a:cubicBezTo>
                <a:cubicBezTo>
                  <a:pt x="195899" y="324103"/>
                  <a:pt x="195823" y="323988"/>
                  <a:pt x="195823" y="323912"/>
                </a:cubicBezTo>
                <a:cubicBezTo>
                  <a:pt x="195823" y="323836"/>
                  <a:pt x="195671" y="323722"/>
                  <a:pt x="195366" y="323569"/>
                </a:cubicBezTo>
                <a:close/>
                <a:moveTo>
                  <a:pt x="96306" y="323569"/>
                </a:moveTo>
                <a:cubicBezTo>
                  <a:pt x="96001" y="324026"/>
                  <a:pt x="95696" y="324445"/>
                  <a:pt x="95391" y="324826"/>
                </a:cubicBezTo>
                <a:cubicBezTo>
                  <a:pt x="95087" y="325207"/>
                  <a:pt x="94782" y="325627"/>
                  <a:pt x="94477" y="326084"/>
                </a:cubicBezTo>
                <a:cubicBezTo>
                  <a:pt x="95544" y="325627"/>
                  <a:pt x="96306" y="325398"/>
                  <a:pt x="96763" y="325398"/>
                </a:cubicBezTo>
                <a:cubicBezTo>
                  <a:pt x="96915" y="325398"/>
                  <a:pt x="97144" y="325550"/>
                  <a:pt x="97449" y="325855"/>
                </a:cubicBezTo>
                <a:cubicBezTo>
                  <a:pt x="97601" y="325703"/>
                  <a:pt x="97677" y="325550"/>
                  <a:pt x="97677" y="325398"/>
                </a:cubicBezTo>
                <a:lnTo>
                  <a:pt x="96763" y="325398"/>
                </a:lnTo>
                <a:lnTo>
                  <a:pt x="96534" y="325398"/>
                </a:lnTo>
                <a:cubicBezTo>
                  <a:pt x="96687" y="325093"/>
                  <a:pt x="96687" y="324826"/>
                  <a:pt x="96534" y="324598"/>
                </a:cubicBezTo>
                <a:cubicBezTo>
                  <a:pt x="96382" y="324369"/>
                  <a:pt x="96306" y="324026"/>
                  <a:pt x="96306" y="323569"/>
                </a:cubicBezTo>
                <a:close/>
                <a:moveTo>
                  <a:pt x="44642" y="323569"/>
                </a:moveTo>
                <a:cubicBezTo>
                  <a:pt x="44490" y="323569"/>
                  <a:pt x="44414" y="323645"/>
                  <a:pt x="44414" y="323798"/>
                </a:cubicBezTo>
                <a:lnTo>
                  <a:pt x="44642" y="323798"/>
                </a:lnTo>
                <a:close/>
                <a:moveTo>
                  <a:pt x="1902703" y="323341"/>
                </a:moveTo>
                <a:cubicBezTo>
                  <a:pt x="1902246" y="323493"/>
                  <a:pt x="1901865" y="323607"/>
                  <a:pt x="1901560" y="323683"/>
                </a:cubicBezTo>
                <a:cubicBezTo>
                  <a:pt x="1901255" y="323760"/>
                  <a:pt x="1900722" y="323950"/>
                  <a:pt x="1899960" y="324255"/>
                </a:cubicBezTo>
                <a:cubicBezTo>
                  <a:pt x="1901027" y="324712"/>
                  <a:pt x="1901560" y="325017"/>
                  <a:pt x="1901560" y="325169"/>
                </a:cubicBezTo>
                <a:cubicBezTo>
                  <a:pt x="1901865" y="324865"/>
                  <a:pt x="1902055" y="324560"/>
                  <a:pt x="1902132" y="324255"/>
                </a:cubicBezTo>
                <a:cubicBezTo>
                  <a:pt x="1902208" y="323950"/>
                  <a:pt x="1902398" y="323645"/>
                  <a:pt x="1902703" y="323341"/>
                </a:cubicBezTo>
                <a:close/>
                <a:moveTo>
                  <a:pt x="1897902" y="323341"/>
                </a:moveTo>
                <a:cubicBezTo>
                  <a:pt x="1898055" y="323950"/>
                  <a:pt x="1898093" y="324445"/>
                  <a:pt x="1898017" y="324826"/>
                </a:cubicBezTo>
                <a:cubicBezTo>
                  <a:pt x="1897941" y="325207"/>
                  <a:pt x="1897979" y="325550"/>
                  <a:pt x="1898131" y="325855"/>
                </a:cubicBezTo>
                <a:lnTo>
                  <a:pt x="1899274" y="325855"/>
                </a:lnTo>
                <a:lnTo>
                  <a:pt x="1899274" y="324484"/>
                </a:lnTo>
                <a:cubicBezTo>
                  <a:pt x="1898969" y="324179"/>
                  <a:pt x="1898512" y="323798"/>
                  <a:pt x="1897902" y="323341"/>
                </a:cubicBezTo>
                <a:close/>
                <a:moveTo>
                  <a:pt x="1719899" y="323341"/>
                </a:moveTo>
                <a:cubicBezTo>
                  <a:pt x="1719594" y="323645"/>
                  <a:pt x="1719328" y="323950"/>
                  <a:pt x="1719099" y="324255"/>
                </a:cubicBezTo>
                <a:cubicBezTo>
                  <a:pt x="1718871" y="324560"/>
                  <a:pt x="1718604" y="324941"/>
                  <a:pt x="1718299" y="325398"/>
                </a:cubicBezTo>
                <a:cubicBezTo>
                  <a:pt x="1719366" y="325855"/>
                  <a:pt x="1720204" y="325550"/>
                  <a:pt x="1720814" y="324484"/>
                </a:cubicBezTo>
                <a:cubicBezTo>
                  <a:pt x="1720509" y="324331"/>
                  <a:pt x="1720356" y="324179"/>
                  <a:pt x="1720356" y="324026"/>
                </a:cubicBezTo>
                <a:cubicBezTo>
                  <a:pt x="1720356" y="323874"/>
                  <a:pt x="1720204" y="323645"/>
                  <a:pt x="1719899" y="323341"/>
                </a:cubicBezTo>
                <a:close/>
                <a:moveTo>
                  <a:pt x="1493052" y="323341"/>
                </a:moveTo>
                <a:cubicBezTo>
                  <a:pt x="1493204" y="323493"/>
                  <a:pt x="1493281" y="324103"/>
                  <a:pt x="1493281" y="325169"/>
                </a:cubicBezTo>
                <a:cubicBezTo>
                  <a:pt x="1493890" y="324255"/>
                  <a:pt x="1494195" y="323722"/>
                  <a:pt x="1494195" y="323569"/>
                </a:cubicBezTo>
                <a:cubicBezTo>
                  <a:pt x="1494195" y="323417"/>
                  <a:pt x="1493814" y="323341"/>
                  <a:pt x="1493052" y="323341"/>
                </a:cubicBezTo>
                <a:close/>
                <a:moveTo>
                  <a:pt x="1340728" y="323341"/>
                </a:moveTo>
                <a:cubicBezTo>
                  <a:pt x="1340271" y="323493"/>
                  <a:pt x="1339890" y="323607"/>
                  <a:pt x="1339585" y="323683"/>
                </a:cubicBezTo>
                <a:cubicBezTo>
                  <a:pt x="1339280" y="323760"/>
                  <a:pt x="1338747" y="323950"/>
                  <a:pt x="1337985" y="324255"/>
                </a:cubicBezTo>
                <a:cubicBezTo>
                  <a:pt x="1339052" y="324712"/>
                  <a:pt x="1339585" y="325017"/>
                  <a:pt x="1339585" y="325169"/>
                </a:cubicBezTo>
                <a:cubicBezTo>
                  <a:pt x="1339890" y="324865"/>
                  <a:pt x="1340080" y="324560"/>
                  <a:pt x="1340157" y="324255"/>
                </a:cubicBezTo>
                <a:cubicBezTo>
                  <a:pt x="1340233" y="323950"/>
                  <a:pt x="1340423" y="323645"/>
                  <a:pt x="1340728" y="323341"/>
                </a:cubicBezTo>
                <a:close/>
                <a:moveTo>
                  <a:pt x="1335927" y="323341"/>
                </a:moveTo>
                <a:cubicBezTo>
                  <a:pt x="1336080" y="323950"/>
                  <a:pt x="1336118" y="324445"/>
                  <a:pt x="1336042" y="324826"/>
                </a:cubicBezTo>
                <a:cubicBezTo>
                  <a:pt x="1335966" y="325207"/>
                  <a:pt x="1336004" y="325550"/>
                  <a:pt x="1336156" y="325855"/>
                </a:cubicBezTo>
                <a:lnTo>
                  <a:pt x="1337299" y="325855"/>
                </a:lnTo>
                <a:lnTo>
                  <a:pt x="1337299" y="324484"/>
                </a:lnTo>
                <a:cubicBezTo>
                  <a:pt x="1336994" y="324179"/>
                  <a:pt x="1336537" y="323798"/>
                  <a:pt x="1335927" y="323341"/>
                </a:cubicBezTo>
                <a:close/>
                <a:moveTo>
                  <a:pt x="702477" y="323341"/>
                </a:moveTo>
                <a:cubicBezTo>
                  <a:pt x="702629" y="323493"/>
                  <a:pt x="702705" y="324103"/>
                  <a:pt x="702705" y="325169"/>
                </a:cubicBezTo>
                <a:cubicBezTo>
                  <a:pt x="703315" y="324255"/>
                  <a:pt x="703620" y="323722"/>
                  <a:pt x="703620" y="323569"/>
                </a:cubicBezTo>
                <a:cubicBezTo>
                  <a:pt x="703620" y="323417"/>
                  <a:pt x="703239" y="323341"/>
                  <a:pt x="702477" y="323341"/>
                </a:cubicBezTo>
                <a:close/>
                <a:moveTo>
                  <a:pt x="586424" y="323341"/>
                </a:moveTo>
                <a:cubicBezTo>
                  <a:pt x="586120" y="323645"/>
                  <a:pt x="585853" y="323950"/>
                  <a:pt x="585624" y="324255"/>
                </a:cubicBezTo>
                <a:cubicBezTo>
                  <a:pt x="585396" y="324560"/>
                  <a:pt x="585129" y="324941"/>
                  <a:pt x="584824" y="325398"/>
                </a:cubicBezTo>
                <a:cubicBezTo>
                  <a:pt x="585891" y="325855"/>
                  <a:pt x="586729" y="325550"/>
                  <a:pt x="587339" y="324484"/>
                </a:cubicBezTo>
                <a:cubicBezTo>
                  <a:pt x="587034" y="324331"/>
                  <a:pt x="586882" y="324179"/>
                  <a:pt x="586882" y="324026"/>
                </a:cubicBezTo>
                <a:cubicBezTo>
                  <a:pt x="586882" y="323874"/>
                  <a:pt x="586729" y="323645"/>
                  <a:pt x="586424" y="323341"/>
                </a:cubicBezTo>
                <a:close/>
                <a:moveTo>
                  <a:pt x="407278" y="323341"/>
                </a:moveTo>
                <a:cubicBezTo>
                  <a:pt x="406821" y="323493"/>
                  <a:pt x="406440" y="323607"/>
                  <a:pt x="406135" y="323683"/>
                </a:cubicBezTo>
                <a:cubicBezTo>
                  <a:pt x="405830" y="323760"/>
                  <a:pt x="405297" y="323950"/>
                  <a:pt x="404535" y="324255"/>
                </a:cubicBezTo>
                <a:cubicBezTo>
                  <a:pt x="405602" y="324712"/>
                  <a:pt x="406135" y="325017"/>
                  <a:pt x="406135" y="325169"/>
                </a:cubicBezTo>
                <a:cubicBezTo>
                  <a:pt x="406440" y="324865"/>
                  <a:pt x="406630" y="324560"/>
                  <a:pt x="406707" y="324255"/>
                </a:cubicBezTo>
                <a:cubicBezTo>
                  <a:pt x="406783" y="323950"/>
                  <a:pt x="406973" y="323645"/>
                  <a:pt x="407278" y="323341"/>
                </a:cubicBezTo>
                <a:close/>
                <a:moveTo>
                  <a:pt x="402478" y="323341"/>
                </a:moveTo>
                <a:cubicBezTo>
                  <a:pt x="402630" y="323950"/>
                  <a:pt x="402668" y="324445"/>
                  <a:pt x="402592" y="324826"/>
                </a:cubicBezTo>
                <a:cubicBezTo>
                  <a:pt x="402516" y="325207"/>
                  <a:pt x="402554" y="325550"/>
                  <a:pt x="402706" y="325855"/>
                </a:cubicBezTo>
                <a:lnTo>
                  <a:pt x="403849" y="325855"/>
                </a:lnTo>
                <a:lnTo>
                  <a:pt x="403849" y="324484"/>
                </a:lnTo>
                <a:cubicBezTo>
                  <a:pt x="403544" y="324179"/>
                  <a:pt x="403087" y="323798"/>
                  <a:pt x="402478" y="323341"/>
                </a:cubicBezTo>
                <a:close/>
                <a:moveTo>
                  <a:pt x="273166" y="323341"/>
                </a:moveTo>
                <a:cubicBezTo>
                  <a:pt x="272557" y="323645"/>
                  <a:pt x="271947" y="323874"/>
                  <a:pt x="271337" y="324026"/>
                </a:cubicBezTo>
                <a:cubicBezTo>
                  <a:pt x="271947" y="324484"/>
                  <a:pt x="272328" y="324941"/>
                  <a:pt x="272480" y="325398"/>
                </a:cubicBezTo>
                <a:cubicBezTo>
                  <a:pt x="272785" y="324788"/>
                  <a:pt x="273242" y="324255"/>
                  <a:pt x="273852" y="323798"/>
                </a:cubicBezTo>
                <a:cubicBezTo>
                  <a:pt x="273547" y="323645"/>
                  <a:pt x="273319" y="323493"/>
                  <a:pt x="273166" y="323341"/>
                </a:cubicBezTo>
                <a:close/>
                <a:moveTo>
                  <a:pt x="1779564" y="323112"/>
                </a:moveTo>
                <a:lnTo>
                  <a:pt x="1779564" y="323341"/>
                </a:lnTo>
                <a:lnTo>
                  <a:pt x="1780021" y="323341"/>
                </a:lnTo>
                <a:cubicBezTo>
                  <a:pt x="1779869" y="323188"/>
                  <a:pt x="1779716" y="323112"/>
                  <a:pt x="1779564" y="323112"/>
                </a:cubicBezTo>
                <a:close/>
                <a:moveTo>
                  <a:pt x="1726529" y="323112"/>
                </a:moveTo>
                <a:lnTo>
                  <a:pt x="1726529" y="323798"/>
                </a:lnTo>
                <a:cubicBezTo>
                  <a:pt x="1726681" y="323645"/>
                  <a:pt x="1726757" y="323569"/>
                  <a:pt x="1726757" y="323569"/>
                </a:cubicBezTo>
                <a:lnTo>
                  <a:pt x="1726757" y="323112"/>
                </a:lnTo>
                <a:close/>
                <a:moveTo>
                  <a:pt x="1665873" y="323112"/>
                </a:moveTo>
                <a:lnTo>
                  <a:pt x="1665188" y="324484"/>
                </a:lnTo>
                <a:cubicBezTo>
                  <a:pt x="1665493" y="324484"/>
                  <a:pt x="1665645" y="324560"/>
                  <a:pt x="1665645" y="324712"/>
                </a:cubicBezTo>
                <a:cubicBezTo>
                  <a:pt x="1665797" y="324407"/>
                  <a:pt x="1666178" y="324026"/>
                  <a:pt x="1666788" y="323569"/>
                </a:cubicBezTo>
                <a:cubicBezTo>
                  <a:pt x="1666178" y="323264"/>
                  <a:pt x="1665873" y="323112"/>
                  <a:pt x="1665873" y="323112"/>
                </a:cubicBezTo>
                <a:close/>
                <a:moveTo>
                  <a:pt x="1619468" y="323112"/>
                </a:moveTo>
                <a:lnTo>
                  <a:pt x="1619468" y="323798"/>
                </a:lnTo>
                <a:cubicBezTo>
                  <a:pt x="1619468" y="323493"/>
                  <a:pt x="1619544" y="323341"/>
                  <a:pt x="1619696" y="323341"/>
                </a:cubicBezTo>
                <a:cubicBezTo>
                  <a:pt x="1619544" y="323341"/>
                  <a:pt x="1619468" y="323264"/>
                  <a:pt x="1619468" y="323112"/>
                </a:cubicBezTo>
                <a:close/>
                <a:moveTo>
                  <a:pt x="1601865" y="323112"/>
                </a:moveTo>
                <a:cubicBezTo>
                  <a:pt x="1601865" y="323569"/>
                  <a:pt x="1601789" y="323950"/>
                  <a:pt x="1601637" y="324255"/>
                </a:cubicBezTo>
                <a:lnTo>
                  <a:pt x="1601865" y="324255"/>
                </a:lnTo>
                <a:cubicBezTo>
                  <a:pt x="1602018" y="323950"/>
                  <a:pt x="1602094" y="323569"/>
                  <a:pt x="1602094" y="323112"/>
                </a:cubicBezTo>
                <a:close/>
                <a:moveTo>
                  <a:pt x="1122568" y="323112"/>
                </a:moveTo>
                <a:lnTo>
                  <a:pt x="1122568" y="323569"/>
                </a:lnTo>
                <a:cubicBezTo>
                  <a:pt x="1122872" y="323722"/>
                  <a:pt x="1123406" y="323798"/>
                  <a:pt x="1124168" y="323798"/>
                </a:cubicBezTo>
                <a:lnTo>
                  <a:pt x="1124168" y="323112"/>
                </a:lnTo>
                <a:close/>
                <a:moveTo>
                  <a:pt x="1115481" y="323112"/>
                </a:moveTo>
                <a:cubicBezTo>
                  <a:pt x="1115176" y="323112"/>
                  <a:pt x="1115024" y="323188"/>
                  <a:pt x="1115024" y="323341"/>
                </a:cubicBezTo>
                <a:lnTo>
                  <a:pt x="1115024" y="323569"/>
                </a:lnTo>
                <a:cubicBezTo>
                  <a:pt x="1115024" y="323874"/>
                  <a:pt x="1115100" y="324103"/>
                  <a:pt x="1115252" y="324255"/>
                </a:cubicBezTo>
                <a:cubicBezTo>
                  <a:pt x="1115405" y="323798"/>
                  <a:pt x="1115481" y="323417"/>
                  <a:pt x="1115481" y="323112"/>
                </a:cubicBezTo>
                <a:close/>
                <a:moveTo>
                  <a:pt x="646089" y="323112"/>
                </a:moveTo>
                <a:lnTo>
                  <a:pt x="646089" y="323341"/>
                </a:lnTo>
                <a:lnTo>
                  <a:pt x="646546" y="323341"/>
                </a:lnTo>
                <a:cubicBezTo>
                  <a:pt x="646394" y="323188"/>
                  <a:pt x="646241" y="323112"/>
                  <a:pt x="646089" y="323112"/>
                </a:cubicBezTo>
                <a:close/>
                <a:moveTo>
                  <a:pt x="593054" y="323112"/>
                </a:moveTo>
                <a:lnTo>
                  <a:pt x="593054" y="323798"/>
                </a:lnTo>
                <a:cubicBezTo>
                  <a:pt x="593206" y="323645"/>
                  <a:pt x="593282" y="323569"/>
                  <a:pt x="593282" y="323569"/>
                </a:cubicBezTo>
                <a:lnTo>
                  <a:pt x="593282" y="323112"/>
                </a:lnTo>
                <a:close/>
                <a:moveTo>
                  <a:pt x="201767" y="323112"/>
                </a:moveTo>
                <a:lnTo>
                  <a:pt x="201767" y="323798"/>
                </a:lnTo>
                <a:lnTo>
                  <a:pt x="202224" y="323798"/>
                </a:lnTo>
                <a:cubicBezTo>
                  <a:pt x="202071" y="323645"/>
                  <a:pt x="201995" y="323417"/>
                  <a:pt x="201995" y="323112"/>
                </a:cubicBezTo>
                <a:close/>
                <a:moveTo>
                  <a:pt x="94249" y="323112"/>
                </a:moveTo>
                <a:lnTo>
                  <a:pt x="93563" y="324484"/>
                </a:lnTo>
                <a:cubicBezTo>
                  <a:pt x="93868" y="324484"/>
                  <a:pt x="94020" y="324560"/>
                  <a:pt x="94020" y="324712"/>
                </a:cubicBezTo>
                <a:cubicBezTo>
                  <a:pt x="94172" y="324407"/>
                  <a:pt x="94553" y="324026"/>
                  <a:pt x="95163" y="323569"/>
                </a:cubicBezTo>
                <a:cubicBezTo>
                  <a:pt x="94553" y="323264"/>
                  <a:pt x="94249" y="323112"/>
                  <a:pt x="94249" y="323112"/>
                </a:cubicBezTo>
                <a:close/>
                <a:moveTo>
                  <a:pt x="47843" y="323112"/>
                </a:moveTo>
                <a:lnTo>
                  <a:pt x="47843" y="323798"/>
                </a:lnTo>
                <a:cubicBezTo>
                  <a:pt x="47843" y="323493"/>
                  <a:pt x="47919" y="323341"/>
                  <a:pt x="48071" y="323341"/>
                </a:cubicBezTo>
                <a:cubicBezTo>
                  <a:pt x="47919" y="323341"/>
                  <a:pt x="47843" y="323264"/>
                  <a:pt x="47843" y="323112"/>
                </a:cubicBezTo>
                <a:close/>
                <a:moveTo>
                  <a:pt x="30240" y="323112"/>
                </a:moveTo>
                <a:cubicBezTo>
                  <a:pt x="30240" y="323569"/>
                  <a:pt x="30164" y="323950"/>
                  <a:pt x="30012" y="324255"/>
                </a:cubicBezTo>
                <a:lnTo>
                  <a:pt x="30240" y="324255"/>
                </a:lnTo>
                <a:cubicBezTo>
                  <a:pt x="30393" y="323950"/>
                  <a:pt x="30469" y="323569"/>
                  <a:pt x="30469" y="323112"/>
                </a:cubicBezTo>
                <a:close/>
                <a:moveTo>
                  <a:pt x="997295" y="322998"/>
                </a:moveTo>
                <a:lnTo>
                  <a:pt x="997066" y="323112"/>
                </a:lnTo>
                <a:cubicBezTo>
                  <a:pt x="997218" y="323112"/>
                  <a:pt x="997295" y="323150"/>
                  <a:pt x="997295" y="323226"/>
                </a:cubicBezTo>
                <a:close/>
                <a:moveTo>
                  <a:pt x="1963968" y="322883"/>
                </a:moveTo>
                <a:cubicBezTo>
                  <a:pt x="1964121" y="323188"/>
                  <a:pt x="1964197" y="323569"/>
                  <a:pt x="1964197" y="324026"/>
                </a:cubicBezTo>
                <a:cubicBezTo>
                  <a:pt x="1964501" y="323874"/>
                  <a:pt x="1964654" y="323798"/>
                  <a:pt x="1964654" y="323798"/>
                </a:cubicBezTo>
                <a:cubicBezTo>
                  <a:pt x="1964501" y="323645"/>
                  <a:pt x="1964387" y="323493"/>
                  <a:pt x="1964311" y="323341"/>
                </a:cubicBezTo>
                <a:cubicBezTo>
                  <a:pt x="1964235" y="323188"/>
                  <a:pt x="1964121" y="323036"/>
                  <a:pt x="1963968" y="322883"/>
                </a:cubicBezTo>
                <a:close/>
                <a:moveTo>
                  <a:pt x="1953452" y="322883"/>
                </a:moveTo>
                <a:lnTo>
                  <a:pt x="1953452" y="324026"/>
                </a:lnTo>
                <a:cubicBezTo>
                  <a:pt x="1953757" y="323874"/>
                  <a:pt x="1953910" y="323798"/>
                  <a:pt x="1953910" y="323798"/>
                </a:cubicBezTo>
                <a:cubicBezTo>
                  <a:pt x="1953605" y="323493"/>
                  <a:pt x="1953452" y="323188"/>
                  <a:pt x="1953452" y="322883"/>
                </a:cubicBezTo>
                <a:close/>
                <a:moveTo>
                  <a:pt x="1401993" y="322883"/>
                </a:moveTo>
                <a:cubicBezTo>
                  <a:pt x="1402145" y="323188"/>
                  <a:pt x="1402222" y="323569"/>
                  <a:pt x="1402222" y="324026"/>
                </a:cubicBezTo>
                <a:cubicBezTo>
                  <a:pt x="1402526" y="323874"/>
                  <a:pt x="1402679" y="323798"/>
                  <a:pt x="1402679" y="323798"/>
                </a:cubicBezTo>
                <a:cubicBezTo>
                  <a:pt x="1402526" y="323645"/>
                  <a:pt x="1402412" y="323493"/>
                  <a:pt x="1402336" y="323341"/>
                </a:cubicBezTo>
                <a:cubicBezTo>
                  <a:pt x="1402260" y="323188"/>
                  <a:pt x="1402145" y="323036"/>
                  <a:pt x="1401993" y="322883"/>
                </a:cubicBezTo>
                <a:close/>
                <a:moveTo>
                  <a:pt x="1391477" y="322883"/>
                </a:moveTo>
                <a:lnTo>
                  <a:pt x="1391477" y="324026"/>
                </a:lnTo>
                <a:cubicBezTo>
                  <a:pt x="1391782" y="323874"/>
                  <a:pt x="1391935" y="323798"/>
                  <a:pt x="1391935" y="323798"/>
                </a:cubicBezTo>
                <a:cubicBezTo>
                  <a:pt x="1391630" y="323493"/>
                  <a:pt x="1391477" y="323188"/>
                  <a:pt x="1391477" y="322883"/>
                </a:cubicBezTo>
                <a:close/>
                <a:moveTo>
                  <a:pt x="468543" y="322883"/>
                </a:moveTo>
                <a:cubicBezTo>
                  <a:pt x="468695" y="323188"/>
                  <a:pt x="468771" y="323569"/>
                  <a:pt x="468771" y="324026"/>
                </a:cubicBezTo>
                <a:cubicBezTo>
                  <a:pt x="469076" y="323874"/>
                  <a:pt x="469229" y="323798"/>
                  <a:pt x="469229" y="323798"/>
                </a:cubicBezTo>
                <a:cubicBezTo>
                  <a:pt x="469076" y="323645"/>
                  <a:pt x="468962" y="323493"/>
                  <a:pt x="468886" y="323341"/>
                </a:cubicBezTo>
                <a:cubicBezTo>
                  <a:pt x="468810" y="323188"/>
                  <a:pt x="468695" y="323036"/>
                  <a:pt x="468543" y="322883"/>
                </a:cubicBezTo>
                <a:close/>
                <a:moveTo>
                  <a:pt x="458027" y="322883"/>
                </a:moveTo>
                <a:lnTo>
                  <a:pt x="458027" y="324026"/>
                </a:lnTo>
                <a:cubicBezTo>
                  <a:pt x="458332" y="323874"/>
                  <a:pt x="458485" y="323798"/>
                  <a:pt x="458485" y="323798"/>
                </a:cubicBezTo>
                <a:cubicBezTo>
                  <a:pt x="458180" y="323493"/>
                  <a:pt x="458027" y="323188"/>
                  <a:pt x="458027" y="322883"/>
                </a:cubicBezTo>
                <a:close/>
                <a:moveTo>
                  <a:pt x="1962139" y="322655"/>
                </a:moveTo>
                <a:cubicBezTo>
                  <a:pt x="1961987" y="322960"/>
                  <a:pt x="1961911" y="323112"/>
                  <a:pt x="1961911" y="323112"/>
                </a:cubicBezTo>
                <a:lnTo>
                  <a:pt x="1962139" y="323112"/>
                </a:lnTo>
                <a:close/>
                <a:moveTo>
                  <a:pt x="1791908" y="322655"/>
                </a:moveTo>
                <a:cubicBezTo>
                  <a:pt x="1791603" y="322807"/>
                  <a:pt x="1791299" y="323036"/>
                  <a:pt x="1790994" y="323341"/>
                </a:cubicBezTo>
                <a:cubicBezTo>
                  <a:pt x="1791146" y="323645"/>
                  <a:pt x="1791184" y="323874"/>
                  <a:pt x="1791108" y="324026"/>
                </a:cubicBezTo>
                <a:lnTo>
                  <a:pt x="1791192" y="324529"/>
                </a:lnTo>
                <a:lnTo>
                  <a:pt x="1791223" y="324484"/>
                </a:lnTo>
                <a:cubicBezTo>
                  <a:pt x="1792137" y="324484"/>
                  <a:pt x="1792594" y="323950"/>
                  <a:pt x="1792594" y="322883"/>
                </a:cubicBezTo>
                <a:cubicBezTo>
                  <a:pt x="1792442" y="322883"/>
                  <a:pt x="1792327" y="322845"/>
                  <a:pt x="1792251" y="322769"/>
                </a:cubicBezTo>
                <a:cubicBezTo>
                  <a:pt x="1792175" y="322693"/>
                  <a:pt x="1792061" y="322655"/>
                  <a:pt x="1791908" y="322655"/>
                </a:cubicBezTo>
                <a:close/>
                <a:moveTo>
                  <a:pt x="1512940" y="322655"/>
                </a:moveTo>
                <a:cubicBezTo>
                  <a:pt x="1512788" y="322807"/>
                  <a:pt x="1512711" y="323036"/>
                  <a:pt x="1512711" y="323341"/>
                </a:cubicBezTo>
                <a:lnTo>
                  <a:pt x="1513169" y="323341"/>
                </a:lnTo>
                <a:cubicBezTo>
                  <a:pt x="1513169" y="322883"/>
                  <a:pt x="1513169" y="322655"/>
                  <a:pt x="1513169" y="322655"/>
                </a:cubicBezTo>
                <a:close/>
                <a:moveTo>
                  <a:pt x="1506539" y="322655"/>
                </a:moveTo>
                <a:cubicBezTo>
                  <a:pt x="1505930" y="323112"/>
                  <a:pt x="1505168" y="323569"/>
                  <a:pt x="1504253" y="324026"/>
                </a:cubicBezTo>
                <a:cubicBezTo>
                  <a:pt x="1504558" y="324331"/>
                  <a:pt x="1504711" y="324598"/>
                  <a:pt x="1504711" y="324826"/>
                </a:cubicBezTo>
                <a:cubicBezTo>
                  <a:pt x="1504711" y="325055"/>
                  <a:pt x="1504863" y="325246"/>
                  <a:pt x="1505168" y="325398"/>
                </a:cubicBezTo>
                <a:cubicBezTo>
                  <a:pt x="1505320" y="325246"/>
                  <a:pt x="1505434" y="325169"/>
                  <a:pt x="1505511" y="325169"/>
                </a:cubicBezTo>
                <a:cubicBezTo>
                  <a:pt x="1505587" y="325169"/>
                  <a:pt x="1505777" y="325017"/>
                  <a:pt x="1506082" y="324712"/>
                </a:cubicBezTo>
                <a:cubicBezTo>
                  <a:pt x="1506082" y="324560"/>
                  <a:pt x="1506235" y="323874"/>
                  <a:pt x="1506539" y="322655"/>
                </a:cubicBezTo>
                <a:close/>
                <a:moveTo>
                  <a:pt x="1455714" y="322655"/>
                </a:moveTo>
                <a:cubicBezTo>
                  <a:pt x="1455257" y="322807"/>
                  <a:pt x="1454723" y="323036"/>
                  <a:pt x="1454114" y="323341"/>
                </a:cubicBezTo>
                <a:cubicBezTo>
                  <a:pt x="1454266" y="324255"/>
                  <a:pt x="1455181" y="324712"/>
                  <a:pt x="1456857" y="324712"/>
                </a:cubicBezTo>
                <a:cubicBezTo>
                  <a:pt x="1456552" y="324407"/>
                  <a:pt x="1456362" y="324064"/>
                  <a:pt x="1456285" y="323683"/>
                </a:cubicBezTo>
                <a:cubicBezTo>
                  <a:pt x="1456209" y="323302"/>
                  <a:pt x="1456019" y="322960"/>
                  <a:pt x="1455714" y="322655"/>
                </a:cubicBezTo>
                <a:close/>
                <a:moveTo>
                  <a:pt x="1442227" y="322655"/>
                </a:moveTo>
                <a:cubicBezTo>
                  <a:pt x="1441922" y="322960"/>
                  <a:pt x="1441769" y="323112"/>
                  <a:pt x="1441769" y="323112"/>
                </a:cubicBezTo>
                <a:cubicBezTo>
                  <a:pt x="1442074" y="323417"/>
                  <a:pt x="1442227" y="323683"/>
                  <a:pt x="1442227" y="323912"/>
                </a:cubicBezTo>
                <a:cubicBezTo>
                  <a:pt x="1442227" y="324141"/>
                  <a:pt x="1442379" y="324407"/>
                  <a:pt x="1442684" y="324712"/>
                </a:cubicBezTo>
                <a:cubicBezTo>
                  <a:pt x="1442836" y="324407"/>
                  <a:pt x="1443293" y="323950"/>
                  <a:pt x="1444055" y="323341"/>
                </a:cubicBezTo>
                <a:cubicBezTo>
                  <a:pt x="1443446" y="323188"/>
                  <a:pt x="1442836" y="322960"/>
                  <a:pt x="1442227" y="322655"/>
                </a:cubicBezTo>
                <a:close/>
                <a:moveTo>
                  <a:pt x="1400164" y="322655"/>
                </a:moveTo>
                <a:cubicBezTo>
                  <a:pt x="1400012" y="322960"/>
                  <a:pt x="1399936" y="323112"/>
                  <a:pt x="1399936" y="323112"/>
                </a:cubicBezTo>
                <a:lnTo>
                  <a:pt x="1400164" y="323112"/>
                </a:lnTo>
                <a:close/>
                <a:moveTo>
                  <a:pt x="1072275" y="322655"/>
                </a:moveTo>
                <a:cubicBezTo>
                  <a:pt x="1072123" y="322807"/>
                  <a:pt x="1072047" y="322960"/>
                  <a:pt x="1072047" y="323112"/>
                </a:cubicBezTo>
                <a:cubicBezTo>
                  <a:pt x="1072656" y="323417"/>
                  <a:pt x="1073266" y="323569"/>
                  <a:pt x="1073876" y="323569"/>
                </a:cubicBezTo>
                <a:cubicBezTo>
                  <a:pt x="1073571" y="324026"/>
                  <a:pt x="1073571" y="324407"/>
                  <a:pt x="1073876" y="324712"/>
                </a:cubicBezTo>
                <a:lnTo>
                  <a:pt x="1074104" y="324712"/>
                </a:lnTo>
                <a:cubicBezTo>
                  <a:pt x="1074104" y="324407"/>
                  <a:pt x="1074142" y="324141"/>
                  <a:pt x="1074219" y="323912"/>
                </a:cubicBezTo>
                <a:cubicBezTo>
                  <a:pt x="1074295" y="323683"/>
                  <a:pt x="1074333" y="323341"/>
                  <a:pt x="1074333" y="322883"/>
                </a:cubicBezTo>
                <a:cubicBezTo>
                  <a:pt x="1073266" y="322883"/>
                  <a:pt x="1072580" y="322807"/>
                  <a:pt x="1072275" y="322655"/>
                </a:cubicBezTo>
                <a:close/>
                <a:moveTo>
                  <a:pt x="1065875" y="322655"/>
                </a:moveTo>
                <a:cubicBezTo>
                  <a:pt x="1066027" y="322655"/>
                  <a:pt x="1066027" y="322731"/>
                  <a:pt x="1065875" y="322883"/>
                </a:cubicBezTo>
                <a:cubicBezTo>
                  <a:pt x="1066027" y="322731"/>
                  <a:pt x="1066179" y="322655"/>
                  <a:pt x="1066332" y="322655"/>
                </a:cubicBezTo>
                <a:close/>
                <a:moveTo>
                  <a:pt x="994094" y="322655"/>
                </a:moveTo>
                <a:cubicBezTo>
                  <a:pt x="994094" y="322807"/>
                  <a:pt x="994132" y="322921"/>
                  <a:pt x="994209" y="322998"/>
                </a:cubicBezTo>
                <a:cubicBezTo>
                  <a:pt x="994285" y="323074"/>
                  <a:pt x="994323" y="323188"/>
                  <a:pt x="994323" y="323341"/>
                </a:cubicBezTo>
                <a:cubicBezTo>
                  <a:pt x="994475" y="323950"/>
                  <a:pt x="994399" y="324598"/>
                  <a:pt x="994094" y="325284"/>
                </a:cubicBezTo>
                <a:cubicBezTo>
                  <a:pt x="993790" y="325969"/>
                  <a:pt x="994018" y="326541"/>
                  <a:pt x="994780" y="326998"/>
                </a:cubicBezTo>
                <a:cubicBezTo>
                  <a:pt x="995085" y="326389"/>
                  <a:pt x="995390" y="325931"/>
                  <a:pt x="995694" y="325627"/>
                </a:cubicBezTo>
                <a:cubicBezTo>
                  <a:pt x="995542" y="325169"/>
                  <a:pt x="995352" y="324788"/>
                  <a:pt x="995123" y="324484"/>
                </a:cubicBezTo>
                <a:cubicBezTo>
                  <a:pt x="994894" y="324179"/>
                  <a:pt x="994628" y="323874"/>
                  <a:pt x="994323" y="323569"/>
                </a:cubicBezTo>
                <a:cubicBezTo>
                  <a:pt x="994323" y="323112"/>
                  <a:pt x="994399" y="322807"/>
                  <a:pt x="994551" y="322655"/>
                </a:cubicBezTo>
                <a:close/>
                <a:moveTo>
                  <a:pt x="722365" y="322655"/>
                </a:moveTo>
                <a:cubicBezTo>
                  <a:pt x="722213" y="322807"/>
                  <a:pt x="722136" y="323036"/>
                  <a:pt x="722136" y="323341"/>
                </a:cubicBezTo>
                <a:lnTo>
                  <a:pt x="722594" y="323341"/>
                </a:lnTo>
                <a:cubicBezTo>
                  <a:pt x="722594" y="322883"/>
                  <a:pt x="722594" y="322655"/>
                  <a:pt x="722594" y="322655"/>
                </a:cubicBezTo>
                <a:close/>
                <a:moveTo>
                  <a:pt x="715964" y="322655"/>
                </a:moveTo>
                <a:cubicBezTo>
                  <a:pt x="715355" y="323112"/>
                  <a:pt x="714593" y="323569"/>
                  <a:pt x="713678" y="324026"/>
                </a:cubicBezTo>
                <a:cubicBezTo>
                  <a:pt x="713983" y="324331"/>
                  <a:pt x="714136" y="324598"/>
                  <a:pt x="714136" y="324826"/>
                </a:cubicBezTo>
                <a:cubicBezTo>
                  <a:pt x="714136" y="325055"/>
                  <a:pt x="714288" y="325246"/>
                  <a:pt x="714593" y="325398"/>
                </a:cubicBezTo>
                <a:cubicBezTo>
                  <a:pt x="714745" y="325246"/>
                  <a:pt x="714859" y="325169"/>
                  <a:pt x="714936" y="325169"/>
                </a:cubicBezTo>
                <a:cubicBezTo>
                  <a:pt x="715012" y="325169"/>
                  <a:pt x="715202" y="325017"/>
                  <a:pt x="715507" y="324712"/>
                </a:cubicBezTo>
                <a:cubicBezTo>
                  <a:pt x="715507" y="324560"/>
                  <a:pt x="715659" y="323874"/>
                  <a:pt x="715964" y="322655"/>
                </a:cubicBezTo>
                <a:close/>
                <a:moveTo>
                  <a:pt x="658433" y="322655"/>
                </a:moveTo>
                <a:cubicBezTo>
                  <a:pt x="658128" y="322807"/>
                  <a:pt x="657824" y="323036"/>
                  <a:pt x="657519" y="323341"/>
                </a:cubicBezTo>
                <a:cubicBezTo>
                  <a:pt x="657671" y="323645"/>
                  <a:pt x="657709" y="323874"/>
                  <a:pt x="657633" y="324026"/>
                </a:cubicBezTo>
                <a:lnTo>
                  <a:pt x="657717" y="324529"/>
                </a:lnTo>
                <a:lnTo>
                  <a:pt x="657747" y="324484"/>
                </a:lnTo>
                <a:cubicBezTo>
                  <a:pt x="658662" y="324484"/>
                  <a:pt x="659119" y="323950"/>
                  <a:pt x="659119" y="322883"/>
                </a:cubicBezTo>
                <a:cubicBezTo>
                  <a:pt x="658967" y="322883"/>
                  <a:pt x="658852" y="322845"/>
                  <a:pt x="658776" y="322769"/>
                </a:cubicBezTo>
                <a:cubicBezTo>
                  <a:pt x="658700" y="322693"/>
                  <a:pt x="658586" y="322655"/>
                  <a:pt x="658433" y="322655"/>
                </a:cubicBezTo>
                <a:close/>
                <a:moveTo>
                  <a:pt x="466714" y="322655"/>
                </a:moveTo>
                <a:cubicBezTo>
                  <a:pt x="466562" y="322960"/>
                  <a:pt x="466485" y="323112"/>
                  <a:pt x="466485" y="323112"/>
                </a:cubicBezTo>
                <a:lnTo>
                  <a:pt x="466714" y="323112"/>
                </a:lnTo>
                <a:close/>
                <a:moveTo>
                  <a:pt x="294197" y="322655"/>
                </a:moveTo>
                <a:cubicBezTo>
                  <a:pt x="293435" y="322655"/>
                  <a:pt x="292788" y="322693"/>
                  <a:pt x="292254" y="322769"/>
                </a:cubicBezTo>
                <a:cubicBezTo>
                  <a:pt x="291721" y="322845"/>
                  <a:pt x="291226" y="322883"/>
                  <a:pt x="290768" y="322883"/>
                </a:cubicBezTo>
                <a:lnTo>
                  <a:pt x="290768" y="323112"/>
                </a:lnTo>
                <a:cubicBezTo>
                  <a:pt x="291073" y="323264"/>
                  <a:pt x="291302" y="323341"/>
                  <a:pt x="291454" y="323341"/>
                </a:cubicBezTo>
                <a:cubicBezTo>
                  <a:pt x="291607" y="323341"/>
                  <a:pt x="291835" y="323417"/>
                  <a:pt x="292140" y="323569"/>
                </a:cubicBezTo>
                <a:cubicBezTo>
                  <a:pt x="292140" y="324331"/>
                  <a:pt x="292064" y="324941"/>
                  <a:pt x="291911" y="325398"/>
                </a:cubicBezTo>
                <a:lnTo>
                  <a:pt x="292597" y="325398"/>
                </a:lnTo>
                <a:cubicBezTo>
                  <a:pt x="292902" y="324484"/>
                  <a:pt x="293435" y="323569"/>
                  <a:pt x="294197" y="322655"/>
                </a:cubicBezTo>
                <a:close/>
                <a:moveTo>
                  <a:pt x="1903846" y="322426"/>
                </a:moveTo>
                <a:cubicBezTo>
                  <a:pt x="1903846" y="322579"/>
                  <a:pt x="1903770" y="322693"/>
                  <a:pt x="1903618" y="322769"/>
                </a:cubicBezTo>
                <a:cubicBezTo>
                  <a:pt x="1903465" y="322845"/>
                  <a:pt x="1903389" y="322960"/>
                  <a:pt x="1903389" y="323112"/>
                </a:cubicBezTo>
                <a:cubicBezTo>
                  <a:pt x="1903541" y="323264"/>
                  <a:pt x="1903618" y="323341"/>
                  <a:pt x="1903618" y="323341"/>
                </a:cubicBezTo>
                <a:cubicBezTo>
                  <a:pt x="1903922" y="323188"/>
                  <a:pt x="1904227" y="322960"/>
                  <a:pt x="1904532" y="322655"/>
                </a:cubicBezTo>
                <a:lnTo>
                  <a:pt x="1904303" y="322655"/>
                </a:lnTo>
                <a:cubicBezTo>
                  <a:pt x="1904151" y="322655"/>
                  <a:pt x="1904075" y="322617"/>
                  <a:pt x="1904075" y="322540"/>
                </a:cubicBezTo>
                <a:cubicBezTo>
                  <a:pt x="1904075" y="322464"/>
                  <a:pt x="1903999" y="322426"/>
                  <a:pt x="1903846" y="322426"/>
                </a:cubicBezTo>
                <a:close/>
                <a:moveTo>
                  <a:pt x="1786651" y="322426"/>
                </a:moveTo>
                <a:cubicBezTo>
                  <a:pt x="1786498" y="322426"/>
                  <a:pt x="1786384" y="322464"/>
                  <a:pt x="1786308" y="322540"/>
                </a:cubicBezTo>
                <a:cubicBezTo>
                  <a:pt x="1786231" y="322617"/>
                  <a:pt x="1786117" y="322655"/>
                  <a:pt x="1785965" y="322655"/>
                </a:cubicBezTo>
                <a:cubicBezTo>
                  <a:pt x="1785965" y="322960"/>
                  <a:pt x="1786117" y="323264"/>
                  <a:pt x="1786422" y="323569"/>
                </a:cubicBezTo>
                <a:lnTo>
                  <a:pt x="1786651" y="323341"/>
                </a:lnTo>
                <a:close/>
                <a:moveTo>
                  <a:pt x="1657415" y="322426"/>
                </a:moveTo>
                <a:cubicBezTo>
                  <a:pt x="1657263" y="322426"/>
                  <a:pt x="1657187" y="322502"/>
                  <a:pt x="1657187" y="322655"/>
                </a:cubicBezTo>
                <a:cubicBezTo>
                  <a:pt x="1657339" y="322655"/>
                  <a:pt x="1657339" y="322731"/>
                  <a:pt x="1657187" y="322883"/>
                </a:cubicBezTo>
                <a:cubicBezTo>
                  <a:pt x="1657339" y="322731"/>
                  <a:pt x="1657492" y="322655"/>
                  <a:pt x="1657644" y="322655"/>
                </a:cubicBezTo>
                <a:close/>
                <a:moveTo>
                  <a:pt x="1618096" y="322426"/>
                </a:moveTo>
                <a:cubicBezTo>
                  <a:pt x="1617944" y="322579"/>
                  <a:pt x="1617868" y="322655"/>
                  <a:pt x="1617868" y="322655"/>
                </a:cubicBezTo>
                <a:cubicBezTo>
                  <a:pt x="1617868" y="322807"/>
                  <a:pt x="1618020" y="323036"/>
                  <a:pt x="1618325" y="323341"/>
                </a:cubicBezTo>
                <a:cubicBezTo>
                  <a:pt x="1618325" y="323188"/>
                  <a:pt x="1618363" y="323112"/>
                  <a:pt x="1618439" y="323112"/>
                </a:cubicBezTo>
                <a:cubicBezTo>
                  <a:pt x="1618515" y="323112"/>
                  <a:pt x="1618553" y="323036"/>
                  <a:pt x="1618553" y="322883"/>
                </a:cubicBezTo>
                <a:cubicBezTo>
                  <a:pt x="1618553" y="322579"/>
                  <a:pt x="1618401" y="322426"/>
                  <a:pt x="1618096" y="322426"/>
                </a:cubicBezTo>
                <a:close/>
                <a:moveTo>
                  <a:pt x="1515912" y="322426"/>
                </a:moveTo>
                <a:lnTo>
                  <a:pt x="1515912" y="322655"/>
                </a:lnTo>
                <a:cubicBezTo>
                  <a:pt x="1515912" y="323112"/>
                  <a:pt x="1516217" y="323341"/>
                  <a:pt x="1516826" y="323341"/>
                </a:cubicBezTo>
                <a:cubicBezTo>
                  <a:pt x="1516826" y="323341"/>
                  <a:pt x="1517131" y="323341"/>
                  <a:pt x="1517741" y="323341"/>
                </a:cubicBezTo>
                <a:cubicBezTo>
                  <a:pt x="1517741" y="323036"/>
                  <a:pt x="1517817" y="322807"/>
                  <a:pt x="1517969" y="322655"/>
                </a:cubicBezTo>
                <a:cubicBezTo>
                  <a:pt x="1517665" y="322655"/>
                  <a:pt x="1517360" y="322617"/>
                  <a:pt x="1517055" y="322540"/>
                </a:cubicBezTo>
                <a:cubicBezTo>
                  <a:pt x="1516750" y="322464"/>
                  <a:pt x="1516369" y="322426"/>
                  <a:pt x="1515912" y="322426"/>
                </a:cubicBezTo>
                <a:close/>
                <a:moveTo>
                  <a:pt x="1497852" y="322426"/>
                </a:moveTo>
                <a:cubicBezTo>
                  <a:pt x="1497852" y="322579"/>
                  <a:pt x="1497700" y="322731"/>
                  <a:pt x="1497395" y="322883"/>
                </a:cubicBezTo>
                <a:lnTo>
                  <a:pt x="1498767" y="323569"/>
                </a:lnTo>
                <a:cubicBezTo>
                  <a:pt x="1498767" y="323264"/>
                  <a:pt x="1498843" y="323112"/>
                  <a:pt x="1498996" y="323112"/>
                </a:cubicBezTo>
                <a:cubicBezTo>
                  <a:pt x="1498691" y="322960"/>
                  <a:pt x="1498500" y="322845"/>
                  <a:pt x="1498424" y="322769"/>
                </a:cubicBezTo>
                <a:cubicBezTo>
                  <a:pt x="1498348" y="322693"/>
                  <a:pt x="1498157" y="322579"/>
                  <a:pt x="1497852" y="322426"/>
                </a:cubicBezTo>
                <a:close/>
                <a:moveTo>
                  <a:pt x="1457314" y="322426"/>
                </a:moveTo>
                <a:cubicBezTo>
                  <a:pt x="1457467" y="322579"/>
                  <a:pt x="1457467" y="322731"/>
                  <a:pt x="1457314" y="322883"/>
                </a:cubicBezTo>
                <a:cubicBezTo>
                  <a:pt x="1457619" y="322731"/>
                  <a:pt x="1457848" y="322655"/>
                  <a:pt x="1458000" y="322655"/>
                </a:cubicBezTo>
                <a:lnTo>
                  <a:pt x="1458000" y="322426"/>
                </a:lnTo>
                <a:close/>
                <a:moveTo>
                  <a:pt x="1445656" y="322426"/>
                </a:moveTo>
                <a:cubicBezTo>
                  <a:pt x="1445656" y="322579"/>
                  <a:pt x="1445579" y="322693"/>
                  <a:pt x="1445427" y="322769"/>
                </a:cubicBezTo>
                <a:cubicBezTo>
                  <a:pt x="1445274" y="322845"/>
                  <a:pt x="1445122" y="323036"/>
                  <a:pt x="1444970" y="323341"/>
                </a:cubicBezTo>
                <a:lnTo>
                  <a:pt x="1445427" y="323341"/>
                </a:lnTo>
                <a:cubicBezTo>
                  <a:pt x="1445579" y="323188"/>
                  <a:pt x="1445656" y="323074"/>
                  <a:pt x="1445656" y="322998"/>
                </a:cubicBezTo>
                <a:cubicBezTo>
                  <a:pt x="1445656" y="322921"/>
                  <a:pt x="1445808" y="322807"/>
                  <a:pt x="1446113" y="322655"/>
                </a:cubicBezTo>
                <a:cubicBezTo>
                  <a:pt x="1445960" y="322502"/>
                  <a:pt x="1445808" y="322426"/>
                  <a:pt x="1445656" y="322426"/>
                </a:cubicBezTo>
                <a:close/>
                <a:moveTo>
                  <a:pt x="1341871" y="322426"/>
                </a:moveTo>
                <a:cubicBezTo>
                  <a:pt x="1341871" y="322579"/>
                  <a:pt x="1341795" y="322693"/>
                  <a:pt x="1341643" y="322769"/>
                </a:cubicBezTo>
                <a:cubicBezTo>
                  <a:pt x="1341490" y="322845"/>
                  <a:pt x="1341414" y="322960"/>
                  <a:pt x="1341414" y="323112"/>
                </a:cubicBezTo>
                <a:cubicBezTo>
                  <a:pt x="1341566" y="323264"/>
                  <a:pt x="1341643" y="323341"/>
                  <a:pt x="1341643" y="323341"/>
                </a:cubicBezTo>
                <a:cubicBezTo>
                  <a:pt x="1341947" y="323188"/>
                  <a:pt x="1342252" y="322960"/>
                  <a:pt x="1342557" y="322655"/>
                </a:cubicBezTo>
                <a:lnTo>
                  <a:pt x="1342328" y="322655"/>
                </a:lnTo>
                <a:cubicBezTo>
                  <a:pt x="1342176" y="322655"/>
                  <a:pt x="1342100" y="322617"/>
                  <a:pt x="1342100" y="322540"/>
                </a:cubicBezTo>
                <a:cubicBezTo>
                  <a:pt x="1342100" y="322464"/>
                  <a:pt x="1342024" y="322426"/>
                  <a:pt x="1341871" y="322426"/>
                </a:cubicBezTo>
                <a:close/>
                <a:moveTo>
                  <a:pt x="1106794" y="322426"/>
                </a:moveTo>
                <a:lnTo>
                  <a:pt x="1106565" y="322655"/>
                </a:lnTo>
                <a:lnTo>
                  <a:pt x="1106565" y="322883"/>
                </a:lnTo>
                <a:lnTo>
                  <a:pt x="1106794" y="322655"/>
                </a:lnTo>
                <a:close/>
                <a:moveTo>
                  <a:pt x="1005524" y="322426"/>
                </a:moveTo>
                <a:cubicBezTo>
                  <a:pt x="1005372" y="322426"/>
                  <a:pt x="1005296" y="322502"/>
                  <a:pt x="1005296" y="322655"/>
                </a:cubicBezTo>
                <a:lnTo>
                  <a:pt x="1005296" y="322883"/>
                </a:lnTo>
                <a:lnTo>
                  <a:pt x="1005524" y="322655"/>
                </a:lnTo>
                <a:close/>
                <a:moveTo>
                  <a:pt x="918428" y="322426"/>
                </a:moveTo>
                <a:lnTo>
                  <a:pt x="917970" y="322883"/>
                </a:lnTo>
                <a:cubicBezTo>
                  <a:pt x="918275" y="323341"/>
                  <a:pt x="918580" y="323874"/>
                  <a:pt x="918885" y="324484"/>
                </a:cubicBezTo>
                <a:cubicBezTo>
                  <a:pt x="919190" y="325093"/>
                  <a:pt x="919495" y="325627"/>
                  <a:pt x="919799" y="326084"/>
                </a:cubicBezTo>
                <a:cubicBezTo>
                  <a:pt x="919952" y="326084"/>
                  <a:pt x="920104" y="326046"/>
                  <a:pt x="920256" y="325969"/>
                </a:cubicBezTo>
                <a:cubicBezTo>
                  <a:pt x="920409" y="325893"/>
                  <a:pt x="920561" y="325855"/>
                  <a:pt x="920714" y="325855"/>
                </a:cubicBezTo>
                <a:cubicBezTo>
                  <a:pt x="920714" y="324484"/>
                  <a:pt x="920637" y="323569"/>
                  <a:pt x="920485" y="323112"/>
                </a:cubicBezTo>
                <a:cubicBezTo>
                  <a:pt x="920028" y="322960"/>
                  <a:pt x="919647" y="322845"/>
                  <a:pt x="919342" y="322769"/>
                </a:cubicBezTo>
                <a:cubicBezTo>
                  <a:pt x="919037" y="322693"/>
                  <a:pt x="918732" y="322579"/>
                  <a:pt x="918428" y="322426"/>
                </a:cubicBezTo>
                <a:close/>
                <a:moveTo>
                  <a:pt x="725337" y="322426"/>
                </a:moveTo>
                <a:lnTo>
                  <a:pt x="725337" y="322655"/>
                </a:lnTo>
                <a:cubicBezTo>
                  <a:pt x="725337" y="323112"/>
                  <a:pt x="725642" y="323341"/>
                  <a:pt x="726251" y="323341"/>
                </a:cubicBezTo>
                <a:cubicBezTo>
                  <a:pt x="726251" y="323341"/>
                  <a:pt x="726556" y="323341"/>
                  <a:pt x="727166" y="323341"/>
                </a:cubicBezTo>
                <a:cubicBezTo>
                  <a:pt x="727166" y="323036"/>
                  <a:pt x="727242" y="322807"/>
                  <a:pt x="727394" y="322655"/>
                </a:cubicBezTo>
                <a:cubicBezTo>
                  <a:pt x="727090" y="322655"/>
                  <a:pt x="726785" y="322617"/>
                  <a:pt x="726480" y="322540"/>
                </a:cubicBezTo>
                <a:cubicBezTo>
                  <a:pt x="726175" y="322464"/>
                  <a:pt x="725794" y="322426"/>
                  <a:pt x="725337" y="322426"/>
                </a:cubicBezTo>
                <a:close/>
                <a:moveTo>
                  <a:pt x="707277" y="322426"/>
                </a:moveTo>
                <a:cubicBezTo>
                  <a:pt x="707277" y="322579"/>
                  <a:pt x="707125" y="322731"/>
                  <a:pt x="706820" y="322883"/>
                </a:cubicBezTo>
                <a:lnTo>
                  <a:pt x="708192" y="323569"/>
                </a:lnTo>
                <a:cubicBezTo>
                  <a:pt x="708192" y="323264"/>
                  <a:pt x="708268" y="323112"/>
                  <a:pt x="708421" y="323112"/>
                </a:cubicBezTo>
                <a:cubicBezTo>
                  <a:pt x="708116" y="322960"/>
                  <a:pt x="707925" y="322845"/>
                  <a:pt x="707849" y="322769"/>
                </a:cubicBezTo>
                <a:cubicBezTo>
                  <a:pt x="707773" y="322693"/>
                  <a:pt x="707582" y="322579"/>
                  <a:pt x="707277" y="322426"/>
                </a:cubicBezTo>
                <a:close/>
                <a:moveTo>
                  <a:pt x="653175" y="322426"/>
                </a:moveTo>
                <a:cubicBezTo>
                  <a:pt x="653023" y="322426"/>
                  <a:pt x="652909" y="322464"/>
                  <a:pt x="652833" y="322540"/>
                </a:cubicBezTo>
                <a:cubicBezTo>
                  <a:pt x="652756" y="322617"/>
                  <a:pt x="652642" y="322655"/>
                  <a:pt x="652490" y="322655"/>
                </a:cubicBezTo>
                <a:cubicBezTo>
                  <a:pt x="652490" y="322960"/>
                  <a:pt x="652642" y="323264"/>
                  <a:pt x="652947" y="323569"/>
                </a:cubicBezTo>
                <a:lnTo>
                  <a:pt x="653175" y="323341"/>
                </a:lnTo>
                <a:close/>
                <a:moveTo>
                  <a:pt x="408421" y="322426"/>
                </a:moveTo>
                <a:cubicBezTo>
                  <a:pt x="408421" y="322579"/>
                  <a:pt x="408345" y="322693"/>
                  <a:pt x="408192" y="322769"/>
                </a:cubicBezTo>
                <a:cubicBezTo>
                  <a:pt x="408040" y="322845"/>
                  <a:pt x="407964" y="322960"/>
                  <a:pt x="407964" y="323112"/>
                </a:cubicBezTo>
                <a:cubicBezTo>
                  <a:pt x="408116" y="323264"/>
                  <a:pt x="408192" y="323341"/>
                  <a:pt x="408192" y="323341"/>
                </a:cubicBezTo>
                <a:cubicBezTo>
                  <a:pt x="408497" y="323188"/>
                  <a:pt x="408802" y="322960"/>
                  <a:pt x="409107" y="322655"/>
                </a:cubicBezTo>
                <a:lnTo>
                  <a:pt x="408878" y="322655"/>
                </a:lnTo>
                <a:cubicBezTo>
                  <a:pt x="408726" y="322655"/>
                  <a:pt x="408650" y="322617"/>
                  <a:pt x="408650" y="322540"/>
                </a:cubicBezTo>
                <a:cubicBezTo>
                  <a:pt x="408650" y="322464"/>
                  <a:pt x="408573" y="322426"/>
                  <a:pt x="408421" y="322426"/>
                </a:cubicBezTo>
                <a:close/>
                <a:moveTo>
                  <a:pt x="284825" y="322426"/>
                </a:moveTo>
                <a:cubicBezTo>
                  <a:pt x="284520" y="322731"/>
                  <a:pt x="284367" y="322960"/>
                  <a:pt x="284367" y="323112"/>
                </a:cubicBezTo>
                <a:lnTo>
                  <a:pt x="284596" y="323112"/>
                </a:lnTo>
                <a:cubicBezTo>
                  <a:pt x="284596" y="322960"/>
                  <a:pt x="284634" y="322845"/>
                  <a:pt x="284710" y="322769"/>
                </a:cubicBezTo>
                <a:cubicBezTo>
                  <a:pt x="284787" y="322693"/>
                  <a:pt x="284825" y="322579"/>
                  <a:pt x="284825" y="322426"/>
                </a:cubicBezTo>
                <a:close/>
                <a:moveTo>
                  <a:pt x="268061" y="322426"/>
                </a:moveTo>
                <a:lnTo>
                  <a:pt x="268365" y="322883"/>
                </a:lnTo>
                <a:cubicBezTo>
                  <a:pt x="268670" y="322579"/>
                  <a:pt x="268823" y="322426"/>
                  <a:pt x="268823" y="322426"/>
                </a:cubicBezTo>
                <a:close/>
                <a:moveTo>
                  <a:pt x="265851" y="322426"/>
                </a:moveTo>
                <a:cubicBezTo>
                  <a:pt x="265698" y="322579"/>
                  <a:pt x="265546" y="322655"/>
                  <a:pt x="265394" y="322655"/>
                </a:cubicBezTo>
                <a:cubicBezTo>
                  <a:pt x="265394" y="322960"/>
                  <a:pt x="265432" y="323150"/>
                  <a:pt x="265508" y="323226"/>
                </a:cubicBezTo>
                <a:cubicBezTo>
                  <a:pt x="265584" y="323302"/>
                  <a:pt x="265622" y="323493"/>
                  <a:pt x="265622" y="323798"/>
                </a:cubicBezTo>
                <a:cubicBezTo>
                  <a:pt x="265775" y="323798"/>
                  <a:pt x="265851" y="323760"/>
                  <a:pt x="265851" y="323683"/>
                </a:cubicBezTo>
                <a:cubicBezTo>
                  <a:pt x="265851" y="323607"/>
                  <a:pt x="265927" y="323569"/>
                  <a:pt x="266079" y="323569"/>
                </a:cubicBezTo>
                <a:cubicBezTo>
                  <a:pt x="265927" y="323417"/>
                  <a:pt x="265851" y="323036"/>
                  <a:pt x="265851" y="322426"/>
                </a:cubicBezTo>
                <a:close/>
                <a:moveTo>
                  <a:pt x="85790" y="322426"/>
                </a:moveTo>
                <a:cubicBezTo>
                  <a:pt x="85638" y="322426"/>
                  <a:pt x="85562" y="322502"/>
                  <a:pt x="85562" y="322655"/>
                </a:cubicBezTo>
                <a:cubicBezTo>
                  <a:pt x="85714" y="322655"/>
                  <a:pt x="85714" y="322731"/>
                  <a:pt x="85562" y="322883"/>
                </a:cubicBezTo>
                <a:cubicBezTo>
                  <a:pt x="85714" y="322731"/>
                  <a:pt x="85866" y="322655"/>
                  <a:pt x="86019" y="322655"/>
                </a:cubicBezTo>
                <a:close/>
                <a:moveTo>
                  <a:pt x="46471" y="322426"/>
                </a:moveTo>
                <a:cubicBezTo>
                  <a:pt x="46319" y="322579"/>
                  <a:pt x="46242" y="322655"/>
                  <a:pt x="46242" y="322655"/>
                </a:cubicBezTo>
                <a:cubicBezTo>
                  <a:pt x="46242" y="322807"/>
                  <a:pt x="46395" y="323036"/>
                  <a:pt x="46700" y="323341"/>
                </a:cubicBezTo>
                <a:cubicBezTo>
                  <a:pt x="46700" y="323188"/>
                  <a:pt x="46738" y="323112"/>
                  <a:pt x="46814" y="323112"/>
                </a:cubicBezTo>
                <a:cubicBezTo>
                  <a:pt x="46890" y="323112"/>
                  <a:pt x="46928" y="323036"/>
                  <a:pt x="46928" y="322883"/>
                </a:cubicBezTo>
                <a:cubicBezTo>
                  <a:pt x="46928" y="322579"/>
                  <a:pt x="46776" y="322426"/>
                  <a:pt x="46471" y="322426"/>
                </a:cubicBezTo>
                <a:close/>
                <a:moveTo>
                  <a:pt x="1713499" y="322198"/>
                </a:moveTo>
                <a:cubicBezTo>
                  <a:pt x="1713651" y="323112"/>
                  <a:pt x="1713880" y="323912"/>
                  <a:pt x="1714184" y="324598"/>
                </a:cubicBezTo>
                <a:cubicBezTo>
                  <a:pt x="1714489" y="325284"/>
                  <a:pt x="1715175" y="325779"/>
                  <a:pt x="1716242" y="326084"/>
                </a:cubicBezTo>
                <a:cubicBezTo>
                  <a:pt x="1716089" y="325322"/>
                  <a:pt x="1716013" y="324712"/>
                  <a:pt x="1716013" y="324255"/>
                </a:cubicBezTo>
                <a:cubicBezTo>
                  <a:pt x="1716013" y="323798"/>
                  <a:pt x="1715937" y="323417"/>
                  <a:pt x="1715785" y="323112"/>
                </a:cubicBezTo>
                <a:cubicBezTo>
                  <a:pt x="1715480" y="322960"/>
                  <a:pt x="1715175" y="322845"/>
                  <a:pt x="1714870" y="322769"/>
                </a:cubicBezTo>
                <a:cubicBezTo>
                  <a:pt x="1714565" y="322693"/>
                  <a:pt x="1714108" y="322502"/>
                  <a:pt x="1713499" y="322198"/>
                </a:cubicBezTo>
                <a:close/>
                <a:moveTo>
                  <a:pt x="580023" y="322198"/>
                </a:moveTo>
                <a:cubicBezTo>
                  <a:pt x="580176" y="323112"/>
                  <a:pt x="580405" y="323912"/>
                  <a:pt x="580709" y="324598"/>
                </a:cubicBezTo>
                <a:cubicBezTo>
                  <a:pt x="581014" y="325284"/>
                  <a:pt x="581700" y="325779"/>
                  <a:pt x="582767" y="326084"/>
                </a:cubicBezTo>
                <a:cubicBezTo>
                  <a:pt x="582614" y="325322"/>
                  <a:pt x="582538" y="324712"/>
                  <a:pt x="582538" y="324255"/>
                </a:cubicBezTo>
                <a:cubicBezTo>
                  <a:pt x="582538" y="323798"/>
                  <a:pt x="582462" y="323417"/>
                  <a:pt x="582310" y="323112"/>
                </a:cubicBezTo>
                <a:cubicBezTo>
                  <a:pt x="582005" y="322960"/>
                  <a:pt x="581700" y="322845"/>
                  <a:pt x="581395" y="322769"/>
                </a:cubicBezTo>
                <a:cubicBezTo>
                  <a:pt x="581090" y="322693"/>
                  <a:pt x="580633" y="322502"/>
                  <a:pt x="580023" y="322198"/>
                </a:cubicBezTo>
                <a:close/>
                <a:moveTo>
                  <a:pt x="298312" y="322198"/>
                </a:moveTo>
                <a:cubicBezTo>
                  <a:pt x="297550" y="322502"/>
                  <a:pt x="296864" y="322693"/>
                  <a:pt x="296255" y="322769"/>
                </a:cubicBezTo>
                <a:cubicBezTo>
                  <a:pt x="295645" y="322845"/>
                  <a:pt x="294959" y="322960"/>
                  <a:pt x="294197" y="323112"/>
                </a:cubicBezTo>
                <a:cubicBezTo>
                  <a:pt x="294350" y="323417"/>
                  <a:pt x="294426" y="323683"/>
                  <a:pt x="294426" y="323912"/>
                </a:cubicBezTo>
                <a:cubicBezTo>
                  <a:pt x="294426" y="324141"/>
                  <a:pt x="294502" y="324407"/>
                  <a:pt x="294655" y="324712"/>
                </a:cubicBezTo>
                <a:cubicBezTo>
                  <a:pt x="295264" y="324407"/>
                  <a:pt x="295874" y="324064"/>
                  <a:pt x="296483" y="323683"/>
                </a:cubicBezTo>
                <a:cubicBezTo>
                  <a:pt x="297093" y="323302"/>
                  <a:pt x="297779" y="322960"/>
                  <a:pt x="298541" y="322655"/>
                </a:cubicBezTo>
                <a:cubicBezTo>
                  <a:pt x="298388" y="322502"/>
                  <a:pt x="298312" y="322350"/>
                  <a:pt x="298312" y="322198"/>
                </a:cubicBezTo>
                <a:close/>
                <a:moveTo>
                  <a:pt x="188965" y="322198"/>
                </a:moveTo>
                <a:cubicBezTo>
                  <a:pt x="189270" y="324331"/>
                  <a:pt x="190108" y="325627"/>
                  <a:pt x="191480" y="326084"/>
                </a:cubicBezTo>
                <a:cubicBezTo>
                  <a:pt x="191632" y="324712"/>
                  <a:pt x="191632" y="323722"/>
                  <a:pt x="191480" y="323112"/>
                </a:cubicBezTo>
                <a:cubicBezTo>
                  <a:pt x="191022" y="322960"/>
                  <a:pt x="190642" y="322845"/>
                  <a:pt x="190337" y="322769"/>
                </a:cubicBezTo>
                <a:cubicBezTo>
                  <a:pt x="190032" y="322693"/>
                  <a:pt x="189575" y="322502"/>
                  <a:pt x="188965" y="322198"/>
                </a:cubicBezTo>
                <a:close/>
                <a:moveTo>
                  <a:pt x="998666" y="322083"/>
                </a:moveTo>
                <a:cubicBezTo>
                  <a:pt x="998209" y="321855"/>
                  <a:pt x="997828" y="322121"/>
                  <a:pt x="997523" y="322883"/>
                </a:cubicBezTo>
                <a:lnTo>
                  <a:pt x="997458" y="322916"/>
                </a:lnTo>
                <a:lnTo>
                  <a:pt x="998438" y="323112"/>
                </a:lnTo>
                <a:cubicBezTo>
                  <a:pt x="998133" y="323264"/>
                  <a:pt x="997942" y="323341"/>
                  <a:pt x="997866" y="323341"/>
                </a:cubicBezTo>
                <a:lnTo>
                  <a:pt x="997545" y="323469"/>
                </a:lnTo>
                <a:lnTo>
                  <a:pt x="997752" y="324712"/>
                </a:lnTo>
                <a:cubicBezTo>
                  <a:pt x="998209" y="324255"/>
                  <a:pt x="998628" y="323874"/>
                  <a:pt x="999009" y="323569"/>
                </a:cubicBezTo>
                <a:lnTo>
                  <a:pt x="999696" y="322392"/>
                </a:lnTo>
                <a:close/>
                <a:moveTo>
                  <a:pt x="1887387" y="321969"/>
                </a:moveTo>
                <a:cubicBezTo>
                  <a:pt x="1887234" y="321969"/>
                  <a:pt x="1887082" y="322045"/>
                  <a:pt x="1886930" y="322198"/>
                </a:cubicBezTo>
                <a:cubicBezTo>
                  <a:pt x="1887234" y="322198"/>
                  <a:pt x="1887463" y="322274"/>
                  <a:pt x="1887615" y="322426"/>
                </a:cubicBezTo>
                <a:close/>
                <a:moveTo>
                  <a:pt x="1782536" y="321969"/>
                </a:moveTo>
                <a:cubicBezTo>
                  <a:pt x="1782383" y="322274"/>
                  <a:pt x="1782307" y="322426"/>
                  <a:pt x="1782307" y="322426"/>
                </a:cubicBezTo>
                <a:cubicBezTo>
                  <a:pt x="1782917" y="322731"/>
                  <a:pt x="1783298" y="322883"/>
                  <a:pt x="1783450" y="322883"/>
                </a:cubicBezTo>
                <a:lnTo>
                  <a:pt x="1783679" y="322655"/>
                </a:lnTo>
                <a:cubicBezTo>
                  <a:pt x="1783526" y="322502"/>
                  <a:pt x="1783145" y="322274"/>
                  <a:pt x="1782536" y="321969"/>
                </a:cubicBezTo>
                <a:close/>
                <a:moveTo>
                  <a:pt x="1612610" y="321969"/>
                </a:moveTo>
                <a:cubicBezTo>
                  <a:pt x="1612610" y="322274"/>
                  <a:pt x="1612572" y="322502"/>
                  <a:pt x="1612495" y="322655"/>
                </a:cubicBezTo>
                <a:cubicBezTo>
                  <a:pt x="1612419" y="322807"/>
                  <a:pt x="1612381" y="323036"/>
                  <a:pt x="1612381" y="323341"/>
                </a:cubicBezTo>
                <a:cubicBezTo>
                  <a:pt x="1612686" y="323188"/>
                  <a:pt x="1612991" y="323074"/>
                  <a:pt x="1613296" y="322998"/>
                </a:cubicBezTo>
                <a:cubicBezTo>
                  <a:pt x="1613600" y="322921"/>
                  <a:pt x="1613981" y="322807"/>
                  <a:pt x="1614439" y="322655"/>
                </a:cubicBezTo>
                <a:cubicBezTo>
                  <a:pt x="1614286" y="321740"/>
                  <a:pt x="1613677" y="321512"/>
                  <a:pt x="1612610" y="321969"/>
                </a:cubicBezTo>
                <a:close/>
                <a:moveTo>
                  <a:pt x="1507911" y="321969"/>
                </a:moveTo>
                <a:cubicBezTo>
                  <a:pt x="1507759" y="321969"/>
                  <a:pt x="1507682" y="322045"/>
                  <a:pt x="1507682" y="322198"/>
                </a:cubicBezTo>
                <a:lnTo>
                  <a:pt x="1507911" y="322426"/>
                </a:lnTo>
                <a:cubicBezTo>
                  <a:pt x="1508063" y="322274"/>
                  <a:pt x="1508140" y="322198"/>
                  <a:pt x="1508140" y="322198"/>
                </a:cubicBezTo>
                <a:cubicBezTo>
                  <a:pt x="1507987" y="322045"/>
                  <a:pt x="1507911" y="321969"/>
                  <a:pt x="1507911" y="321969"/>
                </a:cubicBezTo>
                <a:close/>
                <a:moveTo>
                  <a:pt x="1447713" y="321969"/>
                </a:moveTo>
                <a:lnTo>
                  <a:pt x="1447713" y="322198"/>
                </a:lnTo>
                <a:lnTo>
                  <a:pt x="1448170" y="322198"/>
                </a:lnTo>
                <a:lnTo>
                  <a:pt x="1448170" y="321969"/>
                </a:lnTo>
                <a:close/>
                <a:moveTo>
                  <a:pt x="1442227" y="321969"/>
                </a:moveTo>
                <a:cubicBezTo>
                  <a:pt x="1442227" y="322121"/>
                  <a:pt x="1442303" y="322198"/>
                  <a:pt x="1442455" y="322198"/>
                </a:cubicBezTo>
                <a:lnTo>
                  <a:pt x="1442455" y="321969"/>
                </a:lnTo>
                <a:close/>
                <a:moveTo>
                  <a:pt x="1441083" y="321969"/>
                </a:moveTo>
                <a:lnTo>
                  <a:pt x="1441312" y="322198"/>
                </a:lnTo>
                <a:lnTo>
                  <a:pt x="1441312" y="321969"/>
                </a:lnTo>
                <a:close/>
                <a:moveTo>
                  <a:pt x="1325412" y="321969"/>
                </a:moveTo>
                <a:cubicBezTo>
                  <a:pt x="1325260" y="321969"/>
                  <a:pt x="1325107" y="322045"/>
                  <a:pt x="1324955" y="322198"/>
                </a:cubicBezTo>
                <a:cubicBezTo>
                  <a:pt x="1325260" y="322198"/>
                  <a:pt x="1325488" y="322274"/>
                  <a:pt x="1325640" y="322426"/>
                </a:cubicBezTo>
                <a:close/>
                <a:moveTo>
                  <a:pt x="1069532" y="321969"/>
                </a:moveTo>
                <a:cubicBezTo>
                  <a:pt x="1069532" y="322426"/>
                  <a:pt x="1069227" y="322769"/>
                  <a:pt x="1068618" y="322998"/>
                </a:cubicBezTo>
                <a:cubicBezTo>
                  <a:pt x="1068008" y="323226"/>
                  <a:pt x="1068008" y="323722"/>
                  <a:pt x="1068618" y="324484"/>
                </a:cubicBezTo>
                <a:cubicBezTo>
                  <a:pt x="1069227" y="323874"/>
                  <a:pt x="1069570" y="323493"/>
                  <a:pt x="1069647" y="323341"/>
                </a:cubicBezTo>
                <a:cubicBezTo>
                  <a:pt x="1069723" y="323188"/>
                  <a:pt x="1069685" y="322731"/>
                  <a:pt x="1069532" y="321969"/>
                </a:cubicBezTo>
                <a:close/>
                <a:moveTo>
                  <a:pt x="717336" y="321969"/>
                </a:moveTo>
                <a:cubicBezTo>
                  <a:pt x="717183" y="321969"/>
                  <a:pt x="717107" y="322045"/>
                  <a:pt x="717107" y="322198"/>
                </a:cubicBezTo>
                <a:lnTo>
                  <a:pt x="717336" y="322426"/>
                </a:lnTo>
                <a:cubicBezTo>
                  <a:pt x="717488" y="322274"/>
                  <a:pt x="717564" y="322198"/>
                  <a:pt x="717564" y="322198"/>
                </a:cubicBezTo>
                <a:cubicBezTo>
                  <a:pt x="717412" y="322045"/>
                  <a:pt x="717336" y="321969"/>
                  <a:pt x="717336" y="321969"/>
                </a:cubicBezTo>
                <a:close/>
                <a:moveTo>
                  <a:pt x="649061" y="321969"/>
                </a:moveTo>
                <a:cubicBezTo>
                  <a:pt x="648908" y="322274"/>
                  <a:pt x="648832" y="322426"/>
                  <a:pt x="648832" y="322426"/>
                </a:cubicBezTo>
                <a:cubicBezTo>
                  <a:pt x="649442" y="322731"/>
                  <a:pt x="649823" y="322883"/>
                  <a:pt x="649975" y="322883"/>
                </a:cubicBezTo>
                <a:lnTo>
                  <a:pt x="650204" y="322655"/>
                </a:lnTo>
                <a:cubicBezTo>
                  <a:pt x="650051" y="322502"/>
                  <a:pt x="649670" y="322274"/>
                  <a:pt x="649061" y="321969"/>
                </a:cubicBezTo>
                <a:close/>
                <a:moveTo>
                  <a:pt x="391962" y="321969"/>
                </a:moveTo>
                <a:cubicBezTo>
                  <a:pt x="391810" y="321969"/>
                  <a:pt x="391657" y="322045"/>
                  <a:pt x="391505" y="322198"/>
                </a:cubicBezTo>
                <a:cubicBezTo>
                  <a:pt x="391810" y="322198"/>
                  <a:pt x="392038" y="322274"/>
                  <a:pt x="392191" y="322426"/>
                </a:cubicBezTo>
                <a:close/>
                <a:moveTo>
                  <a:pt x="288482" y="321969"/>
                </a:moveTo>
                <a:cubicBezTo>
                  <a:pt x="288178" y="322274"/>
                  <a:pt x="287796" y="322617"/>
                  <a:pt x="287339" y="322998"/>
                </a:cubicBezTo>
                <a:cubicBezTo>
                  <a:pt x="286882" y="323379"/>
                  <a:pt x="286806" y="323874"/>
                  <a:pt x="287111" y="324484"/>
                </a:cubicBezTo>
                <a:cubicBezTo>
                  <a:pt x="288025" y="324179"/>
                  <a:pt x="288482" y="323798"/>
                  <a:pt x="288482" y="323341"/>
                </a:cubicBezTo>
                <a:cubicBezTo>
                  <a:pt x="288482" y="322883"/>
                  <a:pt x="288482" y="322426"/>
                  <a:pt x="288482" y="321969"/>
                </a:cubicBezTo>
                <a:close/>
                <a:moveTo>
                  <a:pt x="260136" y="321969"/>
                </a:moveTo>
                <a:cubicBezTo>
                  <a:pt x="260746" y="322426"/>
                  <a:pt x="261127" y="322731"/>
                  <a:pt x="261279" y="322883"/>
                </a:cubicBezTo>
                <a:cubicBezTo>
                  <a:pt x="261279" y="322274"/>
                  <a:pt x="261279" y="321969"/>
                  <a:pt x="261279" y="321969"/>
                </a:cubicBezTo>
                <a:cubicBezTo>
                  <a:pt x="261279" y="321969"/>
                  <a:pt x="260898" y="321969"/>
                  <a:pt x="260136" y="321969"/>
                </a:cubicBezTo>
                <a:close/>
                <a:moveTo>
                  <a:pt x="152846" y="321969"/>
                </a:moveTo>
                <a:lnTo>
                  <a:pt x="152846" y="322198"/>
                </a:lnTo>
                <a:lnTo>
                  <a:pt x="153304" y="322198"/>
                </a:lnTo>
                <a:lnTo>
                  <a:pt x="153304" y="321969"/>
                </a:lnTo>
                <a:close/>
                <a:moveTo>
                  <a:pt x="138902" y="321969"/>
                </a:moveTo>
                <a:lnTo>
                  <a:pt x="138673" y="322198"/>
                </a:lnTo>
                <a:lnTo>
                  <a:pt x="138902" y="322312"/>
                </a:lnTo>
                <a:close/>
                <a:moveTo>
                  <a:pt x="40985" y="321969"/>
                </a:moveTo>
                <a:cubicBezTo>
                  <a:pt x="40985" y="322274"/>
                  <a:pt x="40947" y="322502"/>
                  <a:pt x="40870" y="322655"/>
                </a:cubicBezTo>
                <a:cubicBezTo>
                  <a:pt x="40794" y="322807"/>
                  <a:pt x="40756" y="323036"/>
                  <a:pt x="40756" y="323341"/>
                </a:cubicBezTo>
                <a:cubicBezTo>
                  <a:pt x="41061" y="323188"/>
                  <a:pt x="41366" y="323074"/>
                  <a:pt x="41671" y="322998"/>
                </a:cubicBezTo>
                <a:cubicBezTo>
                  <a:pt x="41975" y="322921"/>
                  <a:pt x="42356" y="322807"/>
                  <a:pt x="42814" y="322655"/>
                </a:cubicBezTo>
                <a:cubicBezTo>
                  <a:pt x="42661" y="321740"/>
                  <a:pt x="42051" y="321512"/>
                  <a:pt x="40985" y="321969"/>
                </a:cubicBezTo>
                <a:close/>
                <a:moveTo>
                  <a:pt x="1008267" y="321855"/>
                </a:moveTo>
                <a:lnTo>
                  <a:pt x="1008267" y="322083"/>
                </a:lnTo>
                <a:lnTo>
                  <a:pt x="1008496" y="321969"/>
                </a:lnTo>
                <a:close/>
                <a:moveTo>
                  <a:pt x="1489623" y="321740"/>
                </a:moveTo>
                <a:lnTo>
                  <a:pt x="1489013" y="321893"/>
                </a:lnTo>
                <a:lnTo>
                  <a:pt x="1489623" y="322198"/>
                </a:lnTo>
                <a:close/>
                <a:moveTo>
                  <a:pt x="1109537" y="321740"/>
                </a:moveTo>
                <a:cubicBezTo>
                  <a:pt x="1109385" y="322045"/>
                  <a:pt x="1109080" y="322426"/>
                  <a:pt x="1108623" y="322883"/>
                </a:cubicBezTo>
                <a:cubicBezTo>
                  <a:pt x="1109385" y="324712"/>
                  <a:pt x="1110680" y="325627"/>
                  <a:pt x="1112509" y="325627"/>
                </a:cubicBezTo>
                <a:cubicBezTo>
                  <a:pt x="1112357" y="324255"/>
                  <a:pt x="1111595" y="323569"/>
                  <a:pt x="1110223" y="323569"/>
                </a:cubicBezTo>
                <a:cubicBezTo>
                  <a:pt x="1110071" y="323264"/>
                  <a:pt x="1109956" y="322960"/>
                  <a:pt x="1109880" y="322655"/>
                </a:cubicBezTo>
                <a:cubicBezTo>
                  <a:pt x="1109804" y="322350"/>
                  <a:pt x="1109690" y="322045"/>
                  <a:pt x="1109537" y="321740"/>
                </a:cubicBezTo>
                <a:close/>
                <a:moveTo>
                  <a:pt x="699048" y="321740"/>
                </a:moveTo>
                <a:lnTo>
                  <a:pt x="698438" y="321893"/>
                </a:lnTo>
                <a:lnTo>
                  <a:pt x="699048" y="322198"/>
                </a:lnTo>
                <a:close/>
                <a:moveTo>
                  <a:pt x="1907504" y="321512"/>
                </a:moveTo>
                <a:cubicBezTo>
                  <a:pt x="1907199" y="321207"/>
                  <a:pt x="1906742" y="321436"/>
                  <a:pt x="1906132" y="322198"/>
                </a:cubicBezTo>
                <a:cubicBezTo>
                  <a:pt x="1907047" y="322198"/>
                  <a:pt x="1907808" y="322274"/>
                  <a:pt x="1908418" y="322426"/>
                </a:cubicBezTo>
                <a:cubicBezTo>
                  <a:pt x="1908113" y="322121"/>
                  <a:pt x="1907808" y="321817"/>
                  <a:pt x="1907504" y="321512"/>
                </a:cubicBezTo>
                <a:close/>
                <a:moveTo>
                  <a:pt x="1565518" y="321512"/>
                </a:moveTo>
                <a:cubicBezTo>
                  <a:pt x="1565518" y="321664"/>
                  <a:pt x="1565518" y="321740"/>
                  <a:pt x="1565518" y="321740"/>
                </a:cubicBezTo>
                <a:lnTo>
                  <a:pt x="1565747" y="321512"/>
                </a:lnTo>
                <a:close/>
                <a:moveTo>
                  <a:pt x="1502196" y="321512"/>
                </a:moveTo>
                <a:cubicBezTo>
                  <a:pt x="1502348" y="321817"/>
                  <a:pt x="1502463" y="322007"/>
                  <a:pt x="1502539" y="322083"/>
                </a:cubicBezTo>
                <a:cubicBezTo>
                  <a:pt x="1502615" y="322159"/>
                  <a:pt x="1502729" y="322350"/>
                  <a:pt x="1502882" y="322655"/>
                </a:cubicBezTo>
                <a:lnTo>
                  <a:pt x="1505625" y="321969"/>
                </a:lnTo>
                <a:cubicBezTo>
                  <a:pt x="1505777" y="321664"/>
                  <a:pt x="1505853" y="321512"/>
                  <a:pt x="1505853" y="321512"/>
                </a:cubicBezTo>
                <a:close/>
                <a:moveTo>
                  <a:pt x="1345529" y="321512"/>
                </a:moveTo>
                <a:cubicBezTo>
                  <a:pt x="1345224" y="321207"/>
                  <a:pt x="1344767" y="321436"/>
                  <a:pt x="1344157" y="322198"/>
                </a:cubicBezTo>
                <a:cubicBezTo>
                  <a:pt x="1345072" y="322198"/>
                  <a:pt x="1345834" y="322274"/>
                  <a:pt x="1346443" y="322426"/>
                </a:cubicBezTo>
                <a:cubicBezTo>
                  <a:pt x="1346138" y="322121"/>
                  <a:pt x="1345834" y="321817"/>
                  <a:pt x="1345529" y="321512"/>
                </a:cubicBezTo>
                <a:close/>
                <a:moveTo>
                  <a:pt x="1112052" y="321512"/>
                </a:moveTo>
                <a:cubicBezTo>
                  <a:pt x="1111899" y="321817"/>
                  <a:pt x="1111823" y="322198"/>
                  <a:pt x="1111823" y="322655"/>
                </a:cubicBezTo>
                <a:lnTo>
                  <a:pt x="1112280" y="322655"/>
                </a:lnTo>
                <a:cubicBezTo>
                  <a:pt x="1112280" y="322350"/>
                  <a:pt x="1112242" y="322159"/>
                  <a:pt x="1112166" y="322083"/>
                </a:cubicBezTo>
                <a:cubicBezTo>
                  <a:pt x="1112090" y="322007"/>
                  <a:pt x="1112128" y="321817"/>
                  <a:pt x="1112280" y="321512"/>
                </a:cubicBezTo>
                <a:close/>
                <a:moveTo>
                  <a:pt x="774943" y="321512"/>
                </a:moveTo>
                <a:cubicBezTo>
                  <a:pt x="774943" y="321664"/>
                  <a:pt x="774943" y="321740"/>
                  <a:pt x="774943" y="321740"/>
                </a:cubicBezTo>
                <a:lnTo>
                  <a:pt x="775172" y="321512"/>
                </a:lnTo>
                <a:close/>
                <a:moveTo>
                  <a:pt x="711621" y="321512"/>
                </a:moveTo>
                <a:cubicBezTo>
                  <a:pt x="711773" y="321817"/>
                  <a:pt x="711888" y="322007"/>
                  <a:pt x="711964" y="322083"/>
                </a:cubicBezTo>
                <a:cubicBezTo>
                  <a:pt x="712040" y="322159"/>
                  <a:pt x="712154" y="322350"/>
                  <a:pt x="712307" y="322655"/>
                </a:cubicBezTo>
                <a:lnTo>
                  <a:pt x="715050" y="321969"/>
                </a:lnTo>
                <a:cubicBezTo>
                  <a:pt x="715202" y="321664"/>
                  <a:pt x="715279" y="321512"/>
                  <a:pt x="715279" y="321512"/>
                </a:cubicBezTo>
                <a:close/>
                <a:moveTo>
                  <a:pt x="412079" y="321512"/>
                </a:moveTo>
                <a:cubicBezTo>
                  <a:pt x="411774" y="321207"/>
                  <a:pt x="411317" y="321436"/>
                  <a:pt x="410707" y="322198"/>
                </a:cubicBezTo>
                <a:cubicBezTo>
                  <a:pt x="411621" y="322198"/>
                  <a:pt x="412383" y="322274"/>
                  <a:pt x="412993" y="322426"/>
                </a:cubicBezTo>
                <a:cubicBezTo>
                  <a:pt x="412688" y="322121"/>
                  <a:pt x="412383" y="321817"/>
                  <a:pt x="412079" y="321512"/>
                </a:cubicBezTo>
                <a:close/>
                <a:moveTo>
                  <a:pt x="135473" y="321512"/>
                </a:moveTo>
                <a:cubicBezTo>
                  <a:pt x="135320" y="322121"/>
                  <a:pt x="135092" y="322579"/>
                  <a:pt x="134787" y="322883"/>
                </a:cubicBezTo>
                <a:cubicBezTo>
                  <a:pt x="134939" y="323036"/>
                  <a:pt x="135054" y="323112"/>
                  <a:pt x="135130" y="323112"/>
                </a:cubicBezTo>
                <a:cubicBezTo>
                  <a:pt x="135206" y="323112"/>
                  <a:pt x="135320" y="323188"/>
                  <a:pt x="135473" y="323341"/>
                </a:cubicBezTo>
                <a:lnTo>
                  <a:pt x="135930" y="323112"/>
                </a:lnTo>
                <a:cubicBezTo>
                  <a:pt x="136082" y="322807"/>
                  <a:pt x="136082" y="322579"/>
                  <a:pt x="135930" y="322426"/>
                </a:cubicBezTo>
                <a:cubicBezTo>
                  <a:pt x="135778" y="322274"/>
                  <a:pt x="135625" y="321969"/>
                  <a:pt x="135473" y="321512"/>
                </a:cubicBezTo>
                <a:close/>
                <a:moveTo>
                  <a:pt x="1892873" y="321283"/>
                </a:moveTo>
                <a:cubicBezTo>
                  <a:pt x="1892569" y="321436"/>
                  <a:pt x="1892416" y="321512"/>
                  <a:pt x="1892416" y="321512"/>
                </a:cubicBezTo>
                <a:cubicBezTo>
                  <a:pt x="1892264" y="321664"/>
                  <a:pt x="1892340" y="321740"/>
                  <a:pt x="1892645" y="321740"/>
                </a:cubicBezTo>
                <a:cubicBezTo>
                  <a:pt x="1892797" y="321588"/>
                  <a:pt x="1892873" y="321436"/>
                  <a:pt x="1892873" y="321283"/>
                </a:cubicBezTo>
                <a:close/>
                <a:moveTo>
                  <a:pt x="1787794" y="321283"/>
                </a:moveTo>
                <a:cubicBezTo>
                  <a:pt x="1787946" y="321283"/>
                  <a:pt x="1788174" y="321436"/>
                  <a:pt x="1788479" y="321740"/>
                </a:cubicBezTo>
                <a:cubicBezTo>
                  <a:pt x="1788632" y="321588"/>
                  <a:pt x="1788708" y="321436"/>
                  <a:pt x="1788708" y="321283"/>
                </a:cubicBezTo>
                <a:close/>
                <a:moveTo>
                  <a:pt x="1720128" y="321283"/>
                </a:moveTo>
                <a:cubicBezTo>
                  <a:pt x="1720128" y="321283"/>
                  <a:pt x="1719594" y="321664"/>
                  <a:pt x="1718528" y="322426"/>
                </a:cubicBezTo>
                <a:cubicBezTo>
                  <a:pt x="1719594" y="322426"/>
                  <a:pt x="1720204" y="322350"/>
                  <a:pt x="1720356" y="322198"/>
                </a:cubicBezTo>
                <a:cubicBezTo>
                  <a:pt x="1720204" y="322198"/>
                  <a:pt x="1720585" y="321893"/>
                  <a:pt x="1721500" y="321283"/>
                </a:cubicBezTo>
                <a:cubicBezTo>
                  <a:pt x="1720585" y="321283"/>
                  <a:pt x="1720128" y="321283"/>
                  <a:pt x="1720128" y="321283"/>
                </a:cubicBezTo>
                <a:close/>
                <a:moveTo>
                  <a:pt x="1661987" y="321283"/>
                </a:moveTo>
                <a:cubicBezTo>
                  <a:pt x="1662292" y="321893"/>
                  <a:pt x="1662749" y="322045"/>
                  <a:pt x="1663359" y="321740"/>
                </a:cubicBezTo>
                <a:cubicBezTo>
                  <a:pt x="1663664" y="321436"/>
                  <a:pt x="1663588" y="321283"/>
                  <a:pt x="1663130" y="321283"/>
                </a:cubicBezTo>
                <a:close/>
                <a:moveTo>
                  <a:pt x="1655815" y="321283"/>
                </a:moveTo>
                <a:cubicBezTo>
                  <a:pt x="1655815" y="321436"/>
                  <a:pt x="1655777" y="321550"/>
                  <a:pt x="1655701" y="321626"/>
                </a:cubicBezTo>
                <a:cubicBezTo>
                  <a:pt x="1655625" y="321702"/>
                  <a:pt x="1655586" y="321817"/>
                  <a:pt x="1655586" y="321969"/>
                </a:cubicBezTo>
                <a:lnTo>
                  <a:pt x="1655815" y="321969"/>
                </a:lnTo>
                <a:cubicBezTo>
                  <a:pt x="1655815" y="321817"/>
                  <a:pt x="1655853" y="321702"/>
                  <a:pt x="1655929" y="321626"/>
                </a:cubicBezTo>
                <a:cubicBezTo>
                  <a:pt x="1656006" y="321550"/>
                  <a:pt x="1656044" y="321436"/>
                  <a:pt x="1656044" y="321283"/>
                </a:cubicBezTo>
                <a:close/>
                <a:moveTo>
                  <a:pt x="1560718" y="321283"/>
                </a:moveTo>
                <a:cubicBezTo>
                  <a:pt x="1560108" y="321588"/>
                  <a:pt x="1559613" y="321855"/>
                  <a:pt x="1559232" y="322083"/>
                </a:cubicBezTo>
                <a:cubicBezTo>
                  <a:pt x="1558851" y="322312"/>
                  <a:pt x="1558355" y="322655"/>
                  <a:pt x="1557746" y="323112"/>
                </a:cubicBezTo>
                <a:cubicBezTo>
                  <a:pt x="1558508" y="322960"/>
                  <a:pt x="1559155" y="322883"/>
                  <a:pt x="1559689" y="322883"/>
                </a:cubicBezTo>
                <a:cubicBezTo>
                  <a:pt x="1560222" y="322883"/>
                  <a:pt x="1560794" y="322883"/>
                  <a:pt x="1561403" y="322883"/>
                </a:cubicBezTo>
                <a:cubicBezTo>
                  <a:pt x="1561251" y="322426"/>
                  <a:pt x="1561022" y="321893"/>
                  <a:pt x="1560718" y="321283"/>
                </a:cubicBezTo>
                <a:close/>
                <a:moveTo>
                  <a:pt x="1488251" y="321283"/>
                </a:moveTo>
                <a:cubicBezTo>
                  <a:pt x="1488251" y="321436"/>
                  <a:pt x="1488137" y="321550"/>
                  <a:pt x="1487908" y="321626"/>
                </a:cubicBezTo>
                <a:cubicBezTo>
                  <a:pt x="1487680" y="321702"/>
                  <a:pt x="1487565" y="321817"/>
                  <a:pt x="1487565" y="321969"/>
                </a:cubicBezTo>
                <a:lnTo>
                  <a:pt x="1488574" y="321767"/>
                </a:lnTo>
                <a:lnTo>
                  <a:pt x="1488480" y="321626"/>
                </a:lnTo>
                <a:cubicBezTo>
                  <a:pt x="1488480" y="321550"/>
                  <a:pt x="1488404" y="321436"/>
                  <a:pt x="1488251" y="321283"/>
                </a:cubicBezTo>
                <a:close/>
                <a:moveTo>
                  <a:pt x="1330898" y="321283"/>
                </a:moveTo>
                <a:cubicBezTo>
                  <a:pt x="1330594" y="321436"/>
                  <a:pt x="1330441" y="321512"/>
                  <a:pt x="1330441" y="321512"/>
                </a:cubicBezTo>
                <a:cubicBezTo>
                  <a:pt x="1330289" y="321664"/>
                  <a:pt x="1330365" y="321740"/>
                  <a:pt x="1330670" y="321740"/>
                </a:cubicBezTo>
                <a:cubicBezTo>
                  <a:pt x="1330822" y="321588"/>
                  <a:pt x="1330898" y="321436"/>
                  <a:pt x="1330898" y="321283"/>
                </a:cubicBezTo>
                <a:close/>
                <a:moveTo>
                  <a:pt x="1010096" y="321283"/>
                </a:moveTo>
                <a:cubicBezTo>
                  <a:pt x="1010096" y="321283"/>
                  <a:pt x="1010096" y="321588"/>
                  <a:pt x="1010096" y="322198"/>
                </a:cubicBezTo>
                <a:lnTo>
                  <a:pt x="1010553" y="322198"/>
                </a:lnTo>
                <a:cubicBezTo>
                  <a:pt x="1010553" y="321588"/>
                  <a:pt x="1010553" y="321283"/>
                  <a:pt x="1010553" y="321283"/>
                </a:cubicBezTo>
                <a:close/>
                <a:moveTo>
                  <a:pt x="1004153" y="321283"/>
                </a:moveTo>
                <a:cubicBezTo>
                  <a:pt x="1003391" y="321588"/>
                  <a:pt x="1002819" y="321855"/>
                  <a:pt x="1002438" y="322083"/>
                </a:cubicBezTo>
                <a:cubicBezTo>
                  <a:pt x="1002057" y="322312"/>
                  <a:pt x="1001486" y="322579"/>
                  <a:pt x="1000724" y="322883"/>
                </a:cubicBezTo>
                <a:cubicBezTo>
                  <a:pt x="1001028" y="323493"/>
                  <a:pt x="1001409" y="323722"/>
                  <a:pt x="1001867" y="323569"/>
                </a:cubicBezTo>
                <a:cubicBezTo>
                  <a:pt x="1002324" y="323417"/>
                  <a:pt x="1002705" y="323493"/>
                  <a:pt x="1003010" y="323798"/>
                </a:cubicBezTo>
                <a:cubicBezTo>
                  <a:pt x="1003162" y="323341"/>
                  <a:pt x="1003314" y="322921"/>
                  <a:pt x="1003467" y="322540"/>
                </a:cubicBezTo>
                <a:cubicBezTo>
                  <a:pt x="1003619" y="322159"/>
                  <a:pt x="1003848" y="321740"/>
                  <a:pt x="1004153" y="321283"/>
                </a:cubicBezTo>
                <a:close/>
                <a:moveTo>
                  <a:pt x="917285" y="321283"/>
                </a:moveTo>
                <a:cubicBezTo>
                  <a:pt x="916980" y="321436"/>
                  <a:pt x="916789" y="321512"/>
                  <a:pt x="916713" y="321512"/>
                </a:cubicBezTo>
                <a:cubicBezTo>
                  <a:pt x="916637" y="321512"/>
                  <a:pt x="916447" y="321588"/>
                  <a:pt x="916142" y="321740"/>
                </a:cubicBezTo>
                <a:cubicBezTo>
                  <a:pt x="916294" y="321893"/>
                  <a:pt x="916408" y="322045"/>
                  <a:pt x="916485" y="322198"/>
                </a:cubicBezTo>
                <a:cubicBezTo>
                  <a:pt x="916561" y="322350"/>
                  <a:pt x="916751" y="322502"/>
                  <a:pt x="917056" y="322655"/>
                </a:cubicBezTo>
                <a:lnTo>
                  <a:pt x="917513" y="322655"/>
                </a:lnTo>
                <a:cubicBezTo>
                  <a:pt x="917361" y="322350"/>
                  <a:pt x="917285" y="321893"/>
                  <a:pt x="917285" y="321283"/>
                </a:cubicBezTo>
                <a:close/>
                <a:moveTo>
                  <a:pt x="770143" y="321283"/>
                </a:moveTo>
                <a:cubicBezTo>
                  <a:pt x="769533" y="321588"/>
                  <a:pt x="769038" y="321855"/>
                  <a:pt x="768657" y="322083"/>
                </a:cubicBezTo>
                <a:cubicBezTo>
                  <a:pt x="768276" y="322312"/>
                  <a:pt x="767780" y="322655"/>
                  <a:pt x="767171" y="323112"/>
                </a:cubicBezTo>
                <a:cubicBezTo>
                  <a:pt x="767933" y="322960"/>
                  <a:pt x="768581" y="322883"/>
                  <a:pt x="769114" y="322883"/>
                </a:cubicBezTo>
                <a:cubicBezTo>
                  <a:pt x="769647" y="322883"/>
                  <a:pt x="770219" y="322883"/>
                  <a:pt x="770828" y="322883"/>
                </a:cubicBezTo>
                <a:cubicBezTo>
                  <a:pt x="770676" y="322426"/>
                  <a:pt x="770447" y="321893"/>
                  <a:pt x="770143" y="321283"/>
                </a:cubicBezTo>
                <a:close/>
                <a:moveTo>
                  <a:pt x="697676" y="321283"/>
                </a:moveTo>
                <a:cubicBezTo>
                  <a:pt x="697676" y="321436"/>
                  <a:pt x="697562" y="321550"/>
                  <a:pt x="697333" y="321626"/>
                </a:cubicBezTo>
                <a:cubicBezTo>
                  <a:pt x="697105" y="321702"/>
                  <a:pt x="696991" y="321817"/>
                  <a:pt x="696991" y="321969"/>
                </a:cubicBezTo>
                <a:lnTo>
                  <a:pt x="697999" y="321767"/>
                </a:lnTo>
                <a:lnTo>
                  <a:pt x="697905" y="321626"/>
                </a:lnTo>
                <a:cubicBezTo>
                  <a:pt x="697905" y="321550"/>
                  <a:pt x="697829" y="321436"/>
                  <a:pt x="697676" y="321283"/>
                </a:cubicBezTo>
                <a:close/>
                <a:moveTo>
                  <a:pt x="654318" y="321283"/>
                </a:moveTo>
                <a:cubicBezTo>
                  <a:pt x="654471" y="321283"/>
                  <a:pt x="654700" y="321436"/>
                  <a:pt x="655004" y="321740"/>
                </a:cubicBezTo>
                <a:cubicBezTo>
                  <a:pt x="655157" y="321588"/>
                  <a:pt x="655233" y="321436"/>
                  <a:pt x="655233" y="321283"/>
                </a:cubicBezTo>
                <a:close/>
                <a:moveTo>
                  <a:pt x="586653" y="321283"/>
                </a:moveTo>
                <a:cubicBezTo>
                  <a:pt x="586653" y="321283"/>
                  <a:pt x="586120" y="321664"/>
                  <a:pt x="585053" y="322426"/>
                </a:cubicBezTo>
                <a:cubicBezTo>
                  <a:pt x="586120" y="322426"/>
                  <a:pt x="586729" y="322350"/>
                  <a:pt x="586882" y="322198"/>
                </a:cubicBezTo>
                <a:cubicBezTo>
                  <a:pt x="586729" y="322198"/>
                  <a:pt x="587110" y="321893"/>
                  <a:pt x="588025" y="321283"/>
                </a:cubicBezTo>
                <a:cubicBezTo>
                  <a:pt x="587110" y="321283"/>
                  <a:pt x="586653" y="321283"/>
                  <a:pt x="586653" y="321283"/>
                </a:cubicBezTo>
                <a:close/>
                <a:moveTo>
                  <a:pt x="397448" y="321283"/>
                </a:moveTo>
                <a:cubicBezTo>
                  <a:pt x="397143" y="321436"/>
                  <a:pt x="396991" y="321512"/>
                  <a:pt x="396991" y="321512"/>
                </a:cubicBezTo>
                <a:cubicBezTo>
                  <a:pt x="396839" y="321664"/>
                  <a:pt x="396915" y="321740"/>
                  <a:pt x="397220" y="321740"/>
                </a:cubicBezTo>
                <a:cubicBezTo>
                  <a:pt x="397372" y="321588"/>
                  <a:pt x="397448" y="321436"/>
                  <a:pt x="397448" y="321283"/>
                </a:cubicBezTo>
                <a:close/>
                <a:moveTo>
                  <a:pt x="196509" y="321283"/>
                </a:moveTo>
                <a:cubicBezTo>
                  <a:pt x="195595" y="320978"/>
                  <a:pt x="194985" y="321436"/>
                  <a:pt x="194680" y="322655"/>
                </a:cubicBezTo>
                <a:cubicBezTo>
                  <a:pt x="194985" y="322350"/>
                  <a:pt x="195290" y="322159"/>
                  <a:pt x="195595" y="322083"/>
                </a:cubicBezTo>
                <a:cubicBezTo>
                  <a:pt x="195899" y="322007"/>
                  <a:pt x="196204" y="321893"/>
                  <a:pt x="196509" y="321740"/>
                </a:cubicBezTo>
                <a:cubicBezTo>
                  <a:pt x="196661" y="321588"/>
                  <a:pt x="196661" y="321436"/>
                  <a:pt x="196509" y="321283"/>
                </a:cubicBezTo>
                <a:close/>
                <a:moveTo>
                  <a:pt x="90362" y="321283"/>
                </a:moveTo>
                <a:cubicBezTo>
                  <a:pt x="90667" y="321893"/>
                  <a:pt x="91124" y="322045"/>
                  <a:pt x="91734" y="321740"/>
                </a:cubicBezTo>
                <a:cubicBezTo>
                  <a:pt x="92039" y="321436"/>
                  <a:pt x="91963" y="321283"/>
                  <a:pt x="91505" y="321283"/>
                </a:cubicBezTo>
                <a:close/>
                <a:moveTo>
                  <a:pt x="84190" y="321283"/>
                </a:moveTo>
                <a:cubicBezTo>
                  <a:pt x="84190" y="321436"/>
                  <a:pt x="84152" y="321550"/>
                  <a:pt x="84076" y="321626"/>
                </a:cubicBezTo>
                <a:cubicBezTo>
                  <a:pt x="84000" y="321702"/>
                  <a:pt x="83962" y="321817"/>
                  <a:pt x="83962" y="321969"/>
                </a:cubicBezTo>
                <a:lnTo>
                  <a:pt x="84190" y="321969"/>
                </a:lnTo>
                <a:cubicBezTo>
                  <a:pt x="84190" y="321817"/>
                  <a:pt x="84228" y="321702"/>
                  <a:pt x="84304" y="321626"/>
                </a:cubicBezTo>
                <a:cubicBezTo>
                  <a:pt x="84381" y="321550"/>
                  <a:pt x="84419" y="321436"/>
                  <a:pt x="84419" y="321283"/>
                </a:cubicBezTo>
                <a:close/>
                <a:moveTo>
                  <a:pt x="1905250" y="321087"/>
                </a:moveTo>
                <a:lnTo>
                  <a:pt x="1905218" y="321169"/>
                </a:lnTo>
                <a:cubicBezTo>
                  <a:pt x="1905218" y="321245"/>
                  <a:pt x="1905142" y="321436"/>
                  <a:pt x="1904989" y="321740"/>
                </a:cubicBezTo>
                <a:cubicBezTo>
                  <a:pt x="1905142" y="321740"/>
                  <a:pt x="1905256" y="321702"/>
                  <a:pt x="1905332" y="321626"/>
                </a:cubicBezTo>
                <a:cubicBezTo>
                  <a:pt x="1905408" y="321550"/>
                  <a:pt x="1905523" y="321512"/>
                  <a:pt x="1905675" y="321512"/>
                </a:cubicBezTo>
                <a:close/>
                <a:moveTo>
                  <a:pt x="1343275" y="321087"/>
                </a:moveTo>
                <a:lnTo>
                  <a:pt x="1343243" y="321169"/>
                </a:lnTo>
                <a:cubicBezTo>
                  <a:pt x="1343243" y="321245"/>
                  <a:pt x="1343167" y="321436"/>
                  <a:pt x="1343014" y="321740"/>
                </a:cubicBezTo>
                <a:cubicBezTo>
                  <a:pt x="1343167" y="321740"/>
                  <a:pt x="1343281" y="321702"/>
                  <a:pt x="1343357" y="321626"/>
                </a:cubicBezTo>
                <a:cubicBezTo>
                  <a:pt x="1343433" y="321550"/>
                  <a:pt x="1343548" y="321512"/>
                  <a:pt x="1343700" y="321512"/>
                </a:cubicBezTo>
                <a:close/>
                <a:moveTo>
                  <a:pt x="409825" y="321087"/>
                </a:moveTo>
                <a:lnTo>
                  <a:pt x="409793" y="321169"/>
                </a:lnTo>
                <a:cubicBezTo>
                  <a:pt x="409793" y="321245"/>
                  <a:pt x="409716" y="321436"/>
                  <a:pt x="409564" y="321740"/>
                </a:cubicBezTo>
                <a:cubicBezTo>
                  <a:pt x="409716" y="321740"/>
                  <a:pt x="409831" y="321702"/>
                  <a:pt x="409907" y="321626"/>
                </a:cubicBezTo>
                <a:cubicBezTo>
                  <a:pt x="409983" y="321550"/>
                  <a:pt x="410097" y="321512"/>
                  <a:pt x="410250" y="321512"/>
                </a:cubicBezTo>
                <a:close/>
                <a:moveTo>
                  <a:pt x="1792137" y="321055"/>
                </a:moveTo>
                <a:cubicBezTo>
                  <a:pt x="1791985" y="321055"/>
                  <a:pt x="1791870" y="321093"/>
                  <a:pt x="1791794" y="321169"/>
                </a:cubicBezTo>
                <a:cubicBezTo>
                  <a:pt x="1791718" y="321245"/>
                  <a:pt x="1791527" y="321283"/>
                  <a:pt x="1791223" y="321283"/>
                </a:cubicBezTo>
                <a:cubicBezTo>
                  <a:pt x="1791223" y="321588"/>
                  <a:pt x="1791223" y="321740"/>
                  <a:pt x="1791223" y="321740"/>
                </a:cubicBezTo>
                <a:cubicBezTo>
                  <a:pt x="1791527" y="321740"/>
                  <a:pt x="1791756" y="321702"/>
                  <a:pt x="1791908" y="321626"/>
                </a:cubicBezTo>
                <a:cubicBezTo>
                  <a:pt x="1792061" y="321550"/>
                  <a:pt x="1792213" y="321512"/>
                  <a:pt x="1792366" y="321512"/>
                </a:cubicBezTo>
                <a:cubicBezTo>
                  <a:pt x="1792213" y="321207"/>
                  <a:pt x="1792137" y="321055"/>
                  <a:pt x="1792137" y="321055"/>
                </a:cubicBezTo>
                <a:close/>
                <a:moveTo>
                  <a:pt x="1668388" y="321055"/>
                </a:moveTo>
                <a:cubicBezTo>
                  <a:pt x="1668083" y="321359"/>
                  <a:pt x="1667931" y="321626"/>
                  <a:pt x="1667931" y="321855"/>
                </a:cubicBezTo>
                <a:cubicBezTo>
                  <a:pt x="1667931" y="322083"/>
                  <a:pt x="1667855" y="322350"/>
                  <a:pt x="1667702" y="322655"/>
                </a:cubicBezTo>
                <a:cubicBezTo>
                  <a:pt x="1668007" y="322502"/>
                  <a:pt x="1668350" y="322426"/>
                  <a:pt x="1668731" y="322426"/>
                </a:cubicBezTo>
                <a:cubicBezTo>
                  <a:pt x="1669112" y="322426"/>
                  <a:pt x="1669455" y="322350"/>
                  <a:pt x="1669760" y="322198"/>
                </a:cubicBezTo>
                <a:cubicBezTo>
                  <a:pt x="1670065" y="322045"/>
                  <a:pt x="1670331" y="321893"/>
                  <a:pt x="1670560" y="321740"/>
                </a:cubicBezTo>
                <a:cubicBezTo>
                  <a:pt x="1670788" y="321588"/>
                  <a:pt x="1671055" y="321436"/>
                  <a:pt x="1671360" y="321283"/>
                </a:cubicBezTo>
                <a:lnTo>
                  <a:pt x="1671360" y="321055"/>
                </a:lnTo>
                <a:close/>
                <a:moveTo>
                  <a:pt x="1616496" y="321055"/>
                </a:moveTo>
                <a:lnTo>
                  <a:pt x="1616496" y="321283"/>
                </a:lnTo>
                <a:cubicBezTo>
                  <a:pt x="1616648" y="321436"/>
                  <a:pt x="1616801" y="321512"/>
                  <a:pt x="1616953" y="321512"/>
                </a:cubicBezTo>
                <a:lnTo>
                  <a:pt x="1617182" y="321283"/>
                </a:lnTo>
                <a:cubicBezTo>
                  <a:pt x="1617029" y="321283"/>
                  <a:pt x="1616915" y="321245"/>
                  <a:pt x="1616839" y="321169"/>
                </a:cubicBezTo>
                <a:cubicBezTo>
                  <a:pt x="1616763" y="321093"/>
                  <a:pt x="1616648" y="321055"/>
                  <a:pt x="1616496" y="321055"/>
                </a:cubicBezTo>
                <a:close/>
                <a:moveTo>
                  <a:pt x="1603237" y="321055"/>
                </a:moveTo>
                <a:cubicBezTo>
                  <a:pt x="1603237" y="321055"/>
                  <a:pt x="1603237" y="321359"/>
                  <a:pt x="1603237" y="321969"/>
                </a:cubicBezTo>
                <a:lnTo>
                  <a:pt x="1603694" y="321969"/>
                </a:lnTo>
                <a:cubicBezTo>
                  <a:pt x="1603694" y="321969"/>
                  <a:pt x="1603694" y="321664"/>
                  <a:pt x="1603694" y="321055"/>
                </a:cubicBezTo>
                <a:close/>
                <a:moveTo>
                  <a:pt x="1450227" y="321055"/>
                </a:moveTo>
                <a:cubicBezTo>
                  <a:pt x="1449923" y="321512"/>
                  <a:pt x="1449770" y="321931"/>
                  <a:pt x="1449770" y="322312"/>
                </a:cubicBezTo>
                <a:cubicBezTo>
                  <a:pt x="1449770" y="322693"/>
                  <a:pt x="1449618" y="323036"/>
                  <a:pt x="1449313" y="323341"/>
                </a:cubicBezTo>
                <a:cubicBezTo>
                  <a:pt x="1449618" y="323341"/>
                  <a:pt x="1449885" y="323379"/>
                  <a:pt x="1450113" y="323455"/>
                </a:cubicBezTo>
                <a:cubicBezTo>
                  <a:pt x="1450342" y="323531"/>
                  <a:pt x="1450609" y="323569"/>
                  <a:pt x="1450913" y="323569"/>
                </a:cubicBezTo>
                <a:lnTo>
                  <a:pt x="1450913" y="321512"/>
                </a:lnTo>
                <a:cubicBezTo>
                  <a:pt x="1450913" y="321512"/>
                  <a:pt x="1450685" y="321359"/>
                  <a:pt x="1450227" y="321055"/>
                </a:cubicBezTo>
                <a:close/>
                <a:moveTo>
                  <a:pt x="925743" y="321055"/>
                </a:moveTo>
                <a:cubicBezTo>
                  <a:pt x="925286" y="321359"/>
                  <a:pt x="924600" y="321588"/>
                  <a:pt x="923685" y="321740"/>
                </a:cubicBezTo>
                <a:cubicBezTo>
                  <a:pt x="924295" y="322502"/>
                  <a:pt x="924981" y="322502"/>
                  <a:pt x="925743" y="321740"/>
                </a:cubicBezTo>
                <a:close/>
                <a:moveTo>
                  <a:pt x="658662" y="321055"/>
                </a:moveTo>
                <a:cubicBezTo>
                  <a:pt x="658510" y="321055"/>
                  <a:pt x="658395" y="321093"/>
                  <a:pt x="658319" y="321169"/>
                </a:cubicBezTo>
                <a:cubicBezTo>
                  <a:pt x="658243" y="321245"/>
                  <a:pt x="658052" y="321283"/>
                  <a:pt x="657747" y="321283"/>
                </a:cubicBezTo>
                <a:cubicBezTo>
                  <a:pt x="657747" y="321588"/>
                  <a:pt x="657747" y="321740"/>
                  <a:pt x="657747" y="321740"/>
                </a:cubicBezTo>
                <a:cubicBezTo>
                  <a:pt x="658052" y="321740"/>
                  <a:pt x="658281" y="321702"/>
                  <a:pt x="658433" y="321626"/>
                </a:cubicBezTo>
                <a:cubicBezTo>
                  <a:pt x="658586" y="321550"/>
                  <a:pt x="658738" y="321512"/>
                  <a:pt x="658891" y="321512"/>
                </a:cubicBezTo>
                <a:cubicBezTo>
                  <a:pt x="658738" y="321207"/>
                  <a:pt x="658662" y="321055"/>
                  <a:pt x="658662" y="321055"/>
                </a:cubicBezTo>
                <a:close/>
                <a:moveTo>
                  <a:pt x="96763" y="321055"/>
                </a:moveTo>
                <a:cubicBezTo>
                  <a:pt x="96458" y="321359"/>
                  <a:pt x="96306" y="321626"/>
                  <a:pt x="96306" y="321855"/>
                </a:cubicBezTo>
                <a:cubicBezTo>
                  <a:pt x="96306" y="322083"/>
                  <a:pt x="96230" y="322350"/>
                  <a:pt x="96077" y="322655"/>
                </a:cubicBezTo>
                <a:cubicBezTo>
                  <a:pt x="96382" y="322502"/>
                  <a:pt x="96725" y="322426"/>
                  <a:pt x="97106" y="322426"/>
                </a:cubicBezTo>
                <a:cubicBezTo>
                  <a:pt x="97487" y="322426"/>
                  <a:pt x="97830" y="322350"/>
                  <a:pt x="98135" y="322198"/>
                </a:cubicBezTo>
                <a:cubicBezTo>
                  <a:pt x="98440" y="322045"/>
                  <a:pt x="98706" y="321893"/>
                  <a:pt x="98935" y="321740"/>
                </a:cubicBezTo>
                <a:cubicBezTo>
                  <a:pt x="99163" y="321588"/>
                  <a:pt x="99430" y="321436"/>
                  <a:pt x="99735" y="321283"/>
                </a:cubicBezTo>
                <a:lnTo>
                  <a:pt x="99735" y="321055"/>
                </a:lnTo>
                <a:close/>
                <a:moveTo>
                  <a:pt x="44871" y="321055"/>
                </a:moveTo>
                <a:lnTo>
                  <a:pt x="44871" y="321283"/>
                </a:lnTo>
                <a:cubicBezTo>
                  <a:pt x="45023" y="321436"/>
                  <a:pt x="45176" y="321512"/>
                  <a:pt x="45328" y="321512"/>
                </a:cubicBezTo>
                <a:lnTo>
                  <a:pt x="45557" y="321283"/>
                </a:lnTo>
                <a:cubicBezTo>
                  <a:pt x="45404" y="321283"/>
                  <a:pt x="45290" y="321245"/>
                  <a:pt x="45214" y="321169"/>
                </a:cubicBezTo>
                <a:cubicBezTo>
                  <a:pt x="45138" y="321093"/>
                  <a:pt x="45023" y="321055"/>
                  <a:pt x="44871" y="321055"/>
                </a:cubicBezTo>
                <a:close/>
                <a:moveTo>
                  <a:pt x="31612" y="321055"/>
                </a:moveTo>
                <a:cubicBezTo>
                  <a:pt x="31612" y="321055"/>
                  <a:pt x="31612" y="321359"/>
                  <a:pt x="31612" y="321969"/>
                </a:cubicBezTo>
                <a:lnTo>
                  <a:pt x="32069" y="321969"/>
                </a:lnTo>
                <a:cubicBezTo>
                  <a:pt x="32069" y="321969"/>
                  <a:pt x="32069" y="321664"/>
                  <a:pt x="32069" y="321055"/>
                </a:cubicBezTo>
                <a:close/>
                <a:moveTo>
                  <a:pt x="997828" y="320902"/>
                </a:moveTo>
                <a:lnTo>
                  <a:pt x="997638" y="321055"/>
                </a:lnTo>
                <a:cubicBezTo>
                  <a:pt x="997561" y="321207"/>
                  <a:pt x="997447" y="321359"/>
                  <a:pt x="997295" y="321512"/>
                </a:cubicBezTo>
                <a:cubicBezTo>
                  <a:pt x="997447" y="321512"/>
                  <a:pt x="997523" y="321588"/>
                  <a:pt x="997523" y="321740"/>
                </a:cubicBezTo>
                <a:cubicBezTo>
                  <a:pt x="997676" y="321436"/>
                  <a:pt x="997752" y="321207"/>
                  <a:pt x="997752" y="321055"/>
                </a:cubicBezTo>
                <a:close/>
                <a:moveTo>
                  <a:pt x="1901789" y="320826"/>
                </a:moveTo>
                <a:cubicBezTo>
                  <a:pt x="1901789" y="320978"/>
                  <a:pt x="1901636" y="321359"/>
                  <a:pt x="1901331" y="321969"/>
                </a:cubicBezTo>
                <a:cubicBezTo>
                  <a:pt x="1901789" y="322274"/>
                  <a:pt x="1902208" y="322426"/>
                  <a:pt x="1902589" y="322426"/>
                </a:cubicBezTo>
                <a:cubicBezTo>
                  <a:pt x="1902970" y="322426"/>
                  <a:pt x="1903313" y="322121"/>
                  <a:pt x="1903618" y="321512"/>
                </a:cubicBezTo>
                <a:cubicBezTo>
                  <a:pt x="1903313" y="321359"/>
                  <a:pt x="1902703" y="321131"/>
                  <a:pt x="1901789" y="320826"/>
                </a:cubicBezTo>
                <a:close/>
                <a:moveTo>
                  <a:pt x="1790308" y="320826"/>
                </a:moveTo>
                <a:cubicBezTo>
                  <a:pt x="1790308" y="321131"/>
                  <a:pt x="1790232" y="321436"/>
                  <a:pt x="1790080" y="321740"/>
                </a:cubicBezTo>
                <a:cubicBezTo>
                  <a:pt x="1790232" y="321740"/>
                  <a:pt x="1790308" y="321702"/>
                  <a:pt x="1790308" y="321626"/>
                </a:cubicBezTo>
                <a:cubicBezTo>
                  <a:pt x="1790308" y="321550"/>
                  <a:pt x="1790384" y="321512"/>
                  <a:pt x="1790537" y="321512"/>
                </a:cubicBezTo>
                <a:lnTo>
                  <a:pt x="1790765" y="321512"/>
                </a:lnTo>
                <a:cubicBezTo>
                  <a:pt x="1790765" y="321207"/>
                  <a:pt x="1790689" y="320978"/>
                  <a:pt x="1790537" y="320826"/>
                </a:cubicBezTo>
                <a:close/>
                <a:moveTo>
                  <a:pt x="1657187" y="320826"/>
                </a:moveTo>
                <a:cubicBezTo>
                  <a:pt x="1657034" y="320826"/>
                  <a:pt x="1656882" y="320902"/>
                  <a:pt x="1656730" y="321055"/>
                </a:cubicBezTo>
                <a:cubicBezTo>
                  <a:pt x="1657034" y="321359"/>
                  <a:pt x="1657111" y="321588"/>
                  <a:pt x="1656958" y="321740"/>
                </a:cubicBezTo>
                <a:cubicBezTo>
                  <a:pt x="1657263" y="321588"/>
                  <a:pt x="1657492" y="321512"/>
                  <a:pt x="1657644" y="321512"/>
                </a:cubicBezTo>
                <a:cubicBezTo>
                  <a:pt x="1657339" y="321207"/>
                  <a:pt x="1657187" y="320978"/>
                  <a:pt x="1657187" y="320826"/>
                </a:cubicBezTo>
                <a:close/>
                <a:moveTo>
                  <a:pt x="1556374" y="320826"/>
                </a:moveTo>
                <a:cubicBezTo>
                  <a:pt x="1556069" y="321283"/>
                  <a:pt x="1555841" y="321664"/>
                  <a:pt x="1555688" y="321969"/>
                </a:cubicBezTo>
                <a:cubicBezTo>
                  <a:pt x="1555536" y="322274"/>
                  <a:pt x="1555688" y="322579"/>
                  <a:pt x="1556146" y="322883"/>
                </a:cubicBezTo>
                <a:cubicBezTo>
                  <a:pt x="1556450" y="322579"/>
                  <a:pt x="1556717" y="322350"/>
                  <a:pt x="1556946" y="322198"/>
                </a:cubicBezTo>
                <a:cubicBezTo>
                  <a:pt x="1557174" y="322045"/>
                  <a:pt x="1557517" y="321817"/>
                  <a:pt x="1557974" y="321512"/>
                </a:cubicBezTo>
                <a:cubicBezTo>
                  <a:pt x="1557517" y="321359"/>
                  <a:pt x="1556984" y="321131"/>
                  <a:pt x="1556374" y="320826"/>
                </a:cubicBezTo>
                <a:close/>
                <a:moveTo>
                  <a:pt x="1457314" y="320826"/>
                </a:moveTo>
                <a:cubicBezTo>
                  <a:pt x="1457162" y="320826"/>
                  <a:pt x="1457086" y="320902"/>
                  <a:pt x="1457086" y="321055"/>
                </a:cubicBezTo>
                <a:lnTo>
                  <a:pt x="1457086" y="321512"/>
                </a:lnTo>
                <a:lnTo>
                  <a:pt x="1457314" y="321512"/>
                </a:lnTo>
                <a:close/>
                <a:moveTo>
                  <a:pt x="1455257" y="320826"/>
                </a:moveTo>
                <a:cubicBezTo>
                  <a:pt x="1454952" y="320978"/>
                  <a:pt x="1454761" y="321055"/>
                  <a:pt x="1454685" y="321055"/>
                </a:cubicBezTo>
                <a:cubicBezTo>
                  <a:pt x="1454609" y="321055"/>
                  <a:pt x="1454419" y="321131"/>
                  <a:pt x="1454114" y="321283"/>
                </a:cubicBezTo>
                <a:lnTo>
                  <a:pt x="1454114" y="321740"/>
                </a:lnTo>
                <a:cubicBezTo>
                  <a:pt x="1454419" y="321588"/>
                  <a:pt x="1454799" y="321512"/>
                  <a:pt x="1455257" y="321512"/>
                </a:cubicBezTo>
                <a:close/>
                <a:moveTo>
                  <a:pt x="1442912" y="320826"/>
                </a:moveTo>
                <a:cubicBezTo>
                  <a:pt x="1443065" y="320978"/>
                  <a:pt x="1443141" y="321055"/>
                  <a:pt x="1443141" y="321055"/>
                </a:cubicBezTo>
                <a:lnTo>
                  <a:pt x="1443141" y="320826"/>
                </a:lnTo>
                <a:close/>
                <a:moveTo>
                  <a:pt x="1339814" y="320826"/>
                </a:moveTo>
                <a:cubicBezTo>
                  <a:pt x="1339814" y="320978"/>
                  <a:pt x="1339661" y="321359"/>
                  <a:pt x="1339356" y="321969"/>
                </a:cubicBezTo>
                <a:cubicBezTo>
                  <a:pt x="1339814" y="322274"/>
                  <a:pt x="1340233" y="322426"/>
                  <a:pt x="1340614" y="322426"/>
                </a:cubicBezTo>
                <a:cubicBezTo>
                  <a:pt x="1340995" y="322426"/>
                  <a:pt x="1341338" y="322121"/>
                  <a:pt x="1341643" y="321512"/>
                </a:cubicBezTo>
                <a:cubicBezTo>
                  <a:pt x="1341338" y="321359"/>
                  <a:pt x="1340728" y="321131"/>
                  <a:pt x="1339814" y="320826"/>
                </a:cubicBezTo>
                <a:close/>
                <a:moveTo>
                  <a:pt x="1004838" y="320826"/>
                </a:moveTo>
                <a:cubicBezTo>
                  <a:pt x="1005143" y="321131"/>
                  <a:pt x="1005296" y="321359"/>
                  <a:pt x="1005296" y="321512"/>
                </a:cubicBezTo>
                <a:lnTo>
                  <a:pt x="1005524" y="321512"/>
                </a:lnTo>
                <a:cubicBezTo>
                  <a:pt x="1005524" y="321359"/>
                  <a:pt x="1005372" y="321131"/>
                  <a:pt x="1005067" y="320826"/>
                </a:cubicBezTo>
                <a:close/>
                <a:moveTo>
                  <a:pt x="927800" y="320826"/>
                </a:moveTo>
                <a:cubicBezTo>
                  <a:pt x="927800" y="320978"/>
                  <a:pt x="927648" y="321359"/>
                  <a:pt x="927343" y="321969"/>
                </a:cubicBezTo>
                <a:lnTo>
                  <a:pt x="928029" y="321969"/>
                </a:lnTo>
                <a:cubicBezTo>
                  <a:pt x="928181" y="321664"/>
                  <a:pt x="928257" y="321283"/>
                  <a:pt x="928257" y="320826"/>
                </a:cubicBezTo>
                <a:close/>
                <a:moveTo>
                  <a:pt x="765799" y="320826"/>
                </a:moveTo>
                <a:cubicBezTo>
                  <a:pt x="765494" y="321283"/>
                  <a:pt x="765266" y="321664"/>
                  <a:pt x="765113" y="321969"/>
                </a:cubicBezTo>
                <a:cubicBezTo>
                  <a:pt x="764961" y="322274"/>
                  <a:pt x="765113" y="322579"/>
                  <a:pt x="765570" y="322883"/>
                </a:cubicBezTo>
                <a:cubicBezTo>
                  <a:pt x="765875" y="322579"/>
                  <a:pt x="766142" y="322350"/>
                  <a:pt x="766371" y="322198"/>
                </a:cubicBezTo>
                <a:cubicBezTo>
                  <a:pt x="766599" y="322045"/>
                  <a:pt x="766942" y="321817"/>
                  <a:pt x="767399" y="321512"/>
                </a:cubicBezTo>
                <a:cubicBezTo>
                  <a:pt x="766942" y="321359"/>
                  <a:pt x="766409" y="321131"/>
                  <a:pt x="765799" y="320826"/>
                </a:cubicBezTo>
                <a:close/>
                <a:moveTo>
                  <a:pt x="656833" y="320826"/>
                </a:moveTo>
                <a:cubicBezTo>
                  <a:pt x="656833" y="321131"/>
                  <a:pt x="656757" y="321436"/>
                  <a:pt x="656604" y="321740"/>
                </a:cubicBezTo>
                <a:cubicBezTo>
                  <a:pt x="656757" y="321740"/>
                  <a:pt x="656833" y="321702"/>
                  <a:pt x="656833" y="321626"/>
                </a:cubicBezTo>
                <a:cubicBezTo>
                  <a:pt x="656833" y="321550"/>
                  <a:pt x="656909" y="321512"/>
                  <a:pt x="657062" y="321512"/>
                </a:cubicBezTo>
                <a:lnTo>
                  <a:pt x="657290" y="321512"/>
                </a:lnTo>
                <a:cubicBezTo>
                  <a:pt x="657290" y="321207"/>
                  <a:pt x="657214" y="320978"/>
                  <a:pt x="657062" y="320826"/>
                </a:cubicBezTo>
                <a:close/>
                <a:moveTo>
                  <a:pt x="406364" y="320826"/>
                </a:moveTo>
                <a:cubicBezTo>
                  <a:pt x="406364" y="320978"/>
                  <a:pt x="406211" y="321359"/>
                  <a:pt x="405906" y="321969"/>
                </a:cubicBezTo>
                <a:cubicBezTo>
                  <a:pt x="406364" y="322274"/>
                  <a:pt x="406783" y="322426"/>
                  <a:pt x="407164" y="322426"/>
                </a:cubicBezTo>
                <a:cubicBezTo>
                  <a:pt x="407545" y="322426"/>
                  <a:pt x="407888" y="322121"/>
                  <a:pt x="408192" y="321512"/>
                </a:cubicBezTo>
                <a:cubicBezTo>
                  <a:pt x="407888" y="321359"/>
                  <a:pt x="407278" y="321131"/>
                  <a:pt x="406364" y="320826"/>
                </a:cubicBezTo>
                <a:close/>
                <a:moveTo>
                  <a:pt x="200624" y="320826"/>
                </a:moveTo>
                <a:lnTo>
                  <a:pt x="200624" y="321055"/>
                </a:lnTo>
                <a:lnTo>
                  <a:pt x="200852" y="320826"/>
                </a:lnTo>
                <a:close/>
                <a:moveTo>
                  <a:pt x="198338" y="320826"/>
                </a:moveTo>
                <a:cubicBezTo>
                  <a:pt x="198338" y="321131"/>
                  <a:pt x="198262" y="321436"/>
                  <a:pt x="198109" y="321740"/>
                </a:cubicBezTo>
                <a:lnTo>
                  <a:pt x="198338" y="321740"/>
                </a:lnTo>
                <a:cubicBezTo>
                  <a:pt x="198490" y="321893"/>
                  <a:pt x="198566" y="321893"/>
                  <a:pt x="198566" y="321740"/>
                </a:cubicBezTo>
                <a:cubicBezTo>
                  <a:pt x="198719" y="321588"/>
                  <a:pt x="198947" y="321283"/>
                  <a:pt x="199252" y="320826"/>
                </a:cubicBezTo>
                <a:close/>
                <a:moveTo>
                  <a:pt x="85562" y="320826"/>
                </a:moveTo>
                <a:cubicBezTo>
                  <a:pt x="85409" y="320826"/>
                  <a:pt x="85257" y="320902"/>
                  <a:pt x="85104" y="321055"/>
                </a:cubicBezTo>
                <a:cubicBezTo>
                  <a:pt x="85409" y="321359"/>
                  <a:pt x="85485" y="321588"/>
                  <a:pt x="85333" y="321740"/>
                </a:cubicBezTo>
                <a:cubicBezTo>
                  <a:pt x="85638" y="321588"/>
                  <a:pt x="85866" y="321512"/>
                  <a:pt x="86019" y="321512"/>
                </a:cubicBezTo>
                <a:cubicBezTo>
                  <a:pt x="85714" y="321207"/>
                  <a:pt x="85562" y="320978"/>
                  <a:pt x="85562" y="320826"/>
                </a:cubicBezTo>
                <a:close/>
                <a:moveTo>
                  <a:pt x="1009424" y="320751"/>
                </a:moveTo>
                <a:lnTo>
                  <a:pt x="1006896" y="321626"/>
                </a:lnTo>
                <a:cubicBezTo>
                  <a:pt x="1006286" y="322617"/>
                  <a:pt x="1005600" y="323417"/>
                  <a:pt x="1004838" y="324026"/>
                </a:cubicBezTo>
                <a:cubicBezTo>
                  <a:pt x="1005143" y="324179"/>
                  <a:pt x="1005677" y="324255"/>
                  <a:pt x="1006439" y="324255"/>
                </a:cubicBezTo>
                <a:cubicBezTo>
                  <a:pt x="1006591" y="324255"/>
                  <a:pt x="1007125" y="324407"/>
                  <a:pt x="1008039" y="324712"/>
                </a:cubicBezTo>
                <a:lnTo>
                  <a:pt x="1008039" y="322198"/>
                </a:lnTo>
                <a:lnTo>
                  <a:pt x="1007810" y="321969"/>
                </a:lnTo>
                <a:lnTo>
                  <a:pt x="1008153" y="321797"/>
                </a:lnTo>
                <a:lnTo>
                  <a:pt x="1008039" y="321740"/>
                </a:lnTo>
                <a:close/>
                <a:moveTo>
                  <a:pt x="1067094" y="320674"/>
                </a:moveTo>
                <a:lnTo>
                  <a:pt x="1066332" y="320826"/>
                </a:lnTo>
                <a:lnTo>
                  <a:pt x="1066332" y="321055"/>
                </a:lnTo>
                <a:close/>
                <a:moveTo>
                  <a:pt x="285870" y="320663"/>
                </a:moveTo>
                <a:lnTo>
                  <a:pt x="285053" y="320826"/>
                </a:lnTo>
                <a:cubicBezTo>
                  <a:pt x="285053" y="320978"/>
                  <a:pt x="285130" y="321055"/>
                  <a:pt x="285282" y="321055"/>
                </a:cubicBezTo>
                <a:close/>
                <a:moveTo>
                  <a:pt x="1967854" y="320597"/>
                </a:moveTo>
                <a:cubicBezTo>
                  <a:pt x="1966635" y="321207"/>
                  <a:pt x="1965797" y="321664"/>
                  <a:pt x="1965340" y="321969"/>
                </a:cubicBezTo>
                <a:lnTo>
                  <a:pt x="1965340" y="323112"/>
                </a:lnTo>
                <a:cubicBezTo>
                  <a:pt x="1966102" y="322807"/>
                  <a:pt x="1966635" y="322579"/>
                  <a:pt x="1966940" y="322426"/>
                </a:cubicBezTo>
                <a:cubicBezTo>
                  <a:pt x="1967245" y="322274"/>
                  <a:pt x="1967550" y="322045"/>
                  <a:pt x="1967854" y="321740"/>
                </a:cubicBezTo>
                <a:close/>
                <a:moveTo>
                  <a:pt x="1851040" y="320597"/>
                </a:moveTo>
                <a:cubicBezTo>
                  <a:pt x="1850887" y="320902"/>
                  <a:pt x="1850735" y="321245"/>
                  <a:pt x="1850582" y="321626"/>
                </a:cubicBezTo>
                <a:cubicBezTo>
                  <a:pt x="1850430" y="322007"/>
                  <a:pt x="1850354" y="322350"/>
                  <a:pt x="1850354" y="322655"/>
                </a:cubicBezTo>
                <a:cubicBezTo>
                  <a:pt x="1850201" y="322807"/>
                  <a:pt x="1850277" y="323036"/>
                  <a:pt x="1850582" y="323341"/>
                </a:cubicBezTo>
                <a:cubicBezTo>
                  <a:pt x="1851192" y="322883"/>
                  <a:pt x="1851878" y="322274"/>
                  <a:pt x="1852640" y="321512"/>
                </a:cubicBezTo>
                <a:cubicBezTo>
                  <a:pt x="1852030" y="321207"/>
                  <a:pt x="1851497" y="320902"/>
                  <a:pt x="1851040" y="320597"/>
                </a:cubicBezTo>
                <a:close/>
                <a:moveTo>
                  <a:pt x="1723786" y="320597"/>
                </a:moveTo>
                <a:cubicBezTo>
                  <a:pt x="1723176" y="320902"/>
                  <a:pt x="1722871" y="321131"/>
                  <a:pt x="1722871" y="321283"/>
                </a:cubicBezTo>
                <a:cubicBezTo>
                  <a:pt x="1722871" y="321436"/>
                  <a:pt x="1723023" y="321664"/>
                  <a:pt x="1723328" y="321969"/>
                </a:cubicBezTo>
                <a:cubicBezTo>
                  <a:pt x="1723481" y="321664"/>
                  <a:pt x="1723557" y="321436"/>
                  <a:pt x="1723557" y="321283"/>
                </a:cubicBezTo>
                <a:cubicBezTo>
                  <a:pt x="1723557" y="321131"/>
                  <a:pt x="1723633" y="320902"/>
                  <a:pt x="1723786" y="320597"/>
                </a:cubicBezTo>
                <a:close/>
                <a:moveTo>
                  <a:pt x="1605980" y="320597"/>
                </a:moveTo>
                <a:cubicBezTo>
                  <a:pt x="1605675" y="321055"/>
                  <a:pt x="1605409" y="321436"/>
                  <a:pt x="1605180" y="321740"/>
                </a:cubicBezTo>
                <a:cubicBezTo>
                  <a:pt x="1604952" y="322045"/>
                  <a:pt x="1604990" y="322502"/>
                  <a:pt x="1605294" y="323112"/>
                </a:cubicBezTo>
                <a:lnTo>
                  <a:pt x="1607352" y="321055"/>
                </a:lnTo>
                <a:cubicBezTo>
                  <a:pt x="1607047" y="320902"/>
                  <a:pt x="1606819" y="320788"/>
                  <a:pt x="1606666" y="320712"/>
                </a:cubicBezTo>
                <a:cubicBezTo>
                  <a:pt x="1606514" y="320635"/>
                  <a:pt x="1606285" y="320597"/>
                  <a:pt x="1605980" y="320597"/>
                </a:cubicBezTo>
                <a:close/>
                <a:moveTo>
                  <a:pt x="1564375" y="320597"/>
                </a:moveTo>
                <a:lnTo>
                  <a:pt x="1564375" y="321055"/>
                </a:lnTo>
                <a:cubicBezTo>
                  <a:pt x="1564375" y="320750"/>
                  <a:pt x="1564527" y="320597"/>
                  <a:pt x="1564832" y="320597"/>
                </a:cubicBezTo>
                <a:close/>
                <a:moveTo>
                  <a:pt x="1405879" y="320597"/>
                </a:moveTo>
                <a:cubicBezTo>
                  <a:pt x="1404660" y="321207"/>
                  <a:pt x="1403822" y="321664"/>
                  <a:pt x="1403365" y="321969"/>
                </a:cubicBezTo>
                <a:lnTo>
                  <a:pt x="1403365" y="323112"/>
                </a:lnTo>
                <a:cubicBezTo>
                  <a:pt x="1404127" y="322807"/>
                  <a:pt x="1404660" y="322579"/>
                  <a:pt x="1404965" y="322426"/>
                </a:cubicBezTo>
                <a:cubicBezTo>
                  <a:pt x="1405269" y="322274"/>
                  <a:pt x="1405574" y="322045"/>
                  <a:pt x="1405879" y="321740"/>
                </a:cubicBezTo>
                <a:close/>
                <a:moveTo>
                  <a:pt x="1289065" y="320597"/>
                </a:moveTo>
                <a:cubicBezTo>
                  <a:pt x="1288912" y="320902"/>
                  <a:pt x="1288760" y="321245"/>
                  <a:pt x="1288607" y="321626"/>
                </a:cubicBezTo>
                <a:cubicBezTo>
                  <a:pt x="1288455" y="322007"/>
                  <a:pt x="1288379" y="322350"/>
                  <a:pt x="1288379" y="322655"/>
                </a:cubicBezTo>
                <a:cubicBezTo>
                  <a:pt x="1288226" y="322807"/>
                  <a:pt x="1288302" y="323036"/>
                  <a:pt x="1288607" y="323341"/>
                </a:cubicBezTo>
                <a:cubicBezTo>
                  <a:pt x="1289217" y="322883"/>
                  <a:pt x="1289903" y="322274"/>
                  <a:pt x="1290665" y="321512"/>
                </a:cubicBezTo>
                <a:cubicBezTo>
                  <a:pt x="1290055" y="321207"/>
                  <a:pt x="1289522" y="320902"/>
                  <a:pt x="1289065" y="320597"/>
                </a:cubicBezTo>
                <a:close/>
                <a:moveTo>
                  <a:pt x="773800" y="320597"/>
                </a:moveTo>
                <a:lnTo>
                  <a:pt x="773800" y="321055"/>
                </a:lnTo>
                <a:cubicBezTo>
                  <a:pt x="773800" y="320750"/>
                  <a:pt x="773952" y="320597"/>
                  <a:pt x="774257" y="320597"/>
                </a:cubicBezTo>
                <a:close/>
                <a:moveTo>
                  <a:pt x="590311" y="320597"/>
                </a:moveTo>
                <a:cubicBezTo>
                  <a:pt x="589701" y="320902"/>
                  <a:pt x="589396" y="321131"/>
                  <a:pt x="589396" y="321283"/>
                </a:cubicBezTo>
                <a:cubicBezTo>
                  <a:pt x="589396" y="321436"/>
                  <a:pt x="589549" y="321664"/>
                  <a:pt x="589853" y="321969"/>
                </a:cubicBezTo>
                <a:cubicBezTo>
                  <a:pt x="590006" y="321664"/>
                  <a:pt x="590082" y="321436"/>
                  <a:pt x="590082" y="321283"/>
                </a:cubicBezTo>
                <a:cubicBezTo>
                  <a:pt x="590082" y="321131"/>
                  <a:pt x="590158" y="320902"/>
                  <a:pt x="590311" y="320597"/>
                </a:cubicBezTo>
                <a:close/>
                <a:moveTo>
                  <a:pt x="472429" y="320597"/>
                </a:moveTo>
                <a:cubicBezTo>
                  <a:pt x="471210" y="321207"/>
                  <a:pt x="470372" y="321664"/>
                  <a:pt x="469915" y="321969"/>
                </a:cubicBezTo>
                <a:lnTo>
                  <a:pt x="469915" y="323112"/>
                </a:lnTo>
                <a:cubicBezTo>
                  <a:pt x="470677" y="322807"/>
                  <a:pt x="471210" y="322579"/>
                  <a:pt x="471515" y="322426"/>
                </a:cubicBezTo>
                <a:cubicBezTo>
                  <a:pt x="471820" y="322274"/>
                  <a:pt x="472124" y="322045"/>
                  <a:pt x="472429" y="321740"/>
                </a:cubicBezTo>
                <a:close/>
                <a:moveTo>
                  <a:pt x="355615" y="320597"/>
                </a:moveTo>
                <a:cubicBezTo>
                  <a:pt x="355462" y="320902"/>
                  <a:pt x="355310" y="321245"/>
                  <a:pt x="355157" y="321626"/>
                </a:cubicBezTo>
                <a:cubicBezTo>
                  <a:pt x="355005" y="322007"/>
                  <a:pt x="354929" y="322350"/>
                  <a:pt x="354929" y="322655"/>
                </a:cubicBezTo>
                <a:cubicBezTo>
                  <a:pt x="354776" y="322807"/>
                  <a:pt x="354853" y="323036"/>
                  <a:pt x="355157" y="323341"/>
                </a:cubicBezTo>
                <a:cubicBezTo>
                  <a:pt x="355767" y="322883"/>
                  <a:pt x="356453" y="322274"/>
                  <a:pt x="357215" y="321512"/>
                </a:cubicBezTo>
                <a:cubicBezTo>
                  <a:pt x="356605" y="321207"/>
                  <a:pt x="356072" y="320902"/>
                  <a:pt x="355615" y="320597"/>
                </a:cubicBezTo>
                <a:close/>
                <a:moveTo>
                  <a:pt x="268594" y="320597"/>
                </a:moveTo>
                <a:cubicBezTo>
                  <a:pt x="268289" y="320902"/>
                  <a:pt x="268137" y="321131"/>
                  <a:pt x="268137" y="321283"/>
                </a:cubicBezTo>
                <a:cubicBezTo>
                  <a:pt x="268137" y="321436"/>
                  <a:pt x="268061" y="321588"/>
                  <a:pt x="267908" y="321740"/>
                </a:cubicBezTo>
                <a:cubicBezTo>
                  <a:pt x="267908" y="321740"/>
                  <a:pt x="267756" y="321893"/>
                  <a:pt x="267451" y="322198"/>
                </a:cubicBezTo>
                <a:lnTo>
                  <a:pt x="267908" y="322198"/>
                </a:lnTo>
                <a:lnTo>
                  <a:pt x="267908" y="321740"/>
                </a:lnTo>
                <a:cubicBezTo>
                  <a:pt x="268213" y="321588"/>
                  <a:pt x="268556" y="321512"/>
                  <a:pt x="268937" y="321512"/>
                </a:cubicBezTo>
                <a:cubicBezTo>
                  <a:pt x="269318" y="321512"/>
                  <a:pt x="269661" y="321512"/>
                  <a:pt x="269966" y="321512"/>
                </a:cubicBezTo>
                <a:lnTo>
                  <a:pt x="269966" y="321055"/>
                </a:lnTo>
                <a:cubicBezTo>
                  <a:pt x="269356" y="320750"/>
                  <a:pt x="268899" y="320597"/>
                  <a:pt x="268594" y="320597"/>
                </a:cubicBezTo>
                <a:close/>
                <a:moveTo>
                  <a:pt x="266994" y="320597"/>
                </a:moveTo>
                <a:cubicBezTo>
                  <a:pt x="266994" y="320750"/>
                  <a:pt x="266918" y="320826"/>
                  <a:pt x="266765" y="320826"/>
                </a:cubicBezTo>
                <a:lnTo>
                  <a:pt x="266308" y="320826"/>
                </a:lnTo>
                <a:cubicBezTo>
                  <a:pt x="266461" y="320978"/>
                  <a:pt x="266537" y="321093"/>
                  <a:pt x="266537" y="321169"/>
                </a:cubicBezTo>
                <a:cubicBezTo>
                  <a:pt x="266537" y="321245"/>
                  <a:pt x="266613" y="321359"/>
                  <a:pt x="266765" y="321512"/>
                </a:cubicBezTo>
                <a:lnTo>
                  <a:pt x="266994" y="321512"/>
                </a:lnTo>
                <a:close/>
                <a:moveTo>
                  <a:pt x="139587" y="320597"/>
                </a:moveTo>
                <a:cubicBezTo>
                  <a:pt x="139283" y="321359"/>
                  <a:pt x="139130" y="321740"/>
                  <a:pt x="139130" y="321740"/>
                </a:cubicBezTo>
                <a:lnTo>
                  <a:pt x="140273" y="321740"/>
                </a:lnTo>
                <a:cubicBezTo>
                  <a:pt x="140121" y="321436"/>
                  <a:pt x="140007" y="321245"/>
                  <a:pt x="139930" y="321169"/>
                </a:cubicBezTo>
                <a:cubicBezTo>
                  <a:pt x="139854" y="321093"/>
                  <a:pt x="139740" y="320902"/>
                  <a:pt x="139587" y="320597"/>
                </a:cubicBezTo>
                <a:close/>
                <a:moveTo>
                  <a:pt x="34355" y="320597"/>
                </a:moveTo>
                <a:cubicBezTo>
                  <a:pt x="34051" y="321055"/>
                  <a:pt x="33784" y="321436"/>
                  <a:pt x="33555" y="321740"/>
                </a:cubicBezTo>
                <a:cubicBezTo>
                  <a:pt x="33327" y="322045"/>
                  <a:pt x="33365" y="322502"/>
                  <a:pt x="33669" y="323112"/>
                </a:cubicBezTo>
                <a:lnTo>
                  <a:pt x="35727" y="321055"/>
                </a:lnTo>
                <a:cubicBezTo>
                  <a:pt x="35422" y="320902"/>
                  <a:pt x="35193" y="320788"/>
                  <a:pt x="35041" y="320712"/>
                </a:cubicBezTo>
                <a:cubicBezTo>
                  <a:pt x="34889" y="320635"/>
                  <a:pt x="34660" y="320597"/>
                  <a:pt x="34355" y="320597"/>
                </a:cubicBezTo>
                <a:close/>
                <a:moveTo>
                  <a:pt x="1910247" y="320369"/>
                </a:moveTo>
                <a:cubicBezTo>
                  <a:pt x="1910094" y="320674"/>
                  <a:pt x="1910018" y="320826"/>
                  <a:pt x="1910018" y="320826"/>
                </a:cubicBezTo>
                <a:cubicBezTo>
                  <a:pt x="1910171" y="320978"/>
                  <a:pt x="1910323" y="321055"/>
                  <a:pt x="1910476" y="321055"/>
                </a:cubicBezTo>
                <a:cubicBezTo>
                  <a:pt x="1910628" y="321055"/>
                  <a:pt x="1910857" y="321131"/>
                  <a:pt x="1911161" y="321283"/>
                </a:cubicBezTo>
                <a:cubicBezTo>
                  <a:pt x="1911161" y="321131"/>
                  <a:pt x="1911199" y="321055"/>
                  <a:pt x="1911276" y="321055"/>
                </a:cubicBezTo>
                <a:cubicBezTo>
                  <a:pt x="1911352" y="321055"/>
                  <a:pt x="1911390" y="320978"/>
                  <a:pt x="1911390" y="320826"/>
                </a:cubicBezTo>
                <a:cubicBezTo>
                  <a:pt x="1911237" y="320826"/>
                  <a:pt x="1910857" y="320674"/>
                  <a:pt x="1910247" y="320369"/>
                </a:cubicBezTo>
                <a:close/>
                <a:moveTo>
                  <a:pt x="1785736" y="320369"/>
                </a:moveTo>
                <a:cubicBezTo>
                  <a:pt x="1785584" y="320674"/>
                  <a:pt x="1785546" y="320864"/>
                  <a:pt x="1785622" y="320940"/>
                </a:cubicBezTo>
                <a:cubicBezTo>
                  <a:pt x="1785698" y="321016"/>
                  <a:pt x="1785736" y="321207"/>
                  <a:pt x="1785736" y="321512"/>
                </a:cubicBezTo>
                <a:lnTo>
                  <a:pt x="1785965" y="321512"/>
                </a:lnTo>
                <a:cubicBezTo>
                  <a:pt x="1785965" y="321207"/>
                  <a:pt x="1786003" y="320978"/>
                  <a:pt x="1786079" y="320826"/>
                </a:cubicBezTo>
                <a:cubicBezTo>
                  <a:pt x="1786155" y="320674"/>
                  <a:pt x="1786193" y="320521"/>
                  <a:pt x="1786193" y="320369"/>
                </a:cubicBezTo>
                <a:close/>
                <a:moveTo>
                  <a:pt x="1727215" y="320369"/>
                </a:moveTo>
                <a:cubicBezTo>
                  <a:pt x="1727215" y="320521"/>
                  <a:pt x="1727176" y="320635"/>
                  <a:pt x="1727100" y="320712"/>
                </a:cubicBezTo>
                <a:cubicBezTo>
                  <a:pt x="1727024" y="320788"/>
                  <a:pt x="1726986" y="320902"/>
                  <a:pt x="1726986" y="321055"/>
                </a:cubicBezTo>
                <a:lnTo>
                  <a:pt x="1727215" y="321055"/>
                </a:lnTo>
                <a:cubicBezTo>
                  <a:pt x="1727215" y="320902"/>
                  <a:pt x="1727253" y="320788"/>
                  <a:pt x="1727329" y="320712"/>
                </a:cubicBezTo>
                <a:cubicBezTo>
                  <a:pt x="1727405" y="320635"/>
                  <a:pt x="1727443" y="320521"/>
                  <a:pt x="1727443" y="320369"/>
                </a:cubicBezTo>
                <a:close/>
                <a:moveTo>
                  <a:pt x="1713041" y="320369"/>
                </a:moveTo>
                <a:cubicBezTo>
                  <a:pt x="1713041" y="320521"/>
                  <a:pt x="1713118" y="320597"/>
                  <a:pt x="1713270" y="320597"/>
                </a:cubicBezTo>
                <a:cubicBezTo>
                  <a:pt x="1713270" y="320445"/>
                  <a:pt x="1713346" y="320369"/>
                  <a:pt x="1713499" y="320369"/>
                </a:cubicBezTo>
                <a:close/>
                <a:moveTo>
                  <a:pt x="1610095" y="320369"/>
                </a:moveTo>
                <a:cubicBezTo>
                  <a:pt x="1609943" y="320521"/>
                  <a:pt x="1609562" y="321055"/>
                  <a:pt x="1608952" y="321969"/>
                </a:cubicBezTo>
                <a:cubicBezTo>
                  <a:pt x="1609104" y="321969"/>
                  <a:pt x="1609181" y="322007"/>
                  <a:pt x="1609181" y="322083"/>
                </a:cubicBezTo>
                <a:cubicBezTo>
                  <a:pt x="1609181" y="322159"/>
                  <a:pt x="1609257" y="322198"/>
                  <a:pt x="1609409" y="322198"/>
                </a:cubicBezTo>
                <a:cubicBezTo>
                  <a:pt x="1609867" y="321588"/>
                  <a:pt x="1610171" y="320978"/>
                  <a:pt x="1610324" y="320369"/>
                </a:cubicBezTo>
                <a:close/>
                <a:moveTo>
                  <a:pt x="1516826" y="320369"/>
                </a:moveTo>
                <a:lnTo>
                  <a:pt x="1516826" y="320597"/>
                </a:lnTo>
                <a:lnTo>
                  <a:pt x="1517741" y="320597"/>
                </a:lnTo>
                <a:lnTo>
                  <a:pt x="1517741" y="320369"/>
                </a:lnTo>
                <a:close/>
                <a:moveTo>
                  <a:pt x="1500367" y="320369"/>
                </a:moveTo>
                <a:lnTo>
                  <a:pt x="1500367" y="321283"/>
                </a:lnTo>
                <a:cubicBezTo>
                  <a:pt x="1500367" y="321131"/>
                  <a:pt x="1500443" y="320978"/>
                  <a:pt x="1500596" y="320826"/>
                </a:cubicBezTo>
                <a:lnTo>
                  <a:pt x="1500824" y="320597"/>
                </a:lnTo>
                <a:cubicBezTo>
                  <a:pt x="1500672" y="320445"/>
                  <a:pt x="1500519" y="320369"/>
                  <a:pt x="1500367" y="320369"/>
                </a:cubicBezTo>
                <a:close/>
                <a:moveTo>
                  <a:pt x="1495795" y="320369"/>
                </a:moveTo>
                <a:lnTo>
                  <a:pt x="1495795" y="321283"/>
                </a:lnTo>
                <a:lnTo>
                  <a:pt x="1497167" y="321283"/>
                </a:lnTo>
                <a:lnTo>
                  <a:pt x="1497167" y="320826"/>
                </a:lnTo>
                <a:cubicBezTo>
                  <a:pt x="1496862" y="320826"/>
                  <a:pt x="1496633" y="320788"/>
                  <a:pt x="1496481" y="320712"/>
                </a:cubicBezTo>
                <a:cubicBezTo>
                  <a:pt x="1496329" y="320635"/>
                  <a:pt x="1496100" y="320521"/>
                  <a:pt x="1495795" y="320369"/>
                </a:cubicBezTo>
                <a:close/>
                <a:moveTo>
                  <a:pt x="1348272" y="320369"/>
                </a:moveTo>
                <a:cubicBezTo>
                  <a:pt x="1348119" y="320674"/>
                  <a:pt x="1348043" y="320826"/>
                  <a:pt x="1348043" y="320826"/>
                </a:cubicBezTo>
                <a:cubicBezTo>
                  <a:pt x="1348196" y="320978"/>
                  <a:pt x="1348348" y="321055"/>
                  <a:pt x="1348500" y="321055"/>
                </a:cubicBezTo>
                <a:cubicBezTo>
                  <a:pt x="1348653" y="321055"/>
                  <a:pt x="1348881" y="321131"/>
                  <a:pt x="1349186" y="321283"/>
                </a:cubicBezTo>
                <a:cubicBezTo>
                  <a:pt x="1349186" y="321131"/>
                  <a:pt x="1349224" y="321055"/>
                  <a:pt x="1349301" y="321055"/>
                </a:cubicBezTo>
                <a:cubicBezTo>
                  <a:pt x="1349377" y="321055"/>
                  <a:pt x="1349415" y="320978"/>
                  <a:pt x="1349415" y="320826"/>
                </a:cubicBezTo>
                <a:cubicBezTo>
                  <a:pt x="1349263" y="320826"/>
                  <a:pt x="1348881" y="320674"/>
                  <a:pt x="1348272" y="320369"/>
                </a:cubicBezTo>
                <a:close/>
                <a:moveTo>
                  <a:pt x="917742" y="320369"/>
                </a:moveTo>
                <a:lnTo>
                  <a:pt x="917742" y="320597"/>
                </a:lnTo>
                <a:cubicBezTo>
                  <a:pt x="917894" y="320597"/>
                  <a:pt x="917970" y="320559"/>
                  <a:pt x="917970" y="320483"/>
                </a:cubicBezTo>
                <a:cubicBezTo>
                  <a:pt x="917970" y="320407"/>
                  <a:pt x="918047" y="320369"/>
                  <a:pt x="918199" y="320369"/>
                </a:cubicBezTo>
                <a:close/>
                <a:moveTo>
                  <a:pt x="726251" y="320369"/>
                </a:moveTo>
                <a:lnTo>
                  <a:pt x="726251" y="320597"/>
                </a:lnTo>
                <a:lnTo>
                  <a:pt x="727166" y="320597"/>
                </a:lnTo>
                <a:lnTo>
                  <a:pt x="727166" y="320369"/>
                </a:lnTo>
                <a:close/>
                <a:moveTo>
                  <a:pt x="709792" y="320369"/>
                </a:moveTo>
                <a:lnTo>
                  <a:pt x="709792" y="321283"/>
                </a:lnTo>
                <a:cubicBezTo>
                  <a:pt x="709792" y="321131"/>
                  <a:pt x="709868" y="320978"/>
                  <a:pt x="710021" y="320826"/>
                </a:cubicBezTo>
                <a:lnTo>
                  <a:pt x="710249" y="320597"/>
                </a:lnTo>
                <a:cubicBezTo>
                  <a:pt x="710097" y="320445"/>
                  <a:pt x="709945" y="320369"/>
                  <a:pt x="709792" y="320369"/>
                </a:cubicBezTo>
                <a:close/>
                <a:moveTo>
                  <a:pt x="705220" y="320369"/>
                </a:moveTo>
                <a:lnTo>
                  <a:pt x="705220" y="321283"/>
                </a:lnTo>
                <a:lnTo>
                  <a:pt x="706592" y="321283"/>
                </a:lnTo>
                <a:lnTo>
                  <a:pt x="706592" y="320826"/>
                </a:lnTo>
                <a:cubicBezTo>
                  <a:pt x="706287" y="320826"/>
                  <a:pt x="706058" y="320788"/>
                  <a:pt x="705906" y="320712"/>
                </a:cubicBezTo>
                <a:cubicBezTo>
                  <a:pt x="705754" y="320635"/>
                  <a:pt x="705525" y="320521"/>
                  <a:pt x="705220" y="320369"/>
                </a:cubicBezTo>
                <a:close/>
                <a:moveTo>
                  <a:pt x="652261" y="320369"/>
                </a:moveTo>
                <a:cubicBezTo>
                  <a:pt x="652109" y="320674"/>
                  <a:pt x="652071" y="320864"/>
                  <a:pt x="652147" y="320940"/>
                </a:cubicBezTo>
                <a:cubicBezTo>
                  <a:pt x="652223" y="321016"/>
                  <a:pt x="652261" y="321207"/>
                  <a:pt x="652261" y="321512"/>
                </a:cubicBezTo>
                <a:lnTo>
                  <a:pt x="652490" y="321512"/>
                </a:lnTo>
                <a:cubicBezTo>
                  <a:pt x="652490" y="321207"/>
                  <a:pt x="652528" y="320978"/>
                  <a:pt x="652604" y="320826"/>
                </a:cubicBezTo>
                <a:cubicBezTo>
                  <a:pt x="652680" y="320674"/>
                  <a:pt x="652718" y="320521"/>
                  <a:pt x="652718" y="320369"/>
                </a:cubicBezTo>
                <a:close/>
                <a:moveTo>
                  <a:pt x="593739" y="320369"/>
                </a:moveTo>
                <a:cubicBezTo>
                  <a:pt x="593739" y="320521"/>
                  <a:pt x="593701" y="320635"/>
                  <a:pt x="593625" y="320712"/>
                </a:cubicBezTo>
                <a:cubicBezTo>
                  <a:pt x="593549" y="320788"/>
                  <a:pt x="593511" y="320902"/>
                  <a:pt x="593511" y="321055"/>
                </a:cubicBezTo>
                <a:lnTo>
                  <a:pt x="593739" y="321055"/>
                </a:lnTo>
                <a:cubicBezTo>
                  <a:pt x="593739" y="320902"/>
                  <a:pt x="593778" y="320788"/>
                  <a:pt x="593854" y="320712"/>
                </a:cubicBezTo>
                <a:cubicBezTo>
                  <a:pt x="593930" y="320635"/>
                  <a:pt x="593968" y="320521"/>
                  <a:pt x="593968" y="320369"/>
                </a:cubicBezTo>
                <a:close/>
                <a:moveTo>
                  <a:pt x="579566" y="320369"/>
                </a:moveTo>
                <a:cubicBezTo>
                  <a:pt x="579566" y="320521"/>
                  <a:pt x="579643" y="320597"/>
                  <a:pt x="579795" y="320597"/>
                </a:cubicBezTo>
                <a:cubicBezTo>
                  <a:pt x="579795" y="320445"/>
                  <a:pt x="579871" y="320369"/>
                  <a:pt x="580023" y="320369"/>
                </a:cubicBezTo>
                <a:close/>
                <a:moveTo>
                  <a:pt x="414822" y="320369"/>
                </a:moveTo>
                <a:cubicBezTo>
                  <a:pt x="414669" y="320674"/>
                  <a:pt x="414593" y="320826"/>
                  <a:pt x="414593" y="320826"/>
                </a:cubicBezTo>
                <a:cubicBezTo>
                  <a:pt x="414746" y="320978"/>
                  <a:pt x="414898" y="321055"/>
                  <a:pt x="415050" y="321055"/>
                </a:cubicBezTo>
                <a:cubicBezTo>
                  <a:pt x="415203" y="321055"/>
                  <a:pt x="415432" y="321131"/>
                  <a:pt x="415736" y="321283"/>
                </a:cubicBezTo>
                <a:cubicBezTo>
                  <a:pt x="415736" y="321131"/>
                  <a:pt x="415774" y="321055"/>
                  <a:pt x="415851" y="321055"/>
                </a:cubicBezTo>
                <a:cubicBezTo>
                  <a:pt x="415927" y="321055"/>
                  <a:pt x="415965" y="320978"/>
                  <a:pt x="415965" y="320826"/>
                </a:cubicBezTo>
                <a:cubicBezTo>
                  <a:pt x="415812" y="320826"/>
                  <a:pt x="415432" y="320674"/>
                  <a:pt x="414822" y="320369"/>
                </a:cubicBezTo>
                <a:close/>
                <a:moveTo>
                  <a:pt x="202452" y="320369"/>
                </a:moveTo>
                <a:cubicBezTo>
                  <a:pt x="202452" y="320521"/>
                  <a:pt x="202414" y="320635"/>
                  <a:pt x="202338" y="320712"/>
                </a:cubicBezTo>
                <a:cubicBezTo>
                  <a:pt x="202262" y="320788"/>
                  <a:pt x="202224" y="320902"/>
                  <a:pt x="202224" y="321055"/>
                </a:cubicBezTo>
                <a:lnTo>
                  <a:pt x="202452" y="321055"/>
                </a:lnTo>
                <a:cubicBezTo>
                  <a:pt x="202452" y="320902"/>
                  <a:pt x="202491" y="320788"/>
                  <a:pt x="202567" y="320712"/>
                </a:cubicBezTo>
                <a:cubicBezTo>
                  <a:pt x="202643" y="320635"/>
                  <a:pt x="202681" y="320521"/>
                  <a:pt x="202681" y="320369"/>
                </a:cubicBezTo>
                <a:close/>
                <a:moveTo>
                  <a:pt x="38470" y="320369"/>
                </a:moveTo>
                <a:cubicBezTo>
                  <a:pt x="38318" y="320521"/>
                  <a:pt x="37937" y="321055"/>
                  <a:pt x="37327" y="321969"/>
                </a:cubicBezTo>
                <a:cubicBezTo>
                  <a:pt x="37480" y="321969"/>
                  <a:pt x="37556" y="322007"/>
                  <a:pt x="37556" y="322083"/>
                </a:cubicBezTo>
                <a:cubicBezTo>
                  <a:pt x="37556" y="322159"/>
                  <a:pt x="37632" y="322198"/>
                  <a:pt x="37784" y="322198"/>
                </a:cubicBezTo>
                <a:cubicBezTo>
                  <a:pt x="38241" y="321588"/>
                  <a:pt x="38546" y="320978"/>
                  <a:pt x="38699" y="320369"/>
                </a:cubicBezTo>
                <a:close/>
                <a:moveTo>
                  <a:pt x="1511569" y="319912"/>
                </a:moveTo>
                <a:cubicBezTo>
                  <a:pt x="1511111" y="320369"/>
                  <a:pt x="1510578" y="320826"/>
                  <a:pt x="1509968" y="321283"/>
                </a:cubicBezTo>
                <a:lnTo>
                  <a:pt x="1512483" y="321283"/>
                </a:lnTo>
                <a:cubicBezTo>
                  <a:pt x="1512026" y="320978"/>
                  <a:pt x="1511721" y="320521"/>
                  <a:pt x="1511569" y="319912"/>
                </a:cubicBezTo>
                <a:close/>
                <a:moveTo>
                  <a:pt x="1124168" y="319912"/>
                </a:moveTo>
                <a:cubicBezTo>
                  <a:pt x="1124015" y="320064"/>
                  <a:pt x="1123939" y="320140"/>
                  <a:pt x="1123939" y="320140"/>
                </a:cubicBezTo>
                <a:lnTo>
                  <a:pt x="1123939" y="320369"/>
                </a:lnTo>
                <a:lnTo>
                  <a:pt x="1124168" y="320597"/>
                </a:lnTo>
                <a:lnTo>
                  <a:pt x="1124168" y="320369"/>
                </a:lnTo>
                <a:close/>
                <a:moveTo>
                  <a:pt x="1072275" y="319912"/>
                </a:moveTo>
                <a:cubicBezTo>
                  <a:pt x="1072123" y="320369"/>
                  <a:pt x="1071818" y="320674"/>
                  <a:pt x="1071361" y="320826"/>
                </a:cubicBezTo>
                <a:cubicBezTo>
                  <a:pt x="1071513" y="320826"/>
                  <a:pt x="1071590" y="320902"/>
                  <a:pt x="1071590" y="321055"/>
                </a:cubicBezTo>
                <a:cubicBezTo>
                  <a:pt x="1071742" y="320902"/>
                  <a:pt x="1071894" y="320788"/>
                  <a:pt x="1072047" y="320712"/>
                </a:cubicBezTo>
                <a:cubicBezTo>
                  <a:pt x="1072199" y="320635"/>
                  <a:pt x="1072352" y="320521"/>
                  <a:pt x="1072504" y="320369"/>
                </a:cubicBezTo>
                <a:close/>
                <a:moveTo>
                  <a:pt x="720993" y="319912"/>
                </a:moveTo>
                <a:cubicBezTo>
                  <a:pt x="720536" y="320369"/>
                  <a:pt x="720003" y="320826"/>
                  <a:pt x="719393" y="321283"/>
                </a:cubicBezTo>
                <a:lnTo>
                  <a:pt x="721908" y="321283"/>
                </a:lnTo>
                <a:cubicBezTo>
                  <a:pt x="721451" y="320978"/>
                  <a:pt x="721146" y="320521"/>
                  <a:pt x="720993" y="319912"/>
                </a:cubicBezTo>
                <a:close/>
                <a:moveTo>
                  <a:pt x="291226" y="319912"/>
                </a:moveTo>
                <a:cubicBezTo>
                  <a:pt x="290921" y="320216"/>
                  <a:pt x="290730" y="320369"/>
                  <a:pt x="290654" y="320369"/>
                </a:cubicBezTo>
                <a:cubicBezTo>
                  <a:pt x="290578" y="320369"/>
                  <a:pt x="290464" y="320445"/>
                  <a:pt x="290311" y="320597"/>
                </a:cubicBezTo>
                <a:lnTo>
                  <a:pt x="290311" y="321055"/>
                </a:lnTo>
                <a:cubicBezTo>
                  <a:pt x="290464" y="320902"/>
                  <a:pt x="290616" y="320788"/>
                  <a:pt x="290768" y="320712"/>
                </a:cubicBezTo>
                <a:cubicBezTo>
                  <a:pt x="290921" y="320635"/>
                  <a:pt x="291073" y="320521"/>
                  <a:pt x="291226" y="320369"/>
                </a:cubicBezTo>
                <a:close/>
                <a:moveTo>
                  <a:pt x="276138" y="319912"/>
                </a:moveTo>
                <a:cubicBezTo>
                  <a:pt x="276138" y="320674"/>
                  <a:pt x="276176" y="321283"/>
                  <a:pt x="276252" y="321740"/>
                </a:cubicBezTo>
                <a:cubicBezTo>
                  <a:pt x="276328" y="322198"/>
                  <a:pt x="276366" y="322731"/>
                  <a:pt x="276366" y="323341"/>
                </a:cubicBezTo>
                <a:cubicBezTo>
                  <a:pt x="276671" y="323341"/>
                  <a:pt x="276900" y="323302"/>
                  <a:pt x="277052" y="323226"/>
                </a:cubicBezTo>
                <a:cubicBezTo>
                  <a:pt x="277205" y="323150"/>
                  <a:pt x="277433" y="323112"/>
                  <a:pt x="277738" y="323112"/>
                </a:cubicBezTo>
                <a:cubicBezTo>
                  <a:pt x="277891" y="323417"/>
                  <a:pt x="278271" y="323874"/>
                  <a:pt x="278881" y="324484"/>
                </a:cubicBezTo>
                <a:cubicBezTo>
                  <a:pt x="278881" y="324331"/>
                  <a:pt x="278957" y="324255"/>
                  <a:pt x="279110" y="324255"/>
                </a:cubicBezTo>
                <a:cubicBezTo>
                  <a:pt x="279110" y="323493"/>
                  <a:pt x="278881" y="322655"/>
                  <a:pt x="278424" y="321740"/>
                </a:cubicBezTo>
                <a:cubicBezTo>
                  <a:pt x="278881" y="321588"/>
                  <a:pt x="279186" y="321474"/>
                  <a:pt x="279338" y="321397"/>
                </a:cubicBezTo>
                <a:cubicBezTo>
                  <a:pt x="279491" y="321321"/>
                  <a:pt x="279719" y="321207"/>
                  <a:pt x="280024" y="321055"/>
                </a:cubicBezTo>
                <a:cubicBezTo>
                  <a:pt x="279872" y="320902"/>
                  <a:pt x="279795" y="320750"/>
                  <a:pt x="279795" y="320597"/>
                </a:cubicBezTo>
                <a:cubicBezTo>
                  <a:pt x="279491" y="320902"/>
                  <a:pt x="279262" y="321131"/>
                  <a:pt x="279110" y="321283"/>
                </a:cubicBezTo>
                <a:cubicBezTo>
                  <a:pt x="278957" y="321436"/>
                  <a:pt x="278729" y="321588"/>
                  <a:pt x="278424" y="321740"/>
                </a:cubicBezTo>
                <a:cubicBezTo>
                  <a:pt x="278424" y="321740"/>
                  <a:pt x="277967" y="321588"/>
                  <a:pt x="277052" y="321283"/>
                </a:cubicBezTo>
                <a:cubicBezTo>
                  <a:pt x="277052" y="320978"/>
                  <a:pt x="277090" y="320712"/>
                  <a:pt x="277167" y="320483"/>
                </a:cubicBezTo>
                <a:lnTo>
                  <a:pt x="277248" y="319912"/>
                </a:lnTo>
                <a:close/>
                <a:moveTo>
                  <a:pt x="264479" y="319912"/>
                </a:moveTo>
                <a:lnTo>
                  <a:pt x="264479" y="320369"/>
                </a:lnTo>
                <a:lnTo>
                  <a:pt x="264479" y="320597"/>
                </a:lnTo>
                <a:lnTo>
                  <a:pt x="264936" y="320597"/>
                </a:lnTo>
                <a:lnTo>
                  <a:pt x="264936" y="320369"/>
                </a:lnTo>
                <a:close/>
                <a:moveTo>
                  <a:pt x="261508" y="319912"/>
                </a:moveTo>
                <a:lnTo>
                  <a:pt x="261508" y="320597"/>
                </a:lnTo>
                <a:cubicBezTo>
                  <a:pt x="261508" y="320902"/>
                  <a:pt x="261660" y="321055"/>
                  <a:pt x="261965" y="321055"/>
                </a:cubicBezTo>
                <a:cubicBezTo>
                  <a:pt x="261965" y="321055"/>
                  <a:pt x="262117" y="320902"/>
                  <a:pt x="262422" y="320597"/>
                </a:cubicBezTo>
                <a:cubicBezTo>
                  <a:pt x="262269" y="320445"/>
                  <a:pt x="262155" y="320369"/>
                  <a:pt x="262079" y="320369"/>
                </a:cubicBezTo>
                <a:cubicBezTo>
                  <a:pt x="262003" y="320369"/>
                  <a:pt x="261812" y="320216"/>
                  <a:pt x="261508" y="319912"/>
                </a:cubicBezTo>
                <a:close/>
                <a:moveTo>
                  <a:pt x="192166" y="319912"/>
                </a:moveTo>
                <a:cubicBezTo>
                  <a:pt x="191861" y="320674"/>
                  <a:pt x="191708" y="321055"/>
                  <a:pt x="191708" y="321055"/>
                </a:cubicBezTo>
                <a:cubicBezTo>
                  <a:pt x="191708" y="321055"/>
                  <a:pt x="191861" y="321359"/>
                  <a:pt x="192166" y="321969"/>
                </a:cubicBezTo>
                <a:cubicBezTo>
                  <a:pt x="192623" y="321512"/>
                  <a:pt x="192928" y="321131"/>
                  <a:pt x="193080" y="320826"/>
                </a:cubicBezTo>
                <a:close/>
                <a:moveTo>
                  <a:pt x="146674" y="319912"/>
                </a:moveTo>
                <a:cubicBezTo>
                  <a:pt x="146369" y="320521"/>
                  <a:pt x="145988" y="321016"/>
                  <a:pt x="145531" y="321397"/>
                </a:cubicBezTo>
                <a:cubicBezTo>
                  <a:pt x="145074" y="321778"/>
                  <a:pt x="144693" y="322121"/>
                  <a:pt x="144388" y="322426"/>
                </a:cubicBezTo>
                <a:cubicBezTo>
                  <a:pt x="144388" y="322274"/>
                  <a:pt x="144312" y="322121"/>
                  <a:pt x="144160" y="321969"/>
                </a:cubicBezTo>
                <a:cubicBezTo>
                  <a:pt x="143398" y="322274"/>
                  <a:pt x="142407" y="322579"/>
                  <a:pt x="141188" y="322883"/>
                </a:cubicBezTo>
                <a:cubicBezTo>
                  <a:pt x="141340" y="323341"/>
                  <a:pt x="141378" y="323798"/>
                  <a:pt x="141302" y="324255"/>
                </a:cubicBezTo>
                <a:cubicBezTo>
                  <a:pt x="141226" y="324712"/>
                  <a:pt x="141112" y="325322"/>
                  <a:pt x="140959" y="326084"/>
                </a:cubicBezTo>
                <a:cubicBezTo>
                  <a:pt x="141721" y="325627"/>
                  <a:pt x="142407" y="325131"/>
                  <a:pt x="143016" y="324598"/>
                </a:cubicBezTo>
                <a:cubicBezTo>
                  <a:pt x="143626" y="324064"/>
                  <a:pt x="144312" y="323569"/>
                  <a:pt x="145074" y="323112"/>
                </a:cubicBezTo>
                <a:cubicBezTo>
                  <a:pt x="145684" y="322045"/>
                  <a:pt x="146217" y="320978"/>
                  <a:pt x="146674" y="319912"/>
                </a:cubicBezTo>
                <a:close/>
                <a:moveTo>
                  <a:pt x="1776364" y="319683"/>
                </a:moveTo>
                <a:cubicBezTo>
                  <a:pt x="1776059" y="320140"/>
                  <a:pt x="1775792" y="320559"/>
                  <a:pt x="1775563" y="320940"/>
                </a:cubicBezTo>
                <a:cubicBezTo>
                  <a:pt x="1775335" y="321321"/>
                  <a:pt x="1775373" y="321893"/>
                  <a:pt x="1775678" y="322655"/>
                </a:cubicBezTo>
                <a:cubicBezTo>
                  <a:pt x="1775982" y="322045"/>
                  <a:pt x="1776287" y="321588"/>
                  <a:pt x="1776592" y="321283"/>
                </a:cubicBezTo>
                <a:cubicBezTo>
                  <a:pt x="1776897" y="320978"/>
                  <a:pt x="1776821" y="320445"/>
                  <a:pt x="1776364" y="319683"/>
                </a:cubicBezTo>
                <a:close/>
                <a:moveTo>
                  <a:pt x="1716013" y="319683"/>
                </a:moveTo>
                <a:cubicBezTo>
                  <a:pt x="1716165" y="320445"/>
                  <a:pt x="1716280" y="320978"/>
                  <a:pt x="1716356" y="321283"/>
                </a:cubicBezTo>
                <a:cubicBezTo>
                  <a:pt x="1716432" y="321588"/>
                  <a:pt x="1716470" y="321893"/>
                  <a:pt x="1716470" y="322198"/>
                </a:cubicBezTo>
                <a:cubicBezTo>
                  <a:pt x="1717385" y="321588"/>
                  <a:pt x="1717918" y="321207"/>
                  <a:pt x="1718071" y="321055"/>
                </a:cubicBezTo>
                <a:cubicBezTo>
                  <a:pt x="1717766" y="320750"/>
                  <a:pt x="1717461" y="320559"/>
                  <a:pt x="1717156" y="320483"/>
                </a:cubicBezTo>
                <a:cubicBezTo>
                  <a:pt x="1716851" y="320407"/>
                  <a:pt x="1716470" y="320140"/>
                  <a:pt x="1716013" y="319683"/>
                </a:cubicBezTo>
                <a:close/>
                <a:moveTo>
                  <a:pt x="642888" y="319683"/>
                </a:moveTo>
                <a:cubicBezTo>
                  <a:pt x="642584" y="320140"/>
                  <a:pt x="642317" y="320559"/>
                  <a:pt x="642088" y="320940"/>
                </a:cubicBezTo>
                <a:cubicBezTo>
                  <a:pt x="641860" y="321321"/>
                  <a:pt x="641898" y="321893"/>
                  <a:pt x="642203" y="322655"/>
                </a:cubicBezTo>
                <a:cubicBezTo>
                  <a:pt x="642508" y="322045"/>
                  <a:pt x="642812" y="321588"/>
                  <a:pt x="643117" y="321283"/>
                </a:cubicBezTo>
                <a:cubicBezTo>
                  <a:pt x="643422" y="320978"/>
                  <a:pt x="643346" y="320445"/>
                  <a:pt x="642888" y="319683"/>
                </a:cubicBezTo>
                <a:close/>
                <a:moveTo>
                  <a:pt x="582538" y="319683"/>
                </a:moveTo>
                <a:cubicBezTo>
                  <a:pt x="582691" y="320445"/>
                  <a:pt x="582805" y="320978"/>
                  <a:pt x="582881" y="321283"/>
                </a:cubicBezTo>
                <a:cubicBezTo>
                  <a:pt x="582957" y="321588"/>
                  <a:pt x="582995" y="321893"/>
                  <a:pt x="582995" y="322198"/>
                </a:cubicBezTo>
                <a:cubicBezTo>
                  <a:pt x="583910" y="321588"/>
                  <a:pt x="584443" y="321207"/>
                  <a:pt x="584595" y="321055"/>
                </a:cubicBezTo>
                <a:cubicBezTo>
                  <a:pt x="584291" y="320750"/>
                  <a:pt x="583986" y="320559"/>
                  <a:pt x="583681" y="320483"/>
                </a:cubicBezTo>
                <a:cubicBezTo>
                  <a:pt x="583376" y="320407"/>
                  <a:pt x="582995" y="320140"/>
                  <a:pt x="582538" y="319683"/>
                </a:cubicBezTo>
                <a:close/>
                <a:moveTo>
                  <a:pt x="1781320" y="319498"/>
                </a:moveTo>
                <a:lnTo>
                  <a:pt x="1779107" y="320826"/>
                </a:lnTo>
                <a:cubicBezTo>
                  <a:pt x="1779716" y="321131"/>
                  <a:pt x="1780212" y="321283"/>
                  <a:pt x="1780593" y="321283"/>
                </a:cubicBezTo>
                <a:lnTo>
                  <a:pt x="1781975" y="320645"/>
                </a:lnTo>
                <a:lnTo>
                  <a:pt x="1781621" y="320026"/>
                </a:lnTo>
                <a:close/>
                <a:moveTo>
                  <a:pt x="647845" y="319498"/>
                </a:moveTo>
                <a:lnTo>
                  <a:pt x="645632" y="320826"/>
                </a:lnTo>
                <a:cubicBezTo>
                  <a:pt x="646241" y="321131"/>
                  <a:pt x="646737" y="321283"/>
                  <a:pt x="647118" y="321283"/>
                </a:cubicBezTo>
                <a:lnTo>
                  <a:pt x="648500" y="320645"/>
                </a:lnTo>
                <a:lnTo>
                  <a:pt x="648146" y="320026"/>
                </a:lnTo>
                <a:close/>
                <a:moveTo>
                  <a:pt x="1916164" y="319495"/>
                </a:moveTo>
                <a:lnTo>
                  <a:pt x="1915962" y="321512"/>
                </a:lnTo>
                <a:cubicBezTo>
                  <a:pt x="1916572" y="320902"/>
                  <a:pt x="1916952" y="320293"/>
                  <a:pt x="1917105" y="319683"/>
                </a:cubicBezTo>
                <a:close/>
                <a:moveTo>
                  <a:pt x="1354189" y="319495"/>
                </a:moveTo>
                <a:lnTo>
                  <a:pt x="1353987" y="321512"/>
                </a:lnTo>
                <a:cubicBezTo>
                  <a:pt x="1354597" y="320902"/>
                  <a:pt x="1354977" y="320293"/>
                  <a:pt x="1355130" y="319683"/>
                </a:cubicBezTo>
                <a:close/>
                <a:moveTo>
                  <a:pt x="420739" y="319495"/>
                </a:moveTo>
                <a:lnTo>
                  <a:pt x="420537" y="321512"/>
                </a:lnTo>
                <a:cubicBezTo>
                  <a:pt x="421146" y="320902"/>
                  <a:pt x="421527" y="320293"/>
                  <a:pt x="421680" y="319683"/>
                </a:cubicBezTo>
                <a:close/>
                <a:moveTo>
                  <a:pt x="1899503" y="319454"/>
                </a:moveTo>
                <a:cubicBezTo>
                  <a:pt x="1899198" y="319759"/>
                  <a:pt x="1899046" y="320064"/>
                  <a:pt x="1899046" y="320369"/>
                </a:cubicBezTo>
                <a:cubicBezTo>
                  <a:pt x="1899046" y="320674"/>
                  <a:pt x="1898893" y="320978"/>
                  <a:pt x="1898588" y="321283"/>
                </a:cubicBezTo>
                <a:lnTo>
                  <a:pt x="1901103" y="321283"/>
                </a:lnTo>
                <a:cubicBezTo>
                  <a:pt x="1900798" y="320826"/>
                  <a:pt x="1900531" y="320483"/>
                  <a:pt x="1900303" y="320254"/>
                </a:cubicBezTo>
                <a:cubicBezTo>
                  <a:pt x="1900074" y="320026"/>
                  <a:pt x="1899807" y="319759"/>
                  <a:pt x="1899503" y="319454"/>
                </a:cubicBezTo>
                <a:close/>
                <a:moveTo>
                  <a:pt x="1663130" y="319454"/>
                </a:moveTo>
                <a:cubicBezTo>
                  <a:pt x="1662368" y="319302"/>
                  <a:pt x="1661949" y="319378"/>
                  <a:pt x="1661873" y="319683"/>
                </a:cubicBezTo>
                <a:cubicBezTo>
                  <a:pt x="1661797" y="319988"/>
                  <a:pt x="1661759" y="320293"/>
                  <a:pt x="1661759" y="320597"/>
                </a:cubicBezTo>
                <a:cubicBezTo>
                  <a:pt x="1661149" y="320750"/>
                  <a:pt x="1660654" y="320826"/>
                  <a:pt x="1660273" y="320826"/>
                </a:cubicBezTo>
                <a:cubicBezTo>
                  <a:pt x="1659892" y="320826"/>
                  <a:pt x="1659473" y="321055"/>
                  <a:pt x="1659015" y="321512"/>
                </a:cubicBezTo>
                <a:cubicBezTo>
                  <a:pt x="1658711" y="321817"/>
                  <a:pt x="1658520" y="322121"/>
                  <a:pt x="1658444" y="322426"/>
                </a:cubicBezTo>
                <a:cubicBezTo>
                  <a:pt x="1658368" y="322731"/>
                  <a:pt x="1658177" y="323036"/>
                  <a:pt x="1657873" y="323341"/>
                </a:cubicBezTo>
                <a:cubicBezTo>
                  <a:pt x="1657873" y="323341"/>
                  <a:pt x="1657339" y="323493"/>
                  <a:pt x="1656272" y="323798"/>
                </a:cubicBezTo>
                <a:cubicBezTo>
                  <a:pt x="1657339" y="324103"/>
                  <a:pt x="1658635" y="324407"/>
                  <a:pt x="1660159" y="324712"/>
                </a:cubicBezTo>
                <a:cubicBezTo>
                  <a:pt x="1660159" y="323341"/>
                  <a:pt x="1660082" y="322350"/>
                  <a:pt x="1659930" y="321740"/>
                </a:cubicBezTo>
                <a:cubicBezTo>
                  <a:pt x="1660235" y="321436"/>
                  <a:pt x="1660540" y="321245"/>
                  <a:pt x="1660844" y="321169"/>
                </a:cubicBezTo>
                <a:cubicBezTo>
                  <a:pt x="1661149" y="321093"/>
                  <a:pt x="1661454" y="320902"/>
                  <a:pt x="1661759" y="320597"/>
                </a:cubicBezTo>
                <a:cubicBezTo>
                  <a:pt x="1662216" y="320140"/>
                  <a:pt x="1662673" y="319759"/>
                  <a:pt x="1663130" y="319454"/>
                </a:cubicBezTo>
                <a:close/>
                <a:moveTo>
                  <a:pt x="1337528" y="319454"/>
                </a:moveTo>
                <a:cubicBezTo>
                  <a:pt x="1337223" y="319759"/>
                  <a:pt x="1337070" y="320064"/>
                  <a:pt x="1337070" y="320369"/>
                </a:cubicBezTo>
                <a:cubicBezTo>
                  <a:pt x="1337070" y="320674"/>
                  <a:pt x="1336918" y="320978"/>
                  <a:pt x="1336613" y="321283"/>
                </a:cubicBezTo>
                <a:lnTo>
                  <a:pt x="1339128" y="321283"/>
                </a:lnTo>
                <a:cubicBezTo>
                  <a:pt x="1338823" y="320826"/>
                  <a:pt x="1338556" y="320483"/>
                  <a:pt x="1338328" y="320254"/>
                </a:cubicBezTo>
                <a:cubicBezTo>
                  <a:pt x="1338099" y="320026"/>
                  <a:pt x="1337832" y="319759"/>
                  <a:pt x="1337528" y="319454"/>
                </a:cubicBezTo>
                <a:close/>
                <a:moveTo>
                  <a:pt x="1113423" y="319454"/>
                </a:moveTo>
                <a:cubicBezTo>
                  <a:pt x="1113271" y="320216"/>
                  <a:pt x="1113385" y="320750"/>
                  <a:pt x="1113766" y="321055"/>
                </a:cubicBezTo>
                <a:cubicBezTo>
                  <a:pt x="1114147" y="321359"/>
                  <a:pt x="1114567" y="321664"/>
                  <a:pt x="1115024" y="321969"/>
                </a:cubicBezTo>
                <a:cubicBezTo>
                  <a:pt x="1115176" y="320902"/>
                  <a:pt x="1115062" y="320254"/>
                  <a:pt x="1114681" y="320026"/>
                </a:cubicBezTo>
                <a:cubicBezTo>
                  <a:pt x="1114300" y="319797"/>
                  <a:pt x="1113881" y="319607"/>
                  <a:pt x="1113423" y="319454"/>
                </a:cubicBezTo>
                <a:close/>
                <a:moveTo>
                  <a:pt x="1064046" y="319454"/>
                </a:moveTo>
                <a:cubicBezTo>
                  <a:pt x="1063589" y="319912"/>
                  <a:pt x="1063512" y="320293"/>
                  <a:pt x="1063817" y="320597"/>
                </a:cubicBezTo>
                <a:lnTo>
                  <a:pt x="1064960" y="320597"/>
                </a:lnTo>
                <a:cubicBezTo>
                  <a:pt x="1064655" y="319988"/>
                  <a:pt x="1064579" y="319607"/>
                  <a:pt x="1064732" y="319454"/>
                </a:cubicBezTo>
                <a:close/>
                <a:moveTo>
                  <a:pt x="1059245" y="319454"/>
                </a:moveTo>
                <a:cubicBezTo>
                  <a:pt x="1058483" y="319607"/>
                  <a:pt x="1057874" y="319912"/>
                  <a:pt x="1057417" y="320369"/>
                </a:cubicBezTo>
                <a:cubicBezTo>
                  <a:pt x="1057417" y="320978"/>
                  <a:pt x="1057455" y="321512"/>
                  <a:pt x="1057531" y="321969"/>
                </a:cubicBezTo>
                <a:cubicBezTo>
                  <a:pt x="1057607" y="322426"/>
                  <a:pt x="1057645" y="322883"/>
                  <a:pt x="1057645" y="323341"/>
                </a:cubicBezTo>
                <a:cubicBezTo>
                  <a:pt x="1057950" y="323341"/>
                  <a:pt x="1058217" y="323302"/>
                  <a:pt x="1058445" y="323226"/>
                </a:cubicBezTo>
                <a:cubicBezTo>
                  <a:pt x="1058674" y="323150"/>
                  <a:pt x="1058940" y="323112"/>
                  <a:pt x="1059245" y="323112"/>
                </a:cubicBezTo>
                <a:cubicBezTo>
                  <a:pt x="1059245" y="323264"/>
                  <a:pt x="1059398" y="323493"/>
                  <a:pt x="1059702" y="323798"/>
                </a:cubicBezTo>
                <a:cubicBezTo>
                  <a:pt x="1059550" y="323950"/>
                  <a:pt x="1059626" y="324179"/>
                  <a:pt x="1059931" y="324484"/>
                </a:cubicBezTo>
                <a:cubicBezTo>
                  <a:pt x="1060083" y="324484"/>
                  <a:pt x="1060160" y="324445"/>
                  <a:pt x="1060160" y="324369"/>
                </a:cubicBezTo>
                <a:cubicBezTo>
                  <a:pt x="1060160" y="324293"/>
                  <a:pt x="1060236" y="324255"/>
                  <a:pt x="1060388" y="324255"/>
                </a:cubicBezTo>
                <a:cubicBezTo>
                  <a:pt x="1060236" y="323798"/>
                  <a:pt x="1060160" y="323379"/>
                  <a:pt x="1060160" y="322998"/>
                </a:cubicBezTo>
                <a:cubicBezTo>
                  <a:pt x="1060160" y="322617"/>
                  <a:pt x="1060083" y="322198"/>
                  <a:pt x="1059931" y="321740"/>
                </a:cubicBezTo>
                <a:cubicBezTo>
                  <a:pt x="1059779" y="321588"/>
                  <a:pt x="1059550" y="321512"/>
                  <a:pt x="1059245" y="321512"/>
                </a:cubicBezTo>
                <a:cubicBezTo>
                  <a:pt x="1058940" y="321512"/>
                  <a:pt x="1058636" y="321436"/>
                  <a:pt x="1058331" y="321283"/>
                </a:cubicBezTo>
                <a:cubicBezTo>
                  <a:pt x="1058331" y="320978"/>
                  <a:pt x="1058407" y="320712"/>
                  <a:pt x="1058559" y="320483"/>
                </a:cubicBezTo>
                <a:cubicBezTo>
                  <a:pt x="1058712" y="320254"/>
                  <a:pt x="1058940" y="319912"/>
                  <a:pt x="1059245" y="319454"/>
                </a:cubicBezTo>
                <a:close/>
                <a:moveTo>
                  <a:pt x="1011239" y="319454"/>
                </a:moveTo>
                <a:cubicBezTo>
                  <a:pt x="1010477" y="319150"/>
                  <a:pt x="1010058" y="319188"/>
                  <a:pt x="1009982" y="319569"/>
                </a:cubicBezTo>
                <a:lnTo>
                  <a:pt x="1009886" y="320433"/>
                </a:lnTo>
                <a:lnTo>
                  <a:pt x="1010325" y="320140"/>
                </a:lnTo>
                <a:cubicBezTo>
                  <a:pt x="1010477" y="319988"/>
                  <a:pt x="1010782" y="319759"/>
                  <a:pt x="1011239" y="319454"/>
                </a:cubicBezTo>
                <a:close/>
                <a:moveTo>
                  <a:pt x="1001409" y="319454"/>
                </a:moveTo>
                <a:cubicBezTo>
                  <a:pt x="1001257" y="319454"/>
                  <a:pt x="1001105" y="319531"/>
                  <a:pt x="1000952" y="319683"/>
                </a:cubicBezTo>
                <a:cubicBezTo>
                  <a:pt x="1000952" y="319835"/>
                  <a:pt x="1000990" y="320026"/>
                  <a:pt x="1001067" y="320254"/>
                </a:cubicBezTo>
                <a:cubicBezTo>
                  <a:pt x="1001143" y="320483"/>
                  <a:pt x="1001181" y="320750"/>
                  <a:pt x="1001181" y="321055"/>
                </a:cubicBezTo>
                <a:lnTo>
                  <a:pt x="1001409" y="321055"/>
                </a:lnTo>
                <a:cubicBezTo>
                  <a:pt x="1001562" y="320902"/>
                  <a:pt x="1001714" y="320826"/>
                  <a:pt x="1001867" y="320826"/>
                </a:cubicBezTo>
                <a:cubicBezTo>
                  <a:pt x="1001562" y="320216"/>
                  <a:pt x="1001409" y="319759"/>
                  <a:pt x="1001409" y="319454"/>
                </a:cubicBezTo>
                <a:close/>
                <a:moveTo>
                  <a:pt x="921171" y="319454"/>
                </a:moveTo>
                <a:cubicBezTo>
                  <a:pt x="921019" y="320216"/>
                  <a:pt x="920980" y="320750"/>
                  <a:pt x="921057" y="321055"/>
                </a:cubicBezTo>
                <a:cubicBezTo>
                  <a:pt x="921133" y="321359"/>
                  <a:pt x="921095" y="321664"/>
                  <a:pt x="920942" y="321969"/>
                </a:cubicBezTo>
                <a:cubicBezTo>
                  <a:pt x="921247" y="321817"/>
                  <a:pt x="921514" y="321702"/>
                  <a:pt x="921742" y="321626"/>
                </a:cubicBezTo>
                <a:cubicBezTo>
                  <a:pt x="921971" y="321550"/>
                  <a:pt x="922238" y="321359"/>
                  <a:pt x="922543" y="321055"/>
                </a:cubicBezTo>
                <a:cubicBezTo>
                  <a:pt x="922390" y="320902"/>
                  <a:pt x="921933" y="320369"/>
                  <a:pt x="921171" y="319454"/>
                </a:cubicBezTo>
                <a:close/>
                <a:moveTo>
                  <a:pt x="404078" y="319454"/>
                </a:moveTo>
                <a:cubicBezTo>
                  <a:pt x="403773" y="319759"/>
                  <a:pt x="403620" y="320064"/>
                  <a:pt x="403620" y="320369"/>
                </a:cubicBezTo>
                <a:cubicBezTo>
                  <a:pt x="403620" y="320674"/>
                  <a:pt x="403468" y="320978"/>
                  <a:pt x="403163" y="321283"/>
                </a:cubicBezTo>
                <a:lnTo>
                  <a:pt x="405678" y="321283"/>
                </a:lnTo>
                <a:cubicBezTo>
                  <a:pt x="405373" y="320826"/>
                  <a:pt x="405106" y="320483"/>
                  <a:pt x="404878" y="320254"/>
                </a:cubicBezTo>
                <a:cubicBezTo>
                  <a:pt x="404649" y="320026"/>
                  <a:pt x="404382" y="319759"/>
                  <a:pt x="404078" y="319454"/>
                </a:cubicBezTo>
                <a:close/>
                <a:moveTo>
                  <a:pt x="91505" y="319454"/>
                </a:moveTo>
                <a:cubicBezTo>
                  <a:pt x="90743" y="319302"/>
                  <a:pt x="90324" y="319378"/>
                  <a:pt x="90248" y="319683"/>
                </a:cubicBezTo>
                <a:cubicBezTo>
                  <a:pt x="90172" y="319988"/>
                  <a:pt x="90134" y="320293"/>
                  <a:pt x="90134" y="320597"/>
                </a:cubicBezTo>
                <a:cubicBezTo>
                  <a:pt x="89524" y="320750"/>
                  <a:pt x="89029" y="320826"/>
                  <a:pt x="88648" y="320826"/>
                </a:cubicBezTo>
                <a:cubicBezTo>
                  <a:pt x="88267" y="320826"/>
                  <a:pt x="87848" y="321055"/>
                  <a:pt x="87391" y="321512"/>
                </a:cubicBezTo>
                <a:cubicBezTo>
                  <a:pt x="87086" y="321817"/>
                  <a:pt x="86895" y="322121"/>
                  <a:pt x="86819" y="322426"/>
                </a:cubicBezTo>
                <a:cubicBezTo>
                  <a:pt x="86743" y="322731"/>
                  <a:pt x="86552" y="323036"/>
                  <a:pt x="86247" y="323341"/>
                </a:cubicBezTo>
                <a:cubicBezTo>
                  <a:pt x="86247" y="323341"/>
                  <a:pt x="85714" y="323493"/>
                  <a:pt x="84647" y="323798"/>
                </a:cubicBezTo>
                <a:cubicBezTo>
                  <a:pt x="85714" y="324103"/>
                  <a:pt x="87010" y="324407"/>
                  <a:pt x="88533" y="324712"/>
                </a:cubicBezTo>
                <a:cubicBezTo>
                  <a:pt x="88533" y="323341"/>
                  <a:pt x="88457" y="322350"/>
                  <a:pt x="88305" y="321740"/>
                </a:cubicBezTo>
                <a:cubicBezTo>
                  <a:pt x="88610" y="321436"/>
                  <a:pt x="88914" y="321245"/>
                  <a:pt x="89219" y="321169"/>
                </a:cubicBezTo>
                <a:cubicBezTo>
                  <a:pt x="89524" y="321093"/>
                  <a:pt x="89829" y="320902"/>
                  <a:pt x="90134" y="320597"/>
                </a:cubicBezTo>
                <a:cubicBezTo>
                  <a:pt x="90591" y="320140"/>
                  <a:pt x="91048" y="319759"/>
                  <a:pt x="91505" y="319454"/>
                </a:cubicBezTo>
                <a:close/>
                <a:moveTo>
                  <a:pt x="911528" y="319413"/>
                </a:moveTo>
                <a:lnTo>
                  <a:pt x="911112" y="321283"/>
                </a:lnTo>
                <a:cubicBezTo>
                  <a:pt x="911112" y="321436"/>
                  <a:pt x="911189" y="321512"/>
                  <a:pt x="911341" y="321512"/>
                </a:cubicBezTo>
                <a:cubicBezTo>
                  <a:pt x="911494" y="321512"/>
                  <a:pt x="911570" y="321588"/>
                  <a:pt x="911570" y="321740"/>
                </a:cubicBezTo>
                <a:cubicBezTo>
                  <a:pt x="911874" y="321436"/>
                  <a:pt x="912065" y="321093"/>
                  <a:pt x="912141" y="320712"/>
                </a:cubicBezTo>
                <a:cubicBezTo>
                  <a:pt x="912217" y="320331"/>
                  <a:pt x="912408" y="319988"/>
                  <a:pt x="912713" y="319683"/>
                </a:cubicBezTo>
                <a:cubicBezTo>
                  <a:pt x="912408" y="319531"/>
                  <a:pt x="912027" y="319454"/>
                  <a:pt x="911570" y="319454"/>
                </a:cubicBezTo>
                <a:close/>
                <a:moveTo>
                  <a:pt x="1506920" y="319378"/>
                </a:moveTo>
                <a:lnTo>
                  <a:pt x="1506768" y="319683"/>
                </a:lnTo>
                <a:lnTo>
                  <a:pt x="1507111" y="319454"/>
                </a:lnTo>
                <a:lnTo>
                  <a:pt x="1506997" y="319454"/>
                </a:lnTo>
                <a:close/>
                <a:moveTo>
                  <a:pt x="716345" y="319378"/>
                </a:moveTo>
                <a:lnTo>
                  <a:pt x="716193" y="319683"/>
                </a:lnTo>
                <a:lnTo>
                  <a:pt x="716536" y="319454"/>
                </a:lnTo>
                <a:lnTo>
                  <a:pt x="716422" y="319454"/>
                </a:lnTo>
                <a:close/>
                <a:moveTo>
                  <a:pt x="1121433" y="319344"/>
                </a:moveTo>
                <a:lnTo>
                  <a:pt x="1121539" y="320826"/>
                </a:lnTo>
                <a:lnTo>
                  <a:pt x="1121639" y="322226"/>
                </a:lnTo>
                <a:lnTo>
                  <a:pt x="1121653" y="322198"/>
                </a:lnTo>
                <a:cubicBezTo>
                  <a:pt x="1121958" y="321893"/>
                  <a:pt x="1122263" y="321626"/>
                  <a:pt x="1122568" y="321397"/>
                </a:cubicBezTo>
                <a:cubicBezTo>
                  <a:pt x="1122872" y="321169"/>
                  <a:pt x="1123177" y="320826"/>
                  <a:pt x="1123482" y="320369"/>
                </a:cubicBezTo>
                <a:close/>
                <a:moveTo>
                  <a:pt x="1913676" y="319226"/>
                </a:moveTo>
                <a:cubicBezTo>
                  <a:pt x="1913066" y="319988"/>
                  <a:pt x="1912876" y="320445"/>
                  <a:pt x="1913104" y="320597"/>
                </a:cubicBezTo>
                <a:cubicBezTo>
                  <a:pt x="1913333" y="320750"/>
                  <a:pt x="1913828" y="320674"/>
                  <a:pt x="1914590" y="320369"/>
                </a:cubicBezTo>
                <a:cubicBezTo>
                  <a:pt x="1914286" y="320064"/>
                  <a:pt x="1914095" y="319835"/>
                  <a:pt x="1914019" y="319683"/>
                </a:cubicBezTo>
                <a:cubicBezTo>
                  <a:pt x="1913943" y="319531"/>
                  <a:pt x="1913828" y="319378"/>
                  <a:pt x="1913676" y="319226"/>
                </a:cubicBezTo>
                <a:close/>
                <a:moveTo>
                  <a:pt x="1568033" y="319226"/>
                </a:moveTo>
                <a:cubicBezTo>
                  <a:pt x="1567728" y="319988"/>
                  <a:pt x="1567537" y="320597"/>
                  <a:pt x="1567461" y="321055"/>
                </a:cubicBezTo>
                <a:cubicBezTo>
                  <a:pt x="1567385" y="321512"/>
                  <a:pt x="1567195" y="321969"/>
                  <a:pt x="1566890" y="322426"/>
                </a:cubicBezTo>
                <a:cubicBezTo>
                  <a:pt x="1567652" y="322426"/>
                  <a:pt x="1568185" y="322274"/>
                  <a:pt x="1568490" y="321969"/>
                </a:cubicBezTo>
                <a:cubicBezTo>
                  <a:pt x="1568795" y="321664"/>
                  <a:pt x="1569099" y="321131"/>
                  <a:pt x="1569404" y="320369"/>
                </a:cubicBezTo>
                <a:cubicBezTo>
                  <a:pt x="1569099" y="320064"/>
                  <a:pt x="1568871" y="319873"/>
                  <a:pt x="1568719" y="319797"/>
                </a:cubicBezTo>
                <a:cubicBezTo>
                  <a:pt x="1568566" y="319721"/>
                  <a:pt x="1568338" y="319531"/>
                  <a:pt x="1568033" y="319226"/>
                </a:cubicBezTo>
                <a:close/>
                <a:moveTo>
                  <a:pt x="1441312" y="319226"/>
                </a:moveTo>
                <a:cubicBezTo>
                  <a:pt x="1441007" y="319378"/>
                  <a:pt x="1440855" y="319454"/>
                  <a:pt x="1440855" y="319454"/>
                </a:cubicBezTo>
                <a:cubicBezTo>
                  <a:pt x="1440855" y="320369"/>
                  <a:pt x="1440931" y="320978"/>
                  <a:pt x="1441083" y="321283"/>
                </a:cubicBezTo>
                <a:cubicBezTo>
                  <a:pt x="1441388" y="321283"/>
                  <a:pt x="1441541" y="321131"/>
                  <a:pt x="1441541" y="320826"/>
                </a:cubicBezTo>
                <a:cubicBezTo>
                  <a:pt x="1441541" y="320521"/>
                  <a:pt x="1441503" y="320254"/>
                  <a:pt x="1441426" y="320026"/>
                </a:cubicBezTo>
                <a:cubicBezTo>
                  <a:pt x="1441350" y="319797"/>
                  <a:pt x="1441312" y="319531"/>
                  <a:pt x="1441312" y="319226"/>
                </a:cubicBezTo>
                <a:close/>
                <a:moveTo>
                  <a:pt x="1351701" y="319226"/>
                </a:moveTo>
                <a:cubicBezTo>
                  <a:pt x="1351091" y="319988"/>
                  <a:pt x="1350901" y="320445"/>
                  <a:pt x="1351129" y="320597"/>
                </a:cubicBezTo>
                <a:cubicBezTo>
                  <a:pt x="1351358" y="320750"/>
                  <a:pt x="1351853" y="320674"/>
                  <a:pt x="1352615" y="320369"/>
                </a:cubicBezTo>
                <a:cubicBezTo>
                  <a:pt x="1352311" y="320064"/>
                  <a:pt x="1352120" y="319835"/>
                  <a:pt x="1352044" y="319683"/>
                </a:cubicBezTo>
                <a:cubicBezTo>
                  <a:pt x="1351968" y="319531"/>
                  <a:pt x="1351853" y="319378"/>
                  <a:pt x="1351701" y="319226"/>
                </a:cubicBezTo>
                <a:close/>
                <a:moveTo>
                  <a:pt x="777458" y="319226"/>
                </a:moveTo>
                <a:cubicBezTo>
                  <a:pt x="777153" y="319988"/>
                  <a:pt x="776962" y="320597"/>
                  <a:pt x="776886" y="321055"/>
                </a:cubicBezTo>
                <a:cubicBezTo>
                  <a:pt x="776810" y="321512"/>
                  <a:pt x="776620" y="321969"/>
                  <a:pt x="776315" y="322426"/>
                </a:cubicBezTo>
                <a:cubicBezTo>
                  <a:pt x="777077" y="322426"/>
                  <a:pt x="777610" y="322274"/>
                  <a:pt x="777915" y="321969"/>
                </a:cubicBezTo>
                <a:cubicBezTo>
                  <a:pt x="778220" y="321664"/>
                  <a:pt x="778524" y="321131"/>
                  <a:pt x="778829" y="320369"/>
                </a:cubicBezTo>
                <a:cubicBezTo>
                  <a:pt x="778524" y="320064"/>
                  <a:pt x="778296" y="319873"/>
                  <a:pt x="778143" y="319797"/>
                </a:cubicBezTo>
                <a:cubicBezTo>
                  <a:pt x="777991" y="319721"/>
                  <a:pt x="777762" y="319531"/>
                  <a:pt x="777458" y="319226"/>
                </a:cubicBezTo>
                <a:close/>
                <a:moveTo>
                  <a:pt x="418251" y="319226"/>
                </a:moveTo>
                <a:cubicBezTo>
                  <a:pt x="417641" y="319988"/>
                  <a:pt x="417451" y="320445"/>
                  <a:pt x="417679" y="320597"/>
                </a:cubicBezTo>
                <a:cubicBezTo>
                  <a:pt x="417908" y="320750"/>
                  <a:pt x="418403" y="320674"/>
                  <a:pt x="419165" y="320369"/>
                </a:cubicBezTo>
                <a:cubicBezTo>
                  <a:pt x="418860" y="320064"/>
                  <a:pt x="418670" y="319835"/>
                  <a:pt x="418594" y="319683"/>
                </a:cubicBezTo>
                <a:cubicBezTo>
                  <a:pt x="418518" y="319531"/>
                  <a:pt x="418403" y="319378"/>
                  <a:pt x="418251" y="319226"/>
                </a:cubicBezTo>
                <a:close/>
                <a:moveTo>
                  <a:pt x="283224" y="319226"/>
                </a:moveTo>
                <a:cubicBezTo>
                  <a:pt x="282615" y="319683"/>
                  <a:pt x="282234" y="320064"/>
                  <a:pt x="282082" y="320369"/>
                </a:cubicBezTo>
                <a:cubicBezTo>
                  <a:pt x="282386" y="320521"/>
                  <a:pt x="282615" y="320635"/>
                  <a:pt x="282767" y="320712"/>
                </a:cubicBezTo>
                <a:cubicBezTo>
                  <a:pt x="282920" y="320788"/>
                  <a:pt x="283148" y="320902"/>
                  <a:pt x="283453" y="321055"/>
                </a:cubicBezTo>
                <a:cubicBezTo>
                  <a:pt x="283301" y="320597"/>
                  <a:pt x="283224" y="319988"/>
                  <a:pt x="283224" y="319226"/>
                </a:cubicBezTo>
                <a:close/>
                <a:moveTo>
                  <a:pt x="1777735" y="318997"/>
                </a:moveTo>
                <a:cubicBezTo>
                  <a:pt x="1777888" y="318997"/>
                  <a:pt x="1777964" y="319073"/>
                  <a:pt x="1777964" y="319226"/>
                </a:cubicBezTo>
                <a:lnTo>
                  <a:pt x="1777964" y="318997"/>
                </a:lnTo>
                <a:close/>
                <a:moveTo>
                  <a:pt x="1727443" y="318997"/>
                </a:moveTo>
                <a:lnTo>
                  <a:pt x="1727443" y="319226"/>
                </a:lnTo>
                <a:lnTo>
                  <a:pt x="1727672" y="319226"/>
                </a:lnTo>
                <a:cubicBezTo>
                  <a:pt x="1727672" y="319073"/>
                  <a:pt x="1727596" y="318997"/>
                  <a:pt x="1727443" y="318997"/>
                </a:cubicBezTo>
                <a:close/>
                <a:moveTo>
                  <a:pt x="1721500" y="318997"/>
                </a:moveTo>
                <a:lnTo>
                  <a:pt x="1721500" y="319226"/>
                </a:lnTo>
                <a:lnTo>
                  <a:pt x="1722414" y="319226"/>
                </a:lnTo>
                <a:lnTo>
                  <a:pt x="1722414" y="318997"/>
                </a:lnTo>
                <a:close/>
                <a:moveTo>
                  <a:pt x="1656272" y="318997"/>
                </a:moveTo>
                <a:lnTo>
                  <a:pt x="1656501" y="319226"/>
                </a:lnTo>
                <a:lnTo>
                  <a:pt x="1656501" y="318997"/>
                </a:lnTo>
                <a:close/>
                <a:moveTo>
                  <a:pt x="1562546" y="318997"/>
                </a:moveTo>
                <a:cubicBezTo>
                  <a:pt x="1562699" y="318997"/>
                  <a:pt x="1562851" y="319073"/>
                  <a:pt x="1563003" y="319226"/>
                </a:cubicBezTo>
                <a:cubicBezTo>
                  <a:pt x="1562851" y="319073"/>
                  <a:pt x="1562775" y="318997"/>
                  <a:pt x="1562775" y="318997"/>
                </a:cubicBezTo>
                <a:close/>
                <a:moveTo>
                  <a:pt x="1555460" y="318997"/>
                </a:moveTo>
                <a:cubicBezTo>
                  <a:pt x="1555155" y="318997"/>
                  <a:pt x="1554926" y="319035"/>
                  <a:pt x="1554774" y="319111"/>
                </a:cubicBezTo>
                <a:cubicBezTo>
                  <a:pt x="1554622" y="319188"/>
                  <a:pt x="1554393" y="319226"/>
                  <a:pt x="1554088" y="319226"/>
                </a:cubicBezTo>
                <a:cubicBezTo>
                  <a:pt x="1553936" y="320293"/>
                  <a:pt x="1553631" y="321588"/>
                  <a:pt x="1553174" y="323112"/>
                </a:cubicBezTo>
                <a:cubicBezTo>
                  <a:pt x="1553936" y="322350"/>
                  <a:pt x="1554583" y="321702"/>
                  <a:pt x="1555117" y="321169"/>
                </a:cubicBezTo>
                <a:cubicBezTo>
                  <a:pt x="1555650" y="320635"/>
                  <a:pt x="1555765" y="319912"/>
                  <a:pt x="1555460" y="318997"/>
                </a:cubicBezTo>
                <a:close/>
                <a:moveTo>
                  <a:pt x="1501967" y="318997"/>
                </a:moveTo>
                <a:lnTo>
                  <a:pt x="1501739" y="319226"/>
                </a:lnTo>
                <a:cubicBezTo>
                  <a:pt x="1501739" y="319531"/>
                  <a:pt x="1501739" y="319683"/>
                  <a:pt x="1501739" y="319683"/>
                </a:cubicBezTo>
                <a:cubicBezTo>
                  <a:pt x="1501891" y="319531"/>
                  <a:pt x="1501967" y="319302"/>
                  <a:pt x="1501967" y="318997"/>
                </a:cubicBezTo>
                <a:close/>
                <a:moveTo>
                  <a:pt x="1446341" y="318997"/>
                </a:moveTo>
                <a:cubicBezTo>
                  <a:pt x="1446341" y="320064"/>
                  <a:pt x="1446265" y="320902"/>
                  <a:pt x="1446113" y="321512"/>
                </a:cubicBezTo>
                <a:cubicBezTo>
                  <a:pt x="1446418" y="321207"/>
                  <a:pt x="1446722" y="320902"/>
                  <a:pt x="1447027" y="320597"/>
                </a:cubicBezTo>
                <a:cubicBezTo>
                  <a:pt x="1447332" y="320293"/>
                  <a:pt x="1447637" y="319988"/>
                  <a:pt x="1447941" y="319683"/>
                </a:cubicBezTo>
                <a:cubicBezTo>
                  <a:pt x="1447332" y="319378"/>
                  <a:pt x="1446798" y="319150"/>
                  <a:pt x="1446341" y="318997"/>
                </a:cubicBezTo>
                <a:close/>
                <a:moveTo>
                  <a:pt x="1112280" y="318997"/>
                </a:moveTo>
                <a:cubicBezTo>
                  <a:pt x="1112280" y="319302"/>
                  <a:pt x="1112242" y="319569"/>
                  <a:pt x="1112166" y="319797"/>
                </a:cubicBezTo>
                <a:cubicBezTo>
                  <a:pt x="1112090" y="320026"/>
                  <a:pt x="1112052" y="320293"/>
                  <a:pt x="1112052" y="320597"/>
                </a:cubicBezTo>
                <a:cubicBezTo>
                  <a:pt x="1112204" y="320597"/>
                  <a:pt x="1112319" y="320559"/>
                  <a:pt x="1112395" y="320483"/>
                </a:cubicBezTo>
                <a:cubicBezTo>
                  <a:pt x="1112471" y="320407"/>
                  <a:pt x="1112585" y="320369"/>
                  <a:pt x="1112738" y="320369"/>
                </a:cubicBezTo>
                <a:lnTo>
                  <a:pt x="1112738" y="318997"/>
                </a:lnTo>
                <a:close/>
                <a:moveTo>
                  <a:pt x="1002781" y="318997"/>
                </a:moveTo>
                <a:lnTo>
                  <a:pt x="1002781" y="319226"/>
                </a:lnTo>
                <a:lnTo>
                  <a:pt x="1003010" y="318997"/>
                </a:lnTo>
                <a:close/>
                <a:moveTo>
                  <a:pt x="926657" y="318997"/>
                </a:moveTo>
                <a:cubicBezTo>
                  <a:pt x="926505" y="318997"/>
                  <a:pt x="926429" y="319073"/>
                  <a:pt x="926429" y="319226"/>
                </a:cubicBezTo>
                <a:lnTo>
                  <a:pt x="926657" y="319226"/>
                </a:lnTo>
                <a:close/>
                <a:moveTo>
                  <a:pt x="914770" y="318997"/>
                </a:moveTo>
                <a:lnTo>
                  <a:pt x="914770" y="319226"/>
                </a:lnTo>
                <a:lnTo>
                  <a:pt x="915456" y="319226"/>
                </a:lnTo>
                <a:lnTo>
                  <a:pt x="915456" y="318997"/>
                </a:lnTo>
                <a:close/>
                <a:moveTo>
                  <a:pt x="771971" y="318997"/>
                </a:moveTo>
                <a:cubicBezTo>
                  <a:pt x="772124" y="318997"/>
                  <a:pt x="772276" y="319073"/>
                  <a:pt x="772428" y="319226"/>
                </a:cubicBezTo>
                <a:cubicBezTo>
                  <a:pt x="772276" y="319073"/>
                  <a:pt x="772200" y="318997"/>
                  <a:pt x="772200" y="318997"/>
                </a:cubicBezTo>
                <a:close/>
                <a:moveTo>
                  <a:pt x="764885" y="318997"/>
                </a:moveTo>
                <a:cubicBezTo>
                  <a:pt x="764580" y="318997"/>
                  <a:pt x="764351" y="319035"/>
                  <a:pt x="764199" y="319111"/>
                </a:cubicBezTo>
                <a:cubicBezTo>
                  <a:pt x="764047" y="319188"/>
                  <a:pt x="763818" y="319226"/>
                  <a:pt x="763513" y="319226"/>
                </a:cubicBezTo>
                <a:cubicBezTo>
                  <a:pt x="763361" y="320293"/>
                  <a:pt x="763056" y="321588"/>
                  <a:pt x="762599" y="323112"/>
                </a:cubicBezTo>
                <a:cubicBezTo>
                  <a:pt x="763361" y="322350"/>
                  <a:pt x="764008" y="321702"/>
                  <a:pt x="764542" y="321169"/>
                </a:cubicBezTo>
                <a:cubicBezTo>
                  <a:pt x="765075" y="320635"/>
                  <a:pt x="765189" y="319912"/>
                  <a:pt x="764885" y="318997"/>
                </a:cubicBezTo>
                <a:close/>
                <a:moveTo>
                  <a:pt x="711392" y="318997"/>
                </a:moveTo>
                <a:lnTo>
                  <a:pt x="711164" y="319226"/>
                </a:lnTo>
                <a:cubicBezTo>
                  <a:pt x="711164" y="319531"/>
                  <a:pt x="711164" y="319683"/>
                  <a:pt x="711164" y="319683"/>
                </a:cubicBezTo>
                <a:cubicBezTo>
                  <a:pt x="711316" y="319531"/>
                  <a:pt x="711392" y="319302"/>
                  <a:pt x="711392" y="318997"/>
                </a:cubicBezTo>
                <a:close/>
                <a:moveTo>
                  <a:pt x="644260" y="318997"/>
                </a:moveTo>
                <a:cubicBezTo>
                  <a:pt x="644412" y="318997"/>
                  <a:pt x="644489" y="319073"/>
                  <a:pt x="644489" y="319226"/>
                </a:cubicBezTo>
                <a:lnTo>
                  <a:pt x="644489" y="318997"/>
                </a:lnTo>
                <a:close/>
                <a:moveTo>
                  <a:pt x="593968" y="318997"/>
                </a:moveTo>
                <a:lnTo>
                  <a:pt x="593968" y="319226"/>
                </a:lnTo>
                <a:lnTo>
                  <a:pt x="594197" y="319226"/>
                </a:lnTo>
                <a:cubicBezTo>
                  <a:pt x="594197" y="319073"/>
                  <a:pt x="594121" y="318997"/>
                  <a:pt x="593968" y="318997"/>
                </a:cubicBezTo>
                <a:close/>
                <a:moveTo>
                  <a:pt x="588025" y="318997"/>
                </a:moveTo>
                <a:lnTo>
                  <a:pt x="588025" y="319226"/>
                </a:lnTo>
                <a:lnTo>
                  <a:pt x="588939" y="319226"/>
                </a:lnTo>
                <a:lnTo>
                  <a:pt x="588939" y="318997"/>
                </a:lnTo>
                <a:close/>
                <a:moveTo>
                  <a:pt x="202681" y="318997"/>
                </a:moveTo>
                <a:cubicBezTo>
                  <a:pt x="202681" y="319150"/>
                  <a:pt x="202757" y="319226"/>
                  <a:pt x="202910" y="319226"/>
                </a:cubicBezTo>
                <a:lnTo>
                  <a:pt x="202910" y="318997"/>
                </a:lnTo>
                <a:close/>
                <a:moveTo>
                  <a:pt x="196966" y="318997"/>
                </a:moveTo>
                <a:lnTo>
                  <a:pt x="196966" y="319226"/>
                </a:lnTo>
                <a:lnTo>
                  <a:pt x="197652" y="319226"/>
                </a:lnTo>
                <a:lnTo>
                  <a:pt x="197652" y="318997"/>
                </a:lnTo>
                <a:close/>
                <a:moveTo>
                  <a:pt x="141645" y="318997"/>
                </a:moveTo>
                <a:lnTo>
                  <a:pt x="141874" y="319226"/>
                </a:lnTo>
                <a:cubicBezTo>
                  <a:pt x="142026" y="319226"/>
                  <a:pt x="142102" y="319150"/>
                  <a:pt x="142102" y="318997"/>
                </a:cubicBezTo>
                <a:close/>
                <a:moveTo>
                  <a:pt x="84647" y="318997"/>
                </a:moveTo>
                <a:lnTo>
                  <a:pt x="84876" y="319226"/>
                </a:lnTo>
                <a:lnTo>
                  <a:pt x="84876" y="318997"/>
                </a:lnTo>
                <a:close/>
                <a:moveTo>
                  <a:pt x="1850125" y="318540"/>
                </a:moveTo>
                <a:cubicBezTo>
                  <a:pt x="1849668" y="318845"/>
                  <a:pt x="1849135" y="319150"/>
                  <a:pt x="1848525" y="319454"/>
                </a:cubicBezTo>
                <a:cubicBezTo>
                  <a:pt x="1848525" y="319454"/>
                  <a:pt x="1848677" y="319759"/>
                  <a:pt x="1848982" y="320369"/>
                </a:cubicBezTo>
                <a:cubicBezTo>
                  <a:pt x="1848220" y="320826"/>
                  <a:pt x="1847877" y="321283"/>
                  <a:pt x="1847953" y="321740"/>
                </a:cubicBezTo>
                <a:cubicBezTo>
                  <a:pt x="1848030" y="322198"/>
                  <a:pt x="1848144" y="322655"/>
                  <a:pt x="1848296" y="323112"/>
                </a:cubicBezTo>
                <a:cubicBezTo>
                  <a:pt x="1849211" y="321893"/>
                  <a:pt x="1849820" y="320978"/>
                  <a:pt x="1850125" y="320369"/>
                </a:cubicBezTo>
                <a:close/>
                <a:moveTo>
                  <a:pt x="1666102" y="318540"/>
                </a:moveTo>
                <a:cubicBezTo>
                  <a:pt x="1666102" y="318997"/>
                  <a:pt x="1666026" y="319378"/>
                  <a:pt x="1665873" y="319683"/>
                </a:cubicBezTo>
                <a:lnTo>
                  <a:pt x="1666331" y="319683"/>
                </a:lnTo>
                <a:cubicBezTo>
                  <a:pt x="1666483" y="319378"/>
                  <a:pt x="1666559" y="318997"/>
                  <a:pt x="1666559" y="318540"/>
                </a:cubicBezTo>
                <a:close/>
                <a:moveTo>
                  <a:pt x="1505625" y="318540"/>
                </a:moveTo>
                <a:cubicBezTo>
                  <a:pt x="1505320" y="318540"/>
                  <a:pt x="1505130" y="318578"/>
                  <a:pt x="1505053" y="318654"/>
                </a:cubicBezTo>
                <a:cubicBezTo>
                  <a:pt x="1504977" y="318730"/>
                  <a:pt x="1504863" y="318769"/>
                  <a:pt x="1504711" y="318769"/>
                </a:cubicBezTo>
                <a:cubicBezTo>
                  <a:pt x="1504711" y="318921"/>
                  <a:pt x="1504749" y="319035"/>
                  <a:pt x="1504825" y="319111"/>
                </a:cubicBezTo>
                <a:cubicBezTo>
                  <a:pt x="1504901" y="319188"/>
                  <a:pt x="1504939" y="319302"/>
                  <a:pt x="1504939" y="319454"/>
                </a:cubicBezTo>
                <a:cubicBezTo>
                  <a:pt x="1505244" y="319150"/>
                  <a:pt x="1505549" y="318921"/>
                  <a:pt x="1505853" y="318769"/>
                </a:cubicBezTo>
                <a:cubicBezTo>
                  <a:pt x="1505701" y="318616"/>
                  <a:pt x="1505625" y="318540"/>
                  <a:pt x="1505625" y="318540"/>
                </a:cubicBezTo>
                <a:close/>
                <a:moveTo>
                  <a:pt x="1288150" y="318540"/>
                </a:moveTo>
                <a:cubicBezTo>
                  <a:pt x="1287693" y="318845"/>
                  <a:pt x="1287160" y="319150"/>
                  <a:pt x="1286550" y="319454"/>
                </a:cubicBezTo>
                <a:cubicBezTo>
                  <a:pt x="1286550" y="319454"/>
                  <a:pt x="1286702" y="319759"/>
                  <a:pt x="1287007" y="320369"/>
                </a:cubicBezTo>
                <a:cubicBezTo>
                  <a:pt x="1286245" y="320826"/>
                  <a:pt x="1285902" y="321283"/>
                  <a:pt x="1285978" y="321740"/>
                </a:cubicBezTo>
                <a:cubicBezTo>
                  <a:pt x="1286055" y="322198"/>
                  <a:pt x="1286169" y="322655"/>
                  <a:pt x="1286321" y="323112"/>
                </a:cubicBezTo>
                <a:cubicBezTo>
                  <a:pt x="1287236" y="321893"/>
                  <a:pt x="1287845" y="320978"/>
                  <a:pt x="1288150" y="320369"/>
                </a:cubicBezTo>
                <a:close/>
                <a:moveTo>
                  <a:pt x="715050" y="318540"/>
                </a:moveTo>
                <a:cubicBezTo>
                  <a:pt x="714745" y="318540"/>
                  <a:pt x="714555" y="318578"/>
                  <a:pt x="714478" y="318654"/>
                </a:cubicBezTo>
                <a:cubicBezTo>
                  <a:pt x="714402" y="318730"/>
                  <a:pt x="714288" y="318769"/>
                  <a:pt x="714136" y="318769"/>
                </a:cubicBezTo>
                <a:cubicBezTo>
                  <a:pt x="714136" y="318921"/>
                  <a:pt x="714174" y="319035"/>
                  <a:pt x="714250" y="319111"/>
                </a:cubicBezTo>
                <a:cubicBezTo>
                  <a:pt x="714326" y="319188"/>
                  <a:pt x="714364" y="319302"/>
                  <a:pt x="714364" y="319454"/>
                </a:cubicBezTo>
                <a:cubicBezTo>
                  <a:pt x="714669" y="319150"/>
                  <a:pt x="714974" y="318921"/>
                  <a:pt x="715279" y="318769"/>
                </a:cubicBezTo>
                <a:cubicBezTo>
                  <a:pt x="715126" y="318616"/>
                  <a:pt x="715050" y="318540"/>
                  <a:pt x="715050" y="318540"/>
                </a:cubicBezTo>
                <a:close/>
                <a:moveTo>
                  <a:pt x="354700" y="318540"/>
                </a:moveTo>
                <a:cubicBezTo>
                  <a:pt x="354243" y="318845"/>
                  <a:pt x="353710" y="319150"/>
                  <a:pt x="353100" y="319454"/>
                </a:cubicBezTo>
                <a:cubicBezTo>
                  <a:pt x="353100" y="319454"/>
                  <a:pt x="353252" y="319759"/>
                  <a:pt x="353557" y="320369"/>
                </a:cubicBezTo>
                <a:cubicBezTo>
                  <a:pt x="352795" y="320826"/>
                  <a:pt x="352452" y="321283"/>
                  <a:pt x="352528" y="321740"/>
                </a:cubicBezTo>
                <a:cubicBezTo>
                  <a:pt x="352605" y="322198"/>
                  <a:pt x="352719" y="322655"/>
                  <a:pt x="352871" y="323112"/>
                </a:cubicBezTo>
                <a:cubicBezTo>
                  <a:pt x="353786" y="321893"/>
                  <a:pt x="354395" y="320978"/>
                  <a:pt x="354700" y="320369"/>
                </a:cubicBezTo>
                <a:close/>
                <a:moveTo>
                  <a:pt x="263793" y="318540"/>
                </a:moveTo>
                <a:cubicBezTo>
                  <a:pt x="263184" y="318540"/>
                  <a:pt x="262727" y="318616"/>
                  <a:pt x="262422" y="318769"/>
                </a:cubicBezTo>
                <a:lnTo>
                  <a:pt x="262422" y="319226"/>
                </a:lnTo>
                <a:cubicBezTo>
                  <a:pt x="262727" y="319073"/>
                  <a:pt x="263184" y="318997"/>
                  <a:pt x="263793" y="318997"/>
                </a:cubicBezTo>
                <a:close/>
                <a:moveTo>
                  <a:pt x="144160" y="318540"/>
                </a:moveTo>
                <a:cubicBezTo>
                  <a:pt x="143245" y="318692"/>
                  <a:pt x="143016" y="319378"/>
                  <a:pt x="143474" y="320597"/>
                </a:cubicBezTo>
                <a:lnTo>
                  <a:pt x="144617" y="320597"/>
                </a:lnTo>
                <a:cubicBezTo>
                  <a:pt x="144617" y="320140"/>
                  <a:pt x="144655" y="319835"/>
                  <a:pt x="144731" y="319683"/>
                </a:cubicBezTo>
                <a:cubicBezTo>
                  <a:pt x="144807" y="319531"/>
                  <a:pt x="144845" y="319302"/>
                  <a:pt x="144845" y="318997"/>
                </a:cubicBezTo>
                <a:cubicBezTo>
                  <a:pt x="144693" y="318845"/>
                  <a:pt x="144579" y="318769"/>
                  <a:pt x="144502" y="318769"/>
                </a:cubicBezTo>
                <a:cubicBezTo>
                  <a:pt x="144426" y="318769"/>
                  <a:pt x="144312" y="318692"/>
                  <a:pt x="144160" y="318540"/>
                </a:cubicBezTo>
                <a:close/>
                <a:moveTo>
                  <a:pt x="94477" y="318540"/>
                </a:moveTo>
                <a:cubicBezTo>
                  <a:pt x="94477" y="318997"/>
                  <a:pt x="94401" y="319378"/>
                  <a:pt x="94249" y="319683"/>
                </a:cubicBezTo>
                <a:lnTo>
                  <a:pt x="94706" y="319683"/>
                </a:lnTo>
                <a:cubicBezTo>
                  <a:pt x="94858" y="319378"/>
                  <a:pt x="94934" y="318997"/>
                  <a:pt x="94934" y="318540"/>
                </a:cubicBezTo>
                <a:close/>
                <a:moveTo>
                  <a:pt x="1912533" y="318311"/>
                </a:moveTo>
                <a:cubicBezTo>
                  <a:pt x="1912228" y="318464"/>
                  <a:pt x="1912076" y="318769"/>
                  <a:pt x="1912076" y="319226"/>
                </a:cubicBezTo>
                <a:lnTo>
                  <a:pt x="1912304" y="319226"/>
                </a:lnTo>
                <a:cubicBezTo>
                  <a:pt x="1912457" y="319073"/>
                  <a:pt x="1912533" y="318959"/>
                  <a:pt x="1912533" y="318883"/>
                </a:cubicBezTo>
                <a:cubicBezTo>
                  <a:pt x="1912533" y="318807"/>
                  <a:pt x="1912609" y="318692"/>
                  <a:pt x="1912761" y="318540"/>
                </a:cubicBezTo>
                <a:cubicBezTo>
                  <a:pt x="1912609" y="318540"/>
                  <a:pt x="1912571" y="318502"/>
                  <a:pt x="1912647" y="318426"/>
                </a:cubicBezTo>
                <a:cubicBezTo>
                  <a:pt x="1912723" y="318349"/>
                  <a:pt x="1912685" y="318311"/>
                  <a:pt x="1912533" y="318311"/>
                </a:cubicBezTo>
                <a:close/>
                <a:moveTo>
                  <a:pt x="1614667" y="318311"/>
                </a:moveTo>
                <a:lnTo>
                  <a:pt x="1613981" y="318997"/>
                </a:lnTo>
                <a:cubicBezTo>
                  <a:pt x="1614134" y="318997"/>
                  <a:pt x="1614210" y="319073"/>
                  <a:pt x="1614210" y="319226"/>
                </a:cubicBezTo>
                <a:lnTo>
                  <a:pt x="1614667" y="318769"/>
                </a:lnTo>
                <a:close/>
                <a:moveTo>
                  <a:pt x="1490994" y="318311"/>
                </a:moveTo>
                <a:cubicBezTo>
                  <a:pt x="1490842" y="318464"/>
                  <a:pt x="1490766" y="318692"/>
                  <a:pt x="1490766" y="318997"/>
                </a:cubicBezTo>
                <a:lnTo>
                  <a:pt x="1490994" y="318997"/>
                </a:lnTo>
                <a:cubicBezTo>
                  <a:pt x="1490994" y="318692"/>
                  <a:pt x="1491071" y="318464"/>
                  <a:pt x="1491223" y="318311"/>
                </a:cubicBezTo>
                <a:close/>
                <a:moveTo>
                  <a:pt x="1350558" y="318311"/>
                </a:moveTo>
                <a:cubicBezTo>
                  <a:pt x="1350253" y="318464"/>
                  <a:pt x="1350101" y="318769"/>
                  <a:pt x="1350101" y="319226"/>
                </a:cubicBezTo>
                <a:lnTo>
                  <a:pt x="1350329" y="319226"/>
                </a:lnTo>
                <a:cubicBezTo>
                  <a:pt x="1350482" y="319073"/>
                  <a:pt x="1350558" y="318959"/>
                  <a:pt x="1350558" y="318883"/>
                </a:cubicBezTo>
                <a:cubicBezTo>
                  <a:pt x="1350558" y="318807"/>
                  <a:pt x="1350634" y="318692"/>
                  <a:pt x="1350786" y="318540"/>
                </a:cubicBezTo>
                <a:cubicBezTo>
                  <a:pt x="1350634" y="318540"/>
                  <a:pt x="1350596" y="318502"/>
                  <a:pt x="1350672" y="318426"/>
                </a:cubicBezTo>
                <a:cubicBezTo>
                  <a:pt x="1350748" y="318349"/>
                  <a:pt x="1350710" y="318311"/>
                  <a:pt x="1350558" y="318311"/>
                </a:cubicBezTo>
                <a:close/>
                <a:moveTo>
                  <a:pt x="1065875" y="318311"/>
                </a:moveTo>
                <a:lnTo>
                  <a:pt x="1065646" y="318540"/>
                </a:lnTo>
                <a:lnTo>
                  <a:pt x="1066103" y="318997"/>
                </a:lnTo>
                <a:cubicBezTo>
                  <a:pt x="1066256" y="318845"/>
                  <a:pt x="1066332" y="318769"/>
                  <a:pt x="1066332" y="318769"/>
                </a:cubicBezTo>
                <a:cubicBezTo>
                  <a:pt x="1066027" y="318464"/>
                  <a:pt x="1065875" y="318311"/>
                  <a:pt x="1065875" y="318311"/>
                </a:cubicBezTo>
                <a:close/>
                <a:moveTo>
                  <a:pt x="700420" y="318311"/>
                </a:moveTo>
                <a:cubicBezTo>
                  <a:pt x="700267" y="318464"/>
                  <a:pt x="700191" y="318692"/>
                  <a:pt x="700191" y="318997"/>
                </a:cubicBezTo>
                <a:lnTo>
                  <a:pt x="700420" y="318997"/>
                </a:lnTo>
                <a:cubicBezTo>
                  <a:pt x="700420" y="318692"/>
                  <a:pt x="700496" y="318464"/>
                  <a:pt x="700648" y="318311"/>
                </a:cubicBezTo>
                <a:close/>
                <a:moveTo>
                  <a:pt x="417108" y="318311"/>
                </a:moveTo>
                <a:cubicBezTo>
                  <a:pt x="416803" y="318464"/>
                  <a:pt x="416651" y="318769"/>
                  <a:pt x="416651" y="319226"/>
                </a:cubicBezTo>
                <a:lnTo>
                  <a:pt x="416879" y="319226"/>
                </a:lnTo>
                <a:cubicBezTo>
                  <a:pt x="417032" y="319073"/>
                  <a:pt x="417108" y="318959"/>
                  <a:pt x="417108" y="318883"/>
                </a:cubicBezTo>
                <a:cubicBezTo>
                  <a:pt x="417108" y="318807"/>
                  <a:pt x="417184" y="318692"/>
                  <a:pt x="417336" y="318540"/>
                </a:cubicBezTo>
                <a:cubicBezTo>
                  <a:pt x="417184" y="318540"/>
                  <a:pt x="417146" y="318502"/>
                  <a:pt x="417222" y="318426"/>
                </a:cubicBezTo>
                <a:cubicBezTo>
                  <a:pt x="417298" y="318349"/>
                  <a:pt x="417260" y="318311"/>
                  <a:pt x="417108" y="318311"/>
                </a:cubicBezTo>
                <a:close/>
                <a:moveTo>
                  <a:pt x="293740" y="318311"/>
                </a:moveTo>
                <a:lnTo>
                  <a:pt x="293511" y="318540"/>
                </a:lnTo>
                <a:cubicBezTo>
                  <a:pt x="293359" y="318692"/>
                  <a:pt x="293283" y="318769"/>
                  <a:pt x="293283" y="318769"/>
                </a:cubicBezTo>
                <a:cubicBezTo>
                  <a:pt x="293435" y="318921"/>
                  <a:pt x="293740" y="318997"/>
                  <a:pt x="294197" y="318997"/>
                </a:cubicBezTo>
                <a:cubicBezTo>
                  <a:pt x="294350" y="318845"/>
                  <a:pt x="294426" y="318692"/>
                  <a:pt x="294426" y="318540"/>
                </a:cubicBezTo>
                <a:cubicBezTo>
                  <a:pt x="294273" y="318540"/>
                  <a:pt x="294197" y="318502"/>
                  <a:pt x="294197" y="318426"/>
                </a:cubicBezTo>
                <a:cubicBezTo>
                  <a:pt x="294197" y="318349"/>
                  <a:pt x="294045" y="318311"/>
                  <a:pt x="293740" y="318311"/>
                </a:cubicBezTo>
                <a:close/>
                <a:moveTo>
                  <a:pt x="43042" y="318311"/>
                </a:moveTo>
                <a:lnTo>
                  <a:pt x="42356" y="318997"/>
                </a:lnTo>
                <a:cubicBezTo>
                  <a:pt x="42509" y="318997"/>
                  <a:pt x="42585" y="319073"/>
                  <a:pt x="42585" y="319226"/>
                </a:cubicBezTo>
                <a:lnTo>
                  <a:pt x="43042" y="318769"/>
                </a:lnTo>
                <a:close/>
                <a:moveTo>
                  <a:pt x="1854011" y="318083"/>
                </a:moveTo>
                <a:cubicBezTo>
                  <a:pt x="1853706" y="318235"/>
                  <a:pt x="1853402" y="318311"/>
                  <a:pt x="1853097" y="318311"/>
                </a:cubicBezTo>
                <a:cubicBezTo>
                  <a:pt x="1852792" y="318311"/>
                  <a:pt x="1852487" y="318388"/>
                  <a:pt x="1852182" y="318540"/>
                </a:cubicBezTo>
                <a:cubicBezTo>
                  <a:pt x="1852640" y="318997"/>
                  <a:pt x="1852945" y="319683"/>
                  <a:pt x="1853097" y="320597"/>
                </a:cubicBezTo>
                <a:cubicBezTo>
                  <a:pt x="1853402" y="319835"/>
                  <a:pt x="1853554" y="319302"/>
                  <a:pt x="1853554" y="318997"/>
                </a:cubicBezTo>
                <a:cubicBezTo>
                  <a:pt x="1853554" y="318692"/>
                  <a:pt x="1853706" y="318388"/>
                  <a:pt x="1854011" y="318083"/>
                </a:cubicBezTo>
                <a:close/>
                <a:moveTo>
                  <a:pt x="1619696" y="318083"/>
                </a:moveTo>
                <a:cubicBezTo>
                  <a:pt x="1619391" y="318083"/>
                  <a:pt x="1619125" y="318121"/>
                  <a:pt x="1618896" y="318197"/>
                </a:cubicBezTo>
                <a:cubicBezTo>
                  <a:pt x="1618668" y="318273"/>
                  <a:pt x="1618477" y="318311"/>
                  <a:pt x="1618325" y="318311"/>
                </a:cubicBezTo>
                <a:cubicBezTo>
                  <a:pt x="1618172" y="318616"/>
                  <a:pt x="1618134" y="318921"/>
                  <a:pt x="1618210" y="319226"/>
                </a:cubicBezTo>
                <a:cubicBezTo>
                  <a:pt x="1618287" y="319531"/>
                  <a:pt x="1618325" y="319912"/>
                  <a:pt x="1618325" y="320369"/>
                </a:cubicBezTo>
                <a:cubicBezTo>
                  <a:pt x="1618325" y="320521"/>
                  <a:pt x="1618401" y="320597"/>
                  <a:pt x="1618553" y="320597"/>
                </a:cubicBezTo>
                <a:cubicBezTo>
                  <a:pt x="1618706" y="320597"/>
                  <a:pt x="1618782" y="320635"/>
                  <a:pt x="1618782" y="320712"/>
                </a:cubicBezTo>
                <a:cubicBezTo>
                  <a:pt x="1618782" y="320788"/>
                  <a:pt x="1618858" y="320826"/>
                  <a:pt x="1619011" y="320826"/>
                </a:cubicBezTo>
                <a:cubicBezTo>
                  <a:pt x="1619163" y="320216"/>
                  <a:pt x="1619277" y="319721"/>
                  <a:pt x="1619353" y="319340"/>
                </a:cubicBezTo>
                <a:cubicBezTo>
                  <a:pt x="1619430" y="318959"/>
                  <a:pt x="1619544" y="318540"/>
                  <a:pt x="1619696" y="318083"/>
                </a:cubicBezTo>
                <a:close/>
                <a:moveTo>
                  <a:pt x="1562089" y="318083"/>
                </a:moveTo>
                <a:cubicBezTo>
                  <a:pt x="1561175" y="318083"/>
                  <a:pt x="1560413" y="318121"/>
                  <a:pt x="1559803" y="318197"/>
                </a:cubicBezTo>
                <a:cubicBezTo>
                  <a:pt x="1559194" y="318273"/>
                  <a:pt x="1558508" y="318311"/>
                  <a:pt x="1557746" y="318311"/>
                </a:cubicBezTo>
                <a:cubicBezTo>
                  <a:pt x="1557898" y="318769"/>
                  <a:pt x="1557974" y="319150"/>
                  <a:pt x="1557974" y="319454"/>
                </a:cubicBezTo>
                <a:cubicBezTo>
                  <a:pt x="1557974" y="319759"/>
                  <a:pt x="1558051" y="320064"/>
                  <a:pt x="1558203" y="320369"/>
                </a:cubicBezTo>
                <a:cubicBezTo>
                  <a:pt x="1558508" y="320369"/>
                  <a:pt x="1558698" y="320293"/>
                  <a:pt x="1558774" y="320140"/>
                </a:cubicBezTo>
                <a:lnTo>
                  <a:pt x="1559003" y="319988"/>
                </a:lnTo>
                <a:lnTo>
                  <a:pt x="1558889" y="319912"/>
                </a:lnTo>
                <a:cubicBezTo>
                  <a:pt x="1559346" y="319607"/>
                  <a:pt x="1559803" y="319340"/>
                  <a:pt x="1560260" y="319111"/>
                </a:cubicBezTo>
                <a:cubicBezTo>
                  <a:pt x="1560718" y="318883"/>
                  <a:pt x="1561327" y="318540"/>
                  <a:pt x="1562089" y="318083"/>
                </a:cubicBezTo>
                <a:close/>
                <a:moveTo>
                  <a:pt x="1292036" y="318083"/>
                </a:moveTo>
                <a:cubicBezTo>
                  <a:pt x="1291731" y="318235"/>
                  <a:pt x="1291427" y="318311"/>
                  <a:pt x="1291122" y="318311"/>
                </a:cubicBezTo>
                <a:cubicBezTo>
                  <a:pt x="1290817" y="318311"/>
                  <a:pt x="1290512" y="318388"/>
                  <a:pt x="1290207" y="318540"/>
                </a:cubicBezTo>
                <a:cubicBezTo>
                  <a:pt x="1290665" y="318997"/>
                  <a:pt x="1290969" y="319683"/>
                  <a:pt x="1291122" y="320597"/>
                </a:cubicBezTo>
                <a:cubicBezTo>
                  <a:pt x="1291427" y="319835"/>
                  <a:pt x="1291579" y="319302"/>
                  <a:pt x="1291579" y="318997"/>
                </a:cubicBezTo>
                <a:cubicBezTo>
                  <a:pt x="1291579" y="318692"/>
                  <a:pt x="1291731" y="318388"/>
                  <a:pt x="1292036" y="318083"/>
                </a:cubicBezTo>
                <a:close/>
                <a:moveTo>
                  <a:pt x="1107480" y="318083"/>
                </a:moveTo>
                <a:cubicBezTo>
                  <a:pt x="1107327" y="318540"/>
                  <a:pt x="1107213" y="318959"/>
                  <a:pt x="1107137" y="319340"/>
                </a:cubicBezTo>
                <a:cubicBezTo>
                  <a:pt x="1107061" y="319721"/>
                  <a:pt x="1106946" y="320216"/>
                  <a:pt x="1106794" y="320826"/>
                </a:cubicBezTo>
                <a:cubicBezTo>
                  <a:pt x="1107251" y="320826"/>
                  <a:pt x="1107670" y="320864"/>
                  <a:pt x="1108051" y="320940"/>
                </a:cubicBezTo>
                <a:cubicBezTo>
                  <a:pt x="1108432" y="321016"/>
                  <a:pt x="1108775" y="321055"/>
                  <a:pt x="1109080" y="321055"/>
                </a:cubicBezTo>
                <a:cubicBezTo>
                  <a:pt x="1109385" y="320750"/>
                  <a:pt x="1109537" y="320559"/>
                  <a:pt x="1109537" y="320483"/>
                </a:cubicBezTo>
                <a:cubicBezTo>
                  <a:pt x="1109537" y="320407"/>
                  <a:pt x="1109613" y="320216"/>
                  <a:pt x="1109766" y="319912"/>
                </a:cubicBezTo>
                <a:cubicBezTo>
                  <a:pt x="1110071" y="319912"/>
                  <a:pt x="1110452" y="320140"/>
                  <a:pt x="1110909" y="320597"/>
                </a:cubicBezTo>
                <a:cubicBezTo>
                  <a:pt x="1110756" y="319378"/>
                  <a:pt x="1110071" y="318540"/>
                  <a:pt x="1108851" y="318083"/>
                </a:cubicBezTo>
                <a:lnTo>
                  <a:pt x="1109766" y="319912"/>
                </a:lnTo>
                <a:cubicBezTo>
                  <a:pt x="1109461" y="319912"/>
                  <a:pt x="1109194" y="319988"/>
                  <a:pt x="1108966" y="320140"/>
                </a:cubicBezTo>
                <a:cubicBezTo>
                  <a:pt x="1108737" y="320293"/>
                  <a:pt x="1108470" y="320369"/>
                  <a:pt x="1108166" y="320369"/>
                </a:cubicBezTo>
                <a:cubicBezTo>
                  <a:pt x="1108013" y="320064"/>
                  <a:pt x="1107975" y="319759"/>
                  <a:pt x="1108051" y="319454"/>
                </a:cubicBezTo>
                <a:cubicBezTo>
                  <a:pt x="1108128" y="319150"/>
                  <a:pt x="1108089" y="318845"/>
                  <a:pt x="1107937" y="318540"/>
                </a:cubicBezTo>
                <a:cubicBezTo>
                  <a:pt x="1108089" y="318388"/>
                  <a:pt x="1107937" y="318235"/>
                  <a:pt x="1107480" y="318083"/>
                </a:cubicBezTo>
                <a:close/>
                <a:moveTo>
                  <a:pt x="994780" y="318083"/>
                </a:moveTo>
                <a:cubicBezTo>
                  <a:pt x="994475" y="318540"/>
                  <a:pt x="994056" y="318921"/>
                  <a:pt x="993523" y="319226"/>
                </a:cubicBezTo>
                <a:cubicBezTo>
                  <a:pt x="992989" y="319531"/>
                  <a:pt x="992723" y="320064"/>
                  <a:pt x="992723" y="320826"/>
                </a:cubicBezTo>
                <a:cubicBezTo>
                  <a:pt x="994856" y="320369"/>
                  <a:pt x="995542" y="319454"/>
                  <a:pt x="994780" y="318083"/>
                </a:cubicBezTo>
                <a:close/>
                <a:moveTo>
                  <a:pt x="771514" y="318083"/>
                </a:moveTo>
                <a:cubicBezTo>
                  <a:pt x="770600" y="318083"/>
                  <a:pt x="769838" y="318121"/>
                  <a:pt x="769228" y="318197"/>
                </a:cubicBezTo>
                <a:cubicBezTo>
                  <a:pt x="768619" y="318273"/>
                  <a:pt x="767933" y="318311"/>
                  <a:pt x="767171" y="318311"/>
                </a:cubicBezTo>
                <a:cubicBezTo>
                  <a:pt x="767323" y="318769"/>
                  <a:pt x="767399" y="319150"/>
                  <a:pt x="767399" y="319454"/>
                </a:cubicBezTo>
                <a:cubicBezTo>
                  <a:pt x="767399" y="319759"/>
                  <a:pt x="767475" y="320064"/>
                  <a:pt x="767628" y="320369"/>
                </a:cubicBezTo>
                <a:cubicBezTo>
                  <a:pt x="767933" y="320369"/>
                  <a:pt x="768123" y="320293"/>
                  <a:pt x="768199" y="320140"/>
                </a:cubicBezTo>
                <a:lnTo>
                  <a:pt x="768428" y="319988"/>
                </a:lnTo>
                <a:lnTo>
                  <a:pt x="768314" y="319912"/>
                </a:lnTo>
                <a:cubicBezTo>
                  <a:pt x="768771" y="319607"/>
                  <a:pt x="769228" y="319340"/>
                  <a:pt x="769685" y="319111"/>
                </a:cubicBezTo>
                <a:cubicBezTo>
                  <a:pt x="770143" y="318883"/>
                  <a:pt x="770752" y="318540"/>
                  <a:pt x="771514" y="318083"/>
                </a:cubicBezTo>
                <a:close/>
                <a:moveTo>
                  <a:pt x="358586" y="318083"/>
                </a:moveTo>
                <a:cubicBezTo>
                  <a:pt x="358282" y="318235"/>
                  <a:pt x="357977" y="318311"/>
                  <a:pt x="357672" y="318311"/>
                </a:cubicBezTo>
                <a:cubicBezTo>
                  <a:pt x="357367" y="318311"/>
                  <a:pt x="357062" y="318388"/>
                  <a:pt x="356758" y="318540"/>
                </a:cubicBezTo>
                <a:cubicBezTo>
                  <a:pt x="357215" y="318997"/>
                  <a:pt x="357519" y="319683"/>
                  <a:pt x="357672" y="320597"/>
                </a:cubicBezTo>
                <a:cubicBezTo>
                  <a:pt x="357977" y="319835"/>
                  <a:pt x="358129" y="319302"/>
                  <a:pt x="358129" y="318997"/>
                </a:cubicBezTo>
                <a:cubicBezTo>
                  <a:pt x="358129" y="318692"/>
                  <a:pt x="358282" y="318388"/>
                  <a:pt x="358586" y="318083"/>
                </a:cubicBezTo>
                <a:close/>
                <a:moveTo>
                  <a:pt x="299684" y="318083"/>
                </a:moveTo>
                <a:cubicBezTo>
                  <a:pt x="298769" y="318388"/>
                  <a:pt x="298236" y="318692"/>
                  <a:pt x="298083" y="318997"/>
                </a:cubicBezTo>
                <a:cubicBezTo>
                  <a:pt x="297931" y="319302"/>
                  <a:pt x="297931" y="319835"/>
                  <a:pt x="298083" y="320597"/>
                </a:cubicBezTo>
                <a:lnTo>
                  <a:pt x="299684" y="320597"/>
                </a:lnTo>
                <a:lnTo>
                  <a:pt x="299684" y="321055"/>
                </a:lnTo>
                <a:lnTo>
                  <a:pt x="300141" y="320597"/>
                </a:lnTo>
                <a:lnTo>
                  <a:pt x="299684" y="320597"/>
                </a:lnTo>
                <a:cubicBezTo>
                  <a:pt x="299531" y="320140"/>
                  <a:pt x="299493" y="319721"/>
                  <a:pt x="299569" y="319340"/>
                </a:cubicBezTo>
                <a:cubicBezTo>
                  <a:pt x="299646" y="318959"/>
                  <a:pt x="299684" y="318540"/>
                  <a:pt x="299684" y="318083"/>
                </a:cubicBezTo>
                <a:close/>
                <a:moveTo>
                  <a:pt x="285053" y="318083"/>
                </a:moveTo>
                <a:cubicBezTo>
                  <a:pt x="284901" y="318235"/>
                  <a:pt x="284749" y="318311"/>
                  <a:pt x="284596" y="318311"/>
                </a:cubicBezTo>
                <a:cubicBezTo>
                  <a:pt x="284596" y="318616"/>
                  <a:pt x="284672" y="318845"/>
                  <a:pt x="284825" y="318997"/>
                </a:cubicBezTo>
                <a:lnTo>
                  <a:pt x="285053" y="318997"/>
                </a:lnTo>
                <a:cubicBezTo>
                  <a:pt x="285053" y="318388"/>
                  <a:pt x="285053" y="318083"/>
                  <a:pt x="285053" y="318083"/>
                </a:cubicBezTo>
                <a:close/>
                <a:moveTo>
                  <a:pt x="270194" y="318083"/>
                </a:moveTo>
                <a:cubicBezTo>
                  <a:pt x="269432" y="318388"/>
                  <a:pt x="269356" y="318616"/>
                  <a:pt x="269966" y="318769"/>
                </a:cubicBezTo>
                <a:cubicBezTo>
                  <a:pt x="269966" y="318616"/>
                  <a:pt x="270004" y="318502"/>
                  <a:pt x="270080" y="318426"/>
                </a:cubicBezTo>
                <a:cubicBezTo>
                  <a:pt x="270156" y="318349"/>
                  <a:pt x="270194" y="318235"/>
                  <a:pt x="270194" y="318083"/>
                </a:cubicBezTo>
                <a:close/>
                <a:moveTo>
                  <a:pt x="48071" y="318083"/>
                </a:moveTo>
                <a:cubicBezTo>
                  <a:pt x="47767" y="318083"/>
                  <a:pt x="47500" y="318121"/>
                  <a:pt x="47271" y="318197"/>
                </a:cubicBezTo>
                <a:cubicBezTo>
                  <a:pt x="47043" y="318273"/>
                  <a:pt x="46852" y="318311"/>
                  <a:pt x="46700" y="318311"/>
                </a:cubicBezTo>
                <a:cubicBezTo>
                  <a:pt x="46547" y="318616"/>
                  <a:pt x="46509" y="318921"/>
                  <a:pt x="46585" y="319226"/>
                </a:cubicBezTo>
                <a:cubicBezTo>
                  <a:pt x="46662" y="319531"/>
                  <a:pt x="46700" y="319912"/>
                  <a:pt x="46700" y="320369"/>
                </a:cubicBezTo>
                <a:cubicBezTo>
                  <a:pt x="46700" y="320521"/>
                  <a:pt x="46776" y="320597"/>
                  <a:pt x="46928" y="320597"/>
                </a:cubicBezTo>
                <a:cubicBezTo>
                  <a:pt x="47081" y="320597"/>
                  <a:pt x="47157" y="320635"/>
                  <a:pt x="47157" y="320712"/>
                </a:cubicBezTo>
                <a:cubicBezTo>
                  <a:pt x="47157" y="320788"/>
                  <a:pt x="47233" y="320826"/>
                  <a:pt x="47385" y="320826"/>
                </a:cubicBezTo>
                <a:cubicBezTo>
                  <a:pt x="47538" y="320216"/>
                  <a:pt x="47652" y="319721"/>
                  <a:pt x="47728" y="319340"/>
                </a:cubicBezTo>
                <a:cubicBezTo>
                  <a:pt x="47805" y="318959"/>
                  <a:pt x="47919" y="318540"/>
                  <a:pt x="48071" y="318083"/>
                </a:cubicBezTo>
                <a:close/>
                <a:moveTo>
                  <a:pt x="1957110" y="317854"/>
                </a:moveTo>
                <a:lnTo>
                  <a:pt x="1956881" y="318083"/>
                </a:lnTo>
                <a:lnTo>
                  <a:pt x="1957110" y="318083"/>
                </a:lnTo>
                <a:close/>
                <a:moveTo>
                  <a:pt x="1783222" y="317854"/>
                </a:moveTo>
                <a:cubicBezTo>
                  <a:pt x="1782917" y="318464"/>
                  <a:pt x="1782688" y="318959"/>
                  <a:pt x="1782536" y="319340"/>
                </a:cubicBezTo>
                <a:lnTo>
                  <a:pt x="1782158" y="320568"/>
                </a:lnTo>
                <a:lnTo>
                  <a:pt x="1783907" y="319912"/>
                </a:lnTo>
                <a:cubicBezTo>
                  <a:pt x="1783907" y="319912"/>
                  <a:pt x="1784365" y="319759"/>
                  <a:pt x="1785279" y="319454"/>
                </a:cubicBezTo>
                <a:cubicBezTo>
                  <a:pt x="1784212" y="318845"/>
                  <a:pt x="1783526" y="318311"/>
                  <a:pt x="1783222" y="317854"/>
                </a:cubicBezTo>
                <a:close/>
                <a:moveTo>
                  <a:pt x="1725157" y="317854"/>
                </a:moveTo>
                <a:cubicBezTo>
                  <a:pt x="1725157" y="318007"/>
                  <a:pt x="1725233" y="318083"/>
                  <a:pt x="1725386" y="318083"/>
                </a:cubicBezTo>
                <a:lnTo>
                  <a:pt x="1725386" y="317854"/>
                </a:lnTo>
                <a:close/>
                <a:moveTo>
                  <a:pt x="1612152" y="317854"/>
                </a:moveTo>
                <a:cubicBezTo>
                  <a:pt x="1612152" y="318464"/>
                  <a:pt x="1612229" y="318921"/>
                  <a:pt x="1612381" y="319226"/>
                </a:cubicBezTo>
                <a:cubicBezTo>
                  <a:pt x="1612533" y="319073"/>
                  <a:pt x="1612610" y="318959"/>
                  <a:pt x="1612610" y="318883"/>
                </a:cubicBezTo>
                <a:cubicBezTo>
                  <a:pt x="1612610" y="318807"/>
                  <a:pt x="1612686" y="318692"/>
                  <a:pt x="1612838" y="318540"/>
                </a:cubicBezTo>
                <a:cubicBezTo>
                  <a:pt x="1612838" y="318540"/>
                  <a:pt x="1612610" y="318311"/>
                  <a:pt x="1612152" y="317854"/>
                </a:cubicBezTo>
                <a:close/>
                <a:moveTo>
                  <a:pt x="1611010" y="317854"/>
                </a:moveTo>
                <a:cubicBezTo>
                  <a:pt x="1611010" y="318159"/>
                  <a:pt x="1610933" y="318388"/>
                  <a:pt x="1610781" y="318540"/>
                </a:cubicBezTo>
                <a:lnTo>
                  <a:pt x="1611010" y="318540"/>
                </a:lnTo>
                <a:cubicBezTo>
                  <a:pt x="1611162" y="318388"/>
                  <a:pt x="1611238" y="318159"/>
                  <a:pt x="1611238" y="317854"/>
                </a:cubicBezTo>
                <a:close/>
                <a:moveTo>
                  <a:pt x="1499910" y="317854"/>
                </a:moveTo>
                <a:cubicBezTo>
                  <a:pt x="1499453" y="318159"/>
                  <a:pt x="1498767" y="318388"/>
                  <a:pt x="1497852" y="318540"/>
                </a:cubicBezTo>
                <a:lnTo>
                  <a:pt x="1497852" y="318769"/>
                </a:lnTo>
                <a:lnTo>
                  <a:pt x="1498310" y="318769"/>
                </a:lnTo>
                <a:cubicBezTo>
                  <a:pt x="1498615" y="318769"/>
                  <a:pt x="1498881" y="318730"/>
                  <a:pt x="1499110" y="318654"/>
                </a:cubicBezTo>
                <a:cubicBezTo>
                  <a:pt x="1499338" y="318578"/>
                  <a:pt x="1499681" y="318464"/>
                  <a:pt x="1500139" y="318311"/>
                </a:cubicBezTo>
                <a:cubicBezTo>
                  <a:pt x="1499986" y="318159"/>
                  <a:pt x="1499910" y="318007"/>
                  <a:pt x="1499910" y="317854"/>
                </a:cubicBezTo>
                <a:close/>
                <a:moveTo>
                  <a:pt x="1395135" y="317854"/>
                </a:moveTo>
                <a:lnTo>
                  <a:pt x="1394906" y="318083"/>
                </a:lnTo>
                <a:lnTo>
                  <a:pt x="1395135" y="318083"/>
                </a:lnTo>
                <a:close/>
                <a:moveTo>
                  <a:pt x="998666" y="317854"/>
                </a:moveTo>
                <a:cubicBezTo>
                  <a:pt x="997752" y="318616"/>
                  <a:pt x="997218" y="319073"/>
                  <a:pt x="997066" y="319226"/>
                </a:cubicBezTo>
                <a:cubicBezTo>
                  <a:pt x="996914" y="319378"/>
                  <a:pt x="996685" y="319835"/>
                  <a:pt x="996380" y="320597"/>
                </a:cubicBezTo>
                <a:cubicBezTo>
                  <a:pt x="996533" y="320445"/>
                  <a:pt x="996685" y="320254"/>
                  <a:pt x="996838" y="320026"/>
                </a:cubicBezTo>
                <a:cubicBezTo>
                  <a:pt x="996990" y="319797"/>
                  <a:pt x="997295" y="319531"/>
                  <a:pt x="997752" y="319226"/>
                </a:cubicBezTo>
                <a:cubicBezTo>
                  <a:pt x="997904" y="319226"/>
                  <a:pt x="997980" y="319378"/>
                  <a:pt x="997980" y="319683"/>
                </a:cubicBezTo>
                <a:cubicBezTo>
                  <a:pt x="997980" y="320140"/>
                  <a:pt x="998057" y="320445"/>
                  <a:pt x="998209" y="320597"/>
                </a:cubicBezTo>
                <a:lnTo>
                  <a:pt x="998170" y="320629"/>
                </a:lnTo>
                <a:lnTo>
                  <a:pt x="998666" y="320712"/>
                </a:lnTo>
                <a:cubicBezTo>
                  <a:pt x="998819" y="320788"/>
                  <a:pt x="999047" y="320826"/>
                  <a:pt x="999352" y="320826"/>
                </a:cubicBezTo>
                <a:cubicBezTo>
                  <a:pt x="999657" y="320369"/>
                  <a:pt x="1000000" y="319950"/>
                  <a:pt x="1000381" y="319569"/>
                </a:cubicBezTo>
                <a:cubicBezTo>
                  <a:pt x="1000762" y="319188"/>
                  <a:pt x="1001105" y="318769"/>
                  <a:pt x="1001409" y="318311"/>
                </a:cubicBezTo>
                <a:cubicBezTo>
                  <a:pt x="1000800" y="318159"/>
                  <a:pt x="1000305" y="318045"/>
                  <a:pt x="999924" y="317968"/>
                </a:cubicBezTo>
                <a:cubicBezTo>
                  <a:pt x="999542" y="317892"/>
                  <a:pt x="999123" y="317854"/>
                  <a:pt x="998666" y="317854"/>
                </a:cubicBezTo>
                <a:close/>
                <a:moveTo>
                  <a:pt x="709335" y="317854"/>
                </a:moveTo>
                <a:cubicBezTo>
                  <a:pt x="708878" y="318159"/>
                  <a:pt x="708192" y="318388"/>
                  <a:pt x="707277" y="318540"/>
                </a:cubicBezTo>
                <a:lnTo>
                  <a:pt x="707277" y="318769"/>
                </a:lnTo>
                <a:lnTo>
                  <a:pt x="707735" y="318769"/>
                </a:lnTo>
                <a:cubicBezTo>
                  <a:pt x="708040" y="318769"/>
                  <a:pt x="708306" y="318730"/>
                  <a:pt x="708535" y="318654"/>
                </a:cubicBezTo>
                <a:cubicBezTo>
                  <a:pt x="708763" y="318578"/>
                  <a:pt x="709106" y="318464"/>
                  <a:pt x="709564" y="318311"/>
                </a:cubicBezTo>
                <a:cubicBezTo>
                  <a:pt x="709411" y="318159"/>
                  <a:pt x="709335" y="318007"/>
                  <a:pt x="709335" y="317854"/>
                </a:cubicBezTo>
                <a:close/>
                <a:moveTo>
                  <a:pt x="649747" y="317854"/>
                </a:moveTo>
                <a:cubicBezTo>
                  <a:pt x="649442" y="318464"/>
                  <a:pt x="649213" y="318959"/>
                  <a:pt x="649061" y="319340"/>
                </a:cubicBezTo>
                <a:lnTo>
                  <a:pt x="648683" y="320568"/>
                </a:lnTo>
                <a:lnTo>
                  <a:pt x="650432" y="319912"/>
                </a:lnTo>
                <a:cubicBezTo>
                  <a:pt x="650432" y="319912"/>
                  <a:pt x="650889" y="319759"/>
                  <a:pt x="651804" y="319454"/>
                </a:cubicBezTo>
                <a:cubicBezTo>
                  <a:pt x="650737" y="318845"/>
                  <a:pt x="650051" y="318311"/>
                  <a:pt x="649747" y="317854"/>
                </a:cubicBezTo>
                <a:close/>
                <a:moveTo>
                  <a:pt x="591682" y="317854"/>
                </a:moveTo>
                <a:cubicBezTo>
                  <a:pt x="591682" y="318007"/>
                  <a:pt x="591758" y="318083"/>
                  <a:pt x="591911" y="318083"/>
                </a:cubicBezTo>
                <a:lnTo>
                  <a:pt x="591911" y="317854"/>
                </a:lnTo>
                <a:close/>
                <a:moveTo>
                  <a:pt x="461685" y="317854"/>
                </a:moveTo>
                <a:lnTo>
                  <a:pt x="461456" y="318083"/>
                </a:lnTo>
                <a:lnTo>
                  <a:pt x="461685" y="318083"/>
                </a:lnTo>
                <a:close/>
                <a:moveTo>
                  <a:pt x="288711" y="317854"/>
                </a:moveTo>
                <a:cubicBezTo>
                  <a:pt x="288101" y="317854"/>
                  <a:pt x="287415" y="317930"/>
                  <a:pt x="286653" y="318083"/>
                </a:cubicBezTo>
                <a:cubicBezTo>
                  <a:pt x="287415" y="318388"/>
                  <a:pt x="287873" y="318502"/>
                  <a:pt x="288025" y="318426"/>
                </a:cubicBezTo>
                <a:cubicBezTo>
                  <a:pt x="288178" y="318349"/>
                  <a:pt x="288406" y="318159"/>
                  <a:pt x="288711" y="317854"/>
                </a:cubicBezTo>
                <a:close/>
                <a:moveTo>
                  <a:pt x="200624" y="317854"/>
                </a:moveTo>
                <a:cubicBezTo>
                  <a:pt x="200776" y="318007"/>
                  <a:pt x="200852" y="318083"/>
                  <a:pt x="200852" y="318083"/>
                </a:cubicBezTo>
                <a:lnTo>
                  <a:pt x="201081" y="317854"/>
                </a:lnTo>
                <a:close/>
                <a:moveTo>
                  <a:pt x="40528" y="317854"/>
                </a:moveTo>
                <a:cubicBezTo>
                  <a:pt x="40528" y="318464"/>
                  <a:pt x="40604" y="318921"/>
                  <a:pt x="40756" y="319226"/>
                </a:cubicBezTo>
                <a:cubicBezTo>
                  <a:pt x="40908" y="319073"/>
                  <a:pt x="40985" y="318959"/>
                  <a:pt x="40985" y="318883"/>
                </a:cubicBezTo>
                <a:cubicBezTo>
                  <a:pt x="40985" y="318807"/>
                  <a:pt x="41061" y="318692"/>
                  <a:pt x="41213" y="318540"/>
                </a:cubicBezTo>
                <a:cubicBezTo>
                  <a:pt x="41213" y="318540"/>
                  <a:pt x="40985" y="318311"/>
                  <a:pt x="40528" y="317854"/>
                </a:cubicBezTo>
                <a:close/>
                <a:moveTo>
                  <a:pt x="39385" y="317854"/>
                </a:moveTo>
                <a:cubicBezTo>
                  <a:pt x="39385" y="318159"/>
                  <a:pt x="39308" y="318388"/>
                  <a:pt x="39156" y="318540"/>
                </a:cubicBezTo>
                <a:lnTo>
                  <a:pt x="39385" y="318540"/>
                </a:lnTo>
                <a:cubicBezTo>
                  <a:pt x="39537" y="318388"/>
                  <a:pt x="39613" y="318159"/>
                  <a:pt x="39613" y="317854"/>
                </a:cubicBezTo>
                <a:close/>
                <a:moveTo>
                  <a:pt x="1910018" y="317626"/>
                </a:moveTo>
                <a:cubicBezTo>
                  <a:pt x="1909104" y="317778"/>
                  <a:pt x="1908532" y="317930"/>
                  <a:pt x="1908304" y="318083"/>
                </a:cubicBezTo>
                <a:cubicBezTo>
                  <a:pt x="1908075" y="318235"/>
                  <a:pt x="1907808" y="318692"/>
                  <a:pt x="1907504" y="319454"/>
                </a:cubicBezTo>
                <a:cubicBezTo>
                  <a:pt x="1907808" y="319150"/>
                  <a:pt x="1908190" y="318845"/>
                  <a:pt x="1908647" y="318540"/>
                </a:cubicBezTo>
                <a:cubicBezTo>
                  <a:pt x="1909104" y="318235"/>
                  <a:pt x="1909561" y="317930"/>
                  <a:pt x="1910018" y="317626"/>
                </a:cubicBezTo>
                <a:close/>
                <a:moveTo>
                  <a:pt x="1901103" y="317626"/>
                </a:moveTo>
                <a:cubicBezTo>
                  <a:pt x="1901255" y="317930"/>
                  <a:pt x="1901331" y="318616"/>
                  <a:pt x="1901331" y="319683"/>
                </a:cubicBezTo>
                <a:cubicBezTo>
                  <a:pt x="1901789" y="319378"/>
                  <a:pt x="1902322" y="318921"/>
                  <a:pt x="1902932" y="318311"/>
                </a:cubicBezTo>
                <a:cubicBezTo>
                  <a:pt x="1902017" y="318007"/>
                  <a:pt x="1901408" y="317778"/>
                  <a:pt x="1901103" y="317626"/>
                </a:cubicBezTo>
                <a:close/>
                <a:moveTo>
                  <a:pt x="1564832" y="317626"/>
                </a:moveTo>
                <a:cubicBezTo>
                  <a:pt x="1564680" y="317930"/>
                  <a:pt x="1564604" y="318121"/>
                  <a:pt x="1564604" y="318197"/>
                </a:cubicBezTo>
                <a:cubicBezTo>
                  <a:pt x="1564604" y="318273"/>
                  <a:pt x="1564451" y="318464"/>
                  <a:pt x="1564147" y="318769"/>
                </a:cubicBezTo>
                <a:lnTo>
                  <a:pt x="1565747" y="318769"/>
                </a:lnTo>
                <a:cubicBezTo>
                  <a:pt x="1565290" y="318311"/>
                  <a:pt x="1564985" y="317930"/>
                  <a:pt x="1564832" y="317626"/>
                </a:cubicBezTo>
                <a:close/>
                <a:moveTo>
                  <a:pt x="1442227" y="317626"/>
                </a:moveTo>
                <a:cubicBezTo>
                  <a:pt x="1442227" y="317930"/>
                  <a:pt x="1442265" y="318121"/>
                  <a:pt x="1442341" y="318197"/>
                </a:cubicBezTo>
                <a:cubicBezTo>
                  <a:pt x="1442417" y="318273"/>
                  <a:pt x="1442379" y="318464"/>
                  <a:pt x="1442227" y="318769"/>
                </a:cubicBezTo>
                <a:cubicBezTo>
                  <a:pt x="1442531" y="318464"/>
                  <a:pt x="1442760" y="318311"/>
                  <a:pt x="1442912" y="318311"/>
                </a:cubicBezTo>
                <a:close/>
                <a:moveTo>
                  <a:pt x="1348043" y="317626"/>
                </a:moveTo>
                <a:cubicBezTo>
                  <a:pt x="1347129" y="317778"/>
                  <a:pt x="1346557" y="317930"/>
                  <a:pt x="1346329" y="318083"/>
                </a:cubicBezTo>
                <a:cubicBezTo>
                  <a:pt x="1346100" y="318235"/>
                  <a:pt x="1345834" y="318692"/>
                  <a:pt x="1345529" y="319454"/>
                </a:cubicBezTo>
                <a:cubicBezTo>
                  <a:pt x="1345834" y="319150"/>
                  <a:pt x="1346215" y="318845"/>
                  <a:pt x="1346672" y="318540"/>
                </a:cubicBezTo>
                <a:cubicBezTo>
                  <a:pt x="1347129" y="318235"/>
                  <a:pt x="1347586" y="317930"/>
                  <a:pt x="1348043" y="317626"/>
                </a:cubicBezTo>
                <a:close/>
                <a:moveTo>
                  <a:pt x="1339128" y="317626"/>
                </a:moveTo>
                <a:cubicBezTo>
                  <a:pt x="1339280" y="317930"/>
                  <a:pt x="1339356" y="318616"/>
                  <a:pt x="1339356" y="319683"/>
                </a:cubicBezTo>
                <a:cubicBezTo>
                  <a:pt x="1339814" y="319378"/>
                  <a:pt x="1340347" y="318921"/>
                  <a:pt x="1340957" y="318311"/>
                </a:cubicBezTo>
                <a:cubicBezTo>
                  <a:pt x="1340042" y="318007"/>
                  <a:pt x="1339433" y="317778"/>
                  <a:pt x="1339128" y="317626"/>
                </a:cubicBezTo>
                <a:close/>
                <a:moveTo>
                  <a:pt x="1069990" y="317626"/>
                </a:moveTo>
                <a:cubicBezTo>
                  <a:pt x="1069837" y="317778"/>
                  <a:pt x="1069685" y="317892"/>
                  <a:pt x="1069532" y="317968"/>
                </a:cubicBezTo>
                <a:cubicBezTo>
                  <a:pt x="1069380" y="318045"/>
                  <a:pt x="1069227" y="318159"/>
                  <a:pt x="1069075" y="318311"/>
                </a:cubicBezTo>
                <a:lnTo>
                  <a:pt x="1069075" y="318540"/>
                </a:lnTo>
                <a:cubicBezTo>
                  <a:pt x="1069227" y="318692"/>
                  <a:pt x="1069380" y="318769"/>
                  <a:pt x="1069532" y="318769"/>
                </a:cubicBezTo>
                <a:cubicBezTo>
                  <a:pt x="1069837" y="318464"/>
                  <a:pt x="1069990" y="318273"/>
                  <a:pt x="1069990" y="318197"/>
                </a:cubicBezTo>
                <a:cubicBezTo>
                  <a:pt x="1069990" y="318121"/>
                  <a:pt x="1070066" y="318007"/>
                  <a:pt x="1070218" y="317854"/>
                </a:cubicBezTo>
                <a:cubicBezTo>
                  <a:pt x="1070066" y="317854"/>
                  <a:pt x="1069990" y="317778"/>
                  <a:pt x="1069990" y="317626"/>
                </a:cubicBezTo>
                <a:close/>
                <a:moveTo>
                  <a:pt x="1061760" y="317626"/>
                </a:moveTo>
                <a:cubicBezTo>
                  <a:pt x="1061607" y="317778"/>
                  <a:pt x="1061531" y="317854"/>
                  <a:pt x="1061531" y="317854"/>
                </a:cubicBezTo>
                <a:cubicBezTo>
                  <a:pt x="1061836" y="318159"/>
                  <a:pt x="1061988" y="318388"/>
                  <a:pt x="1061988" y="318540"/>
                </a:cubicBezTo>
                <a:cubicBezTo>
                  <a:pt x="1062293" y="318235"/>
                  <a:pt x="1062446" y="318083"/>
                  <a:pt x="1062446" y="318083"/>
                </a:cubicBezTo>
                <a:cubicBezTo>
                  <a:pt x="1062293" y="317930"/>
                  <a:pt x="1062179" y="317854"/>
                  <a:pt x="1062103" y="317854"/>
                </a:cubicBezTo>
                <a:cubicBezTo>
                  <a:pt x="1062027" y="317854"/>
                  <a:pt x="1061912" y="317778"/>
                  <a:pt x="1061760" y="317626"/>
                </a:cubicBezTo>
                <a:close/>
                <a:moveTo>
                  <a:pt x="774257" y="317626"/>
                </a:moveTo>
                <a:cubicBezTo>
                  <a:pt x="774105" y="317930"/>
                  <a:pt x="774029" y="318121"/>
                  <a:pt x="774029" y="318197"/>
                </a:cubicBezTo>
                <a:cubicBezTo>
                  <a:pt x="774029" y="318273"/>
                  <a:pt x="773876" y="318464"/>
                  <a:pt x="773571" y="318769"/>
                </a:cubicBezTo>
                <a:lnTo>
                  <a:pt x="775172" y="318769"/>
                </a:lnTo>
                <a:cubicBezTo>
                  <a:pt x="774715" y="318311"/>
                  <a:pt x="774410" y="317930"/>
                  <a:pt x="774257" y="317626"/>
                </a:cubicBezTo>
                <a:close/>
                <a:moveTo>
                  <a:pt x="414593" y="317626"/>
                </a:moveTo>
                <a:cubicBezTo>
                  <a:pt x="413679" y="317778"/>
                  <a:pt x="413107" y="317930"/>
                  <a:pt x="412879" y="318083"/>
                </a:cubicBezTo>
                <a:cubicBezTo>
                  <a:pt x="412650" y="318235"/>
                  <a:pt x="412383" y="318692"/>
                  <a:pt x="412079" y="319454"/>
                </a:cubicBezTo>
                <a:cubicBezTo>
                  <a:pt x="412383" y="319150"/>
                  <a:pt x="412764" y="318845"/>
                  <a:pt x="413222" y="318540"/>
                </a:cubicBezTo>
                <a:cubicBezTo>
                  <a:pt x="413679" y="318235"/>
                  <a:pt x="414136" y="317930"/>
                  <a:pt x="414593" y="317626"/>
                </a:cubicBezTo>
                <a:close/>
                <a:moveTo>
                  <a:pt x="405678" y="317626"/>
                </a:moveTo>
                <a:cubicBezTo>
                  <a:pt x="405830" y="317930"/>
                  <a:pt x="405906" y="318616"/>
                  <a:pt x="405906" y="319683"/>
                </a:cubicBezTo>
                <a:cubicBezTo>
                  <a:pt x="406364" y="319378"/>
                  <a:pt x="406897" y="318921"/>
                  <a:pt x="407507" y="318311"/>
                </a:cubicBezTo>
                <a:cubicBezTo>
                  <a:pt x="406592" y="318007"/>
                  <a:pt x="405983" y="317778"/>
                  <a:pt x="405678" y="317626"/>
                </a:cubicBezTo>
                <a:close/>
                <a:moveTo>
                  <a:pt x="280710" y="317626"/>
                </a:moveTo>
                <a:cubicBezTo>
                  <a:pt x="280557" y="317778"/>
                  <a:pt x="280481" y="317854"/>
                  <a:pt x="280481" y="317854"/>
                </a:cubicBezTo>
                <a:cubicBezTo>
                  <a:pt x="280634" y="318007"/>
                  <a:pt x="280710" y="318235"/>
                  <a:pt x="280710" y="318540"/>
                </a:cubicBezTo>
                <a:cubicBezTo>
                  <a:pt x="281015" y="318388"/>
                  <a:pt x="281167" y="318311"/>
                  <a:pt x="281167" y="318311"/>
                </a:cubicBezTo>
                <a:cubicBezTo>
                  <a:pt x="281015" y="318159"/>
                  <a:pt x="280938" y="318045"/>
                  <a:pt x="280938" y="317968"/>
                </a:cubicBezTo>
                <a:cubicBezTo>
                  <a:pt x="280938" y="317892"/>
                  <a:pt x="280862" y="317778"/>
                  <a:pt x="280710" y="317626"/>
                </a:cubicBezTo>
                <a:close/>
                <a:moveTo>
                  <a:pt x="1842581" y="317397"/>
                </a:moveTo>
                <a:cubicBezTo>
                  <a:pt x="1842429" y="317702"/>
                  <a:pt x="1842353" y="317892"/>
                  <a:pt x="1842353" y="317968"/>
                </a:cubicBezTo>
                <a:cubicBezTo>
                  <a:pt x="1842353" y="318045"/>
                  <a:pt x="1842277" y="318235"/>
                  <a:pt x="1842124" y="318540"/>
                </a:cubicBezTo>
                <a:lnTo>
                  <a:pt x="1842581" y="318540"/>
                </a:lnTo>
                <a:cubicBezTo>
                  <a:pt x="1842734" y="318235"/>
                  <a:pt x="1842810" y="318045"/>
                  <a:pt x="1842810" y="317968"/>
                </a:cubicBezTo>
                <a:cubicBezTo>
                  <a:pt x="1842810" y="317892"/>
                  <a:pt x="1842886" y="317702"/>
                  <a:pt x="1843039" y="317397"/>
                </a:cubicBezTo>
                <a:close/>
                <a:moveTo>
                  <a:pt x="1606666" y="317397"/>
                </a:moveTo>
                <a:cubicBezTo>
                  <a:pt x="1606361" y="318159"/>
                  <a:pt x="1606247" y="318616"/>
                  <a:pt x="1606323" y="318769"/>
                </a:cubicBezTo>
                <a:cubicBezTo>
                  <a:pt x="1606399" y="318921"/>
                  <a:pt x="1606895" y="318921"/>
                  <a:pt x="1607809" y="318769"/>
                </a:cubicBezTo>
                <a:cubicBezTo>
                  <a:pt x="1607504" y="318311"/>
                  <a:pt x="1607123" y="317854"/>
                  <a:pt x="1606666" y="317397"/>
                </a:cubicBezTo>
                <a:close/>
                <a:moveTo>
                  <a:pt x="1514998" y="317397"/>
                </a:moveTo>
                <a:cubicBezTo>
                  <a:pt x="1514998" y="317549"/>
                  <a:pt x="1514921" y="317626"/>
                  <a:pt x="1514769" y="317626"/>
                </a:cubicBezTo>
                <a:cubicBezTo>
                  <a:pt x="1514464" y="317778"/>
                  <a:pt x="1514312" y="317854"/>
                  <a:pt x="1514312" y="317854"/>
                </a:cubicBezTo>
                <a:cubicBezTo>
                  <a:pt x="1514312" y="318007"/>
                  <a:pt x="1514274" y="318197"/>
                  <a:pt x="1514197" y="318426"/>
                </a:cubicBezTo>
                <a:cubicBezTo>
                  <a:pt x="1514121" y="318654"/>
                  <a:pt x="1514083" y="318921"/>
                  <a:pt x="1514083" y="319226"/>
                </a:cubicBezTo>
                <a:lnTo>
                  <a:pt x="1517512" y="319226"/>
                </a:lnTo>
                <a:cubicBezTo>
                  <a:pt x="1517512" y="318311"/>
                  <a:pt x="1517207" y="317816"/>
                  <a:pt x="1516598" y="317740"/>
                </a:cubicBezTo>
                <a:cubicBezTo>
                  <a:pt x="1515988" y="317664"/>
                  <a:pt x="1515455" y="317549"/>
                  <a:pt x="1514998" y="317397"/>
                </a:cubicBezTo>
                <a:close/>
                <a:moveTo>
                  <a:pt x="1280606" y="317397"/>
                </a:moveTo>
                <a:cubicBezTo>
                  <a:pt x="1280454" y="317702"/>
                  <a:pt x="1280378" y="317892"/>
                  <a:pt x="1280378" y="317968"/>
                </a:cubicBezTo>
                <a:cubicBezTo>
                  <a:pt x="1280378" y="318045"/>
                  <a:pt x="1280302" y="318235"/>
                  <a:pt x="1280149" y="318540"/>
                </a:cubicBezTo>
                <a:lnTo>
                  <a:pt x="1280606" y="318540"/>
                </a:lnTo>
                <a:cubicBezTo>
                  <a:pt x="1280759" y="318235"/>
                  <a:pt x="1280835" y="318045"/>
                  <a:pt x="1280835" y="317968"/>
                </a:cubicBezTo>
                <a:cubicBezTo>
                  <a:pt x="1280835" y="317892"/>
                  <a:pt x="1280911" y="317702"/>
                  <a:pt x="1281064" y="317397"/>
                </a:cubicBezTo>
                <a:close/>
                <a:moveTo>
                  <a:pt x="1059245" y="317397"/>
                </a:moveTo>
                <a:cubicBezTo>
                  <a:pt x="1059093" y="317702"/>
                  <a:pt x="1059017" y="318083"/>
                  <a:pt x="1059017" y="318540"/>
                </a:cubicBezTo>
                <a:lnTo>
                  <a:pt x="1059245" y="318540"/>
                </a:lnTo>
                <a:cubicBezTo>
                  <a:pt x="1059398" y="318235"/>
                  <a:pt x="1059474" y="318045"/>
                  <a:pt x="1059474" y="317968"/>
                </a:cubicBezTo>
                <a:cubicBezTo>
                  <a:pt x="1059474" y="317892"/>
                  <a:pt x="1059550" y="317702"/>
                  <a:pt x="1059702" y="317397"/>
                </a:cubicBezTo>
                <a:close/>
                <a:moveTo>
                  <a:pt x="724422" y="317397"/>
                </a:moveTo>
                <a:cubicBezTo>
                  <a:pt x="724422" y="317549"/>
                  <a:pt x="724346" y="317626"/>
                  <a:pt x="724194" y="317626"/>
                </a:cubicBezTo>
                <a:cubicBezTo>
                  <a:pt x="723889" y="317778"/>
                  <a:pt x="723737" y="317854"/>
                  <a:pt x="723737" y="317854"/>
                </a:cubicBezTo>
                <a:cubicBezTo>
                  <a:pt x="723737" y="318007"/>
                  <a:pt x="723699" y="318197"/>
                  <a:pt x="723622" y="318426"/>
                </a:cubicBezTo>
                <a:cubicBezTo>
                  <a:pt x="723546" y="318654"/>
                  <a:pt x="723508" y="318921"/>
                  <a:pt x="723508" y="319226"/>
                </a:cubicBezTo>
                <a:lnTo>
                  <a:pt x="726937" y="319226"/>
                </a:lnTo>
                <a:cubicBezTo>
                  <a:pt x="726937" y="318311"/>
                  <a:pt x="726632" y="317816"/>
                  <a:pt x="726023" y="317740"/>
                </a:cubicBezTo>
                <a:cubicBezTo>
                  <a:pt x="725413" y="317664"/>
                  <a:pt x="724880" y="317549"/>
                  <a:pt x="724422" y="317397"/>
                </a:cubicBezTo>
                <a:close/>
                <a:moveTo>
                  <a:pt x="347156" y="317397"/>
                </a:moveTo>
                <a:cubicBezTo>
                  <a:pt x="347004" y="317702"/>
                  <a:pt x="346928" y="317892"/>
                  <a:pt x="346928" y="317968"/>
                </a:cubicBezTo>
                <a:cubicBezTo>
                  <a:pt x="346928" y="318045"/>
                  <a:pt x="346852" y="318235"/>
                  <a:pt x="346699" y="318540"/>
                </a:cubicBezTo>
                <a:lnTo>
                  <a:pt x="347156" y="318540"/>
                </a:lnTo>
                <a:cubicBezTo>
                  <a:pt x="347309" y="318235"/>
                  <a:pt x="347385" y="318045"/>
                  <a:pt x="347385" y="317968"/>
                </a:cubicBezTo>
                <a:cubicBezTo>
                  <a:pt x="347385" y="317892"/>
                  <a:pt x="347461" y="317702"/>
                  <a:pt x="347614" y="317397"/>
                </a:cubicBezTo>
                <a:close/>
                <a:moveTo>
                  <a:pt x="277967" y="317397"/>
                </a:moveTo>
                <a:cubicBezTo>
                  <a:pt x="277814" y="317702"/>
                  <a:pt x="277776" y="317892"/>
                  <a:pt x="277852" y="317968"/>
                </a:cubicBezTo>
                <a:cubicBezTo>
                  <a:pt x="277929" y="318045"/>
                  <a:pt x="277967" y="318159"/>
                  <a:pt x="277967" y="318311"/>
                </a:cubicBezTo>
                <a:lnTo>
                  <a:pt x="278195" y="318311"/>
                </a:lnTo>
                <a:cubicBezTo>
                  <a:pt x="278195" y="318007"/>
                  <a:pt x="278271" y="317702"/>
                  <a:pt x="278424" y="317397"/>
                </a:cubicBezTo>
                <a:close/>
                <a:moveTo>
                  <a:pt x="35041" y="317397"/>
                </a:moveTo>
                <a:cubicBezTo>
                  <a:pt x="34736" y="318159"/>
                  <a:pt x="34622" y="318616"/>
                  <a:pt x="34698" y="318769"/>
                </a:cubicBezTo>
                <a:cubicBezTo>
                  <a:pt x="34774" y="318921"/>
                  <a:pt x="35270" y="318921"/>
                  <a:pt x="36184" y="318769"/>
                </a:cubicBezTo>
                <a:cubicBezTo>
                  <a:pt x="35879" y="318311"/>
                  <a:pt x="35498" y="317854"/>
                  <a:pt x="35041" y="317397"/>
                </a:cubicBezTo>
                <a:close/>
                <a:moveTo>
                  <a:pt x="1887844" y="317168"/>
                </a:moveTo>
                <a:cubicBezTo>
                  <a:pt x="1887539" y="317626"/>
                  <a:pt x="1887349" y="318007"/>
                  <a:pt x="1887273" y="318311"/>
                </a:cubicBezTo>
                <a:cubicBezTo>
                  <a:pt x="1887196" y="318616"/>
                  <a:pt x="1887539" y="318921"/>
                  <a:pt x="1888301" y="319226"/>
                </a:cubicBezTo>
                <a:cubicBezTo>
                  <a:pt x="1888149" y="318921"/>
                  <a:pt x="1888111" y="318616"/>
                  <a:pt x="1888187" y="318311"/>
                </a:cubicBezTo>
                <a:cubicBezTo>
                  <a:pt x="1888263" y="318007"/>
                  <a:pt x="1888301" y="317702"/>
                  <a:pt x="1888301" y="317397"/>
                </a:cubicBezTo>
                <a:cubicBezTo>
                  <a:pt x="1888301" y="317245"/>
                  <a:pt x="1888149" y="317168"/>
                  <a:pt x="1887844" y="317168"/>
                </a:cubicBezTo>
                <a:close/>
                <a:moveTo>
                  <a:pt x="1715099" y="317168"/>
                </a:moveTo>
                <a:lnTo>
                  <a:pt x="1715099" y="317854"/>
                </a:lnTo>
                <a:cubicBezTo>
                  <a:pt x="1715099" y="318007"/>
                  <a:pt x="1715175" y="318083"/>
                  <a:pt x="1715327" y="318083"/>
                </a:cubicBezTo>
                <a:cubicBezTo>
                  <a:pt x="1715632" y="318083"/>
                  <a:pt x="1715823" y="318045"/>
                  <a:pt x="1715899" y="317968"/>
                </a:cubicBezTo>
                <a:cubicBezTo>
                  <a:pt x="1715975" y="317892"/>
                  <a:pt x="1716089" y="317854"/>
                  <a:pt x="1716242" y="317854"/>
                </a:cubicBezTo>
                <a:cubicBezTo>
                  <a:pt x="1716242" y="317702"/>
                  <a:pt x="1716318" y="317549"/>
                  <a:pt x="1716470" y="317397"/>
                </a:cubicBezTo>
                <a:cubicBezTo>
                  <a:pt x="1716013" y="317397"/>
                  <a:pt x="1715556" y="317321"/>
                  <a:pt x="1715099" y="317168"/>
                </a:cubicBezTo>
                <a:close/>
                <a:moveTo>
                  <a:pt x="1511797" y="317168"/>
                </a:moveTo>
                <a:cubicBezTo>
                  <a:pt x="1511645" y="317321"/>
                  <a:pt x="1511569" y="317397"/>
                  <a:pt x="1511569" y="317397"/>
                </a:cubicBezTo>
                <a:cubicBezTo>
                  <a:pt x="1511416" y="317397"/>
                  <a:pt x="1511340" y="317473"/>
                  <a:pt x="1511340" y="317626"/>
                </a:cubicBezTo>
                <a:cubicBezTo>
                  <a:pt x="1511645" y="317930"/>
                  <a:pt x="1511873" y="318121"/>
                  <a:pt x="1512026" y="318197"/>
                </a:cubicBezTo>
                <a:cubicBezTo>
                  <a:pt x="1512178" y="318273"/>
                  <a:pt x="1512407" y="318464"/>
                  <a:pt x="1512711" y="318769"/>
                </a:cubicBezTo>
                <a:cubicBezTo>
                  <a:pt x="1513016" y="318159"/>
                  <a:pt x="1513093" y="317778"/>
                  <a:pt x="1512940" y="317626"/>
                </a:cubicBezTo>
                <a:cubicBezTo>
                  <a:pt x="1512635" y="317473"/>
                  <a:pt x="1512445" y="317397"/>
                  <a:pt x="1512369" y="317397"/>
                </a:cubicBezTo>
                <a:cubicBezTo>
                  <a:pt x="1512292" y="317397"/>
                  <a:pt x="1512102" y="317321"/>
                  <a:pt x="1511797" y="317168"/>
                </a:cubicBezTo>
                <a:close/>
                <a:moveTo>
                  <a:pt x="1458457" y="317168"/>
                </a:moveTo>
                <a:cubicBezTo>
                  <a:pt x="1458152" y="317626"/>
                  <a:pt x="1457886" y="318007"/>
                  <a:pt x="1457657" y="318311"/>
                </a:cubicBezTo>
                <a:cubicBezTo>
                  <a:pt x="1457428" y="318616"/>
                  <a:pt x="1457162" y="318997"/>
                  <a:pt x="1456857" y="319454"/>
                </a:cubicBezTo>
                <a:cubicBezTo>
                  <a:pt x="1457467" y="319302"/>
                  <a:pt x="1458076" y="319226"/>
                  <a:pt x="1458686" y="319226"/>
                </a:cubicBezTo>
                <a:cubicBezTo>
                  <a:pt x="1458533" y="318769"/>
                  <a:pt x="1458457" y="318083"/>
                  <a:pt x="1458457" y="317168"/>
                </a:cubicBezTo>
                <a:close/>
                <a:moveTo>
                  <a:pt x="1454571" y="317168"/>
                </a:moveTo>
                <a:cubicBezTo>
                  <a:pt x="1454419" y="317321"/>
                  <a:pt x="1454342" y="317397"/>
                  <a:pt x="1454342" y="317397"/>
                </a:cubicBezTo>
                <a:lnTo>
                  <a:pt x="1454799" y="317397"/>
                </a:lnTo>
                <a:lnTo>
                  <a:pt x="1455028" y="317397"/>
                </a:lnTo>
                <a:cubicBezTo>
                  <a:pt x="1454876" y="317245"/>
                  <a:pt x="1454799" y="317168"/>
                  <a:pt x="1454799" y="317168"/>
                </a:cubicBezTo>
                <a:close/>
                <a:moveTo>
                  <a:pt x="1325869" y="317168"/>
                </a:moveTo>
                <a:cubicBezTo>
                  <a:pt x="1325564" y="317626"/>
                  <a:pt x="1325374" y="318007"/>
                  <a:pt x="1325298" y="318311"/>
                </a:cubicBezTo>
                <a:cubicBezTo>
                  <a:pt x="1325221" y="318616"/>
                  <a:pt x="1325564" y="318921"/>
                  <a:pt x="1326326" y="319226"/>
                </a:cubicBezTo>
                <a:cubicBezTo>
                  <a:pt x="1326174" y="318921"/>
                  <a:pt x="1326136" y="318616"/>
                  <a:pt x="1326212" y="318311"/>
                </a:cubicBezTo>
                <a:cubicBezTo>
                  <a:pt x="1326288" y="318007"/>
                  <a:pt x="1326326" y="317702"/>
                  <a:pt x="1326326" y="317397"/>
                </a:cubicBezTo>
                <a:cubicBezTo>
                  <a:pt x="1326326" y="317245"/>
                  <a:pt x="1326174" y="317168"/>
                  <a:pt x="1325869" y="317168"/>
                </a:cubicBezTo>
                <a:close/>
                <a:moveTo>
                  <a:pt x="1117996" y="317168"/>
                </a:moveTo>
                <a:cubicBezTo>
                  <a:pt x="1117691" y="317473"/>
                  <a:pt x="1117462" y="317740"/>
                  <a:pt x="1117310" y="317968"/>
                </a:cubicBezTo>
                <a:cubicBezTo>
                  <a:pt x="1117157" y="318197"/>
                  <a:pt x="1116929" y="318464"/>
                  <a:pt x="1116624" y="318769"/>
                </a:cubicBezTo>
                <a:cubicBezTo>
                  <a:pt x="1116624" y="318769"/>
                  <a:pt x="1116624" y="318464"/>
                  <a:pt x="1116624" y="317854"/>
                </a:cubicBezTo>
                <a:cubicBezTo>
                  <a:pt x="1116319" y="317854"/>
                  <a:pt x="1116090" y="317892"/>
                  <a:pt x="1115938" y="317968"/>
                </a:cubicBezTo>
                <a:cubicBezTo>
                  <a:pt x="1115786" y="318045"/>
                  <a:pt x="1115633" y="318083"/>
                  <a:pt x="1115481" y="318083"/>
                </a:cubicBezTo>
                <a:cubicBezTo>
                  <a:pt x="1115481" y="318692"/>
                  <a:pt x="1115481" y="318997"/>
                  <a:pt x="1115481" y="318997"/>
                </a:cubicBezTo>
                <a:cubicBezTo>
                  <a:pt x="1115786" y="318845"/>
                  <a:pt x="1116167" y="318769"/>
                  <a:pt x="1116624" y="318769"/>
                </a:cubicBezTo>
                <a:cubicBezTo>
                  <a:pt x="1116624" y="319683"/>
                  <a:pt x="1117233" y="319759"/>
                  <a:pt x="1118453" y="318997"/>
                </a:cubicBezTo>
                <a:cubicBezTo>
                  <a:pt x="1118453" y="318692"/>
                  <a:pt x="1118377" y="318388"/>
                  <a:pt x="1118224" y="318083"/>
                </a:cubicBezTo>
                <a:cubicBezTo>
                  <a:pt x="1118072" y="317778"/>
                  <a:pt x="1117996" y="317473"/>
                  <a:pt x="1117996" y="317168"/>
                </a:cubicBezTo>
                <a:close/>
                <a:moveTo>
                  <a:pt x="1057188" y="317168"/>
                </a:moveTo>
                <a:lnTo>
                  <a:pt x="1057188" y="317397"/>
                </a:lnTo>
                <a:lnTo>
                  <a:pt x="1057874" y="317397"/>
                </a:lnTo>
                <a:lnTo>
                  <a:pt x="1057874" y="317168"/>
                </a:lnTo>
                <a:close/>
                <a:moveTo>
                  <a:pt x="921171" y="317168"/>
                </a:moveTo>
                <a:cubicBezTo>
                  <a:pt x="920866" y="317321"/>
                  <a:pt x="920409" y="317397"/>
                  <a:pt x="919799" y="317397"/>
                </a:cubicBezTo>
                <a:cubicBezTo>
                  <a:pt x="919799" y="317397"/>
                  <a:pt x="919799" y="317626"/>
                  <a:pt x="919799" y="318083"/>
                </a:cubicBezTo>
                <a:cubicBezTo>
                  <a:pt x="920104" y="318083"/>
                  <a:pt x="920333" y="318045"/>
                  <a:pt x="920485" y="317968"/>
                </a:cubicBezTo>
                <a:cubicBezTo>
                  <a:pt x="920637" y="317892"/>
                  <a:pt x="920790" y="317854"/>
                  <a:pt x="920942" y="317854"/>
                </a:cubicBezTo>
                <a:cubicBezTo>
                  <a:pt x="920942" y="317702"/>
                  <a:pt x="920980" y="317587"/>
                  <a:pt x="921057" y="317511"/>
                </a:cubicBezTo>
                <a:cubicBezTo>
                  <a:pt x="921133" y="317435"/>
                  <a:pt x="921171" y="317321"/>
                  <a:pt x="921171" y="317168"/>
                </a:cubicBezTo>
                <a:close/>
                <a:moveTo>
                  <a:pt x="721222" y="317168"/>
                </a:moveTo>
                <a:cubicBezTo>
                  <a:pt x="721070" y="317321"/>
                  <a:pt x="720993" y="317397"/>
                  <a:pt x="720993" y="317397"/>
                </a:cubicBezTo>
                <a:cubicBezTo>
                  <a:pt x="720841" y="317397"/>
                  <a:pt x="720765" y="317473"/>
                  <a:pt x="720765" y="317626"/>
                </a:cubicBezTo>
                <a:cubicBezTo>
                  <a:pt x="721070" y="317930"/>
                  <a:pt x="721298" y="318121"/>
                  <a:pt x="721451" y="318197"/>
                </a:cubicBezTo>
                <a:cubicBezTo>
                  <a:pt x="721603" y="318273"/>
                  <a:pt x="721832" y="318464"/>
                  <a:pt x="722136" y="318769"/>
                </a:cubicBezTo>
                <a:cubicBezTo>
                  <a:pt x="722441" y="318159"/>
                  <a:pt x="722517" y="317778"/>
                  <a:pt x="722365" y="317626"/>
                </a:cubicBezTo>
                <a:cubicBezTo>
                  <a:pt x="722060" y="317473"/>
                  <a:pt x="721870" y="317397"/>
                  <a:pt x="721794" y="317397"/>
                </a:cubicBezTo>
                <a:cubicBezTo>
                  <a:pt x="721717" y="317397"/>
                  <a:pt x="721527" y="317321"/>
                  <a:pt x="721222" y="317168"/>
                </a:cubicBezTo>
                <a:close/>
                <a:moveTo>
                  <a:pt x="581624" y="317168"/>
                </a:moveTo>
                <a:lnTo>
                  <a:pt x="581624" y="317854"/>
                </a:lnTo>
                <a:cubicBezTo>
                  <a:pt x="581624" y="318007"/>
                  <a:pt x="581700" y="318083"/>
                  <a:pt x="581852" y="318083"/>
                </a:cubicBezTo>
                <a:cubicBezTo>
                  <a:pt x="582157" y="318083"/>
                  <a:pt x="582348" y="318045"/>
                  <a:pt x="582424" y="317968"/>
                </a:cubicBezTo>
                <a:cubicBezTo>
                  <a:pt x="582500" y="317892"/>
                  <a:pt x="582614" y="317854"/>
                  <a:pt x="582767" y="317854"/>
                </a:cubicBezTo>
                <a:cubicBezTo>
                  <a:pt x="582767" y="317702"/>
                  <a:pt x="582843" y="317549"/>
                  <a:pt x="582995" y="317397"/>
                </a:cubicBezTo>
                <a:cubicBezTo>
                  <a:pt x="582538" y="317397"/>
                  <a:pt x="582081" y="317321"/>
                  <a:pt x="581624" y="317168"/>
                </a:cubicBezTo>
                <a:close/>
                <a:moveTo>
                  <a:pt x="392419" y="317168"/>
                </a:moveTo>
                <a:cubicBezTo>
                  <a:pt x="392114" y="317626"/>
                  <a:pt x="391924" y="318007"/>
                  <a:pt x="391848" y="318311"/>
                </a:cubicBezTo>
                <a:cubicBezTo>
                  <a:pt x="391771" y="318616"/>
                  <a:pt x="392114" y="318921"/>
                  <a:pt x="392876" y="319226"/>
                </a:cubicBezTo>
                <a:cubicBezTo>
                  <a:pt x="392724" y="318921"/>
                  <a:pt x="392686" y="318616"/>
                  <a:pt x="392762" y="318311"/>
                </a:cubicBezTo>
                <a:cubicBezTo>
                  <a:pt x="392838" y="318007"/>
                  <a:pt x="392876" y="317702"/>
                  <a:pt x="392876" y="317397"/>
                </a:cubicBezTo>
                <a:cubicBezTo>
                  <a:pt x="392876" y="317245"/>
                  <a:pt x="392724" y="317168"/>
                  <a:pt x="392419" y="317168"/>
                </a:cubicBezTo>
                <a:close/>
                <a:moveTo>
                  <a:pt x="275909" y="317168"/>
                </a:moveTo>
                <a:cubicBezTo>
                  <a:pt x="276062" y="317321"/>
                  <a:pt x="276062" y="317473"/>
                  <a:pt x="275909" y="317626"/>
                </a:cubicBezTo>
                <a:cubicBezTo>
                  <a:pt x="276214" y="317473"/>
                  <a:pt x="276443" y="317397"/>
                  <a:pt x="276595" y="317397"/>
                </a:cubicBezTo>
                <a:lnTo>
                  <a:pt x="276595" y="317168"/>
                </a:lnTo>
                <a:close/>
                <a:moveTo>
                  <a:pt x="269966" y="317168"/>
                </a:moveTo>
                <a:cubicBezTo>
                  <a:pt x="269661" y="317321"/>
                  <a:pt x="269356" y="317435"/>
                  <a:pt x="269051" y="317511"/>
                </a:cubicBezTo>
                <a:cubicBezTo>
                  <a:pt x="268746" y="317587"/>
                  <a:pt x="268442" y="317778"/>
                  <a:pt x="268137" y="318083"/>
                </a:cubicBezTo>
                <a:cubicBezTo>
                  <a:pt x="268442" y="318692"/>
                  <a:pt x="268746" y="319150"/>
                  <a:pt x="269051" y="319454"/>
                </a:cubicBezTo>
                <a:cubicBezTo>
                  <a:pt x="269204" y="319302"/>
                  <a:pt x="269508" y="319073"/>
                  <a:pt x="269966" y="318769"/>
                </a:cubicBezTo>
                <a:cubicBezTo>
                  <a:pt x="270118" y="318616"/>
                  <a:pt x="270194" y="318540"/>
                  <a:pt x="270194" y="318540"/>
                </a:cubicBezTo>
                <a:cubicBezTo>
                  <a:pt x="270194" y="318540"/>
                  <a:pt x="270194" y="318388"/>
                  <a:pt x="270194" y="318083"/>
                </a:cubicBezTo>
                <a:cubicBezTo>
                  <a:pt x="270194" y="317778"/>
                  <a:pt x="270118" y="317473"/>
                  <a:pt x="269966" y="317168"/>
                </a:cubicBezTo>
                <a:close/>
                <a:moveTo>
                  <a:pt x="191480" y="317168"/>
                </a:moveTo>
                <a:cubicBezTo>
                  <a:pt x="191480" y="317168"/>
                  <a:pt x="191175" y="317321"/>
                  <a:pt x="190565" y="317626"/>
                </a:cubicBezTo>
                <a:lnTo>
                  <a:pt x="190565" y="318083"/>
                </a:lnTo>
                <a:lnTo>
                  <a:pt x="191937" y="318083"/>
                </a:lnTo>
                <a:cubicBezTo>
                  <a:pt x="191632" y="317473"/>
                  <a:pt x="191480" y="317168"/>
                  <a:pt x="191480" y="317168"/>
                </a:cubicBezTo>
                <a:close/>
                <a:moveTo>
                  <a:pt x="1718528" y="316940"/>
                </a:moveTo>
                <a:lnTo>
                  <a:pt x="1718299" y="317168"/>
                </a:lnTo>
                <a:cubicBezTo>
                  <a:pt x="1718299" y="317321"/>
                  <a:pt x="1718452" y="317702"/>
                  <a:pt x="1718756" y="318311"/>
                </a:cubicBezTo>
                <a:lnTo>
                  <a:pt x="1719214" y="317854"/>
                </a:lnTo>
                <a:cubicBezTo>
                  <a:pt x="1719214" y="317549"/>
                  <a:pt x="1718985" y="317245"/>
                  <a:pt x="1718528" y="316940"/>
                </a:cubicBezTo>
                <a:close/>
                <a:moveTo>
                  <a:pt x="923457" y="316940"/>
                </a:moveTo>
                <a:cubicBezTo>
                  <a:pt x="923457" y="317092"/>
                  <a:pt x="923419" y="317168"/>
                  <a:pt x="923343" y="317168"/>
                </a:cubicBezTo>
                <a:cubicBezTo>
                  <a:pt x="923266" y="317168"/>
                  <a:pt x="923228" y="317245"/>
                  <a:pt x="923228" y="317397"/>
                </a:cubicBezTo>
                <a:cubicBezTo>
                  <a:pt x="923228" y="317549"/>
                  <a:pt x="923381" y="317778"/>
                  <a:pt x="923685" y="318083"/>
                </a:cubicBezTo>
                <a:lnTo>
                  <a:pt x="923914" y="317854"/>
                </a:lnTo>
                <a:cubicBezTo>
                  <a:pt x="923914" y="317854"/>
                  <a:pt x="923762" y="317549"/>
                  <a:pt x="923457" y="316940"/>
                </a:cubicBezTo>
                <a:close/>
                <a:moveTo>
                  <a:pt x="585053" y="316940"/>
                </a:moveTo>
                <a:lnTo>
                  <a:pt x="584824" y="317168"/>
                </a:lnTo>
                <a:cubicBezTo>
                  <a:pt x="584824" y="317321"/>
                  <a:pt x="584976" y="317702"/>
                  <a:pt x="585281" y="318311"/>
                </a:cubicBezTo>
                <a:lnTo>
                  <a:pt x="585739" y="317854"/>
                </a:lnTo>
                <a:cubicBezTo>
                  <a:pt x="585739" y="317549"/>
                  <a:pt x="585510" y="317245"/>
                  <a:pt x="585053" y="316940"/>
                </a:cubicBezTo>
                <a:close/>
                <a:moveTo>
                  <a:pt x="193766" y="316940"/>
                </a:moveTo>
                <a:cubicBezTo>
                  <a:pt x="193766" y="317092"/>
                  <a:pt x="193690" y="317168"/>
                  <a:pt x="193537" y="317168"/>
                </a:cubicBezTo>
                <a:cubicBezTo>
                  <a:pt x="193537" y="317321"/>
                  <a:pt x="193690" y="317702"/>
                  <a:pt x="193994" y="318311"/>
                </a:cubicBezTo>
                <a:cubicBezTo>
                  <a:pt x="194147" y="318159"/>
                  <a:pt x="194375" y="318083"/>
                  <a:pt x="194680" y="318083"/>
                </a:cubicBezTo>
                <a:cubicBezTo>
                  <a:pt x="194680" y="317778"/>
                  <a:pt x="194604" y="317549"/>
                  <a:pt x="194452" y="317397"/>
                </a:cubicBezTo>
                <a:cubicBezTo>
                  <a:pt x="194299" y="317245"/>
                  <a:pt x="194185" y="317168"/>
                  <a:pt x="194109" y="317168"/>
                </a:cubicBezTo>
                <a:cubicBezTo>
                  <a:pt x="194032" y="317168"/>
                  <a:pt x="193918" y="317092"/>
                  <a:pt x="193766" y="316940"/>
                </a:cubicBezTo>
                <a:close/>
                <a:moveTo>
                  <a:pt x="1961682" y="316711"/>
                </a:moveTo>
                <a:cubicBezTo>
                  <a:pt x="1961377" y="317168"/>
                  <a:pt x="1961034" y="317587"/>
                  <a:pt x="1960653" y="317968"/>
                </a:cubicBezTo>
                <a:cubicBezTo>
                  <a:pt x="1960272" y="318349"/>
                  <a:pt x="1959853" y="318845"/>
                  <a:pt x="1959396" y="319454"/>
                </a:cubicBezTo>
                <a:lnTo>
                  <a:pt x="1957828" y="319454"/>
                </a:lnTo>
                <a:lnTo>
                  <a:pt x="1957339" y="320026"/>
                </a:lnTo>
                <a:cubicBezTo>
                  <a:pt x="1957186" y="320254"/>
                  <a:pt x="1957034" y="320445"/>
                  <a:pt x="1956881" y="320597"/>
                </a:cubicBezTo>
                <a:cubicBezTo>
                  <a:pt x="1958405" y="321359"/>
                  <a:pt x="1959625" y="321283"/>
                  <a:pt x="1960539" y="320369"/>
                </a:cubicBezTo>
                <a:cubicBezTo>
                  <a:pt x="1961149" y="320521"/>
                  <a:pt x="1961720" y="320597"/>
                  <a:pt x="1962253" y="320597"/>
                </a:cubicBezTo>
                <a:cubicBezTo>
                  <a:pt x="1962787" y="320597"/>
                  <a:pt x="1963282" y="320597"/>
                  <a:pt x="1963739" y="320597"/>
                </a:cubicBezTo>
                <a:lnTo>
                  <a:pt x="1963739" y="320369"/>
                </a:lnTo>
                <a:cubicBezTo>
                  <a:pt x="1963130" y="319912"/>
                  <a:pt x="1962215" y="319531"/>
                  <a:pt x="1960996" y="319226"/>
                </a:cubicBezTo>
                <a:cubicBezTo>
                  <a:pt x="1961301" y="318311"/>
                  <a:pt x="1961758" y="317549"/>
                  <a:pt x="1962368" y="316940"/>
                </a:cubicBezTo>
                <a:cubicBezTo>
                  <a:pt x="1962215" y="316940"/>
                  <a:pt x="1962101" y="316902"/>
                  <a:pt x="1962025" y="316825"/>
                </a:cubicBezTo>
                <a:cubicBezTo>
                  <a:pt x="1961949" y="316749"/>
                  <a:pt x="1961834" y="316711"/>
                  <a:pt x="1961682" y="316711"/>
                </a:cubicBezTo>
                <a:close/>
                <a:moveTo>
                  <a:pt x="1906361" y="316711"/>
                </a:moveTo>
                <a:lnTo>
                  <a:pt x="1904532" y="317524"/>
                </a:lnTo>
                <a:lnTo>
                  <a:pt x="1904532" y="317626"/>
                </a:lnTo>
                <a:cubicBezTo>
                  <a:pt x="1904684" y="317930"/>
                  <a:pt x="1904875" y="318121"/>
                  <a:pt x="1905103" y="318197"/>
                </a:cubicBezTo>
                <a:cubicBezTo>
                  <a:pt x="1905332" y="318273"/>
                  <a:pt x="1905446" y="318464"/>
                  <a:pt x="1905446" y="318769"/>
                </a:cubicBezTo>
                <a:cubicBezTo>
                  <a:pt x="1905751" y="318616"/>
                  <a:pt x="1906018" y="318502"/>
                  <a:pt x="1906246" y="318426"/>
                </a:cubicBezTo>
                <a:cubicBezTo>
                  <a:pt x="1906475" y="318349"/>
                  <a:pt x="1906742" y="318235"/>
                  <a:pt x="1907047" y="318083"/>
                </a:cubicBezTo>
                <a:cubicBezTo>
                  <a:pt x="1906894" y="317778"/>
                  <a:pt x="1906780" y="317549"/>
                  <a:pt x="1906704" y="317397"/>
                </a:cubicBezTo>
                <a:cubicBezTo>
                  <a:pt x="1906628" y="317245"/>
                  <a:pt x="1906513" y="317016"/>
                  <a:pt x="1906361" y="316711"/>
                </a:cubicBezTo>
                <a:close/>
                <a:moveTo>
                  <a:pt x="1839152" y="316711"/>
                </a:moveTo>
                <a:cubicBezTo>
                  <a:pt x="1839305" y="316864"/>
                  <a:pt x="1839381" y="316940"/>
                  <a:pt x="1839381" y="316940"/>
                </a:cubicBezTo>
                <a:lnTo>
                  <a:pt x="1839381" y="316711"/>
                </a:lnTo>
                <a:close/>
                <a:moveTo>
                  <a:pt x="1787108" y="316711"/>
                </a:moveTo>
                <a:cubicBezTo>
                  <a:pt x="1786803" y="317473"/>
                  <a:pt x="1786651" y="318007"/>
                  <a:pt x="1786651" y="318311"/>
                </a:cubicBezTo>
                <a:cubicBezTo>
                  <a:pt x="1786651" y="318616"/>
                  <a:pt x="1787031" y="318845"/>
                  <a:pt x="1787794" y="318997"/>
                </a:cubicBezTo>
                <a:cubicBezTo>
                  <a:pt x="1788403" y="318083"/>
                  <a:pt x="1788174" y="317321"/>
                  <a:pt x="1787108" y="316711"/>
                </a:cubicBezTo>
                <a:close/>
                <a:moveTo>
                  <a:pt x="1399707" y="316711"/>
                </a:moveTo>
                <a:cubicBezTo>
                  <a:pt x="1399402" y="317168"/>
                  <a:pt x="1399059" y="317587"/>
                  <a:pt x="1398678" y="317968"/>
                </a:cubicBezTo>
                <a:cubicBezTo>
                  <a:pt x="1398297" y="318349"/>
                  <a:pt x="1397878" y="318845"/>
                  <a:pt x="1397421" y="319454"/>
                </a:cubicBezTo>
                <a:lnTo>
                  <a:pt x="1395853" y="319454"/>
                </a:lnTo>
                <a:lnTo>
                  <a:pt x="1395364" y="320026"/>
                </a:lnTo>
                <a:cubicBezTo>
                  <a:pt x="1395211" y="320254"/>
                  <a:pt x="1395059" y="320445"/>
                  <a:pt x="1394906" y="320597"/>
                </a:cubicBezTo>
                <a:cubicBezTo>
                  <a:pt x="1396430" y="321359"/>
                  <a:pt x="1397649" y="321283"/>
                  <a:pt x="1398564" y="320369"/>
                </a:cubicBezTo>
                <a:cubicBezTo>
                  <a:pt x="1399174" y="320521"/>
                  <a:pt x="1399745" y="320597"/>
                  <a:pt x="1400278" y="320597"/>
                </a:cubicBezTo>
                <a:cubicBezTo>
                  <a:pt x="1400812" y="320597"/>
                  <a:pt x="1401307" y="320597"/>
                  <a:pt x="1401764" y="320597"/>
                </a:cubicBezTo>
                <a:lnTo>
                  <a:pt x="1401764" y="320369"/>
                </a:lnTo>
                <a:cubicBezTo>
                  <a:pt x="1401155" y="319912"/>
                  <a:pt x="1400240" y="319531"/>
                  <a:pt x="1399021" y="319226"/>
                </a:cubicBezTo>
                <a:cubicBezTo>
                  <a:pt x="1399326" y="318311"/>
                  <a:pt x="1399783" y="317549"/>
                  <a:pt x="1400393" y="316940"/>
                </a:cubicBezTo>
                <a:cubicBezTo>
                  <a:pt x="1400240" y="316940"/>
                  <a:pt x="1400126" y="316902"/>
                  <a:pt x="1400050" y="316825"/>
                </a:cubicBezTo>
                <a:cubicBezTo>
                  <a:pt x="1399974" y="316749"/>
                  <a:pt x="1399859" y="316711"/>
                  <a:pt x="1399707" y="316711"/>
                </a:cubicBezTo>
                <a:close/>
                <a:moveTo>
                  <a:pt x="1344386" y="316711"/>
                </a:moveTo>
                <a:lnTo>
                  <a:pt x="1342557" y="317524"/>
                </a:lnTo>
                <a:lnTo>
                  <a:pt x="1342557" y="317626"/>
                </a:lnTo>
                <a:cubicBezTo>
                  <a:pt x="1342709" y="317930"/>
                  <a:pt x="1342900" y="318121"/>
                  <a:pt x="1343128" y="318197"/>
                </a:cubicBezTo>
                <a:cubicBezTo>
                  <a:pt x="1343357" y="318273"/>
                  <a:pt x="1343471" y="318464"/>
                  <a:pt x="1343471" y="318769"/>
                </a:cubicBezTo>
                <a:cubicBezTo>
                  <a:pt x="1343776" y="318616"/>
                  <a:pt x="1344043" y="318502"/>
                  <a:pt x="1344271" y="318426"/>
                </a:cubicBezTo>
                <a:cubicBezTo>
                  <a:pt x="1344500" y="318349"/>
                  <a:pt x="1344767" y="318235"/>
                  <a:pt x="1345072" y="318083"/>
                </a:cubicBezTo>
                <a:cubicBezTo>
                  <a:pt x="1344919" y="317778"/>
                  <a:pt x="1344805" y="317549"/>
                  <a:pt x="1344729" y="317397"/>
                </a:cubicBezTo>
                <a:cubicBezTo>
                  <a:pt x="1344652" y="317245"/>
                  <a:pt x="1344538" y="317016"/>
                  <a:pt x="1344386" y="316711"/>
                </a:cubicBezTo>
                <a:close/>
                <a:moveTo>
                  <a:pt x="1277177" y="316711"/>
                </a:moveTo>
                <a:cubicBezTo>
                  <a:pt x="1277330" y="316864"/>
                  <a:pt x="1277406" y="316940"/>
                  <a:pt x="1277406" y="316940"/>
                </a:cubicBezTo>
                <a:lnTo>
                  <a:pt x="1277406" y="316711"/>
                </a:lnTo>
                <a:close/>
                <a:moveTo>
                  <a:pt x="1074104" y="316711"/>
                </a:moveTo>
                <a:lnTo>
                  <a:pt x="1074104" y="317168"/>
                </a:lnTo>
                <a:lnTo>
                  <a:pt x="1074333" y="317168"/>
                </a:lnTo>
                <a:lnTo>
                  <a:pt x="1074333" y="316711"/>
                </a:lnTo>
                <a:close/>
                <a:moveTo>
                  <a:pt x="914084" y="316711"/>
                </a:moveTo>
                <a:cubicBezTo>
                  <a:pt x="914237" y="317016"/>
                  <a:pt x="914313" y="317245"/>
                  <a:pt x="914313" y="317397"/>
                </a:cubicBezTo>
                <a:cubicBezTo>
                  <a:pt x="914313" y="317549"/>
                  <a:pt x="914389" y="317778"/>
                  <a:pt x="914541" y="318083"/>
                </a:cubicBezTo>
                <a:cubicBezTo>
                  <a:pt x="915151" y="317321"/>
                  <a:pt x="915418" y="316902"/>
                  <a:pt x="915342" y="316825"/>
                </a:cubicBezTo>
                <a:cubicBezTo>
                  <a:pt x="915265" y="316749"/>
                  <a:pt x="914846" y="316711"/>
                  <a:pt x="914084" y="316711"/>
                </a:cubicBezTo>
                <a:close/>
                <a:moveTo>
                  <a:pt x="653633" y="316711"/>
                </a:moveTo>
                <a:cubicBezTo>
                  <a:pt x="653328" y="317473"/>
                  <a:pt x="653175" y="318007"/>
                  <a:pt x="653175" y="318311"/>
                </a:cubicBezTo>
                <a:cubicBezTo>
                  <a:pt x="653175" y="318616"/>
                  <a:pt x="653557" y="318845"/>
                  <a:pt x="654318" y="318997"/>
                </a:cubicBezTo>
                <a:cubicBezTo>
                  <a:pt x="654928" y="318083"/>
                  <a:pt x="654700" y="317321"/>
                  <a:pt x="653633" y="316711"/>
                </a:cubicBezTo>
                <a:close/>
                <a:moveTo>
                  <a:pt x="466257" y="316711"/>
                </a:moveTo>
                <a:cubicBezTo>
                  <a:pt x="465952" y="317168"/>
                  <a:pt x="465609" y="317587"/>
                  <a:pt x="465228" y="317968"/>
                </a:cubicBezTo>
                <a:cubicBezTo>
                  <a:pt x="464847" y="318349"/>
                  <a:pt x="464428" y="318845"/>
                  <a:pt x="463971" y="319454"/>
                </a:cubicBezTo>
                <a:lnTo>
                  <a:pt x="462403" y="319454"/>
                </a:lnTo>
                <a:lnTo>
                  <a:pt x="461914" y="320026"/>
                </a:lnTo>
                <a:cubicBezTo>
                  <a:pt x="461761" y="320254"/>
                  <a:pt x="461609" y="320445"/>
                  <a:pt x="461456" y="320597"/>
                </a:cubicBezTo>
                <a:cubicBezTo>
                  <a:pt x="462980" y="321359"/>
                  <a:pt x="464199" y="321283"/>
                  <a:pt x="465114" y="320369"/>
                </a:cubicBezTo>
                <a:cubicBezTo>
                  <a:pt x="465724" y="320521"/>
                  <a:pt x="466295" y="320597"/>
                  <a:pt x="466828" y="320597"/>
                </a:cubicBezTo>
                <a:cubicBezTo>
                  <a:pt x="467362" y="320597"/>
                  <a:pt x="467857" y="320597"/>
                  <a:pt x="468314" y="320597"/>
                </a:cubicBezTo>
                <a:lnTo>
                  <a:pt x="468314" y="320369"/>
                </a:lnTo>
                <a:cubicBezTo>
                  <a:pt x="467705" y="319912"/>
                  <a:pt x="466790" y="319531"/>
                  <a:pt x="465571" y="319226"/>
                </a:cubicBezTo>
                <a:cubicBezTo>
                  <a:pt x="465876" y="318311"/>
                  <a:pt x="466333" y="317549"/>
                  <a:pt x="466943" y="316940"/>
                </a:cubicBezTo>
                <a:cubicBezTo>
                  <a:pt x="466790" y="316940"/>
                  <a:pt x="466676" y="316902"/>
                  <a:pt x="466600" y="316825"/>
                </a:cubicBezTo>
                <a:cubicBezTo>
                  <a:pt x="466524" y="316749"/>
                  <a:pt x="466409" y="316711"/>
                  <a:pt x="466257" y="316711"/>
                </a:cubicBezTo>
                <a:close/>
                <a:moveTo>
                  <a:pt x="410936" y="316711"/>
                </a:moveTo>
                <a:lnTo>
                  <a:pt x="409107" y="317524"/>
                </a:lnTo>
                <a:lnTo>
                  <a:pt x="409107" y="317626"/>
                </a:lnTo>
                <a:cubicBezTo>
                  <a:pt x="409259" y="317930"/>
                  <a:pt x="409450" y="318121"/>
                  <a:pt x="409678" y="318197"/>
                </a:cubicBezTo>
                <a:cubicBezTo>
                  <a:pt x="409907" y="318273"/>
                  <a:pt x="410021" y="318464"/>
                  <a:pt x="410021" y="318769"/>
                </a:cubicBezTo>
                <a:cubicBezTo>
                  <a:pt x="410326" y="318616"/>
                  <a:pt x="410593" y="318502"/>
                  <a:pt x="410821" y="318426"/>
                </a:cubicBezTo>
                <a:cubicBezTo>
                  <a:pt x="411050" y="318349"/>
                  <a:pt x="411317" y="318235"/>
                  <a:pt x="411621" y="318083"/>
                </a:cubicBezTo>
                <a:cubicBezTo>
                  <a:pt x="411469" y="317778"/>
                  <a:pt x="411355" y="317549"/>
                  <a:pt x="411279" y="317397"/>
                </a:cubicBezTo>
                <a:cubicBezTo>
                  <a:pt x="411202" y="317245"/>
                  <a:pt x="411088" y="317016"/>
                  <a:pt x="410936" y="316711"/>
                </a:cubicBezTo>
                <a:close/>
                <a:moveTo>
                  <a:pt x="343727" y="316711"/>
                </a:moveTo>
                <a:cubicBezTo>
                  <a:pt x="343880" y="316864"/>
                  <a:pt x="343956" y="316940"/>
                  <a:pt x="343956" y="316940"/>
                </a:cubicBezTo>
                <a:lnTo>
                  <a:pt x="343956" y="316711"/>
                </a:lnTo>
                <a:close/>
                <a:moveTo>
                  <a:pt x="1964425" y="316483"/>
                </a:moveTo>
                <a:cubicBezTo>
                  <a:pt x="1964273" y="316787"/>
                  <a:pt x="1964044" y="317092"/>
                  <a:pt x="1963739" y="317397"/>
                </a:cubicBezTo>
                <a:cubicBezTo>
                  <a:pt x="1964044" y="317702"/>
                  <a:pt x="1964425" y="317892"/>
                  <a:pt x="1964882" y="317968"/>
                </a:cubicBezTo>
                <a:cubicBezTo>
                  <a:pt x="1965340" y="318045"/>
                  <a:pt x="1965721" y="318235"/>
                  <a:pt x="1966025" y="318540"/>
                </a:cubicBezTo>
                <a:cubicBezTo>
                  <a:pt x="1966330" y="318235"/>
                  <a:pt x="1966559" y="317930"/>
                  <a:pt x="1966711" y="317626"/>
                </a:cubicBezTo>
                <a:cubicBezTo>
                  <a:pt x="1966711" y="317626"/>
                  <a:pt x="1967168" y="317473"/>
                  <a:pt x="1968083" y="317168"/>
                </a:cubicBezTo>
                <a:cubicBezTo>
                  <a:pt x="1967778" y="317016"/>
                  <a:pt x="1967473" y="316902"/>
                  <a:pt x="1967168" y="316825"/>
                </a:cubicBezTo>
                <a:cubicBezTo>
                  <a:pt x="1966864" y="316749"/>
                  <a:pt x="1966559" y="316635"/>
                  <a:pt x="1966254" y="316483"/>
                </a:cubicBezTo>
                <a:cubicBezTo>
                  <a:pt x="1966711" y="317092"/>
                  <a:pt x="1966864" y="317473"/>
                  <a:pt x="1966711" y="317626"/>
                </a:cubicBezTo>
                <a:close/>
                <a:moveTo>
                  <a:pt x="1918934" y="316483"/>
                </a:moveTo>
                <a:cubicBezTo>
                  <a:pt x="1918781" y="316635"/>
                  <a:pt x="1918629" y="316711"/>
                  <a:pt x="1918477" y="316711"/>
                </a:cubicBezTo>
                <a:cubicBezTo>
                  <a:pt x="1918477" y="317321"/>
                  <a:pt x="1918477" y="317626"/>
                  <a:pt x="1918477" y="317626"/>
                </a:cubicBezTo>
                <a:lnTo>
                  <a:pt x="1918934" y="317626"/>
                </a:lnTo>
                <a:cubicBezTo>
                  <a:pt x="1919086" y="317321"/>
                  <a:pt x="1919124" y="317130"/>
                  <a:pt x="1919048" y="317054"/>
                </a:cubicBezTo>
                <a:cubicBezTo>
                  <a:pt x="1918972" y="316978"/>
                  <a:pt x="1918934" y="316787"/>
                  <a:pt x="1918934" y="316483"/>
                </a:cubicBezTo>
                <a:close/>
                <a:moveTo>
                  <a:pt x="1777506" y="316483"/>
                </a:moveTo>
                <a:cubicBezTo>
                  <a:pt x="1776592" y="317245"/>
                  <a:pt x="1776059" y="317702"/>
                  <a:pt x="1775906" y="317854"/>
                </a:cubicBezTo>
                <a:cubicBezTo>
                  <a:pt x="1775754" y="318007"/>
                  <a:pt x="1775754" y="318311"/>
                  <a:pt x="1775906" y="318769"/>
                </a:cubicBezTo>
                <a:cubicBezTo>
                  <a:pt x="1776973" y="318311"/>
                  <a:pt x="1777506" y="317549"/>
                  <a:pt x="1777506" y="316483"/>
                </a:cubicBezTo>
                <a:close/>
                <a:moveTo>
                  <a:pt x="1455943" y="316483"/>
                </a:moveTo>
                <a:lnTo>
                  <a:pt x="1455714" y="316711"/>
                </a:lnTo>
                <a:cubicBezTo>
                  <a:pt x="1455866" y="316711"/>
                  <a:pt x="1455943" y="316787"/>
                  <a:pt x="1455943" y="316940"/>
                </a:cubicBezTo>
                <a:cubicBezTo>
                  <a:pt x="1456095" y="316787"/>
                  <a:pt x="1456171" y="316711"/>
                  <a:pt x="1456171" y="316711"/>
                </a:cubicBezTo>
                <a:cubicBezTo>
                  <a:pt x="1456019" y="316559"/>
                  <a:pt x="1455943" y="316483"/>
                  <a:pt x="1455943" y="316483"/>
                </a:cubicBezTo>
                <a:close/>
                <a:moveTo>
                  <a:pt x="1402450" y="316483"/>
                </a:moveTo>
                <a:cubicBezTo>
                  <a:pt x="1402298" y="316787"/>
                  <a:pt x="1402069" y="317092"/>
                  <a:pt x="1401764" y="317397"/>
                </a:cubicBezTo>
                <a:cubicBezTo>
                  <a:pt x="1402069" y="317702"/>
                  <a:pt x="1402450" y="317892"/>
                  <a:pt x="1402907" y="317968"/>
                </a:cubicBezTo>
                <a:cubicBezTo>
                  <a:pt x="1403365" y="318045"/>
                  <a:pt x="1403746" y="318235"/>
                  <a:pt x="1404050" y="318540"/>
                </a:cubicBezTo>
                <a:cubicBezTo>
                  <a:pt x="1404355" y="318235"/>
                  <a:pt x="1404584" y="317930"/>
                  <a:pt x="1404736" y="317626"/>
                </a:cubicBezTo>
                <a:cubicBezTo>
                  <a:pt x="1404736" y="317626"/>
                  <a:pt x="1405193" y="317473"/>
                  <a:pt x="1406108" y="317168"/>
                </a:cubicBezTo>
                <a:cubicBezTo>
                  <a:pt x="1405803" y="317016"/>
                  <a:pt x="1405498" y="316902"/>
                  <a:pt x="1405193" y="316825"/>
                </a:cubicBezTo>
                <a:cubicBezTo>
                  <a:pt x="1404889" y="316749"/>
                  <a:pt x="1404584" y="316635"/>
                  <a:pt x="1404279" y="316483"/>
                </a:cubicBezTo>
                <a:cubicBezTo>
                  <a:pt x="1404736" y="317092"/>
                  <a:pt x="1404889" y="317473"/>
                  <a:pt x="1404736" y="317626"/>
                </a:cubicBezTo>
                <a:close/>
                <a:moveTo>
                  <a:pt x="1356959" y="316483"/>
                </a:moveTo>
                <a:cubicBezTo>
                  <a:pt x="1356806" y="316635"/>
                  <a:pt x="1356654" y="316711"/>
                  <a:pt x="1356502" y="316711"/>
                </a:cubicBezTo>
                <a:cubicBezTo>
                  <a:pt x="1356502" y="317321"/>
                  <a:pt x="1356502" y="317626"/>
                  <a:pt x="1356502" y="317626"/>
                </a:cubicBezTo>
                <a:lnTo>
                  <a:pt x="1356959" y="317626"/>
                </a:lnTo>
                <a:cubicBezTo>
                  <a:pt x="1357111" y="317321"/>
                  <a:pt x="1357149" y="317130"/>
                  <a:pt x="1357073" y="317054"/>
                </a:cubicBezTo>
                <a:cubicBezTo>
                  <a:pt x="1356997" y="316978"/>
                  <a:pt x="1356959" y="316787"/>
                  <a:pt x="1356959" y="316483"/>
                </a:cubicBezTo>
                <a:close/>
                <a:moveTo>
                  <a:pt x="644032" y="316483"/>
                </a:moveTo>
                <a:cubicBezTo>
                  <a:pt x="643117" y="317245"/>
                  <a:pt x="642584" y="317702"/>
                  <a:pt x="642431" y="317854"/>
                </a:cubicBezTo>
                <a:cubicBezTo>
                  <a:pt x="642279" y="318007"/>
                  <a:pt x="642279" y="318311"/>
                  <a:pt x="642431" y="318769"/>
                </a:cubicBezTo>
                <a:cubicBezTo>
                  <a:pt x="643498" y="318311"/>
                  <a:pt x="644032" y="317549"/>
                  <a:pt x="644032" y="316483"/>
                </a:cubicBezTo>
                <a:close/>
                <a:moveTo>
                  <a:pt x="469000" y="316483"/>
                </a:moveTo>
                <a:cubicBezTo>
                  <a:pt x="468848" y="316787"/>
                  <a:pt x="468619" y="317092"/>
                  <a:pt x="468314" y="317397"/>
                </a:cubicBezTo>
                <a:cubicBezTo>
                  <a:pt x="468619" y="317702"/>
                  <a:pt x="469000" y="317892"/>
                  <a:pt x="469457" y="317968"/>
                </a:cubicBezTo>
                <a:cubicBezTo>
                  <a:pt x="469915" y="318045"/>
                  <a:pt x="470296" y="318235"/>
                  <a:pt x="470600" y="318540"/>
                </a:cubicBezTo>
                <a:cubicBezTo>
                  <a:pt x="470905" y="318235"/>
                  <a:pt x="471134" y="317930"/>
                  <a:pt x="471286" y="317626"/>
                </a:cubicBezTo>
                <a:cubicBezTo>
                  <a:pt x="471286" y="317626"/>
                  <a:pt x="471743" y="317473"/>
                  <a:pt x="472658" y="317168"/>
                </a:cubicBezTo>
                <a:cubicBezTo>
                  <a:pt x="472353" y="317016"/>
                  <a:pt x="472048" y="316902"/>
                  <a:pt x="471743" y="316825"/>
                </a:cubicBezTo>
                <a:cubicBezTo>
                  <a:pt x="471439" y="316749"/>
                  <a:pt x="471134" y="316635"/>
                  <a:pt x="470829" y="316483"/>
                </a:cubicBezTo>
                <a:cubicBezTo>
                  <a:pt x="471286" y="317092"/>
                  <a:pt x="471439" y="317473"/>
                  <a:pt x="471286" y="317626"/>
                </a:cubicBezTo>
                <a:close/>
                <a:moveTo>
                  <a:pt x="423509" y="316483"/>
                </a:moveTo>
                <a:cubicBezTo>
                  <a:pt x="423356" y="316635"/>
                  <a:pt x="423204" y="316711"/>
                  <a:pt x="423052" y="316711"/>
                </a:cubicBezTo>
                <a:cubicBezTo>
                  <a:pt x="423052" y="317321"/>
                  <a:pt x="423052" y="317626"/>
                  <a:pt x="423052" y="317626"/>
                </a:cubicBezTo>
                <a:lnTo>
                  <a:pt x="423509" y="317626"/>
                </a:lnTo>
                <a:cubicBezTo>
                  <a:pt x="423661" y="317321"/>
                  <a:pt x="423699" y="317130"/>
                  <a:pt x="423623" y="317054"/>
                </a:cubicBezTo>
                <a:cubicBezTo>
                  <a:pt x="423547" y="316978"/>
                  <a:pt x="423509" y="316787"/>
                  <a:pt x="423509" y="316483"/>
                </a:cubicBezTo>
                <a:close/>
                <a:moveTo>
                  <a:pt x="1913905" y="316254"/>
                </a:moveTo>
                <a:cubicBezTo>
                  <a:pt x="1913752" y="316406"/>
                  <a:pt x="1913676" y="316635"/>
                  <a:pt x="1913676" y="316940"/>
                </a:cubicBezTo>
                <a:lnTo>
                  <a:pt x="1915048" y="316940"/>
                </a:lnTo>
                <a:lnTo>
                  <a:pt x="1915048" y="316483"/>
                </a:lnTo>
                <a:cubicBezTo>
                  <a:pt x="1914743" y="316483"/>
                  <a:pt x="1914552" y="316444"/>
                  <a:pt x="1914476" y="316368"/>
                </a:cubicBezTo>
                <a:cubicBezTo>
                  <a:pt x="1914400" y="316292"/>
                  <a:pt x="1914209" y="316254"/>
                  <a:pt x="1913905" y="316254"/>
                </a:cubicBezTo>
                <a:close/>
                <a:moveTo>
                  <a:pt x="1837552" y="316254"/>
                </a:moveTo>
                <a:lnTo>
                  <a:pt x="1837095" y="316711"/>
                </a:lnTo>
                <a:lnTo>
                  <a:pt x="1837552" y="316711"/>
                </a:lnTo>
                <a:close/>
                <a:moveTo>
                  <a:pt x="1786651" y="316254"/>
                </a:moveTo>
                <a:cubicBezTo>
                  <a:pt x="1785736" y="316559"/>
                  <a:pt x="1785355" y="316711"/>
                  <a:pt x="1785508" y="316711"/>
                </a:cubicBezTo>
                <a:cubicBezTo>
                  <a:pt x="1784746" y="316711"/>
                  <a:pt x="1784212" y="316635"/>
                  <a:pt x="1783907" y="316483"/>
                </a:cubicBezTo>
                <a:lnTo>
                  <a:pt x="1783907" y="317397"/>
                </a:lnTo>
                <a:cubicBezTo>
                  <a:pt x="1784212" y="317549"/>
                  <a:pt x="1784974" y="317626"/>
                  <a:pt x="1786193" y="317626"/>
                </a:cubicBezTo>
                <a:cubicBezTo>
                  <a:pt x="1786346" y="317321"/>
                  <a:pt x="1786422" y="317092"/>
                  <a:pt x="1786422" y="316940"/>
                </a:cubicBezTo>
                <a:cubicBezTo>
                  <a:pt x="1786422" y="316787"/>
                  <a:pt x="1786498" y="316559"/>
                  <a:pt x="1786651" y="316254"/>
                </a:cubicBezTo>
                <a:close/>
                <a:moveTo>
                  <a:pt x="1614667" y="316254"/>
                </a:moveTo>
                <a:cubicBezTo>
                  <a:pt x="1614515" y="316406"/>
                  <a:pt x="1614439" y="316559"/>
                  <a:pt x="1614439" y="316711"/>
                </a:cubicBezTo>
                <a:lnTo>
                  <a:pt x="1614667" y="316711"/>
                </a:lnTo>
                <a:cubicBezTo>
                  <a:pt x="1614667" y="316559"/>
                  <a:pt x="1614743" y="316406"/>
                  <a:pt x="1614896" y="316254"/>
                </a:cubicBezTo>
                <a:close/>
                <a:moveTo>
                  <a:pt x="1568033" y="316254"/>
                </a:moveTo>
                <a:cubicBezTo>
                  <a:pt x="1568642" y="317168"/>
                  <a:pt x="1568947" y="317626"/>
                  <a:pt x="1568947" y="317626"/>
                </a:cubicBezTo>
                <a:cubicBezTo>
                  <a:pt x="1569404" y="317168"/>
                  <a:pt x="1569938" y="316711"/>
                  <a:pt x="1570547" y="316254"/>
                </a:cubicBezTo>
                <a:close/>
                <a:moveTo>
                  <a:pt x="1446341" y="316254"/>
                </a:moveTo>
                <a:cubicBezTo>
                  <a:pt x="1446037" y="316864"/>
                  <a:pt x="1445846" y="317359"/>
                  <a:pt x="1445770" y="317740"/>
                </a:cubicBezTo>
                <a:lnTo>
                  <a:pt x="1445325" y="318540"/>
                </a:lnTo>
                <a:lnTo>
                  <a:pt x="1446570" y="318540"/>
                </a:lnTo>
                <a:cubicBezTo>
                  <a:pt x="1446418" y="318235"/>
                  <a:pt x="1446379" y="317892"/>
                  <a:pt x="1446456" y="317511"/>
                </a:cubicBezTo>
                <a:cubicBezTo>
                  <a:pt x="1446532" y="317130"/>
                  <a:pt x="1446494" y="316711"/>
                  <a:pt x="1446341" y="316254"/>
                </a:cubicBezTo>
                <a:close/>
                <a:moveTo>
                  <a:pt x="1351929" y="316254"/>
                </a:moveTo>
                <a:cubicBezTo>
                  <a:pt x="1351777" y="316406"/>
                  <a:pt x="1351701" y="316635"/>
                  <a:pt x="1351701" y="316940"/>
                </a:cubicBezTo>
                <a:lnTo>
                  <a:pt x="1353073" y="316940"/>
                </a:lnTo>
                <a:lnTo>
                  <a:pt x="1353073" y="316483"/>
                </a:lnTo>
                <a:cubicBezTo>
                  <a:pt x="1352768" y="316483"/>
                  <a:pt x="1352577" y="316444"/>
                  <a:pt x="1352501" y="316368"/>
                </a:cubicBezTo>
                <a:cubicBezTo>
                  <a:pt x="1352425" y="316292"/>
                  <a:pt x="1352234" y="316254"/>
                  <a:pt x="1351929" y="316254"/>
                </a:cubicBezTo>
                <a:close/>
                <a:moveTo>
                  <a:pt x="1275577" y="316254"/>
                </a:moveTo>
                <a:lnTo>
                  <a:pt x="1275120" y="316711"/>
                </a:lnTo>
                <a:lnTo>
                  <a:pt x="1275577" y="316711"/>
                </a:lnTo>
                <a:close/>
                <a:moveTo>
                  <a:pt x="1075704" y="316254"/>
                </a:moveTo>
                <a:lnTo>
                  <a:pt x="1075476" y="316483"/>
                </a:lnTo>
                <a:cubicBezTo>
                  <a:pt x="1075323" y="316635"/>
                  <a:pt x="1075247" y="316711"/>
                  <a:pt x="1075247" y="316711"/>
                </a:cubicBezTo>
                <a:lnTo>
                  <a:pt x="1075476" y="316711"/>
                </a:lnTo>
                <a:cubicBezTo>
                  <a:pt x="1075476" y="316559"/>
                  <a:pt x="1075552" y="316483"/>
                  <a:pt x="1075704" y="316483"/>
                </a:cubicBezTo>
                <a:lnTo>
                  <a:pt x="1075933" y="316254"/>
                </a:lnTo>
                <a:close/>
                <a:moveTo>
                  <a:pt x="777458" y="316254"/>
                </a:moveTo>
                <a:cubicBezTo>
                  <a:pt x="778067" y="317168"/>
                  <a:pt x="778372" y="317626"/>
                  <a:pt x="778372" y="317626"/>
                </a:cubicBezTo>
                <a:cubicBezTo>
                  <a:pt x="778829" y="317168"/>
                  <a:pt x="779363" y="316711"/>
                  <a:pt x="779972" y="316254"/>
                </a:cubicBezTo>
                <a:close/>
                <a:moveTo>
                  <a:pt x="653175" y="316254"/>
                </a:moveTo>
                <a:cubicBezTo>
                  <a:pt x="652261" y="316559"/>
                  <a:pt x="651880" y="316711"/>
                  <a:pt x="652033" y="316711"/>
                </a:cubicBezTo>
                <a:cubicBezTo>
                  <a:pt x="651270" y="316711"/>
                  <a:pt x="650737" y="316635"/>
                  <a:pt x="650432" y="316483"/>
                </a:cubicBezTo>
                <a:lnTo>
                  <a:pt x="650432" y="317397"/>
                </a:lnTo>
                <a:cubicBezTo>
                  <a:pt x="650737" y="317549"/>
                  <a:pt x="651499" y="317626"/>
                  <a:pt x="652718" y="317626"/>
                </a:cubicBezTo>
                <a:cubicBezTo>
                  <a:pt x="652871" y="317321"/>
                  <a:pt x="652947" y="317092"/>
                  <a:pt x="652947" y="316940"/>
                </a:cubicBezTo>
                <a:cubicBezTo>
                  <a:pt x="652947" y="316787"/>
                  <a:pt x="653023" y="316559"/>
                  <a:pt x="653175" y="316254"/>
                </a:cubicBezTo>
                <a:close/>
                <a:moveTo>
                  <a:pt x="418480" y="316254"/>
                </a:moveTo>
                <a:cubicBezTo>
                  <a:pt x="418327" y="316406"/>
                  <a:pt x="418251" y="316635"/>
                  <a:pt x="418251" y="316940"/>
                </a:cubicBezTo>
                <a:lnTo>
                  <a:pt x="419622" y="316940"/>
                </a:lnTo>
                <a:lnTo>
                  <a:pt x="419622" y="316483"/>
                </a:lnTo>
                <a:cubicBezTo>
                  <a:pt x="419318" y="316483"/>
                  <a:pt x="419127" y="316444"/>
                  <a:pt x="419051" y="316368"/>
                </a:cubicBezTo>
                <a:cubicBezTo>
                  <a:pt x="418975" y="316292"/>
                  <a:pt x="418784" y="316254"/>
                  <a:pt x="418480" y="316254"/>
                </a:cubicBezTo>
                <a:close/>
                <a:moveTo>
                  <a:pt x="342127" y="316254"/>
                </a:moveTo>
                <a:lnTo>
                  <a:pt x="341670" y="316711"/>
                </a:lnTo>
                <a:lnTo>
                  <a:pt x="342127" y="316711"/>
                </a:lnTo>
                <a:close/>
                <a:moveTo>
                  <a:pt x="297169" y="316254"/>
                </a:moveTo>
                <a:cubicBezTo>
                  <a:pt x="297017" y="316406"/>
                  <a:pt x="296940" y="316559"/>
                  <a:pt x="296940" y="316711"/>
                </a:cubicBezTo>
                <a:cubicBezTo>
                  <a:pt x="297245" y="316711"/>
                  <a:pt x="297436" y="316749"/>
                  <a:pt x="297512" y="316825"/>
                </a:cubicBezTo>
                <a:cubicBezTo>
                  <a:pt x="297588" y="316902"/>
                  <a:pt x="297779" y="316940"/>
                  <a:pt x="298083" y="316940"/>
                </a:cubicBezTo>
                <a:cubicBezTo>
                  <a:pt x="298083" y="316787"/>
                  <a:pt x="298160" y="316711"/>
                  <a:pt x="298312" y="316711"/>
                </a:cubicBezTo>
                <a:cubicBezTo>
                  <a:pt x="297703" y="316406"/>
                  <a:pt x="297321" y="316254"/>
                  <a:pt x="297169" y="316254"/>
                </a:cubicBezTo>
                <a:close/>
                <a:moveTo>
                  <a:pt x="43042" y="316254"/>
                </a:moveTo>
                <a:cubicBezTo>
                  <a:pt x="42890" y="316406"/>
                  <a:pt x="42814" y="316559"/>
                  <a:pt x="42814" y="316711"/>
                </a:cubicBezTo>
                <a:lnTo>
                  <a:pt x="43042" y="316711"/>
                </a:lnTo>
                <a:cubicBezTo>
                  <a:pt x="43042" y="316559"/>
                  <a:pt x="43118" y="316406"/>
                  <a:pt x="43271" y="316254"/>
                </a:cubicBezTo>
                <a:close/>
                <a:moveTo>
                  <a:pt x="1350640" y="316148"/>
                </a:moveTo>
                <a:lnTo>
                  <a:pt x="1349415" y="317168"/>
                </a:lnTo>
                <a:cubicBezTo>
                  <a:pt x="1349872" y="317016"/>
                  <a:pt x="1350482" y="316940"/>
                  <a:pt x="1351244" y="316940"/>
                </a:cubicBezTo>
                <a:cubicBezTo>
                  <a:pt x="1350939" y="316635"/>
                  <a:pt x="1350786" y="316444"/>
                  <a:pt x="1350786" y="316368"/>
                </a:cubicBezTo>
                <a:close/>
                <a:moveTo>
                  <a:pt x="417190" y="316148"/>
                </a:moveTo>
                <a:lnTo>
                  <a:pt x="415965" y="317168"/>
                </a:lnTo>
                <a:cubicBezTo>
                  <a:pt x="416422" y="317016"/>
                  <a:pt x="417032" y="316940"/>
                  <a:pt x="417794" y="316940"/>
                </a:cubicBezTo>
                <a:cubicBezTo>
                  <a:pt x="417489" y="316635"/>
                  <a:pt x="417336" y="316444"/>
                  <a:pt x="417336" y="316368"/>
                </a:cubicBezTo>
                <a:close/>
                <a:moveTo>
                  <a:pt x="1912615" y="316148"/>
                </a:moveTo>
                <a:lnTo>
                  <a:pt x="1911390" y="317168"/>
                </a:lnTo>
                <a:cubicBezTo>
                  <a:pt x="1911847" y="317016"/>
                  <a:pt x="1912457" y="316940"/>
                  <a:pt x="1913219" y="316940"/>
                </a:cubicBezTo>
                <a:cubicBezTo>
                  <a:pt x="1912914" y="316635"/>
                  <a:pt x="1912761" y="316444"/>
                  <a:pt x="1912761" y="316368"/>
                </a:cubicBezTo>
                <a:close/>
                <a:moveTo>
                  <a:pt x="1960082" y="316025"/>
                </a:moveTo>
                <a:cubicBezTo>
                  <a:pt x="1959472" y="316330"/>
                  <a:pt x="1959015" y="316483"/>
                  <a:pt x="1958710" y="316483"/>
                </a:cubicBezTo>
                <a:cubicBezTo>
                  <a:pt x="1958863" y="316787"/>
                  <a:pt x="1958939" y="316940"/>
                  <a:pt x="1958939" y="316940"/>
                </a:cubicBezTo>
                <a:cubicBezTo>
                  <a:pt x="1959091" y="316940"/>
                  <a:pt x="1959472" y="316787"/>
                  <a:pt x="1960082" y="316483"/>
                </a:cubicBezTo>
                <a:cubicBezTo>
                  <a:pt x="1960082" y="316483"/>
                  <a:pt x="1960082" y="316330"/>
                  <a:pt x="1960082" y="316025"/>
                </a:cubicBezTo>
                <a:close/>
                <a:moveTo>
                  <a:pt x="1902474" y="316025"/>
                </a:moveTo>
                <a:cubicBezTo>
                  <a:pt x="1902322" y="316178"/>
                  <a:pt x="1902170" y="316254"/>
                  <a:pt x="1902017" y="316254"/>
                </a:cubicBezTo>
                <a:cubicBezTo>
                  <a:pt x="1902017" y="316406"/>
                  <a:pt x="1902170" y="316635"/>
                  <a:pt x="1902474" y="316940"/>
                </a:cubicBezTo>
                <a:cubicBezTo>
                  <a:pt x="1902627" y="316940"/>
                  <a:pt x="1902703" y="316864"/>
                  <a:pt x="1902703" y="316711"/>
                </a:cubicBezTo>
                <a:cubicBezTo>
                  <a:pt x="1902551" y="316559"/>
                  <a:pt x="1902474" y="316330"/>
                  <a:pt x="1902474" y="316025"/>
                </a:cubicBezTo>
                <a:close/>
                <a:moveTo>
                  <a:pt x="1841667" y="316025"/>
                </a:moveTo>
                <a:lnTo>
                  <a:pt x="1841667" y="316254"/>
                </a:lnTo>
                <a:lnTo>
                  <a:pt x="1841896" y="316254"/>
                </a:lnTo>
                <a:close/>
                <a:moveTo>
                  <a:pt x="1721957" y="316025"/>
                </a:moveTo>
                <a:cubicBezTo>
                  <a:pt x="1721652" y="316025"/>
                  <a:pt x="1721385" y="316063"/>
                  <a:pt x="1721157" y="316140"/>
                </a:cubicBezTo>
                <a:cubicBezTo>
                  <a:pt x="1720928" y="316216"/>
                  <a:pt x="1720661" y="316254"/>
                  <a:pt x="1720356" y="316254"/>
                </a:cubicBezTo>
                <a:cubicBezTo>
                  <a:pt x="1720204" y="316406"/>
                  <a:pt x="1720128" y="316635"/>
                  <a:pt x="1720128" y="316940"/>
                </a:cubicBezTo>
                <a:cubicBezTo>
                  <a:pt x="1720433" y="316940"/>
                  <a:pt x="1720623" y="316978"/>
                  <a:pt x="1720699" y="317054"/>
                </a:cubicBezTo>
                <a:cubicBezTo>
                  <a:pt x="1720776" y="317130"/>
                  <a:pt x="1720890" y="317168"/>
                  <a:pt x="1721042" y="317168"/>
                </a:cubicBezTo>
                <a:cubicBezTo>
                  <a:pt x="1721347" y="317016"/>
                  <a:pt x="1721538" y="316864"/>
                  <a:pt x="1721614" y="316711"/>
                </a:cubicBezTo>
                <a:cubicBezTo>
                  <a:pt x="1721690" y="316559"/>
                  <a:pt x="1721881" y="316406"/>
                  <a:pt x="1722185" y="316254"/>
                </a:cubicBezTo>
                <a:cubicBezTo>
                  <a:pt x="1722033" y="316102"/>
                  <a:pt x="1721957" y="316025"/>
                  <a:pt x="1721957" y="316025"/>
                </a:cubicBezTo>
                <a:close/>
                <a:moveTo>
                  <a:pt x="1668160" y="316025"/>
                </a:moveTo>
                <a:cubicBezTo>
                  <a:pt x="1668007" y="316025"/>
                  <a:pt x="1667931" y="316102"/>
                  <a:pt x="1667931" y="316254"/>
                </a:cubicBezTo>
                <a:cubicBezTo>
                  <a:pt x="1668083" y="316254"/>
                  <a:pt x="1668083" y="316330"/>
                  <a:pt x="1667931" y="316483"/>
                </a:cubicBezTo>
                <a:cubicBezTo>
                  <a:pt x="1668083" y="316330"/>
                  <a:pt x="1668236" y="316254"/>
                  <a:pt x="1668388" y="316254"/>
                </a:cubicBezTo>
                <a:cubicBezTo>
                  <a:pt x="1668236" y="316102"/>
                  <a:pt x="1668160" y="316025"/>
                  <a:pt x="1668160" y="316025"/>
                </a:cubicBezTo>
                <a:close/>
                <a:moveTo>
                  <a:pt x="1666102" y="316025"/>
                </a:moveTo>
                <a:lnTo>
                  <a:pt x="1665645" y="316483"/>
                </a:lnTo>
                <a:cubicBezTo>
                  <a:pt x="1665950" y="316483"/>
                  <a:pt x="1666102" y="316635"/>
                  <a:pt x="1666102" y="316940"/>
                </a:cubicBezTo>
                <a:lnTo>
                  <a:pt x="1666559" y="316483"/>
                </a:lnTo>
                <a:cubicBezTo>
                  <a:pt x="1666559" y="316483"/>
                  <a:pt x="1666407" y="316330"/>
                  <a:pt x="1666102" y="316025"/>
                </a:cubicBezTo>
                <a:close/>
                <a:moveTo>
                  <a:pt x="1615810" y="316025"/>
                </a:moveTo>
                <a:cubicBezTo>
                  <a:pt x="1615658" y="316025"/>
                  <a:pt x="1615581" y="316102"/>
                  <a:pt x="1615581" y="316254"/>
                </a:cubicBezTo>
                <a:cubicBezTo>
                  <a:pt x="1615734" y="316254"/>
                  <a:pt x="1615734" y="316330"/>
                  <a:pt x="1615581" y="316483"/>
                </a:cubicBezTo>
                <a:cubicBezTo>
                  <a:pt x="1615886" y="316330"/>
                  <a:pt x="1616039" y="316254"/>
                  <a:pt x="1616039" y="316254"/>
                </a:cubicBezTo>
                <a:close/>
                <a:moveTo>
                  <a:pt x="1608495" y="316025"/>
                </a:moveTo>
                <a:cubicBezTo>
                  <a:pt x="1608495" y="316025"/>
                  <a:pt x="1608343" y="316178"/>
                  <a:pt x="1608038" y="316483"/>
                </a:cubicBezTo>
                <a:cubicBezTo>
                  <a:pt x="1608190" y="316483"/>
                  <a:pt x="1608419" y="316635"/>
                  <a:pt x="1608723" y="316940"/>
                </a:cubicBezTo>
                <a:cubicBezTo>
                  <a:pt x="1608723" y="316635"/>
                  <a:pt x="1608723" y="316483"/>
                  <a:pt x="1608723" y="316483"/>
                </a:cubicBezTo>
                <a:cubicBezTo>
                  <a:pt x="1608723" y="316483"/>
                  <a:pt x="1608647" y="316330"/>
                  <a:pt x="1608495" y="316025"/>
                </a:cubicBezTo>
                <a:close/>
                <a:moveTo>
                  <a:pt x="1553402" y="316025"/>
                </a:moveTo>
                <a:cubicBezTo>
                  <a:pt x="1552945" y="316483"/>
                  <a:pt x="1552717" y="316711"/>
                  <a:pt x="1552717" y="316711"/>
                </a:cubicBezTo>
                <a:cubicBezTo>
                  <a:pt x="1553021" y="317016"/>
                  <a:pt x="1553288" y="317245"/>
                  <a:pt x="1553517" y="317397"/>
                </a:cubicBezTo>
                <a:cubicBezTo>
                  <a:pt x="1553745" y="317549"/>
                  <a:pt x="1554012" y="317778"/>
                  <a:pt x="1554317" y="318083"/>
                </a:cubicBezTo>
                <a:cubicBezTo>
                  <a:pt x="1554317" y="317321"/>
                  <a:pt x="1554317" y="316940"/>
                  <a:pt x="1554317" y="316940"/>
                </a:cubicBezTo>
                <a:cubicBezTo>
                  <a:pt x="1553707" y="316635"/>
                  <a:pt x="1553402" y="316330"/>
                  <a:pt x="1553402" y="316025"/>
                </a:cubicBezTo>
                <a:close/>
                <a:moveTo>
                  <a:pt x="1499224" y="316025"/>
                </a:moveTo>
                <a:lnTo>
                  <a:pt x="1498996" y="316254"/>
                </a:lnTo>
                <a:cubicBezTo>
                  <a:pt x="1498996" y="316406"/>
                  <a:pt x="1499148" y="316635"/>
                  <a:pt x="1499453" y="316940"/>
                </a:cubicBezTo>
                <a:cubicBezTo>
                  <a:pt x="1499605" y="316787"/>
                  <a:pt x="1499681" y="316673"/>
                  <a:pt x="1499681" y="316597"/>
                </a:cubicBezTo>
                <a:cubicBezTo>
                  <a:pt x="1499681" y="316521"/>
                  <a:pt x="1499834" y="316406"/>
                  <a:pt x="1500139" y="316254"/>
                </a:cubicBezTo>
                <a:cubicBezTo>
                  <a:pt x="1499986" y="316254"/>
                  <a:pt x="1499834" y="316216"/>
                  <a:pt x="1499681" y="316140"/>
                </a:cubicBezTo>
                <a:cubicBezTo>
                  <a:pt x="1499529" y="316063"/>
                  <a:pt x="1499377" y="316025"/>
                  <a:pt x="1499224" y="316025"/>
                </a:cubicBezTo>
                <a:close/>
                <a:moveTo>
                  <a:pt x="1451370" y="316025"/>
                </a:moveTo>
                <a:cubicBezTo>
                  <a:pt x="1451370" y="316178"/>
                  <a:pt x="1451218" y="316330"/>
                  <a:pt x="1450913" y="316483"/>
                </a:cubicBezTo>
                <a:cubicBezTo>
                  <a:pt x="1451218" y="316483"/>
                  <a:pt x="1451523" y="316635"/>
                  <a:pt x="1451828" y="316940"/>
                </a:cubicBezTo>
                <a:cubicBezTo>
                  <a:pt x="1451980" y="316635"/>
                  <a:pt x="1452056" y="316483"/>
                  <a:pt x="1452056" y="316483"/>
                </a:cubicBezTo>
                <a:cubicBezTo>
                  <a:pt x="1452056" y="316635"/>
                  <a:pt x="1451828" y="316483"/>
                  <a:pt x="1451370" y="316025"/>
                </a:cubicBezTo>
                <a:close/>
                <a:moveTo>
                  <a:pt x="1441541" y="316025"/>
                </a:moveTo>
                <a:cubicBezTo>
                  <a:pt x="1441388" y="316025"/>
                  <a:pt x="1441312" y="316102"/>
                  <a:pt x="1441312" y="316254"/>
                </a:cubicBezTo>
                <a:lnTo>
                  <a:pt x="1441541" y="316254"/>
                </a:lnTo>
                <a:cubicBezTo>
                  <a:pt x="1441541" y="316254"/>
                  <a:pt x="1441617" y="316254"/>
                  <a:pt x="1441769" y="316254"/>
                </a:cubicBezTo>
                <a:cubicBezTo>
                  <a:pt x="1441617" y="316102"/>
                  <a:pt x="1441541" y="316025"/>
                  <a:pt x="1441541" y="316025"/>
                </a:cubicBezTo>
                <a:close/>
                <a:moveTo>
                  <a:pt x="1398107" y="316025"/>
                </a:moveTo>
                <a:cubicBezTo>
                  <a:pt x="1397497" y="316330"/>
                  <a:pt x="1397040" y="316483"/>
                  <a:pt x="1396735" y="316483"/>
                </a:cubicBezTo>
                <a:cubicBezTo>
                  <a:pt x="1396888" y="316787"/>
                  <a:pt x="1396964" y="316940"/>
                  <a:pt x="1396964" y="316940"/>
                </a:cubicBezTo>
                <a:cubicBezTo>
                  <a:pt x="1397116" y="316940"/>
                  <a:pt x="1397497" y="316787"/>
                  <a:pt x="1398107" y="316483"/>
                </a:cubicBezTo>
                <a:cubicBezTo>
                  <a:pt x="1398107" y="316483"/>
                  <a:pt x="1398107" y="316330"/>
                  <a:pt x="1398107" y="316025"/>
                </a:cubicBezTo>
                <a:close/>
                <a:moveTo>
                  <a:pt x="1340499" y="316025"/>
                </a:moveTo>
                <a:cubicBezTo>
                  <a:pt x="1340347" y="316178"/>
                  <a:pt x="1340195" y="316254"/>
                  <a:pt x="1340042" y="316254"/>
                </a:cubicBezTo>
                <a:cubicBezTo>
                  <a:pt x="1340042" y="316406"/>
                  <a:pt x="1340195" y="316635"/>
                  <a:pt x="1340499" y="316940"/>
                </a:cubicBezTo>
                <a:cubicBezTo>
                  <a:pt x="1340652" y="316940"/>
                  <a:pt x="1340728" y="316864"/>
                  <a:pt x="1340728" y="316711"/>
                </a:cubicBezTo>
                <a:cubicBezTo>
                  <a:pt x="1340576" y="316559"/>
                  <a:pt x="1340499" y="316330"/>
                  <a:pt x="1340499" y="316025"/>
                </a:cubicBezTo>
                <a:close/>
                <a:moveTo>
                  <a:pt x="1279692" y="316025"/>
                </a:moveTo>
                <a:lnTo>
                  <a:pt x="1279692" y="316254"/>
                </a:lnTo>
                <a:lnTo>
                  <a:pt x="1279920" y="316254"/>
                </a:lnTo>
                <a:close/>
                <a:moveTo>
                  <a:pt x="1120281" y="316025"/>
                </a:moveTo>
                <a:cubicBezTo>
                  <a:pt x="1119977" y="316483"/>
                  <a:pt x="1119748" y="316864"/>
                  <a:pt x="1119596" y="317168"/>
                </a:cubicBezTo>
                <a:cubicBezTo>
                  <a:pt x="1119443" y="317473"/>
                  <a:pt x="1119215" y="317854"/>
                  <a:pt x="1118910" y="318311"/>
                </a:cubicBezTo>
                <a:cubicBezTo>
                  <a:pt x="1119519" y="317854"/>
                  <a:pt x="1120281" y="317473"/>
                  <a:pt x="1121196" y="317168"/>
                </a:cubicBezTo>
                <a:cubicBezTo>
                  <a:pt x="1120739" y="316711"/>
                  <a:pt x="1120434" y="316330"/>
                  <a:pt x="1120281" y="316025"/>
                </a:cubicBezTo>
                <a:close/>
                <a:moveTo>
                  <a:pt x="1110223" y="316025"/>
                </a:moveTo>
                <a:cubicBezTo>
                  <a:pt x="1110223" y="316025"/>
                  <a:pt x="1109918" y="316178"/>
                  <a:pt x="1109309" y="316483"/>
                </a:cubicBezTo>
                <a:lnTo>
                  <a:pt x="1109537" y="316940"/>
                </a:lnTo>
                <a:cubicBezTo>
                  <a:pt x="1109690" y="316787"/>
                  <a:pt x="1109918" y="316711"/>
                  <a:pt x="1110223" y="316711"/>
                </a:cubicBezTo>
                <a:cubicBezTo>
                  <a:pt x="1110223" y="316711"/>
                  <a:pt x="1110223" y="316483"/>
                  <a:pt x="1110223" y="316025"/>
                </a:cubicBezTo>
                <a:close/>
                <a:moveTo>
                  <a:pt x="1064960" y="316025"/>
                </a:moveTo>
                <a:cubicBezTo>
                  <a:pt x="1064655" y="316025"/>
                  <a:pt x="1064503" y="316102"/>
                  <a:pt x="1064503" y="316254"/>
                </a:cubicBezTo>
                <a:cubicBezTo>
                  <a:pt x="1064503" y="316254"/>
                  <a:pt x="1064503" y="316559"/>
                  <a:pt x="1064503" y="317168"/>
                </a:cubicBezTo>
                <a:lnTo>
                  <a:pt x="1065417" y="317168"/>
                </a:lnTo>
                <a:cubicBezTo>
                  <a:pt x="1065113" y="316559"/>
                  <a:pt x="1064960" y="316178"/>
                  <a:pt x="1064960" y="316025"/>
                </a:cubicBezTo>
                <a:close/>
                <a:moveTo>
                  <a:pt x="762827" y="316025"/>
                </a:moveTo>
                <a:cubicBezTo>
                  <a:pt x="762370" y="316483"/>
                  <a:pt x="762141" y="316711"/>
                  <a:pt x="762141" y="316711"/>
                </a:cubicBezTo>
                <a:cubicBezTo>
                  <a:pt x="762446" y="317016"/>
                  <a:pt x="762713" y="317245"/>
                  <a:pt x="762942" y="317397"/>
                </a:cubicBezTo>
                <a:cubicBezTo>
                  <a:pt x="763170" y="317549"/>
                  <a:pt x="763437" y="317778"/>
                  <a:pt x="763742" y="318083"/>
                </a:cubicBezTo>
                <a:cubicBezTo>
                  <a:pt x="763742" y="317321"/>
                  <a:pt x="763742" y="316940"/>
                  <a:pt x="763742" y="316940"/>
                </a:cubicBezTo>
                <a:cubicBezTo>
                  <a:pt x="763132" y="316635"/>
                  <a:pt x="762827" y="316330"/>
                  <a:pt x="762827" y="316025"/>
                </a:cubicBezTo>
                <a:close/>
                <a:moveTo>
                  <a:pt x="708649" y="316025"/>
                </a:moveTo>
                <a:lnTo>
                  <a:pt x="708421" y="316254"/>
                </a:lnTo>
                <a:cubicBezTo>
                  <a:pt x="708421" y="316406"/>
                  <a:pt x="708573" y="316635"/>
                  <a:pt x="708878" y="316940"/>
                </a:cubicBezTo>
                <a:cubicBezTo>
                  <a:pt x="709030" y="316787"/>
                  <a:pt x="709106" y="316673"/>
                  <a:pt x="709106" y="316597"/>
                </a:cubicBezTo>
                <a:cubicBezTo>
                  <a:pt x="709106" y="316521"/>
                  <a:pt x="709259" y="316406"/>
                  <a:pt x="709564" y="316254"/>
                </a:cubicBezTo>
                <a:cubicBezTo>
                  <a:pt x="709411" y="316254"/>
                  <a:pt x="709259" y="316216"/>
                  <a:pt x="709106" y="316140"/>
                </a:cubicBezTo>
                <a:cubicBezTo>
                  <a:pt x="708954" y="316063"/>
                  <a:pt x="708801" y="316025"/>
                  <a:pt x="708649" y="316025"/>
                </a:cubicBezTo>
                <a:close/>
                <a:moveTo>
                  <a:pt x="588482" y="316025"/>
                </a:moveTo>
                <a:cubicBezTo>
                  <a:pt x="588177" y="316025"/>
                  <a:pt x="587910" y="316063"/>
                  <a:pt x="587682" y="316140"/>
                </a:cubicBezTo>
                <a:cubicBezTo>
                  <a:pt x="587453" y="316216"/>
                  <a:pt x="587186" y="316254"/>
                  <a:pt x="586882" y="316254"/>
                </a:cubicBezTo>
                <a:cubicBezTo>
                  <a:pt x="586729" y="316406"/>
                  <a:pt x="586653" y="316635"/>
                  <a:pt x="586653" y="316940"/>
                </a:cubicBezTo>
                <a:cubicBezTo>
                  <a:pt x="586958" y="316940"/>
                  <a:pt x="587148" y="316978"/>
                  <a:pt x="587224" y="317054"/>
                </a:cubicBezTo>
                <a:cubicBezTo>
                  <a:pt x="587301" y="317130"/>
                  <a:pt x="587415" y="317168"/>
                  <a:pt x="587567" y="317168"/>
                </a:cubicBezTo>
                <a:cubicBezTo>
                  <a:pt x="587872" y="317016"/>
                  <a:pt x="588063" y="316864"/>
                  <a:pt x="588139" y="316711"/>
                </a:cubicBezTo>
                <a:cubicBezTo>
                  <a:pt x="588215" y="316559"/>
                  <a:pt x="588406" y="316406"/>
                  <a:pt x="588710" y="316254"/>
                </a:cubicBezTo>
                <a:cubicBezTo>
                  <a:pt x="588558" y="316102"/>
                  <a:pt x="588482" y="316025"/>
                  <a:pt x="588482" y="316025"/>
                </a:cubicBezTo>
                <a:close/>
                <a:moveTo>
                  <a:pt x="464657" y="316025"/>
                </a:moveTo>
                <a:cubicBezTo>
                  <a:pt x="464047" y="316330"/>
                  <a:pt x="463590" y="316483"/>
                  <a:pt x="463285" y="316483"/>
                </a:cubicBezTo>
                <a:cubicBezTo>
                  <a:pt x="463438" y="316787"/>
                  <a:pt x="463514" y="316940"/>
                  <a:pt x="463514" y="316940"/>
                </a:cubicBezTo>
                <a:cubicBezTo>
                  <a:pt x="463666" y="316940"/>
                  <a:pt x="464047" y="316787"/>
                  <a:pt x="464657" y="316483"/>
                </a:cubicBezTo>
                <a:cubicBezTo>
                  <a:pt x="464657" y="316483"/>
                  <a:pt x="464657" y="316330"/>
                  <a:pt x="464657" y="316025"/>
                </a:cubicBezTo>
                <a:close/>
                <a:moveTo>
                  <a:pt x="407050" y="316025"/>
                </a:moveTo>
                <a:cubicBezTo>
                  <a:pt x="406897" y="316178"/>
                  <a:pt x="406745" y="316254"/>
                  <a:pt x="406592" y="316254"/>
                </a:cubicBezTo>
                <a:cubicBezTo>
                  <a:pt x="406592" y="316406"/>
                  <a:pt x="406745" y="316635"/>
                  <a:pt x="407050" y="316940"/>
                </a:cubicBezTo>
                <a:cubicBezTo>
                  <a:pt x="407202" y="316940"/>
                  <a:pt x="407278" y="316864"/>
                  <a:pt x="407278" y="316711"/>
                </a:cubicBezTo>
                <a:cubicBezTo>
                  <a:pt x="407126" y="316559"/>
                  <a:pt x="407050" y="316330"/>
                  <a:pt x="407050" y="316025"/>
                </a:cubicBezTo>
                <a:close/>
                <a:moveTo>
                  <a:pt x="346242" y="316025"/>
                </a:moveTo>
                <a:lnTo>
                  <a:pt x="346242" y="316254"/>
                </a:lnTo>
                <a:lnTo>
                  <a:pt x="346470" y="316254"/>
                </a:lnTo>
                <a:close/>
                <a:moveTo>
                  <a:pt x="283453" y="316025"/>
                </a:moveTo>
                <a:cubicBezTo>
                  <a:pt x="283301" y="316330"/>
                  <a:pt x="283377" y="316787"/>
                  <a:pt x="283682" y="317397"/>
                </a:cubicBezTo>
                <a:cubicBezTo>
                  <a:pt x="283834" y="317397"/>
                  <a:pt x="283986" y="317321"/>
                  <a:pt x="284139" y="317168"/>
                </a:cubicBezTo>
                <a:cubicBezTo>
                  <a:pt x="283834" y="316864"/>
                  <a:pt x="283758" y="316483"/>
                  <a:pt x="283910" y="316025"/>
                </a:cubicBezTo>
                <a:close/>
                <a:moveTo>
                  <a:pt x="267908" y="316025"/>
                </a:moveTo>
                <a:lnTo>
                  <a:pt x="267680" y="316254"/>
                </a:lnTo>
                <a:lnTo>
                  <a:pt x="267908" y="316254"/>
                </a:lnTo>
                <a:lnTo>
                  <a:pt x="268137" y="316254"/>
                </a:lnTo>
                <a:cubicBezTo>
                  <a:pt x="267984" y="316102"/>
                  <a:pt x="267908" y="316025"/>
                  <a:pt x="267908" y="316025"/>
                </a:cubicBezTo>
                <a:close/>
                <a:moveTo>
                  <a:pt x="197652" y="316025"/>
                </a:moveTo>
                <a:cubicBezTo>
                  <a:pt x="197347" y="316025"/>
                  <a:pt x="197042" y="316063"/>
                  <a:pt x="196738" y="316140"/>
                </a:cubicBezTo>
                <a:cubicBezTo>
                  <a:pt x="196433" y="316216"/>
                  <a:pt x="196128" y="316254"/>
                  <a:pt x="195823" y="316254"/>
                </a:cubicBezTo>
                <a:lnTo>
                  <a:pt x="195823" y="317168"/>
                </a:lnTo>
                <a:cubicBezTo>
                  <a:pt x="196738" y="316864"/>
                  <a:pt x="197271" y="316711"/>
                  <a:pt x="197423" y="316711"/>
                </a:cubicBezTo>
                <a:cubicBezTo>
                  <a:pt x="197423" y="316559"/>
                  <a:pt x="197461" y="316444"/>
                  <a:pt x="197538" y="316368"/>
                </a:cubicBezTo>
                <a:cubicBezTo>
                  <a:pt x="197614" y="316292"/>
                  <a:pt x="197652" y="316178"/>
                  <a:pt x="197652" y="316025"/>
                </a:cubicBezTo>
                <a:close/>
                <a:moveTo>
                  <a:pt x="145074" y="316025"/>
                </a:moveTo>
                <a:cubicBezTo>
                  <a:pt x="145226" y="317245"/>
                  <a:pt x="145379" y="317968"/>
                  <a:pt x="145531" y="318197"/>
                </a:cubicBezTo>
                <a:cubicBezTo>
                  <a:pt x="145684" y="318426"/>
                  <a:pt x="146369" y="318464"/>
                  <a:pt x="147589" y="318311"/>
                </a:cubicBezTo>
                <a:lnTo>
                  <a:pt x="147382" y="316657"/>
                </a:lnTo>
                <a:lnTo>
                  <a:pt x="147360" y="316711"/>
                </a:lnTo>
                <a:cubicBezTo>
                  <a:pt x="146903" y="316559"/>
                  <a:pt x="146522" y="316444"/>
                  <a:pt x="146217" y="316368"/>
                </a:cubicBezTo>
                <a:cubicBezTo>
                  <a:pt x="145912" y="316292"/>
                  <a:pt x="145531" y="316178"/>
                  <a:pt x="145074" y="316025"/>
                </a:cubicBezTo>
                <a:close/>
                <a:moveTo>
                  <a:pt x="96534" y="316025"/>
                </a:moveTo>
                <a:cubicBezTo>
                  <a:pt x="96382" y="316025"/>
                  <a:pt x="96306" y="316102"/>
                  <a:pt x="96306" y="316254"/>
                </a:cubicBezTo>
                <a:cubicBezTo>
                  <a:pt x="96458" y="316254"/>
                  <a:pt x="96458" y="316330"/>
                  <a:pt x="96306" y="316483"/>
                </a:cubicBezTo>
                <a:cubicBezTo>
                  <a:pt x="96458" y="316330"/>
                  <a:pt x="96611" y="316254"/>
                  <a:pt x="96763" y="316254"/>
                </a:cubicBezTo>
                <a:cubicBezTo>
                  <a:pt x="96611" y="316102"/>
                  <a:pt x="96534" y="316025"/>
                  <a:pt x="96534" y="316025"/>
                </a:cubicBezTo>
                <a:close/>
                <a:moveTo>
                  <a:pt x="94477" y="316025"/>
                </a:moveTo>
                <a:lnTo>
                  <a:pt x="94020" y="316483"/>
                </a:lnTo>
                <a:cubicBezTo>
                  <a:pt x="94325" y="316483"/>
                  <a:pt x="94477" y="316635"/>
                  <a:pt x="94477" y="316940"/>
                </a:cubicBezTo>
                <a:lnTo>
                  <a:pt x="94934" y="316483"/>
                </a:lnTo>
                <a:cubicBezTo>
                  <a:pt x="94934" y="316483"/>
                  <a:pt x="94782" y="316330"/>
                  <a:pt x="94477" y="316025"/>
                </a:cubicBezTo>
                <a:close/>
                <a:moveTo>
                  <a:pt x="44185" y="316025"/>
                </a:moveTo>
                <a:cubicBezTo>
                  <a:pt x="44033" y="316025"/>
                  <a:pt x="43957" y="316102"/>
                  <a:pt x="43957" y="316254"/>
                </a:cubicBezTo>
                <a:cubicBezTo>
                  <a:pt x="44109" y="316254"/>
                  <a:pt x="44109" y="316330"/>
                  <a:pt x="43957" y="316483"/>
                </a:cubicBezTo>
                <a:cubicBezTo>
                  <a:pt x="44261" y="316330"/>
                  <a:pt x="44414" y="316254"/>
                  <a:pt x="44414" y="316254"/>
                </a:cubicBezTo>
                <a:close/>
                <a:moveTo>
                  <a:pt x="36870" y="316025"/>
                </a:moveTo>
                <a:cubicBezTo>
                  <a:pt x="36870" y="316025"/>
                  <a:pt x="36718" y="316178"/>
                  <a:pt x="36413" y="316483"/>
                </a:cubicBezTo>
                <a:cubicBezTo>
                  <a:pt x="36565" y="316483"/>
                  <a:pt x="36794" y="316635"/>
                  <a:pt x="37099" y="316940"/>
                </a:cubicBezTo>
                <a:cubicBezTo>
                  <a:pt x="37099" y="316635"/>
                  <a:pt x="37099" y="316483"/>
                  <a:pt x="37099" y="316483"/>
                </a:cubicBezTo>
                <a:cubicBezTo>
                  <a:pt x="37099" y="316483"/>
                  <a:pt x="37022" y="316330"/>
                  <a:pt x="36870" y="316025"/>
                </a:cubicBezTo>
                <a:close/>
                <a:moveTo>
                  <a:pt x="926429" y="315797"/>
                </a:moveTo>
                <a:cubicBezTo>
                  <a:pt x="925819" y="316102"/>
                  <a:pt x="925209" y="316330"/>
                  <a:pt x="924600" y="316483"/>
                </a:cubicBezTo>
                <a:cubicBezTo>
                  <a:pt x="924905" y="316635"/>
                  <a:pt x="925209" y="316864"/>
                  <a:pt x="925514" y="317168"/>
                </a:cubicBezTo>
                <a:cubicBezTo>
                  <a:pt x="925819" y="317168"/>
                  <a:pt x="926124" y="317016"/>
                  <a:pt x="926429" y="316711"/>
                </a:cubicBezTo>
                <a:cubicBezTo>
                  <a:pt x="926581" y="316406"/>
                  <a:pt x="926657" y="316254"/>
                  <a:pt x="926657" y="316254"/>
                </a:cubicBezTo>
                <a:cubicBezTo>
                  <a:pt x="926657" y="316102"/>
                  <a:pt x="926581" y="315949"/>
                  <a:pt x="926429" y="315797"/>
                </a:cubicBezTo>
                <a:close/>
                <a:moveTo>
                  <a:pt x="919571" y="315797"/>
                </a:moveTo>
                <a:lnTo>
                  <a:pt x="919571" y="316254"/>
                </a:lnTo>
                <a:cubicBezTo>
                  <a:pt x="919723" y="316102"/>
                  <a:pt x="919799" y="315949"/>
                  <a:pt x="919799" y="315797"/>
                </a:cubicBezTo>
                <a:close/>
                <a:moveTo>
                  <a:pt x="1890835" y="315619"/>
                </a:moveTo>
                <a:lnTo>
                  <a:pt x="1889444" y="318997"/>
                </a:lnTo>
                <a:cubicBezTo>
                  <a:pt x="1890054" y="319302"/>
                  <a:pt x="1890511" y="319607"/>
                  <a:pt x="1890816" y="319912"/>
                </a:cubicBezTo>
                <a:cubicBezTo>
                  <a:pt x="1891121" y="320216"/>
                  <a:pt x="1891426" y="320521"/>
                  <a:pt x="1891730" y="320826"/>
                </a:cubicBezTo>
                <a:cubicBezTo>
                  <a:pt x="1892949" y="320064"/>
                  <a:pt x="1893331" y="319150"/>
                  <a:pt x="1892873" y="318083"/>
                </a:cubicBezTo>
                <a:cubicBezTo>
                  <a:pt x="1892569" y="318388"/>
                  <a:pt x="1892302" y="318616"/>
                  <a:pt x="1892073" y="318769"/>
                </a:cubicBezTo>
                <a:cubicBezTo>
                  <a:pt x="1891845" y="318921"/>
                  <a:pt x="1891578" y="319150"/>
                  <a:pt x="1891273" y="319454"/>
                </a:cubicBezTo>
                <a:cubicBezTo>
                  <a:pt x="1891121" y="318692"/>
                  <a:pt x="1891197" y="318007"/>
                  <a:pt x="1891502" y="317397"/>
                </a:cubicBezTo>
                <a:close/>
                <a:moveTo>
                  <a:pt x="1328860" y="315619"/>
                </a:moveTo>
                <a:lnTo>
                  <a:pt x="1327469" y="318997"/>
                </a:lnTo>
                <a:cubicBezTo>
                  <a:pt x="1328079" y="319302"/>
                  <a:pt x="1328536" y="319607"/>
                  <a:pt x="1328841" y="319912"/>
                </a:cubicBezTo>
                <a:cubicBezTo>
                  <a:pt x="1329146" y="320216"/>
                  <a:pt x="1329451" y="320521"/>
                  <a:pt x="1329755" y="320826"/>
                </a:cubicBezTo>
                <a:cubicBezTo>
                  <a:pt x="1330974" y="320064"/>
                  <a:pt x="1331356" y="319150"/>
                  <a:pt x="1330898" y="318083"/>
                </a:cubicBezTo>
                <a:cubicBezTo>
                  <a:pt x="1330594" y="318388"/>
                  <a:pt x="1330327" y="318616"/>
                  <a:pt x="1330098" y="318769"/>
                </a:cubicBezTo>
                <a:cubicBezTo>
                  <a:pt x="1329870" y="318921"/>
                  <a:pt x="1329603" y="319150"/>
                  <a:pt x="1329298" y="319454"/>
                </a:cubicBezTo>
                <a:cubicBezTo>
                  <a:pt x="1329146" y="318692"/>
                  <a:pt x="1329222" y="318007"/>
                  <a:pt x="1329527" y="317397"/>
                </a:cubicBezTo>
                <a:close/>
                <a:moveTo>
                  <a:pt x="395410" y="315619"/>
                </a:moveTo>
                <a:lnTo>
                  <a:pt x="394019" y="318997"/>
                </a:lnTo>
                <a:cubicBezTo>
                  <a:pt x="394629" y="319302"/>
                  <a:pt x="395086" y="319607"/>
                  <a:pt x="395391" y="319912"/>
                </a:cubicBezTo>
                <a:cubicBezTo>
                  <a:pt x="395696" y="320216"/>
                  <a:pt x="396001" y="320521"/>
                  <a:pt x="396305" y="320826"/>
                </a:cubicBezTo>
                <a:cubicBezTo>
                  <a:pt x="397524" y="320064"/>
                  <a:pt x="397906" y="319150"/>
                  <a:pt x="397448" y="318083"/>
                </a:cubicBezTo>
                <a:cubicBezTo>
                  <a:pt x="397143" y="318388"/>
                  <a:pt x="396877" y="318616"/>
                  <a:pt x="396648" y="318769"/>
                </a:cubicBezTo>
                <a:cubicBezTo>
                  <a:pt x="396420" y="318921"/>
                  <a:pt x="396153" y="319150"/>
                  <a:pt x="395848" y="319454"/>
                </a:cubicBezTo>
                <a:cubicBezTo>
                  <a:pt x="395696" y="318692"/>
                  <a:pt x="395772" y="318007"/>
                  <a:pt x="396077" y="317397"/>
                </a:cubicBezTo>
                <a:close/>
                <a:moveTo>
                  <a:pt x="1917448" y="315568"/>
                </a:moveTo>
                <a:lnTo>
                  <a:pt x="1917334" y="316025"/>
                </a:lnTo>
                <a:cubicBezTo>
                  <a:pt x="1917486" y="315873"/>
                  <a:pt x="1917562" y="315797"/>
                  <a:pt x="1917562" y="315797"/>
                </a:cubicBezTo>
                <a:close/>
                <a:moveTo>
                  <a:pt x="1839381" y="315568"/>
                </a:moveTo>
                <a:lnTo>
                  <a:pt x="1839381" y="315797"/>
                </a:lnTo>
                <a:lnTo>
                  <a:pt x="1839610" y="315797"/>
                </a:lnTo>
                <a:cubicBezTo>
                  <a:pt x="1839610" y="315644"/>
                  <a:pt x="1839533" y="315568"/>
                  <a:pt x="1839381" y="315568"/>
                </a:cubicBezTo>
                <a:close/>
                <a:moveTo>
                  <a:pt x="1559803" y="315568"/>
                </a:moveTo>
                <a:cubicBezTo>
                  <a:pt x="1559651" y="315721"/>
                  <a:pt x="1559574" y="315873"/>
                  <a:pt x="1559574" y="316025"/>
                </a:cubicBezTo>
                <a:cubicBezTo>
                  <a:pt x="1559727" y="316025"/>
                  <a:pt x="1559841" y="316063"/>
                  <a:pt x="1559917" y="316140"/>
                </a:cubicBezTo>
                <a:cubicBezTo>
                  <a:pt x="1559994" y="316216"/>
                  <a:pt x="1560108" y="316254"/>
                  <a:pt x="1560260" y="316254"/>
                </a:cubicBezTo>
                <a:cubicBezTo>
                  <a:pt x="1560260" y="316102"/>
                  <a:pt x="1560337" y="315949"/>
                  <a:pt x="1560489" y="315797"/>
                </a:cubicBezTo>
                <a:cubicBezTo>
                  <a:pt x="1560337" y="315797"/>
                  <a:pt x="1560222" y="315759"/>
                  <a:pt x="1560146" y="315682"/>
                </a:cubicBezTo>
                <a:cubicBezTo>
                  <a:pt x="1560070" y="315606"/>
                  <a:pt x="1559956" y="315568"/>
                  <a:pt x="1559803" y="315568"/>
                </a:cubicBezTo>
                <a:close/>
                <a:moveTo>
                  <a:pt x="1448856" y="315568"/>
                </a:moveTo>
                <a:cubicBezTo>
                  <a:pt x="1448856" y="316025"/>
                  <a:pt x="1448703" y="316330"/>
                  <a:pt x="1448399" y="316483"/>
                </a:cubicBezTo>
                <a:lnTo>
                  <a:pt x="1449999" y="316483"/>
                </a:lnTo>
                <a:cubicBezTo>
                  <a:pt x="1449542" y="316025"/>
                  <a:pt x="1449161" y="315721"/>
                  <a:pt x="1448856" y="315568"/>
                </a:cubicBezTo>
                <a:close/>
                <a:moveTo>
                  <a:pt x="1277406" y="315568"/>
                </a:moveTo>
                <a:lnTo>
                  <a:pt x="1277406" y="315797"/>
                </a:lnTo>
                <a:lnTo>
                  <a:pt x="1277635" y="315797"/>
                </a:lnTo>
                <a:cubicBezTo>
                  <a:pt x="1277635" y="315644"/>
                  <a:pt x="1277558" y="315568"/>
                  <a:pt x="1277406" y="315568"/>
                </a:cubicBezTo>
                <a:close/>
                <a:moveTo>
                  <a:pt x="1124168" y="315568"/>
                </a:moveTo>
                <a:cubicBezTo>
                  <a:pt x="1123863" y="315721"/>
                  <a:pt x="1123520" y="315873"/>
                  <a:pt x="1123139" y="316025"/>
                </a:cubicBezTo>
                <a:cubicBezTo>
                  <a:pt x="1122758" y="316178"/>
                  <a:pt x="1122263" y="316406"/>
                  <a:pt x="1121653" y="316711"/>
                </a:cubicBezTo>
                <a:cubicBezTo>
                  <a:pt x="1122110" y="317016"/>
                  <a:pt x="1122339" y="317321"/>
                  <a:pt x="1122339" y="317626"/>
                </a:cubicBezTo>
                <a:cubicBezTo>
                  <a:pt x="1122796" y="317321"/>
                  <a:pt x="1123177" y="317016"/>
                  <a:pt x="1123482" y="316711"/>
                </a:cubicBezTo>
                <a:cubicBezTo>
                  <a:pt x="1123787" y="316406"/>
                  <a:pt x="1124091" y="316102"/>
                  <a:pt x="1124396" y="315797"/>
                </a:cubicBezTo>
                <a:cubicBezTo>
                  <a:pt x="1124396" y="315644"/>
                  <a:pt x="1124320" y="315568"/>
                  <a:pt x="1124168" y="315568"/>
                </a:cubicBezTo>
                <a:close/>
                <a:moveTo>
                  <a:pt x="1111595" y="315568"/>
                </a:moveTo>
                <a:lnTo>
                  <a:pt x="1111366" y="315797"/>
                </a:lnTo>
                <a:lnTo>
                  <a:pt x="1112280" y="315797"/>
                </a:lnTo>
                <a:lnTo>
                  <a:pt x="1112280" y="315568"/>
                </a:lnTo>
                <a:close/>
                <a:moveTo>
                  <a:pt x="994094" y="315568"/>
                </a:moveTo>
                <a:cubicBezTo>
                  <a:pt x="993942" y="315873"/>
                  <a:pt x="993866" y="316063"/>
                  <a:pt x="993866" y="316140"/>
                </a:cubicBezTo>
                <a:cubicBezTo>
                  <a:pt x="993866" y="316216"/>
                  <a:pt x="993790" y="316406"/>
                  <a:pt x="993637" y="316711"/>
                </a:cubicBezTo>
                <a:cubicBezTo>
                  <a:pt x="993942" y="316711"/>
                  <a:pt x="994132" y="316673"/>
                  <a:pt x="994209" y="316597"/>
                </a:cubicBezTo>
                <a:cubicBezTo>
                  <a:pt x="994285" y="316521"/>
                  <a:pt x="994475" y="316483"/>
                  <a:pt x="994780" y="316483"/>
                </a:cubicBezTo>
                <a:cubicBezTo>
                  <a:pt x="995085" y="316635"/>
                  <a:pt x="995466" y="316711"/>
                  <a:pt x="995923" y="316711"/>
                </a:cubicBezTo>
                <a:cubicBezTo>
                  <a:pt x="995923" y="316559"/>
                  <a:pt x="995999" y="316406"/>
                  <a:pt x="996152" y="316254"/>
                </a:cubicBezTo>
                <a:close/>
                <a:moveTo>
                  <a:pt x="769228" y="315568"/>
                </a:moveTo>
                <a:cubicBezTo>
                  <a:pt x="769076" y="315721"/>
                  <a:pt x="768999" y="315873"/>
                  <a:pt x="768999" y="316025"/>
                </a:cubicBezTo>
                <a:cubicBezTo>
                  <a:pt x="769152" y="316025"/>
                  <a:pt x="769266" y="316063"/>
                  <a:pt x="769342" y="316140"/>
                </a:cubicBezTo>
                <a:cubicBezTo>
                  <a:pt x="769419" y="316216"/>
                  <a:pt x="769533" y="316254"/>
                  <a:pt x="769685" y="316254"/>
                </a:cubicBezTo>
                <a:cubicBezTo>
                  <a:pt x="769685" y="316102"/>
                  <a:pt x="769761" y="315949"/>
                  <a:pt x="769914" y="315797"/>
                </a:cubicBezTo>
                <a:cubicBezTo>
                  <a:pt x="769761" y="315797"/>
                  <a:pt x="769647" y="315759"/>
                  <a:pt x="769571" y="315682"/>
                </a:cubicBezTo>
                <a:cubicBezTo>
                  <a:pt x="769495" y="315606"/>
                  <a:pt x="769381" y="315568"/>
                  <a:pt x="769228" y="315568"/>
                </a:cubicBezTo>
                <a:close/>
                <a:moveTo>
                  <a:pt x="343956" y="315568"/>
                </a:moveTo>
                <a:lnTo>
                  <a:pt x="343956" y="315797"/>
                </a:lnTo>
                <a:lnTo>
                  <a:pt x="344185" y="315797"/>
                </a:lnTo>
                <a:cubicBezTo>
                  <a:pt x="344185" y="315644"/>
                  <a:pt x="344108" y="315568"/>
                  <a:pt x="343956" y="315568"/>
                </a:cubicBezTo>
                <a:close/>
                <a:moveTo>
                  <a:pt x="295340" y="315568"/>
                </a:moveTo>
                <a:cubicBezTo>
                  <a:pt x="294121" y="316025"/>
                  <a:pt x="293207" y="316483"/>
                  <a:pt x="292597" y="316940"/>
                </a:cubicBezTo>
                <a:cubicBezTo>
                  <a:pt x="292750" y="317092"/>
                  <a:pt x="292826" y="317245"/>
                  <a:pt x="292826" y="317397"/>
                </a:cubicBezTo>
                <a:cubicBezTo>
                  <a:pt x="293131" y="317092"/>
                  <a:pt x="293550" y="316978"/>
                  <a:pt x="294083" y="317054"/>
                </a:cubicBezTo>
                <a:cubicBezTo>
                  <a:pt x="294616" y="317130"/>
                  <a:pt x="295036" y="316635"/>
                  <a:pt x="295340" y="315568"/>
                </a:cubicBezTo>
                <a:close/>
                <a:moveTo>
                  <a:pt x="271109" y="315568"/>
                </a:moveTo>
                <a:cubicBezTo>
                  <a:pt x="271109" y="315721"/>
                  <a:pt x="270956" y="315797"/>
                  <a:pt x="270652" y="315797"/>
                </a:cubicBezTo>
                <a:cubicBezTo>
                  <a:pt x="270804" y="315949"/>
                  <a:pt x="270880" y="316178"/>
                  <a:pt x="270880" y="316483"/>
                </a:cubicBezTo>
                <a:lnTo>
                  <a:pt x="271109" y="316483"/>
                </a:lnTo>
                <a:cubicBezTo>
                  <a:pt x="271261" y="316483"/>
                  <a:pt x="271337" y="316444"/>
                  <a:pt x="271337" y="316368"/>
                </a:cubicBezTo>
                <a:cubicBezTo>
                  <a:pt x="271337" y="316292"/>
                  <a:pt x="271413" y="316254"/>
                  <a:pt x="271566" y="316254"/>
                </a:cubicBezTo>
                <a:cubicBezTo>
                  <a:pt x="271413" y="316102"/>
                  <a:pt x="271337" y="315987"/>
                  <a:pt x="271337" y="315911"/>
                </a:cubicBezTo>
                <a:cubicBezTo>
                  <a:pt x="271337" y="315835"/>
                  <a:pt x="271261" y="315721"/>
                  <a:pt x="271109" y="315568"/>
                </a:cubicBezTo>
                <a:close/>
                <a:moveTo>
                  <a:pt x="147817" y="315568"/>
                </a:moveTo>
                <a:cubicBezTo>
                  <a:pt x="147665" y="315873"/>
                  <a:pt x="147589" y="316063"/>
                  <a:pt x="147589" y="316140"/>
                </a:cubicBezTo>
                <a:lnTo>
                  <a:pt x="147463" y="316453"/>
                </a:lnTo>
                <a:lnTo>
                  <a:pt x="148160" y="316254"/>
                </a:lnTo>
                <a:cubicBezTo>
                  <a:pt x="148389" y="316254"/>
                  <a:pt x="148655" y="316102"/>
                  <a:pt x="148960" y="315797"/>
                </a:cubicBezTo>
                <a:cubicBezTo>
                  <a:pt x="148655" y="315797"/>
                  <a:pt x="148427" y="315759"/>
                  <a:pt x="148274" y="315682"/>
                </a:cubicBezTo>
                <a:cubicBezTo>
                  <a:pt x="148122" y="315606"/>
                  <a:pt x="147970" y="315568"/>
                  <a:pt x="147817" y="315568"/>
                </a:cubicBezTo>
                <a:close/>
                <a:moveTo>
                  <a:pt x="913072" y="315503"/>
                </a:moveTo>
                <a:lnTo>
                  <a:pt x="912974" y="315895"/>
                </a:lnTo>
                <a:lnTo>
                  <a:pt x="913170" y="315797"/>
                </a:lnTo>
                <a:close/>
                <a:moveTo>
                  <a:pt x="1955662" y="315416"/>
                </a:moveTo>
                <a:lnTo>
                  <a:pt x="1955510" y="315568"/>
                </a:lnTo>
                <a:cubicBezTo>
                  <a:pt x="1954900" y="315568"/>
                  <a:pt x="1954291" y="315644"/>
                  <a:pt x="1953681" y="315797"/>
                </a:cubicBezTo>
                <a:cubicBezTo>
                  <a:pt x="1954138" y="316559"/>
                  <a:pt x="1954519" y="317016"/>
                  <a:pt x="1954824" y="317168"/>
                </a:cubicBezTo>
                <a:cubicBezTo>
                  <a:pt x="1954976" y="317016"/>
                  <a:pt x="1955129" y="316940"/>
                  <a:pt x="1955281" y="316940"/>
                </a:cubicBezTo>
                <a:close/>
                <a:moveTo>
                  <a:pt x="1393687" y="315416"/>
                </a:moveTo>
                <a:lnTo>
                  <a:pt x="1393535" y="315568"/>
                </a:lnTo>
                <a:cubicBezTo>
                  <a:pt x="1392925" y="315568"/>
                  <a:pt x="1392316" y="315644"/>
                  <a:pt x="1391706" y="315797"/>
                </a:cubicBezTo>
                <a:cubicBezTo>
                  <a:pt x="1392163" y="316559"/>
                  <a:pt x="1392544" y="317016"/>
                  <a:pt x="1392849" y="317168"/>
                </a:cubicBezTo>
                <a:cubicBezTo>
                  <a:pt x="1393001" y="317016"/>
                  <a:pt x="1393154" y="316940"/>
                  <a:pt x="1393306" y="316940"/>
                </a:cubicBezTo>
                <a:close/>
                <a:moveTo>
                  <a:pt x="460237" y="315416"/>
                </a:moveTo>
                <a:lnTo>
                  <a:pt x="460085" y="315568"/>
                </a:lnTo>
                <a:cubicBezTo>
                  <a:pt x="459475" y="315568"/>
                  <a:pt x="458866" y="315644"/>
                  <a:pt x="458256" y="315797"/>
                </a:cubicBezTo>
                <a:cubicBezTo>
                  <a:pt x="458713" y="316559"/>
                  <a:pt x="459094" y="317016"/>
                  <a:pt x="459399" y="317168"/>
                </a:cubicBezTo>
                <a:cubicBezTo>
                  <a:pt x="459551" y="317016"/>
                  <a:pt x="459704" y="316940"/>
                  <a:pt x="459856" y="316940"/>
                </a:cubicBezTo>
                <a:close/>
                <a:moveTo>
                  <a:pt x="1443827" y="315340"/>
                </a:moveTo>
                <a:lnTo>
                  <a:pt x="1443598" y="315568"/>
                </a:lnTo>
                <a:lnTo>
                  <a:pt x="1443827" y="315797"/>
                </a:lnTo>
                <a:lnTo>
                  <a:pt x="1443827" y="315568"/>
                </a:lnTo>
                <a:close/>
                <a:moveTo>
                  <a:pt x="1896302" y="315111"/>
                </a:moveTo>
                <a:cubicBezTo>
                  <a:pt x="1895388" y="315873"/>
                  <a:pt x="1894550" y="316406"/>
                  <a:pt x="1893788" y="316711"/>
                </a:cubicBezTo>
                <a:cubicBezTo>
                  <a:pt x="1893788" y="316864"/>
                  <a:pt x="1893826" y="316978"/>
                  <a:pt x="1893902" y="317054"/>
                </a:cubicBezTo>
                <a:cubicBezTo>
                  <a:pt x="1893978" y="317130"/>
                  <a:pt x="1893940" y="317321"/>
                  <a:pt x="1893788" y="317626"/>
                </a:cubicBezTo>
                <a:cubicBezTo>
                  <a:pt x="1894092" y="317321"/>
                  <a:pt x="1894321" y="317130"/>
                  <a:pt x="1894473" y="317054"/>
                </a:cubicBezTo>
                <a:cubicBezTo>
                  <a:pt x="1894626" y="316978"/>
                  <a:pt x="1894855" y="316864"/>
                  <a:pt x="1895159" y="316711"/>
                </a:cubicBezTo>
                <a:cubicBezTo>
                  <a:pt x="1896074" y="317473"/>
                  <a:pt x="1896760" y="318159"/>
                  <a:pt x="1897217" y="318769"/>
                </a:cubicBezTo>
                <a:cubicBezTo>
                  <a:pt x="1897217" y="318311"/>
                  <a:pt x="1897255" y="317892"/>
                  <a:pt x="1897331" y="317511"/>
                </a:cubicBezTo>
                <a:cubicBezTo>
                  <a:pt x="1897407" y="317130"/>
                  <a:pt x="1897445" y="316711"/>
                  <a:pt x="1897445" y="316254"/>
                </a:cubicBezTo>
                <a:cubicBezTo>
                  <a:pt x="1897293" y="316102"/>
                  <a:pt x="1897141" y="315949"/>
                  <a:pt x="1896988" y="315797"/>
                </a:cubicBezTo>
                <a:cubicBezTo>
                  <a:pt x="1896836" y="315644"/>
                  <a:pt x="1896607" y="315416"/>
                  <a:pt x="1896302" y="315111"/>
                </a:cubicBezTo>
                <a:close/>
                <a:moveTo>
                  <a:pt x="1844639" y="315111"/>
                </a:moveTo>
                <a:lnTo>
                  <a:pt x="1845324" y="315111"/>
                </a:lnTo>
                <a:cubicBezTo>
                  <a:pt x="1845172" y="315416"/>
                  <a:pt x="1845096" y="315721"/>
                  <a:pt x="1845096" y="316025"/>
                </a:cubicBezTo>
                <a:lnTo>
                  <a:pt x="1844410" y="316025"/>
                </a:lnTo>
                <a:cubicBezTo>
                  <a:pt x="1844410" y="315721"/>
                  <a:pt x="1844486" y="315416"/>
                  <a:pt x="1844639" y="315111"/>
                </a:cubicBezTo>
                <a:close/>
                <a:moveTo>
                  <a:pt x="1611695" y="315111"/>
                </a:moveTo>
                <a:cubicBezTo>
                  <a:pt x="1611543" y="315416"/>
                  <a:pt x="1611467" y="315644"/>
                  <a:pt x="1611467" y="315797"/>
                </a:cubicBezTo>
                <a:cubicBezTo>
                  <a:pt x="1611619" y="315949"/>
                  <a:pt x="1611733" y="316025"/>
                  <a:pt x="1611810" y="316025"/>
                </a:cubicBezTo>
                <a:cubicBezTo>
                  <a:pt x="1611886" y="316025"/>
                  <a:pt x="1612000" y="316102"/>
                  <a:pt x="1612152" y="316254"/>
                </a:cubicBezTo>
                <a:cubicBezTo>
                  <a:pt x="1612457" y="316102"/>
                  <a:pt x="1612610" y="315949"/>
                  <a:pt x="1612610" y="315797"/>
                </a:cubicBezTo>
                <a:cubicBezTo>
                  <a:pt x="1612152" y="315492"/>
                  <a:pt x="1611848" y="315263"/>
                  <a:pt x="1611695" y="315111"/>
                </a:cubicBezTo>
                <a:close/>
                <a:moveTo>
                  <a:pt x="1491680" y="315111"/>
                </a:moveTo>
                <a:cubicBezTo>
                  <a:pt x="1491528" y="315111"/>
                  <a:pt x="1491452" y="315187"/>
                  <a:pt x="1491452" y="315340"/>
                </a:cubicBezTo>
                <a:cubicBezTo>
                  <a:pt x="1491299" y="315644"/>
                  <a:pt x="1491223" y="315797"/>
                  <a:pt x="1491223" y="315797"/>
                </a:cubicBezTo>
                <a:lnTo>
                  <a:pt x="1492138" y="315797"/>
                </a:lnTo>
                <a:lnTo>
                  <a:pt x="1492366" y="315568"/>
                </a:lnTo>
                <a:cubicBezTo>
                  <a:pt x="1492214" y="315263"/>
                  <a:pt x="1491985" y="315111"/>
                  <a:pt x="1491680" y="315111"/>
                </a:cubicBezTo>
                <a:close/>
                <a:moveTo>
                  <a:pt x="1334327" y="315111"/>
                </a:moveTo>
                <a:cubicBezTo>
                  <a:pt x="1333413" y="315873"/>
                  <a:pt x="1332575" y="316406"/>
                  <a:pt x="1331813" y="316711"/>
                </a:cubicBezTo>
                <a:cubicBezTo>
                  <a:pt x="1331813" y="316864"/>
                  <a:pt x="1331851" y="316978"/>
                  <a:pt x="1331927" y="317054"/>
                </a:cubicBezTo>
                <a:cubicBezTo>
                  <a:pt x="1332003" y="317130"/>
                  <a:pt x="1331965" y="317321"/>
                  <a:pt x="1331813" y="317626"/>
                </a:cubicBezTo>
                <a:cubicBezTo>
                  <a:pt x="1332118" y="317321"/>
                  <a:pt x="1332346" y="317130"/>
                  <a:pt x="1332498" y="317054"/>
                </a:cubicBezTo>
                <a:cubicBezTo>
                  <a:pt x="1332651" y="316978"/>
                  <a:pt x="1332880" y="316864"/>
                  <a:pt x="1333184" y="316711"/>
                </a:cubicBezTo>
                <a:cubicBezTo>
                  <a:pt x="1334099" y="317473"/>
                  <a:pt x="1334785" y="318159"/>
                  <a:pt x="1335242" y="318769"/>
                </a:cubicBezTo>
                <a:cubicBezTo>
                  <a:pt x="1335242" y="318311"/>
                  <a:pt x="1335280" y="317892"/>
                  <a:pt x="1335356" y="317511"/>
                </a:cubicBezTo>
                <a:cubicBezTo>
                  <a:pt x="1335432" y="317130"/>
                  <a:pt x="1335470" y="316711"/>
                  <a:pt x="1335470" y="316254"/>
                </a:cubicBezTo>
                <a:cubicBezTo>
                  <a:pt x="1335318" y="316102"/>
                  <a:pt x="1335166" y="315949"/>
                  <a:pt x="1335013" y="315797"/>
                </a:cubicBezTo>
                <a:cubicBezTo>
                  <a:pt x="1334861" y="315644"/>
                  <a:pt x="1334632" y="315416"/>
                  <a:pt x="1334327" y="315111"/>
                </a:cubicBezTo>
                <a:close/>
                <a:moveTo>
                  <a:pt x="1282664" y="315111"/>
                </a:moveTo>
                <a:lnTo>
                  <a:pt x="1283349" y="315111"/>
                </a:lnTo>
                <a:cubicBezTo>
                  <a:pt x="1283197" y="315416"/>
                  <a:pt x="1283121" y="315721"/>
                  <a:pt x="1283121" y="316025"/>
                </a:cubicBezTo>
                <a:lnTo>
                  <a:pt x="1282435" y="316025"/>
                </a:lnTo>
                <a:cubicBezTo>
                  <a:pt x="1282435" y="315721"/>
                  <a:pt x="1282511" y="315416"/>
                  <a:pt x="1282664" y="315111"/>
                </a:cubicBezTo>
                <a:close/>
                <a:moveTo>
                  <a:pt x="701105" y="315111"/>
                </a:moveTo>
                <a:cubicBezTo>
                  <a:pt x="700953" y="315111"/>
                  <a:pt x="700877" y="315187"/>
                  <a:pt x="700877" y="315340"/>
                </a:cubicBezTo>
                <a:cubicBezTo>
                  <a:pt x="700724" y="315644"/>
                  <a:pt x="700648" y="315797"/>
                  <a:pt x="700648" y="315797"/>
                </a:cubicBezTo>
                <a:lnTo>
                  <a:pt x="701563" y="315797"/>
                </a:lnTo>
                <a:lnTo>
                  <a:pt x="701791" y="315568"/>
                </a:lnTo>
                <a:cubicBezTo>
                  <a:pt x="701639" y="315263"/>
                  <a:pt x="701410" y="315111"/>
                  <a:pt x="701105" y="315111"/>
                </a:cubicBezTo>
                <a:close/>
                <a:moveTo>
                  <a:pt x="400877" y="315111"/>
                </a:moveTo>
                <a:cubicBezTo>
                  <a:pt x="399963" y="315873"/>
                  <a:pt x="399125" y="316406"/>
                  <a:pt x="398363" y="316711"/>
                </a:cubicBezTo>
                <a:cubicBezTo>
                  <a:pt x="398363" y="316864"/>
                  <a:pt x="398401" y="316978"/>
                  <a:pt x="398477" y="317054"/>
                </a:cubicBezTo>
                <a:cubicBezTo>
                  <a:pt x="398553" y="317130"/>
                  <a:pt x="398515" y="317321"/>
                  <a:pt x="398363" y="317626"/>
                </a:cubicBezTo>
                <a:cubicBezTo>
                  <a:pt x="398667" y="317321"/>
                  <a:pt x="398896" y="317130"/>
                  <a:pt x="399049" y="317054"/>
                </a:cubicBezTo>
                <a:cubicBezTo>
                  <a:pt x="399201" y="316978"/>
                  <a:pt x="399429" y="316864"/>
                  <a:pt x="399734" y="316711"/>
                </a:cubicBezTo>
                <a:cubicBezTo>
                  <a:pt x="400649" y="317473"/>
                  <a:pt x="401335" y="318159"/>
                  <a:pt x="401792" y="318769"/>
                </a:cubicBezTo>
                <a:cubicBezTo>
                  <a:pt x="401792" y="318311"/>
                  <a:pt x="401830" y="317892"/>
                  <a:pt x="401906" y="317511"/>
                </a:cubicBezTo>
                <a:cubicBezTo>
                  <a:pt x="401982" y="317130"/>
                  <a:pt x="402020" y="316711"/>
                  <a:pt x="402020" y="316254"/>
                </a:cubicBezTo>
                <a:cubicBezTo>
                  <a:pt x="401868" y="316102"/>
                  <a:pt x="401715" y="315949"/>
                  <a:pt x="401563" y="315797"/>
                </a:cubicBezTo>
                <a:cubicBezTo>
                  <a:pt x="401411" y="315644"/>
                  <a:pt x="401182" y="315416"/>
                  <a:pt x="400877" y="315111"/>
                </a:cubicBezTo>
                <a:close/>
                <a:moveTo>
                  <a:pt x="349214" y="315111"/>
                </a:moveTo>
                <a:lnTo>
                  <a:pt x="349900" y="315111"/>
                </a:lnTo>
                <a:cubicBezTo>
                  <a:pt x="349747" y="315416"/>
                  <a:pt x="349671" y="315721"/>
                  <a:pt x="349671" y="316025"/>
                </a:cubicBezTo>
                <a:lnTo>
                  <a:pt x="348985" y="316025"/>
                </a:lnTo>
                <a:cubicBezTo>
                  <a:pt x="348985" y="315721"/>
                  <a:pt x="349061" y="315416"/>
                  <a:pt x="349214" y="315111"/>
                </a:cubicBezTo>
                <a:close/>
                <a:moveTo>
                  <a:pt x="40070" y="315111"/>
                </a:moveTo>
                <a:cubicBezTo>
                  <a:pt x="39918" y="315416"/>
                  <a:pt x="39842" y="315644"/>
                  <a:pt x="39842" y="315797"/>
                </a:cubicBezTo>
                <a:cubicBezTo>
                  <a:pt x="39994" y="315949"/>
                  <a:pt x="40108" y="316025"/>
                  <a:pt x="40185" y="316025"/>
                </a:cubicBezTo>
                <a:cubicBezTo>
                  <a:pt x="40261" y="316025"/>
                  <a:pt x="40375" y="316102"/>
                  <a:pt x="40528" y="316254"/>
                </a:cubicBezTo>
                <a:cubicBezTo>
                  <a:pt x="40832" y="316102"/>
                  <a:pt x="40985" y="315949"/>
                  <a:pt x="40985" y="315797"/>
                </a:cubicBezTo>
                <a:cubicBezTo>
                  <a:pt x="40528" y="315492"/>
                  <a:pt x="40223" y="315263"/>
                  <a:pt x="40070" y="315111"/>
                </a:cubicBezTo>
                <a:close/>
                <a:moveTo>
                  <a:pt x="1900646" y="314882"/>
                </a:moveTo>
                <a:cubicBezTo>
                  <a:pt x="1900189" y="315340"/>
                  <a:pt x="1899960" y="315644"/>
                  <a:pt x="1899960" y="315797"/>
                </a:cubicBezTo>
                <a:cubicBezTo>
                  <a:pt x="1900112" y="315949"/>
                  <a:pt x="1900265" y="316025"/>
                  <a:pt x="1900417" y="316025"/>
                </a:cubicBezTo>
                <a:cubicBezTo>
                  <a:pt x="1900417" y="315873"/>
                  <a:pt x="1900493" y="315721"/>
                  <a:pt x="1900646" y="315568"/>
                </a:cubicBezTo>
                <a:cubicBezTo>
                  <a:pt x="1900798" y="315416"/>
                  <a:pt x="1900950" y="315187"/>
                  <a:pt x="1901103" y="314882"/>
                </a:cubicBezTo>
                <a:close/>
                <a:moveTo>
                  <a:pt x="1888301" y="314882"/>
                </a:moveTo>
                <a:cubicBezTo>
                  <a:pt x="1888149" y="315340"/>
                  <a:pt x="1888073" y="315797"/>
                  <a:pt x="1888073" y="316254"/>
                </a:cubicBezTo>
                <a:lnTo>
                  <a:pt x="1888301" y="316254"/>
                </a:lnTo>
                <a:cubicBezTo>
                  <a:pt x="1888301" y="315797"/>
                  <a:pt x="1888377" y="315340"/>
                  <a:pt x="1888530" y="314882"/>
                </a:cubicBezTo>
                <a:close/>
                <a:moveTo>
                  <a:pt x="1655586" y="314882"/>
                </a:moveTo>
                <a:cubicBezTo>
                  <a:pt x="1655282" y="315492"/>
                  <a:pt x="1654824" y="315949"/>
                  <a:pt x="1654215" y="316254"/>
                </a:cubicBezTo>
                <a:cubicBezTo>
                  <a:pt x="1654520" y="316559"/>
                  <a:pt x="1654748" y="316902"/>
                  <a:pt x="1654901" y="317283"/>
                </a:cubicBezTo>
                <a:cubicBezTo>
                  <a:pt x="1655053" y="317664"/>
                  <a:pt x="1655282" y="318007"/>
                  <a:pt x="1655586" y="318311"/>
                </a:cubicBezTo>
                <a:cubicBezTo>
                  <a:pt x="1655891" y="317854"/>
                  <a:pt x="1656501" y="317321"/>
                  <a:pt x="1657415" y="316711"/>
                </a:cubicBezTo>
                <a:cubicBezTo>
                  <a:pt x="1657111" y="316406"/>
                  <a:pt x="1656806" y="316102"/>
                  <a:pt x="1656501" y="315797"/>
                </a:cubicBezTo>
                <a:cubicBezTo>
                  <a:pt x="1656196" y="315492"/>
                  <a:pt x="1655891" y="315187"/>
                  <a:pt x="1655586" y="314882"/>
                </a:cubicBezTo>
                <a:close/>
                <a:moveTo>
                  <a:pt x="1338671" y="314882"/>
                </a:moveTo>
                <a:cubicBezTo>
                  <a:pt x="1338214" y="315340"/>
                  <a:pt x="1337985" y="315644"/>
                  <a:pt x="1337985" y="315797"/>
                </a:cubicBezTo>
                <a:cubicBezTo>
                  <a:pt x="1338137" y="315949"/>
                  <a:pt x="1338290" y="316025"/>
                  <a:pt x="1338442" y="316025"/>
                </a:cubicBezTo>
                <a:cubicBezTo>
                  <a:pt x="1338442" y="315873"/>
                  <a:pt x="1338518" y="315721"/>
                  <a:pt x="1338671" y="315568"/>
                </a:cubicBezTo>
                <a:cubicBezTo>
                  <a:pt x="1338823" y="315416"/>
                  <a:pt x="1338976" y="315187"/>
                  <a:pt x="1339128" y="314882"/>
                </a:cubicBezTo>
                <a:close/>
                <a:moveTo>
                  <a:pt x="1326326" y="314882"/>
                </a:moveTo>
                <a:cubicBezTo>
                  <a:pt x="1326174" y="315340"/>
                  <a:pt x="1326098" y="315797"/>
                  <a:pt x="1326098" y="316254"/>
                </a:cubicBezTo>
                <a:lnTo>
                  <a:pt x="1326326" y="316254"/>
                </a:lnTo>
                <a:cubicBezTo>
                  <a:pt x="1326326" y="315797"/>
                  <a:pt x="1326402" y="315340"/>
                  <a:pt x="1326555" y="314882"/>
                </a:cubicBezTo>
                <a:close/>
                <a:moveTo>
                  <a:pt x="1003924" y="314882"/>
                </a:moveTo>
                <a:cubicBezTo>
                  <a:pt x="1003619" y="315187"/>
                  <a:pt x="1003314" y="315492"/>
                  <a:pt x="1003010" y="315797"/>
                </a:cubicBezTo>
                <a:cubicBezTo>
                  <a:pt x="1002705" y="316102"/>
                  <a:pt x="1002400" y="316406"/>
                  <a:pt x="1002095" y="316711"/>
                </a:cubicBezTo>
                <a:cubicBezTo>
                  <a:pt x="1002857" y="317321"/>
                  <a:pt x="1003391" y="317854"/>
                  <a:pt x="1003696" y="318311"/>
                </a:cubicBezTo>
                <a:lnTo>
                  <a:pt x="1005753" y="316940"/>
                </a:lnTo>
                <a:cubicBezTo>
                  <a:pt x="1004838" y="316025"/>
                  <a:pt x="1004229" y="315340"/>
                  <a:pt x="1003924" y="314882"/>
                </a:cubicBezTo>
                <a:close/>
                <a:moveTo>
                  <a:pt x="405221" y="314882"/>
                </a:moveTo>
                <a:cubicBezTo>
                  <a:pt x="404764" y="315340"/>
                  <a:pt x="404535" y="315644"/>
                  <a:pt x="404535" y="315797"/>
                </a:cubicBezTo>
                <a:cubicBezTo>
                  <a:pt x="404687" y="315949"/>
                  <a:pt x="404840" y="316025"/>
                  <a:pt x="404992" y="316025"/>
                </a:cubicBezTo>
                <a:cubicBezTo>
                  <a:pt x="404992" y="315873"/>
                  <a:pt x="405068" y="315721"/>
                  <a:pt x="405221" y="315568"/>
                </a:cubicBezTo>
                <a:cubicBezTo>
                  <a:pt x="405373" y="315416"/>
                  <a:pt x="405526" y="315187"/>
                  <a:pt x="405678" y="314882"/>
                </a:cubicBezTo>
                <a:close/>
                <a:moveTo>
                  <a:pt x="392876" y="314882"/>
                </a:moveTo>
                <a:cubicBezTo>
                  <a:pt x="392724" y="315340"/>
                  <a:pt x="392648" y="315797"/>
                  <a:pt x="392648" y="316254"/>
                </a:cubicBezTo>
                <a:lnTo>
                  <a:pt x="392876" y="316254"/>
                </a:lnTo>
                <a:cubicBezTo>
                  <a:pt x="392876" y="315797"/>
                  <a:pt x="392953" y="315340"/>
                  <a:pt x="393105" y="314882"/>
                </a:cubicBezTo>
                <a:close/>
                <a:moveTo>
                  <a:pt x="274081" y="314882"/>
                </a:moveTo>
                <a:cubicBezTo>
                  <a:pt x="273928" y="315035"/>
                  <a:pt x="273776" y="315111"/>
                  <a:pt x="273623" y="315111"/>
                </a:cubicBezTo>
                <a:cubicBezTo>
                  <a:pt x="273471" y="315111"/>
                  <a:pt x="273242" y="315263"/>
                  <a:pt x="272937" y="315568"/>
                </a:cubicBezTo>
                <a:cubicBezTo>
                  <a:pt x="272937" y="315873"/>
                  <a:pt x="272899" y="316178"/>
                  <a:pt x="272823" y="316483"/>
                </a:cubicBezTo>
                <a:cubicBezTo>
                  <a:pt x="272747" y="316787"/>
                  <a:pt x="272633" y="317245"/>
                  <a:pt x="272480" y="317854"/>
                </a:cubicBezTo>
                <a:cubicBezTo>
                  <a:pt x="273090" y="317549"/>
                  <a:pt x="273509" y="317283"/>
                  <a:pt x="273738" y="317054"/>
                </a:cubicBezTo>
                <a:cubicBezTo>
                  <a:pt x="273966" y="316825"/>
                  <a:pt x="274309" y="316559"/>
                  <a:pt x="274766" y="316254"/>
                </a:cubicBezTo>
                <a:cubicBezTo>
                  <a:pt x="274309" y="315797"/>
                  <a:pt x="274081" y="315340"/>
                  <a:pt x="274081" y="314882"/>
                </a:cubicBezTo>
                <a:close/>
                <a:moveTo>
                  <a:pt x="141188" y="314882"/>
                </a:moveTo>
                <a:cubicBezTo>
                  <a:pt x="140883" y="315644"/>
                  <a:pt x="140654" y="316140"/>
                  <a:pt x="140502" y="316368"/>
                </a:cubicBezTo>
                <a:cubicBezTo>
                  <a:pt x="140350" y="316597"/>
                  <a:pt x="140273" y="316864"/>
                  <a:pt x="140273" y="317168"/>
                </a:cubicBezTo>
                <a:lnTo>
                  <a:pt x="140045" y="317168"/>
                </a:lnTo>
                <a:lnTo>
                  <a:pt x="139130" y="317168"/>
                </a:lnTo>
                <a:cubicBezTo>
                  <a:pt x="138978" y="317473"/>
                  <a:pt x="138902" y="317702"/>
                  <a:pt x="138902" y="317854"/>
                </a:cubicBezTo>
                <a:cubicBezTo>
                  <a:pt x="138902" y="318007"/>
                  <a:pt x="138826" y="318235"/>
                  <a:pt x="138673" y="318540"/>
                </a:cubicBezTo>
                <a:cubicBezTo>
                  <a:pt x="139587" y="318388"/>
                  <a:pt x="140045" y="317930"/>
                  <a:pt x="140045" y="317168"/>
                </a:cubicBezTo>
                <a:cubicBezTo>
                  <a:pt x="140350" y="317321"/>
                  <a:pt x="140616" y="317435"/>
                  <a:pt x="140845" y="317511"/>
                </a:cubicBezTo>
                <a:cubicBezTo>
                  <a:pt x="141073" y="317587"/>
                  <a:pt x="141493" y="317778"/>
                  <a:pt x="142102" y="318083"/>
                </a:cubicBezTo>
                <a:cubicBezTo>
                  <a:pt x="141797" y="317473"/>
                  <a:pt x="141645" y="316978"/>
                  <a:pt x="141645" y="316597"/>
                </a:cubicBezTo>
                <a:cubicBezTo>
                  <a:pt x="141645" y="316216"/>
                  <a:pt x="141493" y="315644"/>
                  <a:pt x="141188" y="314882"/>
                </a:cubicBezTo>
                <a:close/>
                <a:moveTo>
                  <a:pt x="83962" y="314882"/>
                </a:moveTo>
                <a:cubicBezTo>
                  <a:pt x="83657" y="315492"/>
                  <a:pt x="83199" y="315949"/>
                  <a:pt x="82590" y="316254"/>
                </a:cubicBezTo>
                <a:cubicBezTo>
                  <a:pt x="82895" y="316559"/>
                  <a:pt x="83123" y="316902"/>
                  <a:pt x="83276" y="317283"/>
                </a:cubicBezTo>
                <a:cubicBezTo>
                  <a:pt x="83428" y="317664"/>
                  <a:pt x="83657" y="318007"/>
                  <a:pt x="83962" y="318311"/>
                </a:cubicBezTo>
                <a:cubicBezTo>
                  <a:pt x="84266" y="317854"/>
                  <a:pt x="84876" y="317321"/>
                  <a:pt x="85790" y="316711"/>
                </a:cubicBezTo>
                <a:cubicBezTo>
                  <a:pt x="85485" y="316406"/>
                  <a:pt x="85181" y="316102"/>
                  <a:pt x="84876" y="315797"/>
                </a:cubicBezTo>
                <a:cubicBezTo>
                  <a:pt x="84571" y="315492"/>
                  <a:pt x="84266" y="315187"/>
                  <a:pt x="83962" y="314882"/>
                </a:cubicBezTo>
                <a:close/>
                <a:moveTo>
                  <a:pt x="1956310" y="314768"/>
                </a:moveTo>
                <a:lnTo>
                  <a:pt x="1955967" y="315111"/>
                </a:lnTo>
                <a:lnTo>
                  <a:pt x="1956457" y="315111"/>
                </a:lnTo>
                <a:close/>
                <a:moveTo>
                  <a:pt x="1909675" y="314768"/>
                </a:moveTo>
                <a:cubicBezTo>
                  <a:pt x="1909294" y="314997"/>
                  <a:pt x="1908875" y="315263"/>
                  <a:pt x="1908418" y="315568"/>
                </a:cubicBezTo>
                <a:cubicBezTo>
                  <a:pt x="1907351" y="315873"/>
                  <a:pt x="1907199" y="316406"/>
                  <a:pt x="1907961" y="317168"/>
                </a:cubicBezTo>
                <a:cubicBezTo>
                  <a:pt x="1908266" y="316864"/>
                  <a:pt x="1908685" y="316597"/>
                  <a:pt x="1909218" y="316368"/>
                </a:cubicBezTo>
                <a:cubicBezTo>
                  <a:pt x="1909751" y="316140"/>
                  <a:pt x="1910247" y="315873"/>
                  <a:pt x="1910704" y="315568"/>
                </a:cubicBezTo>
                <a:cubicBezTo>
                  <a:pt x="1910399" y="314806"/>
                  <a:pt x="1910057" y="314539"/>
                  <a:pt x="1909675" y="314768"/>
                </a:cubicBezTo>
                <a:close/>
                <a:moveTo>
                  <a:pt x="1394335" y="314768"/>
                </a:moveTo>
                <a:lnTo>
                  <a:pt x="1393992" y="315111"/>
                </a:lnTo>
                <a:lnTo>
                  <a:pt x="1394482" y="315111"/>
                </a:lnTo>
                <a:close/>
                <a:moveTo>
                  <a:pt x="1347700" y="314768"/>
                </a:moveTo>
                <a:cubicBezTo>
                  <a:pt x="1347319" y="314997"/>
                  <a:pt x="1346900" y="315263"/>
                  <a:pt x="1346443" y="315568"/>
                </a:cubicBezTo>
                <a:cubicBezTo>
                  <a:pt x="1345376" y="315873"/>
                  <a:pt x="1345224" y="316406"/>
                  <a:pt x="1345986" y="317168"/>
                </a:cubicBezTo>
                <a:cubicBezTo>
                  <a:pt x="1346291" y="316864"/>
                  <a:pt x="1346710" y="316597"/>
                  <a:pt x="1347243" y="316368"/>
                </a:cubicBezTo>
                <a:cubicBezTo>
                  <a:pt x="1347777" y="316140"/>
                  <a:pt x="1348272" y="315873"/>
                  <a:pt x="1348729" y="315568"/>
                </a:cubicBezTo>
                <a:cubicBezTo>
                  <a:pt x="1348424" y="314806"/>
                  <a:pt x="1348081" y="314539"/>
                  <a:pt x="1347700" y="314768"/>
                </a:cubicBezTo>
                <a:close/>
                <a:moveTo>
                  <a:pt x="460885" y="314768"/>
                </a:moveTo>
                <a:lnTo>
                  <a:pt x="460542" y="315111"/>
                </a:lnTo>
                <a:lnTo>
                  <a:pt x="461032" y="315111"/>
                </a:lnTo>
                <a:close/>
                <a:moveTo>
                  <a:pt x="414250" y="314768"/>
                </a:moveTo>
                <a:cubicBezTo>
                  <a:pt x="413869" y="314997"/>
                  <a:pt x="413450" y="315263"/>
                  <a:pt x="412993" y="315568"/>
                </a:cubicBezTo>
                <a:cubicBezTo>
                  <a:pt x="411926" y="315873"/>
                  <a:pt x="411774" y="316406"/>
                  <a:pt x="412536" y="317168"/>
                </a:cubicBezTo>
                <a:cubicBezTo>
                  <a:pt x="412841" y="316864"/>
                  <a:pt x="413260" y="316597"/>
                  <a:pt x="413793" y="316368"/>
                </a:cubicBezTo>
                <a:cubicBezTo>
                  <a:pt x="414327" y="316140"/>
                  <a:pt x="414822" y="315873"/>
                  <a:pt x="415279" y="315568"/>
                </a:cubicBezTo>
                <a:cubicBezTo>
                  <a:pt x="414974" y="314806"/>
                  <a:pt x="414631" y="314539"/>
                  <a:pt x="414250" y="314768"/>
                </a:cubicBezTo>
                <a:close/>
                <a:moveTo>
                  <a:pt x="1905218" y="314654"/>
                </a:moveTo>
                <a:cubicBezTo>
                  <a:pt x="1905370" y="314806"/>
                  <a:pt x="1905523" y="314882"/>
                  <a:pt x="1905675" y="314882"/>
                </a:cubicBezTo>
                <a:cubicBezTo>
                  <a:pt x="1905827" y="314882"/>
                  <a:pt x="1905980" y="314959"/>
                  <a:pt x="1906132" y="315111"/>
                </a:cubicBezTo>
                <a:cubicBezTo>
                  <a:pt x="1906132" y="314959"/>
                  <a:pt x="1906208" y="314806"/>
                  <a:pt x="1906361" y="314654"/>
                </a:cubicBezTo>
                <a:close/>
                <a:moveTo>
                  <a:pt x="1892873" y="314654"/>
                </a:moveTo>
                <a:cubicBezTo>
                  <a:pt x="1893026" y="314806"/>
                  <a:pt x="1893102" y="314959"/>
                  <a:pt x="1893102" y="315111"/>
                </a:cubicBezTo>
                <a:cubicBezTo>
                  <a:pt x="1893254" y="314959"/>
                  <a:pt x="1893331" y="314806"/>
                  <a:pt x="1893331" y="314654"/>
                </a:cubicBezTo>
                <a:close/>
                <a:moveTo>
                  <a:pt x="1617868" y="314654"/>
                </a:moveTo>
                <a:cubicBezTo>
                  <a:pt x="1618020" y="315263"/>
                  <a:pt x="1618134" y="315644"/>
                  <a:pt x="1618210" y="315797"/>
                </a:cubicBezTo>
                <a:cubicBezTo>
                  <a:pt x="1618287" y="315949"/>
                  <a:pt x="1618325" y="316178"/>
                  <a:pt x="1618325" y="316483"/>
                </a:cubicBezTo>
                <a:cubicBezTo>
                  <a:pt x="1618630" y="316330"/>
                  <a:pt x="1618820" y="316216"/>
                  <a:pt x="1618896" y="316140"/>
                </a:cubicBezTo>
                <a:cubicBezTo>
                  <a:pt x="1618972" y="316063"/>
                  <a:pt x="1619163" y="315949"/>
                  <a:pt x="1619468" y="315797"/>
                </a:cubicBezTo>
                <a:cubicBezTo>
                  <a:pt x="1619163" y="315492"/>
                  <a:pt x="1618630" y="315111"/>
                  <a:pt x="1617868" y="314654"/>
                </a:cubicBezTo>
                <a:close/>
                <a:moveTo>
                  <a:pt x="1555688" y="314654"/>
                </a:moveTo>
                <a:lnTo>
                  <a:pt x="1555688" y="315111"/>
                </a:lnTo>
                <a:lnTo>
                  <a:pt x="1555917" y="315111"/>
                </a:lnTo>
                <a:lnTo>
                  <a:pt x="1555917" y="314654"/>
                </a:lnTo>
                <a:close/>
                <a:moveTo>
                  <a:pt x="1506997" y="314654"/>
                </a:moveTo>
                <a:cubicBezTo>
                  <a:pt x="1506539" y="315111"/>
                  <a:pt x="1506158" y="315492"/>
                  <a:pt x="1505853" y="315797"/>
                </a:cubicBezTo>
                <a:cubicBezTo>
                  <a:pt x="1505549" y="316102"/>
                  <a:pt x="1505168" y="316559"/>
                  <a:pt x="1504711" y="317168"/>
                </a:cubicBezTo>
                <a:cubicBezTo>
                  <a:pt x="1506387" y="316711"/>
                  <a:pt x="1507149" y="315873"/>
                  <a:pt x="1506997" y="314654"/>
                </a:cubicBezTo>
                <a:close/>
                <a:moveTo>
                  <a:pt x="1490080" y="314654"/>
                </a:moveTo>
                <a:cubicBezTo>
                  <a:pt x="1489623" y="315873"/>
                  <a:pt x="1489394" y="316711"/>
                  <a:pt x="1489394" y="317168"/>
                </a:cubicBezTo>
                <a:cubicBezTo>
                  <a:pt x="1488480" y="317473"/>
                  <a:pt x="1488061" y="317816"/>
                  <a:pt x="1488137" y="318197"/>
                </a:cubicBezTo>
                <a:cubicBezTo>
                  <a:pt x="1488213" y="318578"/>
                  <a:pt x="1488404" y="318997"/>
                  <a:pt x="1488709" y="319454"/>
                </a:cubicBezTo>
                <a:cubicBezTo>
                  <a:pt x="1489623" y="318692"/>
                  <a:pt x="1489852" y="317930"/>
                  <a:pt x="1489394" y="317168"/>
                </a:cubicBezTo>
                <a:cubicBezTo>
                  <a:pt x="1489547" y="316864"/>
                  <a:pt x="1489737" y="316597"/>
                  <a:pt x="1489966" y="316368"/>
                </a:cubicBezTo>
                <a:cubicBezTo>
                  <a:pt x="1490194" y="316140"/>
                  <a:pt x="1490461" y="315873"/>
                  <a:pt x="1490766" y="315568"/>
                </a:cubicBezTo>
                <a:cubicBezTo>
                  <a:pt x="1490766" y="315263"/>
                  <a:pt x="1490537" y="314959"/>
                  <a:pt x="1490080" y="314654"/>
                </a:cubicBezTo>
                <a:close/>
                <a:moveTo>
                  <a:pt x="1343243" y="314654"/>
                </a:moveTo>
                <a:cubicBezTo>
                  <a:pt x="1343395" y="314806"/>
                  <a:pt x="1343548" y="314882"/>
                  <a:pt x="1343700" y="314882"/>
                </a:cubicBezTo>
                <a:cubicBezTo>
                  <a:pt x="1343852" y="314882"/>
                  <a:pt x="1344005" y="314959"/>
                  <a:pt x="1344157" y="315111"/>
                </a:cubicBezTo>
                <a:cubicBezTo>
                  <a:pt x="1344157" y="314959"/>
                  <a:pt x="1344233" y="314806"/>
                  <a:pt x="1344386" y="314654"/>
                </a:cubicBezTo>
                <a:close/>
                <a:moveTo>
                  <a:pt x="1330898" y="314654"/>
                </a:moveTo>
                <a:cubicBezTo>
                  <a:pt x="1331051" y="314806"/>
                  <a:pt x="1331127" y="314959"/>
                  <a:pt x="1331127" y="315111"/>
                </a:cubicBezTo>
                <a:cubicBezTo>
                  <a:pt x="1331279" y="314959"/>
                  <a:pt x="1331356" y="314806"/>
                  <a:pt x="1331356" y="314654"/>
                </a:cubicBezTo>
                <a:close/>
                <a:moveTo>
                  <a:pt x="998438" y="314654"/>
                </a:moveTo>
                <a:lnTo>
                  <a:pt x="997980" y="314882"/>
                </a:lnTo>
                <a:lnTo>
                  <a:pt x="998209" y="314882"/>
                </a:lnTo>
                <a:lnTo>
                  <a:pt x="998438" y="315111"/>
                </a:lnTo>
                <a:cubicBezTo>
                  <a:pt x="998438" y="314959"/>
                  <a:pt x="998514" y="314882"/>
                  <a:pt x="998666" y="314882"/>
                </a:cubicBezTo>
                <a:cubicBezTo>
                  <a:pt x="998514" y="314730"/>
                  <a:pt x="998438" y="314654"/>
                  <a:pt x="998438" y="314654"/>
                </a:cubicBezTo>
                <a:close/>
                <a:moveTo>
                  <a:pt x="920942" y="314654"/>
                </a:moveTo>
                <a:cubicBezTo>
                  <a:pt x="920942" y="314806"/>
                  <a:pt x="920866" y="314882"/>
                  <a:pt x="920714" y="314882"/>
                </a:cubicBezTo>
                <a:cubicBezTo>
                  <a:pt x="920866" y="314882"/>
                  <a:pt x="921019" y="314959"/>
                  <a:pt x="921171" y="315111"/>
                </a:cubicBezTo>
                <a:lnTo>
                  <a:pt x="921171" y="314882"/>
                </a:lnTo>
                <a:close/>
                <a:moveTo>
                  <a:pt x="765113" y="314654"/>
                </a:moveTo>
                <a:lnTo>
                  <a:pt x="765113" y="315111"/>
                </a:lnTo>
                <a:lnTo>
                  <a:pt x="765342" y="315111"/>
                </a:lnTo>
                <a:lnTo>
                  <a:pt x="765342" y="314654"/>
                </a:lnTo>
                <a:close/>
                <a:moveTo>
                  <a:pt x="716422" y="314654"/>
                </a:moveTo>
                <a:cubicBezTo>
                  <a:pt x="715964" y="315111"/>
                  <a:pt x="715583" y="315492"/>
                  <a:pt x="715279" y="315797"/>
                </a:cubicBezTo>
                <a:cubicBezTo>
                  <a:pt x="714974" y="316102"/>
                  <a:pt x="714593" y="316559"/>
                  <a:pt x="714136" y="317168"/>
                </a:cubicBezTo>
                <a:cubicBezTo>
                  <a:pt x="715812" y="316711"/>
                  <a:pt x="716574" y="315873"/>
                  <a:pt x="716422" y="314654"/>
                </a:cubicBezTo>
                <a:close/>
                <a:moveTo>
                  <a:pt x="699505" y="314654"/>
                </a:moveTo>
                <a:cubicBezTo>
                  <a:pt x="699048" y="315873"/>
                  <a:pt x="698819" y="316711"/>
                  <a:pt x="698819" y="317168"/>
                </a:cubicBezTo>
                <a:cubicBezTo>
                  <a:pt x="697905" y="317473"/>
                  <a:pt x="697486" y="317816"/>
                  <a:pt x="697562" y="318197"/>
                </a:cubicBezTo>
                <a:cubicBezTo>
                  <a:pt x="697638" y="318578"/>
                  <a:pt x="697829" y="318997"/>
                  <a:pt x="698134" y="319454"/>
                </a:cubicBezTo>
                <a:cubicBezTo>
                  <a:pt x="699048" y="318692"/>
                  <a:pt x="699277" y="317930"/>
                  <a:pt x="698819" y="317168"/>
                </a:cubicBezTo>
                <a:cubicBezTo>
                  <a:pt x="698972" y="316864"/>
                  <a:pt x="699162" y="316597"/>
                  <a:pt x="699391" y="316368"/>
                </a:cubicBezTo>
                <a:cubicBezTo>
                  <a:pt x="699619" y="316140"/>
                  <a:pt x="699886" y="315873"/>
                  <a:pt x="700191" y="315568"/>
                </a:cubicBezTo>
                <a:cubicBezTo>
                  <a:pt x="700191" y="315263"/>
                  <a:pt x="699962" y="314959"/>
                  <a:pt x="699505" y="314654"/>
                </a:cubicBezTo>
                <a:close/>
                <a:moveTo>
                  <a:pt x="409793" y="314654"/>
                </a:moveTo>
                <a:cubicBezTo>
                  <a:pt x="409945" y="314806"/>
                  <a:pt x="410097" y="314882"/>
                  <a:pt x="410250" y="314882"/>
                </a:cubicBezTo>
                <a:cubicBezTo>
                  <a:pt x="410402" y="314882"/>
                  <a:pt x="410555" y="314959"/>
                  <a:pt x="410707" y="315111"/>
                </a:cubicBezTo>
                <a:cubicBezTo>
                  <a:pt x="410707" y="314959"/>
                  <a:pt x="410783" y="314806"/>
                  <a:pt x="410936" y="314654"/>
                </a:cubicBezTo>
                <a:close/>
                <a:moveTo>
                  <a:pt x="397448" y="314654"/>
                </a:moveTo>
                <a:cubicBezTo>
                  <a:pt x="397601" y="314806"/>
                  <a:pt x="397677" y="314959"/>
                  <a:pt x="397677" y="315111"/>
                </a:cubicBezTo>
                <a:cubicBezTo>
                  <a:pt x="397829" y="314959"/>
                  <a:pt x="397906" y="314806"/>
                  <a:pt x="397906" y="314654"/>
                </a:cubicBezTo>
                <a:close/>
                <a:moveTo>
                  <a:pt x="202910" y="314654"/>
                </a:moveTo>
                <a:cubicBezTo>
                  <a:pt x="202605" y="315111"/>
                  <a:pt x="202300" y="315492"/>
                  <a:pt x="201995" y="315797"/>
                </a:cubicBezTo>
                <a:cubicBezTo>
                  <a:pt x="201691" y="316102"/>
                  <a:pt x="201767" y="316483"/>
                  <a:pt x="202224" y="316940"/>
                </a:cubicBezTo>
                <a:cubicBezTo>
                  <a:pt x="202529" y="316635"/>
                  <a:pt x="202833" y="316330"/>
                  <a:pt x="203138" y="316025"/>
                </a:cubicBezTo>
                <a:cubicBezTo>
                  <a:pt x="203443" y="315721"/>
                  <a:pt x="203367" y="315263"/>
                  <a:pt x="202910" y="314654"/>
                </a:cubicBezTo>
                <a:close/>
                <a:moveTo>
                  <a:pt x="46242" y="314654"/>
                </a:moveTo>
                <a:cubicBezTo>
                  <a:pt x="46395" y="315263"/>
                  <a:pt x="46509" y="315644"/>
                  <a:pt x="46585" y="315797"/>
                </a:cubicBezTo>
                <a:cubicBezTo>
                  <a:pt x="46662" y="315949"/>
                  <a:pt x="46700" y="316178"/>
                  <a:pt x="46700" y="316483"/>
                </a:cubicBezTo>
                <a:cubicBezTo>
                  <a:pt x="47004" y="316330"/>
                  <a:pt x="47195" y="316216"/>
                  <a:pt x="47271" y="316140"/>
                </a:cubicBezTo>
                <a:cubicBezTo>
                  <a:pt x="47347" y="316063"/>
                  <a:pt x="47538" y="315949"/>
                  <a:pt x="47843" y="315797"/>
                </a:cubicBezTo>
                <a:cubicBezTo>
                  <a:pt x="47538" y="315492"/>
                  <a:pt x="47004" y="315111"/>
                  <a:pt x="46242" y="314654"/>
                </a:cubicBezTo>
                <a:close/>
                <a:moveTo>
                  <a:pt x="269024" y="314587"/>
                </a:moveTo>
                <a:lnTo>
                  <a:pt x="268823" y="315797"/>
                </a:lnTo>
                <a:cubicBezTo>
                  <a:pt x="268823" y="315644"/>
                  <a:pt x="268975" y="315568"/>
                  <a:pt x="269280" y="315568"/>
                </a:cubicBezTo>
                <a:cubicBezTo>
                  <a:pt x="269280" y="315263"/>
                  <a:pt x="269242" y="315073"/>
                  <a:pt x="269166" y="314997"/>
                </a:cubicBezTo>
                <a:cubicBezTo>
                  <a:pt x="269089" y="314920"/>
                  <a:pt x="269051" y="314806"/>
                  <a:pt x="269051" y="314654"/>
                </a:cubicBezTo>
                <a:close/>
                <a:moveTo>
                  <a:pt x="1968997" y="314425"/>
                </a:moveTo>
                <a:cubicBezTo>
                  <a:pt x="1968997" y="314730"/>
                  <a:pt x="1969073" y="314959"/>
                  <a:pt x="1969226" y="315111"/>
                </a:cubicBezTo>
                <a:cubicBezTo>
                  <a:pt x="1969378" y="315111"/>
                  <a:pt x="1969531" y="315035"/>
                  <a:pt x="1969683" y="314882"/>
                </a:cubicBezTo>
                <a:cubicBezTo>
                  <a:pt x="1969378" y="314578"/>
                  <a:pt x="1969226" y="314425"/>
                  <a:pt x="1969226" y="314425"/>
                </a:cubicBezTo>
                <a:close/>
                <a:moveTo>
                  <a:pt x="1850125" y="314425"/>
                </a:moveTo>
                <a:lnTo>
                  <a:pt x="1850125" y="315111"/>
                </a:lnTo>
                <a:lnTo>
                  <a:pt x="1850582" y="315111"/>
                </a:lnTo>
                <a:cubicBezTo>
                  <a:pt x="1850430" y="314959"/>
                  <a:pt x="1850354" y="314730"/>
                  <a:pt x="1850354" y="314425"/>
                </a:cubicBezTo>
                <a:close/>
                <a:moveTo>
                  <a:pt x="1727215" y="314425"/>
                </a:moveTo>
                <a:cubicBezTo>
                  <a:pt x="1727062" y="314730"/>
                  <a:pt x="1726910" y="315111"/>
                  <a:pt x="1726757" y="315568"/>
                </a:cubicBezTo>
                <a:cubicBezTo>
                  <a:pt x="1726605" y="316025"/>
                  <a:pt x="1726376" y="316559"/>
                  <a:pt x="1726072" y="317168"/>
                </a:cubicBezTo>
                <a:cubicBezTo>
                  <a:pt x="1727443" y="316406"/>
                  <a:pt x="1728129" y="315644"/>
                  <a:pt x="1728129" y="314882"/>
                </a:cubicBezTo>
                <a:cubicBezTo>
                  <a:pt x="1727977" y="314730"/>
                  <a:pt x="1727824" y="314654"/>
                  <a:pt x="1727672" y="314654"/>
                </a:cubicBezTo>
                <a:cubicBezTo>
                  <a:pt x="1727367" y="314654"/>
                  <a:pt x="1727215" y="314578"/>
                  <a:pt x="1727215" y="314425"/>
                </a:cubicBezTo>
                <a:close/>
                <a:moveTo>
                  <a:pt x="1664731" y="314425"/>
                </a:moveTo>
                <a:lnTo>
                  <a:pt x="1664731" y="314882"/>
                </a:lnTo>
                <a:lnTo>
                  <a:pt x="1664959" y="314882"/>
                </a:lnTo>
                <a:lnTo>
                  <a:pt x="1664959" y="314425"/>
                </a:lnTo>
                <a:close/>
                <a:moveTo>
                  <a:pt x="1607581" y="314425"/>
                </a:moveTo>
                <a:lnTo>
                  <a:pt x="1607581" y="314882"/>
                </a:lnTo>
                <a:cubicBezTo>
                  <a:pt x="1608038" y="314882"/>
                  <a:pt x="1608343" y="314959"/>
                  <a:pt x="1608495" y="315111"/>
                </a:cubicBezTo>
                <a:cubicBezTo>
                  <a:pt x="1608647" y="314806"/>
                  <a:pt x="1608723" y="314654"/>
                  <a:pt x="1608723" y="314654"/>
                </a:cubicBezTo>
                <a:cubicBezTo>
                  <a:pt x="1608571" y="314654"/>
                  <a:pt x="1608419" y="314616"/>
                  <a:pt x="1608266" y="314539"/>
                </a:cubicBezTo>
                <a:cubicBezTo>
                  <a:pt x="1608114" y="314463"/>
                  <a:pt x="1607885" y="314425"/>
                  <a:pt x="1607581" y="314425"/>
                </a:cubicBezTo>
                <a:close/>
                <a:moveTo>
                  <a:pt x="1562089" y="314425"/>
                </a:moveTo>
                <a:cubicBezTo>
                  <a:pt x="1562089" y="314730"/>
                  <a:pt x="1562127" y="314959"/>
                  <a:pt x="1562203" y="315111"/>
                </a:cubicBezTo>
                <a:cubicBezTo>
                  <a:pt x="1562280" y="315263"/>
                  <a:pt x="1562241" y="315492"/>
                  <a:pt x="1562089" y="315797"/>
                </a:cubicBezTo>
                <a:cubicBezTo>
                  <a:pt x="1562241" y="315797"/>
                  <a:pt x="1562318" y="315721"/>
                  <a:pt x="1562318" y="315568"/>
                </a:cubicBezTo>
                <a:cubicBezTo>
                  <a:pt x="1562470" y="315263"/>
                  <a:pt x="1562546" y="314882"/>
                  <a:pt x="1562546" y="314425"/>
                </a:cubicBezTo>
                <a:close/>
                <a:moveTo>
                  <a:pt x="1407022" y="314425"/>
                </a:moveTo>
                <a:cubicBezTo>
                  <a:pt x="1407022" y="314730"/>
                  <a:pt x="1407098" y="314959"/>
                  <a:pt x="1407251" y="315111"/>
                </a:cubicBezTo>
                <a:cubicBezTo>
                  <a:pt x="1407403" y="315111"/>
                  <a:pt x="1407556" y="315035"/>
                  <a:pt x="1407708" y="314882"/>
                </a:cubicBezTo>
                <a:cubicBezTo>
                  <a:pt x="1407403" y="314578"/>
                  <a:pt x="1407251" y="314425"/>
                  <a:pt x="1407251" y="314425"/>
                </a:cubicBezTo>
                <a:close/>
                <a:moveTo>
                  <a:pt x="1288150" y="314425"/>
                </a:moveTo>
                <a:lnTo>
                  <a:pt x="1288150" y="315111"/>
                </a:lnTo>
                <a:lnTo>
                  <a:pt x="1288607" y="315111"/>
                </a:lnTo>
                <a:cubicBezTo>
                  <a:pt x="1288455" y="314959"/>
                  <a:pt x="1288379" y="314730"/>
                  <a:pt x="1288379" y="314425"/>
                </a:cubicBezTo>
                <a:close/>
                <a:moveTo>
                  <a:pt x="771514" y="314425"/>
                </a:moveTo>
                <a:cubicBezTo>
                  <a:pt x="771514" y="314730"/>
                  <a:pt x="771552" y="314959"/>
                  <a:pt x="771628" y="315111"/>
                </a:cubicBezTo>
                <a:cubicBezTo>
                  <a:pt x="771705" y="315263"/>
                  <a:pt x="771666" y="315492"/>
                  <a:pt x="771514" y="315797"/>
                </a:cubicBezTo>
                <a:cubicBezTo>
                  <a:pt x="771666" y="315797"/>
                  <a:pt x="771743" y="315721"/>
                  <a:pt x="771743" y="315568"/>
                </a:cubicBezTo>
                <a:cubicBezTo>
                  <a:pt x="771895" y="315263"/>
                  <a:pt x="771971" y="314882"/>
                  <a:pt x="771971" y="314425"/>
                </a:cubicBezTo>
                <a:close/>
                <a:moveTo>
                  <a:pt x="593739" y="314425"/>
                </a:moveTo>
                <a:cubicBezTo>
                  <a:pt x="593587" y="314730"/>
                  <a:pt x="593435" y="315111"/>
                  <a:pt x="593282" y="315568"/>
                </a:cubicBezTo>
                <a:cubicBezTo>
                  <a:pt x="593130" y="316025"/>
                  <a:pt x="592901" y="316559"/>
                  <a:pt x="592597" y="317168"/>
                </a:cubicBezTo>
                <a:cubicBezTo>
                  <a:pt x="593968" y="316406"/>
                  <a:pt x="594654" y="315644"/>
                  <a:pt x="594654" y="314882"/>
                </a:cubicBezTo>
                <a:cubicBezTo>
                  <a:pt x="594501" y="314730"/>
                  <a:pt x="594349" y="314654"/>
                  <a:pt x="594197" y="314654"/>
                </a:cubicBezTo>
                <a:cubicBezTo>
                  <a:pt x="593892" y="314654"/>
                  <a:pt x="593739" y="314578"/>
                  <a:pt x="593739" y="314425"/>
                </a:cubicBezTo>
                <a:close/>
                <a:moveTo>
                  <a:pt x="473572" y="314425"/>
                </a:moveTo>
                <a:cubicBezTo>
                  <a:pt x="473572" y="314730"/>
                  <a:pt x="473648" y="314959"/>
                  <a:pt x="473801" y="315111"/>
                </a:cubicBezTo>
                <a:cubicBezTo>
                  <a:pt x="473953" y="315111"/>
                  <a:pt x="474106" y="315035"/>
                  <a:pt x="474258" y="314882"/>
                </a:cubicBezTo>
                <a:cubicBezTo>
                  <a:pt x="473953" y="314578"/>
                  <a:pt x="473801" y="314425"/>
                  <a:pt x="473801" y="314425"/>
                </a:cubicBezTo>
                <a:close/>
                <a:moveTo>
                  <a:pt x="354700" y="314425"/>
                </a:moveTo>
                <a:lnTo>
                  <a:pt x="354700" y="315111"/>
                </a:lnTo>
                <a:lnTo>
                  <a:pt x="355157" y="315111"/>
                </a:lnTo>
                <a:cubicBezTo>
                  <a:pt x="355005" y="314959"/>
                  <a:pt x="354929" y="314730"/>
                  <a:pt x="354929" y="314425"/>
                </a:cubicBezTo>
                <a:close/>
                <a:moveTo>
                  <a:pt x="93105" y="314425"/>
                </a:moveTo>
                <a:lnTo>
                  <a:pt x="93105" y="314882"/>
                </a:lnTo>
                <a:lnTo>
                  <a:pt x="93334" y="314882"/>
                </a:lnTo>
                <a:lnTo>
                  <a:pt x="93334" y="314425"/>
                </a:lnTo>
                <a:close/>
                <a:moveTo>
                  <a:pt x="35956" y="314425"/>
                </a:moveTo>
                <a:lnTo>
                  <a:pt x="35956" y="314882"/>
                </a:lnTo>
                <a:cubicBezTo>
                  <a:pt x="36413" y="314882"/>
                  <a:pt x="36718" y="314959"/>
                  <a:pt x="36870" y="315111"/>
                </a:cubicBezTo>
                <a:cubicBezTo>
                  <a:pt x="37022" y="314806"/>
                  <a:pt x="37099" y="314654"/>
                  <a:pt x="37099" y="314654"/>
                </a:cubicBezTo>
                <a:cubicBezTo>
                  <a:pt x="36946" y="314654"/>
                  <a:pt x="36794" y="314616"/>
                  <a:pt x="36641" y="314539"/>
                </a:cubicBezTo>
                <a:cubicBezTo>
                  <a:pt x="36489" y="314463"/>
                  <a:pt x="36260" y="314425"/>
                  <a:pt x="35956" y="314425"/>
                </a:cubicBezTo>
                <a:close/>
                <a:moveTo>
                  <a:pt x="1912533" y="314197"/>
                </a:moveTo>
                <a:lnTo>
                  <a:pt x="1912647" y="315111"/>
                </a:lnTo>
                <a:lnTo>
                  <a:pt x="1912647" y="315111"/>
                </a:lnTo>
                <a:cubicBezTo>
                  <a:pt x="1912723" y="314806"/>
                  <a:pt x="1912685" y="314501"/>
                  <a:pt x="1912533" y="314197"/>
                </a:cubicBezTo>
                <a:close/>
                <a:moveTo>
                  <a:pt x="1787336" y="314197"/>
                </a:moveTo>
                <a:lnTo>
                  <a:pt x="1787336" y="314425"/>
                </a:lnTo>
                <a:cubicBezTo>
                  <a:pt x="1787489" y="314425"/>
                  <a:pt x="1787603" y="314463"/>
                  <a:pt x="1787679" y="314539"/>
                </a:cubicBezTo>
                <a:cubicBezTo>
                  <a:pt x="1787755" y="314616"/>
                  <a:pt x="1787870" y="314654"/>
                  <a:pt x="1788022" y="314654"/>
                </a:cubicBezTo>
                <a:lnTo>
                  <a:pt x="1788022" y="314197"/>
                </a:lnTo>
                <a:close/>
                <a:moveTo>
                  <a:pt x="1729272" y="314197"/>
                </a:moveTo>
                <a:cubicBezTo>
                  <a:pt x="1729119" y="314349"/>
                  <a:pt x="1729043" y="314425"/>
                  <a:pt x="1729043" y="314425"/>
                </a:cubicBezTo>
                <a:cubicBezTo>
                  <a:pt x="1729043" y="314578"/>
                  <a:pt x="1729196" y="314806"/>
                  <a:pt x="1729501" y="315111"/>
                </a:cubicBezTo>
                <a:cubicBezTo>
                  <a:pt x="1729653" y="315111"/>
                  <a:pt x="1729729" y="315035"/>
                  <a:pt x="1729729" y="314882"/>
                </a:cubicBezTo>
                <a:cubicBezTo>
                  <a:pt x="1729577" y="314730"/>
                  <a:pt x="1729501" y="314616"/>
                  <a:pt x="1729501" y="314539"/>
                </a:cubicBezTo>
                <a:cubicBezTo>
                  <a:pt x="1729501" y="314463"/>
                  <a:pt x="1729424" y="314349"/>
                  <a:pt x="1729272" y="314197"/>
                </a:cubicBezTo>
                <a:close/>
                <a:moveTo>
                  <a:pt x="1668160" y="314197"/>
                </a:moveTo>
                <a:lnTo>
                  <a:pt x="1668160" y="314882"/>
                </a:lnTo>
                <a:lnTo>
                  <a:pt x="1668617" y="314882"/>
                </a:lnTo>
                <a:lnTo>
                  <a:pt x="1668617" y="314197"/>
                </a:lnTo>
                <a:close/>
                <a:moveTo>
                  <a:pt x="1565061" y="314197"/>
                </a:moveTo>
                <a:lnTo>
                  <a:pt x="1565061" y="314425"/>
                </a:lnTo>
                <a:lnTo>
                  <a:pt x="1565290" y="314425"/>
                </a:lnTo>
                <a:close/>
                <a:moveTo>
                  <a:pt x="1453885" y="314197"/>
                </a:moveTo>
                <a:lnTo>
                  <a:pt x="1453885" y="314425"/>
                </a:lnTo>
                <a:lnTo>
                  <a:pt x="1454342" y="314882"/>
                </a:lnTo>
                <a:cubicBezTo>
                  <a:pt x="1454495" y="314730"/>
                  <a:pt x="1454571" y="314578"/>
                  <a:pt x="1454571" y="314425"/>
                </a:cubicBezTo>
                <a:cubicBezTo>
                  <a:pt x="1454419" y="314425"/>
                  <a:pt x="1454304" y="314387"/>
                  <a:pt x="1454228" y="314311"/>
                </a:cubicBezTo>
                <a:cubicBezTo>
                  <a:pt x="1454152" y="314235"/>
                  <a:pt x="1454038" y="314197"/>
                  <a:pt x="1453885" y="314197"/>
                </a:cubicBezTo>
                <a:close/>
                <a:moveTo>
                  <a:pt x="1350558" y="314197"/>
                </a:moveTo>
                <a:lnTo>
                  <a:pt x="1350672" y="315111"/>
                </a:lnTo>
                <a:lnTo>
                  <a:pt x="1350672" y="315111"/>
                </a:lnTo>
                <a:cubicBezTo>
                  <a:pt x="1350748" y="314806"/>
                  <a:pt x="1350710" y="314501"/>
                  <a:pt x="1350558" y="314197"/>
                </a:cubicBezTo>
                <a:close/>
                <a:moveTo>
                  <a:pt x="914084" y="314197"/>
                </a:moveTo>
                <a:cubicBezTo>
                  <a:pt x="913018" y="313587"/>
                  <a:pt x="912103" y="313892"/>
                  <a:pt x="911341" y="315111"/>
                </a:cubicBezTo>
                <a:lnTo>
                  <a:pt x="912941" y="315111"/>
                </a:lnTo>
                <a:cubicBezTo>
                  <a:pt x="913246" y="314806"/>
                  <a:pt x="913627" y="314501"/>
                  <a:pt x="914084" y="314197"/>
                </a:cubicBezTo>
                <a:close/>
                <a:moveTo>
                  <a:pt x="774486" y="314197"/>
                </a:moveTo>
                <a:lnTo>
                  <a:pt x="774486" y="314425"/>
                </a:lnTo>
                <a:lnTo>
                  <a:pt x="774715" y="314425"/>
                </a:lnTo>
                <a:close/>
                <a:moveTo>
                  <a:pt x="653861" y="314197"/>
                </a:moveTo>
                <a:lnTo>
                  <a:pt x="653861" y="314425"/>
                </a:lnTo>
                <a:cubicBezTo>
                  <a:pt x="654014" y="314425"/>
                  <a:pt x="654128" y="314463"/>
                  <a:pt x="654204" y="314539"/>
                </a:cubicBezTo>
                <a:cubicBezTo>
                  <a:pt x="654280" y="314616"/>
                  <a:pt x="654395" y="314654"/>
                  <a:pt x="654547" y="314654"/>
                </a:cubicBezTo>
                <a:lnTo>
                  <a:pt x="654547" y="314197"/>
                </a:lnTo>
                <a:close/>
                <a:moveTo>
                  <a:pt x="595797" y="314197"/>
                </a:moveTo>
                <a:cubicBezTo>
                  <a:pt x="595644" y="314349"/>
                  <a:pt x="595568" y="314425"/>
                  <a:pt x="595568" y="314425"/>
                </a:cubicBezTo>
                <a:cubicBezTo>
                  <a:pt x="595568" y="314578"/>
                  <a:pt x="595721" y="314806"/>
                  <a:pt x="596026" y="315111"/>
                </a:cubicBezTo>
                <a:cubicBezTo>
                  <a:pt x="596178" y="315111"/>
                  <a:pt x="596254" y="315035"/>
                  <a:pt x="596254" y="314882"/>
                </a:cubicBezTo>
                <a:cubicBezTo>
                  <a:pt x="596102" y="314730"/>
                  <a:pt x="596026" y="314616"/>
                  <a:pt x="596026" y="314539"/>
                </a:cubicBezTo>
                <a:cubicBezTo>
                  <a:pt x="596026" y="314463"/>
                  <a:pt x="595949" y="314349"/>
                  <a:pt x="595797" y="314197"/>
                </a:cubicBezTo>
                <a:close/>
                <a:moveTo>
                  <a:pt x="204281" y="314197"/>
                </a:moveTo>
                <a:lnTo>
                  <a:pt x="204281" y="314425"/>
                </a:lnTo>
                <a:lnTo>
                  <a:pt x="204510" y="314425"/>
                </a:lnTo>
                <a:close/>
                <a:moveTo>
                  <a:pt x="150560" y="314197"/>
                </a:moveTo>
                <a:cubicBezTo>
                  <a:pt x="150560" y="314501"/>
                  <a:pt x="150522" y="314806"/>
                  <a:pt x="150446" y="315111"/>
                </a:cubicBezTo>
                <a:cubicBezTo>
                  <a:pt x="150370" y="315416"/>
                  <a:pt x="150332" y="315721"/>
                  <a:pt x="150332" y="316025"/>
                </a:cubicBezTo>
                <a:lnTo>
                  <a:pt x="149875" y="316025"/>
                </a:lnTo>
                <a:cubicBezTo>
                  <a:pt x="150027" y="316178"/>
                  <a:pt x="150027" y="316330"/>
                  <a:pt x="149875" y="316483"/>
                </a:cubicBezTo>
                <a:lnTo>
                  <a:pt x="150332" y="316025"/>
                </a:lnTo>
                <a:cubicBezTo>
                  <a:pt x="150332" y="316025"/>
                  <a:pt x="150865" y="315873"/>
                  <a:pt x="151932" y="315568"/>
                </a:cubicBezTo>
                <a:cubicBezTo>
                  <a:pt x="151475" y="316330"/>
                  <a:pt x="151056" y="317016"/>
                  <a:pt x="150675" y="317626"/>
                </a:cubicBezTo>
                <a:cubicBezTo>
                  <a:pt x="150294" y="318235"/>
                  <a:pt x="149951" y="318921"/>
                  <a:pt x="149646" y="319683"/>
                </a:cubicBezTo>
                <a:cubicBezTo>
                  <a:pt x="149646" y="319835"/>
                  <a:pt x="149722" y="319912"/>
                  <a:pt x="149875" y="319912"/>
                </a:cubicBezTo>
                <a:lnTo>
                  <a:pt x="150332" y="320369"/>
                </a:lnTo>
                <a:lnTo>
                  <a:pt x="148274" y="323798"/>
                </a:lnTo>
                <a:cubicBezTo>
                  <a:pt x="148274" y="323950"/>
                  <a:pt x="148427" y="324179"/>
                  <a:pt x="148732" y="324484"/>
                </a:cubicBezTo>
                <a:cubicBezTo>
                  <a:pt x="149646" y="323112"/>
                  <a:pt x="150789" y="321740"/>
                  <a:pt x="152161" y="320369"/>
                </a:cubicBezTo>
                <a:cubicBezTo>
                  <a:pt x="151856" y="320064"/>
                  <a:pt x="151627" y="319759"/>
                  <a:pt x="151475" y="319454"/>
                </a:cubicBezTo>
                <a:cubicBezTo>
                  <a:pt x="151322" y="319150"/>
                  <a:pt x="151094" y="318845"/>
                  <a:pt x="150789" y="318540"/>
                </a:cubicBezTo>
                <a:cubicBezTo>
                  <a:pt x="151703" y="318235"/>
                  <a:pt x="152275" y="317778"/>
                  <a:pt x="152503" y="317168"/>
                </a:cubicBezTo>
                <a:cubicBezTo>
                  <a:pt x="152732" y="316559"/>
                  <a:pt x="152846" y="315873"/>
                  <a:pt x="152846" y="315111"/>
                </a:cubicBezTo>
                <a:cubicBezTo>
                  <a:pt x="152542" y="314959"/>
                  <a:pt x="152199" y="314806"/>
                  <a:pt x="151818" y="314654"/>
                </a:cubicBezTo>
                <a:cubicBezTo>
                  <a:pt x="151437" y="314501"/>
                  <a:pt x="151018" y="314349"/>
                  <a:pt x="150560" y="314197"/>
                </a:cubicBezTo>
                <a:close/>
                <a:moveTo>
                  <a:pt x="96534" y="314197"/>
                </a:moveTo>
                <a:lnTo>
                  <a:pt x="96534" y="314882"/>
                </a:lnTo>
                <a:lnTo>
                  <a:pt x="96992" y="314882"/>
                </a:lnTo>
                <a:lnTo>
                  <a:pt x="96992" y="314197"/>
                </a:lnTo>
                <a:close/>
                <a:moveTo>
                  <a:pt x="1890816" y="313968"/>
                </a:moveTo>
                <a:lnTo>
                  <a:pt x="1889902" y="314882"/>
                </a:lnTo>
                <a:lnTo>
                  <a:pt x="1890816" y="315065"/>
                </a:lnTo>
                <a:close/>
                <a:moveTo>
                  <a:pt x="1620611" y="313968"/>
                </a:moveTo>
                <a:lnTo>
                  <a:pt x="1619925" y="314654"/>
                </a:lnTo>
                <a:cubicBezTo>
                  <a:pt x="1620077" y="314654"/>
                  <a:pt x="1620153" y="314692"/>
                  <a:pt x="1620153" y="314768"/>
                </a:cubicBezTo>
                <a:cubicBezTo>
                  <a:pt x="1620153" y="314844"/>
                  <a:pt x="1620230" y="314882"/>
                  <a:pt x="1620382" y="314882"/>
                </a:cubicBezTo>
                <a:cubicBezTo>
                  <a:pt x="1620382" y="314425"/>
                  <a:pt x="1620458" y="314120"/>
                  <a:pt x="1620611" y="313968"/>
                </a:cubicBezTo>
                <a:close/>
                <a:moveTo>
                  <a:pt x="1564375" y="313968"/>
                </a:moveTo>
                <a:cubicBezTo>
                  <a:pt x="1563918" y="314273"/>
                  <a:pt x="1563385" y="314959"/>
                  <a:pt x="1562775" y="316025"/>
                </a:cubicBezTo>
                <a:cubicBezTo>
                  <a:pt x="1563080" y="315721"/>
                  <a:pt x="1563346" y="315568"/>
                  <a:pt x="1563575" y="315568"/>
                </a:cubicBezTo>
                <a:cubicBezTo>
                  <a:pt x="1563804" y="315568"/>
                  <a:pt x="1564070" y="315416"/>
                  <a:pt x="1564375" y="315111"/>
                </a:cubicBezTo>
                <a:cubicBezTo>
                  <a:pt x="1564070" y="316025"/>
                  <a:pt x="1564108" y="316483"/>
                  <a:pt x="1564489" y="316483"/>
                </a:cubicBezTo>
                <a:cubicBezTo>
                  <a:pt x="1564870" y="316483"/>
                  <a:pt x="1565213" y="316483"/>
                  <a:pt x="1565518" y="316483"/>
                </a:cubicBezTo>
                <a:cubicBezTo>
                  <a:pt x="1565518" y="316178"/>
                  <a:pt x="1565404" y="315949"/>
                  <a:pt x="1565175" y="315797"/>
                </a:cubicBezTo>
                <a:cubicBezTo>
                  <a:pt x="1564947" y="315644"/>
                  <a:pt x="1564680" y="315416"/>
                  <a:pt x="1564375" y="315111"/>
                </a:cubicBezTo>
                <a:cubicBezTo>
                  <a:pt x="1564070" y="314806"/>
                  <a:pt x="1564070" y="314425"/>
                  <a:pt x="1564375" y="313968"/>
                </a:cubicBezTo>
                <a:close/>
                <a:moveTo>
                  <a:pt x="1516140" y="313968"/>
                </a:moveTo>
                <a:cubicBezTo>
                  <a:pt x="1515378" y="314120"/>
                  <a:pt x="1514807" y="314197"/>
                  <a:pt x="1514426" y="314197"/>
                </a:cubicBezTo>
                <a:cubicBezTo>
                  <a:pt x="1514045" y="314197"/>
                  <a:pt x="1513550" y="314273"/>
                  <a:pt x="1512940" y="314425"/>
                </a:cubicBezTo>
                <a:cubicBezTo>
                  <a:pt x="1513245" y="314730"/>
                  <a:pt x="1513474" y="315035"/>
                  <a:pt x="1513626" y="315340"/>
                </a:cubicBezTo>
                <a:cubicBezTo>
                  <a:pt x="1513778" y="315644"/>
                  <a:pt x="1514007" y="315949"/>
                  <a:pt x="1514312" y="316254"/>
                </a:cubicBezTo>
                <a:cubicBezTo>
                  <a:pt x="1514921" y="315340"/>
                  <a:pt x="1515531" y="314578"/>
                  <a:pt x="1516140" y="313968"/>
                </a:cubicBezTo>
                <a:close/>
                <a:moveTo>
                  <a:pt x="1328841" y="313968"/>
                </a:moveTo>
                <a:lnTo>
                  <a:pt x="1327927" y="314882"/>
                </a:lnTo>
                <a:lnTo>
                  <a:pt x="1328841" y="315065"/>
                </a:lnTo>
                <a:close/>
                <a:moveTo>
                  <a:pt x="773800" y="313968"/>
                </a:moveTo>
                <a:cubicBezTo>
                  <a:pt x="773343" y="314273"/>
                  <a:pt x="772810" y="314959"/>
                  <a:pt x="772200" y="316025"/>
                </a:cubicBezTo>
                <a:cubicBezTo>
                  <a:pt x="772505" y="315721"/>
                  <a:pt x="772771" y="315568"/>
                  <a:pt x="773000" y="315568"/>
                </a:cubicBezTo>
                <a:cubicBezTo>
                  <a:pt x="773229" y="315568"/>
                  <a:pt x="773495" y="315416"/>
                  <a:pt x="773800" y="315111"/>
                </a:cubicBezTo>
                <a:cubicBezTo>
                  <a:pt x="773495" y="316025"/>
                  <a:pt x="773533" y="316483"/>
                  <a:pt x="773914" y="316483"/>
                </a:cubicBezTo>
                <a:cubicBezTo>
                  <a:pt x="774295" y="316483"/>
                  <a:pt x="774638" y="316483"/>
                  <a:pt x="774943" y="316483"/>
                </a:cubicBezTo>
                <a:cubicBezTo>
                  <a:pt x="774943" y="316178"/>
                  <a:pt x="774829" y="315949"/>
                  <a:pt x="774600" y="315797"/>
                </a:cubicBezTo>
                <a:cubicBezTo>
                  <a:pt x="774372" y="315644"/>
                  <a:pt x="774105" y="315416"/>
                  <a:pt x="773800" y="315111"/>
                </a:cubicBezTo>
                <a:cubicBezTo>
                  <a:pt x="773495" y="314806"/>
                  <a:pt x="773495" y="314425"/>
                  <a:pt x="773800" y="313968"/>
                </a:cubicBezTo>
                <a:close/>
                <a:moveTo>
                  <a:pt x="725566" y="313968"/>
                </a:moveTo>
                <a:cubicBezTo>
                  <a:pt x="724804" y="314120"/>
                  <a:pt x="724232" y="314197"/>
                  <a:pt x="723851" y="314197"/>
                </a:cubicBezTo>
                <a:cubicBezTo>
                  <a:pt x="723470" y="314197"/>
                  <a:pt x="722975" y="314273"/>
                  <a:pt x="722365" y="314425"/>
                </a:cubicBezTo>
                <a:cubicBezTo>
                  <a:pt x="722670" y="314730"/>
                  <a:pt x="722899" y="315035"/>
                  <a:pt x="723051" y="315340"/>
                </a:cubicBezTo>
                <a:cubicBezTo>
                  <a:pt x="723203" y="315644"/>
                  <a:pt x="723432" y="315949"/>
                  <a:pt x="723737" y="316254"/>
                </a:cubicBezTo>
                <a:cubicBezTo>
                  <a:pt x="724346" y="315340"/>
                  <a:pt x="724956" y="314578"/>
                  <a:pt x="725566" y="313968"/>
                </a:cubicBezTo>
                <a:close/>
                <a:moveTo>
                  <a:pt x="395391" y="313968"/>
                </a:moveTo>
                <a:lnTo>
                  <a:pt x="394477" y="314882"/>
                </a:lnTo>
                <a:lnTo>
                  <a:pt x="395391" y="315065"/>
                </a:lnTo>
                <a:close/>
                <a:moveTo>
                  <a:pt x="296026" y="313968"/>
                </a:moveTo>
                <a:cubicBezTo>
                  <a:pt x="295874" y="314273"/>
                  <a:pt x="295797" y="314425"/>
                  <a:pt x="295797" y="314425"/>
                </a:cubicBezTo>
                <a:lnTo>
                  <a:pt x="296483" y="314425"/>
                </a:lnTo>
                <a:cubicBezTo>
                  <a:pt x="296179" y="314120"/>
                  <a:pt x="296026" y="313968"/>
                  <a:pt x="296026" y="313968"/>
                </a:cubicBezTo>
                <a:close/>
                <a:moveTo>
                  <a:pt x="286196" y="313968"/>
                </a:moveTo>
                <a:cubicBezTo>
                  <a:pt x="286044" y="313968"/>
                  <a:pt x="285891" y="314044"/>
                  <a:pt x="285739" y="314197"/>
                </a:cubicBezTo>
                <a:cubicBezTo>
                  <a:pt x="285739" y="314501"/>
                  <a:pt x="285815" y="314730"/>
                  <a:pt x="285968" y="314882"/>
                </a:cubicBezTo>
                <a:cubicBezTo>
                  <a:pt x="286272" y="314730"/>
                  <a:pt x="286425" y="314654"/>
                  <a:pt x="286425" y="314654"/>
                </a:cubicBezTo>
                <a:cubicBezTo>
                  <a:pt x="286425" y="314501"/>
                  <a:pt x="286387" y="314387"/>
                  <a:pt x="286311" y="314311"/>
                </a:cubicBezTo>
                <a:cubicBezTo>
                  <a:pt x="286234" y="314235"/>
                  <a:pt x="286196" y="314120"/>
                  <a:pt x="286196" y="313968"/>
                </a:cubicBezTo>
                <a:close/>
                <a:moveTo>
                  <a:pt x="143702" y="313968"/>
                </a:moveTo>
                <a:cubicBezTo>
                  <a:pt x="143550" y="314120"/>
                  <a:pt x="143474" y="314425"/>
                  <a:pt x="143474" y="314882"/>
                </a:cubicBezTo>
                <a:cubicBezTo>
                  <a:pt x="143626" y="314730"/>
                  <a:pt x="144007" y="314654"/>
                  <a:pt x="144617" y="314654"/>
                </a:cubicBezTo>
                <a:lnTo>
                  <a:pt x="144617" y="314197"/>
                </a:lnTo>
                <a:cubicBezTo>
                  <a:pt x="144312" y="314197"/>
                  <a:pt x="144160" y="314158"/>
                  <a:pt x="144160" y="314082"/>
                </a:cubicBezTo>
                <a:cubicBezTo>
                  <a:pt x="144160" y="314006"/>
                  <a:pt x="144007" y="313968"/>
                  <a:pt x="143702" y="313968"/>
                </a:cubicBezTo>
                <a:close/>
                <a:moveTo>
                  <a:pt x="48986" y="313968"/>
                </a:moveTo>
                <a:lnTo>
                  <a:pt x="48300" y="314654"/>
                </a:lnTo>
                <a:cubicBezTo>
                  <a:pt x="48452" y="314654"/>
                  <a:pt x="48529" y="314692"/>
                  <a:pt x="48529" y="314768"/>
                </a:cubicBezTo>
                <a:cubicBezTo>
                  <a:pt x="48529" y="314844"/>
                  <a:pt x="48605" y="314882"/>
                  <a:pt x="48757" y="314882"/>
                </a:cubicBezTo>
                <a:cubicBezTo>
                  <a:pt x="48757" y="314425"/>
                  <a:pt x="48833" y="314120"/>
                  <a:pt x="48986" y="313968"/>
                </a:cubicBezTo>
                <a:close/>
                <a:moveTo>
                  <a:pt x="1918248" y="313739"/>
                </a:moveTo>
                <a:cubicBezTo>
                  <a:pt x="1917791" y="313892"/>
                  <a:pt x="1917372" y="313968"/>
                  <a:pt x="1916991" y="313968"/>
                </a:cubicBezTo>
                <a:lnTo>
                  <a:pt x="1916190" y="314113"/>
                </a:lnTo>
                <a:lnTo>
                  <a:pt x="1916190" y="315111"/>
                </a:lnTo>
                <a:lnTo>
                  <a:pt x="1917562" y="315111"/>
                </a:lnTo>
                <a:cubicBezTo>
                  <a:pt x="1917562" y="314959"/>
                  <a:pt x="1917791" y="314501"/>
                  <a:pt x="1918248" y="313739"/>
                </a:cubicBezTo>
                <a:close/>
                <a:moveTo>
                  <a:pt x="1723786" y="313739"/>
                </a:moveTo>
                <a:lnTo>
                  <a:pt x="1724014" y="313968"/>
                </a:lnTo>
                <a:lnTo>
                  <a:pt x="1724014" y="313739"/>
                </a:lnTo>
                <a:close/>
                <a:moveTo>
                  <a:pt x="1509968" y="313739"/>
                </a:moveTo>
                <a:lnTo>
                  <a:pt x="1509740" y="313968"/>
                </a:lnTo>
                <a:cubicBezTo>
                  <a:pt x="1509587" y="313968"/>
                  <a:pt x="1509511" y="314006"/>
                  <a:pt x="1509511" y="314082"/>
                </a:cubicBezTo>
                <a:cubicBezTo>
                  <a:pt x="1509511" y="314158"/>
                  <a:pt x="1509435" y="314197"/>
                  <a:pt x="1509282" y="314197"/>
                </a:cubicBezTo>
                <a:cubicBezTo>
                  <a:pt x="1509282" y="314197"/>
                  <a:pt x="1509435" y="314349"/>
                  <a:pt x="1509740" y="314654"/>
                </a:cubicBezTo>
                <a:cubicBezTo>
                  <a:pt x="1509892" y="314501"/>
                  <a:pt x="1509968" y="314387"/>
                  <a:pt x="1509968" y="314311"/>
                </a:cubicBezTo>
                <a:cubicBezTo>
                  <a:pt x="1509968" y="314235"/>
                  <a:pt x="1510121" y="314120"/>
                  <a:pt x="1510426" y="313968"/>
                </a:cubicBezTo>
                <a:cubicBezTo>
                  <a:pt x="1510273" y="313968"/>
                  <a:pt x="1510197" y="313930"/>
                  <a:pt x="1510197" y="313854"/>
                </a:cubicBezTo>
                <a:cubicBezTo>
                  <a:pt x="1510197" y="313777"/>
                  <a:pt x="1510121" y="313739"/>
                  <a:pt x="1509968" y="313739"/>
                </a:cubicBezTo>
                <a:close/>
                <a:moveTo>
                  <a:pt x="1356273" y="313739"/>
                </a:moveTo>
                <a:cubicBezTo>
                  <a:pt x="1355816" y="313892"/>
                  <a:pt x="1355397" y="313968"/>
                  <a:pt x="1355016" y="313968"/>
                </a:cubicBezTo>
                <a:lnTo>
                  <a:pt x="1354215" y="314113"/>
                </a:lnTo>
                <a:lnTo>
                  <a:pt x="1354215" y="315111"/>
                </a:lnTo>
                <a:lnTo>
                  <a:pt x="1355587" y="315111"/>
                </a:lnTo>
                <a:cubicBezTo>
                  <a:pt x="1355435" y="315416"/>
                  <a:pt x="1355358" y="315721"/>
                  <a:pt x="1355358" y="316025"/>
                </a:cubicBezTo>
                <a:cubicBezTo>
                  <a:pt x="1355511" y="315873"/>
                  <a:pt x="1355587" y="315797"/>
                  <a:pt x="1355587" y="315797"/>
                </a:cubicBezTo>
                <a:cubicBezTo>
                  <a:pt x="1355587" y="315644"/>
                  <a:pt x="1355549" y="315568"/>
                  <a:pt x="1355473" y="315568"/>
                </a:cubicBezTo>
                <a:cubicBezTo>
                  <a:pt x="1355397" y="315568"/>
                  <a:pt x="1355435" y="315416"/>
                  <a:pt x="1355587" y="315111"/>
                </a:cubicBezTo>
                <a:cubicBezTo>
                  <a:pt x="1355587" y="314959"/>
                  <a:pt x="1355816" y="314501"/>
                  <a:pt x="1356273" y="313739"/>
                </a:cubicBezTo>
                <a:close/>
                <a:moveTo>
                  <a:pt x="1121196" y="313739"/>
                </a:moveTo>
                <a:cubicBezTo>
                  <a:pt x="1121501" y="314044"/>
                  <a:pt x="1121729" y="314273"/>
                  <a:pt x="1121882" y="314425"/>
                </a:cubicBezTo>
                <a:cubicBezTo>
                  <a:pt x="1122034" y="314578"/>
                  <a:pt x="1122263" y="314806"/>
                  <a:pt x="1122568" y="315111"/>
                </a:cubicBezTo>
                <a:cubicBezTo>
                  <a:pt x="1122872" y="314959"/>
                  <a:pt x="1123101" y="314844"/>
                  <a:pt x="1123253" y="314768"/>
                </a:cubicBezTo>
                <a:cubicBezTo>
                  <a:pt x="1123406" y="314692"/>
                  <a:pt x="1123634" y="314501"/>
                  <a:pt x="1123939" y="314197"/>
                </a:cubicBezTo>
                <a:cubicBezTo>
                  <a:pt x="1123634" y="314044"/>
                  <a:pt x="1123291" y="313930"/>
                  <a:pt x="1122910" y="313854"/>
                </a:cubicBezTo>
                <a:cubicBezTo>
                  <a:pt x="1122529" y="313777"/>
                  <a:pt x="1121958" y="313739"/>
                  <a:pt x="1121196" y="313739"/>
                </a:cubicBezTo>
                <a:close/>
                <a:moveTo>
                  <a:pt x="1067703" y="313739"/>
                </a:moveTo>
                <a:cubicBezTo>
                  <a:pt x="1067551" y="313739"/>
                  <a:pt x="1067437" y="313777"/>
                  <a:pt x="1067361" y="313854"/>
                </a:cubicBezTo>
                <a:cubicBezTo>
                  <a:pt x="1067284" y="313930"/>
                  <a:pt x="1067170" y="313968"/>
                  <a:pt x="1067018" y="313968"/>
                </a:cubicBezTo>
                <a:cubicBezTo>
                  <a:pt x="1067018" y="314425"/>
                  <a:pt x="1067094" y="314806"/>
                  <a:pt x="1067246" y="315111"/>
                </a:cubicBezTo>
                <a:cubicBezTo>
                  <a:pt x="1067399" y="315111"/>
                  <a:pt x="1067475" y="315073"/>
                  <a:pt x="1067475" y="314997"/>
                </a:cubicBezTo>
                <a:cubicBezTo>
                  <a:pt x="1067475" y="314920"/>
                  <a:pt x="1067551" y="314882"/>
                  <a:pt x="1067703" y="314882"/>
                </a:cubicBezTo>
                <a:cubicBezTo>
                  <a:pt x="1067703" y="314578"/>
                  <a:pt x="1067665" y="314387"/>
                  <a:pt x="1067589" y="314311"/>
                </a:cubicBezTo>
                <a:cubicBezTo>
                  <a:pt x="1067513" y="314235"/>
                  <a:pt x="1067551" y="314044"/>
                  <a:pt x="1067703" y="313739"/>
                </a:cubicBezTo>
                <a:close/>
                <a:moveTo>
                  <a:pt x="919342" y="313739"/>
                </a:moveTo>
                <a:cubicBezTo>
                  <a:pt x="919495" y="313892"/>
                  <a:pt x="919571" y="313968"/>
                  <a:pt x="919571" y="313968"/>
                </a:cubicBezTo>
                <a:cubicBezTo>
                  <a:pt x="919571" y="313816"/>
                  <a:pt x="919647" y="313739"/>
                  <a:pt x="919799" y="313739"/>
                </a:cubicBezTo>
                <a:close/>
                <a:moveTo>
                  <a:pt x="719393" y="313739"/>
                </a:moveTo>
                <a:lnTo>
                  <a:pt x="719165" y="313968"/>
                </a:lnTo>
                <a:cubicBezTo>
                  <a:pt x="719012" y="313968"/>
                  <a:pt x="718936" y="314006"/>
                  <a:pt x="718936" y="314082"/>
                </a:cubicBezTo>
                <a:cubicBezTo>
                  <a:pt x="718936" y="314158"/>
                  <a:pt x="718860" y="314197"/>
                  <a:pt x="718708" y="314197"/>
                </a:cubicBezTo>
                <a:cubicBezTo>
                  <a:pt x="718708" y="314197"/>
                  <a:pt x="718860" y="314349"/>
                  <a:pt x="719165" y="314654"/>
                </a:cubicBezTo>
                <a:cubicBezTo>
                  <a:pt x="719317" y="314501"/>
                  <a:pt x="719393" y="314387"/>
                  <a:pt x="719393" y="314311"/>
                </a:cubicBezTo>
                <a:cubicBezTo>
                  <a:pt x="719393" y="314235"/>
                  <a:pt x="719546" y="314120"/>
                  <a:pt x="719851" y="313968"/>
                </a:cubicBezTo>
                <a:cubicBezTo>
                  <a:pt x="719698" y="313968"/>
                  <a:pt x="719622" y="313930"/>
                  <a:pt x="719622" y="313854"/>
                </a:cubicBezTo>
                <a:cubicBezTo>
                  <a:pt x="719622" y="313777"/>
                  <a:pt x="719546" y="313739"/>
                  <a:pt x="719393" y="313739"/>
                </a:cubicBezTo>
                <a:close/>
                <a:moveTo>
                  <a:pt x="590311" y="313739"/>
                </a:moveTo>
                <a:lnTo>
                  <a:pt x="590539" y="313968"/>
                </a:lnTo>
                <a:lnTo>
                  <a:pt x="590539" y="313739"/>
                </a:lnTo>
                <a:close/>
                <a:moveTo>
                  <a:pt x="422823" y="313739"/>
                </a:moveTo>
                <a:cubicBezTo>
                  <a:pt x="422366" y="313892"/>
                  <a:pt x="421947" y="313968"/>
                  <a:pt x="421566" y="313968"/>
                </a:cubicBezTo>
                <a:lnTo>
                  <a:pt x="420766" y="314113"/>
                </a:lnTo>
                <a:lnTo>
                  <a:pt x="420766" y="315111"/>
                </a:lnTo>
                <a:lnTo>
                  <a:pt x="422137" y="315111"/>
                </a:lnTo>
                <a:cubicBezTo>
                  <a:pt x="421985" y="315416"/>
                  <a:pt x="421909" y="315721"/>
                  <a:pt x="421909" y="316025"/>
                </a:cubicBezTo>
                <a:cubicBezTo>
                  <a:pt x="422061" y="315873"/>
                  <a:pt x="422137" y="315797"/>
                  <a:pt x="422137" y="315797"/>
                </a:cubicBezTo>
                <a:cubicBezTo>
                  <a:pt x="422137" y="315644"/>
                  <a:pt x="422099" y="315568"/>
                  <a:pt x="422023" y="315568"/>
                </a:cubicBezTo>
                <a:cubicBezTo>
                  <a:pt x="421947" y="315568"/>
                  <a:pt x="421985" y="315416"/>
                  <a:pt x="422137" y="315111"/>
                </a:cubicBezTo>
                <a:cubicBezTo>
                  <a:pt x="422137" y="314959"/>
                  <a:pt x="422366" y="314501"/>
                  <a:pt x="422823" y="313739"/>
                </a:cubicBezTo>
                <a:close/>
                <a:moveTo>
                  <a:pt x="141645" y="313739"/>
                </a:moveTo>
                <a:cubicBezTo>
                  <a:pt x="141493" y="313892"/>
                  <a:pt x="141340" y="314006"/>
                  <a:pt x="141188" y="314082"/>
                </a:cubicBezTo>
                <a:cubicBezTo>
                  <a:pt x="141035" y="314158"/>
                  <a:pt x="140883" y="314273"/>
                  <a:pt x="140731" y="314425"/>
                </a:cubicBezTo>
                <a:lnTo>
                  <a:pt x="140959" y="314654"/>
                </a:lnTo>
                <a:cubicBezTo>
                  <a:pt x="141264" y="314349"/>
                  <a:pt x="141569" y="314120"/>
                  <a:pt x="141874" y="313968"/>
                </a:cubicBezTo>
                <a:cubicBezTo>
                  <a:pt x="141721" y="313968"/>
                  <a:pt x="141645" y="313892"/>
                  <a:pt x="141645" y="313739"/>
                </a:cubicBezTo>
                <a:close/>
                <a:moveTo>
                  <a:pt x="1964082" y="313625"/>
                </a:moveTo>
                <a:cubicBezTo>
                  <a:pt x="1963854" y="313854"/>
                  <a:pt x="1963663" y="314197"/>
                  <a:pt x="1963511" y="314654"/>
                </a:cubicBezTo>
                <a:cubicBezTo>
                  <a:pt x="1964121" y="314349"/>
                  <a:pt x="1964806" y="314044"/>
                  <a:pt x="1965568" y="313739"/>
                </a:cubicBezTo>
                <a:cubicBezTo>
                  <a:pt x="1964806" y="313435"/>
                  <a:pt x="1964311" y="313396"/>
                  <a:pt x="1964082" y="313625"/>
                </a:cubicBezTo>
                <a:close/>
                <a:moveTo>
                  <a:pt x="1447256" y="313625"/>
                </a:moveTo>
                <a:cubicBezTo>
                  <a:pt x="1446951" y="313244"/>
                  <a:pt x="1446265" y="313435"/>
                  <a:pt x="1445198" y="314197"/>
                </a:cubicBezTo>
                <a:cubicBezTo>
                  <a:pt x="1445808" y="314501"/>
                  <a:pt x="1446265" y="314806"/>
                  <a:pt x="1446570" y="315111"/>
                </a:cubicBezTo>
                <a:cubicBezTo>
                  <a:pt x="1446875" y="315416"/>
                  <a:pt x="1447256" y="315721"/>
                  <a:pt x="1447713" y="316025"/>
                </a:cubicBezTo>
                <a:cubicBezTo>
                  <a:pt x="1448018" y="315568"/>
                  <a:pt x="1448208" y="315225"/>
                  <a:pt x="1448284" y="314997"/>
                </a:cubicBezTo>
                <a:cubicBezTo>
                  <a:pt x="1448361" y="314768"/>
                  <a:pt x="1448475" y="314501"/>
                  <a:pt x="1448627" y="314197"/>
                </a:cubicBezTo>
                <a:cubicBezTo>
                  <a:pt x="1448018" y="314197"/>
                  <a:pt x="1447561" y="314006"/>
                  <a:pt x="1447256" y="313625"/>
                </a:cubicBezTo>
                <a:close/>
                <a:moveTo>
                  <a:pt x="1402107" y="313625"/>
                </a:moveTo>
                <a:cubicBezTo>
                  <a:pt x="1401879" y="313854"/>
                  <a:pt x="1401688" y="314197"/>
                  <a:pt x="1401536" y="314654"/>
                </a:cubicBezTo>
                <a:cubicBezTo>
                  <a:pt x="1402145" y="314349"/>
                  <a:pt x="1402831" y="314044"/>
                  <a:pt x="1403593" y="313739"/>
                </a:cubicBezTo>
                <a:cubicBezTo>
                  <a:pt x="1402831" y="313435"/>
                  <a:pt x="1402336" y="313396"/>
                  <a:pt x="1402107" y="313625"/>
                </a:cubicBezTo>
                <a:close/>
                <a:moveTo>
                  <a:pt x="468657" y="313625"/>
                </a:moveTo>
                <a:cubicBezTo>
                  <a:pt x="468429" y="313854"/>
                  <a:pt x="468238" y="314197"/>
                  <a:pt x="468086" y="314654"/>
                </a:cubicBezTo>
                <a:cubicBezTo>
                  <a:pt x="468695" y="314349"/>
                  <a:pt x="469381" y="314044"/>
                  <a:pt x="470143" y="313739"/>
                </a:cubicBezTo>
                <a:cubicBezTo>
                  <a:pt x="469381" y="313435"/>
                  <a:pt x="468886" y="313396"/>
                  <a:pt x="468657" y="313625"/>
                </a:cubicBezTo>
                <a:close/>
                <a:moveTo>
                  <a:pt x="1844181" y="313511"/>
                </a:moveTo>
                <a:cubicBezTo>
                  <a:pt x="1844029" y="313663"/>
                  <a:pt x="1843953" y="313777"/>
                  <a:pt x="1843953" y="313854"/>
                </a:cubicBezTo>
                <a:cubicBezTo>
                  <a:pt x="1843953" y="313930"/>
                  <a:pt x="1843877" y="314044"/>
                  <a:pt x="1843724" y="314197"/>
                </a:cubicBezTo>
                <a:cubicBezTo>
                  <a:pt x="1843724" y="314349"/>
                  <a:pt x="1843648" y="314501"/>
                  <a:pt x="1843496" y="314654"/>
                </a:cubicBezTo>
                <a:cubicBezTo>
                  <a:pt x="1843496" y="314959"/>
                  <a:pt x="1843343" y="315263"/>
                  <a:pt x="1843039" y="315568"/>
                </a:cubicBezTo>
                <a:cubicBezTo>
                  <a:pt x="1842734" y="315873"/>
                  <a:pt x="1842429" y="316330"/>
                  <a:pt x="1842124" y="316940"/>
                </a:cubicBezTo>
                <a:cubicBezTo>
                  <a:pt x="1842734" y="316635"/>
                  <a:pt x="1843191" y="316444"/>
                  <a:pt x="1843496" y="316368"/>
                </a:cubicBezTo>
                <a:cubicBezTo>
                  <a:pt x="1843801" y="316292"/>
                  <a:pt x="1844105" y="316178"/>
                  <a:pt x="1844410" y="316025"/>
                </a:cubicBezTo>
                <a:cubicBezTo>
                  <a:pt x="1844715" y="316330"/>
                  <a:pt x="1844867" y="316483"/>
                  <a:pt x="1844867" y="316483"/>
                </a:cubicBezTo>
                <a:cubicBezTo>
                  <a:pt x="1845020" y="316330"/>
                  <a:pt x="1845096" y="316178"/>
                  <a:pt x="1845096" y="316025"/>
                </a:cubicBezTo>
                <a:cubicBezTo>
                  <a:pt x="1845096" y="315873"/>
                  <a:pt x="1845134" y="315797"/>
                  <a:pt x="1845210" y="315797"/>
                </a:cubicBezTo>
                <a:cubicBezTo>
                  <a:pt x="1845287" y="315797"/>
                  <a:pt x="1845324" y="315721"/>
                  <a:pt x="1845324" y="315568"/>
                </a:cubicBezTo>
                <a:cubicBezTo>
                  <a:pt x="1845172" y="315416"/>
                  <a:pt x="1845172" y="315263"/>
                  <a:pt x="1845324" y="315111"/>
                </a:cubicBezTo>
                <a:cubicBezTo>
                  <a:pt x="1845477" y="314349"/>
                  <a:pt x="1845096" y="313816"/>
                  <a:pt x="1844181" y="313511"/>
                </a:cubicBezTo>
                <a:close/>
                <a:moveTo>
                  <a:pt x="1778421" y="313511"/>
                </a:moveTo>
                <a:cubicBezTo>
                  <a:pt x="1778269" y="313968"/>
                  <a:pt x="1778192" y="314501"/>
                  <a:pt x="1778192" y="315111"/>
                </a:cubicBezTo>
                <a:cubicBezTo>
                  <a:pt x="1778802" y="315111"/>
                  <a:pt x="1779335" y="315263"/>
                  <a:pt x="1779793" y="315568"/>
                </a:cubicBezTo>
                <a:cubicBezTo>
                  <a:pt x="1779488" y="315111"/>
                  <a:pt x="1779259" y="314730"/>
                  <a:pt x="1779107" y="314425"/>
                </a:cubicBezTo>
                <a:cubicBezTo>
                  <a:pt x="1778954" y="314120"/>
                  <a:pt x="1778726" y="313816"/>
                  <a:pt x="1778421" y="313511"/>
                </a:cubicBezTo>
                <a:close/>
                <a:moveTo>
                  <a:pt x="1657644" y="313511"/>
                </a:moveTo>
                <a:cubicBezTo>
                  <a:pt x="1657492" y="313663"/>
                  <a:pt x="1657415" y="313739"/>
                  <a:pt x="1657415" y="313739"/>
                </a:cubicBezTo>
                <a:lnTo>
                  <a:pt x="1657415" y="313968"/>
                </a:lnTo>
                <a:lnTo>
                  <a:pt x="1657644" y="313739"/>
                </a:lnTo>
                <a:close/>
                <a:moveTo>
                  <a:pt x="1604609" y="313511"/>
                </a:moveTo>
                <a:lnTo>
                  <a:pt x="1604609" y="313739"/>
                </a:lnTo>
                <a:lnTo>
                  <a:pt x="1605294" y="313739"/>
                </a:lnTo>
                <a:lnTo>
                  <a:pt x="1605294" y="313511"/>
                </a:lnTo>
                <a:close/>
                <a:moveTo>
                  <a:pt x="1495795" y="313511"/>
                </a:moveTo>
                <a:cubicBezTo>
                  <a:pt x="1495033" y="314273"/>
                  <a:pt x="1494614" y="314730"/>
                  <a:pt x="1494538" y="314882"/>
                </a:cubicBezTo>
                <a:cubicBezTo>
                  <a:pt x="1494462" y="315035"/>
                  <a:pt x="1494576" y="315416"/>
                  <a:pt x="1494881" y="316025"/>
                </a:cubicBezTo>
                <a:cubicBezTo>
                  <a:pt x="1494576" y="316483"/>
                  <a:pt x="1494233" y="316978"/>
                  <a:pt x="1493852" y="317511"/>
                </a:cubicBezTo>
                <a:cubicBezTo>
                  <a:pt x="1493471" y="318045"/>
                  <a:pt x="1493509" y="318692"/>
                  <a:pt x="1493966" y="319454"/>
                </a:cubicBezTo>
                <a:cubicBezTo>
                  <a:pt x="1494271" y="318997"/>
                  <a:pt x="1494538" y="318540"/>
                  <a:pt x="1494766" y="318083"/>
                </a:cubicBezTo>
                <a:cubicBezTo>
                  <a:pt x="1494995" y="317626"/>
                  <a:pt x="1495262" y="317245"/>
                  <a:pt x="1495567" y="316940"/>
                </a:cubicBezTo>
                <a:cubicBezTo>
                  <a:pt x="1495414" y="316635"/>
                  <a:pt x="1495338" y="316483"/>
                  <a:pt x="1495338" y="316483"/>
                </a:cubicBezTo>
                <a:cubicBezTo>
                  <a:pt x="1495338" y="316483"/>
                  <a:pt x="1495186" y="316330"/>
                  <a:pt x="1494881" y="316025"/>
                </a:cubicBezTo>
                <a:cubicBezTo>
                  <a:pt x="1494881" y="315721"/>
                  <a:pt x="1494919" y="315492"/>
                  <a:pt x="1494995" y="315340"/>
                </a:cubicBezTo>
                <a:cubicBezTo>
                  <a:pt x="1495071" y="315187"/>
                  <a:pt x="1495109" y="315035"/>
                  <a:pt x="1495109" y="314882"/>
                </a:cubicBezTo>
                <a:cubicBezTo>
                  <a:pt x="1495414" y="314730"/>
                  <a:pt x="1495719" y="314616"/>
                  <a:pt x="1496024" y="314539"/>
                </a:cubicBezTo>
                <a:cubicBezTo>
                  <a:pt x="1496329" y="314463"/>
                  <a:pt x="1496633" y="314349"/>
                  <a:pt x="1496938" y="314197"/>
                </a:cubicBezTo>
                <a:cubicBezTo>
                  <a:pt x="1496481" y="313739"/>
                  <a:pt x="1496100" y="313511"/>
                  <a:pt x="1495795" y="313511"/>
                </a:cubicBezTo>
                <a:close/>
                <a:moveTo>
                  <a:pt x="1282206" y="313511"/>
                </a:moveTo>
                <a:cubicBezTo>
                  <a:pt x="1282054" y="313663"/>
                  <a:pt x="1281978" y="313777"/>
                  <a:pt x="1281978" y="313854"/>
                </a:cubicBezTo>
                <a:cubicBezTo>
                  <a:pt x="1281978" y="313930"/>
                  <a:pt x="1281902" y="314044"/>
                  <a:pt x="1281749" y="314197"/>
                </a:cubicBezTo>
                <a:cubicBezTo>
                  <a:pt x="1281749" y="314349"/>
                  <a:pt x="1281673" y="314501"/>
                  <a:pt x="1281521" y="314654"/>
                </a:cubicBezTo>
                <a:cubicBezTo>
                  <a:pt x="1281521" y="314959"/>
                  <a:pt x="1281368" y="315263"/>
                  <a:pt x="1281064" y="315568"/>
                </a:cubicBezTo>
                <a:cubicBezTo>
                  <a:pt x="1280759" y="315873"/>
                  <a:pt x="1280454" y="316330"/>
                  <a:pt x="1280149" y="316940"/>
                </a:cubicBezTo>
                <a:cubicBezTo>
                  <a:pt x="1280759" y="316635"/>
                  <a:pt x="1281216" y="316444"/>
                  <a:pt x="1281521" y="316368"/>
                </a:cubicBezTo>
                <a:cubicBezTo>
                  <a:pt x="1281826" y="316292"/>
                  <a:pt x="1282130" y="316178"/>
                  <a:pt x="1282435" y="316025"/>
                </a:cubicBezTo>
                <a:cubicBezTo>
                  <a:pt x="1282740" y="316330"/>
                  <a:pt x="1282892" y="316483"/>
                  <a:pt x="1282892" y="316483"/>
                </a:cubicBezTo>
                <a:cubicBezTo>
                  <a:pt x="1283045" y="316330"/>
                  <a:pt x="1283121" y="316178"/>
                  <a:pt x="1283121" y="316025"/>
                </a:cubicBezTo>
                <a:cubicBezTo>
                  <a:pt x="1283121" y="315873"/>
                  <a:pt x="1283159" y="315797"/>
                  <a:pt x="1283235" y="315797"/>
                </a:cubicBezTo>
                <a:cubicBezTo>
                  <a:pt x="1283311" y="315797"/>
                  <a:pt x="1283349" y="315721"/>
                  <a:pt x="1283349" y="315568"/>
                </a:cubicBezTo>
                <a:cubicBezTo>
                  <a:pt x="1283197" y="315416"/>
                  <a:pt x="1283197" y="315263"/>
                  <a:pt x="1283349" y="315111"/>
                </a:cubicBezTo>
                <a:cubicBezTo>
                  <a:pt x="1283502" y="314349"/>
                  <a:pt x="1283121" y="313816"/>
                  <a:pt x="1282206" y="313511"/>
                </a:cubicBezTo>
                <a:close/>
                <a:moveTo>
                  <a:pt x="1119824" y="313511"/>
                </a:moveTo>
                <a:cubicBezTo>
                  <a:pt x="1119672" y="313816"/>
                  <a:pt x="1119519" y="314082"/>
                  <a:pt x="1119367" y="314311"/>
                </a:cubicBezTo>
                <a:cubicBezTo>
                  <a:pt x="1119215" y="314539"/>
                  <a:pt x="1118986" y="314959"/>
                  <a:pt x="1118681" y="315568"/>
                </a:cubicBezTo>
                <a:cubicBezTo>
                  <a:pt x="1119291" y="315263"/>
                  <a:pt x="1119748" y="315073"/>
                  <a:pt x="1120053" y="314997"/>
                </a:cubicBezTo>
                <a:cubicBezTo>
                  <a:pt x="1120358" y="314920"/>
                  <a:pt x="1120662" y="314806"/>
                  <a:pt x="1120967" y="314654"/>
                </a:cubicBezTo>
                <a:cubicBezTo>
                  <a:pt x="1120662" y="314349"/>
                  <a:pt x="1120510" y="313968"/>
                  <a:pt x="1120510" y="313511"/>
                </a:cubicBezTo>
                <a:close/>
                <a:moveTo>
                  <a:pt x="1059702" y="313511"/>
                </a:moveTo>
                <a:cubicBezTo>
                  <a:pt x="1059550" y="313511"/>
                  <a:pt x="1059474" y="313587"/>
                  <a:pt x="1059474" y="313739"/>
                </a:cubicBezTo>
                <a:cubicBezTo>
                  <a:pt x="1059626" y="313739"/>
                  <a:pt x="1059702" y="313816"/>
                  <a:pt x="1059702" y="313968"/>
                </a:cubicBezTo>
                <a:lnTo>
                  <a:pt x="1059702" y="313739"/>
                </a:lnTo>
                <a:close/>
                <a:moveTo>
                  <a:pt x="1005524" y="313511"/>
                </a:moveTo>
                <a:lnTo>
                  <a:pt x="1005524" y="313739"/>
                </a:lnTo>
                <a:lnTo>
                  <a:pt x="1005524" y="313968"/>
                </a:lnTo>
                <a:cubicBezTo>
                  <a:pt x="1005677" y="313816"/>
                  <a:pt x="1005753" y="313739"/>
                  <a:pt x="1005753" y="313739"/>
                </a:cubicBezTo>
                <a:cubicBezTo>
                  <a:pt x="1005753" y="313587"/>
                  <a:pt x="1005677" y="313511"/>
                  <a:pt x="1005524" y="313511"/>
                </a:cubicBezTo>
                <a:close/>
                <a:moveTo>
                  <a:pt x="1000038" y="313511"/>
                </a:moveTo>
                <a:cubicBezTo>
                  <a:pt x="999123" y="314425"/>
                  <a:pt x="998895" y="315492"/>
                  <a:pt x="999352" y="316711"/>
                </a:cubicBezTo>
                <a:cubicBezTo>
                  <a:pt x="999657" y="316711"/>
                  <a:pt x="999962" y="316749"/>
                  <a:pt x="1000267" y="316825"/>
                </a:cubicBezTo>
                <a:cubicBezTo>
                  <a:pt x="1000571" y="316902"/>
                  <a:pt x="1001028" y="316940"/>
                  <a:pt x="1001638" y="316940"/>
                </a:cubicBezTo>
                <a:cubicBezTo>
                  <a:pt x="1001333" y="316330"/>
                  <a:pt x="1001067" y="315721"/>
                  <a:pt x="1000838" y="315111"/>
                </a:cubicBezTo>
                <a:cubicBezTo>
                  <a:pt x="1000609" y="314501"/>
                  <a:pt x="1000343" y="313968"/>
                  <a:pt x="1000038" y="313511"/>
                </a:cubicBezTo>
                <a:close/>
                <a:moveTo>
                  <a:pt x="705220" y="313511"/>
                </a:moveTo>
                <a:cubicBezTo>
                  <a:pt x="704458" y="314273"/>
                  <a:pt x="704039" y="314730"/>
                  <a:pt x="703963" y="314882"/>
                </a:cubicBezTo>
                <a:cubicBezTo>
                  <a:pt x="703887" y="315035"/>
                  <a:pt x="704001" y="315416"/>
                  <a:pt x="704306" y="316025"/>
                </a:cubicBezTo>
                <a:cubicBezTo>
                  <a:pt x="704001" y="316483"/>
                  <a:pt x="703658" y="316978"/>
                  <a:pt x="703277" y="317511"/>
                </a:cubicBezTo>
                <a:cubicBezTo>
                  <a:pt x="702896" y="318045"/>
                  <a:pt x="702934" y="318692"/>
                  <a:pt x="703391" y="319454"/>
                </a:cubicBezTo>
                <a:cubicBezTo>
                  <a:pt x="703696" y="318997"/>
                  <a:pt x="703963" y="318540"/>
                  <a:pt x="704191" y="318083"/>
                </a:cubicBezTo>
                <a:cubicBezTo>
                  <a:pt x="704420" y="317626"/>
                  <a:pt x="704687" y="317245"/>
                  <a:pt x="704991" y="316940"/>
                </a:cubicBezTo>
                <a:cubicBezTo>
                  <a:pt x="704839" y="316635"/>
                  <a:pt x="704763" y="316483"/>
                  <a:pt x="704763" y="316483"/>
                </a:cubicBezTo>
                <a:cubicBezTo>
                  <a:pt x="704763" y="316483"/>
                  <a:pt x="704610" y="316330"/>
                  <a:pt x="704306" y="316025"/>
                </a:cubicBezTo>
                <a:cubicBezTo>
                  <a:pt x="704306" y="315721"/>
                  <a:pt x="704344" y="315492"/>
                  <a:pt x="704420" y="315340"/>
                </a:cubicBezTo>
                <a:cubicBezTo>
                  <a:pt x="704496" y="315187"/>
                  <a:pt x="704534" y="315035"/>
                  <a:pt x="704534" y="314882"/>
                </a:cubicBezTo>
                <a:cubicBezTo>
                  <a:pt x="704839" y="314730"/>
                  <a:pt x="705144" y="314616"/>
                  <a:pt x="705449" y="314539"/>
                </a:cubicBezTo>
                <a:cubicBezTo>
                  <a:pt x="705754" y="314463"/>
                  <a:pt x="706058" y="314349"/>
                  <a:pt x="706363" y="314197"/>
                </a:cubicBezTo>
                <a:cubicBezTo>
                  <a:pt x="705906" y="313739"/>
                  <a:pt x="705525" y="313511"/>
                  <a:pt x="705220" y="313511"/>
                </a:cubicBezTo>
                <a:close/>
                <a:moveTo>
                  <a:pt x="644946" y="313511"/>
                </a:moveTo>
                <a:cubicBezTo>
                  <a:pt x="644793" y="313968"/>
                  <a:pt x="644717" y="314501"/>
                  <a:pt x="644717" y="315111"/>
                </a:cubicBezTo>
                <a:cubicBezTo>
                  <a:pt x="645327" y="315111"/>
                  <a:pt x="645860" y="315263"/>
                  <a:pt x="646318" y="315568"/>
                </a:cubicBezTo>
                <a:cubicBezTo>
                  <a:pt x="646013" y="315111"/>
                  <a:pt x="645784" y="314730"/>
                  <a:pt x="645632" y="314425"/>
                </a:cubicBezTo>
                <a:cubicBezTo>
                  <a:pt x="645479" y="314120"/>
                  <a:pt x="645251" y="313816"/>
                  <a:pt x="644946" y="313511"/>
                </a:cubicBezTo>
                <a:close/>
                <a:moveTo>
                  <a:pt x="348757" y="313511"/>
                </a:moveTo>
                <a:cubicBezTo>
                  <a:pt x="348604" y="313663"/>
                  <a:pt x="348528" y="313777"/>
                  <a:pt x="348528" y="313854"/>
                </a:cubicBezTo>
                <a:cubicBezTo>
                  <a:pt x="348528" y="313930"/>
                  <a:pt x="348452" y="314044"/>
                  <a:pt x="348299" y="314197"/>
                </a:cubicBezTo>
                <a:cubicBezTo>
                  <a:pt x="348299" y="314349"/>
                  <a:pt x="348223" y="314501"/>
                  <a:pt x="348071" y="314654"/>
                </a:cubicBezTo>
                <a:cubicBezTo>
                  <a:pt x="348071" y="314959"/>
                  <a:pt x="347918" y="315263"/>
                  <a:pt x="347614" y="315568"/>
                </a:cubicBezTo>
                <a:cubicBezTo>
                  <a:pt x="347309" y="315873"/>
                  <a:pt x="347004" y="316330"/>
                  <a:pt x="346699" y="316940"/>
                </a:cubicBezTo>
                <a:cubicBezTo>
                  <a:pt x="347309" y="316635"/>
                  <a:pt x="347766" y="316444"/>
                  <a:pt x="348071" y="316368"/>
                </a:cubicBezTo>
                <a:cubicBezTo>
                  <a:pt x="348376" y="316292"/>
                  <a:pt x="348680" y="316178"/>
                  <a:pt x="348985" y="316025"/>
                </a:cubicBezTo>
                <a:cubicBezTo>
                  <a:pt x="349290" y="316330"/>
                  <a:pt x="349442" y="316483"/>
                  <a:pt x="349442" y="316483"/>
                </a:cubicBezTo>
                <a:cubicBezTo>
                  <a:pt x="349595" y="316330"/>
                  <a:pt x="349671" y="316178"/>
                  <a:pt x="349671" y="316025"/>
                </a:cubicBezTo>
                <a:cubicBezTo>
                  <a:pt x="349671" y="315873"/>
                  <a:pt x="349709" y="315797"/>
                  <a:pt x="349785" y="315797"/>
                </a:cubicBezTo>
                <a:cubicBezTo>
                  <a:pt x="349861" y="315797"/>
                  <a:pt x="349900" y="315721"/>
                  <a:pt x="349900" y="315568"/>
                </a:cubicBezTo>
                <a:cubicBezTo>
                  <a:pt x="349747" y="315416"/>
                  <a:pt x="349747" y="315263"/>
                  <a:pt x="349900" y="315111"/>
                </a:cubicBezTo>
                <a:cubicBezTo>
                  <a:pt x="350052" y="314349"/>
                  <a:pt x="349671" y="313816"/>
                  <a:pt x="348757" y="313511"/>
                </a:cubicBezTo>
                <a:close/>
                <a:moveTo>
                  <a:pt x="272709" y="313511"/>
                </a:moveTo>
                <a:cubicBezTo>
                  <a:pt x="272557" y="313511"/>
                  <a:pt x="272404" y="313587"/>
                  <a:pt x="272252" y="313739"/>
                </a:cubicBezTo>
                <a:cubicBezTo>
                  <a:pt x="272404" y="313892"/>
                  <a:pt x="272480" y="314006"/>
                  <a:pt x="272480" y="314082"/>
                </a:cubicBezTo>
                <a:cubicBezTo>
                  <a:pt x="272480" y="314158"/>
                  <a:pt x="272557" y="314273"/>
                  <a:pt x="272709" y="314425"/>
                </a:cubicBezTo>
                <a:cubicBezTo>
                  <a:pt x="272861" y="314273"/>
                  <a:pt x="272937" y="314197"/>
                  <a:pt x="272937" y="314197"/>
                </a:cubicBezTo>
                <a:cubicBezTo>
                  <a:pt x="272937" y="313892"/>
                  <a:pt x="272861" y="313663"/>
                  <a:pt x="272709" y="313511"/>
                </a:cubicBezTo>
                <a:close/>
                <a:moveTo>
                  <a:pt x="268594" y="313511"/>
                </a:moveTo>
                <a:cubicBezTo>
                  <a:pt x="267375" y="313206"/>
                  <a:pt x="266384" y="313511"/>
                  <a:pt x="265622" y="314425"/>
                </a:cubicBezTo>
                <a:lnTo>
                  <a:pt x="268960" y="314425"/>
                </a:lnTo>
                <a:close/>
                <a:moveTo>
                  <a:pt x="86019" y="313511"/>
                </a:moveTo>
                <a:cubicBezTo>
                  <a:pt x="85866" y="313663"/>
                  <a:pt x="85790" y="313739"/>
                  <a:pt x="85790" y="313739"/>
                </a:cubicBezTo>
                <a:lnTo>
                  <a:pt x="85790" y="313968"/>
                </a:lnTo>
                <a:lnTo>
                  <a:pt x="86019" y="313739"/>
                </a:lnTo>
                <a:close/>
                <a:moveTo>
                  <a:pt x="32984" y="313511"/>
                </a:moveTo>
                <a:lnTo>
                  <a:pt x="32984" y="313739"/>
                </a:lnTo>
                <a:lnTo>
                  <a:pt x="33669" y="313739"/>
                </a:lnTo>
                <a:lnTo>
                  <a:pt x="33669" y="313511"/>
                </a:lnTo>
                <a:close/>
                <a:moveTo>
                  <a:pt x="1566661" y="313282"/>
                </a:moveTo>
                <a:lnTo>
                  <a:pt x="1566661" y="313511"/>
                </a:lnTo>
                <a:lnTo>
                  <a:pt x="1566204" y="313511"/>
                </a:lnTo>
                <a:close/>
                <a:moveTo>
                  <a:pt x="1126454" y="313282"/>
                </a:moveTo>
                <a:lnTo>
                  <a:pt x="1126454" y="313739"/>
                </a:lnTo>
                <a:lnTo>
                  <a:pt x="1126682" y="313739"/>
                </a:lnTo>
                <a:lnTo>
                  <a:pt x="1126682" y="313282"/>
                </a:lnTo>
                <a:close/>
                <a:moveTo>
                  <a:pt x="994551" y="313282"/>
                </a:moveTo>
                <a:cubicBezTo>
                  <a:pt x="994247" y="314044"/>
                  <a:pt x="994475" y="314349"/>
                  <a:pt x="995237" y="314197"/>
                </a:cubicBezTo>
                <a:cubicBezTo>
                  <a:pt x="995085" y="314044"/>
                  <a:pt x="994971" y="313892"/>
                  <a:pt x="994894" y="313739"/>
                </a:cubicBezTo>
                <a:cubicBezTo>
                  <a:pt x="994818" y="313587"/>
                  <a:pt x="994704" y="313435"/>
                  <a:pt x="994551" y="313282"/>
                </a:cubicBezTo>
                <a:close/>
                <a:moveTo>
                  <a:pt x="916370" y="313282"/>
                </a:moveTo>
                <a:cubicBezTo>
                  <a:pt x="916370" y="313587"/>
                  <a:pt x="916218" y="313739"/>
                  <a:pt x="915913" y="313739"/>
                </a:cubicBezTo>
                <a:cubicBezTo>
                  <a:pt x="916066" y="314044"/>
                  <a:pt x="916294" y="314654"/>
                  <a:pt x="916599" y="315568"/>
                </a:cubicBezTo>
                <a:cubicBezTo>
                  <a:pt x="916751" y="315721"/>
                  <a:pt x="916904" y="315797"/>
                  <a:pt x="917056" y="315797"/>
                </a:cubicBezTo>
                <a:cubicBezTo>
                  <a:pt x="917208" y="315797"/>
                  <a:pt x="917437" y="315873"/>
                  <a:pt x="917742" y="316025"/>
                </a:cubicBezTo>
                <a:cubicBezTo>
                  <a:pt x="917742" y="315873"/>
                  <a:pt x="917780" y="315797"/>
                  <a:pt x="917856" y="315797"/>
                </a:cubicBezTo>
                <a:cubicBezTo>
                  <a:pt x="917932" y="315797"/>
                  <a:pt x="917970" y="315721"/>
                  <a:pt x="917970" y="315568"/>
                </a:cubicBezTo>
                <a:cubicBezTo>
                  <a:pt x="917513" y="314654"/>
                  <a:pt x="916980" y="313892"/>
                  <a:pt x="916370" y="313282"/>
                </a:cubicBezTo>
                <a:close/>
                <a:moveTo>
                  <a:pt x="776086" y="313282"/>
                </a:moveTo>
                <a:lnTo>
                  <a:pt x="776086" y="313511"/>
                </a:lnTo>
                <a:lnTo>
                  <a:pt x="775629" y="313511"/>
                </a:lnTo>
                <a:close/>
                <a:moveTo>
                  <a:pt x="290768" y="313282"/>
                </a:moveTo>
                <a:cubicBezTo>
                  <a:pt x="290464" y="313587"/>
                  <a:pt x="290006" y="313739"/>
                  <a:pt x="289397" y="313739"/>
                </a:cubicBezTo>
                <a:cubicBezTo>
                  <a:pt x="290006" y="314654"/>
                  <a:pt x="290768" y="314654"/>
                  <a:pt x="291683" y="313739"/>
                </a:cubicBezTo>
                <a:cubicBezTo>
                  <a:pt x="291073" y="313435"/>
                  <a:pt x="290768" y="313282"/>
                  <a:pt x="290768" y="313282"/>
                </a:cubicBezTo>
                <a:close/>
                <a:moveTo>
                  <a:pt x="1071590" y="313225"/>
                </a:moveTo>
                <a:cubicBezTo>
                  <a:pt x="1071285" y="313339"/>
                  <a:pt x="1071056" y="313816"/>
                  <a:pt x="1070904" y="314654"/>
                </a:cubicBezTo>
                <a:cubicBezTo>
                  <a:pt x="1071209" y="314501"/>
                  <a:pt x="1071513" y="314387"/>
                  <a:pt x="1071818" y="314311"/>
                </a:cubicBezTo>
                <a:cubicBezTo>
                  <a:pt x="1072123" y="314235"/>
                  <a:pt x="1072428" y="314120"/>
                  <a:pt x="1072733" y="313968"/>
                </a:cubicBezTo>
                <a:cubicBezTo>
                  <a:pt x="1072275" y="313358"/>
                  <a:pt x="1071894" y="313111"/>
                  <a:pt x="1071590" y="313225"/>
                </a:cubicBezTo>
                <a:close/>
                <a:moveTo>
                  <a:pt x="1966940" y="313054"/>
                </a:moveTo>
                <a:cubicBezTo>
                  <a:pt x="1966787" y="313206"/>
                  <a:pt x="1966711" y="313511"/>
                  <a:pt x="1966711" y="313968"/>
                </a:cubicBezTo>
                <a:lnTo>
                  <a:pt x="1967168" y="313968"/>
                </a:lnTo>
                <a:cubicBezTo>
                  <a:pt x="1967168" y="313511"/>
                  <a:pt x="1967245" y="313206"/>
                  <a:pt x="1967397" y="313054"/>
                </a:cubicBezTo>
                <a:close/>
                <a:moveTo>
                  <a:pt x="1915505" y="313054"/>
                </a:moveTo>
                <a:cubicBezTo>
                  <a:pt x="1915200" y="313206"/>
                  <a:pt x="1914971" y="313358"/>
                  <a:pt x="1914819" y="313511"/>
                </a:cubicBezTo>
                <a:lnTo>
                  <a:pt x="1915652" y="313788"/>
                </a:lnTo>
                <a:close/>
                <a:moveTo>
                  <a:pt x="1850811" y="313054"/>
                </a:moveTo>
                <a:cubicBezTo>
                  <a:pt x="1850506" y="313206"/>
                  <a:pt x="1850354" y="313282"/>
                  <a:pt x="1850354" y="313282"/>
                </a:cubicBezTo>
                <a:lnTo>
                  <a:pt x="1850354" y="313511"/>
                </a:lnTo>
                <a:lnTo>
                  <a:pt x="1850582" y="313282"/>
                </a:lnTo>
                <a:close/>
                <a:moveTo>
                  <a:pt x="1842353" y="313054"/>
                </a:moveTo>
                <a:cubicBezTo>
                  <a:pt x="1842200" y="313206"/>
                  <a:pt x="1842124" y="313435"/>
                  <a:pt x="1842124" y="313739"/>
                </a:cubicBezTo>
                <a:lnTo>
                  <a:pt x="1842353" y="313739"/>
                </a:lnTo>
                <a:cubicBezTo>
                  <a:pt x="1842353" y="313435"/>
                  <a:pt x="1842429" y="313206"/>
                  <a:pt x="1842581" y="313054"/>
                </a:cubicBezTo>
                <a:close/>
                <a:moveTo>
                  <a:pt x="1717385" y="313054"/>
                </a:moveTo>
                <a:cubicBezTo>
                  <a:pt x="1717385" y="313358"/>
                  <a:pt x="1717537" y="313663"/>
                  <a:pt x="1717842" y="313968"/>
                </a:cubicBezTo>
                <a:cubicBezTo>
                  <a:pt x="1718147" y="313663"/>
                  <a:pt x="1718604" y="313358"/>
                  <a:pt x="1719214" y="313054"/>
                </a:cubicBezTo>
                <a:close/>
                <a:moveTo>
                  <a:pt x="1616724" y="313054"/>
                </a:moveTo>
                <a:lnTo>
                  <a:pt x="1616724" y="313739"/>
                </a:lnTo>
                <a:cubicBezTo>
                  <a:pt x="1617029" y="313435"/>
                  <a:pt x="1617563" y="313206"/>
                  <a:pt x="1618325" y="313054"/>
                </a:cubicBezTo>
                <a:close/>
                <a:moveTo>
                  <a:pt x="1613296" y="313054"/>
                </a:moveTo>
                <a:lnTo>
                  <a:pt x="1613067" y="313282"/>
                </a:lnTo>
                <a:cubicBezTo>
                  <a:pt x="1613219" y="313282"/>
                  <a:pt x="1613448" y="313206"/>
                  <a:pt x="1613753" y="313054"/>
                </a:cubicBezTo>
                <a:close/>
                <a:moveTo>
                  <a:pt x="1512711" y="313054"/>
                </a:moveTo>
                <a:lnTo>
                  <a:pt x="1512483" y="313282"/>
                </a:lnTo>
                <a:lnTo>
                  <a:pt x="1512711" y="313282"/>
                </a:lnTo>
                <a:close/>
                <a:moveTo>
                  <a:pt x="1458457" y="313054"/>
                </a:moveTo>
                <a:cubicBezTo>
                  <a:pt x="1458152" y="313358"/>
                  <a:pt x="1457695" y="313968"/>
                  <a:pt x="1457086" y="314882"/>
                </a:cubicBezTo>
                <a:cubicBezTo>
                  <a:pt x="1457390" y="314882"/>
                  <a:pt x="1457619" y="314920"/>
                  <a:pt x="1457771" y="314997"/>
                </a:cubicBezTo>
                <a:cubicBezTo>
                  <a:pt x="1457924" y="315073"/>
                  <a:pt x="1458152" y="315111"/>
                  <a:pt x="1458457" y="315111"/>
                </a:cubicBezTo>
                <a:cubicBezTo>
                  <a:pt x="1459219" y="314349"/>
                  <a:pt x="1459219" y="313663"/>
                  <a:pt x="1458457" y="313054"/>
                </a:cubicBezTo>
                <a:close/>
                <a:moveTo>
                  <a:pt x="1442455" y="313054"/>
                </a:moveTo>
                <a:cubicBezTo>
                  <a:pt x="1441693" y="313358"/>
                  <a:pt x="1441312" y="313587"/>
                  <a:pt x="1441312" y="313739"/>
                </a:cubicBezTo>
                <a:cubicBezTo>
                  <a:pt x="1441312" y="313892"/>
                  <a:pt x="1441465" y="314120"/>
                  <a:pt x="1441769" y="314425"/>
                </a:cubicBezTo>
                <a:cubicBezTo>
                  <a:pt x="1441922" y="314120"/>
                  <a:pt x="1441998" y="313892"/>
                  <a:pt x="1441998" y="313739"/>
                </a:cubicBezTo>
                <a:cubicBezTo>
                  <a:pt x="1441998" y="313587"/>
                  <a:pt x="1442150" y="313358"/>
                  <a:pt x="1442455" y="313054"/>
                </a:cubicBezTo>
                <a:close/>
                <a:moveTo>
                  <a:pt x="1404965" y="313054"/>
                </a:moveTo>
                <a:cubicBezTo>
                  <a:pt x="1404812" y="313206"/>
                  <a:pt x="1404736" y="313511"/>
                  <a:pt x="1404736" y="313968"/>
                </a:cubicBezTo>
                <a:lnTo>
                  <a:pt x="1405193" y="313968"/>
                </a:lnTo>
                <a:cubicBezTo>
                  <a:pt x="1405193" y="313511"/>
                  <a:pt x="1405269" y="313206"/>
                  <a:pt x="1405422" y="313054"/>
                </a:cubicBezTo>
                <a:close/>
                <a:moveTo>
                  <a:pt x="1353530" y="313054"/>
                </a:moveTo>
                <a:cubicBezTo>
                  <a:pt x="1353225" y="313206"/>
                  <a:pt x="1352996" y="313358"/>
                  <a:pt x="1352844" y="313511"/>
                </a:cubicBezTo>
                <a:lnTo>
                  <a:pt x="1353677" y="313788"/>
                </a:lnTo>
                <a:close/>
                <a:moveTo>
                  <a:pt x="1288836" y="313054"/>
                </a:moveTo>
                <a:cubicBezTo>
                  <a:pt x="1288531" y="313206"/>
                  <a:pt x="1288379" y="313282"/>
                  <a:pt x="1288379" y="313282"/>
                </a:cubicBezTo>
                <a:lnTo>
                  <a:pt x="1288379" y="313511"/>
                </a:lnTo>
                <a:lnTo>
                  <a:pt x="1288607" y="313282"/>
                </a:lnTo>
                <a:close/>
                <a:moveTo>
                  <a:pt x="1280378" y="313054"/>
                </a:moveTo>
                <a:cubicBezTo>
                  <a:pt x="1280225" y="313206"/>
                  <a:pt x="1280149" y="313435"/>
                  <a:pt x="1280149" y="313739"/>
                </a:cubicBezTo>
                <a:lnTo>
                  <a:pt x="1280378" y="313739"/>
                </a:lnTo>
                <a:cubicBezTo>
                  <a:pt x="1280378" y="313435"/>
                  <a:pt x="1280454" y="313206"/>
                  <a:pt x="1280606" y="313054"/>
                </a:cubicBezTo>
                <a:close/>
                <a:moveTo>
                  <a:pt x="922314" y="313054"/>
                </a:moveTo>
                <a:cubicBezTo>
                  <a:pt x="922161" y="313358"/>
                  <a:pt x="922123" y="313587"/>
                  <a:pt x="922200" y="313739"/>
                </a:cubicBezTo>
                <a:cubicBezTo>
                  <a:pt x="922276" y="313892"/>
                  <a:pt x="922238" y="314120"/>
                  <a:pt x="922085" y="314425"/>
                </a:cubicBezTo>
                <a:lnTo>
                  <a:pt x="923457" y="313054"/>
                </a:lnTo>
                <a:close/>
                <a:moveTo>
                  <a:pt x="722136" y="313054"/>
                </a:moveTo>
                <a:lnTo>
                  <a:pt x="721908" y="313282"/>
                </a:lnTo>
                <a:lnTo>
                  <a:pt x="722136" y="313282"/>
                </a:lnTo>
                <a:close/>
                <a:moveTo>
                  <a:pt x="583910" y="313054"/>
                </a:moveTo>
                <a:cubicBezTo>
                  <a:pt x="583910" y="313358"/>
                  <a:pt x="584062" y="313663"/>
                  <a:pt x="584367" y="313968"/>
                </a:cubicBezTo>
                <a:cubicBezTo>
                  <a:pt x="584672" y="313663"/>
                  <a:pt x="585129" y="313358"/>
                  <a:pt x="585739" y="313054"/>
                </a:cubicBezTo>
                <a:close/>
                <a:moveTo>
                  <a:pt x="471515" y="313054"/>
                </a:moveTo>
                <a:cubicBezTo>
                  <a:pt x="471362" y="313206"/>
                  <a:pt x="471286" y="313511"/>
                  <a:pt x="471286" y="313968"/>
                </a:cubicBezTo>
                <a:lnTo>
                  <a:pt x="471743" y="313968"/>
                </a:lnTo>
                <a:cubicBezTo>
                  <a:pt x="471743" y="313511"/>
                  <a:pt x="471820" y="313206"/>
                  <a:pt x="471972" y="313054"/>
                </a:cubicBezTo>
                <a:close/>
                <a:moveTo>
                  <a:pt x="420080" y="313054"/>
                </a:moveTo>
                <a:cubicBezTo>
                  <a:pt x="419775" y="313206"/>
                  <a:pt x="419546" y="313358"/>
                  <a:pt x="419394" y="313511"/>
                </a:cubicBezTo>
                <a:lnTo>
                  <a:pt x="420227" y="313788"/>
                </a:lnTo>
                <a:close/>
                <a:moveTo>
                  <a:pt x="355386" y="313054"/>
                </a:moveTo>
                <a:cubicBezTo>
                  <a:pt x="355081" y="313206"/>
                  <a:pt x="354929" y="313282"/>
                  <a:pt x="354929" y="313282"/>
                </a:cubicBezTo>
                <a:lnTo>
                  <a:pt x="354929" y="313511"/>
                </a:lnTo>
                <a:lnTo>
                  <a:pt x="355157" y="313282"/>
                </a:lnTo>
                <a:close/>
                <a:moveTo>
                  <a:pt x="346928" y="313054"/>
                </a:moveTo>
                <a:cubicBezTo>
                  <a:pt x="346775" y="313206"/>
                  <a:pt x="346699" y="313435"/>
                  <a:pt x="346699" y="313739"/>
                </a:cubicBezTo>
                <a:lnTo>
                  <a:pt x="346928" y="313739"/>
                </a:lnTo>
                <a:cubicBezTo>
                  <a:pt x="346928" y="313435"/>
                  <a:pt x="347004" y="313206"/>
                  <a:pt x="347156" y="313054"/>
                </a:cubicBezTo>
                <a:close/>
                <a:moveTo>
                  <a:pt x="282082" y="313054"/>
                </a:moveTo>
                <a:cubicBezTo>
                  <a:pt x="281929" y="313358"/>
                  <a:pt x="281853" y="313587"/>
                  <a:pt x="281853" y="313739"/>
                </a:cubicBezTo>
                <a:cubicBezTo>
                  <a:pt x="281853" y="313892"/>
                  <a:pt x="281777" y="314120"/>
                  <a:pt x="281624" y="314425"/>
                </a:cubicBezTo>
                <a:lnTo>
                  <a:pt x="282310" y="314425"/>
                </a:lnTo>
                <a:lnTo>
                  <a:pt x="282310" y="313054"/>
                </a:lnTo>
                <a:close/>
                <a:moveTo>
                  <a:pt x="193080" y="313054"/>
                </a:moveTo>
                <a:cubicBezTo>
                  <a:pt x="192928" y="313206"/>
                  <a:pt x="192851" y="313358"/>
                  <a:pt x="192851" y="313511"/>
                </a:cubicBezTo>
                <a:lnTo>
                  <a:pt x="193994" y="313511"/>
                </a:lnTo>
                <a:cubicBezTo>
                  <a:pt x="194147" y="313206"/>
                  <a:pt x="194223" y="313054"/>
                  <a:pt x="194223" y="313054"/>
                </a:cubicBezTo>
                <a:close/>
                <a:moveTo>
                  <a:pt x="45100" y="313054"/>
                </a:moveTo>
                <a:lnTo>
                  <a:pt x="45100" y="313739"/>
                </a:lnTo>
                <a:cubicBezTo>
                  <a:pt x="45404" y="313435"/>
                  <a:pt x="45938" y="313206"/>
                  <a:pt x="46700" y="313054"/>
                </a:cubicBezTo>
                <a:close/>
                <a:moveTo>
                  <a:pt x="41671" y="313054"/>
                </a:moveTo>
                <a:lnTo>
                  <a:pt x="41442" y="313282"/>
                </a:lnTo>
                <a:cubicBezTo>
                  <a:pt x="41594" y="313282"/>
                  <a:pt x="41823" y="313206"/>
                  <a:pt x="42128" y="313054"/>
                </a:cubicBezTo>
                <a:close/>
                <a:moveTo>
                  <a:pt x="1903389" y="312825"/>
                </a:moveTo>
                <a:lnTo>
                  <a:pt x="1902017" y="314197"/>
                </a:lnTo>
                <a:cubicBezTo>
                  <a:pt x="1902779" y="314349"/>
                  <a:pt x="1903389" y="314425"/>
                  <a:pt x="1903846" y="314425"/>
                </a:cubicBezTo>
                <a:lnTo>
                  <a:pt x="1904950" y="314609"/>
                </a:lnTo>
                <a:close/>
                <a:moveTo>
                  <a:pt x="1846468" y="312825"/>
                </a:moveTo>
                <a:cubicBezTo>
                  <a:pt x="1846163" y="313130"/>
                  <a:pt x="1846010" y="313435"/>
                  <a:pt x="1846010" y="313739"/>
                </a:cubicBezTo>
                <a:lnTo>
                  <a:pt x="1846468" y="313739"/>
                </a:lnTo>
                <a:cubicBezTo>
                  <a:pt x="1846468" y="313587"/>
                  <a:pt x="1846506" y="313435"/>
                  <a:pt x="1846582" y="313282"/>
                </a:cubicBezTo>
                <a:cubicBezTo>
                  <a:pt x="1846658" y="313130"/>
                  <a:pt x="1846696" y="312977"/>
                  <a:pt x="1846696" y="312825"/>
                </a:cubicBezTo>
                <a:close/>
                <a:moveTo>
                  <a:pt x="1782764" y="312825"/>
                </a:moveTo>
                <a:cubicBezTo>
                  <a:pt x="1782612" y="312977"/>
                  <a:pt x="1782536" y="313054"/>
                  <a:pt x="1782536" y="313054"/>
                </a:cubicBezTo>
                <a:cubicBezTo>
                  <a:pt x="1782383" y="313054"/>
                  <a:pt x="1782307" y="313130"/>
                  <a:pt x="1782307" y="313282"/>
                </a:cubicBezTo>
                <a:cubicBezTo>
                  <a:pt x="1782460" y="313435"/>
                  <a:pt x="1782612" y="313549"/>
                  <a:pt x="1782764" y="313625"/>
                </a:cubicBezTo>
                <a:cubicBezTo>
                  <a:pt x="1782917" y="313701"/>
                  <a:pt x="1783069" y="313816"/>
                  <a:pt x="1783222" y="313968"/>
                </a:cubicBezTo>
                <a:cubicBezTo>
                  <a:pt x="1783526" y="313663"/>
                  <a:pt x="1783983" y="313358"/>
                  <a:pt x="1784593" y="313054"/>
                </a:cubicBezTo>
                <a:cubicBezTo>
                  <a:pt x="1783679" y="313054"/>
                  <a:pt x="1783069" y="312977"/>
                  <a:pt x="1782764" y="312825"/>
                </a:cubicBezTo>
                <a:close/>
                <a:moveTo>
                  <a:pt x="1341414" y="312825"/>
                </a:moveTo>
                <a:lnTo>
                  <a:pt x="1340042" y="314197"/>
                </a:lnTo>
                <a:cubicBezTo>
                  <a:pt x="1340804" y="314349"/>
                  <a:pt x="1341414" y="314425"/>
                  <a:pt x="1341871" y="314425"/>
                </a:cubicBezTo>
                <a:lnTo>
                  <a:pt x="1342975" y="314609"/>
                </a:lnTo>
                <a:close/>
                <a:moveTo>
                  <a:pt x="1284493" y="312825"/>
                </a:moveTo>
                <a:cubicBezTo>
                  <a:pt x="1284188" y="313130"/>
                  <a:pt x="1284035" y="313435"/>
                  <a:pt x="1284035" y="313739"/>
                </a:cubicBezTo>
                <a:lnTo>
                  <a:pt x="1284493" y="313739"/>
                </a:lnTo>
                <a:cubicBezTo>
                  <a:pt x="1284493" y="313587"/>
                  <a:pt x="1284531" y="313435"/>
                  <a:pt x="1284607" y="313282"/>
                </a:cubicBezTo>
                <a:cubicBezTo>
                  <a:pt x="1284683" y="313130"/>
                  <a:pt x="1284721" y="312977"/>
                  <a:pt x="1284721" y="312825"/>
                </a:cubicBezTo>
                <a:close/>
                <a:moveTo>
                  <a:pt x="649289" y="312825"/>
                </a:moveTo>
                <a:cubicBezTo>
                  <a:pt x="649137" y="312977"/>
                  <a:pt x="649061" y="313054"/>
                  <a:pt x="649061" y="313054"/>
                </a:cubicBezTo>
                <a:cubicBezTo>
                  <a:pt x="648908" y="313054"/>
                  <a:pt x="648832" y="313130"/>
                  <a:pt x="648832" y="313282"/>
                </a:cubicBezTo>
                <a:cubicBezTo>
                  <a:pt x="648984" y="313435"/>
                  <a:pt x="649137" y="313549"/>
                  <a:pt x="649289" y="313625"/>
                </a:cubicBezTo>
                <a:cubicBezTo>
                  <a:pt x="649442" y="313701"/>
                  <a:pt x="649594" y="313816"/>
                  <a:pt x="649747" y="313968"/>
                </a:cubicBezTo>
                <a:cubicBezTo>
                  <a:pt x="650051" y="313663"/>
                  <a:pt x="650508" y="313358"/>
                  <a:pt x="651118" y="313054"/>
                </a:cubicBezTo>
                <a:cubicBezTo>
                  <a:pt x="650204" y="313054"/>
                  <a:pt x="649594" y="312977"/>
                  <a:pt x="649289" y="312825"/>
                </a:cubicBezTo>
                <a:close/>
                <a:moveTo>
                  <a:pt x="407964" y="312825"/>
                </a:moveTo>
                <a:lnTo>
                  <a:pt x="406592" y="314197"/>
                </a:lnTo>
                <a:cubicBezTo>
                  <a:pt x="407354" y="314349"/>
                  <a:pt x="407964" y="314425"/>
                  <a:pt x="408421" y="314425"/>
                </a:cubicBezTo>
                <a:lnTo>
                  <a:pt x="409525" y="314609"/>
                </a:lnTo>
                <a:close/>
                <a:moveTo>
                  <a:pt x="351043" y="312825"/>
                </a:moveTo>
                <a:cubicBezTo>
                  <a:pt x="350738" y="313130"/>
                  <a:pt x="350585" y="313435"/>
                  <a:pt x="350585" y="313739"/>
                </a:cubicBezTo>
                <a:lnTo>
                  <a:pt x="351043" y="313739"/>
                </a:lnTo>
                <a:cubicBezTo>
                  <a:pt x="351043" y="313587"/>
                  <a:pt x="351081" y="313435"/>
                  <a:pt x="351157" y="313282"/>
                </a:cubicBezTo>
                <a:cubicBezTo>
                  <a:pt x="351233" y="313130"/>
                  <a:pt x="351271" y="312977"/>
                  <a:pt x="351271" y="312825"/>
                </a:cubicBezTo>
                <a:close/>
                <a:moveTo>
                  <a:pt x="1901103" y="312596"/>
                </a:moveTo>
                <a:cubicBezTo>
                  <a:pt x="1901103" y="312749"/>
                  <a:pt x="1901065" y="312825"/>
                  <a:pt x="1900989" y="312825"/>
                </a:cubicBezTo>
                <a:cubicBezTo>
                  <a:pt x="1900912" y="312825"/>
                  <a:pt x="1900874" y="312901"/>
                  <a:pt x="1900874" y="313054"/>
                </a:cubicBezTo>
                <a:cubicBezTo>
                  <a:pt x="1900874" y="313206"/>
                  <a:pt x="1901103" y="313282"/>
                  <a:pt x="1901560" y="313282"/>
                </a:cubicBezTo>
                <a:lnTo>
                  <a:pt x="1901789" y="313054"/>
                </a:lnTo>
                <a:cubicBezTo>
                  <a:pt x="1901789" y="313054"/>
                  <a:pt x="1901560" y="312901"/>
                  <a:pt x="1901103" y="312596"/>
                </a:cubicBezTo>
                <a:close/>
                <a:moveTo>
                  <a:pt x="1899046" y="312596"/>
                </a:moveTo>
                <a:cubicBezTo>
                  <a:pt x="1898741" y="312749"/>
                  <a:pt x="1898436" y="312901"/>
                  <a:pt x="1898131" y="313054"/>
                </a:cubicBezTo>
                <a:cubicBezTo>
                  <a:pt x="1897826" y="313206"/>
                  <a:pt x="1897521" y="313358"/>
                  <a:pt x="1897217" y="313511"/>
                </a:cubicBezTo>
                <a:cubicBezTo>
                  <a:pt x="1897979" y="313816"/>
                  <a:pt x="1898398" y="313930"/>
                  <a:pt x="1898474" y="313854"/>
                </a:cubicBezTo>
                <a:cubicBezTo>
                  <a:pt x="1898550" y="313777"/>
                  <a:pt x="1898741" y="313358"/>
                  <a:pt x="1899046" y="312596"/>
                </a:cubicBezTo>
                <a:close/>
                <a:moveTo>
                  <a:pt x="1894931" y="312596"/>
                </a:moveTo>
                <a:cubicBezTo>
                  <a:pt x="1894778" y="312596"/>
                  <a:pt x="1894702" y="312749"/>
                  <a:pt x="1894702" y="313054"/>
                </a:cubicBezTo>
                <a:lnTo>
                  <a:pt x="1896074" y="313054"/>
                </a:lnTo>
                <a:lnTo>
                  <a:pt x="1896074" y="312596"/>
                </a:lnTo>
                <a:close/>
                <a:moveTo>
                  <a:pt x="1611695" y="312596"/>
                </a:moveTo>
                <a:lnTo>
                  <a:pt x="1611924" y="312825"/>
                </a:lnTo>
                <a:lnTo>
                  <a:pt x="1611924" y="312596"/>
                </a:lnTo>
                <a:close/>
                <a:moveTo>
                  <a:pt x="1497395" y="312596"/>
                </a:moveTo>
                <a:lnTo>
                  <a:pt x="1497395" y="312825"/>
                </a:lnTo>
                <a:cubicBezTo>
                  <a:pt x="1497548" y="312825"/>
                  <a:pt x="1497624" y="312749"/>
                  <a:pt x="1497624" y="312596"/>
                </a:cubicBezTo>
                <a:close/>
                <a:moveTo>
                  <a:pt x="1490537" y="312596"/>
                </a:moveTo>
                <a:lnTo>
                  <a:pt x="1490537" y="312825"/>
                </a:lnTo>
                <a:lnTo>
                  <a:pt x="1491223" y="312825"/>
                </a:lnTo>
                <a:lnTo>
                  <a:pt x="1491223" y="312596"/>
                </a:lnTo>
                <a:close/>
                <a:moveTo>
                  <a:pt x="1452285" y="312596"/>
                </a:moveTo>
                <a:cubicBezTo>
                  <a:pt x="1451980" y="312901"/>
                  <a:pt x="1451713" y="313130"/>
                  <a:pt x="1451485" y="313282"/>
                </a:cubicBezTo>
                <a:cubicBezTo>
                  <a:pt x="1451256" y="313435"/>
                  <a:pt x="1450990" y="313663"/>
                  <a:pt x="1450685" y="313968"/>
                </a:cubicBezTo>
                <a:cubicBezTo>
                  <a:pt x="1450990" y="314120"/>
                  <a:pt x="1451332" y="314235"/>
                  <a:pt x="1451713" y="314311"/>
                </a:cubicBezTo>
                <a:cubicBezTo>
                  <a:pt x="1452095" y="314387"/>
                  <a:pt x="1452666" y="314501"/>
                  <a:pt x="1453428" y="314654"/>
                </a:cubicBezTo>
                <a:cubicBezTo>
                  <a:pt x="1453123" y="314044"/>
                  <a:pt x="1452895" y="313625"/>
                  <a:pt x="1452742" y="313396"/>
                </a:cubicBezTo>
                <a:cubicBezTo>
                  <a:pt x="1452590" y="313168"/>
                  <a:pt x="1452437" y="312901"/>
                  <a:pt x="1452285" y="312596"/>
                </a:cubicBezTo>
                <a:close/>
                <a:moveTo>
                  <a:pt x="1339128" y="312596"/>
                </a:moveTo>
                <a:cubicBezTo>
                  <a:pt x="1339128" y="312749"/>
                  <a:pt x="1339090" y="312825"/>
                  <a:pt x="1339014" y="312825"/>
                </a:cubicBezTo>
                <a:cubicBezTo>
                  <a:pt x="1338937" y="312825"/>
                  <a:pt x="1338899" y="312901"/>
                  <a:pt x="1338899" y="313054"/>
                </a:cubicBezTo>
                <a:cubicBezTo>
                  <a:pt x="1338899" y="313206"/>
                  <a:pt x="1339128" y="313282"/>
                  <a:pt x="1339585" y="313282"/>
                </a:cubicBezTo>
                <a:lnTo>
                  <a:pt x="1339814" y="313054"/>
                </a:lnTo>
                <a:cubicBezTo>
                  <a:pt x="1339814" y="313054"/>
                  <a:pt x="1339585" y="312901"/>
                  <a:pt x="1339128" y="312596"/>
                </a:cubicBezTo>
                <a:close/>
                <a:moveTo>
                  <a:pt x="1337070" y="312596"/>
                </a:moveTo>
                <a:cubicBezTo>
                  <a:pt x="1336766" y="312749"/>
                  <a:pt x="1336461" y="312901"/>
                  <a:pt x="1336156" y="313054"/>
                </a:cubicBezTo>
                <a:cubicBezTo>
                  <a:pt x="1335851" y="313206"/>
                  <a:pt x="1335547" y="313358"/>
                  <a:pt x="1335242" y="313511"/>
                </a:cubicBezTo>
                <a:cubicBezTo>
                  <a:pt x="1336004" y="313816"/>
                  <a:pt x="1336423" y="313930"/>
                  <a:pt x="1336499" y="313854"/>
                </a:cubicBezTo>
                <a:cubicBezTo>
                  <a:pt x="1336575" y="313777"/>
                  <a:pt x="1336766" y="313358"/>
                  <a:pt x="1337070" y="312596"/>
                </a:cubicBezTo>
                <a:close/>
                <a:moveTo>
                  <a:pt x="1332956" y="312596"/>
                </a:moveTo>
                <a:cubicBezTo>
                  <a:pt x="1332803" y="312596"/>
                  <a:pt x="1332727" y="312749"/>
                  <a:pt x="1332727" y="313054"/>
                </a:cubicBezTo>
                <a:lnTo>
                  <a:pt x="1334099" y="313054"/>
                </a:lnTo>
                <a:lnTo>
                  <a:pt x="1334099" y="312596"/>
                </a:lnTo>
                <a:close/>
                <a:moveTo>
                  <a:pt x="1063131" y="312596"/>
                </a:moveTo>
                <a:cubicBezTo>
                  <a:pt x="1063131" y="313511"/>
                  <a:pt x="1063055" y="314197"/>
                  <a:pt x="1062903" y="314654"/>
                </a:cubicBezTo>
                <a:cubicBezTo>
                  <a:pt x="1063512" y="314044"/>
                  <a:pt x="1063817" y="313739"/>
                  <a:pt x="1063817" y="313739"/>
                </a:cubicBezTo>
                <a:cubicBezTo>
                  <a:pt x="1063817" y="313587"/>
                  <a:pt x="1063741" y="313435"/>
                  <a:pt x="1063589" y="313282"/>
                </a:cubicBezTo>
                <a:cubicBezTo>
                  <a:pt x="1063436" y="313130"/>
                  <a:pt x="1063284" y="312901"/>
                  <a:pt x="1063131" y="312596"/>
                </a:cubicBezTo>
                <a:close/>
                <a:moveTo>
                  <a:pt x="1011239" y="312596"/>
                </a:moveTo>
                <a:cubicBezTo>
                  <a:pt x="1010477" y="312749"/>
                  <a:pt x="1009753" y="312901"/>
                  <a:pt x="1009068" y="313054"/>
                </a:cubicBezTo>
                <a:lnTo>
                  <a:pt x="1007057" y="313477"/>
                </a:lnTo>
                <a:lnTo>
                  <a:pt x="1007125" y="313511"/>
                </a:lnTo>
                <a:cubicBezTo>
                  <a:pt x="1007429" y="313663"/>
                  <a:pt x="1007886" y="314044"/>
                  <a:pt x="1008496" y="314654"/>
                </a:cubicBezTo>
                <a:cubicBezTo>
                  <a:pt x="1008496" y="314959"/>
                  <a:pt x="1008496" y="315263"/>
                  <a:pt x="1008496" y="315568"/>
                </a:cubicBezTo>
                <a:cubicBezTo>
                  <a:pt x="1008496" y="315873"/>
                  <a:pt x="1008420" y="316178"/>
                  <a:pt x="1008267" y="316483"/>
                </a:cubicBezTo>
                <a:cubicBezTo>
                  <a:pt x="1008115" y="316483"/>
                  <a:pt x="1007963" y="316521"/>
                  <a:pt x="1007810" y="316597"/>
                </a:cubicBezTo>
                <a:cubicBezTo>
                  <a:pt x="1007658" y="316673"/>
                  <a:pt x="1007429" y="316711"/>
                  <a:pt x="1007125" y="316711"/>
                </a:cubicBezTo>
                <a:lnTo>
                  <a:pt x="1007582" y="316940"/>
                </a:lnTo>
                <a:cubicBezTo>
                  <a:pt x="1007734" y="316787"/>
                  <a:pt x="1007848" y="316711"/>
                  <a:pt x="1007925" y="316711"/>
                </a:cubicBezTo>
                <a:cubicBezTo>
                  <a:pt x="1008001" y="316711"/>
                  <a:pt x="1008115" y="316635"/>
                  <a:pt x="1008267" y="316483"/>
                </a:cubicBezTo>
                <a:cubicBezTo>
                  <a:pt x="1008877" y="316787"/>
                  <a:pt x="1009411" y="317016"/>
                  <a:pt x="1009868" y="317168"/>
                </a:cubicBezTo>
                <a:cubicBezTo>
                  <a:pt x="1010172" y="316864"/>
                  <a:pt x="1010477" y="316597"/>
                  <a:pt x="1010782" y="316368"/>
                </a:cubicBezTo>
                <a:cubicBezTo>
                  <a:pt x="1011087" y="316140"/>
                  <a:pt x="1011392" y="315873"/>
                  <a:pt x="1011696" y="315568"/>
                </a:cubicBezTo>
                <a:cubicBezTo>
                  <a:pt x="1011392" y="315263"/>
                  <a:pt x="1011011" y="315035"/>
                  <a:pt x="1010553" y="314882"/>
                </a:cubicBezTo>
                <a:cubicBezTo>
                  <a:pt x="1010096" y="314730"/>
                  <a:pt x="1009715" y="314578"/>
                  <a:pt x="1009411" y="314425"/>
                </a:cubicBezTo>
                <a:cubicBezTo>
                  <a:pt x="1009411" y="314273"/>
                  <a:pt x="1009449" y="314158"/>
                  <a:pt x="1009525" y="314082"/>
                </a:cubicBezTo>
                <a:cubicBezTo>
                  <a:pt x="1009601" y="314006"/>
                  <a:pt x="1009639" y="313892"/>
                  <a:pt x="1009639" y="313739"/>
                </a:cubicBezTo>
                <a:lnTo>
                  <a:pt x="1011239" y="313739"/>
                </a:lnTo>
                <a:cubicBezTo>
                  <a:pt x="1011087" y="313435"/>
                  <a:pt x="1011049" y="313206"/>
                  <a:pt x="1011125" y="313054"/>
                </a:cubicBezTo>
                <a:cubicBezTo>
                  <a:pt x="1011201" y="312901"/>
                  <a:pt x="1011239" y="312749"/>
                  <a:pt x="1011239" y="312596"/>
                </a:cubicBezTo>
                <a:close/>
                <a:moveTo>
                  <a:pt x="920714" y="312596"/>
                </a:moveTo>
                <a:cubicBezTo>
                  <a:pt x="920866" y="312749"/>
                  <a:pt x="920942" y="312825"/>
                  <a:pt x="920942" y="312825"/>
                </a:cubicBezTo>
                <a:lnTo>
                  <a:pt x="921171" y="312825"/>
                </a:lnTo>
                <a:lnTo>
                  <a:pt x="920942" y="312596"/>
                </a:lnTo>
                <a:close/>
                <a:moveTo>
                  <a:pt x="706820" y="312596"/>
                </a:moveTo>
                <a:lnTo>
                  <a:pt x="706820" y="312825"/>
                </a:lnTo>
                <a:cubicBezTo>
                  <a:pt x="706973" y="312825"/>
                  <a:pt x="707049" y="312749"/>
                  <a:pt x="707049" y="312596"/>
                </a:cubicBezTo>
                <a:close/>
                <a:moveTo>
                  <a:pt x="699962" y="312596"/>
                </a:moveTo>
                <a:lnTo>
                  <a:pt x="699962" y="312825"/>
                </a:lnTo>
                <a:lnTo>
                  <a:pt x="700648" y="312825"/>
                </a:lnTo>
                <a:lnTo>
                  <a:pt x="700648" y="312596"/>
                </a:lnTo>
                <a:close/>
                <a:moveTo>
                  <a:pt x="405678" y="312596"/>
                </a:moveTo>
                <a:cubicBezTo>
                  <a:pt x="405678" y="312749"/>
                  <a:pt x="405640" y="312825"/>
                  <a:pt x="405564" y="312825"/>
                </a:cubicBezTo>
                <a:cubicBezTo>
                  <a:pt x="405487" y="312825"/>
                  <a:pt x="405449" y="312901"/>
                  <a:pt x="405449" y="313054"/>
                </a:cubicBezTo>
                <a:cubicBezTo>
                  <a:pt x="405449" y="313206"/>
                  <a:pt x="405678" y="313282"/>
                  <a:pt x="406135" y="313282"/>
                </a:cubicBezTo>
                <a:lnTo>
                  <a:pt x="406364" y="313054"/>
                </a:lnTo>
                <a:cubicBezTo>
                  <a:pt x="406364" y="313054"/>
                  <a:pt x="406135" y="312901"/>
                  <a:pt x="405678" y="312596"/>
                </a:cubicBezTo>
                <a:close/>
                <a:moveTo>
                  <a:pt x="403620" y="312596"/>
                </a:moveTo>
                <a:cubicBezTo>
                  <a:pt x="403316" y="312749"/>
                  <a:pt x="403011" y="312901"/>
                  <a:pt x="402706" y="313054"/>
                </a:cubicBezTo>
                <a:cubicBezTo>
                  <a:pt x="402401" y="313206"/>
                  <a:pt x="402096" y="313358"/>
                  <a:pt x="401792" y="313511"/>
                </a:cubicBezTo>
                <a:cubicBezTo>
                  <a:pt x="402554" y="313816"/>
                  <a:pt x="402973" y="313930"/>
                  <a:pt x="403049" y="313854"/>
                </a:cubicBezTo>
                <a:cubicBezTo>
                  <a:pt x="403125" y="313777"/>
                  <a:pt x="403316" y="313358"/>
                  <a:pt x="403620" y="312596"/>
                </a:cubicBezTo>
                <a:close/>
                <a:moveTo>
                  <a:pt x="399506" y="312596"/>
                </a:moveTo>
                <a:cubicBezTo>
                  <a:pt x="399353" y="312596"/>
                  <a:pt x="399277" y="312749"/>
                  <a:pt x="399277" y="313054"/>
                </a:cubicBezTo>
                <a:lnTo>
                  <a:pt x="400649" y="313054"/>
                </a:lnTo>
                <a:lnTo>
                  <a:pt x="400649" y="312596"/>
                </a:lnTo>
                <a:close/>
                <a:moveTo>
                  <a:pt x="201767" y="312596"/>
                </a:moveTo>
                <a:cubicBezTo>
                  <a:pt x="201767" y="312749"/>
                  <a:pt x="201729" y="312901"/>
                  <a:pt x="201652" y="313054"/>
                </a:cubicBezTo>
                <a:cubicBezTo>
                  <a:pt x="201576" y="313206"/>
                  <a:pt x="201538" y="313358"/>
                  <a:pt x="201538" y="313511"/>
                </a:cubicBezTo>
                <a:cubicBezTo>
                  <a:pt x="201691" y="313358"/>
                  <a:pt x="201843" y="313244"/>
                  <a:pt x="201995" y="313168"/>
                </a:cubicBezTo>
                <a:cubicBezTo>
                  <a:pt x="202148" y="313092"/>
                  <a:pt x="202376" y="312901"/>
                  <a:pt x="202681" y="312596"/>
                </a:cubicBezTo>
                <a:close/>
                <a:moveTo>
                  <a:pt x="40070" y="312596"/>
                </a:moveTo>
                <a:lnTo>
                  <a:pt x="40299" y="312825"/>
                </a:lnTo>
                <a:lnTo>
                  <a:pt x="40299" y="312596"/>
                </a:lnTo>
                <a:close/>
                <a:moveTo>
                  <a:pt x="1726529" y="312368"/>
                </a:moveTo>
                <a:lnTo>
                  <a:pt x="1726179" y="313242"/>
                </a:lnTo>
                <a:lnTo>
                  <a:pt x="1726414" y="313054"/>
                </a:lnTo>
                <a:cubicBezTo>
                  <a:pt x="1726643" y="312901"/>
                  <a:pt x="1726833" y="312749"/>
                  <a:pt x="1726986" y="312596"/>
                </a:cubicBezTo>
                <a:cubicBezTo>
                  <a:pt x="1726681" y="312596"/>
                  <a:pt x="1726529" y="312520"/>
                  <a:pt x="1726529" y="312368"/>
                </a:cubicBezTo>
                <a:close/>
                <a:moveTo>
                  <a:pt x="1663130" y="312368"/>
                </a:moveTo>
                <a:cubicBezTo>
                  <a:pt x="1662368" y="312673"/>
                  <a:pt x="1661682" y="312901"/>
                  <a:pt x="1661073" y="313054"/>
                </a:cubicBezTo>
                <a:cubicBezTo>
                  <a:pt x="1660463" y="313206"/>
                  <a:pt x="1659854" y="313358"/>
                  <a:pt x="1659244" y="313511"/>
                </a:cubicBezTo>
                <a:cubicBezTo>
                  <a:pt x="1659549" y="313816"/>
                  <a:pt x="1659739" y="314044"/>
                  <a:pt x="1659816" y="314197"/>
                </a:cubicBezTo>
                <a:cubicBezTo>
                  <a:pt x="1659892" y="314349"/>
                  <a:pt x="1660082" y="314501"/>
                  <a:pt x="1660387" y="314654"/>
                </a:cubicBezTo>
                <a:cubicBezTo>
                  <a:pt x="1660235" y="315111"/>
                  <a:pt x="1660159" y="315454"/>
                  <a:pt x="1660159" y="315682"/>
                </a:cubicBezTo>
                <a:cubicBezTo>
                  <a:pt x="1660159" y="315911"/>
                  <a:pt x="1660082" y="316178"/>
                  <a:pt x="1659930" y="316483"/>
                </a:cubicBezTo>
                <a:cubicBezTo>
                  <a:pt x="1659777" y="316483"/>
                  <a:pt x="1659625" y="316521"/>
                  <a:pt x="1659473" y="316597"/>
                </a:cubicBezTo>
                <a:cubicBezTo>
                  <a:pt x="1659320" y="316673"/>
                  <a:pt x="1659168" y="316711"/>
                  <a:pt x="1659015" y="316711"/>
                </a:cubicBezTo>
                <a:lnTo>
                  <a:pt x="1659244" y="316940"/>
                </a:lnTo>
                <a:cubicBezTo>
                  <a:pt x="1659397" y="316787"/>
                  <a:pt x="1659511" y="316711"/>
                  <a:pt x="1659587" y="316711"/>
                </a:cubicBezTo>
                <a:cubicBezTo>
                  <a:pt x="1659663" y="316711"/>
                  <a:pt x="1659777" y="316635"/>
                  <a:pt x="1659930" y="316483"/>
                </a:cubicBezTo>
                <a:cubicBezTo>
                  <a:pt x="1660540" y="316635"/>
                  <a:pt x="1661302" y="316864"/>
                  <a:pt x="1662216" y="317168"/>
                </a:cubicBezTo>
                <a:cubicBezTo>
                  <a:pt x="1662368" y="316864"/>
                  <a:pt x="1662559" y="316597"/>
                  <a:pt x="1662787" y="316368"/>
                </a:cubicBezTo>
                <a:cubicBezTo>
                  <a:pt x="1663016" y="316140"/>
                  <a:pt x="1663283" y="315873"/>
                  <a:pt x="1663588" y="315568"/>
                </a:cubicBezTo>
                <a:cubicBezTo>
                  <a:pt x="1662978" y="314959"/>
                  <a:pt x="1662216" y="314501"/>
                  <a:pt x="1661302" y="314197"/>
                </a:cubicBezTo>
                <a:cubicBezTo>
                  <a:pt x="1661454" y="314044"/>
                  <a:pt x="1661530" y="313892"/>
                  <a:pt x="1661530" y="313739"/>
                </a:cubicBezTo>
                <a:lnTo>
                  <a:pt x="1663130" y="313739"/>
                </a:lnTo>
                <a:close/>
                <a:moveTo>
                  <a:pt x="1446341" y="312368"/>
                </a:moveTo>
                <a:lnTo>
                  <a:pt x="1446113" y="312596"/>
                </a:lnTo>
                <a:lnTo>
                  <a:pt x="1446341" y="312596"/>
                </a:lnTo>
                <a:close/>
                <a:moveTo>
                  <a:pt x="1075019" y="312368"/>
                </a:moveTo>
                <a:cubicBezTo>
                  <a:pt x="1075019" y="312520"/>
                  <a:pt x="1074980" y="312596"/>
                  <a:pt x="1074904" y="312596"/>
                </a:cubicBezTo>
                <a:cubicBezTo>
                  <a:pt x="1074828" y="312596"/>
                  <a:pt x="1074790" y="312673"/>
                  <a:pt x="1074790" y="312825"/>
                </a:cubicBezTo>
                <a:cubicBezTo>
                  <a:pt x="1074942" y="312977"/>
                  <a:pt x="1075133" y="313054"/>
                  <a:pt x="1075362" y="313054"/>
                </a:cubicBezTo>
                <a:cubicBezTo>
                  <a:pt x="1075590" y="313054"/>
                  <a:pt x="1075704" y="313130"/>
                  <a:pt x="1075704" y="313282"/>
                </a:cubicBezTo>
                <a:cubicBezTo>
                  <a:pt x="1076009" y="313130"/>
                  <a:pt x="1076162" y="313054"/>
                  <a:pt x="1076162" y="313054"/>
                </a:cubicBezTo>
                <a:lnTo>
                  <a:pt x="1076162" y="312825"/>
                </a:lnTo>
                <a:cubicBezTo>
                  <a:pt x="1075857" y="312520"/>
                  <a:pt x="1075476" y="312368"/>
                  <a:pt x="1075019" y="312368"/>
                </a:cubicBezTo>
                <a:close/>
                <a:moveTo>
                  <a:pt x="593054" y="312368"/>
                </a:moveTo>
                <a:lnTo>
                  <a:pt x="592704" y="313242"/>
                </a:lnTo>
                <a:lnTo>
                  <a:pt x="592940" y="313054"/>
                </a:lnTo>
                <a:cubicBezTo>
                  <a:pt x="593168" y="312901"/>
                  <a:pt x="593358" y="312749"/>
                  <a:pt x="593511" y="312596"/>
                </a:cubicBezTo>
                <a:cubicBezTo>
                  <a:pt x="593206" y="312596"/>
                  <a:pt x="593054" y="312520"/>
                  <a:pt x="593054" y="312368"/>
                </a:cubicBezTo>
                <a:close/>
                <a:moveTo>
                  <a:pt x="293740" y="312368"/>
                </a:moveTo>
                <a:cubicBezTo>
                  <a:pt x="293740" y="312520"/>
                  <a:pt x="293702" y="312596"/>
                  <a:pt x="293626" y="312596"/>
                </a:cubicBezTo>
                <a:cubicBezTo>
                  <a:pt x="293550" y="312596"/>
                  <a:pt x="293511" y="312673"/>
                  <a:pt x="293511" y="312825"/>
                </a:cubicBezTo>
                <a:cubicBezTo>
                  <a:pt x="293816" y="312977"/>
                  <a:pt x="294121" y="313206"/>
                  <a:pt x="294426" y="313511"/>
                </a:cubicBezTo>
                <a:lnTo>
                  <a:pt x="294883" y="313054"/>
                </a:lnTo>
                <a:cubicBezTo>
                  <a:pt x="294731" y="312901"/>
                  <a:pt x="294350" y="312673"/>
                  <a:pt x="293740" y="312368"/>
                </a:cubicBezTo>
                <a:close/>
                <a:moveTo>
                  <a:pt x="137873" y="312368"/>
                </a:moveTo>
                <a:cubicBezTo>
                  <a:pt x="137644" y="312368"/>
                  <a:pt x="137225" y="312749"/>
                  <a:pt x="136616" y="313511"/>
                </a:cubicBezTo>
                <a:cubicBezTo>
                  <a:pt x="137225" y="313358"/>
                  <a:pt x="138140" y="313282"/>
                  <a:pt x="139359" y="313282"/>
                </a:cubicBezTo>
                <a:cubicBezTo>
                  <a:pt x="138597" y="312673"/>
                  <a:pt x="138102" y="312368"/>
                  <a:pt x="137873" y="312368"/>
                </a:cubicBezTo>
                <a:close/>
                <a:moveTo>
                  <a:pt x="91505" y="312368"/>
                </a:moveTo>
                <a:cubicBezTo>
                  <a:pt x="90743" y="312673"/>
                  <a:pt x="90058" y="312901"/>
                  <a:pt x="89448" y="313054"/>
                </a:cubicBezTo>
                <a:cubicBezTo>
                  <a:pt x="88838" y="313206"/>
                  <a:pt x="88229" y="313358"/>
                  <a:pt x="87619" y="313511"/>
                </a:cubicBezTo>
                <a:cubicBezTo>
                  <a:pt x="87924" y="313816"/>
                  <a:pt x="88114" y="314044"/>
                  <a:pt x="88191" y="314197"/>
                </a:cubicBezTo>
                <a:cubicBezTo>
                  <a:pt x="88267" y="314349"/>
                  <a:pt x="88457" y="314501"/>
                  <a:pt x="88762" y="314654"/>
                </a:cubicBezTo>
                <a:cubicBezTo>
                  <a:pt x="88610" y="315111"/>
                  <a:pt x="88533" y="315454"/>
                  <a:pt x="88533" y="315682"/>
                </a:cubicBezTo>
                <a:cubicBezTo>
                  <a:pt x="88533" y="315911"/>
                  <a:pt x="88457" y="316178"/>
                  <a:pt x="88305" y="316483"/>
                </a:cubicBezTo>
                <a:cubicBezTo>
                  <a:pt x="88152" y="316483"/>
                  <a:pt x="88000" y="316521"/>
                  <a:pt x="87848" y="316597"/>
                </a:cubicBezTo>
                <a:cubicBezTo>
                  <a:pt x="87695" y="316673"/>
                  <a:pt x="87543" y="316711"/>
                  <a:pt x="87391" y="316711"/>
                </a:cubicBezTo>
                <a:lnTo>
                  <a:pt x="87619" y="316940"/>
                </a:lnTo>
                <a:cubicBezTo>
                  <a:pt x="87772" y="316787"/>
                  <a:pt x="87886" y="316711"/>
                  <a:pt x="87962" y="316711"/>
                </a:cubicBezTo>
                <a:cubicBezTo>
                  <a:pt x="88038" y="316711"/>
                  <a:pt x="88152" y="316635"/>
                  <a:pt x="88305" y="316483"/>
                </a:cubicBezTo>
                <a:cubicBezTo>
                  <a:pt x="88914" y="316635"/>
                  <a:pt x="89677" y="316864"/>
                  <a:pt x="90591" y="317168"/>
                </a:cubicBezTo>
                <a:cubicBezTo>
                  <a:pt x="90743" y="316864"/>
                  <a:pt x="90934" y="316597"/>
                  <a:pt x="91162" y="316368"/>
                </a:cubicBezTo>
                <a:cubicBezTo>
                  <a:pt x="91391" y="316140"/>
                  <a:pt x="91658" y="315873"/>
                  <a:pt x="91963" y="315568"/>
                </a:cubicBezTo>
                <a:cubicBezTo>
                  <a:pt x="91353" y="314959"/>
                  <a:pt x="90591" y="314501"/>
                  <a:pt x="89677" y="314197"/>
                </a:cubicBezTo>
                <a:cubicBezTo>
                  <a:pt x="89829" y="314044"/>
                  <a:pt x="89905" y="313892"/>
                  <a:pt x="89905" y="313739"/>
                </a:cubicBezTo>
                <a:lnTo>
                  <a:pt x="91505" y="313739"/>
                </a:lnTo>
                <a:close/>
                <a:moveTo>
                  <a:pt x="1776135" y="312139"/>
                </a:moveTo>
                <a:cubicBezTo>
                  <a:pt x="1775830" y="312901"/>
                  <a:pt x="1775678" y="313435"/>
                  <a:pt x="1775678" y="313739"/>
                </a:cubicBezTo>
                <a:cubicBezTo>
                  <a:pt x="1775678" y="314044"/>
                  <a:pt x="1775525" y="314349"/>
                  <a:pt x="1775221" y="314654"/>
                </a:cubicBezTo>
                <a:lnTo>
                  <a:pt x="1777278" y="314654"/>
                </a:lnTo>
                <a:cubicBezTo>
                  <a:pt x="1777125" y="313892"/>
                  <a:pt x="1776744" y="313054"/>
                  <a:pt x="1776135" y="312139"/>
                </a:cubicBezTo>
                <a:close/>
                <a:moveTo>
                  <a:pt x="1443827" y="312139"/>
                </a:moveTo>
                <a:cubicBezTo>
                  <a:pt x="1443827" y="312292"/>
                  <a:pt x="1443789" y="312368"/>
                  <a:pt x="1443712" y="312368"/>
                </a:cubicBezTo>
                <a:cubicBezTo>
                  <a:pt x="1443636" y="312368"/>
                  <a:pt x="1443598" y="312444"/>
                  <a:pt x="1443598" y="312596"/>
                </a:cubicBezTo>
                <a:cubicBezTo>
                  <a:pt x="1443903" y="312596"/>
                  <a:pt x="1444093" y="312634"/>
                  <a:pt x="1444170" y="312711"/>
                </a:cubicBezTo>
                <a:cubicBezTo>
                  <a:pt x="1444246" y="312787"/>
                  <a:pt x="1444436" y="312825"/>
                  <a:pt x="1444741" y="312825"/>
                </a:cubicBezTo>
                <a:cubicBezTo>
                  <a:pt x="1444436" y="312673"/>
                  <a:pt x="1444131" y="312444"/>
                  <a:pt x="1443827" y="312139"/>
                </a:cubicBezTo>
                <a:close/>
                <a:moveTo>
                  <a:pt x="642660" y="312139"/>
                </a:moveTo>
                <a:cubicBezTo>
                  <a:pt x="642355" y="312901"/>
                  <a:pt x="642203" y="313435"/>
                  <a:pt x="642203" y="313739"/>
                </a:cubicBezTo>
                <a:cubicBezTo>
                  <a:pt x="642203" y="314044"/>
                  <a:pt x="642050" y="314349"/>
                  <a:pt x="641746" y="314654"/>
                </a:cubicBezTo>
                <a:lnTo>
                  <a:pt x="643803" y="314654"/>
                </a:lnTo>
                <a:cubicBezTo>
                  <a:pt x="643651" y="313892"/>
                  <a:pt x="643270" y="313054"/>
                  <a:pt x="642660" y="312139"/>
                </a:cubicBezTo>
                <a:close/>
                <a:moveTo>
                  <a:pt x="1789622" y="311911"/>
                </a:moveTo>
                <a:cubicBezTo>
                  <a:pt x="1789318" y="312063"/>
                  <a:pt x="1789165" y="312139"/>
                  <a:pt x="1789165" y="312139"/>
                </a:cubicBezTo>
                <a:cubicBezTo>
                  <a:pt x="1789013" y="312139"/>
                  <a:pt x="1788937" y="312215"/>
                  <a:pt x="1788937" y="312368"/>
                </a:cubicBezTo>
                <a:lnTo>
                  <a:pt x="1789394" y="312825"/>
                </a:lnTo>
                <a:cubicBezTo>
                  <a:pt x="1789394" y="312520"/>
                  <a:pt x="1789470" y="312215"/>
                  <a:pt x="1789622" y="311911"/>
                </a:cubicBezTo>
                <a:close/>
                <a:moveTo>
                  <a:pt x="1556831" y="311911"/>
                </a:moveTo>
                <a:cubicBezTo>
                  <a:pt x="1557441" y="312520"/>
                  <a:pt x="1557822" y="312977"/>
                  <a:pt x="1557974" y="313282"/>
                </a:cubicBezTo>
                <a:lnTo>
                  <a:pt x="1557974" y="314654"/>
                </a:lnTo>
                <a:cubicBezTo>
                  <a:pt x="1557060" y="314806"/>
                  <a:pt x="1556412" y="315187"/>
                  <a:pt x="1556031" y="315797"/>
                </a:cubicBezTo>
                <a:cubicBezTo>
                  <a:pt x="1555650" y="316406"/>
                  <a:pt x="1555307" y="317016"/>
                  <a:pt x="1555002" y="317626"/>
                </a:cubicBezTo>
                <a:cubicBezTo>
                  <a:pt x="1555765" y="317168"/>
                  <a:pt x="1556412" y="316749"/>
                  <a:pt x="1556946" y="316368"/>
                </a:cubicBezTo>
                <a:cubicBezTo>
                  <a:pt x="1557479" y="315987"/>
                  <a:pt x="1557822" y="315416"/>
                  <a:pt x="1557974" y="314654"/>
                </a:cubicBezTo>
                <a:cubicBezTo>
                  <a:pt x="1558127" y="314654"/>
                  <a:pt x="1558279" y="314692"/>
                  <a:pt x="1558431" y="314768"/>
                </a:cubicBezTo>
                <a:cubicBezTo>
                  <a:pt x="1558584" y="314844"/>
                  <a:pt x="1558812" y="314882"/>
                  <a:pt x="1559117" y="314882"/>
                </a:cubicBezTo>
                <a:cubicBezTo>
                  <a:pt x="1559117" y="314273"/>
                  <a:pt x="1559270" y="313663"/>
                  <a:pt x="1559574" y="313054"/>
                </a:cubicBezTo>
                <a:cubicBezTo>
                  <a:pt x="1559270" y="312749"/>
                  <a:pt x="1559041" y="312558"/>
                  <a:pt x="1558889" y="312482"/>
                </a:cubicBezTo>
                <a:cubicBezTo>
                  <a:pt x="1558736" y="312406"/>
                  <a:pt x="1558584" y="312215"/>
                  <a:pt x="1558431" y="311911"/>
                </a:cubicBezTo>
                <a:close/>
                <a:moveTo>
                  <a:pt x="1509054" y="311911"/>
                </a:moveTo>
                <a:cubicBezTo>
                  <a:pt x="1508749" y="312063"/>
                  <a:pt x="1508597" y="312139"/>
                  <a:pt x="1508597" y="312139"/>
                </a:cubicBezTo>
                <a:cubicBezTo>
                  <a:pt x="1508597" y="312444"/>
                  <a:pt x="1508825" y="312596"/>
                  <a:pt x="1509282" y="312596"/>
                </a:cubicBezTo>
                <a:cubicBezTo>
                  <a:pt x="1509435" y="312444"/>
                  <a:pt x="1509511" y="312292"/>
                  <a:pt x="1509511" y="312139"/>
                </a:cubicBezTo>
                <a:cubicBezTo>
                  <a:pt x="1509054" y="312139"/>
                  <a:pt x="1508902" y="312063"/>
                  <a:pt x="1509054" y="311911"/>
                </a:cubicBezTo>
                <a:close/>
                <a:moveTo>
                  <a:pt x="1499224" y="311911"/>
                </a:moveTo>
                <a:cubicBezTo>
                  <a:pt x="1499072" y="312368"/>
                  <a:pt x="1498996" y="312787"/>
                  <a:pt x="1498996" y="313168"/>
                </a:cubicBezTo>
                <a:cubicBezTo>
                  <a:pt x="1498996" y="313549"/>
                  <a:pt x="1498919" y="313892"/>
                  <a:pt x="1498767" y="314197"/>
                </a:cubicBezTo>
                <a:cubicBezTo>
                  <a:pt x="1499072" y="314197"/>
                  <a:pt x="1499377" y="314158"/>
                  <a:pt x="1499681" y="314082"/>
                </a:cubicBezTo>
                <a:lnTo>
                  <a:pt x="1500367" y="313996"/>
                </a:lnTo>
                <a:lnTo>
                  <a:pt x="1500367" y="311911"/>
                </a:lnTo>
                <a:close/>
                <a:moveTo>
                  <a:pt x="1121196" y="311911"/>
                </a:moveTo>
                <a:lnTo>
                  <a:pt x="1120739" y="312139"/>
                </a:lnTo>
                <a:cubicBezTo>
                  <a:pt x="1120891" y="312139"/>
                  <a:pt x="1120967" y="312215"/>
                  <a:pt x="1120967" y="312368"/>
                </a:cubicBezTo>
                <a:cubicBezTo>
                  <a:pt x="1120967" y="312215"/>
                  <a:pt x="1121120" y="312063"/>
                  <a:pt x="1121425" y="311911"/>
                </a:cubicBezTo>
                <a:close/>
                <a:moveTo>
                  <a:pt x="766256" y="311911"/>
                </a:moveTo>
                <a:cubicBezTo>
                  <a:pt x="766866" y="312520"/>
                  <a:pt x="767247" y="312977"/>
                  <a:pt x="767399" y="313282"/>
                </a:cubicBezTo>
                <a:lnTo>
                  <a:pt x="767399" y="314654"/>
                </a:lnTo>
                <a:cubicBezTo>
                  <a:pt x="766485" y="314806"/>
                  <a:pt x="765837" y="315187"/>
                  <a:pt x="765456" y="315797"/>
                </a:cubicBezTo>
                <a:cubicBezTo>
                  <a:pt x="765075" y="316406"/>
                  <a:pt x="764732" y="317016"/>
                  <a:pt x="764428" y="317626"/>
                </a:cubicBezTo>
                <a:cubicBezTo>
                  <a:pt x="765189" y="317168"/>
                  <a:pt x="765837" y="316749"/>
                  <a:pt x="766371" y="316368"/>
                </a:cubicBezTo>
                <a:cubicBezTo>
                  <a:pt x="766904" y="315987"/>
                  <a:pt x="767247" y="315416"/>
                  <a:pt x="767399" y="314654"/>
                </a:cubicBezTo>
                <a:cubicBezTo>
                  <a:pt x="767552" y="314654"/>
                  <a:pt x="767704" y="314692"/>
                  <a:pt x="767857" y="314768"/>
                </a:cubicBezTo>
                <a:cubicBezTo>
                  <a:pt x="768009" y="314844"/>
                  <a:pt x="768238" y="314882"/>
                  <a:pt x="768542" y="314882"/>
                </a:cubicBezTo>
                <a:cubicBezTo>
                  <a:pt x="768542" y="314273"/>
                  <a:pt x="768695" y="313663"/>
                  <a:pt x="768999" y="313054"/>
                </a:cubicBezTo>
                <a:cubicBezTo>
                  <a:pt x="768695" y="312749"/>
                  <a:pt x="768466" y="312558"/>
                  <a:pt x="768314" y="312482"/>
                </a:cubicBezTo>
                <a:cubicBezTo>
                  <a:pt x="768161" y="312406"/>
                  <a:pt x="768009" y="312215"/>
                  <a:pt x="767857" y="311911"/>
                </a:cubicBezTo>
                <a:close/>
                <a:moveTo>
                  <a:pt x="718479" y="311911"/>
                </a:moveTo>
                <a:cubicBezTo>
                  <a:pt x="718174" y="312063"/>
                  <a:pt x="718022" y="312139"/>
                  <a:pt x="718022" y="312139"/>
                </a:cubicBezTo>
                <a:cubicBezTo>
                  <a:pt x="718022" y="312444"/>
                  <a:pt x="718250" y="312596"/>
                  <a:pt x="718708" y="312596"/>
                </a:cubicBezTo>
                <a:cubicBezTo>
                  <a:pt x="718860" y="312444"/>
                  <a:pt x="718936" y="312292"/>
                  <a:pt x="718936" y="312139"/>
                </a:cubicBezTo>
                <a:cubicBezTo>
                  <a:pt x="718479" y="312139"/>
                  <a:pt x="718326" y="312063"/>
                  <a:pt x="718479" y="311911"/>
                </a:cubicBezTo>
                <a:close/>
                <a:moveTo>
                  <a:pt x="708649" y="311911"/>
                </a:moveTo>
                <a:cubicBezTo>
                  <a:pt x="708497" y="312368"/>
                  <a:pt x="708421" y="312787"/>
                  <a:pt x="708421" y="313168"/>
                </a:cubicBezTo>
                <a:cubicBezTo>
                  <a:pt x="708421" y="313549"/>
                  <a:pt x="708344" y="313892"/>
                  <a:pt x="708192" y="314197"/>
                </a:cubicBezTo>
                <a:cubicBezTo>
                  <a:pt x="708497" y="314197"/>
                  <a:pt x="708801" y="314158"/>
                  <a:pt x="709106" y="314082"/>
                </a:cubicBezTo>
                <a:lnTo>
                  <a:pt x="709792" y="313996"/>
                </a:lnTo>
                <a:lnTo>
                  <a:pt x="709792" y="311911"/>
                </a:lnTo>
                <a:close/>
                <a:moveTo>
                  <a:pt x="656147" y="311911"/>
                </a:moveTo>
                <a:cubicBezTo>
                  <a:pt x="655843" y="312063"/>
                  <a:pt x="655690" y="312139"/>
                  <a:pt x="655690" y="312139"/>
                </a:cubicBezTo>
                <a:cubicBezTo>
                  <a:pt x="655538" y="312139"/>
                  <a:pt x="655462" y="312215"/>
                  <a:pt x="655462" y="312368"/>
                </a:cubicBezTo>
                <a:lnTo>
                  <a:pt x="655919" y="312825"/>
                </a:lnTo>
                <a:cubicBezTo>
                  <a:pt x="655919" y="312520"/>
                  <a:pt x="655995" y="312215"/>
                  <a:pt x="656147" y="311911"/>
                </a:cubicBezTo>
                <a:close/>
                <a:moveTo>
                  <a:pt x="265851" y="311911"/>
                </a:moveTo>
                <a:cubicBezTo>
                  <a:pt x="265546" y="312063"/>
                  <a:pt x="265394" y="312292"/>
                  <a:pt x="265394" y="312596"/>
                </a:cubicBezTo>
                <a:lnTo>
                  <a:pt x="265622" y="312596"/>
                </a:lnTo>
                <a:cubicBezTo>
                  <a:pt x="265622" y="312292"/>
                  <a:pt x="265698" y="312063"/>
                  <a:pt x="265851" y="311911"/>
                </a:cubicBezTo>
                <a:close/>
                <a:moveTo>
                  <a:pt x="1117081" y="311682"/>
                </a:moveTo>
                <a:cubicBezTo>
                  <a:pt x="1117081" y="311682"/>
                  <a:pt x="1116929" y="311834"/>
                  <a:pt x="1116624" y="312139"/>
                </a:cubicBezTo>
                <a:lnTo>
                  <a:pt x="1117310" y="312825"/>
                </a:lnTo>
                <a:cubicBezTo>
                  <a:pt x="1117310" y="312673"/>
                  <a:pt x="1117386" y="312596"/>
                  <a:pt x="1117538" y="312596"/>
                </a:cubicBezTo>
                <a:cubicBezTo>
                  <a:pt x="1117691" y="312596"/>
                  <a:pt x="1117767" y="312520"/>
                  <a:pt x="1117767" y="312368"/>
                </a:cubicBezTo>
                <a:cubicBezTo>
                  <a:pt x="1117462" y="312215"/>
                  <a:pt x="1117310" y="312101"/>
                  <a:pt x="1117310" y="312025"/>
                </a:cubicBezTo>
                <a:cubicBezTo>
                  <a:pt x="1117310" y="311949"/>
                  <a:pt x="1117233" y="311834"/>
                  <a:pt x="1117081" y="311682"/>
                </a:cubicBezTo>
                <a:close/>
                <a:moveTo>
                  <a:pt x="297855" y="311682"/>
                </a:moveTo>
                <a:cubicBezTo>
                  <a:pt x="298007" y="312139"/>
                  <a:pt x="298083" y="312558"/>
                  <a:pt x="298083" y="312939"/>
                </a:cubicBezTo>
                <a:cubicBezTo>
                  <a:pt x="298083" y="313320"/>
                  <a:pt x="298160" y="313739"/>
                  <a:pt x="298312" y="314197"/>
                </a:cubicBezTo>
                <a:cubicBezTo>
                  <a:pt x="298617" y="313739"/>
                  <a:pt x="298845" y="313396"/>
                  <a:pt x="298998" y="313168"/>
                </a:cubicBezTo>
                <a:cubicBezTo>
                  <a:pt x="299150" y="312939"/>
                  <a:pt x="299227" y="312673"/>
                  <a:pt x="299227" y="312368"/>
                </a:cubicBezTo>
                <a:lnTo>
                  <a:pt x="299303" y="312292"/>
                </a:lnTo>
                <a:lnTo>
                  <a:pt x="298769" y="312025"/>
                </a:lnTo>
                <a:cubicBezTo>
                  <a:pt x="298617" y="311949"/>
                  <a:pt x="298312" y="311834"/>
                  <a:pt x="297855" y="311682"/>
                </a:cubicBezTo>
                <a:close/>
                <a:moveTo>
                  <a:pt x="1917791" y="311453"/>
                </a:moveTo>
                <a:cubicBezTo>
                  <a:pt x="1917791" y="311758"/>
                  <a:pt x="1917715" y="311987"/>
                  <a:pt x="1917562" y="312139"/>
                </a:cubicBezTo>
                <a:lnTo>
                  <a:pt x="1918019" y="312139"/>
                </a:lnTo>
                <a:lnTo>
                  <a:pt x="1918019" y="311453"/>
                </a:lnTo>
                <a:close/>
                <a:moveTo>
                  <a:pt x="1903389" y="311453"/>
                </a:moveTo>
                <a:lnTo>
                  <a:pt x="1903389" y="311682"/>
                </a:lnTo>
                <a:lnTo>
                  <a:pt x="1903846" y="311682"/>
                </a:lnTo>
                <a:lnTo>
                  <a:pt x="1904075" y="311453"/>
                </a:lnTo>
                <a:close/>
                <a:moveTo>
                  <a:pt x="1897217" y="311453"/>
                </a:moveTo>
                <a:lnTo>
                  <a:pt x="1897445" y="311682"/>
                </a:lnTo>
                <a:lnTo>
                  <a:pt x="1897445" y="311453"/>
                </a:lnTo>
                <a:close/>
                <a:moveTo>
                  <a:pt x="1852411" y="311453"/>
                </a:moveTo>
                <a:cubicBezTo>
                  <a:pt x="1852411" y="312977"/>
                  <a:pt x="1852335" y="314044"/>
                  <a:pt x="1852182" y="314654"/>
                </a:cubicBezTo>
                <a:cubicBezTo>
                  <a:pt x="1851420" y="314654"/>
                  <a:pt x="1850963" y="314920"/>
                  <a:pt x="1850811" y="315454"/>
                </a:cubicBezTo>
                <a:cubicBezTo>
                  <a:pt x="1850659" y="315987"/>
                  <a:pt x="1850430" y="316559"/>
                  <a:pt x="1850125" y="317168"/>
                </a:cubicBezTo>
                <a:cubicBezTo>
                  <a:pt x="1849363" y="316864"/>
                  <a:pt x="1848525" y="316559"/>
                  <a:pt x="1847611" y="316254"/>
                </a:cubicBezTo>
                <a:cubicBezTo>
                  <a:pt x="1847306" y="316559"/>
                  <a:pt x="1847077" y="316864"/>
                  <a:pt x="1846925" y="317168"/>
                </a:cubicBezTo>
                <a:cubicBezTo>
                  <a:pt x="1847687" y="317016"/>
                  <a:pt x="1848220" y="317168"/>
                  <a:pt x="1848525" y="317626"/>
                </a:cubicBezTo>
                <a:cubicBezTo>
                  <a:pt x="1848830" y="318083"/>
                  <a:pt x="1849363" y="317930"/>
                  <a:pt x="1850125" y="317168"/>
                </a:cubicBezTo>
                <a:cubicBezTo>
                  <a:pt x="1851344" y="316711"/>
                  <a:pt x="1852030" y="315873"/>
                  <a:pt x="1852182" y="314654"/>
                </a:cubicBezTo>
                <a:cubicBezTo>
                  <a:pt x="1852640" y="314654"/>
                  <a:pt x="1853021" y="314806"/>
                  <a:pt x="1853326" y="315111"/>
                </a:cubicBezTo>
                <a:cubicBezTo>
                  <a:pt x="1854088" y="313739"/>
                  <a:pt x="1853783" y="312520"/>
                  <a:pt x="1852411" y="311453"/>
                </a:cubicBezTo>
                <a:close/>
                <a:moveTo>
                  <a:pt x="1851268" y="311453"/>
                </a:moveTo>
                <a:cubicBezTo>
                  <a:pt x="1851420" y="311758"/>
                  <a:pt x="1851420" y="311987"/>
                  <a:pt x="1851268" y="312139"/>
                </a:cubicBezTo>
                <a:cubicBezTo>
                  <a:pt x="1851420" y="312139"/>
                  <a:pt x="1851573" y="312063"/>
                  <a:pt x="1851725" y="311911"/>
                </a:cubicBezTo>
                <a:cubicBezTo>
                  <a:pt x="1851573" y="311758"/>
                  <a:pt x="1851497" y="311606"/>
                  <a:pt x="1851497" y="311453"/>
                </a:cubicBezTo>
                <a:close/>
                <a:moveTo>
                  <a:pt x="1841667" y="311453"/>
                </a:moveTo>
                <a:lnTo>
                  <a:pt x="1841667" y="311682"/>
                </a:lnTo>
                <a:lnTo>
                  <a:pt x="1842124" y="311682"/>
                </a:lnTo>
                <a:lnTo>
                  <a:pt x="1842124" y="311453"/>
                </a:lnTo>
                <a:close/>
                <a:moveTo>
                  <a:pt x="1790765" y="311453"/>
                </a:moveTo>
                <a:cubicBezTo>
                  <a:pt x="1791070" y="311911"/>
                  <a:pt x="1791184" y="312330"/>
                  <a:pt x="1791108" y="312711"/>
                </a:cubicBezTo>
                <a:cubicBezTo>
                  <a:pt x="1791032" y="313092"/>
                  <a:pt x="1791299" y="313358"/>
                  <a:pt x="1791908" y="313511"/>
                </a:cubicBezTo>
                <a:cubicBezTo>
                  <a:pt x="1792061" y="313206"/>
                  <a:pt x="1792099" y="312863"/>
                  <a:pt x="1792023" y="312482"/>
                </a:cubicBezTo>
                <a:cubicBezTo>
                  <a:pt x="1791946" y="312101"/>
                  <a:pt x="1791527" y="311758"/>
                  <a:pt x="1790765" y="311453"/>
                </a:cubicBezTo>
                <a:close/>
                <a:moveTo>
                  <a:pt x="1493852" y="311453"/>
                </a:moveTo>
                <a:cubicBezTo>
                  <a:pt x="1493623" y="311453"/>
                  <a:pt x="1493128" y="311682"/>
                  <a:pt x="1492366" y="312139"/>
                </a:cubicBezTo>
                <a:cubicBezTo>
                  <a:pt x="1492976" y="312139"/>
                  <a:pt x="1493471" y="312101"/>
                  <a:pt x="1493852" y="312025"/>
                </a:cubicBezTo>
                <a:cubicBezTo>
                  <a:pt x="1494233" y="311949"/>
                  <a:pt x="1494652" y="311911"/>
                  <a:pt x="1495109" y="311911"/>
                </a:cubicBezTo>
                <a:cubicBezTo>
                  <a:pt x="1494500" y="311606"/>
                  <a:pt x="1494081" y="311453"/>
                  <a:pt x="1493852" y="311453"/>
                </a:cubicBezTo>
                <a:close/>
                <a:moveTo>
                  <a:pt x="1355816" y="311453"/>
                </a:moveTo>
                <a:cubicBezTo>
                  <a:pt x="1355816" y="311758"/>
                  <a:pt x="1355740" y="311987"/>
                  <a:pt x="1355587" y="312139"/>
                </a:cubicBezTo>
                <a:lnTo>
                  <a:pt x="1356044" y="312139"/>
                </a:lnTo>
                <a:lnTo>
                  <a:pt x="1356044" y="311453"/>
                </a:lnTo>
                <a:close/>
                <a:moveTo>
                  <a:pt x="1341414" y="311453"/>
                </a:moveTo>
                <a:lnTo>
                  <a:pt x="1341414" y="311682"/>
                </a:lnTo>
                <a:lnTo>
                  <a:pt x="1341871" y="311682"/>
                </a:lnTo>
                <a:lnTo>
                  <a:pt x="1342100" y="311453"/>
                </a:lnTo>
                <a:close/>
                <a:moveTo>
                  <a:pt x="1335242" y="311453"/>
                </a:moveTo>
                <a:lnTo>
                  <a:pt x="1335470" y="311682"/>
                </a:lnTo>
                <a:lnTo>
                  <a:pt x="1335470" y="311453"/>
                </a:lnTo>
                <a:close/>
                <a:moveTo>
                  <a:pt x="1290436" y="311453"/>
                </a:moveTo>
                <a:cubicBezTo>
                  <a:pt x="1290436" y="312977"/>
                  <a:pt x="1290360" y="314044"/>
                  <a:pt x="1290207" y="314654"/>
                </a:cubicBezTo>
                <a:cubicBezTo>
                  <a:pt x="1289446" y="314654"/>
                  <a:pt x="1288988" y="314920"/>
                  <a:pt x="1288836" y="315454"/>
                </a:cubicBezTo>
                <a:cubicBezTo>
                  <a:pt x="1288684" y="315987"/>
                  <a:pt x="1288455" y="316559"/>
                  <a:pt x="1288150" y="317168"/>
                </a:cubicBezTo>
                <a:cubicBezTo>
                  <a:pt x="1287388" y="316864"/>
                  <a:pt x="1286550" y="316559"/>
                  <a:pt x="1285636" y="316254"/>
                </a:cubicBezTo>
                <a:cubicBezTo>
                  <a:pt x="1285331" y="316559"/>
                  <a:pt x="1285102" y="316864"/>
                  <a:pt x="1284950" y="317168"/>
                </a:cubicBezTo>
                <a:cubicBezTo>
                  <a:pt x="1285712" y="317016"/>
                  <a:pt x="1286245" y="317168"/>
                  <a:pt x="1286550" y="317626"/>
                </a:cubicBezTo>
                <a:cubicBezTo>
                  <a:pt x="1286855" y="318083"/>
                  <a:pt x="1287388" y="317930"/>
                  <a:pt x="1288150" y="317168"/>
                </a:cubicBezTo>
                <a:cubicBezTo>
                  <a:pt x="1289369" y="316711"/>
                  <a:pt x="1290055" y="315873"/>
                  <a:pt x="1290207" y="314654"/>
                </a:cubicBezTo>
                <a:cubicBezTo>
                  <a:pt x="1290665" y="314654"/>
                  <a:pt x="1291046" y="314806"/>
                  <a:pt x="1291350" y="315111"/>
                </a:cubicBezTo>
                <a:cubicBezTo>
                  <a:pt x="1292113" y="313739"/>
                  <a:pt x="1291808" y="312520"/>
                  <a:pt x="1290436" y="311453"/>
                </a:cubicBezTo>
                <a:close/>
                <a:moveTo>
                  <a:pt x="1289293" y="311453"/>
                </a:moveTo>
                <a:cubicBezTo>
                  <a:pt x="1289446" y="311758"/>
                  <a:pt x="1289446" y="311987"/>
                  <a:pt x="1289293" y="312139"/>
                </a:cubicBezTo>
                <a:cubicBezTo>
                  <a:pt x="1289446" y="312139"/>
                  <a:pt x="1289598" y="312063"/>
                  <a:pt x="1289750" y="311911"/>
                </a:cubicBezTo>
                <a:cubicBezTo>
                  <a:pt x="1289598" y="311758"/>
                  <a:pt x="1289522" y="311606"/>
                  <a:pt x="1289522" y="311453"/>
                </a:cubicBezTo>
                <a:close/>
                <a:moveTo>
                  <a:pt x="1279692" y="311453"/>
                </a:moveTo>
                <a:lnTo>
                  <a:pt x="1279692" y="311682"/>
                </a:lnTo>
                <a:lnTo>
                  <a:pt x="1280149" y="311682"/>
                </a:lnTo>
                <a:lnTo>
                  <a:pt x="1280149" y="311453"/>
                </a:lnTo>
                <a:close/>
                <a:moveTo>
                  <a:pt x="1119367" y="311453"/>
                </a:moveTo>
                <a:lnTo>
                  <a:pt x="1119367" y="311682"/>
                </a:lnTo>
                <a:lnTo>
                  <a:pt x="1120053" y="311682"/>
                </a:lnTo>
                <a:lnTo>
                  <a:pt x="1120053" y="311453"/>
                </a:lnTo>
                <a:close/>
                <a:moveTo>
                  <a:pt x="999581" y="311453"/>
                </a:moveTo>
                <a:lnTo>
                  <a:pt x="999581" y="311682"/>
                </a:lnTo>
                <a:cubicBezTo>
                  <a:pt x="999885" y="311682"/>
                  <a:pt x="1000038" y="311834"/>
                  <a:pt x="1000038" y="312139"/>
                </a:cubicBezTo>
                <a:cubicBezTo>
                  <a:pt x="1000343" y="311834"/>
                  <a:pt x="1000495" y="311682"/>
                  <a:pt x="1000495" y="311682"/>
                </a:cubicBezTo>
                <a:cubicBezTo>
                  <a:pt x="1000343" y="311530"/>
                  <a:pt x="1000038" y="311453"/>
                  <a:pt x="999581" y="311453"/>
                </a:cubicBezTo>
                <a:close/>
                <a:moveTo>
                  <a:pt x="913170" y="311453"/>
                </a:moveTo>
                <a:cubicBezTo>
                  <a:pt x="913322" y="311758"/>
                  <a:pt x="913322" y="311987"/>
                  <a:pt x="913170" y="312139"/>
                </a:cubicBezTo>
                <a:lnTo>
                  <a:pt x="913398" y="312139"/>
                </a:lnTo>
                <a:cubicBezTo>
                  <a:pt x="913551" y="311987"/>
                  <a:pt x="913551" y="311758"/>
                  <a:pt x="913398" y="311453"/>
                </a:cubicBezTo>
                <a:close/>
                <a:moveTo>
                  <a:pt x="703277" y="311453"/>
                </a:moveTo>
                <a:cubicBezTo>
                  <a:pt x="703048" y="311453"/>
                  <a:pt x="702553" y="311682"/>
                  <a:pt x="701791" y="312139"/>
                </a:cubicBezTo>
                <a:cubicBezTo>
                  <a:pt x="702401" y="312139"/>
                  <a:pt x="702896" y="312101"/>
                  <a:pt x="703277" y="312025"/>
                </a:cubicBezTo>
                <a:cubicBezTo>
                  <a:pt x="703658" y="311949"/>
                  <a:pt x="704077" y="311911"/>
                  <a:pt x="704534" y="311911"/>
                </a:cubicBezTo>
                <a:cubicBezTo>
                  <a:pt x="703925" y="311606"/>
                  <a:pt x="703506" y="311453"/>
                  <a:pt x="703277" y="311453"/>
                </a:cubicBezTo>
                <a:close/>
                <a:moveTo>
                  <a:pt x="657290" y="311453"/>
                </a:moveTo>
                <a:cubicBezTo>
                  <a:pt x="657595" y="311911"/>
                  <a:pt x="657709" y="312330"/>
                  <a:pt x="657633" y="312711"/>
                </a:cubicBezTo>
                <a:cubicBezTo>
                  <a:pt x="657557" y="313092"/>
                  <a:pt x="657824" y="313358"/>
                  <a:pt x="658433" y="313511"/>
                </a:cubicBezTo>
                <a:cubicBezTo>
                  <a:pt x="658586" y="313206"/>
                  <a:pt x="658624" y="312863"/>
                  <a:pt x="658548" y="312482"/>
                </a:cubicBezTo>
                <a:cubicBezTo>
                  <a:pt x="658471" y="312101"/>
                  <a:pt x="658052" y="311758"/>
                  <a:pt x="657290" y="311453"/>
                </a:cubicBezTo>
                <a:close/>
                <a:moveTo>
                  <a:pt x="422366" y="311453"/>
                </a:moveTo>
                <a:cubicBezTo>
                  <a:pt x="422366" y="311758"/>
                  <a:pt x="422290" y="311987"/>
                  <a:pt x="422137" y="312139"/>
                </a:cubicBezTo>
                <a:lnTo>
                  <a:pt x="422594" y="312139"/>
                </a:lnTo>
                <a:lnTo>
                  <a:pt x="422594" y="311453"/>
                </a:lnTo>
                <a:close/>
                <a:moveTo>
                  <a:pt x="407964" y="311453"/>
                </a:moveTo>
                <a:lnTo>
                  <a:pt x="407964" y="311682"/>
                </a:lnTo>
                <a:lnTo>
                  <a:pt x="408421" y="311682"/>
                </a:lnTo>
                <a:lnTo>
                  <a:pt x="408650" y="311453"/>
                </a:lnTo>
                <a:close/>
                <a:moveTo>
                  <a:pt x="401792" y="311453"/>
                </a:moveTo>
                <a:lnTo>
                  <a:pt x="402020" y="311682"/>
                </a:lnTo>
                <a:lnTo>
                  <a:pt x="402020" y="311453"/>
                </a:lnTo>
                <a:close/>
                <a:moveTo>
                  <a:pt x="356986" y="311453"/>
                </a:moveTo>
                <a:cubicBezTo>
                  <a:pt x="356986" y="312977"/>
                  <a:pt x="356910" y="314044"/>
                  <a:pt x="356758" y="314654"/>
                </a:cubicBezTo>
                <a:cubicBezTo>
                  <a:pt x="355995" y="314654"/>
                  <a:pt x="355538" y="314920"/>
                  <a:pt x="355386" y="315454"/>
                </a:cubicBezTo>
                <a:cubicBezTo>
                  <a:pt x="355233" y="315987"/>
                  <a:pt x="355005" y="316559"/>
                  <a:pt x="354700" y="317168"/>
                </a:cubicBezTo>
                <a:cubicBezTo>
                  <a:pt x="353938" y="316864"/>
                  <a:pt x="353100" y="316559"/>
                  <a:pt x="352185" y="316254"/>
                </a:cubicBezTo>
                <a:cubicBezTo>
                  <a:pt x="351881" y="316559"/>
                  <a:pt x="351652" y="316864"/>
                  <a:pt x="351500" y="317168"/>
                </a:cubicBezTo>
                <a:cubicBezTo>
                  <a:pt x="352262" y="317016"/>
                  <a:pt x="352795" y="317168"/>
                  <a:pt x="353100" y="317626"/>
                </a:cubicBezTo>
                <a:cubicBezTo>
                  <a:pt x="353405" y="318083"/>
                  <a:pt x="353938" y="317930"/>
                  <a:pt x="354700" y="317168"/>
                </a:cubicBezTo>
                <a:cubicBezTo>
                  <a:pt x="355919" y="316711"/>
                  <a:pt x="356605" y="315873"/>
                  <a:pt x="356758" y="314654"/>
                </a:cubicBezTo>
                <a:cubicBezTo>
                  <a:pt x="357215" y="314654"/>
                  <a:pt x="357596" y="314806"/>
                  <a:pt x="357901" y="315111"/>
                </a:cubicBezTo>
                <a:cubicBezTo>
                  <a:pt x="358662" y="313739"/>
                  <a:pt x="358358" y="312520"/>
                  <a:pt x="356986" y="311453"/>
                </a:cubicBezTo>
                <a:close/>
                <a:moveTo>
                  <a:pt x="355843" y="311453"/>
                </a:moveTo>
                <a:cubicBezTo>
                  <a:pt x="355995" y="311758"/>
                  <a:pt x="355995" y="311987"/>
                  <a:pt x="355843" y="312139"/>
                </a:cubicBezTo>
                <a:cubicBezTo>
                  <a:pt x="355995" y="312139"/>
                  <a:pt x="356148" y="312063"/>
                  <a:pt x="356300" y="311911"/>
                </a:cubicBezTo>
                <a:cubicBezTo>
                  <a:pt x="356148" y="311758"/>
                  <a:pt x="356072" y="311606"/>
                  <a:pt x="356072" y="311453"/>
                </a:cubicBezTo>
                <a:close/>
                <a:moveTo>
                  <a:pt x="346242" y="311453"/>
                </a:moveTo>
                <a:lnTo>
                  <a:pt x="346242" y="311682"/>
                </a:lnTo>
                <a:lnTo>
                  <a:pt x="346699" y="311682"/>
                </a:lnTo>
                <a:lnTo>
                  <a:pt x="346699" y="311453"/>
                </a:lnTo>
                <a:close/>
                <a:moveTo>
                  <a:pt x="152846" y="311453"/>
                </a:moveTo>
                <a:lnTo>
                  <a:pt x="152846" y="311682"/>
                </a:lnTo>
                <a:lnTo>
                  <a:pt x="153532" y="311682"/>
                </a:lnTo>
                <a:lnTo>
                  <a:pt x="153532" y="311453"/>
                </a:lnTo>
                <a:close/>
                <a:moveTo>
                  <a:pt x="1671314" y="311408"/>
                </a:moveTo>
                <a:lnTo>
                  <a:pt x="1671131" y="312139"/>
                </a:lnTo>
                <a:cubicBezTo>
                  <a:pt x="1671284" y="312139"/>
                  <a:pt x="1671512" y="312063"/>
                  <a:pt x="1671817" y="311911"/>
                </a:cubicBezTo>
                <a:close/>
                <a:moveTo>
                  <a:pt x="99689" y="311408"/>
                </a:moveTo>
                <a:lnTo>
                  <a:pt x="99506" y="312139"/>
                </a:lnTo>
                <a:cubicBezTo>
                  <a:pt x="99659" y="312139"/>
                  <a:pt x="99887" y="312063"/>
                  <a:pt x="100192" y="311911"/>
                </a:cubicBezTo>
                <a:close/>
                <a:moveTo>
                  <a:pt x="1956653" y="311225"/>
                </a:moveTo>
                <a:cubicBezTo>
                  <a:pt x="1956958" y="311530"/>
                  <a:pt x="1957110" y="311796"/>
                  <a:pt x="1957110" y="312025"/>
                </a:cubicBezTo>
                <a:cubicBezTo>
                  <a:pt x="1957110" y="312253"/>
                  <a:pt x="1957263" y="312520"/>
                  <a:pt x="1957567" y="312825"/>
                </a:cubicBezTo>
                <a:cubicBezTo>
                  <a:pt x="1957872" y="312215"/>
                  <a:pt x="1958024" y="311682"/>
                  <a:pt x="1958024" y="311225"/>
                </a:cubicBezTo>
                <a:close/>
                <a:moveTo>
                  <a:pt x="1838467" y="311225"/>
                </a:moveTo>
                <a:cubicBezTo>
                  <a:pt x="1838314" y="311682"/>
                  <a:pt x="1837933" y="312063"/>
                  <a:pt x="1837323" y="312368"/>
                </a:cubicBezTo>
                <a:cubicBezTo>
                  <a:pt x="1837628" y="312368"/>
                  <a:pt x="1837933" y="312330"/>
                  <a:pt x="1838238" y="312253"/>
                </a:cubicBezTo>
                <a:cubicBezTo>
                  <a:pt x="1838543" y="312177"/>
                  <a:pt x="1838924" y="312139"/>
                  <a:pt x="1839381" y="312139"/>
                </a:cubicBezTo>
                <a:cubicBezTo>
                  <a:pt x="1839076" y="311834"/>
                  <a:pt x="1838886" y="311682"/>
                  <a:pt x="1838809" y="311682"/>
                </a:cubicBezTo>
                <a:cubicBezTo>
                  <a:pt x="1838733" y="311682"/>
                  <a:pt x="1838619" y="311530"/>
                  <a:pt x="1838467" y="311225"/>
                </a:cubicBezTo>
                <a:close/>
                <a:moveTo>
                  <a:pt x="1672960" y="311225"/>
                </a:moveTo>
                <a:cubicBezTo>
                  <a:pt x="1672655" y="311987"/>
                  <a:pt x="1672274" y="312634"/>
                  <a:pt x="1671817" y="313168"/>
                </a:cubicBezTo>
                <a:cubicBezTo>
                  <a:pt x="1671360" y="313701"/>
                  <a:pt x="1671208" y="314273"/>
                  <a:pt x="1671360" y="314882"/>
                </a:cubicBezTo>
                <a:lnTo>
                  <a:pt x="1672503" y="315835"/>
                </a:lnTo>
                <a:lnTo>
                  <a:pt x="1672503" y="315797"/>
                </a:lnTo>
                <a:cubicBezTo>
                  <a:pt x="1673265" y="314882"/>
                  <a:pt x="1673532" y="314082"/>
                  <a:pt x="1673303" y="313396"/>
                </a:cubicBezTo>
                <a:cubicBezTo>
                  <a:pt x="1673074" y="312711"/>
                  <a:pt x="1672960" y="311987"/>
                  <a:pt x="1672960" y="311225"/>
                </a:cubicBezTo>
                <a:close/>
                <a:moveTo>
                  <a:pt x="1394678" y="311225"/>
                </a:moveTo>
                <a:cubicBezTo>
                  <a:pt x="1394982" y="311530"/>
                  <a:pt x="1395135" y="311796"/>
                  <a:pt x="1395135" y="312025"/>
                </a:cubicBezTo>
                <a:cubicBezTo>
                  <a:pt x="1395135" y="312253"/>
                  <a:pt x="1395287" y="312520"/>
                  <a:pt x="1395592" y="312825"/>
                </a:cubicBezTo>
                <a:cubicBezTo>
                  <a:pt x="1395897" y="312215"/>
                  <a:pt x="1396049" y="311682"/>
                  <a:pt x="1396049" y="311225"/>
                </a:cubicBezTo>
                <a:close/>
                <a:moveTo>
                  <a:pt x="1276491" y="311225"/>
                </a:moveTo>
                <a:cubicBezTo>
                  <a:pt x="1276339" y="311682"/>
                  <a:pt x="1275958" y="312063"/>
                  <a:pt x="1275348" y="312368"/>
                </a:cubicBezTo>
                <a:cubicBezTo>
                  <a:pt x="1275653" y="312368"/>
                  <a:pt x="1275958" y="312330"/>
                  <a:pt x="1276263" y="312253"/>
                </a:cubicBezTo>
                <a:cubicBezTo>
                  <a:pt x="1276568" y="312177"/>
                  <a:pt x="1276949" y="312139"/>
                  <a:pt x="1277406" y="312139"/>
                </a:cubicBezTo>
                <a:cubicBezTo>
                  <a:pt x="1277101" y="311834"/>
                  <a:pt x="1276911" y="311682"/>
                  <a:pt x="1276834" y="311682"/>
                </a:cubicBezTo>
                <a:cubicBezTo>
                  <a:pt x="1276758" y="311682"/>
                  <a:pt x="1276644" y="311530"/>
                  <a:pt x="1276491" y="311225"/>
                </a:cubicBezTo>
                <a:close/>
                <a:moveTo>
                  <a:pt x="928486" y="311225"/>
                </a:moveTo>
                <a:lnTo>
                  <a:pt x="928486" y="311682"/>
                </a:lnTo>
                <a:cubicBezTo>
                  <a:pt x="928791" y="311682"/>
                  <a:pt x="928943" y="311644"/>
                  <a:pt x="928943" y="311568"/>
                </a:cubicBezTo>
                <a:cubicBezTo>
                  <a:pt x="928943" y="311491"/>
                  <a:pt x="929019" y="311453"/>
                  <a:pt x="929172" y="311453"/>
                </a:cubicBezTo>
                <a:cubicBezTo>
                  <a:pt x="928715" y="311453"/>
                  <a:pt x="928486" y="311377"/>
                  <a:pt x="928486" y="311225"/>
                </a:cubicBezTo>
                <a:close/>
                <a:moveTo>
                  <a:pt x="461228" y="311225"/>
                </a:moveTo>
                <a:cubicBezTo>
                  <a:pt x="461533" y="311530"/>
                  <a:pt x="461685" y="311796"/>
                  <a:pt x="461685" y="312025"/>
                </a:cubicBezTo>
                <a:cubicBezTo>
                  <a:pt x="461685" y="312253"/>
                  <a:pt x="461837" y="312520"/>
                  <a:pt x="462142" y="312825"/>
                </a:cubicBezTo>
                <a:cubicBezTo>
                  <a:pt x="462447" y="312215"/>
                  <a:pt x="462599" y="311682"/>
                  <a:pt x="462599" y="311225"/>
                </a:cubicBezTo>
                <a:close/>
                <a:moveTo>
                  <a:pt x="343041" y="311225"/>
                </a:moveTo>
                <a:cubicBezTo>
                  <a:pt x="342889" y="311682"/>
                  <a:pt x="342508" y="312063"/>
                  <a:pt x="341898" y="312368"/>
                </a:cubicBezTo>
                <a:cubicBezTo>
                  <a:pt x="342203" y="312368"/>
                  <a:pt x="342508" y="312330"/>
                  <a:pt x="342813" y="312253"/>
                </a:cubicBezTo>
                <a:cubicBezTo>
                  <a:pt x="343118" y="312177"/>
                  <a:pt x="343499" y="312139"/>
                  <a:pt x="343956" y="312139"/>
                </a:cubicBezTo>
                <a:cubicBezTo>
                  <a:pt x="343651" y="311834"/>
                  <a:pt x="343461" y="311682"/>
                  <a:pt x="343384" y="311682"/>
                </a:cubicBezTo>
                <a:cubicBezTo>
                  <a:pt x="343308" y="311682"/>
                  <a:pt x="343194" y="311530"/>
                  <a:pt x="343041" y="311225"/>
                </a:cubicBezTo>
                <a:close/>
                <a:moveTo>
                  <a:pt x="101335" y="311225"/>
                </a:moveTo>
                <a:cubicBezTo>
                  <a:pt x="101030" y="311987"/>
                  <a:pt x="100649" y="312634"/>
                  <a:pt x="100192" y="313168"/>
                </a:cubicBezTo>
                <a:cubicBezTo>
                  <a:pt x="99735" y="313701"/>
                  <a:pt x="99582" y="314273"/>
                  <a:pt x="99735" y="314882"/>
                </a:cubicBezTo>
                <a:lnTo>
                  <a:pt x="100878" y="315835"/>
                </a:lnTo>
                <a:lnTo>
                  <a:pt x="100878" y="315797"/>
                </a:lnTo>
                <a:cubicBezTo>
                  <a:pt x="101640" y="314882"/>
                  <a:pt x="101907" y="314082"/>
                  <a:pt x="101678" y="313396"/>
                </a:cubicBezTo>
                <a:cubicBezTo>
                  <a:pt x="101449" y="312711"/>
                  <a:pt x="101335" y="311987"/>
                  <a:pt x="101335" y="311225"/>
                </a:cubicBezTo>
                <a:close/>
                <a:moveTo>
                  <a:pt x="1657187" y="310996"/>
                </a:moveTo>
                <a:cubicBezTo>
                  <a:pt x="1657187" y="311453"/>
                  <a:pt x="1656958" y="311911"/>
                  <a:pt x="1656501" y="312368"/>
                </a:cubicBezTo>
                <a:cubicBezTo>
                  <a:pt x="1656653" y="312368"/>
                  <a:pt x="1656768" y="312406"/>
                  <a:pt x="1656844" y="312482"/>
                </a:cubicBezTo>
                <a:cubicBezTo>
                  <a:pt x="1656920" y="312558"/>
                  <a:pt x="1657034" y="312596"/>
                  <a:pt x="1657187" y="312596"/>
                </a:cubicBezTo>
                <a:cubicBezTo>
                  <a:pt x="1657339" y="312292"/>
                  <a:pt x="1657530" y="312101"/>
                  <a:pt x="1657758" y="312025"/>
                </a:cubicBezTo>
                <a:cubicBezTo>
                  <a:pt x="1657987" y="311949"/>
                  <a:pt x="1658177" y="311758"/>
                  <a:pt x="1658330" y="311453"/>
                </a:cubicBezTo>
                <a:cubicBezTo>
                  <a:pt x="1658177" y="311301"/>
                  <a:pt x="1658025" y="311225"/>
                  <a:pt x="1657873" y="311225"/>
                </a:cubicBezTo>
                <a:cubicBezTo>
                  <a:pt x="1657720" y="311225"/>
                  <a:pt x="1657492" y="311149"/>
                  <a:pt x="1657187" y="310996"/>
                </a:cubicBezTo>
                <a:close/>
                <a:moveTo>
                  <a:pt x="1607352" y="310996"/>
                </a:moveTo>
                <a:cubicBezTo>
                  <a:pt x="1607047" y="311301"/>
                  <a:pt x="1606438" y="311682"/>
                  <a:pt x="1605523" y="312139"/>
                </a:cubicBezTo>
                <a:cubicBezTo>
                  <a:pt x="1606590" y="312596"/>
                  <a:pt x="1607733" y="312901"/>
                  <a:pt x="1608952" y="313054"/>
                </a:cubicBezTo>
                <a:cubicBezTo>
                  <a:pt x="1608343" y="312596"/>
                  <a:pt x="1608000" y="312215"/>
                  <a:pt x="1607923" y="311911"/>
                </a:cubicBezTo>
                <a:cubicBezTo>
                  <a:pt x="1607847" y="311606"/>
                  <a:pt x="1607657" y="311301"/>
                  <a:pt x="1607352" y="310996"/>
                </a:cubicBezTo>
                <a:close/>
                <a:moveTo>
                  <a:pt x="1570776" y="310996"/>
                </a:moveTo>
                <a:cubicBezTo>
                  <a:pt x="1570319" y="311301"/>
                  <a:pt x="1569900" y="311530"/>
                  <a:pt x="1569519" y="311682"/>
                </a:cubicBezTo>
                <a:cubicBezTo>
                  <a:pt x="1569138" y="311834"/>
                  <a:pt x="1568642" y="312063"/>
                  <a:pt x="1568033" y="312368"/>
                </a:cubicBezTo>
                <a:cubicBezTo>
                  <a:pt x="1567880" y="312063"/>
                  <a:pt x="1567347" y="311758"/>
                  <a:pt x="1566432" y="311453"/>
                </a:cubicBezTo>
                <a:cubicBezTo>
                  <a:pt x="1565670" y="312215"/>
                  <a:pt x="1565061" y="312901"/>
                  <a:pt x="1564604" y="313511"/>
                </a:cubicBezTo>
                <a:lnTo>
                  <a:pt x="1566204" y="313511"/>
                </a:lnTo>
                <a:cubicBezTo>
                  <a:pt x="1566509" y="313816"/>
                  <a:pt x="1566661" y="314082"/>
                  <a:pt x="1566661" y="314311"/>
                </a:cubicBezTo>
                <a:cubicBezTo>
                  <a:pt x="1566661" y="314539"/>
                  <a:pt x="1566814" y="314806"/>
                  <a:pt x="1567118" y="315111"/>
                </a:cubicBezTo>
                <a:cubicBezTo>
                  <a:pt x="1567728" y="314197"/>
                  <a:pt x="1568490" y="313435"/>
                  <a:pt x="1569404" y="312825"/>
                </a:cubicBezTo>
                <a:cubicBezTo>
                  <a:pt x="1569709" y="312520"/>
                  <a:pt x="1570014" y="312330"/>
                  <a:pt x="1570319" y="312253"/>
                </a:cubicBezTo>
                <a:lnTo>
                  <a:pt x="1571337" y="311744"/>
                </a:lnTo>
                <a:lnTo>
                  <a:pt x="1571119" y="311453"/>
                </a:lnTo>
                <a:cubicBezTo>
                  <a:pt x="1571043" y="311301"/>
                  <a:pt x="1570928" y="311149"/>
                  <a:pt x="1570776" y="310996"/>
                </a:cubicBezTo>
                <a:close/>
                <a:moveTo>
                  <a:pt x="1449770" y="310996"/>
                </a:moveTo>
                <a:lnTo>
                  <a:pt x="1449770" y="311453"/>
                </a:lnTo>
                <a:cubicBezTo>
                  <a:pt x="1450075" y="311453"/>
                  <a:pt x="1450342" y="311491"/>
                  <a:pt x="1450570" y="311568"/>
                </a:cubicBezTo>
                <a:cubicBezTo>
                  <a:pt x="1450799" y="311644"/>
                  <a:pt x="1451066" y="311682"/>
                  <a:pt x="1451370" y="311682"/>
                </a:cubicBezTo>
                <a:lnTo>
                  <a:pt x="1451370" y="311225"/>
                </a:lnTo>
                <a:cubicBezTo>
                  <a:pt x="1451066" y="311225"/>
                  <a:pt x="1450799" y="311187"/>
                  <a:pt x="1450570" y="311110"/>
                </a:cubicBezTo>
                <a:cubicBezTo>
                  <a:pt x="1450342" y="311034"/>
                  <a:pt x="1450075" y="310996"/>
                  <a:pt x="1449770" y="310996"/>
                </a:cubicBezTo>
                <a:close/>
                <a:moveTo>
                  <a:pt x="1074104" y="310996"/>
                </a:moveTo>
                <a:cubicBezTo>
                  <a:pt x="1073952" y="311149"/>
                  <a:pt x="1073838" y="311225"/>
                  <a:pt x="1073761" y="311225"/>
                </a:cubicBezTo>
                <a:cubicBezTo>
                  <a:pt x="1073685" y="311225"/>
                  <a:pt x="1073571" y="311301"/>
                  <a:pt x="1073419" y="311453"/>
                </a:cubicBezTo>
                <a:cubicBezTo>
                  <a:pt x="1073723" y="311758"/>
                  <a:pt x="1073876" y="311911"/>
                  <a:pt x="1073876" y="311911"/>
                </a:cubicBezTo>
                <a:cubicBezTo>
                  <a:pt x="1074180" y="311606"/>
                  <a:pt x="1074333" y="311377"/>
                  <a:pt x="1074333" y="311225"/>
                </a:cubicBezTo>
                <a:cubicBezTo>
                  <a:pt x="1074180" y="311072"/>
                  <a:pt x="1074104" y="310996"/>
                  <a:pt x="1074104" y="310996"/>
                </a:cubicBezTo>
                <a:close/>
                <a:moveTo>
                  <a:pt x="1005296" y="310996"/>
                </a:moveTo>
                <a:cubicBezTo>
                  <a:pt x="1005296" y="311301"/>
                  <a:pt x="1005143" y="311606"/>
                  <a:pt x="1004838" y="311911"/>
                </a:cubicBezTo>
                <a:cubicBezTo>
                  <a:pt x="1004838" y="311911"/>
                  <a:pt x="1004838" y="312139"/>
                  <a:pt x="1004838" y="312596"/>
                </a:cubicBezTo>
                <a:cubicBezTo>
                  <a:pt x="1004838" y="312596"/>
                  <a:pt x="1004991" y="312749"/>
                  <a:pt x="1005296" y="313054"/>
                </a:cubicBezTo>
                <a:cubicBezTo>
                  <a:pt x="1005296" y="312749"/>
                  <a:pt x="1005372" y="312444"/>
                  <a:pt x="1005524" y="312139"/>
                </a:cubicBezTo>
                <a:cubicBezTo>
                  <a:pt x="1005677" y="311834"/>
                  <a:pt x="1005829" y="311530"/>
                  <a:pt x="1005981" y="311225"/>
                </a:cubicBezTo>
                <a:cubicBezTo>
                  <a:pt x="1005829" y="311225"/>
                  <a:pt x="1005600" y="311149"/>
                  <a:pt x="1005296" y="310996"/>
                </a:cubicBezTo>
                <a:close/>
                <a:moveTo>
                  <a:pt x="780201" y="310996"/>
                </a:moveTo>
                <a:cubicBezTo>
                  <a:pt x="779744" y="311301"/>
                  <a:pt x="779325" y="311530"/>
                  <a:pt x="778944" y="311682"/>
                </a:cubicBezTo>
                <a:cubicBezTo>
                  <a:pt x="778563" y="311834"/>
                  <a:pt x="778067" y="312063"/>
                  <a:pt x="777458" y="312368"/>
                </a:cubicBezTo>
                <a:cubicBezTo>
                  <a:pt x="777305" y="312063"/>
                  <a:pt x="776772" y="311758"/>
                  <a:pt x="775857" y="311453"/>
                </a:cubicBezTo>
                <a:cubicBezTo>
                  <a:pt x="775095" y="312215"/>
                  <a:pt x="774486" y="312901"/>
                  <a:pt x="774029" y="313511"/>
                </a:cubicBezTo>
                <a:lnTo>
                  <a:pt x="775629" y="313511"/>
                </a:lnTo>
                <a:cubicBezTo>
                  <a:pt x="775934" y="313816"/>
                  <a:pt x="776086" y="314082"/>
                  <a:pt x="776086" y="314311"/>
                </a:cubicBezTo>
                <a:cubicBezTo>
                  <a:pt x="776086" y="314539"/>
                  <a:pt x="776238" y="314806"/>
                  <a:pt x="776543" y="315111"/>
                </a:cubicBezTo>
                <a:cubicBezTo>
                  <a:pt x="777153" y="314197"/>
                  <a:pt x="777915" y="313435"/>
                  <a:pt x="778829" y="312825"/>
                </a:cubicBezTo>
                <a:cubicBezTo>
                  <a:pt x="779134" y="312520"/>
                  <a:pt x="779439" y="312330"/>
                  <a:pt x="779744" y="312253"/>
                </a:cubicBezTo>
                <a:lnTo>
                  <a:pt x="780762" y="311744"/>
                </a:lnTo>
                <a:lnTo>
                  <a:pt x="780544" y="311453"/>
                </a:lnTo>
                <a:cubicBezTo>
                  <a:pt x="780468" y="311301"/>
                  <a:pt x="780353" y="311149"/>
                  <a:pt x="780201" y="310996"/>
                </a:cubicBezTo>
                <a:close/>
                <a:moveTo>
                  <a:pt x="292826" y="310996"/>
                </a:moveTo>
                <a:lnTo>
                  <a:pt x="292368" y="311453"/>
                </a:lnTo>
                <a:cubicBezTo>
                  <a:pt x="292368" y="311606"/>
                  <a:pt x="292445" y="311682"/>
                  <a:pt x="292597" y="311682"/>
                </a:cubicBezTo>
                <a:lnTo>
                  <a:pt x="292826" y="311682"/>
                </a:lnTo>
                <a:cubicBezTo>
                  <a:pt x="292978" y="311682"/>
                  <a:pt x="293054" y="311606"/>
                  <a:pt x="293054" y="311453"/>
                </a:cubicBezTo>
                <a:cubicBezTo>
                  <a:pt x="293054" y="311301"/>
                  <a:pt x="292978" y="311149"/>
                  <a:pt x="292826" y="310996"/>
                </a:cubicBezTo>
                <a:close/>
                <a:moveTo>
                  <a:pt x="199252" y="310996"/>
                </a:moveTo>
                <a:cubicBezTo>
                  <a:pt x="199100" y="310996"/>
                  <a:pt x="198947" y="311072"/>
                  <a:pt x="198795" y="311225"/>
                </a:cubicBezTo>
                <a:lnTo>
                  <a:pt x="199481" y="311911"/>
                </a:lnTo>
                <a:cubicBezTo>
                  <a:pt x="199481" y="311758"/>
                  <a:pt x="199519" y="311682"/>
                  <a:pt x="199595" y="311682"/>
                </a:cubicBezTo>
                <a:cubicBezTo>
                  <a:pt x="199671" y="311682"/>
                  <a:pt x="199709" y="311606"/>
                  <a:pt x="199709" y="311453"/>
                </a:cubicBezTo>
                <a:cubicBezTo>
                  <a:pt x="199405" y="311149"/>
                  <a:pt x="199252" y="310996"/>
                  <a:pt x="199252" y="310996"/>
                </a:cubicBezTo>
                <a:close/>
                <a:moveTo>
                  <a:pt x="151475" y="310996"/>
                </a:moveTo>
                <a:cubicBezTo>
                  <a:pt x="151170" y="311453"/>
                  <a:pt x="150637" y="312063"/>
                  <a:pt x="149875" y="312825"/>
                </a:cubicBezTo>
                <a:cubicBezTo>
                  <a:pt x="150789" y="312977"/>
                  <a:pt x="151322" y="312977"/>
                  <a:pt x="151475" y="312825"/>
                </a:cubicBezTo>
                <a:cubicBezTo>
                  <a:pt x="151627" y="312673"/>
                  <a:pt x="151627" y="312063"/>
                  <a:pt x="151475" y="310996"/>
                </a:cubicBezTo>
                <a:close/>
                <a:moveTo>
                  <a:pt x="85562" y="310996"/>
                </a:moveTo>
                <a:cubicBezTo>
                  <a:pt x="85562" y="311453"/>
                  <a:pt x="85333" y="311911"/>
                  <a:pt x="84876" y="312368"/>
                </a:cubicBezTo>
                <a:cubicBezTo>
                  <a:pt x="85028" y="312368"/>
                  <a:pt x="85143" y="312406"/>
                  <a:pt x="85219" y="312482"/>
                </a:cubicBezTo>
                <a:cubicBezTo>
                  <a:pt x="85295" y="312558"/>
                  <a:pt x="85409" y="312596"/>
                  <a:pt x="85562" y="312596"/>
                </a:cubicBezTo>
                <a:cubicBezTo>
                  <a:pt x="85714" y="312292"/>
                  <a:pt x="85905" y="312101"/>
                  <a:pt x="86133" y="312025"/>
                </a:cubicBezTo>
                <a:cubicBezTo>
                  <a:pt x="86362" y="311949"/>
                  <a:pt x="86552" y="311758"/>
                  <a:pt x="86705" y="311453"/>
                </a:cubicBezTo>
                <a:cubicBezTo>
                  <a:pt x="86552" y="311301"/>
                  <a:pt x="86400" y="311225"/>
                  <a:pt x="86247" y="311225"/>
                </a:cubicBezTo>
                <a:cubicBezTo>
                  <a:pt x="86095" y="311225"/>
                  <a:pt x="85866" y="311149"/>
                  <a:pt x="85562" y="310996"/>
                </a:cubicBezTo>
                <a:close/>
                <a:moveTo>
                  <a:pt x="35727" y="310996"/>
                </a:moveTo>
                <a:cubicBezTo>
                  <a:pt x="35422" y="311301"/>
                  <a:pt x="34812" y="311682"/>
                  <a:pt x="33898" y="312139"/>
                </a:cubicBezTo>
                <a:cubicBezTo>
                  <a:pt x="34965" y="312596"/>
                  <a:pt x="36108" y="312901"/>
                  <a:pt x="37327" y="313054"/>
                </a:cubicBezTo>
                <a:cubicBezTo>
                  <a:pt x="36718" y="312596"/>
                  <a:pt x="36375" y="312215"/>
                  <a:pt x="36298" y="311911"/>
                </a:cubicBezTo>
                <a:cubicBezTo>
                  <a:pt x="36222" y="311606"/>
                  <a:pt x="36032" y="311301"/>
                  <a:pt x="35727" y="310996"/>
                </a:cubicBezTo>
                <a:close/>
                <a:moveTo>
                  <a:pt x="1734530" y="310768"/>
                </a:moveTo>
                <a:cubicBezTo>
                  <a:pt x="1734225" y="310920"/>
                  <a:pt x="1733920" y="311149"/>
                  <a:pt x="1733615" y="311453"/>
                </a:cubicBezTo>
                <a:cubicBezTo>
                  <a:pt x="1733768" y="311453"/>
                  <a:pt x="1733844" y="311491"/>
                  <a:pt x="1733844" y="311568"/>
                </a:cubicBezTo>
                <a:cubicBezTo>
                  <a:pt x="1733844" y="311644"/>
                  <a:pt x="1733920" y="311682"/>
                  <a:pt x="1734073" y="311682"/>
                </a:cubicBezTo>
                <a:cubicBezTo>
                  <a:pt x="1734377" y="311377"/>
                  <a:pt x="1734530" y="311225"/>
                  <a:pt x="1734530" y="311225"/>
                </a:cubicBezTo>
                <a:cubicBezTo>
                  <a:pt x="1734530" y="310920"/>
                  <a:pt x="1734530" y="310768"/>
                  <a:pt x="1734530" y="310768"/>
                </a:cubicBezTo>
                <a:close/>
                <a:moveTo>
                  <a:pt x="1724243" y="310768"/>
                </a:moveTo>
                <a:cubicBezTo>
                  <a:pt x="1723938" y="310768"/>
                  <a:pt x="1723747" y="310806"/>
                  <a:pt x="1723671" y="310882"/>
                </a:cubicBezTo>
                <a:cubicBezTo>
                  <a:pt x="1723595" y="310958"/>
                  <a:pt x="1723481" y="310996"/>
                  <a:pt x="1723328" y="310996"/>
                </a:cubicBezTo>
                <a:cubicBezTo>
                  <a:pt x="1723481" y="311149"/>
                  <a:pt x="1723633" y="311263"/>
                  <a:pt x="1723786" y="311339"/>
                </a:cubicBezTo>
                <a:cubicBezTo>
                  <a:pt x="1723938" y="311415"/>
                  <a:pt x="1724090" y="311530"/>
                  <a:pt x="1724243" y="311682"/>
                </a:cubicBezTo>
                <a:lnTo>
                  <a:pt x="1724471" y="311453"/>
                </a:lnTo>
                <a:cubicBezTo>
                  <a:pt x="1724167" y="311149"/>
                  <a:pt x="1724090" y="310920"/>
                  <a:pt x="1724243" y="310768"/>
                </a:cubicBezTo>
                <a:close/>
                <a:moveTo>
                  <a:pt x="1660616" y="310768"/>
                </a:moveTo>
                <a:cubicBezTo>
                  <a:pt x="1660311" y="311072"/>
                  <a:pt x="1660044" y="311339"/>
                  <a:pt x="1659816" y="311568"/>
                </a:cubicBezTo>
                <a:cubicBezTo>
                  <a:pt x="1659587" y="311796"/>
                  <a:pt x="1659320" y="312063"/>
                  <a:pt x="1659015" y="312368"/>
                </a:cubicBezTo>
                <a:cubicBezTo>
                  <a:pt x="1659473" y="312368"/>
                  <a:pt x="1659854" y="312330"/>
                  <a:pt x="1660159" y="312253"/>
                </a:cubicBezTo>
                <a:cubicBezTo>
                  <a:pt x="1660463" y="312177"/>
                  <a:pt x="1660844" y="312139"/>
                  <a:pt x="1661302" y="312139"/>
                </a:cubicBezTo>
                <a:cubicBezTo>
                  <a:pt x="1660844" y="311530"/>
                  <a:pt x="1660616" y="311072"/>
                  <a:pt x="1660616" y="310768"/>
                </a:cubicBezTo>
                <a:close/>
                <a:moveTo>
                  <a:pt x="1502424" y="310768"/>
                </a:moveTo>
                <a:cubicBezTo>
                  <a:pt x="1502729" y="311225"/>
                  <a:pt x="1502958" y="311530"/>
                  <a:pt x="1503110" y="311682"/>
                </a:cubicBezTo>
                <a:cubicBezTo>
                  <a:pt x="1503110" y="311225"/>
                  <a:pt x="1503187" y="310920"/>
                  <a:pt x="1503339" y="310768"/>
                </a:cubicBezTo>
                <a:close/>
                <a:moveTo>
                  <a:pt x="1460286" y="310768"/>
                </a:moveTo>
                <a:cubicBezTo>
                  <a:pt x="1459981" y="310768"/>
                  <a:pt x="1459676" y="310920"/>
                  <a:pt x="1459372" y="311225"/>
                </a:cubicBezTo>
                <a:cubicBezTo>
                  <a:pt x="1459676" y="311225"/>
                  <a:pt x="1459981" y="311377"/>
                  <a:pt x="1460286" y="311682"/>
                </a:cubicBezTo>
                <a:cubicBezTo>
                  <a:pt x="1460286" y="311530"/>
                  <a:pt x="1460362" y="311453"/>
                  <a:pt x="1460515" y="311453"/>
                </a:cubicBezTo>
                <a:lnTo>
                  <a:pt x="1460743" y="311453"/>
                </a:lnTo>
                <a:cubicBezTo>
                  <a:pt x="1460286" y="311149"/>
                  <a:pt x="1460134" y="310920"/>
                  <a:pt x="1460286" y="310768"/>
                </a:cubicBezTo>
                <a:close/>
                <a:moveTo>
                  <a:pt x="1453885" y="310768"/>
                </a:moveTo>
                <a:lnTo>
                  <a:pt x="1453428" y="310996"/>
                </a:lnTo>
                <a:lnTo>
                  <a:pt x="1453702" y="311133"/>
                </a:lnTo>
                <a:close/>
                <a:moveTo>
                  <a:pt x="1115138" y="310768"/>
                </a:moveTo>
                <a:cubicBezTo>
                  <a:pt x="1115062" y="310463"/>
                  <a:pt x="1114947" y="310615"/>
                  <a:pt x="1114795" y="311225"/>
                </a:cubicBezTo>
                <a:cubicBezTo>
                  <a:pt x="1114795" y="311377"/>
                  <a:pt x="1115328" y="311606"/>
                  <a:pt x="1116395" y="311911"/>
                </a:cubicBezTo>
                <a:cubicBezTo>
                  <a:pt x="1115633" y="311453"/>
                  <a:pt x="1115328" y="311225"/>
                  <a:pt x="1115481" y="311225"/>
                </a:cubicBezTo>
                <a:cubicBezTo>
                  <a:pt x="1115328" y="311225"/>
                  <a:pt x="1115214" y="311072"/>
                  <a:pt x="1115138" y="310768"/>
                </a:cubicBezTo>
                <a:close/>
                <a:moveTo>
                  <a:pt x="1060388" y="310768"/>
                </a:moveTo>
                <a:cubicBezTo>
                  <a:pt x="1059321" y="311377"/>
                  <a:pt x="1059169" y="312063"/>
                  <a:pt x="1059931" y="312825"/>
                </a:cubicBezTo>
                <a:cubicBezTo>
                  <a:pt x="1060083" y="312520"/>
                  <a:pt x="1060274" y="312292"/>
                  <a:pt x="1060503" y="312139"/>
                </a:cubicBezTo>
                <a:cubicBezTo>
                  <a:pt x="1060731" y="311987"/>
                  <a:pt x="1060922" y="311834"/>
                  <a:pt x="1061074" y="311682"/>
                </a:cubicBezTo>
                <a:cubicBezTo>
                  <a:pt x="1060617" y="311225"/>
                  <a:pt x="1060388" y="310920"/>
                  <a:pt x="1060388" y="310768"/>
                </a:cubicBezTo>
                <a:close/>
                <a:moveTo>
                  <a:pt x="997523" y="310768"/>
                </a:moveTo>
                <a:cubicBezTo>
                  <a:pt x="997218" y="310920"/>
                  <a:pt x="996990" y="310996"/>
                  <a:pt x="996838" y="310996"/>
                </a:cubicBezTo>
                <a:cubicBezTo>
                  <a:pt x="996685" y="310996"/>
                  <a:pt x="996533" y="311072"/>
                  <a:pt x="996380" y="311225"/>
                </a:cubicBezTo>
                <a:cubicBezTo>
                  <a:pt x="996228" y="311072"/>
                  <a:pt x="996152" y="310996"/>
                  <a:pt x="996152" y="310996"/>
                </a:cubicBezTo>
                <a:cubicBezTo>
                  <a:pt x="995999" y="311149"/>
                  <a:pt x="995923" y="311225"/>
                  <a:pt x="995923" y="311225"/>
                </a:cubicBezTo>
                <a:lnTo>
                  <a:pt x="996380" y="311225"/>
                </a:lnTo>
                <a:cubicBezTo>
                  <a:pt x="996380" y="311530"/>
                  <a:pt x="996342" y="311796"/>
                  <a:pt x="996266" y="312025"/>
                </a:cubicBezTo>
                <a:cubicBezTo>
                  <a:pt x="996190" y="312253"/>
                  <a:pt x="996152" y="312520"/>
                  <a:pt x="996152" y="312825"/>
                </a:cubicBezTo>
                <a:lnTo>
                  <a:pt x="997295" y="312825"/>
                </a:lnTo>
                <a:cubicBezTo>
                  <a:pt x="997142" y="313130"/>
                  <a:pt x="997066" y="313396"/>
                  <a:pt x="997066" y="313625"/>
                </a:cubicBezTo>
                <a:cubicBezTo>
                  <a:pt x="997066" y="313854"/>
                  <a:pt x="997447" y="313816"/>
                  <a:pt x="998209" y="313511"/>
                </a:cubicBezTo>
                <a:cubicBezTo>
                  <a:pt x="997904" y="313358"/>
                  <a:pt x="997599" y="313130"/>
                  <a:pt x="997295" y="312825"/>
                </a:cubicBezTo>
                <a:cubicBezTo>
                  <a:pt x="997447" y="312520"/>
                  <a:pt x="997599" y="312177"/>
                  <a:pt x="997752" y="311796"/>
                </a:cubicBezTo>
                <a:cubicBezTo>
                  <a:pt x="997904" y="311415"/>
                  <a:pt x="997828" y="311072"/>
                  <a:pt x="997523" y="310768"/>
                </a:cubicBezTo>
                <a:close/>
                <a:moveTo>
                  <a:pt x="711849" y="310768"/>
                </a:moveTo>
                <a:cubicBezTo>
                  <a:pt x="712154" y="311225"/>
                  <a:pt x="712383" y="311530"/>
                  <a:pt x="712535" y="311682"/>
                </a:cubicBezTo>
                <a:cubicBezTo>
                  <a:pt x="712535" y="311225"/>
                  <a:pt x="712612" y="310920"/>
                  <a:pt x="712764" y="310768"/>
                </a:cubicBezTo>
                <a:close/>
                <a:moveTo>
                  <a:pt x="601055" y="310768"/>
                </a:moveTo>
                <a:cubicBezTo>
                  <a:pt x="600750" y="310920"/>
                  <a:pt x="600445" y="311149"/>
                  <a:pt x="600140" y="311453"/>
                </a:cubicBezTo>
                <a:cubicBezTo>
                  <a:pt x="600293" y="311453"/>
                  <a:pt x="600369" y="311491"/>
                  <a:pt x="600369" y="311568"/>
                </a:cubicBezTo>
                <a:cubicBezTo>
                  <a:pt x="600369" y="311644"/>
                  <a:pt x="600445" y="311682"/>
                  <a:pt x="600598" y="311682"/>
                </a:cubicBezTo>
                <a:cubicBezTo>
                  <a:pt x="600902" y="311377"/>
                  <a:pt x="601055" y="311225"/>
                  <a:pt x="601055" y="311225"/>
                </a:cubicBezTo>
                <a:cubicBezTo>
                  <a:pt x="601055" y="310920"/>
                  <a:pt x="601055" y="310768"/>
                  <a:pt x="601055" y="310768"/>
                </a:cubicBezTo>
                <a:close/>
                <a:moveTo>
                  <a:pt x="590768" y="310768"/>
                </a:moveTo>
                <a:cubicBezTo>
                  <a:pt x="590463" y="310768"/>
                  <a:pt x="590272" y="310806"/>
                  <a:pt x="590196" y="310882"/>
                </a:cubicBezTo>
                <a:cubicBezTo>
                  <a:pt x="590120" y="310958"/>
                  <a:pt x="590006" y="310996"/>
                  <a:pt x="589853" y="310996"/>
                </a:cubicBezTo>
                <a:cubicBezTo>
                  <a:pt x="590006" y="311149"/>
                  <a:pt x="590158" y="311263"/>
                  <a:pt x="590311" y="311339"/>
                </a:cubicBezTo>
                <a:cubicBezTo>
                  <a:pt x="590463" y="311415"/>
                  <a:pt x="590615" y="311530"/>
                  <a:pt x="590768" y="311682"/>
                </a:cubicBezTo>
                <a:lnTo>
                  <a:pt x="590996" y="311453"/>
                </a:lnTo>
                <a:cubicBezTo>
                  <a:pt x="590691" y="311149"/>
                  <a:pt x="590615" y="310920"/>
                  <a:pt x="590768" y="310768"/>
                </a:cubicBezTo>
                <a:close/>
                <a:moveTo>
                  <a:pt x="278653" y="310768"/>
                </a:moveTo>
                <a:cubicBezTo>
                  <a:pt x="278500" y="311377"/>
                  <a:pt x="278424" y="311911"/>
                  <a:pt x="278424" y="312368"/>
                </a:cubicBezTo>
                <a:cubicBezTo>
                  <a:pt x="278424" y="312825"/>
                  <a:pt x="278348" y="313358"/>
                  <a:pt x="278195" y="313968"/>
                </a:cubicBezTo>
                <a:cubicBezTo>
                  <a:pt x="278653" y="313358"/>
                  <a:pt x="279186" y="312444"/>
                  <a:pt x="279795" y="311225"/>
                </a:cubicBezTo>
                <a:cubicBezTo>
                  <a:pt x="279643" y="311225"/>
                  <a:pt x="279262" y="311072"/>
                  <a:pt x="278653" y="310768"/>
                </a:cubicBezTo>
                <a:close/>
                <a:moveTo>
                  <a:pt x="146446" y="310768"/>
                </a:moveTo>
                <a:cubicBezTo>
                  <a:pt x="145684" y="310768"/>
                  <a:pt x="145302" y="311301"/>
                  <a:pt x="145302" y="312368"/>
                </a:cubicBezTo>
                <a:cubicBezTo>
                  <a:pt x="145760" y="312368"/>
                  <a:pt x="146065" y="312444"/>
                  <a:pt x="146217" y="312596"/>
                </a:cubicBezTo>
                <a:cubicBezTo>
                  <a:pt x="145912" y="312292"/>
                  <a:pt x="146065" y="311911"/>
                  <a:pt x="146674" y="311453"/>
                </a:cubicBezTo>
                <a:cubicBezTo>
                  <a:pt x="147284" y="310996"/>
                  <a:pt x="147208" y="310768"/>
                  <a:pt x="146446" y="310768"/>
                </a:cubicBezTo>
                <a:close/>
                <a:moveTo>
                  <a:pt x="88991" y="310768"/>
                </a:moveTo>
                <a:cubicBezTo>
                  <a:pt x="88686" y="311072"/>
                  <a:pt x="88419" y="311339"/>
                  <a:pt x="88191" y="311568"/>
                </a:cubicBezTo>
                <a:cubicBezTo>
                  <a:pt x="87962" y="311796"/>
                  <a:pt x="87695" y="312063"/>
                  <a:pt x="87391" y="312368"/>
                </a:cubicBezTo>
                <a:cubicBezTo>
                  <a:pt x="87848" y="312368"/>
                  <a:pt x="88229" y="312330"/>
                  <a:pt x="88533" y="312253"/>
                </a:cubicBezTo>
                <a:cubicBezTo>
                  <a:pt x="88838" y="312177"/>
                  <a:pt x="89219" y="312139"/>
                  <a:pt x="89677" y="312139"/>
                </a:cubicBezTo>
                <a:cubicBezTo>
                  <a:pt x="89219" y="311530"/>
                  <a:pt x="88991" y="311072"/>
                  <a:pt x="88991" y="310768"/>
                </a:cubicBezTo>
                <a:close/>
                <a:moveTo>
                  <a:pt x="1784822" y="310310"/>
                </a:moveTo>
                <a:cubicBezTo>
                  <a:pt x="1784365" y="310615"/>
                  <a:pt x="1784022" y="310844"/>
                  <a:pt x="1783793" y="310996"/>
                </a:cubicBezTo>
                <a:cubicBezTo>
                  <a:pt x="1783564" y="311149"/>
                  <a:pt x="1783298" y="311377"/>
                  <a:pt x="1782993" y="311682"/>
                </a:cubicBezTo>
                <a:cubicBezTo>
                  <a:pt x="1783298" y="311682"/>
                  <a:pt x="1783298" y="311834"/>
                  <a:pt x="1782993" y="312139"/>
                </a:cubicBezTo>
                <a:cubicBezTo>
                  <a:pt x="1783450" y="311987"/>
                  <a:pt x="1783831" y="311911"/>
                  <a:pt x="1784136" y="311911"/>
                </a:cubicBezTo>
                <a:lnTo>
                  <a:pt x="1785014" y="311691"/>
                </a:lnTo>
                <a:lnTo>
                  <a:pt x="1784936" y="311225"/>
                </a:lnTo>
                <a:cubicBezTo>
                  <a:pt x="1784860" y="311072"/>
                  <a:pt x="1784822" y="310768"/>
                  <a:pt x="1784822" y="310310"/>
                </a:cubicBezTo>
                <a:close/>
                <a:moveTo>
                  <a:pt x="1731329" y="310310"/>
                </a:moveTo>
                <a:cubicBezTo>
                  <a:pt x="1731177" y="310310"/>
                  <a:pt x="1730720" y="310691"/>
                  <a:pt x="1729958" y="311453"/>
                </a:cubicBezTo>
                <a:cubicBezTo>
                  <a:pt x="1730415" y="311301"/>
                  <a:pt x="1730796" y="311225"/>
                  <a:pt x="1731101" y="311225"/>
                </a:cubicBezTo>
                <a:cubicBezTo>
                  <a:pt x="1731406" y="311225"/>
                  <a:pt x="1731710" y="311149"/>
                  <a:pt x="1732015" y="310996"/>
                </a:cubicBezTo>
                <a:cubicBezTo>
                  <a:pt x="1731710" y="310539"/>
                  <a:pt x="1731482" y="310310"/>
                  <a:pt x="1731329" y="310310"/>
                </a:cubicBezTo>
                <a:close/>
                <a:moveTo>
                  <a:pt x="1505625" y="310310"/>
                </a:moveTo>
                <a:cubicBezTo>
                  <a:pt x="1505320" y="310768"/>
                  <a:pt x="1504863" y="311301"/>
                  <a:pt x="1504253" y="311911"/>
                </a:cubicBezTo>
                <a:cubicBezTo>
                  <a:pt x="1504711" y="311911"/>
                  <a:pt x="1505053" y="311949"/>
                  <a:pt x="1505282" y="312025"/>
                </a:cubicBezTo>
                <a:cubicBezTo>
                  <a:pt x="1505511" y="312101"/>
                  <a:pt x="1505853" y="312215"/>
                  <a:pt x="1506311" y="312368"/>
                </a:cubicBezTo>
                <a:cubicBezTo>
                  <a:pt x="1506158" y="311911"/>
                  <a:pt x="1506044" y="311568"/>
                  <a:pt x="1505968" y="311339"/>
                </a:cubicBezTo>
                <a:cubicBezTo>
                  <a:pt x="1505892" y="311110"/>
                  <a:pt x="1505777" y="310768"/>
                  <a:pt x="1505625" y="310310"/>
                </a:cubicBezTo>
                <a:close/>
                <a:moveTo>
                  <a:pt x="1110909" y="310310"/>
                </a:moveTo>
                <a:cubicBezTo>
                  <a:pt x="1110604" y="310615"/>
                  <a:pt x="1110413" y="310958"/>
                  <a:pt x="1110337" y="311339"/>
                </a:cubicBezTo>
                <a:lnTo>
                  <a:pt x="1109803" y="312301"/>
                </a:lnTo>
                <a:lnTo>
                  <a:pt x="1110452" y="312139"/>
                </a:lnTo>
                <a:cubicBezTo>
                  <a:pt x="1110604" y="311834"/>
                  <a:pt x="1110680" y="311530"/>
                  <a:pt x="1110680" y="311225"/>
                </a:cubicBezTo>
                <a:cubicBezTo>
                  <a:pt x="1110680" y="310920"/>
                  <a:pt x="1110756" y="310615"/>
                  <a:pt x="1110909" y="310310"/>
                </a:cubicBezTo>
                <a:close/>
                <a:moveTo>
                  <a:pt x="1008953" y="310310"/>
                </a:moveTo>
                <a:cubicBezTo>
                  <a:pt x="1008496" y="310768"/>
                  <a:pt x="1008191" y="311149"/>
                  <a:pt x="1008039" y="311453"/>
                </a:cubicBezTo>
                <a:cubicBezTo>
                  <a:pt x="1007886" y="311758"/>
                  <a:pt x="1007658" y="312063"/>
                  <a:pt x="1007353" y="312368"/>
                </a:cubicBezTo>
                <a:cubicBezTo>
                  <a:pt x="1007810" y="312215"/>
                  <a:pt x="1008420" y="312139"/>
                  <a:pt x="1009182" y="312139"/>
                </a:cubicBezTo>
                <a:cubicBezTo>
                  <a:pt x="1009182" y="311834"/>
                  <a:pt x="1009144" y="311568"/>
                  <a:pt x="1009068" y="311339"/>
                </a:cubicBezTo>
                <a:cubicBezTo>
                  <a:pt x="1008991" y="311110"/>
                  <a:pt x="1008953" y="310768"/>
                  <a:pt x="1008953" y="310310"/>
                </a:cubicBezTo>
                <a:close/>
                <a:moveTo>
                  <a:pt x="715050" y="310310"/>
                </a:moveTo>
                <a:cubicBezTo>
                  <a:pt x="714745" y="310768"/>
                  <a:pt x="714288" y="311301"/>
                  <a:pt x="713678" y="311911"/>
                </a:cubicBezTo>
                <a:cubicBezTo>
                  <a:pt x="714136" y="311911"/>
                  <a:pt x="714478" y="311949"/>
                  <a:pt x="714707" y="312025"/>
                </a:cubicBezTo>
                <a:cubicBezTo>
                  <a:pt x="714936" y="312101"/>
                  <a:pt x="715279" y="312215"/>
                  <a:pt x="715736" y="312368"/>
                </a:cubicBezTo>
                <a:cubicBezTo>
                  <a:pt x="715583" y="311911"/>
                  <a:pt x="715469" y="311568"/>
                  <a:pt x="715393" y="311339"/>
                </a:cubicBezTo>
                <a:cubicBezTo>
                  <a:pt x="715317" y="311110"/>
                  <a:pt x="715202" y="310768"/>
                  <a:pt x="715050" y="310310"/>
                </a:cubicBezTo>
                <a:close/>
                <a:moveTo>
                  <a:pt x="651347" y="310310"/>
                </a:moveTo>
                <a:cubicBezTo>
                  <a:pt x="650889" y="310615"/>
                  <a:pt x="650547" y="310844"/>
                  <a:pt x="650318" y="310996"/>
                </a:cubicBezTo>
                <a:cubicBezTo>
                  <a:pt x="650089" y="311149"/>
                  <a:pt x="649823" y="311377"/>
                  <a:pt x="649518" y="311682"/>
                </a:cubicBezTo>
                <a:cubicBezTo>
                  <a:pt x="649823" y="311682"/>
                  <a:pt x="649823" y="311834"/>
                  <a:pt x="649518" y="312139"/>
                </a:cubicBezTo>
                <a:cubicBezTo>
                  <a:pt x="649975" y="311987"/>
                  <a:pt x="650356" y="311911"/>
                  <a:pt x="650661" y="311911"/>
                </a:cubicBezTo>
                <a:lnTo>
                  <a:pt x="651539" y="311691"/>
                </a:lnTo>
                <a:lnTo>
                  <a:pt x="651461" y="311225"/>
                </a:lnTo>
                <a:cubicBezTo>
                  <a:pt x="651385" y="311072"/>
                  <a:pt x="651347" y="310768"/>
                  <a:pt x="651347" y="310310"/>
                </a:cubicBezTo>
                <a:close/>
                <a:moveTo>
                  <a:pt x="597854" y="310310"/>
                </a:moveTo>
                <a:cubicBezTo>
                  <a:pt x="597702" y="310310"/>
                  <a:pt x="597245" y="310691"/>
                  <a:pt x="596483" y="311453"/>
                </a:cubicBezTo>
                <a:cubicBezTo>
                  <a:pt x="596940" y="311301"/>
                  <a:pt x="597321" y="311225"/>
                  <a:pt x="597626" y="311225"/>
                </a:cubicBezTo>
                <a:cubicBezTo>
                  <a:pt x="597930" y="311225"/>
                  <a:pt x="598235" y="311149"/>
                  <a:pt x="598540" y="310996"/>
                </a:cubicBezTo>
                <a:cubicBezTo>
                  <a:pt x="598235" y="310539"/>
                  <a:pt x="598007" y="310310"/>
                  <a:pt x="597854" y="310310"/>
                </a:cubicBezTo>
                <a:close/>
                <a:moveTo>
                  <a:pt x="149875" y="310310"/>
                </a:moveTo>
                <a:cubicBezTo>
                  <a:pt x="148351" y="311530"/>
                  <a:pt x="147970" y="312520"/>
                  <a:pt x="148732" y="313282"/>
                </a:cubicBezTo>
                <a:cubicBezTo>
                  <a:pt x="149036" y="312977"/>
                  <a:pt x="149227" y="312596"/>
                  <a:pt x="149303" y="312139"/>
                </a:cubicBezTo>
                <a:cubicBezTo>
                  <a:pt x="149379" y="311682"/>
                  <a:pt x="149570" y="311072"/>
                  <a:pt x="149875" y="310310"/>
                </a:cubicBezTo>
                <a:close/>
                <a:moveTo>
                  <a:pt x="286839" y="310132"/>
                </a:moveTo>
                <a:lnTo>
                  <a:pt x="286425" y="312825"/>
                </a:lnTo>
                <a:cubicBezTo>
                  <a:pt x="286730" y="312825"/>
                  <a:pt x="287073" y="312787"/>
                  <a:pt x="287454" y="312711"/>
                </a:cubicBezTo>
                <a:cubicBezTo>
                  <a:pt x="287835" y="312634"/>
                  <a:pt x="288178" y="312596"/>
                  <a:pt x="288482" y="312596"/>
                </a:cubicBezTo>
                <a:close/>
                <a:moveTo>
                  <a:pt x="1896684" y="310116"/>
                </a:moveTo>
                <a:lnTo>
                  <a:pt x="1894245" y="311225"/>
                </a:lnTo>
                <a:lnTo>
                  <a:pt x="1895617" y="311911"/>
                </a:lnTo>
                <a:cubicBezTo>
                  <a:pt x="1895769" y="311911"/>
                  <a:pt x="1895998" y="311758"/>
                  <a:pt x="1896302" y="311453"/>
                </a:cubicBezTo>
                <a:close/>
                <a:moveTo>
                  <a:pt x="1334709" y="310116"/>
                </a:moveTo>
                <a:lnTo>
                  <a:pt x="1332270" y="311225"/>
                </a:lnTo>
                <a:lnTo>
                  <a:pt x="1333641" y="311911"/>
                </a:lnTo>
                <a:cubicBezTo>
                  <a:pt x="1333794" y="311911"/>
                  <a:pt x="1334023" y="311758"/>
                  <a:pt x="1334327" y="311453"/>
                </a:cubicBezTo>
                <a:close/>
                <a:moveTo>
                  <a:pt x="401260" y="310116"/>
                </a:moveTo>
                <a:lnTo>
                  <a:pt x="398820" y="311225"/>
                </a:lnTo>
                <a:lnTo>
                  <a:pt x="400192" y="311911"/>
                </a:lnTo>
                <a:cubicBezTo>
                  <a:pt x="400344" y="311911"/>
                  <a:pt x="400573" y="311758"/>
                  <a:pt x="400877" y="311453"/>
                </a:cubicBezTo>
                <a:close/>
                <a:moveTo>
                  <a:pt x="1068089" y="310088"/>
                </a:moveTo>
                <a:lnTo>
                  <a:pt x="1067703" y="311339"/>
                </a:lnTo>
                <a:cubicBezTo>
                  <a:pt x="1067703" y="311720"/>
                  <a:pt x="1067627" y="312215"/>
                  <a:pt x="1067475" y="312825"/>
                </a:cubicBezTo>
                <a:cubicBezTo>
                  <a:pt x="1067932" y="312825"/>
                  <a:pt x="1068313" y="312787"/>
                  <a:pt x="1068618" y="312711"/>
                </a:cubicBezTo>
                <a:cubicBezTo>
                  <a:pt x="1068923" y="312634"/>
                  <a:pt x="1069304" y="312596"/>
                  <a:pt x="1069761" y="312596"/>
                </a:cubicBezTo>
                <a:close/>
                <a:moveTo>
                  <a:pt x="1958482" y="310082"/>
                </a:moveTo>
                <a:cubicBezTo>
                  <a:pt x="1958482" y="310387"/>
                  <a:pt x="1958444" y="310615"/>
                  <a:pt x="1958367" y="310768"/>
                </a:cubicBezTo>
                <a:cubicBezTo>
                  <a:pt x="1958291" y="310920"/>
                  <a:pt x="1958253" y="311072"/>
                  <a:pt x="1958253" y="311225"/>
                </a:cubicBezTo>
                <a:lnTo>
                  <a:pt x="1959625" y="311225"/>
                </a:lnTo>
                <a:cubicBezTo>
                  <a:pt x="1959320" y="310920"/>
                  <a:pt x="1959129" y="310691"/>
                  <a:pt x="1959053" y="310539"/>
                </a:cubicBezTo>
                <a:cubicBezTo>
                  <a:pt x="1958977" y="310387"/>
                  <a:pt x="1958786" y="310234"/>
                  <a:pt x="1958482" y="310082"/>
                </a:cubicBezTo>
                <a:close/>
                <a:moveTo>
                  <a:pt x="1567347" y="310082"/>
                </a:moveTo>
                <a:lnTo>
                  <a:pt x="1567347" y="310310"/>
                </a:lnTo>
                <a:lnTo>
                  <a:pt x="1567576" y="310310"/>
                </a:lnTo>
                <a:close/>
                <a:moveTo>
                  <a:pt x="1566204" y="310082"/>
                </a:moveTo>
                <a:lnTo>
                  <a:pt x="1565975" y="310310"/>
                </a:lnTo>
                <a:lnTo>
                  <a:pt x="1566204" y="310310"/>
                </a:lnTo>
                <a:close/>
                <a:moveTo>
                  <a:pt x="1513169" y="310082"/>
                </a:moveTo>
                <a:cubicBezTo>
                  <a:pt x="1513169" y="310234"/>
                  <a:pt x="1513093" y="310310"/>
                  <a:pt x="1512940" y="310310"/>
                </a:cubicBezTo>
                <a:lnTo>
                  <a:pt x="1513169" y="310310"/>
                </a:lnTo>
                <a:lnTo>
                  <a:pt x="1513397" y="310310"/>
                </a:lnTo>
                <a:cubicBezTo>
                  <a:pt x="1513245" y="310158"/>
                  <a:pt x="1513169" y="310082"/>
                  <a:pt x="1513169" y="310082"/>
                </a:cubicBezTo>
                <a:close/>
                <a:moveTo>
                  <a:pt x="1500824" y="310082"/>
                </a:moveTo>
                <a:cubicBezTo>
                  <a:pt x="1500824" y="310234"/>
                  <a:pt x="1500901" y="310310"/>
                  <a:pt x="1501053" y="310310"/>
                </a:cubicBezTo>
                <a:lnTo>
                  <a:pt x="1501281" y="310310"/>
                </a:lnTo>
                <a:lnTo>
                  <a:pt x="1501053" y="310082"/>
                </a:lnTo>
                <a:close/>
                <a:moveTo>
                  <a:pt x="1396506" y="310082"/>
                </a:moveTo>
                <a:cubicBezTo>
                  <a:pt x="1396506" y="310387"/>
                  <a:pt x="1396468" y="310615"/>
                  <a:pt x="1396392" y="310768"/>
                </a:cubicBezTo>
                <a:cubicBezTo>
                  <a:pt x="1396316" y="310920"/>
                  <a:pt x="1396278" y="311072"/>
                  <a:pt x="1396278" y="311225"/>
                </a:cubicBezTo>
                <a:lnTo>
                  <a:pt x="1397649" y="311225"/>
                </a:lnTo>
                <a:cubicBezTo>
                  <a:pt x="1397345" y="310920"/>
                  <a:pt x="1397154" y="310691"/>
                  <a:pt x="1397078" y="310539"/>
                </a:cubicBezTo>
                <a:cubicBezTo>
                  <a:pt x="1397002" y="310387"/>
                  <a:pt x="1396811" y="310234"/>
                  <a:pt x="1396506" y="310082"/>
                </a:cubicBezTo>
                <a:close/>
                <a:moveTo>
                  <a:pt x="1064275" y="310082"/>
                </a:moveTo>
                <a:lnTo>
                  <a:pt x="1064275" y="310310"/>
                </a:lnTo>
                <a:lnTo>
                  <a:pt x="1064960" y="310310"/>
                </a:lnTo>
                <a:lnTo>
                  <a:pt x="1064960" y="310082"/>
                </a:lnTo>
                <a:close/>
                <a:moveTo>
                  <a:pt x="776772" y="310082"/>
                </a:moveTo>
                <a:lnTo>
                  <a:pt x="776772" y="310310"/>
                </a:lnTo>
                <a:lnTo>
                  <a:pt x="777001" y="310310"/>
                </a:lnTo>
                <a:close/>
                <a:moveTo>
                  <a:pt x="775629" y="310082"/>
                </a:moveTo>
                <a:lnTo>
                  <a:pt x="775400" y="310310"/>
                </a:lnTo>
                <a:lnTo>
                  <a:pt x="775629" y="310310"/>
                </a:lnTo>
                <a:close/>
                <a:moveTo>
                  <a:pt x="722594" y="310082"/>
                </a:moveTo>
                <a:cubicBezTo>
                  <a:pt x="722594" y="310234"/>
                  <a:pt x="722517" y="310310"/>
                  <a:pt x="722365" y="310310"/>
                </a:cubicBezTo>
                <a:lnTo>
                  <a:pt x="722594" y="310310"/>
                </a:lnTo>
                <a:lnTo>
                  <a:pt x="722822" y="310310"/>
                </a:lnTo>
                <a:cubicBezTo>
                  <a:pt x="722670" y="310158"/>
                  <a:pt x="722594" y="310082"/>
                  <a:pt x="722594" y="310082"/>
                </a:cubicBezTo>
                <a:close/>
                <a:moveTo>
                  <a:pt x="710249" y="310082"/>
                </a:moveTo>
                <a:cubicBezTo>
                  <a:pt x="710249" y="310234"/>
                  <a:pt x="710326" y="310310"/>
                  <a:pt x="710478" y="310310"/>
                </a:cubicBezTo>
                <a:lnTo>
                  <a:pt x="710707" y="310310"/>
                </a:lnTo>
                <a:lnTo>
                  <a:pt x="710478" y="310082"/>
                </a:lnTo>
                <a:close/>
                <a:moveTo>
                  <a:pt x="463056" y="310082"/>
                </a:moveTo>
                <a:cubicBezTo>
                  <a:pt x="463056" y="310387"/>
                  <a:pt x="463018" y="310615"/>
                  <a:pt x="462942" y="310768"/>
                </a:cubicBezTo>
                <a:cubicBezTo>
                  <a:pt x="462866" y="310920"/>
                  <a:pt x="462828" y="311072"/>
                  <a:pt x="462828" y="311225"/>
                </a:cubicBezTo>
                <a:lnTo>
                  <a:pt x="464199" y="311225"/>
                </a:lnTo>
                <a:cubicBezTo>
                  <a:pt x="463895" y="310920"/>
                  <a:pt x="463704" y="310691"/>
                  <a:pt x="463628" y="310539"/>
                </a:cubicBezTo>
                <a:cubicBezTo>
                  <a:pt x="463552" y="310387"/>
                  <a:pt x="463361" y="310234"/>
                  <a:pt x="463056" y="310082"/>
                </a:cubicBezTo>
                <a:close/>
                <a:moveTo>
                  <a:pt x="283224" y="310082"/>
                </a:moveTo>
                <a:lnTo>
                  <a:pt x="283224" y="310310"/>
                </a:lnTo>
                <a:lnTo>
                  <a:pt x="283682" y="310310"/>
                </a:lnTo>
                <a:lnTo>
                  <a:pt x="283682" y="310082"/>
                </a:lnTo>
                <a:close/>
                <a:moveTo>
                  <a:pt x="269794" y="310082"/>
                </a:moveTo>
                <a:cubicBezTo>
                  <a:pt x="269528" y="310006"/>
                  <a:pt x="269128" y="310234"/>
                  <a:pt x="268594" y="310768"/>
                </a:cubicBezTo>
                <a:cubicBezTo>
                  <a:pt x="268899" y="310920"/>
                  <a:pt x="269166" y="310996"/>
                  <a:pt x="269394" y="310996"/>
                </a:cubicBezTo>
                <a:cubicBezTo>
                  <a:pt x="269623" y="310996"/>
                  <a:pt x="269890" y="311072"/>
                  <a:pt x="270194" y="311225"/>
                </a:cubicBezTo>
                <a:cubicBezTo>
                  <a:pt x="270194" y="310539"/>
                  <a:pt x="270061" y="310158"/>
                  <a:pt x="269794" y="310082"/>
                </a:cubicBezTo>
                <a:close/>
                <a:moveTo>
                  <a:pt x="1495841" y="309945"/>
                </a:moveTo>
                <a:lnTo>
                  <a:pt x="1496252" y="310768"/>
                </a:lnTo>
                <a:lnTo>
                  <a:pt x="1496252" y="310082"/>
                </a:lnTo>
                <a:close/>
                <a:moveTo>
                  <a:pt x="705266" y="309945"/>
                </a:moveTo>
                <a:lnTo>
                  <a:pt x="705677" y="310768"/>
                </a:lnTo>
                <a:lnTo>
                  <a:pt x="705677" y="310082"/>
                </a:lnTo>
                <a:close/>
                <a:moveTo>
                  <a:pt x="1775906" y="309853"/>
                </a:moveTo>
                <a:cubicBezTo>
                  <a:pt x="1775602" y="310006"/>
                  <a:pt x="1775373" y="310082"/>
                  <a:pt x="1775221" y="310082"/>
                </a:cubicBezTo>
                <a:lnTo>
                  <a:pt x="1775221" y="310310"/>
                </a:lnTo>
                <a:lnTo>
                  <a:pt x="1775678" y="310310"/>
                </a:lnTo>
                <a:cubicBezTo>
                  <a:pt x="1775678" y="310158"/>
                  <a:pt x="1775754" y="310006"/>
                  <a:pt x="1775906" y="309853"/>
                </a:cubicBezTo>
                <a:close/>
                <a:moveTo>
                  <a:pt x="1671589" y="309853"/>
                </a:moveTo>
                <a:cubicBezTo>
                  <a:pt x="1670979" y="310006"/>
                  <a:pt x="1670293" y="310387"/>
                  <a:pt x="1669531" y="310996"/>
                </a:cubicBezTo>
                <a:lnTo>
                  <a:pt x="1671140" y="311197"/>
                </a:lnTo>
                <a:close/>
                <a:moveTo>
                  <a:pt x="1127140" y="309853"/>
                </a:moveTo>
                <a:cubicBezTo>
                  <a:pt x="1126835" y="310310"/>
                  <a:pt x="1126454" y="310691"/>
                  <a:pt x="1125997" y="310996"/>
                </a:cubicBezTo>
                <a:cubicBezTo>
                  <a:pt x="1125539" y="311301"/>
                  <a:pt x="1125463" y="311758"/>
                  <a:pt x="1125768" y="312368"/>
                </a:cubicBezTo>
                <a:cubicBezTo>
                  <a:pt x="1126530" y="312063"/>
                  <a:pt x="1127025" y="311758"/>
                  <a:pt x="1127254" y="311453"/>
                </a:cubicBezTo>
                <a:cubicBezTo>
                  <a:pt x="1127482" y="311149"/>
                  <a:pt x="1127444" y="310615"/>
                  <a:pt x="1127140" y="309853"/>
                </a:cubicBezTo>
                <a:close/>
                <a:moveTo>
                  <a:pt x="1063589" y="309853"/>
                </a:moveTo>
                <a:cubicBezTo>
                  <a:pt x="1063284" y="310158"/>
                  <a:pt x="1063055" y="310387"/>
                  <a:pt x="1062903" y="310539"/>
                </a:cubicBezTo>
                <a:cubicBezTo>
                  <a:pt x="1062750" y="310691"/>
                  <a:pt x="1062522" y="310844"/>
                  <a:pt x="1062217" y="310996"/>
                </a:cubicBezTo>
                <a:cubicBezTo>
                  <a:pt x="1062522" y="311301"/>
                  <a:pt x="1062903" y="311530"/>
                  <a:pt x="1063360" y="311682"/>
                </a:cubicBezTo>
                <a:cubicBezTo>
                  <a:pt x="1063360" y="310768"/>
                  <a:pt x="1063436" y="310158"/>
                  <a:pt x="1063589" y="309853"/>
                </a:cubicBezTo>
                <a:close/>
                <a:moveTo>
                  <a:pt x="642431" y="309853"/>
                </a:moveTo>
                <a:cubicBezTo>
                  <a:pt x="642126" y="310006"/>
                  <a:pt x="641898" y="310082"/>
                  <a:pt x="641746" y="310082"/>
                </a:cubicBezTo>
                <a:lnTo>
                  <a:pt x="641746" y="310310"/>
                </a:lnTo>
                <a:lnTo>
                  <a:pt x="642203" y="310310"/>
                </a:lnTo>
                <a:cubicBezTo>
                  <a:pt x="642203" y="310158"/>
                  <a:pt x="642279" y="310006"/>
                  <a:pt x="642431" y="309853"/>
                </a:cubicBezTo>
                <a:close/>
                <a:moveTo>
                  <a:pt x="282310" y="309853"/>
                </a:moveTo>
                <a:cubicBezTo>
                  <a:pt x="282005" y="310158"/>
                  <a:pt x="281815" y="310387"/>
                  <a:pt x="281739" y="310539"/>
                </a:cubicBezTo>
                <a:cubicBezTo>
                  <a:pt x="281662" y="310691"/>
                  <a:pt x="281472" y="310844"/>
                  <a:pt x="281167" y="310996"/>
                </a:cubicBezTo>
                <a:cubicBezTo>
                  <a:pt x="281472" y="311301"/>
                  <a:pt x="281777" y="311530"/>
                  <a:pt x="282082" y="311682"/>
                </a:cubicBezTo>
                <a:cubicBezTo>
                  <a:pt x="282082" y="311377"/>
                  <a:pt x="282120" y="311110"/>
                  <a:pt x="282196" y="310882"/>
                </a:cubicBezTo>
                <a:cubicBezTo>
                  <a:pt x="282272" y="310653"/>
                  <a:pt x="282310" y="310310"/>
                  <a:pt x="282310" y="309853"/>
                </a:cubicBezTo>
                <a:close/>
                <a:moveTo>
                  <a:pt x="192166" y="309853"/>
                </a:moveTo>
                <a:cubicBezTo>
                  <a:pt x="192013" y="310006"/>
                  <a:pt x="191785" y="310310"/>
                  <a:pt x="191480" y="310768"/>
                </a:cubicBezTo>
                <a:cubicBezTo>
                  <a:pt x="191785" y="311072"/>
                  <a:pt x="192089" y="311301"/>
                  <a:pt x="192394" y="311453"/>
                </a:cubicBezTo>
                <a:cubicBezTo>
                  <a:pt x="192699" y="311606"/>
                  <a:pt x="193156" y="311453"/>
                  <a:pt x="193766" y="310996"/>
                </a:cubicBezTo>
                <a:cubicBezTo>
                  <a:pt x="193461" y="310844"/>
                  <a:pt x="193156" y="310653"/>
                  <a:pt x="192851" y="310425"/>
                </a:cubicBezTo>
                <a:cubicBezTo>
                  <a:pt x="192547" y="310196"/>
                  <a:pt x="192318" y="310006"/>
                  <a:pt x="192166" y="309853"/>
                </a:cubicBezTo>
                <a:close/>
                <a:moveTo>
                  <a:pt x="138216" y="309853"/>
                </a:moveTo>
                <a:cubicBezTo>
                  <a:pt x="137606" y="310158"/>
                  <a:pt x="137378" y="310310"/>
                  <a:pt x="137530" y="310310"/>
                </a:cubicBezTo>
                <a:cubicBezTo>
                  <a:pt x="137835" y="310920"/>
                  <a:pt x="137987" y="311225"/>
                  <a:pt x="137987" y="311225"/>
                </a:cubicBezTo>
                <a:cubicBezTo>
                  <a:pt x="137987" y="311072"/>
                  <a:pt x="138064" y="310996"/>
                  <a:pt x="138216" y="310996"/>
                </a:cubicBezTo>
                <a:lnTo>
                  <a:pt x="138445" y="310996"/>
                </a:lnTo>
                <a:cubicBezTo>
                  <a:pt x="138292" y="310844"/>
                  <a:pt x="138216" y="310463"/>
                  <a:pt x="138216" y="309853"/>
                </a:cubicBezTo>
                <a:close/>
                <a:moveTo>
                  <a:pt x="99963" y="309853"/>
                </a:moveTo>
                <a:cubicBezTo>
                  <a:pt x="99354" y="310006"/>
                  <a:pt x="98668" y="310387"/>
                  <a:pt x="97906" y="310996"/>
                </a:cubicBezTo>
                <a:lnTo>
                  <a:pt x="99515" y="311197"/>
                </a:lnTo>
                <a:close/>
                <a:moveTo>
                  <a:pt x="1669360" y="309682"/>
                </a:moveTo>
                <a:cubicBezTo>
                  <a:pt x="1669169" y="309415"/>
                  <a:pt x="1668693" y="309472"/>
                  <a:pt x="1667931" y="309853"/>
                </a:cubicBezTo>
                <a:cubicBezTo>
                  <a:pt x="1668083" y="310158"/>
                  <a:pt x="1668236" y="310425"/>
                  <a:pt x="1668388" y="310653"/>
                </a:cubicBezTo>
                <a:cubicBezTo>
                  <a:pt x="1668540" y="310882"/>
                  <a:pt x="1668769" y="311149"/>
                  <a:pt x="1669074" y="311453"/>
                </a:cubicBezTo>
                <a:cubicBezTo>
                  <a:pt x="1669455" y="310539"/>
                  <a:pt x="1669550" y="309948"/>
                  <a:pt x="1669360" y="309682"/>
                </a:cubicBezTo>
                <a:close/>
                <a:moveTo>
                  <a:pt x="97735" y="309682"/>
                </a:moveTo>
                <a:cubicBezTo>
                  <a:pt x="97544" y="309415"/>
                  <a:pt x="97068" y="309472"/>
                  <a:pt x="96306" y="309853"/>
                </a:cubicBezTo>
                <a:cubicBezTo>
                  <a:pt x="96458" y="310158"/>
                  <a:pt x="96611" y="310425"/>
                  <a:pt x="96763" y="310653"/>
                </a:cubicBezTo>
                <a:cubicBezTo>
                  <a:pt x="96915" y="310882"/>
                  <a:pt x="97144" y="311149"/>
                  <a:pt x="97449" y="311453"/>
                </a:cubicBezTo>
                <a:cubicBezTo>
                  <a:pt x="97830" y="310539"/>
                  <a:pt x="97925" y="309948"/>
                  <a:pt x="97735" y="309682"/>
                </a:cubicBezTo>
                <a:close/>
                <a:moveTo>
                  <a:pt x="917183" y="309650"/>
                </a:moveTo>
                <a:lnTo>
                  <a:pt x="916370" y="311682"/>
                </a:lnTo>
                <a:cubicBezTo>
                  <a:pt x="916827" y="311225"/>
                  <a:pt x="917208" y="310768"/>
                  <a:pt x="917513" y="310310"/>
                </a:cubicBezTo>
                <a:close/>
                <a:moveTo>
                  <a:pt x="1615581" y="309625"/>
                </a:moveTo>
                <a:cubicBezTo>
                  <a:pt x="1615734" y="309929"/>
                  <a:pt x="1615848" y="310120"/>
                  <a:pt x="1615924" y="310196"/>
                </a:cubicBezTo>
                <a:cubicBezTo>
                  <a:pt x="1616001" y="310272"/>
                  <a:pt x="1616115" y="310463"/>
                  <a:pt x="1616267" y="310768"/>
                </a:cubicBezTo>
                <a:cubicBezTo>
                  <a:pt x="1616877" y="309548"/>
                  <a:pt x="1616648" y="309167"/>
                  <a:pt x="1615581" y="309625"/>
                </a:cubicBezTo>
                <a:close/>
                <a:moveTo>
                  <a:pt x="1611695" y="309625"/>
                </a:moveTo>
                <a:cubicBezTo>
                  <a:pt x="1611695" y="309777"/>
                  <a:pt x="1611657" y="309929"/>
                  <a:pt x="1611581" y="310082"/>
                </a:cubicBezTo>
                <a:lnTo>
                  <a:pt x="1611515" y="310477"/>
                </a:lnTo>
                <a:lnTo>
                  <a:pt x="1612381" y="310996"/>
                </a:lnTo>
                <a:cubicBezTo>
                  <a:pt x="1612686" y="310844"/>
                  <a:pt x="1612838" y="310653"/>
                  <a:pt x="1612838" y="310425"/>
                </a:cubicBezTo>
                <a:cubicBezTo>
                  <a:pt x="1612838" y="310196"/>
                  <a:pt x="1612991" y="310006"/>
                  <a:pt x="1613296" y="309853"/>
                </a:cubicBezTo>
                <a:cubicBezTo>
                  <a:pt x="1612838" y="309701"/>
                  <a:pt x="1612305" y="309625"/>
                  <a:pt x="1611695" y="309625"/>
                </a:cubicBezTo>
                <a:close/>
                <a:moveTo>
                  <a:pt x="1458114" y="309625"/>
                </a:moveTo>
                <a:cubicBezTo>
                  <a:pt x="1458038" y="309625"/>
                  <a:pt x="1457924" y="309701"/>
                  <a:pt x="1457771" y="309853"/>
                </a:cubicBezTo>
                <a:lnTo>
                  <a:pt x="1456537" y="311088"/>
                </a:lnTo>
                <a:lnTo>
                  <a:pt x="1457086" y="310882"/>
                </a:lnTo>
                <a:cubicBezTo>
                  <a:pt x="1457390" y="310806"/>
                  <a:pt x="1457619" y="310463"/>
                  <a:pt x="1457771" y="309853"/>
                </a:cubicBezTo>
                <a:cubicBezTo>
                  <a:pt x="1457924" y="309853"/>
                  <a:pt x="1458000" y="309853"/>
                  <a:pt x="1458000" y="309853"/>
                </a:cubicBezTo>
                <a:cubicBezTo>
                  <a:pt x="1458152" y="309701"/>
                  <a:pt x="1458190" y="309625"/>
                  <a:pt x="1458114" y="309625"/>
                </a:cubicBezTo>
                <a:close/>
                <a:moveTo>
                  <a:pt x="1455714" y="309625"/>
                </a:moveTo>
                <a:cubicBezTo>
                  <a:pt x="1455561" y="309625"/>
                  <a:pt x="1455485" y="309701"/>
                  <a:pt x="1455485" y="309853"/>
                </a:cubicBezTo>
                <a:lnTo>
                  <a:pt x="1455485" y="311225"/>
                </a:lnTo>
                <a:cubicBezTo>
                  <a:pt x="1455485" y="311530"/>
                  <a:pt x="1455447" y="311758"/>
                  <a:pt x="1455371" y="311911"/>
                </a:cubicBezTo>
                <a:cubicBezTo>
                  <a:pt x="1455295" y="312063"/>
                  <a:pt x="1455257" y="312292"/>
                  <a:pt x="1455257" y="312596"/>
                </a:cubicBezTo>
                <a:lnTo>
                  <a:pt x="1455943" y="312596"/>
                </a:lnTo>
                <a:cubicBezTo>
                  <a:pt x="1455943" y="312292"/>
                  <a:pt x="1455981" y="312063"/>
                  <a:pt x="1456057" y="311911"/>
                </a:cubicBezTo>
                <a:cubicBezTo>
                  <a:pt x="1456133" y="311758"/>
                  <a:pt x="1456171" y="311530"/>
                  <a:pt x="1456171" y="311225"/>
                </a:cubicBezTo>
                <a:lnTo>
                  <a:pt x="1455485" y="311225"/>
                </a:lnTo>
                <a:cubicBezTo>
                  <a:pt x="1455638" y="310920"/>
                  <a:pt x="1455676" y="310653"/>
                  <a:pt x="1455600" y="310425"/>
                </a:cubicBezTo>
                <a:cubicBezTo>
                  <a:pt x="1455523" y="310196"/>
                  <a:pt x="1455561" y="309929"/>
                  <a:pt x="1455714" y="309625"/>
                </a:cubicBezTo>
                <a:close/>
                <a:moveTo>
                  <a:pt x="1059245" y="309625"/>
                </a:moveTo>
                <a:cubicBezTo>
                  <a:pt x="1059245" y="309777"/>
                  <a:pt x="1059207" y="309891"/>
                  <a:pt x="1059131" y="309967"/>
                </a:cubicBezTo>
                <a:cubicBezTo>
                  <a:pt x="1059055" y="310044"/>
                  <a:pt x="1059017" y="310158"/>
                  <a:pt x="1059017" y="310310"/>
                </a:cubicBezTo>
                <a:lnTo>
                  <a:pt x="1059245" y="310310"/>
                </a:lnTo>
                <a:cubicBezTo>
                  <a:pt x="1059245" y="310158"/>
                  <a:pt x="1059283" y="310044"/>
                  <a:pt x="1059360" y="309967"/>
                </a:cubicBezTo>
                <a:cubicBezTo>
                  <a:pt x="1059436" y="309891"/>
                  <a:pt x="1059474" y="309777"/>
                  <a:pt x="1059474" y="309625"/>
                </a:cubicBezTo>
                <a:close/>
                <a:moveTo>
                  <a:pt x="927343" y="309625"/>
                </a:moveTo>
                <a:cubicBezTo>
                  <a:pt x="927343" y="309777"/>
                  <a:pt x="927305" y="309891"/>
                  <a:pt x="927229" y="309967"/>
                </a:cubicBezTo>
                <a:cubicBezTo>
                  <a:pt x="927153" y="310044"/>
                  <a:pt x="927115" y="310158"/>
                  <a:pt x="927115" y="310310"/>
                </a:cubicBezTo>
                <a:lnTo>
                  <a:pt x="927343" y="310310"/>
                </a:lnTo>
                <a:cubicBezTo>
                  <a:pt x="927343" y="310158"/>
                  <a:pt x="927381" y="310044"/>
                  <a:pt x="927457" y="309967"/>
                </a:cubicBezTo>
                <a:cubicBezTo>
                  <a:pt x="927534" y="309891"/>
                  <a:pt x="927572" y="309777"/>
                  <a:pt x="927572" y="309625"/>
                </a:cubicBezTo>
                <a:close/>
                <a:moveTo>
                  <a:pt x="277967" y="309625"/>
                </a:moveTo>
                <a:cubicBezTo>
                  <a:pt x="277967" y="309777"/>
                  <a:pt x="277929" y="309891"/>
                  <a:pt x="277852" y="309967"/>
                </a:cubicBezTo>
                <a:cubicBezTo>
                  <a:pt x="277776" y="310044"/>
                  <a:pt x="277738" y="310158"/>
                  <a:pt x="277738" y="310310"/>
                </a:cubicBezTo>
                <a:lnTo>
                  <a:pt x="278195" y="310310"/>
                </a:lnTo>
                <a:cubicBezTo>
                  <a:pt x="278195" y="310310"/>
                  <a:pt x="278195" y="310082"/>
                  <a:pt x="278195" y="309625"/>
                </a:cubicBezTo>
                <a:close/>
                <a:moveTo>
                  <a:pt x="197881" y="309625"/>
                </a:moveTo>
                <a:lnTo>
                  <a:pt x="198109" y="309853"/>
                </a:lnTo>
                <a:lnTo>
                  <a:pt x="198109" y="309625"/>
                </a:lnTo>
                <a:close/>
                <a:moveTo>
                  <a:pt x="156275" y="309625"/>
                </a:moveTo>
                <a:cubicBezTo>
                  <a:pt x="156123" y="309777"/>
                  <a:pt x="155666" y="309929"/>
                  <a:pt x="154904" y="310082"/>
                </a:cubicBezTo>
                <a:cubicBezTo>
                  <a:pt x="155513" y="311606"/>
                  <a:pt x="155285" y="313054"/>
                  <a:pt x="154218" y="314425"/>
                </a:cubicBezTo>
                <a:cubicBezTo>
                  <a:pt x="153913" y="314730"/>
                  <a:pt x="153837" y="315035"/>
                  <a:pt x="153989" y="315340"/>
                </a:cubicBezTo>
                <a:cubicBezTo>
                  <a:pt x="154142" y="315644"/>
                  <a:pt x="154370" y="315797"/>
                  <a:pt x="154675" y="315797"/>
                </a:cubicBezTo>
                <a:cubicBezTo>
                  <a:pt x="154980" y="315035"/>
                  <a:pt x="155361" y="314273"/>
                  <a:pt x="155818" y="313511"/>
                </a:cubicBezTo>
                <a:cubicBezTo>
                  <a:pt x="156275" y="312749"/>
                  <a:pt x="156656" y="311987"/>
                  <a:pt x="156961" y="311225"/>
                </a:cubicBezTo>
                <a:cubicBezTo>
                  <a:pt x="156961" y="310920"/>
                  <a:pt x="156885" y="310653"/>
                  <a:pt x="156733" y="310425"/>
                </a:cubicBezTo>
                <a:cubicBezTo>
                  <a:pt x="156580" y="310196"/>
                  <a:pt x="156428" y="309929"/>
                  <a:pt x="156275" y="309625"/>
                </a:cubicBezTo>
                <a:close/>
                <a:moveTo>
                  <a:pt x="43957" y="309625"/>
                </a:moveTo>
                <a:cubicBezTo>
                  <a:pt x="44109" y="309929"/>
                  <a:pt x="44223" y="310120"/>
                  <a:pt x="44299" y="310196"/>
                </a:cubicBezTo>
                <a:cubicBezTo>
                  <a:pt x="44376" y="310272"/>
                  <a:pt x="44490" y="310463"/>
                  <a:pt x="44642" y="310768"/>
                </a:cubicBezTo>
                <a:cubicBezTo>
                  <a:pt x="45252" y="309548"/>
                  <a:pt x="45023" y="309167"/>
                  <a:pt x="43957" y="309625"/>
                </a:cubicBezTo>
                <a:close/>
                <a:moveTo>
                  <a:pt x="40070" y="309625"/>
                </a:moveTo>
                <a:cubicBezTo>
                  <a:pt x="40070" y="309777"/>
                  <a:pt x="40032" y="309929"/>
                  <a:pt x="39956" y="310082"/>
                </a:cubicBezTo>
                <a:lnTo>
                  <a:pt x="39890" y="310477"/>
                </a:lnTo>
                <a:lnTo>
                  <a:pt x="40756" y="310996"/>
                </a:lnTo>
                <a:cubicBezTo>
                  <a:pt x="41061" y="310844"/>
                  <a:pt x="41213" y="310653"/>
                  <a:pt x="41213" y="310425"/>
                </a:cubicBezTo>
                <a:cubicBezTo>
                  <a:pt x="41213" y="310196"/>
                  <a:pt x="41366" y="310006"/>
                  <a:pt x="41671" y="309853"/>
                </a:cubicBezTo>
                <a:cubicBezTo>
                  <a:pt x="41213" y="309701"/>
                  <a:pt x="40680" y="309625"/>
                  <a:pt x="40070" y="309625"/>
                </a:cubicBezTo>
                <a:close/>
                <a:moveTo>
                  <a:pt x="1345554" y="309571"/>
                </a:moveTo>
                <a:lnTo>
                  <a:pt x="1344157" y="310768"/>
                </a:lnTo>
                <a:lnTo>
                  <a:pt x="1343915" y="310837"/>
                </a:lnTo>
                <a:lnTo>
                  <a:pt x="1343357" y="310996"/>
                </a:lnTo>
                <a:cubicBezTo>
                  <a:pt x="1343128" y="310996"/>
                  <a:pt x="1342786" y="311149"/>
                  <a:pt x="1342328" y="311453"/>
                </a:cubicBezTo>
                <a:lnTo>
                  <a:pt x="1343712" y="311849"/>
                </a:lnTo>
                <a:lnTo>
                  <a:pt x="1343928" y="311911"/>
                </a:lnTo>
                <a:cubicBezTo>
                  <a:pt x="1344081" y="312063"/>
                  <a:pt x="1344233" y="312139"/>
                  <a:pt x="1344386" y="312139"/>
                </a:cubicBezTo>
                <a:lnTo>
                  <a:pt x="1344614" y="312139"/>
                </a:lnTo>
                <a:cubicBezTo>
                  <a:pt x="1344919" y="311834"/>
                  <a:pt x="1345148" y="311606"/>
                  <a:pt x="1345300" y="311453"/>
                </a:cubicBezTo>
                <a:cubicBezTo>
                  <a:pt x="1345452" y="311301"/>
                  <a:pt x="1345605" y="311149"/>
                  <a:pt x="1345757" y="310996"/>
                </a:cubicBezTo>
                <a:close/>
                <a:moveTo>
                  <a:pt x="1907529" y="309570"/>
                </a:moveTo>
                <a:lnTo>
                  <a:pt x="1906132" y="310768"/>
                </a:lnTo>
                <a:lnTo>
                  <a:pt x="1905890" y="310837"/>
                </a:lnTo>
                <a:lnTo>
                  <a:pt x="1905332" y="310996"/>
                </a:lnTo>
                <a:cubicBezTo>
                  <a:pt x="1905103" y="310996"/>
                  <a:pt x="1904761" y="311149"/>
                  <a:pt x="1904303" y="311453"/>
                </a:cubicBezTo>
                <a:lnTo>
                  <a:pt x="1905687" y="311849"/>
                </a:lnTo>
                <a:lnTo>
                  <a:pt x="1905903" y="311911"/>
                </a:lnTo>
                <a:cubicBezTo>
                  <a:pt x="1906056" y="312063"/>
                  <a:pt x="1906208" y="312139"/>
                  <a:pt x="1906361" y="312139"/>
                </a:cubicBezTo>
                <a:lnTo>
                  <a:pt x="1906589" y="312139"/>
                </a:lnTo>
                <a:cubicBezTo>
                  <a:pt x="1906894" y="311834"/>
                  <a:pt x="1907123" y="311606"/>
                  <a:pt x="1907275" y="311453"/>
                </a:cubicBezTo>
                <a:cubicBezTo>
                  <a:pt x="1907428" y="311301"/>
                  <a:pt x="1907580" y="311149"/>
                  <a:pt x="1907732" y="310996"/>
                </a:cubicBezTo>
                <a:close/>
                <a:moveTo>
                  <a:pt x="412104" y="309570"/>
                </a:moveTo>
                <a:lnTo>
                  <a:pt x="410707" y="310768"/>
                </a:lnTo>
                <a:lnTo>
                  <a:pt x="410465" y="310837"/>
                </a:lnTo>
                <a:lnTo>
                  <a:pt x="409907" y="310996"/>
                </a:lnTo>
                <a:cubicBezTo>
                  <a:pt x="409678" y="310996"/>
                  <a:pt x="409336" y="311149"/>
                  <a:pt x="408878" y="311453"/>
                </a:cubicBezTo>
                <a:lnTo>
                  <a:pt x="410262" y="311849"/>
                </a:lnTo>
                <a:lnTo>
                  <a:pt x="410478" y="311911"/>
                </a:lnTo>
                <a:cubicBezTo>
                  <a:pt x="410631" y="312063"/>
                  <a:pt x="410783" y="312139"/>
                  <a:pt x="410936" y="312139"/>
                </a:cubicBezTo>
                <a:lnTo>
                  <a:pt x="411164" y="312139"/>
                </a:lnTo>
                <a:cubicBezTo>
                  <a:pt x="411469" y="311834"/>
                  <a:pt x="411698" y="311606"/>
                  <a:pt x="411850" y="311453"/>
                </a:cubicBezTo>
                <a:cubicBezTo>
                  <a:pt x="412003" y="311301"/>
                  <a:pt x="412155" y="311149"/>
                  <a:pt x="412307" y="310996"/>
                </a:cubicBezTo>
                <a:close/>
                <a:moveTo>
                  <a:pt x="1563346" y="309510"/>
                </a:moveTo>
                <a:cubicBezTo>
                  <a:pt x="1563270" y="309586"/>
                  <a:pt x="1563080" y="310006"/>
                  <a:pt x="1562775" y="310768"/>
                </a:cubicBezTo>
                <a:lnTo>
                  <a:pt x="1564070" y="310027"/>
                </a:lnTo>
                <a:close/>
                <a:moveTo>
                  <a:pt x="772771" y="309510"/>
                </a:moveTo>
                <a:cubicBezTo>
                  <a:pt x="772695" y="309586"/>
                  <a:pt x="772505" y="310006"/>
                  <a:pt x="772200" y="310768"/>
                </a:cubicBezTo>
                <a:lnTo>
                  <a:pt x="773495" y="310027"/>
                </a:lnTo>
                <a:close/>
                <a:moveTo>
                  <a:pt x="1492112" y="309454"/>
                </a:moveTo>
                <a:lnTo>
                  <a:pt x="1491223" y="311453"/>
                </a:lnTo>
                <a:cubicBezTo>
                  <a:pt x="1491528" y="311149"/>
                  <a:pt x="1491871" y="310882"/>
                  <a:pt x="1492252" y="310653"/>
                </a:cubicBezTo>
                <a:cubicBezTo>
                  <a:pt x="1492633" y="310425"/>
                  <a:pt x="1493052" y="310158"/>
                  <a:pt x="1493509" y="309853"/>
                </a:cubicBezTo>
                <a:cubicBezTo>
                  <a:pt x="1493204" y="309701"/>
                  <a:pt x="1492938" y="309625"/>
                  <a:pt x="1492709" y="309625"/>
                </a:cubicBezTo>
                <a:close/>
                <a:moveTo>
                  <a:pt x="701537" y="309454"/>
                </a:moveTo>
                <a:lnTo>
                  <a:pt x="700648" y="311453"/>
                </a:lnTo>
                <a:cubicBezTo>
                  <a:pt x="700953" y="311149"/>
                  <a:pt x="701296" y="310882"/>
                  <a:pt x="701677" y="310653"/>
                </a:cubicBezTo>
                <a:cubicBezTo>
                  <a:pt x="702058" y="310425"/>
                  <a:pt x="702477" y="310158"/>
                  <a:pt x="702934" y="309853"/>
                </a:cubicBezTo>
                <a:cubicBezTo>
                  <a:pt x="702629" y="309701"/>
                  <a:pt x="702363" y="309625"/>
                  <a:pt x="702134" y="309625"/>
                </a:cubicBezTo>
                <a:close/>
                <a:moveTo>
                  <a:pt x="1956881" y="309396"/>
                </a:moveTo>
                <a:cubicBezTo>
                  <a:pt x="1956272" y="309701"/>
                  <a:pt x="1955891" y="309853"/>
                  <a:pt x="1955738" y="309853"/>
                </a:cubicBezTo>
                <a:cubicBezTo>
                  <a:pt x="1955738" y="309701"/>
                  <a:pt x="1955891" y="310082"/>
                  <a:pt x="1956196" y="310996"/>
                </a:cubicBezTo>
                <a:cubicBezTo>
                  <a:pt x="1956653" y="310387"/>
                  <a:pt x="1956881" y="309853"/>
                  <a:pt x="1956881" y="309396"/>
                </a:cubicBezTo>
                <a:close/>
                <a:moveTo>
                  <a:pt x="1667245" y="309396"/>
                </a:moveTo>
                <a:lnTo>
                  <a:pt x="1667245" y="309625"/>
                </a:lnTo>
                <a:lnTo>
                  <a:pt x="1667474" y="309625"/>
                </a:lnTo>
                <a:close/>
                <a:moveTo>
                  <a:pt x="1661987" y="309396"/>
                </a:moveTo>
                <a:cubicBezTo>
                  <a:pt x="1662597" y="310615"/>
                  <a:pt x="1663359" y="311987"/>
                  <a:pt x="1664273" y="313511"/>
                </a:cubicBezTo>
                <a:lnTo>
                  <a:pt x="1666788" y="313511"/>
                </a:lnTo>
                <a:lnTo>
                  <a:pt x="1666788" y="315111"/>
                </a:lnTo>
                <a:cubicBezTo>
                  <a:pt x="1666940" y="314806"/>
                  <a:pt x="1667169" y="314501"/>
                  <a:pt x="1667474" y="314197"/>
                </a:cubicBezTo>
                <a:cubicBezTo>
                  <a:pt x="1667626" y="314044"/>
                  <a:pt x="1667702" y="313854"/>
                  <a:pt x="1667702" y="313625"/>
                </a:cubicBezTo>
                <a:cubicBezTo>
                  <a:pt x="1667702" y="313396"/>
                  <a:pt x="1667855" y="313130"/>
                  <a:pt x="1668160" y="312825"/>
                </a:cubicBezTo>
                <a:cubicBezTo>
                  <a:pt x="1667550" y="312825"/>
                  <a:pt x="1667017" y="312787"/>
                  <a:pt x="1666559" y="312711"/>
                </a:cubicBezTo>
                <a:cubicBezTo>
                  <a:pt x="1666102" y="312634"/>
                  <a:pt x="1665493" y="312596"/>
                  <a:pt x="1664731" y="312596"/>
                </a:cubicBezTo>
                <a:cubicBezTo>
                  <a:pt x="1664731" y="311987"/>
                  <a:pt x="1664654" y="311530"/>
                  <a:pt x="1664502" y="311225"/>
                </a:cubicBezTo>
                <a:lnTo>
                  <a:pt x="1664585" y="311142"/>
                </a:lnTo>
                <a:lnTo>
                  <a:pt x="1663130" y="310310"/>
                </a:lnTo>
                <a:cubicBezTo>
                  <a:pt x="1663588" y="310006"/>
                  <a:pt x="1663969" y="309701"/>
                  <a:pt x="1664273" y="309396"/>
                </a:cubicBezTo>
                <a:close/>
                <a:moveTo>
                  <a:pt x="1654215" y="309396"/>
                </a:moveTo>
                <a:cubicBezTo>
                  <a:pt x="1654215" y="309701"/>
                  <a:pt x="1654063" y="310006"/>
                  <a:pt x="1653758" y="310310"/>
                </a:cubicBezTo>
                <a:cubicBezTo>
                  <a:pt x="1653910" y="310158"/>
                  <a:pt x="1654024" y="310082"/>
                  <a:pt x="1654101" y="310082"/>
                </a:cubicBezTo>
                <a:cubicBezTo>
                  <a:pt x="1654177" y="310082"/>
                  <a:pt x="1654291" y="310006"/>
                  <a:pt x="1654444" y="309853"/>
                </a:cubicBezTo>
                <a:cubicBezTo>
                  <a:pt x="1654291" y="309701"/>
                  <a:pt x="1654215" y="309548"/>
                  <a:pt x="1654215" y="309396"/>
                </a:cubicBezTo>
                <a:close/>
                <a:moveTo>
                  <a:pt x="1394906" y="309396"/>
                </a:moveTo>
                <a:cubicBezTo>
                  <a:pt x="1394297" y="309701"/>
                  <a:pt x="1393916" y="309853"/>
                  <a:pt x="1393763" y="309853"/>
                </a:cubicBezTo>
                <a:cubicBezTo>
                  <a:pt x="1393763" y="309701"/>
                  <a:pt x="1393916" y="310082"/>
                  <a:pt x="1394220" y="310996"/>
                </a:cubicBezTo>
                <a:cubicBezTo>
                  <a:pt x="1394678" y="310387"/>
                  <a:pt x="1394906" y="309853"/>
                  <a:pt x="1394906" y="309396"/>
                </a:cubicBezTo>
                <a:close/>
                <a:moveTo>
                  <a:pt x="1112509" y="309396"/>
                </a:moveTo>
                <a:cubicBezTo>
                  <a:pt x="1112204" y="309548"/>
                  <a:pt x="1112052" y="309625"/>
                  <a:pt x="1112052" y="309625"/>
                </a:cubicBezTo>
                <a:cubicBezTo>
                  <a:pt x="1111899" y="309929"/>
                  <a:pt x="1111785" y="310348"/>
                  <a:pt x="1111709" y="310882"/>
                </a:cubicBezTo>
                <a:cubicBezTo>
                  <a:pt x="1111633" y="311415"/>
                  <a:pt x="1111518" y="311911"/>
                  <a:pt x="1111366" y="312368"/>
                </a:cubicBezTo>
                <a:cubicBezTo>
                  <a:pt x="1111671" y="312368"/>
                  <a:pt x="1111976" y="312330"/>
                  <a:pt x="1112280" y="312253"/>
                </a:cubicBezTo>
                <a:cubicBezTo>
                  <a:pt x="1112585" y="312177"/>
                  <a:pt x="1112890" y="312139"/>
                  <a:pt x="1113195" y="312139"/>
                </a:cubicBezTo>
                <a:cubicBezTo>
                  <a:pt x="1112738" y="311225"/>
                  <a:pt x="1112509" y="310310"/>
                  <a:pt x="1112509" y="309396"/>
                </a:cubicBezTo>
                <a:close/>
                <a:moveTo>
                  <a:pt x="1010553" y="309396"/>
                </a:moveTo>
                <a:cubicBezTo>
                  <a:pt x="1010096" y="310463"/>
                  <a:pt x="1010134" y="311110"/>
                  <a:pt x="1010668" y="311339"/>
                </a:cubicBezTo>
                <a:cubicBezTo>
                  <a:pt x="1011201" y="311568"/>
                  <a:pt x="1011544" y="311911"/>
                  <a:pt x="1011696" y="312368"/>
                </a:cubicBezTo>
                <a:cubicBezTo>
                  <a:pt x="1011849" y="312673"/>
                  <a:pt x="1011963" y="312901"/>
                  <a:pt x="1012039" y="313054"/>
                </a:cubicBezTo>
                <a:cubicBezTo>
                  <a:pt x="1012115" y="313206"/>
                  <a:pt x="1012230" y="313435"/>
                  <a:pt x="1012382" y="313739"/>
                </a:cubicBezTo>
                <a:cubicBezTo>
                  <a:pt x="1012992" y="312673"/>
                  <a:pt x="1013030" y="311911"/>
                  <a:pt x="1012497" y="311453"/>
                </a:cubicBezTo>
                <a:cubicBezTo>
                  <a:pt x="1011963" y="310996"/>
                  <a:pt x="1011620" y="310463"/>
                  <a:pt x="1011468" y="309853"/>
                </a:cubicBezTo>
                <a:cubicBezTo>
                  <a:pt x="1011468" y="309853"/>
                  <a:pt x="1011163" y="309701"/>
                  <a:pt x="1010553" y="309396"/>
                </a:cubicBezTo>
                <a:close/>
                <a:moveTo>
                  <a:pt x="915456" y="309396"/>
                </a:moveTo>
                <a:cubicBezTo>
                  <a:pt x="915456" y="309548"/>
                  <a:pt x="915418" y="309625"/>
                  <a:pt x="915342" y="309625"/>
                </a:cubicBezTo>
                <a:cubicBezTo>
                  <a:pt x="915265" y="309625"/>
                  <a:pt x="915227" y="309701"/>
                  <a:pt x="915227" y="309853"/>
                </a:cubicBezTo>
                <a:cubicBezTo>
                  <a:pt x="914922" y="310158"/>
                  <a:pt x="914999" y="310310"/>
                  <a:pt x="915456" y="310310"/>
                </a:cubicBezTo>
                <a:cubicBezTo>
                  <a:pt x="915608" y="310158"/>
                  <a:pt x="915761" y="310082"/>
                  <a:pt x="915913" y="310082"/>
                </a:cubicBezTo>
                <a:cubicBezTo>
                  <a:pt x="915913" y="309929"/>
                  <a:pt x="915761" y="309701"/>
                  <a:pt x="915456" y="309396"/>
                </a:cubicBezTo>
                <a:close/>
                <a:moveTo>
                  <a:pt x="461456" y="309396"/>
                </a:moveTo>
                <a:cubicBezTo>
                  <a:pt x="460847" y="309701"/>
                  <a:pt x="460466" y="309853"/>
                  <a:pt x="460313" y="309853"/>
                </a:cubicBezTo>
                <a:cubicBezTo>
                  <a:pt x="460313" y="309701"/>
                  <a:pt x="460466" y="310082"/>
                  <a:pt x="460771" y="310996"/>
                </a:cubicBezTo>
                <a:cubicBezTo>
                  <a:pt x="461228" y="310387"/>
                  <a:pt x="461456" y="309853"/>
                  <a:pt x="461456" y="309396"/>
                </a:cubicBezTo>
                <a:close/>
                <a:moveTo>
                  <a:pt x="285739" y="309396"/>
                </a:moveTo>
                <a:cubicBezTo>
                  <a:pt x="285739" y="309548"/>
                  <a:pt x="285701" y="309625"/>
                  <a:pt x="285625" y="309625"/>
                </a:cubicBezTo>
                <a:cubicBezTo>
                  <a:pt x="285549" y="309625"/>
                  <a:pt x="285511" y="309701"/>
                  <a:pt x="285511" y="309853"/>
                </a:cubicBezTo>
                <a:lnTo>
                  <a:pt x="286653" y="309853"/>
                </a:lnTo>
                <a:cubicBezTo>
                  <a:pt x="286501" y="309701"/>
                  <a:pt x="286349" y="309625"/>
                  <a:pt x="286196" y="309625"/>
                </a:cubicBezTo>
                <a:cubicBezTo>
                  <a:pt x="286044" y="309625"/>
                  <a:pt x="285891" y="309548"/>
                  <a:pt x="285739" y="309396"/>
                </a:cubicBezTo>
                <a:close/>
                <a:moveTo>
                  <a:pt x="95620" y="309396"/>
                </a:moveTo>
                <a:lnTo>
                  <a:pt x="95620" y="309625"/>
                </a:lnTo>
                <a:lnTo>
                  <a:pt x="95849" y="309625"/>
                </a:lnTo>
                <a:close/>
                <a:moveTo>
                  <a:pt x="90362" y="309396"/>
                </a:moveTo>
                <a:cubicBezTo>
                  <a:pt x="90972" y="310615"/>
                  <a:pt x="91734" y="311987"/>
                  <a:pt x="92648" y="313511"/>
                </a:cubicBezTo>
                <a:lnTo>
                  <a:pt x="95163" y="313511"/>
                </a:lnTo>
                <a:lnTo>
                  <a:pt x="95163" y="315111"/>
                </a:lnTo>
                <a:cubicBezTo>
                  <a:pt x="95315" y="314806"/>
                  <a:pt x="95544" y="314501"/>
                  <a:pt x="95849" y="314197"/>
                </a:cubicBezTo>
                <a:cubicBezTo>
                  <a:pt x="96001" y="314044"/>
                  <a:pt x="96077" y="313854"/>
                  <a:pt x="96077" y="313625"/>
                </a:cubicBezTo>
                <a:cubicBezTo>
                  <a:pt x="96077" y="313396"/>
                  <a:pt x="96230" y="313130"/>
                  <a:pt x="96534" y="312825"/>
                </a:cubicBezTo>
                <a:cubicBezTo>
                  <a:pt x="95925" y="312825"/>
                  <a:pt x="95391" y="312787"/>
                  <a:pt x="94934" y="312711"/>
                </a:cubicBezTo>
                <a:cubicBezTo>
                  <a:pt x="94477" y="312634"/>
                  <a:pt x="93868" y="312596"/>
                  <a:pt x="93105" y="312596"/>
                </a:cubicBezTo>
                <a:cubicBezTo>
                  <a:pt x="93105" y="311987"/>
                  <a:pt x="93029" y="311530"/>
                  <a:pt x="92877" y="311225"/>
                </a:cubicBezTo>
                <a:lnTo>
                  <a:pt x="92960" y="311142"/>
                </a:lnTo>
                <a:lnTo>
                  <a:pt x="91505" y="310310"/>
                </a:lnTo>
                <a:cubicBezTo>
                  <a:pt x="91963" y="310006"/>
                  <a:pt x="92344" y="309701"/>
                  <a:pt x="92648" y="309396"/>
                </a:cubicBezTo>
                <a:close/>
                <a:moveTo>
                  <a:pt x="82590" y="309396"/>
                </a:moveTo>
                <a:cubicBezTo>
                  <a:pt x="82590" y="309701"/>
                  <a:pt x="82437" y="310006"/>
                  <a:pt x="82133" y="310310"/>
                </a:cubicBezTo>
                <a:cubicBezTo>
                  <a:pt x="82285" y="310158"/>
                  <a:pt x="82399" y="310082"/>
                  <a:pt x="82476" y="310082"/>
                </a:cubicBezTo>
                <a:cubicBezTo>
                  <a:pt x="82552" y="310082"/>
                  <a:pt x="82666" y="310006"/>
                  <a:pt x="82819" y="309853"/>
                </a:cubicBezTo>
                <a:cubicBezTo>
                  <a:pt x="82666" y="309701"/>
                  <a:pt x="82590" y="309548"/>
                  <a:pt x="82590" y="309396"/>
                </a:cubicBezTo>
                <a:close/>
                <a:moveTo>
                  <a:pt x="1118910" y="309167"/>
                </a:moveTo>
                <a:cubicBezTo>
                  <a:pt x="1118757" y="309472"/>
                  <a:pt x="1118681" y="309663"/>
                  <a:pt x="1118681" y="309739"/>
                </a:cubicBezTo>
                <a:cubicBezTo>
                  <a:pt x="1118681" y="309815"/>
                  <a:pt x="1118529" y="310006"/>
                  <a:pt x="1118224" y="310310"/>
                </a:cubicBezTo>
                <a:lnTo>
                  <a:pt x="1120510" y="310310"/>
                </a:lnTo>
                <a:cubicBezTo>
                  <a:pt x="1120053" y="309853"/>
                  <a:pt x="1119519" y="309472"/>
                  <a:pt x="1118910" y="309167"/>
                </a:cubicBezTo>
                <a:close/>
                <a:moveTo>
                  <a:pt x="1067018" y="309167"/>
                </a:moveTo>
                <a:cubicBezTo>
                  <a:pt x="1067018" y="309472"/>
                  <a:pt x="1066980" y="309739"/>
                  <a:pt x="1066903" y="309967"/>
                </a:cubicBezTo>
                <a:lnTo>
                  <a:pt x="1066867" y="310223"/>
                </a:lnTo>
                <a:lnTo>
                  <a:pt x="1067361" y="310082"/>
                </a:lnTo>
                <a:lnTo>
                  <a:pt x="1067969" y="309908"/>
                </a:lnTo>
                <a:lnTo>
                  <a:pt x="1067932" y="309853"/>
                </a:lnTo>
                <a:cubicBezTo>
                  <a:pt x="1067627" y="309548"/>
                  <a:pt x="1067322" y="309320"/>
                  <a:pt x="1067018" y="309167"/>
                </a:cubicBezTo>
                <a:close/>
                <a:moveTo>
                  <a:pt x="1002324" y="309167"/>
                </a:moveTo>
                <a:cubicBezTo>
                  <a:pt x="1002019" y="309320"/>
                  <a:pt x="1001867" y="309396"/>
                  <a:pt x="1001867" y="309396"/>
                </a:cubicBezTo>
                <a:lnTo>
                  <a:pt x="1001867" y="310310"/>
                </a:lnTo>
                <a:cubicBezTo>
                  <a:pt x="1002171" y="310310"/>
                  <a:pt x="1002324" y="310234"/>
                  <a:pt x="1002324" y="310082"/>
                </a:cubicBezTo>
                <a:cubicBezTo>
                  <a:pt x="1002324" y="310082"/>
                  <a:pt x="1002324" y="309777"/>
                  <a:pt x="1002324" y="309167"/>
                </a:cubicBezTo>
                <a:close/>
                <a:moveTo>
                  <a:pt x="924916" y="309027"/>
                </a:moveTo>
                <a:lnTo>
                  <a:pt x="923685" y="310082"/>
                </a:lnTo>
                <a:cubicBezTo>
                  <a:pt x="924295" y="309929"/>
                  <a:pt x="924714" y="309815"/>
                  <a:pt x="924943" y="309739"/>
                </a:cubicBezTo>
                <a:cubicBezTo>
                  <a:pt x="925171" y="309663"/>
                  <a:pt x="925362" y="309625"/>
                  <a:pt x="925514" y="309625"/>
                </a:cubicBezTo>
                <a:close/>
                <a:moveTo>
                  <a:pt x="1911390" y="308939"/>
                </a:moveTo>
                <a:cubicBezTo>
                  <a:pt x="1910933" y="309244"/>
                  <a:pt x="1910514" y="309472"/>
                  <a:pt x="1910133" y="309625"/>
                </a:cubicBezTo>
                <a:cubicBezTo>
                  <a:pt x="1909751" y="309777"/>
                  <a:pt x="1909409" y="309929"/>
                  <a:pt x="1909104" y="310082"/>
                </a:cubicBezTo>
                <a:cubicBezTo>
                  <a:pt x="1908951" y="310691"/>
                  <a:pt x="1908875" y="311301"/>
                  <a:pt x="1908875" y="311911"/>
                </a:cubicBezTo>
                <a:lnTo>
                  <a:pt x="1907732" y="311911"/>
                </a:lnTo>
                <a:cubicBezTo>
                  <a:pt x="1907885" y="312215"/>
                  <a:pt x="1907999" y="312520"/>
                  <a:pt x="1908075" y="312825"/>
                </a:cubicBezTo>
                <a:cubicBezTo>
                  <a:pt x="1908151" y="313130"/>
                  <a:pt x="1908266" y="313435"/>
                  <a:pt x="1908418" y="313739"/>
                </a:cubicBezTo>
                <a:cubicBezTo>
                  <a:pt x="1908571" y="313435"/>
                  <a:pt x="1908723" y="313244"/>
                  <a:pt x="1908875" y="313168"/>
                </a:cubicBezTo>
                <a:lnTo>
                  <a:pt x="1909069" y="312878"/>
                </a:lnTo>
                <a:lnTo>
                  <a:pt x="1908875" y="311911"/>
                </a:lnTo>
                <a:lnTo>
                  <a:pt x="1909790" y="311911"/>
                </a:lnTo>
                <a:cubicBezTo>
                  <a:pt x="1909637" y="312215"/>
                  <a:pt x="1909523" y="312406"/>
                  <a:pt x="1909447" y="312482"/>
                </a:cubicBezTo>
                <a:lnTo>
                  <a:pt x="1909202" y="312890"/>
                </a:lnTo>
                <a:lnTo>
                  <a:pt x="1909447" y="313054"/>
                </a:lnTo>
                <a:cubicBezTo>
                  <a:pt x="1909523" y="313054"/>
                  <a:pt x="1909637" y="313130"/>
                  <a:pt x="1909790" y="313282"/>
                </a:cubicBezTo>
                <a:cubicBezTo>
                  <a:pt x="1910094" y="312977"/>
                  <a:pt x="1910437" y="312711"/>
                  <a:pt x="1910818" y="312482"/>
                </a:cubicBezTo>
                <a:cubicBezTo>
                  <a:pt x="1911199" y="312253"/>
                  <a:pt x="1911542" y="311987"/>
                  <a:pt x="1911847" y="311682"/>
                </a:cubicBezTo>
                <a:cubicBezTo>
                  <a:pt x="1911847" y="310463"/>
                  <a:pt x="1911695" y="309548"/>
                  <a:pt x="1911390" y="308939"/>
                </a:cubicBezTo>
                <a:close/>
                <a:moveTo>
                  <a:pt x="1896531" y="308939"/>
                </a:moveTo>
                <a:lnTo>
                  <a:pt x="1896733" y="309947"/>
                </a:lnTo>
                <a:lnTo>
                  <a:pt x="1896760" y="309853"/>
                </a:lnTo>
                <a:cubicBezTo>
                  <a:pt x="1897369" y="309853"/>
                  <a:pt x="1897902" y="309777"/>
                  <a:pt x="1898360" y="309625"/>
                </a:cubicBezTo>
                <a:cubicBezTo>
                  <a:pt x="1897902" y="309320"/>
                  <a:pt x="1897560" y="309167"/>
                  <a:pt x="1897331" y="309167"/>
                </a:cubicBezTo>
                <a:cubicBezTo>
                  <a:pt x="1897102" y="309167"/>
                  <a:pt x="1896836" y="309091"/>
                  <a:pt x="1896531" y="308939"/>
                </a:cubicBezTo>
                <a:close/>
                <a:moveTo>
                  <a:pt x="1846239" y="308939"/>
                </a:moveTo>
                <a:lnTo>
                  <a:pt x="1846010" y="309167"/>
                </a:lnTo>
                <a:lnTo>
                  <a:pt x="1846239" y="309167"/>
                </a:lnTo>
                <a:close/>
                <a:moveTo>
                  <a:pt x="1840981" y="308939"/>
                </a:moveTo>
                <a:cubicBezTo>
                  <a:pt x="1840676" y="309244"/>
                  <a:pt x="1840524" y="309396"/>
                  <a:pt x="1840524" y="309396"/>
                </a:cubicBezTo>
                <a:cubicBezTo>
                  <a:pt x="1840676" y="309548"/>
                  <a:pt x="1840791" y="309625"/>
                  <a:pt x="1840867" y="309625"/>
                </a:cubicBezTo>
                <a:cubicBezTo>
                  <a:pt x="1840943" y="309625"/>
                  <a:pt x="1841057" y="309701"/>
                  <a:pt x="1841210" y="309853"/>
                </a:cubicBezTo>
                <a:lnTo>
                  <a:pt x="1841438" y="309625"/>
                </a:lnTo>
                <a:cubicBezTo>
                  <a:pt x="1841133" y="309320"/>
                  <a:pt x="1840981" y="309091"/>
                  <a:pt x="1840981" y="308939"/>
                </a:cubicBezTo>
                <a:close/>
                <a:moveTo>
                  <a:pt x="1787794" y="308939"/>
                </a:moveTo>
                <a:cubicBezTo>
                  <a:pt x="1787946" y="309244"/>
                  <a:pt x="1788060" y="309510"/>
                  <a:pt x="1788137" y="309739"/>
                </a:cubicBezTo>
                <a:cubicBezTo>
                  <a:pt x="1788213" y="309967"/>
                  <a:pt x="1788098" y="310387"/>
                  <a:pt x="1787794" y="310996"/>
                </a:cubicBezTo>
                <a:lnTo>
                  <a:pt x="1789851" y="308939"/>
                </a:lnTo>
                <a:close/>
                <a:moveTo>
                  <a:pt x="1785965" y="308939"/>
                </a:moveTo>
                <a:lnTo>
                  <a:pt x="1785050" y="309853"/>
                </a:lnTo>
                <a:lnTo>
                  <a:pt x="1786879" y="309853"/>
                </a:lnTo>
                <a:cubicBezTo>
                  <a:pt x="1786574" y="310310"/>
                  <a:pt x="1786269" y="310691"/>
                  <a:pt x="1785965" y="310996"/>
                </a:cubicBezTo>
                <a:lnTo>
                  <a:pt x="1785096" y="311865"/>
                </a:lnTo>
                <a:lnTo>
                  <a:pt x="1785508" y="313511"/>
                </a:lnTo>
                <a:cubicBezTo>
                  <a:pt x="1786879" y="312139"/>
                  <a:pt x="1787336" y="310920"/>
                  <a:pt x="1786879" y="309853"/>
                </a:cubicBezTo>
                <a:cubicBezTo>
                  <a:pt x="1786422" y="309701"/>
                  <a:pt x="1786117" y="309396"/>
                  <a:pt x="1785965" y="308939"/>
                </a:cubicBezTo>
                <a:close/>
                <a:moveTo>
                  <a:pt x="1728129" y="308939"/>
                </a:moveTo>
                <a:lnTo>
                  <a:pt x="1728129" y="309167"/>
                </a:lnTo>
                <a:lnTo>
                  <a:pt x="1728358" y="308939"/>
                </a:lnTo>
                <a:close/>
                <a:moveTo>
                  <a:pt x="1719214" y="308939"/>
                </a:moveTo>
                <a:cubicBezTo>
                  <a:pt x="1719518" y="309091"/>
                  <a:pt x="1719671" y="309167"/>
                  <a:pt x="1719671" y="309167"/>
                </a:cubicBezTo>
                <a:cubicBezTo>
                  <a:pt x="1719671" y="309320"/>
                  <a:pt x="1719594" y="309396"/>
                  <a:pt x="1719442" y="309396"/>
                </a:cubicBezTo>
                <a:lnTo>
                  <a:pt x="1719214" y="309396"/>
                </a:lnTo>
                <a:close/>
                <a:moveTo>
                  <a:pt x="1565747" y="308939"/>
                </a:moveTo>
                <a:cubicBezTo>
                  <a:pt x="1565594" y="308939"/>
                  <a:pt x="1565518" y="309015"/>
                  <a:pt x="1565518" y="309167"/>
                </a:cubicBezTo>
                <a:lnTo>
                  <a:pt x="1565747" y="309167"/>
                </a:lnTo>
                <a:close/>
                <a:moveTo>
                  <a:pt x="1349415" y="308939"/>
                </a:moveTo>
                <a:cubicBezTo>
                  <a:pt x="1348958" y="309244"/>
                  <a:pt x="1348539" y="309472"/>
                  <a:pt x="1348158" y="309625"/>
                </a:cubicBezTo>
                <a:cubicBezTo>
                  <a:pt x="1347777" y="309777"/>
                  <a:pt x="1347434" y="309929"/>
                  <a:pt x="1347129" y="310082"/>
                </a:cubicBezTo>
                <a:cubicBezTo>
                  <a:pt x="1346977" y="310691"/>
                  <a:pt x="1346900" y="311301"/>
                  <a:pt x="1346900" y="311911"/>
                </a:cubicBezTo>
                <a:lnTo>
                  <a:pt x="1345757" y="311911"/>
                </a:lnTo>
                <a:cubicBezTo>
                  <a:pt x="1345910" y="312215"/>
                  <a:pt x="1346024" y="312520"/>
                  <a:pt x="1346100" y="312825"/>
                </a:cubicBezTo>
                <a:cubicBezTo>
                  <a:pt x="1346176" y="313130"/>
                  <a:pt x="1346291" y="313435"/>
                  <a:pt x="1346443" y="313739"/>
                </a:cubicBezTo>
                <a:cubicBezTo>
                  <a:pt x="1346596" y="313435"/>
                  <a:pt x="1346748" y="313244"/>
                  <a:pt x="1346900" y="313168"/>
                </a:cubicBezTo>
                <a:lnTo>
                  <a:pt x="1347094" y="312878"/>
                </a:lnTo>
                <a:lnTo>
                  <a:pt x="1346900" y="311911"/>
                </a:lnTo>
                <a:lnTo>
                  <a:pt x="1347815" y="311911"/>
                </a:lnTo>
                <a:cubicBezTo>
                  <a:pt x="1347662" y="312215"/>
                  <a:pt x="1347548" y="312406"/>
                  <a:pt x="1347472" y="312482"/>
                </a:cubicBezTo>
                <a:lnTo>
                  <a:pt x="1347227" y="312890"/>
                </a:lnTo>
                <a:lnTo>
                  <a:pt x="1347472" y="313054"/>
                </a:lnTo>
                <a:cubicBezTo>
                  <a:pt x="1347548" y="313054"/>
                  <a:pt x="1347662" y="313130"/>
                  <a:pt x="1347815" y="313282"/>
                </a:cubicBezTo>
                <a:cubicBezTo>
                  <a:pt x="1348119" y="312977"/>
                  <a:pt x="1348462" y="312711"/>
                  <a:pt x="1348843" y="312482"/>
                </a:cubicBezTo>
                <a:cubicBezTo>
                  <a:pt x="1349224" y="312253"/>
                  <a:pt x="1349567" y="311987"/>
                  <a:pt x="1349872" y="311682"/>
                </a:cubicBezTo>
                <a:cubicBezTo>
                  <a:pt x="1349872" y="310463"/>
                  <a:pt x="1349720" y="309548"/>
                  <a:pt x="1349415" y="308939"/>
                </a:cubicBezTo>
                <a:close/>
                <a:moveTo>
                  <a:pt x="1334556" y="308939"/>
                </a:moveTo>
                <a:lnTo>
                  <a:pt x="1334758" y="309947"/>
                </a:lnTo>
                <a:lnTo>
                  <a:pt x="1334785" y="309853"/>
                </a:lnTo>
                <a:cubicBezTo>
                  <a:pt x="1335394" y="309853"/>
                  <a:pt x="1335927" y="309777"/>
                  <a:pt x="1336385" y="309625"/>
                </a:cubicBezTo>
                <a:cubicBezTo>
                  <a:pt x="1335927" y="309320"/>
                  <a:pt x="1335585" y="309167"/>
                  <a:pt x="1335356" y="309167"/>
                </a:cubicBezTo>
                <a:cubicBezTo>
                  <a:pt x="1335127" y="309167"/>
                  <a:pt x="1334861" y="309091"/>
                  <a:pt x="1334556" y="308939"/>
                </a:cubicBezTo>
                <a:close/>
                <a:moveTo>
                  <a:pt x="1284264" y="308939"/>
                </a:moveTo>
                <a:lnTo>
                  <a:pt x="1284035" y="309167"/>
                </a:lnTo>
                <a:lnTo>
                  <a:pt x="1284264" y="309167"/>
                </a:lnTo>
                <a:close/>
                <a:moveTo>
                  <a:pt x="1279006" y="308939"/>
                </a:moveTo>
                <a:cubicBezTo>
                  <a:pt x="1278701" y="309244"/>
                  <a:pt x="1278549" y="309396"/>
                  <a:pt x="1278549" y="309396"/>
                </a:cubicBezTo>
                <a:cubicBezTo>
                  <a:pt x="1278701" y="309548"/>
                  <a:pt x="1278816" y="309625"/>
                  <a:pt x="1278892" y="309625"/>
                </a:cubicBezTo>
                <a:cubicBezTo>
                  <a:pt x="1278968" y="309625"/>
                  <a:pt x="1279082" y="309701"/>
                  <a:pt x="1279235" y="309853"/>
                </a:cubicBezTo>
                <a:lnTo>
                  <a:pt x="1279463" y="309625"/>
                </a:lnTo>
                <a:cubicBezTo>
                  <a:pt x="1279159" y="309320"/>
                  <a:pt x="1279006" y="309091"/>
                  <a:pt x="1279006" y="308939"/>
                </a:cubicBezTo>
                <a:close/>
                <a:moveTo>
                  <a:pt x="775172" y="308939"/>
                </a:moveTo>
                <a:cubicBezTo>
                  <a:pt x="775019" y="308939"/>
                  <a:pt x="774943" y="309015"/>
                  <a:pt x="774943" y="309167"/>
                </a:cubicBezTo>
                <a:lnTo>
                  <a:pt x="775172" y="309167"/>
                </a:lnTo>
                <a:close/>
                <a:moveTo>
                  <a:pt x="654318" y="308939"/>
                </a:moveTo>
                <a:cubicBezTo>
                  <a:pt x="654471" y="309244"/>
                  <a:pt x="654585" y="309510"/>
                  <a:pt x="654661" y="309739"/>
                </a:cubicBezTo>
                <a:cubicBezTo>
                  <a:pt x="654737" y="309967"/>
                  <a:pt x="654623" y="310387"/>
                  <a:pt x="654318" y="310996"/>
                </a:cubicBezTo>
                <a:lnTo>
                  <a:pt x="656376" y="308939"/>
                </a:lnTo>
                <a:close/>
                <a:moveTo>
                  <a:pt x="652490" y="308939"/>
                </a:moveTo>
                <a:lnTo>
                  <a:pt x="651575" y="309853"/>
                </a:lnTo>
                <a:lnTo>
                  <a:pt x="653404" y="309853"/>
                </a:lnTo>
                <a:cubicBezTo>
                  <a:pt x="653099" y="310310"/>
                  <a:pt x="652794" y="310691"/>
                  <a:pt x="652490" y="310996"/>
                </a:cubicBezTo>
                <a:lnTo>
                  <a:pt x="651621" y="311865"/>
                </a:lnTo>
                <a:lnTo>
                  <a:pt x="652033" y="313511"/>
                </a:lnTo>
                <a:cubicBezTo>
                  <a:pt x="653404" y="312139"/>
                  <a:pt x="653861" y="310920"/>
                  <a:pt x="653404" y="309853"/>
                </a:cubicBezTo>
                <a:cubicBezTo>
                  <a:pt x="652947" y="309701"/>
                  <a:pt x="652642" y="309396"/>
                  <a:pt x="652490" y="308939"/>
                </a:cubicBezTo>
                <a:close/>
                <a:moveTo>
                  <a:pt x="594654" y="308939"/>
                </a:moveTo>
                <a:lnTo>
                  <a:pt x="594654" y="309167"/>
                </a:lnTo>
                <a:lnTo>
                  <a:pt x="594883" y="308939"/>
                </a:lnTo>
                <a:close/>
                <a:moveTo>
                  <a:pt x="585739" y="308939"/>
                </a:moveTo>
                <a:cubicBezTo>
                  <a:pt x="586043" y="309091"/>
                  <a:pt x="586196" y="309167"/>
                  <a:pt x="586196" y="309167"/>
                </a:cubicBezTo>
                <a:cubicBezTo>
                  <a:pt x="586196" y="309320"/>
                  <a:pt x="586120" y="309396"/>
                  <a:pt x="585967" y="309396"/>
                </a:cubicBezTo>
                <a:lnTo>
                  <a:pt x="585739" y="309396"/>
                </a:lnTo>
                <a:close/>
                <a:moveTo>
                  <a:pt x="415965" y="308939"/>
                </a:moveTo>
                <a:cubicBezTo>
                  <a:pt x="415508" y="309244"/>
                  <a:pt x="415089" y="309472"/>
                  <a:pt x="414708" y="309625"/>
                </a:cubicBezTo>
                <a:cubicBezTo>
                  <a:pt x="414327" y="309777"/>
                  <a:pt x="413984" y="309929"/>
                  <a:pt x="413679" y="310082"/>
                </a:cubicBezTo>
                <a:cubicBezTo>
                  <a:pt x="413527" y="310691"/>
                  <a:pt x="413450" y="311301"/>
                  <a:pt x="413450" y="311911"/>
                </a:cubicBezTo>
                <a:lnTo>
                  <a:pt x="412307" y="311911"/>
                </a:lnTo>
                <a:cubicBezTo>
                  <a:pt x="412460" y="312215"/>
                  <a:pt x="412574" y="312520"/>
                  <a:pt x="412650" y="312825"/>
                </a:cubicBezTo>
                <a:cubicBezTo>
                  <a:pt x="412727" y="313130"/>
                  <a:pt x="412841" y="313435"/>
                  <a:pt x="412993" y="313739"/>
                </a:cubicBezTo>
                <a:cubicBezTo>
                  <a:pt x="413145" y="313435"/>
                  <a:pt x="413298" y="313244"/>
                  <a:pt x="413450" y="313168"/>
                </a:cubicBezTo>
                <a:lnTo>
                  <a:pt x="413644" y="312878"/>
                </a:lnTo>
                <a:lnTo>
                  <a:pt x="413450" y="311911"/>
                </a:lnTo>
                <a:lnTo>
                  <a:pt x="414365" y="311911"/>
                </a:lnTo>
                <a:cubicBezTo>
                  <a:pt x="414212" y="312215"/>
                  <a:pt x="414098" y="312406"/>
                  <a:pt x="414022" y="312482"/>
                </a:cubicBezTo>
                <a:lnTo>
                  <a:pt x="413777" y="312890"/>
                </a:lnTo>
                <a:lnTo>
                  <a:pt x="414022" y="313054"/>
                </a:lnTo>
                <a:cubicBezTo>
                  <a:pt x="414098" y="313054"/>
                  <a:pt x="414212" y="313130"/>
                  <a:pt x="414365" y="313282"/>
                </a:cubicBezTo>
                <a:cubicBezTo>
                  <a:pt x="414669" y="312977"/>
                  <a:pt x="415012" y="312711"/>
                  <a:pt x="415393" y="312482"/>
                </a:cubicBezTo>
                <a:cubicBezTo>
                  <a:pt x="415774" y="312253"/>
                  <a:pt x="416117" y="311987"/>
                  <a:pt x="416422" y="311682"/>
                </a:cubicBezTo>
                <a:cubicBezTo>
                  <a:pt x="416422" y="310463"/>
                  <a:pt x="416270" y="309548"/>
                  <a:pt x="415965" y="308939"/>
                </a:cubicBezTo>
                <a:close/>
                <a:moveTo>
                  <a:pt x="401106" y="308939"/>
                </a:moveTo>
                <a:lnTo>
                  <a:pt x="401308" y="309947"/>
                </a:lnTo>
                <a:lnTo>
                  <a:pt x="401335" y="309853"/>
                </a:lnTo>
                <a:cubicBezTo>
                  <a:pt x="401944" y="309853"/>
                  <a:pt x="402478" y="309777"/>
                  <a:pt x="402935" y="309625"/>
                </a:cubicBezTo>
                <a:cubicBezTo>
                  <a:pt x="402478" y="309320"/>
                  <a:pt x="402135" y="309167"/>
                  <a:pt x="401906" y="309167"/>
                </a:cubicBezTo>
                <a:cubicBezTo>
                  <a:pt x="401678" y="309167"/>
                  <a:pt x="401411" y="309091"/>
                  <a:pt x="401106" y="308939"/>
                </a:cubicBezTo>
                <a:close/>
                <a:moveTo>
                  <a:pt x="350814" y="308939"/>
                </a:moveTo>
                <a:lnTo>
                  <a:pt x="350585" y="309167"/>
                </a:lnTo>
                <a:lnTo>
                  <a:pt x="350814" y="309167"/>
                </a:lnTo>
                <a:close/>
                <a:moveTo>
                  <a:pt x="345556" y="308939"/>
                </a:moveTo>
                <a:cubicBezTo>
                  <a:pt x="345251" y="309244"/>
                  <a:pt x="345099" y="309396"/>
                  <a:pt x="345099" y="309396"/>
                </a:cubicBezTo>
                <a:cubicBezTo>
                  <a:pt x="345251" y="309548"/>
                  <a:pt x="345366" y="309625"/>
                  <a:pt x="345442" y="309625"/>
                </a:cubicBezTo>
                <a:cubicBezTo>
                  <a:pt x="345518" y="309625"/>
                  <a:pt x="345632" y="309701"/>
                  <a:pt x="345785" y="309853"/>
                </a:cubicBezTo>
                <a:lnTo>
                  <a:pt x="346013" y="309625"/>
                </a:lnTo>
                <a:cubicBezTo>
                  <a:pt x="345709" y="309320"/>
                  <a:pt x="345556" y="309091"/>
                  <a:pt x="345556" y="308939"/>
                </a:cubicBezTo>
                <a:close/>
                <a:moveTo>
                  <a:pt x="203596" y="308939"/>
                </a:moveTo>
                <a:lnTo>
                  <a:pt x="203824" y="309167"/>
                </a:lnTo>
                <a:lnTo>
                  <a:pt x="203824" y="308939"/>
                </a:lnTo>
                <a:close/>
                <a:moveTo>
                  <a:pt x="1970568" y="308858"/>
                </a:moveTo>
                <a:lnTo>
                  <a:pt x="1970026" y="309167"/>
                </a:lnTo>
                <a:cubicBezTo>
                  <a:pt x="1969797" y="309320"/>
                  <a:pt x="1969988" y="309548"/>
                  <a:pt x="1970597" y="309853"/>
                </a:cubicBezTo>
                <a:cubicBezTo>
                  <a:pt x="1970597" y="309548"/>
                  <a:pt x="1970559" y="309358"/>
                  <a:pt x="1970483" y="309282"/>
                </a:cubicBezTo>
                <a:close/>
                <a:moveTo>
                  <a:pt x="1408593" y="308858"/>
                </a:moveTo>
                <a:lnTo>
                  <a:pt x="1408051" y="309167"/>
                </a:lnTo>
                <a:cubicBezTo>
                  <a:pt x="1407822" y="309320"/>
                  <a:pt x="1408013" y="309548"/>
                  <a:pt x="1408622" y="309853"/>
                </a:cubicBezTo>
                <a:cubicBezTo>
                  <a:pt x="1408622" y="309548"/>
                  <a:pt x="1408584" y="309358"/>
                  <a:pt x="1408508" y="309282"/>
                </a:cubicBezTo>
                <a:close/>
                <a:moveTo>
                  <a:pt x="475143" y="308858"/>
                </a:moveTo>
                <a:lnTo>
                  <a:pt x="474601" y="309167"/>
                </a:lnTo>
                <a:cubicBezTo>
                  <a:pt x="474372" y="309320"/>
                  <a:pt x="474563" y="309548"/>
                  <a:pt x="475172" y="309853"/>
                </a:cubicBezTo>
                <a:cubicBezTo>
                  <a:pt x="475172" y="309548"/>
                  <a:pt x="475134" y="309358"/>
                  <a:pt x="475058" y="309282"/>
                </a:cubicBezTo>
                <a:close/>
                <a:moveTo>
                  <a:pt x="1913219" y="308710"/>
                </a:moveTo>
                <a:cubicBezTo>
                  <a:pt x="1913219" y="309320"/>
                  <a:pt x="1913180" y="309853"/>
                  <a:pt x="1913104" y="310310"/>
                </a:cubicBezTo>
                <a:cubicBezTo>
                  <a:pt x="1913028" y="310768"/>
                  <a:pt x="1912990" y="311149"/>
                  <a:pt x="1912990" y="311453"/>
                </a:cubicBezTo>
                <a:cubicBezTo>
                  <a:pt x="1913905" y="311606"/>
                  <a:pt x="1914743" y="311530"/>
                  <a:pt x="1915505" y="311225"/>
                </a:cubicBezTo>
                <a:cubicBezTo>
                  <a:pt x="1915048" y="310615"/>
                  <a:pt x="1914286" y="309777"/>
                  <a:pt x="1913219" y="308710"/>
                </a:cubicBezTo>
                <a:close/>
                <a:moveTo>
                  <a:pt x="1852182" y="308710"/>
                </a:moveTo>
                <a:cubicBezTo>
                  <a:pt x="1852487" y="309929"/>
                  <a:pt x="1852640" y="310691"/>
                  <a:pt x="1852640" y="310996"/>
                </a:cubicBezTo>
                <a:cubicBezTo>
                  <a:pt x="1853402" y="310234"/>
                  <a:pt x="1853706" y="309739"/>
                  <a:pt x="1853554" y="309510"/>
                </a:cubicBezTo>
                <a:cubicBezTo>
                  <a:pt x="1853402" y="309282"/>
                  <a:pt x="1852945" y="309015"/>
                  <a:pt x="1852182" y="308710"/>
                </a:cubicBezTo>
                <a:close/>
                <a:moveTo>
                  <a:pt x="1718985" y="308710"/>
                </a:moveTo>
                <a:cubicBezTo>
                  <a:pt x="1718832" y="308863"/>
                  <a:pt x="1718909" y="309091"/>
                  <a:pt x="1719214" y="309396"/>
                </a:cubicBezTo>
                <a:lnTo>
                  <a:pt x="1718985" y="309396"/>
                </a:lnTo>
                <a:cubicBezTo>
                  <a:pt x="1718985" y="309396"/>
                  <a:pt x="1719137" y="309701"/>
                  <a:pt x="1719442" y="310310"/>
                </a:cubicBezTo>
                <a:cubicBezTo>
                  <a:pt x="1719747" y="310158"/>
                  <a:pt x="1720014" y="310044"/>
                  <a:pt x="1720242" y="309967"/>
                </a:cubicBezTo>
                <a:cubicBezTo>
                  <a:pt x="1720471" y="309891"/>
                  <a:pt x="1720738" y="309777"/>
                  <a:pt x="1721042" y="309625"/>
                </a:cubicBezTo>
                <a:cubicBezTo>
                  <a:pt x="1720128" y="308253"/>
                  <a:pt x="1719442" y="307948"/>
                  <a:pt x="1718985" y="308710"/>
                </a:cubicBezTo>
                <a:close/>
                <a:moveTo>
                  <a:pt x="1610095" y="308710"/>
                </a:moveTo>
                <a:cubicBezTo>
                  <a:pt x="1609943" y="309167"/>
                  <a:pt x="1609829" y="309663"/>
                  <a:pt x="1609752" y="310196"/>
                </a:cubicBezTo>
                <a:cubicBezTo>
                  <a:pt x="1609676" y="310729"/>
                  <a:pt x="1609486" y="311225"/>
                  <a:pt x="1609181" y="311682"/>
                </a:cubicBezTo>
                <a:lnTo>
                  <a:pt x="1610781" y="311682"/>
                </a:lnTo>
                <a:cubicBezTo>
                  <a:pt x="1610933" y="311377"/>
                  <a:pt x="1611010" y="311149"/>
                  <a:pt x="1611010" y="310996"/>
                </a:cubicBezTo>
                <a:lnTo>
                  <a:pt x="1611222" y="310359"/>
                </a:lnTo>
                <a:lnTo>
                  <a:pt x="1610781" y="309625"/>
                </a:lnTo>
                <a:cubicBezTo>
                  <a:pt x="1610629" y="309320"/>
                  <a:pt x="1610400" y="309015"/>
                  <a:pt x="1610095" y="308710"/>
                </a:cubicBezTo>
                <a:close/>
                <a:moveTo>
                  <a:pt x="1513397" y="308710"/>
                </a:moveTo>
                <a:lnTo>
                  <a:pt x="1513397" y="309167"/>
                </a:lnTo>
                <a:lnTo>
                  <a:pt x="1513855" y="308710"/>
                </a:lnTo>
                <a:close/>
                <a:moveTo>
                  <a:pt x="1449085" y="308710"/>
                </a:moveTo>
                <a:cubicBezTo>
                  <a:pt x="1448780" y="308710"/>
                  <a:pt x="1448437" y="308748"/>
                  <a:pt x="1448056" y="308824"/>
                </a:cubicBezTo>
                <a:cubicBezTo>
                  <a:pt x="1447675" y="308901"/>
                  <a:pt x="1447103" y="309015"/>
                  <a:pt x="1446341" y="309167"/>
                </a:cubicBezTo>
                <a:cubicBezTo>
                  <a:pt x="1447103" y="309472"/>
                  <a:pt x="1447599" y="309777"/>
                  <a:pt x="1447827" y="310082"/>
                </a:cubicBezTo>
                <a:cubicBezTo>
                  <a:pt x="1448056" y="310387"/>
                  <a:pt x="1448323" y="310844"/>
                  <a:pt x="1448627" y="311453"/>
                </a:cubicBezTo>
                <a:cubicBezTo>
                  <a:pt x="1448780" y="309929"/>
                  <a:pt x="1448932" y="309015"/>
                  <a:pt x="1449085" y="308710"/>
                </a:cubicBezTo>
                <a:close/>
                <a:moveTo>
                  <a:pt x="1351244" y="308710"/>
                </a:moveTo>
                <a:cubicBezTo>
                  <a:pt x="1351244" y="309320"/>
                  <a:pt x="1351206" y="309853"/>
                  <a:pt x="1351129" y="310310"/>
                </a:cubicBezTo>
                <a:cubicBezTo>
                  <a:pt x="1351053" y="310768"/>
                  <a:pt x="1351015" y="311149"/>
                  <a:pt x="1351015" y="311453"/>
                </a:cubicBezTo>
                <a:cubicBezTo>
                  <a:pt x="1351929" y="311606"/>
                  <a:pt x="1352768" y="311530"/>
                  <a:pt x="1353530" y="311225"/>
                </a:cubicBezTo>
                <a:cubicBezTo>
                  <a:pt x="1353073" y="310615"/>
                  <a:pt x="1352311" y="309777"/>
                  <a:pt x="1351244" y="308710"/>
                </a:cubicBezTo>
                <a:close/>
                <a:moveTo>
                  <a:pt x="1290207" y="308710"/>
                </a:moveTo>
                <a:cubicBezTo>
                  <a:pt x="1290512" y="309929"/>
                  <a:pt x="1290665" y="310691"/>
                  <a:pt x="1290665" y="310996"/>
                </a:cubicBezTo>
                <a:cubicBezTo>
                  <a:pt x="1291427" y="310234"/>
                  <a:pt x="1291731" y="309739"/>
                  <a:pt x="1291579" y="309510"/>
                </a:cubicBezTo>
                <a:cubicBezTo>
                  <a:pt x="1291427" y="309282"/>
                  <a:pt x="1290969" y="309015"/>
                  <a:pt x="1290207" y="308710"/>
                </a:cubicBezTo>
                <a:close/>
                <a:moveTo>
                  <a:pt x="1123939" y="308710"/>
                </a:moveTo>
                <a:cubicBezTo>
                  <a:pt x="1123634" y="309015"/>
                  <a:pt x="1123406" y="309320"/>
                  <a:pt x="1123253" y="309625"/>
                </a:cubicBezTo>
                <a:cubicBezTo>
                  <a:pt x="1123101" y="309929"/>
                  <a:pt x="1122796" y="310463"/>
                  <a:pt x="1122339" y="311225"/>
                </a:cubicBezTo>
                <a:cubicBezTo>
                  <a:pt x="1123558" y="310768"/>
                  <a:pt x="1124244" y="310463"/>
                  <a:pt x="1124396" y="310310"/>
                </a:cubicBezTo>
                <a:cubicBezTo>
                  <a:pt x="1124396" y="310006"/>
                  <a:pt x="1124358" y="309739"/>
                  <a:pt x="1124282" y="309510"/>
                </a:cubicBezTo>
                <a:cubicBezTo>
                  <a:pt x="1124206" y="309282"/>
                  <a:pt x="1124091" y="309015"/>
                  <a:pt x="1123939" y="308710"/>
                </a:cubicBezTo>
                <a:close/>
                <a:moveTo>
                  <a:pt x="1113881" y="308710"/>
                </a:moveTo>
                <a:cubicBezTo>
                  <a:pt x="1113728" y="308863"/>
                  <a:pt x="1113576" y="308939"/>
                  <a:pt x="1113423" y="308939"/>
                </a:cubicBezTo>
                <a:lnTo>
                  <a:pt x="1113195" y="308939"/>
                </a:lnTo>
                <a:cubicBezTo>
                  <a:pt x="1113500" y="309091"/>
                  <a:pt x="1113652" y="309167"/>
                  <a:pt x="1113652" y="309167"/>
                </a:cubicBezTo>
                <a:lnTo>
                  <a:pt x="1113881" y="308939"/>
                </a:lnTo>
                <a:cubicBezTo>
                  <a:pt x="1113728" y="308939"/>
                  <a:pt x="1113728" y="308863"/>
                  <a:pt x="1113881" y="308710"/>
                </a:cubicBezTo>
                <a:close/>
                <a:moveTo>
                  <a:pt x="994323" y="308710"/>
                </a:moveTo>
                <a:cubicBezTo>
                  <a:pt x="994932" y="309320"/>
                  <a:pt x="995237" y="309777"/>
                  <a:pt x="995237" y="310082"/>
                </a:cubicBezTo>
                <a:lnTo>
                  <a:pt x="995694" y="309167"/>
                </a:lnTo>
                <a:cubicBezTo>
                  <a:pt x="995542" y="309015"/>
                  <a:pt x="995085" y="308863"/>
                  <a:pt x="994323" y="308710"/>
                </a:cubicBezTo>
                <a:close/>
                <a:moveTo>
                  <a:pt x="722822" y="308710"/>
                </a:moveTo>
                <a:lnTo>
                  <a:pt x="722822" y="309167"/>
                </a:lnTo>
                <a:lnTo>
                  <a:pt x="723280" y="308710"/>
                </a:lnTo>
                <a:close/>
                <a:moveTo>
                  <a:pt x="585510" y="308710"/>
                </a:moveTo>
                <a:cubicBezTo>
                  <a:pt x="585357" y="308863"/>
                  <a:pt x="585434" y="309091"/>
                  <a:pt x="585739" y="309396"/>
                </a:cubicBezTo>
                <a:lnTo>
                  <a:pt x="585510" y="309396"/>
                </a:lnTo>
                <a:cubicBezTo>
                  <a:pt x="585510" y="309396"/>
                  <a:pt x="585662" y="309701"/>
                  <a:pt x="585967" y="310310"/>
                </a:cubicBezTo>
                <a:cubicBezTo>
                  <a:pt x="586272" y="310158"/>
                  <a:pt x="586539" y="310044"/>
                  <a:pt x="586767" y="309967"/>
                </a:cubicBezTo>
                <a:cubicBezTo>
                  <a:pt x="586996" y="309891"/>
                  <a:pt x="587262" y="309777"/>
                  <a:pt x="587567" y="309625"/>
                </a:cubicBezTo>
                <a:cubicBezTo>
                  <a:pt x="586653" y="308253"/>
                  <a:pt x="585967" y="307948"/>
                  <a:pt x="585510" y="308710"/>
                </a:cubicBezTo>
                <a:close/>
                <a:moveTo>
                  <a:pt x="417794" y="308710"/>
                </a:moveTo>
                <a:cubicBezTo>
                  <a:pt x="417794" y="309320"/>
                  <a:pt x="417756" y="309853"/>
                  <a:pt x="417679" y="310310"/>
                </a:cubicBezTo>
                <a:cubicBezTo>
                  <a:pt x="417603" y="310768"/>
                  <a:pt x="417565" y="311149"/>
                  <a:pt x="417565" y="311453"/>
                </a:cubicBezTo>
                <a:cubicBezTo>
                  <a:pt x="418480" y="311606"/>
                  <a:pt x="419318" y="311530"/>
                  <a:pt x="420080" y="311225"/>
                </a:cubicBezTo>
                <a:cubicBezTo>
                  <a:pt x="419622" y="310615"/>
                  <a:pt x="418860" y="309777"/>
                  <a:pt x="417794" y="308710"/>
                </a:cubicBezTo>
                <a:close/>
                <a:moveTo>
                  <a:pt x="356758" y="308710"/>
                </a:moveTo>
                <a:cubicBezTo>
                  <a:pt x="357062" y="309929"/>
                  <a:pt x="357215" y="310691"/>
                  <a:pt x="357215" y="310996"/>
                </a:cubicBezTo>
                <a:cubicBezTo>
                  <a:pt x="357977" y="310234"/>
                  <a:pt x="358282" y="309739"/>
                  <a:pt x="358129" y="309510"/>
                </a:cubicBezTo>
                <a:cubicBezTo>
                  <a:pt x="357977" y="309282"/>
                  <a:pt x="357519" y="309015"/>
                  <a:pt x="356758" y="308710"/>
                </a:cubicBezTo>
                <a:close/>
                <a:moveTo>
                  <a:pt x="38470" y="308710"/>
                </a:moveTo>
                <a:cubicBezTo>
                  <a:pt x="38318" y="309167"/>
                  <a:pt x="38203" y="309663"/>
                  <a:pt x="38127" y="310196"/>
                </a:cubicBezTo>
                <a:cubicBezTo>
                  <a:pt x="38051" y="310729"/>
                  <a:pt x="37860" y="311225"/>
                  <a:pt x="37556" y="311682"/>
                </a:cubicBezTo>
                <a:lnTo>
                  <a:pt x="39156" y="311682"/>
                </a:lnTo>
                <a:cubicBezTo>
                  <a:pt x="39308" y="311377"/>
                  <a:pt x="39385" y="311149"/>
                  <a:pt x="39385" y="310996"/>
                </a:cubicBezTo>
                <a:lnTo>
                  <a:pt x="39597" y="310359"/>
                </a:lnTo>
                <a:lnTo>
                  <a:pt x="39156" y="309625"/>
                </a:lnTo>
                <a:cubicBezTo>
                  <a:pt x="39004" y="309320"/>
                  <a:pt x="38775" y="309015"/>
                  <a:pt x="38470" y="308710"/>
                </a:cubicBezTo>
                <a:close/>
                <a:moveTo>
                  <a:pt x="1961682" y="308482"/>
                </a:moveTo>
                <a:lnTo>
                  <a:pt x="1961453" y="308710"/>
                </a:lnTo>
                <a:cubicBezTo>
                  <a:pt x="1961453" y="308863"/>
                  <a:pt x="1961492" y="308939"/>
                  <a:pt x="1961568" y="308939"/>
                </a:cubicBezTo>
                <a:cubicBezTo>
                  <a:pt x="1961644" y="308939"/>
                  <a:pt x="1961682" y="309015"/>
                  <a:pt x="1961682" y="309167"/>
                </a:cubicBezTo>
                <a:cubicBezTo>
                  <a:pt x="1961834" y="309015"/>
                  <a:pt x="1961911" y="308939"/>
                  <a:pt x="1961911" y="308939"/>
                </a:cubicBezTo>
                <a:cubicBezTo>
                  <a:pt x="1961911" y="308939"/>
                  <a:pt x="1961834" y="308786"/>
                  <a:pt x="1961682" y="308482"/>
                </a:cubicBezTo>
                <a:close/>
                <a:moveTo>
                  <a:pt x="1851725" y="308482"/>
                </a:moveTo>
                <a:lnTo>
                  <a:pt x="1851268" y="308939"/>
                </a:lnTo>
                <a:lnTo>
                  <a:pt x="1851497" y="308939"/>
                </a:lnTo>
                <a:cubicBezTo>
                  <a:pt x="1851649" y="308786"/>
                  <a:pt x="1851725" y="308634"/>
                  <a:pt x="1851725" y="308482"/>
                </a:cubicBezTo>
                <a:close/>
                <a:moveTo>
                  <a:pt x="1847611" y="308482"/>
                </a:moveTo>
                <a:lnTo>
                  <a:pt x="1847611" y="308710"/>
                </a:lnTo>
                <a:cubicBezTo>
                  <a:pt x="1847611" y="308558"/>
                  <a:pt x="1847763" y="308482"/>
                  <a:pt x="1848068" y="308482"/>
                </a:cubicBezTo>
                <a:close/>
                <a:moveTo>
                  <a:pt x="1619696" y="308482"/>
                </a:moveTo>
                <a:cubicBezTo>
                  <a:pt x="1619087" y="308939"/>
                  <a:pt x="1618248" y="309701"/>
                  <a:pt x="1617182" y="310768"/>
                </a:cubicBezTo>
                <a:cubicBezTo>
                  <a:pt x="1617639" y="310768"/>
                  <a:pt x="1618020" y="310806"/>
                  <a:pt x="1618325" y="310882"/>
                </a:cubicBezTo>
                <a:cubicBezTo>
                  <a:pt x="1618630" y="310958"/>
                  <a:pt x="1619011" y="310996"/>
                  <a:pt x="1619468" y="310996"/>
                </a:cubicBezTo>
                <a:cubicBezTo>
                  <a:pt x="1619620" y="310234"/>
                  <a:pt x="1619696" y="309396"/>
                  <a:pt x="1619696" y="308482"/>
                </a:cubicBezTo>
                <a:close/>
                <a:moveTo>
                  <a:pt x="1507911" y="308482"/>
                </a:moveTo>
                <a:lnTo>
                  <a:pt x="1507911" y="308710"/>
                </a:lnTo>
                <a:lnTo>
                  <a:pt x="1508597" y="308710"/>
                </a:lnTo>
                <a:lnTo>
                  <a:pt x="1508597" y="308482"/>
                </a:lnTo>
                <a:close/>
                <a:moveTo>
                  <a:pt x="1399707" y="308482"/>
                </a:moveTo>
                <a:lnTo>
                  <a:pt x="1399478" y="308710"/>
                </a:lnTo>
                <a:cubicBezTo>
                  <a:pt x="1399478" y="308863"/>
                  <a:pt x="1399516" y="308939"/>
                  <a:pt x="1399593" y="308939"/>
                </a:cubicBezTo>
                <a:cubicBezTo>
                  <a:pt x="1399669" y="308939"/>
                  <a:pt x="1399707" y="309015"/>
                  <a:pt x="1399707" y="309167"/>
                </a:cubicBezTo>
                <a:cubicBezTo>
                  <a:pt x="1399859" y="309015"/>
                  <a:pt x="1399936" y="308939"/>
                  <a:pt x="1399936" y="308939"/>
                </a:cubicBezTo>
                <a:cubicBezTo>
                  <a:pt x="1399936" y="308939"/>
                  <a:pt x="1399859" y="308786"/>
                  <a:pt x="1399707" y="308482"/>
                </a:cubicBezTo>
                <a:close/>
                <a:moveTo>
                  <a:pt x="1289750" y="308482"/>
                </a:moveTo>
                <a:lnTo>
                  <a:pt x="1289293" y="308939"/>
                </a:lnTo>
                <a:lnTo>
                  <a:pt x="1289522" y="308939"/>
                </a:lnTo>
                <a:cubicBezTo>
                  <a:pt x="1289674" y="308786"/>
                  <a:pt x="1289750" y="308634"/>
                  <a:pt x="1289750" y="308482"/>
                </a:cubicBezTo>
                <a:close/>
                <a:moveTo>
                  <a:pt x="1285636" y="308482"/>
                </a:moveTo>
                <a:lnTo>
                  <a:pt x="1285636" y="308710"/>
                </a:lnTo>
                <a:cubicBezTo>
                  <a:pt x="1285636" y="308558"/>
                  <a:pt x="1285788" y="308482"/>
                  <a:pt x="1286093" y="308482"/>
                </a:cubicBezTo>
                <a:close/>
                <a:moveTo>
                  <a:pt x="920485" y="308482"/>
                </a:moveTo>
                <a:lnTo>
                  <a:pt x="919085" y="308882"/>
                </a:lnTo>
                <a:lnTo>
                  <a:pt x="918999" y="309396"/>
                </a:lnTo>
                <a:cubicBezTo>
                  <a:pt x="919075" y="309548"/>
                  <a:pt x="919037" y="309777"/>
                  <a:pt x="918885" y="310082"/>
                </a:cubicBezTo>
                <a:cubicBezTo>
                  <a:pt x="919647" y="309625"/>
                  <a:pt x="920180" y="309091"/>
                  <a:pt x="920485" y="308482"/>
                </a:cubicBezTo>
                <a:close/>
                <a:moveTo>
                  <a:pt x="717336" y="308482"/>
                </a:moveTo>
                <a:lnTo>
                  <a:pt x="717336" y="308710"/>
                </a:lnTo>
                <a:lnTo>
                  <a:pt x="718022" y="308710"/>
                </a:lnTo>
                <a:lnTo>
                  <a:pt x="718022" y="308482"/>
                </a:lnTo>
                <a:close/>
                <a:moveTo>
                  <a:pt x="466257" y="308482"/>
                </a:moveTo>
                <a:lnTo>
                  <a:pt x="466028" y="308710"/>
                </a:lnTo>
                <a:cubicBezTo>
                  <a:pt x="466028" y="308863"/>
                  <a:pt x="466066" y="308939"/>
                  <a:pt x="466143" y="308939"/>
                </a:cubicBezTo>
                <a:cubicBezTo>
                  <a:pt x="466219" y="308939"/>
                  <a:pt x="466257" y="309015"/>
                  <a:pt x="466257" y="309167"/>
                </a:cubicBezTo>
                <a:cubicBezTo>
                  <a:pt x="466409" y="309015"/>
                  <a:pt x="466485" y="308939"/>
                  <a:pt x="466485" y="308939"/>
                </a:cubicBezTo>
                <a:cubicBezTo>
                  <a:pt x="466485" y="308939"/>
                  <a:pt x="466409" y="308786"/>
                  <a:pt x="466257" y="308482"/>
                </a:cubicBezTo>
                <a:close/>
                <a:moveTo>
                  <a:pt x="356300" y="308482"/>
                </a:moveTo>
                <a:lnTo>
                  <a:pt x="355843" y="308939"/>
                </a:lnTo>
                <a:lnTo>
                  <a:pt x="356072" y="308939"/>
                </a:lnTo>
                <a:cubicBezTo>
                  <a:pt x="356224" y="308786"/>
                  <a:pt x="356300" y="308634"/>
                  <a:pt x="356300" y="308482"/>
                </a:cubicBezTo>
                <a:close/>
                <a:moveTo>
                  <a:pt x="352185" y="308482"/>
                </a:moveTo>
                <a:lnTo>
                  <a:pt x="352185" y="308710"/>
                </a:lnTo>
                <a:cubicBezTo>
                  <a:pt x="352185" y="308558"/>
                  <a:pt x="352338" y="308482"/>
                  <a:pt x="352643" y="308482"/>
                </a:cubicBezTo>
                <a:close/>
                <a:moveTo>
                  <a:pt x="48071" y="308482"/>
                </a:moveTo>
                <a:cubicBezTo>
                  <a:pt x="47462" y="308939"/>
                  <a:pt x="46624" y="309701"/>
                  <a:pt x="45557" y="310768"/>
                </a:cubicBezTo>
                <a:cubicBezTo>
                  <a:pt x="46014" y="310768"/>
                  <a:pt x="46395" y="310806"/>
                  <a:pt x="46700" y="310882"/>
                </a:cubicBezTo>
                <a:cubicBezTo>
                  <a:pt x="47004" y="310958"/>
                  <a:pt x="47385" y="310996"/>
                  <a:pt x="47843" y="310996"/>
                </a:cubicBezTo>
                <a:cubicBezTo>
                  <a:pt x="47995" y="310234"/>
                  <a:pt x="48071" y="309396"/>
                  <a:pt x="48071" y="308482"/>
                </a:cubicBezTo>
                <a:close/>
                <a:moveTo>
                  <a:pt x="190308" y="308453"/>
                </a:moveTo>
                <a:lnTo>
                  <a:pt x="190222" y="309053"/>
                </a:lnTo>
                <a:cubicBezTo>
                  <a:pt x="190146" y="309282"/>
                  <a:pt x="190108" y="309548"/>
                  <a:pt x="190108" y="309853"/>
                </a:cubicBezTo>
                <a:cubicBezTo>
                  <a:pt x="190413" y="309548"/>
                  <a:pt x="190565" y="309358"/>
                  <a:pt x="190565" y="309282"/>
                </a:cubicBezTo>
                <a:cubicBezTo>
                  <a:pt x="190565" y="309205"/>
                  <a:pt x="190642" y="309091"/>
                  <a:pt x="190794" y="308939"/>
                </a:cubicBezTo>
                <a:close/>
                <a:moveTo>
                  <a:pt x="1495881" y="308305"/>
                </a:moveTo>
                <a:lnTo>
                  <a:pt x="1494766" y="308710"/>
                </a:lnTo>
                <a:cubicBezTo>
                  <a:pt x="1494385" y="308863"/>
                  <a:pt x="1493890" y="309091"/>
                  <a:pt x="1493281" y="309396"/>
                </a:cubicBezTo>
                <a:cubicBezTo>
                  <a:pt x="1493890" y="309548"/>
                  <a:pt x="1494347" y="309663"/>
                  <a:pt x="1494652" y="309739"/>
                </a:cubicBezTo>
                <a:lnTo>
                  <a:pt x="1495596" y="309833"/>
                </a:lnTo>
                <a:lnTo>
                  <a:pt x="1496938" y="308939"/>
                </a:lnTo>
                <a:close/>
                <a:moveTo>
                  <a:pt x="705306" y="308305"/>
                </a:moveTo>
                <a:lnTo>
                  <a:pt x="704191" y="308710"/>
                </a:lnTo>
                <a:cubicBezTo>
                  <a:pt x="703810" y="308863"/>
                  <a:pt x="703315" y="309091"/>
                  <a:pt x="702705" y="309396"/>
                </a:cubicBezTo>
                <a:cubicBezTo>
                  <a:pt x="703315" y="309548"/>
                  <a:pt x="703772" y="309663"/>
                  <a:pt x="704077" y="309739"/>
                </a:cubicBezTo>
                <a:lnTo>
                  <a:pt x="705021" y="309833"/>
                </a:lnTo>
                <a:lnTo>
                  <a:pt x="706363" y="308939"/>
                </a:lnTo>
                <a:close/>
                <a:moveTo>
                  <a:pt x="1963968" y="308253"/>
                </a:moveTo>
                <a:cubicBezTo>
                  <a:pt x="1962444" y="309777"/>
                  <a:pt x="1961377" y="311682"/>
                  <a:pt x="1960768" y="313968"/>
                </a:cubicBezTo>
                <a:cubicBezTo>
                  <a:pt x="1961225" y="313358"/>
                  <a:pt x="1961606" y="312863"/>
                  <a:pt x="1961911" y="312482"/>
                </a:cubicBezTo>
                <a:cubicBezTo>
                  <a:pt x="1962215" y="312101"/>
                  <a:pt x="1962520" y="311682"/>
                  <a:pt x="1962825" y="311225"/>
                </a:cubicBezTo>
                <a:cubicBezTo>
                  <a:pt x="1963130" y="311072"/>
                  <a:pt x="1963473" y="310920"/>
                  <a:pt x="1963854" y="310768"/>
                </a:cubicBezTo>
                <a:cubicBezTo>
                  <a:pt x="1964235" y="310615"/>
                  <a:pt x="1964578" y="310387"/>
                  <a:pt x="1964882" y="310082"/>
                </a:cubicBezTo>
                <a:cubicBezTo>
                  <a:pt x="1965492" y="308863"/>
                  <a:pt x="1965187" y="308253"/>
                  <a:pt x="1963968" y="308253"/>
                </a:cubicBezTo>
                <a:close/>
                <a:moveTo>
                  <a:pt x="1910476" y="308253"/>
                </a:moveTo>
                <a:cubicBezTo>
                  <a:pt x="1910323" y="308253"/>
                  <a:pt x="1910209" y="308291"/>
                  <a:pt x="1910133" y="308367"/>
                </a:cubicBezTo>
                <a:cubicBezTo>
                  <a:pt x="1910057" y="308443"/>
                  <a:pt x="1909866" y="308482"/>
                  <a:pt x="1909561" y="308482"/>
                </a:cubicBezTo>
                <a:cubicBezTo>
                  <a:pt x="1909714" y="308634"/>
                  <a:pt x="1909790" y="308710"/>
                  <a:pt x="1909790" y="308710"/>
                </a:cubicBezTo>
                <a:lnTo>
                  <a:pt x="1910476" y="308710"/>
                </a:lnTo>
                <a:close/>
                <a:moveTo>
                  <a:pt x="1901789" y="308253"/>
                </a:moveTo>
                <a:lnTo>
                  <a:pt x="1901789" y="309167"/>
                </a:lnTo>
                <a:cubicBezTo>
                  <a:pt x="1901789" y="309015"/>
                  <a:pt x="1901865" y="308939"/>
                  <a:pt x="1902017" y="308939"/>
                </a:cubicBezTo>
                <a:lnTo>
                  <a:pt x="1902246" y="308939"/>
                </a:lnTo>
                <a:cubicBezTo>
                  <a:pt x="1902246" y="308939"/>
                  <a:pt x="1902094" y="308710"/>
                  <a:pt x="1901789" y="308253"/>
                </a:cubicBezTo>
                <a:close/>
                <a:moveTo>
                  <a:pt x="1615124" y="308253"/>
                </a:moveTo>
                <a:lnTo>
                  <a:pt x="1615124" y="308482"/>
                </a:lnTo>
                <a:lnTo>
                  <a:pt x="1615353" y="308710"/>
                </a:lnTo>
                <a:lnTo>
                  <a:pt x="1615353" y="308482"/>
                </a:lnTo>
                <a:cubicBezTo>
                  <a:pt x="1615353" y="308329"/>
                  <a:pt x="1615277" y="308253"/>
                  <a:pt x="1615124" y="308253"/>
                </a:cubicBezTo>
                <a:close/>
                <a:moveTo>
                  <a:pt x="1452514" y="308253"/>
                </a:moveTo>
                <a:cubicBezTo>
                  <a:pt x="1452361" y="308405"/>
                  <a:pt x="1451980" y="308558"/>
                  <a:pt x="1451370" y="308710"/>
                </a:cubicBezTo>
                <a:cubicBezTo>
                  <a:pt x="1451066" y="308863"/>
                  <a:pt x="1450913" y="308939"/>
                  <a:pt x="1450913" y="308939"/>
                </a:cubicBezTo>
                <a:cubicBezTo>
                  <a:pt x="1451066" y="309091"/>
                  <a:pt x="1451142" y="309167"/>
                  <a:pt x="1451142" y="309167"/>
                </a:cubicBezTo>
                <a:lnTo>
                  <a:pt x="1451207" y="309200"/>
                </a:lnTo>
                <a:lnTo>
                  <a:pt x="1451370" y="308710"/>
                </a:lnTo>
                <a:lnTo>
                  <a:pt x="1452514" y="308710"/>
                </a:lnTo>
                <a:close/>
                <a:moveTo>
                  <a:pt x="1401993" y="308253"/>
                </a:moveTo>
                <a:cubicBezTo>
                  <a:pt x="1400469" y="309777"/>
                  <a:pt x="1399402" y="311682"/>
                  <a:pt x="1398793" y="313968"/>
                </a:cubicBezTo>
                <a:cubicBezTo>
                  <a:pt x="1399250" y="313358"/>
                  <a:pt x="1399631" y="312863"/>
                  <a:pt x="1399936" y="312482"/>
                </a:cubicBezTo>
                <a:cubicBezTo>
                  <a:pt x="1400240" y="312101"/>
                  <a:pt x="1400545" y="311682"/>
                  <a:pt x="1400850" y="311225"/>
                </a:cubicBezTo>
                <a:cubicBezTo>
                  <a:pt x="1401155" y="311072"/>
                  <a:pt x="1401498" y="310920"/>
                  <a:pt x="1401879" y="310768"/>
                </a:cubicBezTo>
                <a:cubicBezTo>
                  <a:pt x="1402260" y="310615"/>
                  <a:pt x="1402602" y="310387"/>
                  <a:pt x="1402907" y="310082"/>
                </a:cubicBezTo>
                <a:cubicBezTo>
                  <a:pt x="1403517" y="308863"/>
                  <a:pt x="1403212" y="308253"/>
                  <a:pt x="1401993" y="308253"/>
                </a:cubicBezTo>
                <a:close/>
                <a:moveTo>
                  <a:pt x="1348500" y="308253"/>
                </a:moveTo>
                <a:cubicBezTo>
                  <a:pt x="1348348" y="308253"/>
                  <a:pt x="1348234" y="308291"/>
                  <a:pt x="1348158" y="308367"/>
                </a:cubicBezTo>
                <a:cubicBezTo>
                  <a:pt x="1348081" y="308443"/>
                  <a:pt x="1347891" y="308482"/>
                  <a:pt x="1347586" y="308482"/>
                </a:cubicBezTo>
                <a:cubicBezTo>
                  <a:pt x="1347739" y="308634"/>
                  <a:pt x="1347815" y="308710"/>
                  <a:pt x="1347815" y="308710"/>
                </a:cubicBezTo>
                <a:lnTo>
                  <a:pt x="1348500" y="308710"/>
                </a:lnTo>
                <a:close/>
                <a:moveTo>
                  <a:pt x="1339814" y="308253"/>
                </a:moveTo>
                <a:lnTo>
                  <a:pt x="1339814" y="309167"/>
                </a:lnTo>
                <a:cubicBezTo>
                  <a:pt x="1339814" y="309015"/>
                  <a:pt x="1339890" y="308939"/>
                  <a:pt x="1340042" y="308939"/>
                </a:cubicBezTo>
                <a:lnTo>
                  <a:pt x="1340271" y="308939"/>
                </a:lnTo>
                <a:cubicBezTo>
                  <a:pt x="1340271" y="308939"/>
                  <a:pt x="1340119" y="308710"/>
                  <a:pt x="1339814" y="308253"/>
                </a:cubicBezTo>
                <a:close/>
                <a:moveTo>
                  <a:pt x="468543" y="308253"/>
                </a:moveTo>
                <a:cubicBezTo>
                  <a:pt x="467019" y="309777"/>
                  <a:pt x="465952" y="311682"/>
                  <a:pt x="465343" y="313968"/>
                </a:cubicBezTo>
                <a:cubicBezTo>
                  <a:pt x="465800" y="313358"/>
                  <a:pt x="466181" y="312863"/>
                  <a:pt x="466485" y="312482"/>
                </a:cubicBezTo>
                <a:cubicBezTo>
                  <a:pt x="466790" y="312101"/>
                  <a:pt x="467095" y="311682"/>
                  <a:pt x="467400" y="311225"/>
                </a:cubicBezTo>
                <a:cubicBezTo>
                  <a:pt x="467705" y="311072"/>
                  <a:pt x="468048" y="310920"/>
                  <a:pt x="468429" y="310768"/>
                </a:cubicBezTo>
                <a:cubicBezTo>
                  <a:pt x="468810" y="310615"/>
                  <a:pt x="469153" y="310387"/>
                  <a:pt x="469457" y="310082"/>
                </a:cubicBezTo>
                <a:cubicBezTo>
                  <a:pt x="470067" y="308863"/>
                  <a:pt x="469762" y="308253"/>
                  <a:pt x="468543" y="308253"/>
                </a:cubicBezTo>
                <a:close/>
                <a:moveTo>
                  <a:pt x="415050" y="308253"/>
                </a:moveTo>
                <a:cubicBezTo>
                  <a:pt x="414898" y="308253"/>
                  <a:pt x="414784" y="308291"/>
                  <a:pt x="414708" y="308367"/>
                </a:cubicBezTo>
                <a:cubicBezTo>
                  <a:pt x="414631" y="308443"/>
                  <a:pt x="414441" y="308482"/>
                  <a:pt x="414136" y="308482"/>
                </a:cubicBezTo>
                <a:cubicBezTo>
                  <a:pt x="414288" y="308634"/>
                  <a:pt x="414365" y="308710"/>
                  <a:pt x="414365" y="308710"/>
                </a:cubicBezTo>
                <a:lnTo>
                  <a:pt x="415050" y="308710"/>
                </a:lnTo>
                <a:close/>
                <a:moveTo>
                  <a:pt x="406364" y="308253"/>
                </a:moveTo>
                <a:lnTo>
                  <a:pt x="406364" y="309167"/>
                </a:lnTo>
                <a:cubicBezTo>
                  <a:pt x="406364" y="309015"/>
                  <a:pt x="406440" y="308939"/>
                  <a:pt x="406592" y="308939"/>
                </a:cubicBezTo>
                <a:lnTo>
                  <a:pt x="406821" y="308939"/>
                </a:lnTo>
                <a:cubicBezTo>
                  <a:pt x="406821" y="308939"/>
                  <a:pt x="406668" y="308710"/>
                  <a:pt x="406364" y="308253"/>
                </a:cubicBezTo>
                <a:close/>
                <a:moveTo>
                  <a:pt x="43499" y="308253"/>
                </a:moveTo>
                <a:lnTo>
                  <a:pt x="43499" y="308482"/>
                </a:lnTo>
                <a:lnTo>
                  <a:pt x="43728" y="308710"/>
                </a:lnTo>
                <a:lnTo>
                  <a:pt x="43728" y="308482"/>
                </a:lnTo>
                <a:cubicBezTo>
                  <a:pt x="43728" y="308329"/>
                  <a:pt x="43652" y="308253"/>
                  <a:pt x="43499" y="308253"/>
                </a:cubicBezTo>
                <a:close/>
                <a:moveTo>
                  <a:pt x="1512254" y="308024"/>
                </a:moveTo>
                <a:cubicBezTo>
                  <a:pt x="1511492" y="308329"/>
                  <a:pt x="1510502" y="308634"/>
                  <a:pt x="1509282" y="308939"/>
                </a:cubicBezTo>
                <a:cubicBezTo>
                  <a:pt x="1509282" y="309396"/>
                  <a:pt x="1509245" y="309777"/>
                  <a:pt x="1509168" y="310082"/>
                </a:cubicBezTo>
                <a:cubicBezTo>
                  <a:pt x="1509092" y="310387"/>
                  <a:pt x="1508978" y="310844"/>
                  <a:pt x="1508825" y="311453"/>
                </a:cubicBezTo>
                <a:close/>
                <a:moveTo>
                  <a:pt x="721679" y="308024"/>
                </a:moveTo>
                <a:cubicBezTo>
                  <a:pt x="720917" y="308329"/>
                  <a:pt x="719927" y="308634"/>
                  <a:pt x="718708" y="308939"/>
                </a:cubicBezTo>
                <a:cubicBezTo>
                  <a:pt x="718708" y="309396"/>
                  <a:pt x="718669" y="309777"/>
                  <a:pt x="718593" y="310082"/>
                </a:cubicBezTo>
                <a:cubicBezTo>
                  <a:pt x="718517" y="310387"/>
                  <a:pt x="718403" y="310844"/>
                  <a:pt x="718250" y="311453"/>
                </a:cubicBezTo>
                <a:close/>
                <a:moveTo>
                  <a:pt x="297855" y="308024"/>
                </a:moveTo>
                <a:cubicBezTo>
                  <a:pt x="296788" y="308634"/>
                  <a:pt x="296407" y="309396"/>
                  <a:pt x="296712" y="310310"/>
                </a:cubicBezTo>
                <a:cubicBezTo>
                  <a:pt x="297169" y="310006"/>
                  <a:pt x="297512" y="309815"/>
                  <a:pt x="297741" y="309739"/>
                </a:cubicBezTo>
                <a:cubicBezTo>
                  <a:pt x="297969" y="309663"/>
                  <a:pt x="298236" y="309548"/>
                  <a:pt x="298541" y="309396"/>
                </a:cubicBezTo>
                <a:cubicBezTo>
                  <a:pt x="298388" y="309091"/>
                  <a:pt x="298274" y="308863"/>
                  <a:pt x="298198" y="308710"/>
                </a:cubicBezTo>
                <a:cubicBezTo>
                  <a:pt x="298122" y="308558"/>
                  <a:pt x="298007" y="308329"/>
                  <a:pt x="297855" y="308024"/>
                </a:cubicBezTo>
                <a:close/>
                <a:moveTo>
                  <a:pt x="149417" y="307926"/>
                </a:moveTo>
                <a:lnTo>
                  <a:pt x="149417" y="308710"/>
                </a:lnTo>
                <a:lnTo>
                  <a:pt x="150789" y="308710"/>
                </a:lnTo>
                <a:close/>
                <a:moveTo>
                  <a:pt x="1849668" y="307796"/>
                </a:moveTo>
                <a:cubicBezTo>
                  <a:pt x="1849363" y="307948"/>
                  <a:pt x="1849211" y="308062"/>
                  <a:pt x="1849211" y="308139"/>
                </a:cubicBezTo>
                <a:cubicBezTo>
                  <a:pt x="1849211" y="308215"/>
                  <a:pt x="1849135" y="308329"/>
                  <a:pt x="1848982" y="308482"/>
                </a:cubicBezTo>
                <a:cubicBezTo>
                  <a:pt x="1848982" y="308634"/>
                  <a:pt x="1849135" y="308710"/>
                  <a:pt x="1849439" y="308710"/>
                </a:cubicBezTo>
                <a:lnTo>
                  <a:pt x="1849897" y="308710"/>
                </a:lnTo>
                <a:lnTo>
                  <a:pt x="1849897" y="307796"/>
                </a:lnTo>
                <a:close/>
                <a:moveTo>
                  <a:pt x="1783907" y="307796"/>
                </a:moveTo>
                <a:cubicBezTo>
                  <a:pt x="1783755" y="307796"/>
                  <a:pt x="1783374" y="308101"/>
                  <a:pt x="1782764" y="308710"/>
                </a:cubicBezTo>
                <a:lnTo>
                  <a:pt x="1784593" y="308710"/>
                </a:lnTo>
                <a:cubicBezTo>
                  <a:pt x="1784288" y="308101"/>
                  <a:pt x="1784060" y="307796"/>
                  <a:pt x="1783907" y="307796"/>
                </a:cubicBezTo>
                <a:close/>
                <a:moveTo>
                  <a:pt x="1672046" y="307796"/>
                </a:moveTo>
                <a:lnTo>
                  <a:pt x="1672046" y="308482"/>
                </a:lnTo>
                <a:lnTo>
                  <a:pt x="1672274" y="308482"/>
                </a:lnTo>
                <a:lnTo>
                  <a:pt x="1672274" y="307796"/>
                </a:lnTo>
                <a:close/>
                <a:moveTo>
                  <a:pt x="1669302" y="307796"/>
                </a:moveTo>
                <a:lnTo>
                  <a:pt x="1669074" y="308024"/>
                </a:lnTo>
                <a:lnTo>
                  <a:pt x="1669302" y="308024"/>
                </a:lnTo>
                <a:close/>
                <a:moveTo>
                  <a:pt x="1605294" y="307796"/>
                </a:moveTo>
                <a:cubicBezTo>
                  <a:pt x="1605142" y="307796"/>
                  <a:pt x="1604990" y="307872"/>
                  <a:pt x="1604837" y="308024"/>
                </a:cubicBezTo>
                <a:cubicBezTo>
                  <a:pt x="1604990" y="308329"/>
                  <a:pt x="1605066" y="308596"/>
                  <a:pt x="1605066" y="308824"/>
                </a:cubicBezTo>
                <a:cubicBezTo>
                  <a:pt x="1605066" y="309053"/>
                  <a:pt x="1605142" y="309320"/>
                  <a:pt x="1605294" y="309625"/>
                </a:cubicBezTo>
                <a:lnTo>
                  <a:pt x="1606666" y="309625"/>
                </a:lnTo>
                <a:cubicBezTo>
                  <a:pt x="1606361" y="309320"/>
                  <a:pt x="1606133" y="309015"/>
                  <a:pt x="1605980" y="308710"/>
                </a:cubicBezTo>
                <a:cubicBezTo>
                  <a:pt x="1605828" y="308405"/>
                  <a:pt x="1605599" y="308101"/>
                  <a:pt x="1605294" y="307796"/>
                </a:cubicBezTo>
                <a:close/>
                <a:moveTo>
                  <a:pt x="1554088" y="307796"/>
                </a:moveTo>
                <a:cubicBezTo>
                  <a:pt x="1554545" y="308253"/>
                  <a:pt x="1554774" y="308634"/>
                  <a:pt x="1554774" y="308939"/>
                </a:cubicBezTo>
                <a:cubicBezTo>
                  <a:pt x="1555231" y="308786"/>
                  <a:pt x="1555536" y="308405"/>
                  <a:pt x="1555688" y="307796"/>
                </a:cubicBezTo>
                <a:close/>
                <a:moveTo>
                  <a:pt x="1503568" y="307796"/>
                </a:moveTo>
                <a:lnTo>
                  <a:pt x="1503568" y="308024"/>
                </a:lnTo>
                <a:lnTo>
                  <a:pt x="1504253" y="308024"/>
                </a:lnTo>
                <a:lnTo>
                  <a:pt x="1504253" y="307796"/>
                </a:lnTo>
                <a:close/>
                <a:moveTo>
                  <a:pt x="1501739" y="307796"/>
                </a:moveTo>
                <a:cubicBezTo>
                  <a:pt x="1501739" y="307796"/>
                  <a:pt x="1501586" y="307948"/>
                  <a:pt x="1501281" y="308253"/>
                </a:cubicBezTo>
                <a:cubicBezTo>
                  <a:pt x="1501586" y="308405"/>
                  <a:pt x="1501739" y="308558"/>
                  <a:pt x="1501739" y="308710"/>
                </a:cubicBezTo>
                <a:cubicBezTo>
                  <a:pt x="1501739" y="308863"/>
                  <a:pt x="1501891" y="309015"/>
                  <a:pt x="1502196" y="309167"/>
                </a:cubicBezTo>
                <a:lnTo>
                  <a:pt x="1502424" y="308939"/>
                </a:lnTo>
                <a:cubicBezTo>
                  <a:pt x="1502424" y="308634"/>
                  <a:pt x="1502196" y="308253"/>
                  <a:pt x="1501739" y="307796"/>
                </a:cubicBezTo>
                <a:close/>
                <a:moveTo>
                  <a:pt x="1287693" y="307796"/>
                </a:moveTo>
                <a:cubicBezTo>
                  <a:pt x="1287388" y="307948"/>
                  <a:pt x="1287236" y="308062"/>
                  <a:pt x="1287236" y="308139"/>
                </a:cubicBezTo>
                <a:cubicBezTo>
                  <a:pt x="1287236" y="308215"/>
                  <a:pt x="1287160" y="308329"/>
                  <a:pt x="1287007" y="308482"/>
                </a:cubicBezTo>
                <a:cubicBezTo>
                  <a:pt x="1287007" y="308634"/>
                  <a:pt x="1287160" y="308710"/>
                  <a:pt x="1287464" y="308710"/>
                </a:cubicBezTo>
                <a:lnTo>
                  <a:pt x="1287922" y="308710"/>
                </a:lnTo>
                <a:lnTo>
                  <a:pt x="1287922" y="307796"/>
                </a:lnTo>
                <a:close/>
                <a:moveTo>
                  <a:pt x="1069990" y="307796"/>
                </a:moveTo>
                <a:cubicBezTo>
                  <a:pt x="1069837" y="307948"/>
                  <a:pt x="1069761" y="308062"/>
                  <a:pt x="1069761" y="308139"/>
                </a:cubicBezTo>
                <a:cubicBezTo>
                  <a:pt x="1069761" y="308215"/>
                  <a:pt x="1069685" y="308329"/>
                  <a:pt x="1069532" y="308482"/>
                </a:cubicBezTo>
                <a:cubicBezTo>
                  <a:pt x="1069837" y="308786"/>
                  <a:pt x="1070104" y="309205"/>
                  <a:pt x="1070332" y="309739"/>
                </a:cubicBezTo>
                <a:cubicBezTo>
                  <a:pt x="1070561" y="310272"/>
                  <a:pt x="1071285" y="310387"/>
                  <a:pt x="1072504" y="310082"/>
                </a:cubicBezTo>
                <a:cubicBezTo>
                  <a:pt x="1071437" y="309015"/>
                  <a:pt x="1070599" y="308253"/>
                  <a:pt x="1069990" y="307796"/>
                </a:cubicBezTo>
                <a:close/>
                <a:moveTo>
                  <a:pt x="1002095" y="307796"/>
                </a:moveTo>
                <a:cubicBezTo>
                  <a:pt x="1001790" y="307643"/>
                  <a:pt x="1001486" y="307948"/>
                  <a:pt x="1001181" y="308710"/>
                </a:cubicBezTo>
                <a:cubicBezTo>
                  <a:pt x="1001943" y="309015"/>
                  <a:pt x="1002476" y="308863"/>
                  <a:pt x="1002781" y="308253"/>
                </a:cubicBezTo>
                <a:lnTo>
                  <a:pt x="1002942" y="308219"/>
                </a:lnTo>
                <a:close/>
                <a:moveTo>
                  <a:pt x="763513" y="307796"/>
                </a:moveTo>
                <a:cubicBezTo>
                  <a:pt x="763970" y="308253"/>
                  <a:pt x="764199" y="308634"/>
                  <a:pt x="764199" y="308939"/>
                </a:cubicBezTo>
                <a:cubicBezTo>
                  <a:pt x="764656" y="308786"/>
                  <a:pt x="764961" y="308405"/>
                  <a:pt x="765113" y="307796"/>
                </a:cubicBezTo>
                <a:close/>
                <a:moveTo>
                  <a:pt x="712993" y="307796"/>
                </a:moveTo>
                <a:lnTo>
                  <a:pt x="712993" y="308024"/>
                </a:lnTo>
                <a:lnTo>
                  <a:pt x="713678" y="308024"/>
                </a:lnTo>
                <a:lnTo>
                  <a:pt x="713678" y="307796"/>
                </a:lnTo>
                <a:close/>
                <a:moveTo>
                  <a:pt x="711164" y="307796"/>
                </a:moveTo>
                <a:cubicBezTo>
                  <a:pt x="711164" y="307796"/>
                  <a:pt x="711011" y="307948"/>
                  <a:pt x="710707" y="308253"/>
                </a:cubicBezTo>
                <a:cubicBezTo>
                  <a:pt x="711011" y="308405"/>
                  <a:pt x="711164" y="308558"/>
                  <a:pt x="711164" y="308710"/>
                </a:cubicBezTo>
                <a:cubicBezTo>
                  <a:pt x="711164" y="308863"/>
                  <a:pt x="711316" y="309015"/>
                  <a:pt x="711621" y="309167"/>
                </a:cubicBezTo>
                <a:lnTo>
                  <a:pt x="711849" y="308939"/>
                </a:lnTo>
                <a:cubicBezTo>
                  <a:pt x="711849" y="308634"/>
                  <a:pt x="711621" y="308253"/>
                  <a:pt x="711164" y="307796"/>
                </a:cubicBezTo>
                <a:close/>
                <a:moveTo>
                  <a:pt x="650432" y="307796"/>
                </a:moveTo>
                <a:cubicBezTo>
                  <a:pt x="650280" y="307796"/>
                  <a:pt x="649899" y="308101"/>
                  <a:pt x="649289" y="308710"/>
                </a:cubicBezTo>
                <a:lnTo>
                  <a:pt x="651118" y="308710"/>
                </a:lnTo>
                <a:cubicBezTo>
                  <a:pt x="650813" y="308101"/>
                  <a:pt x="650585" y="307796"/>
                  <a:pt x="650432" y="307796"/>
                </a:cubicBezTo>
                <a:close/>
                <a:moveTo>
                  <a:pt x="354243" y="307796"/>
                </a:moveTo>
                <a:cubicBezTo>
                  <a:pt x="353938" y="307948"/>
                  <a:pt x="353786" y="308062"/>
                  <a:pt x="353786" y="308139"/>
                </a:cubicBezTo>
                <a:cubicBezTo>
                  <a:pt x="353786" y="308215"/>
                  <a:pt x="353710" y="308329"/>
                  <a:pt x="353557" y="308482"/>
                </a:cubicBezTo>
                <a:cubicBezTo>
                  <a:pt x="353557" y="308634"/>
                  <a:pt x="353710" y="308710"/>
                  <a:pt x="354014" y="308710"/>
                </a:cubicBezTo>
                <a:lnTo>
                  <a:pt x="354471" y="308710"/>
                </a:lnTo>
                <a:lnTo>
                  <a:pt x="354471" y="307796"/>
                </a:lnTo>
                <a:close/>
                <a:moveTo>
                  <a:pt x="288939" y="307796"/>
                </a:moveTo>
                <a:lnTo>
                  <a:pt x="288482" y="308253"/>
                </a:lnTo>
                <a:cubicBezTo>
                  <a:pt x="288787" y="308710"/>
                  <a:pt x="289016" y="309167"/>
                  <a:pt x="289168" y="309625"/>
                </a:cubicBezTo>
                <a:cubicBezTo>
                  <a:pt x="289320" y="310082"/>
                  <a:pt x="289778" y="310310"/>
                  <a:pt x="290540" y="310310"/>
                </a:cubicBezTo>
                <a:cubicBezTo>
                  <a:pt x="290540" y="310158"/>
                  <a:pt x="290616" y="310082"/>
                  <a:pt x="290768" y="310082"/>
                </a:cubicBezTo>
                <a:cubicBezTo>
                  <a:pt x="290921" y="310082"/>
                  <a:pt x="291073" y="310006"/>
                  <a:pt x="291226" y="309853"/>
                </a:cubicBezTo>
                <a:cubicBezTo>
                  <a:pt x="290616" y="309396"/>
                  <a:pt x="289854" y="308710"/>
                  <a:pt x="288939" y="307796"/>
                </a:cubicBezTo>
                <a:close/>
                <a:moveTo>
                  <a:pt x="272480" y="307796"/>
                </a:moveTo>
                <a:cubicBezTo>
                  <a:pt x="272328" y="308101"/>
                  <a:pt x="272137" y="308367"/>
                  <a:pt x="271909" y="308596"/>
                </a:cubicBezTo>
                <a:cubicBezTo>
                  <a:pt x="271680" y="308824"/>
                  <a:pt x="271871" y="309091"/>
                  <a:pt x="272480" y="309396"/>
                </a:cubicBezTo>
                <a:cubicBezTo>
                  <a:pt x="272785" y="309396"/>
                  <a:pt x="273090" y="309548"/>
                  <a:pt x="273395" y="309853"/>
                </a:cubicBezTo>
                <a:lnTo>
                  <a:pt x="273395" y="309396"/>
                </a:lnTo>
                <a:lnTo>
                  <a:pt x="272480" y="309396"/>
                </a:lnTo>
                <a:cubicBezTo>
                  <a:pt x="273242" y="308634"/>
                  <a:pt x="273242" y="308101"/>
                  <a:pt x="272480" y="307796"/>
                </a:cubicBezTo>
                <a:close/>
                <a:moveTo>
                  <a:pt x="267908" y="307796"/>
                </a:moveTo>
                <a:lnTo>
                  <a:pt x="267680" y="308024"/>
                </a:lnTo>
                <a:cubicBezTo>
                  <a:pt x="267680" y="308177"/>
                  <a:pt x="267832" y="308405"/>
                  <a:pt x="268137" y="308710"/>
                </a:cubicBezTo>
                <a:cubicBezTo>
                  <a:pt x="268289" y="308710"/>
                  <a:pt x="268365" y="308672"/>
                  <a:pt x="268365" y="308596"/>
                </a:cubicBezTo>
                <a:cubicBezTo>
                  <a:pt x="268365" y="308520"/>
                  <a:pt x="268442" y="308482"/>
                  <a:pt x="268594" y="308482"/>
                </a:cubicBezTo>
                <a:close/>
                <a:moveTo>
                  <a:pt x="141188" y="307796"/>
                </a:moveTo>
                <a:lnTo>
                  <a:pt x="140959" y="308024"/>
                </a:lnTo>
                <a:lnTo>
                  <a:pt x="141188" y="308024"/>
                </a:lnTo>
                <a:close/>
                <a:moveTo>
                  <a:pt x="100421" y="307796"/>
                </a:moveTo>
                <a:lnTo>
                  <a:pt x="100421" y="308482"/>
                </a:lnTo>
                <a:lnTo>
                  <a:pt x="100649" y="308482"/>
                </a:lnTo>
                <a:lnTo>
                  <a:pt x="100649" y="307796"/>
                </a:lnTo>
                <a:close/>
                <a:moveTo>
                  <a:pt x="97677" y="307796"/>
                </a:moveTo>
                <a:lnTo>
                  <a:pt x="97449" y="308024"/>
                </a:lnTo>
                <a:lnTo>
                  <a:pt x="97677" y="308024"/>
                </a:lnTo>
                <a:close/>
                <a:moveTo>
                  <a:pt x="33669" y="307796"/>
                </a:moveTo>
                <a:cubicBezTo>
                  <a:pt x="33517" y="307796"/>
                  <a:pt x="33365" y="307872"/>
                  <a:pt x="33212" y="308024"/>
                </a:cubicBezTo>
                <a:cubicBezTo>
                  <a:pt x="33365" y="308329"/>
                  <a:pt x="33441" y="308596"/>
                  <a:pt x="33441" y="308824"/>
                </a:cubicBezTo>
                <a:cubicBezTo>
                  <a:pt x="33441" y="309053"/>
                  <a:pt x="33517" y="309320"/>
                  <a:pt x="33669" y="309625"/>
                </a:cubicBezTo>
                <a:lnTo>
                  <a:pt x="35041" y="309625"/>
                </a:lnTo>
                <a:cubicBezTo>
                  <a:pt x="34736" y="309320"/>
                  <a:pt x="34508" y="309015"/>
                  <a:pt x="34355" y="308710"/>
                </a:cubicBezTo>
                <a:cubicBezTo>
                  <a:pt x="34203" y="308405"/>
                  <a:pt x="33974" y="308101"/>
                  <a:pt x="33669" y="307796"/>
                </a:cubicBezTo>
                <a:close/>
                <a:moveTo>
                  <a:pt x="1956196" y="307339"/>
                </a:moveTo>
                <a:cubicBezTo>
                  <a:pt x="1956043" y="307339"/>
                  <a:pt x="1955967" y="307377"/>
                  <a:pt x="1955967" y="307453"/>
                </a:cubicBezTo>
                <a:cubicBezTo>
                  <a:pt x="1955967" y="307529"/>
                  <a:pt x="1955891" y="307567"/>
                  <a:pt x="1955738" y="307567"/>
                </a:cubicBezTo>
                <a:cubicBezTo>
                  <a:pt x="1955738" y="308177"/>
                  <a:pt x="1955815" y="308558"/>
                  <a:pt x="1955967" y="308710"/>
                </a:cubicBezTo>
                <a:lnTo>
                  <a:pt x="1956424" y="308710"/>
                </a:lnTo>
                <a:cubicBezTo>
                  <a:pt x="1956424" y="308405"/>
                  <a:pt x="1956386" y="308177"/>
                  <a:pt x="1956310" y="308024"/>
                </a:cubicBezTo>
                <a:cubicBezTo>
                  <a:pt x="1956234" y="307872"/>
                  <a:pt x="1956196" y="307643"/>
                  <a:pt x="1956196" y="307339"/>
                </a:cubicBezTo>
                <a:close/>
                <a:moveTo>
                  <a:pt x="1904075" y="307339"/>
                </a:moveTo>
                <a:cubicBezTo>
                  <a:pt x="1904075" y="307643"/>
                  <a:pt x="1904113" y="307834"/>
                  <a:pt x="1904189" y="307910"/>
                </a:cubicBezTo>
                <a:cubicBezTo>
                  <a:pt x="1904265" y="307986"/>
                  <a:pt x="1904303" y="308101"/>
                  <a:pt x="1904303" y="308253"/>
                </a:cubicBezTo>
                <a:cubicBezTo>
                  <a:pt x="1903999" y="308405"/>
                  <a:pt x="1903770" y="308520"/>
                  <a:pt x="1903618" y="308596"/>
                </a:cubicBezTo>
                <a:cubicBezTo>
                  <a:pt x="1903465" y="308672"/>
                  <a:pt x="1903160" y="308863"/>
                  <a:pt x="1902703" y="309167"/>
                </a:cubicBezTo>
                <a:cubicBezTo>
                  <a:pt x="1903313" y="309472"/>
                  <a:pt x="1903770" y="309853"/>
                  <a:pt x="1904075" y="310310"/>
                </a:cubicBezTo>
                <a:cubicBezTo>
                  <a:pt x="1904075" y="309701"/>
                  <a:pt x="1904113" y="309282"/>
                  <a:pt x="1904189" y="309053"/>
                </a:cubicBezTo>
                <a:cubicBezTo>
                  <a:pt x="1904265" y="308824"/>
                  <a:pt x="1904303" y="308558"/>
                  <a:pt x="1904303" y="308253"/>
                </a:cubicBezTo>
                <a:cubicBezTo>
                  <a:pt x="1904608" y="307948"/>
                  <a:pt x="1904799" y="307758"/>
                  <a:pt x="1904875" y="307681"/>
                </a:cubicBezTo>
                <a:cubicBezTo>
                  <a:pt x="1904951" y="307605"/>
                  <a:pt x="1904684" y="307491"/>
                  <a:pt x="1904075" y="307339"/>
                </a:cubicBezTo>
                <a:close/>
                <a:moveTo>
                  <a:pt x="1562546" y="307339"/>
                </a:moveTo>
                <a:lnTo>
                  <a:pt x="1562546" y="307567"/>
                </a:lnTo>
                <a:lnTo>
                  <a:pt x="1563232" y="307567"/>
                </a:lnTo>
                <a:lnTo>
                  <a:pt x="1563232" y="307339"/>
                </a:lnTo>
                <a:close/>
                <a:moveTo>
                  <a:pt x="1394220" y="307339"/>
                </a:moveTo>
                <a:cubicBezTo>
                  <a:pt x="1394068" y="307339"/>
                  <a:pt x="1393992" y="307377"/>
                  <a:pt x="1393992" y="307453"/>
                </a:cubicBezTo>
                <a:cubicBezTo>
                  <a:pt x="1393992" y="307529"/>
                  <a:pt x="1393916" y="307567"/>
                  <a:pt x="1393763" y="307567"/>
                </a:cubicBezTo>
                <a:cubicBezTo>
                  <a:pt x="1393763" y="308177"/>
                  <a:pt x="1393840" y="308558"/>
                  <a:pt x="1393992" y="308710"/>
                </a:cubicBezTo>
                <a:lnTo>
                  <a:pt x="1394449" y="308710"/>
                </a:lnTo>
                <a:cubicBezTo>
                  <a:pt x="1394449" y="308405"/>
                  <a:pt x="1394411" y="308177"/>
                  <a:pt x="1394335" y="308024"/>
                </a:cubicBezTo>
                <a:cubicBezTo>
                  <a:pt x="1394259" y="307872"/>
                  <a:pt x="1394220" y="307643"/>
                  <a:pt x="1394220" y="307339"/>
                </a:cubicBezTo>
                <a:close/>
                <a:moveTo>
                  <a:pt x="1342100" y="307339"/>
                </a:moveTo>
                <a:cubicBezTo>
                  <a:pt x="1342100" y="307643"/>
                  <a:pt x="1342138" y="307834"/>
                  <a:pt x="1342214" y="307910"/>
                </a:cubicBezTo>
                <a:cubicBezTo>
                  <a:pt x="1342290" y="307986"/>
                  <a:pt x="1342328" y="308101"/>
                  <a:pt x="1342328" y="308253"/>
                </a:cubicBezTo>
                <a:cubicBezTo>
                  <a:pt x="1342024" y="308405"/>
                  <a:pt x="1341795" y="308520"/>
                  <a:pt x="1341643" y="308596"/>
                </a:cubicBezTo>
                <a:cubicBezTo>
                  <a:pt x="1341490" y="308672"/>
                  <a:pt x="1341185" y="308863"/>
                  <a:pt x="1340728" y="309167"/>
                </a:cubicBezTo>
                <a:cubicBezTo>
                  <a:pt x="1341338" y="309472"/>
                  <a:pt x="1341795" y="309853"/>
                  <a:pt x="1342100" y="310310"/>
                </a:cubicBezTo>
                <a:cubicBezTo>
                  <a:pt x="1342100" y="309701"/>
                  <a:pt x="1342138" y="309282"/>
                  <a:pt x="1342214" y="309053"/>
                </a:cubicBezTo>
                <a:cubicBezTo>
                  <a:pt x="1342290" y="308824"/>
                  <a:pt x="1342328" y="308558"/>
                  <a:pt x="1342328" y="308253"/>
                </a:cubicBezTo>
                <a:cubicBezTo>
                  <a:pt x="1342633" y="307948"/>
                  <a:pt x="1342824" y="307758"/>
                  <a:pt x="1342900" y="307681"/>
                </a:cubicBezTo>
                <a:cubicBezTo>
                  <a:pt x="1342976" y="307605"/>
                  <a:pt x="1342709" y="307491"/>
                  <a:pt x="1342100" y="307339"/>
                </a:cubicBezTo>
                <a:close/>
                <a:moveTo>
                  <a:pt x="1058559" y="307339"/>
                </a:moveTo>
                <a:lnTo>
                  <a:pt x="1058331" y="307567"/>
                </a:lnTo>
                <a:cubicBezTo>
                  <a:pt x="1058178" y="307567"/>
                  <a:pt x="1058102" y="307605"/>
                  <a:pt x="1058102" y="307681"/>
                </a:cubicBezTo>
                <a:cubicBezTo>
                  <a:pt x="1058102" y="307758"/>
                  <a:pt x="1058026" y="307796"/>
                  <a:pt x="1057874" y="307796"/>
                </a:cubicBezTo>
                <a:cubicBezTo>
                  <a:pt x="1058026" y="307948"/>
                  <a:pt x="1058178" y="308024"/>
                  <a:pt x="1058331" y="308024"/>
                </a:cubicBezTo>
                <a:cubicBezTo>
                  <a:pt x="1058331" y="307872"/>
                  <a:pt x="1058407" y="307758"/>
                  <a:pt x="1058559" y="307681"/>
                </a:cubicBezTo>
                <a:cubicBezTo>
                  <a:pt x="1058712" y="307605"/>
                  <a:pt x="1058788" y="307491"/>
                  <a:pt x="1058788" y="307339"/>
                </a:cubicBezTo>
                <a:close/>
                <a:moveTo>
                  <a:pt x="771971" y="307339"/>
                </a:moveTo>
                <a:lnTo>
                  <a:pt x="771971" y="307567"/>
                </a:lnTo>
                <a:lnTo>
                  <a:pt x="772657" y="307567"/>
                </a:lnTo>
                <a:lnTo>
                  <a:pt x="772657" y="307339"/>
                </a:lnTo>
                <a:close/>
                <a:moveTo>
                  <a:pt x="460771" y="307339"/>
                </a:moveTo>
                <a:cubicBezTo>
                  <a:pt x="460618" y="307339"/>
                  <a:pt x="460542" y="307377"/>
                  <a:pt x="460542" y="307453"/>
                </a:cubicBezTo>
                <a:cubicBezTo>
                  <a:pt x="460542" y="307529"/>
                  <a:pt x="460466" y="307567"/>
                  <a:pt x="460313" y="307567"/>
                </a:cubicBezTo>
                <a:cubicBezTo>
                  <a:pt x="460313" y="308177"/>
                  <a:pt x="460389" y="308558"/>
                  <a:pt x="460542" y="308710"/>
                </a:cubicBezTo>
                <a:lnTo>
                  <a:pt x="460999" y="308710"/>
                </a:lnTo>
                <a:cubicBezTo>
                  <a:pt x="460999" y="308405"/>
                  <a:pt x="460961" y="308177"/>
                  <a:pt x="460885" y="308024"/>
                </a:cubicBezTo>
                <a:cubicBezTo>
                  <a:pt x="460809" y="307872"/>
                  <a:pt x="460771" y="307643"/>
                  <a:pt x="460771" y="307339"/>
                </a:cubicBezTo>
                <a:close/>
                <a:moveTo>
                  <a:pt x="408650" y="307339"/>
                </a:moveTo>
                <a:cubicBezTo>
                  <a:pt x="408650" y="307643"/>
                  <a:pt x="408688" y="307834"/>
                  <a:pt x="408764" y="307910"/>
                </a:cubicBezTo>
                <a:cubicBezTo>
                  <a:pt x="408840" y="307986"/>
                  <a:pt x="408878" y="308101"/>
                  <a:pt x="408878" y="308253"/>
                </a:cubicBezTo>
                <a:cubicBezTo>
                  <a:pt x="408573" y="308405"/>
                  <a:pt x="408345" y="308520"/>
                  <a:pt x="408192" y="308596"/>
                </a:cubicBezTo>
                <a:cubicBezTo>
                  <a:pt x="408040" y="308672"/>
                  <a:pt x="407735" y="308863"/>
                  <a:pt x="407278" y="309167"/>
                </a:cubicBezTo>
                <a:cubicBezTo>
                  <a:pt x="407888" y="309472"/>
                  <a:pt x="408345" y="309853"/>
                  <a:pt x="408650" y="310310"/>
                </a:cubicBezTo>
                <a:cubicBezTo>
                  <a:pt x="408650" y="309701"/>
                  <a:pt x="408688" y="309282"/>
                  <a:pt x="408764" y="309053"/>
                </a:cubicBezTo>
                <a:cubicBezTo>
                  <a:pt x="408840" y="308824"/>
                  <a:pt x="408878" y="308558"/>
                  <a:pt x="408878" y="308253"/>
                </a:cubicBezTo>
                <a:cubicBezTo>
                  <a:pt x="409183" y="307948"/>
                  <a:pt x="409374" y="307758"/>
                  <a:pt x="409450" y="307681"/>
                </a:cubicBezTo>
                <a:cubicBezTo>
                  <a:pt x="409526" y="307605"/>
                  <a:pt x="409259" y="307491"/>
                  <a:pt x="408650" y="307339"/>
                </a:cubicBezTo>
                <a:close/>
                <a:moveTo>
                  <a:pt x="299455" y="307339"/>
                </a:moveTo>
                <a:cubicBezTo>
                  <a:pt x="299303" y="307643"/>
                  <a:pt x="299227" y="307796"/>
                  <a:pt x="299227" y="307796"/>
                </a:cubicBezTo>
                <a:cubicBezTo>
                  <a:pt x="299531" y="307948"/>
                  <a:pt x="299988" y="308024"/>
                  <a:pt x="300598" y="308024"/>
                </a:cubicBezTo>
                <a:cubicBezTo>
                  <a:pt x="300598" y="307872"/>
                  <a:pt x="300636" y="307758"/>
                  <a:pt x="300712" y="307681"/>
                </a:cubicBezTo>
                <a:cubicBezTo>
                  <a:pt x="300789" y="307605"/>
                  <a:pt x="300827" y="307491"/>
                  <a:pt x="300827" y="307339"/>
                </a:cubicBezTo>
                <a:close/>
                <a:moveTo>
                  <a:pt x="194553" y="307223"/>
                </a:moveTo>
                <a:lnTo>
                  <a:pt x="193651" y="308024"/>
                </a:lnTo>
                <a:cubicBezTo>
                  <a:pt x="193728" y="308329"/>
                  <a:pt x="193766" y="308634"/>
                  <a:pt x="193766" y="308939"/>
                </a:cubicBezTo>
                <a:cubicBezTo>
                  <a:pt x="194071" y="309244"/>
                  <a:pt x="194375" y="309396"/>
                  <a:pt x="194680" y="309396"/>
                </a:cubicBezTo>
                <a:cubicBezTo>
                  <a:pt x="194680" y="309548"/>
                  <a:pt x="194718" y="309663"/>
                  <a:pt x="194794" y="309739"/>
                </a:cubicBezTo>
                <a:cubicBezTo>
                  <a:pt x="194871" y="309815"/>
                  <a:pt x="194832" y="310006"/>
                  <a:pt x="194680" y="310310"/>
                </a:cubicBezTo>
                <a:cubicBezTo>
                  <a:pt x="195137" y="310158"/>
                  <a:pt x="195823" y="309929"/>
                  <a:pt x="196738" y="309625"/>
                </a:cubicBezTo>
                <a:cubicBezTo>
                  <a:pt x="196280" y="309167"/>
                  <a:pt x="195861" y="308710"/>
                  <a:pt x="195480" y="308253"/>
                </a:cubicBezTo>
                <a:close/>
                <a:moveTo>
                  <a:pt x="190315" y="307217"/>
                </a:moveTo>
                <a:lnTo>
                  <a:pt x="188965" y="307796"/>
                </a:lnTo>
                <a:cubicBezTo>
                  <a:pt x="188813" y="307948"/>
                  <a:pt x="188737" y="308482"/>
                  <a:pt x="188737" y="309396"/>
                </a:cubicBezTo>
                <a:lnTo>
                  <a:pt x="190203" y="308348"/>
                </a:lnTo>
                <a:lnTo>
                  <a:pt x="190108" y="308253"/>
                </a:lnTo>
                <a:cubicBezTo>
                  <a:pt x="190108" y="307948"/>
                  <a:pt x="190146" y="307758"/>
                  <a:pt x="190222" y="307681"/>
                </a:cubicBezTo>
                <a:close/>
                <a:moveTo>
                  <a:pt x="1891959" y="307110"/>
                </a:moveTo>
                <a:cubicBezTo>
                  <a:pt x="1892111" y="307262"/>
                  <a:pt x="1892264" y="307339"/>
                  <a:pt x="1892416" y="307339"/>
                </a:cubicBezTo>
                <a:cubicBezTo>
                  <a:pt x="1892569" y="307339"/>
                  <a:pt x="1892797" y="307415"/>
                  <a:pt x="1893102" y="307567"/>
                </a:cubicBezTo>
                <a:lnTo>
                  <a:pt x="1893102" y="307110"/>
                </a:lnTo>
                <a:close/>
                <a:moveTo>
                  <a:pt x="1775678" y="307110"/>
                </a:moveTo>
                <a:lnTo>
                  <a:pt x="1775678" y="308253"/>
                </a:lnTo>
                <a:cubicBezTo>
                  <a:pt x="1775982" y="308253"/>
                  <a:pt x="1776135" y="308177"/>
                  <a:pt x="1776135" y="308024"/>
                </a:cubicBezTo>
                <a:cubicBezTo>
                  <a:pt x="1776135" y="307872"/>
                  <a:pt x="1776173" y="307720"/>
                  <a:pt x="1776249" y="307567"/>
                </a:cubicBezTo>
                <a:cubicBezTo>
                  <a:pt x="1776325" y="307415"/>
                  <a:pt x="1776364" y="307262"/>
                  <a:pt x="1776364" y="307110"/>
                </a:cubicBezTo>
                <a:close/>
                <a:moveTo>
                  <a:pt x="1608266" y="307110"/>
                </a:moveTo>
                <a:cubicBezTo>
                  <a:pt x="1608114" y="307262"/>
                  <a:pt x="1608038" y="307339"/>
                  <a:pt x="1608038" y="307339"/>
                </a:cubicBezTo>
                <a:cubicBezTo>
                  <a:pt x="1607733" y="307796"/>
                  <a:pt x="1607733" y="308177"/>
                  <a:pt x="1608038" y="308482"/>
                </a:cubicBezTo>
                <a:lnTo>
                  <a:pt x="1608723" y="308482"/>
                </a:lnTo>
                <a:cubicBezTo>
                  <a:pt x="1608571" y="308177"/>
                  <a:pt x="1608495" y="307948"/>
                  <a:pt x="1608495" y="307796"/>
                </a:cubicBezTo>
                <a:cubicBezTo>
                  <a:pt x="1608495" y="307643"/>
                  <a:pt x="1608419" y="307415"/>
                  <a:pt x="1608266" y="307110"/>
                </a:cubicBezTo>
                <a:close/>
                <a:moveTo>
                  <a:pt x="1329984" y="307110"/>
                </a:moveTo>
                <a:cubicBezTo>
                  <a:pt x="1330136" y="307262"/>
                  <a:pt x="1330289" y="307339"/>
                  <a:pt x="1330441" y="307339"/>
                </a:cubicBezTo>
                <a:cubicBezTo>
                  <a:pt x="1330594" y="307339"/>
                  <a:pt x="1330822" y="307415"/>
                  <a:pt x="1331127" y="307567"/>
                </a:cubicBezTo>
                <a:lnTo>
                  <a:pt x="1331127" y="307110"/>
                </a:lnTo>
                <a:close/>
                <a:moveTo>
                  <a:pt x="642203" y="307110"/>
                </a:moveTo>
                <a:lnTo>
                  <a:pt x="642203" y="308253"/>
                </a:lnTo>
                <a:cubicBezTo>
                  <a:pt x="642508" y="308253"/>
                  <a:pt x="642660" y="308177"/>
                  <a:pt x="642660" y="308024"/>
                </a:cubicBezTo>
                <a:cubicBezTo>
                  <a:pt x="642660" y="307872"/>
                  <a:pt x="642698" y="307720"/>
                  <a:pt x="642774" y="307567"/>
                </a:cubicBezTo>
                <a:cubicBezTo>
                  <a:pt x="642850" y="307415"/>
                  <a:pt x="642888" y="307262"/>
                  <a:pt x="642888" y="307110"/>
                </a:cubicBezTo>
                <a:close/>
                <a:moveTo>
                  <a:pt x="396534" y="307110"/>
                </a:moveTo>
                <a:cubicBezTo>
                  <a:pt x="396686" y="307262"/>
                  <a:pt x="396839" y="307339"/>
                  <a:pt x="396991" y="307339"/>
                </a:cubicBezTo>
                <a:cubicBezTo>
                  <a:pt x="397143" y="307339"/>
                  <a:pt x="397372" y="307415"/>
                  <a:pt x="397677" y="307567"/>
                </a:cubicBezTo>
                <a:lnTo>
                  <a:pt x="397677" y="307110"/>
                </a:lnTo>
                <a:close/>
                <a:moveTo>
                  <a:pt x="277281" y="307110"/>
                </a:moveTo>
                <a:cubicBezTo>
                  <a:pt x="277281" y="307110"/>
                  <a:pt x="277052" y="307339"/>
                  <a:pt x="276595" y="307796"/>
                </a:cubicBezTo>
                <a:cubicBezTo>
                  <a:pt x="276595" y="307948"/>
                  <a:pt x="276671" y="308024"/>
                  <a:pt x="276824" y="308024"/>
                </a:cubicBezTo>
                <a:lnTo>
                  <a:pt x="277052" y="308024"/>
                </a:lnTo>
                <a:lnTo>
                  <a:pt x="277738" y="307339"/>
                </a:lnTo>
                <a:cubicBezTo>
                  <a:pt x="277586" y="307339"/>
                  <a:pt x="277433" y="307262"/>
                  <a:pt x="277281" y="307110"/>
                </a:cubicBezTo>
                <a:close/>
                <a:moveTo>
                  <a:pt x="152161" y="307110"/>
                </a:moveTo>
                <a:cubicBezTo>
                  <a:pt x="152161" y="307262"/>
                  <a:pt x="152122" y="307339"/>
                  <a:pt x="152046" y="307339"/>
                </a:cubicBezTo>
                <a:cubicBezTo>
                  <a:pt x="151970" y="307339"/>
                  <a:pt x="151932" y="307415"/>
                  <a:pt x="151932" y="307567"/>
                </a:cubicBezTo>
                <a:cubicBezTo>
                  <a:pt x="151932" y="307720"/>
                  <a:pt x="151970" y="307796"/>
                  <a:pt x="152046" y="307796"/>
                </a:cubicBezTo>
                <a:cubicBezTo>
                  <a:pt x="152122" y="307796"/>
                  <a:pt x="152161" y="307872"/>
                  <a:pt x="152161" y="308024"/>
                </a:cubicBezTo>
                <a:lnTo>
                  <a:pt x="152618" y="307567"/>
                </a:lnTo>
                <a:cubicBezTo>
                  <a:pt x="152618" y="307567"/>
                  <a:pt x="152465" y="307415"/>
                  <a:pt x="152161" y="307110"/>
                </a:cubicBezTo>
                <a:close/>
                <a:moveTo>
                  <a:pt x="36641" y="307110"/>
                </a:moveTo>
                <a:cubicBezTo>
                  <a:pt x="36489" y="307262"/>
                  <a:pt x="36413" y="307339"/>
                  <a:pt x="36413" y="307339"/>
                </a:cubicBezTo>
                <a:cubicBezTo>
                  <a:pt x="36108" y="307796"/>
                  <a:pt x="36108" y="308177"/>
                  <a:pt x="36413" y="308482"/>
                </a:cubicBezTo>
                <a:lnTo>
                  <a:pt x="37099" y="308482"/>
                </a:lnTo>
                <a:cubicBezTo>
                  <a:pt x="36946" y="308177"/>
                  <a:pt x="36870" y="307948"/>
                  <a:pt x="36870" y="307796"/>
                </a:cubicBezTo>
                <a:cubicBezTo>
                  <a:pt x="36870" y="307643"/>
                  <a:pt x="36794" y="307415"/>
                  <a:pt x="36641" y="307110"/>
                </a:cubicBezTo>
                <a:close/>
                <a:moveTo>
                  <a:pt x="1895845" y="306881"/>
                </a:moveTo>
                <a:lnTo>
                  <a:pt x="1895845" y="307110"/>
                </a:lnTo>
                <a:lnTo>
                  <a:pt x="1896074" y="306881"/>
                </a:lnTo>
                <a:close/>
                <a:moveTo>
                  <a:pt x="1843724" y="306881"/>
                </a:moveTo>
                <a:cubicBezTo>
                  <a:pt x="1843419" y="306881"/>
                  <a:pt x="1843191" y="306958"/>
                  <a:pt x="1843039" y="307110"/>
                </a:cubicBezTo>
                <a:cubicBezTo>
                  <a:pt x="1843191" y="307262"/>
                  <a:pt x="1843229" y="307415"/>
                  <a:pt x="1843153" y="307567"/>
                </a:cubicBezTo>
                <a:cubicBezTo>
                  <a:pt x="1843077" y="307720"/>
                  <a:pt x="1843115" y="307948"/>
                  <a:pt x="1843267" y="308253"/>
                </a:cubicBezTo>
                <a:cubicBezTo>
                  <a:pt x="1843419" y="308101"/>
                  <a:pt x="1843572" y="308024"/>
                  <a:pt x="1843724" y="308024"/>
                </a:cubicBezTo>
                <a:cubicBezTo>
                  <a:pt x="1843877" y="307720"/>
                  <a:pt x="1843915" y="307529"/>
                  <a:pt x="1843839" y="307453"/>
                </a:cubicBezTo>
                <a:cubicBezTo>
                  <a:pt x="1843762" y="307377"/>
                  <a:pt x="1843724" y="307186"/>
                  <a:pt x="1843724" y="306881"/>
                </a:cubicBezTo>
                <a:close/>
                <a:moveTo>
                  <a:pt x="1659930" y="306881"/>
                </a:moveTo>
                <a:cubicBezTo>
                  <a:pt x="1660082" y="307796"/>
                  <a:pt x="1660425" y="308253"/>
                  <a:pt x="1660959" y="308253"/>
                </a:cubicBezTo>
                <a:cubicBezTo>
                  <a:pt x="1661492" y="308253"/>
                  <a:pt x="1662064" y="308405"/>
                  <a:pt x="1662673" y="308710"/>
                </a:cubicBezTo>
                <a:lnTo>
                  <a:pt x="1664731" y="307339"/>
                </a:lnTo>
                <a:lnTo>
                  <a:pt x="1664731" y="306881"/>
                </a:lnTo>
                <a:close/>
                <a:moveTo>
                  <a:pt x="1333870" y="306881"/>
                </a:moveTo>
                <a:lnTo>
                  <a:pt x="1333870" y="307110"/>
                </a:lnTo>
                <a:lnTo>
                  <a:pt x="1334099" y="306881"/>
                </a:lnTo>
                <a:close/>
                <a:moveTo>
                  <a:pt x="1281749" y="306881"/>
                </a:moveTo>
                <a:cubicBezTo>
                  <a:pt x="1281445" y="306881"/>
                  <a:pt x="1281216" y="306958"/>
                  <a:pt x="1281064" y="307110"/>
                </a:cubicBezTo>
                <a:cubicBezTo>
                  <a:pt x="1281216" y="307262"/>
                  <a:pt x="1281254" y="307415"/>
                  <a:pt x="1281178" y="307567"/>
                </a:cubicBezTo>
                <a:cubicBezTo>
                  <a:pt x="1281102" y="307720"/>
                  <a:pt x="1281140" y="307948"/>
                  <a:pt x="1281292" y="308253"/>
                </a:cubicBezTo>
                <a:cubicBezTo>
                  <a:pt x="1281445" y="308101"/>
                  <a:pt x="1281597" y="308024"/>
                  <a:pt x="1281749" y="308024"/>
                </a:cubicBezTo>
                <a:cubicBezTo>
                  <a:pt x="1281902" y="307720"/>
                  <a:pt x="1281940" y="307529"/>
                  <a:pt x="1281864" y="307453"/>
                </a:cubicBezTo>
                <a:cubicBezTo>
                  <a:pt x="1281787" y="307377"/>
                  <a:pt x="1281749" y="307186"/>
                  <a:pt x="1281749" y="306881"/>
                </a:cubicBezTo>
                <a:close/>
                <a:moveTo>
                  <a:pt x="1008039" y="306881"/>
                </a:moveTo>
                <a:cubicBezTo>
                  <a:pt x="1007886" y="307796"/>
                  <a:pt x="1008153" y="308253"/>
                  <a:pt x="1008839" y="308253"/>
                </a:cubicBezTo>
                <a:cubicBezTo>
                  <a:pt x="1009525" y="308253"/>
                  <a:pt x="1010020" y="308405"/>
                  <a:pt x="1010325" y="308710"/>
                </a:cubicBezTo>
                <a:cubicBezTo>
                  <a:pt x="1010630" y="308405"/>
                  <a:pt x="1011011" y="308215"/>
                  <a:pt x="1011468" y="308139"/>
                </a:cubicBezTo>
                <a:cubicBezTo>
                  <a:pt x="1011925" y="308062"/>
                  <a:pt x="1012230" y="307643"/>
                  <a:pt x="1012382" y="306881"/>
                </a:cubicBezTo>
                <a:close/>
                <a:moveTo>
                  <a:pt x="400420" y="306881"/>
                </a:moveTo>
                <a:lnTo>
                  <a:pt x="400420" y="307110"/>
                </a:lnTo>
                <a:lnTo>
                  <a:pt x="400649" y="306881"/>
                </a:lnTo>
                <a:close/>
                <a:moveTo>
                  <a:pt x="348299" y="306881"/>
                </a:moveTo>
                <a:cubicBezTo>
                  <a:pt x="347994" y="306881"/>
                  <a:pt x="347766" y="306958"/>
                  <a:pt x="347614" y="307110"/>
                </a:cubicBezTo>
                <a:cubicBezTo>
                  <a:pt x="347766" y="307262"/>
                  <a:pt x="347804" y="307415"/>
                  <a:pt x="347728" y="307567"/>
                </a:cubicBezTo>
                <a:cubicBezTo>
                  <a:pt x="347652" y="307720"/>
                  <a:pt x="347690" y="307948"/>
                  <a:pt x="347842" y="308253"/>
                </a:cubicBezTo>
                <a:cubicBezTo>
                  <a:pt x="347994" y="308101"/>
                  <a:pt x="348147" y="308024"/>
                  <a:pt x="348299" y="308024"/>
                </a:cubicBezTo>
                <a:cubicBezTo>
                  <a:pt x="348452" y="307720"/>
                  <a:pt x="348490" y="307529"/>
                  <a:pt x="348414" y="307453"/>
                </a:cubicBezTo>
                <a:cubicBezTo>
                  <a:pt x="348337" y="307377"/>
                  <a:pt x="348299" y="307186"/>
                  <a:pt x="348299" y="306881"/>
                </a:cubicBezTo>
                <a:close/>
                <a:moveTo>
                  <a:pt x="269737" y="306881"/>
                </a:moveTo>
                <a:cubicBezTo>
                  <a:pt x="269585" y="307186"/>
                  <a:pt x="269508" y="307339"/>
                  <a:pt x="269508" y="307339"/>
                </a:cubicBezTo>
                <a:cubicBezTo>
                  <a:pt x="269813" y="307339"/>
                  <a:pt x="270042" y="307377"/>
                  <a:pt x="270194" y="307453"/>
                </a:cubicBezTo>
                <a:cubicBezTo>
                  <a:pt x="270347" y="307529"/>
                  <a:pt x="270575" y="307567"/>
                  <a:pt x="270880" y="307567"/>
                </a:cubicBezTo>
                <a:lnTo>
                  <a:pt x="270880" y="307110"/>
                </a:lnTo>
                <a:cubicBezTo>
                  <a:pt x="270423" y="307110"/>
                  <a:pt x="270042" y="307034"/>
                  <a:pt x="269737" y="306881"/>
                </a:cubicBezTo>
                <a:close/>
                <a:moveTo>
                  <a:pt x="88305" y="306881"/>
                </a:moveTo>
                <a:cubicBezTo>
                  <a:pt x="88457" y="307796"/>
                  <a:pt x="88800" y="308253"/>
                  <a:pt x="89334" y="308253"/>
                </a:cubicBezTo>
                <a:cubicBezTo>
                  <a:pt x="89867" y="308253"/>
                  <a:pt x="90438" y="308405"/>
                  <a:pt x="91048" y="308710"/>
                </a:cubicBezTo>
                <a:lnTo>
                  <a:pt x="93105" y="307339"/>
                </a:lnTo>
                <a:lnTo>
                  <a:pt x="93105" y="306881"/>
                </a:lnTo>
                <a:close/>
                <a:moveTo>
                  <a:pt x="190680" y="306767"/>
                </a:moveTo>
                <a:lnTo>
                  <a:pt x="190611" y="306973"/>
                </a:lnTo>
                <a:lnTo>
                  <a:pt x="190794" y="306881"/>
                </a:lnTo>
                <a:close/>
                <a:moveTo>
                  <a:pt x="1963968" y="306653"/>
                </a:moveTo>
                <a:lnTo>
                  <a:pt x="1963511" y="306881"/>
                </a:lnTo>
                <a:cubicBezTo>
                  <a:pt x="1963663" y="306881"/>
                  <a:pt x="1963778" y="306919"/>
                  <a:pt x="1963854" y="306996"/>
                </a:cubicBezTo>
                <a:cubicBezTo>
                  <a:pt x="1963930" y="307072"/>
                  <a:pt x="1964121" y="307110"/>
                  <a:pt x="1964425" y="307110"/>
                </a:cubicBezTo>
                <a:cubicBezTo>
                  <a:pt x="1964121" y="306958"/>
                  <a:pt x="1964006" y="306843"/>
                  <a:pt x="1964082" y="306767"/>
                </a:cubicBezTo>
                <a:cubicBezTo>
                  <a:pt x="1964158" y="306691"/>
                  <a:pt x="1964121" y="306653"/>
                  <a:pt x="1963968" y="306653"/>
                </a:cubicBezTo>
                <a:close/>
                <a:moveTo>
                  <a:pt x="1960768" y="306653"/>
                </a:moveTo>
                <a:cubicBezTo>
                  <a:pt x="1960615" y="306958"/>
                  <a:pt x="1960539" y="307110"/>
                  <a:pt x="1960539" y="307110"/>
                </a:cubicBezTo>
                <a:cubicBezTo>
                  <a:pt x="1960996" y="307110"/>
                  <a:pt x="1961301" y="307034"/>
                  <a:pt x="1961453" y="306881"/>
                </a:cubicBezTo>
                <a:lnTo>
                  <a:pt x="1961682" y="306653"/>
                </a:lnTo>
                <a:close/>
                <a:moveTo>
                  <a:pt x="1898588" y="306653"/>
                </a:moveTo>
                <a:cubicBezTo>
                  <a:pt x="1898893" y="307262"/>
                  <a:pt x="1899007" y="307986"/>
                  <a:pt x="1898931" y="308824"/>
                </a:cubicBezTo>
                <a:cubicBezTo>
                  <a:pt x="1898855" y="309663"/>
                  <a:pt x="1899274" y="310310"/>
                  <a:pt x="1900189" y="310768"/>
                </a:cubicBezTo>
                <a:cubicBezTo>
                  <a:pt x="1900493" y="309548"/>
                  <a:pt x="1900379" y="308710"/>
                  <a:pt x="1899846" y="308253"/>
                </a:cubicBezTo>
                <a:cubicBezTo>
                  <a:pt x="1899312" y="307796"/>
                  <a:pt x="1898893" y="307262"/>
                  <a:pt x="1898588" y="306653"/>
                </a:cubicBezTo>
                <a:close/>
                <a:moveTo>
                  <a:pt x="1839610" y="306653"/>
                </a:moveTo>
                <a:lnTo>
                  <a:pt x="1839381" y="306881"/>
                </a:lnTo>
                <a:lnTo>
                  <a:pt x="1839610" y="306881"/>
                </a:lnTo>
                <a:close/>
                <a:moveTo>
                  <a:pt x="1785508" y="306653"/>
                </a:moveTo>
                <a:lnTo>
                  <a:pt x="1785050" y="306881"/>
                </a:lnTo>
                <a:lnTo>
                  <a:pt x="1785279" y="306881"/>
                </a:lnTo>
                <a:close/>
                <a:moveTo>
                  <a:pt x="1658101" y="306653"/>
                </a:moveTo>
                <a:cubicBezTo>
                  <a:pt x="1658406" y="306958"/>
                  <a:pt x="1658558" y="307034"/>
                  <a:pt x="1658558" y="306881"/>
                </a:cubicBezTo>
                <a:cubicBezTo>
                  <a:pt x="1658711" y="306881"/>
                  <a:pt x="1658939" y="306805"/>
                  <a:pt x="1659244" y="306653"/>
                </a:cubicBezTo>
                <a:close/>
                <a:moveTo>
                  <a:pt x="1499681" y="306653"/>
                </a:moveTo>
                <a:cubicBezTo>
                  <a:pt x="1499377" y="306805"/>
                  <a:pt x="1499148" y="306958"/>
                  <a:pt x="1498996" y="307110"/>
                </a:cubicBezTo>
                <a:cubicBezTo>
                  <a:pt x="1499148" y="307110"/>
                  <a:pt x="1499377" y="307262"/>
                  <a:pt x="1499681" y="307567"/>
                </a:cubicBezTo>
                <a:cubicBezTo>
                  <a:pt x="1499681" y="307415"/>
                  <a:pt x="1499719" y="307339"/>
                  <a:pt x="1499796" y="307339"/>
                </a:cubicBezTo>
                <a:cubicBezTo>
                  <a:pt x="1499872" y="307339"/>
                  <a:pt x="1499910" y="307262"/>
                  <a:pt x="1499910" y="307110"/>
                </a:cubicBezTo>
                <a:cubicBezTo>
                  <a:pt x="1499758" y="307110"/>
                  <a:pt x="1499681" y="306958"/>
                  <a:pt x="1499681" y="306653"/>
                </a:cubicBezTo>
                <a:close/>
                <a:moveTo>
                  <a:pt x="1401993" y="306653"/>
                </a:moveTo>
                <a:lnTo>
                  <a:pt x="1401536" y="306881"/>
                </a:lnTo>
                <a:cubicBezTo>
                  <a:pt x="1401688" y="306881"/>
                  <a:pt x="1401802" y="306919"/>
                  <a:pt x="1401879" y="306996"/>
                </a:cubicBezTo>
                <a:cubicBezTo>
                  <a:pt x="1401955" y="307072"/>
                  <a:pt x="1402145" y="307110"/>
                  <a:pt x="1402450" y="307110"/>
                </a:cubicBezTo>
                <a:cubicBezTo>
                  <a:pt x="1402145" y="306958"/>
                  <a:pt x="1402031" y="306843"/>
                  <a:pt x="1402107" y="306767"/>
                </a:cubicBezTo>
                <a:cubicBezTo>
                  <a:pt x="1402183" y="306691"/>
                  <a:pt x="1402145" y="306653"/>
                  <a:pt x="1401993" y="306653"/>
                </a:cubicBezTo>
                <a:close/>
                <a:moveTo>
                  <a:pt x="1398793" y="306653"/>
                </a:moveTo>
                <a:cubicBezTo>
                  <a:pt x="1398640" y="306958"/>
                  <a:pt x="1398564" y="307110"/>
                  <a:pt x="1398564" y="307110"/>
                </a:cubicBezTo>
                <a:cubicBezTo>
                  <a:pt x="1399021" y="307110"/>
                  <a:pt x="1399326" y="307034"/>
                  <a:pt x="1399478" y="306881"/>
                </a:cubicBezTo>
                <a:lnTo>
                  <a:pt x="1399707" y="306653"/>
                </a:lnTo>
                <a:close/>
                <a:moveTo>
                  <a:pt x="1336613" y="306653"/>
                </a:moveTo>
                <a:cubicBezTo>
                  <a:pt x="1336918" y="307262"/>
                  <a:pt x="1337032" y="307986"/>
                  <a:pt x="1336956" y="308824"/>
                </a:cubicBezTo>
                <a:cubicBezTo>
                  <a:pt x="1336880" y="309663"/>
                  <a:pt x="1337299" y="310310"/>
                  <a:pt x="1338214" y="310768"/>
                </a:cubicBezTo>
                <a:cubicBezTo>
                  <a:pt x="1338518" y="309548"/>
                  <a:pt x="1338404" y="308710"/>
                  <a:pt x="1337871" y="308253"/>
                </a:cubicBezTo>
                <a:cubicBezTo>
                  <a:pt x="1337337" y="307796"/>
                  <a:pt x="1336918" y="307262"/>
                  <a:pt x="1336613" y="306653"/>
                </a:cubicBezTo>
                <a:close/>
                <a:moveTo>
                  <a:pt x="1277635" y="306653"/>
                </a:moveTo>
                <a:lnTo>
                  <a:pt x="1277406" y="306881"/>
                </a:lnTo>
                <a:lnTo>
                  <a:pt x="1277635" y="306881"/>
                </a:lnTo>
                <a:close/>
                <a:moveTo>
                  <a:pt x="1076162" y="306653"/>
                </a:moveTo>
                <a:cubicBezTo>
                  <a:pt x="1075095" y="307415"/>
                  <a:pt x="1074485" y="308101"/>
                  <a:pt x="1074333" y="308710"/>
                </a:cubicBezTo>
                <a:cubicBezTo>
                  <a:pt x="1074790" y="308558"/>
                  <a:pt x="1075285" y="308367"/>
                  <a:pt x="1075819" y="308139"/>
                </a:cubicBezTo>
                <a:cubicBezTo>
                  <a:pt x="1076352" y="307910"/>
                  <a:pt x="1076466" y="307415"/>
                  <a:pt x="1076162" y="306653"/>
                </a:cubicBezTo>
                <a:close/>
                <a:moveTo>
                  <a:pt x="1064732" y="306653"/>
                </a:moveTo>
                <a:cubicBezTo>
                  <a:pt x="1064275" y="306805"/>
                  <a:pt x="1063817" y="307110"/>
                  <a:pt x="1063360" y="307567"/>
                </a:cubicBezTo>
                <a:cubicBezTo>
                  <a:pt x="1062598" y="307415"/>
                  <a:pt x="1062027" y="307148"/>
                  <a:pt x="1061646" y="306767"/>
                </a:cubicBezTo>
                <a:cubicBezTo>
                  <a:pt x="1061265" y="306386"/>
                  <a:pt x="1060693" y="306577"/>
                  <a:pt x="1059931" y="307339"/>
                </a:cubicBezTo>
                <a:cubicBezTo>
                  <a:pt x="1060388" y="307643"/>
                  <a:pt x="1060922" y="307948"/>
                  <a:pt x="1061531" y="308253"/>
                </a:cubicBezTo>
                <a:cubicBezTo>
                  <a:pt x="1062141" y="308558"/>
                  <a:pt x="1062674" y="308863"/>
                  <a:pt x="1063131" y="309167"/>
                </a:cubicBezTo>
                <a:cubicBezTo>
                  <a:pt x="1063436" y="308710"/>
                  <a:pt x="1063741" y="308291"/>
                  <a:pt x="1064046" y="307910"/>
                </a:cubicBezTo>
                <a:cubicBezTo>
                  <a:pt x="1064351" y="307529"/>
                  <a:pt x="1064579" y="307186"/>
                  <a:pt x="1064732" y="306881"/>
                </a:cubicBezTo>
                <a:cubicBezTo>
                  <a:pt x="1064579" y="306881"/>
                  <a:pt x="1064579" y="306805"/>
                  <a:pt x="1064732" y="306653"/>
                </a:cubicBezTo>
                <a:close/>
                <a:moveTo>
                  <a:pt x="1006667" y="306653"/>
                </a:moveTo>
                <a:lnTo>
                  <a:pt x="1006896" y="306881"/>
                </a:lnTo>
                <a:cubicBezTo>
                  <a:pt x="1007048" y="306729"/>
                  <a:pt x="1007201" y="306653"/>
                  <a:pt x="1007353" y="306653"/>
                </a:cubicBezTo>
                <a:close/>
                <a:moveTo>
                  <a:pt x="996609" y="306653"/>
                </a:moveTo>
                <a:cubicBezTo>
                  <a:pt x="997066" y="307872"/>
                  <a:pt x="997904" y="308558"/>
                  <a:pt x="999123" y="308710"/>
                </a:cubicBezTo>
                <a:cubicBezTo>
                  <a:pt x="998819" y="308101"/>
                  <a:pt x="998514" y="307605"/>
                  <a:pt x="998209" y="307224"/>
                </a:cubicBezTo>
                <a:cubicBezTo>
                  <a:pt x="997904" y="306843"/>
                  <a:pt x="997371" y="306653"/>
                  <a:pt x="996609" y="306653"/>
                </a:cubicBezTo>
                <a:close/>
                <a:moveTo>
                  <a:pt x="931686" y="306653"/>
                </a:moveTo>
                <a:cubicBezTo>
                  <a:pt x="931534" y="306805"/>
                  <a:pt x="931458" y="307034"/>
                  <a:pt x="931458" y="307339"/>
                </a:cubicBezTo>
                <a:cubicBezTo>
                  <a:pt x="931610" y="307034"/>
                  <a:pt x="931686" y="306881"/>
                  <a:pt x="931686" y="306881"/>
                </a:cubicBezTo>
                <a:close/>
                <a:moveTo>
                  <a:pt x="709106" y="306653"/>
                </a:moveTo>
                <a:cubicBezTo>
                  <a:pt x="708801" y="306805"/>
                  <a:pt x="708573" y="306958"/>
                  <a:pt x="708421" y="307110"/>
                </a:cubicBezTo>
                <a:cubicBezTo>
                  <a:pt x="708573" y="307110"/>
                  <a:pt x="708801" y="307262"/>
                  <a:pt x="709106" y="307567"/>
                </a:cubicBezTo>
                <a:cubicBezTo>
                  <a:pt x="709106" y="307415"/>
                  <a:pt x="709144" y="307339"/>
                  <a:pt x="709221" y="307339"/>
                </a:cubicBezTo>
                <a:cubicBezTo>
                  <a:pt x="709297" y="307339"/>
                  <a:pt x="709335" y="307262"/>
                  <a:pt x="709335" y="307110"/>
                </a:cubicBezTo>
                <a:cubicBezTo>
                  <a:pt x="709182" y="307110"/>
                  <a:pt x="709106" y="306958"/>
                  <a:pt x="709106" y="306653"/>
                </a:cubicBezTo>
                <a:close/>
                <a:moveTo>
                  <a:pt x="652033" y="306653"/>
                </a:moveTo>
                <a:lnTo>
                  <a:pt x="651575" y="306881"/>
                </a:lnTo>
                <a:lnTo>
                  <a:pt x="651804" y="306881"/>
                </a:lnTo>
                <a:close/>
                <a:moveTo>
                  <a:pt x="468543" y="306653"/>
                </a:moveTo>
                <a:lnTo>
                  <a:pt x="468086" y="306881"/>
                </a:lnTo>
                <a:cubicBezTo>
                  <a:pt x="468238" y="306881"/>
                  <a:pt x="468352" y="306919"/>
                  <a:pt x="468429" y="306996"/>
                </a:cubicBezTo>
                <a:cubicBezTo>
                  <a:pt x="468505" y="307072"/>
                  <a:pt x="468695" y="307110"/>
                  <a:pt x="469000" y="307110"/>
                </a:cubicBezTo>
                <a:cubicBezTo>
                  <a:pt x="468695" y="306958"/>
                  <a:pt x="468581" y="306843"/>
                  <a:pt x="468657" y="306767"/>
                </a:cubicBezTo>
                <a:cubicBezTo>
                  <a:pt x="468733" y="306691"/>
                  <a:pt x="468695" y="306653"/>
                  <a:pt x="468543" y="306653"/>
                </a:cubicBezTo>
                <a:close/>
                <a:moveTo>
                  <a:pt x="465343" y="306653"/>
                </a:moveTo>
                <a:cubicBezTo>
                  <a:pt x="465190" y="306958"/>
                  <a:pt x="465114" y="307110"/>
                  <a:pt x="465114" y="307110"/>
                </a:cubicBezTo>
                <a:cubicBezTo>
                  <a:pt x="465571" y="307110"/>
                  <a:pt x="465876" y="307034"/>
                  <a:pt x="466028" y="306881"/>
                </a:cubicBezTo>
                <a:lnTo>
                  <a:pt x="466257" y="306653"/>
                </a:lnTo>
                <a:close/>
                <a:moveTo>
                  <a:pt x="403163" y="306653"/>
                </a:moveTo>
                <a:cubicBezTo>
                  <a:pt x="403468" y="307262"/>
                  <a:pt x="403582" y="307986"/>
                  <a:pt x="403506" y="308824"/>
                </a:cubicBezTo>
                <a:cubicBezTo>
                  <a:pt x="403430" y="309663"/>
                  <a:pt x="403849" y="310310"/>
                  <a:pt x="404764" y="310768"/>
                </a:cubicBezTo>
                <a:cubicBezTo>
                  <a:pt x="405068" y="309548"/>
                  <a:pt x="404954" y="308710"/>
                  <a:pt x="404421" y="308253"/>
                </a:cubicBezTo>
                <a:cubicBezTo>
                  <a:pt x="403887" y="307796"/>
                  <a:pt x="403468" y="307262"/>
                  <a:pt x="403163" y="306653"/>
                </a:cubicBezTo>
                <a:close/>
                <a:moveTo>
                  <a:pt x="344185" y="306653"/>
                </a:moveTo>
                <a:lnTo>
                  <a:pt x="343956" y="306881"/>
                </a:lnTo>
                <a:lnTo>
                  <a:pt x="344185" y="306881"/>
                </a:lnTo>
                <a:close/>
                <a:moveTo>
                  <a:pt x="283224" y="306653"/>
                </a:moveTo>
                <a:cubicBezTo>
                  <a:pt x="283072" y="306958"/>
                  <a:pt x="282996" y="307262"/>
                  <a:pt x="282996" y="307567"/>
                </a:cubicBezTo>
                <a:cubicBezTo>
                  <a:pt x="282691" y="307415"/>
                  <a:pt x="282272" y="307262"/>
                  <a:pt x="281739" y="307110"/>
                </a:cubicBezTo>
                <a:cubicBezTo>
                  <a:pt x="281205" y="306958"/>
                  <a:pt x="280710" y="306881"/>
                  <a:pt x="280253" y="306881"/>
                </a:cubicBezTo>
                <a:cubicBezTo>
                  <a:pt x="280100" y="306729"/>
                  <a:pt x="279491" y="306805"/>
                  <a:pt x="278424" y="307110"/>
                </a:cubicBezTo>
                <a:cubicBezTo>
                  <a:pt x="279034" y="307415"/>
                  <a:pt x="279605" y="307720"/>
                  <a:pt x="280138" y="308024"/>
                </a:cubicBezTo>
                <a:cubicBezTo>
                  <a:pt x="280672" y="308329"/>
                  <a:pt x="281243" y="308634"/>
                  <a:pt x="281853" y="308939"/>
                </a:cubicBezTo>
                <a:cubicBezTo>
                  <a:pt x="282158" y="308634"/>
                  <a:pt x="282348" y="308405"/>
                  <a:pt x="282424" y="308253"/>
                </a:cubicBezTo>
                <a:cubicBezTo>
                  <a:pt x="282501" y="308101"/>
                  <a:pt x="282691" y="307872"/>
                  <a:pt x="282996" y="307567"/>
                </a:cubicBezTo>
                <a:cubicBezTo>
                  <a:pt x="283148" y="307415"/>
                  <a:pt x="283224" y="307300"/>
                  <a:pt x="283224" y="307224"/>
                </a:cubicBezTo>
                <a:cubicBezTo>
                  <a:pt x="283224" y="307148"/>
                  <a:pt x="283301" y="307034"/>
                  <a:pt x="283453" y="306881"/>
                </a:cubicBezTo>
                <a:cubicBezTo>
                  <a:pt x="283301" y="306881"/>
                  <a:pt x="283224" y="306805"/>
                  <a:pt x="283224" y="306653"/>
                </a:cubicBezTo>
                <a:close/>
                <a:moveTo>
                  <a:pt x="155818" y="306653"/>
                </a:moveTo>
                <a:cubicBezTo>
                  <a:pt x="155209" y="307262"/>
                  <a:pt x="154675" y="307720"/>
                  <a:pt x="154218" y="308024"/>
                </a:cubicBezTo>
                <a:lnTo>
                  <a:pt x="154904" y="308710"/>
                </a:lnTo>
                <a:cubicBezTo>
                  <a:pt x="155209" y="308558"/>
                  <a:pt x="155513" y="308405"/>
                  <a:pt x="155818" y="308253"/>
                </a:cubicBezTo>
                <a:cubicBezTo>
                  <a:pt x="156123" y="308101"/>
                  <a:pt x="156123" y="307567"/>
                  <a:pt x="155818" y="306653"/>
                </a:cubicBezTo>
                <a:close/>
                <a:moveTo>
                  <a:pt x="86476" y="306653"/>
                </a:moveTo>
                <a:cubicBezTo>
                  <a:pt x="86781" y="306958"/>
                  <a:pt x="86933" y="307034"/>
                  <a:pt x="86933" y="306881"/>
                </a:cubicBezTo>
                <a:cubicBezTo>
                  <a:pt x="87086" y="306881"/>
                  <a:pt x="87314" y="306805"/>
                  <a:pt x="87619" y="306653"/>
                </a:cubicBezTo>
                <a:close/>
                <a:moveTo>
                  <a:pt x="1656247" y="306577"/>
                </a:moveTo>
                <a:lnTo>
                  <a:pt x="1655358" y="307110"/>
                </a:lnTo>
                <a:cubicBezTo>
                  <a:pt x="1654901" y="307262"/>
                  <a:pt x="1654748" y="307643"/>
                  <a:pt x="1654901" y="308253"/>
                </a:cubicBezTo>
                <a:cubicBezTo>
                  <a:pt x="1654596" y="308101"/>
                  <a:pt x="1654291" y="307948"/>
                  <a:pt x="1653986" y="307796"/>
                </a:cubicBezTo>
                <a:cubicBezTo>
                  <a:pt x="1653681" y="307643"/>
                  <a:pt x="1653377" y="307948"/>
                  <a:pt x="1653072" y="308710"/>
                </a:cubicBezTo>
                <a:cubicBezTo>
                  <a:pt x="1653834" y="309015"/>
                  <a:pt x="1654444" y="308863"/>
                  <a:pt x="1654901" y="308253"/>
                </a:cubicBezTo>
                <a:cubicBezTo>
                  <a:pt x="1655206" y="308101"/>
                  <a:pt x="1655625" y="308024"/>
                  <a:pt x="1656158" y="308024"/>
                </a:cubicBezTo>
                <a:cubicBezTo>
                  <a:pt x="1656691" y="308024"/>
                  <a:pt x="1657111" y="307567"/>
                  <a:pt x="1657415" y="306653"/>
                </a:cubicBezTo>
                <a:lnTo>
                  <a:pt x="1656272" y="306653"/>
                </a:lnTo>
                <a:close/>
                <a:moveTo>
                  <a:pt x="84622" y="306577"/>
                </a:moveTo>
                <a:lnTo>
                  <a:pt x="83733" y="307110"/>
                </a:lnTo>
                <a:cubicBezTo>
                  <a:pt x="83276" y="307262"/>
                  <a:pt x="83123" y="307643"/>
                  <a:pt x="83276" y="308253"/>
                </a:cubicBezTo>
                <a:cubicBezTo>
                  <a:pt x="82971" y="308101"/>
                  <a:pt x="82666" y="307948"/>
                  <a:pt x="82361" y="307796"/>
                </a:cubicBezTo>
                <a:cubicBezTo>
                  <a:pt x="82056" y="307643"/>
                  <a:pt x="81752" y="307948"/>
                  <a:pt x="81447" y="308710"/>
                </a:cubicBezTo>
                <a:cubicBezTo>
                  <a:pt x="82209" y="309015"/>
                  <a:pt x="82819" y="308863"/>
                  <a:pt x="83276" y="308253"/>
                </a:cubicBezTo>
                <a:cubicBezTo>
                  <a:pt x="83581" y="308101"/>
                  <a:pt x="84000" y="308024"/>
                  <a:pt x="84533" y="308024"/>
                </a:cubicBezTo>
                <a:cubicBezTo>
                  <a:pt x="85066" y="308024"/>
                  <a:pt x="85485" y="307567"/>
                  <a:pt x="85790" y="306653"/>
                </a:cubicBezTo>
                <a:lnTo>
                  <a:pt x="84647" y="306653"/>
                </a:lnTo>
                <a:close/>
                <a:moveTo>
                  <a:pt x="1004566" y="306451"/>
                </a:moveTo>
                <a:lnTo>
                  <a:pt x="1003467" y="307110"/>
                </a:lnTo>
                <a:lnTo>
                  <a:pt x="1003031" y="308200"/>
                </a:lnTo>
                <a:lnTo>
                  <a:pt x="1004953" y="307796"/>
                </a:lnTo>
                <a:lnTo>
                  <a:pt x="1005633" y="306629"/>
                </a:lnTo>
                <a:lnTo>
                  <a:pt x="1005181" y="306538"/>
                </a:lnTo>
                <a:close/>
                <a:moveTo>
                  <a:pt x="1443827" y="306424"/>
                </a:moveTo>
                <a:cubicBezTo>
                  <a:pt x="1443522" y="306881"/>
                  <a:pt x="1443179" y="307300"/>
                  <a:pt x="1442798" y="307681"/>
                </a:cubicBezTo>
                <a:cubicBezTo>
                  <a:pt x="1442417" y="308062"/>
                  <a:pt x="1442379" y="308558"/>
                  <a:pt x="1442684" y="309167"/>
                </a:cubicBezTo>
                <a:cubicBezTo>
                  <a:pt x="1443141" y="308710"/>
                  <a:pt x="1443560" y="308291"/>
                  <a:pt x="1443941" y="307910"/>
                </a:cubicBezTo>
                <a:cubicBezTo>
                  <a:pt x="1444322" y="307529"/>
                  <a:pt x="1444741" y="307034"/>
                  <a:pt x="1445198" y="306424"/>
                </a:cubicBezTo>
                <a:close/>
                <a:moveTo>
                  <a:pt x="294883" y="306424"/>
                </a:moveTo>
                <a:cubicBezTo>
                  <a:pt x="294426" y="306881"/>
                  <a:pt x="294083" y="307262"/>
                  <a:pt x="293854" y="307567"/>
                </a:cubicBezTo>
                <a:cubicBezTo>
                  <a:pt x="293626" y="307872"/>
                  <a:pt x="293359" y="308177"/>
                  <a:pt x="293054" y="308482"/>
                </a:cubicBezTo>
                <a:cubicBezTo>
                  <a:pt x="293207" y="308634"/>
                  <a:pt x="293283" y="308786"/>
                  <a:pt x="293283" y="308939"/>
                </a:cubicBezTo>
                <a:cubicBezTo>
                  <a:pt x="293588" y="308634"/>
                  <a:pt x="293893" y="308367"/>
                  <a:pt x="294197" y="308139"/>
                </a:cubicBezTo>
                <a:cubicBezTo>
                  <a:pt x="294502" y="307910"/>
                  <a:pt x="294959" y="307643"/>
                  <a:pt x="295569" y="307339"/>
                </a:cubicBezTo>
                <a:cubicBezTo>
                  <a:pt x="295112" y="307186"/>
                  <a:pt x="294883" y="306881"/>
                  <a:pt x="294883" y="306424"/>
                </a:cubicBezTo>
                <a:close/>
                <a:moveTo>
                  <a:pt x="1572071" y="306272"/>
                </a:moveTo>
                <a:lnTo>
                  <a:pt x="1571119" y="307224"/>
                </a:lnTo>
                <a:cubicBezTo>
                  <a:pt x="1571195" y="307605"/>
                  <a:pt x="1571157" y="308101"/>
                  <a:pt x="1571005" y="308710"/>
                </a:cubicBezTo>
                <a:cubicBezTo>
                  <a:pt x="1571462" y="308405"/>
                  <a:pt x="1571995" y="308101"/>
                  <a:pt x="1572605" y="307796"/>
                </a:cubicBezTo>
                <a:cubicBezTo>
                  <a:pt x="1572452" y="307491"/>
                  <a:pt x="1572376" y="307186"/>
                  <a:pt x="1572376" y="306881"/>
                </a:cubicBezTo>
                <a:close/>
                <a:moveTo>
                  <a:pt x="781496" y="306272"/>
                </a:moveTo>
                <a:lnTo>
                  <a:pt x="780544" y="307224"/>
                </a:lnTo>
                <a:cubicBezTo>
                  <a:pt x="780620" y="307605"/>
                  <a:pt x="780582" y="308101"/>
                  <a:pt x="780430" y="308710"/>
                </a:cubicBezTo>
                <a:cubicBezTo>
                  <a:pt x="780887" y="308405"/>
                  <a:pt x="781420" y="308101"/>
                  <a:pt x="782030" y="307796"/>
                </a:cubicBezTo>
                <a:cubicBezTo>
                  <a:pt x="781877" y="307491"/>
                  <a:pt x="781801" y="307186"/>
                  <a:pt x="781801" y="306881"/>
                </a:cubicBezTo>
                <a:close/>
                <a:moveTo>
                  <a:pt x="1844867" y="306196"/>
                </a:moveTo>
                <a:cubicBezTo>
                  <a:pt x="1844715" y="306348"/>
                  <a:pt x="1844639" y="306500"/>
                  <a:pt x="1844639" y="306653"/>
                </a:cubicBezTo>
                <a:cubicBezTo>
                  <a:pt x="1845096" y="306653"/>
                  <a:pt x="1845477" y="306805"/>
                  <a:pt x="1845782" y="307110"/>
                </a:cubicBezTo>
                <a:cubicBezTo>
                  <a:pt x="1845782" y="306958"/>
                  <a:pt x="1845858" y="306881"/>
                  <a:pt x="1846010" y="306881"/>
                </a:cubicBezTo>
                <a:lnTo>
                  <a:pt x="1846239" y="306653"/>
                </a:lnTo>
                <a:cubicBezTo>
                  <a:pt x="1845629" y="306348"/>
                  <a:pt x="1845172" y="306196"/>
                  <a:pt x="1844867" y="306196"/>
                </a:cubicBezTo>
                <a:close/>
                <a:moveTo>
                  <a:pt x="1455943" y="306196"/>
                </a:moveTo>
                <a:cubicBezTo>
                  <a:pt x="1455943" y="307415"/>
                  <a:pt x="1456019" y="308253"/>
                  <a:pt x="1456171" y="308710"/>
                </a:cubicBezTo>
                <a:cubicBezTo>
                  <a:pt x="1456628" y="308405"/>
                  <a:pt x="1457162" y="307948"/>
                  <a:pt x="1457771" y="307339"/>
                </a:cubicBezTo>
                <a:cubicBezTo>
                  <a:pt x="1457162" y="307034"/>
                  <a:pt x="1456552" y="306653"/>
                  <a:pt x="1455943" y="306196"/>
                </a:cubicBezTo>
                <a:close/>
                <a:moveTo>
                  <a:pt x="1282892" y="306196"/>
                </a:moveTo>
                <a:cubicBezTo>
                  <a:pt x="1282740" y="306348"/>
                  <a:pt x="1282664" y="306500"/>
                  <a:pt x="1282664" y="306653"/>
                </a:cubicBezTo>
                <a:cubicBezTo>
                  <a:pt x="1283121" y="306653"/>
                  <a:pt x="1283502" y="306805"/>
                  <a:pt x="1283807" y="307110"/>
                </a:cubicBezTo>
                <a:cubicBezTo>
                  <a:pt x="1283807" y="306958"/>
                  <a:pt x="1283883" y="306881"/>
                  <a:pt x="1284035" y="306881"/>
                </a:cubicBezTo>
                <a:lnTo>
                  <a:pt x="1284264" y="306653"/>
                </a:lnTo>
                <a:cubicBezTo>
                  <a:pt x="1283654" y="306348"/>
                  <a:pt x="1283197" y="306196"/>
                  <a:pt x="1282892" y="306196"/>
                </a:cubicBezTo>
                <a:close/>
                <a:moveTo>
                  <a:pt x="1065875" y="306196"/>
                </a:moveTo>
                <a:cubicBezTo>
                  <a:pt x="1066027" y="306500"/>
                  <a:pt x="1066065" y="306691"/>
                  <a:pt x="1065989" y="306767"/>
                </a:cubicBezTo>
                <a:cubicBezTo>
                  <a:pt x="1065913" y="306843"/>
                  <a:pt x="1065951" y="306958"/>
                  <a:pt x="1066103" y="307110"/>
                </a:cubicBezTo>
                <a:cubicBezTo>
                  <a:pt x="1066256" y="307110"/>
                  <a:pt x="1066408" y="307034"/>
                  <a:pt x="1066561" y="306881"/>
                </a:cubicBezTo>
                <a:lnTo>
                  <a:pt x="1066561" y="306196"/>
                </a:lnTo>
                <a:close/>
                <a:moveTo>
                  <a:pt x="1005981" y="306196"/>
                </a:moveTo>
                <a:lnTo>
                  <a:pt x="1005867" y="306424"/>
                </a:lnTo>
                <a:lnTo>
                  <a:pt x="1006096" y="306424"/>
                </a:lnTo>
                <a:close/>
                <a:moveTo>
                  <a:pt x="915684" y="306196"/>
                </a:moveTo>
                <a:cubicBezTo>
                  <a:pt x="914922" y="306196"/>
                  <a:pt x="914465" y="306234"/>
                  <a:pt x="914313" y="306310"/>
                </a:cubicBezTo>
                <a:cubicBezTo>
                  <a:pt x="914161" y="306386"/>
                  <a:pt x="913932" y="306653"/>
                  <a:pt x="913627" y="307110"/>
                </a:cubicBezTo>
                <a:cubicBezTo>
                  <a:pt x="914084" y="306958"/>
                  <a:pt x="914770" y="306653"/>
                  <a:pt x="915684" y="306196"/>
                </a:cubicBezTo>
                <a:close/>
                <a:moveTo>
                  <a:pt x="349442" y="306196"/>
                </a:moveTo>
                <a:cubicBezTo>
                  <a:pt x="349290" y="306348"/>
                  <a:pt x="349214" y="306500"/>
                  <a:pt x="349214" y="306653"/>
                </a:cubicBezTo>
                <a:cubicBezTo>
                  <a:pt x="349671" y="306653"/>
                  <a:pt x="350052" y="306805"/>
                  <a:pt x="350357" y="307110"/>
                </a:cubicBezTo>
                <a:cubicBezTo>
                  <a:pt x="350357" y="306958"/>
                  <a:pt x="350433" y="306881"/>
                  <a:pt x="350585" y="306881"/>
                </a:cubicBezTo>
                <a:lnTo>
                  <a:pt x="350814" y="306653"/>
                </a:lnTo>
                <a:cubicBezTo>
                  <a:pt x="350204" y="306348"/>
                  <a:pt x="349747" y="306196"/>
                  <a:pt x="349442" y="306196"/>
                </a:cubicBezTo>
                <a:close/>
                <a:moveTo>
                  <a:pt x="170677" y="306196"/>
                </a:moveTo>
                <a:cubicBezTo>
                  <a:pt x="169610" y="306348"/>
                  <a:pt x="168467" y="306500"/>
                  <a:pt x="167248" y="306653"/>
                </a:cubicBezTo>
                <a:cubicBezTo>
                  <a:pt x="165877" y="306653"/>
                  <a:pt x="164886" y="307339"/>
                  <a:pt x="164276" y="308710"/>
                </a:cubicBezTo>
                <a:cubicBezTo>
                  <a:pt x="163819" y="309625"/>
                  <a:pt x="163438" y="310539"/>
                  <a:pt x="163133" y="311453"/>
                </a:cubicBezTo>
                <a:cubicBezTo>
                  <a:pt x="162676" y="313587"/>
                  <a:pt x="162257" y="315568"/>
                  <a:pt x="161876" y="317397"/>
                </a:cubicBezTo>
                <a:cubicBezTo>
                  <a:pt x="161495" y="319226"/>
                  <a:pt x="161076" y="321207"/>
                  <a:pt x="160619" y="323341"/>
                </a:cubicBezTo>
                <a:cubicBezTo>
                  <a:pt x="160314" y="324255"/>
                  <a:pt x="160047" y="325169"/>
                  <a:pt x="159819" y="326084"/>
                </a:cubicBezTo>
                <a:cubicBezTo>
                  <a:pt x="159590" y="326998"/>
                  <a:pt x="159323" y="327836"/>
                  <a:pt x="159019" y="328598"/>
                </a:cubicBezTo>
                <a:cubicBezTo>
                  <a:pt x="158714" y="329970"/>
                  <a:pt x="158485" y="331303"/>
                  <a:pt x="158333" y="332599"/>
                </a:cubicBezTo>
                <a:cubicBezTo>
                  <a:pt x="158180" y="333894"/>
                  <a:pt x="158028" y="335228"/>
                  <a:pt x="157876" y="336599"/>
                </a:cubicBezTo>
                <a:cubicBezTo>
                  <a:pt x="157571" y="337666"/>
                  <a:pt x="157266" y="338733"/>
                  <a:pt x="156961" y="339800"/>
                </a:cubicBezTo>
                <a:cubicBezTo>
                  <a:pt x="156656" y="340867"/>
                  <a:pt x="156352" y="341857"/>
                  <a:pt x="156047" y="342772"/>
                </a:cubicBezTo>
                <a:cubicBezTo>
                  <a:pt x="155742" y="344448"/>
                  <a:pt x="155475" y="346048"/>
                  <a:pt x="155247" y="347572"/>
                </a:cubicBezTo>
                <a:cubicBezTo>
                  <a:pt x="155018" y="349096"/>
                  <a:pt x="154751" y="350620"/>
                  <a:pt x="154447" y="352144"/>
                </a:cubicBezTo>
                <a:lnTo>
                  <a:pt x="154447" y="355345"/>
                </a:lnTo>
                <a:cubicBezTo>
                  <a:pt x="156428" y="356411"/>
                  <a:pt x="158790" y="356754"/>
                  <a:pt x="161533" y="356373"/>
                </a:cubicBezTo>
                <a:cubicBezTo>
                  <a:pt x="164276" y="355992"/>
                  <a:pt x="166715" y="354964"/>
                  <a:pt x="168848" y="353287"/>
                </a:cubicBezTo>
                <a:cubicBezTo>
                  <a:pt x="169610" y="352678"/>
                  <a:pt x="170334" y="352030"/>
                  <a:pt x="171020" y="351344"/>
                </a:cubicBezTo>
                <a:cubicBezTo>
                  <a:pt x="171706" y="350658"/>
                  <a:pt x="172354" y="349934"/>
                  <a:pt x="172963" y="349172"/>
                </a:cubicBezTo>
                <a:cubicBezTo>
                  <a:pt x="176773" y="343686"/>
                  <a:pt x="179364" y="337742"/>
                  <a:pt x="180736" y="331342"/>
                </a:cubicBezTo>
                <a:cubicBezTo>
                  <a:pt x="180888" y="330427"/>
                  <a:pt x="180964" y="329551"/>
                  <a:pt x="180964" y="328713"/>
                </a:cubicBezTo>
                <a:cubicBezTo>
                  <a:pt x="180964" y="327874"/>
                  <a:pt x="181040" y="327074"/>
                  <a:pt x="181193" y="326312"/>
                </a:cubicBezTo>
                <a:cubicBezTo>
                  <a:pt x="181802" y="323264"/>
                  <a:pt x="182107" y="319988"/>
                  <a:pt x="182107" y="316483"/>
                </a:cubicBezTo>
                <a:cubicBezTo>
                  <a:pt x="182107" y="310996"/>
                  <a:pt x="179440" y="307643"/>
                  <a:pt x="174106" y="306424"/>
                </a:cubicBezTo>
                <a:cubicBezTo>
                  <a:pt x="172887" y="306119"/>
                  <a:pt x="171744" y="306043"/>
                  <a:pt x="170677" y="306196"/>
                </a:cubicBezTo>
                <a:close/>
                <a:moveTo>
                  <a:pt x="1918934" y="305967"/>
                </a:moveTo>
                <a:lnTo>
                  <a:pt x="1918248" y="306653"/>
                </a:lnTo>
                <a:cubicBezTo>
                  <a:pt x="1918248" y="306805"/>
                  <a:pt x="1918286" y="306881"/>
                  <a:pt x="1918362" y="306881"/>
                </a:cubicBezTo>
                <a:cubicBezTo>
                  <a:pt x="1918438" y="306881"/>
                  <a:pt x="1918477" y="306958"/>
                  <a:pt x="1918477" y="307110"/>
                </a:cubicBezTo>
                <a:cubicBezTo>
                  <a:pt x="1918629" y="306958"/>
                  <a:pt x="1918781" y="306843"/>
                  <a:pt x="1918934" y="306767"/>
                </a:cubicBezTo>
                <a:cubicBezTo>
                  <a:pt x="1919086" y="306691"/>
                  <a:pt x="1919238" y="306500"/>
                  <a:pt x="1919391" y="306196"/>
                </a:cubicBezTo>
                <a:cubicBezTo>
                  <a:pt x="1919238" y="306196"/>
                  <a:pt x="1919162" y="306157"/>
                  <a:pt x="1919162" y="306081"/>
                </a:cubicBezTo>
                <a:cubicBezTo>
                  <a:pt x="1919162" y="306005"/>
                  <a:pt x="1919086" y="305967"/>
                  <a:pt x="1918934" y="305967"/>
                </a:cubicBezTo>
                <a:close/>
                <a:moveTo>
                  <a:pt x="1732701" y="305967"/>
                </a:moveTo>
                <a:cubicBezTo>
                  <a:pt x="1732091" y="305967"/>
                  <a:pt x="1731558" y="306043"/>
                  <a:pt x="1731101" y="306196"/>
                </a:cubicBezTo>
                <a:cubicBezTo>
                  <a:pt x="1731406" y="306500"/>
                  <a:pt x="1731558" y="306691"/>
                  <a:pt x="1731558" y="306767"/>
                </a:cubicBezTo>
                <a:cubicBezTo>
                  <a:pt x="1731558" y="306843"/>
                  <a:pt x="1731634" y="306958"/>
                  <a:pt x="1731787" y="307110"/>
                </a:cubicBezTo>
                <a:cubicBezTo>
                  <a:pt x="1732244" y="306653"/>
                  <a:pt x="1732548" y="306272"/>
                  <a:pt x="1732701" y="305967"/>
                </a:cubicBezTo>
                <a:close/>
                <a:moveTo>
                  <a:pt x="1497624" y="305967"/>
                </a:moveTo>
                <a:cubicBezTo>
                  <a:pt x="1497167" y="306272"/>
                  <a:pt x="1496633" y="306500"/>
                  <a:pt x="1496024" y="306653"/>
                </a:cubicBezTo>
                <a:cubicBezTo>
                  <a:pt x="1495414" y="306805"/>
                  <a:pt x="1495033" y="307262"/>
                  <a:pt x="1494881" y="308024"/>
                </a:cubicBezTo>
                <a:lnTo>
                  <a:pt x="1495850" y="308218"/>
                </a:lnTo>
                <a:lnTo>
                  <a:pt x="1497052" y="307453"/>
                </a:lnTo>
                <a:cubicBezTo>
                  <a:pt x="1497586" y="307224"/>
                  <a:pt x="1497776" y="306729"/>
                  <a:pt x="1497624" y="305967"/>
                </a:cubicBezTo>
                <a:close/>
                <a:moveTo>
                  <a:pt x="1356959" y="305967"/>
                </a:moveTo>
                <a:lnTo>
                  <a:pt x="1356273" y="306653"/>
                </a:lnTo>
                <a:cubicBezTo>
                  <a:pt x="1356273" y="306805"/>
                  <a:pt x="1356311" y="306881"/>
                  <a:pt x="1356387" y="306881"/>
                </a:cubicBezTo>
                <a:cubicBezTo>
                  <a:pt x="1356463" y="306881"/>
                  <a:pt x="1356502" y="306958"/>
                  <a:pt x="1356502" y="307110"/>
                </a:cubicBezTo>
                <a:cubicBezTo>
                  <a:pt x="1356654" y="306958"/>
                  <a:pt x="1356806" y="306843"/>
                  <a:pt x="1356959" y="306767"/>
                </a:cubicBezTo>
                <a:cubicBezTo>
                  <a:pt x="1357111" y="306691"/>
                  <a:pt x="1357264" y="306500"/>
                  <a:pt x="1357416" y="306196"/>
                </a:cubicBezTo>
                <a:cubicBezTo>
                  <a:pt x="1357264" y="306196"/>
                  <a:pt x="1357187" y="306157"/>
                  <a:pt x="1357187" y="306081"/>
                </a:cubicBezTo>
                <a:cubicBezTo>
                  <a:pt x="1357187" y="306005"/>
                  <a:pt x="1357111" y="305967"/>
                  <a:pt x="1356959" y="305967"/>
                </a:cubicBezTo>
                <a:close/>
                <a:moveTo>
                  <a:pt x="1125997" y="305967"/>
                </a:moveTo>
                <a:cubicBezTo>
                  <a:pt x="1125692" y="306272"/>
                  <a:pt x="1125387" y="306424"/>
                  <a:pt x="1125082" y="306424"/>
                </a:cubicBezTo>
                <a:lnTo>
                  <a:pt x="1125997" y="306424"/>
                </a:lnTo>
                <a:close/>
                <a:moveTo>
                  <a:pt x="707049" y="305967"/>
                </a:moveTo>
                <a:cubicBezTo>
                  <a:pt x="706592" y="306272"/>
                  <a:pt x="706058" y="306500"/>
                  <a:pt x="705449" y="306653"/>
                </a:cubicBezTo>
                <a:cubicBezTo>
                  <a:pt x="704839" y="306805"/>
                  <a:pt x="704458" y="307262"/>
                  <a:pt x="704306" y="308024"/>
                </a:cubicBezTo>
                <a:lnTo>
                  <a:pt x="705275" y="308218"/>
                </a:lnTo>
                <a:lnTo>
                  <a:pt x="706477" y="307453"/>
                </a:lnTo>
                <a:cubicBezTo>
                  <a:pt x="707011" y="307224"/>
                  <a:pt x="707201" y="306729"/>
                  <a:pt x="707049" y="305967"/>
                </a:cubicBezTo>
                <a:close/>
                <a:moveTo>
                  <a:pt x="599226" y="305967"/>
                </a:moveTo>
                <a:cubicBezTo>
                  <a:pt x="598616" y="305967"/>
                  <a:pt x="598083" y="306043"/>
                  <a:pt x="597626" y="306196"/>
                </a:cubicBezTo>
                <a:cubicBezTo>
                  <a:pt x="597930" y="306500"/>
                  <a:pt x="598083" y="306691"/>
                  <a:pt x="598083" y="306767"/>
                </a:cubicBezTo>
                <a:cubicBezTo>
                  <a:pt x="598083" y="306843"/>
                  <a:pt x="598159" y="306958"/>
                  <a:pt x="598312" y="307110"/>
                </a:cubicBezTo>
                <a:cubicBezTo>
                  <a:pt x="598769" y="306653"/>
                  <a:pt x="599074" y="306272"/>
                  <a:pt x="599226" y="305967"/>
                </a:cubicBezTo>
                <a:close/>
                <a:moveTo>
                  <a:pt x="423509" y="305967"/>
                </a:moveTo>
                <a:lnTo>
                  <a:pt x="422823" y="306653"/>
                </a:lnTo>
                <a:cubicBezTo>
                  <a:pt x="422823" y="306805"/>
                  <a:pt x="422861" y="306881"/>
                  <a:pt x="422937" y="306881"/>
                </a:cubicBezTo>
                <a:cubicBezTo>
                  <a:pt x="423013" y="306881"/>
                  <a:pt x="423052" y="306958"/>
                  <a:pt x="423052" y="307110"/>
                </a:cubicBezTo>
                <a:cubicBezTo>
                  <a:pt x="423204" y="306958"/>
                  <a:pt x="423356" y="306843"/>
                  <a:pt x="423509" y="306767"/>
                </a:cubicBezTo>
                <a:cubicBezTo>
                  <a:pt x="423661" y="306691"/>
                  <a:pt x="423813" y="306500"/>
                  <a:pt x="423966" y="306196"/>
                </a:cubicBezTo>
                <a:cubicBezTo>
                  <a:pt x="423813" y="306196"/>
                  <a:pt x="423737" y="306157"/>
                  <a:pt x="423737" y="306081"/>
                </a:cubicBezTo>
                <a:cubicBezTo>
                  <a:pt x="423737" y="306005"/>
                  <a:pt x="423661" y="305967"/>
                  <a:pt x="423509" y="305967"/>
                </a:cubicBezTo>
                <a:close/>
                <a:moveTo>
                  <a:pt x="285511" y="305967"/>
                </a:moveTo>
                <a:cubicBezTo>
                  <a:pt x="285206" y="306272"/>
                  <a:pt x="284977" y="306577"/>
                  <a:pt x="284825" y="306881"/>
                </a:cubicBezTo>
                <a:lnTo>
                  <a:pt x="285053" y="306881"/>
                </a:lnTo>
                <a:cubicBezTo>
                  <a:pt x="285511" y="306729"/>
                  <a:pt x="285739" y="306500"/>
                  <a:pt x="285739" y="306196"/>
                </a:cubicBezTo>
                <a:close/>
                <a:moveTo>
                  <a:pt x="273852" y="305967"/>
                </a:moveTo>
                <a:cubicBezTo>
                  <a:pt x="273852" y="305967"/>
                  <a:pt x="273700" y="306119"/>
                  <a:pt x="273395" y="306424"/>
                </a:cubicBezTo>
                <a:cubicBezTo>
                  <a:pt x="273700" y="306424"/>
                  <a:pt x="273852" y="306577"/>
                  <a:pt x="273852" y="306881"/>
                </a:cubicBezTo>
                <a:cubicBezTo>
                  <a:pt x="274157" y="306729"/>
                  <a:pt x="274309" y="306653"/>
                  <a:pt x="274309" y="306653"/>
                </a:cubicBezTo>
                <a:cubicBezTo>
                  <a:pt x="274157" y="306500"/>
                  <a:pt x="274081" y="306386"/>
                  <a:pt x="274081" y="306310"/>
                </a:cubicBezTo>
                <a:cubicBezTo>
                  <a:pt x="274081" y="306234"/>
                  <a:pt x="274004" y="306119"/>
                  <a:pt x="273852" y="305967"/>
                </a:cubicBezTo>
                <a:close/>
                <a:moveTo>
                  <a:pt x="145302" y="305967"/>
                </a:moveTo>
                <a:lnTo>
                  <a:pt x="143770" y="306542"/>
                </a:lnTo>
                <a:lnTo>
                  <a:pt x="144160" y="307224"/>
                </a:lnTo>
                <a:cubicBezTo>
                  <a:pt x="144464" y="307453"/>
                  <a:pt x="144769" y="307796"/>
                  <a:pt x="145074" y="308253"/>
                </a:cubicBezTo>
                <a:cubicBezTo>
                  <a:pt x="145074" y="307643"/>
                  <a:pt x="145112" y="307186"/>
                  <a:pt x="145188" y="306881"/>
                </a:cubicBezTo>
                <a:cubicBezTo>
                  <a:pt x="145264" y="306577"/>
                  <a:pt x="145302" y="306272"/>
                  <a:pt x="145302" y="305967"/>
                </a:cubicBezTo>
                <a:close/>
                <a:moveTo>
                  <a:pt x="1909790" y="305510"/>
                </a:moveTo>
                <a:cubicBezTo>
                  <a:pt x="1909180" y="305510"/>
                  <a:pt x="1908647" y="305586"/>
                  <a:pt x="1908190" y="305738"/>
                </a:cubicBezTo>
                <a:cubicBezTo>
                  <a:pt x="1907732" y="305891"/>
                  <a:pt x="1907199" y="306043"/>
                  <a:pt x="1906589" y="306196"/>
                </a:cubicBezTo>
                <a:cubicBezTo>
                  <a:pt x="1907199" y="306500"/>
                  <a:pt x="1907275" y="306881"/>
                  <a:pt x="1906818" y="307339"/>
                </a:cubicBezTo>
                <a:cubicBezTo>
                  <a:pt x="1906361" y="307796"/>
                  <a:pt x="1906513" y="308101"/>
                  <a:pt x="1907275" y="308253"/>
                </a:cubicBezTo>
                <a:cubicBezTo>
                  <a:pt x="1907580" y="307948"/>
                  <a:pt x="1907961" y="307567"/>
                  <a:pt x="1908418" y="307110"/>
                </a:cubicBezTo>
                <a:cubicBezTo>
                  <a:pt x="1908875" y="306653"/>
                  <a:pt x="1909332" y="306119"/>
                  <a:pt x="1909790" y="305510"/>
                </a:cubicBezTo>
                <a:close/>
                <a:moveTo>
                  <a:pt x="1721728" y="305510"/>
                </a:moveTo>
                <a:cubicBezTo>
                  <a:pt x="1721423" y="305815"/>
                  <a:pt x="1721195" y="305967"/>
                  <a:pt x="1721042" y="305967"/>
                </a:cubicBezTo>
                <a:cubicBezTo>
                  <a:pt x="1720890" y="305967"/>
                  <a:pt x="1720738" y="306043"/>
                  <a:pt x="1720585" y="306196"/>
                </a:cubicBezTo>
                <a:cubicBezTo>
                  <a:pt x="1720585" y="306348"/>
                  <a:pt x="1720661" y="306424"/>
                  <a:pt x="1720814" y="306424"/>
                </a:cubicBezTo>
                <a:lnTo>
                  <a:pt x="1721500" y="306424"/>
                </a:lnTo>
                <a:cubicBezTo>
                  <a:pt x="1721500" y="306119"/>
                  <a:pt x="1721576" y="305815"/>
                  <a:pt x="1721728" y="305510"/>
                </a:cubicBezTo>
                <a:close/>
                <a:moveTo>
                  <a:pt x="1460057" y="305510"/>
                </a:moveTo>
                <a:cubicBezTo>
                  <a:pt x="1459905" y="305815"/>
                  <a:pt x="1459829" y="306119"/>
                  <a:pt x="1459829" y="306424"/>
                </a:cubicBezTo>
                <a:lnTo>
                  <a:pt x="1460972" y="306424"/>
                </a:lnTo>
                <a:lnTo>
                  <a:pt x="1460972" y="306196"/>
                </a:lnTo>
                <a:cubicBezTo>
                  <a:pt x="1460362" y="305891"/>
                  <a:pt x="1460057" y="305662"/>
                  <a:pt x="1460057" y="305510"/>
                </a:cubicBezTo>
                <a:close/>
                <a:moveTo>
                  <a:pt x="1347815" y="305510"/>
                </a:moveTo>
                <a:cubicBezTo>
                  <a:pt x="1347205" y="305510"/>
                  <a:pt x="1346672" y="305586"/>
                  <a:pt x="1346215" y="305738"/>
                </a:cubicBezTo>
                <a:cubicBezTo>
                  <a:pt x="1345757" y="305891"/>
                  <a:pt x="1345224" y="306043"/>
                  <a:pt x="1344614" y="306196"/>
                </a:cubicBezTo>
                <a:cubicBezTo>
                  <a:pt x="1345224" y="306500"/>
                  <a:pt x="1345300" y="306881"/>
                  <a:pt x="1344843" y="307339"/>
                </a:cubicBezTo>
                <a:cubicBezTo>
                  <a:pt x="1344386" y="307796"/>
                  <a:pt x="1344538" y="308101"/>
                  <a:pt x="1345300" y="308253"/>
                </a:cubicBezTo>
                <a:cubicBezTo>
                  <a:pt x="1345605" y="307948"/>
                  <a:pt x="1345986" y="307567"/>
                  <a:pt x="1346443" y="307110"/>
                </a:cubicBezTo>
                <a:cubicBezTo>
                  <a:pt x="1346900" y="306653"/>
                  <a:pt x="1347357" y="306119"/>
                  <a:pt x="1347815" y="305510"/>
                </a:cubicBezTo>
                <a:close/>
                <a:moveTo>
                  <a:pt x="919342" y="305510"/>
                </a:moveTo>
                <a:lnTo>
                  <a:pt x="919342" y="307110"/>
                </a:lnTo>
                <a:cubicBezTo>
                  <a:pt x="918428" y="307110"/>
                  <a:pt x="917894" y="307491"/>
                  <a:pt x="917742" y="308253"/>
                </a:cubicBezTo>
                <a:cubicBezTo>
                  <a:pt x="917742" y="308558"/>
                  <a:pt x="917666" y="308748"/>
                  <a:pt x="917513" y="308824"/>
                </a:cubicBezTo>
                <a:lnTo>
                  <a:pt x="917325" y="309295"/>
                </a:lnTo>
                <a:lnTo>
                  <a:pt x="917970" y="309053"/>
                </a:lnTo>
                <a:lnTo>
                  <a:pt x="918928" y="308766"/>
                </a:lnTo>
                <a:lnTo>
                  <a:pt x="919114" y="308024"/>
                </a:lnTo>
                <a:cubicBezTo>
                  <a:pt x="919114" y="307720"/>
                  <a:pt x="919190" y="307415"/>
                  <a:pt x="919342" y="307110"/>
                </a:cubicBezTo>
                <a:cubicBezTo>
                  <a:pt x="920104" y="306805"/>
                  <a:pt x="920371" y="306538"/>
                  <a:pt x="920142" y="306310"/>
                </a:cubicBezTo>
                <a:cubicBezTo>
                  <a:pt x="919914" y="306081"/>
                  <a:pt x="919647" y="305815"/>
                  <a:pt x="919342" y="305510"/>
                </a:cubicBezTo>
                <a:close/>
                <a:moveTo>
                  <a:pt x="588253" y="305510"/>
                </a:moveTo>
                <a:cubicBezTo>
                  <a:pt x="587948" y="305815"/>
                  <a:pt x="587720" y="305967"/>
                  <a:pt x="587567" y="305967"/>
                </a:cubicBezTo>
                <a:cubicBezTo>
                  <a:pt x="587415" y="305967"/>
                  <a:pt x="587262" y="306043"/>
                  <a:pt x="587110" y="306196"/>
                </a:cubicBezTo>
                <a:cubicBezTo>
                  <a:pt x="587110" y="306348"/>
                  <a:pt x="587186" y="306424"/>
                  <a:pt x="587339" y="306424"/>
                </a:cubicBezTo>
                <a:lnTo>
                  <a:pt x="588025" y="306424"/>
                </a:lnTo>
                <a:cubicBezTo>
                  <a:pt x="588025" y="306119"/>
                  <a:pt x="588101" y="305815"/>
                  <a:pt x="588253" y="305510"/>
                </a:cubicBezTo>
                <a:close/>
                <a:moveTo>
                  <a:pt x="414365" y="305510"/>
                </a:moveTo>
                <a:cubicBezTo>
                  <a:pt x="413755" y="305510"/>
                  <a:pt x="413222" y="305586"/>
                  <a:pt x="412764" y="305738"/>
                </a:cubicBezTo>
                <a:cubicBezTo>
                  <a:pt x="412307" y="305891"/>
                  <a:pt x="411774" y="306043"/>
                  <a:pt x="411164" y="306196"/>
                </a:cubicBezTo>
                <a:cubicBezTo>
                  <a:pt x="411774" y="306500"/>
                  <a:pt x="411850" y="306881"/>
                  <a:pt x="411393" y="307339"/>
                </a:cubicBezTo>
                <a:cubicBezTo>
                  <a:pt x="410936" y="307796"/>
                  <a:pt x="411088" y="308101"/>
                  <a:pt x="411850" y="308253"/>
                </a:cubicBezTo>
                <a:cubicBezTo>
                  <a:pt x="412155" y="307948"/>
                  <a:pt x="412536" y="307567"/>
                  <a:pt x="412993" y="307110"/>
                </a:cubicBezTo>
                <a:cubicBezTo>
                  <a:pt x="413450" y="306653"/>
                  <a:pt x="413908" y="306119"/>
                  <a:pt x="414365" y="305510"/>
                </a:cubicBezTo>
                <a:close/>
                <a:moveTo>
                  <a:pt x="190337" y="305510"/>
                </a:moveTo>
                <a:lnTo>
                  <a:pt x="190663" y="306163"/>
                </a:lnTo>
                <a:lnTo>
                  <a:pt x="190794" y="305510"/>
                </a:lnTo>
                <a:close/>
                <a:moveTo>
                  <a:pt x="150103" y="305510"/>
                </a:moveTo>
                <a:cubicBezTo>
                  <a:pt x="149798" y="305815"/>
                  <a:pt x="149646" y="306119"/>
                  <a:pt x="149646" y="306424"/>
                </a:cubicBezTo>
                <a:cubicBezTo>
                  <a:pt x="149951" y="306119"/>
                  <a:pt x="150103" y="305967"/>
                  <a:pt x="150103" y="305967"/>
                </a:cubicBezTo>
                <a:close/>
                <a:moveTo>
                  <a:pt x="198926" y="305346"/>
                </a:moveTo>
                <a:lnTo>
                  <a:pt x="198109" y="305510"/>
                </a:lnTo>
                <a:lnTo>
                  <a:pt x="198109" y="305738"/>
                </a:lnTo>
                <a:lnTo>
                  <a:pt x="198109" y="305967"/>
                </a:lnTo>
                <a:cubicBezTo>
                  <a:pt x="198414" y="305662"/>
                  <a:pt x="198604" y="305510"/>
                  <a:pt x="198681" y="305510"/>
                </a:cubicBezTo>
                <a:close/>
                <a:moveTo>
                  <a:pt x="1786879" y="305281"/>
                </a:moveTo>
                <a:cubicBezTo>
                  <a:pt x="1786574" y="306043"/>
                  <a:pt x="1786384" y="306577"/>
                  <a:pt x="1786308" y="306881"/>
                </a:cubicBezTo>
                <a:cubicBezTo>
                  <a:pt x="1786231" y="307186"/>
                  <a:pt x="1786041" y="307567"/>
                  <a:pt x="1785736" y="308024"/>
                </a:cubicBezTo>
                <a:cubicBezTo>
                  <a:pt x="1786498" y="307720"/>
                  <a:pt x="1787070" y="307529"/>
                  <a:pt x="1787451" y="307453"/>
                </a:cubicBezTo>
                <a:cubicBezTo>
                  <a:pt x="1787832" y="307377"/>
                  <a:pt x="1788174" y="307262"/>
                  <a:pt x="1788479" y="307110"/>
                </a:cubicBezTo>
                <a:cubicBezTo>
                  <a:pt x="1788632" y="307262"/>
                  <a:pt x="1788746" y="307339"/>
                  <a:pt x="1788822" y="307339"/>
                </a:cubicBezTo>
                <a:cubicBezTo>
                  <a:pt x="1788898" y="307339"/>
                  <a:pt x="1789013" y="307415"/>
                  <a:pt x="1789165" y="307567"/>
                </a:cubicBezTo>
                <a:lnTo>
                  <a:pt x="1789655" y="306751"/>
                </a:lnTo>
                <a:lnTo>
                  <a:pt x="1789165" y="306996"/>
                </a:lnTo>
                <a:cubicBezTo>
                  <a:pt x="1789013" y="307072"/>
                  <a:pt x="1788784" y="307110"/>
                  <a:pt x="1788479" y="307110"/>
                </a:cubicBezTo>
                <a:cubicBezTo>
                  <a:pt x="1788327" y="307110"/>
                  <a:pt x="1787794" y="306500"/>
                  <a:pt x="1786879" y="305281"/>
                </a:cubicBezTo>
                <a:close/>
                <a:moveTo>
                  <a:pt x="1780936" y="305281"/>
                </a:moveTo>
                <a:cubicBezTo>
                  <a:pt x="1780326" y="305281"/>
                  <a:pt x="1779869" y="305319"/>
                  <a:pt x="1779564" y="305395"/>
                </a:cubicBezTo>
                <a:cubicBezTo>
                  <a:pt x="1779259" y="305472"/>
                  <a:pt x="1778878" y="305510"/>
                  <a:pt x="1778421" y="305510"/>
                </a:cubicBezTo>
                <a:cubicBezTo>
                  <a:pt x="1778421" y="305967"/>
                  <a:pt x="1778459" y="306310"/>
                  <a:pt x="1778535" y="306538"/>
                </a:cubicBezTo>
                <a:cubicBezTo>
                  <a:pt x="1778611" y="306767"/>
                  <a:pt x="1778726" y="307034"/>
                  <a:pt x="1778878" y="307339"/>
                </a:cubicBezTo>
                <a:close/>
                <a:moveTo>
                  <a:pt x="1655815" y="305281"/>
                </a:moveTo>
                <a:cubicBezTo>
                  <a:pt x="1655510" y="305738"/>
                  <a:pt x="1655206" y="306119"/>
                  <a:pt x="1654901" y="306424"/>
                </a:cubicBezTo>
                <a:lnTo>
                  <a:pt x="1656196" y="306424"/>
                </a:lnTo>
                <a:close/>
                <a:moveTo>
                  <a:pt x="1635013" y="305281"/>
                </a:moveTo>
                <a:cubicBezTo>
                  <a:pt x="1633946" y="305129"/>
                  <a:pt x="1632955" y="305357"/>
                  <a:pt x="1632041" y="305967"/>
                </a:cubicBezTo>
                <a:cubicBezTo>
                  <a:pt x="1631126" y="306577"/>
                  <a:pt x="1630517" y="307262"/>
                  <a:pt x="1630212" y="308024"/>
                </a:cubicBezTo>
                <a:cubicBezTo>
                  <a:pt x="1629755" y="309701"/>
                  <a:pt x="1629336" y="311225"/>
                  <a:pt x="1628955" y="312596"/>
                </a:cubicBezTo>
                <a:cubicBezTo>
                  <a:pt x="1628574" y="313968"/>
                  <a:pt x="1628231" y="315416"/>
                  <a:pt x="1627926" y="316940"/>
                </a:cubicBezTo>
                <a:cubicBezTo>
                  <a:pt x="1627621" y="317854"/>
                  <a:pt x="1627431" y="318807"/>
                  <a:pt x="1627354" y="319797"/>
                </a:cubicBezTo>
                <a:cubicBezTo>
                  <a:pt x="1627278" y="320788"/>
                  <a:pt x="1627164" y="321740"/>
                  <a:pt x="1627011" y="322655"/>
                </a:cubicBezTo>
                <a:cubicBezTo>
                  <a:pt x="1626707" y="324179"/>
                  <a:pt x="1626364" y="325627"/>
                  <a:pt x="1625983" y="326998"/>
                </a:cubicBezTo>
                <a:cubicBezTo>
                  <a:pt x="1625602" y="328370"/>
                  <a:pt x="1625259" y="329818"/>
                  <a:pt x="1624954" y="331342"/>
                </a:cubicBezTo>
                <a:cubicBezTo>
                  <a:pt x="1624649" y="332104"/>
                  <a:pt x="1624497" y="332866"/>
                  <a:pt x="1624497" y="333628"/>
                </a:cubicBezTo>
                <a:cubicBezTo>
                  <a:pt x="1624497" y="334390"/>
                  <a:pt x="1624421" y="335228"/>
                  <a:pt x="1624268" y="336142"/>
                </a:cubicBezTo>
                <a:cubicBezTo>
                  <a:pt x="1623964" y="337666"/>
                  <a:pt x="1623621" y="339190"/>
                  <a:pt x="1623240" y="340714"/>
                </a:cubicBezTo>
                <a:cubicBezTo>
                  <a:pt x="1622859" y="342238"/>
                  <a:pt x="1622516" y="343838"/>
                  <a:pt x="1622211" y="345515"/>
                </a:cubicBezTo>
                <a:cubicBezTo>
                  <a:pt x="1621601" y="348258"/>
                  <a:pt x="1620992" y="350963"/>
                  <a:pt x="1620382" y="353630"/>
                </a:cubicBezTo>
                <a:cubicBezTo>
                  <a:pt x="1619773" y="356297"/>
                  <a:pt x="1619239" y="358926"/>
                  <a:pt x="1618782" y="361517"/>
                </a:cubicBezTo>
                <a:cubicBezTo>
                  <a:pt x="1618172" y="364260"/>
                  <a:pt x="1617563" y="366965"/>
                  <a:pt x="1616953" y="369632"/>
                </a:cubicBezTo>
                <a:cubicBezTo>
                  <a:pt x="1616344" y="372299"/>
                  <a:pt x="1615886" y="374928"/>
                  <a:pt x="1615581" y="377519"/>
                </a:cubicBezTo>
                <a:cubicBezTo>
                  <a:pt x="1615429" y="377976"/>
                  <a:pt x="1615277" y="378395"/>
                  <a:pt x="1615124" y="378776"/>
                </a:cubicBezTo>
                <a:cubicBezTo>
                  <a:pt x="1614972" y="379157"/>
                  <a:pt x="1614819" y="379500"/>
                  <a:pt x="1614667" y="379805"/>
                </a:cubicBezTo>
                <a:cubicBezTo>
                  <a:pt x="1614362" y="380414"/>
                  <a:pt x="1614210" y="380948"/>
                  <a:pt x="1614210" y="381405"/>
                </a:cubicBezTo>
                <a:cubicBezTo>
                  <a:pt x="1613600" y="384910"/>
                  <a:pt x="1612953" y="388301"/>
                  <a:pt x="1612267" y="391578"/>
                </a:cubicBezTo>
                <a:cubicBezTo>
                  <a:pt x="1611581" y="394854"/>
                  <a:pt x="1610857" y="398169"/>
                  <a:pt x="1610095" y="401522"/>
                </a:cubicBezTo>
                <a:cubicBezTo>
                  <a:pt x="1609790" y="402741"/>
                  <a:pt x="1609562" y="403884"/>
                  <a:pt x="1609409" y="404951"/>
                </a:cubicBezTo>
                <a:cubicBezTo>
                  <a:pt x="1609257" y="406018"/>
                  <a:pt x="1609028" y="407161"/>
                  <a:pt x="1608723" y="408380"/>
                </a:cubicBezTo>
                <a:cubicBezTo>
                  <a:pt x="1609638" y="409599"/>
                  <a:pt x="1610400" y="410437"/>
                  <a:pt x="1611010" y="410894"/>
                </a:cubicBezTo>
                <a:cubicBezTo>
                  <a:pt x="1611772" y="410894"/>
                  <a:pt x="1612305" y="410932"/>
                  <a:pt x="1612610" y="411009"/>
                </a:cubicBezTo>
                <a:cubicBezTo>
                  <a:pt x="1612915" y="411085"/>
                  <a:pt x="1613296" y="411047"/>
                  <a:pt x="1613753" y="410894"/>
                </a:cubicBezTo>
                <a:cubicBezTo>
                  <a:pt x="1615429" y="410742"/>
                  <a:pt x="1616991" y="410475"/>
                  <a:pt x="1618439" y="410094"/>
                </a:cubicBezTo>
                <a:cubicBezTo>
                  <a:pt x="1619887" y="409713"/>
                  <a:pt x="1621373" y="408913"/>
                  <a:pt x="1622897" y="407694"/>
                </a:cubicBezTo>
                <a:cubicBezTo>
                  <a:pt x="1623659" y="406780"/>
                  <a:pt x="1624497" y="405827"/>
                  <a:pt x="1625411" y="404836"/>
                </a:cubicBezTo>
                <a:cubicBezTo>
                  <a:pt x="1626326" y="403846"/>
                  <a:pt x="1627164" y="402741"/>
                  <a:pt x="1627926" y="401522"/>
                </a:cubicBezTo>
                <a:cubicBezTo>
                  <a:pt x="1629298" y="399388"/>
                  <a:pt x="1630631" y="397255"/>
                  <a:pt x="1631926" y="395121"/>
                </a:cubicBezTo>
                <a:cubicBezTo>
                  <a:pt x="1633222" y="392987"/>
                  <a:pt x="1634250" y="390778"/>
                  <a:pt x="1635013" y="388492"/>
                </a:cubicBezTo>
                <a:cubicBezTo>
                  <a:pt x="1637756" y="382091"/>
                  <a:pt x="1640042" y="376071"/>
                  <a:pt x="1641871" y="370432"/>
                </a:cubicBezTo>
                <a:cubicBezTo>
                  <a:pt x="1642633" y="368299"/>
                  <a:pt x="1643242" y="366089"/>
                  <a:pt x="1643699" y="363803"/>
                </a:cubicBezTo>
                <a:cubicBezTo>
                  <a:pt x="1644156" y="361517"/>
                  <a:pt x="1644766" y="359231"/>
                  <a:pt x="1645528" y="356945"/>
                </a:cubicBezTo>
                <a:cubicBezTo>
                  <a:pt x="1645528" y="356640"/>
                  <a:pt x="1645566" y="356373"/>
                  <a:pt x="1645642" y="356145"/>
                </a:cubicBezTo>
                <a:cubicBezTo>
                  <a:pt x="1645719" y="355916"/>
                  <a:pt x="1645681" y="355649"/>
                  <a:pt x="1645528" y="355345"/>
                </a:cubicBezTo>
                <a:cubicBezTo>
                  <a:pt x="1645681" y="354887"/>
                  <a:pt x="1645757" y="354354"/>
                  <a:pt x="1645757" y="353744"/>
                </a:cubicBezTo>
                <a:cubicBezTo>
                  <a:pt x="1645757" y="353135"/>
                  <a:pt x="1645833" y="352601"/>
                  <a:pt x="1645985" y="352144"/>
                </a:cubicBezTo>
                <a:cubicBezTo>
                  <a:pt x="1646443" y="349706"/>
                  <a:pt x="1646900" y="347267"/>
                  <a:pt x="1647357" y="344829"/>
                </a:cubicBezTo>
                <a:cubicBezTo>
                  <a:pt x="1647814" y="342391"/>
                  <a:pt x="1648195" y="339952"/>
                  <a:pt x="1648500" y="337514"/>
                </a:cubicBezTo>
                <a:cubicBezTo>
                  <a:pt x="1649262" y="330046"/>
                  <a:pt x="1648957" y="323112"/>
                  <a:pt x="1647586" y="316711"/>
                </a:cubicBezTo>
                <a:cubicBezTo>
                  <a:pt x="1647281" y="315035"/>
                  <a:pt x="1646823" y="313473"/>
                  <a:pt x="1646214" y="312025"/>
                </a:cubicBezTo>
                <a:cubicBezTo>
                  <a:pt x="1645604" y="310577"/>
                  <a:pt x="1644690" y="309320"/>
                  <a:pt x="1643471" y="308253"/>
                </a:cubicBezTo>
                <a:cubicBezTo>
                  <a:pt x="1642709" y="307491"/>
                  <a:pt x="1641871" y="306843"/>
                  <a:pt x="1640956" y="306310"/>
                </a:cubicBezTo>
                <a:cubicBezTo>
                  <a:pt x="1640042" y="305776"/>
                  <a:pt x="1638975" y="305434"/>
                  <a:pt x="1637756" y="305281"/>
                </a:cubicBezTo>
                <a:close/>
                <a:moveTo>
                  <a:pt x="1618096" y="305281"/>
                </a:moveTo>
                <a:lnTo>
                  <a:pt x="1618096" y="305510"/>
                </a:lnTo>
                <a:lnTo>
                  <a:pt x="1618782" y="305510"/>
                </a:lnTo>
                <a:lnTo>
                  <a:pt x="1618782" y="305281"/>
                </a:lnTo>
                <a:close/>
                <a:moveTo>
                  <a:pt x="1614896" y="305281"/>
                </a:moveTo>
                <a:cubicBezTo>
                  <a:pt x="1614439" y="306043"/>
                  <a:pt x="1614210" y="306462"/>
                  <a:pt x="1614210" y="306538"/>
                </a:cubicBezTo>
                <a:cubicBezTo>
                  <a:pt x="1614210" y="306615"/>
                  <a:pt x="1614591" y="306653"/>
                  <a:pt x="1615353" y="306653"/>
                </a:cubicBezTo>
                <a:cubicBezTo>
                  <a:pt x="1615048" y="306348"/>
                  <a:pt x="1614896" y="305891"/>
                  <a:pt x="1614896" y="305281"/>
                </a:cubicBezTo>
                <a:close/>
                <a:moveTo>
                  <a:pt x="1611695" y="305281"/>
                </a:moveTo>
                <a:cubicBezTo>
                  <a:pt x="1611086" y="305891"/>
                  <a:pt x="1610705" y="306348"/>
                  <a:pt x="1610552" y="306653"/>
                </a:cubicBezTo>
                <a:cubicBezTo>
                  <a:pt x="1610705" y="306958"/>
                  <a:pt x="1610743" y="307224"/>
                  <a:pt x="1610667" y="307453"/>
                </a:cubicBezTo>
                <a:lnTo>
                  <a:pt x="1610752" y="308053"/>
                </a:lnTo>
                <a:lnTo>
                  <a:pt x="1610781" y="308024"/>
                </a:lnTo>
                <a:cubicBezTo>
                  <a:pt x="1611695" y="307720"/>
                  <a:pt x="1612229" y="307186"/>
                  <a:pt x="1612381" y="306424"/>
                </a:cubicBezTo>
                <a:cubicBezTo>
                  <a:pt x="1612229" y="306272"/>
                  <a:pt x="1612114" y="306157"/>
                  <a:pt x="1612038" y="306081"/>
                </a:cubicBezTo>
                <a:cubicBezTo>
                  <a:pt x="1611962" y="306005"/>
                  <a:pt x="1611848" y="305738"/>
                  <a:pt x="1611695" y="305281"/>
                </a:cubicBezTo>
                <a:close/>
                <a:moveTo>
                  <a:pt x="1454799" y="305281"/>
                </a:moveTo>
                <a:lnTo>
                  <a:pt x="1454799" y="305510"/>
                </a:lnTo>
                <a:lnTo>
                  <a:pt x="1455485" y="305510"/>
                </a:lnTo>
                <a:lnTo>
                  <a:pt x="1455485" y="305281"/>
                </a:lnTo>
                <a:close/>
                <a:moveTo>
                  <a:pt x="1449999" y="305281"/>
                </a:moveTo>
                <a:cubicBezTo>
                  <a:pt x="1449237" y="305586"/>
                  <a:pt x="1448742" y="305815"/>
                  <a:pt x="1448513" y="305967"/>
                </a:cubicBezTo>
                <a:cubicBezTo>
                  <a:pt x="1448284" y="306119"/>
                  <a:pt x="1447941" y="306500"/>
                  <a:pt x="1447484" y="307110"/>
                </a:cubicBezTo>
                <a:cubicBezTo>
                  <a:pt x="1447789" y="306958"/>
                  <a:pt x="1448170" y="306843"/>
                  <a:pt x="1448627" y="306767"/>
                </a:cubicBezTo>
                <a:lnTo>
                  <a:pt x="1449580" y="306481"/>
                </a:lnTo>
                <a:lnTo>
                  <a:pt x="1449542" y="306424"/>
                </a:lnTo>
                <a:cubicBezTo>
                  <a:pt x="1449542" y="306577"/>
                  <a:pt x="1449694" y="306196"/>
                  <a:pt x="1449999" y="305281"/>
                </a:cubicBezTo>
                <a:close/>
                <a:moveTo>
                  <a:pt x="1119596" y="305281"/>
                </a:moveTo>
                <a:cubicBezTo>
                  <a:pt x="1119443" y="305738"/>
                  <a:pt x="1119367" y="306081"/>
                  <a:pt x="1119367" y="306310"/>
                </a:cubicBezTo>
                <a:cubicBezTo>
                  <a:pt x="1119367" y="306538"/>
                  <a:pt x="1119291" y="306805"/>
                  <a:pt x="1119139" y="307110"/>
                </a:cubicBezTo>
                <a:cubicBezTo>
                  <a:pt x="1118529" y="307110"/>
                  <a:pt x="1118072" y="307186"/>
                  <a:pt x="1117767" y="307339"/>
                </a:cubicBezTo>
                <a:cubicBezTo>
                  <a:pt x="1117919" y="307339"/>
                  <a:pt x="1117996" y="307415"/>
                  <a:pt x="1117996" y="307567"/>
                </a:cubicBezTo>
                <a:cubicBezTo>
                  <a:pt x="1118300" y="307262"/>
                  <a:pt x="1118681" y="307110"/>
                  <a:pt x="1119139" y="307110"/>
                </a:cubicBezTo>
                <a:cubicBezTo>
                  <a:pt x="1119596" y="307262"/>
                  <a:pt x="1120053" y="307491"/>
                  <a:pt x="1120510" y="307796"/>
                </a:cubicBezTo>
                <a:cubicBezTo>
                  <a:pt x="1120967" y="308101"/>
                  <a:pt x="1121653" y="307872"/>
                  <a:pt x="1122568" y="307110"/>
                </a:cubicBezTo>
                <a:cubicBezTo>
                  <a:pt x="1122110" y="306958"/>
                  <a:pt x="1121729" y="306881"/>
                  <a:pt x="1121425" y="306881"/>
                </a:cubicBezTo>
                <a:cubicBezTo>
                  <a:pt x="1121120" y="306881"/>
                  <a:pt x="1120815" y="306805"/>
                  <a:pt x="1120510" y="306653"/>
                </a:cubicBezTo>
                <a:cubicBezTo>
                  <a:pt x="1120053" y="306196"/>
                  <a:pt x="1119748" y="305738"/>
                  <a:pt x="1119596" y="305281"/>
                </a:cubicBezTo>
                <a:close/>
                <a:moveTo>
                  <a:pt x="1003924" y="305281"/>
                </a:moveTo>
                <a:cubicBezTo>
                  <a:pt x="1003467" y="305738"/>
                  <a:pt x="1003162" y="306119"/>
                  <a:pt x="1003010" y="306424"/>
                </a:cubicBezTo>
                <a:lnTo>
                  <a:pt x="1004381" y="306424"/>
                </a:lnTo>
                <a:cubicBezTo>
                  <a:pt x="1004076" y="306119"/>
                  <a:pt x="1003924" y="305738"/>
                  <a:pt x="1003924" y="305281"/>
                </a:cubicBezTo>
                <a:close/>
                <a:moveTo>
                  <a:pt x="927800" y="305281"/>
                </a:moveTo>
                <a:cubicBezTo>
                  <a:pt x="927648" y="305281"/>
                  <a:pt x="927495" y="305357"/>
                  <a:pt x="927343" y="305510"/>
                </a:cubicBezTo>
                <a:lnTo>
                  <a:pt x="927115" y="305967"/>
                </a:lnTo>
                <a:lnTo>
                  <a:pt x="927800" y="305967"/>
                </a:lnTo>
                <a:cubicBezTo>
                  <a:pt x="927953" y="305662"/>
                  <a:pt x="927991" y="305510"/>
                  <a:pt x="927915" y="305510"/>
                </a:cubicBezTo>
                <a:cubicBezTo>
                  <a:pt x="927838" y="305510"/>
                  <a:pt x="927800" y="305434"/>
                  <a:pt x="927800" y="305281"/>
                </a:cubicBezTo>
                <a:close/>
                <a:moveTo>
                  <a:pt x="653404" y="305281"/>
                </a:moveTo>
                <a:cubicBezTo>
                  <a:pt x="653099" y="306043"/>
                  <a:pt x="652909" y="306577"/>
                  <a:pt x="652833" y="306881"/>
                </a:cubicBezTo>
                <a:cubicBezTo>
                  <a:pt x="652756" y="307186"/>
                  <a:pt x="652566" y="307567"/>
                  <a:pt x="652261" y="308024"/>
                </a:cubicBezTo>
                <a:cubicBezTo>
                  <a:pt x="653023" y="307720"/>
                  <a:pt x="653595" y="307529"/>
                  <a:pt x="653976" y="307453"/>
                </a:cubicBezTo>
                <a:cubicBezTo>
                  <a:pt x="654357" y="307377"/>
                  <a:pt x="654700" y="307262"/>
                  <a:pt x="655004" y="307110"/>
                </a:cubicBezTo>
                <a:cubicBezTo>
                  <a:pt x="655157" y="307262"/>
                  <a:pt x="655271" y="307339"/>
                  <a:pt x="655347" y="307339"/>
                </a:cubicBezTo>
                <a:cubicBezTo>
                  <a:pt x="655423" y="307339"/>
                  <a:pt x="655538" y="307415"/>
                  <a:pt x="655690" y="307567"/>
                </a:cubicBezTo>
                <a:lnTo>
                  <a:pt x="656180" y="306751"/>
                </a:lnTo>
                <a:lnTo>
                  <a:pt x="655690" y="306996"/>
                </a:lnTo>
                <a:cubicBezTo>
                  <a:pt x="655538" y="307072"/>
                  <a:pt x="655309" y="307110"/>
                  <a:pt x="655004" y="307110"/>
                </a:cubicBezTo>
                <a:cubicBezTo>
                  <a:pt x="654852" y="307110"/>
                  <a:pt x="654318" y="306500"/>
                  <a:pt x="653404" y="305281"/>
                </a:cubicBezTo>
                <a:close/>
                <a:moveTo>
                  <a:pt x="647461" y="305281"/>
                </a:moveTo>
                <a:cubicBezTo>
                  <a:pt x="646851" y="305281"/>
                  <a:pt x="646394" y="305319"/>
                  <a:pt x="646089" y="305395"/>
                </a:cubicBezTo>
                <a:cubicBezTo>
                  <a:pt x="645784" y="305472"/>
                  <a:pt x="645403" y="305510"/>
                  <a:pt x="644946" y="305510"/>
                </a:cubicBezTo>
                <a:cubicBezTo>
                  <a:pt x="644946" y="305967"/>
                  <a:pt x="644984" y="306310"/>
                  <a:pt x="645060" y="306538"/>
                </a:cubicBezTo>
                <a:cubicBezTo>
                  <a:pt x="645136" y="306767"/>
                  <a:pt x="645251" y="307034"/>
                  <a:pt x="645403" y="307339"/>
                </a:cubicBezTo>
                <a:close/>
                <a:moveTo>
                  <a:pt x="292368" y="305281"/>
                </a:moveTo>
                <a:lnTo>
                  <a:pt x="292368" y="305510"/>
                </a:lnTo>
                <a:lnTo>
                  <a:pt x="293283" y="305510"/>
                </a:lnTo>
                <a:cubicBezTo>
                  <a:pt x="293283" y="305357"/>
                  <a:pt x="293207" y="305281"/>
                  <a:pt x="293054" y="305281"/>
                </a:cubicBezTo>
                <a:close/>
                <a:moveTo>
                  <a:pt x="153532" y="305281"/>
                </a:moveTo>
                <a:cubicBezTo>
                  <a:pt x="154142" y="305891"/>
                  <a:pt x="154523" y="306196"/>
                  <a:pt x="154675" y="306196"/>
                </a:cubicBezTo>
                <a:lnTo>
                  <a:pt x="154675" y="305967"/>
                </a:lnTo>
                <a:lnTo>
                  <a:pt x="155132" y="305510"/>
                </a:lnTo>
                <a:cubicBezTo>
                  <a:pt x="154675" y="305510"/>
                  <a:pt x="154142" y="305434"/>
                  <a:pt x="153532" y="305281"/>
                </a:cubicBezTo>
                <a:close/>
                <a:moveTo>
                  <a:pt x="84190" y="305281"/>
                </a:moveTo>
                <a:cubicBezTo>
                  <a:pt x="83885" y="305738"/>
                  <a:pt x="83581" y="306119"/>
                  <a:pt x="83276" y="306424"/>
                </a:cubicBezTo>
                <a:lnTo>
                  <a:pt x="84571" y="306424"/>
                </a:lnTo>
                <a:close/>
                <a:moveTo>
                  <a:pt x="63388" y="305281"/>
                </a:moveTo>
                <a:cubicBezTo>
                  <a:pt x="62321" y="305129"/>
                  <a:pt x="61330" y="305357"/>
                  <a:pt x="60416" y="305967"/>
                </a:cubicBezTo>
                <a:cubicBezTo>
                  <a:pt x="59501" y="306577"/>
                  <a:pt x="58892" y="307262"/>
                  <a:pt x="58587" y="308024"/>
                </a:cubicBezTo>
                <a:cubicBezTo>
                  <a:pt x="58130" y="309701"/>
                  <a:pt x="57711" y="311225"/>
                  <a:pt x="57330" y="312596"/>
                </a:cubicBezTo>
                <a:cubicBezTo>
                  <a:pt x="56949" y="313968"/>
                  <a:pt x="56606" y="315416"/>
                  <a:pt x="56301" y="316940"/>
                </a:cubicBezTo>
                <a:cubicBezTo>
                  <a:pt x="55996" y="317854"/>
                  <a:pt x="55806" y="318807"/>
                  <a:pt x="55729" y="319797"/>
                </a:cubicBezTo>
                <a:cubicBezTo>
                  <a:pt x="55653" y="320788"/>
                  <a:pt x="55539" y="321740"/>
                  <a:pt x="55386" y="322655"/>
                </a:cubicBezTo>
                <a:cubicBezTo>
                  <a:pt x="55082" y="324179"/>
                  <a:pt x="54739" y="325627"/>
                  <a:pt x="54358" y="326998"/>
                </a:cubicBezTo>
                <a:cubicBezTo>
                  <a:pt x="53977" y="328370"/>
                  <a:pt x="53634" y="329818"/>
                  <a:pt x="53329" y="331342"/>
                </a:cubicBezTo>
                <a:cubicBezTo>
                  <a:pt x="53024" y="332104"/>
                  <a:pt x="52872" y="332866"/>
                  <a:pt x="52872" y="333628"/>
                </a:cubicBezTo>
                <a:cubicBezTo>
                  <a:pt x="52872" y="334390"/>
                  <a:pt x="52796" y="335228"/>
                  <a:pt x="52643" y="336142"/>
                </a:cubicBezTo>
                <a:cubicBezTo>
                  <a:pt x="52338" y="337666"/>
                  <a:pt x="51996" y="339190"/>
                  <a:pt x="51615" y="340714"/>
                </a:cubicBezTo>
                <a:cubicBezTo>
                  <a:pt x="51234" y="342238"/>
                  <a:pt x="50891" y="343838"/>
                  <a:pt x="50586" y="345515"/>
                </a:cubicBezTo>
                <a:cubicBezTo>
                  <a:pt x="49976" y="348258"/>
                  <a:pt x="49367" y="350963"/>
                  <a:pt x="48757" y="353630"/>
                </a:cubicBezTo>
                <a:cubicBezTo>
                  <a:pt x="48147" y="356297"/>
                  <a:pt x="47614" y="358926"/>
                  <a:pt x="47157" y="361517"/>
                </a:cubicBezTo>
                <a:cubicBezTo>
                  <a:pt x="46547" y="364260"/>
                  <a:pt x="45938" y="366965"/>
                  <a:pt x="45328" y="369632"/>
                </a:cubicBezTo>
                <a:cubicBezTo>
                  <a:pt x="44719" y="372299"/>
                  <a:pt x="44261" y="374928"/>
                  <a:pt x="43957" y="377519"/>
                </a:cubicBezTo>
                <a:cubicBezTo>
                  <a:pt x="43804" y="377976"/>
                  <a:pt x="43652" y="378395"/>
                  <a:pt x="43499" y="378776"/>
                </a:cubicBezTo>
                <a:cubicBezTo>
                  <a:pt x="43347" y="379157"/>
                  <a:pt x="43194" y="379500"/>
                  <a:pt x="43042" y="379805"/>
                </a:cubicBezTo>
                <a:cubicBezTo>
                  <a:pt x="42737" y="380414"/>
                  <a:pt x="42585" y="380948"/>
                  <a:pt x="42585" y="381405"/>
                </a:cubicBezTo>
                <a:cubicBezTo>
                  <a:pt x="41975" y="384910"/>
                  <a:pt x="41328" y="388301"/>
                  <a:pt x="40642" y="391578"/>
                </a:cubicBezTo>
                <a:cubicBezTo>
                  <a:pt x="39956" y="394854"/>
                  <a:pt x="39232" y="398169"/>
                  <a:pt x="38470" y="401522"/>
                </a:cubicBezTo>
                <a:cubicBezTo>
                  <a:pt x="38165" y="402741"/>
                  <a:pt x="37937" y="403884"/>
                  <a:pt x="37784" y="404951"/>
                </a:cubicBezTo>
                <a:cubicBezTo>
                  <a:pt x="37632" y="406018"/>
                  <a:pt x="37403" y="407161"/>
                  <a:pt x="37099" y="408380"/>
                </a:cubicBezTo>
                <a:cubicBezTo>
                  <a:pt x="38013" y="409599"/>
                  <a:pt x="38775" y="410437"/>
                  <a:pt x="39385" y="410894"/>
                </a:cubicBezTo>
                <a:cubicBezTo>
                  <a:pt x="40146" y="410894"/>
                  <a:pt x="40680" y="410932"/>
                  <a:pt x="40985" y="411009"/>
                </a:cubicBezTo>
                <a:cubicBezTo>
                  <a:pt x="41289" y="411085"/>
                  <a:pt x="41671" y="411047"/>
                  <a:pt x="42128" y="410894"/>
                </a:cubicBezTo>
                <a:cubicBezTo>
                  <a:pt x="43804" y="410742"/>
                  <a:pt x="45366" y="410475"/>
                  <a:pt x="46814" y="410094"/>
                </a:cubicBezTo>
                <a:cubicBezTo>
                  <a:pt x="48262" y="409713"/>
                  <a:pt x="49748" y="408913"/>
                  <a:pt x="51272" y="407694"/>
                </a:cubicBezTo>
                <a:cubicBezTo>
                  <a:pt x="52034" y="406780"/>
                  <a:pt x="52872" y="405827"/>
                  <a:pt x="53786" y="404836"/>
                </a:cubicBezTo>
                <a:cubicBezTo>
                  <a:pt x="54701" y="403846"/>
                  <a:pt x="55539" y="402741"/>
                  <a:pt x="56301" y="401522"/>
                </a:cubicBezTo>
                <a:cubicBezTo>
                  <a:pt x="57673" y="399388"/>
                  <a:pt x="59006" y="397255"/>
                  <a:pt x="60301" y="395121"/>
                </a:cubicBezTo>
                <a:cubicBezTo>
                  <a:pt x="61597" y="392987"/>
                  <a:pt x="62625" y="390778"/>
                  <a:pt x="63388" y="388492"/>
                </a:cubicBezTo>
                <a:cubicBezTo>
                  <a:pt x="66131" y="382091"/>
                  <a:pt x="68417" y="376071"/>
                  <a:pt x="70246" y="370432"/>
                </a:cubicBezTo>
                <a:cubicBezTo>
                  <a:pt x="71007" y="368299"/>
                  <a:pt x="71617" y="366089"/>
                  <a:pt x="72074" y="363803"/>
                </a:cubicBezTo>
                <a:cubicBezTo>
                  <a:pt x="72532" y="361517"/>
                  <a:pt x="73141" y="359231"/>
                  <a:pt x="73903" y="356945"/>
                </a:cubicBezTo>
                <a:cubicBezTo>
                  <a:pt x="73903" y="356640"/>
                  <a:pt x="73941" y="356373"/>
                  <a:pt x="74017" y="356145"/>
                </a:cubicBezTo>
                <a:cubicBezTo>
                  <a:pt x="74094" y="355916"/>
                  <a:pt x="74055" y="355649"/>
                  <a:pt x="73903" y="355345"/>
                </a:cubicBezTo>
                <a:cubicBezTo>
                  <a:pt x="74055" y="354887"/>
                  <a:pt x="74132" y="354354"/>
                  <a:pt x="74132" y="353744"/>
                </a:cubicBezTo>
                <a:cubicBezTo>
                  <a:pt x="74132" y="353135"/>
                  <a:pt x="74208" y="352601"/>
                  <a:pt x="74360" y="352144"/>
                </a:cubicBezTo>
                <a:cubicBezTo>
                  <a:pt x="74818" y="349706"/>
                  <a:pt x="75275" y="347267"/>
                  <a:pt x="75732" y="344829"/>
                </a:cubicBezTo>
                <a:cubicBezTo>
                  <a:pt x="76189" y="342391"/>
                  <a:pt x="76570" y="339952"/>
                  <a:pt x="76875" y="337514"/>
                </a:cubicBezTo>
                <a:cubicBezTo>
                  <a:pt x="77637" y="330046"/>
                  <a:pt x="77332" y="323112"/>
                  <a:pt x="75960" y="316711"/>
                </a:cubicBezTo>
                <a:cubicBezTo>
                  <a:pt x="75656" y="315035"/>
                  <a:pt x="75199" y="313473"/>
                  <a:pt x="74589" y="312025"/>
                </a:cubicBezTo>
                <a:cubicBezTo>
                  <a:pt x="73979" y="310577"/>
                  <a:pt x="73065" y="309320"/>
                  <a:pt x="71846" y="308253"/>
                </a:cubicBezTo>
                <a:cubicBezTo>
                  <a:pt x="71084" y="307491"/>
                  <a:pt x="70246" y="306843"/>
                  <a:pt x="69331" y="306310"/>
                </a:cubicBezTo>
                <a:cubicBezTo>
                  <a:pt x="68417" y="305776"/>
                  <a:pt x="67350" y="305434"/>
                  <a:pt x="66131" y="305281"/>
                </a:cubicBezTo>
                <a:close/>
                <a:moveTo>
                  <a:pt x="46471" y="305281"/>
                </a:moveTo>
                <a:lnTo>
                  <a:pt x="46471" y="305510"/>
                </a:lnTo>
                <a:lnTo>
                  <a:pt x="47157" y="305510"/>
                </a:lnTo>
                <a:lnTo>
                  <a:pt x="47157" y="305281"/>
                </a:lnTo>
                <a:close/>
                <a:moveTo>
                  <a:pt x="43271" y="305281"/>
                </a:moveTo>
                <a:cubicBezTo>
                  <a:pt x="42814" y="306043"/>
                  <a:pt x="42585" y="306462"/>
                  <a:pt x="42585" y="306538"/>
                </a:cubicBezTo>
                <a:cubicBezTo>
                  <a:pt x="42585" y="306615"/>
                  <a:pt x="42966" y="306653"/>
                  <a:pt x="43728" y="306653"/>
                </a:cubicBezTo>
                <a:cubicBezTo>
                  <a:pt x="43423" y="306348"/>
                  <a:pt x="43271" y="305891"/>
                  <a:pt x="43271" y="305281"/>
                </a:cubicBezTo>
                <a:close/>
                <a:moveTo>
                  <a:pt x="40070" y="305281"/>
                </a:moveTo>
                <a:cubicBezTo>
                  <a:pt x="39461" y="305891"/>
                  <a:pt x="39080" y="306348"/>
                  <a:pt x="38927" y="306653"/>
                </a:cubicBezTo>
                <a:cubicBezTo>
                  <a:pt x="39080" y="306958"/>
                  <a:pt x="39118" y="307224"/>
                  <a:pt x="39042" y="307453"/>
                </a:cubicBezTo>
                <a:lnTo>
                  <a:pt x="39127" y="308053"/>
                </a:lnTo>
                <a:lnTo>
                  <a:pt x="39156" y="308024"/>
                </a:lnTo>
                <a:cubicBezTo>
                  <a:pt x="40070" y="307720"/>
                  <a:pt x="40604" y="307186"/>
                  <a:pt x="40756" y="306424"/>
                </a:cubicBezTo>
                <a:cubicBezTo>
                  <a:pt x="40604" y="306272"/>
                  <a:pt x="40489" y="306157"/>
                  <a:pt x="40413" y="306081"/>
                </a:cubicBezTo>
                <a:cubicBezTo>
                  <a:pt x="40337" y="306005"/>
                  <a:pt x="40223" y="305738"/>
                  <a:pt x="40070" y="305281"/>
                </a:cubicBezTo>
                <a:close/>
                <a:moveTo>
                  <a:pt x="1914133" y="305053"/>
                </a:moveTo>
                <a:cubicBezTo>
                  <a:pt x="1913676" y="305510"/>
                  <a:pt x="1913333" y="305891"/>
                  <a:pt x="1913104" y="306196"/>
                </a:cubicBezTo>
                <a:cubicBezTo>
                  <a:pt x="1912876" y="306500"/>
                  <a:pt x="1912609" y="306805"/>
                  <a:pt x="1912304" y="307110"/>
                </a:cubicBezTo>
                <a:cubicBezTo>
                  <a:pt x="1912457" y="307262"/>
                  <a:pt x="1912990" y="307643"/>
                  <a:pt x="1913905" y="308253"/>
                </a:cubicBezTo>
                <a:cubicBezTo>
                  <a:pt x="1914209" y="307948"/>
                  <a:pt x="1914476" y="307758"/>
                  <a:pt x="1914705" y="307681"/>
                </a:cubicBezTo>
                <a:cubicBezTo>
                  <a:pt x="1914933" y="307605"/>
                  <a:pt x="1915200" y="307415"/>
                  <a:pt x="1915505" y="307110"/>
                </a:cubicBezTo>
                <a:cubicBezTo>
                  <a:pt x="1915200" y="306805"/>
                  <a:pt x="1914971" y="306500"/>
                  <a:pt x="1914819" y="306196"/>
                </a:cubicBezTo>
                <a:cubicBezTo>
                  <a:pt x="1914666" y="305891"/>
                  <a:pt x="1914438" y="305510"/>
                  <a:pt x="1914133" y="305053"/>
                </a:cubicBezTo>
                <a:close/>
                <a:moveTo>
                  <a:pt x="1503110" y="305053"/>
                </a:moveTo>
                <a:cubicBezTo>
                  <a:pt x="1503110" y="305357"/>
                  <a:pt x="1503034" y="305662"/>
                  <a:pt x="1502882" y="305967"/>
                </a:cubicBezTo>
                <a:lnTo>
                  <a:pt x="1503110" y="305967"/>
                </a:lnTo>
                <a:cubicBezTo>
                  <a:pt x="1503263" y="305662"/>
                  <a:pt x="1503339" y="305357"/>
                  <a:pt x="1503339" y="305053"/>
                </a:cubicBezTo>
                <a:close/>
                <a:moveTo>
                  <a:pt x="1352158" y="305053"/>
                </a:moveTo>
                <a:cubicBezTo>
                  <a:pt x="1351701" y="305510"/>
                  <a:pt x="1351358" y="305891"/>
                  <a:pt x="1351129" y="306196"/>
                </a:cubicBezTo>
                <a:cubicBezTo>
                  <a:pt x="1350901" y="306500"/>
                  <a:pt x="1350634" y="306805"/>
                  <a:pt x="1350329" y="307110"/>
                </a:cubicBezTo>
                <a:cubicBezTo>
                  <a:pt x="1350482" y="307262"/>
                  <a:pt x="1351015" y="307643"/>
                  <a:pt x="1351929" y="308253"/>
                </a:cubicBezTo>
                <a:cubicBezTo>
                  <a:pt x="1352234" y="307948"/>
                  <a:pt x="1352501" y="307758"/>
                  <a:pt x="1352730" y="307681"/>
                </a:cubicBezTo>
                <a:cubicBezTo>
                  <a:pt x="1352958" y="307605"/>
                  <a:pt x="1353225" y="307415"/>
                  <a:pt x="1353530" y="307110"/>
                </a:cubicBezTo>
                <a:cubicBezTo>
                  <a:pt x="1353225" y="306805"/>
                  <a:pt x="1352996" y="306500"/>
                  <a:pt x="1352844" y="306196"/>
                </a:cubicBezTo>
                <a:cubicBezTo>
                  <a:pt x="1352692" y="305891"/>
                  <a:pt x="1352463" y="305510"/>
                  <a:pt x="1352158" y="305053"/>
                </a:cubicBezTo>
                <a:close/>
                <a:moveTo>
                  <a:pt x="712535" y="305053"/>
                </a:moveTo>
                <a:cubicBezTo>
                  <a:pt x="712535" y="305357"/>
                  <a:pt x="712459" y="305662"/>
                  <a:pt x="712307" y="305967"/>
                </a:cubicBezTo>
                <a:lnTo>
                  <a:pt x="712535" y="305967"/>
                </a:lnTo>
                <a:cubicBezTo>
                  <a:pt x="712688" y="305662"/>
                  <a:pt x="712764" y="305357"/>
                  <a:pt x="712764" y="305053"/>
                </a:cubicBezTo>
                <a:close/>
                <a:moveTo>
                  <a:pt x="418708" y="305053"/>
                </a:moveTo>
                <a:cubicBezTo>
                  <a:pt x="418251" y="305510"/>
                  <a:pt x="417908" y="305891"/>
                  <a:pt x="417679" y="306196"/>
                </a:cubicBezTo>
                <a:cubicBezTo>
                  <a:pt x="417451" y="306500"/>
                  <a:pt x="417184" y="306805"/>
                  <a:pt x="416879" y="307110"/>
                </a:cubicBezTo>
                <a:cubicBezTo>
                  <a:pt x="417032" y="307262"/>
                  <a:pt x="417565" y="307643"/>
                  <a:pt x="418480" y="308253"/>
                </a:cubicBezTo>
                <a:cubicBezTo>
                  <a:pt x="418784" y="307948"/>
                  <a:pt x="419051" y="307758"/>
                  <a:pt x="419280" y="307681"/>
                </a:cubicBezTo>
                <a:cubicBezTo>
                  <a:pt x="419508" y="307605"/>
                  <a:pt x="419775" y="307415"/>
                  <a:pt x="420080" y="307110"/>
                </a:cubicBezTo>
                <a:cubicBezTo>
                  <a:pt x="419775" y="306805"/>
                  <a:pt x="419546" y="306500"/>
                  <a:pt x="419394" y="306196"/>
                </a:cubicBezTo>
                <a:cubicBezTo>
                  <a:pt x="419241" y="305891"/>
                  <a:pt x="419013" y="305510"/>
                  <a:pt x="418708" y="305053"/>
                </a:cubicBezTo>
                <a:close/>
                <a:moveTo>
                  <a:pt x="155818" y="305053"/>
                </a:moveTo>
                <a:lnTo>
                  <a:pt x="155818" y="305510"/>
                </a:lnTo>
                <a:lnTo>
                  <a:pt x="155818" y="305967"/>
                </a:lnTo>
                <a:lnTo>
                  <a:pt x="156047" y="305967"/>
                </a:lnTo>
                <a:cubicBezTo>
                  <a:pt x="156352" y="305662"/>
                  <a:pt x="156504" y="305434"/>
                  <a:pt x="156504" y="305281"/>
                </a:cubicBezTo>
                <a:cubicBezTo>
                  <a:pt x="156199" y="305281"/>
                  <a:pt x="155971" y="305205"/>
                  <a:pt x="155818" y="305053"/>
                </a:cubicBezTo>
                <a:close/>
                <a:moveTo>
                  <a:pt x="1556831" y="305052"/>
                </a:moveTo>
                <a:lnTo>
                  <a:pt x="1556603" y="305510"/>
                </a:lnTo>
                <a:lnTo>
                  <a:pt x="1556831" y="305510"/>
                </a:lnTo>
                <a:close/>
                <a:moveTo>
                  <a:pt x="766256" y="305052"/>
                </a:moveTo>
                <a:lnTo>
                  <a:pt x="766028" y="305510"/>
                </a:lnTo>
                <a:lnTo>
                  <a:pt x="766256" y="305510"/>
                </a:lnTo>
                <a:close/>
                <a:moveTo>
                  <a:pt x="1959167" y="304824"/>
                </a:moveTo>
                <a:lnTo>
                  <a:pt x="1959167" y="305510"/>
                </a:lnTo>
                <a:lnTo>
                  <a:pt x="1959396" y="305510"/>
                </a:lnTo>
                <a:lnTo>
                  <a:pt x="1959396" y="304824"/>
                </a:lnTo>
                <a:close/>
                <a:moveTo>
                  <a:pt x="1919391" y="304824"/>
                </a:moveTo>
                <a:cubicBezTo>
                  <a:pt x="1919238" y="304824"/>
                  <a:pt x="1919162" y="304900"/>
                  <a:pt x="1919162" y="305053"/>
                </a:cubicBezTo>
                <a:lnTo>
                  <a:pt x="1919391" y="305053"/>
                </a:lnTo>
                <a:close/>
                <a:moveTo>
                  <a:pt x="1892416" y="304824"/>
                </a:moveTo>
                <a:cubicBezTo>
                  <a:pt x="1893178" y="305281"/>
                  <a:pt x="1893635" y="305738"/>
                  <a:pt x="1893788" y="306196"/>
                </a:cubicBezTo>
                <a:lnTo>
                  <a:pt x="1894768" y="304824"/>
                </a:lnTo>
                <a:close/>
                <a:moveTo>
                  <a:pt x="1841667" y="304824"/>
                </a:moveTo>
                <a:cubicBezTo>
                  <a:pt x="1841515" y="305129"/>
                  <a:pt x="1841400" y="305357"/>
                  <a:pt x="1841324" y="305510"/>
                </a:cubicBezTo>
                <a:cubicBezTo>
                  <a:pt x="1841248" y="305662"/>
                  <a:pt x="1841057" y="305891"/>
                  <a:pt x="1840752" y="306196"/>
                </a:cubicBezTo>
                <a:cubicBezTo>
                  <a:pt x="1840905" y="306196"/>
                  <a:pt x="1841019" y="306234"/>
                  <a:pt x="1841095" y="306310"/>
                </a:cubicBezTo>
                <a:cubicBezTo>
                  <a:pt x="1841172" y="306386"/>
                  <a:pt x="1841286" y="306424"/>
                  <a:pt x="1841438" y="306424"/>
                </a:cubicBezTo>
                <a:cubicBezTo>
                  <a:pt x="1841438" y="306119"/>
                  <a:pt x="1841515" y="305891"/>
                  <a:pt x="1841667" y="305738"/>
                </a:cubicBezTo>
                <a:cubicBezTo>
                  <a:pt x="1841819" y="305586"/>
                  <a:pt x="1841972" y="305357"/>
                  <a:pt x="1842124" y="305053"/>
                </a:cubicBezTo>
                <a:cubicBezTo>
                  <a:pt x="1841972" y="305053"/>
                  <a:pt x="1841896" y="305014"/>
                  <a:pt x="1841896" y="304938"/>
                </a:cubicBezTo>
                <a:cubicBezTo>
                  <a:pt x="1841896" y="304862"/>
                  <a:pt x="1841819" y="304824"/>
                  <a:pt x="1841667" y="304824"/>
                </a:cubicBezTo>
                <a:close/>
                <a:moveTo>
                  <a:pt x="1724929" y="304824"/>
                </a:moveTo>
                <a:lnTo>
                  <a:pt x="1724929" y="305053"/>
                </a:lnTo>
                <a:cubicBezTo>
                  <a:pt x="1725233" y="305053"/>
                  <a:pt x="1725386" y="304976"/>
                  <a:pt x="1725386" y="304824"/>
                </a:cubicBezTo>
                <a:close/>
                <a:moveTo>
                  <a:pt x="1651243" y="304824"/>
                </a:moveTo>
                <a:lnTo>
                  <a:pt x="1651015" y="305053"/>
                </a:lnTo>
                <a:cubicBezTo>
                  <a:pt x="1651015" y="305357"/>
                  <a:pt x="1651167" y="305510"/>
                  <a:pt x="1651472" y="305510"/>
                </a:cubicBezTo>
                <a:cubicBezTo>
                  <a:pt x="1651472" y="305357"/>
                  <a:pt x="1651434" y="305243"/>
                  <a:pt x="1651357" y="305167"/>
                </a:cubicBezTo>
                <a:cubicBezTo>
                  <a:pt x="1651281" y="305091"/>
                  <a:pt x="1651243" y="304976"/>
                  <a:pt x="1651243" y="304824"/>
                </a:cubicBezTo>
                <a:close/>
                <a:moveTo>
                  <a:pt x="1572376" y="304824"/>
                </a:moveTo>
                <a:lnTo>
                  <a:pt x="1572288" y="305352"/>
                </a:lnTo>
                <a:lnTo>
                  <a:pt x="1572605" y="304824"/>
                </a:lnTo>
                <a:close/>
                <a:moveTo>
                  <a:pt x="1570090" y="304824"/>
                </a:moveTo>
                <a:lnTo>
                  <a:pt x="1570090" y="305053"/>
                </a:lnTo>
                <a:lnTo>
                  <a:pt x="1570319" y="305281"/>
                </a:lnTo>
                <a:lnTo>
                  <a:pt x="1570319" y="304824"/>
                </a:lnTo>
                <a:close/>
                <a:moveTo>
                  <a:pt x="1512026" y="304824"/>
                </a:moveTo>
                <a:lnTo>
                  <a:pt x="1512026" y="305053"/>
                </a:lnTo>
                <a:lnTo>
                  <a:pt x="1512254" y="305053"/>
                </a:lnTo>
                <a:close/>
                <a:moveTo>
                  <a:pt x="1397192" y="304824"/>
                </a:moveTo>
                <a:lnTo>
                  <a:pt x="1397192" y="305510"/>
                </a:lnTo>
                <a:lnTo>
                  <a:pt x="1397421" y="305510"/>
                </a:lnTo>
                <a:lnTo>
                  <a:pt x="1397421" y="304824"/>
                </a:lnTo>
                <a:close/>
                <a:moveTo>
                  <a:pt x="1357416" y="304824"/>
                </a:moveTo>
                <a:cubicBezTo>
                  <a:pt x="1357264" y="304824"/>
                  <a:pt x="1357187" y="304900"/>
                  <a:pt x="1357187" y="305053"/>
                </a:cubicBezTo>
                <a:lnTo>
                  <a:pt x="1357416" y="305053"/>
                </a:lnTo>
                <a:close/>
                <a:moveTo>
                  <a:pt x="1330441" y="304824"/>
                </a:moveTo>
                <a:cubicBezTo>
                  <a:pt x="1331203" y="305281"/>
                  <a:pt x="1331660" y="305738"/>
                  <a:pt x="1331813" y="306196"/>
                </a:cubicBezTo>
                <a:lnTo>
                  <a:pt x="1332792" y="304824"/>
                </a:lnTo>
                <a:close/>
                <a:moveTo>
                  <a:pt x="1279692" y="304824"/>
                </a:moveTo>
                <a:cubicBezTo>
                  <a:pt x="1279540" y="305129"/>
                  <a:pt x="1279425" y="305357"/>
                  <a:pt x="1279349" y="305510"/>
                </a:cubicBezTo>
                <a:cubicBezTo>
                  <a:pt x="1279273" y="305662"/>
                  <a:pt x="1279082" y="305891"/>
                  <a:pt x="1278777" y="306196"/>
                </a:cubicBezTo>
                <a:cubicBezTo>
                  <a:pt x="1278930" y="306196"/>
                  <a:pt x="1279044" y="306234"/>
                  <a:pt x="1279120" y="306310"/>
                </a:cubicBezTo>
                <a:cubicBezTo>
                  <a:pt x="1279197" y="306386"/>
                  <a:pt x="1279311" y="306424"/>
                  <a:pt x="1279463" y="306424"/>
                </a:cubicBezTo>
                <a:cubicBezTo>
                  <a:pt x="1279463" y="306119"/>
                  <a:pt x="1279540" y="305891"/>
                  <a:pt x="1279692" y="305738"/>
                </a:cubicBezTo>
                <a:cubicBezTo>
                  <a:pt x="1279844" y="305586"/>
                  <a:pt x="1279997" y="305357"/>
                  <a:pt x="1280149" y="305053"/>
                </a:cubicBezTo>
                <a:cubicBezTo>
                  <a:pt x="1279997" y="305053"/>
                  <a:pt x="1279920" y="305014"/>
                  <a:pt x="1279920" y="304938"/>
                </a:cubicBezTo>
                <a:cubicBezTo>
                  <a:pt x="1279920" y="304862"/>
                  <a:pt x="1279844" y="304824"/>
                  <a:pt x="1279692" y="304824"/>
                </a:cubicBezTo>
                <a:close/>
                <a:moveTo>
                  <a:pt x="1126682" y="304824"/>
                </a:moveTo>
                <a:cubicBezTo>
                  <a:pt x="1126835" y="304976"/>
                  <a:pt x="1126911" y="305091"/>
                  <a:pt x="1126911" y="305167"/>
                </a:cubicBezTo>
                <a:cubicBezTo>
                  <a:pt x="1126911" y="305243"/>
                  <a:pt x="1126987" y="305357"/>
                  <a:pt x="1127140" y="305510"/>
                </a:cubicBezTo>
                <a:cubicBezTo>
                  <a:pt x="1127292" y="305510"/>
                  <a:pt x="1127368" y="305472"/>
                  <a:pt x="1127368" y="305395"/>
                </a:cubicBezTo>
                <a:cubicBezTo>
                  <a:pt x="1127368" y="305319"/>
                  <a:pt x="1127444" y="305281"/>
                  <a:pt x="1127597" y="305281"/>
                </a:cubicBezTo>
                <a:cubicBezTo>
                  <a:pt x="1127292" y="304976"/>
                  <a:pt x="1127063" y="304824"/>
                  <a:pt x="1126911" y="304824"/>
                </a:cubicBezTo>
                <a:close/>
                <a:moveTo>
                  <a:pt x="1073419" y="304824"/>
                </a:moveTo>
                <a:cubicBezTo>
                  <a:pt x="1073266" y="305129"/>
                  <a:pt x="1073190" y="305281"/>
                  <a:pt x="1073190" y="305281"/>
                </a:cubicBezTo>
                <a:cubicBezTo>
                  <a:pt x="1073647" y="305586"/>
                  <a:pt x="1073952" y="305815"/>
                  <a:pt x="1074104" y="305967"/>
                </a:cubicBezTo>
                <a:cubicBezTo>
                  <a:pt x="1074257" y="305662"/>
                  <a:pt x="1074409" y="305434"/>
                  <a:pt x="1074561" y="305281"/>
                </a:cubicBezTo>
                <a:cubicBezTo>
                  <a:pt x="1074409" y="305281"/>
                  <a:pt x="1074028" y="305129"/>
                  <a:pt x="1073419" y="304824"/>
                </a:cubicBezTo>
                <a:close/>
                <a:moveTo>
                  <a:pt x="1059017" y="304824"/>
                </a:moveTo>
                <a:lnTo>
                  <a:pt x="1059245" y="305053"/>
                </a:lnTo>
                <a:lnTo>
                  <a:pt x="1059245" y="304824"/>
                </a:lnTo>
                <a:close/>
                <a:moveTo>
                  <a:pt x="929401" y="304824"/>
                </a:moveTo>
                <a:cubicBezTo>
                  <a:pt x="929553" y="304824"/>
                  <a:pt x="929629" y="304862"/>
                  <a:pt x="929629" y="304938"/>
                </a:cubicBezTo>
                <a:cubicBezTo>
                  <a:pt x="929629" y="305014"/>
                  <a:pt x="929705" y="305053"/>
                  <a:pt x="929858" y="305053"/>
                </a:cubicBezTo>
                <a:lnTo>
                  <a:pt x="929858" y="304824"/>
                </a:lnTo>
                <a:close/>
                <a:moveTo>
                  <a:pt x="925057" y="304824"/>
                </a:moveTo>
                <a:cubicBezTo>
                  <a:pt x="924295" y="306043"/>
                  <a:pt x="923685" y="306881"/>
                  <a:pt x="923228" y="307339"/>
                </a:cubicBezTo>
                <a:cubicBezTo>
                  <a:pt x="923076" y="307643"/>
                  <a:pt x="923000" y="307948"/>
                  <a:pt x="923000" y="308253"/>
                </a:cubicBezTo>
                <a:lnTo>
                  <a:pt x="923000" y="309167"/>
                </a:lnTo>
                <a:cubicBezTo>
                  <a:pt x="923305" y="309015"/>
                  <a:pt x="923609" y="308939"/>
                  <a:pt x="923914" y="308939"/>
                </a:cubicBezTo>
                <a:lnTo>
                  <a:pt x="924768" y="308796"/>
                </a:lnTo>
                <a:lnTo>
                  <a:pt x="924486" y="308139"/>
                </a:lnTo>
                <a:cubicBezTo>
                  <a:pt x="924257" y="307910"/>
                  <a:pt x="924066" y="307643"/>
                  <a:pt x="923914" y="307339"/>
                </a:cubicBezTo>
                <a:cubicBezTo>
                  <a:pt x="924219" y="307034"/>
                  <a:pt x="924638" y="306805"/>
                  <a:pt x="925171" y="306653"/>
                </a:cubicBezTo>
                <a:cubicBezTo>
                  <a:pt x="925705" y="306500"/>
                  <a:pt x="926124" y="306272"/>
                  <a:pt x="926429" y="305967"/>
                </a:cubicBezTo>
                <a:cubicBezTo>
                  <a:pt x="926124" y="305357"/>
                  <a:pt x="925667" y="304976"/>
                  <a:pt x="925057" y="304824"/>
                </a:cubicBezTo>
                <a:close/>
                <a:moveTo>
                  <a:pt x="914770" y="304824"/>
                </a:moveTo>
                <a:cubicBezTo>
                  <a:pt x="914618" y="304824"/>
                  <a:pt x="914541" y="304900"/>
                  <a:pt x="914541" y="305053"/>
                </a:cubicBezTo>
                <a:cubicBezTo>
                  <a:pt x="914694" y="305053"/>
                  <a:pt x="914770" y="305129"/>
                  <a:pt x="914770" y="305281"/>
                </a:cubicBezTo>
                <a:cubicBezTo>
                  <a:pt x="914922" y="305129"/>
                  <a:pt x="914999" y="305053"/>
                  <a:pt x="914999" y="305053"/>
                </a:cubicBezTo>
                <a:cubicBezTo>
                  <a:pt x="914846" y="304900"/>
                  <a:pt x="914770" y="304824"/>
                  <a:pt x="914770" y="304824"/>
                </a:cubicBezTo>
                <a:close/>
                <a:moveTo>
                  <a:pt x="781801" y="304824"/>
                </a:moveTo>
                <a:lnTo>
                  <a:pt x="781713" y="305352"/>
                </a:lnTo>
                <a:lnTo>
                  <a:pt x="782030" y="304824"/>
                </a:lnTo>
                <a:close/>
                <a:moveTo>
                  <a:pt x="779515" y="304824"/>
                </a:moveTo>
                <a:lnTo>
                  <a:pt x="779515" y="305053"/>
                </a:lnTo>
                <a:lnTo>
                  <a:pt x="779744" y="305281"/>
                </a:lnTo>
                <a:lnTo>
                  <a:pt x="779744" y="304824"/>
                </a:lnTo>
                <a:close/>
                <a:moveTo>
                  <a:pt x="721451" y="304824"/>
                </a:moveTo>
                <a:lnTo>
                  <a:pt x="721451" y="305053"/>
                </a:lnTo>
                <a:lnTo>
                  <a:pt x="721679" y="305053"/>
                </a:lnTo>
                <a:close/>
                <a:moveTo>
                  <a:pt x="591454" y="304824"/>
                </a:moveTo>
                <a:lnTo>
                  <a:pt x="591454" y="305053"/>
                </a:lnTo>
                <a:cubicBezTo>
                  <a:pt x="591758" y="305053"/>
                  <a:pt x="591911" y="304976"/>
                  <a:pt x="591911" y="304824"/>
                </a:cubicBezTo>
                <a:close/>
                <a:moveTo>
                  <a:pt x="463742" y="304824"/>
                </a:moveTo>
                <a:lnTo>
                  <a:pt x="463742" y="305510"/>
                </a:lnTo>
                <a:lnTo>
                  <a:pt x="463971" y="305510"/>
                </a:lnTo>
                <a:lnTo>
                  <a:pt x="463971" y="304824"/>
                </a:lnTo>
                <a:close/>
                <a:moveTo>
                  <a:pt x="423966" y="304824"/>
                </a:moveTo>
                <a:cubicBezTo>
                  <a:pt x="423813" y="304824"/>
                  <a:pt x="423737" y="304900"/>
                  <a:pt x="423737" y="305053"/>
                </a:cubicBezTo>
                <a:lnTo>
                  <a:pt x="423966" y="305053"/>
                </a:lnTo>
                <a:close/>
                <a:moveTo>
                  <a:pt x="396991" y="304824"/>
                </a:moveTo>
                <a:cubicBezTo>
                  <a:pt x="397753" y="305281"/>
                  <a:pt x="398210" y="305738"/>
                  <a:pt x="398363" y="306196"/>
                </a:cubicBezTo>
                <a:lnTo>
                  <a:pt x="399342" y="304824"/>
                </a:lnTo>
                <a:close/>
                <a:moveTo>
                  <a:pt x="346242" y="304824"/>
                </a:moveTo>
                <a:cubicBezTo>
                  <a:pt x="346089" y="305129"/>
                  <a:pt x="345975" y="305357"/>
                  <a:pt x="345899" y="305510"/>
                </a:cubicBezTo>
                <a:cubicBezTo>
                  <a:pt x="345823" y="305662"/>
                  <a:pt x="345632" y="305891"/>
                  <a:pt x="345327" y="306196"/>
                </a:cubicBezTo>
                <a:cubicBezTo>
                  <a:pt x="345480" y="306196"/>
                  <a:pt x="345594" y="306234"/>
                  <a:pt x="345670" y="306310"/>
                </a:cubicBezTo>
                <a:cubicBezTo>
                  <a:pt x="345747" y="306386"/>
                  <a:pt x="345861" y="306424"/>
                  <a:pt x="346013" y="306424"/>
                </a:cubicBezTo>
                <a:cubicBezTo>
                  <a:pt x="346013" y="306119"/>
                  <a:pt x="346089" y="305891"/>
                  <a:pt x="346242" y="305738"/>
                </a:cubicBezTo>
                <a:cubicBezTo>
                  <a:pt x="346394" y="305586"/>
                  <a:pt x="346547" y="305357"/>
                  <a:pt x="346699" y="305053"/>
                </a:cubicBezTo>
                <a:cubicBezTo>
                  <a:pt x="346547" y="305053"/>
                  <a:pt x="346470" y="305014"/>
                  <a:pt x="346470" y="304938"/>
                </a:cubicBezTo>
                <a:cubicBezTo>
                  <a:pt x="346470" y="304862"/>
                  <a:pt x="346394" y="304824"/>
                  <a:pt x="346242" y="304824"/>
                </a:cubicBezTo>
                <a:close/>
                <a:moveTo>
                  <a:pt x="297169" y="304824"/>
                </a:moveTo>
                <a:lnTo>
                  <a:pt x="297169" y="305510"/>
                </a:lnTo>
                <a:lnTo>
                  <a:pt x="297626" y="305510"/>
                </a:lnTo>
                <a:cubicBezTo>
                  <a:pt x="297474" y="305357"/>
                  <a:pt x="297398" y="305129"/>
                  <a:pt x="297398" y="304824"/>
                </a:cubicBezTo>
                <a:close/>
                <a:moveTo>
                  <a:pt x="273166" y="304824"/>
                </a:moveTo>
                <a:lnTo>
                  <a:pt x="273166" y="305053"/>
                </a:lnTo>
                <a:lnTo>
                  <a:pt x="273395" y="304824"/>
                </a:lnTo>
                <a:close/>
                <a:moveTo>
                  <a:pt x="200395" y="304824"/>
                </a:moveTo>
                <a:cubicBezTo>
                  <a:pt x="200395" y="304976"/>
                  <a:pt x="200471" y="305053"/>
                  <a:pt x="200624" y="305053"/>
                </a:cubicBezTo>
                <a:lnTo>
                  <a:pt x="200624" y="304824"/>
                </a:lnTo>
                <a:close/>
                <a:moveTo>
                  <a:pt x="195823" y="304824"/>
                </a:moveTo>
                <a:lnTo>
                  <a:pt x="194713" y="307045"/>
                </a:lnTo>
                <a:lnTo>
                  <a:pt x="195823" y="306767"/>
                </a:lnTo>
                <a:cubicBezTo>
                  <a:pt x="196280" y="306691"/>
                  <a:pt x="196890" y="306500"/>
                  <a:pt x="197652" y="306196"/>
                </a:cubicBezTo>
                <a:cubicBezTo>
                  <a:pt x="197195" y="305891"/>
                  <a:pt x="196852" y="305624"/>
                  <a:pt x="196623" y="305395"/>
                </a:cubicBezTo>
                <a:cubicBezTo>
                  <a:pt x="196395" y="305167"/>
                  <a:pt x="196128" y="304976"/>
                  <a:pt x="195823" y="304824"/>
                </a:cubicBezTo>
                <a:close/>
                <a:moveTo>
                  <a:pt x="147817" y="304824"/>
                </a:moveTo>
                <a:cubicBezTo>
                  <a:pt x="148122" y="305129"/>
                  <a:pt x="148236" y="305434"/>
                  <a:pt x="148160" y="305738"/>
                </a:cubicBezTo>
                <a:cubicBezTo>
                  <a:pt x="148084" y="306043"/>
                  <a:pt x="148122" y="306348"/>
                  <a:pt x="148274" y="306653"/>
                </a:cubicBezTo>
                <a:cubicBezTo>
                  <a:pt x="147817" y="306958"/>
                  <a:pt x="147131" y="307339"/>
                  <a:pt x="146217" y="307796"/>
                </a:cubicBezTo>
                <a:cubicBezTo>
                  <a:pt x="146522" y="308101"/>
                  <a:pt x="146788" y="308405"/>
                  <a:pt x="147017" y="308710"/>
                </a:cubicBezTo>
                <a:cubicBezTo>
                  <a:pt x="147246" y="309015"/>
                  <a:pt x="147589" y="309320"/>
                  <a:pt x="148046" y="309625"/>
                </a:cubicBezTo>
                <a:cubicBezTo>
                  <a:pt x="148198" y="309015"/>
                  <a:pt x="148274" y="308405"/>
                  <a:pt x="148274" y="307796"/>
                </a:cubicBezTo>
                <a:lnTo>
                  <a:pt x="149063" y="307638"/>
                </a:lnTo>
                <a:lnTo>
                  <a:pt x="148274" y="306653"/>
                </a:lnTo>
                <a:cubicBezTo>
                  <a:pt x="148884" y="305891"/>
                  <a:pt x="149151" y="305472"/>
                  <a:pt x="149074" y="305395"/>
                </a:cubicBezTo>
                <a:cubicBezTo>
                  <a:pt x="148998" y="305319"/>
                  <a:pt x="148579" y="305129"/>
                  <a:pt x="147817" y="304824"/>
                </a:cubicBezTo>
                <a:close/>
                <a:moveTo>
                  <a:pt x="79618" y="304824"/>
                </a:moveTo>
                <a:lnTo>
                  <a:pt x="79389" y="305053"/>
                </a:lnTo>
                <a:cubicBezTo>
                  <a:pt x="79389" y="305357"/>
                  <a:pt x="79542" y="305510"/>
                  <a:pt x="79847" y="305510"/>
                </a:cubicBezTo>
                <a:cubicBezTo>
                  <a:pt x="79847" y="305357"/>
                  <a:pt x="79809" y="305243"/>
                  <a:pt x="79732" y="305167"/>
                </a:cubicBezTo>
                <a:cubicBezTo>
                  <a:pt x="79656" y="305091"/>
                  <a:pt x="79618" y="304976"/>
                  <a:pt x="79618" y="304824"/>
                </a:cubicBezTo>
                <a:close/>
                <a:moveTo>
                  <a:pt x="1789394" y="304595"/>
                </a:moveTo>
                <a:cubicBezTo>
                  <a:pt x="1789394" y="304900"/>
                  <a:pt x="1789318" y="305053"/>
                  <a:pt x="1789165" y="305053"/>
                </a:cubicBezTo>
                <a:cubicBezTo>
                  <a:pt x="1789622" y="305053"/>
                  <a:pt x="1789927" y="305129"/>
                  <a:pt x="1790080" y="305281"/>
                </a:cubicBezTo>
                <a:cubicBezTo>
                  <a:pt x="1790080" y="305434"/>
                  <a:pt x="1790041" y="305624"/>
                  <a:pt x="1789965" y="305853"/>
                </a:cubicBezTo>
                <a:lnTo>
                  <a:pt x="1789884" y="306424"/>
                </a:lnTo>
                <a:lnTo>
                  <a:pt x="1790765" y="306424"/>
                </a:lnTo>
                <a:cubicBezTo>
                  <a:pt x="1790461" y="306119"/>
                  <a:pt x="1790308" y="305891"/>
                  <a:pt x="1790308" y="305738"/>
                </a:cubicBezTo>
                <a:cubicBezTo>
                  <a:pt x="1790308" y="305586"/>
                  <a:pt x="1790232" y="305434"/>
                  <a:pt x="1790080" y="305281"/>
                </a:cubicBezTo>
                <a:close/>
                <a:moveTo>
                  <a:pt x="1507225" y="304595"/>
                </a:moveTo>
                <a:cubicBezTo>
                  <a:pt x="1507073" y="305510"/>
                  <a:pt x="1507187" y="306081"/>
                  <a:pt x="1507568" y="306310"/>
                </a:cubicBezTo>
                <a:cubicBezTo>
                  <a:pt x="1507949" y="306538"/>
                  <a:pt x="1508520" y="306577"/>
                  <a:pt x="1509282" y="306424"/>
                </a:cubicBezTo>
                <a:cubicBezTo>
                  <a:pt x="1508673" y="305510"/>
                  <a:pt x="1507987" y="304900"/>
                  <a:pt x="1507225" y="304595"/>
                </a:cubicBezTo>
                <a:close/>
                <a:moveTo>
                  <a:pt x="1116167" y="304595"/>
                </a:moveTo>
                <a:lnTo>
                  <a:pt x="1116167" y="304824"/>
                </a:lnTo>
                <a:lnTo>
                  <a:pt x="1116167" y="305053"/>
                </a:lnTo>
                <a:lnTo>
                  <a:pt x="1116395" y="304824"/>
                </a:lnTo>
                <a:close/>
                <a:moveTo>
                  <a:pt x="1111595" y="304595"/>
                </a:moveTo>
                <a:cubicBezTo>
                  <a:pt x="1111442" y="304900"/>
                  <a:pt x="1111214" y="305205"/>
                  <a:pt x="1110909" y="305510"/>
                </a:cubicBezTo>
                <a:cubicBezTo>
                  <a:pt x="1111214" y="305510"/>
                  <a:pt x="1111366" y="305586"/>
                  <a:pt x="1111366" y="305738"/>
                </a:cubicBezTo>
                <a:cubicBezTo>
                  <a:pt x="1111366" y="305891"/>
                  <a:pt x="1111442" y="305967"/>
                  <a:pt x="1111595" y="305967"/>
                </a:cubicBezTo>
                <a:cubicBezTo>
                  <a:pt x="1111747" y="306272"/>
                  <a:pt x="1111823" y="306538"/>
                  <a:pt x="1111823" y="306767"/>
                </a:cubicBezTo>
                <a:cubicBezTo>
                  <a:pt x="1111823" y="306996"/>
                  <a:pt x="1111976" y="307262"/>
                  <a:pt x="1112280" y="307567"/>
                </a:cubicBezTo>
                <a:cubicBezTo>
                  <a:pt x="1112585" y="306805"/>
                  <a:pt x="1112738" y="306386"/>
                  <a:pt x="1112738" y="306310"/>
                </a:cubicBezTo>
                <a:cubicBezTo>
                  <a:pt x="1112738" y="306234"/>
                  <a:pt x="1112357" y="306119"/>
                  <a:pt x="1111595" y="305967"/>
                </a:cubicBezTo>
                <a:close/>
                <a:moveTo>
                  <a:pt x="716650" y="304595"/>
                </a:moveTo>
                <a:cubicBezTo>
                  <a:pt x="716498" y="305510"/>
                  <a:pt x="716612" y="306081"/>
                  <a:pt x="716993" y="306310"/>
                </a:cubicBezTo>
                <a:cubicBezTo>
                  <a:pt x="717374" y="306538"/>
                  <a:pt x="717945" y="306577"/>
                  <a:pt x="718708" y="306424"/>
                </a:cubicBezTo>
                <a:cubicBezTo>
                  <a:pt x="718098" y="305510"/>
                  <a:pt x="717412" y="304900"/>
                  <a:pt x="716650" y="304595"/>
                </a:cubicBezTo>
                <a:close/>
                <a:moveTo>
                  <a:pt x="655919" y="304595"/>
                </a:moveTo>
                <a:cubicBezTo>
                  <a:pt x="655919" y="304900"/>
                  <a:pt x="655843" y="305053"/>
                  <a:pt x="655690" y="305053"/>
                </a:cubicBezTo>
                <a:cubicBezTo>
                  <a:pt x="656147" y="305053"/>
                  <a:pt x="656452" y="305129"/>
                  <a:pt x="656604" y="305281"/>
                </a:cubicBezTo>
                <a:cubicBezTo>
                  <a:pt x="656604" y="305434"/>
                  <a:pt x="656566" y="305624"/>
                  <a:pt x="656490" y="305853"/>
                </a:cubicBezTo>
                <a:lnTo>
                  <a:pt x="656409" y="306424"/>
                </a:lnTo>
                <a:lnTo>
                  <a:pt x="657290" y="306424"/>
                </a:lnTo>
                <a:cubicBezTo>
                  <a:pt x="656986" y="306119"/>
                  <a:pt x="656833" y="305891"/>
                  <a:pt x="656833" y="305738"/>
                </a:cubicBezTo>
                <a:cubicBezTo>
                  <a:pt x="656833" y="305586"/>
                  <a:pt x="656757" y="305434"/>
                  <a:pt x="656604" y="305281"/>
                </a:cubicBezTo>
                <a:close/>
                <a:moveTo>
                  <a:pt x="193766" y="304595"/>
                </a:moveTo>
                <a:cubicBezTo>
                  <a:pt x="193766" y="304595"/>
                  <a:pt x="193613" y="304748"/>
                  <a:pt x="193308" y="305053"/>
                </a:cubicBezTo>
                <a:cubicBezTo>
                  <a:pt x="193613" y="305357"/>
                  <a:pt x="193918" y="305510"/>
                  <a:pt x="194223" y="305510"/>
                </a:cubicBezTo>
                <a:cubicBezTo>
                  <a:pt x="194375" y="305510"/>
                  <a:pt x="194452" y="305434"/>
                  <a:pt x="194452" y="305281"/>
                </a:cubicBezTo>
                <a:close/>
                <a:moveTo>
                  <a:pt x="140959" y="304595"/>
                </a:moveTo>
                <a:cubicBezTo>
                  <a:pt x="141264" y="304900"/>
                  <a:pt x="141569" y="305357"/>
                  <a:pt x="141874" y="305967"/>
                </a:cubicBezTo>
                <a:lnTo>
                  <a:pt x="140731" y="305967"/>
                </a:lnTo>
                <a:cubicBezTo>
                  <a:pt x="140883" y="305662"/>
                  <a:pt x="140959" y="305205"/>
                  <a:pt x="140959" y="304595"/>
                </a:cubicBezTo>
                <a:close/>
                <a:moveTo>
                  <a:pt x="1972426" y="304367"/>
                </a:moveTo>
                <a:cubicBezTo>
                  <a:pt x="1971207" y="304824"/>
                  <a:pt x="1970521" y="305662"/>
                  <a:pt x="1970369" y="306881"/>
                </a:cubicBezTo>
                <a:cubicBezTo>
                  <a:pt x="1971283" y="306577"/>
                  <a:pt x="1972274" y="305967"/>
                  <a:pt x="1973341" y="305053"/>
                </a:cubicBezTo>
                <a:cubicBezTo>
                  <a:pt x="1972731" y="304443"/>
                  <a:pt x="1972426" y="304214"/>
                  <a:pt x="1972426" y="304367"/>
                </a:cubicBezTo>
                <a:close/>
                <a:moveTo>
                  <a:pt x="1969454" y="304367"/>
                </a:moveTo>
                <a:cubicBezTo>
                  <a:pt x="1968845" y="304672"/>
                  <a:pt x="1968540" y="304824"/>
                  <a:pt x="1968540" y="304824"/>
                </a:cubicBezTo>
                <a:cubicBezTo>
                  <a:pt x="1968540" y="304976"/>
                  <a:pt x="1968578" y="305053"/>
                  <a:pt x="1968654" y="305053"/>
                </a:cubicBezTo>
                <a:cubicBezTo>
                  <a:pt x="1968730" y="305053"/>
                  <a:pt x="1968769" y="305129"/>
                  <a:pt x="1968769" y="305281"/>
                </a:cubicBezTo>
                <a:lnTo>
                  <a:pt x="1969454" y="304595"/>
                </a:lnTo>
                <a:cubicBezTo>
                  <a:pt x="1969454" y="304443"/>
                  <a:pt x="1969454" y="304367"/>
                  <a:pt x="1969454" y="304367"/>
                </a:cubicBezTo>
                <a:close/>
                <a:moveTo>
                  <a:pt x="1896760" y="304367"/>
                </a:moveTo>
                <a:cubicBezTo>
                  <a:pt x="1896455" y="304519"/>
                  <a:pt x="1896302" y="304595"/>
                  <a:pt x="1896302" y="304595"/>
                </a:cubicBezTo>
                <a:cubicBezTo>
                  <a:pt x="1896607" y="304900"/>
                  <a:pt x="1896760" y="305053"/>
                  <a:pt x="1896760" y="305053"/>
                </a:cubicBezTo>
                <a:cubicBezTo>
                  <a:pt x="1896912" y="304900"/>
                  <a:pt x="1896988" y="304824"/>
                  <a:pt x="1896988" y="304824"/>
                </a:cubicBezTo>
                <a:cubicBezTo>
                  <a:pt x="1896683" y="304519"/>
                  <a:pt x="1896607" y="304367"/>
                  <a:pt x="1896760" y="304367"/>
                </a:cubicBezTo>
                <a:close/>
                <a:moveTo>
                  <a:pt x="1855611" y="304367"/>
                </a:moveTo>
                <a:cubicBezTo>
                  <a:pt x="1855002" y="304672"/>
                  <a:pt x="1854545" y="304824"/>
                  <a:pt x="1854240" y="304824"/>
                </a:cubicBezTo>
                <a:cubicBezTo>
                  <a:pt x="1853935" y="304824"/>
                  <a:pt x="1853630" y="304900"/>
                  <a:pt x="1853326" y="305053"/>
                </a:cubicBezTo>
                <a:cubicBezTo>
                  <a:pt x="1853783" y="305357"/>
                  <a:pt x="1854126" y="305586"/>
                  <a:pt x="1854354" y="305738"/>
                </a:cubicBezTo>
                <a:cubicBezTo>
                  <a:pt x="1854583" y="305891"/>
                  <a:pt x="1854926" y="306043"/>
                  <a:pt x="1855383" y="306196"/>
                </a:cubicBezTo>
                <a:cubicBezTo>
                  <a:pt x="1855383" y="305586"/>
                  <a:pt x="1855459" y="304976"/>
                  <a:pt x="1855611" y="304367"/>
                </a:cubicBezTo>
                <a:close/>
                <a:moveTo>
                  <a:pt x="1504711" y="304367"/>
                </a:moveTo>
                <a:cubicBezTo>
                  <a:pt x="1504558" y="304367"/>
                  <a:pt x="1504406" y="304443"/>
                  <a:pt x="1504253" y="304595"/>
                </a:cubicBezTo>
                <a:cubicBezTo>
                  <a:pt x="1504253" y="304900"/>
                  <a:pt x="1504291" y="305167"/>
                  <a:pt x="1504368" y="305395"/>
                </a:cubicBezTo>
                <a:cubicBezTo>
                  <a:pt x="1504444" y="305624"/>
                  <a:pt x="1504482" y="305891"/>
                  <a:pt x="1504482" y="306196"/>
                </a:cubicBezTo>
                <a:lnTo>
                  <a:pt x="1504939" y="306196"/>
                </a:lnTo>
                <a:cubicBezTo>
                  <a:pt x="1505091" y="305738"/>
                  <a:pt x="1505168" y="305281"/>
                  <a:pt x="1505168" y="304824"/>
                </a:cubicBezTo>
                <a:cubicBezTo>
                  <a:pt x="1504863" y="304519"/>
                  <a:pt x="1504711" y="304367"/>
                  <a:pt x="1504711" y="304367"/>
                </a:cubicBezTo>
                <a:close/>
                <a:moveTo>
                  <a:pt x="1410451" y="304367"/>
                </a:moveTo>
                <a:cubicBezTo>
                  <a:pt x="1409232" y="304824"/>
                  <a:pt x="1408546" y="305662"/>
                  <a:pt x="1408394" y="306881"/>
                </a:cubicBezTo>
                <a:cubicBezTo>
                  <a:pt x="1409308" y="306577"/>
                  <a:pt x="1410299" y="305967"/>
                  <a:pt x="1411365" y="305053"/>
                </a:cubicBezTo>
                <a:cubicBezTo>
                  <a:pt x="1410756" y="304443"/>
                  <a:pt x="1410451" y="304214"/>
                  <a:pt x="1410451" y="304367"/>
                </a:cubicBezTo>
                <a:close/>
                <a:moveTo>
                  <a:pt x="1407479" y="304367"/>
                </a:moveTo>
                <a:cubicBezTo>
                  <a:pt x="1406870" y="304672"/>
                  <a:pt x="1406565" y="304824"/>
                  <a:pt x="1406565" y="304824"/>
                </a:cubicBezTo>
                <a:cubicBezTo>
                  <a:pt x="1406565" y="304976"/>
                  <a:pt x="1406603" y="305053"/>
                  <a:pt x="1406679" y="305053"/>
                </a:cubicBezTo>
                <a:cubicBezTo>
                  <a:pt x="1406755" y="305053"/>
                  <a:pt x="1406794" y="305129"/>
                  <a:pt x="1406794" y="305281"/>
                </a:cubicBezTo>
                <a:lnTo>
                  <a:pt x="1407479" y="304595"/>
                </a:lnTo>
                <a:cubicBezTo>
                  <a:pt x="1407479" y="304443"/>
                  <a:pt x="1407479" y="304367"/>
                  <a:pt x="1407479" y="304367"/>
                </a:cubicBezTo>
                <a:close/>
                <a:moveTo>
                  <a:pt x="1334785" y="304367"/>
                </a:moveTo>
                <a:cubicBezTo>
                  <a:pt x="1334480" y="304519"/>
                  <a:pt x="1334327" y="304595"/>
                  <a:pt x="1334327" y="304595"/>
                </a:cubicBezTo>
                <a:cubicBezTo>
                  <a:pt x="1334632" y="304900"/>
                  <a:pt x="1334785" y="305053"/>
                  <a:pt x="1334785" y="305053"/>
                </a:cubicBezTo>
                <a:cubicBezTo>
                  <a:pt x="1334937" y="304900"/>
                  <a:pt x="1335013" y="304824"/>
                  <a:pt x="1335013" y="304824"/>
                </a:cubicBezTo>
                <a:cubicBezTo>
                  <a:pt x="1334708" y="304519"/>
                  <a:pt x="1334632" y="304367"/>
                  <a:pt x="1334785" y="304367"/>
                </a:cubicBezTo>
                <a:close/>
                <a:moveTo>
                  <a:pt x="1293636" y="304367"/>
                </a:moveTo>
                <a:cubicBezTo>
                  <a:pt x="1293027" y="304672"/>
                  <a:pt x="1292570" y="304824"/>
                  <a:pt x="1292265" y="304824"/>
                </a:cubicBezTo>
                <a:cubicBezTo>
                  <a:pt x="1291960" y="304824"/>
                  <a:pt x="1291655" y="304900"/>
                  <a:pt x="1291350" y="305053"/>
                </a:cubicBezTo>
                <a:cubicBezTo>
                  <a:pt x="1291808" y="305357"/>
                  <a:pt x="1292151" y="305586"/>
                  <a:pt x="1292379" y="305738"/>
                </a:cubicBezTo>
                <a:cubicBezTo>
                  <a:pt x="1292608" y="305891"/>
                  <a:pt x="1292951" y="306043"/>
                  <a:pt x="1293408" y="306196"/>
                </a:cubicBezTo>
                <a:cubicBezTo>
                  <a:pt x="1293408" y="305586"/>
                  <a:pt x="1293484" y="304976"/>
                  <a:pt x="1293636" y="304367"/>
                </a:cubicBezTo>
                <a:close/>
                <a:moveTo>
                  <a:pt x="923457" y="304367"/>
                </a:moveTo>
                <a:cubicBezTo>
                  <a:pt x="923000" y="304672"/>
                  <a:pt x="922619" y="304976"/>
                  <a:pt x="922314" y="305281"/>
                </a:cubicBezTo>
                <a:cubicBezTo>
                  <a:pt x="922466" y="305281"/>
                  <a:pt x="922771" y="305510"/>
                  <a:pt x="923228" y="305967"/>
                </a:cubicBezTo>
                <a:cubicBezTo>
                  <a:pt x="923228" y="305357"/>
                  <a:pt x="923305" y="304824"/>
                  <a:pt x="923457" y="304367"/>
                </a:cubicBezTo>
                <a:close/>
                <a:moveTo>
                  <a:pt x="714136" y="304367"/>
                </a:moveTo>
                <a:cubicBezTo>
                  <a:pt x="713983" y="304367"/>
                  <a:pt x="713831" y="304443"/>
                  <a:pt x="713678" y="304595"/>
                </a:cubicBezTo>
                <a:cubicBezTo>
                  <a:pt x="713678" y="304900"/>
                  <a:pt x="713716" y="305167"/>
                  <a:pt x="713793" y="305395"/>
                </a:cubicBezTo>
                <a:cubicBezTo>
                  <a:pt x="713869" y="305624"/>
                  <a:pt x="713907" y="305891"/>
                  <a:pt x="713907" y="306196"/>
                </a:cubicBezTo>
                <a:lnTo>
                  <a:pt x="714364" y="306196"/>
                </a:lnTo>
                <a:cubicBezTo>
                  <a:pt x="714517" y="305738"/>
                  <a:pt x="714593" y="305281"/>
                  <a:pt x="714593" y="304824"/>
                </a:cubicBezTo>
                <a:cubicBezTo>
                  <a:pt x="714288" y="304519"/>
                  <a:pt x="714136" y="304367"/>
                  <a:pt x="714136" y="304367"/>
                </a:cubicBezTo>
                <a:close/>
                <a:moveTo>
                  <a:pt x="477001" y="304367"/>
                </a:moveTo>
                <a:cubicBezTo>
                  <a:pt x="475782" y="304824"/>
                  <a:pt x="475096" y="305662"/>
                  <a:pt x="474944" y="306881"/>
                </a:cubicBezTo>
                <a:cubicBezTo>
                  <a:pt x="475858" y="306577"/>
                  <a:pt x="476849" y="305967"/>
                  <a:pt x="477916" y="305053"/>
                </a:cubicBezTo>
                <a:cubicBezTo>
                  <a:pt x="477306" y="304443"/>
                  <a:pt x="477001" y="304214"/>
                  <a:pt x="477001" y="304367"/>
                </a:cubicBezTo>
                <a:close/>
                <a:moveTo>
                  <a:pt x="474029" y="304367"/>
                </a:moveTo>
                <a:cubicBezTo>
                  <a:pt x="473420" y="304672"/>
                  <a:pt x="473115" y="304824"/>
                  <a:pt x="473115" y="304824"/>
                </a:cubicBezTo>
                <a:cubicBezTo>
                  <a:pt x="473115" y="304976"/>
                  <a:pt x="473153" y="305053"/>
                  <a:pt x="473229" y="305053"/>
                </a:cubicBezTo>
                <a:cubicBezTo>
                  <a:pt x="473305" y="305053"/>
                  <a:pt x="473343" y="305129"/>
                  <a:pt x="473343" y="305281"/>
                </a:cubicBezTo>
                <a:lnTo>
                  <a:pt x="474029" y="304595"/>
                </a:lnTo>
                <a:cubicBezTo>
                  <a:pt x="474029" y="304443"/>
                  <a:pt x="474029" y="304367"/>
                  <a:pt x="474029" y="304367"/>
                </a:cubicBezTo>
                <a:close/>
                <a:moveTo>
                  <a:pt x="401335" y="304367"/>
                </a:moveTo>
                <a:cubicBezTo>
                  <a:pt x="401030" y="304519"/>
                  <a:pt x="400877" y="304595"/>
                  <a:pt x="400877" y="304595"/>
                </a:cubicBezTo>
                <a:cubicBezTo>
                  <a:pt x="401182" y="304900"/>
                  <a:pt x="401335" y="305053"/>
                  <a:pt x="401335" y="305053"/>
                </a:cubicBezTo>
                <a:cubicBezTo>
                  <a:pt x="401487" y="304900"/>
                  <a:pt x="401563" y="304824"/>
                  <a:pt x="401563" y="304824"/>
                </a:cubicBezTo>
                <a:cubicBezTo>
                  <a:pt x="401258" y="304519"/>
                  <a:pt x="401182" y="304367"/>
                  <a:pt x="401335" y="304367"/>
                </a:cubicBezTo>
                <a:close/>
                <a:moveTo>
                  <a:pt x="360187" y="304367"/>
                </a:moveTo>
                <a:cubicBezTo>
                  <a:pt x="359577" y="304672"/>
                  <a:pt x="359120" y="304824"/>
                  <a:pt x="358815" y="304824"/>
                </a:cubicBezTo>
                <a:cubicBezTo>
                  <a:pt x="358510" y="304824"/>
                  <a:pt x="358205" y="304900"/>
                  <a:pt x="357901" y="305053"/>
                </a:cubicBezTo>
                <a:cubicBezTo>
                  <a:pt x="358358" y="305357"/>
                  <a:pt x="358701" y="305586"/>
                  <a:pt x="358929" y="305738"/>
                </a:cubicBezTo>
                <a:cubicBezTo>
                  <a:pt x="359158" y="305891"/>
                  <a:pt x="359501" y="306043"/>
                  <a:pt x="359958" y="306196"/>
                </a:cubicBezTo>
                <a:cubicBezTo>
                  <a:pt x="359958" y="305586"/>
                  <a:pt x="360034" y="304976"/>
                  <a:pt x="360187" y="304367"/>
                </a:cubicBezTo>
                <a:close/>
                <a:moveTo>
                  <a:pt x="157647" y="304367"/>
                </a:moveTo>
                <a:cubicBezTo>
                  <a:pt x="157647" y="304519"/>
                  <a:pt x="157685" y="304672"/>
                  <a:pt x="157761" y="304824"/>
                </a:cubicBezTo>
                <a:cubicBezTo>
                  <a:pt x="157837" y="304976"/>
                  <a:pt x="157876" y="305129"/>
                  <a:pt x="157876" y="305281"/>
                </a:cubicBezTo>
                <a:cubicBezTo>
                  <a:pt x="157418" y="305738"/>
                  <a:pt x="157114" y="306119"/>
                  <a:pt x="156961" y="306424"/>
                </a:cubicBezTo>
                <a:cubicBezTo>
                  <a:pt x="157418" y="306424"/>
                  <a:pt x="157647" y="306577"/>
                  <a:pt x="157647" y="306881"/>
                </a:cubicBezTo>
                <a:cubicBezTo>
                  <a:pt x="158561" y="305967"/>
                  <a:pt x="158638" y="305434"/>
                  <a:pt x="157876" y="305281"/>
                </a:cubicBezTo>
                <a:cubicBezTo>
                  <a:pt x="157876" y="304824"/>
                  <a:pt x="157952" y="304519"/>
                  <a:pt x="158104" y="304367"/>
                </a:cubicBezTo>
                <a:close/>
                <a:moveTo>
                  <a:pt x="1910018" y="304138"/>
                </a:moveTo>
                <a:cubicBezTo>
                  <a:pt x="1910018" y="304291"/>
                  <a:pt x="1909942" y="304367"/>
                  <a:pt x="1909790" y="304367"/>
                </a:cubicBezTo>
                <a:lnTo>
                  <a:pt x="1910247" y="304367"/>
                </a:lnTo>
                <a:close/>
                <a:moveTo>
                  <a:pt x="1729729" y="304138"/>
                </a:moveTo>
                <a:cubicBezTo>
                  <a:pt x="1729577" y="304138"/>
                  <a:pt x="1729501" y="304176"/>
                  <a:pt x="1729501" y="304252"/>
                </a:cubicBezTo>
                <a:cubicBezTo>
                  <a:pt x="1729501" y="304329"/>
                  <a:pt x="1729424" y="304367"/>
                  <a:pt x="1729272" y="304367"/>
                </a:cubicBezTo>
                <a:cubicBezTo>
                  <a:pt x="1729424" y="304367"/>
                  <a:pt x="1729501" y="304443"/>
                  <a:pt x="1729501" y="304595"/>
                </a:cubicBezTo>
                <a:cubicBezTo>
                  <a:pt x="1729653" y="304443"/>
                  <a:pt x="1729729" y="304291"/>
                  <a:pt x="1729729" y="304138"/>
                </a:cubicBezTo>
                <a:close/>
                <a:moveTo>
                  <a:pt x="1669531" y="304138"/>
                </a:moveTo>
                <a:lnTo>
                  <a:pt x="1669531" y="304367"/>
                </a:lnTo>
                <a:lnTo>
                  <a:pt x="1670217" y="304367"/>
                </a:lnTo>
                <a:lnTo>
                  <a:pt x="1670217" y="304138"/>
                </a:lnTo>
                <a:close/>
                <a:moveTo>
                  <a:pt x="1667931" y="304138"/>
                </a:moveTo>
                <a:cubicBezTo>
                  <a:pt x="1667626" y="304138"/>
                  <a:pt x="1667474" y="304176"/>
                  <a:pt x="1667474" y="304252"/>
                </a:cubicBezTo>
                <a:cubicBezTo>
                  <a:pt x="1667474" y="304329"/>
                  <a:pt x="1667398" y="304367"/>
                  <a:pt x="1667245" y="304367"/>
                </a:cubicBezTo>
                <a:cubicBezTo>
                  <a:pt x="1666788" y="304824"/>
                  <a:pt x="1666712" y="305129"/>
                  <a:pt x="1667017" y="305281"/>
                </a:cubicBezTo>
                <a:cubicBezTo>
                  <a:pt x="1667017" y="305434"/>
                  <a:pt x="1667321" y="305967"/>
                  <a:pt x="1667931" y="306881"/>
                </a:cubicBezTo>
                <a:cubicBezTo>
                  <a:pt x="1668083" y="306119"/>
                  <a:pt x="1668121" y="305548"/>
                  <a:pt x="1668045" y="305167"/>
                </a:cubicBezTo>
                <a:cubicBezTo>
                  <a:pt x="1667969" y="304786"/>
                  <a:pt x="1667931" y="304443"/>
                  <a:pt x="1667931" y="304138"/>
                </a:cubicBezTo>
                <a:close/>
                <a:moveTo>
                  <a:pt x="1348043" y="304138"/>
                </a:moveTo>
                <a:cubicBezTo>
                  <a:pt x="1348043" y="304291"/>
                  <a:pt x="1347967" y="304367"/>
                  <a:pt x="1347815" y="304367"/>
                </a:cubicBezTo>
                <a:lnTo>
                  <a:pt x="1348272" y="304367"/>
                </a:lnTo>
                <a:close/>
                <a:moveTo>
                  <a:pt x="1125768" y="304138"/>
                </a:moveTo>
                <a:lnTo>
                  <a:pt x="1125768" y="304367"/>
                </a:lnTo>
                <a:lnTo>
                  <a:pt x="1125997" y="304367"/>
                </a:lnTo>
                <a:cubicBezTo>
                  <a:pt x="1125997" y="304214"/>
                  <a:pt x="1125920" y="304138"/>
                  <a:pt x="1125768" y="304138"/>
                </a:cubicBezTo>
                <a:close/>
                <a:moveTo>
                  <a:pt x="1110680" y="304138"/>
                </a:moveTo>
                <a:lnTo>
                  <a:pt x="1110452" y="304367"/>
                </a:lnTo>
                <a:lnTo>
                  <a:pt x="1110452" y="304595"/>
                </a:lnTo>
                <a:lnTo>
                  <a:pt x="1110680" y="304367"/>
                </a:lnTo>
                <a:close/>
                <a:moveTo>
                  <a:pt x="997980" y="304138"/>
                </a:moveTo>
                <a:cubicBezTo>
                  <a:pt x="997676" y="304138"/>
                  <a:pt x="997371" y="304214"/>
                  <a:pt x="997066" y="304367"/>
                </a:cubicBezTo>
                <a:cubicBezTo>
                  <a:pt x="997066" y="304367"/>
                  <a:pt x="997218" y="304519"/>
                  <a:pt x="997523" y="304824"/>
                </a:cubicBezTo>
                <a:cubicBezTo>
                  <a:pt x="997523" y="304672"/>
                  <a:pt x="997676" y="304443"/>
                  <a:pt x="997980" y="304138"/>
                </a:cubicBezTo>
                <a:close/>
                <a:moveTo>
                  <a:pt x="596254" y="304138"/>
                </a:moveTo>
                <a:cubicBezTo>
                  <a:pt x="596102" y="304138"/>
                  <a:pt x="596026" y="304176"/>
                  <a:pt x="596026" y="304252"/>
                </a:cubicBezTo>
                <a:cubicBezTo>
                  <a:pt x="596026" y="304329"/>
                  <a:pt x="595949" y="304367"/>
                  <a:pt x="595797" y="304367"/>
                </a:cubicBezTo>
                <a:cubicBezTo>
                  <a:pt x="595949" y="304367"/>
                  <a:pt x="596026" y="304443"/>
                  <a:pt x="596026" y="304595"/>
                </a:cubicBezTo>
                <a:cubicBezTo>
                  <a:pt x="596178" y="304443"/>
                  <a:pt x="596254" y="304291"/>
                  <a:pt x="596254" y="304138"/>
                </a:cubicBezTo>
                <a:close/>
                <a:moveTo>
                  <a:pt x="414593" y="304138"/>
                </a:moveTo>
                <a:cubicBezTo>
                  <a:pt x="414593" y="304291"/>
                  <a:pt x="414517" y="304367"/>
                  <a:pt x="414365" y="304367"/>
                </a:cubicBezTo>
                <a:lnTo>
                  <a:pt x="414822" y="304367"/>
                </a:lnTo>
                <a:close/>
                <a:moveTo>
                  <a:pt x="270880" y="304138"/>
                </a:moveTo>
                <a:cubicBezTo>
                  <a:pt x="270880" y="304291"/>
                  <a:pt x="270804" y="304443"/>
                  <a:pt x="270652" y="304595"/>
                </a:cubicBezTo>
                <a:cubicBezTo>
                  <a:pt x="270956" y="304595"/>
                  <a:pt x="271261" y="304519"/>
                  <a:pt x="271566" y="304367"/>
                </a:cubicBezTo>
                <a:lnTo>
                  <a:pt x="271566" y="304138"/>
                </a:lnTo>
                <a:close/>
                <a:moveTo>
                  <a:pt x="97906" y="304138"/>
                </a:moveTo>
                <a:lnTo>
                  <a:pt x="97906" y="304367"/>
                </a:lnTo>
                <a:lnTo>
                  <a:pt x="98592" y="304367"/>
                </a:lnTo>
                <a:lnTo>
                  <a:pt x="98592" y="304138"/>
                </a:lnTo>
                <a:close/>
                <a:moveTo>
                  <a:pt x="96306" y="304138"/>
                </a:moveTo>
                <a:cubicBezTo>
                  <a:pt x="96001" y="304138"/>
                  <a:pt x="95849" y="304176"/>
                  <a:pt x="95849" y="304252"/>
                </a:cubicBezTo>
                <a:cubicBezTo>
                  <a:pt x="95849" y="304329"/>
                  <a:pt x="95772" y="304367"/>
                  <a:pt x="95620" y="304367"/>
                </a:cubicBezTo>
                <a:cubicBezTo>
                  <a:pt x="95163" y="304824"/>
                  <a:pt x="95087" y="305129"/>
                  <a:pt x="95391" y="305281"/>
                </a:cubicBezTo>
                <a:cubicBezTo>
                  <a:pt x="95391" y="305434"/>
                  <a:pt x="95696" y="305967"/>
                  <a:pt x="96306" y="306881"/>
                </a:cubicBezTo>
                <a:cubicBezTo>
                  <a:pt x="96458" y="306119"/>
                  <a:pt x="96496" y="305548"/>
                  <a:pt x="96420" y="305167"/>
                </a:cubicBezTo>
                <a:cubicBezTo>
                  <a:pt x="96344" y="304786"/>
                  <a:pt x="96306" y="304443"/>
                  <a:pt x="96306" y="304138"/>
                </a:cubicBezTo>
                <a:close/>
                <a:moveTo>
                  <a:pt x="1447027" y="304024"/>
                </a:moveTo>
                <a:cubicBezTo>
                  <a:pt x="1446722" y="304100"/>
                  <a:pt x="1446113" y="304291"/>
                  <a:pt x="1445198" y="304595"/>
                </a:cubicBezTo>
                <a:lnTo>
                  <a:pt x="1445198" y="305053"/>
                </a:lnTo>
                <a:cubicBezTo>
                  <a:pt x="1445503" y="305205"/>
                  <a:pt x="1445846" y="305281"/>
                  <a:pt x="1446227" y="305281"/>
                </a:cubicBezTo>
                <a:cubicBezTo>
                  <a:pt x="1446608" y="305281"/>
                  <a:pt x="1446951" y="305357"/>
                  <a:pt x="1447256" y="305510"/>
                </a:cubicBezTo>
                <a:cubicBezTo>
                  <a:pt x="1447561" y="305205"/>
                  <a:pt x="1447865" y="304976"/>
                  <a:pt x="1448170" y="304824"/>
                </a:cubicBezTo>
                <a:cubicBezTo>
                  <a:pt x="1448475" y="304672"/>
                  <a:pt x="1448780" y="304443"/>
                  <a:pt x="1449085" y="304138"/>
                </a:cubicBezTo>
                <a:cubicBezTo>
                  <a:pt x="1448018" y="303986"/>
                  <a:pt x="1447332" y="303948"/>
                  <a:pt x="1447027" y="304024"/>
                </a:cubicBezTo>
                <a:close/>
                <a:moveTo>
                  <a:pt x="1568261" y="303910"/>
                </a:moveTo>
                <a:lnTo>
                  <a:pt x="1566204" y="305967"/>
                </a:lnTo>
                <a:cubicBezTo>
                  <a:pt x="1566356" y="306272"/>
                  <a:pt x="1566432" y="306424"/>
                  <a:pt x="1566432" y="306424"/>
                </a:cubicBezTo>
                <a:cubicBezTo>
                  <a:pt x="1567042" y="306424"/>
                  <a:pt x="1568033" y="306119"/>
                  <a:pt x="1569404" y="305510"/>
                </a:cubicBezTo>
                <a:cubicBezTo>
                  <a:pt x="1568795" y="304900"/>
                  <a:pt x="1568414" y="304367"/>
                  <a:pt x="1568261" y="303910"/>
                </a:cubicBezTo>
                <a:close/>
                <a:moveTo>
                  <a:pt x="777686" y="303910"/>
                </a:moveTo>
                <a:lnTo>
                  <a:pt x="775629" y="305967"/>
                </a:lnTo>
                <a:cubicBezTo>
                  <a:pt x="775781" y="306272"/>
                  <a:pt x="775857" y="306424"/>
                  <a:pt x="775857" y="306424"/>
                </a:cubicBezTo>
                <a:cubicBezTo>
                  <a:pt x="776467" y="306424"/>
                  <a:pt x="777458" y="306119"/>
                  <a:pt x="778829" y="305510"/>
                </a:cubicBezTo>
                <a:cubicBezTo>
                  <a:pt x="778220" y="304900"/>
                  <a:pt x="777839" y="304367"/>
                  <a:pt x="777686" y="303910"/>
                </a:cubicBezTo>
                <a:close/>
                <a:moveTo>
                  <a:pt x="1783293" y="303735"/>
                </a:moveTo>
                <a:lnTo>
                  <a:pt x="1782879" y="304481"/>
                </a:lnTo>
                <a:cubicBezTo>
                  <a:pt x="1782498" y="304557"/>
                  <a:pt x="1782155" y="304748"/>
                  <a:pt x="1781850" y="305053"/>
                </a:cubicBezTo>
                <a:cubicBezTo>
                  <a:pt x="1782460" y="306272"/>
                  <a:pt x="1783222" y="306424"/>
                  <a:pt x="1784136" y="305510"/>
                </a:cubicBezTo>
                <a:cubicBezTo>
                  <a:pt x="1783983" y="305205"/>
                  <a:pt x="1783983" y="304824"/>
                  <a:pt x="1784136" y="304367"/>
                </a:cubicBezTo>
                <a:close/>
                <a:moveTo>
                  <a:pt x="649818" y="303735"/>
                </a:moveTo>
                <a:lnTo>
                  <a:pt x="649404" y="304481"/>
                </a:lnTo>
                <a:cubicBezTo>
                  <a:pt x="649023" y="304557"/>
                  <a:pt x="648680" y="304748"/>
                  <a:pt x="648375" y="305053"/>
                </a:cubicBezTo>
                <a:cubicBezTo>
                  <a:pt x="648984" y="306272"/>
                  <a:pt x="649747" y="306424"/>
                  <a:pt x="650661" y="305510"/>
                </a:cubicBezTo>
                <a:cubicBezTo>
                  <a:pt x="650508" y="305205"/>
                  <a:pt x="650508" y="304824"/>
                  <a:pt x="650661" y="304367"/>
                </a:cubicBezTo>
                <a:close/>
                <a:moveTo>
                  <a:pt x="143507" y="303687"/>
                </a:moveTo>
                <a:lnTo>
                  <a:pt x="143588" y="304252"/>
                </a:lnTo>
                <a:cubicBezTo>
                  <a:pt x="143664" y="304481"/>
                  <a:pt x="143626" y="304748"/>
                  <a:pt x="143474" y="305053"/>
                </a:cubicBezTo>
                <a:cubicBezTo>
                  <a:pt x="143779" y="304748"/>
                  <a:pt x="144007" y="304557"/>
                  <a:pt x="144160" y="304481"/>
                </a:cubicBezTo>
                <a:cubicBezTo>
                  <a:pt x="144312" y="304405"/>
                  <a:pt x="144541" y="304214"/>
                  <a:pt x="144845" y="303910"/>
                </a:cubicBezTo>
                <a:close/>
                <a:moveTo>
                  <a:pt x="1908418" y="303681"/>
                </a:moveTo>
                <a:lnTo>
                  <a:pt x="1908418" y="303910"/>
                </a:lnTo>
                <a:lnTo>
                  <a:pt x="1908875" y="303910"/>
                </a:lnTo>
                <a:lnTo>
                  <a:pt x="1908875" y="303681"/>
                </a:lnTo>
                <a:close/>
                <a:moveTo>
                  <a:pt x="1664502" y="303681"/>
                </a:moveTo>
                <a:lnTo>
                  <a:pt x="1664045" y="304138"/>
                </a:lnTo>
                <a:cubicBezTo>
                  <a:pt x="1664045" y="304595"/>
                  <a:pt x="1664273" y="305053"/>
                  <a:pt x="1664731" y="305510"/>
                </a:cubicBezTo>
                <a:cubicBezTo>
                  <a:pt x="1664731" y="305357"/>
                  <a:pt x="1664807" y="305281"/>
                  <a:pt x="1664959" y="305281"/>
                </a:cubicBezTo>
                <a:cubicBezTo>
                  <a:pt x="1664807" y="304976"/>
                  <a:pt x="1664731" y="304710"/>
                  <a:pt x="1664731" y="304481"/>
                </a:cubicBezTo>
                <a:cubicBezTo>
                  <a:pt x="1664731" y="304252"/>
                  <a:pt x="1664654" y="303986"/>
                  <a:pt x="1664502" y="303681"/>
                </a:cubicBezTo>
                <a:close/>
                <a:moveTo>
                  <a:pt x="1607581" y="303681"/>
                </a:moveTo>
                <a:cubicBezTo>
                  <a:pt x="1607428" y="303986"/>
                  <a:pt x="1607085" y="304214"/>
                  <a:pt x="1606552" y="304367"/>
                </a:cubicBezTo>
                <a:cubicBezTo>
                  <a:pt x="1606018" y="304519"/>
                  <a:pt x="1605599" y="305053"/>
                  <a:pt x="1605294" y="305967"/>
                </a:cubicBezTo>
                <a:cubicBezTo>
                  <a:pt x="1606056" y="305510"/>
                  <a:pt x="1606590" y="305167"/>
                  <a:pt x="1606895" y="304938"/>
                </a:cubicBezTo>
                <a:cubicBezTo>
                  <a:pt x="1607200" y="304710"/>
                  <a:pt x="1607581" y="304443"/>
                  <a:pt x="1608038" y="304138"/>
                </a:cubicBezTo>
                <a:cubicBezTo>
                  <a:pt x="1608038" y="304138"/>
                  <a:pt x="1607885" y="303986"/>
                  <a:pt x="1607581" y="303681"/>
                </a:cubicBezTo>
                <a:close/>
                <a:moveTo>
                  <a:pt x="1572833" y="303681"/>
                </a:moveTo>
                <a:cubicBezTo>
                  <a:pt x="1572681" y="303681"/>
                  <a:pt x="1572605" y="303757"/>
                  <a:pt x="1572605" y="303910"/>
                </a:cubicBezTo>
                <a:lnTo>
                  <a:pt x="1572833" y="304138"/>
                </a:lnTo>
                <a:lnTo>
                  <a:pt x="1572833" y="303910"/>
                </a:lnTo>
                <a:close/>
                <a:moveTo>
                  <a:pt x="1561861" y="303681"/>
                </a:moveTo>
                <a:lnTo>
                  <a:pt x="1561915" y="303790"/>
                </a:lnTo>
                <a:lnTo>
                  <a:pt x="1561701" y="304053"/>
                </a:lnTo>
                <a:close/>
                <a:moveTo>
                  <a:pt x="1512711" y="303681"/>
                </a:moveTo>
                <a:lnTo>
                  <a:pt x="1512940" y="303910"/>
                </a:lnTo>
                <a:lnTo>
                  <a:pt x="1512940" y="303681"/>
                </a:lnTo>
                <a:close/>
                <a:moveTo>
                  <a:pt x="1497167" y="303681"/>
                </a:moveTo>
                <a:lnTo>
                  <a:pt x="1496938" y="303910"/>
                </a:lnTo>
                <a:lnTo>
                  <a:pt x="1497167" y="303910"/>
                </a:lnTo>
                <a:close/>
                <a:moveTo>
                  <a:pt x="1346443" y="303681"/>
                </a:moveTo>
                <a:lnTo>
                  <a:pt x="1346443" y="303910"/>
                </a:lnTo>
                <a:lnTo>
                  <a:pt x="1346900" y="303910"/>
                </a:lnTo>
                <a:lnTo>
                  <a:pt x="1346900" y="303681"/>
                </a:lnTo>
                <a:close/>
                <a:moveTo>
                  <a:pt x="1117538" y="303681"/>
                </a:moveTo>
                <a:lnTo>
                  <a:pt x="1117538" y="303910"/>
                </a:lnTo>
                <a:lnTo>
                  <a:pt x="1117767" y="303681"/>
                </a:lnTo>
                <a:close/>
                <a:moveTo>
                  <a:pt x="1113881" y="303681"/>
                </a:moveTo>
                <a:lnTo>
                  <a:pt x="1113881" y="303910"/>
                </a:lnTo>
                <a:lnTo>
                  <a:pt x="1114109" y="303681"/>
                </a:lnTo>
                <a:close/>
                <a:moveTo>
                  <a:pt x="1064732" y="303681"/>
                </a:moveTo>
                <a:lnTo>
                  <a:pt x="1064732" y="303910"/>
                </a:lnTo>
                <a:lnTo>
                  <a:pt x="1065417" y="303910"/>
                </a:lnTo>
                <a:lnTo>
                  <a:pt x="1065417" y="303681"/>
                </a:lnTo>
                <a:close/>
                <a:moveTo>
                  <a:pt x="1012611" y="303681"/>
                </a:moveTo>
                <a:cubicBezTo>
                  <a:pt x="1012458" y="303833"/>
                  <a:pt x="1012306" y="303910"/>
                  <a:pt x="1012154" y="303910"/>
                </a:cubicBezTo>
                <a:cubicBezTo>
                  <a:pt x="1012306" y="304214"/>
                  <a:pt x="1012382" y="304481"/>
                  <a:pt x="1012382" y="304710"/>
                </a:cubicBezTo>
                <a:cubicBezTo>
                  <a:pt x="1012382" y="304938"/>
                  <a:pt x="1012458" y="305205"/>
                  <a:pt x="1012611" y="305510"/>
                </a:cubicBezTo>
                <a:lnTo>
                  <a:pt x="1013068" y="305510"/>
                </a:lnTo>
                <a:cubicBezTo>
                  <a:pt x="1012916" y="305205"/>
                  <a:pt x="1012840" y="304900"/>
                  <a:pt x="1012840" y="304595"/>
                </a:cubicBezTo>
                <a:cubicBezTo>
                  <a:pt x="1012840" y="304291"/>
                  <a:pt x="1012763" y="303986"/>
                  <a:pt x="1012611" y="303681"/>
                </a:cubicBezTo>
                <a:close/>
                <a:moveTo>
                  <a:pt x="921628" y="303681"/>
                </a:moveTo>
                <a:lnTo>
                  <a:pt x="921628" y="303910"/>
                </a:lnTo>
                <a:lnTo>
                  <a:pt x="921857" y="303910"/>
                </a:lnTo>
                <a:cubicBezTo>
                  <a:pt x="921704" y="303757"/>
                  <a:pt x="921628" y="303681"/>
                  <a:pt x="921628" y="303681"/>
                </a:cubicBezTo>
                <a:close/>
                <a:moveTo>
                  <a:pt x="782258" y="303681"/>
                </a:moveTo>
                <a:cubicBezTo>
                  <a:pt x="782106" y="303681"/>
                  <a:pt x="782030" y="303757"/>
                  <a:pt x="782030" y="303910"/>
                </a:cubicBezTo>
                <a:lnTo>
                  <a:pt x="782258" y="304138"/>
                </a:lnTo>
                <a:lnTo>
                  <a:pt x="782258" y="303910"/>
                </a:lnTo>
                <a:close/>
                <a:moveTo>
                  <a:pt x="771286" y="303681"/>
                </a:moveTo>
                <a:lnTo>
                  <a:pt x="771340" y="303790"/>
                </a:lnTo>
                <a:lnTo>
                  <a:pt x="771126" y="304053"/>
                </a:lnTo>
                <a:close/>
                <a:moveTo>
                  <a:pt x="722136" y="303681"/>
                </a:moveTo>
                <a:lnTo>
                  <a:pt x="722365" y="303910"/>
                </a:lnTo>
                <a:lnTo>
                  <a:pt x="722365" y="303681"/>
                </a:lnTo>
                <a:close/>
                <a:moveTo>
                  <a:pt x="706592" y="303681"/>
                </a:moveTo>
                <a:lnTo>
                  <a:pt x="706363" y="303910"/>
                </a:lnTo>
                <a:lnTo>
                  <a:pt x="706592" y="303910"/>
                </a:lnTo>
                <a:close/>
                <a:moveTo>
                  <a:pt x="412993" y="303681"/>
                </a:moveTo>
                <a:lnTo>
                  <a:pt x="412993" y="303910"/>
                </a:lnTo>
                <a:lnTo>
                  <a:pt x="413450" y="303910"/>
                </a:lnTo>
                <a:lnTo>
                  <a:pt x="413450" y="303681"/>
                </a:lnTo>
                <a:close/>
                <a:moveTo>
                  <a:pt x="276138" y="303681"/>
                </a:moveTo>
                <a:cubicBezTo>
                  <a:pt x="276138" y="303833"/>
                  <a:pt x="276062" y="303910"/>
                  <a:pt x="275909" y="303910"/>
                </a:cubicBezTo>
                <a:cubicBezTo>
                  <a:pt x="276214" y="304214"/>
                  <a:pt x="276366" y="304443"/>
                  <a:pt x="276366" y="304595"/>
                </a:cubicBezTo>
                <a:cubicBezTo>
                  <a:pt x="276366" y="304443"/>
                  <a:pt x="276443" y="304367"/>
                  <a:pt x="276595" y="304367"/>
                </a:cubicBezTo>
                <a:cubicBezTo>
                  <a:pt x="276748" y="304367"/>
                  <a:pt x="276824" y="304291"/>
                  <a:pt x="276824" y="304138"/>
                </a:cubicBezTo>
                <a:cubicBezTo>
                  <a:pt x="276671" y="304138"/>
                  <a:pt x="276443" y="303986"/>
                  <a:pt x="276138" y="303681"/>
                </a:cubicBezTo>
                <a:close/>
                <a:moveTo>
                  <a:pt x="92877" y="303681"/>
                </a:moveTo>
                <a:lnTo>
                  <a:pt x="92420" y="304138"/>
                </a:lnTo>
                <a:cubicBezTo>
                  <a:pt x="92420" y="304595"/>
                  <a:pt x="92648" y="305053"/>
                  <a:pt x="93105" y="305510"/>
                </a:cubicBezTo>
                <a:cubicBezTo>
                  <a:pt x="93105" y="305357"/>
                  <a:pt x="93182" y="305281"/>
                  <a:pt x="93334" y="305281"/>
                </a:cubicBezTo>
                <a:cubicBezTo>
                  <a:pt x="93182" y="304976"/>
                  <a:pt x="93105" y="304710"/>
                  <a:pt x="93105" y="304481"/>
                </a:cubicBezTo>
                <a:cubicBezTo>
                  <a:pt x="93105" y="304252"/>
                  <a:pt x="93029" y="303986"/>
                  <a:pt x="92877" y="303681"/>
                </a:cubicBezTo>
                <a:close/>
                <a:moveTo>
                  <a:pt x="35956" y="303681"/>
                </a:moveTo>
                <a:cubicBezTo>
                  <a:pt x="35803" y="303986"/>
                  <a:pt x="35460" y="304214"/>
                  <a:pt x="34927" y="304367"/>
                </a:cubicBezTo>
                <a:cubicBezTo>
                  <a:pt x="34393" y="304519"/>
                  <a:pt x="33974" y="305053"/>
                  <a:pt x="33669" y="305967"/>
                </a:cubicBezTo>
                <a:cubicBezTo>
                  <a:pt x="34432" y="305510"/>
                  <a:pt x="34965" y="305167"/>
                  <a:pt x="35270" y="304938"/>
                </a:cubicBezTo>
                <a:cubicBezTo>
                  <a:pt x="35575" y="304710"/>
                  <a:pt x="35956" y="304443"/>
                  <a:pt x="36413" y="304138"/>
                </a:cubicBezTo>
                <a:cubicBezTo>
                  <a:pt x="36413" y="304138"/>
                  <a:pt x="36260" y="303986"/>
                  <a:pt x="35956" y="303681"/>
                </a:cubicBezTo>
                <a:close/>
                <a:moveTo>
                  <a:pt x="1902474" y="303452"/>
                </a:moveTo>
                <a:cubicBezTo>
                  <a:pt x="1902170" y="303757"/>
                  <a:pt x="1901941" y="303948"/>
                  <a:pt x="1901789" y="304024"/>
                </a:cubicBezTo>
                <a:cubicBezTo>
                  <a:pt x="1901636" y="304100"/>
                  <a:pt x="1901408" y="304214"/>
                  <a:pt x="1901103" y="304367"/>
                </a:cubicBezTo>
                <a:cubicBezTo>
                  <a:pt x="1901103" y="304519"/>
                  <a:pt x="1901255" y="304748"/>
                  <a:pt x="1901560" y="305053"/>
                </a:cubicBezTo>
                <a:cubicBezTo>
                  <a:pt x="1901865" y="305053"/>
                  <a:pt x="1902170" y="304900"/>
                  <a:pt x="1902474" y="304595"/>
                </a:cubicBezTo>
                <a:cubicBezTo>
                  <a:pt x="1902932" y="305357"/>
                  <a:pt x="1903275" y="305776"/>
                  <a:pt x="1903503" y="305853"/>
                </a:cubicBezTo>
                <a:cubicBezTo>
                  <a:pt x="1903732" y="305929"/>
                  <a:pt x="1904227" y="305586"/>
                  <a:pt x="1904989" y="304824"/>
                </a:cubicBezTo>
                <a:cubicBezTo>
                  <a:pt x="1904837" y="304672"/>
                  <a:pt x="1904761" y="304519"/>
                  <a:pt x="1904761" y="304367"/>
                </a:cubicBezTo>
                <a:cubicBezTo>
                  <a:pt x="1904761" y="304214"/>
                  <a:pt x="1904684" y="304062"/>
                  <a:pt x="1904532" y="303910"/>
                </a:cubicBezTo>
                <a:cubicBezTo>
                  <a:pt x="1904075" y="304214"/>
                  <a:pt x="1903732" y="304367"/>
                  <a:pt x="1903503" y="304367"/>
                </a:cubicBezTo>
                <a:cubicBezTo>
                  <a:pt x="1903275" y="304367"/>
                  <a:pt x="1902932" y="304443"/>
                  <a:pt x="1902474" y="304595"/>
                </a:cubicBezTo>
                <a:cubicBezTo>
                  <a:pt x="1902474" y="304595"/>
                  <a:pt x="1902474" y="304214"/>
                  <a:pt x="1902474" y="303452"/>
                </a:cubicBezTo>
                <a:close/>
                <a:moveTo>
                  <a:pt x="1733387" y="303452"/>
                </a:moveTo>
                <a:cubicBezTo>
                  <a:pt x="1733234" y="303757"/>
                  <a:pt x="1733082" y="303948"/>
                  <a:pt x="1732930" y="304024"/>
                </a:cubicBezTo>
                <a:cubicBezTo>
                  <a:pt x="1732777" y="304100"/>
                  <a:pt x="1732625" y="304214"/>
                  <a:pt x="1732472" y="304367"/>
                </a:cubicBezTo>
                <a:cubicBezTo>
                  <a:pt x="1732320" y="304519"/>
                  <a:pt x="1732320" y="304672"/>
                  <a:pt x="1732472" y="304824"/>
                </a:cubicBezTo>
                <a:cubicBezTo>
                  <a:pt x="1732625" y="304672"/>
                  <a:pt x="1732815" y="304557"/>
                  <a:pt x="1733044" y="304481"/>
                </a:cubicBezTo>
                <a:cubicBezTo>
                  <a:pt x="1733272" y="304405"/>
                  <a:pt x="1733539" y="304291"/>
                  <a:pt x="1733844" y="304138"/>
                </a:cubicBezTo>
                <a:cubicBezTo>
                  <a:pt x="1733691" y="303986"/>
                  <a:pt x="1733615" y="303871"/>
                  <a:pt x="1733615" y="303795"/>
                </a:cubicBezTo>
                <a:cubicBezTo>
                  <a:pt x="1733615" y="303719"/>
                  <a:pt x="1733539" y="303605"/>
                  <a:pt x="1733387" y="303452"/>
                </a:cubicBezTo>
                <a:close/>
                <a:moveTo>
                  <a:pt x="1340499" y="303452"/>
                </a:moveTo>
                <a:cubicBezTo>
                  <a:pt x="1340195" y="303757"/>
                  <a:pt x="1339966" y="303948"/>
                  <a:pt x="1339814" y="304024"/>
                </a:cubicBezTo>
                <a:cubicBezTo>
                  <a:pt x="1339661" y="304100"/>
                  <a:pt x="1339433" y="304214"/>
                  <a:pt x="1339128" y="304367"/>
                </a:cubicBezTo>
                <a:cubicBezTo>
                  <a:pt x="1339128" y="304519"/>
                  <a:pt x="1339280" y="304748"/>
                  <a:pt x="1339585" y="305053"/>
                </a:cubicBezTo>
                <a:cubicBezTo>
                  <a:pt x="1339890" y="305053"/>
                  <a:pt x="1340195" y="304900"/>
                  <a:pt x="1340499" y="304595"/>
                </a:cubicBezTo>
                <a:cubicBezTo>
                  <a:pt x="1340957" y="305357"/>
                  <a:pt x="1341300" y="305776"/>
                  <a:pt x="1341528" y="305853"/>
                </a:cubicBezTo>
                <a:cubicBezTo>
                  <a:pt x="1341757" y="305929"/>
                  <a:pt x="1342252" y="305586"/>
                  <a:pt x="1343014" y="304824"/>
                </a:cubicBezTo>
                <a:cubicBezTo>
                  <a:pt x="1342862" y="304672"/>
                  <a:pt x="1342786" y="304519"/>
                  <a:pt x="1342786" y="304367"/>
                </a:cubicBezTo>
                <a:cubicBezTo>
                  <a:pt x="1342786" y="304214"/>
                  <a:pt x="1342709" y="304062"/>
                  <a:pt x="1342557" y="303910"/>
                </a:cubicBezTo>
                <a:cubicBezTo>
                  <a:pt x="1342100" y="304214"/>
                  <a:pt x="1341757" y="304367"/>
                  <a:pt x="1341528" y="304367"/>
                </a:cubicBezTo>
                <a:cubicBezTo>
                  <a:pt x="1341300" y="304367"/>
                  <a:pt x="1340957" y="304443"/>
                  <a:pt x="1340499" y="304595"/>
                </a:cubicBezTo>
                <a:cubicBezTo>
                  <a:pt x="1340499" y="304595"/>
                  <a:pt x="1340499" y="304214"/>
                  <a:pt x="1340499" y="303452"/>
                </a:cubicBezTo>
                <a:close/>
                <a:moveTo>
                  <a:pt x="599912" y="303452"/>
                </a:moveTo>
                <a:cubicBezTo>
                  <a:pt x="599759" y="303757"/>
                  <a:pt x="599607" y="303948"/>
                  <a:pt x="599454" y="304024"/>
                </a:cubicBezTo>
                <a:cubicBezTo>
                  <a:pt x="599302" y="304100"/>
                  <a:pt x="599150" y="304214"/>
                  <a:pt x="598997" y="304367"/>
                </a:cubicBezTo>
                <a:cubicBezTo>
                  <a:pt x="598845" y="304519"/>
                  <a:pt x="598845" y="304672"/>
                  <a:pt x="598997" y="304824"/>
                </a:cubicBezTo>
                <a:cubicBezTo>
                  <a:pt x="599150" y="304672"/>
                  <a:pt x="599340" y="304557"/>
                  <a:pt x="599569" y="304481"/>
                </a:cubicBezTo>
                <a:cubicBezTo>
                  <a:pt x="599797" y="304405"/>
                  <a:pt x="600064" y="304291"/>
                  <a:pt x="600369" y="304138"/>
                </a:cubicBezTo>
                <a:cubicBezTo>
                  <a:pt x="600216" y="303986"/>
                  <a:pt x="600140" y="303871"/>
                  <a:pt x="600140" y="303795"/>
                </a:cubicBezTo>
                <a:cubicBezTo>
                  <a:pt x="600140" y="303719"/>
                  <a:pt x="600064" y="303605"/>
                  <a:pt x="599912" y="303452"/>
                </a:cubicBezTo>
                <a:close/>
                <a:moveTo>
                  <a:pt x="407050" y="303452"/>
                </a:moveTo>
                <a:cubicBezTo>
                  <a:pt x="406745" y="303757"/>
                  <a:pt x="406516" y="303948"/>
                  <a:pt x="406364" y="304024"/>
                </a:cubicBezTo>
                <a:cubicBezTo>
                  <a:pt x="406211" y="304100"/>
                  <a:pt x="405983" y="304214"/>
                  <a:pt x="405678" y="304367"/>
                </a:cubicBezTo>
                <a:cubicBezTo>
                  <a:pt x="405678" y="304519"/>
                  <a:pt x="405830" y="304748"/>
                  <a:pt x="406135" y="305053"/>
                </a:cubicBezTo>
                <a:cubicBezTo>
                  <a:pt x="406440" y="305053"/>
                  <a:pt x="406745" y="304900"/>
                  <a:pt x="407050" y="304595"/>
                </a:cubicBezTo>
                <a:cubicBezTo>
                  <a:pt x="407507" y="305357"/>
                  <a:pt x="407850" y="305776"/>
                  <a:pt x="408078" y="305853"/>
                </a:cubicBezTo>
                <a:cubicBezTo>
                  <a:pt x="408307" y="305929"/>
                  <a:pt x="408802" y="305586"/>
                  <a:pt x="409564" y="304824"/>
                </a:cubicBezTo>
                <a:cubicBezTo>
                  <a:pt x="409412" y="304672"/>
                  <a:pt x="409336" y="304519"/>
                  <a:pt x="409336" y="304367"/>
                </a:cubicBezTo>
                <a:cubicBezTo>
                  <a:pt x="409336" y="304214"/>
                  <a:pt x="409259" y="304062"/>
                  <a:pt x="409107" y="303910"/>
                </a:cubicBezTo>
                <a:cubicBezTo>
                  <a:pt x="408650" y="304214"/>
                  <a:pt x="408307" y="304367"/>
                  <a:pt x="408078" y="304367"/>
                </a:cubicBezTo>
                <a:cubicBezTo>
                  <a:pt x="407850" y="304367"/>
                  <a:pt x="407507" y="304443"/>
                  <a:pt x="407050" y="304595"/>
                </a:cubicBezTo>
                <a:cubicBezTo>
                  <a:pt x="407050" y="304595"/>
                  <a:pt x="407050" y="304214"/>
                  <a:pt x="407050" y="303452"/>
                </a:cubicBezTo>
                <a:close/>
                <a:moveTo>
                  <a:pt x="285053" y="303452"/>
                </a:moveTo>
                <a:cubicBezTo>
                  <a:pt x="284444" y="303452"/>
                  <a:pt x="284025" y="303490"/>
                  <a:pt x="283796" y="303567"/>
                </a:cubicBezTo>
                <a:cubicBezTo>
                  <a:pt x="283567" y="303643"/>
                  <a:pt x="283224" y="303681"/>
                  <a:pt x="282767" y="303681"/>
                </a:cubicBezTo>
                <a:cubicBezTo>
                  <a:pt x="283224" y="303833"/>
                  <a:pt x="283606" y="303910"/>
                  <a:pt x="283910" y="303910"/>
                </a:cubicBezTo>
                <a:cubicBezTo>
                  <a:pt x="284063" y="303910"/>
                  <a:pt x="284444" y="303757"/>
                  <a:pt x="285053" y="303452"/>
                </a:cubicBezTo>
                <a:close/>
                <a:moveTo>
                  <a:pt x="1848068" y="303224"/>
                </a:moveTo>
                <a:cubicBezTo>
                  <a:pt x="1847915" y="303376"/>
                  <a:pt x="1847839" y="303529"/>
                  <a:pt x="1847839" y="303681"/>
                </a:cubicBezTo>
                <a:lnTo>
                  <a:pt x="1848068" y="303681"/>
                </a:lnTo>
                <a:cubicBezTo>
                  <a:pt x="1848068" y="303529"/>
                  <a:pt x="1848144" y="303376"/>
                  <a:pt x="1848296" y="303224"/>
                </a:cubicBezTo>
                <a:close/>
                <a:moveTo>
                  <a:pt x="1650329" y="303224"/>
                </a:moveTo>
                <a:cubicBezTo>
                  <a:pt x="1650176" y="303376"/>
                  <a:pt x="1650100" y="303529"/>
                  <a:pt x="1650100" y="303681"/>
                </a:cubicBezTo>
                <a:lnTo>
                  <a:pt x="1650329" y="303452"/>
                </a:lnTo>
                <a:cubicBezTo>
                  <a:pt x="1650481" y="303300"/>
                  <a:pt x="1650481" y="303224"/>
                  <a:pt x="1650329" y="303224"/>
                </a:cubicBezTo>
                <a:close/>
                <a:moveTo>
                  <a:pt x="1492823" y="303224"/>
                </a:moveTo>
                <a:cubicBezTo>
                  <a:pt x="1493128" y="303529"/>
                  <a:pt x="1493395" y="303833"/>
                  <a:pt x="1493623" y="304138"/>
                </a:cubicBezTo>
                <a:cubicBezTo>
                  <a:pt x="1493852" y="304443"/>
                  <a:pt x="1494119" y="304748"/>
                  <a:pt x="1494423" y="305053"/>
                </a:cubicBezTo>
                <a:cubicBezTo>
                  <a:pt x="1494576" y="304748"/>
                  <a:pt x="1494652" y="304595"/>
                  <a:pt x="1494652" y="304595"/>
                </a:cubicBezTo>
                <a:cubicBezTo>
                  <a:pt x="1494500" y="304291"/>
                  <a:pt x="1494347" y="303948"/>
                  <a:pt x="1494195" y="303567"/>
                </a:cubicBezTo>
                <a:cubicBezTo>
                  <a:pt x="1494043" y="303186"/>
                  <a:pt x="1493585" y="303071"/>
                  <a:pt x="1492823" y="303224"/>
                </a:cubicBezTo>
                <a:close/>
                <a:moveTo>
                  <a:pt x="1286093" y="303224"/>
                </a:moveTo>
                <a:cubicBezTo>
                  <a:pt x="1285940" y="303376"/>
                  <a:pt x="1285864" y="303529"/>
                  <a:pt x="1285864" y="303681"/>
                </a:cubicBezTo>
                <a:lnTo>
                  <a:pt x="1286093" y="303681"/>
                </a:lnTo>
                <a:cubicBezTo>
                  <a:pt x="1286093" y="303529"/>
                  <a:pt x="1286169" y="303376"/>
                  <a:pt x="1286321" y="303224"/>
                </a:cubicBezTo>
                <a:close/>
                <a:moveTo>
                  <a:pt x="923000" y="303224"/>
                </a:moveTo>
                <a:lnTo>
                  <a:pt x="922771" y="303452"/>
                </a:lnTo>
                <a:lnTo>
                  <a:pt x="923228" y="303224"/>
                </a:lnTo>
                <a:close/>
                <a:moveTo>
                  <a:pt x="702248" y="303224"/>
                </a:moveTo>
                <a:cubicBezTo>
                  <a:pt x="702553" y="303529"/>
                  <a:pt x="702820" y="303833"/>
                  <a:pt x="703048" y="304138"/>
                </a:cubicBezTo>
                <a:cubicBezTo>
                  <a:pt x="703277" y="304443"/>
                  <a:pt x="703544" y="304748"/>
                  <a:pt x="703849" y="305053"/>
                </a:cubicBezTo>
                <a:cubicBezTo>
                  <a:pt x="704001" y="304748"/>
                  <a:pt x="704077" y="304595"/>
                  <a:pt x="704077" y="304595"/>
                </a:cubicBezTo>
                <a:cubicBezTo>
                  <a:pt x="703925" y="304291"/>
                  <a:pt x="703772" y="303948"/>
                  <a:pt x="703620" y="303567"/>
                </a:cubicBezTo>
                <a:cubicBezTo>
                  <a:pt x="703468" y="303186"/>
                  <a:pt x="703010" y="303071"/>
                  <a:pt x="702248" y="303224"/>
                </a:cubicBezTo>
                <a:close/>
                <a:moveTo>
                  <a:pt x="352643" y="303224"/>
                </a:moveTo>
                <a:cubicBezTo>
                  <a:pt x="352490" y="303376"/>
                  <a:pt x="352414" y="303529"/>
                  <a:pt x="352414" y="303681"/>
                </a:cubicBezTo>
                <a:lnTo>
                  <a:pt x="352643" y="303681"/>
                </a:lnTo>
                <a:cubicBezTo>
                  <a:pt x="352643" y="303529"/>
                  <a:pt x="352719" y="303376"/>
                  <a:pt x="352871" y="303224"/>
                </a:cubicBezTo>
                <a:close/>
                <a:moveTo>
                  <a:pt x="78704" y="303224"/>
                </a:moveTo>
                <a:cubicBezTo>
                  <a:pt x="78551" y="303376"/>
                  <a:pt x="78475" y="303529"/>
                  <a:pt x="78475" y="303681"/>
                </a:cubicBezTo>
                <a:lnTo>
                  <a:pt x="78704" y="303452"/>
                </a:lnTo>
                <a:cubicBezTo>
                  <a:pt x="78856" y="303300"/>
                  <a:pt x="78856" y="303224"/>
                  <a:pt x="78704" y="303224"/>
                </a:cubicBezTo>
                <a:close/>
                <a:moveTo>
                  <a:pt x="1008496" y="303109"/>
                </a:moveTo>
                <a:cubicBezTo>
                  <a:pt x="1008344" y="303033"/>
                  <a:pt x="1007886" y="303071"/>
                  <a:pt x="1007125" y="303224"/>
                </a:cubicBezTo>
                <a:cubicBezTo>
                  <a:pt x="1007277" y="303529"/>
                  <a:pt x="1007582" y="303910"/>
                  <a:pt x="1008039" y="304367"/>
                </a:cubicBezTo>
                <a:cubicBezTo>
                  <a:pt x="1008496" y="303605"/>
                  <a:pt x="1008648" y="303186"/>
                  <a:pt x="1008496" y="303109"/>
                </a:cubicBezTo>
                <a:close/>
                <a:moveTo>
                  <a:pt x="1965568" y="302995"/>
                </a:moveTo>
                <a:lnTo>
                  <a:pt x="1963739" y="304824"/>
                </a:lnTo>
                <a:cubicBezTo>
                  <a:pt x="1964806" y="304367"/>
                  <a:pt x="1965492" y="304138"/>
                  <a:pt x="1965797" y="304138"/>
                </a:cubicBezTo>
                <a:cubicBezTo>
                  <a:pt x="1965797" y="303986"/>
                  <a:pt x="1965721" y="303833"/>
                  <a:pt x="1965568" y="303681"/>
                </a:cubicBezTo>
                <a:cubicBezTo>
                  <a:pt x="1965416" y="303529"/>
                  <a:pt x="1965416" y="303300"/>
                  <a:pt x="1965568" y="302995"/>
                </a:cubicBezTo>
                <a:close/>
                <a:moveTo>
                  <a:pt x="1845324" y="302995"/>
                </a:moveTo>
                <a:cubicBezTo>
                  <a:pt x="1845172" y="303452"/>
                  <a:pt x="1845096" y="303833"/>
                  <a:pt x="1845096" y="304138"/>
                </a:cubicBezTo>
                <a:cubicBezTo>
                  <a:pt x="1845096" y="304443"/>
                  <a:pt x="1845020" y="304748"/>
                  <a:pt x="1844867" y="305053"/>
                </a:cubicBezTo>
                <a:cubicBezTo>
                  <a:pt x="1845172" y="304900"/>
                  <a:pt x="1845477" y="304786"/>
                  <a:pt x="1845782" y="304710"/>
                </a:cubicBezTo>
                <a:cubicBezTo>
                  <a:pt x="1846087" y="304633"/>
                  <a:pt x="1846391" y="304519"/>
                  <a:pt x="1846696" y="304367"/>
                </a:cubicBezTo>
                <a:cubicBezTo>
                  <a:pt x="1846391" y="304062"/>
                  <a:pt x="1846163" y="303833"/>
                  <a:pt x="1846010" y="303681"/>
                </a:cubicBezTo>
                <a:cubicBezTo>
                  <a:pt x="1845858" y="303529"/>
                  <a:pt x="1845629" y="303300"/>
                  <a:pt x="1845324" y="302995"/>
                </a:cubicBezTo>
                <a:close/>
                <a:moveTo>
                  <a:pt x="1785508" y="302995"/>
                </a:moveTo>
                <a:cubicBezTo>
                  <a:pt x="1785355" y="303300"/>
                  <a:pt x="1785279" y="303643"/>
                  <a:pt x="1785279" y="304024"/>
                </a:cubicBezTo>
                <a:cubicBezTo>
                  <a:pt x="1785279" y="304405"/>
                  <a:pt x="1785203" y="304824"/>
                  <a:pt x="1785050" y="305281"/>
                </a:cubicBezTo>
                <a:cubicBezTo>
                  <a:pt x="1785355" y="305281"/>
                  <a:pt x="1785546" y="305243"/>
                  <a:pt x="1785622" y="305167"/>
                </a:cubicBezTo>
                <a:cubicBezTo>
                  <a:pt x="1785698" y="305091"/>
                  <a:pt x="1785889" y="305053"/>
                  <a:pt x="1786193" y="305053"/>
                </a:cubicBezTo>
                <a:cubicBezTo>
                  <a:pt x="1786193" y="304595"/>
                  <a:pt x="1786041" y="303910"/>
                  <a:pt x="1785736" y="302995"/>
                </a:cubicBezTo>
                <a:close/>
                <a:moveTo>
                  <a:pt x="1772477" y="302995"/>
                </a:moveTo>
                <a:cubicBezTo>
                  <a:pt x="1772782" y="303757"/>
                  <a:pt x="1773049" y="304481"/>
                  <a:pt x="1773277" y="305167"/>
                </a:cubicBezTo>
                <a:cubicBezTo>
                  <a:pt x="1773506" y="305853"/>
                  <a:pt x="1774154" y="306119"/>
                  <a:pt x="1775221" y="305967"/>
                </a:cubicBezTo>
                <a:cubicBezTo>
                  <a:pt x="1775221" y="304443"/>
                  <a:pt x="1774306" y="303452"/>
                  <a:pt x="1772477" y="302995"/>
                </a:cubicBezTo>
                <a:close/>
                <a:moveTo>
                  <a:pt x="1659701" y="302995"/>
                </a:moveTo>
                <a:cubicBezTo>
                  <a:pt x="1659701" y="303148"/>
                  <a:pt x="1659625" y="303300"/>
                  <a:pt x="1659473" y="303452"/>
                </a:cubicBezTo>
                <a:cubicBezTo>
                  <a:pt x="1659777" y="303757"/>
                  <a:pt x="1660082" y="303910"/>
                  <a:pt x="1660387" y="303910"/>
                </a:cubicBezTo>
                <a:cubicBezTo>
                  <a:pt x="1660540" y="303910"/>
                  <a:pt x="1660616" y="303757"/>
                  <a:pt x="1660616" y="303452"/>
                </a:cubicBezTo>
                <a:cubicBezTo>
                  <a:pt x="1660616" y="303452"/>
                  <a:pt x="1660311" y="303300"/>
                  <a:pt x="1659701" y="302995"/>
                </a:cubicBezTo>
                <a:close/>
                <a:moveTo>
                  <a:pt x="1618782" y="302995"/>
                </a:moveTo>
                <a:cubicBezTo>
                  <a:pt x="1618782" y="303757"/>
                  <a:pt x="1618706" y="304291"/>
                  <a:pt x="1618553" y="304595"/>
                </a:cubicBezTo>
                <a:cubicBezTo>
                  <a:pt x="1619620" y="304595"/>
                  <a:pt x="1620458" y="304519"/>
                  <a:pt x="1621068" y="304367"/>
                </a:cubicBezTo>
                <a:cubicBezTo>
                  <a:pt x="1620916" y="303300"/>
                  <a:pt x="1620153" y="302843"/>
                  <a:pt x="1618782" y="302995"/>
                </a:cubicBezTo>
                <a:close/>
                <a:moveTo>
                  <a:pt x="1616953" y="302995"/>
                </a:moveTo>
                <a:cubicBezTo>
                  <a:pt x="1616039" y="303910"/>
                  <a:pt x="1615962" y="304443"/>
                  <a:pt x="1616724" y="304595"/>
                </a:cubicBezTo>
                <a:cubicBezTo>
                  <a:pt x="1616877" y="304291"/>
                  <a:pt x="1616915" y="304024"/>
                  <a:pt x="1616839" y="303795"/>
                </a:cubicBezTo>
                <a:cubicBezTo>
                  <a:pt x="1616763" y="303567"/>
                  <a:pt x="1616801" y="303300"/>
                  <a:pt x="1616953" y="302995"/>
                </a:cubicBezTo>
                <a:close/>
                <a:moveTo>
                  <a:pt x="1509740" y="302995"/>
                </a:moveTo>
                <a:cubicBezTo>
                  <a:pt x="1509587" y="303148"/>
                  <a:pt x="1509435" y="303224"/>
                  <a:pt x="1509282" y="303224"/>
                </a:cubicBezTo>
                <a:lnTo>
                  <a:pt x="1509282" y="303910"/>
                </a:lnTo>
                <a:cubicBezTo>
                  <a:pt x="1509587" y="304214"/>
                  <a:pt x="1509816" y="304367"/>
                  <a:pt x="1509968" y="304367"/>
                </a:cubicBezTo>
                <a:lnTo>
                  <a:pt x="1510197" y="304138"/>
                </a:lnTo>
                <a:cubicBezTo>
                  <a:pt x="1509892" y="303529"/>
                  <a:pt x="1509740" y="303148"/>
                  <a:pt x="1509740" y="302995"/>
                </a:cubicBezTo>
                <a:close/>
                <a:moveTo>
                  <a:pt x="1461200" y="302995"/>
                </a:moveTo>
                <a:lnTo>
                  <a:pt x="1461200" y="303224"/>
                </a:lnTo>
                <a:cubicBezTo>
                  <a:pt x="1461048" y="303376"/>
                  <a:pt x="1461124" y="303833"/>
                  <a:pt x="1461429" y="304595"/>
                </a:cubicBezTo>
                <a:cubicBezTo>
                  <a:pt x="1461429" y="304443"/>
                  <a:pt x="1461467" y="304329"/>
                  <a:pt x="1461543" y="304252"/>
                </a:cubicBezTo>
                <a:cubicBezTo>
                  <a:pt x="1461619" y="304176"/>
                  <a:pt x="1461657" y="304062"/>
                  <a:pt x="1461657" y="303910"/>
                </a:cubicBezTo>
                <a:lnTo>
                  <a:pt x="1461657" y="303681"/>
                </a:lnTo>
                <a:cubicBezTo>
                  <a:pt x="1461657" y="303529"/>
                  <a:pt x="1461505" y="303300"/>
                  <a:pt x="1461200" y="302995"/>
                </a:cubicBezTo>
                <a:close/>
                <a:moveTo>
                  <a:pt x="1403593" y="302995"/>
                </a:moveTo>
                <a:lnTo>
                  <a:pt x="1401764" y="304824"/>
                </a:lnTo>
                <a:cubicBezTo>
                  <a:pt x="1402831" y="304367"/>
                  <a:pt x="1403517" y="304138"/>
                  <a:pt x="1403822" y="304138"/>
                </a:cubicBezTo>
                <a:cubicBezTo>
                  <a:pt x="1403822" y="303986"/>
                  <a:pt x="1403746" y="303833"/>
                  <a:pt x="1403593" y="303681"/>
                </a:cubicBezTo>
                <a:cubicBezTo>
                  <a:pt x="1403441" y="303529"/>
                  <a:pt x="1403441" y="303300"/>
                  <a:pt x="1403593" y="302995"/>
                </a:cubicBezTo>
                <a:close/>
                <a:moveTo>
                  <a:pt x="1283349" y="302995"/>
                </a:moveTo>
                <a:cubicBezTo>
                  <a:pt x="1283197" y="303452"/>
                  <a:pt x="1283121" y="303833"/>
                  <a:pt x="1283121" y="304138"/>
                </a:cubicBezTo>
                <a:cubicBezTo>
                  <a:pt x="1283121" y="304443"/>
                  <a:pt x="1283045" y="304748"/>
                  <a:pt x="1282892" y="305053"/>
                </a:cubicBezTo>
                <a:cubicBezTo>
                  <a:pt x="1283197" y="304900"/>
                  <a:pt x="1283502" y="304786"/>
                  <a:pt x="1283807" y="304710"/>
                </a:cubicBezTo>
                <a:cubicBezTo>
                  <a:pt x="1284111" y="304633"/>
                  <a:pt x="1284416" y="304519"/>
                  <a:pt x="1284721" y="304367"/>
                </a:cubicBezTo>
                <a:cubicBezTo>
                  <a:pt x="1284416" y="304062"/>
                  <a:pt x="1284188" y="303833"/>
                  <a:pt x="1284035" y="303681"/>
                </a:cubicBezTo>
                <a:cubicBezTo>
                  <a:pt x="1283883" y="303529"/>
                  <a:pt x="1283654" y="303300"/>
                  <a:pt x="1283349" y="302995"/>
                </a:cubicBezTo>
                <a:close/>
                <a:moveTo>
                  <a:pt x="1125539" y="302995"/>
                </a:moveTo>
                <a:lnTo>
                  <a:pt x="1125311" y="303224"/>
                </a:lnTo>
                <a:lnTo>
                  <a:pt x="1125311" y="303452"/>
                </a:lnTo>
                <a:cubicBezTo>
                  <a:pt x="1125463" y="303300"/>
                  <a:pt x="1125539" y="303148"/>
                  <a:pt x="1125539" y="302995"/>
                </a:cubicBezTo>
                <a:close/>
                <a:moveTo>
                  <a:pt x="1070904" y="302995"/>
                </a:moveTo>
                <a:cubicBezTo>
                  <a:pt x="1070904" y="302995"/>
                  <a:pt x="1070904" y="303224"/>
                  <a:pt x="1070904" y="303681"/>
                </a:cubicBezTo>
                <a:lnTo>
                  <a:pt x="1071361" y="303681"/>
                </a:lnTo>
                <a:cubicBezTo>
                  <a:pt x="1071361" y="303681"/>
                  <a:pt x="1071361" y="303452"/>
                  <a:pt x="1071361" y="302995"/>
                </a:cubicBezTo>
                <a:close/>
                <a:moveTo>
                  <a:pt x="1061988" y="302995"/>
                </a:moveTo>
                <a:cubicBezTo>
                  <a:pt x="1061684" y="302995"/>
                  <a:pt x="1061455" y="303071"/>
                  <a:pt x="1061303" y="303224"/>
                </a:cubicBezTo>
                <a:cubicBezTo>
                  <a:pt x="1061150" y="303529"/>
                  <a:pt x="1061112" y="303833"/>
                  <a:pt x="1061188" y="304138"/>
                </a:cubicBezTo>
                <a:cubicBezTo>
                  <a:pt x="1061265" y="304443"/>
                  <a:pt x="1061303" y="304900"/>
                  <a:pt x="1061303" y="305510"/>
                </a:cubicBezTo>
                <a:cubicBezTo>
                  <a:pt x="1061455" y="305053"/>
                  <a:pt x="1061684" y="304672"/>
                  <a:pt x="1061988" y="304367"/>
                </a:cubicBezTo>
                <a:cubicBezTo>
                  <a:pt x="1061988" y="304062"/>
                  <a:pt x="1061950" y="303833"/>
                  <a:pt x="1061874" y="303681"/>
                </a:cubicBezTo>
                <a:cubicBezTo>
                  <a:pt x="1061798" y="303529"/>
                  <a:pt x="1061836" y="303300"/>
                  <a:pt x="1061988" y="302995"/>
                </a:cubicBezTo>
                <a:close/>
                <a:moveTo>
                  <a:pt x="719165" y="302995"/>
                </a:moveTo>
                <a:cubicBezTo>
                  <a:pt x="719012" y="303148"/>
                  <a:pt x="718860" y="303224"/>
                  <a:pt x="718708" y="303224"/>
                </a:cubicBezTo>
                <a:lnTo>
                  <a:pt x="718708" y="303910"/>
                </a:lnTo>
                <a:cubicBezTo>
                  <a:pt x="719012" y="304214"/>
                  <a:pt x="719241" y="304367"/>
                  <a:pt x="719393" y="304367"/>
                </a:cubicBezTo>
                <a:lnTo>
                  <a:pt x="719622" y="304138"/>
                </a:lnTo>
                <a:cubicBezTo>
                  <a:pt x="719317" y="303529"/>
                  <a:pt x="719165" y="303148"/>
                  <a:pt x="719165" y="302995"/>
                </a:cubicBezTo>
                <a:close/>
                <a:moveTo>
                  <a:pt x="652033" y="302995"/>
                </a:moveTo>
                <a:cubicBezTo>
                  <a:pt x="651880" y="303300"/>
                  <a:pt x="651804" y="303643"/>
                  <a:pt x="651804" y="304024"/>
                </a:cubicBezTo>
                <a:cubicBezTo>
                  <a:pt x="651804" y="304405"/>
                  <a:pt x="651728" y="304824"/>
                  <a:pt x="651575" y="305281"/>
                </a:cubicBezTo>
                <a:cubicBezTo>
                  <a:pt x="651880" y="305281"/>
                  <a:pt x="652071" y="305243"/>
                  <a:pt x="652147" y="305167"/>
                </a:cubicBezTo>
                <a:cubicBezTo>
                  <a:pt x="652223" y="305091"/>
                  <a:pt x="652414" y="305053"/>
                  <a:pt x="652718" y="305053"/>
                </a:cubicBezTo>
                <a:cubicBezTo>
                  <a:pt x="652718" y="304595"/>
                  <a:pt x="652566" y="303910"/>
                  <a:pt x="652261" y="302995"/>
                </a:cubicBezTo>
                <a:close/>
                <a:moveTo>
                  <a:pt x="639002" y="302995"/>
                </a:moveTo>
                <a:cubicBezTo>
                  <a:pt x="639307" y="303757"/>
                  <a:pt x="639574" y="304481"/>
                  <a:pt x="639802" y="305167"/>
                </a:cubicBezTo>
                <a:cubicBezTo>
                  <a:pt x="640031" y="305853"/>
                  <a:pt x="640679" y="306119"/>
                  <a:pt x="641746" y="305967"/>
                </a:cubicBezTo>
                <a:cubicBezTo>
                  <a:pt x="641746" y="304443"/>
                  <a:pt x="640831" y="303452"/>
                  <a:pt x="639002" y="302995"/>
                </a:cubicBezTo>
                <a:close/>
                <a:moveTo>
                  <a:pt x="470143" y="302995"/>
                </a:moveTo>
                <a:lnTo>
                  <a:pt x="468314" y="304824"/>
                </a:lnTo>
                <a:cubicBezTo>
                  <a:pt x="469381" y="304367"/>
                  <a:pt x="470067" y="304138"/>
                  <a:pt x="470372" y="304138"/>
                </a:cubicBezTo>
                <a:cubicBezTo>
                  <a:pt x="470372" y="303986"/>
                  <a:pt x="470296" y="303833"/>
                  <a:pt x="470143" y="303681"/>
                </a:cubicBezTo>
                <a:cubicBezTo>
                  <a:pt x="469991" y="303529"/>
                  <a:pt x="469991" y="303300"/>
                  <a:pt x="470143" y="302995"/>
                </a:cubicBezTo>
                <a:close/>
                <a:moveTo>
                  <a:pt x="349900" y="302995"/>
                </a:moveTo>
                <a:cubicBezTo>
                  <a:pt x="349747" y="303452"/>
                  <a:pt x="349671" y="303833"/>
                  <a:pt x="349671" y="304138"/>
                </a:cubicBezTo>
                <a:cubicBezTo>
                  <a:pt x="349671" y="304443"/>
                  <a:pt x="349595" y="304748"/>
                  <a:pt x="349442" y="305053"/>
                </a:cubicBezTo>
                <a:cubicBezTo>
                  <a:pt x="349747" y="304900"/>
                  <a:pt x="350052" y="304786"/>
                  <a:pt x="350357" y="304710"/>
                </a:cubicBezTo>
                <a:cubicBezTo>
                  <a:pt x="350661" y="304633"/>
                  <a:pt x="350966" y="304519"/>
                  <a:pt x="351271" y="304367"/>
                </a:cubicBezTo>
                <a:cubicBezTo>
                  <a:pt x="350966" y="304062"/>
                  <a:pt x="350738" y="303833"/>
                  <a:pt x="350585" y="303681"/>
                </a:cubicBezTo>
                <a:cubicBezTo>
                  <a:pt x="350433" y="303529"/>
                  <a:pt x="350204" y="303300"/>
                  <a:pt x="349900" y="302995"/>
                </a:cubicBezTo>
                <a:close/>
                <a:moveTo>
                  <a:pt x="289854" y="302995"/>
                </a:moveTo>
                <a:cubicBezTo>
                  <a:pt x="289854" y="303148"/>
                  <a:pt x="289816" y="303262"/>
                  <a:pt x="289740" y="303338"/>
                </a:cubicBezTo>
                <a:cubicBezTo>
                  <a:pt x="289663" y="303414"/>
                  <a:pt x="289625" y="303529"/>
                  <a:pt x="289625" y="303681"/>
                </a:cubicBezTo>
                <a:lnTo>
                  <a:pt x="290082" y="303681"/>
                </a:lnTo>
                <a:lnTo>
                  <a:pt x="290082" y="302995"/>
                </a:lnTo>
                <a:close/>
                <a:moveTo>
                  <a:pt x="88076" y="302995"/>
                </a:moveTo>
                <a:cubicBezTo>
                  <a:pt x="88076" y="303148"/>
                  <a:pt x="88000" y="303300"/>
                  <a:pt x="87848" y="303452"/>
                </a:cubicBezTo>
                <a:cubicBezTo>
                  <a:pt x="88152" y="303757"/>
                  <a:pt x="88457" y="303910"/>
                  <a:pt x="88762" y="303910"/>
                </a:cubicBezTo>
                <a:cubicBezTo>
                  <a:pt x="88914" y="303910"/>
                  <a:pt x="88991" y="303757"/>
                  <a:pt x="88991" y="303452"/>
                </a:cubicBezTo>
                <a:cubicBezTo>
                  <a:pt x="88991" y="303452"/>
                  <a:pt x="88686" y="303300"/>
                  <a:pt x="88076" y="302995"/>
                </a:cubicBezTo>
                <a:close/>
                <a:moveTo>
                  <a:pt x="47157" y="302995"/>
                </a:moveTo>
                <a:cubicBezTo>
                  <a:pt x="47157" y="303757"/>
                  <a:pt x="47081" y="304291"/>
                  <a:pt x="46928" y="304595"/>
                </a:cubicBezTo>
                <a:cubicBezTo>
                  <a:pt x="47995" y="304595"/>
                  <a:pt x="48833" y="304519"/>
                  <a:pt x="49443" y="304367"/>
                </a:cubicBezTo>
                <a:cubicBezTo>
                  <a:pt x="49290" y="303300"/>
                  <a:pt x="48529" y="302843"/>
                  <a:pt x="47157" y="302995"/>
                </a:cubicBezTo>
                <a:close/>
                <a:moveTo>
                  <a:pt x="1735673" y="302767"/>
                </a:moveTo>
                <a:cubicBezTo>
                  <a:pt x="1735063" y="303376"/>
                  <a:pt x="1734453" y="304443"/>
                  <a:pt x="1733844" y="305967"/>
                </a:cubicBezTo>
                <a:cubicBezTo>
                  <a:pt x="1735063" y="304900"/>
                  <a:pt x="1736282" y="303986"/>
                  <a:pt x="1737502" y="303224"/>
                </a:cubicBezTo>
                <a:cubicBezTo>
                  <a:pt x="1737044" y="303071"/>
                  <a:pt x="1736701" y="302957"/>
                  <a:pt x="1736473" y="302881"/>
                </a:cubicBezTo>
                <a:cubicBezTo>
                  <a:pt x="1736244" y="302805"/>
                  <a:pt x="1735977" y="302767"/>
                  <a:pt x="1735673" y="302767"/>
                </a:cubicBezTo>
                <a:close/>
                <a:moveTo>
                  <a:pt x="602198" y="302767"/>
                </a:moveTo>
                <a:cubicBezTo>
                  <a:pt x="601588" y="303376"/>
                  <a:pt x="600978" y="304443"/>
                  <a:pt x="600369" y="305967"/>
                </a:cubicBezTo>
                <a:cubicBezTo>
                  <a:pt x="601588" y="304900"/>
                  <a:pt x="602807" y="303986"/>
                  <a:pt x="604026" y="303224"/>
                </a:cubicBezTo>
                <a:cubicBezTo>
                  <a:pt x="603569" y="303071"/>
                  <a:pt x="603226" y="302957"/>
                  <a:pt x="602998" y="302881"/>
                </a:cubicBezTo>
                <a:cubicBezTo>
                  <a:pt x="602769" y="302805"/>
                  <a:pt x="602503" y="302767"/>
                  <a:pt x="602198" y="302767"/>
                </a:cubicBezTo>
                <a:close/>
                <a:moveTo>
                  <a:pt x="1500463" y="302574"/>
                </a:moveTo>
                <a:lnTo>
                  <a:pt x="1500139" y="303224"/>
                </a:lnTo>
                <a:cubicBezTo>
                  <a:pt x="1499986" y="303529"/>
                  <a:pt x="1499910" y="303833"/>
                  <a:pt x="1499910" y="304138"/>
                </a:cubicBezTo>
                <a:cubicBezTo>
                  <a:pt x="1500215" y="304443"/>
                  <a:pt x="1500519" y="304672"/>
                  <a:pt x="1500824" y="304824"/>
                </a:cubicBezTo>
                <a:cubicBezTo>
                  <a:pt x="1501129" y="304519"/>
                  <a:pt x="1501358" y="304252"/>
                  <a:pt x="1501510" y="304024"/>
                </a:cubicBezTo>
                <a:cubicBezTo>
                  <a:pt x="1501662" y="303795"/>
                  <a:pt x="1501891" y="303529"/>
                  <a:pt x="1502196" y="303224"/>
                </a:cubicBezTo>
                <a:close/>
                <a:moveTo>
                  <a:pt x="709888" y="302574"/>
                </a:moveTo>
                <a:lnTo>
                  <a:pt x="709564" y="303224"/>
                </a:lnTo>
                <a:cubicBezTo>
                  <a:pt x="709411" y="303529"/>
                  <a:pt x="709335" y="303833"/>
                  <a:pt x="709335" y="304138"/>
                </a:cubicBezTo>
                <a:cubicBezTo>
                  <a:pt x="709640" y="304443"/>
                  <a:pt x="709945" y="304672"/>
                  <a:pt x="710249" y="304824"/>
                </a:cubicBezTo>
                <a:cubicBezTo>
                  <a:pt x="710554" y="304519"/>
                  <a:pt x="710783" y="304252"/>
                  <a:pt x="710935" y="304024"/>
                </a:cubicBezTo>
                <a:cubicBezTo>
                  <a:pt x="711087" y="303795"/>
                  <a:pt x="711316" y="303529"/>
                  <a:pt x="711621" y="303224"/>
                </a:cubicBezTo>
                <a:close/>
                <a:moveTo>
                  <a:pt x="1962596" y="302538"/>
                </a:moveTo>
                <a:lnTo>
                  <a:pt x="1962825" y="302767"/>
                </a:lnTo>
                <a:lnTo>
                  <a:pt x="1962825" y="302538"/>
                </a:lnTo>
                <a:close/>
                <a:moveTo>
                  <a:pt x="1919162" y="302538"/>
                </a:moveTo>
                <a:cubicBezTo>
                  <a:pt x="1919162" y="302843"/>
                  <a:pt x="1919124" y="303071"/>
                  <a:pt x="1919048" y="303224"/>
                </a:cubicBezTo>
                <a:cubicBezTo>
                  <a:pt x="1918972" y="303376"/>
                  <a:pt x="1918934" y="303605"/>
                  <a:pt x="1918934" y="303910"/>
                </a:cubicBezTo>
                <a:lnTo>
                  <a:pt x="1919391" y="303910"/>
                </a:lnTo>
                <a:cubicBezTo>
                  <a:pt x="1919391" y="303605"/>
                  <a:pt x="1919467" y="303376"/>
                  <a:pt x="1919619" y="303224"/>
                </a:cubicBezTo>
                <a:cubicBezTo>
                  <a:pt x="1919772" y="303071"/>
                  <a:pt x="1919848" y="302843"/>
                  <a:pt x="1919848" y="302538"/>
                </a:cubicBezTo>
                <a:close/>
                <a:moveTo>
                  <a:pt x="1893102" y="302538"/>
                </a:moveTo>
                <a:cubicBezTo>
                  <a:pt x="1893102" y="302843"/>
                  <a:pt x="1893064" y="303071"/>
                  <a:pt x="1892988" y="303224"/>
                </a:cubicBezTo>
                <a:cubicBezTo>
                  <a:pt x="1892912" y="303376"/>
                  <a:pt x="1892873" y="303605"/>
                  <a:pt x="1892873" y="303910"/>
                </a:cubicBezTo>
                <a:lnTo>
                  <a:pt x="1893102" y="303910"/>
                </a:lnTo>
                <a:cubicBezTo>
                  <a:pt x="1893102" y="303605"/>
                  <a:pt x="1893140" y="303376"/>
                  <a:pt x="1893216" y="303224"/>
                </a:cubicBezTo>
                <a:cubicBezTo>
                  <a:pt x="1893292" y="303071"/>
                  <a:pt x="1893331" y="302843"/>
                  <a:pt x="1893331" y="302538"/>
                </a:cubicBezTo>
                <a:close/>
                <a:moveTo>
                  <a:pt x="1839381" y="302538"/>
                </a:moveTo>
                <a:cubicBezTo>
                  <a:pt x="1839229" y="302843"/>
                  <a:pt x="1839076" y="303071"/>
                  <a:pt x="1838924" y="303224"/>
                </a:cubicBezTo>
                <a:cubicBezTo>
                  <a:pt x="1838771" y="303376"/>
                  <a:pt x="1838619" y="303605"/>
                  <a:pt x="1838467" y="303910"/>
                </a:cubicBezTo>
                <a:cubicBezTo>
                  <a:pt x="1838619" y="303910"/>
                  <a:pt x="1838771" y="303986"/>
                  <a:pt x="1838924" y="304138"/>
                </a:cubicBezTo>
                <a:cubicBezTo>
                  <a:pt x="1839076" y="303833"/>
                  <a:pt x="1839229" y="303605"/>
                  <a:pt x="1839381" y="303452"/>
                </a:cubicBezTo>
                <a:cubicBezTo>
                  <a:pt x="1839533" y="303300"/>
                  <a:pt x="1839686" y="303071"/>
                  <a:pt x="1839838" y="302767"/>
                </a:cubicBezTo>
                <a:cubicBezTo>
                  <a:pt x="1839838" y="302614"/>
                  <a:pt x="1839686" y="302538"/>
                  <a:pt x="1839381" y="302538"/>
                </a:cubicBezTo>
                <a:close/>
                <a:moveTo>
                  <a:pt x="1780936" y="302538"/>
                </a:moveTo>
                <a:cubicBezTo>
                  <a:pt x="1779716" y="302843"/>
                  <a:pt x="1778726" y="303071"/>
                  <a:pt x="1777964" y="303224"/>
                </a:cubicBezTo>
                <a:cubicBezTo>
                  <a:pt x="1778269" y="303376"/>
                  <a:pt x="1778650" y="303681"/>
                  <a:pt x="1779107" y="304138"/>
                </a:cubicBezTo>
                <a:cubicBezTo>
                  <a:pt x="1780021" y="303529"/>
                  <a:pt x="1780631" y="303071"/>
                  <a:pt x="1780936" y="302767"/>
                </a:cubicBezTo>
                <a:close/>
                <a:moveTo>
                  <a:pt x="1727443" y="302538"/>
                </a:moveTo>
                <a:lnTo>
                  <a:pt x="1727443" y="302767"/>
                </a:lnTo>
                <a:lnTo>
                  <a:pt x="1728129" y="302767"/>
                </a:lnTo>
                <a:lnTo>
                  <a:pt x="1727900" y="302538"/>
                </a:lnTo>
                <a:close/>
                <a:moveTo>
                  <a:pt x="1654672" y="302538"/>
                </a:moveTo>
                <a:cubicBezTo>
                  <a:pt x="1654367" y="302538"/>
                  <a:pt x="1654215" y="302614"/>
                  <a:pt x="1654215" y="302767"/>
                </a:cubicBezTo>
                <a:cubicBezTo>
                  <a:pt x="1654215" y="303376"/>
                  <a:pt x="1654291" y="303910"/>
                  <a:pt x="1654444" y="304367"/>
                </a:cubicBezTo>
                <a:lnTo>
                  <a:pt x="1654672" y="304367"/>
                </a:lnTo>
                <a:cubicBezTo>
                  <a:pt x="1654824" y="304519"/>
                  <a:pt x="1654977" y="304595"/>
                  <a:pt x="1655129" y="304595"/>
                </a:cubicBezTo>
                <a:cubicBezTo>
                  <a:pt x="1654977" y="304138"/>
                  <a:pt x="1654901" y="303757"/>
                  <a:pt x="1654901" y="303452"/>
                </a:cubicBezTo>
                <a:cubicBezTo>
                  <a:pt x="1654901" y="303148"/>
                  <a:pt x="1654824" y="302843"/>
                  <a:pt x="1654672" y="302538"/>
                </a:cubicBezTo>
                <a:close/>
                <a:moveTo>
                  <a:pt x="1614896" y="302538"/>
                </a:moveTo>
                <a:lnTo>
                  <a:pt x="1614896" y="302767"/>
                </a:lnTo>
                <a:lnTo>
                  <a:pt x="1615124" y="302767"/>
                </a:lnTo>
                <a:cubicBezTo>
                  <a:pt x="1615277" y="302767"/>
                  <a:pt x="1615353" y="302690"/>
                  <a:pt x="1615353" y="302538"/>
                </a:cubicBezTo>
                <a:close/>
                <a:moveTo>
                  <a:pt x="1455714" y="302538"/>
                </a:moveTo>
                <a:lnTo>
                  <a:pt x="1455714" y="302767"/>
                </a:lnTo>
                <a:lnTo>
                  <a:pt x="1455943" y="302538"/>
                </a:lnTo>
                <a:close/>
                <a:moveTo>
                  <a:pt x="1449542" y="302538"/>
                </a:moveTo>
                <a:lnTo>
                  <a:pt x="1449542" y="302767"/>
                </a:lnTo>
                <a:lnTo>
                  <a:pt x="1449999" y="302767"/>
                </a:lnTo>
                <a:cubicBezTo>
                  <a:pt x="1449847" y="302614"/>
                  <a:pt x="1449694" y="302538"/>
                  <a:pt x="1449542" y="302538"/>
                </a:cubicBezTo>
                <a:close/>
                <a:moveTo>
                  <a:pt x="1400621" y="302538"/>
                </a:moveTo>
                <a:lnTo>
                  <a:pt x="1400850" y="302767"/>
                </a:lnTo>
                <a:lnTo>
                  <a:pt x="1400850" y="302538"/>
                </a:lnTo>
                <a:close/>
                <a:moveTo>
                  <a:pt x="1357187" y="302538"/>
                </a:moveTo>
                <a:cubicBezTo>
                  <a:pt x="1357187" y="302843"/>
                  <a:pt x="1357149" y="303071"/>
                  <a:pt x="1357073" y="303224"/>
                </a:cubicBezTo>
                <a:cubicBezTo>
                  <a:pt x="1356997" y="303376"/>
                  <a:pt x="1356959" y="303605"/>
                  <a:pt x="1356959" y="303910"/>
                </a:cubicBezTo>
                <a:lnTo>
                  <a:pt x="1357416" y="303910"/>
                </a:lnTo>
                <a:cubicBezTo>
                  <a:pt x="1357416" y="303605"/>
                  <a:pt x="1357492" y="303376"/>
                  <a:pt x="1357644" y="303224"/>
                </a:cubicBezTo>
                <a:cubicBezTo>
                  <a:pt x="1357797" y="303071"/>
                  <a:pt x="1357873" y="302843"/>
                  <a:pt x="1357873" y="302538"/>
                </a:cubicBezTo>
                <a:close/>
                <a:moveTo>
                  <a:pt x="1331127" y="302538"/>
                </a:moveTo>
                <a:cubicBezTo>
                  <a:pt x="1331127" y="302843"/>
                  <a:pt x="1331089" y="303071"/>
                  <a:pt x="1331013" y="303224"/>
                </a:cubicBezTo>
                <a:cubicBezTo>
                  <a:pt x="1330937" y="303376"/>
                  <a:pt x="1330898" y="303605"/>
                  <a:pt x="1330898" y="303910"/>
                </a:cubicBezTo>
                <a:lnTo>
                  <a:pt x="1331127" y="303910"/>
                </a:lnTo>
                <a:cubicBezTo>
                  <a:pt x="1331127" y="303605"/>
                  <a:pt x="1331165" y="303376"/>
                  <a:pt x="1331241" y="303224"/>
                </a:cubicBezTo>
                <a:cubicBezTo>
                  <a:pt x="1331317" y="303071"/>
                  <a:pt x="1331356" y="302843"/>
                  <a:pt x="1331356" y="302538"/>
                </a:cubicBezTo>
                <a:close/>
                <a:moveTo>
                  <a:pt x="1277406" y="302538"/>
                </a:moveTo>
                <a:cubicBezTo>
                  <a:pt x="1277253" y="302843"/>
                  <a:pt x="1277101" y="303071"/>
                  <a:pt x="1276949" y="303224"/>
                </a:cubicBezTo>
                <a:cubicBezTo>
                  <a:pt x="1276796" y="303376"/>
                  <a:pt x="1276644" y="303605"/>
                  <a:pt x="1276491" y="303910"/>
                </a:cubicBezTo>
                <a:cubicBezTo>
                  <a:pt x="1276644" y="303910"/>
                  <a:pt x="1276796" y="303986"/>
                  <a:pt x="1276949" y="304138"/>
                </a:cubicBezTo>
                <a:cubicBezTo>
                  <a:pt x="1277101" y="303833"/>
                  <a:pt x="1277253" y="303605"/>
                  <a:pt x="1277406" y="303452"/>
                </a:cubicBezTo>
                <a:cubicBezTo>
                  <a:pt x="1277558" y="303300"/>
                  <a:pt x="1277711" y="303071"/>
                  <a:pt x="1277863" y="302767"/>
                </a:cubicBezTo>
                <a:cubicBezTo>
                  <a:pt x="1277863" y="302614"/>
                  <a:pt x="1277711" y="302538"/>
                  <a:pt x="1277406" y="302538"/>
                </a:cubicBezTo>
                <a:close/>
                <a:moveTo>
                  <a:pt x="1115938" y="302538"/>
                </a:moveTo>
                <a:lnTo>
                  <a:pt x="1115938" y="302767"/>
                </a:lnTo>
                <a:lnTo>
                  <a:pt x="1116167" y="302767"/>
                </a:lnTo>
                <a:close/>
                <a:moveTo>
                  <a:pt x="1111138" y="302538"/>
                </a:moveTo>
                <a:cubicBezTo>
                  <a:pt x="1111290" y="302843"/>
                  <a:pt x="1111366" y="303109"/>
                  <a:pt x="1111366" y="303338"/>
                </a:cubicBezTo>
                <a:cubicBezTo>
                  <a:pt x="1111366" y="303567"/>
                  <a:pt x="1111442" y="303833"/>
                  <a:pt x="1111595" y="304138"/>
                </a:cubicBezTo>
                <a:cubicBezTo>
                  <a:pt x="1111899" y="303833"/>
                  <a:pt x="1112128" y="303567"/>
                  <a:pt x="1112280" y="303338"/>
                </a:cubicBezTo>
                <a:cubicBezTo>
                  <a:pt x="1112433" y="303109"/>
                  <a:pt x="1112661" y="302843"/>
                  <a:pt x="1112966" y="302538"/>
                </a:cubicBezTo>
                <a:close/>
                <a:moveTo>
                  <a:pt x="1075933" y="302538"/>
                </a:moveTo>
                <a:cubicBezTo>
                  <a:pt x="1075781" y="302843"/>
                  <a:pt x="1075476" y="303224"/>
                  <a:pt x="1075019" y="303681"/>
                </a:cubicBezTo>
                <a:cubicBezTo>
                  <a:pt x="1075019" y="303681"/>
                  <a:pt x="1075323" y="303833"/>
                  <a:pt x="1075933" y="304138"/>
                </a:cubicBezTo>
                <a:cubicBezTo>
                  <a:pt x="1075933" y="303833"/>
                  <a:pt x="1075971" y="303567"/>
                  <a:pt x="1076047" y="303338"/>
                </a:cubicBezTo>
                <a:cubicBezTo>
                  <a:pt x="1076124" y="303109"/>
                  <a:pt x="1076085" y="302843"/>
                  <a:pt x="1075933" y="302538"/>
                </a:cubicBezTo>
                <a:close/>
                <a:moveTo>
                  <a:pt x="1002781" y="302538"/>
                </a:moveTo>
                <a:cubicBezTo>
                  <a:pt x="1002476" y="302538"/>
                  <a:pt x="1002248" y="302614"/>
                  <a:pt x="1002095" y="302767"/>
                </a:cubicBezTo>
                <a:cubicBezTo>
                  <a:pt x="1002248" y="303071"/>
                  <a:pt x="1002324" y="303338"/>
                  <a:pt x="1002324" y="303567"/>
                </a:cubicBezTo>
                <a:cubicBezTo>
                  <a:pt x="1002324" y="303795"/>
                  <a:pt x="1002400" y="304062"/>
                  <a:pt x="1002552" y="304367"/>
                </a:cubicBezTo>
                <a:lnTo>
                  <a:pt x="1003467" y="304367"/>
                </a:lnTo>
                <a:cubicBezTo>
                  <a:pt x="1003162" y="304062"/>
                  <a:pt x="1003010" y="303757"/>
                  <a:pt x="1003010" y="303452"/>
                </a:cubicBezTo>
                <a:cubicBezTo>
                  <a:pt x="1003010" y="303148"/>
                  <a:pt x="1002933" y="302843"/>
                  <a:pt x="1002781" y="302538"/>
                </a:cubicBezTo>
                <a:close/>
                <a:moveTo>
                  <a:pt x="932144" y="302538"/>
                </a:moveTo>
                <a:lnTo>
                  <a:pt x="932144" y="302767"/>
                </a:lnTo>
                <a:lnTo>
                  <a:pt x="932830" y="302767"/>
                </a:lnTo>
                <a:lnTo>
                  <a:pt x="932830" y="302538"/>
                </a:lnTo>
                <a:close/>
                <a:moveTo>
                  <a:pt x="647461" y="302538"/>
                </a:moveTo>
                <a:cubicBezTo>
                  <a:pt x="646241" y="302843"/>
                  <a:pt x="645251" y="303071"/>
                  <a:pt x="644489" y="303224"/>
                </a:cubicBezTo>
                <a:cubicBezTo>
                  <a:pt x="644793" y="303376"/>
                  <a:pt x="645174" y="303681"/>
                  <a:pt x="645632" y="304138"/>
                </a:cubicBezTo>
                <a:cubicBezTo>
                  <a:pt x="646546" y="303529"/>
                  <a:pt x="647156" y="303071"/>
                  <a:pt x="647461" y="302767"/>
                </a:cubicBezTo>
                <a:close/>
                <a:moveTo>
                  <a:pt x="593968" y="302538"/>
                </a:moveTo>
                <a:lnTo>
                  <a:pt x="593968" y="302767"/>
                </a:lnTo>
                <a:lnTo>
                  <a:pt x="594654" y="302767"/>
                </a:lnTo>
                <a:lnTo>
                  <a:pt x="594425" y="302538"/>
                </a:lnTo>
                <a:close/>
                <a:moveTo>
                  <a:pt x="467171" y="302538"/>
                </a:moveTo>
                <a:lnTo>
                  <a:pt x="467400" y="302767"/>
                </a:lnTo>
                <a:lnTo>
                  <a:pt x="467400" y="302538"/>
                </a:lnTo>
                <a:close/>
                <a:moveTo>
                  <a:pt x="423737" y="302538"/>
                </a:moveTo>
                <a:cubicBezTo>
                  <a:pt x="423737" y="302843"/>
                  <a:pt x="423699" y="303071"/>
                  <a:pt x="423623" y="303224"/>
                </a:cubicBezTo>
                <a:cubicBezTo>
                  <a:pt x="423547" y="303376"/>
                  <a:pt x="423509" y="303605"/>
                  <a:pt x="423509" y="303910"/>
                </a:cubicBezTo>
                <a:lnTo>
                  <a:pt x="423966" y="303910"/>
                </a:lnTo>
                <a:cubicBezTo>
                  <a:pt x="423966" y="303605"/>
                  <a:pt x="424042" y="303376"/>
                  <a:pt x="424195" y="303224"/>
                </a:cubicBezTo>
                <a:cubicBezTo>
                  <a:pt x="424347" y="303071"/>
                  <a:pt x="424423" y="302843"/>
                  <a:pt x="424423" y="302538"/>
                </a:cubicBezTo>
                <a:close/>
                <a:moveTo>
                  <a:pt x="397677" y="302538"/>
                </a:moveTo>
                <a:cubicBezTo>
                  <a:pt x="397677" y="302843"/>
                  <a:pt x="397639" y="303071"/>
                  <a:pt x="397563" y="303224"/>
                </a:cubicBezTo>
                <a:cubicBezTo>
                  <a:pt x="397486" y="303376"/>
                  <a:pt x="397448" y="303605"/>
                  <a:pt x="397448" y="303910"/>
                </a:cubicBezTo>
                <a:lnTo>
                  <a:pt x="397677" y="303910"/>
                </a:lnTo>
                <a:cubicBezTo>
                  <a:pt x="397677" y="303605"/>
                  <a:pt x="397715" y="303376"/>
                  <a:pt x="397791" y="303224"/>
                </a:cubicBezTo>
                <a:cubicBezTo>
                  <a:pt x="397867" y="303071"/>
                  <a:pt x="397906" y="302843"/>
                  <a:pt x="397906" y="302538"/>
                </a:cubicBezTo>
                <a:close/>
                <a:moveTo>
                  <a:pt x="343956" y="302538"/>
                </a:moveTo>
                <a:cubicBezTo>
                  <a:pt x="343804" y="302843"/>
                  <a:pt x="343651" y="303071"/>
                  <a:pt x="343499" y="303224"/>
                </a:cubicBezTo>
                <a:cubicBezTo>
                  <a:pt x="343346" y="303376"/>
                  <a:pt x="343194" y="303605"/>
                  <a:pt x="343041" y="303910"/>
                </a:cubicBezTo>
                <a:cubicBezTo>
                  <a:pt x="343194" y="303910"/>
                  <a:pt x="343346" y="303986"/>
                  <a:pt x="343499" y="304138"/>
                </a:cubicBezTo>
                <a:cubicBezTo>
                  <a:pt x="343651" y="303833"/>
                  <a:pt x="343804" y="303605"/>
                  <a:pt x="343956" y="303452"/>
                </a:cubicBezTo>
                <a:cubicBezTo>
                  <a:pt x="344108" y="303300"/>
                  <a:pt x="344261" y="303071"/>
                  <a:pt x="344413" y="302767"/>
                </a:cubicBezTo>
                <a:cubicBezTo>
                  <a:pt x="344413" y="302614"/>
                  <a:pt x="344261" y="302538"/>
                  <a:pt x="343956" y="302538"/>
                </a:cubicBezTo>
                <a:close/>
                <a:moveTo>
                  <a:pt x="294883" y="302538"/>
                </a:moveTo>
                <a:cubicBezTo>
                  <a:pt x="294578" y="302843"/>
                  <a:pt x="294350" y="303071"/>
                  <a:pt x="294197" y="303224"/>
                </a:cubicBezTo>
                <a:cubicBezTo>
                  <a:pt x="294045" y="303376"/>
                  <a:pt x="293893" y="303529"/>
                  <a:pt x="293740" y="303681"/>
                </a:cubicBezTo>
                <a:cubicBezTo>
                  <a:pt x="293740" y="303681"/>
                  <a:pt x="294045" y="303833"/>
                  <a:pt x="294655" y="304138"/>
                </a:cubicBezTo>
                <a:cubicBezTo>
                  <a:pt x="294655" y="303833"/>
                  <a:pt x="294693" y="303567"/>
                  <a:pt x="294769" y="303338"/>
                </a:cubicBezTo>
                <a:cubicBezTo>
                  <a:pt x="294845" y="303109"/>
                  <a:pt x="294883" y="302843"/>
                  <a:pt x="294883" y="302538"/>
                </a:cubicBezTo>
                <a:close/>
                <a:moveTo>
                  <a:pt x="273395" y="302538"/>
                </a:moveTo>
                <a:cubicBezTo>
                  <a:pt x="273700" y="302843"/>
                  <a:pt x="273852" y="303071"/>
                  <a:pt x="273852" y="303224"/>
                </a:cubicBezTo>
                <a:cubicBezTo>
                  <a:pt x="273852" y="303376"/>
                  <a:pt x="273928" y="303605"/>
                  <a:pt x="274081" y="303910"/>
                </a:cubicBezTo>
                <a:lnTo>
                  <a:pt x="274766" y="303910"/>
                </a:lnTo>
                <a:cubicBezTo>
                  <a:pt x="274766" y="303605"/>
                  <a:pt x="274919" y="303148"/>
                  <a:pt x="275223" y="302538"/>
                </a:cubicBezTo>
                <a:close/>
                <a:moveTo>
                  <a:pt x="147589" y="302538"/>
                </a:moveTo>
                <a:cubicBezTo>
                  <a:pt x="146979" y="302843"/>
                  <a:pt x="146446" y="303071"/>
                  <a:pt x="145988" y="303224"/>
                </a:cubicBezTo>
                <a:cubicBezTo>
                  <a:pt x="146141" y="303681"/>
                  <a:pt x="146217" y="304214"/>
                  <a:pt x="146217" y="304824"/>
                </a:cubicBezTo>
                <a:lnTo>
                  <a:pt x="148046" y="303910"/>
                </a:lnTo>
                <a:cubicBezTo>
                  <a:pt x="147893" y="303605"/>
                  <a:pt x="147817" y="303376"/>
                  <a:pt x="147817" y="303224"/>
                </a:cubicBezTo>
                <a:cubicBezTo>
                  <a:pt x="147817" y="303071"/>
                  <a:pt x="147741" y="302843"/>
                  <a:pt x="147589" y="302538"/>
                </a:cubicBezTo>
                <a:close/>
                <a:moveTo>
                  <a:pt x="143016" y="302538"/>
                </a:moveTo>
                <a:cubicBezTo>
                  <a:pt x="142559" y="302538"/>
                  <a:pt x="142026" y="302614"/>
                  <a:pt x="141416" y="302767"/>
                </a:cubicBezTo>
                <a:cubicBezTo>
                  <a:pt x="141264" y="303071"/>
                  <a:pt x="141188" y="303376"/>
                  <a:pt x="141188" y="303681"/>
                </a:cubicBezTo>
                <a:cubicBezTo>
                  <a:pt x="141188" y="303986"/>
                  <a:pt x="141112" y="304291"/>
                  <a:pt x="140959" y="304595"/>
                </a:cubicBezTo>
                <a:lnTo>
                  <a:pt x="140297" y="306183"/>
                </a:lnTo>
                <a:lnTo>
                  <a:pt x="140731" y="305967"/>
                </a:lnTo>
                <a:lnTo>
                  <a:pt x="140731" y="306653"/>
                </a:lnTo>
                <a:lnTo>
                  <a:pt x="140287" y="306209"/>
                </a:lnTo>
                <a:lnTo>
                  <a:pt x="139816" y="307339"/>
                </a:lnTo>
                <a:cubicBezTo>
                  <a:pt x="139969" y="306881"/>
                  <a:pt x="140273" y="306653"/>
                  <a:pt x="140731" y="306653"/>
                </a:cubicBezTo>
                <a:cubicBezTo>
                  <a:pt x="141035" y="306500"/>
                  <a:pt x="141226" y="306386"/>
                  <a:pt x="141302" y="306310"/>
                </a:cubicBezTo>
                <a:cubicBezTo>
                  <a:pt x="141378" y="306234"/>
                  <a:pt x="141569" y="306119"/>
                  <a:pt x="141874" y="305967"/>
                </a:cubicBezTo>
                <a:cubicBezTo>
                  <a:pt x="142178" y="305662"/>
                  <a:pt x="142369" y="305510"/>
                  <a:pt x="142445" y="305510"/>
                </a:cubicBezTo>
                <a:cubicBezTo>
                  <a:pt x="142521" y="305510"/>
                  <a:pt x="142636" y="305434"/>
                  <a:pt x="142788" y="305281"/>
                </a:cubicBezTo>
                <a:cubicBezTo>
                  <a:pt x="142483" y="304976"/>
                  <a:pt x="142331" y="304748"/>
                  <a:pt x="142331" y="304595"/>
                </a:cubicBezTo>
                <a:cubicBezTo>
                  <a:pt x="142331" y="304443"/>
                  <a:pt x="142178" y="304214"/>
                  <a:pt x="141874" y="303910"/>
                </a:cubicBezTo>
                <a:cubicBezTo>
                  <a:pt x="142178" y="303757"/>
                  <a:pt x="142445" y="303681"/>
                  <a:pt x="142674" y="303681"/>
                </a:cubicBezTo>
                <a:lnTo>
                  <a:pt x="143392" y="303476"/>
                </a:lnTo>
                <a:close/>
                <a:moveTo>
                  <a:pt x="83047" y="302538"/>
                </a:moveTo>
                <a:cubicBezTo>
                  <a:pt x="82742" y="302538"/>
                  <a:pt x="82590" y="302614"/>
                  <a:pt x="82590" y="302767"/>
                </a:cubicBezTo>
                <a:cubicBezTo>
                  <a:pt x="82590" y="303376"/>
                  <a:pt x="82666" y="303910"/>
                  <a:pt x="82819" y="304367"/>
                </a:cubicBezTo>
                <a:lnTo>
                  <a:pt x="83047" y="304367"/>
                </a:lnTo>
                <a:cubicBezTo>
                  <a:pt x="83199" y="304519"/>
                  <a:pt x="83352" y="304595"/>
                  <a:pt x="83504" y="304595"/>
                </a:cubicBezTo>
                <a:cubicBezTo>
                  <a:pt x="83352" y="304138"/>
                  <a:pt x="83276" y="303757"/>
                  <a:pt x="83276" y="303452"/>
                </a:cubicBezTo>
                <a:cubicBezTo>
                  <a:pt x="83276" y="303148"/>
                  <a:pt x="83199" y="302843"/>
                  <a:pt x="83047" y="302538"/>
                </a:cubicBezTo>
                <a:close/>
                <a:moveTo>
                  <a:pt x="43271" y="302538"/>
                </a:moveTo>
                <a:lnTo>
                  <a:pt x="43271" y="302767"/>
                </a:lnTo>
                <a:lnTo>
                  <a:pt x="43499" y="302767"/>
                </a:lnTo>
                <a:cubicBezTo>
                  <a:pt x="43652" y="302767"/>
                  <a:pt x="43728" y="302690"/>
                  <a:pt x="43728" y="302538"/>
                </a:cubicBezTo>
                <a:close/>
                <a:moveTo>
                  <a:pt x="158398" y="302505"/>
                </a:moveTo>
                <a:lnTo>
                  <a:pt x="158333" y="302538"/>
                </a:lnTo>
                <a:lnTo>
                  <a:pt x="156733" y="302538"/>
                </a:lnTo>
                <a:cubicBezTo>
                  <a:pt x="156885" y="302690"/>
                  <a:pt x="157114" y="303071"/>
                  <a:pt x="157418" y="303681"/>
                </a:cubicBezTo>
                <a:cubicBezTo>
                  <a:pt x="157723" y="303376"/>
                  <a:pt x="157914" y="303148"/>
                  <a:pt x="157990" y="302995"/>
                </a:cubicBezTo>
                <a:close/>
                <a:moveTo>
                  <a:pt x="1775929" y="302424"/>
                </a:moveTo>
                <a:lnTo>
                  <a:pt x="1775906" y="302538"/>
                </a:lnTo>
                <a:cubicBezTo>
                  <a:pt x="1775602" y="302843"/>
                  <a:pt x="1775221" y="303148"/>
                  <a:pt x="1774763" y="303452"/>
                </a:cubicBezTo>
                <a:lnTo>
                  <a:pt x="1775906" y="303452"/>
                </a:lnTo>
                <a:cubicBezTo>
                  <a:pt x="1776059" y="303148"/>
                  <a:pt x="1776097" y="302957"/>
                  <a:pt x="1776021" y="302881"/>
                </a:cubicBezTo>
                <a:close/>
                <a:moveTo>
                  <a:pt x="642454" y="302424"/>
                </a:moveTo>
                <a:lnTo>
                  <a:pt x="642431" y="302538"/>
                </a:lnTo>
                <a:cubicBezTo>
                  <a:pt x="642126" y="302843"/>
                  <a:pt x="641746" y="303148"/>
                  <a:pt x="641288" y="303452"/>
                </a:cubicBezTo>
                <a:lnTo>
                  <a:pt x="642431" y="303452"/>
                </a:lnTo>
                <a:cubicBezTo>
                  <a:pt x="642584" y="303148"/>
                  <a:pt x="642622" y="302957"/>
                  <a:pt x="642546" y="302881"/>
                </a:cubicBezTo>
                <a:close/>
                <a:moveTo>
                  <a:pt x="1446337" y="302335"/>
                </a:moveTo>
                <a:lnTo>
                  <a:pt x="1444512" y="302538"/>
                </a:lnTo>
                <a:cubicBezTo>
                  <a:pt x="1444970" y="302843"/>
                  <a:pt x="1445313" y="303033"/>
                  <a:pt x="1445541" y="303109"/>
                </a:cubicBezTo>
                <a:cubicBezTo>
                  <a:pt x="1445770" y="303186"/>
                  <a:pt x="1445960" y="303376"/>
                  <a:pt x="1446113" y="303681"/>
                </a:cubicBezTo>
                <a:cubicBezTo>
                  <a:pt x="1446265" y="303376"/>
                  <a:pt x="1446303" y="303148"/>
                  <a:pt x="1446227" y="302995"/>
                </a:cubicBezTo>
                <a:close/>
                <a:moveTo>
                  <a:pt x="1782993" y="302309"/>
                </a:moveTo>
                <a:cubicBezTo>
                  <a:pt x="1782993" y="302614"/>
                  <a:pt x="1783069" y="302843"/>
                  <a:pt x="1783222" y="302995"/>
                </a:cubicBezTo>
                <a:lnTo>
                  <a:pt x="1783359" y="303269"/>
                </a:lnTo>
                <a:lnTo>
                  <a:pt x="1783450" y="302995"/>
                </a:lnTo>
                <a:cubicBezTo>
                  <a:pt x="1783450" y="302843"/>
                  <a:pt x="1783526" y="302614"/>
                  <a:pt x="1783679" y="302309"/>
                </a:cubicBezTo>
                <a:close/>
                <a:moveTo>
                  <a:pt x="1611924" y="302309"/>
                </a:moveTo>
                <a:lnTo>
                  <a:pt x="1611467" y="302538"/>
                </a:lnTo>
                <a:lnTo>
                  <a:pt x="1611695" y="302767"/>
                </a:lnTo>
                <a:lnTo>
                  <a:pt x="1611695" y="302538"/>
                </a:lnTo>
                <a:close/>
                <a:moveTo>
                  <a:pt x="649518" y="302309"/>
                </a:moveTo>
                <a:cubicBezTo>
                  <a:pt x="649518" y="302614"/>
                  <a:pt x="649594" y="302843"/>
                  <a:pt x="649747" y="302995"/>
                </a:cubicBezTo>
                <a:lnTo>
                  <a:pt x="649884" y="303269"/>
                </a:lnTo>
                <a:lnTo>
                  <a:pt x="649975" y="302995"/>
                </a:lnTo>
                <a:cubicBezTo>
                  <a:pt x="649975" y="302843"/>
                  <a:pt x="650051" y="302614"/>
                  <a:pt x="650204" y="302309"/>
                </a:cubicBezTo>
                <a:close/>
                <a:moveTo>
                  <a:pt x="185765" y="302309"/>
                </a:moveTo>
                <a:cubicBezTo>
                  <a:pt x="185460" y="303224"/>
                  <a:pt x="185308" y="303833"/>
                  <a:pt x="185308" y="304138"/>
                </a:cubicBezTo>
                <a:cubicBezTo>
                  <a:pt x="185917" y="303681"/>
                  <a:pt x="186527" y="303376"/>
                  <a:pt x="187136" y="303224"/>
                </a:cubicBezTo>
                <a:cubicBezTo>
                  <a:pt x="186831" y="303071"/>
                  <a:pt x="186603" y="302919"/>
                  <a:pt x="186451" y="302767"/>
                </a:cubicBezTo>
                <a:cubicBezTo>
                  <a:pt x="186298" y="302614"/>
                  <a:pt x="186070" y="302462"/>
                  <a:pt x="185765" y="302309"/>
                </a:cubicBezTo>
                <a:close/>
                <a:moveTo>
                  <a:pt x="40299" y="302309"/>
                </a:moveTo>
                <a:lnTo>
                  <a:pt x="39842" y="302538"/>
                </a:lnTo>
                <a:lnTo>
                  <a:pt x="40070" y="302767"/>
                </a:lnTo>
                <a:lnTo>
                  <a:pt x="40070" y="302538"/>
                </a:lnTo>
                <a:close/>
                <a:moveTo>
                  <a:pt x="1724929" y="302081"/>
                </a:moveTo>
                <a:cubicBezTo>
                  <a:pt x="1724929" y="302233"/>
                  <a:pt x="1724852" y="302386"/>
                  <a:pt x="1724700" y="302538"/>
                </a:cubicBezTo>
                <a:lnTo>
                  <a:pt x="1722643" y="303224"/>
                </a:lnTo>
                <a:cubicBezTo>
                  <a:pt x="1722947" y="304291"/>
                  <a:pt x="1723252" y="304976"/>
                  <a:pt x="1723557" y="305281"/>
                </a:cubicBezTo>
                <a:cubicBezTo>
                  <a:pt x="1723404" y="305281"/>
                  <a:pt x="1723290" y="305319"/>
                  <a:pt x="1723214" y="305395"/>
                </a:cubicBezTo>
                <a:cubicBezTo>
                  <a:pt x="1723138" y="305472"/>
                  <a:pt x="1722947" y="305510"/>
                  <a:pt x="1722643" y="305510"/>
                </a:cubicBezTo>
                <a:lnTo>
                  <a:pt x="1722643" y="305967"/>
                </a:lnTo>
                <a:cubicBezTo>
                  <a:pt x="1722947" y="305662"/>
                  <a:pt x="1723138" y="305510"/>
                  <a:pt x="1723214" y="305510"/>
                </a:cubicBezTo>
                <a:cubicBezTo>
                  <a:pt x="1723290" y="305510"/>
                  <a:pt x="1723404" y="305434"/>
                  <a:pt x="1723557" y="305281"/>
                </a:cubicBezTo>
                <a:cubicBezTo>
                  <a:pt x="1723862" y="304976"/>
                  <a:pt x="1724205" y="304672"/>
                  <a:pt x="1724586" y="304367"/>
                </a:cubicBezTo>
                <a:cubicBezTo>
                  <a:pt x="1724967" y="304062"/>
                  <a:pt x="1725386" y="303757"/>
                  <a:pt x="1725843" y="303452"/>
                </a:cubicBezTo>
                <a:cubicBezTo>
                  <a:pt x="1725233" y="302843"/>
                  <a:pt x="1724929" y="302462"/>
                  <a:pt x="1724929" y="302309"/>
                </a:cubicBezTo>
                <a:cubicBezTo>
                  <a:pt x="1724929" y="302005"/>
                  <a:pt x="1724929" y="301928"/>
                  <a:pt x="1724929" y="302081"/>
                </a:cubicBezTo>
                <a:close/>
                <a:moveTo>
                  <a:pt x="591454" y="302081"/>
                </a:moveTo>
                <a:cubicBezTo>
                  <a:pt x="591454" y="302233"/>
                  <a:pt x="591377" y="302386"/>
                  <a:pt x="591225" y="302538"/>
                </a:cubicBezTo>
                <a:lnTo>
                  <a:pt x="589168" y="303224"/>
                </a:lnTo>
                <a:cubicBezTo>
                  <a:pt x="589472" y="304291"/>
                  <a:pt x="589777" y="304976"/>
                  <a:pt x="590082" y="305281"/>
                </a:cubicBezTo>
                <a:cubicBezTo>
                  <a:pt x="589930" y="305281"/>
                  <a:pt x="589815" y="305319"/>
                  <a:pt x="589739" y="305395"/>
                </a:cubicBezTo>
                <a:cubicBezTo>
                  <a:pt x="589663" y="305472"/>
                  <a:pt x="589472" y="305510"/>
                  <a:pt x="589168" y="305510"/>
                </a:cubicBezTo>
                <a:lnTo>
                  <a:pt x="589168" y="305967"/>
                </a:lnTo>
                <a:cubicBezTo>
                  <a:pt x="589472" y="305662"/>
                  <a:pt x="589663" y="305510"/>
                  <a:pt x="589739" y="305510"/>
                </a:cubicBezTo>
                <a:cubicBezTo>
                  <a:pt x="589815" y="305510"/>
                  <a:pt x="589930" y="305434"/>
                  <a:pt x="590082" y="305281"/>
                </a:cubicBezTo>
                <a:cubicBezTo>
                  <a:pt x="590387" y="304976"/>
                  <a:pt x="590730" y="304672"/>
                  <a:pt x="591111" y="304367"/>
                </a:cubicBezTo>
                <a:cubicBezTo>
                  <a:pt x="591492" y="304062"/>
                  <a:pt x="591911" y="303757"/>
                  <a:pt x="592368" y="303452"/>
                </a:cubicBezTo>
                <a:cubicBezTo>
                  <a:pt x="591758" y="302843"/>
                  <a:pt x="591454" y="302462"/>
                  <a:pt x="591454" y="302309"/>
                </a:cubicBezTo>
                <a:cubicBezTo>
                  <a:pt x="591454" y="302005"/>
                  <a:pt x="591454" y="301928"/>
                  <a:pt x="591454" y="302081"/>
                </a:cubicBezTo>
                <a:close/>
                <a:moveTo>
                  <a:pt x="1446570" y="301966"/>
                </a:moveTo>
                <a:lnTo>
                  <a:pt x="1446570" y="302195"/>
                </a:lnTo>
                <a:cubicBezTo>
                  <a:pt x="1446570" y="302119"/>
                  <a:pt x="1446646" y="302081"/>
                  <a:pt x="1446798" y="302081"/>
                </a:cubicBezTo>
                <a:cubicBezTo>
                  <a:pt x="1446646" y="302081"/>
                  <a:pt x="1446570" y="302043"/>
                  <a:pt x="1446570" y="301966"/>
                </a:cubicBezTo>
                <a:close/>
                <a:moveTo>
                  <a:pt x="1118458" y="301911"/>
                </a:moveTo>
                <a:lnTo>
                  <a:pt x="1118681" y="304595"/>
                </a:lnTo>
                <a:lnTo>
                  <a:pt x="1118910" y="304595"/>
                </a:lnTo>
                <a:cubicBezTo>
                  <a:pt x="1119215" y="304291"/>
                  <a:pt x="1119443" y="303910"/>
                  <a:pt x="1119596" y="303452"/>
                </a:cubicBezTo>
                <a:cubicBezTo>
                  <a:pt x="1119748" y="302995"/>
                  <a:pt x="1119900" y="302614"/>
                  <a:pt x="1120053" y="302309"/>
                </a:cubicBezTo>
                <a:cubicBezTo>
                  <a:pt x="1119748" y="302157"/>
                  <a:pt x="1119443" y="302081"/>
                  <a:pt x="1119139" y="302081"/>
                </a:cubicBezTo>
                <a:close/>
                <a:moveTo>
                  <a:pt x="1626097" y="301852"/>
                </a:moveTo>
                <a:cubicBezTo>
                  <a:pt x="1625945" y="302157"/>
                  <a:pt x="1625716" y="302462"/>
                  <a:pt x="1625411" y="302767"/>
                </a:cubicBezTo>
                <a:cubicBezTo>
                  <a:pt x="1625564" y="302767"/>
                  <a:pt x="1625640" y="302805"/>
                  <a:pt x="1625640" y="302881"/>
                </a:cubicBezTo>
                <a:cubicBezTo>
                  <a:pt x="1625640" y="302957"/>
                  <a:pt x="1625716" y="302995"/>
                  <a:pt x="1625869" y="302995"/>
                </a:cubicBezTo>
                <a:cubicBezTo>
                  <a:pt x="1626021" y="302843"/>
                  <a:pt x="1626135" y="302690"/>
                  <a:pt x="1626211" y="302538"/>
                </a:cubicBezTo>
                <a:cubicBezTo>
                  <a:pt x="1626288" y="302386"/>
                  <a:pt x="1626402" y="302233"/>
                  <a:pt x="1626554" y="302081"/>
                </a:cubicBezTo>
                <a:cubicBezTo>
                  <a:pt x="1626402" y="302081"/>
                  <a:pt x="1626249" y="302005"/>
                  <a:pt x="1626097" y="301852"/>
                </a:cubicBezTo>
                <a:close/>
                <a:moveTo>
                  <a:pt x="1565975" y="301852"/>
                </a:moveTo>
                <a:lnTo>
                  <a:pt x="1565518" y="302309"/>
                </a:lnTo>
                <a:lnTo>
                  <a:pt x="1566204" y="302309"/>
                </a:lnTo>
                <a:cubicBezTo>
                  <a:pt x="1566204" y="302157"/>
                  <a:pt x="1566166" y="302081"/>
                  <a:pt x="1566090" y="302081"/>
                </a:cubicBezTo>
                <a:cubicBezTo>
                  <a:pt x="1566013" y="302081"/>
                  <a:pt x="1565975" y="302005"/>
                  <a:pt x="1565975" y="301852"/>
                </a:cubicBezTo>
                <a:close/>
                <a:moveTo>
                  <a:pt x="1503796" y="301852"/>
                </a:moveTo>
                <a:cubicBezTo>
                  <a:pt x="1503948" y="302157"/>
                  <a:pt x="1504025" y="302309"/>
                  <a:pt x="1504025" y="302309"/>
                </a:cubicBezTo>
                <a:lnTo>
                  <a:pt x="1504253" y="302081"/>
                </a:lnTo>
                <a:cubicBezTo>
                  <a:pt x="1504101" y="302081"/>
                  <a:pt x="1503948" y="302005"/>
                  <a:pt x="1503796" y="301852"/>
                </a:cubicBezTo>
                <a:close/>
                <a:moveTo>
                  <a:pt x="775400" y="301852"/>
                </a:moveTo>
                <a:lnTo>
                  <a:pt x="774943" y="302309"/>
                </a:lnTo>
                <a:lnTo>
                  <a:pt x="775629" y="302309"/>
                </a:lnTo>
                <a:cubicBezTo>
                  <a:pt x="775629" y="302157"/>
                  <a:pt x="775591" y="302081"/>
                  <a:pt x="775515" y="302081"/>
                </a:cubicBezTo>
                <a:cubicBezTo>
                  <a:pt x="775438" y="302081"/>
                  <a:pt x="775400" y="302005"/>
                  <a:pt x="775400" y="301852"/>
                </a:cubicBezTo>
                <a:close/>
                <a:moveTo>
                  <a:pt x="713221" y="301852"/>
                </a:moveTo>
                <a:cubicBezTo>
                  <a:pt x="713373" y="302157"/>
                  <a:pt x="713450" y="302309"/>
                  <a:pt x="713450" y="302309"/>
                </a:cubicBezTo>
                <a:lnTo>
                  <a:pt x="713678" y="302081"/>
                </a:lnTo>
                <a:cubicBezTo>
                  <a:pt x="713526" y="302081"/>
                  <a:pt x="713373" y="302005"/>
                  <a:pt x="713221" y="301852"/>
                </a:cubicBezTo>
                <a:close/>
                <a:moveTo>
                  <a:pt x="272480" y="301852"/>
                </a:moveTo>
                <a:cubicBezTo>
                  <a:pt x="272480" y="302157"/>
                  <a:pt x="272404" y="302386"/>
                  <a:pt x="272252" y="302538"/>
                </a:cubicBezTo>
                <a:lnTo>
                  <a:pt x="272480" y="302538"/>
                </a:lnTo>
                <a:cubicBezTo>
                  <a:pt x="272633" y="302386"/>
                  <a:pt x="272709" y="302157"/>
                  <a:pt x="272709" y="301852"/>
                </a:cubicBezTo>
                <a:close/>
                <a:moveTo>
                  <a:pt x="159704" y="301852"/>
                </a:moveTo>
                <a:cubicBezTo>
                  <a:pt x="159400" y="302005"/>
                  <a:pt x="159171" y="302119"/>
                  <a:pt x="159019" y="302195"/>
                </a:cubicBezTo>
                <a:lnTo>
                  <a:pt x="158665" y="302372"/>
                </a:lnTo>
                <a:lnTo>
                  <a:pt x="159704" y="302995"/>
                </a:lnTo>
                <a:cubicBezTo>
                  <a:pt x="159704" y="303148"/>
                  <a:pt x="159666" y="303262"/>
                  <a:pt x="159590" y="303338"/>
                </a:cubicBezTo>
                <a:cubicBezTo>
                  <a:pt x="159514" y="303414"/>
                  <a:pt x="159476" y="303605"/>
                  <a:pt x="159476" y="303910"/>
                </a:cubicBezTo>
                <a:cubicBezTo>
                  <a:pt x="159781" y="303757"/>
                  <a:pt x="159933" y="303681"/>
                  <a:pt x="159933" y="303681"/>
                </a:cubicBezTo>
                <a:cubicBezTo>
                  <a:pt x="159781" y="303529"/>
                  <a:pt x="159742" y="303414"/>
                  <a:pt x="159819" y="303338"/>
                </a:cubicBezTo>
                <a:cubicBezTo>
                  <a:pt x="159895" y="303262"/>
                  <a:pt x="159857" y="303148"/>
                  <a:pt x="159704" y="302995"/>
                </a:cubicBezTo>
                <a:cubicBezTo>
                  <a:pt x="159704" y="302843"/>
                  <a:pt x="159742" y="302690"/>
                  <a:pt x="159819" y="302538"/>
                </a:cubicBezTo>
                <a:cubicBezTo>
                  <a:pt x="159895" y="302386"/>
                  <a:pt x="159857" y="302157"/>
                  <a:pt x="159704" y="301852"/>
                </a:cubicBezTo>
                <a:close/>
                <a:moveTo>
                  <a:pt x="54472" y="301852"/>
                </a:moveTo>
                <a:cubicBezTo>
                  <a:pt x="54320" y="302157"/>
                  <a:pt x="54091" y="302462"/>
                  <a:pt x="53786" y="302767"/>
                </a:cubicBezTo>
                <a:cubicBezTo>
                  <a:pt x="53939" y="302767"/>
                  <a:pt x="54015" y="302805"/>
                  <a:pt x="54015" y="302881"/>
                </a:cubicBezTo>
                <a:cubicBezTo>
                  <a:pt x="54015" y="302957"/>
                  <a:pt x="54091" y="302995"/>
                  <a:pt x="54244" y="302995"/>
                </a:cubicBezTo>
                <a:cubicBezTo>
                  <a:pt x="54396" y="302843"/>
                  <a:pt x="54510" y="302690"/>
                  <a:pt x="54586" y="302538"/>
                </a:cubicBezTo>
                <a:cubicBezTo>
                  <a:pt x="54663" y="302386"/>
                  <a:pt x="54777" y="302233"/>
                  <a:pt x="54929" y="302081"/>
                </a:cubicBezTo>
                <a:cubicBezTo>
                  <a:pt x="54777" y="302081"/>
                  <a:pt x="54624" y="302005"/>
                  <a:pt x="54472" y="301852"/>
                </a:cubicBezTo>
                <a:close/>
                <a:moveTo>
                  <a:pt x="1902017" y="301624"/>
                </a:moveTo>
                <a:cubicBezTo>
                  <a:pt x="1901255" y="301471"/>
                  <a:pt x="1900874" y="301776"/>
                  <a:pt x="1900874" y="302538"/>
                </a:cubicBezTo>
                <a:cubicBezTo>
                  <a:pt x="1901179" y="302386"/>
                  <a:pt x="1901408" y="302233"/>
                  <a:pt x="1901560" y="302081"/>
                </a:cubicBezTo>
                <a:cubicBezTo>
                  <a:pt x="1901713" y="301928"/>
                  <a:pt x="1901865" y="301776"/>
                  <a:pt x="1902017" y="301624"/>
                </a:cubicBezTo>
                <a:close/>
                <a:moveTo>
                  <a:pt x="1656387" y="301624"/>
                </a:moveTo>
                <a:cubicBezTo>
                  <a:pt x="1656463" y="301624"/>
                  <a:pt x="1656425" y="301700"/>
                  <a:pt x="1656272" y="301852"/>
                </a:cubicBezTo>
                <a:lnTo>
                  <a:pt x="1656291" y="301688"/>
                </a:lnTo>
                <a:close/>
                <a:moveTo>
                  <a:pt x="1340042" y="301624"/>
                </a:moveTo>
                <a:cubicBezTo>
                  <a:pt x="1339280" y="301471"/>
                  <a:pt x="1338899" y="301776"/>
                  <a:pt x="1338899" y="302538"/>
                </a:cubicBezTo>
                <a:cubicBezTo>
                  <a:pt x="1339204" y="302386"/>
                  <a:pt x="1339433" y="302233"/>
                  <a:pt x="1339585" y="302081"/>
                </a:cubicBezTo>
                <a:cubicBezTo>
                  <a:pt x="1339738" y="301928"/>
                  <a:pt x="1339890" y="301776"/>
                  <a:pt x="1340042" y="301624"/>
                </a:cubicBezTo>
                <a:close/>
                <a:moveTo>
                  <a:pt x="1130111" y="301624"/>
                </a:moveTo>
                <a:cubicBezTo>
                  <a:pt x="1130264" y="302081"/>
                  <a:pt x="1130340" y="302462"/>
                  <a:pt x="1130340" y="302767"/>
                </a:cubicBezTo>
                <a:cubicBezTo>
                  <a:pt x="1130340" y="303071"/>
                  <a:pt x="1130416" y="303376"/>
                  <a:pt x="1130569" y="303681"/>
                </a:cubicBezTo>
                <a:lnTo>
                  <a:pt x="1131711" y="302538"/>
                </a:lnTo>
                <a:cubicBezTo>
                  <a:pt x="1131407" y="302386"/>
                  <a:pt x="1131178" y="302271"/>
                  <a:pt x="1131026" y="302195"/>
                </a:cubicBezTo>
                <a:cubicBezTo>
                  <a:pt x="1130873" y="302119"/>
                  <a:pt x="1130569" y="301928"/>
                  <a:pt x="1130111" y="301624"/>
                </a:cubicBezTo>
                <a:close/>
                <a:moveTo>
                  <a:pt x="1004496" y="301624"/>
                </a:moveTo>
                <a:cubicBezTo>
                  <a:pt x="1004572" y="301624"/>
                  <a:pt x="1004534" y="301700"/>
                  <a:pt x="1004381" y="301852"/>
                </a:cubicBezTo>
                <a:cubicBezTo>
                  <a:pt x="1004381" y="301700"/>
                  <a:pt x="1004305" y="301700"/>
                  <a:pt x="1004153" y="301852"/>
                </a:cubicBezTo>
                <a:cubicBezTo>
                  <a:pt x="1004305" y="301700"/>
                  <a:pt x="1004419" y="301624"/>
                  <a:pt x="1004496" y="301624"/>
                </a:cubicBezTo>
                <a:close/>
                <a:moveTo>
                  <a:pt x="915456" y="301624"/>
                </a:moveTo>
                <a:cubicBezTo>
                  <a:pt x="915151" y="302386"/>
                  <a:pt x="914884" y="302919"/>
                  <a:pt x="914656" y="303224"/>
                </a:cubicBezTo>
                <a:lnTo>
                  <a:pt x="914350" y="304038"/>
                </a:lnTo>
                <a:lnTo>
                  <a:pt x="914999" y="303795"/>
                </a:lnTo>
                <a:cubicBezTo>
                  <a:pt x="915303" y="303719"/>
                  <a:pt x="915684" y="303605"/>
                  <a:pt x="916142" y="303452"/>
                </a:cubicBezTo>
                <a:cubicBezTo>
                  <a:pt x="915989" y="303148"/>
                  <a:pt x="915875" y="302881"/>
                  <a:pt x="915799" y="302652"/>
                </a:cubicBezTo>
                <a:cubicBezTo>
                  <a:pt x="915723" y="302424"/>
                  <a:pt x="915608" y="302081"/>
                  <a:pt x="915456" y="301624"/>
                </a:cubicBezTo>
                <a:close/>
                <a:moveTo>
                  <a:pt x="406592" y="301624"/>
                </a:moveTo>
                <a:cubicBezTo>
                  <a:pt x="405830" y="301471"/>
                  <a:pt x="405449" y="301776"/>
                  <a:pt x="405449" y="302538"/>
                </a:cubicBezTo>
                <a:cubicBezTo>
                  <a:pt x="405754" y="302386"/>
                  <a:pt x="405983" y="302233"/>
                  <a:pt x="406135" y="302081"/>
                </a:cubicBezTo>
                <a:cubicBezTo>
                  <a:pt x="406287" y="301928"/>
                  <a:pt x="406440" y="301776"/>
                  <a:pt x="406592" y="301624"/>
                </a:cubicBezTo>
                <a:close/>
                <a:moveTo>
                  <a:pt x="271337" y="301624"/>
                </a:moveTo>
                <a:lnTo>
                  <a:pt x="271337" y="302081"/>
                </a:lnTo>
                <a:lnTo>
                  <a:pt x="271566" y="301852"/>
                </a:lnTo>
                <a:close/>
                <a:moveTo>
                  <a:pt x="152618" y="301624"/>
                </a:moveTo>
                <a:cubicBezTo>
                  <a:pt x="152465" y="301928"/>
                  <a:pt x="152161" y="302309"/>
                  <a:pt x="151703" y="302767"/>
                </a:cubicBezTo>
                <a:lnTo>
                  <a:pt x="152389" y="304824"/>
                </a:lnTo>
                <a:cubicBezTo>
                  <a:pt x="152542" y="304367"/>
                  <a:pt x="152732" y="303910"/>
                  <a:pt x="152961" y="303452"/>
                </a:cubicBezTo>
                <a:cubicBezTo>
                  <a:pt x="153189" y="302995"/>
                  <a:pt x="153075" y="302386"/>
                  <a:pt x="152618" y="301624"/>
                </a:cubicBezTo>
                <a:close/>
                <a:moveTo>
                  <a:pt x="84762" y="301624"/>
                </a:moveTo>
                <a:cubicBezTo>
                  <a:pt x="84838" y="301624"/>
                  <a:pt x="84800" y="301700"/>
                  <a:pt x="84647" y="301852"/>
                </a:cubicBezTo>
                <a:lnTo>
                  <a:pt x="84666" y="301688"/>
                </a:lnTo>
                <a:close/>
                <a:moveTo>
                  <a:pt x="1895617" y="301395"/>
                </a:moveTo>
                <a:lnTo>
                  <a:pt x="1895159" y="301852"/>
                </a:lnTo>
                <a:cubicBezTo>
                  <a:pt x="1895464" y="302462"/>
                  <a:pt x="1895617" y="302767"/>
                  <a:pt x="1895617" y="302767"/>
                </a:cubicBezTo>
                <a:cubicBezTo>
                  <a:pt x="1895769" y="302767"/>
                  <a:pt x="1895845" y="302690"/>
                  <a:pt x="1895845" y="302538"/>
                </a:cubicBezTo>
                <a:cubicBezTo>
                  <a:pt x="1895998" y="302386"/>
                  <a:pt x="1895921" y="302005"/>
                  <a:pt x="1895617" y="301395"/>
                </a:cubicBezTo>
                <a:close/>
                <a:moveTo>
                  <a:pt x="1669074" y="301395"/>
                </a:moveTo>
                <a:cubicBezTo>
                  <a:pt x="1669074" y="301395"/>
                  <a:pt x="1668922" y="301547"/>
                  <a:pt x="1668617" y="301852"/>
                </a:cubicBezTo>
                <a:cubicBezTo>
                  <a:pt x="1668922" y="302157"/>
                  <a:pt x="1669074" y="302462"/>
                  <a:pt x="1669074" y="302767"/>
                </a:cubicBezTo>
                <a:cubicBezTo>
                  <a:pt x="1669226" y="302614"/>
                  <a:pt x="1669379" y="302538"/>
                  <a:pt x="1669531" y="302538"/>
                </a:cubicBezTo>
                <a:cubicBezTo>
                  <a:pt x="1669531" y="302386"/>
                  <a:pt x="1669379" y="302005"/>
                  <a:pt x="1669074" y="301395"/>
                </a:cubicBezTo>
                <a:close/>
                <a:moveTo>
                  <a:pt x="1667474" y="301395"/>
                </a:moveTo>
                <a:cubicBezTo>
                  <a:pt x="1667169" y="301700"/>
                  <a:pt x="1666940" y="301852"/>
                  <a:pt x="1666788" y="301852"/>
                </a:cubicBezTo>
                <a:lnTo>
                  <a:pt x="1667245" y="302309"/>
                </a:lnTo>
                <a:cubicBezTo>
                  <a:pt x="1667245" y="302157"/>
                  <a:pt x="1667398" y="301928"/>
                  <a:pt x="1667702" y="301624"/>
                </a:cubicBezTo>
                <a:cubicBezTo>
                  <a:pt x="1667550" y="301624"/>
                  <a:pt x="1667474" y="301547"/>
                  <a:pt x="1667474" y="301395"/>
                </a:cubicBezTo>
                <a:close/>
                <a:moveTo>
                  <a:pt x="1652386" y="301395"/>
                </a:moveTo>
                <a:lnTo>
                  <a:pt x="1651929" y="301852"/>
                </a:lnTo>
                <a:cubicBezTo>
                  <a:pt x="1651929" y="302005"/>
                  <a:pt x="1651967" y="302157"/>
                  <a:pt x="1652043" y="302309"/>
                </a:cubicBezTo>
                <a:cubicBezTo>
                  <a:pt x="1652120" y="302462"/>
                  <a:pt x="1652157" y="302767"/>
                  <a:pt x="1652157" y="303224"/>
                </a:cubicBezTo>
                <a:cubicBezTo>
                  <a:pt x="1652310" y="302614"/>
                  <a:pt x="1652386" y="302005"/>
                  <a:pt x="1652386" y="301395"/>
                </a:cubicBezTo>
                <a:close/>
                <a:moveTo>
                  <a:pt x="1457086" y="301395"/>
                </a:moveTo>
                <a:cubicBezTo>
                  <a:pt x="1456933" y="302005"/>
                  <a:pt x="1456857" y="302500"/>
                  <a:pt x="1456857" y="302881"/>
                </a:cubicBezTo>
                <a:cubicBezTo>
                  <a:pt x="1456857" y="303262"/>
                  <a:pt x="1456781" y="303605"/>
                  <a:pt x="1456628" y="303910"/>
                </a:cubicBezTo>
                <a:cubicBezTo>
                  <a:pt x="1456933" y="304062"/>
                  <a:pt x="1457238" y="304176"/>
                  <a:pt x="1457543" y="304252"/>
                </a:cubicBezTo>
                <a:cubicBezTo>
                  <a:pt x="1457848" y="304329"/>
                  <a:pt x="1458152" y="304519"/>
                  <a:pt x="1458457" y="304824"/>
                </a:cubicBezTo>
                <a:cubicBezTo>
                  <a:pt x="1458152" y="304062"/>
                  <a:pt x="1457924" y="303490"/>
                  <a:pt x="1457771" y="303109"/>
                </a:cubicBezTo>
                <a:cubicBezTo>
                  <a:pt x="1457619" y="302728"/>
                  <a:pt x="1457390" y="302157"/>
                  <a:pt x="1457086" y="301395"/>
                </a:cubicBezTo>
                <a:close/>
                <a:moveTo>
                  <a:pt x="1333641" y="301395"/>
                </a:moveTo>
                <a:lnTo>
                  <a:pt x="1333184" y="301852"/>
                </a:lnTo>
                <a:cubicBezTo>
                  <a:pt x="1333489" y="302462"/>
                  <a:pt x="1333641" y="302767"/>
                  <a:pt x="1333641" y="302767"/>
                </a:cubicBezTo>
                <a:cubicBezTo>
                  <a:pt x="1333794" y="302767"/>
                  <a:pt x="1333870" y="302690"/>
                  <a:pt x="1333870" y="302538"/>
                </a:cubicBezTo>
                <a:cubicBezTo>
                  <a:pt x="1334023" y="302386"/>
                  <a:pt x="1333946" y="302005"/>
                  <a:pt x="1333641" y="301395"/>
                </a:cubicBezTo>
                <a:close/>
                <a:moveTo>
                  <a:pt x="400192" y="301395"/>
                </a:moveTo>
                <a:lnTo>
                  <a:pt x="399734" y="301852"/>
                </a:lnTo>
                <a:cubicBezTo>
                  <a:pt x="400039" y="302462"/>
                  <a:pt x="400192" y="302767"/>
                  <a:pt x="400192" y="302767"/>
                </a:cubicBezTo>
                <a:cubicBezTo>
                  <a:pt x="400344" y="302767"/>
                  <a:pt x="400420" y="302690"/>
                  <a:pt x="400420" y="302538"/>
                </a:cubicBezTo>
                <a:cubicBezTo>
                  <a:pt x="400573" y="302386"/>
                  <a:pt x="400496" y="302005"/>
                  <a:pt x="400192" y="301395"/>
                </a:cubicBezTo>
                <a:close/>
                <a:moveTo>
                  <a:pt x="155590" y="301395"/>
                </a:moveTo>
                <a:lnTo>
                  <a:pt x="155590" y="301624"/>
                </a:lnTo>
                <a:lnTo>
                  <a:pt x="156047" y="301624"/>
                </a:lnTo>
                <a:cubicBezTo>
                  <a:pt x="155894" y="301471"/>
                  <a:pt x="155742" y="301395"/>
                  <a:pt x="155590" y="301395"/>
                </a:cubicBezTo>
                <a:close/>
                <a:moveTo>
                  <a:pt x="146217" y="301395"/>
                </a:moveTo>
                <a:cubicBezTo>
                  <a:pt x="146522" y="301700"/>
                  <a:pt x="146750" y="301852"/>
                  <a:pt x="146903" y="301852"/>
                </a:cubicBezTo>
                <a:lnTo>
                  <a:pt x="147131" y="301852"/>
                </a:lnTo>
                <a:cubicBezTo>
                  <a:pt x="147284" y="301700"/>
                  <a:pt x="147360" y="301547"/>
                  <a:pt x="147360" y="301395"/>
                </a:cubicBezTo>
                <a:close/>
                <a:moveTo>
                  <a:pt x="97449" y="301395"/>
                </a:moveTo>
                <a:cubicBezTo>
                  <a:pt x="97449" y="301395"/>
                  <a:pt x="97297" y="301547"/>
                  <a:pt x="96992" y="301852"/>
                </a:cubicBezTo>
                <a:cubicBezTo>
                  <a:pt x="97297" y="302157"/>
                  <a:pt x="97449" y="302462"/>
                  <a:pt x="97449" y="302767"/>
                </a:cubicBezTo>
                <a:cubicBezTo>
                  <a:pt x="97601" y="302614"/>
                  <a:pt x="97754" y="302538"/>
                  <a:pt x="97906" y="302538"/>
                </a:cubicBezTo>
                <a:cubicBezTo>
                  <a:pt x="97906" y="302386"/>
                  <a:pt x="97754" y="302005"/>
                  <a:pt x="97449" y="301395"/>
                </a:cubicBezTo>
                <a:close/>
                <a:moveTo>
                  <a:pt x="95849" y="301395"/>
                </a:moveTo>
                <a:cubicBezTo>
                  <a:pt x="95544" y="301700"/>
                  <a:pt x="95315" y="301852"/>
                  <a:pt x="95163" y="301852"/>
                </a:cubicBezTo>
                <a:lnTo>
                  <a:pt x="95620" y="302309"/>
                </a:lnTo>
                <a:cubicBezTo>
                  <a:pt x="95620" y="302157"/>
                  <a:pt x="95772" y="301928"/>
                  <a:pt x="96077" y="301624"/>
                </a:cubicBezTo>
                <a:cubicBezTo>
                  <a:pt x="95925" y="301624"/>
                  <a:pt x="95849" y="301547"/>
                  <a:pt x="95849" y="301395"/>
                </a:cubicBezTo>
                <a:close/>
                <a:moveTo>
                  <a:pt x="80761" y="301395"/>
                </a:moveTo>
                <a:lnTo>
                  <a:pt x="80304" y="301852"/>
                </a:lnTo>
                <a:cubicBezTo>
                  <a:pt x="80304" y="302005"/>
                  <a:pt x="80342" y="302157"/>
                  <a:pt x="80418" y="302309"/>
                </a:cubicBezTo>
                <a:cubicBezTo>
                  <a:pt x="80494" y="302462"/>
                  <a:pt x="80533" y="302767"/>
                  <a:pt x="80533" y="303224"/>
                </a:cubicBezTo>
                <a:cubicBezTo>
                  <a:pt x="80685" y="302614"/>
                  <a:pt x="80761" y="302005"/>
                  <a:pt x="80761" y="301395"/>
                </a:cubicBezTo>
                <a:close/>
                <a:moveTo>
                  <a:pt x="1118387" y="301362"/>
                </a:moveTo>
                <a:lnTo>
                  <a:pt x="1117996" y="301624"/>
                </a:lnTo>
                <a:lnTo>
                  <a:pt x="1118257" y="301754"/>
                </a:lnTo>
                <a:close/>
                <a:moveTo>
                  <a:pt x="162333" y="301338"/>
                </a:moveTo>
                <a:lnTo>
                  <a:pt x="162219" y="301395"/>
                </a:lnTo>
                <a:cubicBezTo>
                  <a:pt x="162067" y="301547"/>
                  <a:pt x="161914" y="301662"/>
                  <a:pt x="161762" y="301738"/>
                </a:cubicBezTo>
                <a:cubicBezTo>
                  <a:pt x="161609" y="301814"/>
                  <a:pt x="161457" y="301928"/>
                  <a:pt x="161305" y="302081"/>
                </a:cubicBezTo>
                <a:cubicBezTo>
                  <a:pt x="161457" y="302081"/>
                  <a:pt x="161533" y="302119"/>
                  <a:pt x="161533" y="302195"/>
                </a:cubicBezTo>
                <a:cubicBezTo>
                  <a:pt x="161533" y="302271"/>
                  <a:pt x="161609" y="302309"/>
                  <a:pt x="161762" y="302309"/>
                </a:cubicBezTo>
                <a:cubicBezTo>
                  <a:pt x="161914" y="302157"/>
                  <a:pt x="161990" y="302005"/>
                  <a:pt x="161990" y="301852"/>
                </a:cubicBezTo>
                <a:close/>
                <a:moveTo>
                  <a:pt x="1968997" y="301166"/>
                </a:moveTo>
                <a:lnTo>
                  <a:pt x="1968769" y="301395"/>
                </a:lnTo>
                <a:cubicBezTo>
                  <a:pt x="1968616" y="301547"/>
                  <a:pt x="1968540" y="301624"/>
                  <a:pt x="1968540" y="301624"/>
                </a:cubicBezTo>
                <a:cubicBezTo>
                  <a:pt x="1968540" y="301776"/>
                  <a:pt x="1968578" y="301852"/>
                  <a:pt x="1968654" y="301852"/>
                </a:cubicBezTo>
                <a:cubicBezTo>
                  <a:pt x="1968730" y="301852"/>
                  <a:pt x="1968769" y="301928"/>
                  <a:pt x="1968769" y="302081"/>
                </a:cubicBezTo>
                <a:cubicBezTo>
                  <a:pt x="1968769" y="301624"/>
                  <a:pt x="1968921" y="301319"/>
                  <a:pt x="1969226" y="301166"/>
                </a:cubicBezTo>
                <a:close/>
                <a:moveTo>
                  <a:pt x="1572833" y="301166"/>
                </a:moveTo>
                <a:cubicBezTo>
                  <a:pt x="1572376" y="301471"/>
                  <a:pt x="1571995" y="301776"/>
                  <a:pt x="1571690" y="302081"/>
                </a:cubicBezTo>
                <a:lnTo>
                  <a:pt x="1571919" y="302309"/>
                </a:lnTo>
                <a:cubicBezTo>
                  <a:pt x="1572376" y="302309"/>
                  <a:pt x="1572910" y="302233"/>
                  <a:pt x="1573519" y="302081"/>
                </a:cubicBezTo>
                <a:cubicBezTo>
                  <a:pt x="1573062" y="301624"/>
                  <a:pt x="1572833" y="301319"/>
                  <a:pt x="1572833" y="301166"/>
                </a:cubicBezTo>
                <a:close/>
                <a:moveTo>
                  <a:pt x="1512940" y="301166"/>
                </a:moveTo>
                <a:cubicBezTo>
                  <a:pt x="1512635" y="301166"/>
                  <a:pt x="1512407" y="301204"/>
                  <a:pt x="1512254" y="301281"/>
                </a:cubicBezTo>
                <a:cubicBezTo>
                  <a:pt x="1512102" y="301357"/>
                  <a:pt x="1511873" y="301395"/>
                  <a:pt x="1511569" y="301395"/>
                </a:cubicBezTo>
                <a:lnTo>
                  <a:pt x="1511569" y="301852"/>
                </a:lnTo>
                <a:cubicBezTo>
                  <a:pt x="1512178" y="301852"/>
                  <a:pt x="1512559" y="301776"/>
                  <a:pt x="1512711" y="301624"/>
                </a:cubicBezTo>
                <a:cubicBezTo>
                  <a:pt x="1512711" y="301471"/>
                  <a:pt x="1512788" y="301319"/>
                  <a:pt x="1512940" y="301166"/>
                </a:cubicBezTo>
                <a:close/>
                <a:moveTo>
                  <a:pt x="1508825" y="301166"/>
                </a:moveTo>
                <a:cubicBezTo>
                  <a:pt x="1508063" y="301319"/>
                  <a:pt x="1507416" y="301357"/>
                  <a:pt x="1506882" y="301281"/>
                </a:cubicBezTo>
                <a:cubicBezTo>
                  <a:pt x="1506349" y="301204"/>
                  <a:pt x="1505777" y="301624"/>
                  <a:pt x="1505168" y="302538"/>
                </a:cubicBezTo>
                <a:cubicBezTo>
                  <a:pt x="1505930" y="302386"/>
                  <a:pt x="1506616" y="302309"/>
                  <a:pt x="1507225" y="302309"/>
                </a:cubicBezTo>
                <a:cubicBezTo>
                  <a:pt x="1507377" y="302309"/>
                  <a:pt x="1507911" y="301928"/>
                  <a:pt x="1508825" y="301166"/>
                </a:cubicBezTo>
                <a:close/>
                <a:moveTo>
                  <a:pt x="1407022" y="301166"/>
                </a:moveTo>
                <a:lnTo>
                  <a:pt x="1406794" y="301395"/>
                </a:lnTo>
                <a:cubicBezTo>
                  <a:pt x="1406641" y="301547"/>
                  <a:pt x="1406565" y="301624"/>
                  <a:pt x="1406565" y="301624"/>
                </a:cubicBezTo>
                <a:cubicBezTo>
                  <a:pt x="1406565" y="301776"/>
                  <a:pt x="1406603" y="301852"/>
                  <a:pt x="1406679" y="301852"/>
                </a:cubicBezTo>
                <a:cubicBezTo>
                  <a:pt x="1406755" y="301852"/>
                  <a:pt x="1406794" y="301928"/>
                  <a:pt x="1406794" y="302081"/>
                </a:cubicBezTo>
                <a:cubicBezTo>
                  <a:pt x="1406794" y="301624"/>
                  <a:pt x="1406946" y="301319"/>
                  <a:pt x="1407251" y="301166"/>
                </a:cubicBezTo>
                <a:close/>
                <a:moveTo>
                  <a:pt x="1000724" y="301166"/>
                </a:moveTo>
                <a:cubicBezTo>
                  <a:pt x="1000267" y="301624"/>
                  <a:pt x="999885" y="301928"/>
                  <a:pt x="999581" y="302081"/>
                </a:cubicBezTo>
                <a:cubicBezTo>
                  <a:pt x="999885" y="302233"/>
                  <a:pt x="1000038" y="302347"/>
                  <a:pt x="1000038" y="302424"/>
                </a:cubicBezTo>
                <a:cubicBezTo>
                  <a:pt x="1000038" y="302500"/>
                  <a:pt x="1000114" y="302614"/>
                  <a:pt x="1000267" y="302767"/>
                </a:cubicBezTo>
                <a:cubicBezTo>
                  <a:pt x="1000419" y="302462"/>
                  <a:pt x="1000495" y="302195"/>
                  <a:pt x="1000495" y="301966"/>
                </a:cubicBezTo>
                <a:cubicBezTo>
                  <a:pt x="1000495" y="301738"/>
                  <a:pt x="1000571" y="301471"/>
                  <a:pt x="1000724" y="301166"/>
                </a:cubicBezTo>
                <a:close/>
                <a:moveTo>
                  <a:pt x="782258" y="301166"/>
                </a:moveTo>
                <a:cubicBezTo>
                  <a:pt x="781801" y="301471"/>
                  <a:pt x="781420" y="301776"/>
                  <a:pt x="781115" y="302081"/>
                </a:cubicBezTo>
                <a:lnTo>
                  <a:pt x="781344" y="302309"/>
                </a:lnTo>
                <a:cubicBezTo>
                  <a:pt x="781801" y="302309"/>
                  <a:pt x="782335" y="302233"/>
                  <a:pt x="782944" y="302081"/>
                </a:cubicBezTo>
                <a:cubicBezTo>
                  <a:pt x="782487" y="301624"/>
                  <a:pt x="782258" y="301319"/>
                  <a:pt x="782258" y="301166"/>
                </a:cubicBezTo>
                <a:close/>
                <a:moveTo>
                  <a:pt x="722365" y="301166"/>
                </a:moveTo>
                <a:cubicBezTo>
                  <a:pt x="722060" y="301166"/>
                  <a:pt x="721832" y="301204"/>
                  <a:pt x="721679" y="301281"/>
                </a:cubicBezTo>
                <a:cubicBezTo>
                  <a:pt x="721527" y="301357"/>
                  <a:pt x="721298" y="301395"/>
                  <a:pt x="720993" y="301395"/>
                </a:cubicBezTo>
                <a:lnTo>
                  <a:pt x="720993" y="301852"/>
                </a:lnTo>
                <a:cubicBezTo>
                  <a:pt x="721603" y="301852"/>
                  <a:pt x="721984" y="301776"/>
                  <a:pt x="722136" y="301624"/>
                </a:cubicBezTo>
                <a:cubicBezTo>
                  <a:pt x="722136" y="301471"/>
                  <a:pt x="722213" y="301319"/>
                  <a:pt x="722365" y="301166"/>
                </a:cubicBezTo>
                <a:close/>
                <a:moveTo>
                  <a:pt x="718250" y="301166"/>
                </a:moveTo>
                <a:cubicBezTo>
                  <a:pt x="717488" y="301319"/>
                  <a:pt x="716841" y="301357"/>
                  <a:pt x="716307" y="301281"/>
                </a:cubicBezTo>
                <a:cubicBezTo>
                  <a:pt x="715774" y="301204"/>
                  <a:pt x="715202" y="301624"/>
                  <a:pt x="714593" y="302538"/>
                </a:cubicBezTo>
                <a:cubicBezTo>
                  <a:pt x="715355" y="302386"/>
                  <a:pt x="716041" y="302309"/>
                  <a:pt x="716650" y="302309"/>
                </a:cubicBezTo>
                <a:cubicBezTo>
                  <a:pt x="716803" y="302309"/>
                  <a:pt x="717336" y="301928"/>
                  <a:pt x="718250" y="301166"/>
                </a:cubicBezTo>
                <a:close/>
                <a:moveTo>
                  <a:pt x="473572" y="301166"/>
                </a:moveTo>
                <a:lnTo>
                  <a:pt x="473343" y="301395"/>
                </a:lnTo>
                <a:cubicBezTo>
                  <a:pt x="473191" y="301547"/>
                  <a:pt x="473115" y="301624"/>
                  <a:pt x="473115" y="301624"/>
                </a:cubicBezTo>
                <a:cubicBezTo>
                  <a:pt x="473115" y="301776"/>
                  <a:pt x="473153" y="301852"/>
                  <a:pt x="473229" y="301852"/>
                </a:cubicBezTo>
                <a:cubicBezTo>
                  <a:pt x="473305" y="301852"/>
                  <a:pt x="473343" y="301928"/>
                  <a:pt x="473343" y="302081"/>
                </a:cubicBezTo>
                <a:cubicBezTo>
                  <a:pt x="473343" y="301624"/>
                  <a:pt x="473496" y="301319"/>
                  <a:pt x="473801" y="301166"/>
                </a:cubicBezTo>
                <a:close/>
                <a:moveTo>
                  <a:pt x="299455" y="301166"/>
                </a:moveTo>
                <a:cubicBezTo>
                  <a:pt x="299150" y="301471"/>
                  <a:pt x="299036" y="301738"/>
                  <a:pt x="299112" y="301966"/>
                </a:cubicBezTo>
                <a:cubicBezTo>
                  <a:pt x="299188" y="302195"/>
                  <a:pt x="299227" y="302462"/>
                  <a:pt x="299227" y="302767"/>
                </a:cubicBezTo>
                <a:cubicBezTo>
                  <a:pt x="299074" y="303071"/>
                  <a:pt x="298960" y="303376"/>
                  <a:pt x="298884" y="303681"/>
                </a:cubicBezTo>
                <a:cubicBezTo>
                  <a:pt x="298807" y="303986"/>
                  <a:pt x="298693" y="304291"/>
                  <a:pt x="298541" y="304595"/>
                </a:cubicBezTo>
                <a:lnTo>
                  <a:pt x="298998" y="304595"/>
                </a:lnTo>
                <a:cubicBezTo>
                  <a:pt x="299303" y="304291"/>
                  <a:pt x="299531" y="303986"/>
                  <a:pt x="299684" y="303681"/>
                </a:cubicBezTo>
                <a:cubicBezTo>
                  <a:pt x="299836" y="303376"/>
                  <a:pt x="300065" y="303071"/>
                  <a:pt x="300369" y="302767"/>
                </a:cubicBezTo>
                <a:cubicBezTo>
                  <a:pt x="300217" y="302462"/>
                  <a:pt x="300065" y="302195"/>
                  <a:pt x="299912" y="301966"/>
                </a:cubicBezTo>
                <a:cubicBezTo>
                  <a:pt x="299760" y="301738"/>
                  <a:pt x="299608" y="301471"/>
                  <a:pt x="299455" y="301166"/>
                </a:cubicBezTo>
                <a:close/>
                <a:moveTo>
                  <a:pt x="1908075" y="300938"/>
                </a:moveTo>
                <a:cubicBezTo>
                  <a:pt x="1907694" y="301090"/>
                  <a:pt x="1907275" y="301166"/>
                  <a:pt x="1906818" y="301166"/>
                </a:cubicBezTo>
                <a:cubicBezTo>
                  <a:pt x="1906970" y="301928"/>
                  <a:pt x="1907047" y="302843"/>
                  <a:pt x="1907047" y="303910"/>
                </a:cubicBezTo>
                <a:lnTo>
                  <a:pt x="1908875" y="302995"/>
                </a:lnTo>
                <a:cubicBezTo>
                  <a:pt x="1909180" y="302690"/>
                  <a:pt x="1909523" y="302500"/>
                  <a:pt x="1909904" y="302424"/>
                </a:cubicBezTo>
                <a:cubicBezTo>
                  <a:pt x="1910285" y="302347"/>
                  <a:pt x="1910704" y="302157"/>
                  <a:pt x="1911161" y="301852"/>
                </a:cubicBezTo>
                <a:cubicBezTo>
                  <a:pt x="1910704" y="301700"/>
                  <a:pt x="1910323" y="301547"/>
                  <a:pt x="1910018" y="301395"/>
                </a:cubicBezTo>
                <a:cubicBezTo>
                  <a:pt x="1909714" y="301243"/>
                  <a:pt x="1909409" y="301166"/>
                  <a:pt x="1909104" y="301166"/>
                </a:cubicBezTo>
                <a:cubicBezTo>
                  <a:pt x="1908799" y="300862"/>
                  <a:pt x="1908456" y="300785"/>
                  <a:pt x="1908075" y="300938"/>
                </a:cubicBezTo>
                <a:close/>
                <a:moveTo>
                  <a:pt x="1346100" y="300938"/>
                </a:moveTo>
                <a:cubicBezTo>
                  <a:pt x="1345719" y="301090"/>
                  <a:pt x="1345300" y="301166"/>
                  <a:pt x="1344843" y="301166"/>
                </a:cubicBezTo>
                <a:cubicBezTo>
                  <a:pt x="1344995" y="301928"/>
                  <a:pt x="1345072" y="302843"/>
                  <a:pt x="1345072" y="303910"/>
                </a:cubicBezTo>
                <a:lnTo>
                  <a:pt x="1346900" y="302995"/>
                </a:lnTo>
                <a:cubicBezTo>
                  <a:pt x="1347205" y="302690"/>
                  <a:pt x="1347548" y="302500"/>
                  <a:pt x="1347929" y="302424"/>
                </a:cubicBezTo>
                <a:cubicBezTo>
                  <a:pt x="1348310" y="302347"/>
                  <a:pt x="1348729" y="302157"/>
                  <a:pt x="1349186" y="301852"/>
                </a:cubicBezTo>
                <a:cubicBezTo>
                  <a:pt x="1348729" y="301700"/>
                  <a:pt x="1348348" y="301547"/>
                  <a:pt x="1348043" y="301395"/>
                </a:cubicBezTo>
                <a:cubicBezTo>
                  <a:pt x="1347739" y="301243"/>
                  <a:pt x="1347434" y="301166"/>
                  <a:pt x="1347129" y="301166"/>
                </a:cubicBezTo>
                <a:cubicBezTo>
                  <a:pt x="1346824" y="300862"/>
                  <a:pt x="1346481" y="300785"/>
                  <a:pt x="1346100" y="300938"/>
                </a:cubicBezTo>
                <a:close/>
                <a:moveTo>
                  <a:pt x="412650" y="300938"/>
                </a:moveTo>
                <a:cubicBezTo>
                  <a:pt x="412269" y="301090"/>
                  <a:pt x="411850" y="301166"/>
                  <a:pt x="411393" y="301166"/>
                </a:cubicBezTo>
                <a:cubicBezTo>
                  <a:pt x="411545" y="301928"/>
                  <a:pt x="411621" y="302843"/>
                  <a:pt x="411621" y="303910"/>
                </a:cubicBezTo>
                <a:lnTo>
                  <a:pt x="413450" y="302995"/>
                </a:lnTo>
                <a:cubicBezTo>
                  <a:pt x="413755" y="302690"/>
                  <a:pt x="414098" y="302500"/>
                  <a:pt x="414479" y="302424"/>
                </a:cubicBezTo>
                <a:cubicBezTo>
                  <a:pt x="414860" y="302347"/>
                  <a:pt x="415279" y="302157"/>
                  <a:pt x="415736" y="301852"/>
                </a:cubicBezTo>
                <a:cubicBezTo>
                  <a:pt x="415279" y="301700"/>
                  <a:pt x="414898" y="301547"/>
                  <a:pt x="414593" y="301395"/>
                </a:cubicBezTo>
                <a:cubicBezTo>
                  <a:pt x="414288" y="301243"/>
                  <a:pt x="413984" y="301166"/>
                  <a:pt x="413679" y="301166"/>
                </a:cubicBezTo>
                <a:cubicBezTo>
                  <a:pt x="413374" y="300862"/>
                  <a:pt x="413031" y="300785"/>
                  <a:pt x="412650" y="300938"/>
                </a:cubicBezTo>
                <a:close/>
                <a:moveTo>
                  <a:pt x="1729043" y="300709"/>
                </a:moveTo>
                <a:lnTo>
                  <a:pt x="1729272" y="300938"/>
                </a:lnTo>
                <a:cubicBezTo>
                  <a:pt x="1729272" y="301090"/>
                  <a:pt x="1729348" y="301166"/>
                  <a:pt x="1729501" y="301166"/>
                </a:cubicBezTo>
                <a:lnTo>
                  <a:pt x="1729501" y="300709"/>
                </a:lnTo>
                <a:close/>
                <a:moveTo>
                  <a:pt x="1617639" y="300709"/>
                </a:moveTo>
                <a:lnTo>
                  <a:pt x="1617868" y="301166"/>
                </a:lnTo>
                <a:lnTo>
                  <a:pt x="1617868" y="300938"/>
                </a:lnTo>
                <a:cubicBezTo>
                  <a:pt x="1617868" y="300785"/>
                  <a:pt x="1617944" y="300709"/>
                  <a:pt x="1618096" y="300709"/>
                </a:cubicBezTo>
                <a:lnTo>
                  <a:pt x="1617868" y="300709"/>
                </a:lnTo>
                <a:close/>
                <a:moveTo>
                  <a:pt x="1453656" y="300709"/>
                </a:moveTo>
                <a:cubicBezTo>
                  <a:pt x="1453352" y="301319"/>
                  <a:pt x="1453199" y="301624"/>
                  <a:pt x="1453199" y="301624"/>
                </a:cubicBezTo>
                <a:lnTo>
                  <a:pt x="1453199" y="301852"/>
                </a:lnTo>
                <a:cubicBezTo>
                  <a:pt x="1453352" y="302005"/>
                  <a:pt x="1453580" y="302081"/>
                  <a:pt x="1453885" y="302081"/>
                </a:cubicBezTo>
                <a:cubicBezTo>
                  <a:pt x="1454038" y="301928"/>
                  <a:pt x="1454114" y="301852"/>
                  <a:pt x="1454114" y="301852"/>
                </a:cubicBezTo>
                <a:cubicBezTo>
                  <a:pt x="1453809" y="301547"/>
                  <a:pt x="1453656" y="301166"/>
                  <a:pt x="1453656" y="300709"/>
                </a:cubicBezTo>
                <a:close/>
                <a:moveTo>
                  <a:pt x="925057" y="300709"/>
                </a:moveTo>
                <a:lnTo>
                  <a:pt x="925286" y="301166"/>
                </a:lnTo>
                <a:lnTo>
                  <a:pt x="925286" y="300709"/>
                </a:lnTo>
                <a:close/>
                <a:moveTo>
                  <a:pt x="595568" y="300709"/>
                </a:moveTo>
                <a:lnTo>
                  <a:pt x="595797" y="300938"/>
                </a:lnTo>
                <a:cubicBezTo>
                  <a:pt x="595797" y="301090"/>
                  <a:pt x="595873" y="301166"/>
                  <a:pt x="596026" y="301166"/>
                </a:cubicBezTo>
                <a:lnTo>
                  <a:pt x="596026" y="300709"/>
                </a:lnTo>
                <a:close/>
                <a:moveTo>
                  <a:pt x="197881" y="300709"/>
                </a:moveTo>
                <a:cubicBezTo>
                  <a:pt x="197576" y="301166"/>
                  <a:pt x="197271" y="301624"/>
                  <a:pt x="196966" y="302081"/>
                </a:cubicBezTo>
                <a:cubicBezTo>
                  <a:pt x="196661" y="302538"/>
                  <a:pt x="196357" y="302995"/>
                  <a:pt x="196052" y="303452"/>
                </a:cubicBezTo>
                <a:cubicBezTo>
                  <a:pt x="196052" y="303300"/>
                  <a:pt x="196280" y="303452"/>
                  <a:pt x="196738" y="303910"/>
                </a:cubicBezTo>
                <a:cubicBezTo>
                  <a:pt x="196890" y="303910"/>
                  <a:pt x="197042" y="303986"/>
                  <a:pt x="197195" y="304138"/>
                </a:cubicBezTo>
                <a:cubicBezTo>
                  <a:pt x="197652" y="303681"/>
                  <a:pt x="198109" y="303300"/>
                  <a:pt x="198566" y="302995"/>
                </a:cubicBezTo>
                <a:lnTo>
                  <a:pt x="199199" y="305105"/>
                </a:lnTo>
                <a:lnTo>
                  <a:pt x="199938" y="304367"/>
                </a:lnTo>
                <a:cubicBezTo>
                  <a:pt x="200243" y="304062"/>
                  <a:pt x="200547" y="303757"/>
                  <a:pt x="200852" y="303452"/>
                </a:cubicBezTo>
                <a:cubicBezTo>
                  <a:pt x="200700" y="303148"/>
                  <a:pt x="200471" y="302843"/>
                  <a:pt x="200167" y="302538"/>
                </a:cubicBezTo>
                <a:cubicBezTo>
                  <a:pt x="200471" y="302386"/>
                  <a:pt x="200624" y="302271"/>
                  <a:pt x="200624" y="302195"/>
                </a:cubicBezTo>
                <a:cubicBezTo>
                  <a:pt x="200624" y="302119"/>
                  <a:pt x="200547" y="302157"/>
                  <a:pt x="200395" y="302309"/>
                </a:cubicBezTo>
                <a:cubicBezTo>
                  <a:pt x="200547" y="302005"/>
                  <a:pt x="200586" y="301928"/>
                  <a:pt x="200509" y="302081"/>
                </a:cubicBezTo>
                <a:cubicBezTo>
                  <a:pt x="200433" y="302233"/>
                  <a:pt x="200319" y="302386"/>
                  <a:pt x="200167" y="302538"/>
                </a:cubicBezTo>
                <a:cubicBezTo>
                  <a:pt x="199709" y="302538"/>
                  <a:pt x="199176" y="302690"/>
                  <a:pt x="198566" y="302995"/>
                </a:cubicBezTo>
                <a:cubicBezTo>
                  <a:pt x="198566" y="302690"/>
                  <a:pt x="198604" y="302309"/>
                  <a:pt x="198681" y="301852"/>
                </a:cubicBezTo>
                <a:cubicBezTo>
                  <a:pt x="198757" y="301395"/>
                  <a:pt x="198490" y="301014"/>
                  <a:pt x="197881" y="300709"/>
                </a:cubicBezTo>
                <a:close/>
                <a:moveTo>
                  <a:pt x="46014" y="300709"/>
                </a:moveTo>
                <a:lnTo>
                  <a:pt x="46242" y="301166"/>
                </a:lnTo>
                <a:lnTo>
                  <a:pt x="46242" y="300938"/>
                </a:lnTo>
                <a:cubicBezTo>
                  <a:pt x="46242" y="300785"/>
                  <a:pt x="46319" y="300709"/>
                  <a:pt x="46471" y="300709"/>
                </a:cubicBezTo>
                <a:lnTo>
                  <a:pt x="46242" y="300709"/>
                </a:lnTo>
                <a:close/>
                <a:moveTo>
                  <a:pt x="1852411" y="300481"/>
                </a:moveTo>
                <a:cubicBezTo>
                  <a:pt x="1852259" y="300633"/>
                  <a:pt x="1852106" y="300709"/>
                  <a:pt x="1851954" y="300709"/>
                </a:cubicBezTo>
                <a:cubicBezTo>
                  <a:pt x="1851649" y="301624"/>
                  <a:pt x="1851344" y="302462"/>
                  <a:pt x="1851040" y="303224"/>
                </a:cubicBezTo>
                <a:cubicBezTo>
                  <a:pt x="1851040" y="303224"/>
                  <a:pt x="1851268" y="303452"/>
                  <a:pt x="1851725" y="303910"/>
                </a:cubicBezTo>
                <a:cubicBezTo>
                  <a:pt x="1851420" y="304824"/>
                  <a:pt x="1851268" y="305357"/>
                  <a:pt x="1851268" y="305510"/>
                </a:cubicBezTo>
                <a:lnTo>
                  <a:pt x="1851497" y="305510"/>
                </a:lnTo>
                <a:cubicBezTo>
                  <a:pt x="1851954" y="305205"/>
                  <a:pt x="1852640" y="304595"/>
                  <a:pt x="1853554" y="303681"/>
                </a:cubicBezTo>
                <a:cubicBezTo>
                  <a:pt x="1853402" y="303376"/>
                  <a:pt x="1853249" y="303148"/>
                  <a:pt x="1853097" y="302995"/>
                </a:cubicBezTo>
                <a:cubicBezTo>
                  <a:pt x="1852945" y="302843"/>
                  <a:pt x="1852792" y="302614"/>
                  <a:pt x="1852640" y="302309"/>
                </a:cubicBezTo>
                <a:cubicBezTo>
                  <a:pt x="1852487" y="302005"/>
                  <a:pt x="1852411" y="301395"/>
                  <a:pt x="1852411" y="300481"/>
                </a:cubicBezTo>
                <a:close/>
                <a:moveTo>
                  <a:pt x="1787336" y="300481"/>
                </a:moveTo>
                <a:cubicBezTo>
                  <a:pt x="1786879" y="300938"/>
                  <a:pt x="1786727" y="301166"/>
                  <a:pt x="1786879" y="301166"/>
                </a:cubicBezTo>
                <a:cubicBezTo>
                  <a:pt x="1787489" y="301471"/>
                  <a:pt x="1788022" y="301700"/>
                  <a:pt x="1788479" y="301852"/>
                </a:cubicBezTo>
                <a:cubicBezTo>
                  <a:pt x="1788174" y="301700"/>
                  <a:pt x="1787984" y="301509"/>
                  <a:pt x="1787908" y="301281"/>
                </a:cubicBezTo>
                <a:cubicBezTo>
                  <a:pt x="1787832" y="301052"/>
                  <a:pt x="1787641" y="300785"/>
                  <a:pt x="1787336" y="300481"/>
                </a:cubicBezTo>
                <a:close/>
                <a:moveTo>
                  <a:pt x="1624268" y="300481"/>
                </a:moveTo>
                <a:cubicBezTo>
                  <a:pt x="1623964" y="300481"/>
                  <a:pt x="1623659" y="300557"/>
                  <a:pt x="1623354" y="300709"/>
                </a:cubicBezTo>
                <a:cubicBezTo>
                  <a:pt x="1623659" y="301014"/>
                  <a:pt x="1623811" y="301243"/>
                  <a:pt x="1623811" y="301395"/>
                </a:cubicBezTo>
                <a:cubicBezTo>
                  <a:pt x="1623811" y="301547"/>
                  <a:pt x="1623887" y="301776"/>
                  <a:pt x="1624040" y="302081"/>
                </a:cubicBezTo>
                <a:cubicBezTo>
                  <a:pt x="1624040" y="301776"/>
                  <a:pt x="1624078" y="301509"/>
                  <a:pt x="1624154" y="301281"/>
                </a:cubicBezTo>
                <a:cubicBezTo>
                  <a:pt x="1624230" y="301052"/>
                  <a:pt x="1624268" y="300785"/>
                  <a:pt x="1624268" y="300481"/>
                </a:cubicBezTo>
                <a:close/>
                <a:moveTo>
                  <a:pt x="1621297" y="300481"/>
                </a:moveTo>
                <a:cubicBezTo>
                  <a:pt x="1621144" y="300633"/>
                  <a:pt x="1620992" y="300709"/>
                  <a:pt x="1620839" y="300709"/>
                </a:cubicBezTo>
                <a:lnTo>
                  <a:pt x="1620839" y="302309"/>
                </a:lnTo>
                <a:cubicBezTo>
                  <a:pt x="1620992" y="302157"/>
                  <a:pt x="1621220" y="302081"/>
                  <a:pt x="1621525" y="302081"/>
                </a:cubicBezTo>
                <a:cubicBezTo>
                  <a:pt x="1621373" y="301776"/>
                  <a:pt x="1621335" y="301509"/>
                  <a:pt x="1621411" y="301281"/>
                </a:cubicBezTo>
                <a:cubicBezTo>
                  <a:pt x="1621487" y="301052"/>
                  <a:pt x="1621449" y="300785"/>
                  <a:pt x="1621297" y="300481"/>
                </a:cubicBezTo>
                <a:close/>
                <a:moveTo>
                  <a:pt x="1570090" y="300481"/>
                </a:moveTo>
                <a:lnTo>
                  <a:pt x="1570090" y="301166"/>
                </a:lnTo>
                <a:lnTo>
                  <a:pt x="1571233" y="301166"/>
                </a:lnTo>
                <a:lnTo>
                  <a:pt x="1571233" y="300481"/>
                </a:lnTo>
                <a:close/>
                <a:moveTo>
                  <a:pt x="1290436" y="300481"/>
                </a:moveTo>
                <a:cubicBezTo>
                  <a:pt x="1290284" y="300633"/>
                  <a:pt x="1290131" y="300709"/>
                  <a:pt x="1289979" y="300709"/>
                </a:cubicBezTo>
                <a:cubicBezTo>
                  <a:pt x="1289674" y="301624"/>
                  <a:pt x="1289369" y="302462"/>
                  <a:pt x="1289065" y="303224"/>
                </a:cubicBezTo>
                <a:cubicBezTo>
                  <a:pt x="1289065" y="303224"/>
                  <a:pt x="1289293" y="303452"/>
                  <a:pt x="1289750" y="303910"/>
                </a:cubicBezTo>
                <a:cubicBezTo>
                  <a:pt x="1289446" y="304824"/>
                  <a:pt x="1289293" y="305357"/>
                  <a:pt x="1289293" y="305510"/>
                </a:cubicBezTo>
                <a:lnTo>
                  <a:pt x="1289522" y="305510"/>
                </a:lnTo>
                <a:cubicBezTo>
                  <a:pt x="1289979" y="305205"/>
                  <a:pt x="1290665" y="304595"/>
                  <a:pt x="1291579" y="303681"/>
                </a:cubicBezTo>
                <a:cubicBezTo>
                  <a:pt x="1291427" y="303376"/>
                  <a:pt x="1291274" y="303148"/>
                  <a:pt x="1291122" y="302995"/>
                </a:cubicBezTo>
                <a:cubicBezTo>
                  <a:pt x="1290969" y="302843"/>
                  <a:pt x="1290817" y="302614"/>
                  <a:pt x="1290665" y="302309"/>
                </a:cubicBezTo>
                <a:cubicBezTo>
                  <a:pt x="1290512" y="302005"/>
                  <a:pt x="1290436" y="301395"/>
                  <a:pt x="1290436" y="300481"/>
                </a:cubicBezTo>
                <a:close/>
                <a:moveTo>
                  <a:pt x="1071818" y="300481"/>
                </a:moveTo>
                <a:lnTo>
                  <a:pt x="1071590" y="300709"/>
                </a:lnTo>
                <a:lnTo>
                  <a:pt x="1071818" y="301166"/>
                </a:lnTo>
                <a:lnTo>
                  <a:pt x="1071818" y="300709"/>
                </a:lnTo>
                <a:close/>
                <a:moveTo>
                  <a:pt x="927572" y="300481"/>
                </a:moveTo>
                <a:cubicBezTo>
                  <a:pt x="927115" y="301090"/>
                  <a:pt x="926734" y="301624"/>
                  <a:pt x="926429" y="302081"/>
                </a:cubicBezTo>
                <a:cubicBezTo>
                  <a:pt x="926124" y="302538"/>
                  <a:pt x="925743" y="302995"/>
                  <a:pt x="925286" y="303452"/>
                </a:cubicBezTo>
                <a:cubicBezTo>
                  <a:pt x="926048" y="303757"/>
                  <a:pt x="926657" y="303948"/>
                  <a:pt x="927115" y="304024"/>
                </a:cubicBezTo>
                <a:cubicBezTo>
                  <a:pt x="927572" y="304100"/>
                  <a:pt x="928029" y="304291"/>
                  <a:pt x="928486" y="304595"/>
                </a:cubicBezTo>
                <a:cubicBezTo>
                  <a:pt x="929096" y="304443"/>
                  <a:pt x="929629" y="304138"/>
                  <a:pt x="930086" y="303681"/>
                </a:cubicBezTo>
                <a:cubicBezTo>
                  <a:pt x="930086" y="303376"/>
                  <a:pt x="930010" y="303109"/>
                  <a:pt x="929858" y="302881"/>
                </a:cubicBezTo>
                <a:cubicBezTo>
                  <a:pt x="929705" y="302652"/>
                  <a:pt x="929629" y="302386"/>
                  <a:pt x="929629" y="302081"/>
                </a:cubicBezTo>
                <a:cubicBezTo>
                  <a:pt x="929324" y="302386"/>
                  <a:pt x="929058" y="302538"/>
                  <a:pt x="928829" y="302538"/>
                </a:cubicBezTo>
                <a:cubicBezTo>
                  <a:pt x="928600" y="302538"/>
                  <a:pt x="928334" y="302614"/>
                  <a:pt x="928029" y="302767"/>
                </a:cubicBezTo>
                <a:cubicBezTo>
                  <a:pt x="928029" y="302462"/>
                  <a:pt x="927953" y="302119"/>
                  <a:pt x="927800" y="301738"/>
                </a:cubicBezTo>
                <a:cubicBezTo>
                  <a:pt x="927648" y="301357"/>
                  <a:pt x="927572" y="300938"/>
                  <a:pt x="927572" y="300481"/>
                </a:cubicBezTo>
                <a:close/>
                <a:moveTo>
                  <a:pt x="779515" y="300481"/>
                </a:moveTo>
                <a:lnTo>
                  <a:pt x="779515" y="301166"/>
                </a:lnTo>
                <a:lnTo>
                  <a:pt x="780658" y="301166"/>
                </a:lnTo>
                <a:lnTo>
                  <a:pt x="780658" y="300481"/>
                </a:lnTo>
                <a:close/>
                <a:moveTo>
                  <a:pt x="653861" y="300481"/>
                </a:moveTo>
                <a:cubicBezTo>
                  <a:pt x="653404" y="300938"/>
                  <a:pt x="653252" y="301166"/>
                  <a:pt x="653404" y="301166"/>
                </a:cubicBezTo>
                <a:cubicBezTo>
                  <a:pt x="654014" y="301471"/>
                  <a:pt x="654547" y="301700"/>
                  <a:pt x="655004" y="301852"/>
                </a:cubicBezTo>
                <a:cubicBezTo>
                  <a:pt x="654700" y="301700"/>
                  <a:pt x="654509" y="301509"/>
                  <a:pt x="654433" y="301281"/>
                </a:cubicBezTo>
                <a:cubicBezTo>
                  <a:pt x="654357" y="301052"/>
                  <a:pt x="654166" y="300785"/>
                  <a:pt x="653861" y="300481"/>
                </a:cubicBezTo>
                <a:close/>
                <a:moveTo>
                  <a:pt x="356986" y="300481"/>
                </a:moveTo>
                <a:cubicBezTo>
                  <a:pt x="356834" y="300633"/>
                  <a:pt x="356681" y="300709"/>
                  <a:pt x="356529" y="300709"/>
                </a:cubicBezTo>
                <a:cubicBezTo>
                  <a:pt x="356224" y="301624"/>
                  <a:pt x="355919" y="302462"/>
                  <a:pt x="355615" y="303224"/>
                </a:cubicBezTo>
                <a:cubicBezTo>
                  <a:pt x="355615" y="303224"/>
                  <a:pt x="355843" y="303452"/>
                  <a:pt x="356300" y="303910"/>
                </a:cubicBezTo>
                <a:cubicBezTo>
                  <a:pt x="355995" y="304824"/>
                  <a:pt x="355843" y="305357"/>
                  <a:pt x="355843" y="305510"/>
                </a:cubicBezTo>
                <a:lnTo>
                  <a:pt x="356072" y="305510"/>
                </a:lnTo>
                <a:cubicBezTo>
                  <a:pt x="356529" y="305205"/>
                  <a:pt x="357215" y="304595"/>
                  <a:pt x="358129" y="303681"/>
                </a:cubicBezTo>
                <a:cubicBezTo>
                  <a:pt x="357977" y="303376"/>
                  <a:pt x="357824" y="303148"/>
                  <a:pt x="357672" y="302995"/>
                </a:cubicBezTo>
                <a:cubicBezTo>
                  <a:pt x="357519" y="302843"/>
                  <a:pt x="357367" y="302614"/>
                  <a:pt x="357215" y="302309"/>
                </a:cubicBezTo>
                <a:cubicBezTo>
                  <a:pt x="357062" y="302005"/>
                  <a:pt x="356986" y="301395"/>
                  <a:pt x="356986" y="300481"/>
                </a:cubicBezTo>
                <a:close/>
                <a:moveTo>
                  <a:pt x="293054" y="300481"/>
                </a:moveTo>
                <a:cubicBezTo>
                  <a:pt x="293207" y="300633"/>
                  <a:pt x="293283" y="300823"/>
                  <a:pt x="293283" y="301052"/>
                </a:cubicBezTo>
                <a:cubicBezTo>
                  <a:pt x="293283" y="301281"/>
                  <a:pt x="293359" y="301471"/>
                  <a:pt x="293511" y="301624"/>
                </a:cubicBezTo>
                <a:cubicBezTo>
                  <a:pt x="293816" y="301166"/>
                  <a:pt x="294007" y="300785"/>
                  <a:pt x="294083" y="300481"/>
                </a:cubicBezTo>
                <a:cubicBezTo>
                  <a:pt x="294159" y="300176"/>
                  <a:pt x="293816" y="300176"/>
                  <a:pt x="293054" y="300481"/>
                </a:cubicBezTo>
                <a:close/>
                <a:moveTo>
                  <a:pt x="290540" y="300481"/>
                </a:moveTo>
                <a:lnTo>
                  <a:pt x="290311" y="300709"/>
                </a:lnTo>
                <a:lnTo>
                  <a:pt x="290540" y="301166"/>
                </a:lnTo>
                <a:lnTo>
                  <a:pt x="290540" y="300938"/>
                </a:lnTo>
                <a:cubicBezTo>
                  <a:pt x="290540" y="300785"/>
                  <a:pt x="290616" y="300709"/>
                  <a:pt x="290768" y="300709"/>
                </a:cubicBezTo>
                <a:cubicBezTo>
                  <a:pt x="290616" y="300557"/>
                  <a:pt x="290540" y="300481"/>
                  <a:pt x="290540" y="300481"/>
                </a:cubicBezTo>
                <a:close/>
                <a:moveTo>
                  <a:pt x="144617" y="300481"/>
                </a:moveTo>
                <a:cubicBezTo>
                  <a:pt x="144464" y="300785"/>
                  <a:pt x="144312" y="301052"/>
                  <a:pt x="144160" y="301281"/>
                </a:cubicBezTo>
                <a:cubicBezTo>
                  <a:pt x="144007" y="301509"/>
                  <a:pt x="143779" y="301776"/>
                  <a:pt x="143474" y="302081"/>
                </a:cubicBezTo>
                <a:lnTo>
                  <a:pt x="145531" y="302081"/>
                </a:lnTo>
                <a:cubicBezTo>
                  <a:pt x="145684" y="301776"/>
                  <a:pt x="145760" y="301624"/>
                  <a:pt x="145760" y="301624"/>
                </a:cubicBezTo>
                <a:cubicBezTo>
                  <a:pt x="145455" y="301166"/>
                  <a:pt x="145074" y="300785"/>
                  <a:pt x="144617" y="300481"/>
                </a:cubicBezTo>
                <a:close/>
                <a:moveTo>
                  <a:pt x="52643" y="300481"/>
                </a:moveTo>
                <a:cubicBezTo>
                  <a:pt x="52338" y="300481"/>
                  <a:pt x="52034" y="300557"/>
                  <a:pt x="51729" y="300709"/>
                </a:cubicBezTo>
                <a:cubicBezTo>
                  <a:pt x="52034" y="301014"/>
                  <a:pt x="52186" y="301243"/>
                  <a:pt x="52186" y="301395"/>
                </a:cubicBezTo>
                <a:cubicBezTo>
                  <a:pt x="52186" y="301547"/>
                  <a:pt x="52262" y="301776"/>
                  <a:pt x="52415" y="302081"/>
                </a:cubicBezTo>
                <a:cubicBezTo>
                  <a:pt x="52415" y="301776"/>
                  <a:pt x="52453" y="301509"/>
                  <a:pt x="52529" y="301281"/>
                </a:cubicBezTo>
                <a:cubicBezTo>
                  <a:pt x="52605" y="301052"/>
                  <a:pt x="52643" y="300785"/>
                  <a:pt x="52643" y="300481"/>
                </a:cubicBezTo>
                <a:close/>
                <a:moveTo>
                  <a:pt x="49671" y="300481"/>
                </a:moveTo>
                <a:cubicBezTo>
                  <a:pt x="49519" y="300633"/>
                  <a:pt x="49367" y="300709"/>
                  <a:pt x="49214" y="300709"/>
                </a:cubicBezTo>
                <a:lnTo>
                  <a:pt x="49214" y="302309"/>
                </a:lnTo>
                <a:cubicBezTo>
                  <a:pt x="49367" y="302157"/>
                  <a:pt x="49595" y="302081"/>
                  <a:pt x="49900" y="302081"/>
                </a:cubicBezTo>
                <a:cubicBezTo>
                  <a:pt x="49748" y="301776"/>
                  <a:pt x="49710" y="301509"/>
                  <a:pt x="49786" y="301281"/>
                </a:cubicBezTo>
                <a:cubicBezTo>
                  <a:pt x="49862" y="301052"/>
                  <a:pt x="49824" y="300785"/>
                  <a:pt x="49671" y="300481"/>
                </a:cubicBezTo>
                <a:close/>
                <a:moveTo>
                  <a:pt x="1843724" y="300252"/>
                </a:moveTo>
                <a:cubicBezTo>
                  <a:pt x="1843572" y="301166"/>
                  <a:pt x="1843496" y="301776"/>
                  <a:pt x="1843496" y="302081"/>
                </a:cubicBezTo>
                <a:cubicBezTo>
                  <a:pt x="1843496" y="302386"/>
                  <a:pt x="1843648" y="302995"/>
                  <a:pt x="1843953" y="303910"/>
                </a:cubicBezTo>
                <a:cubicBezTo>
                  <a:pt x="1844105" y="303300"/>
                  <a:pt x="1844258" y="302767"/>
                  <a:pt x="1844410" y="302309"/>
                </a:cubicBezTo>
                <a:cubicBezTo>
                  <a:pt x="1844562" y="301852"/>
                  <a:pt x="1844715" y="301471"/>
                  <a:pt x="1844867" y="301166"/>
                </a:cubicBezTo>
                <a:cubicBezTo>
                  <a:pt x="1844715" y="300709"/>
                  <a:pt x="1844334" y="300404"/>
                  <a:pt x="1843724" y="300252"/>
                </a:cubicBezTo>
                <a:close/>
                <a:moveTo>
                  <a:pt x="1779678" y="300252"/>
                </a:moveTo>
                <a:cubicBezTo>
                  <a:pt x="1779450" y="300404"/>
                  <a:pt x="1779183" y="300938"/>
                  <a:pt x="1778878" y="301852"/>
                </a:cubicBezTo>
                <a:cubicBezTo>
                  <a:pt x="1779183" y="301700"/>
                  <a:pt x="1780021" y="301243"/>
                  <a:pt x="1781393" y="300481"/>
                </a:cubicBezTo>
                <a:cubicBezTo>
                  <a:pt x="1780478" y="300176"/>
                  <a:pt x="1779907" y="300100"/>
                  <a:pt x="1779678" y="300252"/>
                </a:cubicBezTo>
                <a:close/>
                <a:moveTo>
                  <a:pt x="1510197" y="300252"/>
                </a:moveTo>
                <a:cubicBezTo>
                  <a:pt x="1510502" y="300557"/>
                  <a:pt x="1510502" y="301014"/>
                  <a:pt x="1510197" y="301624"/>
                </a:cubicBezTo>
                <a:cubicBezTo>
                  <a:pt x="1510349" y="301624"/>
                  <a:pt x="1510426" y="301585"/>
                  <a:pt x="1510426" y="301509"/>
                </a:cubicBezTo>
                <a:cubicBezTo>
                  <a:pt x="1510426" y="301433"/>
                  <a:pt x="1510502" y="301395"/>
                  <a:pt x="1510654" y="301395"/>
                </a:cubicBezTo>
                <a:cubicBezTo>
                  <a:pt x="1510806" y="301243"/>
                  <a:pt x="1510845" y="301052"/>
                  <a:pt x="1510768" y="300823"/>
                </a:cubicBezTo>
                <a:cubicBezTo>
                  <a:pt x="1510692" y="300595"/>
                  <a:pt x="1510654" y="300404"/>
                  <a:pt x="1510654" y="300252"/>
                </a:cubicBezTo>
                <a:close/>
                <a:moveTo>
                  <a:pt x="1281749" y="300252"/>
                </a:moveTo>
                <a:cubicBezTo>
                  <a:pt x="1281597" y="301166"/>
                  <a:pt x="1281521" y="301776"/>
                  <a:pt x="1281521" y="302081"/>
                </a:cubicBezTo>
                <a:cubicBezTo>
                  <a:pt x="1281521" y="302386"/>
                  <a:pt x="1281673" y="302995"/>
                  <a:pt x="1281978" y="303910"/>
                </a:cubicBezTo>
                <a:cubicBezTo>
                  <a:pt x="1282130" y="303300"/>
                  <a:pt x="1282283" y="302767"/>
                  <a:pt x="1282435" y="302309"/>
                </a:cubicBezTo>
                <a:cubicBezTo>
                  <a:pt x="1282588" y="301852"/>
                  <a:pt x="1282740" y="301471"/>
                  <a:pt x="1282892" y="301166"/>
                </a:cubicBezTo>
                <a:cubicBezTo>
                  <a:pt x="1282740" y="300709"/>
                  <a:pt x="1282359" y="300404"/>
                  <a:pt x="1281749" y="300252"/>
                </a:cubicBezTo>
                <a:close/>
                <a:moveTo>
                  <a:pt x="1122110" y="300252"/>
                </a:moveTo>
                <a:lnTo>
                  <a:pt x="1122110" y="301166"/>
                </a:lnTo>
                <a:lnTo>
                  <a:pt x="1123025" y="301166"/>
                </a:lnTo>
                <a:lnTo>
                  <a:pt x="1123025" y="300481"/>
                </a:lnTo>
                <a:cubicBezTo>
                  <a:pt x="1122872" y="300481"/>
                  <a:pt x="1122758" y="300442"/>
                  <a:pt x="1122682" y="300366"/>
                </a:cubicBezTo>
                <a:cubicBezTo>
                  <a:pt x="1122606" y="300290"/>
                  <a:pt x="1122415" y="300252"/>
                  <a:pt x="1122110" y="300252"/>
                </a:cubicBezTo>
                <a:close/>
                <a:moveTo>
                  <a:pt x="719622" y="300252"/>
                </a:moveTo>
                <a:cubicBezTo>
                  <a:pt x="719927" y="300557"/>
                  <a:pt x="719927" y="301014"/>
                  <a:pt x="719622" y="301624"/>
                </a:cubicBezTo>
                <a:cubicBezTo>
                  <a:pt x="719774" y="301624"/>
                  <a:pt x="719851" y="301585"/>
                  <a:pt x="719851" y="301509"/>
                </a:cubicBezTo>
                <a:cubicBezTo>
                  <a:pt x="719851" y="301433"/>
                  <a:pt x="719927" y="301395"/>
                  <a:pt x="720079" y="301395"/>
                </a:cubicBezTo>
                <a:cubicBezTo>
                  <a:pt x="720231" y="301243"/>
                  <a:pt x="720270" y="301052"/>
                  <a:pt x="720193" y="300823"/>
                </a:cubicBezTo>
                <a:cubicBezTo>
                  <a:pt x="720117" y="300595"/>
                  <a:pt x="720079" y="300404"/>
                  <a:pt x="720079" y="300252"/>
                </a:cubicBezTo>
                <a:close/>
                <a:moveTo>
                  <a:pt x="646203" y="300252"/>
                </a:moveTo>
                <a:cubicBezTo>
                  <a:pt x="645975" y="300404"/>
                  <a:pt x="645708" y="300938"/>
                  <a:pt x="645403" y="301852"/>
                </a:cubicBezTo>
                <a:cubicBezTo>
                  <a:pt x="645708" y="301700"/>
                  <a:pt x="646546" y="301243"/>
                  <a:pt x="647918" y="300481"/>
                </a:cubicBezTo>
                <a:cubicBezTo>
                  <a:pt x="647003" y="300176"/>
                  <a:pt x="646432" y="300100"/>
                  <a:pt x="646203" y="300252"/>
                </a:cubicBezTo>
                <a:close/>
                <a:moveTo>
                  <a:pt x="348299" y="300252"/>
                </a:moveTo>
                <a:cubicBezTo>
                  <a:pt x="348147" y="301166"/>
                  <a:pt x="348071" y="301776"/>
                  <a:pt x="348071" y="302081"/>
                </a:cubicBezTo>
                <a:cubicBezTo>
                  <a:pt x="348071" y="302386"/>
                  <a:pt x="348223" y="302995"/>
                  <a:pt x="348528" y="303910"/>
                </a:cubicBezTo>
                <a:cubicBezTo>
                  <a:pt x="348680" y="303300"/>
                  <a:pt x="348833" y="302767"/>
                  <a:pt x="348985" y="302309"/>
                </a:cubicBezTo>
                <a:cubicBezTo>
                  <a:pt x="349137" y="301852"/>
                  <a:pt x="349290" y="301471"/>
                  <a:pt x="349442" y="301166"/>
                </a:cubicBezTo>
                <a:cubicBezTo>
                  <a:pt x="349290" y="300709"/>
                  <a:pt x="348909" y="300404"/>
                  <a:pt x="348299" y="300252"/>
                </a:cubicBezTo>
                <a:close/>
                <a:moveTo>
                  <a:pt x="188508" y="300138"/>
                </a:moveTo>
                <a:cubicBezTo>
                  <a:pt x="188660" y="300061"/>
                  <a:pt x="188584" y="300100"/>
                  <a:pt x="188279" y="300252"/>
                </a:cubicBezTo>
                <a:lnTo>
                  <a:pt x="188279" y="300309"/>
                </a:lnTo>
                <a:close/>
                <a:moveTo>
                  <a:pt x="1561187" y="300028"/>
                </a:moveTo>
                <a:lnTo>
                  <a:pt x="1561289" y="301966"/>
                </a:lnTo>
                <a:cubicBezTo>
                  <a:pt x="1561365" y="302652"/>
                  <a:pt x="1561480" y="303376"/>
                  <a:pt x="1561632" y="304138"/>
                </a:cubicBezTo>
                <a:lnTo>
                  <a:pt x="1561701" y="304053"/>
                </a:lnTo>
                <a:lnTo>
                  <a:pt x="1561175" y="305281"/>
                </a:lnTo>
                <a:lnTo>
                  <a:pt x="1560489" y="305281"/>
                </a:lnTo>
                <a:lnTo>
                  <a:pt x="1559803" y="304595"/>
                </a:lnTo>
                <a:cubicBezTo>
                  <a:pt x="1559803" y="304748"/>
                  <a:pt x="1559651" y="304976"/>
                  <a:pt x="1559346" y="305281"/>
                </a:cubicBezTo>
                <a:cubicBezTo>
                  <a:pt x="1559498" y="305434"/>
                  <a:pt x="1559574" y="305662"/>
                  <a:pt x="1559574" y="305967"/>
                </a:cubicBezTo>
                <a:cubicBezTo>
                  <a:pt x="1560032" y="305510"/>
                  <a:pt x="1560337" y="305281"/>
                  <a:pt x="1560489" y="305281"/>
                </a:cubicBezTo>
                <a:cubicBezTo>
                  <a:pt x="1560641" y="305434"/>
                  <a:pt x="1560718" y="305624"/>
                  <a:pt x="1560718" y="305853"/>
                </a:cubicBezTo>
                <a:cubicBezTo>
                  <a:pt x="1560718" y="306081"/>
                  <a:pt x="1560794" y="306272"/>
                  <a:pt x="1560946" y="306424"/>
                </a:cubicBezTo>
                <a:cubicBezTo>
                  <a:pt x="1560946" y="306577"/>
                  <a:pt x="1560946" y="306653"/>
                  <a:pt x="1560946" y="306653"/>
                </a:cubicBezTo>
                <a:cubicBezTo>
                  <a:pt x="1560946" y="306348"/>
                  <a:pt x="1560984" y="306081"/>
                  <a:pt x="1561060" y="305853"/>
                </a:cubicBezTo>
                <a:cubicBezTo>
                  <a:pt x="1561137" y="305624"/>
                  <a:pt x="1561175" y="305434"/>
                  <a:pt x="1561175" y="305281"/>
                </a:cubicBezTo>
                <a:cubicBezTo>
                  <a:pt x="1561327" y="305129"/>
                  <a:pt x="1561784" y="305053"/>
                  <a:pt x="1562546" y="305053"/>
                </a:cubicBezTo>
                <a:cubicBezTo>
                  <a:pt x="1562241" y="304748"/>
                  <a:pt x="1562127" y="304519"/>
                  <a:pt x="1562203" y="304367"/>
                </a:cubicBezTo>
                <a:lnTo>
                  <a:pt x="1561915" y="303790"/>
                </a:lnTo>
                <a:lnTo>
                  <a:pt x="1563118" y="302309"/>
                </a:lnTo>
                <a:cubicBezTo>
                  <a:pt x="1563499" y="301852"/>
                  <a:pt x="1563842" y="301471"/>
                  <a:pt x="1564147" y="301166"/>
                </a:cubicBezTo>
                <a:cubicBezTo>
                  <a:pt x="1563537" y="300862"/>
                  <a:pt x="1562966" y="300633"/>
                  <a:pt x="1562432" y="300481"/>
                </a:cubicBezTo>
                <a:close/>
                <a:moveTo>
                  <a:pt x="770612" y="300028"/>
                </a:moveTo>
                <a:lnTo>
                  <a:pt x="770714" y="301966"/>
                </a:lnTo>
                <a:cubicBezTo>
                  <a:pt x="770790" y="302652"/>
                  <a:pt x="770905" y="303376"/>
                  <a:pt x="771057" y="304138"/>
                </a:cubicBezTo>
                <a:lnTo>
                  <a:pt x="771126" y="304053"/>
                </a:lnTo>
                <a:lnTo>
                  <a:pt x="770600" y="305281"/>
                </a:lnTo>
                <a:lnTo>
                  <a:pt x="769914" y="305281"/>
                </a:lnTo>
                <a:lnTo>
                  <a:pt x="769228" y="304595"/>
                </a:lnTo>
                <a:cubicBezTo>
                  <a:pt x="769228" y="304748"/>
                  <a:pt x="769076" y="304976"/>
                  <a:pt x="768771" y="305281"/>
                </a:cubicBezTo>
                <a:cubicBezTo>
                  <a:pt x="768923" y="305434"/>
                  <a:pt x="768999" y="305662"/>
                  <a:pt x="768999" y="305967"/>
                </a:cubicBezTo>
                <a:cubicBezTo>
                  <a:pt x="769457" y="305510"/>
                  <a:pt x="769761" y="305281"/>
                  <a:pt x="769914" y="305281"/>
                </a:cubicBezTo>
                <a:cubicBezTo>
                  <a:pt x="770066" y="305434"/>
                  <a:pt x="770143" y="305624"/>
                  <a:pt x="770143" y="305853"/>
                </a:cubicBezTo>
                <a:cubicBezTo>
                  <a:pt x="770143" y="306081"/>
                  <a:pt x="770219" y="306272"/>
                  <a:pt x="770371" y="306424"/>
                </a:cubicBezTo>
                <a:cubicBezTo>
                  <a:pt x="770371" y="306577"/>
                  <a:pt x="770371" y="306653"/>
                  <a:pt x="770371" y="306653"/>
                </a:cubicBezTo>
                <a:cubicBezTo>
                  <a:pt x="770371" y="306348"/>
                  <a:pt x="770409" y="306081"/>
                  <a:pt x="770485" y="305853"/>
                </a:cubicBezTo>
                <a:cubicBezTo>
                  <a:pt x="770562" y="305624"/>
                  <a:pt x="770600" y="305434"/>
                  <a:pt x="770600" y="305281"/>
                </a:cubicBezTo>
                <a:cubicBezTo>
                  <a:pt x="770752" y="305129"/>
                  <a:pt x="771209" y="305053"/>
                  <a:pt x="771971" y="305053"/>
                </a:cubicBezTo>
                <a:cubicBezTo>
                  <a:pt x="771666" y="304748"/>
                  <a:pt x="771552" y="304519"/>
                  <a:pt x="771628" y="304367"/>
                </a:cubicBezTo>
                <a:lnTo>
                  <a:pt x="771340" y="303790"/>
                </a:lnTo>
                <a:lnTo>
                  <a:pt x="772543" y="302309"/>
                </a:lnTo>
                <a:cubicBezTo>
                  <a:pt x="772924" y="301852"/>
                  <a:pt x="773267" y="301471"/>
                  <a:pt x="773571" y="301166"/>
                </a:cubicBezTo>
                <a:cubicBezTo>
                  <a:pt x="772962" y="300862"/>
                  <a:pt x="772390" y="300633"/>
                  <a:pt x="771857" y="300481"/>
                </a:cubicBezTo>
                <a:close/>
                <a:moveTo>
                  <a:pt x="1784136" y="300023"/>
                </a:moveTo>
                <a:lnTo>
                  <a:pt x="1783450" y="300252"/>
                </a:lnTo>
                <a:cubicBezTo>
                  <a:pt x="1784060" y="300557"/>
                  <a:pt x="1784441" y="300862"/>
                  <a:pt x="1784593" y="301166"/>
                </a:cubicBezTo>
                <a:cubicBezTo>
                  <a:pt x="1784746" y="301166"/>
                  <a:pt x="1784822" y="301090"/>
                  <a:pt x="1784822" y="300938"/>
                </a:cubicBezTo>
                <a:lnTo>
                  <a:pt x="1784822" y="300709"/>
                </a:lnTo>
                <a:cubicBezTo>
                  <a:pt x="1784365" y="300252"/>
                  <a:pt x="1784136" y="300023"/>
                  <a:pt x="1784136" y="300023"/>
                </a:cubicBezTo>
                <a:close/>
                <a:moveTo>
                  <a:pt x="1557746" y="300023"/>
                </a:moveTo>
                <a:cubicBezTo>
                  <a:pt x="1557441" y="300785"/>
                  <a:pt x="1557212" y="301357"/>
                  <a:pt x="1557060" y="301738"/>
                </a:cubicBezTo>
                <a:cubicBezTo>
                  <a:pt x="1556908" y="302119"/>
                  <a:pt x="1556755" y="302462"/>
                  <a:pt x="1556603" y="302767"/>
                </a:cubicBezTo>
                <a:lnTo>
                  <a:pt x="1557040" y="304517"/>
                </a:lnTo>
                <a:lnTo>
                  <a:pt x="1558660" y="303910"/>
                </a:lnTo>
                <a:cubicBezTo>
                  <a:pt x="1558355" y="302995"/>
                  <a:pt x="1558051" y="301700"/>
                  <a:pt x="1557746" y="300023"/>
                </a:cubicBezTo>
                <a:close/>
                <a:moveTo>
                  <a:pt x="1504939" y="300023"/>
                </a:moveTo>
                <a:lnTo>
                  <a:pt x="1504482" y="300481"/>
                </a:lnTo>
                <a:cubicBezTo>
                  <a:pt x="1504787" y="300785"/>
                  <a:pt x="1504939" y="301090"/>
                  <a:pt x="1504939" y="301395"/>
                </a:cubicBezTo>
                <a:cubicBezTo>
                  <a:pt x="1505091" y="301243"/>
                  <a:pt x="1505206" y="301166"/>
                  <a:pt x="1505282" y="301166"/>
                </a:cubicBezTo>
                <a:cubicBezTo>
                  <a:pt x="1505358" y="301166"/>
                  <a:pt x="1505473" y="301014"/>
                  <a:pt x="1505625" y="300709"/>
                </a:cubicBezTo>
                <a:cubicBezTo>
                  <a:pt x="1505168" y="300252"/>
                  <a:pt x="1504939" y="300023"/>
                  <a:pt x="1504939" y="300023"/>
                </a:cubicBezTo>
                <a:close/>
                <a:moveTo>
                  <a:pt x="1456400" y="300023"/>
                </a:moveTo>
                <a:lnTo>
                  <a:pt x="1456400" y="300481"/>
                </a:lnTo>
                <a:cubicBezTo>
                  <a:pt x="1456552" y="300481"/>
                  <a:pt x="1456666" y="300442"/>
                  <a:pt x="1456743" y="300366"/>
                </a:cubicBezTo>
                <a:cubicBezTo>
                  <a:pt x="1456819" y="300290"/>
                  <a:pt x="1456933" y="300252"/>
                  <a:pt x="1457086" y="300252"/>
                </a:cubicBezTo>
                <a:lnTo>
                  <a:pt x="1457314" y="300023"/>
                </a:lnTo>
                <a:close/>
                <a:moveTo>
                  <a:pt x="1075019" y="300023"/>
                </a:moveTo>
                <a:cubicBezTo>
                  <a:pt x="1074866" y="300176"/>
                  <a:pt x="1074638" y="300252"/>
                  <a:pt x="1074333" y="300252"/>
                </a:cubicBezTo>
                <a:cubicBezTo>
                  <a:pt x="1074485" y="300557"/>
                  <a:pt x="1074561" y="300823"/>
                  <a:pt x="1074561" y="301052"/>
                </a:cubicBezTo>
                <a:cubicBezTo>
                  <a:pt x="1074561" y="301281"/>
                  <a:pt x="1074638" y="301471"/>
                  <a:pt x="1074790" y="301624"/>
                </a:cubicBezTo>
                <a:cubicBezTo>
                  <a:pt x="1074942" y="301624"/>
                  <a:pt x="1075095" y="301547"/>
                  <a:pt x="1075247" y="301395"/>
                </a:cubicBezTo>
                <a:cubicBezTo>
                  <a:pt x="1075247" y="301243"/>
                  <a:pt x="1075209" y="301052"/>
                  <a:pt x="1075133" y="300823"/>
                </a:cubicBezTo>
                <a:cubicBezTo>
                  <a:pt x="1075057" y="300595"/>
                  <a:pt x="1075019" y="300328"/>
                  <a:pt x="1075019" y="300023"/>
                </a:cubicBezTo>
                <a:close/>
                <a:moveTo>
                  <a:pt x="922314" y="300023"/>
                </a:moveTo>
                <a:cubicBezTo>
                  <a:pt x="922009" y="300023"/>
                  <a:pt x="921857" y="300176"/>
                  <a:pt x="921857" y="300481"/>
                </a:cubicBezTo>
                <a:cubicBezTo>
                  <a:pt x="922466" y="300481"/>
                  <a:pt x="923000" y="300709"/>
                  <a:pt x="923457" y="301166"/>
                </a:cubicBezTo>
                <a:cubicBezTo>
                  <a:pt x="923457" y="300862"/>
                  <a:pt x="923533" y="300633"/>
                  <a:pt x="923685" y="300481"/>
                </a:cubicBezTo>
                <a:cubicBezTo>
                  <a:pt x="923381" y="300328"/>
                  <a:pt x="923152" y="300214"/>
                  <a:pt x="923000" y="300138"/>
                </a:cubicBezTo>
                <a:cubicBezTo>
                  <a:pt x="922847" y="300061"/>
                  <a:pt x="922619" y="300023"/>
                  <a:pt x="922314" y="300023"/>
                </a:cubicBezTo>
                <a:close/>
                <a:moveTo>
                  <a:pt x="767171" y="300023"/>
                </a:moveTo>
                <a:cubicBezTo>
                  <a:pt x="766866" y="300785"/>
                  <a:pt x="766637" y="301357"/>
                  <a:pt x="766485" y="301738"/>
                </a:cubicBezTo>
                <a:cubicBezTo>
                  <a:pt x="766333" y="302119"/>
                  <a:pt x="766180" y="302462"/>
                  <a:pt x="766028" y="302767"/>
                </a:cubicBezTo>
                <a:lnTo>
                  <a:pt x="766465" y="304517"/>
                </a:lnTo>
                <a:lnTo>
                  <a:pt x="768085" y="303910"/>
                </a:lnTo>
                <a:cubicBezTo>
                  <a:pt x="767780" y="302995"/>
                  <a:pt x="767475" y="301700"/>
                  <a:pt x="767171" y="300023"/>
                </a:cubicBezTo>
                <a:close/>
                <a:moveTo>
                  <a:pt x="714364" y="300023"/>
                </a:moveTo>
                <a:lnTo>
                  <a:pt x="713907" y="300481"/>
                </a:lnTo>
                <a:cubicBezTo>
                  <a:pt x="714212" y="300785"/>
                  <a:pt x="714364" y="301090"/>
                  <a:pt x="714364" y="301395"/>
                </a:cubicBezTo>
                <a:cubicBezTo>
                  <a:pt x="714517" y="301243"/>
                  <a:pt x="714631" y="301166"/>
                  <a:pt x="714707" y="301166"/>
                </a:cubicBezTo>
                <a:cubicBezTo>
                  <a:pt x="714783" y="301166"/>
                  <a:pt x="714897" y="301014"/>
                  <a:pt x="715050" y="300709"/>
                </a:cubicBezTo>
                <a:cubicBezTo>
                  <a:pt x="714593" y="300252"/>
                  <a:pt x="714364" y="300023"/>
                  <a:pt x="714364" y="300023"/>
                </a:cubicBezTo>
                <a:close/>
                <a:moveTo>
                  <a:pt x="650661" y="300023"/>
                </a:moveTo>
                <a:lnTo>
                  <a:pt x="649975" y="300252"/>
                </a:lnTo>
                <a:cubicBezTo>
                  <a:pt x="650585" y="300557"/>
                  <a:pt x="650966" y="300862"/>
                  <a:pt x="651118" y="301166"/>
                </a:cubicBezTo>
                <a:cubicBezTo>
                  <a:pt x="651270" y="301166"/>
                  <a:pt x="651347" y="301090"/>
                  <a:pt x="651347" y="300938"/>
                </a:cubicBezTo>
                <a:lnTo>
                  <a:pt x="651347" y="300709"/>
                </a:lnTo>
                <a:cubicBezTo>
                  <a:pt x="650889" y="300252"/>
                  <a:pt x="650661" y="300023"/>
                  <a:pt x="650661" y="300023"/>
                </a:cubicBezTo>
                <a:close/>
                <a:moveTo>
                  <a:pt x="282310" y="300023"/>
                </a:moveTo>
                <a:cubicBezTo>
                  <a:pt x="282005" y="300176"/>
                  <a:pt x="281739" y="300252"/>
                  <a:pt x="281510" y="300252"/>
                </a:cubicBezTo>
                <a:lnTo>
                  <a:pt x="280855" y="300439"/>
                </a:lnTo>
                <a:lnTo>
                  <a:pt x="280938" y="300481"/>
                </a:lnTo>
                <a:cubicBezTo>
                  <a:pt x="280938" y="301243"/>
                  <a:pt x="281167" y="301662"/>
                  <a:pt x="281624" y="301738"/>
                </a:cubicBezTo>
                <a:cubicBezTo>
                  <a:pt x="282082" y="301814"/>
                  <a:pt x="282691" y="301776"/>
                  <a:pt x="283453" y="301624"/>
                </a:cubicBezTo>
                <a:cubicBezTo>
                  <a:pt x="283148" y="301319"/>
                  <a:pt x="282920" y="301052"/>
                  <a:pt x="282767" y="300823"/>
                </a:cubicBezTo>
                <a:cubicBezTo>
                  <a:pt x="282615" y="300595"/>
                  <a:pt x="282462" y="300328"/>
                  <a:pt x="282310" y="300023"/>
                </a:cubicBezTo>
                <a:close/>
                <a:moveTo>
                  <a:pt x="192851" y="300023"/>
                </a:moveTo>
                <a:lnTo>
                  <a:pt x="192394" y="300252"/>
                </a:lnTo>
                <a:cubicBezTo>
                  <a:pt x="192699" y="300404"/>
                  <a:pt x="192966" y="300519"/>
                  <a:pt x="193194" y="300595"/>
                </a:cubicBezTo>
                <a:cubicBezTo>
                  <a:pt x="193423" y="300671"/>
                  <a:pt x="193690" y="300862"/>
                  <a:pt x="193994" y="301166"/>
                </a:cubicBezTo>
                <a:cubicBezTo>
                  <a:pt x="193994" y="300862"/>
                  <a:pt x="194032" y="300709"/>
                  <a:pt x="194109" y="300709"/>
                </a:cubicBezTo>
                <a:cubicBezTo>
                  <a:pt x="194185" y="300709"/>
                  <a:pt x="194223" y="300633"/>
                  <a:pt x="194223" y="300481"/>
                </a:cubicBezTo>
                <a:cubicBezTo>
                  <a:pt x="193918" y="300328"/>
                  <a:pt x="193651" y="300252"/>
                  <a:pt x="193423" y="300252"/>
                </a:cubicBezTo>
                <a:cubicBezTo>
                  <a:pt x="193194" y="300252"/>
                  <a:pt x="193004" y="300176"/>
                  <a:pt x="192851" y="300023"/>
                </a:cubicBezTo>
                <a:close/>
                <a:moveTo>
                  <a:pt x="156047" y="300023"/>
                </a:moveTo>
                <a:cubicBezTo>
                  <a:pt x="155894" y="300176"/>
                  <a:pt x="155818" y="300328"/>
                  <a:pt x="155818" y="300481"/>
                </a:cubicBezTo>
                <a:cubicBezTo>
                  <a:pt x="155818" y="300328"/>
                  <a:pt x="155894" y="300252"/>
                  <a:pt x="156047" y="300252"/>
                </a:cubicBezTo>
                <a:cubicBezTo>
                  <a:pt x="155894" y="300252"/>
                  <a:pt x="155894" y="300176"/>
                  <a:pt x="156047" y="300023"/>
                </a:cubicBezTo>
                <a:close/>
                <a:moveTo>
                  <a:pt x="141645" y="300023"/>
                </a:moveTo>
                <a:lnTo>
                  <a:pt x="141416" y="300252"/>
                </a:lnTo>
                <a:lnTo>
                  <a:pt x="142331" y="300252"/>
                </a:lnTo>
                <a:lnTo>
                  <a:pt x="142559" y="300023"/>
                </a:lnTo>
                <a:close/>
                <a:moveTo>
                  <a:pt x="1903846" y="299795"/>
                </a:moveTo>
                <a:cubicBezTo>
                  <a:pt x="1903541" y="300557"/>
                  <a:pt x="1903313" y="301471"/>
                  <a:pt x="1903160" y="302538"/>
                </a:cubicBezTo>
                <a:cubicBezTo>
                  <a:pt x="1903770" y="302081"/>
                  <a:pt x="1904227" y="301700"/>
                  <a:pt x="1904532" y="301395"/>
                </a:cubicBezTo>
                <a:cubicBezTo>
                  <a:pt x="1904837" y="301090"/>
                  <a:pt x="1905142" y="300709"/>
                  <a:pt x="1905446" y="300252"/>
                </a:cubicBezTo>
                <a:cubicBezTo>
                  <a:pt x="1905142" y="300100"/>
                  <a:pt x="1904875" y="300023"/>
                  <a:pt x="1904646" y="300023"/>
                </a:cubicBezTo>
                <a:cubicBezTo>
                  <a:pt x="1904418" y="300023"/>
                  <a:pt x="1904151" y="299947"/>
                  <a:pt x="1903846" y="299795"/>
                </a:cubicBezTo>
                <a:close/>
                <a:moveTo>
                  <a:pt x="1663130" y="299795"/>
                </a:moveTo>
                <a:cubicBezTo>
                  <a:pt x="1663130" y="299947"/>
                  <a:pt x="1663206" y="300023"/>
                  <a:pt x="1663359" y="300023"/>
                </a:cubicBezTo>
                <a:lnTo>
                  <a:pt x="1662902" y="300023"/>
                </a:lnTo>
                <a:lnTo>
                  <a:pt x="1662719" y="299863"/>
                </a:lnTo>
                <a:close/>
                <a:moveTo>
                  <a:pt x="1656501" y="299795"/>
                </a:moveTo>
                <a:lnTo>
                  <a:pt x="1656291" y="301688"/>
                </a:lnTo>
                <a:lnTo>
                  <a:pt x="1656044" y="301852"/>
                </a:lnTo>
                <a:cubicBezTo>
                  <a:pt x="1656349" y="302157"/>
                  <a:pt x="1656501" y="302462"/>
                  <a:pt x="1656501" y="302767"/>
                </a:cubicBezTo>
                <a:cubicBezTo>
                  <a:pt x="1657263" y="303071"/>
                  <a:pt x="1657949" y="302995"/>
                  <a:pt x="1658558" y="302538"/>
                </a:cubicBezTo>
                <a:cubicBezTo>
                  <a:pt x="1659168" y="302081"/>
                  <a:pt x="1659777" y="301776"/>
                  <a:pt x="1660387" y="301624"/>
                </a:cubicBezTo>
                <a:cubicBezTo>
                  <a:pt x="1660540" y="301624"/>
                  <a:pt x="1660692" y="301319"/>
                  <a:pt x="1660844" y="300709"/>
                </a:cubicBezTo>
                <a:cubicBezTo>
                  <a:pt x="1660387" y="300252"/>
                  <a:pt x="1660159" y="299947"/>
                  <a:pt x="1660159" y="299795"/>
                </a:cubicBezTo>
                <a:cubicBezTo>
                  <a:pt x="1659701" y="300100"/>
                  <a:pt x="1659320" y="300442"/>
                  <a:pt x="1659015" y="300823"/>
                </a:cubicBezTo>
                <a:cubicBezTo>
                  <a:pt x="1658711" y="301204"/>
                  <a:pt x="1658406" y="301547"/>
                  <a:pt x="1658101" y="301852"/>
                </a:cubicBezTo>
                <a:cubicBezTo>
                  <a:pt x="1657796" y="301547"/>
                  <a:pt x="1657530" y="301204"/>
                  <a:pt x="1657301" y="300823"/>
                </a:cubicBezTo>
                <a:cubicBezTo>
                  <a:pt x="1657072" y="300442"/>
                  <a:pt x="1656806" y="300100"/>
                  <a:pt x="1656501" y="299795"/>
                </a:cubicBezTo>
                <a:close/>
                <a:moveTo>
                  <a:pt x="1648043" y="299795"/>
                </a:moveTo>
                <a:cubicBezTo>
                  <a:pt x="1647890" y="299947"/>
                  <a:pt x="1647814" y="300023"/>
                  <a:pt x="1647814" y="300023"/>
                </a:cubicBezTo>
                <a:cubicBezTo>
                  <a:pt x="1647662" y="300023"/>
                  <a:pt x="1647586" y="300100"/>
                  <a:pt x="1647586" y="300252"/>
                </a:cubicBezTo>
                <a:cubicBezTo>
                  <a:pt x="1648195" y="300557"/>
                  <a:pt x="1648576" y="300862"/>
                  <a:pt x="1648728" y="301166"/>
                </a:cubicBezTo>
                <a:cubicBezTo>
                  <a:pt x="1648881" y="300862"/>
                  <a:pt x="1648957" y="300633"/>
                  <a:pt x="1648957" y="300481"/>
                </a:cubicBezTo>
                <a:cubicBezTo>
                  <a:pt x="1648652" y="300328"/>
                  <a:pt x="1648500" y="300214"/>
                  <a:pt x="1648500" y="300138"/>
                </a:cubicBezTo>
                <a:cubicBezTo>
                  <a:pt x="1648500" y="300061"/>
                  <a:pt x="1648348" y="299947"/>
                  <a:pt x="1648043" y="299795"/>
                </a:cubicBezTo>
                <a:close/>
                <a:moveTo>
                  <a:pt x="1503339" y="299795"/>
                </a:moveTo>
                <a:cubicBezTo>
                  <a:pt x="1503187" y="299795"/>
                  <a:pt x="1503072" y="299833"/>
                  <a:pt x="1502996" y="299909"/>
                </a:cubicBezTo>
                <a:cubicBezTo>
                  <a:pt x="1502920" y="299985"/>
                  <a:pt x="1502806" y="300023"/>
                  <a:pt x="1502653" y="300023"/>
                </a:cubicBezTo>
                <a:cubicBezTo>
                  <a:pt x="1502501" y="300176"/>
                  <a:pt x="1502424" y="300328"/>
                  <a:pt x="1502424" y="300481"/>
                </a:cubicBezTo>
                <a:cubicBezTo>
                  <a:pt x="1502424" y="300481"/>
                  <a:pt x="1502729" y="300328"/>
                  <a:pt x="1503339" y="300023"/>
                </a:cubicBezTo>
                <a:close/>
                <a:moveTo>
                  <a:pt x="1341871" y="299795"/>
                </a:moveTo>
                <a:cubicBezTo>
                  <a:pt x="1341566" y="300557"/>
                  <a:pt x="1341338" y="301471"/>
                  <a:pt x="1341185" y="302538"/>
                </a:cubicBezTo>
                <a:cubicBezTo>
                  <a:pt x="1341795" y="302081"/>
                  <a:pt x="1342252" y="301700"/>
                  <a:pt x="1342557" y="301395"/>
                </a:cubicBezTo>
                <a:cubicBezTo>
                  <a:pt x="1342862" y="301090"/>
                  <a:pt x="1343167" y="300709"/>
                  <a:pt x="1343471" y="300252"/>
                </a:cubicBezTo>
                <a:cubicBezTo>
                  <a:pt x="1343167" y="300100"/>
                  <a:pt x="1342900" y="300023"/>
                  <a:pt x="1342671" y="300023"/>
                </a:cubicBezTo>
                <a:cubicBezTo>
                  <a:pt x="1342443" y="300023"/>
                  <a:pt x="1342176" y="299947"/>
                  <a:pt x="1341871" y="299795"/>
                </a:cubicBezTo>
                <a:close/>
                <a:moveTo>
                  <a:pt x="1063360" y="299795"/>
                </a:moveTo>
                <a:cubicBezTo>
                  <a:pt x="1063055" y="300100"/>
                  <a:pt x="1062827" y="300328"/>
                  <a:pt x="1062674" y="300481"/>
                </a:cubicBezTo>
                <a:cubicBezTo>
                  <a:pt x="1062522" y="300633"/>
                  <a:pt x="1062293" y="301014"/>
                  <a:pt x="1061988" y="301624"/>
                </a:cubicBezTo>
                <a:cubicBezTo>
                  <a:pt x="1063055" y="301624"/>
                  <a:pt x="1063893" y="301700"/>
                  <a:pt x="1064503" y="301852"/>
                </a:cubicBezTo>
                <a:cubicBezTo>
                  <a:pt x="1064198" y="301547"/>
                  <a:pt x="1064008" y="301204"/>
                  <a:pt x="1063932" y="300823"/>
                </a:cubicBezTo>
                <a:cubicBezTo>
                  <a:pt x="1063855" y="300442"/>
                  <a:pt x="1063665" y="300100"/>
                  <a:pt x="1063360" y="299795"/>
                </a:cubicBezTo>
                <a:close/>
                <a:moveTo>
                  <a:pt x="1060846" y="299795"/>
                </a:moveTo>
                <a:cubicBezTo>
                  <a:pt x="1061150" y="299947"/>
                  <a:pt x="1061303" y="300061"/>
                  <a:pt x="1061303" y="300138"/>
                </a:cubicBezTo>
                <a:cubicBezTo>
                  <a:pt x="1061303" y="300214"/>
                  <a:pt x="1061455" y="300328"/>
                  <a:pt x="1061760" y="300481"/>
                </a:cubicBezTo>
                <a:cubicBezTo>
                  <a:pt x="1061760" y="299719"/>
                  <a:pt x="1061455" y="299490"/>
                  <a:pt x="1060846" y="299795"/>
                </a:cubicBezTo>
                <a:close/>
                <a:moveTo>
                  <a:pt x="712764" y="299795"/>
                </a:moveTo>
                <a:cubicBezTo>
                  <a:pt x="712612" y="299795"/>
                  <a:pt x="712497" y="299833"/>
                  <a:pt x="712421" y="299909"/>
                </a:cubicBezTo>
                <a:cubicBezTo>
                  <a:pt x="712345" y="299985"/>
                  <a:pt x="712230" y="300023"/>
                  <a:pt x="712078" y="300023"/>
                </a:cubicBezTo>
                <a:cubicBezTo>
                  <a:pt x="711926" y="300176"/>
                  <a:pt x="711849" y="300328"/>
                  <a:pt x="711849" y="300481"/>
                </a:cubicBezTo>
                <a:cubicBezTo>
                  <a:pt x="711849" y="300481"/>
                  <a:pt x="712154" y="300328"/>
                  <a:pt x="712764" y="300023"/>
                </a:cubicBezTo>
                <a:close/>
                <a:moveTo>
                  <a:pt x="408421" y="299795"/>
                </a:moveTo>
                <a:cubicBezTo>
                  <a:pt x="408116" y="300557"/>
                  <a:pt x="407888" y="301471"/>
                  <a:pt x="407735" y="302538"/>
                </a:cubicBezTo>
                <a:cubicBezTo>
                  <a:pt x="408345" y="302081"/>
                  <a:pt x="408802" y="301700"/>
                  <a:pt x="409107" y="301395"/>
                </a:cubicBezTo>
                <a:cubicBezTo>
                  <a:pt x="409412" y="301090"/>
                  <a:pt x="409716" y="300709"/>
                  <a:pt x="410021" y="300252"/>
                </a:cubicBezTo>
                <a:cubicBezTo>
                  <a:pt x="409716" y="300100"/>
                  <a:pt x="409450" y="300023"/>
                  <a:pt x="409221" y="300023"/>
                </a:cubicBezTo>
                <a:cubicBezTo>
                  <a:pt x="408993" y="300023"/>
                  <a:pt x="408726" y="299947"/>
                  <a:pt x="408421" y="299795"/>
                </a:cubicBezTo>
                <a:close/>
                <a:moveTo>
                  <a:pt x="91505" y="299795"/>
                </a:moveTo>
                <a:cubicBezTo>
                  <a:pt x="91505" y="299947"/>
                  <a:pt x="91582" y="300023"/>
                  <a:pt x="91734" y="300023"/>
                </a:cubicBezTo>
                <a:lnTo>
                  <a:pt x="91277" y="300023"/>
                </a:lnTo>
                <a:lnTo>
                  <a:pt x="91094" y="299863"/>
                </a:lnTo>
                <a:close/>
                <a:moveTo>
                  <a:pt x="84876" y="299795"/>
                </a:moveTo>
                <a:lnTo>
                  <a:pt x="84666" y="301688"/>
                </a:lnTo>
                <a:lnTo>
                  <a:pt x="84419" y="301852"/>
                </a:lnTo>
                <a:cubicBezTo>
                  <a:pt x="84724" y="302157"/>
                  <a:pt x="84876" y="302462"/>
                  <a:pt x="84876" y="302767"/>
                </a:cubicBezTo>
                <a:cubicBezTo>
                  <a:pt x="85638" y="303071"/>
                  <a:pt x="86324" y="302995"/>
                  <a:pt x="86933" y="302538"/>
                </a:cubicBezTo>
                <a:cubicBezTo>
                  <a:pt x="87543" y="302081"/>
                  <a:pt x="88152" y="301776"/>
                  <a:pt x="88762" y="301624"/>
                </a:cubicBezTo>
                <a:cubicBezTo>
                  <a:pt x="88914" y="301624"/>
                  <a:pt x="89067" y="301319"/>
                  <a:pt x="89219" y="300709"/>
                </a:cubicBezTo>
                <a:cubicBezTo>
                  <a:pt x="88762" y="300252"/>
                  <a:pt x="88533" y="299947"/>
                  <a:pt x="88533" y="299795"/>
                </a:cubicBezTo>
                <a:cubicBezTo>
                  <a:pt x="88076" y="300100"/>
                  <a:pt x="87695" y="300442"/>
                  <a:pt x="87391" y="300823"/>
                </a:cubicBezTo>
                <a:cubicBezTo>
                  <a:pt x="87086" y="301204"/>
                  <a:pt x="86781" y="301547"/>
                  <a:pt x="86476" y="301852"/>
                </a:cubicBezTo>
                <a:cubicBezTo>
                  <a:pt x="86171" y="301547"/>
                  <a:pt x="85905" y="301204"/>
                  <a:pt x="85676" y="300823"/>
                </a:cubicBezTo>
                <a:cubicBezTo>
                  <a:pt x="85447" y="300442"/>
                  <a:pt x="85181" y="300100"/>
                  <a:pt x="84876" y="299795"/>
                </a:cubicBezTo>
                <a:close/>
                <a:moveTo>
                  <a:pt x="76418" y="299795"/>
                </a:moveTo>
                <a:cubicBezTo>
                  <a:pt x="76265" y="299947"/>
                  <a:pt x="76189" y="300023"/>
                  <a:pt x="76189" y="300023"/>
                </a:cubicBezTo>
                <a:cubicBezTo>
                  <a:pt x="76037" y="300023"/>
                  <a:pt x="75960" y="300100"/>
                  <a:pt x="75960" y="300252"/>
                </a:cubicBezTo>
                <a:cubicBezTo>
                  <a:pt x="76570" y="300557"/>
                  <a:pt x="76951" y="300862"/>
                  <a:pt x="77103" y="301166"/>
                </a:cubicBezTo>
                <a:cubicBezTo>
                  <a:pt x="77256" y="300862"/>
                  <a:pt x="77332" y="300633"/>
                  <a:pt x="77332" y="300481"/>
                </a:cubicBezTo>
                <a:cubicBezTo>
                  <a:pt x="77027" y="300328"/>
                  <a:pt x="76875" y="300214"/>
                  <a:pt x="76875" y="300138"/>
                </a:cubicBezTo>
                <a:cubicBezTo>
                  <a:pt x="76875" y="300061"/>
                  <a:pt x="76723" y="299947"/>
                  <a:pt x="76418" y="299795"/>
                </a:cubicBezTo>
                <a:close/>
                <a:moveTo>
                  <a:pt x="1970597" y="299566"/>
                </a:moveTo>
                <a:cubicBezTo>
                  <a:pt x="1970293" y="299871"/>
                  <a:pt x="1970140" y="300252"/>
                  <a:pt x="1970140" y="300709"/>
                </a:cubicBezTo>
                <a:cubicBezTo>
                  <a:pt x="1970140" y="301166"/>
                  <a:pt x="1969988" y="301547"/>
                  <a:pt x="1969683" y="301852"/>
                </a:cubicBezTo>
                <a:cubicBezTo>
                  <a:pt x="1970140" y="301700"/>
                  <a:pt x="1970559" y="301624"/>
                  <a:pt x="1970940" y="301624"/>
                </a:cubicBezTo>
                <a:cubicBezTo>
                  <a:pt x="1971321" y="301624"/>
                  <a:pt x="1971664" y="301547"/>
                  <a:pt x="1971969" y="301395"/>
                </a:cubicBezTo>
                <a:cubicBezTo>
                  <a:pt x="1972121" y="301700"/>
                  <a:pt x="1972198" y="302005"/>
                  <a:pt x="1972198" y="302309"/>
                </a:cubicBezTo>
                <a:cubicBezTo>
                  <a:pt x="1972198" y="302614"/>
                  <a:pt x="1972274" y="302919"/>
                  <a:pt x="1972426" y="303224"/>
                </a:cubicBezTo>
                <a:lnTo>
                  <a:pt x="1973561" y="302467"/>
                </a:lnTo>
                <a:lnTo>
                  <a:pt x="1973341" y="300481"/>
                </a:lnTo>
                <a:cubicBezTo>
                  <a:pt x="1972731" y="300328"/>
                  <a:pt x="1972274" y="300214"/>
                  <a:pt x="1971969" y="300138"/>
                </a:cubicBezTo>
                <a:cubicBezTo>
                  <a:pt x="1971664" y="300061"/>
                  <a:pt x="1971207" y="299871"/>
                  <a:pt x="1970597" y="299566"/>
                </a:cubicBezTo>
                <a:close/>
                <a:moveTo>
                  <a:pt x="1896302" y="299566"/>
                </a:moveTo>
                <a:lnTo>
                  <a:pt x="1896302" y="299795"/>
                </a:lnTo>
                <a:lnTo>
                  <a:pt x="1896988" y="299795"/>
                </a:lnTo>
                <a:lnTo>
                  <a:pt x="1896988" y="299566"/>
                </a:lnTo>
                <a:close/>
                <a:moveTo>
                  <a:pt x="1854240" y="299566"/>
                </a:moveTo>
                <a:lnTo>
                  <a:pt x="1854240" y="299795"/>
                </a:lnTo>
                <a:lnTo>
                  <a:pt x="1855154" y="299795"/>
                </a:lnTo>
                <a:lnTo>
                  <a:pt x="1855154" y="299566"/>
                </a:lnTo>
                <a:close/>
                <a:moveTo>
                  <a:pt x="1840981" y="299566"/>
                </a:moveTo>
                <a:lnTo>
                  <a:pt x="1840981" y="299795"/>
                </a:lnTo>
                <a:lnTo>
                  <a:pt x="1841210" y="299795"/>
                </a:lnTo>
                <a:close/>
                <a:moveTo>
                  <a:pt x="1756704" y="299566"/>
                </a:moveTo>
                <a:cubicBezTo>
                  <a:pt x="1755027" y="299566"/>
                  <a:pt x="1753465" y="299757"/>
                  <a:pt x="1752018" y="300138"/>
                </a:cubicBezTo>
                <a:cubicBezTo>
                  <a:pt x="1750570" y="300519"/>
                  <a:pt x="1749160" y="301547"/>
                  <a:pt x="1747789" y="303224"/>
                </a:cubicBezTo>
                <a:cubicBezTo>
                  <a:pt x="1747331" y="303833"/>
                  <a:pt x="1746493" y="304748"/>
                  <a:pt x="1745274" y="305967"/>
                </a:cubicBezTo>
                <a:cubicBezTo>
                  <a:pt x="1743598" y="307186"/>
                  <a:pt x="1742150" y="308939"/>
                  <a:pt x="1740931" y="311225"/>
                </a:cubicBezTo>
                <a:cubicBezTo>
                  <a:pt x="1740016" y="312901"/>
                  <a:pt x="1739102" y="314539"/>
                  <a:pt x="1738187" y="316140"/>
                </a:cubicBezTo>
                <a:cubicBezTo>
                  <a:pt x="1737273" y="317740"/>
                  <a:pt x="1736359" y="319378"/>
                  <a:pt x="1735444" y="321055"/>
                </a:cubicBezTo>
                <a:cubicBezTo>
                  <a:pt x="1734682" y="322883"/>
                  <a:pt x="1733882" y="324750"/>
                  <a:pt x="1733044" y="326655"/>
                </a:cubicBezTo>
                <a:cubicBezTo>
                  <a:pt x="1732206" y="328560"/>
                  <a:pt x="1731558" y="330503"/>
                  <a:pt x="1731101" y="332485"/>
                </a:cubicBezTo>
                <a:cubicBezTo>
                  <a:pt x="1731101" y="332942"/>
                  <a:pt x="1730796" y="333780"/>
                  <a:pt x="1730186" y="334999"/>
                </a:cubicBezTo>
                <a:cubicBezTo>
                  <a:pt x="1729577" y="336218"/>
                  <a:pt x="1729272" y="337133"/>
                  <a:pt x="1729272" y="337742"/>
                </a:cubicBezTo>
                <a:cubicBezTo>
                  <a:pt x="1728662" y="339724"/>
                  <a:pt x="1728091" y="341705"/>
                  <a:pt x="1727558" y="343686"/>
                </a:cubicBezTo>
                <a:cubicBezTo>
                  <a:pt x="1727024" y="345667"/>
                  <a:pt x="1726529" y="347648"/>
                  <a:pt x="1726072" y="349630"/>
                </a:cubicBezTo>
                <a:cubicBezTo>
                  <a:pt x="1725462" y="351916"/>
                  <a:pt x="1724929" y="354278"/>
                  <a:pt x="1724471" y="356716"/>
                </a:cubicBezTo>
                <a:cubicBezTo>
                  <a:pt x="1724014" y="359155"/>
                  <a:pt x="1723404" y="361974"/>
                  <a:pt x="1722643" y="365174"/>
                </a:cubicBezTo>
                <a:cubicBezTo>
                  <a:pt x="1722490" y="367460"/>
                  <a:pt x="1722109" y="370165"/>
                  <a:pt x="1721500" y="373290"/>
                </a:cubicBezTo>
                <a:cubicBezTo>
                  <a:pt x="1720890" y="376414"/>
                  <a:pt x="1720509" y="379729"/>
                  <a:pt x="1720356" y="383234"/>
                </a:cubicBezTo>
                <a:cubicBezTo>
                  <a:pt x="1720356" y="385825"/>
                  <a:pt x="1720280" y="388377"/>
                  <a:pt x="1720128" y="390892"/>
                </a:cubicBezTo>
                <a:cubicBezTo>
                  <a:pt x="1719975" y="393406"/>
                  <a:pt x="1719975" y="395883"/>
                  <a:pt x="1720128" y="398321"/>
                </a:cubicBezTo>
                <a:cubicBezTo>
                  <a:pt x="1720280" y="401065"/>
                  <a:pt x="1720738" y="403617"/>
                  <a:pt x="1721500" y="405979"/>
                </a:cubicBezTo>
                <a:cubicBezTo>
                  <a:pt x="1722261" y="408342"/>
                  <a:pt x="1723100" y="410742"/>
                  <a:pt x="1724014" y="413180"/>
                </a:cubicBezTo>
                <a:cubicBezTo>
                  <a:pt x="1724319" y="413638"/>
                  <a:pt x="1725081" y="414323"/>
                  <a:pt x="1726300" y="415238"/>
                </a:cubicBezTo>
                <a:cubicBezTo>
                  <a:pt x="1726910" y="415847"/>
                  <a:pt x="1727748" y="416266"/>
                  <a:pt x="1728815" y="416495"/>
                </a:cubicBezTo>
                <a:cubicBezTo>
                  <a:pt x="1729881" y="416724"/>
                  <a:pt x="1731063" y="416762"/>
                  <a:pt x="1732358" y="416609"/>
                </a:cubicBezTo>
                <a:cubicBezTo>
                  <a:pt x="1733653" y="416457"/>
                  <a:pt x="1734873" y="416190"/>
                  <a:pt x="1736016" y="415809"/>
                </a:cubicBezTo>
                <a:cubicBezTo>
                  <a:pt x="1737159" y="415428"/>
                  <a:pt x="1738111" y="414933"/>
                  <a:pt x="1738873" y="414323"/>
                </a:cubicBezTo>
                <a:cubicBezTo>
                  <a:pt x="1739483" y="414019"/>
                  <a:pt x="1740092" y="413676"/>
                  <a:pt x="1740702" y="413295"/>
                </a:cubicBezTo>
                <a:cubicBezTo>
                  <a:pt x="1741311" y="412914"/>
                  <a:pt x="1741769" y="412495"/>
                  <a:pt x="1742074" y="412037"/>
                </a:cubicBezTo>
                <a:cubicBezTo>
                  <a:pt x="1744207" y="408837"/>
                  <a:pt x="1746379" y="405675"/>
                  <a:pt x="1748589" y="402550"/>
                </a:cubicBezTo>
                <a:cubicBezTo>
                  <a:pt x="1750798" y="399426"/>
                  <a:pt x="1752513" y="396112"/>
                  <a:pt x="1753732" y="392606"/>
                </a:cubicBezTo>
                <a:cubicBezTo>
                  <a:pt x="1754037" y="391540"/>
                  <a:pt x="1754456" y="390587"/>
                  <a:pt x="1754989" y="389749"/>
                </a:cubicBezTo>
                <a:cubicBezTo>
                  <a:pt x="1755523" y="388911"/>
                  <a:pt x="1755942" y="387958"/>
                  <a:pt x="1756247" y="386891"/>
                </a:cubicBezTo>
                <a:cubicBezTo>
                  <a:pt x="1756856" y="384605"/>
                  <a:pt x="1757580" y="382357"/>
                  <a:pt x="1758418" y="380148"/>
                </a:cubicBezTo>
                <a:cubicBezTo>
                  <a:pt x="1759257" y="377938"/>
                  <a:pt x="1759904" y="375690"/>
                  <a:pt x="1760362" y="373404"/>
                </a:cubicBezTo>
                <a:cubicBezTo>
                  <a:pt x="1761123" y="370508"/>
                  <a:pt x="1761924" y="367689"/>
                  <a:pt x="1762762" y="364946"/>
                </a:cubicBezTo>
                <a:cubicBezTo>
                  <a:pt x="1763600" y="362203"/>
                  <a:pt x="1764172" y="359459"/>
                  <a:pt x="1764476" y="356716"/>
                </a:cubicBezTo>
                <a:lnTo>
                  <a:pt x="1765162" y="354659"/>
                </a:lnTo>
                <a:cubicBezTo>
                  <a:pt x="1765315" y="354354"/>
                  <a:pt x="1765391" y="354011"/>
                  <a:pt x="1765391" y="353630"/>
                </a:cubicBezTo>
                <a:cubicBezTo>
                  <a:pt x="1765391" y="353249"/>
                  <a:pt x="1765467" y="352906"/>
                  <a:pt x="1765619" y="352601"/>
                </a:cubicBezTo>
                <a:cubicBezTo>
                  <a:pt x="1765924" y="350163"/>
                  <a:pt x="1766267" y="347763"/>
                  <a:pt x="1766648" y="345400"/>
                </a:cubicBezTo>
                <a:cubicBezTo>
                  <a:pt x="1767029" y="343038"/>
                  <a:pt x="1767372" y="340638"/>
                  <a:pt x="1767677" y="338200"/>
                </a:cubicBezTo>
                <a:cubicBezTo>
                  <a:pt x="1767981" y="336066"/>
                  <a:pt x="1768248" y="334047"/>
                  <a:pt x="1768477" y="332142"/>
                </a:cubicBezTo>
                <a:cubicBezTo>
                  <a:pt x="1768705" y="330237"/>
                  <a:pt x="1768820" y="328294"/>
                  <a:pt x="1768820" y="326312"/>
                </a:cubicBezTo>
                <a:cubicBezTo>
                  <a:pt x="1768667" y="324636"/>
                  <a:pt x="1768553" y="323036"/>
                  <a:pt x="1768477" y="321512"/>
                </a:cubicBezTo>
                <a:cubicBezTo>
                  <a:pt x="1768401" y="319988"/>
                  <a:pt x="1768363" y="318464"/>
                  <a:pt x="1768363" y="316940"/>
                </a:cubicBezTo>
                <a:cubicBezTo>
                  <a:pt x="1768058" y="311758"/>
                  <a:pt x="1766686" y="307262"/>
                  <a:pt x="1764248" y="303452"/>
                </a:cubicBezTo>
                <a:cubicBezTo>
                  <a:pt x="1762571" y="300557"/>
                  <a:pt x="1760057" y="299261"/>
                  <a:pt x="1756704" y="299566"/>
                </a:cubicBezTo>
                <a:close/>
                <a:moveTo>
                  <a:pt x="1739330" y="299566"/>
                </a:moveTo>
                <a:cubicBezTo>
                  <a:pt x="1739178" y="299871"/>
                  <a:pt x="1739140" y="300252"/>
                  <a:pt x="1739216" y="300709"/>
                </a:cubicBezTo>
                <a:cubicBezTo>
                  <a:pt x="1739292" y="301166"/>
                  <a:pt x="1739330" y="301547"/>
                  <a:pt x="1739330" y="301852"/>
                </a:cubicBezTo>
                <a:lnTo>
                  <a:pt x="1739788" y="301852"/>
                </a:lnTo>
                <a:cubicBezTo>
                  <a:pt x="1739788" y="301547"/>
                  <a:pt x="1739826" y="301281"/>
                  <a:pt x="1739902" y="301052"/>
                </a:cubicBezTo>
                <a:cubicBezTo>
                  <a:pt x="1739978" y="300823"/>
                  <a:pt x="1740016" y="300557"/>
                  <a:pt x="1740016" y="300252"/>
                </a:cubicBezTo>
                <a:cubicBezTo>
                  <a:pt x="1740016" y="299947"/>
                  <a:pt x="1740016" y="299795"/>
                  <a:pt x="1740016" y="299795"/>
                </a:cubicBezTo>
                <a:cubicBezTo>
                  <a:pt x="1739864" y="299642"/>
                  <a:pt x="1739635" y="299566"/>
                  <a:pt x="1739330" y="299566"/>
                </a:cubicBezTo>
                <a:close/>
                <a:moveTo>
                  <a:pt x="1731787" y="299566"/>
                </a:moveTo>
                <a:lnTo>
                  <a:pt x="1731787" y="299795"/>
                </a:lnTo>
                <a:lnTo>
                  <a:pt x="1732701" y="299795"/>
                </a:lnTo>
                <a:lnTo>
                  <a:pt x="1732701" y="299566"/>
                </a:lnTo>
                <a:close/>
                <a:moveTo>
                  <a:pt x="1728815" y="299566"/>
                </a:moveTo>
                <a:cubicBezTo>
                  <a:pt x="1729119" y="299871"/>
                  <a:pt x="1729272" y="300023"/>
                  <a:pt x="1729272" y="300023"/>
                </a:cubicBezTo>
                <a:lnTo>
                  <a:pt x="1729729" y="299566"/>
                </a:lnTo>
                <a:close/>
                <a:moveTo>
                  <a:pt x="1563461" y="299566"/>
                </a:moveTo>
                <a:cubicBezTo>
                  <a:pt x="1563613" y="299719"/>
                  <a:pt x="1563689" y="299795"/>
                  <a:pt x="1563689" y="299795"/>
                </a:cubicBezTo>
                <a:lnTo>
                  <a:pt x="1563918" y="299795"/>
                </a:lnTo>
                <a:lnTo>
                  <a:pt x="1563689" y="299566"/>
                </a:lnTo>
                <a:close/>
                <a:moveTo>
                  <a:pt x="1408622" y="299566"/>
                </a:moveTo>
                <a:cubicBezTo>
                  <a:pt x="1408318" y="299871"/>
                  <a:pt x="1408165" y="300252"/>
                  <a:pt x="1408165" y="300709"/>
                </a:cubicBezTo>
                <a:cubicBezTo>
                  <a:pt x="1408165" y="301166"/>
                  <a:pt x="1408013" y="301547"/>
                  <a:pt x="1407708" y="301852"/>
                </a:cubicBezTo>
                <a:cubicBezTo>
                  <a:pt x="1408165" y="301700"/>
                  <a:pt x="1408584" y="301624"/>
                  <a:pt x="1408965" y="301624"/>
                </a:cubicBezTo>
                <a:cubicBezTo>
                  <a:pt x="1409346" y="301624"/>
                  <a:pt x="1409689" y="301547"/>
                  <a:pt x="1409994" y="301395"/>
                </a:cubicBezTo>
                <a:cubicBezTo>
                  <a:pt x="1410146" y="301700"/>
                  <a:pt x="1410223" y="302005"/>
                  <a:pt x="1410223" y="302309"/>
                </a:cubicBezTo>
                <a:cubicBezTo>
                  <a:pt x="1410223" y="302614"/>
                  <a:pt x="1410299" y="302919"/>
                  <a:pt x="1410451" y="303224"/>
                </a:cubicBezTo>
                <a:lnTo>
                  <a:pt x="1411586" y="302467"/>
                </a:lnTo>
                <a:lnTo>
                  <a:pt x="1411365" y="300481"/>
                </a:lnTo>
                <a:cubicBezTo>
                  <a:pt x="1410756" y="300328"/>
                  <a:pt x="1410299" y="300214"/>
                  <a:pt x="1409994" y="300138"/>
                </a:cubicBezTo>
                <a:cubicBezTo>
                  <a:pt x="1409689" y="300061"/>
                  <a:pt x="1409232" y="299871"/>
                  <a:pt x="1408622" y="299566"/>
                </a:cubicBezTo>
                <a:close/>
                <a:moveTo>
                  <a:pt x="1334327" y="299566"/>
                </a:moveTo>
                <a:lnTo>
                  <a:pt x="1334327" y="299795"/>
                </a:lnTo>
                <a:lnTo>
                  <a:pt x="1335013" y="299795"/>
                </a:lnTo>
                <a:lnTo>
                  <a:pt x="1335013" y="299566"/>
                </a:lnTo>
                <a:close/>
                <a:moveTo>
                  <a:pt x="1292265" y="299566"/>
                </a:moveTo>
                <a:lnTo>
                  <a:pt x="1292265" y="299795"/>
                </a:lnTo>
                <a:lnTo>
                  <a:pt x="1293179" y="299795"/>
                </a:lnTo>
                <a:lnTo>
                  <a:pt x="1293179" y="299566"/>
                </a:lnTo>
                <a:close/>
                <a:moveTo>
                  <a:pt x="1279006" y="299566"/>
                </a:moveTo>
                <a:lnTo>
                  <a:pt x="1279006" y="299795"/>
                </a:lnTo>
                <a:lnTo>
                  <a:pt x="1279235" y="299795"/>
                </a:lnTo>
                <a:close/>
                <a:moveTo>
                  <a:pt x="1118224" y="299566"/>
                </a:moveTo>
                <a:lnTo>
                  <a:pt x="1118631" y="300989"/>
                </a:lnTo>
                <a:lnTo>
                  <a:pt x="1119253" y="300366"/>
                </a:lnTo>
                <a:cubicBezTo>
                  <a:pt x="1119481" y="300138"/>
                  <a:pt x="1119900" y="299871"/>
                  <a:pt x="1120510" y="299566"/>
                </a:cubicBezTo>
                <a:close/>
                <a:moveTo>
                  <a:pt x="1114338" y="299566"/>
                </a:moveTo>
                <a:cubicBezTo>
                  <a:pt x="1114185" y="299719"/>
                  <a:pt x="1114109" y="299795"/>
                  <a:pt x="1114109" y="299795"/>
                </a:cubicBezTo>
                <a:cubicBezTo>
                  <a:pt x="1114262" y="300100"/>
                  <a:pt x="1114338" y="300252"/>
                  <a:pt x="1114338" y="300252"/>
                </a:cubicBezTo>
                <a:lnTo>
                  <a:pt x="1114567" y="300252"/>
                </a:lnTo>
                <a:cubicBezTo>
                  <a:pt x="1114719" y="300100"/>
                  <a:pt x="1114643" y="299871"/>
                  <a:pt x="1114338" y="299566"/>
                </a:cubicBezTo>
                <a:close/>
                <a:moveTo>
                  <a:pt x="1077762" y="299566"/>
                </a:moveTo>
                <a:lnTo>
                  <a:pt x="1077762" y="299795"/>
                </a:lnTo>
                <a:lnTo>
                  <a:pt x="1078676" y="299795"/>
                </a:lnTo>
                <a:lnTo>
                  <a:pt x="1078676" y="299566"/>
                </a:lnTo>
                <a:close/>
                <a:moveTo>
                  <a:pt x="1068846" y="299566"/>
                </a:moveTo>
                <a:cubicBezTo>
                  <a:pt x="1068542" y="299719"/>
                  <a:pt x="1068389" y="299833"/>
                  <a:pt x="1068389" y="299909"/>
                </a:cubicBezTo>
                <a:cubicBezTo>
                  <a:pt x="1068389" y="299985"/>
                  <a:pt x="1068313" y="300100"/>
                  <a:pt x="1068161" y="300252"/>
                </a:cubicBezTo>
                <a:cubicBezTo>
                  <a:pt x="1068618" y="300252"/>
                  <a:pt x="1068923" y="300328"/>
                  <a:pt x="1069075" y="300481"/>
                </a:cubicBezTo>
                <a:lnTo>
                  <a:pt x="1069532" y="300023"/>
                </a:lnTo>
                <a:cubicBezTo>
                  <a:pt x="1069380" y="299871"/>
                  <a:pt x="1069265" y="299795"/>
                  <a:pt x="1069189" y="299795"/>
                </a:cubicBezTo>
                <a:cubicBezTo>
                  <a:pt x="1069113" y="299795"/>
                  <a:pt x="1068999" y="299719"/>
                  <a:pt x="1068846" y="299566"/>
                </a:cubicBezTo>
                <a:close/>
                <a:moveTo>
                  <a:pt x="1004610" y="299566"/>
                </a:moveTo>
                <a:cubicBezTo>
                  <a:pt x="1004153" y="300023"/>
                  <a:pt x="1003696" y="300709"/>
                  <a:pt x="1003238" y="301624"/>
                </a:cubicBezTo>
                <a:cubicBezTo>
                  <a:pt x="1003696" y="301624"/>
                  <a:pt x="1004000" y="301700"/>
                  <a:pt x="1004153" y="301852"/>
                </a:cubicBezTo>
                <a:cubicBezTo>
                  <a:pt x="1004305" y="302005"/>
                  <a:pt x="1004343" y="302157"/>
                  <a:pt x="1004267" y="302309"/>
                </a:cubicBezTo>
                <a:cubicBezTo>
                  <a:pt x="1004191" y="302462"/>
                  <a:pt x="1004229" y="302614"/>
                  <a:pt x="1004381" y="302767"/>
                </a:cubicBezTo>
                <a:cubicBezTo>
                  <a:pt x="1005143" y="302767"/>
                  <a:pt x="1005677" y="302728"/>
                  <a:pt x="1005981" y="302652"/>
                </a:cubicBezTo>
                <a:cubicBezTo>
                  <a:pt x="1006286" y="302576"/>
                  <a:pt x="1007201" y="302157"/>
                  <a:pt x="1008725" y="301395"/>
                </a:cubicBezTo>
                <a:cubicBezTo>
                  <a:pt x="1008725" y="300938"/>
                  <a:pt x="1008572" y="300404"/>
                  <a:pt x="1008267" y="299795"/>
                </a:cubicBezTo>
                <a:cubicBezTo>
                  <a:pt x="1007810" y="300100"/>
                  <a:pt x="1007429" y="300442"/>
                  <a:pt x="1007125" y="300823"/>
                </a:cubicBezTo>
                <a:cubicBezTo>
                  <a:pt x="1006820" y="301204"/>
                  <a:pt x="1006515" y="301547"/>
                  <a:pt x="1006210" y="301852"/>
                </a:cubicBezTo>
                <a:cubicBezTo>
                  <a:pt x="1005600" y="301243"/>
                  <a:pt x="1005067" y="300481"/>
                  <a:pt x="1004610" y="299566"/>
                </a:cubicBezTo>
                <a:close/>
                <a:moveTo>
                  <a:pt x="772886" y="299566"/>
                </a:moveTo>
                <a:cubicBezTo>
                  <a:pt x="773038" y="299719"/>
                  <a:pt x="773114" y="299795"/>
                  <a:pt x="773114" y="299795"/>
                </a:cubicBezTo>
                <a:lnTo>
                  <a:pt x="773343" y="299795"/>
                </a:lnTo>
                <a:lnTo>
                  <a:pt x="773114" y="299566"/>
                </a:lnTo>
                <a:close/>
                <a:moveTo>
                  <a:pt x="623229" y="299566"/>
                </a:moveTo>
                <a:cubicBezTo>
                  <a:pt x="621552" y="299566"/>
                  <a:pt x="619990" y="299757"/>
                  <a:pt x="618543" y="300138"/>
                </a:cubicBezTo>
                <a:cubicBezTo>
                  <a:pt x="617095" y="300519"/>
                  <a:pt x="615685" y="301547"/>
                  <a:pt x="614314" y="303224"/>
                </a:cubicBezTo>
                <a:cubicBezTo>
                  <a:pt x="613856" y="303833"/>
                  <a:pt x="613018" y="304748"/>
                  <a:pt x="611799" y="305967"/>
                </a:cubicBezTo>
                <a:cubicBezTo>
                  <a:pt x="610122" y="307186"/>
                  <a:pt x="608675" y="308939"/>
                  <a:pt x="607456" y="311225"/>
                </a:cubicBezTo>
                <a:cubicBezTo>
                  <a:pt x="606541" y="312901"/>
                  <a:pt x="605627" y="314539"/>
                  <a:pt x="604712" y="316140"/>
                </a:cubicBezTo>
                <a:cubicBezTo>
                  <a:pt x="603798" y="317740"/>
                  <a:pt x="602884" y="319378"/>
                  <a:pt x="601969" y="321055"/>
                </a:cubicBezTo>
                <a:cubicBezTo>
                  <a:pt x="601207" y="322883"/>
                  <a:pt x="600407" y="324750"/>
                  <a:pt x="599569" y="326655"/>
                </a:cubicBezTo>
                <a:cubicBezTo>
                  <a:pt x="598731" y="328560"/>
                  <a:pt x="598083" y="330503"/>
                  <a:pt x="597626" y="332485"/>
                </a:cubicBezTo>
                <a:cubicBezTo>
                  <a:pt x="597626" y="332942"/>
                  <a:pt x="597321" y="333780"/>
                  <a:pt x="596711" y="334999"/>
                </a:cubicBezTo>
                <a:cubicBezTo>
                  <a:pt x="596102" y="336218"/>
                  <a:pt x="595797" y="337133"/>
                  <a:pt x="595797" y="337742"/>
                </a:cubicBezTo>
                <a:cubicBezTo>
                  <a:pt x="595187" y="339724"/>
                  <a:pt x="594616" y="341705"/>
                  <a:pt x="594082" y="343686"/>
                </a:cubicBezTo>
                <a:cubicBezTo>
                  <a:pt x="593549" y="345667"/>
                  <a:pt x="593054" y="347648"/>
                  <a:pt x="592597" y="349630"/>
                </a:cubicBezTo>
                <a:cubicBezTo>
                  <a:pt x="591987" y="351916"/>
                  <a:pt x="591454" y="354278"/>
                  <a:pt x="590996" y="356716"/>
                </a:cubicBezTo>
                <a:cubicBezTo>
                  <a:pt x="590539" y="359155"/>
                  <a:pt x="589930" y="361974"/>
                  <a:pt x="589168" y="365174"/>
                </a:cubicBezTo>
                <a:cubicBezTo>
                  <a:pt x="589015" y="367460"/>
                  <a:pt x="588634" y="370165"/>
                  <a:pt x="588025" y="373290"/>
                </a:cubicBezTo>
                <a:cubicBezTo>
                  <a:pt x="587415" y="376414"/>
                  <a:pt x="587034" y="379729"/>
                  <a:pt x="586882" y="383234"/>
                </a:cubicBezTo>
                <a:cubicBezTo>
                  <a:pt x="586882" y="385825"/>
                  <a:pt x="586805" y="388377"/>
                  <a:pt x="586653" y="390892"/>
                </a:cubicBezTo>
                <a:cubicBezTo>
                  <a:pt x="586501" y="393406"/>
                  <a:pt x="586501" y="395883"/>
                  <a:pt x="586653" y="398321"/>
                </a:cubicBezTo>
                <a:cubicBezTo>
                  <a:pt x="586805" y="401065"/>
                  <a:pt x="587262" y="403617"/>
                  <a:pt x="588025" y="405979"/>
                </a:cubicBezTo>
                <a:cubicBezTo>
                  <a:pt x="588786" y="408342"/>
                  <a:pt x="589625" y="410742"/>
                  <a:pt x="590539" y="413180"/>
                </a:cubicBezTo>
                <a:cubicBezTo>
                  <a:pt x="590844" y="413638"/>
                  <a:pt x="591606" y="414323"/>
                  <a:pt x="592825" y="415238"/>
                </a:cubicBezTo>
                <a:cubicBezTo>
                  <a:pt x="593435" y="415847"/>
                  <a:pt x="594273" y="416266"/>
                  <a:pt x="595340" y="416495"/>
                </a:cubicBezTo>
                <a:cubicBezTo>
                  <a:pt x="596407" y="416724"/>
                  <a:pt x="597588" y="416762"/>
                  <a:pt x="598883" y="416609"/>
                </a:cubicBezTo>
                <a:cubicBezTo>
                  <a:pt x="600178" y="416457"/>
                  <a:pt x="601398" y="416190"/>
                  <a:pt x="602541" y="415809"/>
                </a:cubicBezTo>
                <a:cubicBezTo>
                  <a:pt x="603683" y="415428"/>
                  <a:pt x="604636" y="414933"/>
                  <a:pt x="605398" y="414323"/>
                </a:cubicBezTo>
                <a:cubicBezTo>
                  <a:pt x="606008" y="414019"/>
                  <a:pt x="606617" y="413676"/>
                  <a:pt x="607227" y="413295"/>
                </a:cubicBezTo>
                <a:cubicBezTo>
                  <a:pt x="607836" y="412914"/>
                  <a:pt x="608294" y="412495"/>
                  <a:pt x="608599" y="412037"/>
                </a:cubicBezTo>
                <a:cubicBezTo>
                  <a:pt x="610732" y="408837"/>
                  <a:pt x="612904" y="405675"/>
                  <a:pt x="615114" y="402550"/>
                </a:cubicBezTo>
                <a:cubicBezTo>
                  <a:pt x="617323" y="399426"/>
                  <a:pt x="619038" y="396112"/>
                  <a:pt x="620257" y="392606"/>
                </a:cubicBezTo>
                <a:cubicBezTo>
                  <a:pt x="620562" y="391540"/>
                  <a:pt x="620981" y="390587"/>
                  <a:pt x="621514" y="389749"/>
                </a:cubicBezTo>
                <a:cubicBezTo>
                  <a:pt x="622048" y="388911"/>
                  <a:pt x="622467" y="387958"/>
                  <a:pt x="622772" y="386891"/>
                </a:cubicBezTo>
                <a:cubicBezTo>
                  <a:pt x="623381" y="384605"/>
                  <a:pt x="624105" y="382357"/>
                  <a:pt x="624943" y="380148"/>
                </a:cubicBezTo>
                <a:cubicBezTo>
                  <a:pt x="625782" y="377938"/>
                  <a:pt x="626429" y="375690"/>
                  <a:pt x="626887" y="373404"/>
                </a:cubicBezTo>
                <a:cubicBezTo>
                  <a:pt x="627649" y="370508"/>
                  <a:pt x="628449" y="367689"/>
                  <a:pt x="629287" y="364946"/>
                </a:cubicBezTo>
                <a:cubicBezTo>
                  <a:pt x="630125" y="362203"/>
                  <a:pt x="630697" y="359459"/>
                  <a:pt x="631001" y="356716"/>
                </a:cubicBezTo>
                <a:lnTo>
                  <a:pt x="631687" y="354659"/>
                </a:lnTo>
                <a:cubicBezTo>
                  <a:pt x="631839" y="354354"/>
                  <a:pt x="631916" y="354011"/>
                  <a:pt x="631916" y="353630"/>
                </a:cubicBezTo>
                <a:cubicBezTo>
                  <a:pt x="631916" y="353249"/>
                  <a:pt x="631992" y="352906"/>
                  <a:pt x="632144" y="352601"/>
                </a:cubicBezTo>
                <a:cubicBezTo>
                  <a:pt x="632449" y="350163"/>
                  <a:pt x="632792" y="347763"/>
                  <a:pt x="633173" y="345400"/>
                </a:cubicBezTo>
                <a:cubicBezTo>
                  <a:pt x="633554" y="343038"/>
                  <a:pt x="633897" y="340638"/>
                  <a:pt x="634202" y="338200"/>
                </a:cubicBezTo>
                <a:cubicBezTo>
                  <a:pt x="634506" y="336066"/>
                  <a:pt x="634773" y="334047"/>
                  <a:pt x="635002" y="332142"/>
                </a:cubicBezTo>
                <a:cubicBezTo>
                  <a:pt x="635230" y="330237"/>
                  <a:pt x="635345" y="328294"/>
                  <a:pt x="635345" y="326312"/>
                </a:cubicBezTo>
                <a:cubicBezTo>
                  <a:pt x="635192" y="324636"/>
                  <a:pt x="635078" y="323036"/>
                  <a:pt x="635002" y="321512"/>
                </a:cubicBezTo>
                <a:cubicBezTo>
                  <a:pt x="634926" y="319988"/>
                  <a:pt x="634887" y="318464"/>
                  <a:pt x="634887" y="316940"/>
                </a:cubicBezTo>
                <a:cubicBezTo>
                  <a:pt x="634583" y="311758"/>
                  <a:pt x="633211" y="307262"/>
                  <a:pt x="630773" y="303452"/>
                </a:cubicBezTo>
                <a:cubicBezTo>
                  <a:pt x="629096" y="300557"/>
                  <a:pt x="626582" y="299261"/>
                  <a:pt x="623229" y="299566"/>
                </a:cubicBezTo>
                <a:close/>
                <a:moveTo>
                  <a:pt x="605855" y="299566"/>
                </a:moveTo>
                <a:cubicBezTo>
                  <a:pt x="605703" y="299871"/>
                  <a:pt x="605665" y="300252"/>
                  <a:pt x="605741" y="300709"/>
                </a:cubicBezTo>
                <a:cubicBezTo>
                  <a:pt x="605817" y="301166"/>
                  <a:pt x="605855" y="301547"/>
                  <a:pt x="605855" y="301852"/>
                </a:cubicBezTo>
                <a:lnTo>
                  <a:pt x="606313" y="301852"/>
                </a:lnTo>
                <a:cubicBezTo>
                  <a:pt x="606313" y="301547"/>
                  <a:pt x="606351" y="301281"/>
                  <a:pt x="606427" y="301052"/>
                </a:cubicBezTo>
                <a:cubicBezTo>
                  <a:pt x="606503" y="300823"/>
                  <a:pt x="606541" y="300557"/>
                  <a:pt x="606541" y="300252"/>
                </a:cubicBezTo>
                <a:cubicBezTo>
                  <a:pt x="606541" y="299947"/>
                  <a:pt x="606541" y="299795"/>
                  <a:pt x="606541" y="299795"/>
                </a:cubicBezTo>
                <a:cubicBezTo>
                  <a:pt x="606389" y="299642"/>
                  <a:pt x="606160" y="299566"/>
                  <a:pt x="605855" y="299566"/>
                </a:cubicBezTo>
                <a:close/>
                <a:moveTo>
                  <a:pt x="598312" y="299566"/>
                </a:moveTo>
                <a:lnTo>
                  <a:pt x="598312" y="299795"/>
                </a:lnTo>
                <a:lnTo>
                  <a:pt x="599226" y="299795"/>
                </a:lnTo>
                <a:lnTo>
                  <a:pt x="599226" y="299566"/>
                </a:lnTo>
                <a:close/>
                <a:moveTo>
                  <a:pt x="595340" y="299566"/>
                </a:moveTo>
                <a:cubicBezTo>
                  <a:pt x="595644" y="299871"/>
                  <a:pt x="595797" y="300023"/>
                  <a:pt x="595797" y="300023"/>
                </a:cubicBezTo>
                <a:lnTo>
                  <a:pt x="596254" y="299566"/>
                </a:lnTo>
                <a:close/>
                <a:moveTo>
                  <a:pt x="475172" y="299566"/>
                </a:moveTo>
                <a:cubicBezTo>
                  <a:pt x="474867" y="299871"/>
                  <a:pt x="474715" y="300252"/>
                  <a:pt x="474715" y="300709"/>
                </a:cubicBezTo>
                <a:cubicBezTo>
                  <a:pt x="474715" y="301166"/>
                  <a:pt x="474563" y="301547"/>
                  <a:pt x="474258" y="301852"/>
                </a:cubicBezTo>
                <a:cubicBezTo>
                  <a:pt x="474715" y="301700"/>
                  <a:pt x="475134" y="301624"/>
                  <a:pt x="475515" y="301624"/>
                </a:cubicBezTo>
                <a:cubicBezTo>
                  <a:pt x="475896" y="301624"/>
                  <a:pt x="476239" y="301547"/>
                  <a:pt x="476544" y="301395"/>
                </a:cubicBezTo>
                <a:cubicBezTo>
                  <a:pt x="476696" y="301700"/>
                  <a:pt x="476773" y="302005"/>
                  <a:pt x="476773" y="302309"/>
                </a:cubicBezTo>
                <a:cubicBezTo>
                  <a:pt x="476773" y="302614"/>
                  <a:pt x="476849" y="302919"/>
                  <a:pt x="477001" y="303224"/>
                </a:cubicBezTo>
                <a:lnTo>
                  <a:pt x="478136" y="302467"/>
                </a:lnTo>
                <a:lnTo>
                  <a:pt x="477916" y="300481"/>
                </a:lnTo>
                <a:cubicBezTo>
                  <a:pt x="477306" y="300328"/>
                  <a:pt x="476849" y="300214"/>
                  <a:pt x="476544" y="300138"/>
                </a:cubicBezTo>
                <a:cubicBezTo>
                  <a:pt x="476239" y="300061"/>
                  <a:pt x="475782" y="299871"/>
                  <a:pt x="475172" y="299566"/>
                </a:cubicBezTo>
                <a:close/>
                <a:moveTo>
                  <a:pt x="400877" y="299566"/>
                </a:moveTo>
                <a:lnTo>
                  <a:pt x="400877" y="299795"/>
                </a:lnTo>
                <a:lnTo>
                  <a:pt x="401563" y="299795"/>
                </a:lnTo>
                <a:lnTo>
                  <a:pt x="401563" y="299566"/>
                </a:lnTo>
                <a:close/>
                <a:moveTo>
                  <a:pt x="358815" y="299566"/>
                </a:moveTo>
                <a:lnTo>
                  <a:pt x="358815" y="299795"/>
                </a:lnTo>
                <a:lnTo>
                  <a:pt x="359729" y="299795"/>
                </a:lnTo>
                <a:lnTo>
                  <a:pt x="359729" y="299566"/>
                </a:lnTo>
                <a:close/>
                <a:moveTo>
                  <a:pt x="345556" y="299566"/>
                </a:moveTo>
                <a:lnTo>
                  <a:pt x="345556" y="299795"/>
                </a:lnTo>
                <a:lnTo>
                  <a:pt x="345785" y="299795"/>
                </a:lnTo>
                <a:close/>
                <a:moveTo>
                  <a:pt x="291683" y="299566"/>
                </a:moveTo>
                <a:cubicBezTo>
                  <a:pt x="291683" y="299719"/>
                  <a:pt x="291759" y="299795"/>
                  <a:pt x="291911" y="299795"/>
                </a:cubicBezTo>
                <a:lnTo>
                  <a:pt x="291911" y="299566"/>
                </a:lnTo>
                <a:close/>
                <a:moveTo>
                  <a:pt x="270194" y="299566"/>
                </a:moveTo>
                <a:lnTo>
                  <a:pt x="270194" y="299795"/>
                </a:lnTo>
                <a:lnTo>
                  <a:pt x="270423" y="299566"/>
                </a:lnTo>
                <a:close/>
                <a:moveTo>
                  <a:pt x="162676" y="299566"/>
                </a:moveTo>
                <a:lnTo>
                  <a:pt x="162905" y="299795"/>
                </a:lnTo>
                <a:cubicBezTo>
                  <a:pt x="163057" y="299795"/>
                  <a:pt x="163133" y="299719"/>
                  <a:pt x="163133" y="299566"/>
                </a:cubicBezTo>
                <a:lnTo>
                  <a:pt x="162905" y="299566"/>
                </a:lnTo>
                <a:close/>
                <a:moveTo>
                  <a:pt x="1959396" y="299338"/>
                </a:moveTo>
                <a:cubicBezTo>
                  <a:pt x="1959853" y="301471"/>
                  <a:pt x="1960463" y="303071"/>
                  <a:pt x="1961225" y="304138"/>
                </a:cubicBezTo>
                <a:cubicBezTo>
                  <a:pt x="1961987" y="303376"/>
                  <a:pt x="1962215" y="302690"/>
                  <a:pt x="1961911" y="302081"/>
                </a:cubicBezTo>
                <a:cubicBezTo>
                  <a:pt x="1961606" y="301471"/>
                  <a:pt x="1961606" y="300785"/>
                  <a:pt x="1961911" y="300023"/>
                </a:cubicBezTo>
                <a:cubicBezTo>
                  <a:pt x="1962063" y="299871"/>
                  <a:pt x="1962215" y="299795"/>
                  <a:pt x="1962368" y="299795"/>
                </a:cubicBezTo>
                <a:cubicBezTo>
                  <a:pt x="1962520" y="299795"/>
                  <a:pt x="1962444" y="299795"/>
                  <a:pt x="1962139" y="299795"/>
                </a:cubicBezTo>
                <a:lnTo>
                  <a:pt x="1961911" y="300023"/>
                </a:lnTo>
                <a:cubicBezTo>
                  <a:pt x="1960996" y="299719"/>
                  <a:pt x="1960158" y="299490"/>
                  <a:pt x="1959396" y="299338"/>
                </a:cubicBezTo>
                <a:close/>
                <a:moveTo>
                  <a:pt x="1895159" y="299338"/>
                </a:moveTo>
                <a:cubicBezTo>
                  <a:pt x="1895159" y="299338"/>
                  <a:pt x="1895007" y="299490"/>
                  <a:pt x="1894702" y="299795"/>
                </a:cubicBezTo>
                <a:lnTo>
                  <a:pt x="1895617" y="299795"/>
                </a:lnTo>
                <a:cubicBezTo>
                  <a:pt x="1895312" y="299490"/>
                  <a:pt x="1895159" y="299338"/>
                  <a:pt x="1895159" y="299338"/>
                </a:cubicBezTo>
                <a:close/>
                <a:moveTo>
                  <a:pt x="1621754" y="299338"/>
                </a:moveTo>
                <a:lnTo>
                  <a:pt x="1621754" y="299795"/>
                </a:lnTo>
                <a:lnTo>
                  <a:pt x="1622897" y="299795"/>
                </a:lnTo>
                <a:lnTo>
                  <a:pt x="1622897" y="299338"/>
                </a:lnTo>
                <a:close/>
                <a:moveTo>
                  <a:pt x="1560603" y="299338"/>
                </a:moveTo>
                <a:cubicBezTo>
                  <a:pt x="1560527" y="299185"/>
                  <a:pt x="1560108" y="299338"/>
                  <a:pt x="1559346" y="299795"/>
                </a:cubicBezTo>
                <a:lnTo>
                  <a:pt x="1560984" y="299795"/>
                </a:lnTo>
                <a:close/>
                <a:moveTo>
                  <a:pt x="1397421" y="299338"/>
                </a:moveTo>
                <a:cubicBezTo>
                  <a:pt x="1397878" y="301471"/>
                  <a:pt x="1398488" y="303071"/>
                  <a:pt x="1399250" y="304138"/>
                </a:cubicBezTo>
                <a:cubicBezTo>
                  <a:pt x="1400012" y="303376"/>
                  <a:pt x="1400240" y="302690"/>
                  <a:pt x="1399936" y="302081"/>
                </a:cubicBezTo>
                <a:cubicBezTo>
                  <a:pt x="1399631" y="301471"/>
                  <a:pt x="1399631" y="300785"/>
                  <a:pt x="1399936" y="300023"/>
                </a:cubicBezTo>
                <a:cubicBezTo>
                  <a:pt x="1400088" y="299871"/>
                  <a:pt x="1400240" y="299795"/>
                  <a:pt x="1400393" y="299795"/>
                </a:cubicBezTo>
                <a:cubicBezTo>
                  <a:pt x="1400545" y="299795"/>
                  <a:pt x="1400469" y="299795"/>
                  <a:pt x="1400164" y="299795"/>
                </a:cubicBezTo>
                <a:lnTo>
                  <a:pt x="1399936" y="300023"/>
                </a:lnTo>
                <a:cubicBezTo>
                  <a:pt x="1399021" y="299719"/>
                  <a:pt x="1398183" y="299490"/>
                  <a:pt x="1397421" y="299338"/>
                </a:cubicBezTo>
                <a:close/>
                <a:moveTo>
                  <a:pt x="1333184" y="299338"/>
                </a:moveTo>
                <a:cubicBezTo>
                  <a:pt x="1333184" y="299338"/>
                  <a:pt x="1333032" y="299490"/>
                  <a:pt x="1332727" y="299795"/>
                </a:cubicBezTo>
                <a:lnTo>
                  <a:pt x="1333641" y="299795"/>
                </a:lnTo>
                <a:cubicBezTo>
                  <a:pt x="1333337" y="299490"/>
                  <a:pt x="1333184" y="299338"/>
                  <a:pt x="1333184" y="299338"/>
                </a:cubicBezTo>
                <a:close/>
                <a:moveTo>
                  <a:pt x="1129426" y="299338"/>
                </a:moveTo>
                <a:cubicBezTo>
                  <a:pt x="1129121" y="299642"/>
                  <a:pt x="1128968" y="299795"/>
                  <a:pt x="1128968" y="299795"/>
                </a:cubicBezTo>
                <a:cubicBezTo>
                  <a:pt x="1129273" y="299947"/>
                  <a:pt x="1129464" y="300061"/>
                  <a:pt x="1129540" y="300138"/>
                </a:cubicBezTo>
                <a:cubicBezTo>
                  <a:pt x="1129616" y="300214"/>
                  <a:pt x="1129806" y="300328"/>
                  <a:pt x="1130111" y="300481"/>
                </a:cubicBezTo>
                <a:cubicBezTo>
                  <a:pt x="1130111" y="300328"/>
                  <a:pt x="1130187" y="300252"/>
                  <a:pt x="1130340" y="300252"/>
                </a:cubicBezTo>
                <a:lnTo>
                  <a:pt x="1130569" y="300023"/>
                </a:lnTo>
                <a:cubicBezTo>
                  <a:pt x="1130416" y="299871"/>
                  <a:pt x="1130226" y="299757"/>
                  <a:pt x="1129997" y="299680"/>
                </a:cubicBezTo>
                <a:cubicBezTo>
                  <a:pt x="1129768" y="299604"/>
                  <a:pt x="1129578" y="299490"/>
                  <a:pt x="1129426" y="299338"/>
                </a:cubicBezTo>
                <a:close/>
                <a:moveTo>
                  <a:pt x="936716" y="299338"/>
                </a:moveTo>
                <a:lnTo>
                  <a:pt x="936716" y="300023"/>
                </a:lnTo>
                <a:cubicBezTo>
                  <a:pt x="936868" y="300023"/>
                  <a:pt x="936982" y="299985"/>
                  <a:pt x="937059" y="299909"/>
                </a:cubicBezTo>
                <a:cubicBezTo>
                  <a:pt x="937135" y="299833"/>
                  <a:pt x="937249" y="299795"/>
                  <a:pt x="937402" y="299795"/>
                </a:cubicBezTo>
                <a:lnTo>
                  <a:pt x="937402" y="299566"/>
                </a:lnTo>
                <a:cubicBezTo>
                  <a:pt x="937097" y="299566"/>
                  <a:pt x="936868" y="299490"/>
                  <a:pt x="936716" y="299338"/>
                </a:cubicBezTo>
                <a:close/>
                <a:moveTo>
                  <a:pt x="931686" y="299338"/>
                </a:moveTo>
                <a:cubicBezTo>
                  <a:pt x="931839" y="299642"/>
                  <a:pt x="931877" y="299947"/>
                  <a:pt x="931801" y="300252"/>
                </a:cubicBezTo>
                <a:cubicBezTo>
                  <a:pt x="931725" y="300557"/>
                  <a:pt x="931686" y="301014"/>
                  <a:pt x="931686" y="301624"/>
                </a:cubicBezTo>
                <a:lnTo>
                  <a:pt x="933141" y="299961"/>
                </a:lnTo>
                <a:close/>
                <a:moveTo>
                  <a:pt x="770028" y="299338"/>
                </a:moveTo>
                <a:cubicBezTo>
                  <a:pt x="769952" y="299185"/>
                  <a:pt x="769533" y="299338"/>
                  <a:pt x="768771" y="299795"/>
                </a:cubicBezTo>
                <a:lnTo>
                  <a:pt x="770409" y="299795"/>
                </a:lnTo>
                <a:close/>
                <a:moveTo>
                  <a:pt x="463971" y="299338"/>
                </a:moveTo>
                <a:cubicBezTo>
                  <a:pt x="464428" y="301471"/>
                  <a:pt x="465038" y="303071"/>
                  <a:pt x="465800" y="304138"/>
                </a:cubicBezTo>
                <a:cubicBezTo>
                  <a:pt x="466562" y="303376"/>
                  <a:pt x="466790" y="302690"/>
                  <a:pt x="466485" y="302081"/>
                </a:cubicBezTo>
                <a:cubicBezTo>
                  <a:pt x="466181" y="301471"/>
                  <a:pt x="466181" y="300785"/>
                  <a:pt x="466485" y="300023"/>
                </a:cubicBezTo>
                <a:cubicBezTo>
                  <a:pt x="466638" y="299871"/>
                  <a:pt x="466790" y="299795"/>
                  <a:pt x="466943" y="299795"/>
                </a:cubicBezTo>
                <a:cubicBezTo>
                  <a:pt x="467095" y="299795"/>
                  <a:pt x="467019" y="299795"/>
                  <a:pt x="466714" y="299795"/>
                </a:cubicBezTo>
                <a:lnTo>
                  <a:pt x="466485" y="300023"/>
                </a:lnTo>
                <a:cubicBezTo>
                  <a:pt x="465571" y="299719"/>
                  <a:pt x="464733" y="299490"/>
                  <a:pt x="463971" y="299338"/>
                </a:cubicBezTo>
                <a:close/>
                <a:moveTo>
                  <a:pt x="399734" y="299338"/>
                </a:moveTo>
                <a:cubicBezTo>
                  <a:pt x="399734" y="299338"/>
                  <a:pt x="399582" y="299490"/>
                  <a:pt x="399277" y="299795"/>
                </a:cubicBezTo>
                <a:lnTo>
                  <a:pt x="400192" y="299795"/>
                </a:lnTo>
                <a:cubicBezTo>
                  <a:pt x="399887" y="299490"/>
                  <a:pt x="399734" y="299338"/>
                  <a:pt x="399734" y="299338"/>
                </a:cubicBezTo>
                <a:close/>
                <a:moveTo>
                  <a:pt x="297169" y="299338"/>
                </a:moveTo>
                <a:cubicBezTo>
                  <a:pt x="297017" y="299338"/>
                  <a:pt x="296864" y="299376"/>
                  <a:pt x="296712" y="299452"/>
                </a:cubicBezTo>
                <a:cubicBezTo>
                  <a:pt x="296560" y="299528"/>
                  <a:pt x="296407" y="299566"/>
                  <a:pt x="296255" y="299566"/>
                </a:cubicBezTo>
                <a:lnTo>
                  <a:pt x="296255" y="299795"/>
                </a:lnTo>
                <a:lnTo>
                  <a:pt x="297169" y="299795"/>
                </a:lnTo>
                <a:close/>
                <a:moveTo>
                  <a:pt x="147817" y="299338"/>
                </a:moveTo>
                <a:cubicBezTo>
                  <a:pt x="147665" y="299490"/>
                  <a:pt x="147589" y="299566"/>
                  <a:pt x="147589" y="299566"/>
                </a:cubicBezTo>
                <a:cubicBezTo>
                  <a:pt x="147893" y="300633"/>
                  <a:pt x="148427" y="301547"/>
                  <a:pt x="149189" y="302309"/>
                </a:cubicBezTo>
                <a:cubicBezTo>
                  <a:pt x="149189" y="301700"/>
                  <a:pt x="149341" y="300938"/>
                  <a:pt x="149646" y="300023"/>
                </a:cubicBezTo>
                <a:cubicBezTo>
                  <a:pt x="149341" y="299871"/>
                  <a:pt x="149036" y="299757"/>
                  <a:pt x="148732" y="299680"/>
                </a:cubicBezTo>
                <a:cubicBezTo>
                  <a:pt x="148427" y="299604"/>
                  <a:pt x="148122" y="299490"/>
                  <a:pt x="147817" y="299338"/>
                </a:cubicBezTo>
                <a:close/>
                <a:moveTo>
                  <a:pt x="50129" y="299338"/>
                </a:moveTo>
                <a:lnTo>
                  <a:pt x="50129" y="299795"/>
                </a:lnTo>
                <a:lnTo>
                  <a:pt x="51272" y="299795"/>
                </a:lnTo>
                <a:lnTo>
                  <a:pt x="51272" y="299338"/>
                </a:lnTo>
                <a:close/>
                <a:moveTo>
                  <a:pt x="187365" y="299177"/>
                </a:moveTo>
                <a:lnTo>
                  <a:pt x="186451" y="300366"/>
                </a:lnTo>
                <a:cubicBezTo>
                  <a:pt x="186603" y="300747"/>
                  <a:pt x="186831" y="301243"/>
                  <a:pt x="187136" y="301852"/>
                </a:cubicBezTo>
                <a:lnTo>
                  <a:pt x="189194" y="301852"/>
                </a:lnTo>
                <a:lnTo>
                  <a:pt x="189422" y="301852"/>
                </a:lnTo>
                <a:cubicBezTo>
                  <a:pt x="189422" y="302919"/>
                  <a:pt x="189498" y="303681"/>
                  <a:pt x="189651" y="304138"/>
                </a:cubicBezTo>
                <a:cubicBezTo>
                  <a:pt x="189651" y="304291"/>
                  <a:pt x="189727" y="304367"/>
                  <a:pt x="189879" y="304367"/>
                </a:cubicBezTo>
                <a:cubicBezTo>
                  <a:pt x="190032" y="304367"/>
                  <a:pt x="190108" y="304443"/>
                  <a:pt x="190108" y="304595"/>
                </a:cubicBezTo>
                <a:cubicBezTo>
                  <a:pt x="190413" y="304443"/>
                  <a:pt x="190718" y="304214"/>
                  <a:pt x="191022" y="303910"/>
                </a:cubicBezTo>
                <a:lnTo>
                  <a:pt x="190565" y="303452"/>
                </a:lnTo>
                <a:cubicBezTo>
                  <a:pt x="191022" y="302233"/>
                  <a:pt x="191327" y="300938"/>
                  <a:pt x="191480" y="299566"/>
                </a:cubicBezTo>
                <a:cubicBezTo>
                  <a:pt x="190870" y="299871"/>
                  <a:pt x="190642" y="300023"/>
                  <a:pt x="190794" y="300023"/>
                </a:cubicBezTo>
                <a:cubicBezTo>
                  <a:pt x="190489" y="300481"/>
                  <a:pt x="189956" y="301090"/>
                  <a:pt x="189194" y="301852"/>
                </a:cubicBezTo>
                <a:cubicBezTo>
                  <a:pt x="189041" y="301700"/>
                  <a:pt x="188889" y="301509"/>
                  <a:pt x="188737" y="301281"/>
                </a:cubicBezTo>
                <a:cubicBezTo>
                  <a:pt x="188584" y="301052"/>
                  <a:pt x="188356" y="300785"/>
                  <a:pt x="188051" y="300481"/>
                </a:cubicBezTo>
                <a:lnTo>
                  <a:pt x="188155" y="300403"/>
                </a:lnTo>
                <a:lnTo>
                  <a:pt x="187365" y="299909"/>
                </a:lnTo>
                <a:close/>
                <a:moveTo>
                  <a:pt x="1916876" y="299109"/>
                </a:moveTo>
                <a:cubicBezTo>
                  <a:pt x="1916419" y="299414"/>
                  <a:pt x="1916038" y="299642"/>
                  <a:pt x="1915733" y="299795"/>
                </a:cubicBezTo>
                <a:cubicBezTo>
                  <a:pt x="1915429" y="299947"/>
                  <a:pt x="1915124" y="300100"/>
                  <a:pt x="1914819" y="300252"/>
                </a:cubicBezTo>
                <a:cubicBezTo>
                  <a:pt x="1914819" y="300862"/>
                  <a:pt x="1914857" y="301395"/>
                  <a:pt x="1914933" y="301852"/>
                </a:cubicBezTo>
                <a:cubicBezTo>
                  <a:pt x="1915009" y="302309"/>
                  <a:pt x="1914971" y="302690"/>
                  <a:pt x="1914819" y="302995"/>
                </a:cubicBezTo>
                <a:cubicBezTo>
                  <a:pt x="1915429" y="302690"/>
                  <a:pt x="1916038" y="302462"/>
                  <a:pt x="1916648" y="302309"/>
                </a:cubicBezTo>
                <a:cubicBezTo>
                  <a:pt x="1916648" y="302614"/>
                  <a:pt x="1916686" y="302805"/>
                  <a:pt x="1916762" y="302881"/>
                </a:cubicBezTo>
                <a:cubicBezTo>
                  <a:pt x="1916838" y="302957"/>
                  <a:pt x="1916876" y="303071"/>
                  <a:pt x="1916876" y="303224"/>
                </a:cubicBezTo>
                <a:cubicBezTo>
                  <a:pt x="1916876" y="303529"/>
                  <a:pt x="1917029" y="303833"/>
                  <a:pt x="1917334" y="304138"/>
                </a:cubicBezTo>
                <a:cubicBezTo>
                  <a:pt x="1917791" y="303529"/>
                  <a:pt x="1918134" y="302995"/>
                  <a:pt x="1918362" y="302538"/>
                </a:cubicBezTo>
                <a:cubicBezTo>
                  <a:pt x="1918591" y="302081"/>
                  <a:pt x="1918858" y="301624"/>
                  <a:pt x="1919162" y="301166"/>
                </a:cubicBezTo>
                <a:cubicBezTo>
                  <a:pt x="1919162" y="300862"/>
                  <a:pt x="1919124" y="300595"/>
                  <a:pt x="1919048" y="300366"/>
                </a:cubicBezTo>
                <a:cubicBezTo>
                  <a:pt x="1918972" y="300138"/>
                  <a:pt x="1918934" y="299795"/>
                  <a:pt x="1918934" y="299338"/>
                </a:cubicBezTo>
                <a:cubicBezTo>
                  <a:pt x="1918477" y="300100"/>
                  <a:pt x="1918172" y="300671"/>
                  <a:pt x="1918019" y="301052"/>
                </a:cubicBezTo>
                <a:cubicBezTo>
                  <a:pt x="1917867" y="301433"/>
                  <a:pt x="1917638" y="301928"/>
                  <a:pt x="1917334" y="302538"/>
                </a:cubicBezTo>
                <a:cubicBezTo>
                  <a:pt x="1917181" y="301776"/>
                  <a:pt x="1917067" y="301166"/>
                  <a:pt x="1916991" y="300709"/>
                </a:cubicBezTo>
                <a:cubicBezTo>
                  <a:pt x="1916915" y="300252"/>
                  <a:pt x="1916876" y="299719"/>
                  <a:pt x="1916876" y="299109"/>
                </a:cubicBezTo>
                <a:close/>
                <a:moveTo>
                  <a:pt x="1846468" y="299109"/>
                </a:moveTo>
                <a:cubicBezTo>
                  <a:pt x="1846315" y="299261"/>
                  <a:pt x="1846239" y="299490"/>
                  <a:pt x="1846239" y="299795"/>
                </a:cubicBezTo>
                <a:lnTo>
                  <a:pt x="1846696" y="299795"/>
                </a:lnTo>
                <a:cubicBezTo>
                  <a:pt x="1846696" y="299490"/>
                  <a:pt x="1846772" y="299261"/>
                  <a:pt x="1846925" y="299109"/>
                </a:cubicBezTo>
                <a:close/>
                <a:moveTo>
                  <a:pt x="1727672" y="299109"/>
                </a:moveTo>
                <a:cubicBezTo>
                  <a:pt x="1727519" y="299566"/>
                  <a:pt x="1727367" y="299871"/>
                  <a:pt x="1727215" y="300023"/>
                </a:cubicBezTo>
                <a:cubicBezTo>
                  <a:pt x="1727062" y="300176"/>
                  <a:pt x="1726986" y="300404"/>
                  <a:pt x="1726986" y="300709"/>
                </a:cubicBezTo>
                <a:cubicBezTo>
                  <a:pt x="1728205" y="300404"/>
                  <a:pt x="1728434" y="299871"/>
                  <a:pt x="1727672" y="299109"/>
                </a:cubicBezTo>
                <a:close/>
                <a:moveTo>
                  <a:pt x="1572528" y="299109"/>
                </a:moveTo>
                <a:lnTo>
                  <a:pt x="1572490" y="299223"/>
                </a:lnTo>
                <a:cubicBezTo>
                  <a:pt x="1572414" y="299299"/>
                  <a:pt x="1572376" y="299490"/>
                  <a:pt x="1572376" y="299795"/>
                </a:cubicBezTo>
                <a:cubicBezTo>
                  <a:pt x="1572528" y="299642"/>
                  <a:pt x="1572681" y="299566"/>
                  <a:pt x="1572833" y="299566"/>
                </a:cubicBezTo>
                <a:cubicBezTo>
                  <a:pt x="1572681" y="299414"/>
                  <a:pt x="1572605" y="299299"/>
                  <a:pt x="1572605" y="299223"/>
                </a:cubicBezTo>
                <a:close/>
                <a:moveTo>
                  <a:pt x="1354901" y="299109"/>
                </a:moveTo>
                <a:cubicBezTo>
                  <a:pt x="1354444" y="299414"/>
                  <a:pt x="1354063" y="299642"/>
                  <a:pt x="1353758" y="299795"/>
                </a:cubicBezTo>
                <a:cubicBezTo>
                  <a:pt x="1353454" y="299947"/>
                  <a:pt x="1353149" y="300100"/>
                  <a:pt x="1352844" y="300252"/>
                </a:cubicBezTo>
                <a:cubicBezTo>
                  <a:pt x="1352844" y="300862"/>
                  <a:pt x="1352882" y="301395"/>
                  <a:pt x="1352958" y="301852"/>
                </a:cubicBezTo>
                <a:cubicBezTo>
                  <a:pt x="1353034" y="302309"/>
                  <a:pt x="1352996" y="302690"/>
                  <a:pt x="1352844" y="302995"/>
                </a:cubicBezTo>
                <a:cubicBezTo>
                  <a:pt x="1353454" y="302690"/>
                  <a:pt x="1354063" y="302462"/>
                  <a:pt x="1354673" y="302309"/>
                </a:cubicBezTo>
                <a:cubicBezTo>
                  <a:pt x="1354673" y="302614"/>
                  <a:pt x="1354711" y="302805"/>
                  <a:pt x="1354787" y="302881"/>
                </a:cubicBezTo>
                <a:cubicBezTo>
                  <a:pt x="1354863" y="302957"/>
                  <a:pt x="1354901" y="303071"/>
                  <a:pt x="1354901" y="303224"/>
                </a:cubicBezTo>
                <a:cubicBezTo>
                  <a:pt x="1354901" y="303529"/>
                  <a:pt x="1355054" y="303833"/>
                  <a:pt x="1355358" y="304138"/>
                </a:cubicBezTo>
                <a:cubicBezTo>
                  <a:pt x="1355816" y="303529"/>
                  <a:pt x="1356159" y="302995"/>
                  <a:pt x="1356387" y="302538"/>
                </a:cubicBezTo>
                <a:cubicBezTo>
                  <a:pt x="1356616" y="302081"/>
                  <a:pt x="1356883" y="301624"/>
                  <a:pt x="1357187" y="301166"/>
                </a:cubicBezTo>
                <a:cubicBezTo>
                  <a:pt x="1357187" y="300862"/>
                  <a:pt x="1357149" y="300595"/>
                  <a:pt x="1357073" y="300366"/>
                </a:cubicBezTo>
                <a:cubicBezTo>
                  <a:pt x="1356997" y="300138"/>
                  <a:pt x="1356959" y="299795"/>
                  <a:pt x="1356959" y="299338"/>
                </a:cubicBezTo>
                <a:cubicBezTo>
                  <a:pt x="1356502" y="300100"/>
                  <a:pt x="1356197" y="300671"/>
                  <a:pt x="1356044" y="301052"/>
                </a:cubicBezTo>
                <a:cubicBezTo>
                  <a:pt x="1355892" y="301433"/>
                  <a:pt x="1355663" y="301928"/>
                  <a:pt x="1355358" y="302538"/>
                </a:cubicBezTo>
                <a:cubicBezTo>
                  <a:pt x="1355206" y="301776"/>
                  <a:pt x="1355092" y="301166"/>
                  <a:pt x="1355016" y="300709"/>
                </a:cubicBezTo>
                <a:cubicBezTo>
                  <a:pt x="1354939" y="300252"/>
                  <a:pt x="1354901" y="299719"/>
                  <a:pt x="1354901" y="299109"/>
                </a:cubicBezTo>
                <a:close/>
                <a:moveTo>
                  <a:pt x="1284493" y="299109"/>
                </a:moveTo>
                <a:cubicBezTo>
                  <a:pt x="1284340" y="299261"/>
                  <a:pt x="1284264" y="299490"/>
                  <a:pt x="1284264" y="299795"/>
                </a:cubicBezTo>
                <a:lnTo>
                  <a:pt x="1284721" y="299795"/>
                </a:lnTo>
                <a:cubicBezTo>
                  <a:pt x="1284721" y="299490"/>
                  <a:pt x="1284797" y="299261"/>
                  <a:pt x="1284950" y="299109"/>
                </a:cubicBezTo>
                <a:close/>
                <a:moveTo>
                  <a:pt x="912484" y="299109"/>
                </a:moveTo>
                <a:cubicBezTo>
                  <a:pt x="911874" y="299414"/>
                  <a:pt x="911417" y="299642"/>
                  <a:pt x="911112" y="299795"/>
                </a:cubicBezTo>
                <a:cubicBezTo>
                  <a:pt x="910808" y="299947"/>
                  <a:pt x="910503" y="300100"/>
                  <a:pt x="910198" y="300252"/>
                </a:cubicBezTo>
                <a:cubicBezTo>
                  <a:pt x="910198" y="300557"/>
                  <a:pt x="910236" y="300785"/>
                  <a:pt x="910312" y="300938"/>
                </a:cubicBezTo>
                <a:cubicBezTo>
                  <a:pt x="910389" y="301090"/>
                  <a:pt x="910427" y="301243"/>
                  <a:pt x="910427" y="301395"/>
                </a:cubicBezTo>
                <a:lnTo>
                  <a:pt x="910427" y="301852"/>
                </a:lnTo>
                <a:cubicBezTo>
                  <a:pt x="911189" y="302157"/>
                  <a:pt x="911760" y="302462"/>
                  <a:pt x="912141" y="302767"/>
                </a:cubicBezTo>
                <a:cubicBezTo>
                  <a:pt x="912522" y="303071"/>
                  <a:pt x="912865" y="303376"/>
                  <a:pt x="913170" y="303681"/>
                </a:cubicBezTo>
                <a:cubicBezTo>
                  <a:pt x="913475" y="303376"/>
                  <a:pt x="913741" y="302995"/>
                  <a:pt x="913970" y="302538"/>
                </a:cubicBezTo>
                <a:cubicBezTo>
                  <a:pt x="914199" y="302081"/>
                  <a:pt x="914465" y="301624"/>
                  <a:pt x="914770" y="301166"/>
                </a:cubicBezTo>
                <a:cubicBezTo>
                  <a:pt x="914770" y="301014"/>
                  <a:pt x="914618" y="300481"/>
                  <a:pt x="914313" y="299566"/>
                </a:cubicBezTo>
                <a:cubicBezTo>
                  <a:pt x="914008" y="300176"/>
                  <a:pt x="913779" y="300671"/>
                  <a:pt x="913627" y="301052"/>
                </a:cubicBezTo>
                <a:cubicBezTo>
                  <a:pt x="913475" y="301433"/>
                  <a:pt x="913322" y="301852"/>
                  <a:pt x="913170" y="302309"/>
                </a:cubicBezTo>
                <a:cubicBezTo>
                  <a:pt x="913018" y="301700"/>
                  <a:pt x="912903" y="301166"/>
                  <a:pt x="912827" y="300709"/>
                </a:cubicBezTo>
                <a:cubicBezTo>
                  <a:pt x="912751" y="300252"/>
                  <a:pt x="912637" y="299719"/>
                  <a:pt x="912484" y="299109"/>
                </a:cubicBezTo>
                <a:close/>
                <a:moveTo>
                  <a:pt x="781953" y="299109"/>
                </a:moveTo>
                <a:lnTo>
                  <a:pt x="781915" y="299223"/>
                </a:lnTo>
                <a:cubicBezTo>
                  <a:pt x="781839" y="299299"/>
                  <a:pt x="781801" y="299490"/>
                  <a:pt x="781801" y="299795"/>
                </a:cubicBezTo>
                <a:cubicBezTo>
                  <a:pt x="781953" y="299642"/>
                  <a:pt x="782106" y="299566"/>
                  <a:pt x="782258" y="299566"/>
                </a:cubicBezTo>
                <a:cubicBezTo>
                  <a:pt x="782106" y="299414"/>
                  <a:pt x="782030" y="299299"/>
                  <a:pt x="782030" y="299223"/>
                </a:cubicBezTo>
                <a:close/>
                <a:moveTo>
                  <a:pt x="594197" y="299109"/>
                </a:moveTo>
                <a:cubicBezTo>
                  <a:pt x="594044" y="299566"/>
                  <a:pt x="593892" y="299871"/>
                  <a:pt x="593739" y="300023"/>
                </a:cubicBezTo>
                <a:cubicBezTo>
                  <a:pt x="593587" y="300176"/>
                  <a:pt x="593511" y="300404"/>
                  <a:pt x="593511" y="300709"/>
                </a:cubicBezTo>
                <a:cubicBezTo>
                  <a:pt x="594730" y="300404"/>
                  <a:pt x="594959" y="299871"/>
                  <a:pt x="594197" y="299109"/>
                </a:cubicBezTo>
                <a:close/>
                <a:moveTo>
                  <a:pt x="421451" y="299109"/>
                </a:moveTo>
                <a:cubicBezTo>
                  <a:pt x="420994" y="299414"/>
                  <a:pt x="420613" y="299642"/>
                  <a:pt x="420308" y="299795"/>
                </a:cubicBezTo>
                <a:cubicBezTo>
                  <a:pt x="420004" y="299947"/>
                  <a:pt x="419699" y="300100"/>
                  <a:pt x="419394" y="300252"/>
                </a:cubicBezTo>
                <a:cubicBezTo>
                  <a:pt x="419394" y="300862"/>
                  <a:pt x="419432" y="301395"/>
                  <a:pt x="419508" y="301852"/>
                </a:cubicBezTo>
                <a:cubicBezTo>
                  <a:pt x="419584" y="302309"/>
                  <a:pt x="419546" y="302690"/>
                  <a:pt x="419394" y="302995"/>
                </a:cubicBezTo>
                <a:cubicBezTo>
                  <a:pt x="420004" y="302690"/>
                  <a:pt x="420613" y="302462"/>
                  <a:pt x="421223" y="302309"/>
                </a:cubicBezTo>
                <a:cubicBezTo>
                  <a:pt x="421223" y="302614"/>
                  <a:pt x="421261" y="302805"/>
                  <a:pt x="421337" y="302881"/>
                </a:cubicBezTo>
                <a:cubicBezTo>
                  <a:pt x="421413" y="302957"/>
                  <a:pt x="421451" y="303071"/>
                  <a:pt x="421451" y="303224"/>
                </a:cubicBezTo>
                <a:cubicBezTo>
                  <a:pt x="421451" y="303529"/>
                  <a:pt x="421604" y="303833"/>
                  <a:pt x="421909" y="304138"/>
                </a:cubicBezTo>
                <a:cubicBezTo>
                  <a:pt x="422366" y="303529"/>
                  <a:pt x="422709" y="302995"/>
                  <a:pt x="422937" y="302538"/>
                </a:cubicBezTo>
                <a:cubicBezTo>
                  <a:pt x="423166" y="302081"/>
                  <a:pt x="423433" y="301624"/>
                  <a:pt x="423737" y="301166"/>
                </a:cubicBezTo>
                <a:cubicBezTo>
                  <a:pt x="423737" y="300862"/>
                  <a:pt x="423699" y="300595"/>
                  <a:pt x="423623" y="300366"/>
                </a:cubicBezTo>
                <a:cubicBezTo>
                  <a:pt x="423547" y="300138"/>
                  <a:pt x="423509" y="299795"/>
                  <a:pt x="423509" y="299338"/>
                </a:cubicBezTo>
                <a:cubicBezTo>
                  <a:pt x="423052" y="300100"/>
                  <a:pt x="422747" y="300671"/>
                  <a:pt x="422594" y="301052"/>
                </a:cubicBezTo>
                <a:cubicBezTo>
                  <a:pt x="422442" y="301433"/>
                  <a:pt x="422213" y="301928"/>
                  <a:pt x="421909" y="302538"/>
                </a:cubicBezTo>
                <a:cubicBezTo>
                  <a:pt x="421756" y="301776"/>
                  <a:pt x="421642" y="301166"/>
                  <a:pt x="421566" y="300709"/>
                </a:cubicBezTo>
                <a:cubicBezTo>
                  <a:pt x="421489" y="300252"/>
                  <a:pt x="421451" y="299719"/>
                  <a:pt x="421451" y="299109"/>
                </a:cubicBezTo>
                <a:close/>
                <a:moveTo>
                  <a:pt x="351043" y="299109"/>
                </a:moveTo>
                <a:cubicBezTo>
                  <a:pt x="350890" y="299261"/>
                  <a:pt x="350814" y="299490"/>
                  <a:pt x="350814" y="299795"/>
                </a:cubicBezTo>
                <a:lnTo>
                  <a:pt x="351271" y="299795"/>
                </a:lnTo>
                <a:cubicBezTo>
                  <a:pt x="351271" y="299490"/>
                  <a:pt x="351347" y="299261"/>
                  <a:pt x="351500" y="299109"/>
                </a:cubicBezTo>
                <a:close/>
                <a:moveTo>
                  <a:pt x="288025" y="299109"/>
                </a:moveTo>
                <a:cubicBezTo>
                  <a:pt x="287415" y="299719"/>
                  <a:pt x="286958" y="300100"/>
                  <a:pt x="286653" y="300252"/>
                </a:cubicBezTo>
                <a:cubicBezTo>
                  <a:pt x="286806" y="300404"/>
                  <a:pt x="287035" y="300481"/>
                  <a:pt x="287339" y="300481"/>
                </a:cubicBezTo>
                <a:lnTo>
                  <a:pt x="287568" y="300481"/>
                </a:lnTo>
                <a:cubicBezTo>
                  <a:pt x="287568" y="300481"/>
                  <a:pt x="287720" y="300023"/>
                  <a:pt x="288025" y="299109"/>
                </a:cubicBezTo>
                <a:close/>
                <a:moveTo>
                  <a:pt x="182793" y="299109"/>
                </a:moveTo>
                <a:cubicBezTo>
                  <a:pt x="182488" y="299414"/>
                  <a:pt x="182183" y="299680"/>
                  <a:pt x="181878" y="299909"/>
                </a:cubicBezTo>
                <a:cubicBezTo>
                  <a:pt x="181574" y="300138"/>
                  <a:pt x="181345" y="300328"/>
                  <a:pt x="181193" y="300481"/>
                </a:cubicBezTo>
                <a:cubicBezTo>
                  <a:pt x="181193" y="301547"/>
                  <a:pt x="181574" y="302157"/>
                  <a:pt x="182336" y="302309"/>
                </a:cubicBezTo>
                <a:cubicBezTo>
                  <a:pt x="183098" y="302462"/>
                  <a:pt x="183631" y="302919"/>
                  <a:pt x="183936" y="303681"/>
                </a:cubicBezTo>
                <a:cubicBezTo>
                  <a:pt x="184241" y="303071"/>
                  <a:pt x="184546" y="302538"/>
                  <a:pt x="184850" y="302081"/>
                </a:cubicBezTo>
                <a:cubicBezTo>
                  <a:pt x="185155" y="301624"/>
                  <a:pt x="185460" y="301014"/>
                  <a:pt x="185765" y="300252"/>
                </a:cubicBezTo>
                <a:cubicBezTo>
                  <a:pt x="185460" y="300252"/>
                  <a:pt x="185269" y="300214"/>
                  <a:pt x="185193" y="300138"/>
                </a:cubicBezTo>
                <a:cubicBezTo>
                  <a:pt x="185117" y="300061"/>
                  <a:pt x="185003" y="300023"/>
                  <a:pt x="184850" y="300023"/>
                </a:cubicBezTo>
                <a:cubicBezTo>
                  <a:pt x="184393" y="300785"/>
                  <a:pt x="184165" y="301471"/>
                  <a:pt x="184165" y="302081"/>
                </a:cubicBezTo>
                <a:cubicBezTo>
                  <a:pt x="183860" y="301319"/>
                  <a:pt x="183631" y="300747"/>
                  <a:pt x="183479" y="300366"/>
                </a:cubicBezTo>
                <a:cubicBezTo>
                  <a:pt x="183326" y="299985"/>
                  <a:pt x="183098" y="299566"/>
                  <a:pt x="182793" y="299109"/>
                </a:cubicBezTo>
                <a:close/>
                <a:moveTo>
                  <a:pt x="1912533" y="298880"/>
                </a:moveTo>
                <a:lnTo>
                  <a:pt x="1911590" y="299823"/>
                </a:lnTo>
                <a:lnTo>
                  <a:pt x="1912190" y="299909"/>
                </a:lnTo>
                <a:cubicBezTo>
                  <a:pt x="1912419" y="299985"/>
                  <a:pt x="1912533" y="299642"/>
                  <a:pt x="1912533" y="298880"/>
                </a:cubicBezTo>
                <a:close/>
                <a:moveTo>
                  <a:pt x="1630669" y="298880"/>
                </a:moveTo>
                <a:cubicBezTo>
                  <a:pt x="1630669" y="299033"/>
                  <a:pt x="1630631" y="299147"/>
                  <a:pt x="1630555" y="299223"/>
                </a:cubicBezTo>
                <a:cubicBezTo>
                  <a:pt x="1630479" y="299299"/>
                  <a:pt x="1630440" y="299490"/>
                  <a:pt x="1630440" y="299795"/>
                </a:cubicBezTo>
                <a:lnTo>
                  <a:pt x="1630669" y="299795"/>
                </a:lnTo>
                <a:cubicBezTo>
                  <a:pt x="1630669" y="299490"/>
                  <a:pt x="1630707" y="299299"/>
                  <a:pt x="1630783" y="299223"/>
                </a:cubicBezTo>
                <a:cubicBezTo>
                  <a:pt x="1630860" y="299147"/>
                  <a:pt x="1630898" y="299033"/>
                  <a:pt x="1630898" y="298880"/>
                </a:cubicBezTo>
                <a:close/>
                <a:moveTo>
                  <a:pt x="1568947" y="298880"/>
                </a:moveTo>
                <a:cubicBezTo>
                  <a:pt x="1568947" y="299033"/>
                  <a:pt x="1568909" y="299185"/>
                  <a:pt x="1568833" y="299338"/>
                </a:cubicBezTo>
                <a:cubicBezTo>
                  <a:pt x="1568757" y="299490"/>
                  <a:pt x="1568719" y="299719"/>
                  <a:pt x="1568719" y="300023"/>
                </a:cubicBezTo>
                <a:cubicBezTo>
                  <a:pt x="1569023" y="299871"/>
                  <a:pt x="1569481" y="299795"/>
                  <a:pt x="1570090" y="299795"/>
                </a:cubicBezTo>
                <a:cubicBezTo>
                  <a:pt x="1569785" y="299490"/>
                  <a:pt x="1569557" y="299299"/>
                  <a:pt x="1569404" y="299223"/>
                </a:cubicBezTo>
                <a:cubicBezTo>
                  <a:pt x="1569252" y="299147"/>
                  <a:pt x="1569099" y="299033"/>
                  <a:pt x="1568947" y="298880"/>
                </a:cubicBezTo>
                <a:close/>
                <a:moveTo>
                  <a:pt x="1458686" y="298880"/>
                </a:moveTo>
                <a:lnTo>
                  <a:pt x="1458686" y="299109"/>
                </a:lnTo>
                <a:lnTo>
                  <a:pt x="1458914" y="299109"/>
                </a:lnTo>
                <a:close/>
                <a:moveTo>
                  <a:pt x="1448399" y="298880"/>
                </a:moveTo>
                <a:cubicBezTo>
                  <a:pt x="1448856" y="299795"/>
                  <a:pt x="1449085" y="300328"/>
                  <a:pt x="1449085" y="300481"/>
                </a:cubicBezTo>
                <a:cubicBezTo>
                  <a:pt x="1448932" y="300633"/>
                  <a:pt x="1448856" y="300785"/>
                  <a:pt x="1448856" y="300938"/>
                </a:cubicBezTo>
                <a:cubicBezTo>
                  <a:pt x="1448856" y="301090"/>
                  <a:pt x="1448703" y="301319"/>
                  <a:pt x="1448399" y="301624"/>
                </a:cubicBezTo>
                <a:lnTo>
                  <a:pt x="1448627" y="301624"/>
                </a:lnTo>
                <a:cubicBezTo>
                  <a:pt x="1448932" y="301319"/>
                  <a:pt x="1449085" y="300938"/>
                  <a:pt x="1449085" y="300481"/>
                </a:cubicBezTo>
                <a:cubicBezTo>
                  <a:pt x="1449389" y="300481"/>
                  <a:pt x="1449923" y="300709"/>
                  <a:pt x="1450685" y="301166"/>
                </a:cubicBezTo>
                <a:cubicBezTo>
                  <a:pt x="1450532" y="300100"/>
                  <a:pt x="1449770" y="299338"/>
                  <a:pt x="1448399" y="298880"/>
                </a:cubicBezTo>
                <a:close/>
                <a:moveTo>
                  <a:pt x="1350558" y="298880"/>
                </a:moveTo>
                <a:lnTo>
                  <a:pt x="1349615" y="299823"/>
                </a:lnTo>
                <a:lnTo>
                  <a:pt x="1350215" y="299909"/>
                </a:lnTo>
                <a:cubicBezTo>
                  <a:pt x="1350444" y="299985"/>
                  <a:pt x="1350558" y="299642"/>
                  <a:pt x="1350558" y="298880"/>
                </a:cubicBezTo>
                <a:close/>
                <a:moveTo>
                  <a:pt x="1162115" y="298880"/>
                </a:moveTo>
                <a:lnTo>
                  <a:pt x="1162115" y="299109"/>
                </a:lnTo>
                <a:lnTo>
                  <a:pt x="1162344" y="299109"/>
                </a:lnTo>
                <a:cubicBezTo>
                  <a:pt x="1162344" y="298957"/>
                  <a:pt x="1162268" y="298880"/>
                  <a:pt x="1162115" y="298880"/>
                </a:cubicBezTo>
                <a:close/>
                <a:moveTo>
                  <a:pt x="1150000" y="298880"/>
                </a:moveTo>
                <a:cubicBezTo>
                  <a:pt x="1150000" y="299033"/>
                  <a:pt x="1149923" y="299109"/>
                  <a:pt x="1149771" y="299109"/>
                </a:cubicBezTo>
                <a:lnTo>
                  <a:pt x="1150000" y="299109"/>
                </a:lnTo>
                <a:lnTo>
                  <a:pt x="1150228" y="299109"/>
                </a:lnTo>
                <a:close/>
                <a:moveTo>
                  <a:pt x="1112280" y="298880"/>
                </a:moveTo>
                <a:lnTo>
                  <a:pt x="1112280" y="299109"/>
                </a:lnTo>
                <a:lnTo>
                  <a:pt x="1112966" y="299109"/>
                </a:lnTo>
                <a:lnTo>
                  <a:pt x="1112966" y="298880"/>
                </a:lnTo>
                <a:close/>
                <a:moveTo>
                  <a:pt x="934430" y="298880"/>
                </a:moveTo>
                <a:lnTo>
                  <a:pt x="933344" y="299966"/>
                </a:lnTo>
                <a:lnTo>
                  <a:pt x="933515" y="300481"/>
                </a:lnTo>
                <a:cubicBezTo>
                  <a:pt x="933668" y="300633"/>
                  <a:pt x="933820" y="300938"/>
                  <a:pt x="933973" y="301395"/>
                </a:cubicBezTo>
                <a:cubicBezTo>
                  <a:pt x="934125" y="300785"/>
                  <a:pt x="934239" y="300328"/>
                  <a:pt x="934315" y="300023"/>
                </a:cubicBezTo>
                <a:cubicBezTo>
                  <a:pt x="934392" y="299719"/>
                  <a:pt x="934430" y="299338"/>
                  <a:pt x="934430" y="298880"/>
                </a:cubicBezTo>
                <a:close/>
                <a:moveTo>
                  <a:pt x="915913" y="298880"/>
                </a:moveTo>
                <a:cubicBezTo>
                  <a:pt x="915608" y="299642"/>
                  <a:pt x="915608" y="300252"/>
                  <a:pt x="915913" y="300709"/>
                </a:cubicBezTo>
                <a:cubicBezTo>
                  <a:pt x="916218" y="301166"/>
                  <a:pt x="916523" y="301547"/>
                  <a:pt x="916827" y="301852"/>
                </a:cubicBezTo>
                <a:lnTo>
                  <a:pt x="918199" y="301852"/>
                </a:lnTo>
                <a:cubicBezTo>
                  <a:pt x="918351" y="302157"/>
                  <a:pt x="918504" y="302386"/>
                  <a:pt x="918656" y="302538"/>
                </a:cubicBezTo>
                <a:cubicBezTo>
                  <a:pt x="918809" y="302690"/>
                  <a:pt x="918732" y="302995"/>
                  <a:pt x="918428" y="303452"/>
                </a:cubicBezTo>
                <a:cubicBezTo>
                  <a:pt x="918428" y="303605"/>
                  <a:pt x="918542" y="303795"/>
                  <a:pt x="918771" y="304024"/>
                </a:cubicBezTo>
                <a:cubicBezTo>
                  <a:pt x="918999" y="304252"/>
                  <a:pt x="919266" y="304595"/>
                  <a:pt x="919571" y="305053"/>
                </a:cubicBezTo>
                <a:cubicBezTo>
                  <a:pt x="919876" y="303986"/>
                  <a:pt x="920028" y="303071"/>
                  <a:pt x="920028" y="302309"/>
                </a:cubicBezTo>
                <a:cubicBezTo>
                  <a:pt x="920028" y="301547"/>
                  <a:pt x="920180" y="300709"/>
                  <a:pt x="920485" y="299795"/>
                </a:cubicBezTo>
                <a:cubicBezTo>
                  <a:pt x="920028" y="300100"/>
                  <a:pt x="919609" y="300442"/>
                  <a:pt x="919228" y="300823"/>
                </a:cubicBezTo>
                <a:cubicBezTo>
                  <a:pt x="918847" y="301204"/>
                  <a:pt x="918504" y="301547"/>
                  <a:pt x="918199" y="301852"/>
                </a:cubicBezTo>
                <a:cubicBezTo>
                  <a:pt x="917894" y="301243"/>
                  <a:pt x="917590" y="300709"/>
                  <a:pt x="917285" y="300252"/>
                </a:cubicBezTo>
                <a:cubicBezTo>
                  <a:pt x="916980" y="299795"/>
                  <a:pt x="916523" y="299338"/>
                  <a:pt x="915913" y="298880"/>
                </a:cubicBezTo>
                <a:close/>
                <a:moveTo>
                  <a:pt x="908141" y="298880"/>
                </a:moveTo>
                <a:cubicBezTo>
                  <a:pt x="907988" y="299033"/>
                  <a:pt x="907798" y="299185"/>
                  <a:pt x="907569" y="299338"/>
                </a:cubicBezTo>
                <a:cubicBezTo>
                  <a:pt x="907341" y="299490"/>
                  <a:pt x="907074" y="299719"/>
                  <a:pt x="906769" y="300023"/>
                </a:cubicBezTo>
                <a:cubicBezTo>
                  <a:pt x="907379" y="299871"/>
                  <a:pt x="907912" y="299795"/>
                  <a:pt x="908369" y="299795"/>
                </a:cubicBezTo>
                <a:cubicBezTo>
                  <a:pt x="908369" y="299338"/>
                  <a:pt x="908293" y="299033"/>
                  <a:pt x="908141" y="298880"/>
                </a:cubicBezTo>
                <a:close/>
                <a:moveTo>
                  <a:pt x="778372" y="298880"/>
                </a:moveTo>
                <a:cubicBezTo>
                  <a:pt x="778372" y="299033"/>
                  <a:pt x="778334" y="299185"/>
                  <a:pt x="778258" y="299338"/>
                </a:cubicBezTo>
                <a:cubicBezTo>
                  <a:pt x="778182" y="299490"/>
                  <a:pt x="778143" y="299719"/>
                  <a:pt x="778143" y="300023"/>
                </a:cubicBezTo>
                <a:cubicBezTo>
                  <a:pt x="778448" y="299871"/>
                  <a:pt x="778906" y="299795"/>
                  <a:pt x="779515" y="299795"/>
                </a:cubicBezTo>
                <a:cubicBezTo>
                  <a:pt x="779210" y="299490"/>
                  <a:pt x="778982" y="299299"/>
                  <a:pt x="778829" y="299223"/>
                </a:cubicBezTo>
                <a:cubicBezTo>
                  <a:pt x="778677" y="299147"/>
                  <a:pt x="778524" y="299033"/>
                  <a:pt x="778372" y="298880"/>
                </a:cubicBezTo>
                <a:close/>
                <a:moveTo>
                  <a:pt x="417108" y="298880"/>
                </a:moveTo>
                <a:lnTo>
                  <a:pt x="416165" y="299823"/>
                </a:lnTo>
                <a:lnTo>
                  <a:pt x="416765" y="299909"/>
                </a:lnTo>
                <a:cubicBezTo>
                  <a:pt x="416994" y="299985"/>
                  <a:pt x="417108" y="299642"/>
                  <a:pt x="417108" y="298880"/>
                </a:cubicBezTo>
                <a:close/>
                <a:moveTo>
                  <a:pt x="178907" y="298880"/>
                </a:moveTo>
                <a:lnTo>
                  <a:pt x="177992" y="299795"/>
                </a:lnTo>
                <a:lnTo>
                  <a:pt x="178678" y="299795"/>
                </a:lnTo>
                <a:cubicBezTo>
                  <a:pt x="178678" y="299490"/>
                  <a:pt x="178754" y="299185"/>
                  <a:pt x="178907" y="298880"/>
                </a:cubicBezTo>
                <a:close/>
                <a:moveTo>
                  <a:pt x="59044" y="298880"/>
                </a:moveTo>
                <a:cubicBezTo>
                  <a:pt x="59044" y="299033"/>
                  <a:pt x="59006" y="299147"/>
                  <a:pt x="58930" y="299223"/>
                </a:cubicBezTo>
                <a:cubicBezTo>
                  <a:pt x="58854" y="299299"/>
                  <a:pt x="58815" y="299490"/>
                  <a:pt x="58815" y="299795"/>
                </a:cubicBezTo>
                <a:lnTo>
                  <a:pt x="59044" y="299795"/>
                </a:lnTo>
                <a:cubicBezTo>
                  <a:pt x="59044" y="299490"/>
                  <a:pt x="59082" y="299299"/>
                  <a:pt x="59158" y="299223"/>
                </a:cubicBezTo>
                <a:cubicBezTo>
                  <a:pt x="59235" y="299147"/>
                  <a:pt x="59273" y="299033"/>
                  <a:pt x="59273" y="298880"/>
                </a:cubicBezTo>
                <a:close/>
                <a:moveTo>
                  <a:pt x="1965797" y="298652"/>
                </a:moveTo>
                <a:cubicBezTo>
                  <a:pt x="1965797" y="298957"/>
                  <a:pt x="1965721" y="299185"/>
                  <a:pt x="1965568" y="299338"/>
                </a:cubicBezTo>
                <a:lnTo>
                  <a:pt x="1967168" y="299338"/>
                </a:lnTo>
                <a:cubicBezTo>
                  <a:pt x="1967321" y="299033"/>
                  <a:pt x="1967397" y="298880"/>
                  <a:pt x="1967397" y="298880"/>
                </a:cubicBezTo>
                <a:cubicBezTo>
                  <a:pt x="1967092" y="298880"/>
                  <a:pt x="1966826" y="298842"/>
                  <a:pt x="1966597" y="298766"/>
                </a:cubicBezTo>
                <a:cubicBezTo>
                  <a:pt x="1966368" y="298690"/>
                  <a:pt x="1966102" y="298652"/>
                  <a:pt x="1965797" y="298652"/>
                </a:cubicBezTo>
                <a:close/>
                <a:moveTo>
                  <a:pt x="1403822" y="298652"/>
                </a:moveTo>
                <a:cubicBezTo>
                  <a:pt x="1403822" y="298957"/>
                  <a:pt x="1403746" y="299185"/>
                  <a:pt x="1403593" y="299338"/>
                </a:cubicBezTo>
                <a:lnTo>
                  <a:pt x="1405193" y="299338"/>
                </a:lnTo>
                <a:cubicBezTo>
                  <a:pt x="1405346" y="299033"/>
                  <a:pt x="1405422" y="298880"/>
                  <a:pt x="1405422" y="298880"/>
                </a:cubicBezTo>
                <a:cubicBezTo>
                  <a:pt x="1405117" y="298880"/>
                  <a:pt x="1404850" y="298842"/>
                  <a:pt x="1404622" y="298766"/>
                </a:cubicBezTo>
                <a:cubicBezTo>
                  <a:pt x="1404393" y="298690"/>
                  <a:pt x="1404127" y="298652"/>
                  <a:pt x="1403822" y="298652"/>
                </a:cubicBezTo>
                <a:close/>
                <a:moveTo>
                  <a:pt x="470372" y="298652"/>
                </a:moveTo>
                <a:cubicBezTo>
                  <a:pt x="470372" y="298957"/>
                  <a:pt x="470296" y="299185"/>
                  <a:pt x="470143" y="299338"/>
                </a:cubicBezTo>
                <a:lnTo>
                  <a:pt x="471743" y="299338"/>
                </a:lnTo>
                <a:cubicBezTo>
                  <a:pt x="471896" y="299033"/>
                  <a:pt x="471972" y="298880"/>
                  <a:pt x="471972" y="298880"/>
                </a:cubicBezTo>
                <a:cubicBezTo>
                  <a:pt x="471667" y="298880"/>
                  <a:pt x="471400" y="298842"/>
                  <a:pt x="471172" y="298766"/>
                </a:cubicBezTo>
                <a:cubicBezTo>
                  <a:pt x="470943" y="298690"/>
                  <a:pt x="470677" y="298652"/>
                  <a:pt x="470372" y="298652"/>
                </a:cubicBezTo>
                <a:close/>
                <a:moveTo>
                  <a:pt x="277281" y="298652"/>
                </a:moveTo>
                <a:cubicBezTo>
                  <a:pt x="277129" y="298957"/>
                  <a:pt x="276976" y="299147"/>
                  <a:pt x="276824" y="299223"/>
                </a:cubicBezTo>
                <a:cubicBezTo>
                  <a:pt x="276671" y="299299"/>
                  <a:pt x="276519" y="299490"/>
                  <a:pt x="276366" y="299795"/>
                </a:cubicBezTo>
                <a:cubicBezTo>
                  <a:pt x="276519" y="299795"/>
                  <a:pt x="276671" y="299871"/>
                  <a:pt x="276824" y="300023"/>
                </a:cubicBezTo>
                <a:cubicBezTo>
                  <a:pt x="276976" y="299871"/>
                  <a:pt x="277090" y="299719"/>
                  <a:pt x="277167" y="299566"/>
                </a:cubicBezTo>
                <a:cubicBezTo>
                  <a:pt x="277243" y="299414"/>
                  <a:pt x="277433" y="299261"/>
                  <a:pt x="277738" y="299109"/>
                </a:cubicBezTo>
                <a:cubicBezTo>
                  <a:pt x="277433" y="298804"/>
                  <a:pt x="277281" y="298652"/>
                  <a:pt x="277281" y="298652"/>
                </a:cubicBezTo>
                <a:close/>
                <a:moveTo>
                  <a:pt x="1008953" y="298499"/>
                </a:moveTo>
                <a:lnTo>
                  <a:pt x="1008496" y="299109"/>
                </a:lnTo>
                <a:lnTo>
                  <a:pt x="1008953" y="299109"/>
                </a:lnTo>
                <a:close/>
                <a:moveTo>
                  <a:pt x="1975169" y="298423"/>
                </a:moveTo>
                <a:cubicBezTo>
                  <a:pt x="1975017" y="298576"/>
                  <a:pt x="1974941" y="298690"/>
                  <a:pt x="1974941" y="298766"/>
                </a:cubicBezTo>
                <a:cubicBezTo>
                  <a:pt x="1974941" y="298842"/>
                  <a:pt x="1974865" y="298957"/>
                  <a:pt x="1974712" y="299109"/>
                </a:cubicBezTo>
                <a:lnTo>
                  <a:pt x="1974712" y="299338"/>
                </a:lnTo>
                <a:cubicBezTo>
                  <a:pt x="1975017" y="299185"/>
                  <a:pt x="1975322" y="298957"/>
                  <a:pt x="1975627" y="298652"/>
                </a:cubicBezTo>
                <a:cubicBezTo>
                  <a:pt x="1975474" y="298499"/>
                  <a:pt x="1975322" y="298423"/>
                  <a:pt x="1975169" y="298423"/>
                </a:cubicBezTo>
                <a:close/>
                <a:moveTo>
                  <a:pt x="1902360" y="298423"/>
                </a:moveTo>
                <a:lnTo>
                  <a:pt x="1902589" y="298880"/>
                </a:lnTo>
                <a:cubicBezTo>
                  <a:pt x="1902665" y="299033"/>
                  <a:pt x="1902779" y="299261"/>
                  <a:pt x="1902932" y="299566"/>
                </a:cubicBezTo>
                <a:cubicBezTo>
                  <a:pt x="1902932" y="299414"/>
                  <a:pt x="1902970" y="299261"/>
                  <a:pt x="1903046" y="299109"/>
                </a:cubicBezTo>
                <a:cubicBezTo>
                  <a:pt x="1903122" y="298957"/>
                  <a:pt x="1903160" y="298804"/>
                  <a:pt x="1903160" y="298652"/>
                </a:cubicBezTo>
                <a:lnTo>
                  <a:pt x="1903160" y="298423"/>
                </a:lnTo>
                <a:close/>
                <a:moveTo>
                  <a:pt x="1850125" y="298423"/>
                </a:moveTo>
                <a:cubicBezTo>
                  <a:pt x="1849820" y="298728"/>
                  <a:pt x="1849592" y="299033"/>
                  <a:pt x="1849439" y="299338"/>
                </a:cubicBezTo>
                <a:cubicBezTo>
                  <a:pt x="1849287" y="299642"/>
                  <a:pt x="1849058" y="299947"/>
                  <a:pt x="1848753" y="300252"/>
                </a:cubicBezTo>
                <a:cubicBezTo>
                  <a:pt x="1849058" y="300252"/>
                  <a:pt x="1849401" y="300290"/>
                  <a:pt x="1849782" y="300366"/>
                </a:cubicBezTo>
                <a:cubicBezTo>
                  <a:pt x="1850163" y="300442"/>
                  <a:pt x="1850735" y="300481"/>
                  <a:pt x="1851497" y="300481"/>
                </a:cubicBezTo>
                <a:cubicBezTo>
                  <a:pt x="1851192" y="300023"/>
                  <a:pt x="1850963" y="299642"/>
                  <a:pt x="1850811" y="299338"/>
                </a:cubicBezTo>
                <a:cubicBezTo>
                  <a:pt x="1850659" y="299033"/>
                  <a:pt x="1850430" y="298728"/>
                  <a:pt x="1850125" y="298423"/>
                </a:cubicBezTo>
                <a:close/>
                <a:moveTo>
                  <a:pt x="1786422" y="298423"/>
                </a:moveTo>
                <a:lnTo>
                  <a:pt x="1786193" y="298652"/>
                </a:lnTo>
                <a:cubicBezTo>
                  <a:pt x="1786498" y="298957"/>
                  <a:pt x="1786574" y="299185"/>
                  <a:pt x="1786422" y="299338"/>
                </a:cubicBezTo>
                <a:cubicBezTo>
                  <a:pt x="1786574" y="299338"/>
                  <a:pt x="1786689" y="299299"/>
                  <a:pt x="1786765" y="299223"/>
                </a:cubicBezTo>
                <a:cubicBezTo>
                  <a:pt x="1786841" y="299147"/>
                  <a:pt x="1786955" y="299109"/>
                  <a:pt x="1787108" y="299109"/>
                </a:cubicBezTo>
                <a:close/>
                <a:moveTo>
                  <a:pt x="1744131" y="298423"/>
                </a:moveTo>
                <a:cubicBezTo>
                  <a:pt x="1743521" y="298880"/>
                  <a:pt x="1742836" y="299185"/>
                  <a:pt x="1742074" y="299338"/>
                </a:cubicBezTo>
                <a:cubicBezTo>
                  <a:pt x="1742226" y="299490"/>
                  <a:pt x="1742302" y="299604"/>
                  <a:pt x="1742302" y="299680"/>
                </a:cubicBezTo>
                <a:cubicBezTo>
                  <a:pt x="1742302" y="299757"/>
                  <a:pt x="1742378" y="299871"/>
                  <a:pt x="1742531" y="300023"/>
                </a:cubicBezTo>
                <a:cubicBezTo>
                  <a:pt x="1742836" y="299719"/>
                  <a:pt x="1743140" y="299490"/>
                  <a:pt x="1743445" y="299338"/>
                </a:cubicBezTo>
                <a:cubicBezTo>
                  <a:pt x="1743598" y="299338"/>
                  <a:pt x="1743750" y="299261"/>
                  <a:pt x="1743902" y="299109"/>
                </a:cubicBezTo>
                <a:cubicBezTo>
                  <a:pt x="1744055" y="298957"/>
                  <a:pt x="1744207" y="298880"/>
                  <a:pt x="1744360" y="298880"/>
                </a:cubicBezTo>
                <a:cubicBezTo>
                  <a:pt x="1744360" y="298728"/>
                  <a:pt x="1744321" y="298652"/>
                  <a:pt x="1744245" y="298652"/>
                </a:cubicBezTo>
                <a:cubicBezTo>
                  <a:pt x="1744169" y="298652"/>
                  <a:pt x="1744131" y="298576"/>
                  <a:pt x="1744131" y="298423"/>
                </a:cubicBezTo>
                <a:close/>
                <a:moveTo>
                  <a:pt x="1737273" y="298423"/>
                </a:moveTo>
                <a:lnTo>
                  <a:pt x="1737273" y="298652"/>
                </a:lnTo>
                <a:lnTo>
                  <a:pt x="1737730" y="298652"/>
                </a:lnTo>
                <a:lnTo>
                  <a:pt x="1737730" y="298423"/>
                </a:lnTo>
                <a:close/>
                <a:moveTo>
                  <a:pt x="1734987" y="298423"/>
                </a:moveTo>
                <a:cubicBezTo>
                  <a:pt x="1734987" y="298728"/>
                  <a:pt x="1735063" y="298957"/>
                  <a:pt x="1735216" y="299109"/>
                </a:cubicBezTo>
                <a:lnTo>
                  <a:pt x="1735444" y="299109"/>
                </a:lnTo>
                <a:cubicBezTo>
                  <a:pt x="1735444" y="298804"/>
                  <a:pt x="1735368" y="298576"/>
                  <a:pt x="1735216" y="298423"/>
                </a:cubicBezTo>
                <a:close/>
                <a:moveTo>
                  <a:pt x="1660616" y="298423"/>
                </a:moveTo>
                <a:lnTo>
                  <a:pt x="1660616" y="299109"/>
                </a:lnTo>
                <a:lnTo>
                  <a:pt x="1660844" y="299109"/>
                </a:lnTo>
                <a:lnTo>
                  <a:pt x="1660844" y="298423"/>
                </a:lnTo>
                <a:close/>
                <a:moveTo>
                  <a:pt x="1613067" y="298423"/>
                </a:moveTo>
                <a:cubicBezTo>
                  <a:pt x="1613067" y="298576"/>
                  <a:pt x="1612991" y="298728"/>
                  <a:pt x="1612838" y="298880"/>
                </a:cubicBezTo>
                <a:cubicBezTo>
                  <a:pt x="1613143" y="299033"/>
                  <a:pt x="1613296" y="299185"/>
                  <a:pt x="1613296" y="299338"/>
                </a:cubicBezTo>
                <a:lnTo>
                  <a:pt x="1613727" y="299769"/>
                </a:lnTo>
                <a:lnTo>
                  <a:pt x="1614439" y="298880"/>
                </a:lnTo>
                <a:cubicBezTo>
                  <a:pt x="1614134" y="298728"/>
                  <a:pt x="1613905" y="298652"/>
                  <a:pt x="1613753" y="298652"/>
                </a:cubicBezTo>
                <a:cubicBezTo>
                  <a:pt x="1613600" y="298652"/>
                  <a:pt x="1613372" y="298576"/>
                  <a:pt x="1613067" y="298423"/>
                </a:cubicBezTo>
                <a:close/>
                <a:moveTo>
                  <a:pt x="1565290" y="298423"/>
                </a:moveTo>
                <a:cubicBezTo>
                  <a:pt x="1565442" y="298576"/>
                  <a:pt x="1565518" y="298804"/>
                  <a:pt x="1565518" y="299109"/>
                </a:cubicBezTo>
                <a:cubicBezTo>
                  <a:pt x="1565823" y="299109"/>
                  <a:pt x="1565975" y="299033"/>
                  <a:pt x="1565975" y="298880"/>
                </a:cubicBezTo>
                <a:cubicBezTo>
                  <a:pt x="1565975" y="298728"/>
                  <a:pt x="1565899" y="298576"/>
                  <a:pt x="1565747" y="298423"/>
                </a:cubicBezTo>
                <a:close/>
                <a:moveTo>
                  <a:pt x="1498538" y="298423"/>
                </a:moveTo>
                <a:cubicBezTo>
                  <a:pt x="1498386" y="298576"/>
                  <a:pt x="1498157" y="298728"/>
                  <a:pt x="1497852" y="298880"/>
                </a:cubicBezTo>
                <a:cubicBezTo>
                  <a:pt x="1497548" y="298880"/>
                  <a:pt x="1497243" y="298918"/>
                  <a:pt x="1496938" y="298995"/>
                </a:cubicBezTo>
                <a:cubicBezTo>
                  <a:pt x="1496633" y="299071"/>
                  <a:pt x="1496252" y="299109"/>
                  <a:pt x="1495795" y="299109"/>
                </a:cubicBezTo>
                <a:cubicBezTo>
                  <a:pt x="1496252" y="300023"/>
                  <a:pt x="1496557" y="300785"/>
                  <a:pt x="1496710" y="301395"/>
                </a:cubicBezTo>
                <a:cubicBezTo>
                  <a:pt x="1497167" y="301243"/>
                  <a:pt x="1497472" y="301052"/>
                  <a:pt x="1497624" y="300823"/>
                </a:cubicBezTo>
                <a:cubicBezTo>
                  <a:pt x="1497776" y="300595"/>
                  <a:pt x="1497929" y="300404"/>
                  <a:pt x="1498081" y="300252"/>
                </a:cubicBezTo>
                <a:cubicBezTo>
                  <a:pt x="1498081" y="299947"/>
                  <a:pt x="1498043" y="299719"/>
                  <a:pt x="1497967" y="299566"/>
                </a:cubicBezTo>
                <a:cubicBezTo>
                  <a:pt x="1497891" y="299414"/>
                  <a:pt x="1497852" y="299185"/>
                  <a:pt x="1497852" y="298880"/>
                </a:cubicBezTo>
                <a:lnTo>
                  <a:pt x="1498996" y="298880"/>
                </a:lnTo>
                <a:cubicBezTo>
                  <a:pt x="1498843" y="298423"/>
                  <a:pt x="1498691" y="298271"/>
                  <a:pt x="1498538" y="298423"/>
                </a:cubicBezTo>
                <a:close/>
                <a:moveTo>
                  <a:pt x="1413194" y="298423"/>
                </a:moveTo>
                <a:cubicBezTo>
                  <a:pt x="1413042" y="298576"/>
                  <a:pt x="1412966" y="298690"/>
                  <a:pt x="1412966" y="298766"/>
                </a:cubicBezTo>
                <a:cubicBezTo>
                  <a:pt x="1412966" y="298842"/>
                  <a:pt x="1412890" y="298957"/>
                  <a:pt x="1412737" y="299109"/>
                </a:cubicBezTo>
                <a:lnTo>
                  <a:pt x="1412737" y="299338"/>
                </a:lnTo>
                <a:cubicBezTo>
                  <a:pt x="1413042" y="299185"/>
                  <a:pt x="1413347" y="298957"/>
                  <a:pt x="1413652" y="298652"/>
                </a:cubicBezTo>
                <a:cubicBezTo>
                  <a:pt x="1413499" y="298499"/>
                  <a:pt x="1413347" y="298423"/>
                  <a:pt x="1413194" y="298423"/>
                </a:cubicBezTo>
                <a:close/>
                <a:moveTo>
                  <a:pt x="1340385" y="298423"/>
                </a:moveTo>
                <a:lnTo>
                  <a:pt x="1340614" y="298880"/>
                </a:lnTo>
                <a:cubicBezTo>
                  <a:pt x="1340690" y="299033"/>
                  <a:pt x="1340804" y="299261"/>
                  <a:pt x="1340957" y="299566"/>
                </a:cubicBezTo>
                <a:cubicBezTo>
                  <a:pt x="1340957" y="299414"/>
                  <a:pt x="1340995" y="299261"/>
                  <a:pt x="1341071" y="299109"/>
                </a:cubicBezTo>
                <a:cubicBezTo>
                  <a:pt x="1341147" y="298957"/>
                  <a:pt x="1341185" y="298804"/>
                  <a:pt x="1341185" y="298652"/>
                </a:cubicBezTo>
                <a:lnTo>
                  <a:pt x="1341185" y="298423"/>
                </a:lnTo>
                <a:close/>
                <a:moveTo>
                  <a:pt x="1288150" y="298423"/>
                </a:moveTo>
                <a:cubicBezTo>
                  <a:pt x="1287845" y="298728"/>
                  <a:pt x="1287617" y="299033"/>
                  <a:pt x="1287464" y="299338"/>
                </a:cubicBezTo>
                <a:cubicBezTo>
                  <a:pt x="1287312" y="299642"/>
                  <a:pt x="1287083" y="299947"/>
                  <a:pt x="1286778" y="300252"/>
                </a:cubicBezTo>
                <a:cubicBezTo>
                  <a:pt x="1287083" y="300252"/>
                  <a:pt x="1287426" y="300290"/>
                  <a:pt x="1287807" y="300366"/>
                </a:cubicBezTo>
                <a:cubicBezTo>
                  <a:pt x="1288188" y="300442"/>
                  <a:pt x="1288760" y="300481"/>
                  <a:pt x="1289522" y="300481"/>
                </a:cubicBezTo>
                <a:cubicBezTo>
                  <a:pt x="1289217" y="300023"/>
                  <a:pt x="1288988" y="299642"/>
                  <a:pt x="1288836" y="299338"/>
                </a:cubicBezTo>
                <a:cubicBezTo>
                  <a:pt x="1288684" y="299033"/>
                  <a:pt x="1288455" y="298728"/>
                  <a:pt x="1288150" y="298423"/>
                </a:cubicBezTo>
                <a:close/>
                <a:moveTo>
                  <a:pt x="1160515" y="298423"/>
                </a:moveTo>
                <a:cubicBezTo>
                  <a:pt x="1160210" y="298576"/>
                  <a:pt x="1159982" y="298652"/>
                  <a:pt x="1159829" y="298652"/>
                </a:cubicBezTo>
                <a:cubicBezTo>
                  <a:pt x="1159677" y="298652"/>
                  <a:pt x="1159448" y="298728"/>
                  <a:pt x="1159144" y="298880"/>
                </a:cubicBezTo>
                <a:cubicBezTo>
                  <a:pt x="1159296" y="299033"/>
                  <a:pt x="1159296" y="299185"/>
                  <a:pt x="1159144" y="299338"/>
                </a:cubicBezTo>
                <a:cubicBezTo>
                  <a:pt x="1159448" y="299185"/>
                  <a:pt x="1159715" y="299109"/>
                  <a:pt x="1159944" y="299109"/>
                </a:cubicBezTo>
                <a:cubicBezTo>
                  <a:pt x="1160172" y="299109"/>
                  <a:pt x="1160439" y="299033"/>
                  <a:pt x="1160744" y="298880"/>
                </a:cubicBezTo>
                <a:cubicBezTo>
                  <a:pt x="1160591" y="298728"/>
                  <a:pt x="1160515" y="298576"/>
                  <a:pt x="1160515" y="298423"/>
                </a:cubicBezTo>
                <a:close/>
                <a:moveTo>
                  <a:pt x="1148171" y="298423"/>
                </a:moveTo>
                <a:cubicBezTo>
                  <a:pt x="1148018" y="298423"/>
                  <a:pt x="1147942" y="298461"/>
                  <a:pt x="1147942" y="298537"/>
                </a:cubicBezTo>
                <a:cubicBezTo>
                  <a:pt x="1147942" y="298614"/>
                  <a:pt x="1147866" y="298652"/>
                  <a:pt x="1147714" y="298652"/>
                </a:cubicBezTo>
                <a:lnTo>
                  <a:pt x="1148171" y="299109"/>
                </a:lnTo>
                <a:close/>
                <a:moveTo>
                  <a:pt x="949060" y="298423"/>
                </a:moveTo>
                <a:cubicBezTo>
                  <a:pt x="948755" y="298576"/>
                  <a:pt x="948489" y="298690"/>
                  <a:pt x="948260" y="298766"/>
                </a:cubicBezTo>
                <a:cubicBezTo>
                  <a:pt x="948031" y="298842"/>
                  <a:pt x="947536" y="299033"/>
                  <a:pt x="946774" y="299338"/>
                </a:cubicBezTo>
                <a:cubicBezTo>
                  <a:pt x="947536" y="299185"/>
                  <a:pt x="948107" y="299185"/>
                  <a:pt x="948489" y="299338"/>
                </a:cubicBezTo>
                <a:cubicBezTo>
                  <a:pt x="948870" y="299490"/>
                  <a:pt x="949060" y="299185"/>
                  <a:pt x="949060" y="298423"/>
                </a:cubicBezTo>
                <a:close/>
                <a:moveTo>
                  <a:pt x="939459" y="298423"/>
                </a:moveTo>
                <a:cubicBezTo>
                  <a:pt x="939459" y="299033"/>
                  <a:pt x="939459" y="299338"/>
                  <a:pt x="939459" y="299338"/>
                </a:cubicBezTo>
                <a:cubicBezTo>
                  <a:pt x="939764" y="299185"/>
                  <a:pt x="939916" y="299109"/>
                  <a:pt x="939916" y="299109"/>
                </a:cubicBezTo>
                <a:lnTo>
                  <a:pt x="939916" y="298423"/>
                </a:lnTo>
                <a:close/>
                <a:moveTo>
                  <a:pt x="774715" y="298423"/>
                </a:moveTo>
                <a:cubicBezTo>
                  <a:pt x="774867" y="298576"/>
                  <a:pt x="774943" y="298804"/>
                  <a:pt x="774943" y="299109"/>
                </a:cubicBezTo>
                <a:cubicBezTo>
                  <a:pt x="775248" y="299109"/>
                  <a:pt x="775400" y="299033"/>
                  <a:pt x="775400" y="298880"/>
                </a:cubicBezTo>
                <a:cubicBezTo>
                  <a:pt x="775400" y="298728"/>
                  <a:pt x="775324" y="298576"/>
                  <a:pt x="775172" y="298423"/>
                </a:cubicBezTo>
                <a:close/>
                <a:moveTo>
                  <a:pt x="707963" y="298423"/>
                </a:moveTo>
                <a:cubicBezTo>
                  <a:pt x="707811" y="298576"/>
                  <a:pt x="707582" y="298728"/>
                  <a:pt x="707277" y="298880"/>
                </a:cubicBezTo>
                <a:cubicBezTo>
                  <a:pt x="706973" y="298880"/>
                  <a:pt x="706668" y="298918"/>
                  <a:pt x="706363" y="298995"/>
                </a:cubicBezTo>
                <a:cubicBezTo>
                  <a:pt x="706058" y="299071"/>
                  <a:pt x="705677" y="299109"/>
                  <a:pt x="705220" y="299109"/>
                </a:cubicBezTo>
                <a:cubicBezTo>
                  <a:pt x="705677" y="300023"/>
                  <a:pt x="705982" y="300785"/>
                  <a:pt x="706135" y="301395"/>
                </a:cubicBezTo>
                <a:cubicBezTo>
                  <a:pt x="706592" y="301243"/>
                  <a:pt x="706897" y="301052"/>
                  <a:pt x="707049" y="300823"/>
                </a:cubicBezTo>
                <a:cubicBezTo>
                  <a:pt x="707201" y="300595"/>
                  <a:pt x="707354" y="300404"/>
                  <a:pt x="707506" y="300252"/>
                </a:cubicBezTo>
                <a:cubicBezTo>
                  <a:pt x="707506" y="299947"/>
                  <a:pt x="707468" y="299719"/>
                  <a:pt x="707392" y="299566"/>
                </a:cubicBezTo>
                <a:cubicBezTo>
                  <a:pt x="707316" y="299414"/>
                  <a:pt x="707277" y="299185"/>
                  <a:pt x="707277" y="298880"/>
                </a:cubicBezTo>
                <a:lnTo>
                  <a:pt x="708421" y="298880"/>
                </a:lnTo>
                <a:cubicBezTo>
                  <a:pt x="708268" y="298423"/>
                  <a:pt x="708116" y="298271"/>
                  <a:pt x="707963" y="298423"/>
                </a:cubicBezTo>
                <a:close/>
                <a:moveTo>
                  <a:pt x="652947" y="298423"/>
                </a:moveTo>
                <a:lnTo>
                  <a:pt x="652718" y="298652"/>
                </a:lnTo>
                <a:cubicBezTo>
                  <a:pt x="653023" y="298957"/>
                  <a:pt x="653099" y="299185"/>
                  <a:pt x="652947" y="299338"/>
                </a:cubicBezTo>
                <a:cubicBezTo>
                  <a:pt x="653099" y="299338"/>
                  <a:pt x="653214" y="299299"/>
                  <a:pt x="653290" y="299223"/>
                </a:cubicBezTo>
                <a:cubicBezTo>
                  <a:pt x="653366" y="299147"/>
                  <a:pt x="653480" y="299109"/>
                  <a:pt x="653633" y="299109"/>
                </a:cubicBezTo>
                <a:close/>
                <a:moveTo>
                  <a:pt x="610656" y="298423"/>
                </a:moveTo>
                <a:cubicBezTo>
                  <a:pt x="610046" y="298880"/>
                  <a:pt x="609360" y="299185"/>
                  <a:pt x="608599" y="299338"/>
                </a:cubicBezTo>
                <a:cubicBezTo>
                  <a:pt x="608751" y="299490"/>
                  <a:pt x="608827" y="299604"/>
                  <a:pt x="608827" y="299680"/>
                </a:cubicBezTo>
                <a:cubicBezTo>
                  <a:pt x="608827" y="299757"/>
                  <a:pt x="608903" y="299871"/>
                  <a:pt x="609056" y="300023"/>
                </a:cubicBezTo>
                <a:cubicBezTo>
                  <a:pt x="609360" y="299719"/>
                  <a:pt x="609665" y="299490"/>
                  <a:pt x="609970" y="299338"/>
                </a:cubicBezTo>
                <a:cubicBezTo>
                  <a:pt x="610122" y="299338"/>
                  <a:pt x="610275" y="299261"/>
                  <a:pt x="610427" y="299109"/>
                </a:cubicBezTo>
                <a:cubicBezTo>
                  <a:pt x="610580" y="298957"/>
                  <a:pt x="610732" y="298880"/>
                  <a:pt x="610885" y="298880"/>
                </a:cubicBezTo>
                <a:cubicBezTo>
                  <a:pt x="610885" y="298728"/>
                  <a:pt x="610846" y="298652"/>
                  <a:pt x="610770" y="298652"/>
                </a:cubicBezTo>
                <a:cubicBezTo>
                  <a:pt x="610694" y="298652"/>
                  <a:pt x="610656" y="298576"/>
                  <a:pt x="610656" y="298423"/>
                </a:cubicBezTo>
                <a:close/>
                <a:moveTo>
                  <a:pt x="603798" y="298423"/>
                </a:moveTo>
                <a:lnTo>
                  <a:pt x="603798" y="298652"/>
                </a:lnTo>
                <a:lnTo>
                  <a:pt x="604255" y="298652"/>
                </a:lnTo>
                <a:lnTo>
                  <a:pt x="604255" y="298423"/>
                </a:lnTo>
                <a:close/>
                <a:moveTo>
                  <a:pt x="601512" y="298423"/>
                </a:moveTo>
                <a:cubicBezTo>
                  <a:pt x="601512" y="298728"/>
                  <a:pt x="601588" y="298957"/>
                  <a:pt x="601740" y="299109"/>
                </a:cubicBezTo>
                <a:lnTo>
                  <a:pt x="601969" y="299109"/>
                </a:lnTo>
                <a:cubicBezTo>
                  <a:pt x="601969" y="298804"/>
                  <a:pt x="601893" y="298576"/>
                  <a:pt x="601740" y="298423"/>
                </a:cubicBezTo>
                <a:close/>
                <a:moveTo>
                  <a:pt x="479744" y="298423"/>
                </a:moveTo>
                <a:cubicBezTo>
                  <a:pt x="479592" y="298576"/>
                  <a:pt x="479516" y="298690"/>
                  <a:pt x="479516" y="298766"/>
                </a:cubicBezTo>
                <a:cubicBezTo>
                  <a:pt x="479516" y="298842"/>
                  <a:pt x="479439" y="298957"/>
                  <a:pt x="479287" y="299109"/>
                </a:cubicBezTo>
                <a:lnTo>
                  <a:pt x="479287" y="299338"/>
                </a:lnTo>
                <a:cubicBezTo>
                  <a:pt x="479592" y="299185"/>
                  <a:pt x="479897" y="298957"/>
                  <a:pt x="480202" y="298652"/>
                </a:cubicBezTo>
                <a:cubicBezTo>
                  <a:pt x="480049" y="298499"/>
                  <a:pt x="479897" y="298423"/>
                  <a:pt x="479744" y="298423"/>
                </a:cubicBezTo>
                <a:close/>
                <a:moveTo>
                  <a:pt x="406935" y="298423"/>
                </a:moveTo>
                <a:lnTo>
                  <a:pt x="407164" y="298880"/>
                </a:lnTo>
                <a:cubicBezTo>
                  <a:pt x="407240" y="299033"/>
                  <a:pt x="407354" y="299261"/>
                  <a:pt x="407507" y="299566"/>
                </a:cubicBezTo>
                <a:cubicBezTo>
                  <a:pt x="407507" y="299414"/>
                  <a:pt x="407545" y="299261"/>
                  <a:pt x="407621" y="299109"/>
                </a:cubicBezTo>
                <a:cubicBezTo>
                  <a:pt x="407697" y="298957"/>
                  <a:pt x="407735" y="298804"/>
                  <a:pt x="407735" y="298652"/>
                </a:cubicBezTo>
                <a:lnTo>
                  <a:pt x="407735" y="298423"/>
                </a:lnTo>
                <a:close/>
                <a:moveTo>
                  <a:pt x="354700" y="298423"/>
                </a:moveTo>
                <a:cubicBezTo>
                  <a:pt x="354395" y="298728"/>
                  <a:pt x="354167" y="299033"/>
                  <a:pt x="354014" y="299338"/>
                </a:cubicBezTo>
                <a:cubicBezTo>
                  <a:pt x="353862" y="299642"/>
                  <a:pt x="353633" y="299947"/>
                  <a:pt x="353329" y="300252"/>
                </a:cubicBezTo>
                <a:cubicBezTo>
                  <a:pt x="353633" y="300252"/>
                  <a:pt x="353976" y="300290"/>
                  <a:pt x="354357" y="300366"/>
                </a:cubicBezTo>
                <a:cubicBezTo>
                  <a:pt x="354738" y="300442"/>
                  <a:pt x="355310" y="300481"/>
                  <a:pt x="356072" y="300481"/>
                </a:cubicBezTo>
                <a:cubicBezTo>
                  <a:pt x="355767" y="300023"/>
                  <a:pt x="355538" y="299642"/>
                  <a:pt x="355386" y="299338"/>
                </a:cubicBezTo>
                <a:cubicBezTo>
                  <a:pt x="355233" y="299033"/>
                  <a:pt x="355005" y="298728"/>
                  <a:pt x="354700" y="298423"/>
                </a:cubicBezTo>
                <a:close/>
                <a:moveTo>
                  <a:pt x="281167" y="298423"/>
                </a:moveTo>
                <a:lnTo>
                  <a:pt x="281167" y="298652"/>
                </a:lnTo>
                <a:lnTo>
                  <a:pt x="282310" y="298652"/>
                </a:lnTo>
                <a:lnTo>
                  <a:pt x="282310" y="298423"/>
                </a:lnTo>
                <a:close/>
                <a:moveTo>
                  <a:pt x="88991" y="298423"/>
                </a:moveTo>
                <a:lnTo>
                  <a:pt x="88991" y="299109"/>
                </a:lnTo>
                <a:lnTo>
                  <a:pt x="89219" y="299109"/>
                </a:lnTo>
                <a:lnTo>
                  <a:pt x="89219" y="298423"/>
                </a:lnTo>
                <a:close/>
                <a:moveTo>
                  <a:pt x="41442" y="298423"/>
                </a:moveTo>
                <a:cubicBezTo>
                  <a:pt x="41442" y="298576"/>
                  <a:pt x="41366" y="298728"/>
                  <a:pt x="41213" y="298880"/>
                </a:cubicBezTo>
                <a:cubicBezTo>
                  <a:pt x="41518" y="299033"/>
                  <a:pt x="41671" y="299185"/>
                  <a:pt x="41671" y="299338"/>
                </a:cubicBezTo>
                <a:lnTo>
                  <a:pt x="42102" y="299769"/>
                </a:lnTo>
                <a:lnTo>
                  <a:pt x="42814" y="298880"/>
                </a:lnTo>
                <a:cubicBezTo>
                  <a:pt x="42509" y="298728"/>
                  <a:pt x="42280" y="298652"/>
                  <a:pt x="42128" y="298652"/>
                </a:cubicBezTo>
                <a:cubicBezTo>
                  <a:pt x="41975" y="298652"/>
                  <a:pt x="41747" y="298576"/>
                  <a:pt x="41442" y="298423"/>
                </a:cubicBezTo>
                <a:close/>
                <a:moveTo>
                  <a:pt x="1771792" y="298195"/>
                </a:moveTo>
                <a:cubicBezTo>
                  <a:pt x="1771487" y="298652"/>
                  <a:pt x="1771030" y="299185"/>
                  <a:pt x="1770420" y="299795"/>
                </a:cubicBezTo>
                <a:cubicBezTo>
                  <a:pt x="1771182" y="299795"/>
                  <a:pt x="1771639" y="299719"/>
                  <a:pt x="1771792" y="299566"/>
                </a:cubicBezTo>
                <a:cubicBezTo>
                  <a:pt x="1771944" y="299719"/>
                  <a:pt x="1772173" y="300252"/>
                  <a:pt x="1772477" y="301166"/>
                </a:cubicBezTo>
                <a:cubicBezTo>
                  <a:pt x="1772630" y="300709"/>
                  <a:pt x="1772820" y="300366"/>
                  <a:pt x="1773049" y="300138"/>
                </a:cubicBezTo>
                <a:cubicBezTo>
                  <a:pt x="1773277" y="299909"/>
                  <a:pt x="1773468" y="299642"/>
                  <a:pt x="1773620" y="299338"/>
                </a:cubicBezTo>
                <a:cubicBezTo>
                  <a:pt x="1773773" y="299795"/>
                  <a:pt x="1774230" y="299871"/>
                  <a:pt x="1774992" y="299566"/>
                </a:cubicBezTo>
                <a:cubicBezTo>
                  <a:pt x="1776059" y="299261"/>
                  <a:pt x="1776516" y="299566"/>
                  <a:pt x="1776364" y="300481"/>
                </a:cubicBezTo>
                <a:cubicBezTo>
                  <a:pt x="1776211" y="300633"/>
                  <a:pt x="1776059" y="300709"/>
                  <a:pt x="1775906" y="300709"/>
                </a:cubicBezTo>
                <a:cubicBezTo>
                  <a:pt x="1776059" y="301014"/>
                  <a:pt x="1776135" y="301243"/>
                  <a:pt x="1776135" y="301395"/>
                </a:cubicBezTo>
                <a:cubicBezTo>
                  <a:pt x="1776287" y="301243"/>
                  <a:pt x="1776364" y="300938"/>
                  <a:pt x="1776364" y="300481"/>
                </a:cubicBezTo>
                <a:lnTo>
                  <a:pt x="1777964" y="300481"/>
                </a:lnTo>
                <a:lnTo>
                  <a:pt x="1777049" y="298652"/>
                </a:lnTo>
                <a:cubicBezTo>
                  <a:pt x="1776440" y="298347"/>
                  <a:pt x="1775868" y="298309"/>
                  <a:pt x="1775335" y="298537"/>
                </a:cubicBezTo>
                <a:cubicBezTo>
                  <a:pt x="1774801" y="298766"/>
                  <a:pt x="1774154" y="299033"/>
                  <a:pt x="1773392" y="299338"/>
                </a:cubicBezTo>
                <a:cubicBezTo>
                  <a:pt x="1773239" y="299185"/>
                  <a:pt x="1772706" y="298804"/>
                  <a:pt x="1771792" y="298195"/>
                </a:cubicBezTo>
                <a:close/>
                <a:moveTo>
                  <a:pt x="1447256" y="298195"/>
                </a:moveTo>
                <a:cubicBezTo>
                  <a:pt x="1446951" y="298499"/>
                  <a:pt x="1446341" y="298880"/>
                  <a:pt x="1445427" y="299338"/>
                </a:cubicBezTo>
                <a:lnTo>
                  <a:pt x="1447484" y="299338"/>
                </a:lnTo>
                <a:cubicBezTo>
                  <a:pt x="1447484" y="299642"/>
                  <a:pt x="1447446" y="299871"/>
                  <a:pt x="1447370" y="300023"/>
                </a:cubicBezTo>
                <a:cubicBezTo>
                  <a:pt x="1447294" y="300176"/>
                  <a:pt x="1447256" y="300328"/>
                  <a:pt x="1447256" y="300481"/>
                </a:cubicBezTo>
                <a:lnTo>
                  <a:pt x="1447713" y="300481"/>
                </a:lnTo>
                <a:cubicBezTo>
                  <a:pt x="1447713" y="300023"/>
                  <a:pt x="1447637" y="299642"/>
                  <a:pt x="1447484" y="299338"/>
                </a:cubicBezTo>
                <a:cubicBezTo>
                  <a:pt x="1447484" y="298880"/>
                  <a:pt x="1447408" y="298499"/>
                  <a:pt x="1447256" y="298195"/>
                </a:cubicBezTo>
                <a:close/>
                <a:moveTo>
                  <a:pt x="1132169" y="298195"/>
                </a:moveTo>
                <a:cubicBezTo>
                  <a:pt x="1132473" y="298804"/>
                  <a:pt x="1132664" y="299109"/>
                  <a:pt x="1132740" y="299109"/>
                </a:cubicBezTo>
                <a:cubicBezTo>
                  <a:pt x="1132816" y="299109"/>
                  <a:pt x="1133159" y="298957"/>
                  <a:pt x="1133769" y="298652"/>
                </a:cubicBezTo>
                <a:cubicBezTo>
                  <a:pt x="1132855" y="298347"/>
                  <a:pt x="1132321" y="298195"/>
                  <a:pt x="1132169" y="298195"/>
                </a:cubicBezTo>
                <a:close/>
                <a:moveTo>
                  <a:pt x="1062446" y="298195"/>
                </a:moveTo>
                <a:cubicBezTo>
                  <a:pt x="1062446" y="298347"/>
                  <a:pt x="1062407" y="298423"/>
                  <a:pt x="1062331" y="298423"/>
                </a:cubicBezTo>
                <a:cubicBezTo>
                  <a:pt x="1062255" y="298423"/>
                  <a:pt x="1062217" y="298499"/>
                  <a:pt x="1062217" y="298652"/>
                </a:cubicBezTo>
                <a:lnTo>
                  <a:pt x="1063589" y="298652"/>
                </a:lnTo>
                <a:lnTo>
                  <a:pt x="1063589" y="298423"/>
                </a:lnTo>
                <a:cubicBezTo>
                  <a:pt x="1063284" y="298423"/>
                  <a:pt x="1063055" y="298385"/>
                  <a:pt x="1062903" y="298309"/>
                </a:cubicBezTo>
                <a:cubicBezTo>
                  <a:pt x="1062750" y="298233"/>
                  <a:pt x="1062598" y="298195"/>
                  <a:pt x="1062446" y="298195"/>
                </a:cubicBezTo>
                <a:close/>
                <a:moveTo>
                  <a:pt x="941974" y="298195"/>
                </a:moveTo>
                <a:lnTo>
                  <a:pt x="941974" y="298880"/>
                </a:lnTo>
                <a:cubicBezTo>
                  <a:pt x="941974" y="298728"/>
                  <a:pt x="942012" y="298614"/>
                  <a:pt x="942088" y="298537"/>
                </a:cubicBezTo>
                <a:cubicBezTo>
                  <a:pt x="942164" y="298461"/>
                  <a:pt x="942202" y="298347"/>
                  <a:pt x="942202" y="298195"/>
                </a:cubicBezTo>
                <a:close/>
                <a:moveTo>
                  <a:pt x="914541" y="298195"/>
                </a:moveTo>
                <a:cubicBezTo>
                  <a:pt x="914541" y="298652"/>
                  <a:pt x="914465" y="299033"/>
                  <a:pt x="914313" y="299338"/>
                </a:cubicBezTo>
                <a:cubicBezTo>
                  <a:pt x="914770" y="299338"/>
                  <a:pt x="915075" y="299261"/>
                  <a:pt x="915227" y="299109"/>
                </a:cubicBezTo>
                <a:lnTo>
                  <a:pt x="915227" y="298195"/>
                </a:lnTo>
                <a:close/>
                <a:moveTo>
                  <a:pt x="898539" y="298195"/>
                </a:moveTo>
                <a:lnTo>
                  <a:pt x="897777" y="298385"/>
                </a:lnTo>
                <a:lnTo>
                  <a:pt x="898539" y="299338"/>
                </a:lnTo>
                <a:cubicBezTo>
                  <a:pt x="898844" y="298576"/>
                  <a:pt x="898844" y="298195"/>
                  <a:pt x="898539" y="298195"/>
                </a:cubicBezTo>
                <a:close/>
                <a:moveTo>
                  <a:pt x="638316" y="298195"/>
                </a:moveTo>
                <a:cubicBezTo>
                  <a:pt x="638012" y="298652"/>
                  <a:pt x="637555" y="299185"/>
                  <a:pt x="636945" y="299795"/>
                </a:cubicBezTo>
                <a:cubicBezTo>
                  <a:pt x="637707" y="299795"/>
                  <a:pt x="638164" y="299719"/>
                  <a:pt x="638316" y="299566"/>
                </a:cubicBezTo>
                <a:cubicBezTo>
                  <a:pt x="638469" y="299719"/>
                  <a:pt x="638697" y="300252"/>
                  <a:pt x="639002" y="301166"/>
                </a:cubicBezTo>
                <a:cubicBezTo>
                  <a:pt x="639155" y="300709"/>
                  <a:pt x="639345" y="300366"/>
                  <a:pt x="639574" y="300138"/>
                </a:cubicBezTo>
                <a:cubicBezTo>
                  <a:pt x="639802" y="299909"/>
                  <a:pt x="639993" y="299642"/>
                  <a:pt x="640145" y="299338"/>
                </a:cubicBezTo>
                <a:cubicBezTo>
                  <a:pt x="640298" y="299795"/>
                  <a:pt x="640755" y="299871"/>
                  <a:pt x="641517" y="299566"/>
                </a:cubicBezTo>
                <a:cubicBezTo>
                  <a:pt x="642584" y="299261"/>
                  <a:pt x="643041" y="299566"/>
                  <a:pt x="642888" y="300481"/>
                </a:cubicBezTo>
                <a:cubicBezTo>
                  <a:pt x="642736" y="300633"/>
                  <a:pt x="642584" y="300709"/>
                  <a:pt x="642431" y="300709"/>
                </a:cubicBezTo>
                <a:cubicBezTo>
                  <a:pt x="642584" y="301014"/>
                  <a:pt x="642660" y="301243"/>
                  <a:pt x="642660" y="301395"/>
                </a:cubicBezTo>
                <a:cubicBezTo>
                  <a:pt x="642812" y="301243"/>
                  <a:pt x="642888" y="300938"/>
                  <a:pt x="642888" y="300481"/>
                </a:cubicBezTo>
                <a:lnTo>
                  <a:pt x="644489" y="300481"/>
                </a:lnTo>
                <a:lnTo>
                  <a:pt x="643574" y="298652"/>
                </a:lnTo>
                <a:cubicBezTo>
                  <a:pt x="642965" y="298347"/>
                  <a:pt x="642393" y="298309"/>
                  <a:pt x="641860" y="298537"/>
                </a:cubicBezTo>
                <a:cubicBezTo>
                  <a:pt x="641326" y="298766"/>
                  <a:pt x="640679" y="299033"/>
                  <a:pt x="639917" y="299338"/>
                </a:cubicBezTo>
                <a:cubicBezTo>
                  <a:pt x="639764" y="299185"/>
                  <a:pt x="639231" y="298804"/>
                  <a:pt x="638316" y="298195"/>
                </a:cubicBezTo>
                <a:close/>
                <a:moveTo>
                  <a:pt x="1906818" y="297966"/>
                </a:moveTo>
                <a:cubicBezTo>
                  <a:pt x="1906056" y="297661"/>
                  <a:pt x="1905294" y="297966"/>
                  <a:pt x="1904532" y="298880"/>
                </a:cubicBezTo>
                <a:cubicBezTo>
                  <a:pt x="1904989" y="298880"/>
                  <a:pt x="1905370" y="298842"/>
                  <a:pt x="1905675" y="298766"/>
                </a:cubicBezTo>
                <a:cubicBezTo>
                  <a:pt x="1905980" y="298690"/>
                  <a:pt x="1906285" y="298652"/>
                  <a:pt x="1906589" y="298652"/>
                </a:cubicBezTo>
                <a:cubicBezTo>
                  <a:pt x="1906589" y="298347"/>
                  <a:pt x="1906665" y="298118"/>
                  <a:pt x="1906818" y="297966"/>
                </a:cubicBezTo>
                <a:close/>
                <a:moveTo>
                  <a:pt x="1899046" y="297966"/>
                </a:moveTo>
                <a:cubicBezTo>
                  <a:pt x="1898588" y="298728"/>
                  <a:pt x="1898169" y="299452"/>
                  <a:pt x="1897788" y="300138"/>
                </a:cubicBezTo>
                <a:cubicBezTo>
                  <a:pt x="1897407" y="300823"/>
                  <a:pt x="1896988" y="301624"/>
                  <a:pt x="1896531" y="302538"/>
                </a:cubicBezTo>
                <a:cubicBezTo>
                  <a:pt x="1897293" y="302386"/>
                  <a:pt x="1898360" y="302081"/>
                  <a:pt x="1899731" y="301624"/>
                </a:cubicBezTo>
                <a:cubicBezTo>
                  <a:pt x="1899274" y="301319"/>
                  <a:pt x="1898969" y="301090"/>
                  <a:pt x="1898817" y="300938"/>
                </a:cubicBezTo>
                <a:cubicBezTo>
                  <a:pt x="1898665" y="300785"/>
                  <a:pt x="1898436" y="300633"/>
                  <a:pt x="1898131" y="300481"/>
                </a:cubicBezTo>
                <a:cubicBezTo>
                  <a:pt x="1898131" y="300023"/>
                  <a:pt x="1898474" y="299604"/>
                  <a:pt x="1899160" y="299223"/>
                </a:cubicBezTo>
                <a:cubicBezTo>
                  <a:pt x="1899846" y="298842"/>
                  <a:pt x="1899807" y="298423"/>
                  <a:pt x="1899046" y="297966"/>
                </a:cubicBezTo>
                <a:close/>
                <a:moveTo>
                  <a:pt x="1844867" y="297966"/>
                </a:moveTo>
                <a:cubicBezTo>
                  <a:pt x="1845020" y="297966"/>
                  <a:pt x="1845020" y="298042"/>
                  <a:pt x="1844867" y="298195"/>
                </a:cubicBezTo>
                <a:cubicBezTo>
                  <a:pt x="1845020" y="298042"/>
                  <a:pt x="1845172" y="297966"/>
                  <a:pt x="1845324" y="297966"/>
                </a:cubicBezTo>
                <a:cubicBezTo>
                  <a:pt x="1845172" y="297966"/>
                  <a:pt x="1845096" y="297966"/>
                  <a:pt x="1845096" y="297966"/>
                </a:cubicBezTo>
                <a:close/>
                <a:moveTo>
                  <a:pt x="1839610" y="297966"/>
                </a:moveTo>
                <a:cubicBezTo>
                  <a:pt x="1839305" y="297966"/>
                  <a:pt x="1839076" y="298042"/>
                  <a:pt x="1838924" y="298195"/>
                </a:cubicBezTo>
                <a:lnTo>
                  <a:pt x="1839381" y="298652"/>
                </a:lnTo>
                <a:cubicBezTo>
                  <a:pt x="1839533" y="298499"/>
                  <a:pt x="1839610" y="298347"/>
                  <a:pt x="1839610" y="298195"/>
                </a:cubicBezTo>
                <a:close/>
                <a:moveTo>
                  <a:pt x="1632269" y="297966"/>
                </a:moveTo>
                <a:lnTo>
                  <a:pt x="1632041" y="298195"/>
                </a:lnTo>
                <a:cubicBezTo>
                  <a:pt x="1632193" y="298195"/>
                  <a:pt x="1632307" y="298156"/>
                  <a:pt x="1632384" y="298080"/>
                </a:cubicBezTo>
                <a:cubicBezTo>
                  <a:pt x="1632460" y="298004"/>
                  <a:pt x="1632574" y="297966"/>
                  <a:pt x="1632727" y="297966"/>
                </a:cubicBezTo>
                <a:close/>
                <a:moveTo>
                  <a:pt x="1344843" y="297966"/>
                </a:moveTo>
                <a:cubicBezTo>
                  <a:pt x="1344081" y="297661"/>
                  <a:pt x="1343319" y="297966"/>
                  <a:pt x="1342557" y="298880"/>
                </a:cubicBezTo>
                <a:cubicBezTo>
                  <a:pt x="1343014" y="298880"/>
                  <a:pt x="1343395" y="298842"/>
                  <a:pt x="1343700" y="298766"/>
                </a:cubicBezTo>
                <a:cubicBezTo>
                  <a:pt x="1344005" y="298690"/>
                  <a:pt x="1344310" y="298652"/>
                  <a:pt x="1344614" y="298652"/>
                </a:cubicBezTo>
                <a:cubicBezTo>
                  <a:pt x="1344614" y="298347"/>
                  <a:pt x="1344690" y="298118"/>
                  <a:pt x="1344843" y="297966"/>
                </a:cubicBezTo>
                <a:close/>
                <a:moveTo>
                  <a:pt x="1337070" y="297966"/>
                </a:moveTo>
                <a:cubicBezTo>
                  <a:pt x="1336613" y="298728"/>
                  <a:pt x="1336194" y="299452"/>
                  <a:pt x="1335813" y="300138"/>
                </a:cubicBezTo>
                <a:cubicBezTo>
                  <a:pt x="1335432" y="300823"/>
                  <a:pt x="1335013" y="301624"/>
                  <a:pt x="1334556" y="302538"/>
                </a:cubicBezTo>
                <a:cubicBezTo>
                  <a:pt x="1335318" y="302386"/>
                  <a:pt x="1336385" y="302081"/>
                  <a:pt x="1337756" y="301624"/>
                </a:cubicBezTo>
                <a:cubicBezTo>
                  <a:pt x="1337299" y="301319"/>
                  <a:pt x="1336994" y="301090"/>
                  <a:pt x="1336842" y="300938"/>
                </a:cubicBezTo>
                <a:cubicBezTo>
                  <a:pt x="1336690" y="300785"/>
                  <a:pt x="1336461" y="300633"/>
                  <a:pt x="1336156" y="300481"/>
                </a:cubicBezTo>
                <a:cubicBezTo>
                  <a:pt x="1336156" y="300023"/>
                  <a:pt x="1336499" y="299604"/>
                  <a:pt x="1337185" y="299223"/>
                </a:cubicBezTo>
                <a:cubicBezTo>
                  <a:pt x="1337871" y="298842"/>
                  <a:pt x="1337832" y="298423"/>
                  <a:pt x="1337070" y="297966"/>
                </a:cubicBezTo>
                <a:close/>
                <a:moveTo>
                  <a:pt x="1282892" y="297966"/>
                </a:moveTo>
                <a:cubicBezTo>
                  <a:pt x="1283045" y="297966"/>
                  <a:pt x="1283045" y="298042"/>
                  <a:pt x="1282892" y="298195"/>
                </a:cubicBezTo>
                <a:cubicBezTo>
                  <a:pt x="1283045" y="298042"/>
                  <a:pt x="1283197" y="297966"/>
                  <a:pt x="1283349" y="297966"/>
                </a:cubicBezTo>
                <a:cubicBezTo>
                  <a:pt x="1283197" y="297966"/>
                  <a:pt x="1283121" y="297966"/>
                  <a:pt x="1283121" y="297966"/>
                </a:cubicBezTo>
                <a:close/>
                <a:moveTo>
                  <a:pt x="1277635" y="297966"/>
                </a:moveTo>
                <a:cubicBezTo>
                  <a:pt x="1277330" y="297966"/>
                  <a:pt x="1277101" y="298042"/>
                  <a:pt x="1276949" y="298195"/>
                </a:cubicBezTo>
                <a:lnTo>
                  <a:pt x="1277406" y="298652"/>
                </a:lnTo>
                <a:cubicBezTo>
                  <a:pt x="1277558" y="298499"/>
                  <a:pt x="1277635" y="298347"/>
                  <a:pt x="1277635" y="298195"/>
                </a:cubicBezTo>
                <a:close/>
                <a:moveTo>
                  <a:pt x="1116624" y="297966"/>
                </a:moveTo>
                <a:cubicBezTo>
                  <a:pt x="1116319" y="298118"/>
                  <a:pt x="1116128" y="298195"/>
                  <a:pt x="1116052" y="298195"/>
                </a:cubicBezTo>
                <a:cubicBezTo>
                  <a:pt x="1115976" y="298195"/>
                  <a:pt x="1115786" y="298271"/>
                  <a:pt x="1115481" y="298423"/>
                </a:cubicBezTo>
                <a:cubicBezTo>
                  <a:pt x="1115786" y="298576"/>
                  <a:pt x="1115938" y="298652"/>
                  <a:pt x="1115938" y="298652"/>
                </a:cubicBezTo>
                <a:cubicBezTo>
                  <a:pt x="1116090" y="298499"/>
                  <a:pt x="1116205" y="298423"/>
                  <a:pt x="1116281" y="298423"/>
                </a:cubicBezTo>
                <a:cubicBezTo>
                  <a:pt x="1116357" y="298423"/>
                  <a:pt x="1116471" y="298347"/>
                  <a:pt x="1116624" y="298195"/>
                </a:cubicBezTo>
                <a:close/>
                <a:moveTo>
                  <a:pt x="926200" y="297966"/>
                </a:moveTo>
                <a:cubicBezTo>
                  <a:pt x="926048" y="297966"/>
                  <a:pt x="925819" y="298118"/>
                  <a:pt x="925514" y="298423"/>
                </a:cubicBezTo>
                <a:cubicBezTo>
                  <a:pt x="925819" y="298576"/>
                  <a:pt x="925972" y="298652"/>
                  <a:pt x="925972" y="298652"/>
                </a:cubicBezTo>
                <a:cubicBezTo>
                  <a:pt x="926276" y="298347"/>
                  <a:pt x="926429" y="298195"/>
                  <a:pt x="926429" y="298195"/>
                </a:cubicBezTo>
                <a:cubicBezTo>
                  <a:pt x="926429" y="298042"/>
                  <a:pt x="926352" y="297966"/>
                  <a:pt x="926200" y="297966"/>
                </a:cubicBezTo>
                <a:close/>
                <a:moveTo>
                  <a:pt x="894653" y="297966"/>
                </a:moveTo>
                <a:cubicBezTo>
                  <a:pt x="894501" y="298271"/>
                  <a:pt x="894425" y="298576"/>
                  <a:pt x="894425" y="298880"/>
                </a:cubicBezTo>
                <a:cubicBezTo>
                  <a:pt x="894425" y="299185"/>
                  <a:pt x="894349" y="299490"/>
                  <a:pt x="894196" y="299795"/>
                </a:cubicBezTo>
                <a:cubicBezTo>
                  <a:pt x="894806" y="299185"/>
                  <a:pt x="895187" y="298728"/>
                  <a:pt x="895339" y="298423"/>
                </a:cubicBezTo>
                <a:cubicBezTo>
                  <a:pt x="894882" y="298271"/>
                  <a:pt x="894653" y="298118"/>
                  <a:pt x="894653" y="297966"/>
                </a:cubicBezTo>
                <a:close/>
                <a:moveTo>
                  <a:pt x="411393" y="297966"/>
                </a:moveTo>
                <a:cubicBezTo>
                  <a:pt x="410631" y="297661"/>
                  <a:pt x="409869" y="297966"/>
                  <a:pt x="409107" y="298880"/>
                </a:cubicBezTo>
                <a:cubicBezTo>
                  <a:pt x="409564" y="298880"/>
                  <a:pt x="409945" y="298842"/>
                  <a:pt x="410250" y="298766"/>
                </a:cubicBezTo>
                <a:cubicBezTo>
                  <a:pt x="410555" y="298690"/>
                  <a:pt x="410859" y="298652"/>
                  <a:pt x="411164" y="298652"/>
                </a:cubicBezTo>
                <a:cubicBezTo>
                  <a:pt x="411164" y="298347"/>
                  <a:pt x="411241" y="298118"/>
                  <a:pt x="411393" y="297966"/>
                </a:cubicBezTo>
                <a:close/>
                <a:moveTo>
                  <a:pt x="403620" y="297966"/>
                </a:moveTo>
                <a:cubicBezTo>
                  <a:pt x="403163" y="298728"/>
                  <a:pt x="402744" y="299452"/>
                  <a:pt x="402363" y="300138"/>
                </a:cubicBezTo>
                <a:cubicBezTo>
                  <a:pt x="401982" y="300823"/>
                  <a:pt x="401563" y="301624"/>
                  <a:pt x="401106" y="302538"/>
                </a:cubicBezTo>
                <a:cubicBezTo>
                  <a:pt x="401868" y="302386"/>
                  <a:pt x="402935" y="302081"/>
                  <a:pt x="404306" y="301624"/>
                </a:cubicBezTo>
                <a:cubicBezTo>
                  <a:pt x="403849" y="301319"/>
                  <a:pt x="403544" y="301090"/>
                  <a:pt x="403392" y="300938"/>
                </a:cubicBezTo>
                <a:cubicBezTo>
                  <a:pt x="403239" y="300785"/>
                  <a:pt x="403011" y="300633"/>
                  <a:pt x="402706" y="300481"/>
                </a:cubicBezTo>
                <a:cubicBezTo>
                  <a:pt x="402706" y="300023"/>
                  <a:pt x="403049" y="299604"/>
                  <a:pt x="403735" y="299223"/>
                </a:cubicBezTo>
                <a:cubicBezTo>
                  <a:pt x="404421" y="298842"/>
                  <a:pt x="404382" y="298423"/>
                  <a:pt x="403620" y="297966"/>
                </a:cubicBezTo>
                <a:close/>
                <a:moveTo>
                  <a:pt x="349442" y="297966"/>
                </a:moveTo>
                <a:cubicBezTo>
                  <a:pt x="349595" y="297966"/>
                  <a:pt x="349595" y="298042"/>
                  <a:pt x="349442" y="298195"/>
                </a:cubicBezTo>
                <a:cubicBezTo>
                  <a:pt x="349595" y="298042"/>
                  <a:pt x="349747" y="297966"/>
                  <a:pt x="349900" y="297966"/>
                </a:cubicBezTo>
                <a:cubicBezTo>
                  <a:pt x="349747" y="297966"/>
                  <a:pt x="349671" y="297966"/>
                  <a:pt x="349671" y="297966"/>
                </a:cubicBezTo>
                <a:close/>
                <a:moveTo>
                  <a:pt x="344185" y="297966"/>
                </a:moveTo>
                <a:cubicBezTo>
                  <a:pt x="343880" y="297966"/>
                  <a:pt x="343651" y="298042"/>
                  <a:pt x="343499" y="298195"/>
                </a:cubicBezTo>
                <a:lnTo>
                  <a:pt x="343956" y="298652"/>
                </a:lnTo>
                <a:cubicBezTo>
                  <a:pt x="344108" y="298499"/>
                  <a:pt x="344185" y="298347"/>
                  <a:pt x="344185" y="298195"/>
                </a:cubicBezTo>
                <a:close/>
                <a:moveTo>
                  <a:pt x="197195" y="297966"/>
                </a:moveTo>
                <a:cubicBezTo>
                  <a:pt x="196585" y="298271"/>
                  <a:pt x="196357" y="298423"/>
                  <a:pt x="196509" y="298423"/>
                </a:cubicBezTo>
                <a:cubicBezTo>
                  <a:pt x="196661" y="298576"/>
                  <a:pt x="196738" y="298652"/>
                  <a:pt x="196738" y="298652"/>
                </a:cubicBezTo>
                <a:cubicBezTo>
                  <a:pt x="197042" y="298347"/>
                  <a:pt x="197195" y="298195"/>
                  <a:pt x="197195" y="298195"/>
                </a:cubicBezTo>
                <a:cubicBezTo>
                  <a:pt x="197195" y="298042"/>
                  <a:pt x="197195" y="297966"/>
                  <a:pt x="197195" y="297966"/>
                </a:cubicBezTo>
                <a:close/>
                <a:moveTo>
                  <a:pt x="169077" y="297966"/>
                </a:moveTo>
                <a:cubicBezTo>
                  <a:pt x="168772" y="298271"/>
                  <a:pt x="168620" y="298423"/>
                  <a:pt x="168620" y="298423"/>
                </a:cubicBezTo>
                <a:lnTo>
                  <a:pt x="169305" y="299109"/>
                </a:lnTo>
                <a:cubicBezTo>
                  <a:pt x="169763" y="299109"/>
                  <a:pt x="169991" y="298957"/>
                  <a:pt x="169991" y="298652"/>
                </a:cubicBezTo>
                <a:cubicBezTo>
                  <a:pt x="169687" y="298499"/>
                  <a:pt x="169382" y="298271"/>
                  <a:pt x="169077" y="297966"/>
                </a:cubicBezTo>
                <a:close/>
                <a:moveTo>
                  <a:pt x="165877" y="297966"/>
                </a:moveTo>
                <a:cubicBezTo>
                  <a:pt x="165572" y="298576"/>
                  <a:pt x="165115" y="299071"/>
                  <a:pt x="164505" y="299452"/>
                </a:cubicBezTo>
                <a:cubicBezTo>
                  <a:pt x="163895" y="299833"/>
                  <a:pt x="163667" y="300404"/>
                  <a:pt x="163819" y="301166"/>
                </a:cubicBezTo>
                <a:cubicBezTo>
                  <a:pt x="164734" y="300404"/>
                  <a:pt x="165267" y="299871"/>
                  <a:pt x="165419" y="299566"/>
                </a:cubicBezTo>
                <a:cubicBezTo>
                  <a:pt x="165572" y="299261"/>
                  <a:pt x="165724" y="298728"/>
                  <a:pt x="165877" y="297966"/>
                </a:cubicBezTo>
                <a:close/>
                <a:moveTo>
                  <a:pt x="60644" y="297966"/>
                </a:moveTo>
                <a:lnTo>
                  <a:pt x="60416" y="298195"/>
                </a:lnTo>
                <a:cubicBezTo>
                  <a:pt x="60568" y="298195"/>
                  <a:pt x="60682" y="298156"/>
                  <a:pt x="60759" y="298080"/>
                </a:cubicBezTo>
                <a:cubicBezTo>
                  <a:pt x="60835" y="298004"/>
                  <a:pt x="60949" y="297966"/>
                  <a:pt x="61101" y="297966"/>
                </a:cubicBezTo>
                <a:close/>
                <a:moveTo>
                  <a:pt x="172049" y="297852"/>
                </a:moveTo>
                <a:cubicBezTo>
                  <a:pt x="171592" y="298080"/>
                  <a:pt x="170982" y="298423"/>
                  <a:pt x="170220" y="298880"/>
                </a:cubicBezTo>
                <a:cubicBezTo>
                  <a:pt x="171592" y="298880"/>
                  <a:pt x="172658" y="298804"/>
                  <a:pt x="173420" y="298652"/>
                </a:cubicBezTo>
                <a:cubicBezTo>
                  <a:pt x="172963" y="297890"/>
                  <a:pt x="172506" y="297623"/>
                  <a:pt x="172049" y="297852"/>
                </a:cubicBezTo>
                <a:close/>
                <a:moveTo>
                  <a:pt x="1919391" y="297737"/>
                </a:moveTo>
                <a:cubicBezTo>
                  <a:pt x="1918324" y="299109"/>
                  <a:pt x="1918553" y="299566"/>
                  <a:pt x="1920077" y="299109"/>
                </a:cubicBezTo>
                <a:cubicBezTo>
                  <a:pt x="1919924" y="298804"/>
                  <a:pt x="1919810" y="298576"/>
                  <a:pt x="1919734" y="298423"/>
                </a:cubicBezTo>
                <a:cubicBezTo>
                  <a:pt x="1919658" y="298271"/>
                  <a:pt x="1919543" y="298042"/>
                  <a:pt x="1919391" y="297737"/>
                </a:cubicBezTo>
                <a:close/>
                <a:moveTo>
                  <a:pt x="1901789" y="297737"/>
                </a:moveTo>
                <a:cubicBezTo>
                  <a:pt x="1901636" y="297890"/>
                  <a:pt x="1901560" y="297966"/>
                  <a:pt x="1901560" y="297966"/>
                </a:cubicBezTo>
                <a:lnTo>
                  <a:pt x="1901903" y="298080"/>
                </a:lnTo>
                <a:close/>
                <a:moveTo>
                  <a:pt x="1741616" y="297737"/>
                </a:moveTo>
                <a:cubicBezTo>
                  <a:pt x="1741616" y="297890"/>
                  <a:pt x="1741540" y="298042"/>
                  <a:pt x="1741388" y="298195"/>
                </a:cubicBezTo>
                <a:cubicBezTo>
                  <a:pt x="1741235" y="298347"/>
                  <a:pt x="1741159" y="298499"/>
                  <a:pt x="1741159" y="298652"/>
                </a:cubicBezTo>
                <a:lnTo>
                  <a:pt x="1741388" y="298652"/>
                </a:lnTo>
                <a:cubicBezTo>
                  <a:pt x="1741693" y="298347"/>
                  <a:pt x="1741845" y="298195"/>
                  <a:pt x="1741845" y="298195"/>
                </a:cubicBezTo>
                <a:cubicBezTo>
                  <a:pt x="1741845" y="298042"/>
                  <a:pt x="1741769" y="297890"/>
                  <a:pt x="1741616" y="297737"/>
                </a:cubicBezTo>
                <a:close/>
                <a:moveTo>
                  <a:pt x="1656501" y="297737"/>
                </a:moveTo>
                <a:cubicBezTo>
                  <a:pt x="1656349" y="297890"/>
                  <a:pt x="1656272" y="297966"/>
                  <a:pt x="1656272" y="297966"/>
                </a:cubicBezTo>
                <a:cubicBezTo>
                  <a:pt x="1656272" y="298271"/>
                  <a:pt x="1656349" y="298423"/>
                  <a:pt x="1656501" y="298423"/>
                </a:cubicBezTo>
                <a:cubicBezTo>
                  <a:pt x="1656653" y="298423"/>
                  <a:pt x="1656730" y="298347"/>
                  <a:pt x="1656730" y="298195"/>
                </a:cubicBezTo>
                <a:cubicBezTo>
                  <a:pt x="1656577" y="298195"/>
                  <a:pt x="1656501" y="298042"/>
                  <a:pt x="1656501" y="297737"/>
                </a:cubicBezTo>
                <a:close/>
                <a:moveTo>
                  <a:pt x="1620382" y="297737"/>
                </a:moveTo>
                <a:cubicBezTo>
                  <a:pt x="1619773" y="297890"/>
                  <a:pt x="1619315" y="297966"/>
                  <a:pt x="1619011" y="297966"/>
                </a:cubicBezTo>
                <a:lnTo>
                  <a:pt x="1619011" y="298195"/>
                </a:lnTo>
                <a:cubicBezTo>
                  <a:pt x="1619163" y="298195"/>
                  <a:pt x="1619315" y="298156"/>
                  <a:pt x="1619468" y="298080"/>
                </a:cubicBezTo>
                <a:cubicBezTo>
                  <a:pt x="1619620" y="298004"/>
                  <a:pt x="1619925" y="297890"/>
                  <a:pt x="1620382" y="297737"/>
                </a:cubicBezTo>
                <a:close/>
                <a:moveTo>
                  <a:pt x="1462115" y="297737"/>
                </a:moveTo>
                <a:cubicBezTo>
                  <a:pt x="1461353" y="298042"/>
                  <a:pt x="1460515" y="298423"/>
                  <a:pt x="1459600" y="298880"/>
                </a:cubicBezTo>
                <a:cubicBezTo>
                  <a:pt x="1460057" y="299338"/>
                  <a:pt x="1460515" y="299719"/>
                  <a:pt x="1460972" y="300023"/>
                </a:cubicBezTo>
                <a:cubicBezTo>
                  <a:pt x="1461124" y="299719"/>
                  <a:pt x="1461277" y="299414"/>
                  <a:pt x="1461429" y="299109"/>
                </a:cubicBezTo>
                <a:cubicBezTo>
                  <a:pt x="1461581" y="298804"/>
                  <a:pt x="1461810" y="298347"/>
                  <a:pt x="1462115" y="297737"/>
                </a:cubicBezTo>
                <a:close/>
                <a:moveTo>
                  <a:pt x="1451828" y="297737"/>
                </a:moveTo>
                <a:lnTo>
                  <a:pt x="1451599" y="297966"/>
                </a:lnTo>
                <a:lnTo>
                  <a:pt x="1451828" y="297966"/>
                </a:lnTo>
                <a:close/>
                <a:moveTo>
                  <a:pt x="1339814" y="297737"/>
                </a:moveTo>
                <a:cubicBezTo>
                  <a:pt x="1339661" y="297890"/>
                  <a:pt x="1339585" y="297966"/>
                  <a:pt x="1339585" y="297966"/>
                </a:cubicBezTo>
                <a:lnTo>
                  <a:pt x="1339928" y="298080"/>
                </a:lnTo>
                <a:close/>
                <a:moveTo>
                  <a:pt x="1164859" y="297737"/>
                </a:moveTo>
                <a:cubicBezTo>
                  <a:pt x="1164859" y="298042"/>
                  <a:pt x="1164859" y="298195"/>
                  <a:pt x="1164859" y="298195"/>
                </a:cubicBezTo>
                <a:cubicBezTo>
                  <a:pt x="1165468" y="297890"/>
                  <a:pt x="1165773" y="297737"/>
                  <a:pt x="1165773" y="297737"/>
                </a:cubicBezTo>
                <a:close/>
                <a:moveTo>
                  <a:pt x="1004610" y="297737"/>
                </a:moveTo>
                <a:cubicBezTo>
                  <a:pt x="1004457" y="297890"/>
                  <a:pt x="1004229" y="298042"/>
                  <a:pt x="1003924" y="298195"/>
                </a:cubicBezTo>
                <a:cubicBezTo>
                  <a:pt x="1004229" y="298195"/>
                  <a:pt x="1004381" y="298347"/>
                  <a:pt x="1004381" y="298652"/>
                </a:cubicBezTo>
                <a:cubicBezTo>
                  <a:pt x="1004534" y="298499"/>
                  <a:pt x="1004686" y="298423"/>
                  <a:pt x="1004838" y="298423"/>
                </a:cubicBezTo>
                <a:cubicBezTo>
                  <a:pt x="1004686" y="298271"/>
                  <a:pt x="1004610" y="298042"/>
                  <a:pt x="1004610" y="297737"/>
                </a:cubicBezTo>
                <a:close/>
                <a:moveTo>
                  <a:pt x="946317" y="297737"/>
                </a:moveTo>
                <a:cubicBezTo>
                  <a:pt x="946012" y="297890"/>
                  <a:pt x="945822" y="298042"/>
                  <a:pt x="945745" y="298195"/>
                </a:cubicBezTo>
                <a:cubicBezTo>
                  <a:pt x="945669" y="298347"/>
                  <a:pt x="945555" y="298499"/>
                  <a:pt x="945403" y="298652"/>
                </a:cubicBezTo>
                <a:cubicBezTo>
                  <a:pt x="945555" y="298652"/>
                  <a:pt x="945784" y="298728"/>
                  <a:pt x="946088" y="298880"/>
                </a:cubicBezTo>
                <a:cubicBezTo>
                  <a:pt x="946393" y="298423"/>
                  <a:pt x="946622" y="298118"/>
                  <a:pt x="946774" y="297966"/>
                </a:cubicBezTo>
                <a:cubicBezTo>
                  <a:pt x="946469" y="297814"/>
                  <a:pt x="946317" y="297737"/>
                  <a:pt x="946317" y="297737"/>
                </a:cubicBezTo>
                <a:close/>
                <a:moveTo>
                  <a:pt x="906540" y="297737"/>
                </a:moveTo>
                <a:cubicBezTo>
                  <a:pt x="906388" y="298042"/>
                  <a:pt x="906312" y="298347"/>
                  <a:pt x="906312" y="298652"/>
                </a:cubicBezTo>
                <a:cubicBezTo>
                  <a:pt x="906312" y="298957"/>
                  <a:pt x="906236" y="299261"/>
                  <a:pt x="906083" y="299566"/>
                </a:cubicBezTo>
                <a:cubicBezTo>
                  <a:pt x="905169" y="299109"/>
                  <a:pt x="905321" y="298499"/>
                  <a:pt x="906540" y="297737"/>
                </a:cubicBezTo>
                <a:close/>
                <a:moveTo>
                  <a:pt x="608141" y="297737"/>
                </a:moveTo>
                <a:cubicBezTo>
                  <a:pt x="608141" y="297890"/>
                  <a:pt x="608065" y="298042"/>
                  <a:pt x="607913" y="298195"/>
                </a:cubicBezTo>
                <a:cubicBezTo>
                  <a:pt x="607760" y="298347"/>
                  <a:pt x="607684" y="298499"/>
                  <a:pt x="607684" y="298652"/>
                </a:cubicBezTo>
                <a:lnTo>
                  <a:pt x="607913" y="298652"/>
                </a:lnTo>
                <a:cubicBezTo>
                  <a:pt x="608217" y="298347"/>
                  <a:pt x="608370" y="298195"/>
                  <a:pt x="608370" y="298195"/>
                </a:cubicBezTo>
                <a:cubicBezTo>
                  <a:pt x="608370" y="298042"/>
                  <a:pt x="608294" y="297890"/>
                  <a:pt x="608141" y="297737"/>
                </a:cubicBezTo>
                <a:close/>
                <a:moveTo>
                  <a:pt x="423966" y="297737"/>
                </a:moveTo>
                <a:cubicBezTo>
                  <a:pt x="422899" y="299109"/>
                  <a:pt x="423128" y="299566"/>
                  <a:pt x="424652" y="299109"/>
                </a:cubicBezTo>
                <a:cubicBezTo>
                  <a:pt x="424499" y="298804"/>
                  <a:pt x="424385" y="298576"/>
                  <a:pt x="424309" y="298423"/>
                </a:cubicBezTo>
                <a:cubicBezTo>
                  <a:pt x="424233" y="298271"/>
                  <a:pt x="424118" y="298042"/>
                  <a:pt x="423966" y="297737"/>
                </a:cubicBezTo>
                <a:close/>
                <a:moveTo>
                  <a:pt x="406364" y="297737"/>
                </a:moveTo>
                <a:cubicBezTo>
                  <a:pt x="406211" y="297890"/>
                  <a:pt x="406135" y="297966"/>
                  <a:pt x="406135" y="297966"/>
                </a:cubicBezTo>
                <a:lnTo>
                  <a:pt x="406478" y="298080"/>
                </a:lnTo>
                <a:close/>
                <a:moveTo>
                  <a:pt x="176621" y="297737"/>
                </a:moveTo>
                <a:cubicBezTo>
                  <a:pt x="176468" y="298042"/>
                  <a:pt x="176354" y="298347"/>
                  <a:pt x="176278" y="298652"/>
                </a:cubicBezTo>
                <a:cubicBezTo>
                  <a:pt x="176202" y="298957"/>
                  <a:pt x="176468" y="299185"/>
                  <a:pt x="177078" y="299338"/>
                </a:cubicBezTo>
                <a:cubicBezTo>
                  <a:pt x="177840" y="298271"/>
                  <a:pt x="177688" y="297737"/>
                  <a:pt x="176621" y="297737"/>
                </a:cubicBezTo>
                <a:close/>
                <a:moveTo>
                  <a:pt x="168163" y="297737"/>
                </a:moveTo>
                <a:lnTo>
                  <a:pt x="167934" y="297966"/>
                </a:lnTo>
                <a:cubicBezTo>
                  <a:pt x="168086" y="297966"/>
                  <a:pt x="168086" y="298042"/>
                  <a:pt x="167934" y="298195"/>
                </a:cubicBezTo>
                <a:cubicBezTo>
                  <a:pt x="168086" y="298042"/>
                  <a:pt x="168239" y="297966"/>
                  <a:pt x="168391" y="297966"/>
                </a:cubicBezTo>
                <a:cubicBezTo>
                  <a:pt x="168239" y="297814"/>
                  <a:pt x="168163" y="297737"/>
                  <a:pt x="168163" y="297737"/>
                </a:cubicBezTo>
                <a:close/>
                <a:moveTo>
                  <a:pt x="159933" y="297737"/>
                </a:moveTo>
                <a:cubicBezTo>
                  <a:pt x="159171" y="297737"/>
                  <a:pt x="158638" y="297814"/>
                  <a:pt x="158333" y="297966"/>
                </a:cubicBezTo>
                <a:cubicBezTo>
                  <a:pt x="158180" y="298271"/>
                  <a:pt x="158104" y="298576"/>
                  <a:pt x="158104" y="298880"/>
                </a:cubicBezTo>
                <a:cubicBezTo>
                  <a:pt x="157952" y="298880"/>
                  <a:pt x="157837" y="298918"/>
                  <a:pt x="157761" y="298995"/>
                </a:cubicBezTo>
                <a:cubicBezTo>
                  <a:pt x="157685" y="299071"/>
                  <a:pt x="157495" y="299109"/>
                  <a:pt x="157190" y="299109"/>
                </a:cubicBezTo>
                <a:cubicBezTo>
                  <a:pt x="157190" y="299261"/>
                  <a:pt x="157418" y="299566"/>
                  <a:pt x="157876" y="300023"/>
                </a:cubicBezTo>
                <a:cubicBezTo>
                  <a:pt x="157876" y="299719"/>
                  <a:pt x="157914" y="299490"/>
                  <a:pt x="157990" y="299338"/>
                </a:cubicBezTo>
                <a:cubicBezTo>
                  <a:pt x="158066" y="299185"/>
                  <a:pt x="158104" y="299033"/>
                  <a:pt x="158104" y="298880"/>
                </a:cubicBezTo>
                <a:cubicBezTo>
                  <a:pt x="158409" y="299185"/>
                  <a:pt x="158714" y="299452"/>
                  <a:pt x="159019" y="299680"/>
                </a:cubicBezTo>
                <a:cubicBezTo>
                  <a:pt x="159323" y="299909"/>
                  <a:pt x="159628" y="300176"/>
                  <a:pt x="159933" y="300481"/>
                </a:cubicBezTo>
                <a:cubicBezTo>
                  <a:pt x="160847" y="300176"/>
                  <a:pt x="161609" y="299871"/>
                  <a:pt x="162219" y="299566"/>
                </a:cubicBezTo>
                <a:cubicBezTo>
                  <a:pt x="161609" y="299414"/>
                  <a:pt x="161114" y="299261"/>
                  <a:pt x="160733" y="299109"/>
                </a:cubicBezTo>
                <a:cubicBezTo>
                  <a:pt x="160352" y="298957"/>
                  <a:pt x="159933" y="298804"/>
                  <a:pt x="159476" y="298652"/>
                </a:cubicBezTo>
                <a:cubicBezTo>
                  <a:pt x="159476" y="298347"/>
                  <a:pt x="159628" y="298042"/>
                  <a:pt x="159933" y="297737"/>
                </a:cubicBezTo>
                <a:close/>
                <a:moveTo>
                  <a:pt x="84876" y="297737"/>
                </a:moveTo>
                <a:cubicBezTo>
                  <a:pt x="84724" y="297890"/>
                  <a:pt x="84647" y="297966"/>
                  <a:pt x="84647" y="297966"/>
                </a:cubicBezTo>
                <a:cubicBezTo>
                  <a:pt x="84647" y="298271"/>
                  <a:pt x="84724" y="298423"/>
                  <a:pt x="84876" y="298423"/>
                </a:cubicBezTo>
                <a:cubicBezTo>
                  <a:pt x="85028" y="298423"/>
                  <a:pt x="85104" y="298347"/>
                  <a:pt x="85104" y="298195"/>
                </a:cubicBezTo>
                <a:cubicBezTo>
                  <a:pt x="84952" y="298195"/>
                  <a:pt x="84876" y="298042"/>
                  <a:pt x="84876" y="297737"/>
                </a:cubicBezTo>
                <a:close/>
                <a:moveTo>
                  <a:pt x="48757" y="297737"/>
                </a:moveTo>
                <a:cubicBezTo>
                  <a:pt x="48147" y="297890"/>
                  <a:pt x="47690" y="297966"/>
                  <a:pt x="47385" y="297966"/>
                </a:cubicBezTo>
                <a:lnTo>
                  <a:pt x="47385" y="298195"/>
                </a:lnTo>
                <a:cubicBezTo>
                  <a:pt x="47538" y="298195"/>
                  <a:pt x="47690" y="298156"/>
                  <a:pt x="47843" y="298080"/>
                </a:cubicBezTo>
                <a:cubicBezTo>
                  <a:pt x="47995" y="298004"/>
                  <a:pt x="48300" y="297890"/>
                  <a:pt x="48757" y="297737"/>
                </a:cubicBezTo>
                <a:close/>
                <a:moveTo>
                  <a:pt x="1973341" y="297509"/>
                </a:moveTo>
                <a:cubicBezTo>
                  <a:pt x="1973188" y="297661"/>
                  <a:pt x="1973112" y="297775"/>
                  <a:pt x="1973112" y="297852"/>
                </a:cubicBezTo>
                <a:cubicBezTo>
                  <a:pt x="1973112" y="297928"/>
                  <a:pt x="1973036" y="298042"/>
                  <a:pt x="1972884" y="298195"/>
                </a:cubicBezTo>
                <a:lnTo>
                  <a:pt x="1973112" y="298195"/>
                </a:lnTo>
                <a:cubicBezTo>
                  <a:pt x="1973265" y="298042"/>
                  <a:pt x="1973341" y="297814"/>
                  <a:pt x="1973341" y="297509"/>
                </a:cubicBezTo>
                <a:close/>
                <a:moveTo>
                  <a:pt x="1508825" y="297509"/>
                </a:moveTo>
                <a:cubicBezTo>
                  <a:pt x="1508978" y="297814"/>
                  <a:pt x="1509016" y="298042"/>
                  <a:pt x="1508940" y="298195"/>
                </a:cubicBezTo>
                <a:cubicBezTo>
                  <a:pt x="1508863" y="298347"/>
                  <a:pt x="1508902" y="298576"/>
                  <a:pt x="1509054" y="298880"/>
                </a:cubicBezTo>
                <a:cubicBezTo>
                  <a:pt x="1508902" y="299033"/>
                  <a:pt x="1508711" y="299147"/>
                  <a:pt x="1508482" y="299223"/>
                </a:cubicBezTo>
                <a:cubicBezTo>
                  <a:pt x="1508254" y="299299"/>
                  <a:pt x="1507987" y="299414"/>
                  <a:pt x="1507682" y="299566"/>
                </a:cubicBezTo>
                <a:cubicBezTo>
                  <a:pt x="1507835" y="299719"/>
                  <a:pt x="1507911" y="299871"/>
                  <a:pt x="1507911" y="300023"/>
                </a:cubicBezTo>
                <a:cubicBezTo>
                  <a:pt x="1508216" y="299871"/>
                  <a:pt x="1508597" y="299795"/>
                  <a:pt x="1509054" y="299795"/>
                </a:cubicBezTo>
                <a:cubicBezTo>
                  <a:pt x="1508902" y="299490"/>
                  <a:pt x="1508863" y="299299"/>
                  <a:pt x="1508940" y="299223"/>
                </a:cubicBezTo>
                <a:cubicBezTo>
                  <a:pt x="1509016" y="299147"/>
                  <a:pt x="1509054" y="299033"/>
                  <a:pt x="1509054" y="298880"/>
                </a:cubicBezTo>
                <a:cubicBezTo>
                  <a:pt x="1509511" y="298271"/>
                  <a:pt x="1509740" y="297928"/>
                  <a:pt x="1509740" y="297852"/>
                </a:cubicBezTo>
                <a:cubicBezTo>
                  <a:pt x="1509740" y="297775"/>
                  <a:pt x="1509435" y="297661"/>
                  <a:pt x="1508825" y="297509"/>
                </a:cubicBezTo>
                <a:close/>
                <a:moveTo>
                  <a:pt x="1411365" y="297509"/>
                </a:moveTo>
                <a:cubicBezTo>
                  <a:pt x="1411213" y="297661"/>
                  <a:pt x="1411137" y="297775"/>
                  <a:pt x="1411137" y="297852"/>
                </a:cubicBezTo>
                <a:cubicBezTo>
                  <a:pt x="1411137" y="297928"/>
                  <a:pt x="1411061" y="298042"/>
                  <a:pt x="1410908" y="298195"/>
                </a:cubicBezTo>
                <a:lnTo>
                  <a:pt x="1411137" y="298195"/>
                </a:lnTo>
                <a:cubicBezTo>
                  <a:pt x="1411289" y="298042"/>
                  <a:pt x="1411365" y="297814"/>
                  <a:pt x="1411365" y="297509"/>
                </a:cubicBezTo>
                <a:close/>
                <a:moveTo>
                  <a:pt x="1167144" y="297509"/>
                </a:moveTo>
                <a:cubicBezTo>
                  <a:pt x="1166992" y="297661"/>
                  <a:pt x="1166916" y="297775"/>
                  <a:pt x="1166916" y="297852"/>
                </a:cubicBezTo>
                <a:cubicBezTo>
                  <a:pt x="1166916" y="297928"/>
                  <a:pt x="1166840" y="298042"/>
                  <a:pt x="1166687" y="298195"/>
                </a:cubicBezTo>
                <a:cubicBezTo>
                  <a:pt x="1166687" y="298499"/>
                  <a:pt x="1166763" y="298728"/>
                  <a:pt x="1166916" y="298880"/>
                </a:cubicBezTo>
                <a:lnTo>
                  <a:pt x="1167144" y="298880"/>
                </a:lnTo>
                <a:cubicBezTo>
                  <a:pt x="1167144" y="298576"/>
                  <a:pt x="1167183" y="298347"/>
                  <a:pt x="1167259" y="298195"/>
                </a:cubicBezTo>
                <a:cubicBezTo>
                  <a:pt x="1167335" y="298042"/>
                  <a:pt x="1167373" y="297814"/>
                  <a:pt x="1167373" y="297509"/>
                </a:cubicBezTo>
                <a:close/>
                <a:moveTo>
                  <a:pt x="887795" y="297509"/>
                </a:moveTo>
                <a:cubicBezTo>
                  <a:pt x="887490" y="297814"/>
                  <a:pt x="887262" y="298080"/>
                  <a:pt x="887110" y="298309"/>
                </a:cubicBezTo>
                <a:cubicBezTo>
                  <a:pt x="886957" y="298537"/>
                  <a:pt x="886805" y="298804"/>
                  <a:pt x="886652" y="299109"/>
                </a:cubicBezTo>
                <a:cubicBezTo>
                  <a:pt x="886652" y="299261"/>
                  <a:pt x="886652" y="299338"/>
                  <a:pt x="886652" y="299338"/>
                </a:cubicBezTo>
                <a:cubicBezTo>
                  <a:pt x="887110" y="299033"/>
                  <a:pt x="887490" y="298804"/>
                  <a:pt x="887795" y="298652"/>
                </a:cubicBezTo>
                <a:cubicBezTo>
                  <a:pt x="888100" y="298499"/>
                  <a:pt x="888634" y="298271"/>
                  <a:pt x="889396" y="297966"/>
                </a:cubicBezTo>
                <a:cubicBezTo>
                  <a:pt x="889091" y="297814"/>
                  <a:pt x="888824" y="297737"/>
                  <a:pt x="888595" y="297737"/>
                </a:cubicBezTo>
                <a:cubicBezTo>
                  <a:pt x="888367" y="297737"/>
                  <a:pt x="888100" y="297661"/>
                  <a:pt x="887795" y="297509"/>
                </a:cubicBezTo>
                <a:close/>
                <a:moveTo>
                  <a:pt x="718250" y="297509"/>
                </a:moveTo>
                <a:cubicBezTo>
                  <a:pt x="718403" y="297814"/>
                  <a:pt x="718441" y="298042"/>
                  <a:pt x="718365" y="298195"/>
                </a:cubicBezTo>
                <a:cubicBezTo>
                  <a:pt x="718288" y="298347"/>
                  <a:pt x="718326" y="298576"/>
                  <a:pt x="718479" y="298880"/>
                </a:cubicBezTo>
                <a:cubicBezTo>
                  <a:pt x="718326" y="299033"/>
                  <a:pt x="718136" y="299147"/>
                  <a:pt x="717908" y="299223"/>
                </a:cubicBezTo>
                <a:cubicBezTo>
                  <a:pt x="717679" y="299299"/>
                  <a:pt x="717412" y="299414"/>
                  <a:pt x="717107" y="299566"/>
                </a:cubicBezTo>
                <a:cubicBezTo>
                  <a:pt x="717260" y="299719"/>
                  <a:pt x="717336" y="299871"/>
                  <a:pt x="717336" y="300023"/>
                </a:cubicBezTo>
                <a:cubicBezTo>
                  <a:pt x="717641" y="299871"/>
                  <a:pt x="718022" y="299795"/>
                  <a:pt x="718479" y="299795"/>
                </a:cubicBezTo>
                <a:cubicBezTo>
                  <a:pt x="718326" y="299490"/>
                  <a:pt x="718288" y="299299"/>
                  <a:pt x="718365" y="299223"/>
                </a:cubicBezTo>
                <a:cubicBezTo>
                  <a:pt x="718441" y="299147"/>
                  <a:pt x="718479" y="299033"/>
                  <a:pt x="718479" y="298880"/>
                </a:cubicBezTo>
                <a:cubicBezTo>
                  <a:pt x="718936" y="298271"/>
                  <a:pt x="719165" y="297928"/>
                  <a:pt x="719165" y="297852"/>
                </a:cubicBezTo>
                <a:cubicBezTo>
                  <a:pt x="719165" y="297775"/>
                  <a:pt x="718860" y="297661"/>
                  <a:pt x="718250" y="297509"/>
                </a:cubicBezTo>
                <a:close/>
                <a:moveTo>
                  <a:pt x="477916" y="297509"/>
                </a:moveTo>
                <a:cubicBezTo>
                  <a:pt x="477763" y="297661"/>
                  <a:pt x="477687" y="297775"/>
                  <a:pt x="477687" y="297852"/>
                </a:cubicBezTo>
                <a:cubicBezTo>
                  <a:pt x="477687" y="297928"/>
                  <a:pt x="477611" y="298042"/>
                  <a:pt x="477458" y="298195"/>
                </a:cubicBezTo>
                <a:lnTo>
                  <a:pt x="477687" y="298195"/>
                </a:lnTo>
                <a:cubicBezTo>
                  <a:pt x="477839" y="298042"/>
                  <a:pt x="477916" y="297814"/>
                  <a:pt x="477916" y="297509"/>
                </a:cubicBezTo>
                <a:close/>
                <a:moveTo>
                  <a:pt x="150921" y="297340"/>
                </a:moveTo>
                <a:lnTo>
                  <a:pt x="151703" y="297966"/>
                </a:lnTo>
                <a:cubicBezTo>
                  <a:pt x="151703" y="297814"/>
                  <a:pt x="151741" y="297737"/>
                  <a:pt x="151818" y="297737"/>
                </a:cubicBezTo>
                <a:cubicBezTo>
                  <a:pt x="151894" y="297737"/>
                  <a:pt x="151932" y="297661"/>
                  <a:pt x="151932" y="297509"/>
                </a:cubicBezTo>
                <a:cubicBezTo>
                  <a:pt x="151627" y="297509"/>
                  <a:pt x="151399" y="297471"/>
                  <a:pt x="151246" y="297394"/>
                </a:cubicBezTo>
                <a:close/>
                <a:moveTo>
                  <a:pt x="1853326" y="297280"/>
                </a:moveTo>
                <a:lnTo>
                  <a:pt x="1853326" y="297509"/>
                </a:lnTo>
                <a:lnTo>
                  <a:pt x="1853326" y="297737"/>
                </a:lnTo>
                <a:lnTo>
                  <a:pt x="1853554" y="297509"/>
                </a:lnTo>
                <a:cubicBezTo>
                  <a:pt x="1853554" y="297356"/>
                  <a:pt x="1853478" y="297280"/>
                  <a:pt x="1853326" y="297280"/>
                </a:cubicBezTo>
                <a:close/>
                <a:moveTo>
                  <a:pt x="1664959" y="297280"/>
                </a:moveTo>
                <a:lnTo>
                  <a:pt x="1664959" y="297509"/>
                </a:lnTo>
                <a:lnTo>
                  <a:pt x="1665188" y="297280"/>
                </a:lnTo>
                <a:close/>
                <a:moveTo>
                  <a:pt x="1638670" y="297280"/>
                </a:moveTo>
                <a:cubicBezTo>
                  <a:pt x="1638518" y="297433"/>
                  <a:pt x="1638213" y="297509"/>
                  <a:pt x="1637756" y="297509"/>
                </a:cubicBezTo>
                <a:lnTo>
                  <a:pt x="1637756" y="297966"/>
                </a:lnTo>
                <a:lnTo>
                  <a:pt x="1638670" y="297966"/>
                </a:lnTo>
                <a:close/>
                <a:moveTo>
                  <a:pt x="1617410" y="297280"/>
                </a:moveTo>
                <a:cubicBezTo>
                  <a:pt x="1617563" y="297433"/>
                  <a:pt x="1617715" y="297509"/>
                  <a:pt x="1617868" y="297509"/>
                </a:cubicBezTo>
                <a:lnTo>
                  <a:pt x="1617868" y="297280"/>
                </a:lnTo>
                <a:close/>
                <a:moveTo>
                  <a:pt x="1558889" y="297280"/>
                </a:moveTo>
                <a:lnTo>
                  <a:pt x="1558660" y="297509"/>
                </a:lnTo>
                <a:lnTo>
                  <a:pt x="1558889" y="297737"/>
                </a:lnTo>
                <a:lnTo>
                  <a:pt x="1558889" y="297509"/>
                </a:lnTo>
                <a:close/>
                <a:moveTo>
                  <a:pt x="1493509" y="297280"/>
                </a:moveTo>
                <a:cubicBezTo>
                  <a:pt x="1493357" y="297433"/>
                  <a:pt x="1493204" y="297547"/>
                  <a:pt x="1493052" y="297623"/>
                </a:cubicBezTo>
                <a:cubicBezTo>
                  <a:pt x="1492900" y="297699"/>
                  <a:pt x="1492671" y="297890"/>
                  <a:pt x="1492366" y="298195"/>
                </a:cubicBezTo>
                <a:cubicBezTo>
                  <a:pt x="1492823" y="297890"/>
                  <a:pt x="1493166" y="297737"/>
                  <a:pt x="1493395" y="297737"/>
                </a:cubicBezTo>
                <a:cubicBezTo>
                  <a:pt x="1493623" y="297737"/>
                  <a:pt x="1493814" y="297661"/>
                  <a:pt x="1493966" y="297509"/>
                </a:cubicBezTo>
                <a:cubicBezTo>
                  <a:pt x="1493814" y="297509"/>
                  <a:pt x="1493738" y="297471"/>
                  <a:pt x="1493738" y="297394"/>
                </a:cubicBezTo>
                <a:cubicBezTo>
                  <a:pt x="1493738" y="297318"/>
                  <a:pt x="1493661" y="297280"/>
                  <a:pt x="1493509" y="297280"/>
                </a:cubicBezTo>
                <a:close/>
                <a:moveTo>
                  <a:pt x="1454342" y="297280"/>
                </a:moveTo>
                <a:cubicBezTo>
                  <a:pt x="1453733" y="297890"/>
                  <a:pt x="1453428" y="298233"/>
                  <a:pt x="1453428" y="298309"/>
                </a:cubicBezTo>
                <a:cubicBezTo>
                  <a:pt x="1453428" y="298385"/>
                  <a:pt x="1453656" y="298576"/>
                  <a:pt x="1454114" y="298880"/>
                </a:cubicBezTo>
                <a:cubicBezTo>
                  <a:pt x="1454114" y="298576"/>
                  <a:pt x="1454152" y="298309"/>
                  <a:pt x="1454228" y="298080"/>
                </a:cubicBezTo>
                <a:cubicBezTo>
                  <a:pt x="1454304" y="297852"/>
                  <a:pt x="1454342" y="297585"/>
                  <a:pt x="1454342" y="297280"/>
                </a:cubicBezTo>
                <a:close/>
                <a:moveTo>
                  <a:pt x="1291350" y="297280"/>
                </a:moveTo>
                <a:lnTo>
                  <a:pt x="1291350" y="297509"/>
                </a:lnTo>
                <a:lnTo>
                  <a:pt x="1291350" y="297737"/>
                </a:lnTo>
                <a:lnTo>
                  <a:pt x="1291579" y="297509"/>
                </a:lnTo>
                <a:cubicBezTo>
                  <a:pt x="1291579" y="297356"/>
                  <a:pt x="1291503" y="297280"/>
                  <a:pt x="1291350" y="297280"/>
                </a:cubicBezTo>
                <a:close/>
                <a:moveTo>
                  <a:pt x="1061760" y="297280"/>
                </a:moveTo>
                <a:lnTo>
                  <a:pt x="1061988" y="297509"/>
                </a:lnTo>
                <a:lnTo>
                  <a:pt x="1061988" y="297280"/>
                </a:lnTo>
                <a:close/>
                <a:moveTo>
                  <a:pt x="922314" y="297280"/>
                </a:moveTo>
                <a:cubicBezTo>
                  <a:pt x="922619" y="297585"/>
                  <a:pt x="922847" y="297852"/>
                  <a:pt x="923000" y="298080"/>
                </a:cubicBezTo>
                <a:cubicBezTo>
                  <a:pt x="923152" y="298309"/>
                  <a:pt x="923533" y="298042"/>
                  <a:pt x="924143" y="297280"/>
                </a:cubicBezTo>
                <a:close/>
                <a:moveTo>
                  <a:pt x="768314" y="297280"/>
                </a:moveTo>
                <a:lnTo>
                  <a:pt x="768085" y="297509"/>
                </a:lnTo>
                <a:lnTo>
                  <a:pt x="768314" y="297737"/>
                </a:lnTo>
                <a:lnTo>
                  <a:pt x="768314" y="297509"/>
                </a:lnTo>
                <a:close/>
                <a:moveTo>
                  <a:pt x="702934" y="297280"/>
                </a:moveTo>
                <a:cubicBezTo>
                  <a:pt x="702782" y="297433"/>
                  <a:pt x="702629" y="297547"/>
                  <a:pt x="702477" y="297623"/>
                </a:cubicBezTo>
                <a:cubicBezTo>
                  <a:pt x="702324" y="297699"/>
                  <a:pt x="702096" y="297890"/>
                  <a:pt x="701791" y="298195"/>
                </a:cubicBezTo>
                <a:cubicBezTo>
                  <a:pt x="702248" y="297890"/>
                  <a:pt x="702591" y="297737"/>
                  <a:pt x="702820" y="297737"/>
                </a:cubicBezTo>
                <a:cubicBezTo>
                  <a:pt x="703048" y="297737"/>
                  <a:pt x="703239" y="297661"/>
                  <a:pt x="703391" y="297509"/>
                </a:cubicBezTo>
                <a:cubicBezTo>
                  <a:pt x="703239" y="297509"/>
                  <a:pt x="703163" y="297471"/>
                  <a:pt x="703163" y="297394"/>
                </a:cubicBezTo>
                <a:cubicBezTo>
                  <a:pt x="703163" y="297318"/>
                  <a:pt x="703086" y="297280"/>
                  <a:pt x="702934" y="297280"/>
                </a:cubicBezTo>
                <a:close/>
                <a:moveTo>
                  <a:pt x="357901" y="297280"/>
                </a:moveTo>
                <a:lnTo>
                  <a:pt x="357901" y="297509"/>
                </a:lnTo>
                <a:lnTo>
                  <a:pt x="357901" y="297737"/>
                </a:lnTo>
                <a:lnTo>
                  <a:pt x="358129" y="297509"/>
                </a:lnTo>
                <a:cubicBezTo>
                  <a:pt x="358129" y="297356"/>
                  <a:pt x="358053" y="297280"/>
                  <a:pt x="357901" y="297280"/>
                </a:cubicBezTo>
                <a:close/>
                <a:moveTo>
                  <a:pt x="296712" y="297280"/>
                </a:moveTo>
                <a:cubicBezTo>
                  <a:pt x="295645" y="297280"/>
                  <a:pt x="294807" y="297585"/>
                  <a:pt x="294197" y="298195"/>
                </a:cubicBezTo>
                <a:cubicBezTo>
                  <a:pt x="294502" y="298195"/>
                  <a:pt x="294769" y="298233"/>
                  <a:pt x="294997" y="298309"/>
                </a:cubicBezTo>
                <a:cubicBezTo>
                  <a:pt x="295226" y="298385"/>
                  <a:pt x="295493" y="298423"/>
                  <a:pt x="295797" y="298423"/>
                </a:cubicBezTo>
                <a:cubicBezTo>
                  <a:pt x="296255" y="297966"/>
                  <a:pt x="296560" y="297585"/>
                  <a:pt x="296712" y="297280"/>
                </a:cubicBezTo>
                <a:close/>
                <a:moveTo>
                  <a:pt x="281167" y="297280"/>
                </a:moveTo>
                <a:cubicBezTo>
                  <a:pt x="280862" y="297280"/>
                  <a:pt x="280634" y="297356"/>
                  <a:pt x="280481" y="297509"/>
                </a:cubicBezTo>
                <a:lnTo>
                  <a:pt x="281167" y="297509"/>
                </a:lnTo>
                <a:close/>
                <a:moveTo>
                  <a:pt x="271794" y="297280"/>
                </a:moveTo>
                <a:cubicBezTo>
                  <a:pt x="272099" y="297585"/>
                  <a:pt x="272252" y="297852"/>
                  <a:pt x="272252" y="298080"/>
                </a:cubicBezTo>
                <a:cubicBezTo>
                  <a:pt x="272252" y="298309"/>
                  <a:pt x="272328" y="298499"/>
                  <a:pt x="272480" y="298652"/>
                </a:cubicBezTo>
                <a:lnTo>
                  <a:pt x="272557" y="298728"/>
                </a:lnTo>
                <a:lnTo>
                  <a:pt x="274081" y="297966"/>
                </a:lnTo>
                <a:cubicBezTo>
                  <a:pt x="273928" y="297814"/>
                  <a:pt x="273852" y="297699"/>
                  <a:pt x="273852" y="297623"/>
                </a:cubicBezTo>
                <a:cubicBezTo>
                  <a:pt x="273852" y="297547"/>
                  <a:pt x="273776" y="297433"/>
                  <a:pt x="273623" y="297280"/>
                </a:cubicBezTo>
                <a:close/>
                <a:moveTo>
                  <a:pt x="93334" y="297280"/>
                </a:moveTo>
                <a:lnTo>
                  <a:pt x="93334" y="297509"/>
                </a:lnTo>
                <a:lnTo>
                  <a:pt x="93563" y="297280"/>
                </a:lnTo>
                <a:close/>
                <a:moveTo>
                  <a:pt x="67045" y="297280"/>
                </a:moveTo>
                <a:cubicBezTo>
                  <a:pt x="66893" y="297433"/>
                  <a:pt x="66588" y="297509"/>
                  <a:pt x="66131" y="297509"/>
                </a:cubicBezTo>
                <a:lnTo>
                  <a:pt x="66131" y="297966"/>
                </a:lnTo>
                <a:lnTo>
                  <a:pt x="67045" y="297966"/>
                </a:lnTo>
                <a:close/>
                <a:moveTo>
                  <a:pt x="45785" y="297280"/>
                </a:moveTo>
                <a:cubicBezTo>
                  <a:pt x="45938" y="297433"/>
                  <a:pt x="46090" y="297509"/>
                  <a:pt x="46242" y="297509"/>
                </a:cubicBezTo>
                <a:lnTo>
                  <a:pt x="46242" y="297280"/>
                </a:lnTo>
                <a:close/>
                <a:moveTo>
                  <a:pt x="1645757" y="297052"/>
                </a:moveTo>
                <a:cubicBezTo>
                  <a:pt x="1644995" y="297356"/>
                  <a:pt x="1644537" y="297585"/>
                  <a:pt x="1644385" y="297737"/>
                </a:cubicBezTo>
                <a:cubicBezTo>
                  <a:pt x="1644233" y="297890"/>
                  <a:pt x="1644309" y="298271"/>
                  <a:pt x="1644614" y="298880"/>
                </a:cubicBezTo>
                <a:cubicBezTo>
                  <a:pt x="1645071" y="298423"/>
                  <a:pt x="1645452" y="297814"/>
                  <a:pt x="1645757" y="297052"/>
                </a:cubicBezTo>
                <a:close/>
                <a:moveTo>
                  <a:pt x="1626783" y="297052"/>
                </a:moveTo>
                <a:cubicBezTo>
                  <a:pt x="1626478" y="297356"/>
                  <a:pt x="1626288" y="297585"/>
                  <a:pt x="1626211" y="297737"/>
                </a:cubicBezTo>
                <a:cubicBezTo>
                  <a:pt x="1626135" y="297890"/>
                  <a:pt x="1625869" y="298118"/>
                  <a:pt x="1625411" y="298423"/>
                </a:cubicBezTo>
                <a:cubicBezTo>
                  <a:pt x="1626021" y="298576"/>
                  <a:pt x="1626631" y="298652"/>
                  <a:pt x="1627240" y="298652"/>
                </a:cubicBezTo>
                <a:cubicBezTo>
                  <a:pt x="1627393" y="298652"/>
                  <a:pt x="1627469" y="298499"/>
                  <a:pt x="1627469" y="298195"/>
                </a:cubicBezTo>
                <a:cubicBezTo>
                  <a:pt x="1627469" y="297890"/>
                  <a:pt x="1627240" y="297509"/>
                  <a:pt x="1626783" y="297052"/>
                </a:cubicBezTo>
                <a:close/>
                <a:moveTo>
                  <a:pt x="1610095" y="297052"/>
                </a:moveTo>
                <a:cubicBezTo>
                  <a:pt x="1609790" y="297356"/>
                  <a:pt x="1609409" y="297699"/>
                  <a:pt x="1608952" y="298080"/>
                </a:cubicBezTo>
                <a:cubicBezTo>
                  <a:pt x="1608495" y="298461"/>
                  <a:pt x="1608114" y="298804"/>
                  <a:pt x="1607809" y="299109"/>
                </a:cubicBezTo>
                <a:cubicBezTo>
                  <a:pt x="1607961" y="299414"/>
                  <a:pt x="1608190" y="299719"/>
                  <a:pt x="1608495" y="300023"/>
                </a:cubicBezTo>
                <a:cubicBezTo>
                  <a:pt x="1608495" y="300176"/>
                  <a:pt x="1608800" y="300252"/>
                  <a:pt x="1609409" y="300252"/>
                </a:cubicBezTo>
                <a:cubicBezTo>
                  <a:pt x="1609257" y="299795"/>
                  <a:pt x="1609409" y="299338"/>
                  <a:pt x="1609867" y="298880"/>
                </a:cubicBezTo>
                <a:cubicBezTo>
                  <a:pt x="1610324" y="298423"/>
                  <a:pt x="1610400" y="297814"/>
                  <a:pt x="1610095" y="297052"/>
                </a:cubicBezTo>
                <a:close/>
                <a:moveTo>
                  <a:pt x="954089" y="297052"/>
                </a:moveTo>
                <a:cubicBezTo>
                  <a:pt x="953327" y="297356"/>
                  <a:pt x="952413" y="297585"/>
                  <a:pt x="951346" y="297737"/>
                </a:cubicBezTo>
                <a:cubicBezTo>
                  <a:pt x="951651" y="298042"/>
                  <a:pt x="952108" y="298347"/>
                  <a:pt x="952718" y="298652"/>
                </a:cubicBezTo>
                <a:cubicBezTo>
                  <a:pt x="953175" y="298195"/>
                  <a:pt x="953708" y="297814"/>
                  <a:pt x="954318" y="297509"/>
                </a:cubicBezTo>
                <a:cubicBezTo>
                  <a:pt x="954318" y="297356"/>
                  <a:pt x="954242" y="297204"/>
                  <a:pt x="954089" y="297052"/>
                </a:cubicBezTo>
                <a:close/>
                <a:moveTo>
                  <a:pt x="289168" y="297052"/>
                </a:moveTo>
                <a:cubicBezTo>
                  <a:pt x="289016" y="297204"/>
                  <a:pt x="288863" y="297280"/>
                  <a:pt x="288711" y="297280"/>
                </a:cubicBezTo>
                <a:cubicBezTo>
                  <a:pt x="288559" y="297280"/>
                  <a:pt x="288406" y="297356"/>
                  <a:pt x="288254" y="297509"/>
                </a:cubicBezTo>
                <a:cubicBezTo>
                  <a:pt x="288711" y="297966"/>
                  <a:pt x="288939" y="298195"/>
                  <a:pt x="288939" y="298195"/>
                </a:cubicBezTo>
                <a:cubicBezTo>
                  <a:pt x="289244" y="298042"/>
                  <a:pt x="289397" y="297966"/>
                  <a:pt x="289397" y="297966"/>
                </a:cubicBezTo>
                <a:cubicBezTo>
                  <a:pt x="289397" y="297814"/>
                  <a:pt x="289359" y="297661"/>
                  <a:pt x="289282" y="297509"/>
                </a:cubicBezTo>
                <a:cubicBezTo>
                  <a:pt x="289206" y="297356"/>
                  <a:pt x="289168" y="297204"/>
                  <a:pt x="289168" y="297052"/>
                </a:cubicBezTo>
                <a:close/>
                <a:moveTo>
                  <a:pt x="74132" y="297052"/>
                </a:moveTo>
                <a:cubicBezTo>
                  <a:pt x="73370" y="297356"/>
                  <a:pt x="72913" y="297585"/>
                  <a:pt x="72760" y="297737"/>
                </a:cubicBezTo>
                <a:cubicBezTo>
                  <a:pt x="72608" y="297890"/>
                  <a:pt x="72684" y="298271"/>
                  <a:pt x="72989" y="298880"/>
                </a:cubicBezTo>
                <a:cubicBezTo>
                  <a:pt x="73446" y="298423"/>
                  <a:pt x="73827" y="297814"/>
                  <a:pt x="74132" y="297052"/>
                </a:cubicBezTo>
                <a:close/>
                <a:moveTo>
                  <a:pt x="55158" y="297052"/>
                </a:moveTo>
                <a:cubicBezTo>
                  <a:pt x="54853" y="297356"/>
                  <a:pt x="54663" y="297585"/>
                  <a:pt x="54586" y="297737"/>
                </a:cubicBezTo>
                <a:cubicBezTo>
                  <a:pt x="54510" y="297890"/>
                  <a:pt x="54244" y="298118"/>
                  <a:pt x="53786" y="298423"/>
                </a:cubicBezTo>
                <a:cubicBezTo>
                  <a:pt x="54396" y="298576"/>
                  <a:pt x="55006" y="298652"/>
                  <a:pt x="55615" y="298652"/>
                </a:cubicBezTo>
                <a:cubicBezTo>
                  <a:pt x="55767" y="298652"/>
                  <a:pt x="55844" y="298499"/>
                  <a:pt x="55844" y="298195"/>
                </a:cubicBezTo>
                <a:cubicBezTo>
                  <a:pt x="55844" y="297890"/>
                  <a:pt x="55615" y="297509"/>
                  <a:pt x="55158" y="297052"/>
                </a:cubicBezTo>
                <a:close/>
                <a:moveTo>
                  <a:pt x="38470" y="297052"/>
                </a:moveTo>
                <a:cubicBezTo>
                  <a:pt x="38165" y="297356"/>
                  <a:pt x="37784" y="297699"/>
                  <a:pt x="37327" y="298080"/>
                </a:cubicBezTo>
                <a:cubicBezTo>
                  <a:pt x="36870" y="298461"/>
                  <a:pt x="36489" y="298804"/>
                  <a:pt x="36184" y="299109"/>
                </a:cubicBezTo>
                <a:cubicBezTo>
                  <a:pt x="36337" y="299414"/>
                  <a:pt x="36565" y="299719"/>
                  <a:pt x="36870" y="300023"/>
                </a:cubicBezTo>
                <a:cubicBezTo>
                  <a:pt x="36870" y="300176"/>
                  <a:pt x="37175" y="300252"/>
                  <a:pt x="37784" y="300252"/>
                </a:cubicBezTo>
                <a:cubicBezTo>
                  <a:pt x="37632" y="299795"/>
                  <a:pt x="37784" y="299338"/>
                  <a:pt x="38241" y="298880"/>
                </a:cubicBezTo>
                <a:cubicBezTo>
                  <a:pt x="38699" y="298423"/>
                  <a:pt x="38775" y="297814"/>
                  <a:pt x="38470" y="297052"/>
                </a:cubicBezTo>
                <a:close/>
                <a:moveTo>
                  <a:pt x="1961682" y="296823"/>
                </a:moveTo>
                <a:cubicBezTo>
                  <a:pt x="1961377" y="297128"/>
                  <a:pt x="1961225" y="297280"/>
                  <a:pt x="1961225" y="297280"/>
                </a:cubicBezTo>
                <a:cubicBezTo>
                  <a:pt x="1961225" y="297280"/>
                  <a:pt x="1961377" y="297433"/>
                  <a:pt x="1961682" y="297737"/>
                </a:cubicBezTo>
                <a:cubicBezTo>
                  <a:pt x="1961682" y="297585"/>
                  <a:pt x="1961720" y="297471"/>
                  <a:pt x="1961796" y="297394"/>
                </a:cubicBezTo>
                <a:cubicBezTo>
                  <a:pt x="1961872" y="297318"/>
                  <a:pt x="1961911" y="297204"/>
                  <a:pt x="1961911" y="297052"/>
                </a:cubicBezTo>
                <a:cubicBezTo>
                  <a:pt x="1961911" y="296899"/>
                  <a:pt x="1961834" y="296823"/>
                  <a:pt x="1961682" y="296823"/>
                </a:cubicBezTo>
                <a:close/>
                <a:moveTo>
                  <a:pt x="1846010" y="296823"/>
                </a:moveTo>
                <a:cubicBezTo>
                  <a:pt x="1846772" y="296671"/>
                  <a:pt x="1847230" y="296975"/>
                  <a:pt x="1847382" y="297737"/>
                </a:cubicBezTo>
                <a:cubicBezTo>
                  <a:pt x="1847534" y="298499"/>
                  <a:pt x="1847991" y="298652"/>
                  <a:pt x="1848753" y="298195"/>
                </a:cubicBezTo>
                <a:cubicBezTo>
                  <a:pt x="1848449" y="297737"/>
                  <a:pt x="1848106" y="297318"/>
                  <a:pt x="1847725" y="296937"/>
                </a:cubicBezTo>
                <a:cubicBezTo>
                  <a:pt x="1847344" y="296556"/>
                  <a:pt x="1846772" y="296518"/>
                  <a:pt x="1846010" y="296823"/>
                </a:cubicBezTo>
                <a:close/>
                <a:moveTo>
                  <a:pt x="1662902" y="296823"/>
                </a:moveTo>
                <a:cubicBezTo>
                  <a:pt x="1662444" y="297128"/>
                  <a:pt x="1661835" y="297661"/>
                  <a:pt x="1661073" y="298423"/>
                </a:cubicBezTo>
                <a:lnTo>
                  <a:pt x="1662719" y="299863"/>
                </a:lnTo>
                <a:lnTo>
                  <a:pt x="1661759" y="300023"/>
                </a:lnTo>
                <a:cubicBezTo>
                  <a:pt x="1661911" y="300328"/>
                  <a:pt x="1662025" y="300595"/>
                  <a:pt x="1662102" y="300823"/>
                </a:cubicBezTo>
                <a:cubicBezTo>
                  <a:pt x="1662178" y="301052"/>
                  <a:pt x="1662292" y="301243"/>
                  <a:pt x="1662444" y="301395"/>
                </a:cubicBezTo>
                <a:cubicBezTo>
                  <a:pt x="1663054" y="300938"/>
                  <a:pt x="1664121" y="300404"/>
                  <a:pt x="1665645" y="299795"/>
                </a:cubicBezTo>
                <a:cubicBezTo>
                  <a:pt x="1665188" y="299642"/>
                  <a:pt x="1664807" y="299528"/>
                  <a:pt x="1664502" y="299452"/>
                </a:cubicBezTo>
                <a:cubicBezTo>
                  <a:pt x="1664197" y="299376"/>
                  <a:pt x="1663892" y="299261"/>
                  <a:pt x="1663588" y="299109"/>
                </a:cubicBezTo>
                <a:cubicBezTo>
                  <a:pt x="1663892" y="297737"/>
                  <a:pt x="1663664" y="296975"/>
                  <a:pt x="1662902" y="296823"/>
                </a:cubicBezTo>
                <a:close/>
                <a:moveTo>
                  <a:pt x="1564832" y="296823"/>
                </a:moveTo>
                <a:lnTo>
                  <a:pt x="1564832" y="297052"/>
                </a:lnTo>
                <a:lnTo>
                  <a:pt x="1565061" y="296823"/>
                </a:lnTo>
                <a:close/>
                <a:moveTo>
                  <a:pt x="1506082" y="296823"/>
                </a:moveTo>
                <a:cubicBezTo>
                  <a:pt x="1505777" y="297128"/>
                  <a:pt x="1505549" y="297356"/>
                  <a:pt x="1505396" y="297509"/>
                </a:cubicBezTo>
                <a:cubicBezTo>
                  <a:pt x="1505244" y="297661"/>
                  <a:pt x="1505015" y="297890"/>
                  <a:pt x="1504711" y="298195"/>
                </a:cubicBezTo>
                <a:lnTo>
                  <a:pt x="1506474" y="298195"/>
                </a:lnTo>
                <a:lnTo>
                  <a:pt x="1506311" y="297623"/>
                </a:lnTo>
                <a:cubicBezTo>
                  <a:pt x="1506158" y="297394"/>
                  <a:pt x="1506082" y="297128"/>
                  <a:pt x="1506082" y="296823"/>
                </a:cubicBezTo>
                <a:close/>
                <a:moveTo>
                  <a:pt x="1497852" y="296823"/>
                </a:moveTo>
                <a:lnTo>
                  <a:pt x="1497624" y="297052"/>
                </a:lnTo>
                <a:lnTo>
                  <a:pt x="1498538" y="297052"/>
                </a:lnTo>
                <a:lnTo>
                  <a:pt x="1498767" y="296823"/>
                </a:lnTo>
                <a:close/>
                <a:moveTo>
                  <a:pt x="1399707" y="296823"/>
                </a:moveTo>
                <a:cubicBezTo>
                  <a:pt x="1399402" y="297128"/>
                  <a:pt x="1399250" y="297280"/>
                  <a:pt x="1399250" y="297280"/>
                </a:cubicBezTo>
                <a:cubicBezTo>
                  <a:pt x="1399250" y="297280"/>
                  <a:pt x="1399402" y="297433"/>
                  <a:pt x="1399707" y="297737"/>
                </a:cubicBezTo>
                <a:cubicBezTo>
                  <a:pt x="1399707" y="297585"/>
                  <a:pt x="1399745" y="297471"/>
                  <a:pt x="1399821" y="297394"/>
                </a:cubicBezTo>
                <a:cubicBezTo>
                  <a:pt x="1399897" y="297318"/>
                  <a:pt x="1399936" y="297204"/>
                  <a:pt x="1399936" y="297052"/>
                </a:cubicBezTo>
                <a:cubicBezTo>
                  <a:pt x="1399936" y="296899"/>
                  <a:pt x="1399859" y="296823"/>
                  <a:pt x="1399707" y="296823"/>
                </a:cubicBezTo>
                <a:close/>
                <a:moveTo>
                  <a:pt x="1284035" y="296823"/>
                </a:moveTo>
                <a:cubicBezTo>
                  <a:pt x="1284797" y="296671"/>
                  <a:pt x="1285255" y="296975"/>
                  <a:pt x="1285407" y="297737"/>
                </a:cubicBezTo>
                <a:cubicBezTo>
                  <a:pt x="1285559" y="298499"/>
                  <a:pt x="1286017" y="298652"/>
                  <a:pt x="1286778" y="298195"/>
                </a:cubicBezTo>
                <a:cubicBezTo>
                  <a:pt x="1286474" y="297737"/>
                  <a:pt x="1286131" y="297318"/>
                  <a:pt x="1285750" y="296937"/>
                </a:cubicBezTo>
                <a:cubicBezTo>
                  <a:pt x="1285369" y="296556"/>
                  <a:pt x="1284797" y="296518"/>
                  <a:pt x="1284035" y="296823"/>
                </a:cubicBezTo>
                <a:close/>
                <a:moveTo>
                  <a:pt x="1145885" y="296823"/>
                </a:moveTo>
                <a:cubicBezTo>
                  <a:pt x="1145580" y="296975"/>
                  <a:pt x="1145275" y="297204"/>
                  <a:pt x="1144970" y="297509"/>
                </a:cubicBezTo>
                <a:cubicBezTo>
                  <a:pt x="1145427" y="297814"/>
                  <a:pt x="1145656" y="298042"/>
                  <a:pt x="1145656" y="298195"/>
                </a:cubicBezTo>
                <a:cubicBezTo>
                  <a:pt x="1145808" y="298042"/>
                  <a:pt x="1146037" y="297737"/>
                  <a:pt x="1146342" y="297280"/>
                </a:cubicBezTo>
                <a:cubicBezTo>
                  <a:pt x="1146037" y="297280"/>
                  <a:pt x="1145885" y="297128"/>
                  <a:pt x="1145885" y="296823"/>
                </a:cubicBezTo>
                <a:close/>
                <a:moveTo>
                  <a:pt x="1138112" y="296823"/>
                </a:moveTo>
                <a:cubicBezTo>
                  <a:pt x="1137350" y="297128"/>
                  <a:pt x="1136779" y="297356"/>
                  <a:pt x="1136398" y="297509"/>
                </a:cubicBezTo>
                <a:cubicBezTo>
                  <a:pt x="1136017" y="297661"/>
                  <a:pt x="1135522" y="297814"/>
                  <a:pt x="1134912" y="297966"/>
                </a:cubicBezTo>
                <a:cubicBezTo>
                  <a:pt x="1135674" y="298576"/>
                  <a:pt x="1136245" y="298728"/>
                  <a:pt x="1136626" y="298423"/>
                </a:cubicBezTo>
                <a:cubicBezTo>
                  <a:pt x="1137007" y="298118"/>
                  <a:pt x="1137503" y="297585"/>
                  <a:pt x="1138112" y="296823"/>
                </a:cubicBezTo>
                <a:close/>
                <a:moveTo>
                  <a:pt x="1115024" y="296823"/>
                </a:moveTo>
                <a:cubicBezTo>
                  <a:pt x="1114567" y="297128"/>
                  <a:pt x="1114338" y="297280"/>
                  <a:pt x="1114338" y="297280"/>
                </a:cubicBezTo>
                <a:lnTo>
                  <a:pt x="1114567" y="297509"/>
                </a:lnTo>
                <a:cubicBezTo>
                  <a:pt x="1114719" y="297356"/>
                  <a:pt x="1114795" y="297242"/>
                  <a:pt x="1114795" y="297166"/>
                </a:cubicBezTo>
                <a:cubicBezTo>
                  <a:pt x="1114795" y="297090"/>
                  <a:pt x="1114947" y="296975"/>
                  <a:pt x="1115252" y="296823"/>
                </a:cubicBezTo>
                <a:close/>
                <a:moveTo>
                  <a:pt x="1077762" y="296823"/>
                </a:moveTo>
                <a:cubicBezTo>
                  <a:pt x="1077152" y="297128"/>
                  <a:pt x="1076657" y="297356"/>
                  <a:pt x="1076276" y="297509"/>
                </a:cubicBezTo>
                <a:cubicBezTo>
                  <a:pt x="1075895" y="297661"/>
                  <a:pt x="1075476" y="297890"/>
                  <a:pt x="1075019" y="298195"/>
                </a:cubicBezTo>
                <a:cubicBezTo>
                  <a:pt x="1075476" y="297890"/>
                  <a:pt x="1076009" y="297890"/>
                  <a:pt x="1076619" y="298195"/>
                </a:cubicBezTo>
                <a:cubicBezTo>
                  <a:pt x="1077228" y="298499"/>
                  <a:pt x="1077609" y="298042"/>
                  <a:pt x="1077762" y="296823"/>
                </a:cubicBezTo>
                <a:close/>
                <a:moveTo>
                  <a:pt x="998438" y="296823"/>
                </a:moveTo>
                <a:cubicBezTo>
                  <a:pt x="998133" y="297433"/>
                  <a:pt x="997904" y="297890"/>
                  <a:pt x="997752" y="298195"/>
                </a:cubicBezTo>
                <a:cubicBezTo>
                  <a:pt x="997599" y="298499"/>
                  <a:pt x="997371" y="298880"/>
                  <a:pt x="997066" y="299338"/>
                </a:cubicBezTo>
                <a:cubicBezTo>
                  <a:pt x="997980" y="299033"/>
                  <a:pt x="998514" y="298728"/>
                  <a:pt x="998666" y="298423"/>
                </a:cubicBezTo>
                <a:cubicBezTo>
                  <a:pt x="998819" y="298118"/>
                  <a:pt x="998742" y="297585"/>
                  <a:pt x="998438" y="296823"/>
                </a:cubicBezTo>
                <a:close/>
                <a:moveTo>
                  <a:pt x="957747" y="296823"/>
                </a:moveTo>
                <a:cubicBezTo>
                  <a:pt x="957442" y="296975"/>
                  <a:pt x="957137" y="297052"/>
                  <a:pt x="956832" y="297052"/>
                </a:cubicBezTo>
                <a:cubicBezTo>
                  <a:pt x="956985" y="297356"/>
                  <a:pt x="957061" y="297509"/>
                  <a:pt x="957061" y="297509"/>
                </a:cubicBezTo>
                <a:lnTo>
                  <a:pt x="957747" y="297509"/>
                </a:lnTo>
                <a:close/>
                <a:moveTo>
                  <a:pt x="930086" y="296823"/>
                </a:moveTo>
                <a:lnTo>
                  <a:pt x="930086" y="297052"/>
                </a:lnTo>
                <a:lnTo>
                  <a:pt x="930315" y="296823"/>
                </a:lnTo>
                <a:close/>
                <a:moveTo>
                  <a:pt x="918428" y="296823"/>
                </a:moveTo>
                <a:lnTo>
                  <a:pt x="918199" y="297052"/>
                </a:lnTo>
                <a:lnTo>
                  <a:pt x="918656" y="296823"/>
                </a:lnTo>
                <a:close/>
                <a:moveTo>
                  <a:pt x="774257" y="296823"/>
                </a:moveTo>
                <a:lnTo>
                  <a:pt x="774257" y="297052"/>
                </a:lnTo>
                <a:lnTo>
                  <a:pt x="774486" y="296823"/>
                </a:lnTo>
                <a:close/>
                <a:moveTo>
                  <a:pt x="715507" y="296823"/>
                </a:moveTo>
                <a:cubicBezTo>
                  <a:pt x="715202" y="297128"/>
                  <a:pt x="714974" y="297356"/>
                  <a:pt x="714821" y="297509"/>
                </a:cubicBezTo>
                <a:cubicBezTo>
                  <a:pt x="714669" y="297661"/>
                  <a:pt x="714440" y="297890"/>
                  <a:pt x="714136" y="298195"/>
                </a:cubicBezTo>
                <a:lnTo>
                  <a:pt x="715899" y="298195"/>
                </a:lnTo>
                <a:lnTo>
                  <a:pt x="715736" y="297623"/>
                </a:lnTo>
                <a:cubicBezTo>
                  <a:pt x="715583" y="297394"/>
                  <a:pt x="715507" y="297128"/>
                  <a:pt x="715507" y="296823"/>
                </a:cubicBezTo>
                <a:close/>
                <a:moveTo>
                  <a:pt x="707277" y="296823"/>
                </a:moveTo>
                <a:lnTo>
                  <a:pt x="707049" y="297052"/>
                </a:lnTo>
                <a:lnTo>
                  <a:pt x="707963" y="297052"/>
                </a:lnTo>
                <a:lnTo>
                  <a:pt x="708192" y="296823"/>
                </a:lnTo>
                <a:close/>
                <a:moveTo>
                  <a:pt x="466257" y="296823"/>
                </a:moveTo>
                <a:cubicBezTo>
                  <a:pt x="465952" y="297128"/>
                  <a:pt x="465800" y="297280"/>
                  <a:pt x="465800" y="297280"/>
                </a:cubicBezTo>
                <a:cubicBezTo>
                  <a:pt x="465800" y="297280"/>
                  <a:pt x="465952" y="297433"/>
                  <a:pt x="466257" y="297737"/>
                </a:cubicBezTo>
                <a:cubicBezTo>
                  <a:pt x="466257" y="297585"/>
                  <a:pt x="466295" y="297471"/>
                  <a:pt x="466371" y="297394"/>
                </a:cubicBezTo>
                <a:cubicBezTo>
                  <a:pt x="466447" y="297318"/>
                  <a:pt x="466485" y="297204"/>
                  <a:pt x="466485" y="297052"/>
                </a:cubicBezTo>
                <a:cubicBezTo>
                  <a:pt x="466485" y="296899"/>
                  <a:pt x="466409" y="296823"/>
                  <a:pt x="466257" y="296823"/>
                </a:cubicBezTo>
                <a:close/>
                <a:moveTo>
                  <a:pt x="350585" y="296823"/>
                </a:moveTo>
                <a:cubicBezTo>
                  <a:pt x="351347" y="296671"/>
                  <a:pt x="351805" y="296975"/>
                  <a:pt x="351957" y="297737"/>
                </a:cubicBezTo>
                <a:cubicBezTo>
                  <a:pt x="352109" y="298499"/>
                  <a:pt x="352566" y="298652"/>
                  <a:pt x="353329" y="298195"/>
                </a:cubicBezTo>
                <a:cubicBezTo>
                  <a:pt x="353024" y="297737"/>
                  <a:pt x="352681" y="297318"/>
                  <a:pt x="352300" y="296937"/>
                </a:cubicBezTo>
                <a:cubicBezTo>
                  <a:pt x="351919" y="296556"/>
                  <a:pt x="351347" y="296518"/>
                  <a:pt x="350585" y="296823"/>
                </a:cubicBezTo>
                <a:close/>
                <a:moveTo>
                  <a:pt x="301055" y="296823"/>
                </a:moveTo>
                <a:lnTo>
                  <a:pt x="301055" y="297509"/>
                </a:lnTo>
                <a:lnTo>
                  <a:pt x="301284" y="297509"/>
                </a:lnTo>
                <a:cubicBezTo>
                  <a:pt x="301284" y="297204"/>
                  <a:pt x="301360" y="296975"/>
                  <a:pt x="301512" y="296823"/>
                </a:cubicBezTo>
                <a:close/>
                <a:moveTo>
                  <a:pt x="192851" y="296823"/>
                </a:moveTo>
                <a:cubicBezTo>
                  <a:pt x="193004" y="297280"/>
                  <a:pt x="193156" y="297585"/>
                  <a:pt x="193308" y="297737"/>
                </a:cubicBezTo>
                <a:cubicBezTo>
                  <a:pt x="193461" y="297890"/>
                  <a:pt x="193918" y="297814"/>
                  <a:pt x="194680" y="297509"/>
                </a:cubicBezTo>
                <a:cubicBezTo>
                  <a:pt x="194375" y="297356"/>
                  <a:pt x="194071" y="297242"/>
                  <a:pt x="193766" y="297166"/>
                </a:cubicBezTo>
                <a:cubicBezTo>
                  <a:pt x="193461" y="297090"/>
                  <a:pt x="193156" y="296975"/>
                  <a:pt x="192851" y="296823"/>
                </a:cubicBezTo>
                <a:close/>
                <a:moveTo>
                  <a:pt x="144617" y="296823"/>
                </a:moveTo>
                <a:cubicBezTo>
                  <a:pt x="143855" y="297128"/>
                  <a:pt x="143245" y="297318"/>
                  <a:pt x="142788" y="297394"/>
                </a:cubicBezTo>
                <a:cubicBezTo>
                  <a:pt x="142331" y="297471"/>
                  <a:pt x="141874" y="297585"/>
                  <a:pt x="141416" y="297737"/>
                </a:cubicBezTo>
                <a:lnTo>
                  <a:pt x="141416" y="297280"/>
                </a:lnTo>
                <a:cubicBezTo>
                  <a:pt x="140959" y="297585"/>
                  <a:pt x="140731" y="297737"/>
                  <a:pt x="140731" y="297737"/>
                </a:cubicBezTo>
                <a:lnTo>
                  <a:pt x="141416" y="297737"/>
                </a:lnTo>
                <a:cubicBezTo>
                  <a:pt x="141721" y="297890"/>
                  <a:pt x="141988" y="298042"/>
                  <a:pt x="142216" y="298195"/>
                </a:cubicBezTo>
                <a:cubicBezTo>
                  <a:pt x="142445" y="298347"/>
                  <a:pt x="142788" y="298576"/>
                  <a:pt x="143245" y="298880"/>
                </a:cubicBezTo>
                <a:cubicBezTo>
                  <a:pt x="143398" y="298271"/>
                  <a:pt x="143855" y="297585"/>
                  <a:pt x="144617" y="296823"/>
                </a:cubicBezTo>
                <a:close/>
                <a:moveTo>
                  <a:pt x="91277" y="296823"/>
                </a:moveTo>
                <a:cubicBezTo>
                  <a:pt x="90820" y="297128"/>
                  <a:pt x="90210" y="297661"/>
                  <a:pt x="89448" y="298423"/>
                </a:cubicBezTo>
                <a:lnTo>
                  <a:pt x="91094" y="299863"/>
                </a:lnTo>
                <a:lnTo>
                  <a:pt x="90134" y="300023"/>
                </a:lnTo>
                <a:cubicBezTo>
                  <a:pt x="90286" y="300328"/>
                  <a:pt x="90400" y="300595"/>
                  <a:pt x="90477" y="300823"/>
                </a:cubicBezTo>
                <a:cubicBezTo>
                  <a:pt x="90553" y="301052"/>
                  <a:pt x="90667" y="301243"/>
                  <a:pt x="90820" y="301395"/>
                </a:cubicBezTo>
                <a:cubicBezTo>
                  <a:pt x="91429" y="300938"/>
                  <a:pt x="92496" y="300404"/>
                  <a:pt x="94020" y="299795"/>
                </a:cubicBezTo>
                <a:cubicBezTo>
                  <a:pt x="93563" y="299642"/>
                  <a:pt x="93182" y="299528"/>
                  <a:pt x="92877" y="299452"/>
                </a:cubicBezTo>
                <a:cubicBezTo>
                  <a:pt x="92572" y="299376"/>
                  <a:pt x="92267" y="299261"/>
                  <a:pt x="91963" y="299109"/>
                </a:cubicBezTo>
                <a:cubicBezTo>
                  <a:pt x="92267" y="297737"/>
                  <a:pt x="92039" y="296975"/>
                  <a:pt x="91277" y="296823"/>
                </a:cubicBezTo>
                <a:close/>
                <a:moveTo>
                  <a:pt x="902929" y="296640"/>
                </a:moveTo>
                <a:lnTo>
                  <a:pt x="903340" y="297052"/>
                </a:lnTo>
                <a:lnTo>
                  <a:pt x="903797" y="296823"/>
                </a:lnTo>
                <a:cubicBezTo>
                  <a:pt x="903645" y="296823"/>
                  <a:pt x="903493" y="296785"/>
                  <a:pt x="903340" y="296709"/>
                </a:cubicBezTo>
                <a:close/>
                <a:moveTo>
                  <a:pt x="1907275" y="296594"/>
                </a:moveTo>
                <a:cubicBezTo>
                  <a:pt x="1907428" y="296747"/>
                  <a:pt x="1907542" y="296823"/>
                  <a:pt x="1907618" y="296823"/>
                </a:cubicBezTo>
                <a:cubicBezTo>
                  <a:pt x="1907694" y="296823"/>
                  <a:pt x="1907656" y="296747"/>
                  <a:pt x="1907504" y="296594"/>
                </a:cubicBezTo>
                <a:close/>
                <a:moveTo>
                  <a:pt x="1784365" y="296594"/>
                </a:moveTo>
                <a:cubicBezTo>
                  <a:pt x="1784212" y="297052"/>
                  <a:pt x="1784098" y="297433"/>
                  <a:pt x="1784022" y="297737"/>
                </a:cubicBezTo>
                <a:cubicBezTo>
                  <a:pt x="1783945" y="298042"/>
                  <a:pt x="1783831" y="298423"/>
                  <a:pt x="1783679" y="298880"/>
                </a:cubicBezTo>
                <a:cubicBezTo>
                  <a:pt x="1784288" y="298423"/>
                  <a:pt x="1784898" y="297890"/>
                  <a:pt x="1785508" y="297280"/>
                </a:cubicBezTo>
                <a:cubicBezTo>
                  <a:pt x="1785355" y="297128"/>
                  <a:pt x="1785203" y="297052"/>
                  <a:pt x="1785050" y="297052"/>
                </a:cubicBezTo>
                <a:cubicBezTo>
                  <a:pt x="1784898" y="297052"/>
                  <a:pt x="1784669" y="296899"/>
                  <a:pt x="1784365" y="296594"/>
                </a:cubicBezTo>
                <a:close/>
                <a:moveTo>
                  <a:pt x="1661759" y="296594"/>
                </a:moveTo>
                <a:cubicBezTo>
                  <a:pt x="1661759" y="296747"/>
                  <a:pt x="1661682" y="296823"/>
                  <a:pt x="1661530" y="296823"/>
                </a:cubicBezTo>
                <a:cubicBezTo>
                  <a:pt x="1661530" y="296975"/>
                  <a:pt x="1661530" y="297052"/>
                  <a:pt x="1661530" y="297052"/>
                </a:cubicBezTo>
                <a:cubicBezTo>
                  <a:pt x="1661682" y="296899"/>
                  <a:pt x="1661835" y="296823"/>
                  <a:pt x="1661987" y="296823"/>
                </a:cubicBezTo>
                <a:close/>
                <a:moveTo>
                  <a:pt x="1650557" y="296594"/>
                </a:moveTo>
                <a:cubicBezTo>
                  <a:pt x="1649643" y="297966"/>
                  <a:pt x="1649186" y="298728"/>
                  <a:pt x="1649186" y="298880"/>
                </a:cubicBezTo>
                <a:lnTo>
                  <a:pt x="1649643" y="299338"/>
                </a:lnTo>
                <a:cubicBezTo>
                  <a:pt x="1650252" y="298880"/>
                  <a:pt x="1650710" y="298652"/>
                  <a:pt x="1651015" y="298652"/>
                </a:cubicBezTo>
                <a:cubicBezTo>
                  <a:pt x="1651015" y="298499"/>
                  <a:pt x="1650862" y="297814"/>
                  <a:pt x="1650557" y="296594"/>
                </a:cubicBezTo>
                <a:close/>
                <a:moveTo>
                  <a:pt x="1647814" y="296594"/>
                </a:moveTo>
                <a:cubicBezTo>
                  <a:pt x="1647662" y="296594"/>
                  <a:pt x="1647509" y="296671"/>
                  <a:pt x="1647357" y="296823"/>
                </a:cubicBezTo>
                <a:cubicBezTo>
                  <a:pt x="1647357" y="296823"/>
                  <a:pt x="1647357" y="297052"/>
                  <a:pt x="1647357" y="297509"/>
                </a:cubicBezTo>
                <a:lnTo>
                  <a:pt x="1647586" y="297280"/>
                </a:lnTo>
                <a:cubicBezTo>
                  <a:pt x="1647586" y="297128"/>
                  <a:pt x="1647624" y="297013"/>
                  <a:pt x="1647700" y="296937"/>
                </a:cubicBezTo>
                <a:cubicBezTo>
                  <a:pt x="1647776" y="296861"/>
                  <a:pt x="1647814" y="296747"/>
                  <a:pt x="1647814" y="296594"/>
                </a:cubicBezTo>
                <a:close/>
                <a:moveTo>
                  <a:pt x="1642328" y="296594"/>
                </a:moveTo>
                <a:cubicBezTo>
                  <a:pt x="1641718" y="297204"/>
                  <a:pt x="1641299" y="297661"/>
                  <a:pt x="1641070" y="297966"/>
                </a:cubicBezTo>
                <a:cubicBezTo>
                  <a:pt x="1640842" y="298271"/>
                  <a:pt x="1640956" y="298652"/>
                  <a:pt x="1641413" y="299109"/>
                </a:cubicBezTo>
                <a:cubicBezTo>
                  <a:pt x="1641718" y="298957"/>
                  <a:pt x="1641985" y="298804"/>
                  <a:pt x="1642213" y="298652"/>
                </a:cubicBezTo>
                <a:cubicBezTo>
                  <a:pt x="1642442" y="298499"/>
                  <a:pt x="1642785" y="298271"/>
                  <a:pt x="1643242" y="297966"/>
                </a:cubicBezTo>
                <a:cubicBezTo>
                  <a:pt x="1642937" y="297661"/>
                  <a:pt x="1642633" y="297204"/>
                  <a:pt x="1642328" y="296594"/>
                </a:cubicBezTo>
                <a:close/>
                <a:moveTo>
                  <a:pt x="1623125" y="296594"/>
                </a:moveTo>
                <a:cubicBezTo>
                  <a:pt x="1622973" y="296594"/>
                  <a:pt x="1622859" y="296632"/>
                  <a:pt x="1622782" y="296709"/>
                </a:cubicBezTo>
                <a:cubicBezTo>
                  <a:pt x="1622706" y="296785"/>
                  <a:pt x="1622516" y="296823"/>
                  <a:pt x="1622211" y="296823"/>
                </a:cubicBezTo>
                <a:lnTo>
                  <a:pt x="1622211" y="297509"/>
                </a:lnTo>
                <a:cubicBezTo>
                  <a:pt x="1622516" y="297204"/>
                  <a:pt x="1622820" y="297052"/>
                  <a:pt x="1623125" y="297052"/>
                </a:cubicBezTo>
                <a:close/>
                <a:moveTo>
                  <a:pt x="1457771" y="296594"/>
                </a:moveTo>
                <a:lnTo>
                  <a:pt x="1457771" y="296823"/>
                </a:lnTo>
                <a:lnTo>
                  <a:pt x="1457543" y="297052"/>
                </a:lnTo>
                <a:lnTo>
                  <a:pt x="1458000" y="296823"/>
                </a:lnTo>
                <a:cubicBezTo>
                  <a:pt x="1457848" y="296823"/>
                  <a:pt x="1457771" y="296747"/>
                  <a:pt x="1457771" y="296594"/>
                </a:cubicBezTo>
                <a:close/>
                <a:moveTo>
                  <a:pt x="1345300" y="296594"/>
                </a:moveTo>
                <a:cubicBezTo>
                  <a:pt x="1345452" y="296747"/>
                  <a:pt x="1345567" y="296823"/>
                  <a:pt x="1345643" y="296823"/>
                </a:cubicBezTo>
                <a:cubicBezTo>
                  <a:pt x="1345719" y="296823"/>
                  <a:pt x="1345681" y="296747"/>
                  <a:pt x="1345529" y="296594"/>
                </a:cubicBezTo>
                <a:close/>
                <a:moveTo>
                  <a:pt x="1171031" y="296594"/>
                </a:moveTo>
                <a:cubicBezTo>
                  <a:pt x="1170878" y="296747"/>
                  <a:pt x="1170802" y="296823"/>
                  <a:pt x="1170802" y="296823"/>
                </a:cubicBezTo>
                <a:lnTo>
                  <a:pt x="1171031" y="296823"/>
                </a:lnTo>
                <a:close/>
                <a:moveTo>
                  <a:pt x="1159601" y="296594"/>
                </a:moveTo>
                <a:cubicBezTo>
                  <a:pt x="1159753" y="296747"/>
                  <a:pt x="1159753" y="296899"/>
                  <a:pt x="1159601" y="297052"/>
                </a:cubicBezTo>
                <a:lnTo>
                  <a:pt x="1160515" y="297052"/>
                </a:lnTo>
                <a:cubicBezTo>
                  <a:pt x="1160668" y="296747"/>
                  <a:pt x="1160744" y="296594"/>
                  <a:pt x="1160744" y="296594"/>
                </a:cubicBezTo>
                <a:close/>
                <a:moveTo>
                  <a:pt x="1142456" y="296594"/>
                </a:moveTo>
                <a:cubicBezTo>
                  <a:pt x="1142456" y="297661"/>
                  <a:pt x="1142608" y="298499"/>
                  <a:pt x="1142913" y="299109"/>
                </a:cubicBezTo>
                <a:cubicBezTo>
                  <a:pt x="1143523" y="298195"/>
                  <a:pt x="1143789" y="297623"/>
                  <a:pt x="1143713" y="297394"/>
                </a:cubicBezTo>
                <a:cubicBezTo>
                  <a:pt x="1143637" y="297166"/>
                  <a:pt x="1143218" y="296899"/>
                  <a:pt x="1142456" y="296594"/>
                </a:cubicBezTo>
                <a:close/>
                <a:moveTo>
                  <a:pt x="1132169" y="296594"/>
                </a:moveTo>
                <a:cubicBezTo>
                  <a:pt x="1132169" y="296747"/>
                  <a:pt x="1132093" y="296823"/>
                  <a:pt x="1131940" y="296823"/>
                </a:cubicBezTo>
                <a:cubicBezTo>
                  <a:pt x="1131940" y="296975"/>
                  <a:pt x="1131940" y="297052"/>
                  <a:pt x="1131940" y="297052"/>
                </a:cubicBezTo>
                <a:lnTo>
                  <a:pt x="1132397" y="296823"/>
                </a:lnTo>
                <a:close/>
                <a:moveTo>
                  <a:pt x="1011011" y="296594"/>
                </a:moveTo>
                <a:cubicBezTo>
                  <a:pt x="1010249" y="297356"/>
                  <a:pt x="1009639" y="297890"/>
                  <a:pt x="1009182" y="298195"/>
                </a:cubicBezTo>
                <a:lnTo>
                  <a:pt x="1009078" y="298333"/>
                </a:lnTo>
                <a:lnTo>
                  <a:pt x="1009982" y="299338"/>
                </a:lnTo>
                <a:cubicBezTo>
                  <a:pt x="1009906" y="299947"/>
                  <a:pt x="1009944" y="300557"/>
                  <a:pt x="1010096" y="301166"/>
                </a:cubicBezTo>
                <a:cubicBezTo>
                  <a:pt x="1010858" y="301471"/>
                  <a:pt x="1011392" y="301395"/>
                  <a:pt x="1011696" y="300938"/>
                </a:cubicBezTo>
                <a:lnTo>
                  <a:pt x="1012956" y="299888"/>
                </a:lnTo>
                <a:lnTo>
                  <a:pt x="1012497" y="299338"/>
                </a:lnTo>
                <a:cubicBezTo>
                  <a:pt x="1012420" y="299185"/>
                  <a:pt x="1012230" y="299033"/>
                  <a:pt x="1011925" y="298880"/>
                </a:cubicBezTo>
                <a:lnTo>
                  <a:pt x="1012321" y="297693"/>
                </a:lnTo>
                <a:lnTo>
                  <a:pt x="1011582" y="297166"/>
                </a:lnTo>
                <a:cubicBezTo>
                  <a:pt x="1011354" y="297090"/>
                  <a:pt x="1011163" y="296899"/>
                  <a:pt x="1011011" y="296594"/>
                </a:cubicBezTo>
                <a:close/>
                <a:moveTo>
                  <a:pt x="1009868" y="296594"/>
                </a:moveTo>
                <a:lnTo>
                  <a:pt x="1009639" y="296823"/>
                </a:lnTo>
                <a:lnTo>
                  <a:pt x="1009639" y="297052"/>
                </a:lnTo>
                <a:cubicBezTo>
                  <a:pt x="1009791" y="296899"/>
                  <a:pt x="1009944" y="296823"/>
                  <a:pt x="1010096" y="296823"/>
                </a:cubicBezTo>
                <a:cubicBezTo>
                  <a:pt x="1009944" y="296671"/>
                  <a:pt x="1009868" y="296594"/>
                  <a:pt x="1009868" y="296594"/>
                </a:cubicBezTo>
                <a:close/>
                <a:moveTo>
                  <a:pt x="650889" y="296594"/>
                </a:moveTo>
                <a:cubicBezTo>
                  <a:pt x="650737" y="297052"/>
                  <a:pt x="650623" y="297433"/>
                  <a:pt x="650547" y="297737"/>
                </a:cubicBezTo>
                <a:cubicBezTo>
                  <a:pt x="650470" y="298042"/>
                  <a:pt x="650356" y="298423"/>
                  <a:pt x="650204" y="298880"/>
                </a:cubicBezTo>
                <a:cubicBezTo>
                  <a:pt x="650813" y="298423"/>
                  <a:pt x="651423" y="297890"/>
                  <a:pt x="652033" y="297280"/>
                </a:cubicBezTo>
                <a:cubicBezTo>
                  <a:pt x="651880" y="297128"/>
                  <a:pt x="651728" y="297052"/>
                  <a:pt x="651575" y="297052"/>
                </a:cubicBezTo>
                <a:cubicBezTo>
                  <a:pt x="651423" y="297052"/>
                  <a:pt x="651194" y="296899"/>
                  <a:pt x="650889" y="296594"/>
                </a:cubicBezTo>
                <a:close/>
                <a:moveTo>
                  <a:pt x="411850" y="296594"/>
                </a:moveTo>
                <a:cubicBezTo>
                  <a:pt x="412003" y="296747"/>
                  <a:pt x="412117" y="296823"/>
                  <a:pt x="412193" y="296823"/>
                </a:cubicBezTo>
                <a:cubicBezTo>
                  <a:pt x="412269" y="296823"/>
                  <a:pt x="412231" y="296747"/>
                  <a:pt x="412079" y="296594"/>
                </a:cubicBezTo>
                <a:close/>
                <a:moveTo>
                  <a:pt x="157876" y="296594"/>
                </a:moveTo>
                <a:cubicBezTo>
                  <a:pt x="157876" y="296747"/>
                  <a:pt x="157723" y="296899"/>
                  <a:pt x="157418" y="297052"/>
                </a:cubicBezTo>
                <a:cubicBezTo>
                  <a:pt x="157723" y="296899"/>
                  <a:pt x="157876" y="296823"/>
                  <a:pt x="157876" y="296823"/>
                </a:cubicBezTo>
                <a:close/>
                <a:moveTo>
                  <a:pt x="153304" y="296594"/>
                </a:moveTo>
                <a:cubicBezTo>
                  <a:pt x="153151" y="296747"/>
                  <a:pt x="152922" y="296899"/>
                  <a:pt x="152618" y="297052"/>
                </a:cubicBezTo>
                <a:cubicBezTo>
                  <a:pt x="152922" y="297356"/>
                  <a:pt x="153227" y="297585"/>
                  <a:pt x="153532" y="297737"/>
                </a:cubicBezTo>
                <a:cubicBezTo>
                  <a:pt x="153380" y="297433"/>
                  <a:pt x="153304" y="297052"/>
                  <a:pt x="153304" y="296594"/>
                </a:cubicBezTo>
                <a:close/>
                <a:moveTo>
                  <a:pt x="90134" y="296594"/>
                </a:moveTo>
                <a:cubicBezTo>
                  <a:pt x="90134" y="296747"/>
                  <a:pt x="90058" y="296823"/>
                  <a:pt x="89905" y="296823"/>
                </a:cubicBezTo>
                <a:cubicBezTo>
                  <a:pt x="89905" y="296975"/>
                  <a:pt x="89905" y="297052"/>
                  <a:pt x="89905" y="297052"/>
                </a:cubicBezTo>
                <a:cubicBezTo>
                  <a:pt x="90058" y="296899"/>
                  <a:pt x="90210" y="296823"/>
                  <a:pt x="90362" y="296823"/>
                </a:cubicBezTo>
                <a:close/>
                <a:moveTo>
                  <a:pt x="78932" y="296594"/>
                </a:moveTo>
                <a:cubicBezTo>
                  <a:pt x="78018" y="297966"/>
                  <a:pt x="77561" y="298728"/>
                  <a:pt x="77561" y="298880"/>
                </a:cubicBezTo>
                <a:lnTo>
                  <a:pt x="78018" y="299338"/>
                </a:lnTo>
                <a:cubicBezTo>
                  <a:pt x="78627" y="298880"/>
                  <a:pt x="79085" y="298652"/>
                  <a:pt x="79389" y="298652"/>
                </a:cubicBezTo>
                <a:cubicBezTo>
                  <a:pt x="79389" y="298499"/>
                  <a:pt x="79237" y="297814"/>
                  <a:pt x="78932" y="296594"/>
                </a:cubicBezTo>
                <a:close/>
                <a:moveTo>
                  <a:pt x="76189" y="296594"/>
                </a:moveTo>
                <a:cubicBezTo>
                  <a:pt x="76037" y="296594"/>
                  <a:pt x="75884" y="296671"/>
                  <a:pt x="75732" y="296823"/>
                </a:cubicBezTo>
                <a:cubicBezTo>
                  <a:pt x="75732" y="296823"/>
                  <a:pt x="75732" y="297052"/>
                  <a:pt x="75732" y="297509"/>
                </a:cubicBezTo>
                <a:lnTo>
                  <a:pt x="75960" y="297280"/>
                </a:lnTo>
                <a:cubicBezTo>
                  <a:pt x="75960" y="297128"/>
                  <a:pt x="75999" y="297013"/>
                  <a:pt x="76075" y="296937"/>
                </a:cubicBezTo>
                <a:cubicBezTo>
                  <a:pt x="76151" y="296861"/>
                  <a:pt x="76189" y="296747"/>
                  <a:pt x="76189" y="296594"/>
                </a:cubicBezTo>
                <a:close/>
                <a:moveTo>
                  <a:pt x="70703" y="296594"/>
                </a:moveTo>
                <a:cubicBezTo>
                  <a:pt x="70093" y="297204"/>
                  <a:pt x="69674" y="297661"/>
                  <a:pt x="69445" y="297966"/>
                </a:cubicBezTo>
                <a:cubicBezTo>
                  <a:pt x="69217" y="298271"/>
                  <a:pt x="69331" y="298652"/>
                  <a:pt x="69788" y="299109"/>
                </a:cubicBezTo>
                <a:cubicBezTo>
                  <a:pt x="70093" y="298957"/>
                  <a:pt x="70360" y="298804"/>
                  <a:pt x="70588" y="298652"/>
                </a:cubicBezTo>
                <a:cubicBezTo>
                  <a:pt x="70817" y="298499"/>
                  <a:pt x="71160" y="298271"/>
                  <a:pt x="71617" y="297966"/>
                </a:cubicBezTo>
                <a:cubicBezTo>
                  <a:pt x="71312" y="297661"/>
                  <a:pt x="71007" y="297204"/>
                  <a:pt x="70703" y="296594"/>
                </a:cubicBezTo>
                <a:close/>
                <a:moveTo>
                  <a:pt x="51500" y="296594"/>
                </a:moveTo>
                <a:cubicBezTo>
                  <a:pt x="51348" y="296594"/>
                  <a:pt x="51234" y="296632"/>
                  <a:pt x="51157" y="296709"/>
                </a:cubicBezTo>
                <a:cubicBezTo>
                  <a:pt x="51081" y="296785"/>
                  <a:pt x="50891" y="296823"/>
                  <a:pt x="50586" y="296823"/>
                </a:cubicBezTo>
                <a:lnTo>
                  <a:pt x="50586" y="297509"/>
                </a:lnTo>
                <a:cubicBezTo>
                  <a:pt x="50891" y="297204"/>
                  <a:pt x="51196" y="297052"/>
                  <a:pt x="51500" y="297052"/>
                </a:cubicBezTo>
                <a:close/>
                <a:moveTo>
                  <a:pt x="1510883" y="296366"/>
                </a:moveTo>
                <a:lnTo>
                  <a:pt x="1510883" y="296594"/>
                </a:lnTo>
                <a:cubicBezTo>
                  <a:pt x="1510730" y="296899"/>
                  <a:pt x="1510654" y="297052"/>
                  <a:pt x="1510654" y="297052"/>
                </a:cubicBezTo>
                <a:lnTo>
                  <a:pt x="1511340" y="297052"/>
                </a:lnTo>
                <a:cubicBezTo>
                  <a:pt x="1511645" y="296899"/>
                  <a:pt x="1511797" y="296671"/>
                  <a:pt x="1511797" y="296366"/>
                </a:cubicBezTo>
                <a:close/>
                <a:moveTo>
                  <a:pt x="1450685" y="296366"/>
                </a:moveTo>
                <a:lnTo>
                  <a:pt x="1450685" y="296823"/>
                </a:lnTo>
                <a:lnTo>
                  <a:pt x="1450913" y="296823"/>
                </a:lnTo>
                <a:lnTo>
                  <a:pt x="1450913" y="296366"/>
                </a:lnTo>
                <a:close/>
                <a:moveTo>
                  <a:pt x="1446798" y="296366"/>
                </a:moveTo>
                <a:cubicBezTo>
                  <a:pt x="1446646" y="296671"/>
                  <a:pt x="1446570" y="296823"/>
                  <a:pt x="1446570" y="296823"/>
                </a:cubicBezTo>
                <a:cubicBezTo>
                  <a:pt x="1446570" y="297128"/>
                  <a:pt x="1446722" y="297280"/>
                  <a:pt x="1447027" y="297280"/>
                </a:cubicBezTo>
                <a:cubicBezTo>
                  <a:pt x="1447180" y="297128"/>
                  <a:pt x="1447256" y="297052"/>
                  <a:pt x="1447256" y="297052"/>
                </a:cubicBezTo>
                <a:cubicBezTo>
                  <a:pt x="1447256" y="296899"/>
                  <a:pt x="1447103" y="296671"/>
                  <a:pt x="1446798" y="296366"/>
                </a:cubicBezTo>
                <a:close/>
                <a:moveTo>
                  <a:pt x="932601" y="296366"/>
                </a:moveTo>
                <a:cubicBezTo>
                  <a:pt x="932601" y="296518"/>
                  <a:pt x="932563" y="296671"/>
                  <a:pt x="932487" y="296823"/>
                </a:cubicBezTo>
                <a:cubicBezTo>
                  <a:pt x="932410" y="296975"/>
                  <a:pt x="932372" y="297128"/>
                  <a:pt x="932372" y="297280"/>
                </a:cubicBezTo>
                <a:lnTo>
                  <a:pt x="932601" y="297280"/>
                </a:lnTo>
                <a:cubicBezTo>
                  <a:pt x="932601" y="297128"/>
                  <a:pt x="932639" y="296975"/>
                  <a:pt x="932715" y="296823"/>
                </a:cubicBezTo>
                <a:cubicBezTo>
                  <a:pt x="932791" y="296671"/>
                  <a:pt x="932830" y="296518"/>
                  <a:pt x="932830" y="296366"/>
                </a:cubicBezTo>
                <a:close/>
                <a:moveTo>
                  <a:pt x="720308" y="296366"/>
                </a:moveTo>
                <a:lnTo>
                  <a:pt x="720308" y="296594"/>
                </a:lnTo>
                <a:cubicBezTo>
                  <a:pt x="720155" y="296899"/>
                  <a:pt x="720079" y="297052"/>
                  <a:pt x="720079" y="297052"/>
                </a:cubicBezTo>
                <a:lnTo>
                  <a:pt x="720765" y="297052"/>
                </a:lnTo>
                <a:cubicBezTo>
                  <a:pt x="721070" y="296899"/>
                  <a:pt x="721222" y="296671"/>
                  <a:pt x="721222" y="296366"/>
                </a:cubicBezTo>
                <a:close/>
                <a:moveTo>
                  <a:pt x="1968311" y="295909"/>
                </a:moveTo>
                <a:cubicBezTo>
                  <a:pt x="1968007" y="296213"/>
                  <a:pt x="1967321" y="296594"/>
                  <a:pt x="1966254" y="297052"/>
                </a:cubicBezTo>
                <a:cubicBezTo>
                  <a:pt x="1967168" y="297052"/>
                  <a:pt x="1967778" y="297128"/>
                  <a:pt x="1968083" y="297280"/>
                </a:cubicBezTo>
                <a:cubicBezTo>
                  <a:pt x="1968235" y="296975"/>
                  <a:pt x="1968311" y="296518"/>
                  <a:pt x="1968311" y="295909"/>
                </a:cubicBezTo>
                <a:close/>
                <a:moveTo>
                  <a:pt x="1915962" y="295909"/>
                </a:moveTo>
                <a:lnTo>
                  <a:pt x="1915962" y="296137"/>
                </a:lnTo>
                <a:cubicBezTo>
                  <a:pt x="1915809" y="296290"/>
                  <a:pt x="1915733" y="296366"/>
                  <a:pt x="1915733" y="296366"/>
                </a:cubicBezTo>
                <a:cubicBezTo>
                  <a:pt x="1916038" y="296671"/>
                  <a:pt x="1916190" y="296899"/>
                  <a:pt x="1916190" y="297052"/>
                </a:cubicBezTo>
                <a:cubicBezTo>
                  <a:pt x="1916495" y="296747"/>
                  <a:pt x="1916648" y="296594"/>
                  <a:pt x="1916648" y="296594"/>
                </a:cubicBezTo>
                <a:cubicBezTo>
                  <a:pt x="1916343" y="296594"/>
                  <a:pt x="1916114" y="296366"/>
                  <a:pt x="1915962" y="295909"/>
                </a:cubicBezTo>
                <a:close/>
                <a:moveTo>
                  <a:pt x="1780021" y="295909"/>
                </a:moveTo>
                <a:cubicBezTo>
                  <a:pt x="1780478" y="296366"/>
                  <a:pt x="1780897" y="296709"/>
                  <a:pt x="1781279" y="296937"/>
                </a:cubicBezTo>
                <a:cubicBezTo>
                  <a:pt x="1781659" y="297166"/>
                  <a:pt x="1782079" y="297433"/>
                  <a:pt x="1782536" y="297737"/>
                </a:cubicBezTo>
                <a:cubicBezTo>
                  <a:pt x="1782688" y="297433"/>
                  <a:pt x="1782802" y="297204"/>
                  <a:pt x="1782879" y="297052"/>
                </a:cubicBezTo>
                <a:cubicBezTo>
                  <a:pt x="1782955" y="296899"/>
                  <a:pt x="1783069" y="296671"/>
                  <a:pt x="1783222" y="296366"/>
                </a:cubicBezTo>
                <a:cubicBezTo>
                  <a:pt x="1782460" y="295147"/>
                  <a:pt x="1781393" y="294994"/>
                  <a:pt x="1780021" y="295909"/>
                </a:cubicBezTo>
                <a:close/>
                <a:moveTo>
                  <a:pt x="1772935" y="295909"/>
                </a:moveTo>
                <a:cubicBezTo>
                  <a:pt x="1773544" y="296671"/>
                  <a:pt x="1773963" y="297052"/>
                  <a:pt x="1774192" y="297052"/>
                </a:cubicBezTo>
                <a:cubicBezTo>
                  <a:pt x="1774420" y="297052"/>
                  <a:pt x="1775144" y="296899"/>
                  <a:pt x="1776364" y="296594"/>
                </a:cubicBezTo>
                <a:cubicBezTo>
                  <a:pt x="1775602" y="296442"/>
                  <a:pt x="1774992" y="296290"/>
                  <a:pt x="1774535" y="296137"/>
                </a:cubicBezTo>
                <a:cubicBezTo>
                  <a:pt x="1774077" y="295985"/>
                  <a:pt x="1773544" y="295909"/>
                  <a:pt x="1772935" y="295909"/>
                </a:cubicBezTo>
                <a:close/>
                <a:moveTo>
                  <a:pt x="1739330" y="295909"/>
                </a:moveTo>
                <a:lnTo>
                  <a:pt x="1739330" y="296366"/>
                </a:lnTo>
                <a:lnTo>
                  <a:pt x="1739788" y="296366"/>
                </a:lnTo>
                <a:lnTo>
                  <a:pt x="1739788" y="295909"/>
                </a:lnTo>
                <a:close/>
                <a:moveTo>
                  <a:pt x="1655358" y="295909"/>
                </a:moveTo>
                <a:cubicBezTo>
                  <a:pt x="1655206" y="296213"/>
                  <a:pt x="1655129" y="296366"/>
                  <a:pt x="1655129" y="296366"/>
                </a:cubicBezTo>
                <a:lnTo>
                  <a:pt x="1655129" y="296594"/>
                </a:lnTo>
                <a:cubicBezTo>
                  <a:pt x="1655282" y="296747"/>
                  <a:pt x="1655396" y="296823"/>
                  <a:pt x="1655472" y="296823"/>
                </a:cubicBezTo>
                <a:cubicBezTo>
                  <a:pt x="1655548" y="296823"/>
                  <a:pt x="1655663" y="296899"/>
                  <a:pt x="1655815" y="297052"/>
                </a:cubicBezTo>
                <a:lnTo>
                  <a:pt x="1656044" y="296823"/>
                </a:lnTo>
                <a:cubicBezTo>
                  <a:pt x="1655739" y="296518"/>
                  <a:pt x="1655510" y="296213"/>
                  <a:pt x="1655358" y="295909"/>
                </a:cubicBezTo>
                <a:close/>
                <a:moveTo>
                  <a:pt x="1563003" y="295909"/>
                </a:moveTo>
                <a:cubicBezTo>
                  <a:pt x="1562851" y="296213"/>
                  <a:pt x="1562775" y="296404"/>
                  <a:pt x="1562775" y="296480"/>
                </a:cubicBezTo>
                <a:cubicBezTo>
                  <a:pt x="1562775" y="296556"/>
                  <a:pt x="1562623" y="296747"/>
                  <a:pt x="1562318" y="297052"/>
                </a:cubicBezTo>
                <a:lnTo>
                  <a:pt x="1562775" y="297052"/>
                </a:lnTo>
                <a:cubicBezTo>
                  <a:pt x="1563080" y="296899"/>
                  <a:pt x="1563308" y="296518"/>
                  <a:pt x="1563461" y="295909"/>
                </a:cubicBezTo>
                <a:close/>
                <a:moveTo>
                  <a:pt x="1509282" y="295909"/>
                </a:moveTo>
                <a:cubicBezTo>
                  <a:pt x="1509130" y="296061"/>
                  <a:pt x="1509054" y="296137"/>
                  <a:pt x="1509054" y="296137"/>
                </a:cubicBezTo>
                <a:lnTo>
                  <a:pt x="1509054" y="296366"/>
                </a:lnTo>
                <a:lnTo>
                  <a:pt x="1509054" y="296594"/>
                </a:lnTo>
                <a:lnTo>
                  <a:pt x="1509282" y="296366"/>
                </a:lnTo>
                <a:close/>
                <a:moveTo>
                  <a:pt x="1406336" y="295909"/>
                </a:moveTo>
                <a:cubicBezTo>
                  <a:pt x="1406031" y="296213"/>
                  <a:pt x="1405346" y="296594"/>
                  <a:pt x="1404279" y="297052"/>
                </a:cubicBezTo>
                <a:cubicBezTo>
                  <a:pt x="1405193" y="297052"/>
                  <a:pt x="1405803" y="297128"/>
                  <a:pt x="1406108" y="297280"/>
                </a:cubicBezTo>
                <a:cubicBezTo>
                  <a:pt x="1406260" y="296975"/>
                  <a:pt x="1406336" y="296518"/>
                  <a:pt x="1406336" y="295909"/>
                </a:cubicBezTo>
                <a:close/>
                <a:moveTo>
                  <a:pt x="1353987" y="295909"/>
                </a:moveTo>
                <a:lnTo>
                  <a:pt x="1353987" y="296137"/>
                </a:lnTo>
                <a:cubicBezTo>
                  <a:pt x="1353835" y="296290"/>
                  <a:pt x="1353758" y="296366"/>
                  <a:pt x="1353758" y="296366"/>
                </a:cubicBezTo>
                <a:cubicBezTo>
                  <a:pt x="1354063" y="296671"/>
                  <a:pt x="1354215" y="296899"/>
                  <a:pt x="1354215" y="297052"/>
                </a:cubicBezTo>
                <a:cubicBezTo>
                  <a:pt x="1354520" y="296747"/>
                  <a:pt x="1354673" y="296594"/>
                  <a:pt x="1354673" y="296594"/>
                </a:cubicBezTo>
                <a:cubicBezTo>
                  <a:pt x="1354368" y="296594"/>
                  <a:pt x="1354139" y="296366"/>
                  <a:pt x="1353987" y="295909"/>
                </a:cubicBezTo>
                <a:close/>
                <a:moveTo>
                  <a:pt x="1133769" y="295909"/>
                </a:moveTo>
                <a:lnTo>
                  <a:pt x="1133769" y="296366"/>
                </a:lnTo>
                <a:lnTo>
                  <a:pt x="1133998" y="295909"/>
                </a:lnTo>
                <a:close/>
                <a:moveTo>
                  <a:pt x="1127368" y="295909"/>
                </a:moveTo>
                <a:lnTo>
                  <a:pt x="1127140" y="296366"/>
                </a:lnTo>
                <a:cubicBezTo>
                  <a:pt x="1127292" y="296671"/>
                  <a:pt x="1127368" y="296899"/>
                  <a:pt x="1127368" y="297052"/>
                </a:cubicBezTo>
                <a:cubicBezTo>
                  <a:pt x="1127368" y="297204"/>
                  <a:pt x="1127444" y="297433"/>
                  <a:pt x="1127597" y="297737"/>
                </a:cubicBezTo>
                <a:cubicBezTo>
                  <a:pt x="1127140" y="297585"/>
                  <a:pt x="1126606" y="297509"/>
                  <a:pt x="1125997" y="297509"/>
                </a:cubicBezTo>
                <a:cubicBezTo>
                  <a:pt x="1125387" y="297509"/>
                  <a:pt x="1124701" y="297814"/>
                  <a:pt x="1123939" y="298423"/>
                </a:cubicBezTo>
                <a:cubicBezTo>
                  <a:pt x="1125463" y="298880"/>
                  <a:pt x="1126835" y="299109"/>
                  <a:pt x="1128054" y="299109"/>
                </a:cubicBezTo>
                <a:cubicBezTo>
                  <a:pt x="1127749" y="298652"/>
                  <a:pt x="1127597" y="298195"/>
                  <a:pt x="1127597" y="297737"/>
                </a:cubicBezTo>
                <a:cubicBezTo>
                  <a:pt x="1127901" y="297433"/>
                  <a:pt x="1128282" y="297128"/>
                  <a:pt x="1128740" y="296823"/>
                </a:cubicBezTo>
                <a:cubicBezTo>
                  <a:pt x="1128130" y="296518"/>
                  <a:pt x="1127673" y="296213"/>
                  <a:pt x="1127368" y="295909"/>
                </a:cubicBezTo>
                <a:close/>
                <a:moveTo>
                  <a:pt x="1121653" y="295909"/>
                </a:moveTo>
                <a:cubicBezTo>
                  <a:pt x="1121044" y="296518"/>
                  <a:pt x="1120053" y="297280"/>
                  <a:pt x="1118681" y="298195"/>
                </a:cubicBezTo>
                <a:lnTo>
                  <a:pt x="1122110" y="298195"/>
                </a:lnTo>
                <a:cubicBezTo>
                  <a:pt x="1122110" y="297280"/>
                  <a:pt x="1121958" y="296518"/>
                  <a:pt x="1121653" y="295909"/>
                </a:cubicBezTo>
                <a:close/>
                <a:moveTo>
                  <a:pt x="1003238" y="295909"/>
                </a:moveTo>
                <a:cubicBezTo>
                  <a:pt x="1003238" y="296366"/>
                  <a:pt x="1003162" y="296594"/>
                  <a:pt x="1003010" y="296594"/>
                </a:cubicBezTo>
                <a:cubicBezTo>
                  <a:pt x="1003619" y="296899"/>
                  <a:pt x="1003924" y="297052"/>
                  <a:pt x="1003924" y="297052"/>
                </a:cubicBezTo>
                <a:cubicBezTo>
                  <a:pt x="1004076" y="296899"/>
                  <a:pt x="1004153" y="296747"/>
                  <a:pt x="1004153" y="296594"/>
                </a:cubicBezTo>
                <a:cubicBezTo>
                  <a:pt x="1004000" y="296594"/>
                  <a:pt x="1003696" y="296366"/>
                  <a:pt x="1003238" y="295909"/>
                </a:cubicBezTo>
                <a:close/>
                <a:moveTo>
                  <a:pt x="963690" y="295909"/>
                </a:moveTo>
                <a:cubicBezTo>
                  <a:pt x="963233" y="296366"/>
                  <a:pt x="962852" y="296671"/>
                  <a:pt x="962548" y="296823"/>
                </a:cubicBezTo>
                <a:cubicBezTo>
                  <a:pt x="962852" y="296975"/>
                  <a:pt x="963157" y="297052"/>
                  <a:pt x="963462" y="297052"/>
                </a:cubicBezTo>
                <a:cubicBezTo>
                  <a:pt x="963767" y="297052"/>
                  <a:pt x="963843" y="296671"/>
                  <a:pt x="963690" y="295909"/>
                </a:cubicBezTo>
                <a:close/>
                <a:moveTo>
                  <a:pt x="944031" y="295909"/>
                </a:moveTo>
                <a:cubicBezTo>
                  <a:pt x="944183" y="296213"/>
                  <a:pt x="944336" y="296366"/>
                  <a:pt x="944488" y="296366"/>
                </a:cubicBezTo>
                <a:lnTo>
                  <a:pt x="944488" y="295909"/>
                </a:lnTo>
                <a:lnTo>
                  <a:pt x="944260" y="295909"/>
                </a:lnTo>
                <a:close/>
                <a:moveTo>
                  <a:pt x="925743" y="295909"/>
                </a:moveTo>
                <a:cubicBezTo>
                  <a:pt x="925591" y="296061"/>
                  <a:pt x="925514" y="296137"/>
                  <a:pt x="925514" y="296137"/>
                </a:cubicBezTo>
                <a:lnTo>
                  <a:pt x="925514" y="296366"/>
                </a:lnTo>
                <a:cubicBezTo>
                  <a:pt x="925972" y="296823"/>
                  <a:pt x="926200" y="297128"/>
                  <a:pt x="926200" y="297280"/>
                </a:cubicBezTo>
                <a:cubicBezTo>
                  <a:pt x="926505" y="296975"/>
                  <a:pt x="926734" y="296671"/>
                  <a:pt x="926886" y="296366"/>
                </a:cubicBezTo>
                <a:cubicBezTo>
                  <a:pt x="926581" y="296366"/>
                  <a:pt x="926352" y="296290"/>
                  <a:pt x="926200" y="296137"/>
                </a:cubicBezTo>
                <a:cubicBezTo>
                  <a:pt x="926048" y="295985"/>
                  <a:pt x="925895" y="295909"/>
                  <a:pt x="925743" y="295909"/>
                </a:cubicBezTo>
                <a:close/>
                <a:moveTo>
                  <a:pt x="911570" y="295909"/>
                </a:moveTo>
                <a:cubicBezTo>
                  <a:pt x="911417" y="295909"/>
                  <a:pt x="911341" y="295985"/>
                  <a:pt x="911341" y="296137"/>
                </a:cubicBezTo>
                <a:cubicBezTo>
                  <a:pt x="911341" y="296290"/>
                  <a:pt x="911265" y="296366"/>
                  <a:pt x="911112" y="296366"/>
                </a:cubicBezTo>
                <a:lnTo>
                  <a:pt x="911798" y="297052"/>
                </a:lnTo>
                <a:lnTo>
                  <a:pt x="912255" y="296594"/>
                </a:lnTo>
                <a:cubicBezTo>
                  <a:pt x="911951" y="296594"/>
                  <a:pt x="911722" y="296366"/>
                  <a:pt x="911570" y="295909"/>
                </a:cubicBezTo>
                <a:close/>
                <a:moveTo>
                  <a:pt x="772428" y="295909"/>
                </a:moveTo>
                <a:cubicBezTo>
                  <a:pt x="772276" y="296213"/>
                  <a:pt x="772200" y="296404"/>
                  <a:pt x="772200" y="296480"/>
                </a:cubicBezTo>
                <a:cubicBezTo>
                  <a:pt x="772200" y="296556"/>
                  <a:pt x="772047" y="296747"/>
                  <a:pt x="771743" y="297052"/>
                </a:cubicBezTo>
                <a:lnTo>
                  <a:pt x="772200" y="297052"/>
                </a:lnTo>
                <a:cubicBezTo>
                  <a:pt x="772505" y="296899"/>
                  <a:pt x="772733" y="296518"/>
                  <a:pt x="772886" y="295909"/>
                </a:cubicBezTo>
                <a:close/>
                <a:moveTo>
                  <a:pt x="718708" y="295909"/>
                </a:moveTo>
                <a:cubicBezTo>
                  <a:pt x="718555" y="296061"/>
                  <a:pt x="718479" y="296137"/>
                  <a:pt x="718479" y="296137"/>
                </a:cubicBezTo>
                <a:lnTo>
                  <a:pt x="718479" y="296366"/>
                </a:lnTo>
                <a:lnTo>
                  <a:pt x="718479" y="296594"/>
                </a:lnTo>
                <a:lnTo>
                  <a:pt x="718708" y="296366"/>
                </a:lnTo>
                <a:close/>
                <a:moveTo>
                  <a:pt x="646546" y="295909"/>
                </a:moveTo>
                <a:cubicBezTo>
                  <a:pt x="647003" y="296366"/>
                  <a:pt x="647422" y="296709"/>
                  <a:pt x="647803" y="296937"/>
                </a:cubicBezTo>
                <a:cubicBezTo>
                  <a:pt x="648184" y="297166"/>
                  <a:pt x="648604" y="297433"/>
                  <a:pt x="649061" y="297737"/>
                </a:cubicBezTo>
                <a:cubicBezTo>
                  <a:pt x="649213" y="297433"/>
                  <a:pt x="649327" y="297204"/>
                  <a:pt x="649404" y="297052"/>
                </a:cubicBezTo>
                <a:cubicBezTo>
                  <a:pt x="649480" y="296899"/>
                  <a:pt x="649594" y="296671"/>
                  <a:pt x="649747" y="296366"/>
                </a:cubicBezTo>
                <a:cubicBezTo>
                  <a:pt x="648984" y="295147"/>
                  <a:pt x="647918" y="294994"/>
                  <a:pt x="646546" y="295909"/>
                </a:cubicBezTo>
                <a:close/>
                <a:moveTo>
                  <a:pt x="639459" y="295909"/>
                </a:moveTo>
                <a:cubicBezTo>
                  <a:pt x="640069" y="296671"/>
                  <a:pt x="640488" y="297052"/>
                  <a:pt x="640717" y="297052"/>
                </a:cubicBezTo>
                <a:cubicBezTo>
                  <a:pt x="640945" y="297052"/>
                  <a:pt x="641669" y="296899"/>
                  <a:pt x="642888" y="296594"/>
                </a:cubicBezTo>
                <a:cubicBezTo>
                  <a:pt x="642126" y="296442"/>
                  <a:pt x="641517" y="296290"/>
                  <a:pt x="641060" y="296137"/>
                </a:cubicBezTo>
                <a:cubicBezTo>
                  <a:pt x="640602" y="295985"/>
                  <a:pt x="640069" y="295909"/>
                  <a:pt x="639459" y="295909"/>
                </a:cubicBezTo>
                <a:close/>
                <a:moveTo>
                  <a:pt x="605855" y="295909"/>
                </a:moveTo>
                <a:lnTo>
                  <a:pt x="605855" y="296366"/>
                </a:lnTo>
                <a:lnTo>
                  <a:pt x="606313" y="296366"/>
                </a:lnTo>
                <a:lnTo>
                  <a:pt x="606313" y="295909"/>
                </a:lnTo>
                <a:close/>
                <a:moveTo>
                  <a:pt x="472886" y="295909"/>
                </a:moveTo>
                <a:cubicBezTo>
                  <a:pt x="472581" y="296213"/>
                  <a:pt x="471896" y="296594"/>
                  <a:pt x="470829" y="297052"/>
                </a:cubicBezTo>
                <a:cubicBezTo>
                  <a:pt x="471743" y="297052"/>
                  <a:pt x="472353" y="297128"/>
                  <a:pt x="472658" y="297280"/>
                </a:cubicBezTo>
                <a:cubicBezTo>
                  <a:pt x="472810" y="296975"/>
                  <a:pt x="472886" y="296518"/>
                  <a:pt x="472886" y="295909"/>
                </a:cubicBezTo>
                <a:close/>
                <a:moveTo>
                  <a:pt x="420537" y="295909"/>
                </a:moveTo>
                <a:lnTo>
                  <a:pt x="420537" y="296137"/>
                </a:lnTo>
                <a:cubicBezTo>
                  <a:pt x="420384" y="296290"/>
                  <a:pt x="420308" y="296366"/>
                  <a:pt x="420308" y="296366"/>
                </a:cubicBezTo>
                <a:cubicBezTo>
                  <a:pt x="420613" y="296671"/>
                  <a:pt x="420766" y="296899"/>
                  <a:pt x="420766" y="297052"/>
                </a:cubicBezTo>
                <a:cubicBezTo>
                  <a:pt x="421070" y="296747"/>
                  <a:pt x="421223" y="296594"/>
                  <a:pt x="421223" y="296594"/>
                </a:cubicBezTo>
                <a:cubicBezTo>
                  <a:pt x="420918" y="296594"/>
                  <a:pt x="420689" y="296366"/>
                  <a:pt x="420537" y="295909"/>
                </a:cubicBezTo>
                <a:close/>
                <a:moveTo>
                  <a:pt x="196509" y="295909"/>
                </a:moveTo>
                <a:lnTo>
                  <a:pt x="196509" y="296594"/>
                </a:lnTo>
                <a:cubicBezTo>
                  <a:pt x="196661" y="296747"/>
                  <a:pt x="196738" y="296861"/>
                  <a:pt x="196738" y="296937"/>
                </a:cubicBezTo>
                <a:cubicBezTo>
                  <a:pt x="196738" y="297013"/>
                  <a:pt x="196890" y="297128"/>
                  <a:pt x="197195" y="297280"/>
                </a:cubicBezTo>
                <a:cubicBezTo>
                  <a:pt x="197195" y="297128"/>
                  <a:pt x="197271" y="297013"/>
                  <a:pt x="197423" y="296937"/>
                </a:cubicBezTo>
                <a:cubicBezTo>
                  <a:pt x="197576" y="296861"/>
                  <a:pt x="197652" y="296747"/>
                  <a:pt x="197652" y="296594"/>
                </a:cubicBezTo>
                <a:cubicBezTo>
                  <a:pt x="197347" y="296594"/>
                  <a:pt x="196966" y="296366"/>
                  <a:pt x="196509" y="295909"/>
                </a:cubicBezTo>
                <a:close/>
                <a:moveTo>
                  <a:pt x="159247" y="295909"/>
                </a:moveTo>
                <a:cubicBezTo>
                  <a:pt x="159552" y="296213"/>
                  <a:pt x="159857" y="296671"/>
                  <a:pt x="160162" y="297280"/>
                </a:cubicBezTo>
                <a:cubicBezTo>
                  <a:pt x="160466" y="296518"/>
                  <a:pt x="160504" y="296061"/>
                  <a:pt x="160276" y="295909"/>
                </a:cubicBezTo>
                <a:close/>
                <a:moveTo>
                  <a:pt x="146674" y="295909"/>
                </a:moveTo>
                <a:lnTo>
                  <a:pt x="146446" y="296366"/>
                </a:lnTo>
                <a:lnTo>
                  <a:pt x="146903" y="296366"/>
                </a:lnTo>
                <a:close/>
                <a:moveTo>
                  <a:pt x="83733" y="295909"/>
                </a:moveTo>
                <a:cubicBezTo>
                  <a:pt x="83581" y="296213"/>
                  <a:pt x="83504" y="296366"/>
                  <a:pt x="83504" y="296366"/>
                </a:cubicBezTo>
                <a:lnTo>
                  <a:pt x="83504" y="296594"/>
                </a:lnTo>
                <a:cubicBezTo>
                  <a:pt x="83657" y="296747"/>
                  <a:pt x="83771" y="296823"/>
                  <a:pt x="83847" y="296823"/>
                </a:cubicBezTo>
                <a:cubicBezTo>
                  <a:pt x="83923" y="296823"/>
                  <a:pt x="84038" y="296899"/>
                  <a:pt x="84190" y="297052"/>
                </a:cubicBezTo>
                <a:lnTo>
                  <a:pt x="84419" y="296823"/>
                </a:lnTo>
                <a:cubicBezTo>
                  <a:pt x="84114" y="296518"/>
                  <a:pt x="83885" y="296213"/>
                  <a:pt x="83733" y="295909"/>
                </a:cubicBezTo>
                <a:close/>
                <a:moveTo>
                  <a:pt x="914176" y="295863"/>
                </a:moveTo>
                <a:lnTo>
                  <a:pt x="914084" y="295909"/>
                </a:lnTo>
                <a:cubicBezTo>
                  <a:pt x="913932" y="296213"/>
                  <a:pt x="913894" y="296290"/>
                  <a:pt x="913970" y="296137"/>
                </a:cubicBezTo>
                <a:close/>
                <a:moveTo>
                  <a:pt x="1494347" y="295832"/>
                </a:moveTo>
                <a:lnTo>
                  <a:pt x="1494195" y="295909"/>
                </a:lnTo>
                <a:lnTo>
                  <a:pt x="1493966" y="295909"/>
                </a:lnTo>
                <a:lnTo>
                  <a:pt x="1493966" y="296137"/>
                </a:lnTo>
                <a:lnTo>
                  <a:pt x="1493966" y="296366"/>
                </a:lnTo>
                <a:cubicBezTo>
                  <a:pt x="1494119" y="296366"/>
                  <a:pt x="1494195" y="296290"/>
                  <a:pt x="1494195" y="296137"/>
                </a:cubicBezTo>
                <a:close/>
                <a:moveTo>
                  <a:pt x="703772" y="295832"/>
                </a:moveTo>
                <a:lnTo>
                  <a:pt x="703620" y="295909"/>
                </a:lnTo>
                <a:lnTo>
                  <a:pt x="703391" y="295909"/>
                </a:lnTo>
                <a:lnTo>
                  <a:pt x="703391" y="296137"/>
                </a:lnTo>
                <a:lnTo>
                  <a:pt x="703391" y="296366"/>
                </a:lnTo>
                <a:cubicBezTo>
                  <a:pt x="703544" y="296366"/>
                  <a:pt x="703620" y="296290"/>
                  <a:pt x="703620" y="296137"/>
                </a:cubicBezTo>
                <a:close/>
                <a:moveTo>
                  <a:pt x="1780250" y="295680"/>
                </a:moveTo>
                <a:cubicBezTo>
                  <a:pt x="1779335" y="295832"/>
                  <a:pt x="1778650" y="295985"/>
                  <a:pt x="1778192" y="296137"/>
                </a:cubicBezTo>
                <a:cubicBezTo>
                  <a:pt x="1777735" y="296290"/>
                  <a:pt x="1777278" y="296442"/>
                  <a:pt x="1776821" y="296594"/>
                </a:cubicBezTo>
                <a:cubicBezTo>
                  <a:pt x="1776821" y="296747"/>
                  <a:pt x="1776744" y="296899"/>
                  <a:pt x="1776592" y="297052"/>
                </a:cubicBezTo>
                <a:cubicBezTo>
                  <a:pt x="1777049" y="297052"/>
                  <a:pt x="1777583" y="297204"/>
                  <a:pt x="1778192" y="297509"/>
                </a:cubicBezTo>
                <a:cubicBezTo>
                  <a:pt x="1778497" y="297204"/>
                  <a:pt x="1778764" y="296975"/>
                  <a:pt x="1778992" y="296823"/>
                </a:cubicBezTo>
                <a:cubicBezTo>
                  <a:pt x="1779221" y="296671"/>
                  <a:pt x="1779640" y="296290"/>
                  <a:pt x="1780250" y="295680"/>
                </a:cubicBezTo>
                <a:close/>
                <a:moveTo>
                  <a:pt x="1502653" y="295680"/>
                </a:moveTo>
                <a:cubicBezTo>
                  <a:pt x="1502044" y="296899"/>
                  <a:pt x="1501586" y="297737"/>
                  <a:pt x="1501281" y="298195"/>
                </a:cubicBezTo>
                <a:cubicBezTo>
                  <a:pt x="1501586" y="298347"/>
                  <a:pt x="1501739" y="298423"/>
                  <a:pt x="1501739" y="298423"/>
                </a:cubicBezTo>
                <a:cubicBezTo>
                  <a:pt x="1502044" y="298118"/>
                  <a:pt x="1502348" y="297928"/>
                  <a:pt x="1502653" y="297852"/>
                </a:cubicBezTo>
                <a:cubicBezTo>
                  <a:pt x="1502958" y="297775"/>
                  <a:pt x="1503263" y="297585"/>
                  <a:pt x="1503568" y="297280"/>
                </a:cubicBezTo>
                <a:cubicBezTo>
                  <a:pt x="1503415" y="296975"/>
                  <a:pt x="1503301" y="296747"/>
                  <a:pt x="1503225" y="296594"/>
                </a:cubicBezTo>
                <a:cubicBezTo>
                  <a:pt x="1503148" y="296442"/>
                  <a:pt x="1502958" y="296137"/>
                  <a:pt x="1502653" y="295680"/>
                </a:cubicBezTo>
                <a:close/>
                <a:moveTo>
                  <a:pt x="1151828" y="295680"/>
                </a:moveTo>
                <a:cubicBezTo>
                  <a:pt x="1151676" y="295832"/>
                  <a:pt x="1151600" y="295985"/>
                  <a:pt x="1151600" y="296137"/>
                </a:cubicBezTo>
                <a:lnTo>
                  <a:pt x="1151600" y="296366"/>
                </a:lnTo>
                <a:lnTo>
                  <a:pt x="1152253" y="296529"/>
                </a:lnTo>
                <a:close/>
                <a:moveTo>
                  <a:pt x="1131026" y="295680"/>
                </a:moveTo>
                <a:lnTo>
                  <a:pt x="1131026" y="296366"/>
                </a:lnTo>
                <a:cubicBezTo>
                  <a:pt x="1131026" y="296061"/>
                  <a:pt x="1131178" y="295832"/>
                  <a:pt x="1131483" y="295680"/>
                </a:cubicBezTo>
                <a:close/>
                <a:moveTo>
                  <a:pt x="928257" y="295680"/>
                </a:moveTo>
                <a:cubicBezTo>
                  <a:pt x="928105" y="295680"/>
                  <a:pt x="927953" y="295756"/>
                  <a:pt x="927800" y="295909"/>
                </a:cubicBezTo>
                <a:lnTo>
                  <a:pt x="928029" y="296137"/>
                </a:lnTo>
                <a:cubicBezTo>
                  <a:pt x="928029" y="296290"/>
                  <a:pt x="928105" y="296366"/>
                  <a:pt x="928257" y="296366"/>
                </a:cubicBezTo>
                <a:lnTo>
                  <a:pt x="928486" y="296366"/>
                </a:lnTo>
                <a:cubicBezTo>
                  <a:pt x="928181" y="295909"/>
                  <a:pt x="928105" y="295680"/>
                  <a:pt x="928257" y="295680"/>
                </a:cubicBezTo>
                <a:close/>
                <a:moveTo>
                  <a:pt x="712078" y="295680"/>
                </a:moveTo>
                <a:cubicBezTo>
                  <a:pt x="711468" y="296899"/>
                  <a:pt x="711011" y="297737"/>
                  <a:pt x="710707" y="298195"/>
                </a:cubicBezTo>
                <a:cubicBezTo>
                  <a:pt x="711011" y="298347"/>
                  <a:pt x="711164" y="298423"/>
                  <a:pt x="711164" y="298423"/>
                </a:cubicBezTo>
                <a:cubicBezTo>
                  <a:pt x="711468" y="298118"/>
                  <a:pt x="711773" y="297928"/>
                  <a:pt x="712078" y="297852"/>
                </a:cubicBezTo>
                <a:cubicBezTo>
                  <a:pt x="712383" y="297775"/>
                  <a:pt x="712688" y="297585"/>
                  <a:pt x="712993" y="297280"/>
                </a:cubicBezTo>
                <a:cubicBezTo>
                  <a:pt x="712840" y="296975"/>
                  <a:pt x="712726" y="296747"/>
                  <a:pt x="712650" y="296594"/>
                </a:cubicBezTo>
                <a:cubicBezTo>
                  <a:pt x="712573" y="296442"/>
                  <a:pt x="712383" y="296137"/>
                  <a:pt x="712078" y="295680"/>
                </a:cubicBezTo>
                <a:close/>
                <a:moveTo>
                  <a:pt x="646775" y="295680"/>
                </a:moveTo>
                <a:cubicBezTo>
                  <a:pt x="645860" y="295832"/>
                  <a:pt x="645174" y="295985"/>
                  <a:pt x="644717" y="296137"/>
                </a:cubicBezTo>
                <a:cubicBezTo>
                  <a:pt x="644260" y="296290"/>
                  <a:pt x="643803" y="296442"/>
                  <a:pt x="643346" y="296594"/>
                </a:cubicBezTo>
                <a:cubicBezTo>
                  <a:pt x="643346" y="296747"/>
                  <a:pt x="643270" y="296899"/>
                  <a:pt x="643117" y="297052"/>
                </a:cubicBezTo>
                <a:cubicBezTo>
                  <a:pt x="643574" y="297052"/>
                  <a:pt x="644108" y="297204"/>
                  <a:pt x="644717" y="297509"/>
                </a:cubicBezTo>
                <a:cubicBezTo>
                  <a:pt x="645022" y="297204"/>
                  <a:pt x="645289" y="296975"/>
                  <a:pt x="645517" y="296823"/>
                </a:cubicBezTo>
                <a:cubicBezTo>
                  <a:pt x="645746" y="296671"/>
                  <a:pt x="646165" y="296290"/>
                  <a:pt x="646775" y="295680"/>
                </a:cubicBezTo>
                <a:close/>
                <a:moveTo>
                  <a:pt x="278653" y="295680"/>
                </a:moveTo>
                <a:cubicBezTo>
                  <a:pt x="278043" y="296290"/>
                  <a:pt x="277510" y="296747"/>
                  <a:pt x="277052" y="297052"/>
                </a:cubicBezTo>
                <a:cubicBezTo>
                  <a:pt x="277510" y="297204"/>
                  <a:pt x="278043" y="297433"/>
                  <a:pt x="278653" y="297737"/>
                </a:cubicBezTo>
                <a:cubicBezTo>
                  <a:pt x="278957" y="297433"/>
                  <a:pt x="279186" y="297280"/>
                  <a:pt x="279338" y="297280"/>
                </a:cubicBezTo>
                <a:cubicBezTo>
                  <a:pt x="279034" y="296671"/>
                  <a:pt x="278805" y="296137"/>
                  <a:pt x="278653" y="295680"/>
                </a:cubicBezTo>
                <a:close/>
                <a:moveTo>
                  <a:pt x="179593" y="295566"/>
                </a:moveTo>
                <a:cubicBezTo>
                  <a:pt x="179440" y="295794"/>
                  <a:pt x="179288" y="296137"/>
                  <a:pt x="179135" y="296594"/>
                </a:cubicBezTo>
                <a:cubicBezTo>
                  <a:pt x="178983" y="296747"/>
                  <a:pt x="178831" y="296823"/>
                  <a:pt x="178678" y="296823"/>
                </a:cubicBezTo>
                <a:cubicBezTo>
                  <a:pt x="178678" y="296975"/>
                  <a:pt x="178754" y="297052"/>
                  <a:pt x="178907" y="297052"/>
                </a:cubicBezTo>
                <a:lnTo>
                  <a:pt x="178964" y="297109"/>
                </a:lnTo>
                <a:lnTo>
                  <a:pt x="179021" y="296937"/>
                </a:lnTo>
                <a:cubicBezTo>
                  <a:pt x="179097" y="296861"/>
                  <a:pt x="179135" y="296747"/>
                  <a:pt x="179135" y="296594"/>
                </a:cubicBezTo>
                <a:cubicBezTo>
                  <a:pt x="179440" y="296442"/>
                  <a:pt x="179707" y="296290"/>
                  <a:pt x="179935" y="296137"/>
                </a:cubicBezTo>
                <a:cubicBezTo>
                  <a:pt x="180164" y="295985"/>
                  <a:pt x="180507" y="295832"/>
                  <a:pt x="180964" y="295680"/>
                </a:cubicBezTo>
                <a:cubicBezTo>
                  <a:pt x="180202" y="295375"/>
                  <a:pt x="179745" y="295337"/>
                  <a:pt x="179593" y="295566"/>
                </a:cubicBezTo>
                <a:close/>
                <a:moveTo>
                  <a:pt x="1973341" y="295451"/>
                </a:moveTo>
                <a:lnTo>
                  <a:pt x="1973341" y="295680"/>
                </a:lnTo>
                <a:lnTo>
                  <a:pt x="1973569" y="295680"/>
                </a:lnTo>
                <a:lnTo>
                  <a:pt x="1973569" y="295451"/>
                </a:lnTo>
                <a:close/>
                <a:moveTo>
                  <a:pt x="1970826" y="295451"/>
                </a:moveTo>
                <a:lnTo>
                  <a:pt x="1970826" y="295680"/>
                </a:lnTo>
                <a:cubicBezTo>
                  <a:pt x="1970826" y="295528"/>
                  <a:pt x="1970979" y="295451"/>
                  <a:pt x="1971283" y="295451"/>
                </a:cubicBezTo>
                <a:close/>
                <a:moveTo>
                  <a:pt x="1969454" y="295451"/>
                </a:moveTo>
                <a:lnTo>
                  <a:pt x="1969454" y="295680"/>
                </a:lnTo>
                <a:cubicBezTo>
                  <a:pt x="1969607" y="295680"/>
                  <a:pt x="1969683" y="295604"/>
                  <a:pt x="1969683" y="295451"/>
                </a:cubicBezTo>
                <a:close/>
                <a:moveTo>
                  <a:pt x="1960996" y="295451"/>
                </a:moveTo>
                <a:cubicBezTo>
                  <a:pt x="1960844" y="295604"/>
                  <a:pt x="1960653" y="295794"/>
                  <a:pt x="1960425" y="296023"/>
                </a:cubicBezTo>
                <a:cubicBezTo>
                  <a:pt x="1960196" y="296251"/>
                  <a:pt x="1960006" y="296518"/>
                  <a:pt x="1959853" y="296823"/>
                </a:cubicBezTo>
                <a:cubicBezTo>
                  <a:pt x="1960006" y="296975"/>
                  <a:pt x="1960082" y="297052"/>
                  <a:pt x="1960082" y="297052"/>
                </a:cubicBezTo>
                <a:lnTo>
                  <a:pt x="1961453" y="295680"/>
                </a:lnTo>
                <a:cubicBezTo>
                  <a:pt x="1961301" y="295528"/>
                  <a:pt x="1961149" y="295451"/>
                  <a:pt x="1960996" y="295451"/>
                </a:cubicBezTo>
                <a:close/>
                <a:moveTo>
                  <a:pt x="1902474" y="295451"/>
                </a:moveTo>
                <a:lnTo>
                  <a:pt x="1902474" y="295680"/>
                </a:lnTo>
                <a:lnTo>
                  <a:pt x="1903160" y="295680"/>
                </a:lnTo>
                <a:lnTo>
                  <a:pt x="1903160" y="295451"/>
                </a:lnTo>
                <a:close/>
                <a:moveTo>
                  <a:pt x="1634784" y="295451"/>
                </a:moveTo>
                <a:lnTo>
                  <a:pt x="1634784" y="295680"/>
                </a:lnTo>
                <a:lnTo>
                  <a:pt x="1635013" y="295451"/>
                </a:lnTo>
                <a:close/>
                <a:moveTo>
                  <a:pt x="1629526" y="295451"/>
                </a:moveTo>
                <a:cubicBezTo>
                  <a:pt x="1629374" y="295756"/>
                  <a:pt x="1629298" y="295909"/>
                  <a:pt x="1629298" y="295909"/>
                </a:cubicBezTo>
                <a:lnTo>
                  <a:pt x="1629526" y="295909"/>
                </a:lnTo>
                <a:cubicBezTo>
                  <a:pt x="1629678" y="295756"/>
                  <a:pt x="1629755" y="295604"/>
                  <a:pt x="1629755" y="295451"/>
                </a:cubicBezTo>
                <a:close/>
                <a:moveTo>
                  <a:pt x="1411365" y="295451"/>
                </a:moveTo>
                <a:lnTo>
                  <a:pt x="1411365" y="295680"/>
                </a:lnTo>
                <a:lnTo>
                  <a:pt x="1411594" y="295680"/>
                </a:lnTo>
                <a:lnTo>
                  <a:pt x="1411594" y="295451"/>
                </a:lnTo>
                <a:close/>
                <a:moveTo>
                  <a:pt x="1408851" y="295451"/>
                </a:moveTo>
                <a:lnTo>
                  <a:pt x="1408851" y="295680"/>
                </a:lnTo>
                <a:cubicBezTo>
                  <a:pt x="1408851" y="295528"/>
                  <a:pt x="1409003" y="295451"/>
                  <a:pt x="1409308" y="295451"/>
                </a:cubicBezTo>
                <a:close/>
                <a:moveTo>
                  <a:pt x="1407479" y="295451"/>
                </a:moveTo>
                <a:lnTo>
                  <a:pt x="1407479" y="295680"/>
                </a:lnTo>
                <a:cubicBezTo>
                  <a:pt x="1407632" y="295680"/>
                  <a:pt x="1407708" y="295604"/>
                  <a:pt x="1407708" y="295451"/>
                </a:cubicBezTo>
                <a:close/>
                <a:moveTo>
                  <a:pt x="1399021" y="295451"/>
                </a:moveTo>
                <a:cubicBezTo>
                  <a:pt x="1398869" y="295604"/>
                  <a:pt x="1398678" y="295794"/>
                  <a:pt x="1398450" y="296023"/>
                </a:cubicBezTo>
                <a:cubicBezTo>
                  <a:pt x="1398221" y="296251"/>
                  <a:pt x="1398031" y="296518"/>
                  <a:pt x="1397878" y="296823"/>
                </a:cubicBezTo>
                <a:cubicBezTo>
                  <a:pt x="1398031" y="296975"/>
                  <a:pt x="1398107" y="297052"/>
                  <a:pt x="1398107" y="297052"/>
                </a:cubicBezTo>
                <a:lnTo>
                  <a:pt x="1399478" y="295680"/>
                </a:lnTo>
                <a:cubicBezTo>
                  <a:pt x="1399326" y="295528"/>
                  <a:pt x="1399174" y="295451"/>
                  <a:pt x="1399021" y="295451"/>
                </a:cubicBezTo>
                <a:close/>
                <a:moveTo>
                  <a:pt x="1340499" y="295451"/>
                </a:moveTo>
                <a:lnTo>
                  <a:pt x="1340499" y="295680"/>
                </a:lnTo>
                <a:lnTo>
                  <a:pt x="1341185" y="295680"/>
                </a:lnTo>
                <a:lnTo>
                  <a:pt x="1341185" y="295451"/>
                </a:lnTo>
                <a:close/>
                <a:moveTo>
                  <a:pt x="1141084" y="295451"/>
                </a:moveTo>
                <a:cubicBezTo>
                  <a:pt x="1140779" y="295756"/>
                  <a:pt x="1140474" y="296023"/>
                  <a:pt x="1140170" y="296251"/>
                </a:cubicBezTo>
                <a:cubicBezTo>
                  <a:pt x="1139865" y="296480"/>
                  <a:pt x="1139560" y="296671"/>
                  <a:pt x="1139255" y="296823"/>
                </a:cubicBezTo>
                <a:lnTo>
                  <a:pt x="1139989" y="297475"/>
                </a:lnTo>
                <a:lnTo>
                  <a:pt x="1140856" y="297166"/>
                </a:lnTo>
                <a:cubicBezTo>
                  <a:pt x="1141160" y="297090"/>
                  <a:pt x="1141465" y="296975"/>
                  <a:pt x="1141770" y="296823"/>
                </a:cubicBezTo>
                <a:cubicBezTo>
                  <a:pt x="1141465" y="296518"/>
                  <a:pt x="1141313" y="296290"/>
                  <a:pt x="1141313" y="296137"/>
                </a:cubicBezTo>
                <a:cubicBezTo>
                  <a:pt x="1141313" y="295985"/>
                  <a:pt x="1141236" y="295756"/>
                  <a:pt x="1141084" y="295451"/>
                </a:cubicBezTo>
                <a:close/>
                <a:moveTo>
                  <a:pt x="1124396" y="295451"/>
                </a:moveTo>
                <a:cubicBezTo>
                  <a:pt x="1124396" y="295604"/>
                  <a:pt x="1124358" y="295794"/>
                  <a:pt x="1124282" y="296023"/>
                </a:cubicBezTo>
                <a:cubicBezTo>
                  <a:pt x="1124206" y="296251"/>
                  <a:pt x="1124168" y="296518"/>
                  <a:pt x="1124168" y="296823"/>
                </a:cubicBezTo>
                <a:lnTo>
                  <a:pt x="1124625" y="296823"/>
                </a:lnTo>
                <a:cubicBezTo>
                  <a:pt x="1124625" y="296518"/>
                  <a:pt x="1124663" y="296251"/>
                  <a:pt x="1124739" y="296023"/>
                </a:cubicBezTo>
                <a:cubicBezTo>
                  <a:pt x="1124815" y="295794"/>
                  <a:pt x="1124853" y="295604"/>
                  <a:pt x="1124853" y="295451"/>
                </a:cubicBezTo>
                <a:close/>
                <a:moveTo>
                  <a:pt x="964833" y="295451"/>
                </a:moveTo>
                <a:cubicBezTo>
                  <a:pt x="964986" y="295604"/>
                  <a:pt x="965062" y="295680"/>
                  <a:pt x="965062" y="295680"/>
                </a:cubicBezTo>
                <a:lnTo>
                  <a:pt x="965291" y="295451"/>
                </a:lnTo>
                <a:close/>
                <a:moveTo>
                  <a:pt x="956604" y="295451"/>
                </a:moveTo>
                <a:lnTo>
                  <a:pt x="955232" y="296823"/>
                </a:lnTo>
                <a:cubicBezTo>
                  <a:pt x="955385" y="296975"/>
                  <a:pt x="955461" y="297052"/>
                  <a:pt x="955461" y="297052"/>
                </a:cubicBezTo>
                <a:cubicBezTo>
                  <a:pt x="956070" y="296747"/>
                  <a:pt x="956604" y="296290"/>
                  <a:pt x="957061" y="295680"/>
                </a:cubicBezTo>
                <a:cubicBezTo>
                  <a:pt x="956909" y="295528"/>
                  <a:pt x="956756" y="295451"/>
                  <a:pt x="956604" y="295451"/>
                </a:cubicBezTo>
                <a:close/>
                <a:moveTo>
                  <a:pt x="922771" y="295451"/>
                </a:moveTo>
                <a:lnTo>
                  <a:pt x="922771" y="295680"/>
                </a:lnTo>
                <a:lnTo>
                  <a:pt x="923000" y="295451"/>
                </a:lnTo>
                <a:close/>
                <a:moveTo>
                  <a:pt x="898082" y="295451"/>
                </a:moveTo>
                <a:lnTo>
                  <a:pt x="898082" y="295680"/>
                </a:lnTo>
                <a:lnTo>
                  <a:pt x="898997" y="295680"/>
                </a:lnTo>
                <a:lnTo>
                  <a:pt x="898997" y="295451"/>
                </a:lnTo>
                <a:close/>
                <a:moveTo>
                  <a:pt x="886881" y="295451"/>
                </a:moveTo>
                <a:cubicBezTo>
                  <a:pt x="886729" y="295909"/>
                  <a:pt x="886652" y="296290"/>
                  <a:pt x="886652" y="296594"/>
                </a:cubicBezTo>
                <a:lnTo>
                  <a:pt x="886652" y="296823"/>
                </a:lnTo>
                <a:lnTo>
                  <a:pt x="886881" y="296823"/>
                </a:lnTo>
                <a:close/>
                <a:moveTo>
                  <a:pt x="477916" y="295451"/>
                </a:moveTo>
                <a:lnTo>
                  <a:pt x="477916" y="295680"/>
                </a:lnTo>
                <a:lnTo>
                  <a:pt x="478144" y="295680"/>
                </a:lnTo>
                <a:lnTo>
                  <a:pt x="478144" y="295451"/>
                </a:lnTo>
                <a:close/>
                <a:moveTo>
                  <a:pt x="475401" y="295451"/>
                </a:moveTo>
                <a:lnTo>
                  <a:pt x="475401" y="295680"/>
                </a:lnTo>
                <a:cubicBezTo>
                  <a:pt x="475401" y="295528"/>
                  <a:pt x="475553" y="295451"/>
                  <a:pt x="475858" y="295451"/>
                </a:cubicBezTo>
                <a:close/>
                <a:moveTo>
                  <a:pt x="474029" y="295451"/>
                </a:moveTo>
                <a:lnTo>
                  <a:pt x="474029" y="295680"/>
                </a:lnTo>
                <a:cubicBezTo>
                  <a:pt x="474182" y="295680"/>
                  <a:pt x="474258" y="295604"/>
                  <a:pt x="474258" y="295451"/>
                </a:cubicBezTo>
                <a:close/>
                <a:moveTo>
                  <a:pt x="465571" y="295451"/>
                </a:moveTo>
                <a:cubicBezTo>
                  <a:pt x="465419" y="295604"/>
                  <a:pt x="465228" y="295794"/>
                  <a:pt x="465000" y="296023"/>
                </a:cubicBezTo>
                <a:cubicBezTo>
                  <a:pt x="464771" y="296251"/>
                  <a:pt x="464581" y="296518"/>
                  <a:pt x="464428" y="296823"/>
                </a:cubicBezTo>
                <a:cubicBezTo>
                  <a:pt x="464581" y="296975"/>
                  <a:pt x="464657" y="297052"/>
                  <a:pt x="464657" y="297052"/>
                </a:cubicBezTo>
                <a:lnTo>
                  <a:pt x="466028" y="295680"/>
                </a:lnTo>
                <a:cubicBezTo>
                  <a:pt x="465876" y="295528"/>
                  <a:pt x="465724" y="295451"/>
                  <a:pt x="465571" y="295451"/>
                </a:cubicBezTo>
                <a:close/>
                <a:moveTo>
                  <a:pt x="407050" y="295451"/>
                </a:moveTo>
                <a:lnTo>
                  <a:pt x="407050" y="295680"/>
                </a:lnTo>
                <a:lnTo>
                  <a:pt x="407735" y="295680"/>
                </a:lnTo>
                <a:lnTo>
                  <a:pt x="407735" y="295451"/>
                </a:lnTo>
                <a:close/>
                <a:moveTo>
                  <a:pt x="63159" y="295451"/>
                </a:moveTo>
                <a:lnTo>
                  <a:pt x="63159" y="295680"/>
                </a:lnTo>
                <a:lnTo>
                  <a:pt x="63388" y="295451"/>
                </a:lnTo>
                <a:close/>
                <a:moveTo>
                  <a:pt x="57901" y="295451"/>
                </a:moveTo>
                <a:cubicBezTo>
                  <a:pt x="57749" y="295756"/>
                  <a:pt x="57673" y="295909"/>
                  <a:pt x="57673" y="295909"/>
                </a:cubicBezTo>
                <a:lnTo>
                  <a:pt x="57901" y="295909"/>
                </a:lnTo>
                <a:cubicBezTo>
                  <a:pt x="58053" y="295756"/>
                  <a:pt x="58130" y="295604"/>
                  <a:pt x="58130" y="295451"/>
                </a:cubicBezTo>
                <a:close/>
                <a:moveTo>
                  <a:pt x="1914344" y="295276"/>
                </a:moveTo>
                <a:lnTo>
                  <a:pt x="1912761" y="295451"/>
                </a:lnTo>
                <a:cubicBezTo>
                  <a:pt x="1913066" y="295756"/>
                  <a:pt x="1913257" y="295985"/>
                  <a:pt x="1913333" y="296137"/>
                </a:cubicBezTo>
                <a:cubicBezTo>
                  <a:pt x="1913409" y="296290"/>
                  <a:pt x="1913600" y="296442"/>
                  <a:pt x="1913905" y="296594"/>
                </a:cubicBezTo>
                <a:cubicBezTo>
                  <a:pt x="1913905" y="296290"/>
                  <a:pt x="1913981" y="296061"/>
                  <a:pt x="1914133" y="295909"/>
                </a:cubicBezTo>
                <a:close/>
                <a:moveTo>
                  <a:pt x="1352369" y="295276"/>
                </a:moveTo>
                <a:lnTo>
                  <a:pt x="1350786" y="295451"/>
                </a:lnTo>
                <a:cubicBezTo>
                  <a:pt x="1351091" y="295756"/>
                  <a:pt x="1351282" y="295985"/>
                  <a:pt x="1351358" y="296137"/>
                </a:cubicBezTo>
                <a:cubicBezTo>
                  <a:pt x="1351434" y="296290"/>
                  <a:pt x="1351625" y="296442"/>
                  <a:pt x="1351929" y="296594"/>
                </a:cubicBezTo>
                <a:cubicBezTo>
                  <a:pt x="1351929" y="296290"/>
                  <a:pt x="1352006" y="296061"/>
                  <a:pt x="1352158" y="295909"/>
                </a:cubicBezTo>
                <a:close/>
                <a:moveTo>
                  <a:pt x="418919" y="295276"/>
                </a:moveTo>
                <a:lnTo>
                  <a:pt x="417336" y="295451"/>
                </a:lnTo>
                <a:cubicBezTo>
                  <a:pt x="417641" y="295756"/>
                  <a:pt x="417832" y="295985"/>
                  <a:pt x="417908" y="296137"/>
                </a:cubicBezTo>
                <a:cubicBezTo>
                  <a:pt x="417984" y="296290"/>
                  <a:pt x="418175" y="296442"/>
                  <a:pt x="418480" y="296594"/>
                </a:cubicBezTo>
                <a:cubicBezTo>
                  <a:pt x="418480" y="296290"/>
                  <a:pt x="418556" y="296061"/>
                  <a:pt x="418708" y="295909"/>
                </a:cubicBezTo>
                <a:close/>
                <a:moveTo>
                  <a:pt x="1848982" y="295223"/>
                </a:moveTo>
                <a:lnTo>
                  <a:pt x="1848525" y="295680"/>
                </a:lnTo>
                <a:lnTo>
                  <a:pt x="1849439" y="295680"/>
                </a:lnTo>
                <a:cubicBezTo>
                  <a:pt x="1849135" y="295375"/>
                  <a:pt x="1848982" y="295223"/>
                  <a:pt x="1848982" y="295223"/>
                </a:cubicBezTo>
                <a:close/>
                <a:moveTo>
                  <a:pt x="1747331" y="295223"/>
                </a:moveTo>
                <a:cubicBezTo>
                  <a:pt x="1747179" y="295375"/>
                  <a:pt x="1746950" y="295451"/>
                  <a:pt x="1746646" y="295451"/>
                </a:cubicBezTo>
                <a:lnTo>
                  <a:pt x="1746646" y="295680"/>
                </a:lnTo>
                <a:lnTo>
                  <a:pt x="1747331" y="295680"/>
                </a:lnTo>
                <a:close/>
                <a:moveTo>
                  <a:pt x="1734301" y="295223"/>
                </a:moveTo>
                <a:cubicBezTo>
                  <a:pt x="1734149" y="295375"/>
                  <a:pt x="1733920" y="295451"/>
                  <a:pt x="1733615" y="295451"/>
                </a:cubicBezTo>
                <a:cubicBezTo>
                  <a:pt x="1733615" y="295604"/>
                  <a:pt x="1733691" y="295680"/>
                  <a:pt x="1733844" y="295680"/>
                </a:cubicBezTo>
                <a:cubicBezTo>
                  <a:pt x="1733996" y="295680"/>
                  <a:pt x="1734149" y="295604"/>
                  <a:pt x="1734301" y="295451"/>
                </a:cubicBezTo>
                <a:close/>
                <a:moveTo>
                  <a:pt x="1631355" y="295223"/>
                </a:moveTo>
                <a:cubicBezTo>
                  <a:pt x="1631050" y="295375"/>
                  <a:pt x="1630898" y="295451"/>
                  <a:pt x="1630898" y="295451"/>
                </a:cubicBezTo>
                <a:lnTo>
                  <a:pt x="1630669" y="295451"/>
                </a:lnTo>
                <a:lnTo>
                  <a:pt x="1630669" y="295680"/>
                </a:lnTo>
                <a:cubicBezTo>
                  <a:pt x="1630822" y="295680"/>
                  <a:pt x="1630898" y="295642"/>
                  <a:pt x="1630898" y="295566"/>
                </a:cubicBezTo>
                <a:cubicBezTo>
                  <a:pt x="1630898" y="295489"/>
                  <a:pt x="1631050" y="295451"/>
                  <a:pt x="1631355" y="295451"/>
                </a:cubicBezTo>
                <a:close/>
                <a:moveTo>
                  <a:pt x="1565975" y="295223"/>
                </a:moveTo>
                <a:cubicBezTo>
                  <a:pt x="1566280" y="295985"/>
                  <a:pt x="1566509" y="296632"/>
                  <a:pt x="1566661" y="297166"/>
                </a:cubicBezTo>
                <a:cubicBezTo>
                  <a:pt x="1566814" y="297699"/>
                  <a:pt x="1567042" y="298271"/>
                  <a:pt x="1567347" y="298880"/>
                </a:cubicBezTo>
                <a:cubicBezTo>
                  <a:pt x="1567956" y="298271"/>
                  <a:pt x="1568338" y="297814"/>
                  <a:pt x="1568490" y="297509"/>
                </a:cubicBezTo>
                <a:cubicBezTo>
                  <a:pt x="1568338" y="297356"/>
                  <a:pt x="1568261" y="297052"/>
                  <a:pt x="1568261" y="296594"/>
                </a:cubicBezTo>
                <a:cubicBezTo>
                  <a:pt x="1567804" y="296137"/>
                  <a:pt x="1567576" y="295832"/>
                  <a:pt x="1567576" y="295680"/>
                </a:cubicBezTo>
                <a:cubicBezTo>
                  <a:pt x="1567423" y="295680"/>
                  <a:pt x="1566890" y="295528"/>
                  <a:pt x="1565975" y="295223"/>
                </a:cubicBezTo>
                <a:close/>
                <a:moveTo>
                  <a:pt x="1505168" y="295223"/>
                </a:moveTo>
                <a:cubicBezTo>
                  <a:pt x="1505015" y="294918"/>
                  <a:pt x="1504558" y="295070"/>
                  <a:pt x="1503796" y="295680"/>
                </a:cubicBezTo>
                <a:cubicBezTo>
                  <a:pt x="1504101" y="295832"/>
                  <a:pt x="1504406" y="295909"/>
                  <a:pt x="1504711" y="295909"/>
                </a:cubicBezTo>
                <a:cubicBezTo>
                  <a:pt x="1505015" y="295909"/>
                  <a:pt x="1505320" y="296061"/>
                  <a:pt x="1505625" y="296366"/>
                </a:cubicBezTo>
                <a:cubicBezTo>
                  <a:pt x="1505473" y="295909"/>
                  <a:pt x="1505320" y="295528"/>
                  <a:pt x="1505168" y="295223"/>
                </a:cubicBezTo>
                <a:close/>
                <a:moveTo>
                  <a:pt x="1287007" y="295223"/>
                </a:moveTo>
                <a:lnTo>
                  <a:pt x="1286550" y="295680"/>
                </a:lnTo>
                <a:lnTo>
                  <a:pt x="1287464" y="295680"/>
                </a:lnTo>
                <a:cubicBezTo>
                  <a:pt x="1287160" y="295375"/>
                  <a:pt x="1287007" y="295223"/>
                  <a:pt x="1287007" y="295223"/>
                </a:cubicBezTo>
                <a:close/>
                <a:moveTo>
                  <a:pt x="1156629" y="295223"/>
                </a:moveTo>
                <a:cubicBezTo>
                  <a:pt x="1156324" y="295528"/>
                  <a:pt x="1156057" y="295832"/>
                  <a:pt x="1155829" y="296137"/>
                </a:cubicBezTo>
                <a:cubicBezTo>
                  <a:pt x="1155600" y="296442"/>
                  <a:pt x="1155333" y="296747"/>
                  <a:pt x="1155029" y="297052"/>
                </a:cubicBezTo>
                <a:lnTo>
                  <a:pt x="1155486" y="297509"/>
                </a:lnTo>
                <a:cubicBezTo>
                  <a:pt x="1155791" y="297356"/>
                  <a:pt x="1156095" y="297204"/>
                  <a:pt x="1156400" y="297052"/>
                </a:cubicBezTo>
                <a:cubicBezTo>
                  <a:pt x="1156705" y="296899"/>
                  <a:pt x="1157010" y="296671"/>
                  <a:pt x="1157315" y="296366"/>
                </a:cubicBezTo>
                <a:cubicBezTo>
                  <a:pt x="1157315" y="295909"/>
                  <a:pt x="1157086" y="295528"/>
                  <a:pt x="1156629" y="295223"/>
                </a:cubicBezTo>
                <a:close/>
                <a:moveTo>
                  <a:pt x="1062674" y="295223"/>
                </a:moveTo>
                <a:cubicBezTo>
                  <a:pt x="1062522" y="295223"/>
                  <a:pt x="1062217" y="295604"/>
                  <a:pt x="1061760" y="296366"/>
                </a:cubicBezTo>
                <a:cubicBezTo>
                  <a:pt x="1062369" y="295909"/>
                  <a:pt x="1062979" y="295680"/>
                  <a:pt x="1063589" y="295680"/>
                </a:cubicBezTo>
                <a:cubicBezTo>
                  <a:pt x="1063131" y="295375"/>
                  <a:pt x="1062827" y="295223"/>
                  <a:pt x="1062674" y="295223"/>
                </a:cubicBezTo>
                <a:close/>
                <a:moveTo>
                  <a:pt x="951803" y="295223"/>
                </a:moveTo>
                <a:cubicBezTo>
                  <a:pt x="951803" y="295375"/>
                  <a:pt x="951765" y="295451"/>
                  <a:pt x="951689" y="295451"/>
                </a:cubicBezTo>
                <a:cubicBezTo>
                  <a:pt x="951613" y="295451"/>
                  <a:pt x="951575" y="295528"/>
                  <a:pt x="951575" y="295680"/>
                </a:cubicBezTo>
                <a:lnTo>
                  <a:pt x="951803" y="295680"/>
                </a:lnTo>
                <a:cubicBezTo>
                  <a:pt x="951956" y="295680"/>
                  <a:pt x="952032" y="295604"/>
                  <a:pt x="952032" y="295451"/>
                </a:cubicBezTo>
                <a:cubicBezTo>
                  <a:pt x="951879" y="295451"/>
                  <a:pt x="951803" y="295375"/>
                  <a:pt x="951803" y="295223"/>
                </a:cubicBezTo>
                <a:close/>
                <a:moveTo>
                  <a:pt x="915456" y="295223"/>
                </a:moveTo>
                <a:cubicBezTo>
                  <a:pt x="915151" y="295375"/>
                  <a:pt x="914922" y="295489"/>
                  <a:pt x="914770" y="295566"/>
                </a:cubicBezTo>
                <a:lnTo>
                  <a:pt x="914359" y="295771"/>
                </a:lnTo>
                <a:lnTo>
                  <a:pt x="915227" y="297509"/>
                </a:lnTo>
                <a:cubicBezTo>
                  <a:pt x="915380" y="297356"/>
                  <a:pt x="915532" y="297280"/>
                  <a:pt x="915684" y="297280"/>
                </a:cubicBezTo>
                <a:cubicBezTo>
                  <a:pt x="915684" y="296975"/>
                  <a:pt x="915646" y="296632"/>
                  <a:pt x="915570" y="296251"/>
                </a:cubicBezTo>
                <a:cubicBezTo>
                  <a:pt x="915494" y="295870"/>
                  <a:pt x="915456" y="295528"/>
                  <a:pt x="915456" y="295223"/>
                </a:cubicBezTo>
                <a:close/>
                <a:moveTo>
                  <a:pt x="908826" y="295223"/>
                </a:moveTo>
                <a:lnTo>
                  <a:pt x="908826" y="296594"/>
                </a:lnTo>
                <a:cubicBezTo>
                  <a:pt x="908826" y="296747"/>
                  <a:pt x="908750" y="296861"/>
                  <a:pt x="908598" y="296937"/>
                </a:cubicBezTo>
                <a:cubicBezTo>
                  <a:pt x="908445" y="297013"/>
                  <a:pt x="908293" y="297204"/>
                  <a:pt x="908141" y="297509"/>
                </a:cubicBezTo>
                <a:lnTo>
                  <a:pt x="908369" y="297509"/>
                </a:lnTo>
                <a:cubicBezTo>
                  <a:pt x="908369" y="297356"/>
                  <a:pt x="908445" y="297204"/>
                  <a:pt x="908598" y="297052"/>
                </a:cubicBezTo>
                <a:cubicBezTo>
                  <a:pt x="908750" y="296899"/>
                  <a:pt x="908826" y="296747"/>
                  <a:pt x="908826" y="296594"/>
                </a:cubicBezTo>
                <a:cubicBezTo>
                  <a:pt x="909589" y="296594"/>
                  <a:pt x="910046" y="296137"/>
                  <a:pt x="910198" y="295223"/>
                </a:cubicBezTo>
                <a:close/>
                <a:moveTo>
                  <a:pt x="775400" y="295223"/>
                </a:moveTo>
                <a:cubicBezTo>
                  <a:pt x="775705" y="295985"/>
                  <a:pt x="775934" y="296632"/>
                  <a:pt x="776086" y="297166"/>
                </a:cubicBezTo>
                <a:cubicBezTo>
                  <a:pt x="776238" y="297699"/>
                  <a:pt x="776467" y="298271"/>
                  <a:pt x="776772" y="298880"/>
                </a:cubicBezTo>
                <a:cubicBezTo>
                  <a:pt x="777381" y="298271"/>
                  <a:pt x="777762" y="297814"/>
                  <a:pt x="777915" y="297509"/>
                </a:cubicBezTo>
                <a:cubicBezTo>
                  <a:pt x="777762" y="297356"/>
                  <a:pt x="777686" y="297052"/>
                  <a:pt x="777686" y="296594"/>
                </a:cubicBezTo>
                <a:cubicBezTo>
                  <a:pt x="777229" y="296137"/>
                  <a:pt x="777001" y="295832"/>
                  <a:pt x="777001" y="295680"/>
                </a:cubicBezTo>
                <a:cubicBezTo>
                  <a:pt x="776848" y="295680"/>
                  <a:pt x="776315" y="295528"/>
                  <a:pt x="775400" y="295223"/>
                </a:cubicBezTo>
                <a:close/>
                <a:moveTo>
                  <a:pt x="714593" y="295223"/>
                </a:moveTo>
                <a:cubicBezTo>
                  <a:pt x="714440" y="294918"/>
                  <a:pt x="713983" y="295070"/>
                  <a:pt x="713221" y="295680"/>
                </a:cubicBezTo>
                <a:cubicBezTo>
                  <a:pt x="713526" y="295832"/>
                  <a:pt x="713831" y="295909"/>
                  <a:pt x="714136" y="295909"/>
                </a:cubicBezTo>
                <a:cubicBezTo>
                  <a:pt x="714440" y="295909"/>
                  <a:pt x="714745" y="296061"/>
                  <a:pt x="715050" y="296366"/>
                </a:cubicBezTo>
                <a:cubicBezTo>
                  <a:pt x="714897" y="295909"/>
                  <a:pt x="714745" y="295528"/>
                  <a:pt x="714593" y="295223"/>
                </a:cubicBezTo>
                <a:close/>
                <a:moveTo>
                  <a:pt x="613856" y="295223"/>
                </a:moveTo>
                <a:cubicBezTo>
                  <a:pt x="613704" y="295375"/>
                  <a:pt x="613475" y="295451"/>
                  <a:pt x="613170" y="295451"/>
                </a:cubicBezTo>
                <a:lnTo>
                  <a:pt x="613170" y="295680"/>
                </a:lnTo>
                <a:lnTo>
                  <a:pt x="613856" y="295680"/>
                </a:lnTo>
                <a:close/>
                <a:moveTo>
                  <a:pt x="600826" y="295223"/>
                </a:moveTo>
                <a:cubicBezTo>
                  <a:pt x="600674" y="295375"/>
                  <a:pt x="600445" y="295451"/>
                  <a:pt x="600140" y="295451"/>
                </a:cubicBezTo>
                <a:cubicBezTo>
                  <a:pt x="600140" y="295604"/>
                  <a:pt x="600216" y="295680"/>
                  <a:pt x="600369" y="295680"/>
                </a:cubicBezTo>
                <a:cubicBezTo>
                  <a:pt x="600521" y="295680"/>
                  <a:pt x="600674" y="295604"/>
                  <a:pt x="600826" y="295451"/>
                </a:cubicBezTo>
                <a:close/>
                <a:moveTo>
                  <a:pt x="353557" y="295223"/>
                </a:moveTo>
                <a:lnTo>
                  <a:pt x="353100" y="295680"/>
                </a:lnTo>
                <a:lnTo>
                  <a:pt x="354014" y="295680"/>
                </a:lnTo>
                <a:cubicBezTo>
                  <a:pt x="353710" y="295375"/>
                  <a:pt x="353557" y="295223"/>
                  <a:pt x="353557" y="295223"/>
                </a:cubicBezTo>
                <a:close/>
                <a:moveTo>
                  <a:pt x="280938" y="295223"/>
                </a:moveTo>
                <a:lnTo>
                  <a:pt x="280938" y="296594"/>
                </a:lnTo>
                <a:cubicBezTo>
                  <a:pt x="281243" y="296290"/>
                  <a:pt x="281548" y="296061"/>
                  <a:pt x="281853" y="295909"/>
                </a:cubicBezTo>
                <a:cubicBezTo>
                  <a:pt x="282158" y="295756"/>
                  <a:pt x="282462" y="295528"/>
                  <a:pt x="282767" y="295223"/>
                </a:cubicBezTo>
                <a:close/>
                <a:moveTo>
                  <a:pt x="59730" y="295223"/>
                </a:moveTo>
                <a:cubicBezTo>
                  <a:pt x="59425" y="295375"/>
                  <a:pt x="59273" y="295451"/>
                  <a:pt x="59273" y="295451"/>
                </a:cubicBezTo>
                <a:lnTo>
                  <a:pt x="59044" y="295451"/>
                </a:lnTo>
                <a:lnTo>
                  <a:pt x="59044" y="295680"/>
                </a:lnTo>
                <a:cubicBezTo>
                  <a:pt x="59197" y="295680"/>
                  <a:pt x="59273" y="295642"/>
                  <a:pt x="59273" y="295566"/>
                </a:cubicBezTo>
                <a:cubicBezTo>
                  <a:pt x="59273" y="295489"/>
                  <a:pt x="59425" y="295451"/>
                  <a:pt x="59730" y="295451"/>
                </a:cubicBezTo>
                <a:close/>
                <a:moveTo>
                  <a:pt x="948740" y="295192"/>
                </a:moveTo>
                <a:lnTo>
                  <a:pt x="947231" y="296366"/>
                </a:lnTo>
                <a:lnTo>
                  <a:pt x="947460" y="296594"/>
                </a:lnTo>
                <a:cubicBezTo>
                  <a:pt x="947460" y="296747"/>
                  <a:pt x="947536" y="296899"/>
                  <a:pt x="947689" y="297052"/>
                </a:cubicBezTo>
                <a:cubicBezTo>
                  <a:pt x="947993" y="296442"/>
                  <a:pt x="948222" y="295985"/>
                  <a:pt x="948374" y="295680"/>
                </a:cubicBezTo>
                <a:close/>
                <a:moveTo>
                  <a:pt x="1905733" y="295005"/>
                </a:moveTo>
                <a:lnTo>
                  <a:pt x="1905789" y="295451"/>
                </a:lnTo>
                <a:cubicBezTo>
                  <a:pt x="1905865" y="295756"/>
                  <a:pt x="1905903" y="296061"/>
                  <a:pt x="1905903" y="296366"/>
                </a:cubicBezTo>
                <a:cubicBezTo>
                  <a:pt x="1906208" y="296061"/>
                  <a:pt x="1906399" y="295909"/>
                  <a:pt x="1906475" y="295909"/>
                </a:cubicBezTo>
                <a:lnTo>
                  <a:pt x="1906707" y="295816"/>
                </a:lnTo>
                <a:close/>
                <a:moveTo>
                  <a:pt x="1343758" y="295005"/>
                </a:moveTo>
                <a:lnTo>
                  <a:pt x="1343814" y="295451"/>
                </a:lnTo>
                <a:cubicBezTo>
                  <a:pt x="1343890" y="295756"/>
                  <a:pt x="1343928" y="296061"/>
                  <a:pt x="1343928" y="296366"/>
                </a:cubicBezTo>
                <a:cubicBezTo>
                  <a:pt x="1344233" y="296061"/>
                  <a:pt x="1344424" y="295909"/>
                  <a:pt x="1344500" y="295909"/>
                </a:cubicBezTo>
                <a:lnTo>
                  <a:pt x="1344732" y="295816"/>
                </a:lnTo>
                <a:close/>
                <a:moveTo>
                  <a:pt x="410308" y="295005"/>
                </a:moveTo>
                <a:lnTo>
                  <a:pt x="410364" y="295451"/>
                </a:lnTo>
                <a:cubicBezTo>
                  <a:pt x="410440" y="295756"/>
                  <a:pt x="410478" y="296061"/>
                  <a:pt x="410478" y="296366"/>
                </a:cubicBezTo>
                <a:cubicBezTo>
                  <a:pt x="410783" y="296061"/>
                  <a:pt x="410974" y="295909"/>
                  <a:pt x="411050" y="295909"/>
                </a:cubicBezTo>
                <a:lnTo>
                  <a:pt x="411282" y="295816"/>
                </a:lnTo>
                <a:close/>
                <a:moveTo>
                  <a:pt x="940831" y="294994"/>
                </a:moveTo>
                <a:cubicBezTo>
                  <a:pt x="940373" y="295299"/>
                  <a:pt x="939916" y="295642"/>
                  <a:pt x="939459" y="296023"/>
                </a:cubicBezTo>
                <a:cubicBezTo>
                  <a:pt x="939002" y="296404"/>
                  <a:pt x="938392" y="296823"/>
                  <a:pt x="937630" y="297280"/>
                </a:cubicBezTo>
                <a:cubicBezTo>
                  <a:pt x="938392" y="297128"/>
                  <a:pt x="939002" y="297052"/>
                  <a:pt x="939459" y="297052"/>
                </a:cubicBezTo>
                <a:cubicBezTo>
                  <a:pt x="939916" y="297052"/>
                  <a:pt x="940449" y="296975"/>
                  <a:pt x="941059" y="296823"/>
                </a:cubicBezTo>
                <a:cubicBezTo>
                  <a:pt x="940907" y="296518"/>
                  <a:pt x="940869" y="296213"/>
                  <a:pt x="940945" y="295909"/>
                </a:cubicBezTo>
                <a:cubicBezTo>
                  <a:pt x="941021" y="295604"/>
                  <a:pt x="940983" y="295299"/>
                  <a:pt x="940831" y="294994"/>
                </a:cubicBezTo>
                <a:close/>
                <a:moveTo>
                  <a:pt x="938545" y="294994"/>
                </a:moveTo>
                <a:lnTo>
                  <a:pt x="938545" y="295680"/>
                </a:lnTo>
                <a:lnTo>
                  <a:pt x="938773" y="295680"/>
                </a:lnTo>
                <a:lnTo>
                  <a:pt x="938773" y="294994"/>
                </a:lnTo>
                <a:close/>
                <a:moveTo>
                  <a:pt x="295569" y="294994"/>
                </a:moveTo>
                <a:cubicBezTo>
                  <a:pt x="295874" y="295299"/>
                  <a:pt x="296140" y="295604"/>
                  <a:pt x="296369" y="295909"/>
                </a:cubicBezTo>
                <a:cubicBezTo>
                  <a:pt x="296598" y="296213"/>
                  <a:pt x="296940" y="296213"/>
                  <a:pt x="297398" y="295909"/>
                </a:cubicBezTo>
                <a:cubicBezTo>
                  <a:pt x="297398" y="294994"/>
                  <a:pt x="296788" y="294689"/>
                  <a:pt x="295569" y="294994"/>
                </a:cubicBezTo>
                <a:close/>
                <a:moveTo>
                  <a:pt x="270880" y="294994"/>
                </a:moveTo>
                <a:cubicBezTo>
                  <a:pt x="271033" y="295299"/>
                  <a:pt x="271033" y="295528"/>
                  <a:pt x="270880" y="295680"/>
                </a:cubicBezTo>
                <a:cubicBezTo>
                  <a:pt x="270728" y="295832"/>
                  <a:pt x="270728" y="296061"/>
                  <a:pt x="270880" y="296366"/>
                </a:cubicBezTo>
                <a:lnTo>
                  <a:pt x="272023" y="296366"/>
                </a:lnTo>
                <a:cubicBezTo>
                  <a:pt x="271871" y="295909"/>
                  <a:pt x="271490" y="295451"/>
                  <a:pt x="270880" y="294994"/>
                </a:cubicBezTo>
                <a:close/>
                <a:moveTo>
                  <a:pt x="194909" y="294994"/>
                </a:moveTo>
                <a:cubicBezTo>
                  <a:pt x="194909" y="295299"/>
                  <a:pt x="194985" y="295528"/>
                  <a:pt x="195137" y="295680"/>
                </a:cubicBezTo>
                <a:lnTo>
                  <a:pt x="195137" y="294994"/>
                </a:lnTo>
                <a:close/>
                <a:moveTo>
                  <a:pt x="159247" y="294994"/>
                </a:moveTo>
                <a:cubicBezTo>
                  <a:pt x="159095" y="294994"/>
                  <a:pt x="158942" y="295070"/>
                  <a:pt x="158790" y="295223"/>
                </a:cubicBezTo>
                <a:lnTo>
                  <a:pt x="159081" y="295659"/>
                </a:lnTo>
                <a:close/>
                <a:moveTo>
                  <a:pt x="901080" y="294791"/>
                </a:moveTo>
                <a:lnTo>
                  <a:pt x="901168" y="295680"/>
                </a:lnTo>
                <a:lnTo>
                  <a:pt x="901969" y="295680"/>
                </a:lnTo>
                <a:close/>
                <a:moveTo>
                  <a:pt x="1908647" y="294766"/>
                </a:moveTo>
                <a:cubicBezTo>
                  <a:pt x="1908494" y="294918"/>
                  <a:pt x="1908418" y="295070"/>
                  <a:pt x="1908418" y="295223"/>
                </a:cubicBezTo>
                <a:lnTo>
                  <a:pt x="1909561" y="295223"/>
                </a:lnTo>
                <a:cubicBezTo>
                  <a:pt x="1909561" y="295070"/>
                  <a:pt x="1909637" y="294918"/>
                  <a:pt x="1909790" y="294766"/>
                </a:cubicBezTo>
                <a:close/>
                <a:moveTo>
                  <a:pt x="1901331" y="294766"/>
                </a:moveTo>
                <a:cubicBezTo>
                  <a:pt x="1901027" y="294918"/>
                  <a:pt x="1900874" y="295032"/>
                  <a:pt x="1900874" y="295108"/>
                </a:cubicBezTo>
                <a:cubicBezTo>
                  <a:pt x="1900874" y="295185"/>
                  <a:pt x="1900798" y="295299"/>
                  <a:pt x="1900646" y="295451"/>
                </a:cubicBezTo>
                <a:lnTo>
                  <a:pt x="1900874" y="295680"/>
                </a:lnTo>
                <a:lnTo>
                  <a:pt x="1901560" y="294994"/>
                </a:lnTo>
                <a:cubicBezTo>
                  <a:pt x="1901408" y="294994"/>
                  <a:pt x="1901370" y="294956"/>
                  <a:pt x="1901446" y="294880"/>
                </a:cubicBezTo>
                <a:cubicBezTo>
                  <a:pt x="1901522" y="294804"/>
                  <a:pt x="1901484" y="294766"/>
                  <a:pt x="1901331" y="294766"/>
                </a:cubicBezTo>
                <a:close/>
                <a:moveTo>
                  <a:pt x="1856069" y="294766"/>
                </a:moveTo>
                <a:cubicBezTo>
                  <a:pt x="1855764" y="294918"/>
                  <a:pt x="1855535" y="295070"/>
                  <a:pt x="1855383" y="295223"/>
                </a:cubicBezTo>
                <a:cubicBezTo>
                  <a:pt x="1855383" y="295223"/>
                  <a:pt x="1855535" y="295375"/>
                  <a:pt x="1855840" y="295680"/>
                </a:cubicBezTo>
                <a:lnTo>
                  <a:pt x="1856069" y="295680"/>
                </a:lnTo>
                <a:lnTo>
                  <a:pt x="1856069" y="295451"/>
                </a:lnTo>
                <a:close/>
                <a:moveTo>
                  <a:pt x="1777506" y="294766"/>
                </a:moveTo>
                <a:cubicBezTo>
                  <a:pt x="1777202" y="294918"/>
                  <a:pt x="1777049" y="294994"/>
                  <a:pt x="1777049" y="294994"/>
                </a:cubicBezTo>
                <a:lnTo>
                  <a:pt x="1777278" y="294994"/>
                </a:lnTo>
                <a:close/>
                <a:moveTo>
                  <a:pt x="1645299" y="294766"/>
                </a:moveTo>
                <a:cubicBezTo>
                  <a:pt x="1645147" y="294918"/>
                  <a:pt x="1645071" y="295147"/>
                  <a:pt x="1645071" y="295451"/>
                </a:cubicBezTo>
                <a:lnTo>
                  <a:pt x="1646214" y="295451"/>
                </a:lnTo>
                <a:lnTo>
                  <a:pt x="1646214" y="295223"/>
                </a:lnTo>
                <a:cubicBezTo>
                  <a:pt x="1646214" y="295070"/>
                  <a:pt x="1646290" y="294918"/>
                  <a:pt x="1646443" y="294766"/>
                </a:cubicBezTo>
                <a:close/>
                <a:moveTo>
                  <a:pt x="1496481" y="294766"/>
                </a:moveTo>
                <a:cubicBezTo>
                  <a:pt x="1496329" y="295070"/>
                  <a:pt x="1496252" y="295261"/>
                  <a:pt x="1496252" y="295337"/>
                </a:cubicBezTo>
                <a:cubicBezTo>
                  <a:pt x="1496252" y="295413"/>
                  <a:pt x="1496176" y="295604"/>
                  <a:pt x="1496024" y="295909"/>
                </a:cubicBezTo>
                <a:lnTo>
                  <a:pt x="1496481" y="295909"/>
                </a:lnTo>
                <a:cubicBezTo>
                  <a:pt x="1496633" y="295604"/>
                  <a:pt x="1496710" y="295413"/>
                  <a:pt x="1496710" y="295337"/>
                </a:cubicBezTo>
                <a:cubicBezTo>
                  <a:pt x="1496710" y="295261"/>
                  <a:pt x="1496786" y="295070"/>
                  <a:pt x="1496938" y="294766"/>
                </a:cubicBezTo>
                <a:close/>
                <a:moveTo>
                  <a:pt x="1493966" y="294766"/>
                </a:moveTo>
                <a:lnTo>
                  <a:pt x="1493281" y="294994"/>
                </a:lnTo>
                <a:lnTo>
                  <a:pt x="1493814" y="295528"/>
                </a:lnTo>
                <a:close/>
                <a:moveTo>
                  <a:pt x="1346672" y="294766"/>
                </a:moveTo>
                <a:cubicBezTo>
                  <a:pt x="1346519" y="294918"/>
                  <a:pt x="1346443" y="295070"/>
                  <a:pt x="1346443" y="295223"/>
                </a:cubicBezTo>
                <a:lnTo>
                  <a:pt x="1347586" y="295223"/>
                </a:lnTo>
                <a:cubicBezTo>
                  <a:pt x="1347586" y="295070"/>
                  <a:pt x="1347662" y="294918"/>
                  <a:pt x="1347815" y="294766"/>
                </a:cubicBezTo>
                <a:close/>
                <a:moveTo>
                  <a:pt x="1339356" y="294766"/>
                </a:moveTo>
                <a:cubicBezTo>
                  <a:pt x="1339052" y="294918"/>
                  <a:pt x="1338899" y="295032"/>
                  <a:pt x="1338899" y="295108"/>
                </a:cubicBezTo>
                <a:cubicBezTo>
                  <a:pt x="1338899" y="295185"/>
                  <a:pt x="1338823" y="295299"/>
                  <a:pt x="1338671" y="295451"/>
                </a:cubicBezTo>
                <a:lnTo>
                  <a:pt x="1338899" y="295680"/>
                </a:lnTo>
                <a:lnTo>
                  <a:pt x="1339585" y="294994"/>
                </a:lnTo>
                <a:cubicBezTo>
                  <a:pt x="1339433" y="294994"/>
                  <a:pt x="1339395" y="294956"/>
                  <a:pt x="1339471" y="294880"/>
                </a:cubicBezTo>
                <a:cubicBezTo>
                  <a:pt x="1339547" y="294804"/>
                  <a:pt x="1339509" y="294766"/>
                  <a:pt x="1339356" y="294766"/>
                </a:cubicBezTo>
                <a:close/>
                <a:moveTo>
                  <a:pt x="1294094" y="294766"/>
                </a:moveTo>
                <a:cubicBezTo>
                  <a:pt x="1293789" y="294918"/>
                  <a:pt x="1293560" y="295070"/>
                  <a:pt x="1293408" y="295223"/>
                </a:cubicBezTo>
                <a:cubicBezTo>
                  <a:pt x="1293408" y="295223"/>
                  <a:pt x="1293560" y="295375"/>
                  <a:pt x="1293865" y="295680"/>
                </a:cubicBezTo>
                <a:lnTo>
                  <a:pt x="1294094" y="295680"/>
                </a:lnTo>
                <a:lnTo>
                  <a:pt x="1294094" y="295451"/>
                </a:lnTo>
                <a:close/>
                <a:moveTo>
                  <a:pt x="1077305" y="294766"/>
                </a:moveTo>
                <a:lnTo>
                  <a:pt x="1076848" y="295223"/>
                </a:lnTo>
                <a:cubicBezTo>
                  <a:pt x="1077152" y="295375"/>
                  <a:pt x="1077419" y="295566"/>
                  <a:pt x="1077648" y="295794"/>
                </a:cubicBezTo>
                <a:cubicBezTo>
                  <a:pt x="1077876" y="296023"/>
                  <a:pt x="1078219" y="296366"/>
                  <a:pt x="1078676" y="296823"/>
                </a:cubicBezTo>
                <a:cubicBezTo>
                  <a:pt x="1078676" y="296061"/>
                  <a:pt x="1078638" y="295604"/>
                  <a:pt x="1078562" y="295451"/>
                </a:cubicBezTo>
                <a:cubicBezTo>
                  <a:pt x="1078486" y="295299"/>
                  <a:pt x="1078448" y="295070"/>
                  <a:pt x="1078448" y="294766"/>
                </a:cubicBezTo>
                <a:close/>
                <a:moveTo>
                  <a:pt x="1075933" y="294766"/>
                </a:moveTo>
                <a:cubicBezTo>
                  <a:pt x="1075933" y="294766"/>
                  <a:pt x="1075628" y="294918"/>
                  <a:pt x="1075019" y="295223"/>
                </a:cubicBezTo>
                <a:cubicBezTo>
                  <a:pt x="1075323" y="295375"/>
                  <a:pt x="1075628" y="295451"/>
                  <a:pt x="1075933" y="295451"/>
                </a:cubicBezTo>
                <a:lnTo>
                  <a:pt x="1076162" y="295223"/>
                </a:lnTo>
                <a:cubicBezTo>
                  <a:pt x="1075857" y="294918"/>
                  <a:pt x="1075781" y="294766"/>
                  <a:pt x="1075933" y="294766"/>
                </a:cubicBezTo>
                <a:close/>
                <a:moveTo>
                  <a:pt x="1066789" y="294766"/>
                </a:moveTo>
                <a:cubicBezTo>
                  <a:pt x="1066789" y="294918"/>
                  <a:pt x="1066827" y="295032"/>
                  <a:pt x="1066903" y="295108"/>
                </a:cubicBezTo>
                <a:cubicBezTo>
                  <a:pt x="1066980" y="295185"/>
                  <a:pt x="1067018" y="295299"/>
                  <a:pt x="1067018" y="295451"/>
                </a:cubicBezTo>
                <a:cubicBezTo>
                  <a:pt x="1066713" y="295756"/>
                  <a:pt x="1066408" y="295909"/>
                  <a:pt x="1066103" y="295909"/>
                </a:cubicBezTo>
                <a:cubicBezTo>
                  <a:pt x="1066256" y="296518"/>
                  <a:pt x="1066332" y="297356"/>
                  <a:pt x="1066332" y="298423"/>
                </a:cubicBezTo>
                <a:cubicBezTo>
                  <a:pt x="1066637" y="298118"/>
                  <a:pt x="1066827" y="297928"/>
                  <a:pt x="1066903" y="297852"/>
                </a:cubicBezTo>
                <a:cubicBezTo>
                  <a:pt x="1066980" y="297775"/>
                  <a:pt x="1067094" y="297661"/>
                  <a:pt x="1067246" y="297509"/>
                </a:cubicBezTo>
                <a:cubicBezTo>
                  <a:pt x="1067246" y="297661"/>
                  <a:pt x="1067284" y="297737"/>
                  <a:pt x="1067361" y="297737"/>
                </a:cubicBezTo>
                <a:cubicBezTo>
                  <a:pt x="1067437" y="297737"/>
                  <a:pt x="1067475" y="297814"/>
                  <a:pt x="1067475" y="297966"/>
                </a:cubicBezTo>
                <a:cubicBezTo>
                  <a:pt x="1068084" y="297509"/>
                  <a:pt x="1068694" y="297204"/>
                  <a:pt x="1069304" y="297052"/>
                </a:cubicBezTo>
                <a:cubicBezTo>
                  <a:pt x="1069761" y="297356"/>
                  <a:pt x="1069990" y="297737"/>
                  <a:pt x="1069990" y="298195"/>
                </a:cubicBezTo>
                <a:cubicBezTo>
                  <a:pt x="1070294" y="297890"/>
                  <a:pt x="1070447" y="297585"/>
                  <a:pt x="1070447" y="297280"/>
                </a:cubicBezTo>
                <a:cubicBezTo>
                  <a:pt x="1069990" y="297280"/>
                  <a:pt x="1069608" y="297204"/>
                  <a:pt x="1069304" y="297052"/>
                </a:cubicBezTo>
                <a:cubicBezTo>
                  <a:pt x="1068999" y="296442"/>
                  <a:pt x="1068694" y="295870"/>
                  <a:pt x="1068389" y="295337"/>
                </a:cubicBezTo>
                <a:cubicBezTo>
                  <a:pt x="1068084" y="294804"/>
                  <a:pt x="1067551" y="294613"/>
                  <a:pt x="1066789" y="294766"/>
                </a:cubicBezTo>
                <a:close/>
                <a:moveTo>
                  <a:pt x="904255" y="294766"/>
                </a:moveTo>
                <a:cubicBezTo>
                  <a:pt x="903950" y="295070"/>
                  <a:pt x="903950" y="295299"/>
                  <a:pt x="904255" y="295451"/>
                </a:cubicBezTo>
                <a:cubicBezTo>
                  <a:pt x="904407" y="295299"/>
                  <a:pt x="904788" y="295223"/>
                  <a:pt x="905397" y="295223"/>
                </a:cubicBezTo>
                <a:cubicBezTo>
                  <a:pt x="905550" y="294918"/>
                  <a:pt x="905626" y="294766"/>
                  <a:pt x="905626" y="294766"/>
                </a:cubicBezTo>
                <a:close/>
                <a:moveTo>
                  <a:pt x="896939" y="294766"/>
                </a:moveTo>
                <a:cubicBezTo>
                  <a:pt x="896634" y="294918"/>
                  <a:pt x="896330" y="295147"/>
                  <a:pt x="896025" y="295451"/>
                </a:cubicBezTo>
                <a:cubicBezTo>
                  <a:pt x="896177" y="295451"/>
                  <a:pt x="896330" y="295528"/>
                  <a:pt x="896482" y="295680"/>
                </a:cubicBezTo>
                <a:cubicBezTo>
                  <a:pt x="896634" y="295528"/>
                  <a:pt x="896711" y="295413"/>
                  <a:pt x="896711" y="295337"/>
                </a:cubicBezTo>
                <a:cubicBezTo>
                  <a:pt x="896711" y="295261"/>
                  <a:pt x="896787" y="295147"/>
                  <a:pt x="896939" y="294994"/>
                </a:cubicBezTo>
                <a:close/>
                <a:moveTo>
                  <a:pt x="889396" y="294766"/>
                </a:moveTo>
                <a:cubicBezTo>
                  <a:pt x="889091" y="294766"/>
                  <a:pt x="888786" y="294804"/>
                  <a:pt x="888481" y="294880"/>
                </a:cubicBezTo>
                <a:cubicBezTo>
                  <a:pt x="888176" y="294956"/>
                  <a:pt x="887795" y="294994"/>
                  <a:pt x="887338" y="294994"/>
                </a:cubicBezTo>
                <a:cubicBezTo>
                  <a:pt x="887948" y="295147"/>
                  <a:pt x="888557" y="295223"/>
                  <a:pt x="889167" y="295223"/>
                </a:cubicBezTo>
                <a:cubicBezTo>
                  <a:pt x="889319" y="294918"/>
                  <a:pt x="889396" y="294766"/>
                  <a:pt x="889396" y="294766"/>
                </a:cubicBezTo>
                <a:close/>
                <a:moveTo>
                  <a:pt x="886652" y="294766"/>
                </a:moveTo>
                <a:cubicBezTo>
                  <a:pt x="886500" y="294918"/>
                  <a:pt x="886424" y="295070"/>
                  <a:pt x="886424" y="295223"/>
                </a:cubicBezTo>
                <a:lnTo>
                  <a:pt x="887110" y="295223"/>
                </a:lnTo>
                <a:cubicBezTo>
                  <a:pt x="887110" y="295070"/>
                  <a:pt x="887186" y="294918"/>
                  <a:pt x="887338" y="294766"/>
                </a:cubicBezTo>
                <a:close/>
                <a:moveTo>
                  <a:pt x="705906" y="294766"/>
                </a:moveTo>
                <a:cubicBezTo>
                  <a:pt x="705754" y="295070"/>
                  <a:pt x="705677" y="295261"/>
                  <a:pt x="705677" y="295337"/>
                </a:cubicBezTo>
                <a:cubicBezTo>
                  <a:pt x="705677" y="295413"/>
                  <a:pt x="705601" y="295604"/>
                  <a:pt x="705449" y="295909"/>
                </a:cubicBezTo>
                <a:lnTo>
                  <a:pt x="705906" y="295909"/>
                </a:lnTo>
                <a:cubicBezTo>
                  <a:pt x="706058" y="295604"/>
                  <a:pt x="706135" y="295413"/>
                  <a:pt x="706135" y="295337"/>
                </a:cubicBezTo>
                <a:cubicBezTo>
                  <a:pt x="706135" y="295261"/>
                  <a:pt x="706211" y="295070"/>
                  <a:pt x="706363" y="294766"/>
                </a:cubicBezTo>
                <a:close/>
                <a:moveTo>
                  <a:pt x="703391" y="294766"/>
                </a:moveTo>
                <a:lnTo>
                  <a:pt x="702705" y="294994"/>
                </a:lnTo>
                <a:lnTo>
                  <a:pt x="703239" y="295528"/>
                </a:lnTo>
                <a:close/>
                <a:moveTo>
                  <a:pt x="644032" y="294766"/>
                </a:moveTo>
                <a:cubicBezTo>
                  <a:pt x="643727" y="294918"/>
                  <a:pt x="643574" y="294994"/>
                  <a:pt x="643574" y="294994"/>
                </a:cubicBezTo>
                <a:lnTo>
                  <a:pt x="643803" y="294994"/>
                </a:lnTo>
                <a:close/>
                <a:moveTo>
                  <a:pt x="413222" y="294766"/>
                </a:moveTo>
                <a:cubicBezTo>
                  <a:pt x="413069" y="294918"/>
                  <a:pt x="412993" y="295070"/>
                  <a:pt x="412993" y="295223"/>
                </a:cubicBezTo>
                <a:lnTo>
                  <a:pt x="414136" y="295223"/>
                </a:lnTo>
                <a:cubicBezTo>
                  <a:pt x="414136" y="295070"/>
                  <a:pt x="414212" y="294918"/>
                  <a:pt x="414365" y="294766"/>
                </a:cubicBezTo>
                <a:close/>
                <a:moveTo>
                  <a:pt x="405906" y="294766"/>
                </a:moveTo>
                <a:cubicBezTo>
                  <a:pt x="405602" y="294918"/>
                  <a:pt x="405449" y="295032"/>
                  <a:pt x="405449" y="295108"/>
                </a:cubicBezTo>
                <a:cubicBezTo>
                  <a:pt x="405449" y="295185"/>
                  <a:pt x="405373" y="295299"/>
                  <a:pt x="405221" y="295451"/>
                </a:cubicBezTo>
                <a:lnTo>
                  <a:pt x="405449" y="295680"/>
                </a:lnTo>
                <a:lnTo>
                  <a:pt x="406135" y="294994"/>
                </a:lnTo>
                <a:cubicBezTo>
                  <a:pt x="405983" y="294994"/>
                  <a:pt x="405945" y="294956"/>
                  <a:pt x="406021" y="294880"/>
                </a:cubicBezTo>
                <a:cubicBezTo>
                  <a:pt x="406097" y="294804"/>
                  <a:pt x="406059" y="294766"/>
                  <a:pt x="405906" y="294766"/>
                </a:cubicBezTo>
                <a:close/>
                <a:moveTo>
                  <a:pt x="360644" y="294766"/>
                </a:moveTo>
                <a:cubicBezTo>
                  <a:pt x="360339" y="294918"/>
                  <a:pt x="360110" y="295070"/>
                  <a:pt x="359958" y="295223"/>
                </a:cubicBezTo>
                <a:cubicBezTo>
                  <a:pt x="359958" y="295223"/>
                  <a:pt x="360110" y="295375"/>
                  <a:pt x="360415" y="295680"/>
                </a:cubicBezTo>
                <a:lnTo>
                  <a:pt x="360644" y="295680"/>
                </a:lnTo>
                <a:lnTo>
                  <a:pt x="360644" y="295451"/>
                </a:lnTo>
                <a:close/>
                <a:moveTo>
                  <a:pt x="285511" y="294766"/>
                </a:moveTo>
                <a:cubicBezTo>
                  <a:pt x="285511" y="295070"/>
                  <a:pt x="285663" y="295299"/>
                  <a:pt x="285968" y="295451"/>
                </a:cubicBezTo>
                <a:cubicBezTo>
                  <a:pt x="285815" y="295604"/>
                  <a:pt x="285625" y="295718"/>
                  <a:pt x="285396" y="295794"/>
                </a:cubicBezTo>
                <a:cubicBezTo>
                  <a:pt x="285168" y="295870"/>
                  <a:pt x="284977" y="296061"/>
                  <a:pt x="284825" y="296366"/>
                </a:cubicBezTo>
                <a:cubicBezTo>
                  <a:pt x="284977" y="296671"/>
                  <a:pt x="285053" y="296899"/>
                  <a:pt x="285053" y="297052"/>
                </a:cubicBezTo>
                <a:cubicBezTo>
                  <a:pt x="285053" y="297204"/>
                  <a:pt x="285130" y="297433"/>
                  <a:pt x="285282" y="297737"/>
                </a:cubicBezTo>
                <a:cubicBezTo>
                  <a:pt x="285891" y="298042"/>
                  <a:pt x="286196" y="298195"/>
                  <a:pt x="286196" y="298195"/>
                </a:cubicBezTo>
                <a:cubicBezTo>
                  <a:pt x="286501" y="297890"/>
                  <a:pt x="286768" y="297661"/>
                  <a:pt x="286996" y="297509"/>
                </a:cubicBezTo>
                <a:cubicBezTo>
                  <a:pt x="287225" y="297356"/>
                  <a:pt x="287492" y="297128"/>
                  <a:pt x="287796" y="296823"/>
                </a:cubicBezTo>
                <a:cubicBezTo>
                  <a:pt x="286882" y="294842"/>
                  <a:pt x="286120" y="294156"/>
                  <a:pt x="285511" y="294766"/>
                </a:cubicBezTo>
                <a:close/>
                <a:moveTo>
                  <a:pt x="186679" y="294766"/>
                </a:moveTo>
                <a:lnTo>
                  <a:pt x="184673" y="295769"/>
                </a:lnTo>
                <a:lnTo>
                  <a:pt x="185536" y="297280"/>
                </a:lnTo>
                <a:cubicBezTo>
                  <a:pt x="185536" y="297585"/>
                  <a:pt x="185460" y="297928"/>
                  <a:pt x="185308" y="298309"/>
                </a:cubicBezTo>
                <a:cubicBezTo>
                  <a:pt x="185155" y="298690"/>
                  <a:pt x="185003" y="299109"/>
                  <a:pt x="184850" y="299566"/>
                </a:cubicBezTo>
                <a:cubicBezTo>
                  <a:pt x="185155" y="299414"/>
                  <a:pt x="185536" y="299338"/>
                  <a:pt x="185993" y="299338"/>
                </a:cubicBezTo>
                <a:cubicBezTo>
                  <a:pt x="186146" y="298576"/>
                  <a:pt x="186260" y="297852"/>
                  <a:pt x="186336" y="297166"/>
                </a:cubicBezTo>
                <a:cubicBezTo>
                  <a:pt x="186412" y="296480"/>
                  <a:pt x="186527" y="295680"/>
                  <a:pt x="186679" y="294766"/>
                </a:cubicBezTo>
                <a:close/>
                <a:moveTo>
                  <a:pt x="172963" y="294766"/>
                </a:moveTo>
                <a:cubicBezTo>
                  <a:pt x="172811" y="294766"/>
                  <a:pt x="172658" y="294804"/>
                  <a:pt x="172506" y="294880"/>
                </a:cubicBezTo>
                <a:cubicBezTo>
                  <a:pt x="172354" y="294956"/>
                  <a:pt x="172125" y="294994"/>
                  <a:pt x="171820" y="294994"/>
                </a:cubicBezTo>
                <a:cubicBezTo>
                  <a:pt x="172125" y="295604"/>
                  <a:pt x="172277" y="296061"/>
                  <a:pt x="172277" y="296366"/>
                </a:cubicBezTo>
                <a:cubicBezTo>
                  <a:pt x="172582" y="296061"/>
                  <a:pt x="172811" y="295909"/>
                  <a:pt x="172963" y="295909"/>
                </a:cubicBezTo>
                <a:lnTo>
                  <a:pt x="173177" y="295837"/>
                </a:lnTo>
                <a:lnTo>
                  <a:pt x="173077" y="295337"/>
                </a:lnTo>
                <a:cubicBezTo>
                  <a:pt x="173001" y="295261"/>
                  <a:pt x="172963" y="295070"/>
                  <a:pt x="172963" y="294766"/>
                </a:cubicBezTo>
                <a:close/>
                <a:moveTo>
                  <a:pt x="167477" y="294766"/>
                </a:moveTo>
                <a:lnTo>
                  <a:pt x="166791" y="295451"/>
                </a:lnTo>
                <a:cubicBezTo>
                  <a:pt x="166943" y="295451"/>
                  <a:pt x="167019" y="295489"/>
                  <a:pt x="167019" y="295566"/>
                </a:cubicBezTo>
                <a:cubicBezTo>
                  <a:pt x="167019" y="295642"/>
                  <a:pt x="167096" y="295680"/>
                  <a:pt x="167248" y="295680"/>
                </a:cubicBezTo>
                <a:cubicBezTo>
                  <a:pt x="167401" y="295528"/>
                  <a:pt x="167477" y="295413"/>
                  <a:pt x="167477" y="295337"/>
                </a:cubicBezTo>
                <a:cubicBezTo>
                  <a:pt x="167477" y="295261"/>
                  <a:pt x="167553" y="295147"/>
                  <a:pt x="167705" y="294994"/>
                </a:cubicBezTo>
                <a:cubicBezTo>
                  <a:pt x="167705" y="294842"/>
                  <a:pt x="167629" y="294766"/>
                  <a:pt x="167477" y="294766"/>
                </a:cubicBezTo>
                <a:close/>
                <a:moveTo>
                  <a:pt x="156961" y="294766"/>
                </a:moveTo>
                <a:cubicBezTo>
                  <a:pt x="157418" y="295223"/>
                  <a:pt x="157571" y="295451"/>
                  <a:pt x="157418" y="295451"/>
                </a:cubicBezTo>
                <a:cubicBezTo>
                  <a:pt x="157418" y="295451"/>
                  <a:pt x="157799" y="295223"/>
                  <a:pt x="158561" y="294766"/>
                </a:cubicBezTo>
                <a:close/>
                <a:moveTo>
                  <a:pt x="73675" y="294766"/>
                </a:moveTo>
                <a:cubicBezTo>
                  <a:pt x="73522" y="294918"/>
                  <a:pt x="73446" y="295147"/>
                  <a:pt x="73446" y="295451"/>
                </a:cubicBezTo>
                <a:lnTo>
                  <a:pt x="74589" y="295451"/>
                </a:lnTo>
                <a:lnTo>
                  <a:pt x="74589" y="295223"/>
                </a:lnTo>
                <a:cubicBezTo>
                  <a:pt x="74589" y="295070"/>
                  <a:pt x="74665" y="294918"/>
                  <a:pt x="74818" y="294766"/>
                </a:cubicBezTo>
                <a:close/>
                <a:moveTo>
                  <a:pt x="1015183" y="294651"/>
                </a:moveTo>
                <a:cubicBezTo>
                  <a:pt x="1014916" y="294651"/>
                  <a:pt x="1014516" y="294994"/>
                  <a:pt x="1013982" y="295680"/>
                </a:cubicBezTo>
                <a:lnTo>
                  <a:pt x="1015583" y="295680"/>
                </a:lnTo>
                <a:cubicBezTo>
                  <a:pt x="1015583" y="294994"/>
                  <a:pt x="1015449" y="294651"/>
                  <a:pt x="1015183" y="294651"/>
                </a:cubicBezTo>
                <a:close/>
                <a:moveTo>
                  <a:pt x="189537" y="294651"/>
                </a:moveTo>
                <a:cubicBezTo>
                  <a:pt x="189460" y="294575"/>
                  <a:pt x="189041" y="294613"/>
                  <a:pt x="188279" y="294766"/>
                </a:cubicBezTo>
                <a:cubicBezTo>
                  <a:pt x="188432" y="295070"/>
                  <a:pt x="188737" y="295451"/>
                  <a:pt x="189194" y="295909"/>
                </a:cubicBezTo>
                <a:cubicBezTo>
                  <a:pt x="189498" y="295147"/>
                  <a:pt x="189613" y="294727"/>
                  <a:pt x="189537" y="294651"/>
                </a:cubicBezTo>
                <a:close/>
                <a:moveTo>
                  <a:pt x="1145199" y="294537"/>
                </a:moveTo>
                <a:cubicBezTo>
                  <a:pt x="1145351" y="294842"/>
                  <a:pt x="1145427" y="294994"/>
                  <a:pt x="1145427" y="294994"/>
                </a:cubicBezTo>
                <a:lnTo>
                  <a:pt x="1145427" y="295223"/>
                </a:lnTo>
                <a:cubicBezTo>
                  <a:pt x="1145885" y="295680"/>
                  <a:pt x="1146113" y="295604"/>
                  <a:pt x="1146113" y="294994"/>
                </a:cubicBezTo>
                <a:cubicBezTo>
                  <a:pt x="1146113" y="294842"/>
                  <a:pt x="1146037" y="294766"/>
                  <a:pt x="1145885" y="294766"/>
                </a:cubicBezTo>
                <a:cubicBezTo>
                  <a:pt x="1145580" y="294766"/>
                  <a:pt x="1145351" y="294689"/>
                  <a:pt x="1145199" y="294537"/>
                </a:cubicBezTo>
                <a:close/>
                <a:moveTo>
                  <a:pt x="1072733" y="294537"/>
                </a:moveTo>
                <a:cubicBezTo>
                  <a:pt x="1072580" y="294537"/>
                  <a:pt x="1072466" y="294575"/>
                  <a:pt x="1072390" y="294651"/>
                </a:cubicBezTo>
                <a:cubicBezTo>
                  <a:pt x="1072314" y="294727"/>
                  <a:pt x="1072199" y="294766"/>
                  <a:pt x="1072047" y="294766"/>
                </a:cubicBezTo>
                <a:cubicBezTo>
                  <a:pt x="1071894" y="295070"/>
                  <a:pt x="1071856" y="295337"/>
                  <a:pt x="1071933" y="295566"/>
                </a:cubicBezTo>
                <a:cubicBezTo>
                  <a:pt x="1072009" y="295794"/>
                  <a:pt x="1071971" y="296061"/>
                  <a:pt x="1071818" y="296366"/>
                </a:cubicBezTo>
                <a:lnTo>
                  <a:pt x="1072504" y="296366"/>
                </a:lnTo>
                <a:cubicBezTo>
                  <a:pt x="1072504" y="295604"/>
                  <a:pt x="1072580" y="294994"/>
                  <a:pt x="1072733" y="294537"/>
                </a:cubicBezTo>
                <a:close/>
                <a:moveTo>
                  <a:pt x="920485" y="294537"/>
                </a:moveTo>
                <a:cubicBezTo>
                  <a:pt x="920333" y="294842"/>
                  <a:pt x="920256" y="294994"/>
                  <a:pt x="920256" y="294994"/>
                </a:cubicBezTo>
                <a:lnTo>
                  <a:pt x="920485" y="294994"/>
                </a:lnTo>
                <a:cubicBezTo>
                  <a:pt x="920637" y="294842"/>
                  <a:pt x="920714" y="294689"/>
                  <a:pt x="920714" y="294537"/>
                </a:cubicBezTo>
                <a:close/>
                <a:moveTo>
                  <a:pt x="918199" y="294537"/>
                </a:moveTo>
                <a:lnTo>
                  <a:pt x="917285" y="294994"/>
                </a:lnTo>
                <a:cubicBezTo>
                  <a:pt x="917742" y="295299"/>
                  <a:pt x="918085" y="295604"/>
                  <a:pt x="918313" y="295909"/>
                </a:cubicBezTo>
                <a:cubicBezTo>
                  <a:pt x="918542" y="296213"/>
                  <a:pt x="918885" y="296137"/>
                  <a:pt x="919342" y="295680"/>
                </a:cubicBezTo>
                <a:cubicBezTo>
                  <a:pt x="919190" y="294766"/>
                  <a:pt x="918809" y="294385"/>
                  <a:pt x="918199" y="294537"/>
                </a:cubicBezTo>
                <a:close/>
                <a:moveTo>
                  <a:pt x="294655" y="294537"/>
                </a:moveTo>
                <a:cubicBezTo>
                  <a:pt x="294502" y="294842"/>
                  <a:pt x="294426" y="295147"/>
                  <a:pt x="294426" y="295451"/>
                </a:cubicBezTo>
                <a:lnTo>
                  <a:pt x="294883" y="295451"/>
                </a:lnTo>
                <a:lnTo>
                  <a:pt x="294883" y="294537"/>
                </a:lnTo>
                <a:close/>
                <a:moveTo>
                  <a:pt x="175135" y="294537"/>
                </a:moveTo>
                <a:cubicBezTo>
                  <a:pt x="174906" y="294689"/>
                  <a:pt x="174640" y="295147"/>
                  <a:pt x="174335" y="295909"/>
                </a:cubicBezTo>
                <a:cubicBezTo>
                  <a:pt x="175097" y="295604"/>
                  <a:pt x="175783" y="295299"/>
                  <a:pt x="176392" y="294994"/>
                </a:cubicBezTo>
                <a:cubicBezTo>
                  <a:pt x="175783" y="294537"/>
                  <a:pt x="175363" y="294385"/>
                  <a:pt x="175135" y="294537"/>
                </a:cubicBezTo>
                <a:close/>
                <a:moveTo>
                  <a:pt x="1969683" y="294308"/>
                </a:moveTo>
                <a:cubicBezTo>
                  <a:pt x="1969836" y="294461"/>
                  <a:pt x="1969912" y="294537"/>
                  <a:pt x="1969912" y="294537"/>
                </a:cubicBezTo>
                <a:lnTo>
                  <a:pt x="1969912" y="294308"/>
                </a:lnTo>
                <a:close/>
                <a:moveTo>
                  <a:pt x="1966025" y="294308"/>
                </a:moveTo>
                <a:cubicBezTo>
                  <a:pt x="1966178" y="294461"/>
                  <a:pt x="1966330" y="294537"/>
                  <a:pt x="1966483" y="294537"/>
                </a:cubicBezTo>
                <a:lnTo>
                  <a:pt x="1966483" y="294308"/>
                </a:lnTo>
                <a:lnTo>
                  <a:pt x="1966254" y="294308"/>
                </a:lnTo>
                <a:close/>
                <a:moveTo>
                  <a:pt x="1843267" y="294308"/>
                </a:moveTo>
                <a:lnTo>
                  <a:pt x="1843267" y="295223"/>
                </a:lnTo>
                <a:cubicBezTo>
                  <a:pt x="1843115" y="295680"/>
                  <a:pt x="1843267" y="296061"/>
                  <a:pt x="1843724" y="296366"/>
                </a:cubicBezTo>
                <a:cubicBezTo>
                  <a:pt x="1843572" y="295909"/>
                  <a:pt x="1843496" y="295528"/>
                  <a:pt x="1843496" y="295223"/>
                </a:cubicBezTo>
                <a:cubicBezTo>
                  <a:pt x="1843496" y="294918"/>
                  <a:pt x="1843419" y="294613"/>
                  <a:pt x="1843267" y="294308"/>
                </a:cubicBezTo>
                <a:close/>
                <a:moveTo>
                  <a:pt x="1767905" y="294308"/>
                </a:moveTo>
                <a:cubicBezTo>
                  <a:pt x="1767905" y="294613"/>
                  <a:pt x="1767829" y="294842"/>
                  <a:pt x="1767677" y="294994"/>
                </a:cubicBezTo>
                <a:lnTo>
                  <a:pt x="1767905" y="294994"/>
                </a:lnTo>
                <a:cubicBezTo>
                  <a:pt x="1768058" y="294842"/>
                  <a:pt x="1768134" y="294613"/>
                  <a:pt x="1768134" y="294308"/>
                </a:cubicBezTo>
                <a:close/>
                <a:moveTo>
                  <a:pt x="1738416" y="294308"/>
                </a:moveTo>
                <a:cubicBezTo>
                  <a:pt x="1738111" y="294308"/>
                  <a:pt x="1737959" y="294461"/>
                  <a:pt x="1737959" y="294766"/>
                </a:cubicBezTo>
                <a:cubicBezTo>
                  <a:pt x="1737806" y="294766"/>
                  <a:pt x="1737654" y="295299"/>
                  <a:pt x="1737502" y="296366"/>
                </a:cubicBezTo>
                <a:cubicBezTo>
                  <a:pt x="1737806" y="295756"/>
                  <a:pt x="1738035" y="295375"/>
                  <a:pt x="1738187" y="295223"/>
                </a:cubicBezTo>
                <a:cubicBezTo>
                  <a:pt x="1738340" y="295070"/>
                  <a:pt x="1738568" y="294842"/>
                  <a:pt x="1738873" y="294537"/>
                </a:cubicBezTo>
                <a:cubicBezTo>
                  <a:pt x="1738721" y="294537"/>
                  <a:pt x="1738645" y="294499"/>
                  <a:pt x="1738645" y="294423"/>
                </a:cubicBezTo>
                <a:cubicBezTo>
                  <a:pt x="1738645" y="294346"/>
                  <a:pt x="1738568" y="294308"/>
                  <a:pt x="1738416" y="294308"/>
                </a:cubicBezTo>
                <a:close/>
                <a:moveTo>
                  <a:pt x="1632727" y="294308"/>
                </a:moveTo>
                <a:cubicBezTo>
                  <a:pt x="1632727" y="294613"/>
                  <a:pt x="1632650" y="294842"/>
                  <a:pt x="1632498" y="294994"/>
                </a:cubicBezTo>
                <a:cubicBezTo>
                  <a:pt x="1632803" y="294842"/>
                  <a:pt x="1632955" y="294766"/>
                  <a:pt x="1632955" y="294766"/>
                </a:cubicBezTo>
                <a:lnTo>
                  <a:pt x="1632955" y="294308"/>
                </a:lnTo>
                <a:close/>
                <a:moveTo>
                  <a:pt x="1618325" y="294308"/>
                </a:moveTo>
                <a:cubicBezTo>
                  <a:pt x="1618477" y="294766"/>
                  <a:pt x="1618591" y="295147"/>
                  <a:pt x="1618668" y="295451"/>
                </a:cubicBezTo>
                <a:cubicBezTo>
                  <a:pt x="1618744" y="295756"/>
                  <a:pt x="1618858" y="296213"/>
                  <a:pt x="1619011" y="296823"/>
                </a:cubicBezTo>
                <a:cubicBezTo>
                  <a:pt x="1619163" y="296366"/>
                  <a:pt x="1619353" y="296023"/>
                  <a:pt x="1619582" y="295794"/>
                </a:cubicBezTo>
                <a:cubicBezTo>
                  <a:pt x="1619811" y="295566"/>
                  <a:pt x="1619849" y="295375"/>
                  <a:pt x="1619696" y="295223"/>
                </a:cubicBezTo>
                <a:cubicBezTo>
                  <a:pt x="1619391" y="294918"/>
                  <a:pt x="1618934" y="294613"/>
                  <a:pt x="1618325" y="294308"/>
                </a:cubicBezTo>
                <a:close/>
                <a:moveTo>
                  <a:pt x="1615353" y="294308"/>
                </a:moveTo>
                <a:cubicBezTo>
                  <a:pt x="1615505" y="294613"/>
                  <a:pt x="1615543" y="294842"/>
                  <a:pt x="1615467" y="294994"/>
                </a:cubicBezTo>
                <a:cubicBezTo>
                  <a:pt x="1615391" y="295147"/>
                  <a:pt x="1615353" y="295375"/>
                  <a:pt x="1615353" y="295680"/>
                </a:cubicBezTo>
                <a:cubicBezTo>
                  <a:pt x="1615810" y="295680"/>
                  <a:pt x="1616115" y="295604"/>
                  <a:pt x="1616267" y="295451"/>
                </a:cubicBezTo>
                <a:cubicBezTo>
                  <a:pt x="1616115" y="295299"/>
                  <a:pt x="1616039" y="295147"/>
                  <a:pt x="1616039" y="294994"/>
                </a:cubicBezTo>
                <a:cubicBezTo>
                  <a:pt x="1616039" y="294842"/>
                  <a:pt x="1615962" y="294613"/>
                  <a:pt x="1615810" y="294308"/>
                </a:cubicBezTo>
                <a:close/>
                <a:moveTo>
                  <a:pt x="1614439" y="294308"/>
                </a:moveTo>
                <a:cubicBezTo>
                  <a:pt x="1614439" y="294461"/>
                  <a:pt x="1614362" y="294537"/>
                  <a:pt x="1614210" y="294537"/>
                </a:cubicBezTo>
                <a:lnTo>
                  <a:pt x="1614667" y="294537"/>
                </a:lnTo>
                <a:cubicBezTo>
                  <a:pt x="1614515" y="294385"/>
                  <a:pt x="1614439" y="294308"/>
                  <a:pt x="1614439" y="294308"/>
                </a:cubicBezTo>
                <a:close/>
                <a:moveTo>
                  <a:pt x="1572148" y="294308"/>
                </a:moveTo>
                <a:cubicBezTo>
                  <a:pt x="1571843" y="294461"/>
                  <a:pt x="1571538" y="294575"/>
                  <a:pt x="1571233" y="294651"/>
                </a:cubicBezTo>
                <a:cubicBezTo>
                  <a:pt x="1570928" y="294727"/>
                  <a:pt x="1570547" y="294842"/>
                  <a:pt x="1570090" y="294994"/>
                </a:cubicBezTo>
                <a:lnTo>
                  <a:pt x="1569894" y="295778"/>
                </a:lnTo>
                <a:lnTo>
                  <a:pt x="1570090" y="295680"/>
                </a:lnTo>
                <a:lnTo>
                  <a:pt x="1571919" y="295680"/>
                </a:lnTo>
                <a:cubicBezTo>
                  <a:pt x="1571919" y="295375"/>
                  <a:pt x="1571957" y="295147"/>
                  <a:pt x="1572033" y="294994"/>
                </a:cubicBezTo>
                <a:cubicBezTo>
                  <a:pt x="1572109" y="294842"/>
                  <a:pt x="1572148" y="294613"/>
                  <a:pt x="1572148" y="294308"/>
                </a:cubicBezTo>
                <a:close/>
                <a:moveTo>
                  <a:pt x="1507225" y="294308"/>
                </a:moveTo>
                <a:cubicBezTo>
                  <a:pt x="1507225" y="294613"/>
                  <a:pt x="1507263" y="294918"/>
                  <a:pt x="1507339" y="295223"/>
                </a:cubicBezTo>
                <a:cubicBezTo>
                  <a:pt x="1507416" y="295528"/>
                  <a:pt x="1507377" y="295909"/>
                  <a:pt x="1507225" y="296366"/>
                </a:cubicBezTo>
                <a:cubicBezTo>
                  <a:pt x="1507377" y="296366"/>
                  <a:pt x="1507454" y="296290"/>
                  <a:pt x="1507454" y="296137"/>
                </a:cubicBezTo>
                <a:lnTo>
                  <a:pt x="1507454" y="295909"/>
                </a:lnTo>
                <a:cubicBezTo>
                  <a:pt x="1507606" y="295604"/>
                  <a:pt x="1507682" y="295070"/>
                  <a:pt x="1507682" y="294308"/>
                </a:cubicBezTo>
                <a:close/>
                <a:moveTo>
                  <a:pt x="1407708" y="294308"/>
                </a:moveTo>
                <a:cubicBezTo>
                  <a:pt x="1407860" y="294461"/>
                  <a:pt x="1407936" y="294537"/>
                  <a:pt x="1407936" y="294537"/>
                </a:cubicBezTo>
                <a:lnTo>
                  <a:pt x="1407936" y="294308"/>
                </a:lnTo>
                <a:close/>
                <a:moveTo>
                  <a:pt x="1404050" y="294308"/>
                </a:moveTo>
                <a:cubicBezTo>
                  <a:pt x="1404203" y="294461"/>
                  <a:pt x="1404355" y="294537"/>
                  <a:pt x="1404507" y="294537"/>
                </a:cubicBezTo>
                <a:lnTo>
                  <a:pt x="1404507" y="294308"/>
                </a:lnTo>
                <a:lnTo>
                  <a:pt x="1404279" y="294308"/>
                </a:lnTo>
                <a:close/>
                <a:moveTo>
                  <a:pt x="1281292" y="294308"/>
                </a:moveTo>
                <a:lnTo>
                  <a:pt x="1281292" y="295223"/>
                </a:lnTo>
                <a:cubicBezTo>
                  <a:pt x="1281140" y="295680"/>
                  <a:pt x="1281292" y="296061"/>
                  <a:pt x="1281749" y="296366"/>
                </a:cubicBezTo>
                <a:cubicBezTo>
                  <a:pt x="1281597" y="295909"/>
                  <a:pt x="1281521" y="295528"/>
                  <a:pt x="1281521" y="295223"/>
                </a:cubicBezTo>
                <a:cubicBezTo>
                  <a:pt x="1281521" y="294918"/>
                  <a:pt x="1281445" y="294613"/>
                  <a:pt x="1281292" y="294308"/>
                </a:cubicBezTo>
                <a:close/>
                <a:moveTo>
                  <a:pt x="1155029" y="294308"/>
                </a:moveTo>
                <a:cubicBezTo>
                  <a:pt x="1154724" y="294461"/>
                  <a:pt x="1154572" y="294537"/>
                  <a:pt x="1154572" y="294537"/>
                </a:cubicBezTo>
                <a:cubicBezTo>
                  <a:pt x="1154724" y="294689"/>
                  <a:pt x="1154724" y="294842"/>
                  <a:pt x="1154572" y="294994"/>
                </a:cubicBezTo>
                <a:cubicBezTo>
                  <a:pt x="1155181" y="294842"/>
                  <a:pt x="1155562" y="294689"/>
                  <a:pt x="1155715" y="294537"/>
                </a:cubicBezTo>
                <a:cubicBezTo>
                  <a:pt x="1155562" y="294537"/>
                  <a:pt x="1155486" y="294499"/>
                  <a:pt x="1155486" y="294423"/>
                </a:cubicBezTo>
                <a:cubicBezTo>
                  <a:pt x="1155486" y="294346"/>
                  <a:pt x="1155410" y="294308"/>
                  <a:pt x="1155257" y="294308"/>
                </a:cubicBezTo>
                <a:close/>
                <a:moveTo>
                  <a:pt x="965062" y="294308"/>
                </a:moveTo>
                <a:cubicBezTo>
                  <a:pt x="965214" y="294461"/>
                  <a:pt x="965291" y="294537"/>
                  <a:pt x="965291" y="294537"/>
                </a:cubicBezTo>
                <a:cubicBezTo>
                  <a:pt x="965443" y="294537"/>
                  <a:pt x="965519" y="294461"/>
                  <a:pt x="965519" y="294308"/>
                </a:cubicBezTo>
                <a:lnTo>
                  <a:pt x="965291" y="294308"/>
                </a:lnTo>
                <a:close/>
                <a:moveTo>
                  <a:pt x="961862" y="294308"/>
                </a:moveTo>
                <a:lnTo>
                  <a:pt x="961862" y="294537"/>
                </a:lnTo>
                <a:lnTo>
                  <a:pt x="962090" y="294308"/>
                </a:lnTo>
                <a:close/>
                <a:moveTo>
                  <a:pt x="943117" y="294308"/>
                </a:moveTo>
                <a:cubicBezTo>
                  <a:pt x="942964" y="294613"/>
                  <a:pt x="942812" y="294804"/>
                  <a:pt x="942659" y="294880"/>
                </a:cubicBezTo>
                <a:cubicBezTo>
                  <a:pt x="942507" y="294956"/>
                  <a:pt x="942355" y="295147"/>
                  <a:pt x="942202" y="295451"/>
                </a:cubicBezTo>
                <a:cubicBezTo>
                  <a:pt x="942355" y="295451"/>
                  <a:pt x="942431" y="295528"/>
                  <a:pt x="942431" y="295680"/>
                </a:cubicBezTo>
                <a:cubicBezTo>
                  <a:pt x="942583" y="295375"/>
                  <a:pt x="942964" y="295070"/>
                  <a:pt x="943574" y="294766"/>
                </a:cubicBezTo>
                <a:close/>
                <a:moveTo>
                  <a:pt x="914084" y="294308"/>
                </a:moveTo>
                <a:lnTo>
                  <a:pt x="914084" y="294766"/>
                </a:lnTo>
                <a:cubicBezTo>
                  <a:pt x="914237" y="294613"/>
                  <a:pt x="914465" y="294537"/>
                  <a:pt x="914770" y="294537"/>
                </a:cubicBezTo>
                <a:cubicBezTo>
                  <a:pt x="914618" y="294385"/>
                  <a:pt x="914541" y="294308"/>
                  <a:pt x="914541" y="294308"/>
                </a:cubicBezTo>
                <a:close/>
                <a:moveTo>
                  <a:pt x="781573" y="294308"/>
                </a:moveTo>
                <a:cubicBezTo>
                  <a:pt x="781268" y="294461"/>
                  <a:pt x="780963" y="294575"/>
                  <a:pt x="780658" y="294651"/>
                </a:cubicBezTo>
                <a:cubicBezTo>
                  <a:pt x="780353" y="294727"/>
                  <a:pt x="779972" y="294842"/>
                  <a:pt x="779515" y="294994"/>
                </a:cubicBezTo>
                <a:lnTo>
                  <a:pt x="779319" y="295778"/>
                </a:lnTo>
                <a:lnTo>
                  <a:pt x="779515" y="295680"/>
                </a:lnTo>
                <a:lnTo>
                  <a:pt x="781344" y="295680"/>
                </a:lnTo>
                <a:cubicBezTo>
                  <a:pt x="781344" y="295375"/>
                  <a:pt x="781382" y="295147"/>
                  <a:pt x="781458" y="294994"/>
                </a:cubicBezTo>
                <a:cubicBezTo>
                  <a:pt x="781534" y="294842"/>
                  <a:pt x="781573" y="294613"/>
                  <a:pt x="781573" y="294308"/>
                </a:cubicBezTo>
                <a:close/>
                <a:moveTo>
                  <a:pt x="716650" y="294308"/>
                </a:moveTo>
                <a:cubicBezTo>
                  <a:pt x="716650" y="294613"/>
                  <a:pt x="716688" y="294918"/>
                  <a:pt x="716764" y="295223"/>
                </a:cubicBezTo>
                <a:cubicBezTo>
                  <a:pt x="716841" y="295528"/>
                  <a:pt x="716803" y="295909"/>
                  <a:pt x="716650" y="296366"/>
                </a:cubicBezTo>
                <a:cubicBezTo>
                  <a:pt x="716803" y="296366"/>
                  <a:pt x="716879" y="296290"/>
                  <a:pt x="716879" y="296137"/>
                </a:cubicBezTo>
                <a:lnTo>
                  <a:pt x="716879" y="295909"/>
                </a:lnTo>
                <a:cubicBezTo>
                  <a:pt x="717031" y="295604"/>
                  <a:pt x="717107" y="295070"/>
                  <a:pt x="717107" y="294308"/>
                </a:cubicBezTo>
                <a:close/>
                <a:moveTo>
                  <a:pt x="634430" y="294308"/>
                </a:moveTo>
                <a:cubicBezTo>
                  <a:pt x="634430" y="294613"/>
                  <a:pt x="634354" y="294842"/>
                  <a:pt x="634202" y="294994"/>
                </a:cubicBezTo>
                <a:lnTo>
                  <a:pt x="634430" y="294994"/>
                </a:lnTo>
                <a:cubicBezTo>
                  <a:pt x="634583" y="294842"/>
                  <a:pt x="634659" y="294613"/>
                  <a:pt x="634659" y="294308"/>
                </a:cubicBezTo>
                <a:close/>
                <a:moveTo>
                  <a:pt x="604941" y="294308"/>
                </a:moveTo>
                <a:cubicBezTo>
                  <a:pt x="604636" y="294308"/>
                  <a:pt x="604484" y="294461"/>
                  <a:pt x="604484" y="294766"/>
                </a:cubicBezTo>
                <a:cubicBezTo>
                  <a:pt x="604331" y="294766"/>
                  <a:pt x="604179" y="295299"/>
                  <a:pt x="604026" y="296366"/>
                </a:cubicBezTo>
                <a:cubicBezTo>
                  <a:pt x="604331" y="295756"/>
                  <a:pt x="604560" y="295375"/>
                  <a:pt x="604712" y="295223"/>
                </a:cubicBezTo>
                <a:cubicBezTo>
                  <a:pt x="604865" y="295070"/>
                  <a:pt x="605093" y="294842"/>
                  <a:pt x="605398" y="294537"/>
                </a:cubicBezTo>
                <a:cubicBezTo>
                  <a:pt x="605246" y="294537"/>
                  <a:pt x="605170" y="294499"/>
                  <a:pt x="605170" y="294423"/>
                </a:cubicBezTo>
                <a:cubicBezTo>
                  <a:pt x="605170" y="294346"/>
                  <a:pt x="605093" y="294308"/>
                  <a:pt x="604941" y="294308"/>
                </a:cubicBezTo>
                <a:close/>
                <a:moveTo>
                  <a:pt x="474258" y="294308"/>
                </a:moveTo>
                <a:cubicBezTo>
                  <a:pt x="474410" y="294461"/>
                  <a:pt x="474487" y="294537"/>
                  <a:pt x="474487" y="294537"/>
                </a:cubicBezTo>
                <a:lnTo>
                  <a:pt x="474487" y="294308"/>
                </a:lnTo>
                <a:close/>
                <a:moveTo>
                  <a:pt x="470600" y="294308"/>
                </a:moveTo>
                <a:cubicBezTo>
                  <a:pt x="470753" y="294461"/>
                  <a:pt x="470905" y="294537"/>
                  <a:pt x="471057" y="294537"/>
                </a:cubicBezTo>
                <a:lnTo>
                  <a:pt x="471057" y="294308"/>
                </a:lnTo>
                <a:lnTo>
                  <a:pt x="470829" y="294308"/>
                </a:lnTo>
                <a:close/>
                <a:moveTo>
                  <a:pt x="347842" y="294308"/>
                </a:moveTo>
                <a:lnTo>
                  <a:pt x="347842" y="295223"/>
                </a:lnTo>
                <a:cubicBezTo>
                  <a:pt x="347690" y="295680"/>
                  <a:pt x="347842" y="296061"/>
                  <a:pt x="348299" y="296366"/>
                </a:cubicBezTo>
                <a:cubicBezTo>
                  <a:pt x="348147" y="295909"/>
                  <a:pt x="348071" y="295528"/>
                  <a:pt x="348071" y="295223"/>
                </a:cubicBezTo>
                <a:cubicBezTo>
                  <a:pt x="348071" y="294918"/>
                  <a:pt x="347994" y="294613"/>
                  <a:pt x="347842" y="294308"/>
                </a:cubicBezTo>
                <a:close/>
                <a:moveTo>
                  <a:pt x="185308" y="294308"/>
                </a:moveTo>
                <a:cubicBezTo>
                  <a:pt x="185003" y="294461"/>
                  <a:pt x="184850" y="294537"/>
                  <a:pt x="184850" y="294537"/>
                </a:cubicBezTo>
                <a:lnTo>
                  <a:pt x="185536" y="294537"/>
                </a:lnTo>
                <a:cubicBezTo>
                  <a:pt x="185384" y="294385"/>
                  <a:pt x="185308" y="294308"/>
                  <a:pt x="185308" y="294308"/>
                </a:cubicBezTo>
                <a:close/>
                <a:moveTo>
                  <a:pt x="171134" y="294308"/>
                </a:moveTo>
                <a:cubicBezTo>
                  <a:pt x="171134" y="294613"/>
                  <a:pt x="171058" y="294842"/>
                  <a:pt x="170906" y="294994"/>
                </a:cubicBezTo>
                <a:lnTo>
                  <a:pt x="171134" y="294994"/>
                </a:lnTo>
                <a:cubicBezTo>
                  <a:pt x="171287" y="294842"/>
                  <a:pt x="171363" y="294613"/>
                  <a:pt x="171363" y="294308"/>
                </a:cubicBezTo>
                <a:close/>
                <a:moveTo>
                  <a:pt x="160390" y="294308"/>
                </a:moveTo>
                <a:lnTo>
                  <a:pt x="160390" y="294537"/>
                </a:lnTo>
                <a:lnTo>
                  <a:pt x="160619" y="294537"/>
                </a:lnTo>
                <a:close/>
                <a:moveTo>
                  <a:pt x="61101" y="294308"/>
                </a:moveTo>
                <a:cubicBezTo>
                  <a:pt x="61101" y="294613"/>
                  <a:pt x="61025" y="294842"/>
                  <a:pt x="60873" y="294994"/>
                </a:cubicBezTo>
                <a:cubicBezTo>
                  <a:pt x="61178" y="294842"/>
                  <a:pt x="61330" y="294766"/>
                  <a:pt x="61330" y="294766"/>
                </a:cubicBezTo>
                <a:lnTo>
                  <a:pt x="61330" y="294308"/>
                </a:lnTo>
                <a:close/>
                <a:moveTo>
                  <a:pt x="46700" y="294308"/>
                </a:moveTo>
                <a:cubicBezTo>
                  <a:pt x="46852" y="294766"/>
                  <a:pt x="46966" y="295147"/>
                  <a:pt x="47043" y="295451"/>
                </a:cubicBezTo>
                <a:cubicBezTo>
                  <a:pt x="47119" y="295756"/>
                  <a:pt x="47233" y="296213"/>
                  <a:pt x="47385" y="296823"/>
                </a:cubicBezTo>
                <a:cubicBezTo>
                  <a:pt x="47538" y="296366"/>
                  <a:pt x="47728" y="296023"/>
                  <a:pt x="47957" y="295794"/>
                </a:cubicBezTo>
                <a:cubicBezTo>
                  <a:pt x="48186" y="295566"/>
                  <a:pt x="48224" y="295375"/>
                  <a:pt x="48071" y="295223"/>
                </a:cubicBezTo>
                <a:cubicBezTo>
                  <a:pt x="47767" y="294918"/>
                  <a:pt x="47309" y="294613"/>
                  <a:pt x="46700" y="294308"/>
                </a:cubicBezTo>
                <a:close/>
                <a:moveTo>
                  <a:pt x="43728" y="294308"/>
                </a:moveTo>
                <a:cubicBezTo>
                  <a:pt x="43880" y="294613"/>
                  <a:pt x="43918" y="294842"/>
                  <a:pt x="43842" y="294994"/>
                </a:cubicBezTo>
                <a:cubicBezTo>
                  <a:pt x="43766" y="295147"/>
                  <a:pt x="43728" y="295375"/>
                  <a:pt x="43728" y="295680"/>
                </a:cubicBezTo>
                <a:cubicBezTo>
                  <a:pt x="44185" y="295680"/>
                  <a:pt x="44490" y="295604"/>
                  <a:pt x="44642" y="295451"/>
                </a:cubicBezTo>
                <a:cubicBezTo>
                  <a:pt x="44490" y="295299"/>
                  <a:pt x="44414" y="295147"/>
                  <a:pt x="44414" y="294994"/>
                </a:cubicBezTo>
                <a:cubicBezTo>
                  <a:pt x="44414" y="294842"/>
                  <a:pt x="44338" y="294613"/>
                  <a:pt x="44185" y="294308"/>
                </a:cubicBezTo>
                <a:close/>
                <a:moveTo>
                  <a:pt x="42814" y="294308"/>
                </a:moveTo>
                <a:cubicBezTo>
                  <a:pt x="42814" y="294461"/>
                  <a:pt x="42737" y="294537"/>
                  <a:pt x="42585" y="294537"/>
                </a:cubicBezTo>
                <a:lnTo>
                  <a:pt x="43042" y="294537"/>
                </a:lnTo>
                <a:cubicBezTo>
                  <a:pt x="42890" y="294385"/>
                  <a:pt x="42814" y="294308"/>
                  <a:pt x="42814" y="294308"/>
                </a:cubicBezTo>
                <a:close/>
                <a:moveTo>
                  <a:pt x="1918934" y="294080"/>
                </a:moveTo>
                <a:cubicBezTo>
                  <a:pt x="1918934" y="294080"/>
                  <a:pt x="1918477" y="294308"/>
                  <a:pt x="1917562" y="294766"/>
                </a:cubicBezTo>
                <a:cubicBezTo>
                  <a:pt x="1917867" y="294918"/>
                  <a:pt x="1918058" y="294994"/>
                  <a:pt x="1918134" y="294994"/>
                </a:cubicBezTo>
                <a:cubicBezTo>
                  <a:pt x="1918210" y="294994"/>
                  <a:pt x="1918400" y="295070"/>
                  <a:pt x="1918705" y="295223"/>
                </a:cubicBezTo>
                <a:cubicBezTo>
                  <a:pt x="1918705" y="295528"/>
                  <a:pt x="1918629" y="295756"/>
                  <a:pt x="1918477" y="295909"/>
                </a:cubicBezTo>
                <a:lnTo>
                  <a:pt x="1918248" y="295909"/>
                </a:lnTo>
                <a:cubicBezTo>
                  <a:pt x="1918248" y="296213"/>
                  <a:pt x="1918248" y="296290"/>
                  <a:pt x="1918248" y="296137"/>
                </a:cubicBezTo>
                <a:lnTo>
                  <a:pt x="1918477" y="295909"/>
                </a:lnTo>
                <a:lnTo>
                  <a:pt x="1918705" y="295680"/>
                </a:lnTo>
                <a:cubicBezTo>
                  <a:pt x="1918705" y="296137"/>
                  <a:pt x="1918781" y="296480"/>
                  <a:pt x="1918934" y="296709"/>
                </a:cubicBezTo>
                <a:cubicBezTo>
                  <a:pt x="1919086" y="296937"/>
                  <a:pt x="1919238" y="297204"/>
                  <a:pt x="1919391" y="297509"/>
                </a:cubicBezTo>
                <a:cubicBezTo>
                  <a:pt x="1919696" y="297356"/>
                  <a:pt x="1919848" y="297280"/>
                  <a:pt x="1919848" y="297280"/>
                </a:cubicBezTo>
                <a:lnTo>
                  <a:pt x="1919848" y="295223"/>
                </a:lnTo>
                <a:lnTo>
                  <a:pt x="1918705" y="295223"/>
                </a:lnTo>
                <a:cubicBezTo>
                  <a:pt x="1918705" y="295070"/>
                  <a:pt x="1918743" y="294918"/>
                  <a:pt x="1918819" y="294766"/>
                </a:cubicBezTo>
                <a:cubicBezTo>
                  <a:pt x="1918896" y="294613"/>
                  <a:pt x="1918934" y="294385"/>
                  <a:pt x="1918934" y="294080"/>
                </a:cubicBezTo>
                <a:close/>
                <a:moveTo>
                  <a:pt x="1916419" y="294080"/>
                </a:moveTo>
                <a:cubicBezTo>
                  <a:pt x="1916267" y="294232"/>
                  <a:pt x="1916190" y="294308"/>
                  <a:pt x="1916190" y="294308"/>
                </a:cubicBezTo>
                <a:cubicBezTo>
                  <a:pt x="1916495" y="294461"/>
                  <a:pt x="1916686" y="294537"/>
                  <a:pt x="1916762" y="294537"/>
                </a:cubicBezTo>
                <a:cubicBezTo>
                  <a:pt x="1916838" y="294537"/>
                  <a:pt x="1917029" y="294613"/>
                  <a:pt x="1917334" y="294766"/>
                </a:cubicBezTo>
                <a:lnTo>
                  <a:pt x="1917334" y="294308"/>
                </a:lnTo>
                <a:cubicBezTo>
                  <a:pt x="1917181" y="294308"/>
                  <a:pt x="1917029" y="294270"/>
                  <a:pt x="1916876" y="294194"/>
                </a:cubicBezTo>
                <a:cubicBezTo>
                  <a:pt x="1916724" y="294118"/>
                  <a:pt x="1916572" y="294080"/>
                  <a:pt x="1916419" y="294080"/>
                </a:cubicBezTo>
                <a:close/>
                <a:moveTo>
                  <a:pt x="1897217" y="294080"/>
                </a:moveTo>
                <a:cubicBezTo>
                  <a:pt x="1897217" y="294537"/>
                  <a:pt x="1896988" y="294842"/>
                  <a:pt x="1896531" y="294994"/>
                </a:cubicBezTo>
                <a:cubicBezTo>
                  <a:pt x="1896836" y="295299"/>
                  <a:pt x="1896988" y="295604"/>
                  <a:pt x="1896988" y="295909"/>
                </a:cubicBezTo>
                <a:cubicBezTo>
                  <a:pt x="1897598" y="295451"/>
                  <a:pt x="1898131" y="294918"/>
                  <a:pt x="1898588" y="294308"/>
                </a:cubicBezTo>
                <a:cubicBezTo>
                  <a:pt x="1897979" y="294308"/>
                  <a:pt x="1897521" y="294232"/>
                  <a:pt x="1897217" y="294080"/>
                </a:cubicBezTo>
                <a:close/>
                <a:moveTo>
                  <a:pt x="1851040" y="294080"/>
                </a:moveTo>
                <a:cubicBezTo>
                  <a:pt x="1850430" y="294842"/>
                  <a:pt x="1850506" y="295451"/>
                  <a:pt x="1851268" y="295909"/>
                </a:cubicBezTo>
                <a:lnTo>
                  <a:pt x="1851268" y="294994"/>
                </a:lnTo>
                <a:cubicBezTo>
                  <a:pt x="1851268" y="294689"/>
                  <a:pt x="1851192" y="294385"/>
                  <a:pt x="1851040" y="294080"/>
                </a:cubicBezTo>
                <a:close/>
                <a:moveTo>
                  <a:pt x="1746874" y="294080"/>
                </a:moveTo>
                <a:lnTo>
                  <a:pt x="1746874" y="294537"/>
                </a:lnTo>
                <a:cubicBezTo>
                  <a:pt x="1747027" y="294537"/>
                  <a:pt x="1747103" y="294461"/>
                  <a:pt x="1747103" y="294308"/>
                </a:cubicBezTo>
                <a:cubicBezTo>
                  <a:pt x="1746950" y="294308"/>
                  <a:pt x="1746874" y="294232"/>
                  <a:pt x="1746874" y="294080"/>
                </a:cubicBezTo>
                <a:close/>
                <a:moveTo>
                  <a:pt x="1745045" y="294080"/>
                </a:moveTo>
                <a:cubicBezTo>
                  <a:pt x="1745045" y="294232"/>
                  <a:pt x="1744969" y="294308"/>
                  <a:pt x="1744817" y="294308"/>
                </a:cubicBezTo>
                <a:lnTo>
                  <a:pt x="1745045" y="294308"/>
                </a:lnTo>
                <a:close/>
                <a:moveTo>
                  <a:pt x="1627469" y="294080"/>
                </a:moveTo>
                <a:cubicBezTo>
                  <a:pt x="1627774" y="294385"/>
                  <a:pt x="1627926" y="294537"/>
                  <a:pt x="1627926" y="294537"/>
                </a:cubicBezTo>
                <a:lnTo>
                  <a:pt x="1628155" y="294308"/>
                </a:lnTo>
                <a:cubicBezTo>
                  <a:pt x="1627850" y="294308"/>
                  <a:pt x="1627621" y="294232"/>
                  <a:pt x="1627469" y="294080"/>
                </a:cubicBezTo>
                <a:close/>
                <a:moveTo>
                  <a:pt x="1609409" y="294080"/>
                </a:moveTo>
                <a:cubicBezTo>
                  <a:pt x="1609409" y="294232"/>
                  <a:pt x="1609257" y="294308"/>
                  <a:pt x="1608952" y="294308"/>
                </a:cubicBezTo>
                <a:cubicBezTo>
                  <a:pt x="1609104" y="294613"/>
                  <a:pt x="1609181" y="294842"/>
                  <a:pt x="1609181" y="294994"/>
                </a:cubicBezTo>
                <a:cubicBezTo>
                  <a:pt x="1609181" y="295147"/>
                  <a:pt x="1609257" y="295299"/>
                  <a:pt x="1609409" y="295451"/>
                </a:cubicBezTo>
                <a:cubicBezTo>
                  <a:pt x="1609562" y="295451"/>
                  <a:pt x="1609676" y="295413"/>
                  <a:pt x="1609752" y="295337"/>
                </a:cubicBezTo>
                <a:cubicBezTo>
                  <a:pt x="1609829" y="295261"/>
                  <a:pt x="1609943" y="295223"/>
                  <a:pt x="1610095" y="295223"/>
                </a:cubicBezTo>
                <a:cubicBezTo>
                  <a:pt x="1609943" y="294918"/>
                  <a:pt x="1609829" y="294727"/>
                  <a:pt x="1609752" y="294651"/>
                </a:cubicBezTo>
                <a:cubicBezTo>
                  <a:pt x="1609676" y="294575"/>
                  <a:pt x="1609562" y="294385"/>
                  <a:pt x="1609409" y="294080"/>
                </a:cubicBezTo>
                <a:close/>
                <a:moveTo>
                  <a:pt x="1574434" y="294080"/>
                </a:moveTo>
                <a:cubicBezTo>
                  <a:pt x="1574129" y="294385"/>
                  <a:pt x="1573824" y="294613"/>
                  <a:pt x="1573519" y="294766"/>
                </a:cubicBezTo>
                <a:cubicBezTo>
                  <a:pt x="1573214" y="294918"/>
                  <a:pt x="1572910" y="295147"/>
                  <a:pt x="1572605" y="295451"/>
                </a:cubicBezTo>
                <a:cubicBezTo>
                  <a:pt x="1572757" y="295909"/>
                  <a:pt x="1572757" y="296366"/>
                  <a:pt x="1572605" y="296823"/>
                </a:cubicBezTo>
                <a:cubicBezTo>
                  <a:pt x="1572452" y="297280"/>
                  <a:pt x="1572757" y="297585"/>
                  <a:pt x="1573519" y="297737"/>
                </a:cubicBezTo>
                <a:cubicBezTo>
                  <a:pt x="1573519" y="297433"/>
                  <a:pt x="1573672" y="296671"/>
                  <a:pt x="1573976" y="295451"/>
                </a:cubicBezTo>
                <a:cubicBezTo>
                  <a:pt x="1574281" y="295299"/>
                  <a:pt x="1574510" y="295223"/>
                  <a:pt x="1574662" y="295223"/>
                </a:cubicBezTo>
                <a:cubicBezTo>
                  <a:pt x="1574815" y="295223"/>
                  <a:pt x="1575043" y="295147"/>
                  <a:pt x="1575348" y="294994"/>
                </a:cubicBezTo>
                <a:lnTo>
                  <a:pt x="1575348" y="294766"/>
                </a:lnTo>
                <a:lnTo>
                  <a:pt x="1575119" y="294537"/>
                </a:lnTo>
                <a:cubicBezTo>
                  <a:pt x="1574967" y="294385"/>
                  <a:pt x="1574738" y="294232"/>
                  <a:pt x="1574434" y="294080"/>
                </a:cubicBezTo>
                <a:close/>
                <a:moveTo>
                  <a:pt x="1565518" y="294080"/>
                </a:moveTo>
                <a:cubicBezTo>
                  <a:pt x="1565061" y="294232"/>
                  <a:pt x="1564527" y="294461"/>
                  <a:pt x="1563918" y="294766"/>
                </a:cubicBezTo>
                <a:cubicBezTo>
                  <a:pt x="1564223" y="295070"/>
                  <a:pt x="1564451" y="295185"/>
                  <a:pt x="1564604" y="295108"/>
                </a:cubicBezTo>
                <a:cubicBezTo>
                  <a:pt x="1564756" y="295032"/>
                  <a:pt x="1565061" y="294689"/>
                  <a:pt x="1565518" y="294080"/>
                </a:cubicBezTo>
                <a:close/>
                <a:moveTo>
                  <a:pt x="1460743" y="294080"/>
                </a:moveTo>
                <a:cubicBezTo>
                  <a:pt x="1460591" y="294232"/>
                  <a:pt x="1460515" y="294308"/>
                  <a:pt x="1460515" y="294308"/>
                </a:cubicBezTo>
                <a:lnTo>
                  <a:pt x="1460743" y="294537"/>
                </a:lnTo>
                <a:lnTo>
                  <a:pt x="1460743" y="294308"/>
                </a:lnTo>
                <a:close/>
                <a:moveTo>
                  <a:pt x="1452285" y="294080"/>
                </a:moveTo>
                <a:cubicBezTo>
                  <a:pt x="1452132" y="294232"/>
                  <a:pt x="1452056" y="294385"/>
                  <a:pt x="1452056" y="294537"/>
                </a:cubicBezTo>
                <a:cubicBezTo>
                  <a:pt x="1452056" y="294689"/>
                  <a:pt x="1451980" y="294842"/>
                  <a:pt x="1451828" y="294994"/>
                </a:cubicBezTo>
                <a:lnTo>
                  <a:pt x="1452056" y="294994"/>
                </a:lnTo>
                <a:cubicBezTo>
                  <a:pt x="1452514" y="294842"/>
                  <a:pt x="1452742" y="294613"/>
                  <a:pt x="1452742" y="294308"/>
                </a:cubicBezTo>
                <a:cubicBezTo>
                  <a:pt x="1452437" y="294156"/>
                  <a:pt x="1452285" y="294080"/>
                  <a:pt x="1452285" y="294080"/>
                </a:cubicBezTo>
                <a:close/>
                <a:moveTo>
                  <a:pt x="1447713" y="294080"/>
                </a:moveTo>
                <a:cubicBezTo>
                  <a:pt x="1447561" y="295147"/>
                  <a:pt x="1448018" y="295909"/>
                  <a:pt x="1449085" y="296366"/>
                </a:cubicBezTo>
                <a:cubicBezTo>
                  <a:pt x="1449237" y="295756"/>
                  <a:pt x="1449313" y="294994"/>
                  <a:pt x="1449313" y="294080"/>
                </a:cubicBezTo>
                <a:close/>
                <a:moveTo>
                  <a:pt x="1356959" y="294080"/>
                </a:moveTo>
                <a:cubicBezTo>
                  <a:pt x="1356959" y="294080"/>
                  <a:pt x="1356502" y="294308"/>
                  <a:pt x="1355587" y="294766"/>
                </a:cubicBezTo>
                <a:cubicBezTo>
                  <a:pt x="1355892" y="294918"/>
                  <a:pt x="1356083" y="294994"/>
                  <a:pt x="1356159" y="294994"/>
                </a:cubicBezTo>
                <a:cubicBezTo>
                  <a:pt x="1356235" y="294994"/>
                  <a:pt x="1356425" y="295070"/>
                  <a:pt x="1356730" y="295223"/>
                </a:cubicBezTo>
                <a:lnTo>
                  <a:pt x="1356502" y="295909"/>
                </a:lnTo>
                <a:lnTo>
                  <a:pt x="1356273" y="295909"/>
                </a:lnTo>
                <a:cubicBezTo>
                  <a:pt x="1356273" y="296213"/>
                  <a:pt x="1356273" y="296290"/>
                  <a:pt x="1356273" y="296137"/>
                </a:cubicBezTo>
                <a:lnTo>
                  <a:pt x="1356502" y="295909"/>
                </a:lnTo>
                <a:lnTo>
                  <a:pt x="1356730" y="295680"/>
                </a:lnTo>
                <a:cubicBezTo>
                  <a:pt x="1356730" y="296137"/>
                  <a:pt x="1356806" y="296480"/>
                  <a:pt x="1356959" y="296709"/>
                </a:cubicBezTo>
                <a:cubicBezTo>
                  <a:pt x="1357111" y="296937"/>
                  <a:pt x="1357264" y="297204"/>
                  <a:pt x="1357416" y="297509"/>
                </a:cubicBezTo>
                <a:cubicBezTo>
                  <a:pt x="1357721" y="297356"/>
                  <a:pt x="1357873" y="297280"/>
                  <a:pt x="1357873" y="297280"/>
                </a:cubicBezTo>
                <a:lnTo>
                  <a:pt x="1357873" y="295223"/>
                </a:lnTo>
                <a:lnTo>
                  <a:pt x="1356730" y="295223"/>
                </a:lnTo>
                <a:cubicBezTo>
                  <a:pt x="1356730" y="295070"/>
                  <a:pt x="1356768" y="294918"/>
                  <a:pt x="1356844" y="294766"/>
                </a:cubicBezTo>
                <a:cubicBezTo>
                  <a:pt x="1356921" y="294613"/>
                  <a:pt x="1356959" y="294385"/>
                  <a:pt x="1356959" y="294080"/>
                </a:cubicBezTo>
                <a:close/>
                <a:moveTo>
                  <a:pt x="1354444" y="294080"/>
                </a:moveTo>
                <a:cubicBezTo>
                  <a:pt x="1354292" y="294232"/>
                  <a:pt x="1354215" y="294308"/>
                  <a:pt x="1354215" y="294308"/>
                </a:cubicBezTo>
                <a:cubicBezTo>
                  <a:pt x="1354520" y="294461"/>
                  <a:pt x="1354711" y="294537"/>
                  <a:pt x="1354787" y="294537"/>
                </a:cubicBezTo>
                <a:cubicBezTo>
                  <a:pt x="1354863" y="294537"/>
                  <a:pt x="1355054" y="294613"/>
                  <a:pt x="1355358" y="294766"/>
                </a:cubicBezTo>
                <a:lnTo>
                  <a:pt x="1355358" y="294308"/>
                </a:lnTo>
                <a:cubicBezTo>
                  <a:pt x="1355206" y="294308"/>
                  <a:pt x="1355054" y="294270"/>
                  <a:pt x="1354901" y="294194"/>
                </a:cubicBezTo>
                <a:cubicBezTo>
                  <a:pt x="1354749" y="294118"/>
                  <a:pt x="1354597" y="294080"/>
                  <a:pt x="1354444" y="294080"/>
                </a:cubicBezTo>
                <a:close/>
                <a:moveTo>
                  <a:pt x="1335242" y="294080"/>
                </a:moveTo>
                <a:cubicBezTo>
                  <a:pt x="1335242" y="294537"/>
                  <a:pt x="1335013" y="294842"/>
                  <a:pt x="1334556" y="294994"/>
                </a:cubicBezTo>
                <a:cubicBezTo>
                  <a:pt x="1334861" y="295299"/>
                  <a:pt x="1335013" y="295604"/>
                  <a:pt x="1335013" y="295909"/>
                </a:cubicBezTo>
                <a:cubicBezTo>
                  <a:pt x="1335623" y="295451"/>
                  <a:pt x="1336156" y="294918"/>
                  <a:pt x="1336613" y="294308"/>
                </a:cubicBezTo>
                <a:cubicBezTo>
                  <a:pt x="1336004" y="294308"/>
                  <a:pt x="1335547" y="294232"/>
                  <a:pt x="1335242" y="294080"/>
                </a:cubicBezTo>
                <a:close/>
                <a:moveTo>
                  <a:pt x="1289065" y="294080"/>
                </a:moveTo>
                <a:cubicBezTo>
                  <a:pt x="1288455" y="294842"/>
                  <a:pt x="1288531" y="295451"/>
                  <a:pt x="1289293" y="295909"/>
                </a:cubicBezTo>
                <a:lnTo>
                  <a:pt x="1289293" y="294994"/>
                </a:lnTo>
                <a:cubicBezTo>
                  <a:pt x="1289293" y="294689"/>
                  <a:pt x="1289217" y="294385"/>
                  <a:pt x="1289065" y="294080"/>
                </a:cubicBezTo>
                <a:close/>
                <a:moveTo>
                  <a:pt x="1173545" y="294080"/>
                </a:moveTo>
                <a:lnTo>
                  <a:pt x="1173545" y="294308"/>
                </a:lnTo>
                <a:lnTo>
                  <a:pt x="1173774" y="294537"/>
                </a:lnTo>
                <a:lnTo>
                  <a:pt x="1173774" y="294308"/>
                </a:lnTo>
                <a:cubicBezTo>
                  <a:pt x="1173774" y="294156"/>
                  <a:pt x="1173698" y="294080"/>
                  <a:pt x="1173545" y="294080"/>
                </a:cubicBezTo>
                <a:close/>
                <a:moveTo>
                  <a:pt x="1165316" y="294080"/>
                </a:moveTo>
                <a:cubicBezTo>
                  <a:pt x="1165316" y="294232"/>
                  <a:pt x="1165354" y="294346"/>
                  <a:pt x="1165430" y="294423"/>
                </a:cubicBezTo>
                <a:cubicBezTo>
                  <a:pt x="1165506" y="294499"/>
                  <a:pt x="1165468" y="294689"/>
                  <a:pt x="1165316" y="294994"/>
                </a:cubicBezTo>
                <a:cubicBezTo>
                  <a:pt x="1165468" y="294994"/>
                  <a:pt x="1165620" y="294918"/>
                  <a:pt x="1165773" y="294766"/>
                </a:cubicBezTo>
                <a:lnTo>
                  <a:pt x="1165773" y="294080"/>
                </a:lnTo>
                <a:close/>
                <a:moveTo>
                  <a:pt x="1162344" y="294080"/>
                </a:moveTo>
                <a:cubicBezTo>
                  <a:pt x="1162039" y="294080"/>
                  <a:pt x="1161734" y="294118"/>
                  <a:pt x="1161430" y="294194"/>
                </a:cubicBezTo>
                <a:cubicBezTo>
                  <a:pt x="1161125" y="294270"/>
                  <a:pt x="1160820" y="294308"/>
                  <a:pt x="1160515" y="294308"/>
                </a:cubicBezTo>
                <a:cubicBezTo>
                  <a:pt x="1160820" y="294766"/>
                  <a:pt x="1161087" y="295147"/>
                  <a:pt x="1161315" y="295451"/>
                </a:cubicBezTo>
                <a:cubicBezTo>
                  <a:pt x="1161544" y="295756"/>
                  <a:pt x="1161811" y="296290"/>
                  <a:pt x="1162115" y="297052"/>
                </a:cubicBezTo>
                <a:cubicBezTo>
                  <a:pt x="1162420" y="295375"/>
                  <a:pt x="1162496" y="294385"/>
                  <a:pt x="1162344" y="294080"/>
                </a:cubicBezTo>
                <a:close/>
                <a:moveTo>
                  <a:pt x="1150457" y="294080"/>
                </a:moveTo>
                <a:lnTo>
                  <a:pt x="1150000" y="294308"/>
                </a:lnTo>
                <a:lnTo>
                  <a:pt x="1150000" y="294537"/>
                </a:lnTo>
                <a:lnTo>
                  <a:pt x="1150457" y="294537"/>
                </a:lnTo>
                <a:lnTo>
                  <a:pt x="1150457" y="294308"/>
                </a:lnTo>
                <a:close/>
                <a:moveTo>
                  <a:pt x="1128054" y="294080"/>
                </a:moveTo>
                <a:cubicBezTo>
                  <a:pt x="1128054" y="294232"/>
                  <a:pt x="1128016" y="294346"/>
                  <a:pt x="1127940" y="294423"/>
                </a:cubicBezTo>
                <a:cubicBezTo>
                  <a:pt x="1127863" y="294499"/>
                  <a:pt x="1127825" y="294613"/>
                  <a:pt x="1127825" y="294766"/>
                </a:cubicBezTo>
                <a:cubicBezTo>
                  <a:pt x="1127825" y="294766"/>
                  <a:pt x="1128130" y="294918"/>
                  <a:pt x="1128740" y="295223"/>
                </a:cubicBezTo>
                <a:cubicBezTo>
                  <a:pt x="1128740" y="294918"/>
                  <a:pt x="1128892" y="294766"/>
                  <a:pt x="1129197" y="294766"/>
                </a:cubicBezTo>
                <a:cubicBezTo>
                  <a:pt x="1128892" y="294613"/>
                  <a:pt x="1128701" y="294499"/>
                  <a:pt x="1128625" y="294423"/>
                </a:cubicBezTo>
                <a:cubicBezTo>
                  <a:pt x="1128549" y="294346"/>
                  <a:pt x="1128359" y="294232"/>
                  <a:pt x="1128054" y="294080"/>
                </a:cubicBezTo>
                <a:close/>
                <a:moveTo>
                  <a:pt x="1119596" y="294080"/>
                </a:moveTo>
                <a:lnTo>
                  <a:pt x="1119596" y="294537"/>
                </a:lnTo>
                <a:lnTo>
                  <a:pt x="1120281" y="295223"/>
                </a:lnTo>
                <a:cubicBezTo>
                  <a:pt x="1120739" y="294766"/>
                  <a:pt x="1120967" y="294385"/>
                  <a:pt x="1120967" y="294080"/>
                </a:cubicBezTo>
                <a:close/>
                <a:moveTo>
                  <a:pt x="1012840" y="294080"/>
                </a:moveTo>
                <a:lnTo>
                  <a:pt x="1012611" y="294308"/>
                </a:lnTo>
                <a:lnTo>
                  <a:pt x="1012611" y="294766"/>
                </a:lnTo>
                <a:lnTo>
                  <a:pt x="1012840" y="294766"/>
                </a:lnTo>
                <a:close/>
                <a:moveTo>
                  <a:pt x="894653" y="294080"/>
                </a:moveTo>
                <a:cubicBezTo>
                  <a:pt x="893891" y="294385"/>
                  <a:pt x="893282" y="294537"/>
                  <a:pt x="892825" y="294537"/>
                </a:cubicBezTo>
                <a:cubicBezTo>
                  <a:pt x="892367" y="294537"/>
                  <a:pt x="891834" y="294689"/>
                  <a:pt x="891224" y="294994"/>
                </a:cubicBezTo>
                <a:cubicBezTo>
                  <a:pt x="891529" y="295147"/>
                  <a:pt x="891834" y="295261"/>
                  <a:pt x="892139" y="295337"/>
                </a:cubicBezTo>
                <a:cubicBezTo>
                  <a:pt x="892443" y="295413"/>
                  <a:pt x="892748" y="295528"/>
                  <a:pt x="893053" y="295680"/>
                </a:cubicBezTo>
                <a:cubicBezTo>
                  <a:pt x="893206" y="295223"/>
                  <a:pt x="893739" y="294689"/>
                  <a:pt x="894653" y="294080"/>
                </a:cubicBezTo>
                <a:close/>
                <a:moveTo>
                  <a:pt x="783859" y="294080"/>
                </a:moveTo>
                <a:cubicBezTo>
                  <a:pt x="783554" y="294385"/>
                  <a:pt x="783249" y="294613"/>
                  <a:pt x="782944" y="294766"/>
                </a:cubicBezTo>
                <a:cubicBezTo>
                  <a:pt x="782639" y="294918"/>
                  <a:pt x="782335" y="295147"/>
                  <a:pt x="782030" y="295451"/>
                </a:cubicBezTo>
                <a:cubicBezTo>
                  <a:pt x="782182" y="295909"/>
                  <a:pt x="782182" y="296366"/>
                  <a:pt x="782030" y="296823"/>
                </a:cubicBezTo>
                <a:cubicBezTo>
                  <a:pt x="781877" y="297280"/>
                  <a:pt x="782182" y="297585"/>
                  <a:pt x="782944" y="297737"/>
                </a:cubicBezTo>
                <a:cubicBezTo>
                  <a:pt x="782944" y="297433"/>
                  <a:pt x="783097" y="296671"/>
                  <a:pt x="783401" y="295451"/>
                </a:cubicBezTo>
                <a:cubicBezTo>
                  <a:pt x="783706" y="295299"/>
                  <a:pt x="783935" y="295223"/>
                  <a:pt x="784087" y="295223"/>
                </a:cubicBezTo>
                <a:cubicBezTo>
                  <a:pt x="784239" y="295223"/>
                  <a:pt x="784468" y="295147"/>
                  <a:pt x="784773" y="294994"/>
                </a:cubicBezTo>
                <a:lnTo>
                  <a:pt x="784773" y="294766"/>
                </a:lnTo>
                <a:lnTo>
                  <a:pt x="784544" y="294537"/>
                </a:lnTo>
                <a:cubicBezTo>
                  <a:pt x="784392" y="294385"/>
                  <a:pt x="784163" y="294232"/>
                  <a:pt x="783859" y="294080"/>
                </a:cubicBezTo>
                <a:close/>
                <a:moveTo>
                  <a:pt x="774943" y="294080"/>
                </a:moveTo>
                <a:cubicBezTo>
                  <a:pt x="774486" y="294232"/>
                  <a:pt x="773952" y="294461"/>
                  <a:pt x="773343" y="294766"/>
                </a:cubicBezTo>
                <a:cubicBezTo>
                  <a:pt x="773648" y="295070"/>
                  <a:pt x="773876" y="295185"/>
                  <a:pt x="774029" y="295108"/>
                </a:cubicBezTo>
                <a:cubicBezTo>
                  <a:pt x="774181" y="295032"/>
                  <a:pt x="774486" y="294689"/>
                  <a:pt x="774943" y="294080"/>
                </a:cubicBezTo>
                <a:close/>
                <a:moveTo>
                  <a:pt x="613399" y="294080"/>
                </a:moveTo>
                <a:lnTo>
                  <a:pt x="613399" y="294537"/>
                </a:lnTo>
                <a:cubicBezTo>
                  <a:pt x="613552" y="294537"/>
                  <a:pt x="613628" y="294461"/>
                  <a:pt x="613628" y="294308"/>
                </a:cubicBezTo>
                <a:cubicBezTo>
                  <a:pt x="613475" y="294308"/>
                  <a:pt x="613399" y="294232"/>
                  <a:pt x="613399" y="294080"/>
                </a:cubicBezTo>
                <a:close/>
                <a:moveTo>
                  <a:pt x="611570" y="294080"/>
                </a:moveTo>
                <a:cubicBezTo>
                  <a:pt x="611570" y="294232"/>
                  <a:pt x="611494" y="294308"/>
                  <a:pt x="611342" y="294308"/>
                </a:cubicBezTo>
                <a:lnTo>
                  <a:pt x="611570" y="294308"/>
                </a:lnTo>
                <a:close/>
                <a:moveTo>
                  <a:pt x="423509" y="294080"/>
                </a:moveTo>
                <a:cubicBezTo>
                  <a:pt x="423509" y="294080"/>
                  <a:pt x="423052" y="294308"/>
                  <a:pt x="422137" y="294766"/>
                </a:cubicBezTo>
                <a:cubicBezTo>
                  <a:pt x="422442" y="294918"/>
                  <a:pt x="422633" y="294994"/>
                  <a:pt x="422709" y="294994"/>
                </a:cubicBezTo>
                <a:cubicBezTo>
                  <a:pt x="422785" y="294994"/>
                  <a:pt x="422975" y="295070"/>
                  <a:pt x="423280" y="295223"/>
                </a:cubicBezTo>
                <a:cubicBezTo>
                  <a:pt x="423280" y="295528"/>
                  <a:pt x="423204" y="295756"/>
                  <a:pt x="423052" y="295909"/>
                </a:cubicBezTo>
                <a:lnTo>
                  <a:pt x="422823" y="295909"/>
                </a:lnTo>
                <a:cubicBezTo>
                  <a:pt x="422823" y="296213"/>
                  <a:pt x="422823" y="296290"/>
                  <a:pt x="422823" y="296137"/>
                </a:cubicBezTo>
                <a:lnTo>
                  <a:pt x="423052" y="295909"/>
                </a:lnTo>
                <a:lnTo>
                  <a:pt x="423280" y="295680"/>
                </a:lnTo>
                <a:cubicBezTo>
                  <a:pt x="423280" y="296137"/>
                  <a:pt x="423356" y="296480"/>
                  <a:pt x="423509" y="296709"/>
                </a:cubicBezTo>
                <a:cubicBezTo>
                  <a:pt x="423661" y="296937"/>
                  <a:pt x="423813" y="297204"/>
                  <a:pt x="423966" y="297509"/>
                </a:cubicBezTo>
                <a:cubicBezTo>
                  <a:pt x="424271" y="297356"/>
                  <a:pt x="424423" y="297280"/>
                  <a:pt x="424423" y="297280"/>
                </a:cubicBezTo>
                <a:lnTo>
                  <a:pt x="424423" y="295223"/>
                </a:lnTo>
                <a:lnTo>
                  <a:pt x="423280" y="295223"/>
                </a:lnTo>
                <a:cubicBezTo>
                  <a:pt x="423280" y="295070"/>
                  <a:pt x="423318" y="294918"/>
                  <a:pt x="423394" y="294766"/>
                </a:cubicBezTo>
                <a:cubicBezTo>
                  <a:pt x="423471" y="294613"/>
                  <a:pt x="423509" y="294385"/>
                  <a:pt x="423509" y="294080"/>
                </a:cubicBezTo>
                <a:close/>
                <a:moveTo>
                  <a:pt x="420994" y="294080"/>
                </a:moveTo>
                <a:cubicBezTo>
                  <a:pt x="420842" y="294232"/>
                  <a:pt x="420766" y="294308"/>
                  <a:pt x="420766" y="294308"/>
                </a:cubicBezTo>
                <a:cubicBezTo>
                  <a:pt x="421070" y="294461"/>
                  <a:pt x="421261" y="294537"/>
                  <a:pt x="421337" y="294537"/>
                </a:cubicBezTo>
                <a:cubicBezTo>
                  <a:pt x="421413" y="294537"/>
                  <a:pt x="421604" y="294613"/>
                  <a:pt x="421909" y="294766"/>
                </a:cubicBezTo>
                <a:lnTo>
                  <a:pt x="421909" y="294308"/>
                </a:lnTo>
                <a:cubicBezTo>
                  <a:pt x="421756" y="294308"/>
                  <a:pt x="421604" y="294270"/>
                  <a:pt x="421451" y="294194"/>
                </a:cubicBezTo>
                <a:cubicBezTo>
                  <a:pt x="421299" y="294118"/>
                  <a:pt x="421146" y="294080"/>
                  <a:pt x="420994" y="294080"/>
                </a:cubicBezTo>
                <a:close/>
                <a:moveTo>
                  <a:pt x="401792" y="294080"/>
                </a:moveTo>
                <a:cubicBezTo>
                  <a:pt x="401792" y="294537"/>
                  <a:pt x="401563" y="294842"/>
                  <a:pt x="401106" y="294994"/>
                </a:cubicBezTo>
                <a:cubicBezTo>
                  <a:pt x="401411" y="295299"/>
                  <a:pt x="401563" y="295604"/>
                  <a:pt x="401563" y="295909"/>
                </a:cubicBezTo>
                <a:cubicBezTo>
                  <a:pt x="402173" y="295451"/>
                  <a:pt x="402706" y="294918"/>
                  <a:pt x="403163" y="294308"/>
                </a:cubicBezTo>
                <a:cubicBezTo>
                  <a:pt x="402554" y="294308"/>
                  <a:pt x="402096" y="294232"/>
                  <a:pt x="401792" y="294080"/>
                </a:cubicBezTo>
                <a:close/>
                <a:moveTo>
                  <a:pt x="355615" y="294080"/>
                </a:moveTo>
                <a:cubicBezTo>
                  <a:pt x="355005" y="294842"/>
                  <a:pt x="355081" y="295451"/>
                  <a:pt x="355843" y="295909"/>
                </a:cubicBezTo>
                <a:lnTo>
                  <a:pt x="355843" y="294994"/>
                </a:lnTo>
                <a:cubicBezTo>
                  <a:pt x="355843" y="294689"/>
                  <a:pt x="355767" y="294385"/>
                  <a:pt x="355615" y="294080"/>
                </a:cubicBezTo>
                <a:close/>
                <a:moveTo>
                  <a:pt x="276824" y="294080"/>
                </a:moveTo>
                <a:lnTo>
                  <a:pt x="274995" y="294994"/>
                </a:lnTo>
                <a:cubicBezTo>
                  <a:pt x="275452" y="295299"/>
                  <a:pt x="275833" y="295604"/>
                  <a:pt x="276138" y="295909"/>
                </a:cubicBezTo>
                <a:cubicBezTo>
                  <a:pt x="276443" y="295604"/>
                  <a:pt x="276633" y="295375"/>
                  <a:pt x="276709" y="295223"/>
                </a:cubicBezTo>
                <a:cubicBezTo>
                  <a:pt x="276786" y="295070"/>
                  <a:pt x="276976" y="294842"/>
                  <a:pt x="277281" y="294537"/>
                </a:cubicBezTo>
                <a:cubicBezTo>
                  <a:pt x="277281" y="294232"/>
                  <a:pt x="277129" y="294080"/>
                  <a:pt x="276824" y="294080"/>
                </a:cubicBezTo>
                <a:close/>
                <a:moveTo>
                  <a:pt x="55844" y="294080"/>
                </a:moveTo>
                <a:cubicBezTo>
                  <a:pt x="56149" y="294385"/>
                  <a:pt x="56301" y="294537"/>
                  <a:pt x="56301" y="294537"/>
                </a:cubicBezTo>
                <a:lnTo>
                  <a:pt x="56529" y="294308"/>
                </a:lnTo>
                <a:cubicBezTo>
                  <a:pt x="56225" y="294308"/>
                  <a:pt x="55996" y="294232"/>
                  <a:pt x="55844" y="294080"/>
                </a:cubicBezTo>
                <a:close/>
                <a:moveTo>
                  <a:pt x="37784" y="294080"/>
                </a:moveTo>
                <a:cubicBezTo>
                  <a:pt x="37784" y="294232"/>
                  <a:pt x="37632" y="294308"/>
                  <a:pt x="37327" y="294308"/>
                </a:cubicBezTo>
                <a:cubicBezTo>
                  <a:pt x="37480" y="294613"/>
                  <a:pt x="37556" y="294842"/>
                  <a:pt x="37556" y="294994"/>
                </a:cubicBezTo>
                <a:cubicBezTo>
                  <a:pt x="37556" y="295147"/>
                  <a:pt x="37632" y="295299"/>
                  <a:pt x="37784" y="295451"/>
                </a:cubicBezTo>
                <a:cubicBezTo>
                  <a:pt x="37937" y="295451"/>
                  <a:pt x="38051" y="295413"/>
                  <a:pt x="38127" y="295337"/>
                </a:cubicBezTo>
                <a:cubicBezTo>
                  <a:pt x="38203" y="295261"/>
                  <a:pt x="38318" y="295223"/>
                  <a:pt x="38470" y="295223"/>
                </a:cubicBezTo>
                <a:cubicBezTo>
                  <a:pt x="38318" y="294918"/>
                  <a:pt x="38203" y="294727"/>
                  <a:pt x="38127" y="294651"/>
                </a:cubicBezTo>
                <a:cubicBezTo>
                  <a:pt x="38051" y="294575"/>
                  <a:pt x="37937" y="294385"/>
                  <a:pt x="37784" y="294080"/>
                </a:cubicBezTo>
                <a:close/>
                <a:moveTo>
                  <a:pt x="1960310" y="293851"/>
                </a:moveTo>
                <a:lnTo>
                  <a:pt x="1960310" y="294080"/>
                </a:lnTo>
                <a:lnTo>
                  <a:pt x="1960539" y="293851"/>
                </a:lnTo>
                <a:close/>
                <a:moveTo>
                  <a:pt x="1562318" y="293851"/>
                </a:moveTo>
                <a:cubicBezTo>
                  <a:pt x="1561861" y="294308"/>
                  <a:pt x="1561441" y="294651"/>
                  <a:pt x="1561060" y="294880"/>
                </a:cubicBezTo>
                <a:cubicBezTo>
                  <a:pt x="1560679" y="295108"/>
                  <a:pt x="1560946" y="295375"/>
                  <a:pt x="1561861" y="295680"/>
                </a:cubicBezTo>
                <a:cubicBezTo>
                  <a:pt x="1561861" y="295375"/>
                  <a:pt x="1561899" y="295108"/>
                  <a:pt x="1561975" y="294880"/>
                </a:cubicBezTo>
                <a:cubicBezTo>
                  <a:pt x="1562051" y="294651"/>
                  <a:pt x="1562165" y="294308"/>
                  <a:pt x="1562318" y="293851"/>
                </a:cubicBezTo>
                <a:close/>
                <a:moveTo>
                  <a:pt x="1455257" y="293851"/>
                </a:moveTo>
                <a:cubicBezTo>
                  <a:pt x="1455561" y="294004"/>
                  <a:pt x="1455752" y="294118"/>
                  <a:pt x="1455828" y="294194"/>
                </a:cubicBezTo>
                <a:lnTo>
                  <a:pt x="1456214" y="294425"/>
                </a:lnTo>
                <a:lnTo>
                  <a:pt x="1456285" y="293851"/>
                </a:lnTo>
                <a:cubicBezTo>
                  <a:pt x="1456362" y="293546"/>
                  <a:pt x="1456019" y="293546"/>
                  <a:pt x="1455257" y="293851"/>
                </a:cubicBezTo>
                <a:close/>
                <a:moveTo>
                  <a:pt x="1398335" y="293851"/>
                </a:moveTo>
                <a:lnTo>
                  <a:pt x="1398335" y="294080"/>
                </a:lnTo>
                <a:lnTo>
                  <a:pt x="1398564" y="293851"/>
                </a:lnTo>
                <a:close/>
                <a:moveTo>
                  <a:pt x="1168059" y="293851"/>
                </a:moveTo>
                <a:cubicBezTo>
                  <a:pt x="1168669" y="294156"/>
                  <a:pt x="1169049" y="294385"/>
                  <a:pt x="1169202" y="294537"/>
                </a:cubicBezTo>
                <a:cubicBezTo>
                  <a:pt x="1168897" y="294842"/>
                  <a:pt x="1168745" y="295147"/>
                  <a:pt x="1168745" y="295451"/>
                </a:cubicBezTo>
                <a:cubicBezTo>
                  <a:pt x="1168745" y="295756"/>
                  <a:pt x="1169126" y="296061"/>
                  <a:pt x="1169888" y="296366"/>
                </a:cubicBezTo>
                <a:cubicBezTo>
                  <a:pt x="1169735" y="295909"/>
                  <a:pt x="1169507" y="295375"/>
                  <a:pt x="1169202" y="294766"/>
                </a:cubicBezTo>
                <a:cubicBezTo>
                  <a:pt x="1169202" y="294461"/>
                  <a:pt x="1169240" y="294156"/>
                  <a:pt x="1169316" y="293851"/>
                </a:cubicBezTo>
                <a:cubicBezTo>
                  <a:pt x="1169392" y="293546"/>
                  <a:pt x="1168973" y="293546"/>
                  <a:pt x="1168059" y="293851"/>
                </a:cubicBezTo>
                <a:close/>
                <a:moveTo>
                  <a:pt x="1153657" y="293851"/>
                </a:moveTo>
                <a:lnTo>
                  <a:pt x="1153657" y="294308"/>
                </a:lnTo>
                <a:lnTo>
                  <a:pt x="1153886" y="294308"/>
                </a:lnTo>
                <a:lnTo>
                  <a:pt x="1153886" y="293851"/>
                </a:lnTo>
                <a:close/>
                <a:moveTo>
                  <a:pt x="950889" y="293851"/>
                </a:moveTo>
                <a:cubicBezTo>
                  <a:pt x="951041" y="294004"/>
                  <a:pt x="951118" y="294232"/>
                  <a:pt x="951118" y="294537"/>
                </a:cubicBezTo>
                <a:lnTo>
                  <a:pt x="951346" y="294537"/>
                </a:lnTo>
                <a:cubicBezTo>
                  <a:pt x="951346" y="294232"/>
                  <a:pt x="951270" y="294004"/>
                  <a:pt x="951118" y="293851"/>
                </a:cubicBezTo>
                <a:close/>
                <a:moveTo>
                  <a:pt x="940145" y="293851"/>
                </a:moveTo>
                <a:cubicBezTo>
                  <a:pt x="939992" y="294004"/>
                  <a:pt x="939916" y="294156"/>
                  <a:pt x="939916" y="294308"/>
                </a:cubicBezTo>
                <a:cubicBezTo>
                  <a:pt x="940373" y="294766"/>
                  <a:pt x="940602" y="294994"/>
                  <a:pt x="940602" y="294994"/>
                </a:cubicBezTo>
                <a:cubicBezTo>
                  <a:pt x="940907" y="294842"/>
                  <a:pt x="941059" y="294727"/>
                  <a:pt x="941059" y="294651"/>
                </a:cubicBezTo>
                <a:cubicBezTo>
                  <a:pt x="941059" y="294575"/>
                  <a:pt x="941135" y="294461"/>
                  <a:pt x="941288" y="294308"/>
                </a:cubicBezTo>
                <a:cubicBezTo>
                  <a:pt x="940678" y="294004"/>
                  <a:pt x="940297" y="293851"/>
                  <a:pt x="940145" y="293851"/>
                </a:cubicBezTo>
                <a:close/>
                <a:moveTo>
                  <a:pt x="911798" y="293851"/>
                </a:moveTo>
                <a:cubicBezTo>
                  <a:pt x="911798" y="294004"/>
                  <a:pt x="911722" y="294080"/>
                  <a:pt x="911570" y="294080"/>
                </a:cubicBezTo>
                <a:cubicBezTo>
                  <a:pt x="912179" y="294385"/>
                  <a:pt x="912560" y="294613"/>
                  <a:pt x="912713" y="294766"/>
                </a:cubicBezTo>
                <a:cubicBezTo>
                  <a:pt x="912713" y="294613"/>
                  <a:pt x="912751" y="294537"/>
                  <a:pt x="912827" y="294537"/>
                </a:cubicBezTo>
                <a:cubicBezTo>
                  <a:pt x="912903" y="294537"/>
                  <a:pt x="912941" y="294461"/>
                  <a:pt x="912941" y="294308"/>
                </a:cubicBezTo>
                <a:cubicBezTo>
                  <a:pt x="912789" y="294308"/>
                  <a:pt x="912408" y="294156"/>
                  <a:pt x="911798" y="293851"/>
                </a:cubicBezTo>
                <a:close/>
                <a:moveTo>
                  <a:pt x="771743" y="293851"/>
                </a:moveTo>
                <a:cubicBezTo>
                  <a:pt x="771286" y="294308"/>
                  <a:pt x="770866" y="294651"/>
                  <a:pt x="770485" y="294880"/>
                </a:cubicBezTo>
                <a:cubicBezTo>
                  <a:pt x="770104" y="295108"/>
                  <a:pt x="770371" y="295375"/>
                  <a:pt x="771286" y="295680"/>
                </a:cubicBezTo>
                <a:cubicBezTo>
                  <a:pt x="771286" y="295375"/>
                  <a:pt x="771323" y="295108"/>
                  <a:pt x="771400" y="294880"/>
                </a:cubicBezTo>
                <a:cubicBezTo>
                  <a:pt x="771476" y="294651"/>
                  <a:pt x="771590" y="294308"/>
                  <a:pt x="771743" y="293851"/>
                </a:cubicBezTo>
                <a:close/>
                <a:moveTo>
                  <a:pt x="464885" y="293851"/>
                </a:moveTo>
                <a:lnTo>
                  <a:pt x="464885" y="294080"/>
                </a:lnTo>
                <a:lnTo>
                  <a:pt x="465114" y="293851"/>
                </a:lnTo>
                <a:close/>
                <a:moveTo>
                  <a:pt x="162905" y="293851"/>
                </a:moveTo>
                <a:lnTo>
                  <a:pt x="162905" y="294080"/>
                </a:lnTo>
                <a:lnTo>
                  <a:pt x="163819" y="294080"/>
                </a:lnTo>
                <a:cubicBezTo>
                  <a:pt x="163209" y="294385"/>
                  <a:pt x="162676" y="294689"/>
                  <a:pt x="162219" y="294994"/>
                </a:cubicBezTo>
                <a:cubicBezTo>
                  <a:pt x="162829" y="295299"/>
                  <a:pt x="163286" y="295604"/>
                  <a:pt x="163590" y="295909"/>
                </a:cubicBezTo>
                <a:cubicBezTo>
                  <a:pt x="164048" y="295299"/>
                  <a:pt x="164276" y="294918"/>
                  <a:pt x="164276" y="294766"/>
                </a:cubicBezTo>
                <a:cubicBezTo>
                  <a:pt x="164276" y="294613"/>
                  <a:pt x="164124" y="294385"/>
                  <a:pt x="163819" y="294080"/>
                </a:cubicBezTo>
                <a:cubicBezTo>
                  <a:pt x="163667" y="294080"/>
                  <a:pt x="163514" y="294042"/>
                  <a:pt x="163362" y="293965"/>
                </a:cubicBezTo>
                <a:cubicBezTo>
                  <a:pt x="163209" y="293889"/>
                  <a:pt x="163057" y="293851"/>
                  <a:pt x="162905" y="293851"/>
                </a:cubicBezTo>
                <a:close/>
                <a:moveTo>
                  <a:pt x="1842696" y="293737"/>
                </a:moveTo>
                <a:lnTo>
                  <a:pt x="1842581" y="294080"/>
                </a:lnTo>
                <a:lnTo>
                  <a:pt x="1843039" y="294080"/>
                </a:lnTo>
                <a:close/>
                <a:moveTo>
                  <a:pt x="1280721" y="293737"/>
                </a:moveTo>
                <a:cubicBezTo>
                  <a:pt x="1280645" y="293813"/>
                  <a:pt x="1280606" y="293927"/>
                  <a:pt x="1280606" y="294080"/>
                </a:cubicBezTo>
                <a:lnTo>
                  <a:pt x="1281063" y="294080"/>
                </a:lnTo>
                <a:close/>
                <a:moveTo>
                  <a:pt x="955461" y="293737"/>
                </a:moveTo>
                <a:cubicBezTo>
                  <a:pt x="955308" y="293813"/>
                  <a:pt x="955004" y="294232"/>
                  <a:pt x="954546" y="294994"/>
                </a:cubicBezTo>
                <a:cubicBezTo>
                  <a:pt x="955461" y="294537"/>
                  <a:pt x="956147" y="294156"/>
                  <a:pt x="956604" y="293851"/>
                </a:cubicBezTo>
                <a:cubicBezTo>
                  <a:pt x="955994" y="293699"/>
                  <a:pt x="955613" y="293661"/>
                  <a:pt x="955461" y="293737"/>
                </a:cubicBezTo>
                <a:close/>
                <a:moveTo>
                  <a:pt x="347271" y="293737"/>
                </a:moveTo>
                <a:cubicBezTo>
                  <a:pt x="347194" y="293813"/>
                  <a:pt x="347156" y="293927"/>
                  <a:pt x="347156" y="294080"/>
                </a:cubicBezTo>
                <a:lnTo>
                  <a:pt x="347613" y="294080"/>
                </a:lnTo>
                <a:close/>
                <a:moveTo>
                  <a:pt x="1968769" y="293623"/>
                </a:moveTo>
                <a:cubicBezTo>
                  <a:pt x="1968464" y="293775"/>
                  <a:pt x="1968159" y="294004"/>
                  <a:pt x="1967854" y="294308"/>
                </a:cubicBezTo>
                <a:cubicBezTo>
                  <a:pt x="1968159" y="294461"/>
                  <a:pt x="1968311" y="294537"/>
                  <a:pt x="1968311" y="294537"/>
                </a:cubicBezTo>
                <a:cubicBezTo>
                  <a:pt x="1968616" y="294232"/>
                  <a:pt x="1968769" y="294080"/>
                  <a:pt x="1968769" y="294080"/>
                </a:cubicBezTo>
                <a:cubicBezTo>
                  <a:pt x="1968769" y="293775"/>
                  <a:pt x="1968769" y="293623"/>
                  <a:pt x="1968769" y="293623"/>
                </a:cubicBezTo>
                <a:close/>
                <a:moveTo>
                  <a:pt x="1962139" y="293623"/>
                </a:moveTo>
                <a:lnTo>
                  <a:pt x="1961911" y="293851"/>
                </a:lnTo>
                <a:cubicBezTo>
                  <a:pt x="1961911" y="294004"/>
                  <a:pt x="1961987" y="294080"/>
                  <a:pt x="1962139" y="294080"/>
                </a:cubicBezTo>
                <a:lnTo>
                  <a:pt x="1962139" y="293851"/>
                </a:lnTo>
                <a:cubicBezTo>
                  <a:pt x="1962292" y="293699"/>
                  <a:pt x="1962292" y="293623"/>
                  <a:pt x="1962139" y="293623"/>
                </a:cubicBezTo>
                <a:close/>
                <a:moveTo>
                  <a:pt x="1751903" y="293623"/>
                </a:moveTo>
                <a:cubicBezTo>
                  <a:pt x="1751294" y="293623"/>
                  <a:pt x="1750760" y="293699"/>
                  <a:pt x="1750303" y="293851"/>
                </a:cubicBezTo>
                <a:lnTo>
                  <a:pt x="1750303" y="294080"/>
                </a:lnTo>
                <a:cubicBezTo>
                  <a:pt x="1750760" y="294080"/>
                  <a:pt x="1751218" y="294004"/>
                  <a:pt x="1751675" y="293851"/>
                </a:cubicBezTo>
                <a:close/>
                <a:moveTo>
                  <a:pt x="1634098" y="293623"/>
                </a:moveTo>
                <a:cubicBezTo>
                  <a:pt x="1634098" y="293775"/>
                  <a:pt x="1634098" y="293851"/>
                  <a:pt x="1634098" y="293851"/>
                </a:cubicBezTo>
                <a:lnTo>
                  <a:pt x="1634555" y="293851"/>
                </a:lnTo>
                <a:cubicBezTo>
                  <a:pt x="1634403" y="293851"/>
                  <a:pt x="1634327" y="293813"/>
                  <a:pt x="1634327" y="293737"/>
                </a:cubicBezTo>
                <a:cubicBezTo>
                  <a:pt x="1634327" y="293661"/>
                  <a:pt x="1634250" y="293623"/>
                  <a:pt x="1634098" y="293623"/>
                </a:cubicBezTo>
                <a:close/>
                <a:moveTo>
                  <a:pt x="1622440" y="293623"/>
                </a:moveTo>
                <a:cubicBezTo>
                  <a:pt x="1622287" y="293775"/>
                  <a:pt x="1622211" y="294004"/>
                  <a:pt x="1622211" y="294308"/>
                </a:cubicBezTo>
                <a:lnTo>
                  <a:pt x="1622440" y="294308"/>
                </a:lnTo>
                <a:cubicBezTo>
                  <a:pt x="1622440" y="294004"/>
                  <a:pt x="1622516" y="293775"/>
                  <a:pt x="1622668" y="293623"/>
                </a:cubicBezTo>
                <a:close/>
                <a:moveTo>
                  <a:pt x="1612152" y="293623"/>
                </a:moveTo>
                <a:cubicBezTo>
                  <a:pt x="1611543" y="293927"/>
                  <a:pt x="1611238" y="294080"/>
                  <a:pt x="1611238" y="294080"/>
                </a:cubicBezTo>
                <a:cubicBezTo>
                  <a:pt x="1611238" y="294385"/>
                  <a:pt x="1611390" y="294537"/>
                  <a:pt x="1611695" y="294537"/>
                </a:cubicBezTo>
                <a:cubicBezTo>
                  <a:pt x="1611848" y="294385"/>
                  <a:pt x="1611924" y="294270"/>
                  <a:pt x="1611924" y="294194"/>
                </a:cubicBezTo>
                <a:cubicBezTo>
                  <a:pt x="1611924" y="294118"/>
                  <a:pt x="1612076" y="294004"/>
                  <a:pt x="1612381" y="293851"/>
                </a:cubicBezTo>
                <a:close/>
                <a:moveTo>
                  <a:pt x="1510426" y="293623"/>
                </a:moveTo>
                <a:cubicBezTo>
                  <a:pt x="1510121" y="293775"/>
                  <a:pt x="1509968" y="293851"/>
                  <a:pt x="1509968" y="293851"/>
                </a:cubicBezTo>
                <a:cubicBezTo>
                  <a:pt x="1510121" y="294004"/>
                  <a:pt x="1510197" y="294080"/>
                  <a:pt x="1510197" y="294080"/>
                </a:cubicBezTo>
                <a:cubicBezTo>
                  <a:pt x="1510197" y="293927"/>
                  <a:pt x="1510273" y="293775"/>
                  <a:pt x="1510426" y="293623"/>
                </a:cubicBezTo>
                <a:close/>
                <a:moveTo>
                  <a:pt x="1504025" y="293623"/>
                </a:moveTo>
                <a:cubicBezTo>
                  <a:pt x="1503872" y="293775"/>
                  <a:pt x="1503720" y="293851"/>
                  <a:pt x="1503568" y="293851"/>
                </a:cubicBezTo>
                <a:cubicBezTo>
                  <a:pt x="1503720" y="294004"/>
                  <a:pt x="1503796" y="294080"/>
                  <a:pt x="1503796" y="294080"/>
                </a:cubicBezTo>
                <a:lnTo>
                  <a:pt x="1504025" y="293851"/>
                </a:lnTo>
                <a:cubicBezTo>
                  <a:pt x="1504177" y="293699"/>
                  <a:pt x="1504177" y="293623"/>
                  <a:pt x="1504025" y="293623"/>
                </a:cubicBezTo>
                <a:close/>
                <a:moveTo>
                  <a:pt x="1406794" y="293623"/>
                </a:moveTo>
                <a:cubicBezTo>
                  <a:pt x="1406489" y="293775"/>
                  <a:pt x="1406184" y="294004"/>
                  <a:pt x="1405879" y="294308"/>
                </a:cubicBezTo>
                <a:cubicBezTo>
                  <a:pt x="1406184" y="294461"/>
                  <a:pt x="1406336" y="294537"/>
                  <a:pt x="1406336" y="294537"/>
                </a:cubicBezTo>
                <a:cubicBezTo>
                  <a:pt x="1406641" y="294232"/>
                  <a:pt x="1406794" y="294080"/>
                  <a:pt x="1406794" y="294080"/>
                </a:cubicBezTo>
                <a:cubicBezTo>
                  <a:pt x="1406794" y="293775"/>
                  <a:pt x="1406794" y="293623"/>
                  <a:pt x="1406794" y="293623"/>
                </a:cubicBezTo>
                <a:close/>
                <a:moveTo>
                  <a:pt x="1400164" y="293623"/>
                </a:moveTo>
                <a:lnTo>
                  <a:pt x="1399936" y="293851"/>
                </a:lnTo>
                <a:cubicBezTo>
                  <a:pt x="1399936" y="294004"/>
                  <a:pt x="1400012" y="294080"/>
                  <a:pt x="1400164" y="294080"/>
                </a:cubicBezTo>
                <a:lnTo>
                  <a:pt x="1400164" y="293851"/>
                </a:lnTo>
                <a:cubicBezTo>
                  <a:pt x="1400317" y="293699"/>
                  <a:pt x="1400317" y="293623"/>
                  <a:pt x="1400164" y="293623"/>
                </a:cubicBezTo>
                <a:close/>
                <a:moveTo>
                  <a:pt x="1148171" y="293623"/>
                </a:moveTo>
                <a:lnTo>
                  <a:pt x="1147714" y="293851"/>
                </a:lnTo>
                <a:lnTo>
                  <a:pt x="1147942" y="293851"/>
                </a:lnTo>
                <a:close/>
                <a:moveTo>
                  <a:pt x="1117081" y="293623"/>
                </a:moveTo>
                <a:lnTo>
                  <a:pt x="1116852" y="293851"/>
                </a:lnTo>
                <a:cubicBezTo>
                  <a:pt x="1117005" y="294004"/>
                  <a:pt x="1117386" y="294232"/>
                  <a:pt x="1117996" y="294537"/>
                </a:cubicBezTo>
                <a:cubicBezTo>
                  <a:pt x="1117996" y="294385"/>
                  <a:pt x="1118072" y="294232"/>
                  <a:pt x="1118224" y="294080"/>
                </a:cubicBezTo>
                <a:cubicBezTo>
                  <a:pt x="1117614" y="293775"/>
                  <a:pt x="1117233" y="293623"/>
                  <a:pt x="1117081" y="293623"/>
                </a:cubicBezTo>
                <a:close/>
                <a:moveTo>
                  <a:pt x="964148" y="293623"/>
                </a:moveTo>
                <a:cubicBezTo>
                  <a:pt x="963843" y="293775"/>
                  <a:pt x="963690" y="293851"/>
                  <a:pt x="963690" y="293851"/>
                </a:cubicBezTo>
                <a:cubicBezTo>
                  <a:pt x="963538" y="293851"/>
                  <a:pt x="963462" y="293927"/>
                  <a:pt x="963462" y="294080"/>
                </a:cubicBezTo>
                <a:cubicBezTo>
                  <a:pt x="963462" y="294232"/>
                  <a:pt x="963500" y="294308"/>
                  <a:pt x="963576" y="294308"/>
                </a:cubicBezTo>
                <a:cubicBezTo>
                  <a:pt x="963652" y="294308"/>
                  <a:pt x="963690" y="294385"/>
                  <a:pt x="963690" y="294537"/>
                </a:cubicBezTo>
                <a:cubicBezTo>
                  <a:pt x="963995" y="294232"/>
                  <a:pt x="964148" y="294004"/>
                  <a:pt x="964148" y="293851"/>
                </a:cubicBezTo>
                <a:close/>
                <a:moveTo>
                  <a:pt x="957975" y="293623"/>
                </a:moveTo>
                <a:cubicBezTo>
                  <a:pt x="957671" y="293775"/>
                  <a:pt x="957518" y="293851"/>
                  <a:pt x="957518" y="293851"/>
                </a:cubicBezTo>
                <a:cubicBezTo>
                  <a:pt x="957671" y="294004"/>
                  <a:pt x="957747" y="294080"/>
                  <a:pt x="957747" y="294080"/>
                </a:cubicBezTo>
                <a:cubicBezTo>
                  <a:pt x="957747" y="293927"/>
                  <a:pt x="957899" y="293775"/>
                  <a:pt x="958204" y="293623"/>
                </a:cubicBezTo>
                <a:close/>
                <a:moveTo>
                  <a:pt x="892367" y="293623"/>
                </a:moveTo>
                <a:cubicBezTo>
                  <a:pt x="892215" y="293775"/>
                  <a:pt x="892139" y="293927"/>
                  <a:pt x="892139" y="294080"/>
                </a:cubicBezTo>
                <a:cubicBezTo>
                  <a:pt x="892291" y="293927"/>
                  <a:pt x="892443" y="293851"/>
                  <a:pt x="892596" y="293851"/>
                </a:cubicBezTo>
                <a:cubicBezTo>
                  <a:pt x="892291" y="293851"/>
                  <a:pt x="892215" y="293775"/>
                  <a:pt x="892367" y="293623"/>
                </a:cubicBezTo>
                <a:close/>
                <a:moveTo>
                  <a:pt x="719851" y="293623"/>
                </a:moveTo>
                <a:cubicBezTo>
                  <a:pt x="719546" y="293775"/>
                  <a:pt x="719393" y="293851"/>
                  <a:pt x="719393" y="293851"/>
                </a:cubicBezTo>
                <a:cubicBezTo>
                  <a:pt x="719546" y="294004"/>
                  <a:pt x="719622" y="294080"/>
                  <a:pt x="719622" y="294080"/>
                </a:cubicBezTo>
                <a:cubicBezTo>
                  <a:pt x="719622" y="293927"/>
                  <a:pt x="719698" y="293775"/>
                  <a:pt x="719851" y="293623"/>
                </a:cubicBezTo>
                <a:close/>
                <a:moveTo>
                  <a:pt x="713450" y="293623"/>
                </a:moveTo>
                <a:cubicBezTo>
                  <a:pt x="713297" y="293775"/>
                  <a:pt x="713145" y="293851"/>
                  <a:pt x="712993" y="293851"/>
                </a:cubicBezTo>
                <a:cubicBezTo>
                  <a:pt x="713145" y="294004"/>
                  <a:pt x="713221" y="294080"/>
                  <a:pt x="713221" y="294080"/>
                </a:cubicBezTo>
                <a:lnTo>
                  <a:pt x="713450" y="293851"/>
                </a:lnTo>
                <a:cubicBezTo>
                  <a:pt x="713602" y="293699"/>
                  <a:pt x="713602" y="293623"/>
                  <a:pt x="713450" y="293623"/>
                </a:cubicBezTo>
                <a:close/>
                <a:moveTo>
                  <a:pt x="618428" y="293623"/>
                </a:moveTo>
                <a:cubicBezTo>
                  <a:pt x="617819" y="293623"/>
                  <a:pt x="617285" y="293699"/>
                  <a:pt x="616828" y="293851"/>
                </a:cubicBezTo>
                <a:lnTo>
                  <a:pt x="616828" y="294080"/>
                </a:lnTo>
                <a:cubicBezTo>
                  <a:pt x="617285" y="294080"/>
                  <a:pt x="617743" y="294004"/>
                  <a:pt x="618200" y="293851"/>
                </a:cubicBezTo>
                <a:close/>
                <a:moveTo>
                  <a:pt x="473343" y="293623"/>
                </a:moveTo>
                <a:cubicBezTo>
                  <a:pt x="473039" y="293775"/>
                  <a:pt x="472734" y="294004"/>
                  <a:pt x="472429" y="294308"/>
                </a:cubicBezTo>
                <a:cubicBezTo>
                  <a:pt x="472734" y="294461"/>
                  <a:pt x="472886" y="294537"/>
                  <a:pt x="472886" y="294537"/>
                </a:cubicBezTo>
                <a:cubicBezTo>
                  <a:pt x="473191" y="294232"/>
                  <a:pt x="473343" y="294080"/>
                  <a:pt x="473343" y="294080"/>
                </a:cubicBezTo>
                <a:cubicBezTo>
                  <a:pt x="473343" y="293775"/>
                  <a:pt x="473343" y="293623"/>
                  <a:pt x="473343" y="293623"/>
                </a:cubicBezTo>
                <a:close/>
                <a:moveTo>
                  <a:pt x="466714" y="293623"/>
                </a:moveTo>
                <a:lnTo>
                  <a:pt x="466485" y="293851"/>
                </a:lnTo>
                <a:cubicBezTo>
                  <a:pt x="466485" y="294004"/>
                  <a:pt x="466562" y="294080"/>
                  <a:pt x="466714" y="294080"/>
                </a:cubicBezTo>
                <a:lnTo>
                  <a:pt x="466714" y="293851"/>
                </a:lnTo>
                <a:cubicBezTo>
                  <a:pt x="466867" y="293699"/>
                  <a:pt x="466867" y="293623"/>
                  <a:pt x="466714" y="293623"/>
                </a:cubicBezTo>
                <a:close/>
                <a:moveTo>
                  <a:pt x="62473" y="293623"/>
                </a:moveTo>
                <a:cubicBezTo>
                  <a:pt x="62473" y="293775"/>
                  <a:pt x="62473" y="293851"/>
                  <a:pt x="62473" y="293851"/>
                </a:cubicBezTo>
                <a:lnTo>
                  <a:pt x="62930" y="293851"/>
                </a:lnTo>
                <a:cubicBezTo>
                  <a:pt x="62778" y="293851"/>
                  <a:pt x="62702" y="293813"/>
                  <a:pt x="62702" y="293737"/>
                </a:cubicBezTo>
                <a:cubicBezTo>
                  <a:pt x="62702" y="293661"/>
                  <a:pt x="62625" y="293623"/>
                  <a:pt x="62473" y="293623"/>
                </a:cubicBezTo>
                <a:close/>
                <a:moveTo>
                  <a:pt x="50815" y="293623"/>
                </a:moveTo>
                <a:cubicBezTo>
                  <a:pt x="50662" y="293775"/>
                  <a:pt x="50586" y="294004"/>
                  <a:pt x="50586" y="294308"/>
                </a:cubicBezTo>
                <a:lnTo>
                  <a:pt x="50815" y="294308"/>
                </a:lnTo>
                <a:cubicBezTo>
                  <a:pt x="50815" y="294004"/>
                  <a:pt x="50891" y="293775"/>
                  <a:pt x="51043" y="293623"/>
                </a:cubicBezTo>
                <a:close/>
                <a:moveTo>
                  <a:pt x="40528" y="293623"/>
                </a:moveTo>
                <a:cubicBezTo>
                  <a:pt x="39918" y="293927"/>
                  <a:pt x="39613" y="294080"/>
                  <a:pt x="39613" y="294080"/>
                </a:cubicBezTo>
                <a:cubicBezTo>
                  <a:pt x="39613" y="294385"/>
                  <a:pt x="39766" y="294537"/>
                  <a:pt x="40070" y="294537"/>
                </a:cubicBezTo>
                <a:cubicBezTo>
                  <a:pt x="40223" y="294385"/>
                  <a:pt x="40299" y="294270"/>
                  <a:pt x="40299" y="294194"/>
                </a:cubicBezTo>
                <a:cubicBezTo>
                  <a:pt x="40299" y="294118"/>
                  <a:pt x="40451" y="294004"/>
                  <a:pt x="40756" y="293851"/>
                </a:cubicBezTo>
                <a:close/>
                <a:moveTo>
                  <a:pt x="1637298" y="293394"/>
                </a:moveTo>
                <a:cubicBezTo>
                  <a:pt x="1636994" y="293546"/>
                  <a:pt x="1636613" y="293623"/>
                  <a:pt x="1636156" y="293623"/>
                </a:cubicBezTo>
                <a:lnTo>
                  <a:pt x="1635927" y="293851"/>
                </a:lnTo>
                <a:lnTo>
                  <a:pt x="1637070" y="293851"/>
                </a:lnTo>
                <a:cubicBezTo>
                  <a:pt x="1637222" y="293699"/>
                  <a:pt x="1637298" y="293546"/>
                  <a:pt x="1637298" y="293394"/>
                </a:cubicBezTo>
                <a:close/>
                <a:moveTo>
                  <a:pt x="65673" y="293394"/>
                </a:moveTo>
                <a:cubicBezTo>
                  <a:pt x="65369" y="293546"/>
                  <a:pt x="64988" y="293623"/>
                  <a:pt x="64530" y="293623"/>
                </a:cubicBezTo>
                <a:lnTo>
                  <a:pt x="64302" y="293851"/>
                </a:lnTo>
                <a:lnTo>
                  <a:pt x="65445" y="293851"/>
                </a:lnTo>
                <a:cubicBezTo>
                  <a:pt x="65597" y="293699"/>
                  <a:pt x="65673" y="293546"/>
                  <a:pt x="65673" y="293394"/>
                </a:cubicBezTo>
                <a:close/>
                <a:moveTo>
                  <a:pt x="768889" y="293307"/>
                </a:moveTo>
                <a:lnTo>
                  <a:pt x="768657" y="294080"/>
                </a:lnTo>
                <a:cubicBezTo>
                  <a:pt x="768428" y="294537"/>
                  <a:pt x="768542" y="294918"/>
                  <a:pt x="768999" y="295223"/>
                </a:cubicBezTo>
                <a:cubicBezTo>
                  <a:pt x="769152" y="295070"/>
                  <a:pt x="769304" y="294956"/>
                  <a:pt x="769457" y="294880"/>
                </a:cubicBezTo>
                <a:cubicBezTo>
                  <a:pt x="769609" y="294804"/>
                  <a:pt x="769761" y="294689"/>
                  <a:pt x="769914" y="294537"/>
                </a:cubicBezTo>
                <a:close/>
                <a:moveTo>
                  <a:pt x="1559464" y="293306"/>
                </a:moveTo>
                <a:lnTo>
                  <a:pt x="1559232" y="294080"/>
                </a:lnTo>
                <a:cubicBezTo>
                  <a:pt x="1559003" y="294537"/>
                  <a:pt x="1559117" y="294918"/>
                  <a:pt x="1559574" y="295223"/>
                </a:cubicBezTo>
                <a:cubicBezTo>
                  <a:pt x="1559727" y="295070"/>
                  <a:pt x="1559879" y="294956"/>
                  <a:pt x="1560032" y="294880"/>
                </a:cubicBezTo>
                <a:cubicBezTo>
                  <a:pt x="1560184" y="294804"/>
                  <a:pt x="1560337" y="294689"/>
                  <a:pt x="1560489" y="294537"/>
                </a:cubicBezTo>
                <a:close/>
                <a:moveTo>
                  <a:pt x="1846239" y="293165"/>
                </a:moveTo>
                <a:cubicBezTo>
                  <a:pt x="1845934" y="293318"/>
                  <a:pt x="1845782" y="293394"/>
                  <a:pt x="1845782" y="293394"/>
                </a:cubicBezTo>
                <a:cubicBezTo>
                  <a:pt x="1845629" y="293699"/>
                  <a:pt x="1845591" y="293927"/>
                  <a:pt x="1845667" y="294080"/>
                </a:cubicBezTo>
                <a:cubicBezTo>
                  <a:pt x="1845744" y="294232"/>
                  <a:pt x="1845782" y="294385"/>
                  <a:pt x="1845782" y="294537"/>
                </a:cubicBezTo>
                <a:cubicBezTo>
                  <a:pt x="1846087" y="294537"/>
                  <a:pt x="1846315" y="294461"/>
                  <a:pt x="1846468" y="294308"/>
                </a:cubicBezTo>
                <a:cubicBezTo>
                  <a:pt x="1846315" y="294156"/>
                  <a:pt x="1846239" y="293775"/>
                  <a:pt x="1846239" y="293165"/>
                </a:cubicBezTo>
                <a:close/>
                <a:moveTo>
                  <a:pt x="1766991" y="293165"/>
                </a:moveTo>
                <a:cubicBezTo>
                  <a:pt x="1766686" y="293318"/>
                  <a:pt x="1766381" y="293394"/>
                  <a:pt x="1766077" y="293394"/>
                </a:cubicBezTo>
                <a:cubicBezTo>
                  <a:pt x="1765772" y="293394"/>
                  <a:pt x="1765391" y="293546"/>
                  <a:pt x="1764934" y="293851"/>
                </a:cubicBezTo>
                <a:lnTo>
                  <a:pt x="1766077" y="294994"/>
                </a:lnTo>
                <a:cubicBezTo>
                  <a:pt x="1766686" y="294232"/>
                  <a:pt x="1767143" y="293699"/>
                  <a:pt x="1767448" y="293394"/>
                </a:cubicBezTo>
                <a:cubicBezTo>
                  <a:pt x="1767296" y="293394"/>
                  <a:pt x="1767220" y="293356"/>
                  <a:pt x="1767220" y="293280"/>
                </a:cubicBezTo>
                <a:cubicBezTo>
                  <a:pt x="1767220" y="293203"/>
                  <a:pt x="1767143" y="293165"/>
                  <a:pt x="1766991" y="293165"/>
                </a:cubicBezTo>
                <a:close/>
                <a:moveTo>
                  <a:pt x="1735901" y="293165"/>
                </a:moveTo>
                <a:cubicBezTo>
                  <a:pt x="1735749" y="293623"/>
                  <a:pt x="1735673" y="294004"/>
                  <a:pt x="1735673" y="294308"/>
                </a:cubicBezTo>
                <a:cubicBezTo>
                  <a:pt x="1735673" y="294613"/>
                  <a:pt x="1735597" y="294918"/>
                  <a:pt x="1735444" y="295223"/>
                </a:cubicBezTo>
                <a:cubicBezTo>
                  <a:pt x="1735292" y="295528"/>
                  <a:pt x="1735025" y="295832"/>
                  <a:pt x="1734644" y="296137"/>
                </a:cubicBezTo>
                <a:cubicBezTo>
                  <a:pt x="1734263" y="296442"/>
                  <a:pt x="1733844" y="296823"/>
                  <a:pt x="1733387" y="297280"/>
                </a:cubicBezTo>
                <a:cubicBezTo>
                  <a:pt x="1733996" y="297128"/>
                  <a:pt x="1734492" y="297052"/>
                  <a:pt x="1734873" y="297052"/>
                </a:cubicBezTo>
                <a:cubicBezTo>
                  <a:pt x="1735254" y="297052"/>
                  <a:pt x="1735673" y="296975"/>
                  <a:pt x="1736130" y="296823"/>
                </a:cubicBezTo>
                <a:cubicBezTo>
                  <a:pt x="1736130" y="296061"/>
                  <a:pt x="1736206" y="295451"/>
                  <a:pt x="1736359" y="294994"/>
                </a:cubicBezTo>
                <a:cubicBezTo>
                  <a:pt x="1736511" y="294537"/>
                  <a:pt x="1736359" y="293927"/>
                  <a:pt x="1735901" y="293165"/>
                </a:cubicBezTo>
                <a:close/>
                <a:moveTo>
                  <a:pt x="1654672" y="293165"/>
                </a:moveTo>
                <a:lnTo>
                  <a:pt x="1653790" y="294047"/>
                </a:lnTo>
                <a:lnTo>
                  <a:pt x="1654444" y="293965"/>
                </a:lnTo>
                <a:cubicBezTo>
                  <a:pt x="1654748" y="294042"/>
                  <a:pt x="1654824" y="293775"/>
                  <a:pt x="1654672" y="293165"/>
                </a:cubicBezTo>
                <a:close/>
                <a:moveTo>
                  <a:pt x="1646671" y="293165"/>
                </a:moveTo>
                <a:lnTo>
                  <a:pt x="1646671" y="293394"/>
                </a:lnTo>
                <a:cubicBezTo>
                  <a:pt x="1646823" y="293242"/>
                  <a:pt x="1646976" y="293165"/>
                  <a:pt x="1647128" y="293165"/>
                </a:cubicBezTo>
                <a:close/>
                <a:moveTo>
                  <a:pt x="1643014" y="293165"/>
                </a:moveTo>
                <a:cubicBezTo>
                  <a:pt x="1641794" y="293165"/>
                  <a:pt x="1641032" y="293280"/>
                  <a:pt x="1640727" y="293508"/>
                </a:cubicBezTo>
                <a:cubicBezTo>
                  <a:pt x="1640423" y="293737"/>
                  <a:pt x="1639889" y="294461"/>
                  <a:pt x="1639127" y="295680"/>
                </a:cubicBezTo>
                <a:cubicBezTo>
                  <a:pt x="1639737" y="295375"/>
                  <a:pt x="1640308" y="295108"/>
                  <a:pt x="1640842" y="294880"/>
                </a:cubicBezTo>
                <a:cubicBezTo>
                  <a:pt x="1641375" y="294651"/>
                  <a:pt x="1641794" y="294385"/>
                  <a:pt x="1642099" y="294080"/>
                </a:cubicBezTo>
                <a:cubicBezTo>
                  <a:pt x="1642404" y="294232"/>
                  <a:pt x="1642633" y="294308"/>
                  <a:pt x="1642785" y="294308"/>
                </a:cubicBezTo>
                <a:cubicBezTo>
                  <a:pt x="1642937" y="294308"/>
                  <a:pt x="1643166" y="294385"/>
                  <a:pt x="1643471" y="294537"/>
                </a:cubicBezTo>
                <a:cubicBezTo>
                  <a:pt x="1643166" y="293623"/>
                  <a:pt x="1643014" y="293165"/>
                  <a:pt x="1643014" y="293165"/>
                </a:cubicBezTo>
                <a:close/>
                <a:moveTo>
                  <a:pt x="1284264" y="293165"/>
                </a:moveTo>
                <a:cubicBezTo>
                  <a:pt x="1283959" y="293318"/>
                  <a:pt x="1283807" y="293394"/>
                  <a:pt x="1283807" y="293394"/>
                </a:cubicBezTo>
                <a:cubicBezTo>
                  <a:pt x="1283654" y="293699"/>
                  <a:pt x="1283616" y="293927"/>
                  <a:pt x="1283692" y="294080"/>
                </a:cubicBezTo>
                <a:cubicBezTo>
                  <a:pt x="1283769" y="294232"/>
                  <a:pt x="1283807" y="294385"/>
                  <a:pt x="1283807" y="294537"/>
                </a:cubicBezTo>
                <a:cubicBezTo>
                  <a:pt x="1284111" y="294537"/>
                  <a:pt x="1284340" y="294461"/>
                  <a:pt x="1284493" y="294308"/>
                </a:cubicBezTo>
                <a:cubicBezTo>
                  <a:pt x="1284340" y="294156"/>
                  <a:pt x="1284264" y="293775"/>
                  <a:pt x="1284264" y="293165"/>
                </a:cubicBezTo>
                <a:close/>
                <a:moveTo>
                  <a:pt x="1125539" y="293165"/>
                </a:moveTo>
                <a:lnTo>
                  <a:pt x="1125539" y="293394"/>
                </a:lnTo>
                <a:lnTo>
                  <a:pt x="1125768" y="293165"/>
                </a:lnTo>
                <a:close/>
                <a:moveTo>
                  <a:pt x="1079819" y="293165"/>
                </a:moveTo>
                <a:lnTo>
                  <a:pt x="1079819" y="293394"/>
                </a:lnTo>
                <a:lnTo>
                  <a:pt x="1080505" y="293394"/>
                </a:lnTo>
                <a:lnTo>
                  <a:pt x="1080505" y="293165"/>
                </a:lnTo>
                <a:close/>
                <a:moveTo>
                  <a:pt x="1077533" y="293165"/>
                </a:moveTo>
                <a:lnTo>
                  <a:pt x="1077533" y="293394"/>
                </a:lnTo>
                <a:cubicBezTo>
                  <a:pt x="1077838" y="293394"/>
                  <a:pt x="1077990" y="293318"/>
                  <a:pt x="1077990" y="293165"/>
                </a:cubicBezTo>
                <a:close/>
                <a:moveTo>
                  <a:pt x="1014668" y="293165"/>
                </a:moveTo>
                <a:cubicBezTo>
                  <a:pt x="1014668" y="293318"/>
                  <a:pt x="1014630" y="293394"/>
                  <a:pt x="1014554" y="293394"/>
                </a:cubicBezTo>
                <a:cubicBezTo>
                  <a:pt x="1014478" y="293394"/>
                  <a:pt x="1014440" y="293470"/>
                  <a:pt x="1014440" y="293623"/>
                </a:cubicBezTo>
                <a:cubicBezTo>
                  <a:pt x="1014592" y="293775"/>
                  <a:pt x="1014973" y="293851"/>
                  <a:pt x="1015583" y="293851"/>
                </a:cubicBezTo>
                <a:cubicBezTo>
                  <a:pt x="1015887" y="293851"/>
                  <a:pt x="1016040" y="293699"/>
                  <a:pt x="1016040" y="293394"/>
                </a:cubicBezTo>
                <a:cubicBezTo>
                  <a:pt x="1015735" y="293394"/>
                  <a:pt x="1015506" y="293356"/>
                  <a:pt x="1015354" y="293280"/>
                </a:cubicBezTo>
                <a:cubicBezTo>
                  <a:pt x="1015202" y="293203"/>
                  <a:pt x="1014973" y="293165"/>
                  <a:pt x="1014668" y="293165"/>
                </a:cubicBezTo>
                <a:close/>
                <a:moveTo>
                  <a:pt x="927343" y="293165"/>
                </a:moveTo>
                <a:lnTo>
                  <a:pt x="927115" y="293394"/>
                </a:lnTo>
                <a:lnTo>
                  <a:pt x="927343" y="293394"/>
                </a:lnTo>
                <a:close/>
                <a:moveTo>
                  <a:pt x="633516" y="293165"/>
                </a:moveTo>
                <a:cubicBezTo>
                  <a:pt x="633211" y="293318"/>
                  <a:pt x="632906" y="293394"/>
                  <a:pt x="632602" y="293394"/>
                </a:cubicBezTo>
                <a:cubicBezTo>
                  <a:pt x="632297" y="293394"/>
                  <a:pt x="631916" y="293546"/>
                  <a:pt x="631458" y="293851"/>
                </a:cubicBezTo>
                <a:lnTo>
                  <a:pt x="632602" y="294994"/>
                </a:lnTo>
                <a:cubicBezTo>
                  <a:pt x="633211" y="294232"/>
                  <a:pt x="633668" y="293699"/>
                  <a:pt x="633973" y="293394"/>
                </a:cubicBezTo>
                <a:cubicBezTo>
                  <a:pt x="633821" y="293394"/>
                  <a:pt x="633745" y="293356"/>
                  <a:pt x="633745" y="293280"/>
                </a:cubicBezTo>
                <a:cubicBezTo>
                  <a:pt x="633745" y="293203"/>
                  <a:pt x="633668" y="293165"/>
                  <a:pt x="633516" y="293165"/>
                </a:cubicBezTo>
                <a:close/>
                <a:moveTo>
                  <a:pt x="602426" y="293165"/>
                </a:moveTo>
                <a:cubicBezTo>
                  <a:pt x="602274" y="293623"/>
                  <a:pt x="602198" y="294004"/>
                  <a:pt x="602198" y="294308"/>
                </a:cubicBezTo>
                <a:cubicBezTo>
                  <a:pt x="602198" y="294613"/>
                  <a:pt x="602121" y="294918"/>
                  <a:pt x="601969" y="295223"/>
                </a:cubicBezTo>
                <a:cubicBezTo>
                  <a:pt x="601817" y="295528"/>
                  <a:pt x="601550" y="295832"/>
                  <a:pt x="601169" y="296137"/>
                </a:cubicBezTo>
                <a:cubicBezTo>
                  <a:pt x="600788" y="296442"/>
                  <a:pt x="600369" y="296823"/>
                  <a:pt x="599912" y="297280"/>
                </a:cubicBezTo>
                <a:cubicBezTo>
                  <a:pt x="600521" y="297128"/>
                  <a:pt x="601017" y="297052"/>
                  <a:pt x="601398" y="297052"/>
                </a:cubicBezTo>
                <a:cubicBezTo>
                  <a:pt x="601779" y="297052"/>
                  <a:pt x="602198" y="296975"/>
                  <a:pt x="602655" y="296823"/>
                </a:cubicBezTo>
                <a:cubicBezTo>
                  <a:pt x="602655" y="296061"/>
                  <a:pt x="602731" y="295451"/>
                  <a:pt x="602884" y="294994"/>
                </a:cubicBezTo>
                <a:cubicBezTo>
                  <a:pt x="603036" y="294537"/>
                  <a:pt x="602884" y="293927"/>
                  <a:pt x="602426" y="293165"/>
                </a:cubicBezTo>
                <a:close/>
                <a:moveTo>
                  <a:pt x="350814" y="293165"/>
                </a:moveTo>
                <a:cubicBezTo>
                  <a:pt x="350509" y="293318"/>
                  <a:pt x="350357" y="293394"/>
                  <a:pt x="350357" y="293394"/>
                </a:cubicBezTo>
                <a:cubicBezTo>
                  <a:pt x="350204" y="293699"/>
                  <a:pt x="350166" y="293927"/>
                  <a:pt x="350242" y="294080"/>
                </a:cubicBezTo>
                <a:cubicBezTo>
                  <a:pt x="350319" y="294232"/>
                  <a:pt x="350357" y="294385"/>
                  <a:pt x="350357" y="294537"/>
                </a:cubicBezTo>
                <a:cubicBezTo>
                  <a:pt x="350661" y="294537"/>
                  <a:pt x="350890" y="294461"/>
                  <a:pt x="351043" y="294308"/>
                </a:cubicBezTo>
                <a:cubicBezTo>
                  <a:pt x="350890" y="294156"/>
                  <a:pt x="350814" y="293775"/>
                  <a:pt x="350814" y="293165"/>
                </a:cubicBezTo>
                <a:close/>
                <a:moveTo>
                  <a:pt x="296255" y="293165"/>
                </a:moveTo>
                <a:lnTo>
                  <a:pt x="296255" y="293394"/>
                </a:lnTo>
                <a:lnTo>
                  <a:pt x="296712" y="293394"/>
                </a:lnTo>
                <a:lnTo>
                  <a:pt x="296712" y="293165"/>
                </a:lnTo>
                <a:close/>
                <a:moveTo>
                  <a:pt x="83047" y="293165"/>
                </a:moveTo>
                <a:lnTo>
                  <a:pt x="82165" y="294047"/>
                </a:lnTo>
                <a:lnTo>
                  <a:pt x="82819" y="293965"/>
                </a:lnTo>
                <a:cubicBezTo>
                  <a:pt x="83123" y="294042"/>
                  <a:pt x="83199" y="293775"/>
                  <a:pt x="83047" y="293165"/>
                </a:cubicBezTo>
                <a:close/>
                <a:moveTo>
                  <a:pt x="75046" y="293165"/>
                </a:moveTo>
                <a:lnTo>
                  <a:pt x="75046" y="293394"/>
                </a:lnTo>
                <a:cubicBezTo>
                  <a:pt x="75199" y="293242"/>
                  <a:pt x="75351" y="293165"/>
                  <a:pt x="75503" y="293165"/>
                </a:cubicBezTo>
                <a:close/>
                <a:moveTo>
                  <a:pt x="71388" y="293165"/>
                </a:moveTo>
                <a:cubicBezTo>
                  <a:pt x="70169" y="293165"/>
                  <a:pt x="69407" y="293280"/>
                  <a:pt x="69102" y="293508"/>
                </a:cubicBezTo>
                <a:cubicBezTo>
                  <a:pt x="68798" y="293737"/>
                  <a:pt x="68264" y="294461"/>
                  <a:pt x="67502" y="295680"/>
                </a:cubicBezTo>
                <a:cubicBezTo>
                  <a:pt x="68112" y="295375"/>
                  <a:pt x="68683" y="295108"/>
                  <a:pt x="69217" y="294880"/>
                </a:cubicBezTo>
                <a:cubicBezTo>
                  <a:pt x="69750" y="294651"/>
                  <a:pt x="70169" y="294385"/>
                  <a:pt x="70474" y="294080"/>
                </a:cubicBezTo>
                <a:cubicBezTo>
                  <a:pt x="70779" y="294232"/>
                  <a:pt x="71007" y="294308"/>
                  <a:pt x="71160" y="294308"/>
                </a:cubicBezTo>
                <a:cubicBezTo>
                  <a:pt x="71312" y="294308"/>
                  <a:pt x="71541" y="294385"/>
                  <a:pt x="71846" y="294537"/>
                </a:cubicBezTo>
                <a:cubicBezTo>
                  <a:pt x="71541" y="293623"/>
                  <a:pt x="71388" y="293165"/>
                  <a:pt x="71388" y="293165"/>
                </a:cubicBezTo>
                <a:close/>
                <a:moveTo>
                  <a:pt x="1853988" y="293120"/>
                </a:moveTo>
                <a:lnTo>
                  <a:pt x="1853897" y="293851"/>
                </a:lnTo>
                <a:cubicBezTo>
                  <a:pt x="1853821" y="294156"/>
                  <a:pt x="1853783" y="294461"/>
                  <a:pt x="1853783" y="294766"/>
                </a:cubicBezTo>
                <a:cubicBezTo>
                  <a:pt x="1853630" y="294918"/>
                  <a:pt x="1853783" y="295070"/>
                  <a:pt x="1854240" y="295223"/>
                </a:cubicBezTo>
                <a:cubicBezTo>
                  <a:pt x="1854240" y="295223"/>
                  <a:pt x="1854545" y="294918"/>
                  <a:pt x="1855154" y="294308"/>
                </a:cubicBezTo>
                <a:cubicBezTo>
                  <a:pt x="1854849" y="294004"/>
                  <a:pt x="1854659" y="293775"/>
                  <a:pt x="1854583" y="293623"/>
                </a:cubicBezTo>
                <a:cubicBezTo>
                  <a:pt x="1854507" y="293470"/>
                  <a:pt x="1854316" y="293318"/>
                  <a:pt x="1854011" y="293165"/>
                </a:cubicBezTo>
                <a:close/>
                <a:moveTo>
                  <a:pt x="1292013" y="293120"/>
                </a:moveTo>
                <a:lnTo>
                  <a:pt x="1291922" y="293851"/>
                </a:lnTo>
                <a:cubicBezTo>
                  <a:pt x="1291846" y="294156"/>
                  <a:pt x="1291808" y="294461"/>
                  <a:pt x="1291808" y="294766"/>
                </a:cubicBezTo>
                <a:cubicBezTo>
                  <a:pt x="1291655" y="294918"/>
                  <a:pt x="1291808" y="295070"/>
                  <a:pt x="1292265" y="295223"/>
                </a:cubicBezTo>
                <a:cubicBezTo>
                  <a:pt x="1292265" y="295223"/>
                  <a:pt x="1292570" y="294918"/>
                  <a:pt x="1293179" y="294308"/>
                </a:cubicBezTo>
                <a:cubicBezTo>
                  <a:pt x="1292875" y="294004"/>
                  <a:pt x="1292684" y="293775"/>
                  <a:pt x="1292608" y="293623"/>
                </a:cubicBezTo>
                <a:cubicBezTo>
                  <a:pt x="1292532" y="293470"/>
                  <a:pt x="1292341" y="293318"/>
                  <a:pt x="1292036" y="293165"/>
                </a:cubicBezTo>
                <a:close/>
                <a:moveTo>
                  <a:pt x="358563" y="293120"/>
                </a:moveTo>
                <a:lnTo>
                  <a:pt x="358472" y="293851"/>
                </a:lnTo>
                <a:cubicBezTo>
                  <a:pt x="358396" y="294156"/>
                  <a:pt x="358358" y="294461"/>
                  <a:pt x="358358" y="294766"/>
                </a:cubicBezTo>
                <a:cubicBezTo>
                  <a:pt x="358205" y="294918"/>
                  <a:pt x="358358" y="295070"/>
                  <a:pt x="358815" y="295223"/>
                </a:cubicBezTo>
                <a:cubicBezTo>
                  <a:pt x="358815" y="295223"/>
                  <a:pt x="359120" y="294918"/>
                  <a:pt x="359729" y="294308"/>
                </a:cubicBezTo>
                <a:cubicBezTo>
                  <a:pt x="359425" y="294004"/>
                  <a:pt x="359234" y="293775"/>
                  <a:pt x="359158" y="293623"/>
                </a:cubicBezTo>
                <a:cubicBezTo>
                  <a:pt x="359082" y="293470"/>
                  <a:pt x="358891" y="293318"/>
                  <a:pt x="358586" y="293165"/>
                </a:cubicBezTo>
                <a:close/>
                <a:moveTo>
                  <a:pt x="1624726" y="292937"/>
                </a:moveTo>
                <a:cubicBezTo>
                  <a:pt x="1624116" y="293699"/>
                  <a:pt x="1623773" y="294194"/>
                  <a:pt x="1623697" y="294423"/>
                </a:cubicBezTo>
                <a:cubicBezTo>
                  <a:pt x="1623621" y="294651"/>
                  <a:pt x="1623659" y="295070"/>
                  <a:pt x="1623811" y="295680"/>
                </a:cubicBezTo>
                <a:cubicBezTo>
                  <a:pt x="1623964" y="295375"/>
                  <a:pt x="1624116" y="295185"/>
                  <a:pt x="1624268" y="295108"/>
                </a:cubicBezTo>
                <a:cubicBezTo>
                  <a:pt x="1624421" y="295032"/>
                  <a:pt x="1624573" y="294918"/>
                  <a:pt x="1624726" y="294766"/>
                </a:cubicBezTo>
                <a:close/>
                <a:moveTo>
                  <a:pt x="1138569" y="292937"/>
                </a:moveTo>
                <a:cubicBezTo>
                  <a:pt x="1138417" y="293394"/>
                  <a:pt x="1138341" y="293813"/>
                  <a:pt x="1138341" y="294194"/>
                </a:cubicBezTo>
                <a:cubicBezTo>
                  <a:pt x="1138341" y="294575"/>
                  <a:pt x="1138265" y="295070"/>
                  <a:pt x="1138112" y="295680"/>
                </a:cubicBezTo>
                <a:cubicBezTo>
                  <a:pt x="1138569" y="295223"/>
                  <a:pt x="1139027" y="294918"/>
                  <a:pt x="1139484" y="294766"/>
                </a:cubicBezTo>
                <a:cubicBezTo>
                  <a:pt x="1139179" y="294461"/>
                  <a:pt x="1139027" y="294156"/>
                  <a:pt x="1139027" y="293851"/>
                </a:cubicBezTo>
                <a:cubicBezTo>
                  <a:pt x="1139027" y="293546"/>
                  <a:pt x="1138874" y="293242"/>
                  <a:pt x="1138569" y="292937"/>
                </a:cubicBezTo>
                <a:close/>
                <a:moveTo>
                  <a:pt x="1008725" y="292937"/>
                </a:moveTo>
                <a:cubicBezTo>
                  <a:pt x="1007658" y="293699"/>
                  <a:pt x="1007658" y="294308"/>
                  <a:pt x="1008725" y="294766"/>
                </a:cubicBezTo>
                <a:cubicBezTo>
                  <a:pt x="1008725" y="294461"/>
                  <a:pt x="1008763" y="294156"/>
                  <a:pt x="1008839" y="293851"/>
                </a:cubicBezTo>
                <a:cubicBezTo>
                  <a:pt x="1008915" y="293546"/>
                  <a:pt x="1008877" y="293242"/>
                  <a:pt x="1008725" y="292937"/>
                </a:cubicBezTo>
                <a:close/>
                <a:moveTo>
                  <a:pt x="1003010" y="292937"/>
                </a:moveTo>
                <a:cubicBezTo>
                  <a:pt x="1002552" y="293242"/>
                  <a:pt x="1002095" y="293623"/>
                  <a:pt x="1001638" y="294080"/>
                </a:cubicBezTo>
                <a:cubicBezTo>
                  <a:pt x="1001943" y="294080"/>
                  <a:pt x="1002248" y="294080"/>
                  <a:pt x="1002552" y="294080"/>
                </a:cubicBezTo>
                <a:cubicBezTo>
                  <a:pt x="1002857" y="294080"/>
                  <a:pt x="1003010" y="293699"/>
                  <a:pt x="1003010" y="292937"/>
                </a:cubicBezTo>
                <a:close/>
                <a:moveTo>
                  <a:pt x="290997" y="292937"/>
                </a:moveTo>
                <a:cubicBezTo>
                  <a:pt x="290844" y="293546"/>
                  <a:pt x="290768" y="294080"/>
                  <a:pt x="290768" y="294537"/>
                </a:cubicBezTo>
                <a:cubicBezTo>
                  <a:pt x="290768" y="294994"/>
                  <a:pt x="290692" y="295604"/>
                  <a:pt x="290540" y="296366"/>
                </a:cubicBezTo>
                <a:lnTo>
                  <a:pt x="291226" y="296366"/>
                </a:lnTo>
                <a:cubicBezTo>
                  <a:pt x="291530" y="295604"/>
                  <a:pt x="291645" y="294994"/>
                  <a:pt x="291568" y="294537"/>
                </a:cubicBezTo>
                <a:cubicBezTo>
                  <a:pt x="291492" y="294080"/>
                  <a:pt x="291454" y="293546"/>
                  <a:pt x="291454" y="292937"/>
                </a:cubicBezTo>
                <a:close/>
                <a:moveTo>
                  <a:pt x="53101" y="292937"/>
                </a:moveTo>
                <a:cubicBezTo>
                  <a:pt x="52491" y="293699"/>
                  <a:pt x="52148" y="294194"/>
                  <a:pt x="52072" y="294423"/>
                </a:cubicBezTo>
                <a:cubicBezTo>
                  <a:pt x="51996" y="294651"/>
                  <a:pt x="52034" y="295070"/>
                  <a:pt x="52186" y="295680"/>
                </a:cubicBezTo>
                <a:cubicBezTo>
                  <a:pt x="52338" y="295375"/>
                  <a:pt x="52491" y="295185"/>
                  <a:pt x="52643" y="295108"/>
                </a:cubicBezTo>
                <a:cubicBezTo>
                  <a:pt x="52796" y="295032"/>
                  <a:pt x="52948" y="294918"/>
                  <a:pt x="53101" y="294766"/>
                </a:cubicBezTo>
                <a:close/>
                <a:moveTo>
                  <a:pt x="1976313" y="292708"/>
                </a:moveTo>
                <a:lnTo>
                  <a:pt x="1974484" y="293623"/>
                </a:lnTo>
                <a:cubicBezTo>
                  <a:pt x="1974636" y="293927"/>
                  <a:pt x="1974712" y="294232"/>
                  <a:pt x="1974712" y="294537"/>
                </a:cubicBezTo>
                <a:cubicBezTo>
                  <a:pt x="1974712" y="294842"/>
                  <a:pt x="1974788" y="295147"/>
                  <a:pt x="1974941" y="295451"/>
                </a:cubicBezTo>
                <a:cubicBezTo>
                  <a:pt x="1975246" y="294994"/>
                  <a:pt x="1975474" y="294575"/>
                  <a:pt x="1975627" y="294194"/>
                </a:cubicBezTo>
                <a:cubicBezTo>
                  <a:pt x="1975779" y="293813"/>
                  <a:pt x="1976008" y="293318"/>
                  <a:pt x="1976313" y="292708"/>
                </a:cubicBezTo>
                <a:close/>
                <a:moveTo>
                  <a:pt x="1740016" y="292708"/>
                </a:moveTo>
                <a:cubicBezTo>
                  <a:pt x="1740016" y="292861"/>
                  <a:pt x="1739978" y="292937"/>
                  <a:pt x="1739902" y="292937"/>
                </a:cubicBezTo>
                <a:cubicBezTo>
                  <a:pt x="1739826" y="292937"/>
                  <a:pt x="1739788" y="293013"/>
                  <a:pt x="1739788" y="293165"/>
                </a:cubicBezTo>
                <a:cubicBezTo>
                  <a:pt x="1740092" y="293318"/>
                  <a:pt x="1740549" y="293394"/>
                  <a:pt x="1741159" y="293394"/>
                </a:cubicBezTo>
                <a:lnTo>
                  <a:pt x="1741159" y="293165"/>
                </a:lnTo>
                <a:cubicBezTo>
                  <a:pt x="1740854" y="292861"/>
                  <a:pt x="1740473" y="292708"/>
                  <a:pt x="1740016" y="292708"/>
                </a:cubicBezTo>
                <a:close/>
                <a:moveTo>
                  <a:pt x="1498996" y="292708"/>
                </a:moveTo>
                <a:cubicBezTo>
                  <a:pt x="1498691" y="292861"/>
                  <a:pt x="1498462" y="293013"/>
                  <a:pt x="1498310" y="293165"/>
                </a:cubicBezTo>
                <a:cubicBezTo>
                  <a:pt x="1498462" y="293165"/>
                  <a:pt x="1498615" y="293203"/>
                  <a:pt x="1498767" y="293280"/>
                </a:cubicBezTo>
                <a:cubicBezTo>
                  <a:pt x="1498919" y="293356"/>
                  <a:pt x="1499148" y="293394"/>
                  <a:pt x="1499453" y="293394"/>
                </a:cubicBezTo>
                <a:lnTo>
                  <a:pt x="1499453" y="293165"/>
                </a:lnTo>
                <a:cubicBezTo>
                  <a:pt x="1499453" y="293165"/>
                  <a:pt x="1499300" y="293013"/>
                  <a:pt x="1498996" y="292708"/>
                </a:cubicBezTo>
                <a:close/>
                <a:moveTo>
                  <a:pt x="1414337" y="292708"/>
                </a:moveTo>
                <a:lnTo>
                  <a:pt x="1412508" y="293623"/>
                </a:lnTo>
                <a:cubicBezTo>
                  <a:pt x="1412661" y="293927"/>
                  <a:pt x="1412737" y="294232"/>
                  <a:pt x="1412737" y="294537"/>
                </a:cubicBezTo>
                <a:cubicBezTo>
                  <a:pt x="1412737" y="294842"/>
                  <a:pt x="1412813" y="295147"/>
                  <a:pt x="1412966" y="295451"/>
                </a:cubicBezTo>
                <a:cubicBezTo>
                  <a:pt x="1413271" y="294994"/>
                  <a:pt x="1413499" y="294575"/>
                  <a:pt x="1413652" y="294194"/>
                </a:cubicBezTo>
                <a:cubicBezTo>
                  <a:pt x="1413804" y="293813"/>
                  <a:pt x="1414033" y="293318"/>
                  <a:pt x="1414337" y="292708"/>
                </a:cubicBezTo>
                <a:close/>
                <a:moveTo>
                  <a:pt x="1158229" y="292708"/>
                </a:moveTo>
                <a:cubicBezTo>
                  <a:pt x="1158381" y="293013"/>
                  <a:pt x="1158458" y="293546"/>
                  <a:pt x="1158458" y="294308"/>
                </a:cubicBezTo>
                <a:cubicBezTo>
                  <a:pt x="1159067" y="294004"/>
                  <a:pt x="1159677" y="293775"/>
                  <a:pt x="1160286" y="293623"/>
                </a:cubicBezTo>
                <a:cubicBezTo>
                  <a:pt x="1159982" y="293318"/>
                  <a:pt x="1159753" y="293013"/>
                  <a:pt x="1159601" y="292708"/>
                </a:cubicBezTo>
                <a:cubicBezTo>
                  <a:pt x="1159448" y="292403"/>
                  <a:pt x="1158991" y="292403"/>
                  <a:pt x="1158229" y="292708"/>
                </a:cubicBezTo>
                <a:close/>
                <a:moveTo>
                  <a:pt x="944717" y="292708"/>
                </a:moveTo>
                <a:lnTo>
                  <a:pt x="944717" y="293394"/>
                </a:lnTo>
                <a:lnTo>
                  <a:pt x="946088" y="293394"/>
                </a:lnTo>
                <a:lnTo>
                  <a:pt x="946088" y="293165"/>
                </a:lnTo>
                <a:cubicBezTo>
                  <a:pt x="945784" y="293013"/>
                  <a:pt x="945555" y="292937"/>
                  <a:pt x="945403" y="292937"/>
                </a:cubicBezTo>
                <a:cubicBezTo>
                  <a:pt x="945250" y="292937"/>
                  <a:pt x="945021" y="292861"/>
                  <a:pt x="944717" y="292708"/>
                </a:cubicBezTo>
                <a:close/>
                <a:moveTo>
                  <a:pt x="887795" y="292708"/>
                </a:moveTo>
                <a:lnTo>
                  <a:pt x="887795" y="293394"/>
                </a:lnTo>
                <a:lnTo>
                  <a:pt x="888024" y="293394"/>
                </a:lnTo>
                <a:lnTo>
                  <a:pt x="888024" y="292708"/>
                </a:lnTo>
                <a:close/>
                <a:moveTo>
                  <a:pt x="708421" y="292708"/>
                </a:moveTo>
                <a:cubicBezTo>
                  <a:pt x="708116" y="292861"/>
                  <a:pt x="707887" y="293013"/>
                  <a:pt x="707735" y="293165"/>
                </a:cubicBezTo>
                <a:cubicBezTo>
                  <a:pt x="707887" y="293165"/>
                  <a:pt x="708040" y="293203"/>
                  <a:pt x="708192" y="293280"/>
                </a:cubicBezTo>
                <a:cubicBezTo>
                  <a:pt x="708344" y="293356"/>
                  <a:pt x="708573" y="293394"/>
                  <a:pt x="708878" y="293394"/>
                </a:cubicBezTo>
                <a:lnTo>
                  <a:pt x="708878" y="293165"/>
                </a:lnTo>
                <a:cubicBezTo>
                  <a:pt x="708878" y="293165"/>
                  <a:pt x="708725" y="293013"/>
                  <a:pt x="708421" y="292708"/>
                </a:cubicBezTo>
                <a:close/>
                <a:moveTo>
                  <a:pt x="606541" y="292708"/>
                </a:moveTo>
                <a:cubicBezTo>
                  <a:pt x="606541" y="292861"/>
                  <a:pt x="606503" y="292937"/>
                  <a:pt x="606427" y="292937"/>
                </a:cubicBezTo>
                <a:cubicBezTo>
                  <a:pt x="606351" y="292937"/>
                  <a:pt x="606313" y="293013"/>
                  <a:pt x="606313" y="293165"/>
                </a:cubicBezTo>
                <a:cubicBezTo>
                  <a:pt x="606617" y="293318"/>
                  <a:pt x="607074" y="293394"/>
                  <a:pt x="607684" y="293394"/>
                </a:cubicBezTo>
                <a:lnTo>
                  <a:pt x="607684" y="293165"/>
                </a:lnTo>
                <a:cubicBezTo>
                  <a:pt x="607379" y="292861"/>
                  <a:pt x="606998" y="292708"/>
                  <a:pt x="606541" y="292708"/>
                </a:cubicBezTo>
                <a:close/>
                <a:moveTo>
                  <a:pt x="480887" y="292708"/>
                </a:moveTo>
                <a:lnTo>
                  <a:pt x="479058" y="293623"/>
                </a:lnTo>
                <a:cubicBezTo>
                  <a:pt x="479211" y="293927"/>
                  <a:pt x="479287" y="294232"/>
                  <a:pt x="479287" y="294537"/>
                </a:cubicBezTo>
                <a:cubicBezTo>
                  <a:pt x="479287" y="294842"/>
                  <a:pt x="479363" y="295147"/>
                  <a:pt x="479516" y="295451"/>
                </a:cubicBezTo>
                <a:cubicBezTo>
                  <a:pt x="479820" y="294994"/>
                  <a:pt x="480049" y="294575"/>
                  <a:pt x="480202" y="294194"/>
                </a:cubicBezTo>
                <a:cubicBezTo>
                  <a:pt x="480354" y="293813"/>
                  <a:pt x="480583" y="293318"/>
                  <a:pt x="480887" y="292708"/>
                </a:cubicBezTo>
                <a:close/>
                <a:moveTo>
                  <a:pt x="1494506" y="292685"/>
                </a:moveTo>
                <a:lnTo>
                  <a:pt x="1493509" y="294080"/>
                </a:lnTo>
                <a:cubicBezTo>
                  <a:pt x="1493814" y="294080"/>
                  <a:pt x="1494043" y="294042"/>
                  <a:pt x="1494195" y="293965"/>
                </a:cubicBezTo>
                <a:cubicBezTo>
                  <a:pt x="1494347" y="293889"/>
                  <a:pt x="1494576" y="293775"/>
                  <a:pt x="1494881" y="293623"/>
                </a:cubicBezTo>
                <a:close/>
                <a:moveTo>
                  <a:pt x="703930" y="292685"/>
                </a:moveTo>
                <a:lnTo>
                  <a:pt x="702934" y="294080"/>
                </a:lnTo>
                <a:cubicBezTo>
                  <a:pt x="703239" y="294080"/>
                  <a:pt x="703468" y="294042"/>
                  <a:pt x="703620" y="293965"/>
                </a:cubicBezTo>
                <a:cubicBezTo>
                  <a:pt x="703772" y="293889"/>
                  <a:pt x="704001" y="293775"/>
                  <a:pt x="704306" y="293623"/>
                </a:cubicBezTo>
                <a:close/>
                <a:moveTo>
                  <a:pt x="1067475" y="292594"/>
                </a:moveTo>
                <a:cubicBezTo>
                  <a:pt x="1067170" y="292365"/>
                  <a:pt x="1066637" y="292403"/>
                  <a:pt x="1065875" y="292708"/>
                </a:cubicBezTo>
                <a:cubicBezTo>
                  <a:pt x="1066484" y="293013"/>
                  <a:pt x="1066903" y="293242"/>
                  <a:pt x="1067132" y="293394"/>
                </a:cubicBezTo>
                <a:cubicBezTo>
                  <a:pt x="1067361" y="293546"/>
                  <a:pt x="1067627" y="293699"/>
                  <a:pt x="1067932" y="293851"/>
                </a:cubicBezTo>
                <a:cubicBezTo>
                  <a:pt x="1068237" y="293699"/>
                  <a:pt x="1068389" y="293470"/>
                  <a:pt x="1068389" y="293165"/>
                </a:cubicBezTo>
                <a:cubicBezTo>
                  <a:pt x="1068084" y="293013"/>
                  <a:pt x="1067780" y="292822"/>
                  <a:pt x="1067475" y="292594"/>
                </a:cubicBezTo>
                <a:close/>
                <a:moveTo>
                  <a:pt x="1571746" y="292557"/>
                </a:moveTo>
                <a:lnTo>
                  <a:pt x="1572262" y="293280"/>
                </a:lnTo>
                <a:cubicBezTo>
                  <a:pt x="1572490" y="293508"/>
                  <a:pt x="1573062" y="293470"/>
                  <a:pt x="1573976" y="293165"/>
                </a:cubicBezTo>
                <a:close/>
                <a:moveTo>
                  <a:pt x="781171" y="292557"/>
                </a:moveTo>
                <a:lnTo>
                  <a:pt x="781687" y="293280"/>
                </a:lnTo>
                <a:cubicBezTo>
                  <a:pt x="781915" y="293508"/>
                  <a:pt x="782487" y="293470"/>
                  <a:pt x="783401" y="293165"/>
                </a:cubicBezTo>
                <a:close/>
                <a:moveTo>
                  <a:pt x="1842581" y="292480"/>
                </a:moveTo>
                <a:cubicBezTo>
                  <a:pt x="1842124" y="292937"/>
                  <a:pt x="1841896" y="293242"/>
                  <a:pt x="1841896" y="293394"/>
                </a:cubicBezTo>
                <a:lnTo>
                  <a:pt x="1842581" y="293394"/>
                </a:lnTo>
                <a:close/>
                <a:moveTo>
                  <a:pt x="1782536" y="292480"/>
                </a:moveTo>
                <a:cubicBezTo>
                  <a:pt x="1782231" y="292632"/>
                  <a:pt x="1782079" y="292708"/>
                  <a:pt x="1782079" y="292708"/>
                </a:cubicBezTo>
                <a:lnTo>
                  <a:pt x="1782307" y="292937"/>
                </a:lnTo>
                <a:lnTo>
                  <a:pt x="1782536" y="292708"/>
                </a:lnTo>
                <a:cubicBezTo>
                  <a:pt x="1782383" y="292708"/>
                  <a:pt x="1782383" y="292632"/>
                  <a:pt x="1782536" y="292480"/>
                </a:cubicBezTo>
                <a:close/>
                <a:moveTo>
                  <a:pt x="1660387" y="292480"/>
                </a:moveTo>
                <a:cubicBezTo>
                  <a:pt x="1659473" y="293699"/>
                  <a:pt x="1659625" y="294461"/>
                  <a:pt x="1660844" y="294766"/>
                </a:cubicBezTo>
                <a:cubicBezTo>
                  <a:pt x="1660692" y="294308"/>
                  <a:pt x="1660654" y="293927"/>
                  <a:pt x="1660730" y="293623"/>
                </a:cubicBezTo>
                <a:cubicBezTo>
                  <a:pt x="1660806" y="293318"/>
                  <a:pt x="1660692" y="292937"/>
                  <a:pt x="1660387" y="292480"/>
                </a:cubicBezTo>
                <a:close/>
                <a:moveTo>
                  <a:pt x="1628155" y="292480"/>
                </a:moveTo>
                <a:lnTo>
                  <a:pt x="1627926" y="292708"/>
                </a:lnTo>
                <a:lnTo>
                  <a:pt x="1628383" y="292708"/>
                </a:lnTo>
                <a:lnTo>
                  <a:pt x="1628612" y="292480"/>
                </a:lnTo>
                <a:close/>
                <a:moveTo>
                  <a:pt x="1462343" y="292480"/>
                </a:moveTo>
                <a:cubicBezTo>
                  <a:pt x="1462039" y="292784"/>
                  <a:pt x="1461886" y="292937"/>
                  <a:pt x="1461886" y="292937"/>
                </a:cubicBezTo>
                <a:cubicBezTo>
                  <a:pt x="1462496" y="293242"/>
                  <a:pt x="1462800" y="293546"/>
                  <a:pt x="1462800" y="293851"/>
                </a:cubicBezTo>
                <a:cubicBezTo>
                  <a:pt x="1462800" y="294461"/>
                  <a:pt x="1462724" y="294994"/>
                  <a:pt x="1462572" y="295451"/>
                </a:cubicBezTo>
                <a:cubicBezTo>
                  <a:pt x="1463486" y="295147"/>
                  <a:pt x="1464096" y="294994"/>
                  <a:pt x="1464401" y="294994"/>
                </a:cubicBezTo>
                <a:cubicBezTo>
                  <a:pt x="1464401" y="294232"/>
                  <a:pt x="1464477" y="293699"/>
                  <a:pt x="1464629" y="293394"/>
                </a:cubicBezTo>
                <a:cubicBezTo>
                  <a:pt x="1464020" y="293242"/>
                  <a:pt x="1463563" y="293089"/>
                  <a:pt x="1463258" y="292937"/>
                </a:cubicBezTo>
                <a:cubicBezTo>
                  <a:pt x="1462953" y="292784"/>
                  <a:pt x="1462648" y="292632"/>
                  <a:pt x="1462343" y="292480"/>
                </a:cubicBezTo>
                <a:close/>
                <a:moveTo>
                  <a:pt x="1449313" y="292480"/>
                </a:moveTo>
                <a:lnTo>
                  <a:pt x="1448856" y="292708"/>
                </a:lnTo>
                <a:cubicBezTo>
                  <a:pt x="1449008" y="292708"/>
                  <a:pt x="1449085" y="292784"/>
                  <a:pt x="1449085" y="292937"/>
                </a:cubicBezTo>
                <a:cubicBezTo>
                  <a:pt x="1449085" y="292784"/>
                  <a:pt x="1449161" y="292632"/>
                  <a:pt x="1449313" y="292480"/>
                </a:cubicBezTo>
                <a:close/>
                <a:moveTo>
                  <a:pt x="1446798" y="292480"/>
                </a:moveTo>
                <a:cubicBezTo>
                  <a:pt x="1446646" y="292480"/>
                  <a:pt x="1446494" y="292518"/>
                  <a:pt x="1446341" y="292594"/>
                </a:cubicBezTo>
                <a:cubicBezTo>
                  <a:pt x="1446189" y="292670"/>
                  <a:pt x="1446037" y="292708"/>
                  <a:pt x="1445884" y="292708"/>
                </a:cubicBezTo>
                <a:cubicBezTo>
                  <a:pt x="1446037" y="293013"/>
                  <a:pt x="1446113" y="293470"/>
                  <a:pt x="1446113" y="294080"/>
                </a:cubicBezTo>
                <a:cubicBezTo>
                  <a:pt x="1446418" y="293927"/>
                  <a:pt x="1446570" y="293851"/>
                  <a:pt x="1446570" y="293851"/>
                </a:cubicBezTo>
                <a:cubicBezTo>
                  <a:pt x="1446722" y="293546"/>
                  <a:pt x="1446760" y="293318"/>
                  <a:pt x="1446684" y="293165"/>
                </a:cubicBezTo>
                <a:cubicBezTo>
                  <a:pt x="1446608" y="293013"/>
                  <a:pt x="1446646" y="292784"/>
                  <a:pt x="1446798" y="292480"/>
                </a:cubicBezTo>
                <a:close/>
                <a:moveTo>
                  <a:pt x="1280606" y="292480"/>
                </a:moveTo>
                <a:cubicBezTo>
                  <a:pt x="1280149" y="292937"/>
                  <a:pt x="1279920" y="293242"/>
                  <a:pt x="1279920" y="293394"/>
                </a:cubicBezTo>
                <a:lnTo>
                  <a:pt x="1280606" y="293394"/>
                </a:lnTo>
                <a:close/>
                <a:moveTo>
                  <a:pt x="1175374" y="292480"/>
                </a:moveTo>
                <a:cubicBezTo>
                  <a:pt x="1175222" y="292632"/>
                  <a:pt x="1175069" y="292708"/>
                  <a:pt x="1174917" y="292708"/>
                </a:cubicBezTo>
                <a:lnTo>
                  <a:pt x="1176060" y="293851"/>
                </a:lnTo>
                <a:cubicBezTo>
                  <a:pt x="1176060" y="294461"/>
                  <a:pt x="1175907" y="294918"/>
                  <a:pt x="1175603" y="295223"/>
                </a:cubicBezTo>
                <a:lnTo>
                  <a:pt x="1177203" y="295223"/>
                </a:lnTo>
                <a:cubicBezTo>
                  <a:pt x="1177508" y="294918"/>
                  <a:pt x="1177698" y="294537"/>
                  <a:pt x="1177774" y="294080"/>
                </a:cubicBezTo>
                <a:cubicBezTo>
                  <a:pt x="1177851" y="293623"/>
                  <a:pt x="1177965" y="293242"/>
                  <a:pt x="1178117" y="292937"/>
                </a:cubicBezTo>
                <a:lnTo>
                  <a:pt x="1176517" y="292937"/>
                </a:lnTo>
                <a:cubicBezTo>
                  <a:pt x="1176060" y="292937"/>
                  <a:pt x="1175679" y="292784"/>
                  <a:pt x="1175374" y="292480"/>
                </a:cubicBezTo>
                <a:close/>
                <a:moveTo>
                  <a:pt x="1162573" y="292480"/>
                </a:moveTo>
                <a:cubicBezTo>
                  <a:pt x="1162420" y="292480"/>
                  <a:pt x="1162268" y="292556"/>
                  <a:pt x="1162115" y="292708"/>
                </a:cubicBezTo>
                <a:lnTo>
                  <a:pt x="1162344" y="292708"/>
                </a:lnTo>
                <a:close/>
                <a:moveTo>
                  <a:pt x="1132397" y="292480"/>
                </a:moveTo>
                <a:cubicBezTo>
                  <a:pt x="1132245" y="292480"/>
                  <a:pt x="1132016" y="292556"/>
                  <a:pt x="1131711" y="292708"/>
                </a:cubicBezTo>
                <a:cubicBezTo>
                  <a:pt x="1131711" y="292861"/>
                  <a:pt x="1131750" y="292975"/>
                  <a:pt x="1131826" y="293051"/>
                </a:cubicBezTo>
                <a:cubicBezTo>
                  <a:pt x="1131902" y="293127"/>
                  <a:pt x="1131940" y="293242"/>
                  <a:pt x="1131940" y="293394"/>
                </a:cubicBezTo>
                <a:cubicBezTo>
                  <a:pt x="1132093" y="293394"/>
                  <a:pt x="1132245" y="293318"/>
                  <a:pt x="1132397" y="293165"/>
                </a:cubicBezTo>
                <a:cubicBezTo>
                  <a:pt x="1132397" y="292708"/>
                  <a:pt x="1132397" y="292480"/>
                  <a:pt x="1132397" y="292480"/>
                </a:cubicBezTo>
                <a:close/>
                <a:moveTo>
                  <a:pt x="1011239" y="292480"/>
                </a:moveTo>
                <a:lnTo>
                  <a:pt x="1011011" y="292708"/>
                </a:lnTo>
                <a:lnTo>
                  <a:pt x="1011239" y="292708"/>
                </a:lnTo>
                <a:close/>
                <a:moveTo>
                  <a:pt x="918656" y="292480"/>
                </a:moveTo>
                <a:cubicBezTo>
                  <a:pt x="918504" y="292632"/>
                  <a:pt x="918351" y="292746"/>
                  <a:pt x="918199" y="292822"/>
                </a:cubicBezTo>
                <a:cubicBezTo>
                  <a:pt x="918047" y="292899"/>
                  <a:pt x="917894" y="293013"/>
                  <a:pt x="917742" y="293165"/>
                </a:cubicBezTo>
                <a:cubicBezTo>
                  <a:pt x="917894" y="293165"/>
                  <a:pt x="917970" y="293203"/>
                  <a:pt x="917970" y="293280"/>
                </a:cubicBezTo>
                <a:cubicBezTo>
                  <a:pt x="917970" y="293356"/>
                  <a:pt x="918123" y="293394"/>
                  <a:pt x="918428" y="293394"/>
                </a:cubicBezTo>
                <a:cubicBezTo>
                  <a:pt x="918428" y="293242"/>
                  <a:pt x="918466" y="293127"/>
                  <a:pt x="918542" y="293051"/>
                </a:cubicBezTo>
                <a:cubicBezTo>
                  <a:pt x="918618" y="292975"/>
                  <a:pt x="918656" y="292861"/>
                  <a:pt x="918656" y="292708"/>
                </a:cubicBezTo>
                <a:close/>
                <a:moveTo>
                  <a:pt x="649061" y="292480"/>
                </a:moveTo>
                <a:cubicBezTo>
                  <a:pt x="648756" y="292632"/>
                  <a:pt x="648604" y="292708"/>
                  <a:pt x="648604" y="292708"/>
                </a:cubicBezTo>
                <a:lnTo>
                  <a:pt x="648832" y="292937"/>
                </a:lnTo>
                <a:lnTo>
                  <a:pt x="649061" y="292708"/>
                </a:lnTo>
                <a:cubicBezTo>
                  <a:pt x="648908" y="292708"/>
                  <a:pt x="648908" y="292632"/>
                  <a:pt x="649061" y="292480"/>
                </a:cubicBezTo>
                <a:close/>
                <a:moveTo>
                  <a:pt x="347156" y="292480"/>
                </a:moveTo>
                <a:cubicBezTo>
                  <a:pt x="346699" y="292937"/>
                  <a:pt x="346470" y="293242"/>
                  <a:pt x="346470" y="293394"/>
                </a:cubicBezTo>
                <a:lnTo>
                  <a:pt x="347156" y="293394"/>
                </a:lnTo>
                <a:close/>
                <a:moveTo>
                  <a:pt x="168163" y="292480"/>
                </a:moveTo>
                <a:cubicBezTo>
                  <a:pt x="168010" y="292632"/>
                  <a:pt x="167934" y="292861"/>
                  <a:pt x="167934" y="293165"/>
                </a:cubicBezTo>
                <a:lnTo>
                  <a:pt x="168163" y="293165"/>
                </a:lnTo>
                <a:cubicBezTo>
                  <a:pt x="167858" y="293013"/>
                  <a:pt x="167858" y="292784"/>
                  <a:pt x="168163" y="292480"/>
                </a:cubicBezTo>
                <a:close/>
                <a:moveTo>
                  <a:pt x="88762" y="292480"/>
                </a:moveTo>
                <a:cubicBezTo>
                  <a:pt x="87848" y="293699"/>
                  <a:pt x="88000" y="294461"/>
                  <a:pt x="89219" y="294766"/>
                </a:cubicBezTo>
                <a:cubicBezTo>
                  <a:pt x="89067" y="294308"/>
                  <a:pt x="89029" y="293927"/>
                  <a:pt x="89105" y="293623"/>
                </a:cubicBezTo>
                <a:cubicBezTo>
                  <a:pt x="89181" y="293318"/>
                  <a:pt x="89067" y="292937"/>
                  <a:pt x="88762" y="292480"/>
                </a:cubicBezTo>
                <a:close/>
                <a:moveTo>
                  <a:pt x="56529" y="292480"/>
                </a:moveTo>
                <a:lnTo>
                  <a:pt x="56301" y="292708"/>
                </a:lnTo>
                <a:lnTo>
                  <a:pt x="56758" y="292708"/>
                </a:lnTo>
                <a:lnTo>
                  <a:pt x="56987" y="292480"/>
                </a:lnTo>
                <a:close/>
                <a:moveTo>
                  <a:pt x="1839152" y="292251"/>
                </a:moveTo>
                <a:cubicBezTo>
                  <a:pt x="1839152" y="292403"/>
                  <a:pt x="1839114" y="292518"/>
                  <a:pt x="1839038" y="292594"/>
                </a:cubicBezTo>
                <a:cubicBezTo>
                  <a:pt x="1838962" y="292670"/>
                  <a:pt x="1838924" y="292784"/>
                  <a:pt x="1838924" y="292937"/>
                </a:cubicBezTo>
                <a:lnTo>
                  <a:pt x="1839152" y="292937"/>
                </a:lnTo>
                <a:cubicBezTo>
                  <a:pt x="1839152" y="292784"/>
                  <a:pt x="1839190" y="292670"/>
                  <a:pt x="1839267" y="292594"/>
                </a:cubicBezTo>
                <a:cubicBezTo>
                  <a:pt x="1839343" y="292518"/>
                  <a:pt x="1839381" y="292403"/>
                  <a:pt x="1839381" y="292251"/>
                </a:cubicBezTo>
                <a:close/>
                <a:moveTo>
                  <a:pt x="1501967" y="292251"/>
                </a:moveTo>
                <a:cubicBezTo>
                  <a:pt x="1501662" y="292556"/>
                  <a:pt x="1501510" y="292784"/>
                  <a:pt x="1501510" y="292937"/>
                </a:cubicBezTo>
                <a:cubicBezTo>
                  <a:pt x="1501510" y="293089"/>
                  <a:pt x="1501434" y="293318"/>
                  <a:pt x="1501281" y="293623"/>
                </a:cubicBezTo>
                <a:cubicBezTo>
                  <a:pt x="1501891" y="293927"/>
                  <a:pt x="1502272" y="294080"/>
                  <a:pt x="1502424" y="294080"/>
                </a:cubicBezTo>
                <a:cubicBezTo>
                  <a:pt x="1502577" y="294080"/>
                  <a:pt x="1502806" y="293927"/>
                  <a:pt x="1503110" y="293623"/>
                </a:cubicBezTo>
                <a:cubicBezTo>
                  <a:pt x="1502653" y="293165"/>
                  <a:pt x="1502272" y="292708"/>
                  <a:pt x="1501967" y="292251"/>
                </a:cubicBezTo>
                <a:close/>
                <a:moveTo>
                  <a:pt x="1277177" y="292251"/>
                </a:moveTo>
                <a:cubicBezTo>
                  <a:pt x="1277177" y="292403"/>
                  <a:pt x="1277139" y="292518"/>
                  <a:pt x="1277063" y="292594"/>
                </a:cubicBezTo>
                <a:cubicBezTo>
                  <a:pt x="1276987" y="292670"/>
                  <a:pt x="1276949" y="292784"/>
                  <a:pt x="1276949" y="292937"/>
                </a:cubicBezTo>
                <a:lnTo>
                  <a:pt x="1277177" y="292937"/>
                </a:lnTo>
                <a:cubicBezTo>
                  <a:pt x="1277177" y="292784"/>
                  <a:pt x="1277216" y="292670"/>
                  <a:pt x="1277292" y="292594"/>
                </a:cubicBezTo>
                <a:cubicBezTo>
                  <a:pt x="1277368" y="292518"/>
                  <a:pt x="1277406" y="292403"/>
                  <a:pt x="1277406" y="292251"/>
                </a:cubicBezTo>
                <a:close/>
                <a:moveTo>
                  <a:pt x="999352" y="292251"/>
                </a:moveTo>
                <a:cubicBezTo>
                  <a:pt x="999352" y="292403"/>
                  <a:pt x="999314" y="292556"/>
                  <a:pt x="999238" y="292708"/>
                </a:cubicBezTo>
                <a:cubicBezTo>
                  <a:pt x="999162" y="292861"/>
                  <a:pt x="999123" y="293089"/>
                  <a:pt x="999123" y="293394"/>
                </a:cubicBezTo>
                <a:cubicBezTo>
                  <a:pt x="999733" y="292937"/>
                  <a:pt x="1000495" y="292632"/>
                  <a:pt x="1001409" y="292480"/>
                </a:cubicBezTo>
                <a:cubicBezTo>
                  <a:pt x="1000800" y="291565"/>
                  <a:pt x="1000114" y="291489"/>
                  <a:pt x="999352" y="292251"/>
                </a:cubicBezTo>
                <a:close/>
                <a:moveTo>
                  <a:pt x="897396" y="292251"/>
                </a:moveTo>
                <a:lnTo>
                  <a:pt x="897168" y="292480"/>
                </a:lnTo>
                <a:cubicBezTo>
                  <a:pt x="897016" y="292480"/>
                  <a:pt x="896939" y="292518"/>
                  <a:pt x="896939" y="292594"/>
                </a:cubicBezTo>
                <a:cubicBezTo>
                  <a:pt x="896939" y="292670"/>
                  <a:pt x="896863" y="292708"/>
                  <a:pt x="896711" y="292708"/>
                </a:cubicBezTo>
                <a:cubicBezTo>
                  <a:pt x="896863" y="292861"/>
                  <a:pt x="897092" y="292937"/>
                  <a:pt x="897396" y="292937"/>
                </a:cubicBezTo>
                <a:cubicBezTo>
                  <a:pt x="897396" y="292784"/>
                  <a:pt x="897435" y="292670"/>
                  <a:pt x="897511" y="292594"/>
                </a:cubicBezTo>
                <a:cubicBezTo>
                  <a:pt x="897587" y="292518"/>
                  <a:pt x="897625" y="292403"/>
                  <a:pt x="897625" y="292251"/>
                </a:cubicBezTo>
                <a:close/>
                <a:moveTo>
                  <a:pt x="711392" y="292251"/>
                </a:moveTo>
                <a:cubicBezTo>
                  <a:pt x="711087" y="292556"/>
                  <a:pt x="710935" y="292784"/>
                  <a:pt x="710935" y="292937"/>
                </a:cubicBezTo>
                <a:cubicBezTo>
                  <a:pt x="710935" y="293089"/>
                  <a:pt x="710859" y="293318"/>
                  <a:pt x="710707" y="293623"/>
                </a:cubicBezTo>
                <a:cubicBezTo>
                  <a:pt x="711316" y="293927"/>
                  <a:pt x="711697" y="294080"/>
                  <a:pt x="711849" y="294080"/>
                </a:cubicBezTo>
                <a:cubicBezTo>
                  <a:pt x="712002" y="294080"/>
                  <a:pt x="712230" y="293927"/>
                  <a:pt x="712535" y="293623"/>
                </a:cubicBezTo>
                <a:cubicBezTo>
                  <a:pt x="712078" y="293165"/>
                  <a:pt x="711697" y="292708"/>
                  <a:pt x="711392" y="292251"/>
                </a:cubicBezTo>
                <a:close/>
                <a:moveTo>
                  <a:pt x="343727" y="292251"/>
                </a:moveTo>
                <a:cubicBezTo>
                  <a:pt x="343727" y="292403"/>
                  <a:pt x="343689" y="292518"/>
                  <a:pt x="343613" y="292594"/>
                </a:cubicBezTo>
                <a:cubicBezTo>
                  <a:pt x="343537" y="292670"/>
                  <a:pt x="343499" y="292784"/>
                  <a:pt x="343499" y="292937"/>
                </a:cubicBezTo>
                <a:lnTo>
                  <a:pt x="343727" y="292937"/>
                </a:lnTo>
                <a:cubicBezTo>
                  <a:pt x="343727" y="292784"/>
                  <a:pt x="343765" y="292670"/>
                  <a:pt x="343842" y="292594"/>
                </a:cubicBezTo>
                <a:cubicBezTo>
                  <a:pt x="343918" y="292518"/>
                  <a:pt x="343956" y="292403"/>
                  <a:pt x="343956" y="292251"/>
                </a:cubicBezTo>
                <a:close/>
                <a:moveTo>
                  <a:pt x="1904989" y="292022"/>
                </a:moveTo>
                <a:cubicBezTo>
                  <a:pt x="1904837" y="292022"/>
                  <a:pt x="1904761" y="292099"/>
                  <a:pt x="1904761" y="292251"/>
                </a:cubicBezTo>
                <a:lnTo>
                  <a:pt x="1904989" y="292251"/>
                </a:lnTo>
                <a:close/>
                <a:moveTo>
                  <a:pt x="1778878" y="292022"/>
                </a:moveTo>
                <a:lnTo>
                  <a:pt x="1778878" y="292251"/>
                </a:lnTo>
                <a:lnTo>
                  <a:pt x="1779107" y="292251"/>
                </a:lnTo>
                <a:cubicBezTo>
                  <a:pt x="1779107" y="292099"/>
                  <a:pt x="1779031" y="292022"/>
                  <a:pt x="1778878" y="292022"/>
                </a:cubicBezTo>
                <a:close/>
                <a:moveTo>
                  <a:pt x="1653072" y="292022"/>
                </a:moveTo>
                <a:cubicBezTo>
                  <a:pt x="1652157" y="291413"/>
                  <a:pt x="1651548" y="291718"/>
                  <a:pt x="1651243" y="292937"/>
                </a:cubicBezTo>
                <a:cubicBezTo>
                  <a:pt x="1651548" y="292784"/>
                  <a:pt x="1651891" y="292784"/>
                  <a:pt x="1652272" y="292937"/>
                </a:cubicBezTo>
                <a:cubicBezTo>
                  <a:pt x="1652653" y="293089"/>
                  <a:pt x="1652920" y="292784"/>
                  <a:pt x="1653072" y="292022"/>
                </a:cubicBezTo>
                <a:close/>
                <a:moveTo>
                  <a:pt x="1630440" y="292022"/>
                </a:moveTo>
                <a:lnTo>
                  <a:pt x="1630440" y="292251"/>
                </a:lnTo>
                <a:lnTo>
                  <a:pt x="1630669" y="292251"/>
                </a:lnTo>
                <a:cubicBezTo>
                  <a:pt x="1630822" y="292251"/>
                  <a:pt x="1630974" y="292175"/>
                  <a:pt x="1631126" y="292022"/>
                </a:cubicBezTo>
                <a:close/>
                <a:moveTo>
                  <a:pt x="1506539" y="292022"/>
                </a:moveTo>
                <a:lnTo>
                  <a:pt x="1506311" y="292251"/>
                </a:lnTo>
                <a:lnTo>
                  <a:pt x="1506539" y="292251"/>
                </a:lnTo>
                <a:lnTo>
                  <a:pt x="1506768" y="292251"/>
                </a:lnTo>
                <a:cubicBezTo>
                  <a:pt x="1506616" y="292099"/>
                  <a:pt x="1506539" y="292022"/>
                  <a:pt x="1506539" y="292022"/>
                </a:cubicBezTo>
                <a:close/>
                <a:moveTo>
                  <a:pt x="1458686" y="292022"/>
                </a:moveTo>
                <a:cubicBezTo>
                  <a:pt x="1458381" y="292327"/>
                  <a:pt x="1457924" y="292632"/>
                  <a:pt x="1457314" y="292937"/>
                </a:cubicBezTo>
                <a:cubicBezTo>
                  <a:pt x="1458076" y="293242"/>
                  <a:pt x="1458495" y="293318"/>
                  <a:pt x="1458571" y="293165"/>
                </a:cubicBezTo>
                <a:cubicBezTo>
                  <a:pt x="1458648" y="293013"/>
                  <a:pt x="1458686" y="292632"/>
                  <a:pt x="1458686" y="292022"/>
                </a:cubicBezTo>
                <a:close/>
                <a:moveTo>
                  <a:pt x="1343014" y="292022"/>
                </a:moveTo>
                <a:cubicBezTo>
                  <a:pt x="1342862" y="292022"/>
                  <a:pt x="1342786" y="292099"/>
                  <a:pt x="1342786" y="292251"/>
                </a:cubicBezTo>
                <a:lnTo>
                  <a:pt x="1343014" y="292251"/>
                </a:lnTo>
                <a:close/>
                <a:moveTo>
                  <a:pt x="1171717" y="292022"/>
                </a:moveTo>
                <a:cubicBezTo>
                  <a:pt x="1171412" y="292327"/>
                  <a:pt x="1171183" y="292518"/>
                  <a:pt x="1171031" y="292594"/>
                </a:cubicBezTo>
                <a:cubicBezTo>
                  <a:pt x="1170878" y="292670"/>
                  <a:pt x="1170726" y="292784"/>
                  <a:pt x="1170573" y="292937"/>
                </a:cubicBezTo>
                <a:cubicBezTo>
                  <a:pt x="1171336" y="293242"/>
                  <a:pt x="1171755" y="293318"/>
                  <a:pt x="1171831" y="293165"/>
                </a:cubicBezTo>
                <a:cubicBezTo>
                  <a:pt x="1171907" y="293013"/>
                  <a:pt x="1171869" y="292632"/>
                  <a:pt x="1171717" y="292022"/>
                </a:cubicBezTo>
                <a:close/>
                <a:moveTo>
                  <a:pt x="1069761" y="292022"/>
                </a:moveTo>
                <a:cubicBezTo>
                  <a:pt x="1069761" y="292327"/>
                  <a:pt x="1069685" y="292556"/>
                  <a:pt x="1069532" y="292708"/>
                </a:cubicBezTo>
                <a:cubicBezTo>
                  <a:pt x="1069990" y="293013"/>
                  <a:pt x="1070409" y="293165"/>
                  <a:pt x="1070790" y="293165"/>
                </a:cubicBezTo>
                <a:cubicBezTo>
                  <a:pt x="1071171" y="293165"/>
                  <a:pt x="1071513" y="292784"/>
                  <a:pt x="1071818" y="292022"/>
                </a:cubicBezTo>
                <a:close/>
                <a:moveTo>
                  <a:pt x="954089" y="292022"/>
                </a:moveTo>
                <a:cubicBezTo>
                  <a:pt x="954089" y="292327"/>
                  <a:pt x="954013" y="292556"/>
                  <a:pt x="953861" y="292708"/>
                </a:cubicBezTo>
                <a:lnTo>
                  <a:pt x="954089" y="292708"/>
                </a:lnTo>
                <a:close/>
                <a:moveTo>
                  <a:pt x="917056" y="292022"/>
                </a:moveTo>
                <a:lnTo>
                  <a:pt x="917513" y="292251"/>
                </a:lnTo>
                <a:lnTo>
                  <a:pt x="917742" y="292022"/>
                </a:lnTo>
                <a:close/>
                <a:moveTo>
                  <a:pt x="900597" y="292022"/>
                </a:moveTo>
                <a:lnTo>
                  <a:pt x="900597" y="292251"/>
                </a:lnTo>
                <a:lnTo>
                  <a:pt x="900597" y="292480"/>
                </a:lnTo>
                <a:lnTo>
                  <a:pt x="900825" y="292251"/>
                </a:lnTo>
                <a:cubicBezTo>
                  <a:pt x="900825" y="292099"/>
                  <a:pt x="900749" y="292022"/>
                  <a:pt x="900597" y="292022"/>
                </a:cubicBezTo>
                <a:close/>
                <a:moveTo>
                  <a:pt x="715964" y="292022"/>
                </a:moveTo>
                <a:lnTo>
                  <a:pt x="715736" y="292251"/>
                </a:lnTo>
                <a:lnTo>
                  <a:pt x="715964" y="292251"/>
                </a:lnTo>
                <a:lnTo>
                  <a:pt x="716193" y="292251"/>
                </a:lnTo>
                <a:cubicBezTo>
                  <a:pt x="716041" y="292099"/>
                  <a:pt x="715964" y="292022"/>
                  <a:pt x="715964" y="292022"/>
                </a:cubicBezTo>
                <a:close/>
                <a:moveTo>
                  <a:pt x="645403" y="292022"/>
                </a:moveTo>
                <a:lnTo>
                  <a:pt x="645403" y="292251"/>
                </a:lnTo>
                <a:lnTo>
                  <a:pt x="645632" y="292251"/>
                </a:lnTo>
                <a:cubicBezTo>
                  <a:pt x="645632" y="292099"/>
                  <a:pt x="645555" y="292022"/>
                  <a:pt x="645403" y="292022"/>
                </a:cubicBezTo>
                <a:close/>
                <a:moveTo>
                  <a:pt x="409564" y="292022"/>
                </a:moveTo>
                <a:cubicBezTo>
                  <a:pt x="409412" y="292022"/>
                  <a:pt x="409336" y="292099"/>
                  <a:pt x="409336" y="292251"/>
                </a:cubicBezTo>
                <a:lnTo>
                  <a:pt x="409564" y="292251"/>
                </a:lnTo>
                <a:close/>
                <a:moveTo>
                  <a:pt x="188051" y="292022"/>
                </a:moveTo>
                <a:cubicBezTo>
                  <a:pt x="188051" y="292175"/>
                  <a:pt x="187975" y="292251"/>
                  <a:pt x="187822" y="292251"/>
                </a:cubicBezTo>
                <a:cubicBezTo>
                  <a:pt x="188127" y="292251"/>
                  <a:pt x="188317" y="292289"/>
                  <a:pt x="188394" y="292365"/>
                </a:cubicBezTo>
                <a:cubicBezTo>
                  <a:pt x="188470" y="292441"/>
                  <a:pt x="188660" y="292480"/>
                  <a:pt x="188965" y="292480"/>
                </a:cubicBezTo>
                <a:cubicBezTo>
                  <a:pt x="188965" y="292480"/>
                  <a:pt x="188813" y="292937"/>
                  <a:pt x="188508" y="293851"/>
                </a:cubicBezTo>
                <a:lnTo>
                  <a:pt x="189651" y="292708"/>
                </a:lnTo>
                <a:cubicBezTo>
                  <a:pt x="189346" y="292708"/>
                  <a:pt x="189194" y="292670"/>
                  <a:pt x="189194" y="292594"/>
                </a:cubicBezTo>
                <a:cubicBezTo>
                  <a:pt x="189194" y="292518"/>
                  <a:pt x="189118" y="292480"/>
                  <a:pt x="188965" y="292480"/>
                </a:cubicBezTo>
                <a:cubicBezTo>
                  <a:pt x="188356" y="292175"/>
                  <a:pt x="188051" y="292022"/>
                  <a:pt x="188051" y="292022"/>
                </a:cubicBezTo>
                <a:close/>
                <a:moveTo>
                  <a:pt x="171592" y="292022"/>
                </a:moveTo>
                <a:cubicBezTo>
                  <a:pt x="171592" y="292327"/>
                  <a:pt x="171515" y="292556"/>
                  <a:pt x="171363" y="292708"/>
                </a:cubicBezTo>
                <a:lnTo>
                  <a:pt x="171592" y="292708"/>
                </a:lnTo>
                <a:cubicBezTo>
                  <a:pt x="171744" y="292556"/>
                  <a:pt x="171820" y="292327"/>
                  <a:pt x="171820" y="292022"/>
                </a:cubicBezTo>
                <a:close/>
                <a:moveTo>
                  <a:pt x="81447" y="292022"/>
                </a:moveTo>
                <a:cubicBezTo>
                  <a:pt x="80533" y="291413"/>
                  <a:pt x="79923" y="291718"/>
                  <a:pt x="79618" y="292937"/>
                </a:cubicBezTo>
                <a:cubicBezTo>
                  <a:pt x="79923" y="292784"/>
                  <a:pt x="80266" y="292784"/>
                  <a:pt x="80647" y="292937"/>
                </a:cubicBezTo>
                <a:cubicBezTo>
                  <a:pt x="81028" y="293089"/>
                  <a:pt x="81295" y="292784"/>
                  <a:pt x="81447" y="292022"/>
                </a:cubicBezTo>
                <a:close/>
                <a:moveTo>
                  <a:pt x="58815" y="292022"/>
                </a:moveTo>
                <a:lnTo>
                  <a:pt x="58815" y="292251"/>
                </a:lnTo>
                <a:lnTo>
                  <a:pt x="59044" y="292251"/>
                </a:lnTo>
                <a:cubicBezTo>
                  <a:pt x="59197" y="292251"/>
                  <a:pt x="59349" y="292175"/>
                  <a:pt x="59501" y="292022"/>
                </a:cubicBezTo>
                <a:close/>
                <a:moveTo>
                  <a:pt x="1495224" y="291908"/>
                </a:moveTo>
                <a:cubicBezTo>
                  <a:pt x="1494995" y="291984"/>
                  <a:pt x="1494804" y="292175"/>
                  <a:pt x="1494652" y="292480"/>
                </a:cubicBezTo>
                <a:lnTo>
                  <a:pt x="1495567" y="292480"/>
                </a:lnTo>
                <a:cubicBezTo>
                  <a:pt x="1495567" y="292022"/>
                  <a:pt x="1495452" y="291832"/>
                  <a:pt x="1495224" y="291908"/>
                </a:cubicBezTo>
                <a:close/>
                <a:moveTo>
                  <a:pt x="704649" y="291908"/>
                </a:moveTo>
                <a:cubicBezTo>
                  <a:pt x="704420" y="291984"/>
                  <a:pt x="704230" y="292175"/>
                  <a:pt x="704077" y="292480"/>
                </a:cubicBezTo>
                <a:lnTo>
                  <a:pt x="704991" y="292480"/>
                </a:lnTo>
                <a:cubicBezTo>
                  <a:pt x="704991" y="292022"/>
                  <a:pt x="704877" y="291832"/>
                  <a:pt x="704649" y="291908"/>
                </a:cubicBezTo>
                <a:close/>
                <a:moveTo>
                  <a:pt x="1616953" y="291794"/>
                </a:moveTo>
                <a:cubicBezTo>
                  <a:pt x="1617258" y="292099"/>
                  <a:pt x="1617448" y="292365"/>
                  <a:pt x="1617525" y="292594"/>
                </a:cubicBezTo>
                <a:cubicBezTo>
                  <a:pt x="1617601" y="292822"/>
                  <a:pt x="1617715" y="293089"/>
                  <a:pt x="1617868" y="293394"/>
                </a:cubicBezTo>
                <a:cubicBezTo>
                  <a:pt x="1618325" y="293242"/>
                  <a:pt x="1618553" y="293089"/>
                  <a:pt x="1618553" y="292937"/>
                </a:cubicBezTo>
                <a:cubicBezTo>
                  <a:pt x="1618858" y="293089"/>
                  <a:pt x="1619201" y="293165"/>
                  <a:pt x="1619582" y="293165"/>
                </a:cubicBezTo>
                <a:cubicBezTo>
                  <a:pt x="1619963" y="293165"/>
                  <a:pt x="1620458" y="293242"/>
                  <a:pt x="1621068" y="293394"/>
                </a:cubicBezTo>
                <a:cubicBezTo>
                  <a:pt x="1620611" y="292784"/>
                  <a:pt x="1620306" y="292480"/>
                  <a:pt x="1620153" y="292480"/>
                </a:cubicBezTo>
                <a:cubicBezTo>
                  <a:pt x="1620001" y="292480"/>
                  <a:pt x="1619544" y="292632"/>
                  <a:pt x="1618782" y="292937"/>
                </a:cubicBezTo>
                <a:cubicBezTo>
                  <a:pt x="1618630" y="292784"/>
                  <a:pt x="1618553" y="292632"/>
                  <a:pt x="1618553" y="292480"/>
                </a:cubicBezTo>
                <a:cubicBezTo>
                  <a:pt x="1618553" y="292327"/>
                  <a:pt x="1618477" y="292175"/>
                  <a:pt x="1618325" y="292022"/>
                </a:cubicBezTo>
                <a:cubicBezTo>
                  <a:pt x="1618172" y="291870"/>
                  <a:pt x="1617715" y="291794"/>
                  <a:pt x="1616953" y="291794"/>
                </a:cubicBezTo>
                <a:close/>
                <a:moveTo>
                  <a:pt x="1611467" y="291794"/>
                </a:moveTo>
                <a:cubicBezTo>
                  <a:pt x="1610552" y="290879"/>
                  <a:pt x="1609638" y="291032"/>
                  <a:pt x="1608723" y="292251"/>
                </a:cubicBezTo>
                <a:cubicBezTo>
                  <a:pt x="1609333" y="292708"/>
                  <a:pt x="1609867" y="292822"/>
                  <a:pt x="1610324" y="292594"/>
                </a:cubicBezTo>
                <a:cubicBezTo>
                  <a:pt x="1610781" y="292365"/>
                  <a:pt x="1611162" y="292099"/>
                  <a:pt x="1611467" y="291794"/>
                </a:cubicBezTo>
                <a:close/>
                <a:moveTo>
                  <a:pt x="960947" y="291794"/>
                </a:moveTo>
                <a:cubicBezTo>
                  <a:pt x="960795" y="291794"/>
                  <a:pt x="960490" y="292099"/>
                  <a:pt x="960033" y="292708"/>
                </a:cubicBezTo>
                <a:cubicBezTo>
                  <a:pt x="960490" y="292556"/>
                  <a:pt x="960833" y="292480"/>
                  <a:pt x="961062" y="292480"/>
                </a:cubicBezTo>
                <a:cubicBezTo>
                  <a:pt x="961290" y="292480"/>
                  <a:pt x="961557" y="292403"/>
                  <a:pt x="961862" y="292251"/>
                </a:cubicBezTo>
                <a:cubicBezTo>
                  <a:pt x="961404" y="291946"/>
                  <a:pt x="961100" y="291794"/>
                  <a:pt x="960947" y="291794"/>
                </a:cubicBezTo>
                <a:close/>
                <a:moveTo>
                  <a:pt x="947689" y="291794"/>
                </a:moveTo>
                <a:lnTo>
                  <a:pt x="947689" y="292251"/>
                </a:lnTo>
                <a:lnTo>
                  <a:pt x="947917" y="292022"/>
                </a:lnTo>
                <a:cubicBezTo>
                  <a:pt x="947765" y="292022"/>
                  <a:pt x="947689" y="291946"/>
                  <a:pt x="947689" y="291794"/>
                </a:cubicBezTo>
                <a:close/>
                <a:moveTo>
                  <a:pt x="192508" y="291794"/>
                </a:moveTo>
                <a:cubicBezTo>
                  <a:pt x="192127" y="291794"/>
                  <a:pt x="191785" y="291946"/>
                  <a:pt x="191480" y="292251"/>
                </a:cubicBezTo>
                <a:cubicBezTo>
                  <a:pt x="191785" y="292251"/>
                  <a:pt x="192051" y="292289"/>
                  <a:pt x="192280" y="292365"/>
                </a:cubicBezTo>
                <a:cubicBezTo>
                  <a:pt x="192508" y="292441"/>
                  <a:pt x="192775" y="292480"/>
                  <a:pt x="193080" y="292480"/>
                </a:cubicBezTo>
                <a:cubicBezTo>
                  <a:pt x="193080" y="292480"/>
                  <a:pt x="193232" y="292632"/>
                  <a:pt x="193537" y="292937"/>
                </a:cubicBezTo>
                <a:cubicBezTo>
                  <a:pt x="193537" y="292784"/>
                  <a:pt x="193690" y="292632"/>
                  <a:pt x="193994" y="292480"/>
                </a:cubicBezTo>
                <a:lnTo>
                  <a:pt x="193080" y="292480"/>
                </a:lnTo>
                <a:cubicBezTo>
                  <a:pt x="193080" y="292022"/>
                  <a:pt x="192889" y="291794"/>
                  <a:pt x="192508" y="291794"/>
                </a:cubicBezTo>
                <a:close/>
                <a:moveTo>
                  <a:pt x="156504" y="291794"/>
                </a:moveTo>
                <a:lnTo>
                  <a:pt x="156661" y="291846"/>
                </a:lnTo>
                <a:lnTo>
                  <a:pt x="156504" y="292022"/>
                </a:lnTo>
                <a:close/>
                <a:moveTo>
                  <a:pt x="45328" y="291794"/>
                </a:moveTo>
                <a:cubicBezTo>
                  <a:pt x="45633" y="292099"/>
                  <a:pt x="45823" y="292365"/>
                  <a:pt x="45900" y="292594"/>
                </a:cubicBezTo>
                <a:cubicBezTo>
                  <a:pt x="45976" y="292822"/>
                  <a:pt x="46090" y="293089"/>
                  <a:pt x="46242" y="293394"/>
                </a:cubicBezTo>
                <a:cubicBezTo>
                  <a:pt x="46700" y="293242"/>
                  <a:pt x="46928" y="293089"/>
                  <a:pt x="46928" y="292937"/>
                </a:cubicBezTo>
                <a:cubicBezTo>
                  <a:pt x="47233" y="293089"/>
                  <a:pt x="47576" y="293165"/>
                  <a:pt x="47957" y="293165"/>
                </a:cubicBezTo>
                <a:cubicBezTo>
                  <a:pt x="48338" y="293165"/>
                  <a:pt x="48833" y="293242"/>
                  <a:pt x="49443" y="293394"/>
                </a:cubicBezTo>
                <a:cubicBezTo>
                  <a:pt x="48986" y="292784"/>
                  <a:pt x="48681" y="292480"/>
                  <a:pt x="48529" y="292480"/>
                </a:cubicBezTo>
                <a:cubicBezTo>
                  <a:pt x="48376" y="292480"/>
                  <a:pt x="47919" y="292632"/>
                  <a:pt x="47157" y="292937"/>
                </a:cubicBezTo>
                <a:cubicBezTo>
                  <a:pt x="47004" y="292784"/>
                  <a:pt x="46928" y="292632"/>
                  <a:pt x="46928" y="292480"/>
                </a:cubicBezTo>
                <a:cubicBezTo>
                  <a:pt x="46928" y="292327"/>
                  <a:pt x="46852" y="292175"/>
                  <a:pt x="46700" y="292022"/>
                </a:cubicBezTo>
                <a:cubicBezTo>
                  <a:pt x="46547" y="291870"/>
                  <a:pt x="46090" y="291794"/>
                  <a:pt x="45328" y="291794"/>
                </a:cubicBezTo>
                <a:close/>
                <a:moveTo>
                  <a:pt x="39842" y="291794"/>
                </a:moveTo>
                <a:cubicBezTo>
                  <a:pt x="38927" y="290879"/>
                  <a:pt x="38013" y="291032"/>
                  <a:pt x="37099" y="292251"/>
                </a:cubicBezTo>
                <a:cubicBezTo>
                  <a:pt x="37708" y="292708"/>
                  <a:pt x="38241" y="292822"/>
                  <a:pt x="38699" y="292594"/>
                </a:cubicBezTo>
                <a:cubicBezTo>
                  <a:pt x="39156" y="292365"/>
                  <a:pt x="39537" y="292099"/>
                  <a:pt x="39842" y="291794"/>
                </a:cubicBezTo>
                <a:close/>
                <a:moveTo>
                  <a:pt x="1965797" y="291565"/>
                </a:moveTo>
                <a:cubicBezTo>
                  <a:pt x="1965492" y="291718"/>
                  <a:pt x="1965187" y="291946"/>
                  <a:pt x="1964882" y="292251"/>
                </a:cubicBezTo>
                <a:cubicBezTo>
                  <a:pt x="1964882" y="292403"/>
                  <a:pt x="1964959" y="292480"/>
                  <a:pt x="1965111" y="292480"/>
                </a:cubicBezTo>
                <a:cubicBezTo>
                  <a:pt x="1965263" y="292480"/>
                  <a:pt x="1965492" y="292327"/>
                  <a:pt x="1965797" y="292022"/>
                </a:cubicBezTo>
                <a:cubicBezTo>
                  <a:pt x="1965644" y="291870"/>
                  <a:pt x="1965644" y="291718"/>
                  <a:pt x="1965797" y="291565"/>
                </a:cubicBezTo>
                <a:close/>
                <a:moveTo>
                  <a:pt x="1775906" y="291565"/>
                </a:moveTo>
                <a:cubicBezTo>
                  <a:pt x="1774840" y="290956"/>
                  <a:pt x="1773849" y="291184"/>
                  <a:pt x="1772935" y="292251"/>
                </a:cubicBezTo>
                <a:cubicBezTo>
                  <a:pt x="1773239" y="292556"/>
                  <a:pt x="1773506" y="292937"/>
                  <a:pt x="1773735" y="293394"/>
                </a:cubicBezTo>
                <a:cubicBezTo>
                  <a:pt x="1773963" y="293851"/>
                  <a:pt x="1774230" y="294232"/>
                  <a:pt x="1774535" y="294537"/>
                </a:cubicBezTo>
                <a:cubicBezTo>
                  <a:pt x="1775297" y="294537"/>
                  <a:pt x="1775944" y="294499"/>
                  <a:pt x="1776478" y="294423"/>
                </a:cubicBezTo>
                <a:cubicBezTo>
                  <a:pt x="1777011" y="294346"/>
                  <a:pt x="1777583" y="294232"/>
                  <a:pt x="1778192" y="294080"/>
                </a:cubicBezTo>
                <a:cubicBezTo>
                  <a:pt x="1778497" y="294385"/>
                  <a:pt x="1778802" y="294537"/>
                  <a:pt x="1779107" y="294537"/>
                </a:cubicBezTo>
                <a:lnTo>
                  <a:pt x="1779107" y="294308"/>
                </a:lnTo>
                <a:cubicBezTo>
                  <a:pt x="1778650" y="294308"/>
                  <a:pt x="1778345" y="294232"/>
                  <a:pt x="1778192" y="294080"/>
                </a:cubicBezTo>
                <a:cubicBezTo>
                  <a:pt x="1778040" y="293470"/>
                  <a:pt x="1777430" y="293165"/>
                  <a:pt x="1776364" y="293165"/>
                </a:cubicBezTo>
                <a:cubicBezTo>
                  <a:pt x="1775906" y="293165"/>
                  <a:pt x="1775487" y="293127"/>
                  <a:pt x="1775106" y="293051"/>
                </a:cubicBezTo>
                <a:cubicBezTo>
                  <a:pt x="1774725" y="292975"/>
                  <a:pt x="1774306" y="292937"/>
                  <a:pt x="1773849" y="292937"/>
                </a:cubicBezTo>
                <a:cubicBezTo>
                  <a:pt x="1774306" y="292632"/>
                  <a:pt x="1774687" y="292403"/>
                  <a:pt x="1774992" y="292251"/>
                </a:cubicBezTo>
                <a:cubicBezTo>
                  <a:pt x="1775297" y="292099"/>
                  <a:pt x="1775602" y="291870"/>
                  <a:pt x="1775906" y="291565"/>
                </a:cubicBezTo>
                <a:close/>
                <a:moveTo>
                  <a:pt x="1757161" y="291565"/>
                </a:moveTo>
                <a:cubicBezTo>
                  <a:pt x="1756094" y="291870"/>
                  <a:pt x="1755561" y="292022"/>
                  <a:pt x="1755561" y="292022"/>
                </a:cubicBezTo>
                <a:lnTo>
                  <a:pt x="1755561" y="292480"/>
                </a:lnTo>
                <a:cubicBezTo>
                  <a:pt x="1755866" y="292327"/>
                  <a:pt x="1756094" y="292251"/>
                  <a:pt x="1756247" y="292251"/>
                </a:cubicBezTo>
                <a:cubicBezTo>
                  <a:pt x="1756399" y="292251"/>
                  <a:pt x="1756628" y="292175"/>
                  <a:pt x="1756933" y="292022"/>
                </a:cubicBezTo>
                <a:cubicBezTo>
                  <a:pt x="1756933" y="291870"/>
                  <a:pt x="1757009" y="291718"/>
                  <a:pt x="1757161" y="291565"/>
                </a:cubicBezTo>
                <a:close/>
                <a:moveTo>
                  <a:pt x="1647128" y="291565"/>
                </a:moveTo>
                <a:lnTo>
                  <a:pt x="1646900" y="291794"/>
                </a:lnTo>
                <a:cubicBezTo>
                  <a:pt x="1647205" y="291794"/>
                  <a:pt x="1647509" y="291718"/>
                  <a:pt x="1647814" y="291565"/>
                </a:cubicBezTo>
                <a:close/>
                <a:moveTo>
                  <a:pt x="1623811" y="291565"/>
                </a:moveTo>
                <a:cubicBezTo>
                  <a:pt x="1623964" y="291565"/>
                  <a:pt x="1623964" y="291641"/>
                  <a:pt x="1623811" y="291794"/>
                </a:cubicBezTo>
                <a:cubicBezTo>
                  <a:pt x="1624116" y="291641"/>
                  <a:pt x="1624268" y="291565"/>
                  <a:pt x="1624268" y="291565"/>
                </a:cubicBezTo>
                <a:close/>
                <a:moveTo>
                  <a:pt x="1403822" y="291565"/>
                </a:moveTo>
                <a:cubicBezTo>
                  <a:pt x="1403517" y="291718"/>
                  <a:pt x="1403212" y="291946"/>
                  <a:pt x="1402907" y="292251"/>
                </a:cubicBezTo>
                <a:cubicBezTo>
                  <a:pt x="1402907" y="292403"/>
                  <a:pt x="1402984" y="292480"/>
                  <a:pt x="1403136" y="292480"/>
                </a:cubicBezTo>
                <a:cubicBezTo>
                  <a:pt x="1403288" y="292480"/>
                  <a:pt x="1403517" y="292327"/>
                  <a:pt x="1403822" y="292022"/>
                </a:cubicBezTo>
                <a:cubicBezTo>
                  <a:pt x="1403669" y="291870"/>
                  <a:pt x="1403669" y="291718"/>
                  <a:pt x="1403822" y="291565"/>
                </a:cubicBezTo>
                <a:close/>
                <a:moveTo>
                  <a:pt x="1141770" y="291565"/>
                </a:moveTo>
                <a:lnTo>
                  <a:pt x="1141313" y="291794"/>
                </a:lnTo>
                <a:cubicBezTo>
                  <a:pt x="1141465" y="291794"/>
                  <a:pt x="1141694" y="291946"/>
                  <a:pt x="1141998" y="292251"/>
                </a:cubicBezTo>
                <a:cubicBezTo>
                  <a:pt x="1141998" y="292099"/>
                  <a:pt x="1142075" y="292022"/>
                  <a:pt x="1142227" y="292022"/>
                </a:cubicBezTo>
                <a:cubicBezTo>
                  <a:pt x="1141922" y="291718"/>
                  <a:pt x="1141770" y="291565"/>
                  <a:pt x="1141770" y="291565"/>
                </a:cubicBezTo>
                <a:close/>
                <a:moveTo>
                  <a:pt x="888938" y="291565"/>
                </a:moveTo>
                <a:cubicBezTo>
                  <a:pt x="889091" y="291565"/>
                  <a:pt x="889167" y="291603"/>
                  <a:pt x="889167" y="291679"/>
                </a:cubicBezTo>
                <a:cubicBezTo>
                  <a:pt x="889167" y="291756"/>
                  <a:pt x="889243" y="291794"/>
                  <a:pt x="889396" y="291794"/>
                </a:cubicBezTo>
                <a:lnTo>
                  <a:pt x="889624" y="291565"/>
                </a:lnTo>
                <a:close/>
                <a:moveTo>
                  <a:pt x="642431" y="291565"/>
                </a:moveTo>
                <a:cubicBezTo>
                  <a:pt x="641365" y="290956"/>
                  <a:pt x="640374" y="291184"/>
                  <a:pt x="639459" y="292251"/>
                </a:cubicBezTo>
                <a:cubicBezTo>
                  <a:pt x="639764" y="292556"/>
                  <a:pt x="640031" y="292937"/>
                  <a:pt x="640260" y="293394"/>
                </a:cubicBezTo>
                <a:cubicBezTo>
                  <a:pt x="640488" y="293851"/>
                  <a:pt x="640755" y="294232"/>
                  <a:pt x="641060" y="294537"/>
                </a:cubicBezTo>
                <a:cubicBezTo>
                  <a:pt x="641822" y="294537"/>
                  <a:pt x="642469" y="294499"/>
                  <a:pt x="643003" y="294423"/>
                </a:cubicBezTo>
                <a:cubicBezTo>
                  <a:pt x="643536" y="294346"/>
                  <a:pt x="644108" y="294232"/>
                  <a:pt x="644717" y="294080"/>
                </a:cubicBezTo>
                <a:cubicBezTo>
                  <a:pt x="645022" y="294385"/>
                  <a:pt x="645327" y="294537"/>
                  <a:pt x="645632" y="294537"/>
                </a:cubicBezTo>
                <a:lnTo>
                  <a:pt x="645632" y="294308"/>
                </a:lnTo>
                <a:cubicBezTo>
                  <a:pt x="645174" y="294308"/>
                  <a:pt x="644870" y="294232"/>
                  <a:pt x="644717" y="294080"/>
                </a:cubicBezTo>
                <a:cubicBezTo>
                  <a:pt x="644565" y="293470"/>
                  <a:pt x="643955" y="293165"/>
                  <a:pt x="642888" y="293165"/>
                </a:cubicBezTo>
                <a:cubicBezTo>
                  <a:pt x="642431" y="293165"/>
                  <a:pt x="642012" y="293127"/>
                  <a:pt x="641631" y="293051"/>
                </a:cubicBezTo>
                <a:cubicBezTo>
                  <a:pt x="641250" y="292975"/>
                  <a:pt x="640831" y="292937"/>
                  <a:pt x="640374" y="292937"/>
                </a:cubicBezTo>
                <a:cubicBezTo>
                  <a:pt x="640831" y="292632"/>
                  <a:pt x="641212" y="292403"/>
                  <a:pt x="641517" y="292251"/>
                </a:cubicBezTo>
                <a:cubicBezTo>
                  <a:pt x="641822" y="292099"/>
                  <a:pt x="642126" y="291870"/>
                  <a:pt x="642431" y="291565"/>
                </a:cubicBezTo>
                <a:close/>
                <a:moveTo>
                  <a:pt x="623686" y="291565"/>
                </a:moveTo>
                <a:cubicBezTo>
                  <a:pt x="622619" y="291870"/>
                  <a:pt x="622086" y="292022"/>
                  <a:pt x="622086" y="292022"/>
                </a:cubicBezTo>
                <a:lnTo>
                  <a:pt x="622086" y="292480"/>
                </a:lnTo>
                <a:cubicBezTo>
                  <a:pt x="622391" y="292327"/>
                  <a:pt x="622619" y="292251"/>
                  <a:pt x="622772" y="292251"/>
                </a:cubicBezTo>
                <a:cubicBezTo>
                  <a:pt x="622924" y="292251"/>
                  <a:pt x="623153" y="292175"/>
                  <a:pt x="623457" y="292022"/>
                </a:cubicBezTo>
                <a:cubicBezTo>
                  <a:pt x="623457" y="291870"/>
                  <a:pt x="623534" y="291718"/>
                  <a:pt x="623686" y="291565"/>
                </a:cubicBezTo>
                <a:close/>
                <a:moveTo>
                  <a:pt x="470372" y="291565"/>
                </a:moveTo>
                <a:cubicBezTo>
                  <a:pt x="470067" y="291718"/>
                  <a:pt x="469762" y="291946"/>
                  <a:pt x="469457" y="292251"/>
                </a:cubicBezTo>
                <a:cubicBezTo>
                  <a:pt x="469457" y="292403"/>
                  <a:pt x="469534" y="292480"/>
                  <a:pt x="469686" y="292480"/>
                </a:cubicBezTo>
                <a:cubicBezTo>
                  <a:pt x="469838" y="292480"/>
                  <a:pt x="470067" y="292327"/>
                  <a:pt x="470372" y="292022"/>
                </a:cubicBezTo>
                <a:cubicBezTo>
                  <a:pt x="470219" y="291870"/>
                  <a:pt x="470219" y="291718"/>
                  <a:pt x="470372" y="291565"/>
                </a:cubicBezTo>
                <a:close/>
                <a:moveTo>
                  <a:pt x="285053" y="291565"/>
                </a:moveTo>
                <a:cubicBezTo>
                  <a:pt x="285358" y="292632"/>
                  <a:pt x="285625" y="293242"/>
                  <a:pt x="285853" y="293394"/>
                </a:cubicBezTo>
                <a:cubicBezTo>
                  <a:pt x="286082" y="293546"/>
                  <a:pt x="286577" y="293546"/>
                  <a:pt x="287339" y="293394"/>
                </a:cubicBezTo>
                <a:cubicBezTo>
                  <a:pt x="286882" y="293089"/>
                  <a:pt x="286501" y="292784"/>
                  <a:pt x="286196" y="292480"/>
                </a:cubicBezTo>
                <a:cubicBezTo>
                  <a:pt x="285891" y="292175"/>
                  <a:pt x="285511" y="291870"/>
                  <a:pt x="285053" y="291565"/>
                </a:cubicBezTo>
                <a:close/>
                <a:moveTo>
                  <a:pt x="174563" y="291565"/>
                </a:moveTo>
                <a:cubicBezTo>
                  <a:pt x="174411" y="291565"/>
                  <a:pt x="174335" y="291603"/>
                  <a:pt x="174335" y="291679"/>
                </a:cubicBezTo>
                <a:cubicBezTo>
                  <a:pt x="174335" y="291756"/>
                  <a:pt x="174258" y="291794"/>
                  <a:pt x="174106" y="291794"/>
                </a:cubicBezTo>
                <a:lnTo>
                  <a:pt x="174792" y="292480"/>
                </a:lnTo>
                <a:cubicBezTo>
                  <a:pt x="174487" y="292784"/>
                  <a:pt x="174335" y="293013"/>
                  <a:pt x="174335" y="293165"/>
                </a:cubicBezTo>
                <a:cubicBezTo>
                  <a:pt x="174335" y="293318"/>
                  <a:pt x="174182" y="293546"/>
                  <a:pt x="173878" y="293851"/>
                </a:cubicBezTo>
                <a:cubicBezTo>
                  <a:pt x="174030" y="293851"/>
                  <a:pt x="174182" y="293927"/>
                  <a:pt x="174335" y="294080"/>
                </a:cubicBezTo>
                <a:cubicBezTo>
                  <a:pt x="174640" y="293775"/>
                  <a:pt x="175249" y="293394"/>
                  <a:pt x="176164" y="292937"/>
                </a:cubicBezTo>
                <a:cubicBezTo>
                  <a:pt x="175706" y="292784"/>
                  <a:pt x="175402" y="292670"/>
                  <a:pt x="175249" y="292594"/>
                </a:cubicBezTo>
                <a:cubicBezTo>
                  <a:pt x="175097" y="292518"/>
                  <a:pt x="174944" y="292480"/>
                  <a:pt x="174792" y="292480"/>
                </a:cubicBezTo>
                <a:cubicBezTo>
                  <a:pt x="174792" y="291870"/>
                  <a:pt x="174792" y="291565"/>
                  <a:pt x="174792" y="291565"/>
                </a:cubicBezTo>
                <a:close/>
                <a:moveTo>
                  <a:pt x="159933" y="291565"/>
                </a:moveTo>
                <a:lnTo>
                  <a:pt x="159704" y="291794"/>
                </a:lnTo>
                <a:cubicBezTo>
                  <a:pt x="160009" y="291794"/>
                  <a:pt x="160314" y="291718"/>
                  <a:pt x="160619" y="291565"/>
                </a:cubicBezTo>
                <a:close/>
                <a:moveTo>
                  <a:pt x="75503" y="291565"/>
                </a:moveTo>
                <a:lnTo>
                  <a:pt x="75275" y="291794"/>
                </a:lnTo>
                <a:cubicBezTo>
                  <a:pt x="75579" y="291794"/>
                  <a:pt x="75884" y="291718"/>
                  <a:pt x="76189" y="291565"/>
                </a:cubicBezTo>
                <a:close/>
                <a:moveTo>
                  <a:pt x="52186" y="291565"/>
                </a:moveTo>
                <a:cubicBezTo>
                  <a:pt x="52338" y="291565"/>
                  <a:pt x="52338" y="291641"/>
                  <a:pt x="52186" y="291794"/>
                </a:cubicBezTo>
                <a:cubicBezTo>
                  <a:pt x="52491" y="291641"/>
                  <a:pt x="52643" y="291565"/>
                  <a:pt x="52643" y="291565"/>
                </a:cubicBezTo>
                <a:close/>
                <a:moveTo>
                  <a:pt x="1908418" y="291108"/>
                </a:moveTo>
                <a:cubicBezTo>
                  <a:pt x="1908266" y="291413"/>
                  <a:pt x="1908113" y="291565"/>
                  <a:pt x="1907961" y="291565"/>
                </a:cubicBezTo>
                <a:lnTo>
                  <a:pt x="1907961" y="294080"/>
                </a:lnTo>
                <a:cubicBezTo>
                  <a:pt x="1908418" y="293775"/>
                  <a:pt x="1908799" y="293470"/>
                  <a:pt x="1909104" y="293165"/>
                </a:cubicBezTo>
                <a:cubicBezTo>
                  <a:pt x="1908951" y="292861"/>
                  <a:pt x="1908837" y="292556"/>
                  <a:pt x="1908761" y="292251"/>
                </a:cubicBezTo>
                <a:cubicBezTo>
                  <a:pt x="1908685" y="291946"/>
                  <a:pt x="1908571" y="291565"/>
                  <a:pt x="1908418" y="291108"/>
                </a:cubicBezTo>
                <a:close/>
                <a:moveTo>
                  <a:pt x="1769048" y="291108"/>
                </a:moveTo>
                <a:cubicBezTo>
                  <a:pt x="1768744" y="291413"/>
                  <a:pt x="1768553" y="291679"/>
                  <a:pt x="1768477" y="291908"/>
                </a:cubicBezTo>
                <a:cubicBezTo>
                  <a:pt x="1768401" y="292137"/>
                  <a:pt x="1768210" y="292403"/>
                  <a:pt x="1767905" y="292708"/>
                </a:cubicBezTo>
                <a:cubicBezTo>
                  <a:pt x="1768363" y="292861"/>
                  <a:pt x="1768896" y="292937"/>
                  <a:pt x="1769506" y="292937"/>
                </a:cubicBezTo>
                <a:lnTo>
                  <a:pt x="1769506" y="292708"/>
                </a:lnTo>
                <a:cubicBezTo>
                  <a:pt x="1769658" y="292708"/>
                  <a:pt x="1769810" y="292632"/>
                  <a:pt x="1769963" y="292480"/>
                </a:cubicBezTo>
                <a:cubicBezTo>
                  <a:pt x="1769658" y="292327"/>
                  <a:pt x="1769353" y="291870"/>
                  <a:pt x="1769048" y="291108"/>
                </a:cubicBezTo>
                <a:close/>
                <a:moveTo>
                  <a:pt x="1648728" y="291108"/>
                </a:moveTo>
                <a:lnTo>
                  <a:pt x="1648500" y="291565"/>
                </a:lnTo>
                <a:lnTo>
                  <a:pt x="1648728" y="291565"/>
                </a:lnTo>
                <a:lnTo>
                  <a:pt x="1648957" y="291565"/>
                </a:lnTo>
                <a:cubicBezTo>
                  <a:pt x="1648805" y="291260"/>
                  <a:pt x="1648728" y="291108"/>
                  <a:pt x="1648728" y="291108"/>
                </a:cubicBezTo>
                <a:close/>
                <a:moveTo>
                  <a:pt x="1644156" y="291108"/>
                </a:moveTo>
                <a:cubicBezTo>
                  <a:pt x="1644156" y="291413"/>
                  <a:pt x="1644080" y="291641"/>
                  <a:pt x="1643928" y="291794"/>
                </a:cubicBezTo>
                <a:lnTo>
                  <a:pt x="1644842" y="291794"/>
                </a:lnTo>
                <a:cubicBezTo>
                  <a:pt x="1644995" y="291641"/>
                  <a:pt x="1645071" y="291413"/>
                  <a:pt x="1645071" y="291108"/>
                </a:cubicBezTo>
                <a:close/>
                <a:moveTo>
                  <a:pt x="1567118" y="291108"/>
                </a:moveTo>
                <a:cubicBezTo>
                  <a:pt x="1566814" y="291413"/>
                  <a:pt x="1566661" y="291641"/>
                  <a:pt x="1566661" y="291794"/>
                </a:cubicBezTo>
                <a:cubicBezTo>
                  <a:pt x="1566661" y="291946"/>
                  <a:pt x="1566585" y="292175"/>
                  <a:pt x="1566432" y="292480"/>
                </a:cubicBezTo>
                <a:cubicBezTo>
                  <a:pt x="1566432" y="292632"/>
                  <a:pt x="1566432" y="292708"/>
                  <a:pt x="1566432" y="292708"/>
                </a:cubicBezTo>
                <a:cubicBezTo>
                  <a:pt x="1566737" y="292556"/>
                  <a:pt x="1566966" y="292403"/>
                  <a:pt x="1567118" y="292251"/>
                </a:cubicBezTo>
                <a:cubicBezTo>
                  <a:pt x="1567271" y="292099"/>
                  <a:pt x="1567423" y="291946"/>
                  <a:pt x="1567576" y="291794"/>
                </a:cubicBezTo>
                <a:cubicBezTo>
                  <a:pt x="1567576" y="291946"/>
                  <a:pt x="1567423" y="291718"/>
                  <a:pt x="1567118" y="291108"/>
                </a:cubicBezTo>
                <a:close/>
                <a:moveTo>
                  <a:pt x="1346443" y="291108"/>
                </a:moveTo>
                <a:cubicBezTo>
                  <a:pt x="1346291" y="291413"/>
                  <a:pt x="1346138" y="291565"/>
                  <a:pt x="1345986" y="291565"/>
                </a:cubicBezTo>
                <a:lnTo>
                  <a:pt x="1345986" y="294080"/>
                </a:lnTo>
                <a:cubicBezTo>
                  <a:pt x="1346443" y="293775"/>
                  <a:pt x="1346824" y="293470"/>
                  <a:pt x="1347129" y="293165"/>
                </a:cubicBezTo>
                <a:cubicBezTo>
                  <a:pt x="1346977" y="292861"/>
                  <a:pt x="1346862" y="292556"/>
                  <a:pt x="1346786" y="292251"/>
                </a:cubicBezTo>
                <a:cubicBezTo>
                  <a:pt x="1346710" y="291946"/>
                  <a:pt x="1346596" y="291565"/>
                  <a:pt x="1346443" y="291108"/>
                </a:cubicBezTo>
                <a:close/>
                <a:moveTo>
                  <a:pt x="1118910" y="291108"/>
                </a:moveTo>
                <a:cubicBezTo>
                  <a:pt x="1118910" y="292327"/>
                  <a:pt x="1119443" y="292556"/>
                  <a:pt x="1120510" y="291794"/>
                </a:cubicBezTo>
                <a:cubicBezTo>
                  <a:pt x="1120205" y="291641"/>
                  <a:pt x="1119939" y="291489"/>
                  <a:pt x="1119710" y="291337"/>
                </a:cubicBezTo>
                <a:cubicBezTo>
                  <a:pt x="1119481" y="291184"/>
                  <a:pt x="1119215" y="291108"/>
                  <a:pt x="1118910" y="291108"/>
                </a:cubicBezTo>
                <a:close/>
                <a:moveTo>
                  <a:pt x="949289" y="291108"/>
                </a:moveTo>
                <a:cubicBezTo>
                  <a:pt x="949289" y="292022"/>
                  <a:pt x="949289" y="292480"/>
                  <a:pt x="949289" y="292480"/>
                </a:cubicBezTo>
                <a:cubicBezTo>
                  <a:pt x="949289" y="292632"/>
                  <a:pt x="949517" y="292784"/>
                  <a:pt x="949975" y="292937"/>
                </a:cubicBezTo>
                <a:cubicBezTo>
                  <a:pt x="950279" y="292327"/>
                  <a:pt x="950432" y="291946"/>
                  <a:pt x="950432" y="291794"/>
                </a:cubicBezTo>
                <a:cubicBezTo>
                  <a:pt x="950432" y="291641"/>
                  <a:pt x="950051" y="291413"/>
                  <a:pt x="949289" y="291108"/>
                </a:cubicBezTo>
                <a:close/>
                <a:moveTo>
                  <a:pt x="931458" y="291108"/>
                </a:moveTo>
                <a:cubicBezTo>
                  <a:pt x="931153" y="291870"/>
                  <a:pt x="931077" y="292441"/>
                  <a:pt x="931229" y="292822"/>
                </a:cubicBezTo>
                <a:cubicBezTo>
                  <a:pt x="931382" y="293203"/>
                  <a:pt x="931915" y="293318"/>
                  <a:pt x="932830" y="293165"/>
                </a:cubicBezTo>
                <a:cubicBezTo>
                  <a:pt x="932220" y="292861"/>
                  <a:pt x="931763" y="292175"/>
                  <a:pt x="931458" y="291108"/>
                </a:cubicBezTo>
                <a:close/>
                <a:moveTo>
                  <a:pt x="776543" y="291108"/>
                </a:moveTo>
                <a:cubicBezTo>
                  <a:pt x="776238" y="291413"/>
                  <a:pt x="776086" y="291641"/>
                  <a:pt x="776086" y="291794"/>
                </a:cubicBezTo>
                <a:cubicBezTo>
                  <a:pt x="776086" y="291946"/>
                  <a:pt x="776010" y="292175"/>
                  <a:pt x="775857" y="292480"/>
                </a:cubicBezTo>
                <a:cubicBezTo>
                  <a:pt x="775857" y="292632"/>
                  <a:pt x="775857" y="292708"/>
                  <a:pt x="775857" y="292708"/>
                </a:cubicBezTo>
                <a:cubicBezTo>
                  <a:pt x="776162" y="292556"/>
                  <a:pt x="776391" y="292403"/>
                  <a:pt x="776543" y="292251"/>
                </a:cubicBezTo>
                <a:cubicBezTo>
                  <a:pt x="776696" y="292099"/>
                  <a:pt x="776848" y="291946"/>
                  <a:pt x="777001" y="291794"/>
                </a:cubicBezTo>
                <a:cubicBezTo>
                  <a:pt x="777001" y="291946"/>
                  <a:pt x="776848" y="291718"/>
                  <a:pt x="776543" y="291108"/>
                </a:cubicBezTo>
                <a:close/>
                <a:moveTo>
                  <a:pt x="635573" y="291108"/>
                </a:moveTo>
                <a:cubicBezTo>
                  <a:pt x="635269" y="291413"/>
                  <a:pt x="635078" y="291679"/>
                  <a:pt x="635002" y="291908"/>
                </a:cubicBezTo>
                <a:cubicBezTo>
                  <a:pt x="634926" y="292137"/>
                  <a:pt x="634735" y="292403"/>
                  <a:pt x="634430" y="292708"/>
                </a:cubicBezTo>
                <a:cubicBezTo>
                  <a:pt x="634887" y="292861"/>
                  <a:pt x="635421" y="292937"/>
                  <a:pt x="636030" y="292937"/>
                </a:cubicBezTo>
                <a:lnTo>
                  <a:pt x="636030" y="292708"/>
                </a:lnTo>
                <a:cubicBezTo>
                  <a:pt x="636183" y="292708"/>
                  <a:pt x="636335" y="292632"/>
                  <a:pt x="636488" y="292480"/>
                </a:cubicBezTo>
                <a:cubicBezTo>
                  <a:pt x="636183" y="292327"/>
                  <a:pt x="635878" y="291870"/>
                  <a:pt x="635573" y="291108"/>
                </a:cubicBezTo>
                <a:close/>
                <a:moveTo>
                  <a:pt x="412993" y="291108"/>
                </a:moveTo>
                <a:cubicBezTo>
                  <a:pt x="412841" y="291413"/>
                  <a:pt x="412688" y="291565"/>
                  <a:pt x="412536" y="291565"/>
                </a:cubicBezTo>
                <a:lnTo>
                  <a:pt x="412536" y="294080"/>
                </a:lnTo>
                <a:cubicBezTo>
                  <a:pt x="412993" y="293775"/>
                  <a:pt x="413374" y="293470"/>
                  <a:pt x="413679" y="293165"/>
                </a:cubicBezTo>
                <a:cubicBezTo>
                  <a:pt x="413527" y="292861"/>
                  <a:pt x="413412" y="292556"/>
                  <a:pt x="413336" y="292251"/>
                </a:cubicBezTo>
                <a:cubicBezTo>
                  <a:pt x="413260" y="291946"/>
                  <a:pt x="413145" y="291565"/>
                  <a:pt x="412993" y="291108"/>
                </a:cubicBezTo>
                <a:close/>
                <a:moveTo>
                  <a:pt x="274081" y="291108"/>
                </a:moveTo>
                <a:cubicBezTo>
                  <a:pt x="273776" y="291108"/>
                  <a:pt x="273014" y="291489"/>
                  <a:pt x="271794" y="292251"/>
                </a:cubicBezTo>
                <a:lnTo>
                  <a:pt x="275223" y="292251"/>
                </a:lnTo>
                <a:cubicBezTo>
                  <a:pt x="274766" y="291489"/>
                  <a:pt x="274385" y="291108"/>
                  <a:pt x="274081" y="291108"/>
                </a:cubicBezTo>
                <a:close/>
                <a:moveTo>
                  <a:pt x="165648" y="291108"/>
                </a:moveTo>
                <a:cubicBezTo>
                  <a:pt x="165648" y="291413"/>
                  <a:pt x="165610" y="291679"/>
                  <a:pt x="165534" y="291908"/>
                </a:cubicBezTo>
                <a:cubicBezTo>
                  <a:pt x="165457" y="292137"/>
                  <a:pt x="165343" y="292480"/>
                  <a:pt x="165191" y="292937"/>
                </a:cubicBezTo>
                <a:cubicBezTo>
                  <a:pt x="165648" y="292327"/>
                  <a:pt x="166181" y="291718"/>
                  <a:pt x="166791" y="291108"/>
                </a:cubicBezTo>
                <a:close/>
                <a:moveTo>
                  <a:pt x="77103" y="291108"/>
                </a:moveTo>
                <a:lnTo>
                  <a:pt x="76875" y="291565"/>
                </a:lnTo>
                <a:lnTo>
                  <a:pt x="77103" y="291565"/>
                </a:lnTo>
                <a:lnTo>
                  <a:pt x="77332" y="291565"/>
                </a:lnTo>
                <a:cubicBezTo>
                  <a:pt x="77180" y="291260"/>
                  <a:pt x="77103" y="291108"/>
                  <a:pt x="77103" y="291108"/>
                </a:cubicBezTo>
                <a:close/>
                <a:moveTo>
                  <a:pt x="72532" y="291108"/>
                </a:moveTo>
                <a:cubicBezTo>
                  <a:pt x="72532" y="291413"/>
                  <a:pt x="72455" y="291641"/>
                  <a:pt x="72303" y="291794"/>
                </a:cubicBezTo>
                <a:lnTo>
                  <a:pt x="73217" y="291794"/>
                </a:lnTo>
                <a:cubicBezTo>
                  <a:pt x="73370" y="291641"/>
                  <a:pt x="73446" y="291413"/>
                  <a:pt x="73446" y="291108"/>
                </a:cubicBezTo>
                <a:close/>
                <a:moveTo>
                  <a:pt x="1978370" y="290879"/>
                </a:moveTo>
                <a:cubicBezTo>
                  <a:pt x="1977913" y="291337"/>
                  <a:pt x="1977608" y="291718"/>
                  <a:pt x="1977455" y="292022"/>
                </a:cubicBezTo>
                <a:cubicBezTo>
                  <a:pt x="1977303" y="292327"/>
                  <a:pt x="1977074" y="292632"/>
                  <a:pt x="1976770" y="292937"/>
                </a:cubicBezTo>
                <a:lnTo>
                  <a:pt x="1978827" y="292937"/>
                </a:lnTo>
                <a:cubicBezTo>
                  <a:pt x="1978675" y="292480"/>
                  <a:pt x="1978560" y="292137"/>
                  <a:pt x="1978484" y="291908"/>
                </a:cubicBezTo>
                <a:cubicBezTo>
                  <a:pt x="1978408" y="291679"/>
                  <a:pt x="1978370" y="291337"/>
                  <a:pt x="1978370" y="290879"/>
                </a:cubicBezTo>
                <a:close/>
                <a:moveTo>
                  <a:pt x="1844181" y="290879"/>
                </a:moveTo>
                <a:cubicBezTo>
                  <a:pt x="1843877" y="291337"/>
                  <a:pt x="1843724" y="291679"/>
                  <a:pt x="1843724" y="291908"/>
                </a:cubicBezTo>
                <a:cubicBezTo>
                  <a:pt x="1843724" y="292137"/>
                  <a:pt x="1843572" y="292480"/>
                  <a:pt x="1843267" y="292937"/>
                </a:cubicBezTo>
                <a:cubicBezTo>
                  <a:pt x="1843877" y="292632"/>
                  <a:pt x="1844296" y="292480"/>
                  <a:pt x="1844524" y="292480"/>
                </a:cubicBezTo>
                <a:cubicBezTo>
                  <a:pt x="1844753" y="292480"/>
                  <a:pt x="1845020" y="292403"/>
                  <a:pt x="1845324" y="292251"/>
                </a:cubicBezTo>
                <a:cubicBezTo>
                  <a:pt x="1844867" y="291794"/>
                  <a:pt x="1844486" y="291337"/>
                  <a:pt x="1844181" y="290879"/>
                </a:cubicBezTo>
                <a:close/>
                <a:moveTo>
                  <a:pt x="1745274" y="290879"/>
                </a:moveTo>
                <a:cubicBezTo>
                  <a:pt x="1745122" y="291184"/>
                  <a:pt x="1744740" y="291641"/>
                  <a:pt x="1744131" y="292251"/>
                </a:cubicBezTo>
                <a:cubicBezTo>
                  <a:pt x="1744436" y="292403"/>
                  <a:pt x="1744588" y="292518"/>
                  <a:pt x="1744588" y="292594"/>
                </a:cubicBezTo>
                <a:cubicBezTo>
                  <a:pt x="1744588" y="292670"/>
                  <a:pt x="1744740" y="292784"/>
                  <a:pt x="1745045" y="292937"/>
                </a:cubicBezTo>
                <a:cubicBezTo>
                  <a:pt x="1745198" y="292937"/>
                  <a:pt x="1745274" y="292899"/>
                  <a:pt x="1745274" y="292822"/>
                </a:cubicBezTo>
                <a:cubicBezTo>
                  <a:pt x="1745274" y="292746"/>
                  <a:pt x="1745350" y="292708"/>
                  <a:pt x="1745502" y="292708"/>
                </a:cubicBezTo>
                <a:cubicBezTo>
                  <a:pt x="1745502" y="292099"/>
                  <a:pt x="1745426" y="291489"/>
                  <a:pt x="1745274" y="290879"/>
                </a:cubicBezTo>
                <a:close/>
                <a:moveTo>
                  <a:pt x="1564832" y="290879"/>
                </a:moveTo>
                <a:cubicBezTo>
                  <a:pt x="1564527" y="291184"/>
                  <a:pt x="1564299" y="291375"/>
                  <a:pt x="1564147" y="291451"/>
                </a:cubicBezTo>
                <a:cubicBezTo>
                  <a:pt x="1563994" y="291527"/>
                  <a:pt x="1563766" y="291718"/>
                  <a:pt x="1563461" y="292022"/>
                </a:cubicBezTo>
                <a:cubicBezTo>
                  <a:pt x="1564375" y="292327"/>
                  <a:pt x="1564909" y="292480"/>
                  <a:pt x="1565061" y="292480"/>
                </a:cubicBezTo>
                <a:cubicBezTo>
                  <a:pt x="1564909" y="292327"/>
                  <a:pt x="1564832" y="291794"/>
                  <a:pt x="1564832" y="290879"/>
                </a:cubicBezTo>
                <a:close/>
                <a:moveTo>
                  <a:pt x="1508368" y="290879"/>
                </a:moveTo>
                <a:cubicBezTo>
                  <a:pt x="1508216" y="290879"/>
                  <a:pt x="1507911" y="291108"/>
                  <a:pt x="1507454" y="291565"/>
                </a:cubicBezTo>
                <a:cubicBezTo>
                  <a:pt x="1507759" y="291565"/>
                  <a:pt x="1508025" y="291603"/>
                  <a:pt x="1508254" y="291679"/>
                </a:cubicBezTo>
                <a:cubicBezTo>
                  <a:pt x="1508482" y="291756"/>
                  <a:pt x="1508749" y="291794"/>
                  <a:pt x="1509054" y="291794"/>
                </a:cubicBezTo>
                <a:cubicBezTo>
                  <a:pt x="1508749" y="291184"/>
                  <a:pt x="1508520" y="290879"/>
                  <a:pt x="1508368" y="290879"/>
                </a:cubicBezTo>
                <a:close/>
                <a:moveTo>
                  <a:pt x="1416395" y="290879"/>
                </a:moveTo>
                <a:cubicBezTo>
                  <a:pt x="1415937" y="291337"/>
                  <a:pt x="1415633" y="291718"/>
                  <a:pt x="1415480" y="292022"/>
                </a:cubicBezTo>
                <a:cubicBezTo>
                  <a:pt x="1415328" y="292327"/>
                  <a:pt x="1415099" y="292632"/>
                  <a:pt x="1414794" y="292937"/>
                </a:cubicBezTo>
                <a:lnTo>
                  <a:pt x="1416852" y="292937"/>
                </a:lnTo>
                <a:cubicBezTo>
                  <a:pt x="1416699" y="292480"/>
                  <a:pt x="1416585" y="292137"/>
                  <a:pt x="1416509" y="291908"/>
                </a:cubicBezTo>
                <a:cubicBezTo>
                  <a:pt x="1416433" y="291679"/>
                  <a:pt x="1416395" y="291337"/>
                  <a:pt x="1416395" y="290879"/>
                </a:cubicBezTo>
                <a:close/>
                <a:moveTo>
                  <a:pt x="1282206" y="290879"/>
                </a:moveTo>
                <a:cubicBezTo>
                  <a:pt x="1281902" y="291337"/>
                  <a:pt x="1281749" y="291679"/>
                  <a:pt x="1281749" y="291908"/>
                </a:cubicBezTo>
                <a:cubicBezTo>
                  <a:pt x="1281749" y="292137"/>
                  <a:pt x="1281597" y="292480"/>
                  <a:pt x="1281292" y="292937"/>
                </a:cubicBezTo>
                <a:cubicBezTo>
                  <a:pt x="1281902" y="292632"/>
                  <a:pt x="1282321" y="292480"/>
                  <a:pt x="1282549" y="292480"/>
                </a:cubicBezTo>
                <a:cubicBezTo>
                  <a:pt x="1282778" y="292480"/>
                  <a:pt x="1283045" y="292403"/>
                  <a:pt x="1283349" y="292251"/>
                </a:cubicBezTo>
                <a:cubicBezTo>
                  <a:pt x="1282892" y="291794"/>
                  <a:pt x="1282511" y="291337"/>
                  <a:pt x="1282206" y="290879"/>
                </a:cubicBezTo>
                <a:close/>
                <a:moveTo>
                  <a:pt x="1145656" y="290879"/>
                </a:moveTo>
                <a:cubicBezTo>
                  <a:pt x="1145199" y="291489"/>
                  <a:pt x="1144665" y="292099"/>
                  <a:pt x="1144056" y="292708"/>
                </a:cubicBezTo>
                <a:lnTo>
                  <a:pt x="1147028" y="292708"/>
                </a:lnTo>
                <a:cubicBezTo>
                  <a:pt x="1146723" y="292403"/>
                  <a:pt x="1146494" y="292137"/>
                  <a:pt x="1146342" y="291908"/>
                </a:cubicBezTo>
                <a:cubicBezTo>
                  <a:pt x="1146190" y="291679"/>
                  <a:pt x="1145961" y="291337"/>
                  <a:pt x="1145656" y="290879"/>
                </a:cubicBezTo>
                <a:close/>
                <a:moveTo>
                  <a:pt x="922771" y="290879"/>
                </a:moveTo>
                <a:cubicBezTo>
                  <a:pt x="922466" y="291184"/>
                  <a:pt x="922123" y="291413"/>
                  <a:pt x="921742" y="291565"/>
                </a:cubicBezTo>
                <a:cubicBezTo>
                  <a:pt x="921361" y="291718"/>
                  <a:pt x="921019" y="291946"/>
                  <a:pt x="920714" y="292251"/>
                </a:cubicBezTo>
                <a:cubicBezTo>
                  <a:pt x="921171" y="292403"/>
                  <a:pt x="921552" y="292556"/>
                  <a:pt x="921857" y="292708"/>
                </a:cubicBezTo>
                <a:cubicBezTo>
                  <a:pt x="922161" y="292861"/>
                  <a:pt x="922619" y="293089"/>
                  <a:pt x="923228" y="293394"/>
                </a:cubicBezTo>
                <a:cubicBezTo>
                  <a:pt x="923076" y="292937"/>
                  <a:pt x="922962" y="292556"/>
                  <a:pt x="922885" y="292251"/>
                </a:cubicBezTo>
                <a:cubicBezTo>
                  <a:pt x="922809" y="291946"/>
                  <a:pt x="922771" y="291489"/>
                  <a:pt x="922771" y="290879"/>
                </a:cubicBezTo>
                <a:close/>
                <a:moveTo>
                  <a:pt x="774257" y="290879"/>
                </a:moveTo>
                <a:cubicBezTo>
                  <a:pt x="773952" y="291184"/>
                  <a:pt x="773724" y="291375"/>
                  <a:pt x="773571" y="291451"/>
                </a:cubicBezTo>
                <a:cubicBezTo>
                  <a:pt x="773419" y="291527"/>
                  <a:pt x="773191" y="291718"/>
                  <a:pt x="772886" y="292022"/>
                </a:cubicBezTo>
                <a:cubicBezTo>
                  <a:pt x="773800" y="292327"/>
                  <a:pt x="774334" y="292480"/>
                  <a:pt x="774486" y="292480"/>
                </a:cubicBezTo>
                <a:cubicBezTo>
                  <a:pt x="774334" y="292327"/>
                  <a:pt x="774257" y="291794"/>
                  <a:pt x="774257" y="290879"/>
                </a:cubicBezTo>
                <a:close/>
                <a:moveTo>
                  <a:pt x="717793" y="290879"/>
                </a:moveTo>
                <a:cubicBezTo>
                  <a:pt x="717641" y="290879"/>
                  <a:pt x="717336" y="291108"/>
                  <a:pt x="716879" y="291565"/>
                </a:cubicBezTo>
                <a:cubicBezTo>
                  <a:pt x="717183" y="291565"/>
                  <a:pt x="717450" y="291603"/>
                  <a:pt x="717679" y="291679"/>
                </a:cubicBezTo>
                <a:cubicBezTo>
                  <a:pt x="717908" y="291756"/>
                  <a:pt x="718174" y="291794"/>
                  <a:pt x="718479" y="291794"/>
                </a:cubicBezTo>
                <a:cubicBezTo>
                  <a:pt x="718174" y="291184"/>
                  <a:pt x="717945" y="290879"/>
                  <a:pt x="717793" y="290879"/>
                </a:cubicBezTo>
                <a:close/>
                <a:moveTo>
                  <a:pt x="611799" y="290879"/>
                </a:moveTo>
                <a:cubicBezTo>
                  <a:pt x="611646" y="291184"/>
                  <a:pt x="611266" y="291641"/>
                  <a:pt x="610656" y="292251"/>
                </a:cubicBezTo>
                <a:cubicBezTo>
                  <a:pt x="610961" y="292403"/>
                  <a:pt x="611113" y="292518"/>
                  <a:pt x="611113" y="292594"/>
                </a:cubicBezTo>
                <a:cubicBezTo>
                  <a:pt x="611113" y="292670"/>
                  <a:pt x="611266" y="292784"/>
                  <a:pt x="611570" y="292937"/>
                </a:cubicBezTo>
                <a:cubicBezTo>
                  <a:pt x="611723" y="292937"/>
                  <a:pt x="611799" y="292899"/>
                  <a:pt x="611799" y="292822"/>
                </a:cubicBezTo>
                <a:cubicBezTo>
                  <a:pt x="611799" y="292746"/>
                  <a:pt x="611875" y="292708"/>
                  <a:pt x="612028" y="292708"/>
                </a:cubicBezTo>
                <a:cubicBezTo>
                  <a:pt x="612028" y="292099"/>
                  <a:pt x="611951" y="291489"/>
                  <a:pt x="611799" y="290879"/>
                </a:cubicBezTo>
                <a:close/>
                <a:moveTo>
                  <a:pt x="482945" y="290879"/>
                </a:moveTo>
                <a:cubicBezTo>
                  <a:pt x="482488" y="291337"/>
                  <a:pt x="482183" y="291718"/>
                  <a:pt x="482030" y="292022"/>
                </a:cubicBezTo>
                <a:cubicBezTo>
                  <a:pt x="481878" y="292327"/>
                  <a:pt x="481649" y="292632"/>
                  <a:pt x="481345" y="292937"/>
                </a:cubicBezTo>
                <a:lnTo>
                  <a:pt x="483402" y="292937"/>
                </a:lnTo>
                <a:cubicBezTo>
                  <a:pt x="483249" y="292480"/>
                  <a:pt x="483135" y="292137"/>
                  <a:pt x="483059" y="291908"/>
                </a:cubicBezTo>
                <a:cubicBezTo>
                  <a:pt x="482983" y="291679"/>
                  <a:pt x="482945" y="291337"/>
                  <a:pt x="482945" y="290879"/>
                </a:cubicBezTo>
                <a:close/>
                <a:moveTo>
                  <a:pt x="348757" y="290879"/>
                </a:moveTo>
                <a:cubicBezTo>
                  <a:pt x="348452" y="291337"/>
                  <a:pt x="348299" y="291679"/>
                  <a:pt x="348299" y="291908"/>
                </a:cubicBezTo>
                <a:cubicBezTo>
                  <a:pt x="348299" y="292137"/>
                  <a:pt x="348147" y="292480"/>
                  <a:pt x="347842" y="292937"/>
                </a:cubicBezTo>
                <a:cubicBezTo>
                  <a:pt x="348452" y="292632"/>
                  <a:pt x="348871" y="292480"/>
                  <a:pt x="349099" y="292480"/>
                </a:cubicBezTo>
                <a:cubicBezTo>
                  <a:pt x="349328" y="292480"/>
                  <a:pt x="349595" y="292403"/>
                  <a:pt x="349900" y="292251"/>
                </a:cubicBezTo>
                <a:cubicBezTo>
                  <a:pt x="349442" y="291794"/>
                  <a:pt x="349061" y="291337"/>
                  <a:pt x="348757" y="290879"/>
                </a:cubicBezTo>
                <a:close/>
                <a:moveTo>
                  <a:pt x="144845" y="290879"/>
                </a:moveTo>
                <a:cubicBezTo>
                  <a:pt x="143169" y="291794"/>
                  <a:pt x="142140" y="292441"/>
                  <a:pt x="141759" y="292822"/>
                </a:cubicBezTo>
                <a:cubicBezTo>
                  <a:pt x="141378" y="293203"/>
                  <a:pt x="141112" y="293699"/>
                  <a:pt x="140959" y="294308"/>
                </a:cubicBezTo>
                <a:cubicBezTo>
                  <a:pt x="141264" y="294461"/>
                  <a:pt x="141531" y="294613"/>
                  <a:pt x="141759" y="294766"/>
                </a:cubicBezTo>
                <a:cubicBezTo>
                  <a:pt x="141988" y="294918"/>
                  <a:pt x="142255" y="295147"/>
                  <a:pt x="142559" y="295451"/>
                </a:cubicBezTo>
                <a:cubicBezTo>
                  <a:pt x="142864" y="294689"/>
                  <a:pt x="143245" y="293927"/>
                  <a:pt x="143702" y="293165"/>
                </a:cubicBezTo>
                <a:cubicBezTo>
                  <a:pt x="144160" y="292403"/>
                  <a:pt x="144541" y="291641"/>
                  <a:pt x="144845" y="290879"/>
                </a:cubicBezTo>
                <a:close/>
                <a:moveTo>
                  <a:pt x="1962368" y="290651"/>
                </a:moveTo>
                <a:cubicBezTo>
                  <a:pt x="1962063" y="290956"/>
                  <a:pt x="1961758" y="291222"/>
                  <a:pt x="1961453" y="291451"/>
                </a:cubicBezTo>
                <a:cubicBezTo>
                  <a:pt x="1961149" y="291679"/>
                  <a:pt x="1960692" y="291946"/>
                  <a:pt x="1960082" y="292251"/>
                </a:cubicBezTo>
                <a:cubicBezTo>
                  <a:pt x="1961149" y="292251"/>
                  <a:pt x="1961758" y="292175"/>
                  <a:pt x="1961911" y="292022"/>
                </a:cubicBezTo>
                <a:cubicBezTo>
                  <a:pt x="1962063" y="291870"/>
                  <a:pt x="1962215" y="291413"/>
                  <a:pt x="1962368" y="290651"/>
                </a:cubicBezTo>
                <a:close/>
                <a:moveTo>
                  <a:pt x="1900874" y="290651"/>
                </a:moveTo>
                <a:lnTo>
                  <a:pt x="1900874" y="290879"/>
                </a:lnTo>
                <a:lnTo>
                  <a:pt x="1901331" y="290879"/>
                </a:lnTo>
                <a:close/>
                <a:moveTo>
                  <a:pt x="1772249" y="290651"/>
                </a:moveTo>
                <a:lnTo>
                  <a:pt x="1772249" y="290879"/>
                </a:lnTo>
                <a:lnTo>
                  <a:pt x="1772706" y="290879"/>
                </a:lnTo>
                <a:lnTo>
                  <a:pt x="1772706" y="290651"/>
                </a:lnTo>
                <a:close/>
                <a:moveTo>
                  <a:pt x="1738187" y="290651"/>
                </a:moveTo>
                <a:cubicBezTo>
                  <a:pt x="1737882" y="290956"/>
                  <a:pt x="1737540" y="291222"/>
                  <a:pt x="1737159" y="291451"/>
                </a:cubicBezTo>
                <a:cubicBezTo>
                  <a:pt x="1736778" y="291679"/>
                  <a:pt x="1736435" y="291946"/>
                  <a:pt x="1736130" y="292251"/>
                </a:cubicBezTo>
                <a:cubicBezTo>
                  <a:pt x="1736740" y="293318"/>
                  <a:pt x="1737578" y="293318"/>
                  <a:pt x="1738645" y="292251"/>
                </a:cubicBezTo>
                <a:cubicBezTo>
                  <a:pt x="1738492" y="291946"/>
                  <a:pt x="1738416" y="291679"/>
                  <a:pt x="1738416" y="291451"/>
                </a:cubicBezTo>
                <a:cubicBezTo>
                  <a:pt x="1738416" y="291222"/>
                  <a:pt x="1738340" y="290956"/>
                  <a:pt x="1738187" y="290651"/>
                </a:cubicBezTo>
                <a:close/>
                <a:moveTo>
                  <a:pt x="1621068" y="290651"/>
                </a:moveTo>
                <a:lnTo>
                  <a:pt x="1621068" y="290879"/>
                </a:lnTo>
                <a:lnTo>
                  <a:pt x="1621297" y="290879"/>
                </a:lnTo>
                <a:close/>
                <a:moveTo>
                  <a:pt x="1572833" y="290651"/>
                </a:moveTo>
                <a:lnTo>
                  <a:pt x="1572833" y="290879"/>
                </a:lnTo>
                <a:lnTo>
                  <a:pt x="1573290" y="290879"/>
                </a:lnTo>
                <a:cubicBezTo>
                  <a:pt x="1572986" y="290727"/>
                  <a:pt x="1572833" y="290651"/>
                  <a:pt x="1572833" y="290651"/>
                </a:cubicBezTo>
                <a:close/>
                <a:moveTo>
                  <a:pt x="1400393" y="290651"/>
                </a:moveTo>
                <a:cubicBezTo>
                  <a:pt x="1400088" y="290956"/>
                  <a:pt x="1399783" y="291222"/>
                  <a:pt x="1399478" y="291451"/>
                </a:cubicBezTo>
                <a:cubicBezTo>
                  <a:pt x="1399174" y="291679"/>
                  <a:pt x="1398716" y="291946"/>
                  <a:pt x="1398107" y="292251"/>
                </a:cubicBezTo>
                <a:cubicBezTo>
                  <a:pt x="1399174" y="292251"/>
                  <a:pt x="1399783" y="292175"/>
                  <a:pt x="1399936" y="292022"/>
                </a:cubicBezTo>
                <a:cubicBezTo>
                  <a:pt x="1400088" y="291870"/>
                  <a:pt x="1400240" y="291413"/>
                  <a:pt x="1400393" y="290651"/>
                </a:cubicBezTo>
                <a:close/>
                <a:moveTo>
                  <a:pt x="1338899" y="290651"/>
                </a:moveTo>
                <a:lnTo>
                  <a:pt x="1338899" y="290879"/>
                </a:lnTo>
                <a:lnTo>
                  <a:pt x="1339356" y="290879"/>
                </a:lnTo>
                <a:close/>
                <a:moveTo>
                  <a:pt x="1157315" y="290651"/>
                </a:moveTo>
                <a:lnTo>
                  <a:pt x="1157315" y="290879"/>
                </a:lnTo>
                <a:cubicBezTo>
                  <a:pt x="1157772" y="290879"/>
                  <a:pt x="1158153" y="290956"/>
                  <a:pt x="1158458" y="291108"/>
                </a:cubicBezTo>
                <a:lnTo>
                  <a:pt x="1158458" y="290651"/>
                </a:lnTo>
                <a:close/>
                <a:moveTo>
                  <a:pt x="1153200" y="290651"/>
                </a:moveTo>
                <a:cubicBezTo>
                  <a:pt x="1153200" y="290956"/>
                  <a:pt x="1153162" y="291222"/>
                  <a:pt x="1153086" y="291451"/>
                </a:cubicBezTo>
                <a:cubicBezTo>
                  <a:pt x="1153009" y="291679"/>
                  <a:pt x="1152971" y="291870"/>
                  <a:pt x="1152971" y="292022"/>
                </a:cubicBezTo>
                <a:lnTo>
                  <a:pt x="1153200" y="292022"/>
                </a:lnTo>
                <a:cubicBezTo>
                  <a:pt x="1153200" y="291870"/>
                  <a:pt x="1153238" y="291679"/>
                  <a:pt x="1153314" y="291451"/>
                </a:cubicBezTo>
                <a:cubicBezTo>
                  <a:pt x="1153390" y="291222"/>
                  <a:pt x="1153428" y="290956"/>
                  <a:pt x="1153428" y="290651"/>
                </a:cubicBezTo>
                <a:close/>
                <a:moveTo>
                  <a:pt x="1147942" y="290651"/>
                </a:moveTo>
                <a:lnTo>
                  <a:pt x="1147942" y="291565"/>
                </a:lnTo>
                <a:lnTo>
                  <a:pt x="1148171" y="291565"/>
                </a:lnTo>
                <a:lnTo>
                  <a:pt x="1148171" y="290651"/>
                </a:lnTo>
                <a:close/>
                <a:moveTo>
                  <a:pt x="1129426" y="290651"/>
                </a:moveTo>
                <a:cubicBezTo>
                  <a:pt x="1129273" y="291260"/>
                  <a:pt x="1129235" y="291718"/>
                  <a:pt x="1129311" y="292022"/>
                </a:cubicBezTo>
                <a:cubicBezTo>
                  <a:pt x="1129387" y="292327"/>
                  <a:pt x="1129349" y="292632"/>
                  <a:pt x="1129197" y="292937"/>
                </a:cubicBezTo>
                <a:lnTo>
                  <a:pt x="1129883" y="292937"/>
                </a:lnTo>
                <a:cubicBezTo>
                  <a:pt x="1130035" y="292632"/>
                  <a:pt x="1130111" y="292327"/>
                  <a:pt x="1130111" y="292022"/>
                </a:cubicBezTo>
                <a:cubicBezTo>
                  <a:pt x="1130111" y="291718"/>
                  <a:pt x="1130187" y="291413"/>
                  <a:pt x="1130340" y="291108"/>
                </a:cubicBezTo>
                <a:close/>
                <a:moveTo>
                  <a:pt x="1080505" y="290651"/>
                </a:moveTo>
                <a:cubicBezTo>
                  <a:pt x="1080657" y="290803"/>
                  <a:pt x="1080657" y="291184"/>
                  <a:pt x="1080505" y="291794"/>
                </a:cubicBezTo>
                <a:cubicBezTo>
                  <a:pt x="1080810" y="291641"/>
                  <a:pt x="1081038" y="291565"/>
                  <a:pt x="1081191" y="291565"/>
                </a:cubicBezTo>
                <a:cubicBezTo>
                  <a:pt x="1081191" y="291260"/>
                  <a:pt x="1081153" y="291070"/>
                  <a:pt x="1081077" y="290994"/>
                </a:cubicBezTo>
                <a:cubicBezTo>
                  <a:pt x="1081000" y="290917"/>
                  <a:pt x="1080962" y="290803"/>
                  <a:pt x="1080962" y="290651"/>
                </a:cubicBezTo>
                <a:close/>
                <a:moveTo>
                  <a:pt x="929629" y="290651"/>
                </a:moveTo>
                <a:cubicBezTo>
                  <a:pt x="929477" y="290651"/>
                  <a:pt x="929324" y="290727"/>
                  <a:pt x="929172" y="290879"/>
                </a:cubicBezTo>
                <a:cubicBezTo>
                  <a:pt x="929324" y="291032"/>
                  <a:pt x="929477" y="291413"/>
                  <a:pt x="929629" y="292022"/>
                </a:cubicBezTo>
                <a:close/>
                <a:moveTo>
                  <a:pt x="920028" y="290651"/>
                </a:moveTo>
                <a:lnTo>
                  <a:pt x="920028" y="290879"/>
                </a:lnTo>
                <a:lnTo>
                  <a:pt x="920942" y="290879"/>
                </a:lnTo>
                <a:lnTo>
                  <a:pt x="920942" y="290651"/>
                </a:lnTo>
                <a:close/>
                <a:moveTo>
                  <a:pt x="903569" y="290651"/>
                </a:moveTo>
                <a:cubicBezTo>
                  <a:pt x="903569" y="291413"/>
                  <a:pt x="903531" y="292060"/>
                  <a:pt x="903454" y="292594"/>
                </a:cubicBezTo>
                <a:cubicBezTo>
                  <a:pt x="903378" y="293127"/>
                  <a:pt x="903340" y="293623"/>
                  <a:pt x="903340" y="294080"/>
                </a:cubicBezTo>
                <a:cubicBezTo>
                  <a:pt x="904102" y="293927"/>
                  <a:pt x="904712" y="293623"/>
                  <a:pt x="905169" y="293165"/>
                </a:cubicBezTo>
                <a:cubicBezTo>
                  <a:pt x="905016" y="292861"/>
                  <a:pt x="904788" y="292556"/>
                  <a:pt x="904483" y="292251"/>
                </a:cubicBezTo>
                <a:cubicBezTo>
                  <a:pt x="904178" y="291946"/>
                  <a:pt x="903874" y="291413"/>
                  <a:pt x="903569" y="290651"/>
                </a:cubicBezTo>
                <a:close/>
                <a:moveTo>
                  <a:pt x="896711" y="290651"/>
                </a:moveTo>
                <a:lnTo>
                  <a:pt x="896711" y="290879"/>
                </a:lnTo>
                <a:lnTo>
                  <a:pt x="896939" y="290879"/>
                </a:lnTo>
                <a:cubicBezTo>
                  <a:pt x="896787" y="290727"/>
                  <a:pt x="896711" y="290651"/>
                  <a:pt x="896711" y="290651"/>
                </a:cubicBezTo>
                <a:close/>
                <a:moveTo>
                  <a:pt x="895110" y="290651"/>
                </a:moveTo>
                <a:cubicBezTo>
                  <a:pt x="894958" y="290803"/>
                  <a:pt x="894882" y="290879"/>
                  <a:pt x="894882" y="290879"/>
                </a:cubicBezTo>
                <a:cubicBezTo>
                  <a:pt x="894882" y="291184"/>
                  <a:pt x="894844" y="291489"/>
                  <a:pt x="894768" y="291794"/>
                </a:cubicBezTo>
                <a:cubicBezTo>
                  <a:pt x="894691" y="292099"/>
                  <a:pt x="894653" y="292403"/>
                  <a:pt x="894653" y="292708"/>
                </a:cubicBezTo>
                <a:cubicBezTo>
                  <a:pt x="895110" y="292251"/>
                  <a:pt x="895492" y="291946"/>
                  <a:pt x="895796" y="291794"/>
                </a:cubicBezTo>
                <a:cubicBezTo>
                  <a:pt x="895644" y="291337"/>
                  <a:pt x="895415" y="290956"/>
                  <a:pt x="895110" y="290651"/>
                </a:cubicBezTo>
                <a:close/>
                <a:moveTo>
                  <a:pt x="782258" y="290651"/>
                </a:moveTo>
                <a:lnTo>
                  <a:pt x="782258" y="290879"/>
                </a:lnTo>
                <a:lnTo>
                  <a:pt x="782716" y="290879"/>
                </a:lnTo>
                <a:cubicBezTo>
                  <a:pt x="782411" y="290727"/>
                  <a:pt x="782258" y="290651"/>
                  <a:pt x="782258" y="290651"/>
                </a:cubicBezTo>
                <a:close/>
                <a:moveTo>
                  <a:pt x="638774" y="290651"/>
                </a:moveTo>
                <a:lnTo>
                  <a:pt x="638774" y="290879"/>
                </a:lnTo>
                <a:lnTo>
                  <a:pt x="639231" y="290879"/>
                </a:lnTo>
                <a:lnTo>
                  <a:pt x="639231" y="290651"/>
                </a:lnTo>
                <a:close/>
                <a:moveTo>
                  <a:pt x="604712" y="290651"/>
                </a:moveTo>
                <a:cubicBezTo>
                  <a:pt x="604407" y="290956"/>
                  <a:pt x="604065" y="291222"/>
                  <a:pt x="603683" y="291451"/>
                </a:cubicBezTo>
                <a:cubicBezTo>
                  <a:pt x="603303" y="291679"/>
                  <a:pt x="602960" y="291946"/>
                  <a:pt x="602655" y="292251"/>
                </a:cubicBezTo>
                <a:cubicBezTo>
                  <a:pt x="603264" y="293318"/>
                  <a:pt x="604103" y="293318"/>
                  <a:pt x="605170" y="292251"/>
                </a:cubicBezTo>
                <a:cubicBezTo>
                  <a:pt x="605017" y="291946"/>
                  <a:pt x="604941" y="291679"/>
                  <a:pt x="604941" y="291451"/>
                </a:cubicBezTo>
                <a:cubicBezTo>
                  <a:pt x="604941" y="291222"/>
                  <a:pt x="604865" y="290956"/>
                  <a:pt x="604712" y="290651"/>
                </a:cubicBezTo>
                <a:close/>
                <a:moveTo>
                  <a:pt x="466943" y="290651"/>
                </a:moveTo>
                <a:cubicBezTo>
                  <a:pt x="466638" y="290956"/>
                  <a:pt x="466333" y="291222"/>
                  <a:pt x="466028" y="291451"/>
                </a:cubicBezTo>
                <a:cubicBezTo>
                  <a:pt x="465724" y="291679"/>
                  <a:pt x="465266" y="291946"/>
                  <a:pt x="464657" y="292251"/>
                </a:cubicBezTo>
                <a:cubicBezTo>
                  <a:pt x="465724" y="292251"/>
                  <a:pt x="466333" y="292175"/>
                  <a:pt x="466485" y="292022"/>
                </a:cubicBezTo>
                <a:cubicBezTo>
                  <a:pt x="466638" y="291870"/>
                  <a:pt x="466790" y="291413"/>
                  <a:pt x="466943" y="290651"/>
                </a:cubicBezTo>
                <a:close/>
                <a:moveTo>
                  <a:pt x="405449" y="290651"/>
                </a:moveTo>
                <a:lnTo>
                  <a:pt x="405449" y="290879"/>
                </a:lnTo>
                <a:lnTo>
                  <a:pt x="405906" y="290879"/>
                </a:lnTo>
                <a:close/>
                <a:moveTo>
                  <a:pt x="290768" y="290651"/>
                </a:moveTo>
                <a:lnTo>
                  <a:pt x="290768" y="290879"/>
                </a:lnTo>
                <a:lnTo>
                  <a:pt x="290997" y="290651"/>
                </a:lnTo>
                <a:close/>
                <a:moveTo>
                  <a:pt x="49443" y="290651"/>
                </a:moveTo>
                <a:lnTo>
                  <a:pt x="49443" y="290879"/>
                </a:lnTo>
                <a:lnTo>
                  <a:pt x="49671" y="290879"/>
                </a:lnTo>
                <a:close/>
                <a:moveTo>
                  <a:pt x="1078333" y="290536"/>
                </a:moveTo>
                <a:cubicBezTo>
                  <a:pt x="1078257" y="290460"/>
                  <a:pt x="1077914" y="290575"/>
                  <a:pt x="1077305" y="290879"/>
                </a:cubicBezTo>
                <a:cubicBezTo>
                  <a:pt x="1077762" y="291337"/>
                  <a:pt x="1077990" y="291641"/>
                  <a:pt x="1077990" y="291794"/>
                </a:cubicBezTo>
                <a:cubicBezTo>
                  <a:pt x="1078295" y="291032"/>
                  <a:pt x="1078409" y="290613"/>
                  <a:pt x="1078333" y="290536"/>
                </a:cubicBezTo>
                <a:close/>
                <a:moveTo>
                  <a:pt x="1899274" y="290422"/>
                </a:moveTo>
                <a:cubicBezTo>
                  <a:pt x="1899122" y="291032"/>
                  <a:pt x="1899046" y="291489"/>
                  <a:pt x="1899046" y="291794"/>
                </a:cubicBezTo>
                <a:cubicBezTo>
                  <a:pt x="1899046" y="292099"/>
                  <a:pt x="1898969" y="292403"/>
                  <a:pt x="1898817" y="292708"/>
                </a:cubicBezTo>
                <a:cubicBezTo>
                  <a:pt x="1899274" y="292403"/>
                  <a:pt x="1899655" y="292099"/>
                  <a:pt x="1899960" y="291794"/>
                </a:cubicBezTo>
                <a:cubicBezTo>
                  <a:pt x="1899807" y="291489"/>
                  <a:pt x="1899693" y="291260"/>
                  <a:pt x="1899617" y="291108"/>
                </a:cubicBezTo>
                <a:cubicBezTo>
                  <a:pt x="1899541" y="290956"/>
                  <a:pt x="1899427" y="290727"/>
                  <a:pt x="1899274" y="290422"/>
                </a:cubicBezTo>
                <a:close/>
                <a:moveTo>
                  <a:pt x="1639127" y="290422"/>
                </a:moveTo>
                <a:cubicBezTo>
                  <a:pt x="1638518" y="290727"/>
                  <a:pt x="1638175" y="290956"/>
                  <a:pt x="1638099" y="291108"/>
                </a:cubicBezTo>
                <a:cubicBezTo>
                  <a:pt x="1638022" y="291260"/>
                  <a:pt x="1638137" y="291718"/>
                  <a:pt x="1638442" y="292480"/>
                </a:cubicBezTo>
                <a:close/>
                <a:moveTo>
                  <a:pt x="1456628" y="290422"/>
                </a:moveTo>
                <a:cubicBezTo>
                  <a:pt x="1456476" y="290422"/>
                  <a:pt x="1456324" y="290460"/>
                  <a:pt x="1456171" y="290536"/>
                </a:cubicBezTo>
                <a:cubicBezTo>
                  <a:pt x="1456019" y="290613"/>
                  <a:pt x="1455866" y="290651"/>
                  <a:pt x="1455714" y="290651"/>
                </a:cubicBezTo>
                <a:lnTo>
                  <a:pt x="1455714" y="291108"/>
                </a:lnTo>
                <a:cubicBezTo>
                  <a:pt x="1456171" y="291565"/>
                  <a:pt x="1456628" y="291794"/>
                  <a:pt x="1457086" y="291794"/>
                </a:cubicBezTo>
                <a:cubicBezTo>
                  <a:pt x="1457238" y="291641"/>
                  <a:pt x="1457390" y="291413"/>
                  <a:pt x="1457543" y="291108"/>
                </a:cubicBezTo>
                <a:cubicBezTo>
                  <a:pt x="1457238" y="290956"/>
                  <a:pt x="1456933" y="290727"/>
                  <a:pt x="1456628" y="290422"/>
                </a:cubicBezTo>
                <a:close/>
                <a:moveTo>
                  <a:pt x="1337299" y="290422"/>
                </a:moveTo>
                <a:cubicBezTo>
                  <a:pt x="1337147" y="291032"/>
                  <a:pt x="1337070" y="291489"/>
                  <a:pt x="1337070" y="291794"/>
                </a:cubicBezTo>
                <a:cubicBezTo>
                  <a:pt x="1337070" y="292099"/>
                  <a:pt x="1336994" y="292403"/>
                  <a:pt x="1336842" y="292708"/>
                </a:cubicBezTo>
                <a:cubicBezTo>
                  <a:pt x="1337299" y="292403"/>
                  <a:pt x="1337680" y="292099"/>
                  <a:pt x="1337985" y="291794"/>
                </a:cubicBezTo>
                <a:cubicBezTo>
                  <a:pt x="1337832" y="291489"/>
                  <a:pt x="1337718" y="291260"/>
                  <a:pt x="1337642" y="291108"/>
                </a:cubicBezTo>
                <a:cubicBezTo>
                  <a:pt x="1337566" y="290956"/>
                  <a:pt x="1337452" y="290727"/>
                  <a:pt x="1337299" y="290422"/>
                </a:cubicBezTo>
                <a:close/>
                <a:moveTo>
                  <a:pt x="1168973" y="290422"/>
                </a:moveTo>
                <a:cubicBezTo>
                  <a:pt x="1168669" y="290727"/>
                  <a:pt x="1168516" y="290956"/>
                  <a:pt x="1168516" y="291108"/>
                </a:cubicBezTo>
                <a:cubicBezTo>
                  <a:pt x="1169126" y="291565"/>
                  <a:pt x="1169735" y="291794"/>
                  <a:pt x="1170345" y="291794"/>
                </a:cubicBezTo>
                <a:cubicBezTo>
                  <a:pt x="1170497" y="291641"/>
                  <a:pt x="1170573" y="291413"/>
                  <a:pt x="1170573" y="291108"/>
                </a:cubicBezTo>
                <a:cubicBezTo>
                  <a:pt x="1169659" y="290803"/>
                  <a:pt x="1169126" y="290575"/>
                  <a:pt x="1168973" y="290422"/>
                </a:cubicBezTo>
                <a:close/>
                <a:moveTo>
                  <a:pt x="958204" y="290422"/>
                </a:moveTo>
                <a:cubicBezTo>
                  <a:pt x="957899" y="290727"/>
                  <a:pt x="957518" y="291070"/>
                  <a:pt x="957061" y="291451"/>
                </a:cubicBezTo>
                <a:cubicBezTo>
                  <a:pt x="956604" y="291832"/>
                  <a:pt x="956223" y="292175"/>
                  <a:pt x="955918" y="292480"/>
                </a:cubicBezTo>
                <a:cubicBezTo>
                  <a:pt x="957442" y="292480"/>
                  <a:pt x="958204" y="291794"/>
                  <a:pt x="958204" y="290422"/>
                </a:cubicBezTo>
                <a:close/>
                <a:moveTo>
                  <a:pt x="403849" y="290422"/>
                </a:moveTo>
                <a:cubicBezTo>
                  <a:pt x="403697" y="291032"/>
                  <a:pt x="403620" y="291489"/>
                  <a:pt x="403620" y="291794"/>
                </a:cubicBezTo>
                <a:cubicBezTo>
                  <a:pt x="403620" y="292099"/>
                  <a:pt x="403544" y="292403"/>
                  <a:pt x="403392" y="292708"/>
                </a:cubicBezTo>
                <a:cubicBezTo>
                  <a:pt x="403849" y="292403"/>
                  <a:pt x="404230" y="292099"/>
                  <a:pt x="404535" y="291794"/>
                </a:cubicBezTo>
                <a:cubicBezTo>
                  <a:pt x="404382" y="291489"/>
                  <a:pt x="404268" y="291260"/>
                  <a:pt x="404192" y="291108"/>
                </a:cubicBezTo>
                <a:cubicBezTo>
                  <a:pt x="404116" y="290956"/>
                  <a:pt x="404002" y="290727"/>
                  <a:pt x="403849" y="290422"/>
                </a:cubicBezTo>
                <a:close/>
                <a:moveTo>
                  <a:pt x="150789" y="290422"/>
                </a:moveTo>
                <a:cubicBezTo>
                  <a:pt x="150027" y="290422"/>
                  <a:pt x="149417" y="290689"/>
                  <a:pt x="148960" y="291222"/>
                </a:cubicBezTo>
                <a:cubicBezTo>
                  <a:pt x="148503" y="291756"/>
                  <a:pt x="148122" y="292175"/>
                  <a:pt x="147817" y="292480"/>
                </a:cubicBezTo>
                <a:cubicBezTo>
                  <a:pt x="148122" y="292632"/>
                  <a:pt x="148389" y="292784"/>
                  <a:pt x="148617" y="292937"/>
                </a:cubicBezTo>
                <a:lnTo>
                  <a:pt x="149294" y="293517"/>
                </a:lnTo>
                <a:lnTo>
                  <a:pt x="149417" y="293623"/>
                </a:lnTo>
                <a:cubicBezTo>
                  <a:pt x="149417" y="293927"/>
                  <a:pt x="149570" y="294232"/>
                  <a:pt x="149875" y="294537"/>
                </a:cubicBezTo>
                <a:cubicBezTo>
                  <a:pt x="150027" y="294385"/>
                  <a:pt x="150179" y="294308"/>
                  <a:pt x="150332" y="294308"/>
                </a:cubicBezTo>
                <a:cubicBezTo>
                  <a:pt x="150484" y="294308"/>
                  <a:pt x="150637" y="294232"/>
                  <a:pt x="150789" y="294080"/>
                </a:cubicBezTo>
                <a:cubicBezTo>
                  <a:pt x="150789" y="294385"/>
                  <a:pt x="150713" y="294727"/>
                  <a:pt x="150560" y="295108"/>
                </a:cubicBezTo>
                <a:cubicBezTo>
                  <a:pt x="150408" y="295489"/>
                  <a:pt x="150255" y="295909"/>
                  <a:pt x="150103" y="296366"/>
                </a:cubicBezTo>
                <a:cubicBezTo>
                  <a:pt x="149798" y="296518"/>
                  <a:pt x="149455" y="296594"/>
                  <a:pt x="149074" y="296594"/>
                </a:cubicBezTo>
                <a:cubicBezTo>
                  <a:pt x="148693" y="296594"/>
                  <a:pt x="148351" y="296671"/>
                  <a:pt x="148046" y="296823"/>
                </a:cubicBezTo>
                <a:cubicBezTo>
                  <a:pt x="148198" y="297128"/>
                  <a:pt x="148274" y="297280"/>
                  <a:pt x="148274" y="297280"/>
                </a:cubicBezTo>
                <a:cubicBezTo>
                  <a:pt x="148274" y="297433"/>
                  <a:pt x="148351" y="297509"/>
                  <a:pt x="148503" y="297509"/>
                </a:cubicBezTo>
                <a:cubicBezTo>
                  <a:pt x="148960" y="297509"/>
                  <a:pt x="149646" y="297356"/>
                  <a:pt x="150560" y="297052"/>
                </a:cubicBezTo>
                <a:lnTo>
                  <a:pt x="150681" y="297148"/>
                </a:lnTo>
                <a:lnTo>
                  <a:pt x="152846" y="294766"/>
                </a:lnTo>
                <a:cubicBezTo>
                  <a:pt x="152389" y="294613"/>
                  <a:pt x="151703" y="294385"/>
                  <a:pt x="150789" y="294080"/>
                </a:cubicBezTo>
                <a:cubicBezTo>
                  <a:pt x="151094" y="293318"/>
                  <a:pt x="150789" y="292937"/>
                  <a:pt x="149875" y="292937"/>
                </a:cubicBezTo>
                <a:cubicBezTo>
                  <a:pt x="150027" y="292632"/>
                  <a:pt x="150179" y="292289"/>
                  <a:pt x="150332" y="291908"/>
                </a:cubicBezTo>
                <a:cubicBezTo>
                  <a:pt x="150484" y="291527"/>
                  <a:pt x="150637" y="291032"/>
                  <a:pt x="150789" y="290422"/>
                </a:cubicBezTo>
                <a:close/>
                <a:moveTo>
                  <a:pt x="67502" y="290422"/>
                </a:moveTo>
                <a:cubicBezTo>
                  <a:pt x="66893" y="290727"/>
                  <a:pt x="66550" y="290956"/>
                  <a:pt x="66474" y="291108"/>
                </a:cubicBezTo>
                <a:cubicBezTo>
                  <a:pt x="66397" y="291260"/>
                  <a:pt x="66512" y="291718"/>
                  <a:pt x="66817" y="292480"/>
                </a:cubicBezTo>
                <a:close/>
                <a:moveTo>
                  <a:pt x="1969226" y="290194"/>
                </a:moveTo>
                <a:cubicBezTo>
                  <a:pt x="1969226" y="290346"/>
                  <a:pt x="1969150" y="290536"/>
                  <a:pt x="1968997" y="290765"/>
                </a:cubicBezTo>
                <a:cubicBezTo>
                  <a:pt x="1968845" y="290994"/>
                  <a:pt x="1968769" y="291260"/>
                  <a:pt x="1968769" y="291565"/>
                </a:cubicBezTo>
                <a:cubicBezTo>
                  <a:pt x="1969073" y="291565"/>
                  <a:pt x="1969226" y="291641"/>
                  <a:pt x="1969226" y="291794"/>
                </a:cubicBezTo>
                <a:cubicBezTo>
                  <a:pt x="1969378" y="291489"/>
                  <a:pt x="1969454" y="291222"/>
                  <a:pt x="1969454" y="290994"/>
                </a:cubicBezTo>
                <a:cubicBezTo>
                  <a:pt x="1969454" y="290765"/>
                  <a:pt x="1969531" y="290498"/>
                  <a:pt x="1969683" y="290194"/>
                </a:cubicBezTo>
                <a:close/>
                <a:moveTo>
                  <a:pt x="1967626" y="290194"/>
                </a:moveTo>
                <a:lnTo>
                  <a:pt x="1967626" y="290422"/>
                </a:lnTo>
                <a:lnTo>
                  <a:pt x="1967854" y="290422"/>
                </a:lnTo>
                <a:close/>
                <a:moveTo>
                  <a:pt x="1912533" y="290194"/>
                </a:moveTo>
                <a:cubicBezTo>
                  <a:pt x="1912228" y="290651"/>
                  <a:pt x="1911923" y="291184"/>
                  <a:pt x="1911619" y="291794"/>
                </a:cubicBezTo>
                <a:cubicBezTo>
                  <a:pt x="1911314" y="292403"/>
                  <a:pt x="1910933" y="293089"/>
                  <a:pt x="1910476" y="293851"/>
                </a:cubicBezTo>
                <a:cubicBezTo>
                  <a:pt x="1911237" y="293546"/>
                  <a:pt x="1911923" y="293242"/>
                  <a:pt x="1912533" y="292937"/>
                </a:cubicBezTo>
                <a:lnTo>
                  <a:pt x="1913219" y="290194"/>
                </a:lnTo>
                <a:close/>
                <a:moveTo>
                  <a:pt x="1841896" y="290194"/>
                </a:moveTo>
                <a:cubicBezTo>
                  <a:pt x="1841896" y="290346"/>
                  <a:pt x="1841858" y="290460"/>
                  <a:pt x="1841781" y="290536"/>
                </a:cubicBezTo>
                <a:cubicBezTo>
                  <a:pt x="1841705" y="290613"/>
                  <a:pt x="1841667" y="290727"/>
                  <a:pt x="1841667" y="290879"/>
                </a:cubicBezTo>
                <a:lnTo>
                  <a:pt x="1841896" y="290879"/>
                </a:lnTo>
                <a:cubicBezTo>
                  <a:pt x="1841896" y="290727"/>
                  <a:pt x="1841934" y="290613"/>
                  <a:pt x="1842010" y="290536"/>
                </a:cubicBezTo>
                <a:cubicBezTo>
                  <a:pt x="1842086" y="290460"/>
                  <a:pt x="1842124" y="290346"/>
                  <a:pt x="1842124" y="290194"/>
                </a:cubicBezTo>
                <a:close/>
                <a:moveTo>
                  <a:pt x="1769734" y="290194"/>
                </a:moveTo>
                <a:lnTo>
                  <a:pt x="1769963" y="290422"/>
                </a:lnTo>
                <a:cubicBezTo>
                  <a:pt x="1770115" y="290422"/>
                  <a:pt x="1770191" y="290346"/>
                  <a:pt x="1770191" y="290194"/>
                </a:cubicBezTo>
                <a:lnTo>
                  <a:pt x="1769963" y="290194"/>
                </a:lnTo>
                <a:close/>
                <a:moveTo>
                  <a:pt x="1753732" y="290194"/>
                </a:moveTo>
                <a:cubicBezTo>
                  <a:pt x="1753275" y="290651"/>
                  <a:pt x="1752894" y="291032"/>
                  <a:pt x="1752589" y="291337"/>
                </a:cubicBezTo>
                <a:cubicBezTo>
                  <a:pt x="1752284" y="291641"/>
                  <a:pt x="1751979" y="291946"/>
                  <a:pt x="1751675" y="292251"/>
                </a:cubicBezTo>
                <a:cubicBezTo>
                  <a:pt x="1752284" y="292251"/>
                  <a:pt x="1752742" y="292137"/>
                  <a:pt x="1753046" y="291908"/>
                </a:cubicBezTo>
                <a:cubicBezTo>
                  <a:pt x="1753351" y="291679"/>
                  <a:pt x="1753580" y="291108"/>
                  <a:pt x="1753732" y="290194"/>
                </a:cubicBezTo>
                <a:close/>
                <a:moveTo>
                  <a:pt x="1750989" y="290194"/>
                </a:moveTo>
                <a:lnTo>
                  <a:pt x="1750989" y="290422"/>
                </a:lnTo>
                <a:lnTo>
                  <a:pt x="1751675" y="290422"/>
                </a:lnTo>
                <a:lnTo>
                  <a:pt x="1751675" y="290194"/>
                </a:lnTo>
                <a:close/>
                <a:moveTo>
                  <a:pt x="1627926" y="290194"/>
                </a:moveTo>
                <a:lnTo>
                  <a:pt x="1627697" y="290422"/>
                </a:lnTo>
                <a:cubicBezTo>
                  <a:pt x="1627697" y="290422"/>
                  <a:pt x="1627850" y="290575"/>
                  <a:pt x="1628155" y="290879"/>
                </a:cubicBezTo>
                <a:lnTo>
                  <a:pt x="1628155" y="290651"/>
                </a:lnTo>
                <a:cubicBezTo>
                  <a:pt x="1628155" y="290651"/>
                  <a:pt x="1628078" y="290498"/>
                  <a:pt x="1627926" y="290194"/>
                </a:cubicBezTo>
                <a:close/>
                <a:moveTo>
                  <a:pt x="1511111" y="290194"/>
                </a:moveTo>
                <a:cubicBezTo>
                  <a:pt x="1510959" y="290194"/>
                  <a:pt x="1510883" y="290270"/>
                  <a:pt x="1510883" y="290422"/>
                </a:cubicBezTo>
                <a:cubicBezTo>
                  <a:pt x="1510883" y="290575"/>
                  <a:pt x="1510921" y="290689"/>
                  <a:pt x="1510997" y="290765"/>
                </a:cubicBezTo>
                <a:cubicBezTo>
                  <a:pt x="1511073" y="290841"/>
                  <a:pt x="1511111" y="290956"/>
                  <a:pt x="1511111" y="291108"/>
                </a:cubicBezTo>
                <a:lnTo>
                  <a:pt x="1511340" y="291565"/>
                </a:lnTo>
                <a:lnTo>
                  <a:pt x="1511340" y="291337"/>
                </a:lnTo>
                <a:lnTo>
                  <a:pt x="1511111" y="291108"/>
                </a:lnTo>
                <a:cubicBezTo>
                  <a:pt x="1511111" y="290498"/>
                  <a:pt x="1511111" y="290194"/>
                  <a:pt x="1511111" y="290194"/>
                </a:cubicBezTo>
                <a:close/>
                <a:moveTo>
                  <a:pt x="1504025" y="290194"/>
                </a:moveTo>
                <a:cubicBezTo>
                  <a:pt x="1503720" y="290346"/>
                  <a:pt x="1503529" y="290422"/>
                  <a:pt x="1503453" y="290422"/>
                </a:cubicBezTo>
                <a:cubicBezTo>
                  <a:pt x="1503377" y="290422"/>
                  <a:pt x="1503187" y="290498"/>
                  <a:pt x="1502882" y="290651"/>
                </a:cubicBezTo>
                <a:cubicBezTo>
                  <a:pt x="1502882" y="290803"/>
                  <a:pt x="1502958" y="290956"/>
                  <a:pt x="1503110" y="291108"/>
                </a:cubicBezTo>
                <a:cubicBezTo>
                  <a:pt x="1503263" y="290956"/>
                  <a:pt x="1503377" y="290879"/>
                  <a:pt x="1503453" y="290879"/>
                </a:cubicBezTo>
                <a:cubicBezTo>
                  <a:pt x="1503529" y="290879"/>
                  <a:pt x="1503644" y="290803"/>
                  <a:pt x="1503796" y="290651"/>
                </a:cubicBezTo>
                <a:cubicBezTo>
                  <a:pt x="1503948" y="290498"/>
                  <a:pt x="1504025" y="290346"/>
                  <a:pt x="1504025" y="290194"/>
                </a:cubicBezTo>
                <a:close/>
                <a:moveTo>
                  <a:pt x="1407251" y="290194"/>
                </a:moveTo>
                <a:cubicBezTo>
                  <a:pt x="1407251" y="290346"/>
                  <a:pt x="1407175" y="290536"/>
                  <a:pt x="1407022" y="290765"/>
                </a:cubicBezTo>
                <a:cubicBezTo>
                  <a:pt x="1406870" y="290994"/>
                  <a:pt x="1406794" y="291260"/>
                  <a:pt x="1406794" y="291565"/>
                </a:cubicBezTo>
                <a:cubicBezTo>
                  <a:pt x="1407098" y="291565"/>
                  <a:pt x="1407251" y="291641"/>
                  <a:pt x="1407251" y="291794"/>
                </a:cubicBezTo>
                <a:cubicBezTo>
                  <a:pt x="1407403" y="291489"/>
                  <a:pt x="1407479" y="291222"/>
                  <a:pt x="1407479" y="290994"/>
                </a:cubicBezTo>
                <a:cubicBezTo>
                  <a:pt x="1407479" y="290765"/>
                  <a:pt x="1407556" y="290498"/>
                  <a:pt x="1407708" y="290194"/>
                </a:cubicBezTo>
                <a:close/>
                <a:moveTo>
                  <a:pt x="1405650" y="290194"/>
                </a:moveTo>
                <a:lnTo>
                  <a:pt x="1405650" y="290422"/>
                </a:lnTo>
                <a:lnTo>
                  <a:pt x="1405879" y="290422"/>
                </a:lnTo>
                <a:close/>
                <a:moveTo>
                  <a:pt x="1350558" y="290194"/>
                </a:moveTo>
                <a:cubicBezTo>
                  <a:pt x="1350253" y="290651"/>
                  <a:pt x="1349948" y="291184"/>
                  <a:pt x="1349644" y="291794"/>
                </a:cubicBezTo>
                <a:cubicBezTo>
                  <a:pt x="1349339" y="292403"/>
                  <a:pt x="1348958" y="293089"/>
                  <a:pt x="1348500" y="293851"/>
                </a:cubicBezTo>
                <a:cubicBezTo>
                  <a:pt x="1349263" y="293546"/>
                  <a:pt x="1349948" y="293242"/>
                  <a:pt x="1350558" y="292937"/>
                </a:cubicBezTo>
                <a:lnTo>
                  <a:pt x="1351244" y="290194"/>
                </a:lnTo>
                <a:close/>
                <a:moveTo>
                  <a:pt x="1279920" y="290194"/>
                </a:moveTo>
                <a:cubicBezTo>
                  <a:pt x="1279920" y="290346"/>
                  <a:pt x="1279882" y="290460"/>
                  <a:pt x="1279806" y="290536"/>
                </a:cubicBezTo>
                <a:cubicBezTo>
                  <a:pt x="1279730" y="290613"/>
                  <a:pt x="1279692" y="290727"/>
                  <a:pt x="1279692" y="290879"/>
                </a:cubicBezTo>
                <a:lnTo>
                  <a:pt x="1279920" y="290879"/>
                </a:lnTo>
                <a:cubicBezTo>
                  <a:pt x="1279920" y="290727"/>
                  <a:pt x="1279959" y="290613"/>
                  <a:pt x="1280035" y="290536"/>
                </a:cubicBezTo>
                <a:cubicBezTo>
                  <a:pt x="1280111" y="290460"/>
                  <a:pt x="1280149" y="290346"/>
                  <a:pt x="1280149" y="290194"/>
                </a:cubicBezTo>
                <a:close/>
                <a:moveTo>
                  <a:pt x="1152286" y="290194"/>
                </a:moveTo>
                <a:cubicBezTo>
                  <a:pt x="1151981" y="290498"/>
                  <a:pt x="1151752" y="290651"/>
                  <a:pt x="1151600" y="290651"/>
                </a:cubicBezTo>
                <a:cubicBezTo>
                  <a:pt x="1151752" y="290803"/>
                  <a:pt x="1151904" y="290879"/>
                  <a:pt x="1152057" y="290879"/>
                </a:cubicBezTo>
                <a:lnTo>
                  <a:pt x="1152514" y="290422"/>
                </a:lnTo>
                <a:close/>
                <a:moveTo>
                  <a:pt x="1016269" y="290194"/>
                </a:moveTo>
                <a:cubicBezTo>
                  <a:pt x="1016116" y="290498"/>
                  <a:pt x="1016040" y="290803"/>
                  <a:pt x="1016040" y="291108"/>
                </a:cubicBezTo>
                <a:lnTo>
                  <a:pt x="1016497" y="291108"/>
                </a:lnTo>
                <a:cubicBezTo>
                  <a:pt x="1016497" y="290803"/>
                  <a:pt x="1016573" y="290498"/>
                  <a:pt x="1016726" y="290194"/>
                </a:cubicBezTo>
                <a:close/>
                <a:moveTo>
                  <a:pt x="1001181" y="290194"/>
                </a:moveTo>
                <a:lnTo>
                  <a:pt x="1001181" y="290422"/>
                </a:lnTo>
                <a:cubicBezTo>
                  <a:pt x="1001028" y="290422"/>
                  <a:pt x="1001105" y="290575"/>
                  <a:pt x="1001409" y="290879"/>
                </a:cubicBezTo>
                <a:lnTo>
                  <a:pt x="1001867" y="290422"/>
                </a:lnTo>
                <a:cubicBezTo>
                  <a:pt x="1001714" y="290422"/>
                  <a:pt x="1001600" y="290384"/>
                  <a:pt x="1001524" y="290308"/>
                </a:cubicBezTo>
                <a:cubicBezTo>
                  <a:pt x="1001448" y="290232"/>
                  <a:pt x="1001333" y="290194"/>
                  <a:pt x="1001181" y="290194"/>
                </a:cubicBezTo>
                <a:close/>
                <a:moveTo>
                  <a:pt x="964833" y="290194"/>
                </a:moveTo>
                <a:cubicBezTo>
                  <a:pt x="964529" y="290803"/>
                  <a:pt x="964376" y="291260"/>
                  <a:pt x="964376" y="291565"/>
                </a:cubicBezTo>
                <a:cubicBezTo>
                  <a:pt x="964529" y="291565"/>
                  <a:pt x="964605" y="291641"/>
                  <a:pt x="964605" y="291794"/>
                </a:cubicBezTo>
                <a:cubicBezTo>
                  <a:pt x="964757" y="291337"/>
                  <a:pt x="964986" y="290803"/>
                  <a:pt x="965291" y="290194"/>
                </a:cubicBezTo>
                <a:close/>
                <a:moveTo>
                  <a:pt x="963462" y="290194"/>
                </a:moveTo>
                <a:cubicBezTo>
                  <a:pt x="963462" y="290194"/>
                  <a:pt x="963309" y="290346"/>
                  <a:pt x="963005" y="290651"/>
                </a:cubicBezTo>
                <a:cubicBezTo>
                  <a:pt x="963157" y="290651"/>
                  <a:pt x="963233" y="290727"/>
                  <a:pt x="963233" y="290879"/>
                </a:cubicBezTo>
                <a:cubicBezTo>
                  <a:pt x="963233" y="290727"/>
                  <a:pt x="963271" y="290613"/>
                  <a:pt x="963348" y="290536"/>
                </a:cubicBezTo>
                <a:cubicBezTo>
                  <a:pt x="963424" y="290460"/>
                  <a:pt x="963462" y="290346"/>
                  <a:pt x="963462" y="290194"/>
                </a:cubicBezTo>
                <a:close/>
                <a:moveTo>
                  <a:pt x="955690" y="290194"/>
                </a:moveTo>
                <a:lnTo>
                  <a:pt x="955690" y="290422"/>
                </a:lnTo>
                <a:cubicBezTo>
                  <a:pt x="955994" y="290422"/>
                  <a:pt x="956223" y="290346"/>
                  <a:pt x="956375" y="290194"/>
                </a:cubicBezTo>
                <a:lnTo>
                  <a:pt x="956147" y="290194"/>
                </a:lnTo>
                <a:close/>
                <a:moveTo>
                  <a:pt x="943802" y="290194"/>
                </a:moveTo>
                <a:cubicBezTo>
                  <a:pt x="943040" y="290651"/>
                  <a:pt x="942431" y="291070"/>
                  <a:pt x="941974" y="291451"/>
                </a:cubicBezTo>
                <a:cubicBezTo>
                  <a:pt x="941516" y="291832"/>
                  <a:pt x="941135" y="292175"/>
                  <a:pt x="940831" y="292480"/>
                </a:cubicBezTo>
                <a:cubicBezTo>
                  <a:pt x="940983" y="292632"/>
                  <a:pt x="941135" y="292746"/>
                  <a:pt x="941288" y="292822"/>
                </a:cubicBezTo>
                <a:cubicBezTo>
                  <a:pt x="941440" y="292899"/>
                  <a:pt x="941669" y="293089"/>
                  <a:pt x="941974" y="293394"/>
                </a:cubicBezTo>
                <a:cubicBezTo>
                  <a:pt x="942278" y="292784"/>
                  <a:pt x="942583" y="292289"/>
                  <a:pt x="942888" y="291908"/>
                </a:cubicBezTo>
                <a:cubicBezTo>
                  <a:pt x="943193" y="291527"/>
                  <a:pt x="943497" y="290956"/>
                  <a:pt x="943802" y="290194"/>
                </a:cubicBezTo>
                <a:close/>
                <a:moveTo>
                  <a:pt x="908141" y="290194"/>
                </a:moveTo>
                <a:cubicBezTo>
                  <a:pt x="907531" y="290956"/>
                  <a:pt x="906769" y="292175"/>
                  <a:pt x="905855" y="293851"/>
                </a:cubicBezTo>
                <a:cubicBezTo>
                  <a:pt x="906464" y="293546"/>
                  <a:pt x="906922" y="293356"/>
                  <a:pt x="907226" y="293280"/>
                </a:cubicBezTo>
                <a:cubicBezTo>
                  <a:pt x="907531" y="293203"/>
                  <a:pt x="907836" y="293089"/>
                  <a:pt x="908141" y="292937"/>
                </a:cubicBezTo>
                <a:cubicBezTo>
                  <a:pt x="908293" y="292480"/>
                  <a:pt x="908369" y="291984"/>
                  <a:pt x="908369" y="291451"/>
                </a:cubicBezTo>
                <a:cubicBezTo>
                  <a:pt x="908369" y="290917"/>
                  <a:pt x="908445" y="290498"/>
                  <a:pt x="908598" y="290194"/>
                </a:cubicBezTo>
                <a:close/>
                <a:moveTo>
                  <a:pt x="720536" y="290194"/>
                </a:moveTo>
                <a:cubicBezTo>
                  <a:pt x="720384" y="290194"/>
                  <a:pt x="720308" y="290270"/>
                  <a:pt x="720308" y="290422"/>
                </a:cubicBezTo>
                <a:cubicBezTo>
                  <a:pt x="720308" y="290575"/>
                  <a:pt x="720346" y="290689"/>
                  <a:pt x="720422" y="290765"/>
                </a:cubicBezTo>
                <a:cubicBezTo>
                  <a:pt x="720498" y="290841"/>
                  <a:pt x="720536" y="290956"/>
                  <a:pt x="720536" y="291108"/>
                </a:cubicBezTo>
                <a:lnTo>
                  <a:pt x="720765" y="291565"/>
                </a:lnTo>
                <a:lnTo>
                  <a:pt x="720765" y="291337"/>
                </a:lnTo>
                <a:lnTo>
                  <a:pt x="720536" y="291108"/>
                </a:lnTo>
                <a:cubicBezTo>
                  <a:pt x="720536" y="290498"/>
                  <a:pt x="720536" y="290194"/>
                  <a:pt x="720536" y="290194"/>
                </a:cubicBezTo>
                <a:close/>
                <a:moveTo>
                  <a:pt x="713450" y="290194"/>
                </a:moveTo>
                <a:cubicBezTo>
                  <a:pt x="713145" y="290346"/>
                  <a:pt x="712954" y="290422"/>
                  <a:pt x="712878" y="290422"/>
                </a:cubicBezTo>
                <a:cubicBezTo>
                  <a:pt x="712802" y="290422"/>
                  <a:pt x="712612" y="290498"/>
                  <a:pt x="712307" y="290651"/>
                </a:cubicBezTo>
                <a:cubicBezTo>
                  <a:pt x="712307" y="290803"/>
                  <a:pt x="712383" y="290956"/>
                  <a:pt x="712535" y="291108"/>
                </a:cubicBezTo>
                <a:cubicBezTo>
                  <a:pt x="712688" y="290956"/>
                  <a:pt x="712802" y="290879"/>
                  <a:pt x="712878" y="290879"/>
                </a:cubicBezTo>
                <a:cubicBezTo>
                  <a:pt x="712954" y="290879"/>
                  <a:pt x="713069" y="290803"/>
                  <a:pt x="713221" y="290651"/>
                </a:cubicBezTo>
                <a:cubicBezTo>
                  <a:pt x="713373" y="290498"/>
                  <a:pt x="713450" y="290346"/>
                  <a:pt x="713450" y="290194"/>
                </a:cubicBezTo>
                <a:close/>
                <a:moveTo>
                  <a:pt x="636259" y="290194"/>
                </a:moveTo>
                <a:lnTo>
                  <a:pt x="636488" y="290422"/>
                </a:lnTo>
                <a:cubicBezTo>
                  <a:pt x="636640" y="290422"/>
                  <a:pt x="636716" y="290346"/>
                  <a:pt x="636716" y="290194"/>
                </a:cubicBezTo>
                <a:lnTo>
                  <a:pt x="636488" y="290194"/>
                </a:lnTo>
                <a:close/>
                <a:moveTo>
                  <a:pt x="620257" y="290194"/>
                </a:moveTo>
                <a:cubicBezTo>
                  <a:pt x="619800" y="290651"/>
                  <a:pt x="619419" y="291032"/>
                  <a:pt x="619114" y="291337"/>
                </a:cubicBezTo>
                <a:cubicBezTo>
                  <a:pt x="618809" y="291641"/>
                  <a:pt x="618505" y="291946"/>
                  <a:pt x="618200" y="292251"/>
                </a:cubicBezTo>
                <a:cubicBezTo>
                  <a:pt x="618809" y="292251"/>
                  <a:pt x="619267" y="292137"/>
                  <a:pt x="619571" y="291908"/>
                </a:cubicBezTo>
                <a:cubicBezTo>
                  <a:pt x="619876" y="291679"/>
                  <a:pt x="620105" y="291108"/>
                  <a:pt x="620257" y="290194"/>
                </a:cubicBezTo>
                <a:close/>
                <a:moveTo>
                  <a:pt x="617514" y="290194"/>
                </a:moveTo>
                <a:lnTo>
                  <a:pt x="617514" y="290422"/>
                </a:lnTo>
                <a:lnTo>
                  <a:pt x="618200" y="290422"/>
                </a:lnTo>
                <a:lnTo>
                  <a:pt x="618200" y="290194"/>
                </a:lnTo>
                <a:close/>
                <a:moveTo>
                  <a:pt x="473801" y="290194"/>
                </a:moveTo>
                <a:cubicBezTo>
                  <a:pt x="473801" y="290346"/>
                  <a:pt x="473725" y="290536"/>
                  <a:pt x="473572" y="290765"/>
                </a:cubicBezTo>
                <a:cubicBezTo>
                  <a:pt x="473420" y="290994"/>
                  <a:pt x="473343" y="291260"/>
                  <a:pt x="473343" y="291565"/>
                </a:cubicBezTo>
                <a:cubicBezTo>
                  <a:pt x="473648" y="291565"/>
                  <a:pt x="473801" y="291641"/>
                  <a:pt x="473801" y="291794"/>
                </a:cubicBezTo>
                <a:cubicBezTo>
                  <a:pt x="473953" y="291489"/>
                  <a:pt x="474029" y="291222"/>
                  <a:pt x="474029" y="290994"/>
                </a:cubicBezTo>
                <a:cubicBezTo>
                  <a:pt x="474029" y="290765"/>
                  <a:pt x="474106" y="290498"/>
                  <a:pt x="474258" y="290194"/>
                </a:cubicBezTo>
                <a:close/>
                <a:moveTo>
                  <a:pt x="472200" y="290194"/>
                </a:moveTo>
                <a:lnTo>
                  <a:pt x="472200" y="290422"/>
                </a:lnTo>
                <a:lnTo>
                  <a:pt x="472429" y="290422"/>
                </a:lnTo>
                <a:close/>
                <a:moveTo>
                  <a:pt x="417108" y="290194"/>
                </a:moveTo>
                <a:cubicBezTo>
                  <a:pt x="416803" y="290651"/>
                  <a:pt x="416498" y="291184"/>
                  <a:pt x="416194" y="291794"/>
                </a:cubicBezTo>
                <a:cubicBezTo>
                  <a:pt x="415889" y="292403"/>
                  <a:pt x="415508" y="293089"/>
                  <a:pt x="415050" y="293851"/>
                </a:cubicBezTo>
                <a:cubicBezTo>
                  <a:pt x="415812" y="293546"/>
                  <a:pt x="416498" y="293242"/>
                  <a:pt x="417108" y="292937"/>
                </a:cubicBezTo>
                <a:lnTo>
                  <a:pt x="417794" y="290194"/>
                </a:lnTo>
                <a:close/>
                <a:moveTo>
                  <a:pt x="346470" y="290194"/>
                </a:moveTo>
                <a:cubicBezTo>
                  <a:pt x="346470" y="290346"/>
                  <a:pt x="346432" y="290460"/>
                  <a:pt x="346356" y="290536"/>
                </a:cubicBezTo>
                <a:cubicBezTo>
                  <a:pt x="346280" y="290613"/>
                  <a:pt x="346242" y="290727"/>
                  <a:pt x="346242" y="290879"/>
                </a:cubicBezTo>
                <a:lnTo>
                  <a:pt x="346470" y="290879"/>
                </a:lnTo>
                <a:cubicBezTo>
                  <a:pt x="346470" y="290727"/>
                  <a:pt x="346509" y="290613"/>
                  <a:pt x="346585" y="290536"/>
                </a:cubicBezTo>
                <a:cubicBezTo>
                  <a:pt x="346661" y="290460"/>
                  <a:pt x="346699" y="290346"/>
                  <a:pt x="346699" y="290194"/>
                </a:cubicBezTo>
                <a:close/>
                <a:moveTo>
                  <a:pt x="293283" y="290194"/>
                </a:moveTo>
                <a:cubicBezTo>
                  <a:pt x="293435" y="290346"/>
                  <a:pt x="293664" y="290422"/>
                  <a:pt x="293969" y="290422"/>
                </a:cubicBezTo>
                <a:lnTo>
                  <a:pt x="293969" y="290194"/>
                </a:lnTo>
                <a:close/>
                <a:moveTo>
                  <a:pt x="179364" y="290194"/>
                </a:moveTo>
                <a:cubicBezTo>
                  <a:pt x="178145" y="291108"/>
                  <a:pt x="177459" y="292251"/>
                  <a:pt x="177307" y="293623"/>
                </a:cubicBezTo>
                <a:cubicBezTo>
                  <a:pt x="177611" y="293470"/>
                  <a:pt x="177878" y="293394"/>
                  <a:pt x="178107" y="293394"/>
                </a:cubicBezTo>
                <a:cubicBezTo>
                  <a:pt x="178335" y="293394"/>
                  <a:pt x="178602" y="293318"/>
                  <a:pt x="178907" y="293165"/>
                </a:cubicBezTo>
                <a:cubicBezTo>
                  <a:pt x="179059" y="292556"/>
                  <a:pt x="179173" y="292022"/>
                  <a:pt x="179250" y="291565"/>
                </a:cubicBezTo>
                <a:cubicBezTo>
                  <a:pt x="179326" y="291108"/>
                  <a:pt x="179364" y="290651"/>
                  <a:pt x="179364" y="290194"/>
                </a:cubicBezTo>
                <a:close/>
                <a:moveTo>
                  <a:pt x="56301" y="290194"/>
                </a:moveTo>
                <a:lnTo>
                  <a:pt x="56072" y="290422"/>
                </a:lnTo>
                <a:cubicBezTo>
                  <a:pt x="56072" y="290422"/>
                  <a:pt x="56225" y="290575"/>
                  <a:pt x="56529" y="290879"/>
                </a:cubicBezTo>
                <a:lnTo>
                  <a:pt x="56529" y="290651"/>
                </a:lnTo>
                <a:cubicBezTo>
                  <a:pt x="56529" y="290651"/>
                  <a:pt x="56453" y="290498"/>
                  <a:pt x="56301" y="290194"/>
                </a:cubicBezTo>
                <a:close/>
                <a:moveTo>
                  <a:pt x="1760362" y="289965"/>
                </a:moveTo>
                <a:cubicBezTo>
                  <a:pt x="1760209" y="290270"/>
                  <a:pt x="1760057" y="290536"/>
                  <a:pt x="1759904" y="290765"/>
                </a:cubicBezTo>
                <a:cubicBezTo>
                  <a:pt x="1759752" y="290994"/>
                  <a:pt x="1759676" y="291260"/>
                  <a:pt x="1759676" y="291565"/>
                </a:cubicBezTo>
                <a:cubicBezTo>
                  <a:pt x="1759676" y="291718"/>
                  <a:pt x="1759752" y="291794"/>
                  <a:pt x="1759904" y="291794"/>
                </a:cubicBezTo>
                <a:cubicBezTo>
                  <a:pt x="1760209" y="291489"/>
                  <a:pt x="1760362" y="291222"/>
                  <a:pt x="1760362" y="290994"/>
                </a:cubicBezTo>
                <a:cubicBezTo>
                  <a:pt x="1760362" y="290765"/>
                  <a:pt x="1760514" y="290575"/>
                  <a:pt x="1760819" y="290422"/>
                </a:cubicBezTo>
                <a:cubicBezTo>
                  <a:pt x="1760514" y="290117"/>
                  <a:pt x="1760362" y="289965"/>
                  <a:pt x="1760362" y="289965"/>
                </a:cubicBezTo>
                <a:close/>
                <a:moveTo>
                  <a:pt x="1653072" y="289965"/>
                </a:moveTo>
                <a:lnTo>
                  <a:pt x="1653072" y="290194"/>
                </a:lnTo>
                <a:cubicBezTo>
                  <a:pt x="1653224" y="290498"/>
                  <a:pt x="1653301" y="290651"/>
                  <a:pt x="1653301" y="290651"/>
                </a:cubicBezTo>
                <a:cubicBezTo>
                  <a:pt x="1653453" y="290651"/>
                  <a:pt x="1653605" y="290575"/>
                  <a:pt x="1653758" y="290422"/>
                </a:cubicBezTo>
                <a:cubicBezTo>
                  <a:pt x="1653605" y="290422"/>
                  <a:pt x="1653377" y="290270"/>
                  <a:pt x="1653072" y="289965"/>
                </a:cubicBezTo>
                <a:close/>
                <a:moveTo>
                  <a:pt x="1620382" y="289965"/>
                </a:moveTo>
                <a:cubicBezTo>
                  <a:pt x="1620077" y="290270"/>
                  <a:pt x="1619925" y="290422"/>
                  <a:pt x="1619925" y="290422"/>
                </a:cubicBezTo>
                <a:cubicBezTo>
                  <a:pt x="1619925" y="290575"/>
                  <a:pt x="1620001" y="290727"/>
                  <a:pt x="1620153" y="290879"/>
                </a:cubicBezTo>
                <a:cubicBezTo>
                  <a:pt x="1620153" y="290727"/>
                  <a:pt x="1620192" y="290613"/>
                  <a:pt x="1620268" y="290536"/>
                </a:cubicBezTo>
                <a:cubicBezTo>
                  <a:pt x="1620344" y="290460"/>
                  <a:pt x="1620382" y="290270"/>
                  <a:pt x="1620382" y="289965"/>
                </a:cubicBezTo>
                <a:close/>
                <a:moveTo>
                  <a:pt x="1618325" y="289965"/>
                </a:moveTo>
                <a:cubicBezTo>
                  <a:pt x="1618020" y="290117"/>
                  <a:pt x="1618020" y="290498"/>
                  <a:pt x="1618325" y="291108"/>
                </a:cubicBezTo>
                <a:cubicBezTo>
                  <a:pt x="1618630" y="290803"/>
                  <a:pt x="1618858" y="290613"/>
                  <a:pt x="1619011" y="290536"/>
                </a:cubicBezTo>
                <a:cubicBezTo>
                  <a:pt x="1619163" y="290460"/>
                  <a:pt x="1619315" y="290270"/>
                  <a:pt x="1619468" y="289965"/>
                </a:cubicBezTo>
                <a:cubicBezTo>
                  <a:pt x="1619011" y="289813"/>
                  <a:pt x="1618630" y="289813"/>
                  <a:pt x="1618325" y="289965"/>
                </a:cubicBezTo>
                <a:close/>
                <a:moveTo>
                  <a:pt x="1574891" y="289965"/>
                </a:moveTo>
                <a:cubicBezTo>
                  <a:pt x="1574738" y="290270"/>
                  <a:pt x="1574662" y="290651"/>
                  <a:pt x="1574662" y="291108"/>
                </a:cubicBezTo>
                <a:cubicBezTo>
                  <a:pt x="1574662" y="291565"/>
                  <a:pt x="1574586" y="291946"/>
                  <a:pt x="1574434" y="292251"/>
                </a:cubicBezTo>
                <a:cubicBezTo>
                  <a:pt x="1574738" y="292403"/>
                  <a:pt x="1574891" y="292480"/>
                  <a:pt x="1574891" y="292480"/>
                </a:cubicBezTo>
                <a:lnTo>
                  <a:pt x="1575577" y="292480"/>
                </a:lnTo>
                <a:cubicBezTo>
                  <a:pt x="1575577" y="290651"/>
                  <a:pt x="1575348" y="289813"/>
                  <a:pt x="1574891" y="289965"/>
                </a:cubicBezTo>
                <a:close/>
                <a:moveTo>
                  <a:pt x="1069304" y="289965"/>
                </a:moveTo>
                <a:cubicBezTo>
                  <a:pt x="1068999" y="289965"/>
                  <a:pt x="1068808" y="290003"/>
                  <a:pt x="1068732" y="290079"/>
                </a:cubicBezTo>
                <a:cubicBezTo>
                  <a:pt x="1068656" y="290155"/>
                  <a:pt x="1068465" y="290194"/>
                  <a:pt x="1068161" y="290194"/>
                </a:cubicBezTo>
                <a:cubicBezTo>
                  <a:pt x="1068465" y="290498"/>
                  <a:pt x="1068846" y="290422"/>
                  <a:pt x="1069304" y="289965"/>
                </a:cubicBezTo>
                <a:close/>
                <a:moveTo>
                  <a:pt x="1064732" y="289965"/>
                </a:moveTo>
                <a:cubicBezTo>
                  <a:pt x="1064579" y="290117"/>
                  <a:pt x="1064351" y="290194"/>
                  <a:pt x="1064046" y="290194"/>
                </a:cubicBezTo>
                <a:lnTo>
                  <a:pt x="1064732" y="290194"/>
                </a:lnTo>
                <a:close/>
                <a:moveTo>
                  <a:pt x="935573" y="289965"/>
                </a:moveTo>
                <a:lnTo>
                  <a:pt x="934887" y="290651"/>
                </a:lnTo>
                <a:lnTo>
                  <a:pt x="934887" y="290879"/>
                </a:lnTo>
                <a:cubicBezTo>
                  <a:pt x="935039" y="291032"/>
                  <a:pt x="935116" y="291032"/>
                  <a:pt x="935116" y="290879"/>
                </a:cubicBezTo>
                <a:cubicBezTo>
                  <a:pt x="935116" y="290879"/>
                  <a:pt x="935420" y="290727"/>
                  <a:pt x="936030" y="290422"/>
                </a:cubicBezTo>
                <a:cubicBezTo>
                  <a:pt x="936030" y="290422"/>
                  <a:pt x="935877" y="290270"/>
                  <a:pt x="935573" y="289965"/>
                </a:cubicBezTo>
                <a:close/>
                <a:moveTo>
                  <a:pt x="922085" y="289965"/>
                </a:moveTo>
                <a:cubicBezTo>
                  <a:pt x="922085" y="290117"/>
                  <a:pt x="922009" y="290194"/>
                  <a:pt x="921857" y="290194"/>
                </a:cubicBezTo>
                <a:cubicBezTo>
                  <a:pt x="922009" y="290346"/>
                  <a:pt x="922085" y="290422"/>
                  <a:pt x="922085" y="290422"/>
                </a:cubicBezTo>
                <a:cubicBezTo>
                  <a:pt x="922238" y="290422"/>
                  <a:pt x="922314" y="290346"/>
                  <a:pt x="922314" y="290194"/>
                </a:cubicBezTo>
                <a:close/>
                <a:moveTo>
                  <a:pt x="784316" y="289965"/>
                </a:moveTo>
                <a:cubicBezTo>
                  <a:pt x="784163" y="290270"/>
                  <a:pt x="784087" y="290651"/>
                  <a:pt x="784087" y="291108"/>
                </a:cubicBezTo>
                <a:cubicBezTo>
                  <a:pt x="784087" y="291565"/>
                  <a:pt x="784011" y="291946"/>
                  <a:pt x="783859" y="292251"/>
                </a:cubicBezTo>
                <a:cubicBezTo>
                  <a:pt x="784163" y="292403"/>
                  <a:pt x="784316" y="292480"/>
                  <a:pt x="784316" y="292480"/>
                </a:cubicBezTo>
                <a:lnTo>
                  <a:pt x="785001" y="292480"/>
                </a:lnTo>
                <a:cubicBezTo>
                  <a:pt x="785001" y="290651"/>
                  <a:pt x="784773" y="289813"/>
                  <a:pt x="784316" y="289965"/>
                </a:cubicBezTo>
                <a:close/>
                <a:moveTo>
                  <a:pt x="626887" y="289965"/>
                </a:moveTo>
                <a:cubicBezTo>
                  <a:pt x="626734" y="290270"/>
                  <a:pt x="626582" y="290536"/>
                  <a:pt x="626429" y="290765"/>
                </a:cubicBezTo>
                <a:cubicBezTo>
                  <a:pt x="626277" y="290994"/>
                  <a:pt x="626201" y="291260"/>
                  <a:pt x="626201" y="291565"/>
                </a:cubicBezTo>
                <a:cubicBezTo>
                  <a:pt x="626201" y="291718"/>
                  <a:pt x="626277" y="291794"/>
                  <a:pt x="626429" y="291794"/>
                </a:cubicBezTo>
                <a:cubicBezTo>
                  <a:pt x="626734" y="291489"/>
                  <a:pt x="626887" y="291222"/>
                  <a:pt x="626887" y="290994"/>
                </a:cubicBezTo>
                <a:cubicBezTo>
                  <a:pt x="626887" y="290765"/>
                  <a:pt x="627039" y="290575"/>
                  <a:pt x="627344" y="290422"/>
                </a:cubicBezTo>
                <a:cubicBezTo>
                  <a:pt x="627039" y="290117"/>
                  <a:pt x="626887" y="289965"/>
                  <a:pt x="626887" y="289965"/>
                </a:cubicBezTo>
                <a:close/>
                <a:moveTo>
                  <a:pt x="296712" y="289965"/>
                </a:moveTo>
                <a:cubicBezTo>
                  <a:pt x="296407" y="290727"/>
                  <a:pt x="296293" y="291184"/>
                  <a:pt x="296369" y="291337"/>
                </a:cubicBezTo>
                <a:cubicBezTo>
                  <a:pt x="296445" y="291489"/>
                  <a:pt x="296864" y="291413"/>
                  <a:pt x="297626" y="291108"/>
                </a:cubicBezTo>
                <a:cubicBezTo>
                  <a:pt x="297321" y="290803"/>
                  <a:pt x="297169" y="290613"/>
                  <a:pt x="297169" y="290536"/>
                </a:cubicBezTo>
                <a:cubicBezTo>
                  <a:pt x="297169" y="290460"/>
                  <a:pt x="297017" y="290270"/>
                  <a:pt x="296712" y="289965"/>
                </a:cubicBezTo>
                <a:close/>
                <a:moveTo>
                  <a:pt x="287796" y="289965"/>
                </a:moveTo>
                <a:cubicBezTo>
                  <a:pt x="287492" y="290270"/>
                  <a:pt x="287187" y="290498"/>
                  <a:pt x="286882" y="290651"/>
                </a:cubicBezTo>
                <a:cubicBezTo>
                  <a:pt x="287187" y="290651"/>
                  <a:pt x="287339" y="290727"/>
                  <a:pt x="287339" y="290879"/>
                </a:cubicBezTo>
                <a:cubicBezTo>
                  <a:pt x="287796" y="290422"/>
                  <a:pt x="288025" y="290194"/>
                  <a:pt x="288025" y="290194"/>
                </a:cubicBezTo>
                <a:close/>
                <a:moveTo>
                  <a:pt x="283453" y="289965"/>
                </a:moveTo>
                <a:cubicBezTo>
                  <a:pt x="283148" y="289965"/>
                  <a:pt x="282996" y="290041"/>
                  <a:pt x="282996" y="290194"/>
                </a:cubicBezTo>
                <a:lnTo>
                  <a:pt x="282996" y="291565"/>
                </a:lnTo>
                <a:lnTo>
                  <a:pt x="283224" y="291565"/>
                </a:lnTo>
                <a:cubicBezTo>
                  <a:pt x="283224" y="291260"/>
                  <a:pt x="283263" y="290994"/>
                  <a:pt x="283339" y="290765"/>
                </a:cubicBezTo>
                <a:cubicBezTo>
                  <a:pt x="283415" y="290536"/>
                  <a:pt x="283453" y="290270"/>
                  <a:pt x="283453" y="289965"/>
                </a:cubicBezTo>
                <a:close/>
                <a:moveTo>
                  <a:pt x="154904" y="289965"/>
                </a:moveTo>
                <a:lnTo>
                  <a:pt x="154218" y="290651"/>
                </a:lnTo>
                <a:cubicBezTo>
                  <a:pt x="154218" y="290803"/>
                  <a:pt x="154294" y="290879"/>
                  <a:pt x="154447" y="290879"/>
                </a:cubicBezTo>
                <a:cubicBezTo>
                  <a:pt x="154447" y="290879"/>
                  <a:pt x="154675" y="290727"/>
                  <a:pt x="155132" y="290422"/>
                </a:cubicBezTo>
                <a:cubicBezTo>
                  <a:pt x="155132" y="290270"/>
                  <a:pt x="155056" y="290117"/>
                  <a:pt x="154904" y="289965"/>
                </a:cubicBezTo>
                <a:close/>
                <a:moveTo>
                  <a:pt x="81447" y="289965"/>
                </a:moveTo>
                <a:lnTo>
                  <a:pt x="81447" y="290194"/>
                </a:lnTo>
                <a:cubicBezTo>
                  <a:pt x="81599" y="290498"/>
                  <a:pt x="81675" y="290651"/>
                  <a:pt x="81675" y="290651"/>
                </a:cubicBezTo>
                <a:cubicBezTo>
                  <a:pt x="81828" y="290651"/>
                  <a:pt x="81980" y="290575"/>
                  <a:pt x="82133" y="290422"/>
                </a:cubicBezTo>
                <a:cubicBezTo>
                  <a:pt x="81980" y="290422"/>
                  <a:pt x="81752" y="290270"/>
                  <a:pt x="81447" y="289965"/>
                </a:cubicBezTo>
                <a:close/>
                <a:moveTo>
                  <a:pt x="48757" y="289965"/>
                </a:moveTo>
                <a:cubicBezTo>
                  <a:pt x="48452" y="290270"/>
                  <a:pt x="48300" y="290422"/>
                  <a:pt x="48300" y="290422"/>
                </a:cubicBezTo>
                <a:cubicBezTo>
                  <a:pt x="48300" y="290575"/>
                  <a:pt x="48376" y="290727"/>
                  <a:pt x="48529" y="290879"/>
                </a:cubicBezTo>
                <a:cubicBezTo>
                  <a:pt x="48529" y="290727"/>
                  <a:pt x="48567" y="290613"/>
                  <a:pt x="48643" y="290536"/>
                </a:cubicBezTo>
                <a:cubicBezTo>
                  <a:pt x="48719" y="290460"/>
                  <a:pt x="48757" y="290270"/>
                  <a:pt x="48757" y="289965"/>
                </a:cubicBezTo>
                <a:close/>
                <a:moveTo>
                  <a:pt x="46700" y="289965"/>
                </a:moveTo>
                <a:cubicBezTo>
                  <a:pt x="46395" y="290117"/>
                  <a:pt x="46395" y="290498"/>
                  <a:pt x="46700" y="291108"/>
                </a:cubicBezTo>
                <a:cubicBezTo>
                  <a:pt x="47004" y="290803"/>
                  <a:pt x="47233" y="290613"/>
                  <a:pt x="47385" y="290536"/>
                </a:cubicBezTo>
                <a:cubicBezTo>
                  <a:pt x="47538" y="290460"/>
                  <a:pt x="47690" y="290270"/>
                  <a:pt x="47843" y="289965"/>
                </a:cubicBezTo>
                <a:cubicBezTo>
                  <a:pt x="47385" y="289813"/>
                  <a:pt x="47004" y="289813"/>
                  <a:pt x="46700" y="289965"/>
                </a:cubicBezTo>
                <a:close/>
                <a:moveTo>
                  <a:pt x="1565061" y="289736"/>
                </a:moveTo>
                <a:lnTo>
                  <a:pt x="1565061" y="290422"/>
                </a:lnTo>
                <a:lnTo>
                  <a:pt x="1565290" y="290422"/>
                </a:lnTo>
                <a:lnTo>
                  <a:pt x="1565290" y="289736"/>
                </a:lnTo>
                <a:close/>
                <a:moveTo>
                  <a:pt x="1452742" y="289736"/>
                </a:moveTo>
                <a:cubicBezTo>
                  <a:pt x="1452437" y="290041"/>
                  <a:pt x="1452132" y="290308"/>
                  <a:pt x="1451828" y="290536"/>
                </a:cubicBezTo>
                <a:cubicBezTo>
                  <a:pt x="1451523" y="290765"/>
                  <a:pt x="1451218" y="291108"/>
                  <a:pt x="1450913" y="291565"/>
                </a:cubicBezTo>
                <a:lnTo>
                  <a:pt x="1454114" y="291565"/>
                </a:lnTo>
                <a:cubicBezTo>
                  <a:pt x="1453809" y="291108"/>
                  <a:pt x="1453580" y="290765"/>
                  <a:pt x="1453428" y="290536"/>
                </a:cubicBezTo>
                <a:cubicBezTo>
                  <a:pt x="1453276" y="290308"/>
                  <a:pt x="1453047" y="290041"/>
                  <a:pt x="1452742" y="289736"/>
                </a:cubicBezTo>
                <a:close/>
                <a:moveTo>
                  <a:pt x="1165773" y="289736"/>
                </a:moveTo>
                <a:cubicBezTo>
                  <a:pt x="1165163" y="290194"/>
                  <a:pt x="1164554" y="290803"/>
                  <a:pt x="1163944" y="291565"/>
                </a:cubicBezTo>
                <a:lnTo>
                  <a:pt x="1167144" y="291565"/>
                </a:lnTo>
                <a:cubicBezTo>
                  <a:pt x="1166687" y="290651"/>
                  <a:pt x="1166230" y="290041"/>
                  <a:pt x="1165773" y="289736"/>
                </a:cubicBezTo>
                <a:close/>
                <a:moveTo>
                  <a:pt x="926429" y="289736"/>
                </a:moveTo>
                <a:lnTo>
                  <a:pt x="924916" y="290492"/>
                </a:lnTo>
                <a:lnTo>
                  <a:pt x="925400" y="290879"/>
                </a:lnTo>
                <a:cubicBezTo>
                  <a:pt x="925629" y="291032"/>
                  <a:pt x="925895" y="291260"/>
                  <a:pt x="926200" y="291565"/>
                </a:cubicBezTo>
                <a:cubicBezTo>
                  <a:pt x="926200" y="291108"/>
                  <a:pt x="926238" y="290765"/>
                  <a:pt x="926314" y="290536"/>
                </a:cubicBezTo>
                <a:cubicBezTo>
                  <a:pt x="926391" y="290308"/>
                  <a:pt x="926429" y="290041"/>
                  <a:pt x="926429" y="289736"/>
                </a:cubicBezTo>
                <a:close/>
                <a:moveTo>
                  <a:pt x="914313" y="289736"/>
                </a:moveTo>
                <a:cubicBezTo>
                  <a:pt x="914465" y="290041"/>
                  <a:pt x="914541" y="290384"/>
                  <a:pt x="914541" y="290765"/>
                </a:cubicBezTo>
                <a:cubicBezTo>
                  <a:pt x="914541" y="291146"/>
                  <a:pt x="914618" y="291489"/>
                  <a:pt x="914770" y="291794"/>
                </a:cubicBezTo>
                <a:lnTo>
                  <a:pt x="916599" y="291794"/>
                </a:lnTo>
                <a:lnTo>
                  <a:pt x="916791" y="291890"/>
                </a:lnTo>
                <a:lnTo>
                  <a:pt x="918085" y="290994"/>
                </a:lnTo>
                <a:cubicBezTo>
                  <a:pt x="918771" y="290917"/>
                  <a:pt x="918961" y="290498"/>
                  <a:pt x="918656" y="289736"/>
                </a:cubicBezTo>
                <a:close/>
                <a:moveTo>
                  <a:pt x="774486" y="289736"/>
                </a:moveTo>
                <a:lnTo>
                  <a:pt x="774486" y="290422"/>
                </a:lnTo>
                <a:lnTo>
                  <a:pt x="774715" y="290422"/>
                </a:lnTo>
                <a:lnTo>
                  <a:pt x="774715" y="289736"/>
                </a:lnTo>
                <a:close/>
                <a:moveTo>
                  <a:pt x="277052" y="289736"/>
                </a:moveTo>
                <a:cubicBezTo>
                  <a:pt x="277052" y="290041"/>
                  <a:pt x="276900" y="290346"/>
                  <a:pt x="276595" y="290651"/>
                </a:cubicBezTo>
                <a:cubicBezTo>
                  <a:pt x="276900" y="291260"/>
                  <a:pt x="277205" y="291794"/>
                  <a:pt x="277510" y="292251"/>
                </a:cubicBezTo>
                <a:cubicBezTo>
                  <a:pt x="277814" y="292708"/>
                  <a:pt x="278119" y="293242"/>
                  <a:pt x="278424" y="293851"/>
                </a:cubicBezTo>
                <a:cubicBezTo>
                  <a:pt x="278729" y="293546"/>
                  <a:pt x="278919" y="293280"/>
                  <a:pt x="278995" y="293051"/>
                </a:cubicBezTo>
                <a:cubicBezTo>
                  <a:pt x="279072" y="292822"/>
                  <a:pt x="279262" y="292556"/>
                  <a:pt x="279567" y="292251"/>
                </a:cubicBezTo>
                <a:cubicBezTo>
                  <a:pt x="278957" y="291184"/>
                  <a:pt x="278119" y="290346"/>
                  <a:pt x="277052" y="289736"/>
                </a:cubicBezTo>
                <a:close/>
                <a:moveTo>
                  <a:pt x="142559" y="289736"/>
                </a:moveTo>
                <a:cubicBezTo>
                  <a:pt x="142407" y="289736"/>
                  <a:pt x="142178" y="289889"/>
                  <a:pt x="141874" y="290194"/>
                </a:cubicBezTo>
                <a:cubicBezTo>
                  <a:pt x="142026" y="290194"/>
                  <a:pt x="142102" y="290232"/>
                  <a:pt x="142102" y="290308"/>
                </a:cubicBezTo>
                <a:cubicBezTo>
                  <a:pt x="142102" y="290384"/>
                  <a:pt x="142178" y="290422"/>
                  <a:pt x="142331" y="290422"/>
                </a:cubicBezTo>
                <a:cubicBezTo>
                  <a:pt x="142331" y="290117"/>
                  <a:pt x="142559" y="289965"/>
                  <a:pt x="143016" y="289965"/>
                </a:cubicBezTo>
                <a:lnTo>
                  <a:pt x="142788" y="289736"/>
                </a:lnTo>
                <a:close/>
                <a:moveTo>
                  <a:pt x="1919162" y="289508"/>
                </a:moveTo>
                <a:cubicBezTo>
                  <a:pt x="1918858" y="289660"/>
                  <a:pt x="1918705" y="289736"/>
                  <a:pt x="1918705" y="289736"/>
                </a:cubicBezTo>
                <a:lnTo>
                  <a:pt x="1918705" y="292022"/>
                </a:lnTo>
                <a:cubicBezTo>
                  <a:pt x="1919010" y="291870"/>
                  <a:pt x="1919238" y="291794"/>
                  <a:pt x="1919391" y="291794"/>
                </a:cubicBezTo>
                <a:cubicBezTo>
                  <a:pt x="1919543" y="291794"/>
                  <a:pt x="1919772" y="291718"/>
                  <a:pt x="1920077" y="291565"/>
                </a:cubicBezTo>
                <a:cubicBezTo>
                  <a:pt x="1919772" y="291108"/>
                  <a:pt x="1919581" y="290727"/>
                  <a:pt x="1919505" y="290422"/>
                </a:cubicBezTo>
                <a:cubicBezTo>
                  <a:pt x="1919429" y="290117"/>
                  <a:pt x="1919315" y="289813"/>
                  <a:pt x="1919162" y="289508"/>
                </a:cubicBezTo>
                <a:close/>
                <a:moveTo>
                  <a:pt x="1657644" y="289508"/>
                </a:moveTo>
                <a:cubicBezTo>
                  <a:pt x="1657339" y="289813"/>
                  <a:pt x="1657111" y="289965"/>
                  <a:pt x="1656958" y="289965"/>
                </a:cubicBezTo>
                <a:cubicBezTo>
                  <a:pt x="1657111" y="290117"/>
                  <a:pt x="1657187" y="290270"/>
                  <a:pt x="1657187" y="290422"/>
                </a:cubicBezTo>
                <a:lnTo>
                  <a:pt x="1657873" y="289736"/>
                </a:lnTo>
                <a:cubicBezTo>
                  <a:pt x="1657873" y="289584"/>
                  <a:pt x="1657796" y="289508"/>
                  <a:pt x="1657644" y="289508"/>
                </a:cubicBezTo>
                <a:close/>
                <a:moveTo>
                  <a:pt x="1501967" y="289508"/>
                </a:moveTo>
                <a:cubicBezTo>
                  <a:pt x="1501662" y="289813"/>
                  <a:pt x="1501434" y="290079"/>
                  <a:pt x="1501281" y="290308"/>
                </a:cubicBezTo>
                <a:cubicBezTo>
                  <a:pt x="1501129" y="290536"/>
                  <a:pt x="1500824" y="290956"/>
                  <a:pt x="1500367" y="291565"/>
                </a:cubicBezTo>
                <a:cubicBezTo>
                  <a:pt x="1501129" y="291260"/>
                  <a:pt x="1501815" y="290956"/>
                  <a:pt x="1502424" y="290651"/>
                </a:cubicBezTo>
                <a:cubicBezTo>
                  <a:pt x="1502424" y="290498"/>
                  <a:pt x="1502272" y="290117"/>
                  <a:pt x="1501967" y="289508"/>
                </a:cubicBezTo>
                <a:close/>
                <a:moveTo>
                  <a:pt x="1497624" y="289508"/>
                </a:moveTo>
                <a:lnTo>
                  <a:pt x="1497395" y="289736"/>
                </a:lnTo>
                <a:cubicBezTo>
                  <a:pt x="1497395" y="289889"/>
                  <a:pt x="1497472" y="289965"/>
                  <a:pt x="1497624" y="289965"/>
                </a:cubicBezTo>
                <a:lnTo>
                  <a:pt x="1497624" y="289736"/>
                </a:lnTo>
                <a:close/>
                <a:moveTo>
                  <a:pt x="1494423" y="289508"/>
                </a:moveTo>
                <a:lnTo>
                  <a:pt x="1494423" y="289965"/>
                </a:lnTo>
                <a:cubicBezTo>
                  <a:pt x="1494728" y="289813"/>
                  <a:pt x="1495033" y="289736"/>
                  <a:pt x="1495338" y="289736"/>
                </a:cubicBezTo>
                <a:cubicBezTo>
                  <a:pt x="1495186" y="289584"/>
                  <a:pt x="1494881" y="289508"/>
                  <a:pt x="1494423" y="289508"/>
                </a:cubicBezTo>
                <a:close/>
                <a:moveTo>
                  <a:pt x="1357187" y="289508"/>
                </a:moveTo>
                <a:cubicBezTo>
                  <a:pt x="1356883" y="289660"/>
                  <a:pt x="1356730" y="289736"/>
                  <a:pt x="1356730" y="289736"/>
                </a:cubicBezTo>
                <a:lnTo>
                  <a:pt x="1356730" y="292022"/>
                </a:lnTo>
                <a:cubicBezTo>
                  <a:pt x="1357035" y="291870"/>
                  <a:pt x="1357264" y="291794"/>
                  <a:pt x="1357416" y="291794"/>
                </a:cubicBezTo>
                <a:cubicBezTo>
                  <a:pt x="1357568" y="291794"/>
                  <a:pt x="1357797" y="291718"/>
                  <a:pt x="1358102" y="291565"/>
                </a:cubicBezTo>
                <a:cubicBezTo>
                  <a:pt x="1357797" y="291108"/>
                  <a:pt x="1357606" y="290727"/>
                  <a:pt x="1357530" y="290422"/>
                </a:cubicBezTo>
                <a:cubicBezTo>
                  <a:pt x="1357454" y="290117"/>
                  <a:pt x="1357340" y="289813"/>
                  <a:pt x="1357187" y="289508"/>
                </a:cubicBezTo>
                <a:close/>
                <a:moveTo>
                  <a:pt x="939230" y="289508"/>
                </a:moveTo>
                <a:cubicBezTo>
                  <a:pt x="939230" y="289660"/>
                  <a:pt x="939154" y="289736"/>
                  <a:pt x="939002" y="289736"/>
                </a:cubicBezTo>
                <a:lnTo>
                  <a:pt x="939459" y="289736"/>
                </a:lnTo>
                <a:cubicBezTo>
                  <a:pt x="939306" y="289736"/>
                  <a:pt x="939230" y="289660"/>
                  <a:pt x="939230" y="289508"/>
                </a:cubicBezTo>
                <a:close/>
                <a:moveTo>
                  <a:pt x="711392" y="289508"/>
                </a:moveTo>
                <a:cubicBezTo>
                  <a:pt x="711087" y="289813"/>
                  <a:pt x="710859" y="290079"/>
                  <a:pt x="710707" y="290308"/>
                </a:cubicBezTo>
                <a:cubicBezTo>
                  <a:pt x="710554" y="290536"/>
                  <a:pt x="710249" y="290956"/>
                  <a:pt x="709792" y="291565"/>
                </a:cubicBezTo>
                <a:cubicBezTo>
                  <a:pt x="710554" y="291260"/>
                  <a:pt x="711240" y="290956"/>
                  <a:pt x="711849" y="290651"/>
                </a:cubicBezTo>
                <a:cubicBezTo>
                  <a:pt x="711849" y="290498"/>
                  <a:pt x="711697" y="290117"/>
                  <a:pt x="711392" y="289508"/>
                </a:cubicBezTo>
                <a:close/>
                <a:moveTo>
                  <a:pt x="707049" y="289508"/>
                </a:moveTo>
                <a:lnTo>
                  <a:pt x="706820" y="289736"/>
                </a:lnTo>
                <a:cubicBezTo>
                  <a:pt x="706820" y="289889"/>
                  <a:pt x="706897" y="289965"/>
                  <a:pt x="707049" y="289965"/>
                </a:cubicBezTo>
                <a:lnTo>
                  <a:pt x="707049" y="289736"/>
                </a:lnTo>
                <a:close/>
                <a:moveTo>
                  <a:pt x="703849" y="289508"/>
                </a:moveTo>
                <a:lnTo>
                  <a:pt x="703849" y="289965"/>
                </a:lnTo>
                <a:cubicBezTo>
                  <a:pt x="704153" y="289813"/>
                  <a:pt x="704458" y="289736"/>
                  <a:pt x="704763" y="289736"/>
                </a:cubicBezTo>
                <a:cubicBezTo>
                  <a:pt x="704610" y="289584"/>
                  <a:pt x="704306" y="289508"/>
                  <a:pt x="703849" y="289508"/>
                </a:cubicBezTo>
                <a:close/>
                <a:moveTo>
                  <a:pt x="423737" y="289508"/>
                </a:moveTo>
                <a:cubicBezTo>
                  <a:pt x="423433" y="289660"/>
                  <a:pt x="423280" y="289736"/>
                  <a:pt x="423280" y="289736"/>
                </a:cubicBezTo>
                <a:lnTo>
                  <a:pt x="423280" y="292022"/>
                </a:lnTo>
                <a:cubicBezTo>
                  <a:pt x="423585" y="291870"/>
                  <a:pt x="423813" y="291794"/>
                  <a:pt x="423966" y="291794"/>
                </a:cubicBezTo>
                <a:cubicBezTo>
                  <a:pt x="424118" y="291794"/>
                  <a:pt x="424347" y="291718"/>
                  <a:pt x="424652" y="291565"/>
                </a:cubicBezTo>
                <a:cubicBezTo>
                  <a:pt x="424347" y="291108"/>
                  <a:pt x="424156" y="290727"/>
                  <a:pt x="424080" y="290422"/>
                </a:cubicBezTo>
                <a:cubicBezTo>
                  <a:pt x="424004" y="290117"/>
                  <a:pt x="423890" y="289813"/>
                  <a:pt x="423737" y="289508"/>
                </a:cubicBezTo>
                <a:close/>
                <a:moveTo>
                  <a:pt x="188965" y="289508"/>
                </a:moveTo>
                <a:cubicBezTo>
                  <a:pt x="188813" y="289813"/>
                  <a:pt x="188356" y="290270"/>
                  <a:pt x="187593" y="290879"/>
                </a:cubicBezTo>
                <a:lnTo>
                  <a:pt x="187593" y="289965"/>
                </a:lnTo>
                <a:cubicBezTo>
                  <a:pt x="187136" y="290270"/>
                  <a:pt x="186679" y="290232"/>
                  <a:pt x="186222" y="289851"/>
                </a:cubicBezTo>
                <a:cubicBezTo>
                  <a:pt x="185765" y="289470"/>
                  <a:pt x="185231" y="289508"/>
                  <a:pt x="184622" y="289965"/>
                </a:cubicBezTo>
                <a:cubicBezTo>
                  <a:pt x="184927" y="290270"/>
                  <a:pt x="185079" y="290575"/>
                  <a:pt x="185079" y="290879"/>
                </a:cubicBezTo>
                <a:cubicBezTo>
                  <a:pt x="184927" y="290879"/>
                  <a:pt x="184812" y="290917"/>
                  <a:pt x="184736" y="290994"/>
                </a:cubicBezTo>
                <a:cubicBezTo>
                  <a:pt x="184660" y="291070"/>
                  <a:pt x="184546" y="291108"/>
                  <a:pt x="184393" y="291108"/>
                </a:cubicBezTo>
                <a:cubicBezTo>
                  <a:pt x="184698" y="291718"/>
                  <a:pt x="185155" y="291946"/>
                  <a:pt x="185765" y="291794"/>
                </a:cubicBezTo>
                <a:cubicBezTo>
                  <a:pt x="186374" y="291641"/>
                  <a:pt x="186984" y="291565"/>
                  <a:pt x="187593" y="291565"/>
                </a:cubicBezTo>
                <a:lnTo>
                  <a:pt x="187593" y="290879"/>
                </a:lnTo>
                <a:cubicBezTo>
                  <a:pt x="188356" y="290879"/>
                  <a:pt x="188775" y="290841"/>
                  <a:pt x="188851" y="290765"/>
                </a:cubicBezTo>
                <a:cubicBezTo>
                  <a:pt x="188927" y="290689"/>
                  <a:pt x="188965" y="290270"/>
                  <a:pt x="188965" y="289508"/>
                </a:cubicBezTo>
                <a:close/>
                <a:moveTo>
                  <a:pt x="158104" y="289508"/>
                </a:moveTo>
                <a:cubicBezTo>
                  <a:pt x="157799" y="289660"/>
                  <a:pt x="157456" y="289774"/>
                  <a:pt x="157075" y="289851"/>
                </a:cubicBezTo>
                <a:cubicBezTo>
                  <a:pt x="156694" y="289927"/>
                  <a:pt x="156352" y="290041"/>
                  <a:pt x="156047" y="290194"/>
                </a:cubicBezTo>
                <a:cubicBezTo>
                  <a:pt x="155742" y="290956"/>
                  <a:pt x="155513" y="291527"/>
                  <a:pt x="155361" y="291908"/>
                </a:cubicBezTo>
                <a:cubicBezTo>
                  <a:pt x="155209" y="292289"/>
                  <a:pt x="154980" y="292784"/>
                  <a:pt x="154675" y="293394"/>
                </a:cubicBezTo>
                <a:cubicBezTo>
                  <a:pt x="155132" y="293242"/>
                  <a:pt x="155551" y="293127"/>
                  <a:pt x="155932" y="293051"/>
                </a:cubicBezTo>
                <a:cubicBezTo>
                  <a:pt x="156313" y="292975"/>
                  <a:pt x="156733" y="292861"/>
                  <a:pt x="157190" y="292708"/>
                </a:cubicBezTo>
                <a:cubicBezTo>
                  <a:pt x="157190" y="292556"/>
                  <a:pt x="157266" y="292480"/>
                  <a:pt x="157418" y="292480"/>
                </a:cubicBezTo>
                <a:cubicBezTo>
                  <a:pt x="157571" y="292480"/>
                  <a:pt x="157647" y="292403"/>
                  <a:pt x="157647" y="292251"/>
                </a:cubicBezTo>
                <a:cubicBezTo>
                  <a:pt x="157495" y="292099"/>
                  <a:pt x="157342" y="292022"/>
                  <a:pt x="157190" y="292022"/>
                </a:cubicBezTo>
                <a:lnTo>
                  <a:pt x="156661" y="291846"/>
                </a:lnTo>
                <a:lnTo>
                  <a:pt x="157418" y="290994"/>
                </a:lnTo>
                <a:cubicBezTo>
                  <a:pt x="157571" y="290765"/>
                  <a:pt x="157799" y="290498"/>
                  <a:pt x="158104" y="290194"/>
                </a:cubicBezTo>
                <a:cubicBezTo>
                  <a:pt x="158104" y="290194"/>
                  <a:pt x="158104" y="289965"/>
                  <a:pt x="158104" y="289508"/>
                </a:cubicBezTo>
                <a:close/>
                <a:moveTo>
                  <a:pt x="148960" y="289508"/>
                </a:moveTo>
                <a:lnTo>
                  <a:pt x="148960" y="289736"/>
                </a:lnTo>
                <a:lnTo>
                  <a:pt x="149189" y="289965"/>
                </a:lnTo>
                <a:lnTo>
                  <a:pt x="149189" y="289508"/>
                </a:lnTo>
                <a:close/>
                <a:moveTo>
                  <a:pt x="86019" y="289508"/>
                </a:moveTo>
                <a:cubicBezTo>
                  <a:pt x="85714" y="289813"/>
                  <a:pt x="85485" y="289965"/>
                  <a:pt x="85333" y="289965"/>
                </a:cubicBezTo>
                <a:cubicBezTo>
                  <a:pt x="85485" y="290117"/>
                  <a:pt x="85562" y="290270"/>
                  <a:pt x="85562" y="290422"/>
                </a:cubicBezTo>
                <a:lnTo>
                  <a:pt x="86247" y="289736"/>
                </a:lnTo>
                <a:cubicBezTo>
                  <a:pt x="86247" y="289584"/>
                  <a:pt x="86171" y="289508"/>
                  <a:pt x="86019" y="289508"/>
                </a:cubicBezTo>
                <a:close/>
                <a:moveTo>
                  <a:pt x="1637527" y="289279"/>
                </a:moveTo>
                <a:cubicBezTo>
                  <a:pt x="1636765" y="289432"/>
                  <a:pt x="1636232" y="289660"/>
                  <a:pt x="1635927" y="289965"/>
                </a:cubicBezTo>
                <a:cubicBezTo>
                  <a:pt x="1636079" y="290270"/>
                  <a:pt x="1636156" y="290422"/>
                  <a:pt x="1636156" y="290422"/>
                </a:cubicBezTo>
                <a:cubicBezTo>
                  <a:pt x="1636460" y="290270"/>
                  <a:pt x="1636689" y="290155"/>
                  <a:pt x="1636841" y="290079"/>
                </a:cubicBezTo>
                <a:cubicBezTo>
                  <a:pt x="1636994" y="290003"/>
                  <a:pt x="1637222" y="289889"/>
                  <a:pt x="1637527" y="289736"/>
                </a:cubicBezTo>
                <a:cubicBezTo>
                  <a:pt x="1637527" y="289432"/>
                  <a:pt x="1637527" y="289279"/>
                  <a:pt x="1637527" y="289279"/>
                </a:cubicBezTo>
                <a:close/>
                <a:moveTo>
                  <a:pt x="1617410" y="289279"/>
                </a:moveTo>
                <a:cubicBezTo>
                  <a:pt x="1616953" y="289432"/>
                  <a:pt x="1616572" y="289508"/>
                  <a:pt x="1616267" y="289508"/>
                </a:cubicBezTo>
                <a:cubicBezTo>
                  <a:pt x="1616267" y="289965"/>
                  <a:pt x="1616191" y="290346"/>
                  <a:pt x="1616039" y="290651"/>
                </a:cubicBezTo>
                <a:cubicBezTo>
                  <a:pt x="1615734" y="290651"/>
                  <a:pt x="1615467" y="290575"/>
                  <a:pt x="1615239" y="290422"/>
                </a:cubicBezTo>
                <a:lnTo>
                  <a:pt x="1614607" y="290964"/>
                </a:lnTo>
                <a:lnTo>
                  <a:pt x="1615353" y="291337"/>
                </a:lnTo>
                <a:cubicBezTo>
                  <a:pt x="1615658" y="291489"/>
                  <a:pt x="1615962" y="291184"/>
                  <a:pt x="1616267" y="290422"/>
                </a:cubicBezTo>
                <a:cubicBezTo>
                  <a:pt x="1616572" y="290270"/>
                  <a:pt x="1616877" y="290041"/>
                  <a:pt x="1617182" y="289736"/>
                </a:cubicBezTo>
                <a:cubicBezTo>
                  <a:pt x="1617182" y="289584"/>
                  <a:pt x="1617258" y="289432"/>
                  <a:pt x="1617410" y="289279"/>
                </a:cubicBezTo>
                <a:close/>
                <a:moveTo>
                  <a:pt x="1567804" y="289279"/>
                </a:moveTo>
                <a:cubicBezTo>
                  <a:pt x="1567652" y="289432"/>
                  <a:pt x="1567576" y="289584"/>
                  <a:pt x="1567576" y="289736"/>
                </a:cubicBezTo>
                <a:lnTo>
                  <a:pt x="1567804" y="289736"/>
                </a:lnTo>
                <a:close/>
                <a:moveTo>
                  <a:pt x="1507682" y="289279"/>
                </a:moveTo>
                <a:cubicBezTo>
                  <a:pt x="1507073" y="289432"/>
                  <a:pt x="1506616" y="289508"/>
                  <a:pt x="1506311" y="289508"/>
                </a:cubicBezTo>
                <a:cubicBezTo>
                  <a:pt x="1506006" y="289508"/>
                  <a:pt x="1505701" y="289584"/>
                  <a:pt x="1505396" y="289736"/>
                </a:cubicBezTo>
                <a:cubicBezTo>
                  <a:pt x="1505853" y="290194"/>
                  <a:pt x="1506158" y="290803"/>
                  <a:pt x="1506311" y="291565"/>
                </a:cubicBezTo>
                <a:cubicBezTo>
                  <a:pt x="1506616" y="290956"/>
                  <a:pt x="1506844" y="290536"/>
                  <a:pt x="1506997" y="290308"/>
                </a:cubicBezTo>
                <a:cubicBezTo>
                  <a:pt x="1507149" y="290079"/>
                  <a:pt x="1507377" y="289736"/>
                  <a:pt x="1507682" y="289279"/>
                </a:cubicBezTo>
                <a:close/>
                <a:moveTo>
                  <a:pt x="1449770" y="289279"/>
                </a:moveTo>
                <a:cubicBezTo>
                  <a:pt x="1449770" y="289279"/>
                  <a:pt x="1449694" y="289355"/>
                  <a:pt x="1449542" y="289508"/>
                </a:cubicBezTo>
                <a:lnTo>
                  <a:pt x="1447256" y="289508"/>
                </a:lnTo>
                <a:cubicBezTo>
                  <a:pt x="1447865" y="290575"/>
                  <a:pt x="1448856" y="291032"/>
                  <a:pt x="1450227" y="290879"/>
                </a:cubicBezTo>
                <a:cubicBezTo>
                  <a:pt x="1449923" y="289965"/>
                  <a:pt x="1449770" y="289432"/>
                  <a:pt x="1449770" y="289279"/>
                </a:cubicBezTo>
                <a:close/>
                <a:moveTo>
                  <a:pt x="1161658" y="289279"/>
                </a:moveTo>
                <a:cubicBezTo>
                  <a:pt x="1161353" y="289127"/>
                  <a:pt x="1160896" y="289279"/>
                  <a:pt x="1160286" y="289736"/>
                </a:cubicBezTo>
                <a:cubicBezTo>
                  <a:pt x="1160744" y="290194"/>
                  <a:pt x="1161201" y="290575"/>
                  <a:pt x="1161658" y="290879"/>
                </a:cubicBezTo>
                <a:cubicBezTo>
                  <a:pt x="1162115" y="291184"/>
                  <a:pt x="1162725" y="291184"/>
                  <a:pt x="1163487" y="290879"/>
                </a:cubicBezTo>
                <a:lnTo>
                  <a:pt x="1162841" y="289373"/>
                </a:lnTo>
                <a:lnTo>
                  <a:pt x="1162573" y="289508"/>
                </a:lnTo>
                <a:cubicBezTo>
                  <a:pt x="1162268" y="289508"/>
                  <a:pt x="1161963" y="289432"/>
                  <a:pt x="1161658" y="289279"/>
                </a:cubicBezTo>
                <a:close/>
                <a:moveTo>
                  <a:pt x="1123482" y="289279"/>
                </a:moveTo>
                <a:cubicBezTo>
                  <a:pt x="1123329" y="289432"/>
                  <a:pt x="1123253" y="289660"/>
                  <a:pt x="1123253" y="289965"/>
                </a:cubicBezTo>
                <a:cubicBezTo>
                  <a:pt x="1123253" y="290117"/>
                  <a:pt x="1123101" y="290346"/>
                  <a:pt x="1122796" y="290651"/>
                </a:cubicBezTo>
                <a:cubicBezTo>
                  <a:pt x="1122948" y="290651"/>
                  <a:pt x="1123063" y="290689"/>
                  <a:pt x="1123139" y="290765"/>
                </a:cubicBezTo>
                <a:cubicBezTo>
                  <a:pt x="1123215" y="290841"/>
                  <a:pt x="1123406" y="290879"/>
                  <a:pt x="1123711" y="290879"/>
                </a:cubicBezTo>
                <a:cubicBezTo>
                  <a:pt x="1123406" y="290270"/>
                  <a:pt x="1123253" y="289965"/>
                  <a:pt x="1123253" y="289965"/>
                </a:cubicBezTo>
                <a:cubicBezTo>
                  <a:pt x="1123406" y="289813"/>
                  <a:pt x="1123558" y="289736"/>
                  <a:pt x="1123711" y="289736"/>
                </a:cubicBezTo>
                <a:cubicBezTo>
                  <a:pt x="1123558" y="289584"/>
                  <a:pt x="1123482" y="289432"/>
                  <a:pt x="1123482" y="289279"/>
                </a:cubicBezTo>
                <a:close/>
                <a:moveTo>
                  <a:pt x="777229" y="289279"/>
                </a:moveTo>
                <a:cubicBezTo>
                  <a:pt x="777077" y="289432"/>
                  <a:pt x="777001" y="289584"/>
                  <a:pt x="777001" y="289736"/>
                </a:cubicBezTo>
                <a:lnTo>
                  <a:pt x="777229" y="289736"/>
                </a:lnTo>
                <a:close/>
                <a:moveTo>
                  <a:pt x="717107" y="289279"/>
                </a:moveTo>
                <a:cubicBezTo>
                  <a:pt x="716498" y="289432"/>
                  <a:pt x="716041" y="289508"/>
                  <a:pt x="715736" y="289508"/>
                </a:cubicBezTo>
                <a:cubicBezTo>
                  <a:pt x="715431" y="289508"/>
                  <a:pt x="715126" y="289584"/>
                  <a:pt x="714821" y="289736"/>
                </a:cubicBezTo>
                <a:cubicBezTo>
                  <a:pt x="715279" y="290194"/>
                  <a:pt x="715583" y="290803"/>
                  <a:pt x="715736" y="291565"/>
                </a:cubicBezTo>
                <a:cubicBezTo>
                  <a:pt x="716041" y="290956"/>
                  <a:pt x="716269" y="290536"/>
                  <a:pt x="716422" y="290308"/>
                </a:cubicBezTo>
                <a:cubicBezTo>
                  <a:pt x="716574" y="290079"/>
                  <a:pt x="716803" y="289736"/>
                  <a:pt x="717107" y="289279"/>
                </a:cubicBezTo>
                <a:close/>
                <a:moveTo>
                  <a:pt x="65902" y="289279"/>
                </a:moveTo>
                <a:cubicBezTo>
                  <a:pt x="65140" y="289432"/>
                  <a:pt x="64607" y="289660"/>
                  <a:pt x="64302" y="289965"/>
                </a:cubicBezTo>
                <a:cubicBezTo>
                  <a:pt x="64454" y="290270"/>
                  <a:pt x="64530" y="290422"/>
                  <a:pt x="64530" y="290422"/>
                </a:cubicBezTo>
                <a:cubicBezTo>
                  <a:pt x="64835" y="290270"/>
                  <a:pt x="65064" y="290155"/>
                  <a:pt x="65216" y="290079"/>
                </a:cubicBezTo>
                <a:cubicBezTo>
                  <a:pt x="65369" y="290003"/>
                  <a:pt x="65597" y="289889"/>
                  <a:pt x="65902" y="289736"/>
                </a:cubicBezTo>
                <a:cubicBezTo>
                  <a:pt x="65902" y="289432"/>
                  <a:pt x="65902" y="289279"/>
                  <a:pt x="65902" y="289279"/>
                </a:cubicBezTo>
                <a:close/>
                <a:moveTo>
                  <a:pt x="45785" y="289279"/>
                </a:moveTo>
                <a:cubicBezTo>
                  <a:pt x="45328" y="289432"/>
                  <a:pt x="44947" y="289508"/>
                  <a:pt x="44642" y="289508"/>
                </a:cubicBezTo>
                <a:cubicBezTo>
                  <a:pt x="44642" y="289965"/>
                  <a:pt x="44566" y="290346"/>
                  <a:pt x="44414" y="290651"/>
                </a:cubicBezTo>
                <a:cubicBezTo>
                  <a:pt x="44109" y="290651"/>
                  <a:pt x="43842" y="290575"/>
                  <a:pt x="43614" y="290422"/>
                </a:cubicBezTo>
                <a:lnTo>
                  <a:pt x="42982" y="290964"/>
                </a:lnTo>
                <a:lnTo>
                  <a:pt x="43728" y="291337"/>
                </a:lnTo>
                <a:cubicBezTo>
                  <a:pt x="44033" y="291489"/>
                  <a:pt x="44338" y="291184"/>
                  <a:pt x="44642" y="290422"/>
                </a:cubicBezTo>
                <a:cubicBezTo>
                  <a:pt x="44947" y="290270"/>
                  <a:pt x="45252" y="290041"/>
                  <a:pt x="45557" y="289736"/>
                </a:cubicBezTo>
                <a:cubicBezTo>
                  <a:pt x="45557" y="289584"/>
                  <a:pt x="45633" y="289432"/>
                  <a:pt x="45785" y="289279"/>
                </a:cubicBezTo>
                <a:close/>
                <a:moveTo>
                  <a:pt x="1899503" y="289051"/>
                </a:moveTo>
                <a:lnTo>
                  <a:pt x="1899731" y="289279"/>
                </a:lnTo>
                <a:cubicBezTo>
                  <a:pt x="1899884" y="289279"/>
                  <a:pt x="1899960" y="289203"/>
                  <a:pt x="1899960" y="289051"/>
                </a:cubicBezTo>
                <a:lnTo>
                  <a:pt x="1899731" y="289051"/>
                </a:lnTo>
                <a:close/>
                <a:moveTo>
                  <a:pt x="1853097" y="289051"/>
                </a:moveTo>
                <a:cubicBezTo>
                  <a:pt x="1852945" y="289508"/>
                  <a:pt x="1852792" y="289927"/>
                  <a:pt x="1852640" y="290308"/>
                </a:cubicBezTo>
                <a:cubicBezTo>
                  <a:pt x="1852487" y="290689"/>
                  <a:pt x="1852259" y="291184"/>
                  <a:pt x="1851954" y="291794"/>
                </a:cubicBezTo>
                <a:cubicBezTo>
                  <a:pt x="1852868" y="291032"/>
                  <a:pt x="1853364" y="290575"/>
                  <a:pt x="1853440" y="290422"/>
                </a:cubicBezTo>
                <a:cubicBezTo>
                  <a:pt x="1853516" y="290270"/>
                  <a:pt x="1853402" y="289813"/>
                  <a:pt x="1853097" y="289051"/>
                </a:cubicBezTo>
                <a:close/>
                <a:moveTo>
                  <a:pt x="1851040" y="289051"/>
                </a:moveTo>
                <a:lnTo>
                  <a:pt x="1850582" y="289508"/>
                </a:lnTo>
                <a:cubicBezTo>
                  <a:pt x="1850887" y="289813"/>
                  <a:pt x="1851116" y="289965"/>
                  <a:pt x="1851268" y="289965"/>
                </a:cubicBezTo>
                <a:lnTo>
                  <a:pt x="1851725" y="289508"/>
                </a:lnTo>
                <a:cubicBezTo>
                  <a:pt x="1851573" y="289355"/>
                  <a:pt x="1851459" y="289279"/>
                  <a:pt x="1851382" y="289279"/>
                </a:cubicBezTo>
                <a:cubicBezTo>
                  <a:pt x="1851306" y="289279"/>
                  <a:pt x="1851192" y="289203"/>
                  <a:pt x="1851040" y="289051"/>
                </a:cubicBezTo>
                <a:close/>
                <a:moveTo>
                  <a:pt x="1739330" y="289051"/>
                </a:moveTo>
                <a:cubicBezTo>
                  <a:pt x="1739178" y="289203"/>
                  <a:pt x="1739102" y="289279"/>
                  <a:pt x="1739102" y="289279"/>
                </a:cubicBezTo>
                <a:cubicBezTo>
                  <a:pt x="1738949" y="289279"/>
                  <a:pt x="1738873" y="289355"/>
                  <a:pt x="1738873" y="289508"/>
                </a:cubicBezTo>
                <a:cubicBezTo>
                  <a:pt x="1738873" y="289660"/>
                  <a:pt x="1738949" y="289736"/>
                  <a:pt x="1739102" y="289736"/>
                </a:cubicBezTo>
                <a:cubicBezTo>
                  <a:pt x="1739102" y="289584"/>
                  <a:pt x="1739178" y="289508"/>
                  <a:pt x="1739330" y="289508"/>
                </a:cubicBezTo>
                <a:lnTo>
                  <a:pt x="1739559" y="289279"/>
                </a:lnTo>
                <a:cubicBezTo>
                  <a:pt x="1739559" y="289127"/>
                  <a:pt x="1739483" y="289051"/>
                  <a:pt x="1739330" y="289051"/>
                </a:cubicBezTo>
                <a:close/>
                <a:moveTo>
                  <a:pt x="1572148" y="289051"/>
                </a:moveTo>
                <a:lnTo>
                  <a:pt x="1572148" y="289279"/>
                </a:lnTo>
                <a:lnTo>
                  <a:pt x="1572833" y="289279"/>
                </a:lnTo>
                <a:lnTo>
                  <a:pt x="1572833" y="289051"/>
                </a:lnTo>
                <a:close/>
                <a:moveTo>
                  <a:pt x="1337528" y="289051"/>
                </a:moveTo>
                <a:lnTo>
                  <a:pt x="1337756" y="289279"/>
                </a:lnTo>
                <a:cubicBezTo>
                  <a:pt x="1337909" y="289279"/>
                  <a:pt x="1337985" y="289203"/>
                  <a:pt x="1337985" y="289051"/>
                </a:cubicBezTo>
                <a:lnTo>
                  <a:pt x="1337756" y="289051"/>
                </a:lnTo>
                <a:close/>
                <a:moveTo>
                  <a:pt x="1291122" y="289051"/>
                </a:moveTo>
                <a:cubicBezTo>
                  <a:pt x="1290969" y="289508"/>
                  <a:pt x="1290817" y="289927"/>
                  <a:pt x="1290665" y="290308"/>
                </a:cubicBezTo>
                <a:cubicBezTo>
                  <a:pt x="1290512" y="290689"/>
                  <a:pt x="1290284" y="291184"/>
                  <a:pt x="1289979" y="291794"/>
                </a:cubicBezTo>
                <a:cubicBezTo>
                  <a:pt x="1290893" y="291032"/>
                  <a:pt x="1291389" y="290575"/>
                  <a:pt x="1291465" y="290422"/>
                </a:cubicBezTo>
                <a:cubicBezTo>
                  <a:pt x="1291541" y="290270"/>
                  <a:pt x="1291427" y="289813"/>
                  <a:pt x="1291122" y="289051"/>
                </a:cubicBezTo>
                <a:close/>
                <a:moveTo>
                  <a:pt x="1289065" y="289051"/>
                </a:moveTo>
                <a:lnTo>
                  <a:pt x="1288607" y="289508"/>
                </a:lnTo>
                <a:cubicBezTo>
                  <a:pt x="1288912" y="289813"/>
                  <a:pt x="1289141" y="289965"/>
                  <a:pt x="1289293" y="289965"/>
                </a:cubicBezTo>
                <a:lnTo>
                  <a:pt x="1289750" y="289508"/>
                </a:lnTo>
                <a:cubicBezTo>
                  <a:pt x="1289598" y="289355"/>
                  <a:pt x="1289484" y="289279"/>
                  <a:pt x="1289407" y="289279"/>
                </a:cubicBezTo>
                <a:cubicBezTo>
                  <a:pt x="1289331" y="289279"/>
                  <a:pt x="1289217" y="289203"/>
                  <a:pt x="1289065" y="289051"/>
                </a:cubicBezTo>
                <a:close/>
                <a:moveTo>
                  <a:pt x="941745" y="289051"/>
                </a:moveTo>
                <a:cubicBezTo>
                  <a:pt x="941897" y="289051"/>
                  <a:pt x="941974" y="289089"/>
                  <a:pt x="941974" y="289165"/>
                </a:cubicBezTo>
                <a:cubicBezTo>
                  <a:pt x="941974" y="289241"/>
                  <a:pt x="942050" y="289279"/>
                  <a:pt x="942202" y="289279"/>
                </a:cubicBezTo>
                <a:lnTo>
                  <a:pt x="942202" y="289051"/>
                </a:lnTo>
                <a:close/>
                <a:moveTo>
                  <a:pt x="933744" y="289051"/>
                </a:moveTo>
                <a:lnTo>
                  <a:pt x="933744" y="289279"/>
                </a:lnTo>
                <a:lnTo>
                  <a:pt x="934430" y="289279"/>
                </a:lnTo>
                <a:lnTo>
                  <a:pt x="934430" y="289051"/>
                </a:lnTo>
                <a:close/>
                <a:moveTo>
                  <a:pt x="911112" y="289051"/>
                </a:moveTo>
                <a:lnTo>
                  <a:pt x="911341" y="289279"/>
                </a:lnTo>
                <a:lnTo>
                  <a:pt x="911341" y="289051"/>
                </a:lnTo>
                <a:close/>
                <a:moveTo>
                  <a:pt x="895339" y="289051"/>
                </a:moveTo>
                <a:cubicBezTo>
                  <a:pt x="895492" y="289203"/>
                  <a:pt x="895568" y="289279"/>
                  <a:pt x="895568" y="289279"/>
                </a:cubicBezTo>
                <a:lnTo>
                  <a:pt x="895568" y="289051"/>
                </a:lnTo>
                <a:close/>
                <a:moveTo>
                  <a:pt x="781573" y="289051"/>
                </a:moveTo>
                <a:lnTo>
                  <a:pt x="781573" y="289279"/>
                </a:lnTo>
                <a:lnTo>
                  <a:pt x="782258" y="289279"/>
                </a:lnTo>
                <a:lnTo>
                  <a:pt x="782258" y="289051"/>
                </a:lnTo>
                <a:close/>
                <a:moveTo>
                  <a:pt x="605855" y="289051"/>
                </a:moveTo>
                <a:cubicBezTo>
                  <a:pt x="605703" y="289203"/>
                  <a:pt x="605627" y="289279"/>
                  <a:pt x="605627" y="289279"/>
                </a:cubicBezTo>
                <a:cubicBezTo>
                  <a:pt x="605474" y="289279"/>
                  <a:pt x="605398" y="289355"/>
                  <a:pt x="605398" y="289508"/>
                </a:cubicBezTo>
                <a:cubicBezTo>
                  <a:pt x="605398" y="289660"/>
                  <a:pt x="605474" y="289736"/>
                  <a:pt x="605627" y="289736"/>
                </a:cubicBezTo>
                <a:cubicBezTo>
                  <a:pt x="605627" y="289584"/>
                  <a:pt x="605703" y="289508"/>
                  <a:pt x="605855" y="289508"/>
                </a:cubicBezTo>
                <a:lnTo>
                  <a:pt x="606084" y="289279"/>
                </a:lnTo>
                <a:cubicBezTo>
                  <a:pt x="606084" y="289127"/>
                  <a:pt x="606008" y="289051"/>
                  <a:pt x="605855" y="289051"/>
                </a:cubicBezTo>
                <a:close/>
                <a:moveTo>
                  <a:pt x="404078" y="289051"/>
                </a:moveTo>
                <a:lnTo>
                  <a:pt x="404306" y="289279"/>
                </a:lnTo>
                <a:cubicBezTo>
                  <a:pt x="404459" y="289279"/>
                  <a:pt x="404535" y="289203"/>
                  <a:pt x="404535" y="289051"/>
                </a:cubicBezTo>
                <a:lnTo>
                  <a:pt x="404306" y="289051"/>
                </a:lnTo>
                <a:close/>
                <a:moveTo>
                  <a:pt x="357672" y="289051"/>
                </a:moveTo>
                <a:cubicBezTo>
                  <a:pt x="357519" y="289508"/>
                  <a:pt x="357367" y="289927"/>
                  <a:pt x="357215" y="290308"/>
                </a:cubicBezTo>
                <a:cubicBezTo>
                  <a:pt x="357062" y="290689"/>
                  <a:pt x="356834" y="291184"/>
                  <a:pt x="356529" y="291794"/>
                </a:cubicBezTo>
                <a:cubicBezTo>
                  <a:pt x="357443" y="291032"/>
                  <a:pt x="357939" y="290575"/>
                  <a:pt x="358015" y="290422"/>
                </a:cubicBezTo>
                <a:cubicBezTo>
                  <a:pt x="358091" y="290270"/>
                  <a:pt x="357977" y="289813"/>
                  <a:pt x="357672" y="289051"/>
                </a:cubicBezTo>
                <a:close/>
                <a:moveTo>
                  <a:pt x="355615" y="289051"/>
                </a:moveTo>
                <a:lnTo>
                  <a:pt x="355157" y="289508"/>
                </a:lnTo>
                <a:cubicBezTo>
                  <a:pt x="355462" y="289813"/>
                  <a:pt x="355691" y="289965"/>
                  <a:pt x="355843" y="289965"/>
                </a:cubicBezTo>
                <a:lnTo>
                  <a:pt x="356300" y="289508"/>
                </a:lnTo>
                <a:cubicBezTo>
                  <a:pt x="356148" y="289355"/>
                  <a:pt x="356034" y="289279"/>
                  <a:pt x="355957" y="289279"/>
                </a:cubicBezTo>
                <a:cubicBezTo>
                  <a:pt x="355881" y="289279"/>
                  <a:pt x="355767" y="289203"/>
                  <a:pt x="355615" y="289051"/>
                </a:cubicBezTo>
                <a:close/>
                <a:moveTo>
                  <a:pt x="165648" y="289051"/>
                </a:moveTo>
                <a:lnTo>
                  <a:pt x="165877" y="289279"/>
                </a:lnTo>
                <a:cubicBezTo>
                  <a:pt x="166181" y="289279"/>
                  <a:pt x="166334" y="289203"/>
                  <a:pt x="166334" y="289051"/>
                </a:cubicBezTo>
                <a:close/>
                <a:moveTo>
                  <a:pt x="150560" y="289051"/>
                </a:moveTo>
                <a:lnTo>
                  <a:pt x="150332" y="289279"/>
                </a:lnTo>
                <a:lnTo>
                  <a:pt x="150560" y="289279"/>
                </a:lnTo>
                <a:close/>
                <a:moveTo>
                  <a:pt x="146446" y="289051"/>
                </a:moveTo>
                <a:cubicBezTo>
                  <a:pt x="146293" y="289203"/>
                  <a:pt x="146217" y="289279"/>
                  <a:pt x="146217" y="289279"/>
                </a:cubicBezTo>
                <a:cubicBezTo>
                  <a:pt x="146217" y="289432"/>
                  <a:pt x="146369" y="289660"/>
                  <a:pt x="146674" y="289965"/>
                </a:cubicBezTo>
                <a:cubicBezTo>
                  <a:pt x="146827" y="289813"/>
                  <a:pt x="146903" y="289736"/>
                  <a:pt x="146903" y="289736"/>
                </a:cubicBezTo>
                <a:cubicBezTo>
                  <a:pt x="146750" y="289584"/>
                  <a:pt x="146674" y="289470"/>
                  <a:pt x="146674" y="289393"/>
                </a:cubicBezTo>
                <a:cubicBezTo>
                  <a:pt x="146674" y="289317"/>
                  <a:pt x="146598" y="289203"/>
                  <a:pt x="146446" y="289051"/>
                </a:cubicBezTo>
                <a:close/>
                <a:moveTo>
                  <a:pt x="144160" y="289051"/>
                </a:moveTo>
                <a:lnTo>
                  <a:pt x="144160" y="289279"/>
                </a:lnTo>
                <a:lnTo>
                  <a:pt x="145302" y="289279"/>
                </a:lnTo>
                <a:lnTo>
                  <a:pt x="145302" y="289051"/>
                </a:lnTo>
                <a:close/>
                <a:moveTo>
                  <a:pt x="1845533" y="288943"/>
                </a:moveTo>
                <a:lnTo>
                  <a:pt x="1845439" y="289508"/>
                </a:lnTo>
                <a:cubicBezTo>
                  <a:pt x="1845363" y="289660"/>
                  <a:pt x="1845324" y="289813"/>
                  <a:pt x="1845324" y="289965"/>
                </a:cubicBezTo>
                <a:cubicBezTo>
                  <a:pt x="1845020" y="289965"/>
                  <a:pt x="1844753" y="289889"/>
                  <a:pt x="1844524" y="289736"/>
                </a:cubicBezTo>
                <a:cubicBezTo>
                  <a:pt x="1844296" y="289584"/>
                  <a:pt x="1843801" y="289736"/>
                  <a:pt x="1843039" y="290194"/>
                </a:cubicBezTo>
                <a:cubicBezTo>
                  <a:pt x="1843496" y="290498"/>
                  <a:pt x="1843915" y="290727"/>
                  <a:pt x="1844296" y="290879"/>
                </a:cubicBezTo>
                <a:cubicBezTo>
                  <a:pt x="1844677" y="291032"/>
                  <a:pt x="1845020" y="290727"/>
                  <a:pt x="1845324" y="289965"/>
                </a:cubicBezTo>
                <a:cubicBezTo>
                  <a:pt x="1845629" y="290117"/>
                  <a:pt x="1845782" y="290536"/>
                  <a:pt x="1845782" y="291222"/>
                </a:cubicBezTo>
                <a:cubicBezTo>
                  <a:pt x="1845782" y="291908"/>
                  <a:pt x="1846163" y="292099"/>
                  <a:pt x="1846925" y="291794"/>
                </a:cubicBezTo>
                <a:cubicBezTo>
                  <a:pt x="1846925" y="290575"/>
                  <a:pt x="1846848" y="289851"/>
                  <a:pt x="1846696" y="289622"/>
                </a:cubicBezTo>
                <a:close/>
                <a:moveTo>
                  <a:pt x="1283558" y="288943"/>
                </a:moveTo>
                <a:lnTo>
                  <a:pt x="1283464" y="289508"/>
                </a:lnTo>
                <a:cubicBezTo>
                  <a:pt x="1283388" y="289660"/>
                  <a:pt x="1283349" y="289813"/>
                  <a:pt x="1283349" y="289965"/>
                </a:cubicBezTo>
                <a:cubicBezTo>
                  <a:pt x="1283045" y="289965"/>
                  <a:pt x="1282778" y="289889"/>
                  <a:pt x="1282549" y="289736"/>
                </a:cubicBezTo>
                <a:cubicBezTo>
                  <a:pt x="1282321" y="289584"/>
                  <a:pt x="1281826" y="289736"/>
                  <a:pt x="1281064" y="290194"/>
                </a:cubicBezTo>
                <a:cubicBezTo>
                  <a:pt x="1281521" y="290498"/>
                  <a:pt x="1281940" y="290727"/>
                  <a:pt x="1282321" y="290879"/>
                </a:cubicBezTo>
                <a:cubicBezTo>
                  <a:pt x="1282702" y="291032"/>
                  <a:pt x="1283045" y="290727"/>
                  <a:pt x="1283349" y="289965"/>
                </a:cubicBezTo>
                <a:cubicBezTo>
                  <a:pt x="1283654" y="290117"/>
                  <a:pt x="1283807" y="290536"/>
                  <a:pt x="1283807" y="291222"/>
                </a:cubicBezTo>
                <a:cubicBezTo>
                  <a:pt x="1283807" y="291908"/>
                  <a:pt x="1284188" y="292099"/>
                  <a:pt x="1284950" y="291794"/>
                </a:cubicBezTo>
                <a:cubicBezTo>
                  <a:pt x="1284950" y="290575"/>
                  <a:pt x="1284874" y="289851"/>
                  <a:pt x="1284721" y="289622"/>
                </a:cubicBezTo>
                <a:close/>
                <a:moveTo>
                  <a:pt x="350108" y="288943"/>
                </a:moveTo>
                <a:lnTo>
                  <a:pt x="350014" y="289508"/>
                </a:lnTo>
                <a:cubicBezTo>
                  <a:pt x="349938" y="289660"/>
                  <a:pt x="349900" y="289813"/>
                  <a:pt x="349900" y="289965"/>
                </a:cubicBezTo>
                <a:cubicBezTo>
                  <a:pt x="349595" y="289965"/>
                  <a:pt x="349328" y="289889"/>
                  <a:pt x="349099" y="289736"/>
                </a:cubicBezTo>
                <a:cubicBezTo>
                  <a:pt x="348871" y="289584"/>
                  <a:pt x="348376" y="289736"/>
                  <a:pt x="347614" y="290194"/>
                </a:cubicBezTo>
                <a:cubicBezTo>
                  <a:pt x="348071" y="290498"/>
                  <a:pt x="348490" y="290727"/>
                  <a:pt x="348871" y="290879"/>
                </a:cubicBezTo>
                <a:cubicBezTo>
                  <a:pt x="349252" y="291032"/>
                  <a:pt x="349595" y="290727"/>
                  <a:pt x="349900" y="289965"/>
                </a:cubicBezTo>
                <a:cubicBezTo>
                  <a:pt x="350204" y="290117"/>
                  <a:pt x="350357" y="290536"/>
                  <a:pt x="350357" y="291222"/>
                </a:cubicBezTo>
                <a:cubicBezTo>
                  <a:pt x="350357" y="291908"/>
                  <a:pt x="350738" y="292099"/>
                  <a:pt x="351500" y="291794"/>
                </a:cubicBezTo>
                <a:cubicBezTo>
                  <a:pt x="351500" y="290575"/>
                  <a:pt x="351423" y="289851"/>
                  <a:pt x="351271" y="289622"/>
                </a:cubicBezTo>
                <a:close/>
                <a:moveTo>
                  <a:pt x="1744588" y="288822"/>
                </a:moveTo>
                <a:cubicBezTo>
                  <a:pt x="1744436" y="289127"/>
                  <a:pt x="1744207" y="289432"/>
                  <a:pt x="1743902" y="289736"/>
                </a:cubicBezTo>
                <a:cubicBezTo>
                  <a:pt x="1744055" y="289736"/>
                  <a:pt x="1744131" y="289774"/>
                  <a:pt x="1744131" y="289851"/>
                </a:cubicBezTo>
                <a:cubicBezTo>
                  <a:pt x="1744131" y="289927"/>
                  <a:pt x="1744207" y="289965"/>
                  <a:pt x="1744360" y="289965"/>
                </a:cubicBezTo>
                <a:cubicBezTo>
                  <a:pt x="1744360" y="289813"/>
                  <a:pt x="1744588" y="289584"/>
                  <a:pt x="1745045" y="289279"/>
                </a:cubicBezTo>
                <a:close/>
                <a:moveTo>
                  <a:pt x="1628612" y="288822"/>
                </a:moveTo>
                <a:lnTo>
                  <a:pt x="1628612" y="289051"/>
                </a:lnTo>
                <a:lnTo>
                  <a:pt x="1628840" y="289279"/>
                </a:lnTo>
                <a:lnTo>
                  <a:pt x="1628840" y="289051"/>
                </a:lnTo>
                <a:cubicBezTo>
                  <a:pt x="1628840" y="288898"/>
                  <a:pt x="1628764" y="288822"/>
                  <a:pt x="1628612" y="288822"/>
                </a:cubicBezTo>
                <a:close/>
                <a:moveTo>
                  <a:pt x="1614896" y="288822"/>
                </a:moveTo>
                <a:lnTo>
                  <a:pt x="1614896" y="289279"/>
                </a:lnTo>
                <a:lnTo>
                  <a:pt x="1615581" y="289279"/>
                </a:lnTo>
                <a:lnTo>
                  <a:pt x="1615581" y="289051"/>
                </a:lnTo>
                <a:cubicBezTo>
                  <a:pt x="1615277" y="289051"/>
                  <a:pt x="1615048" y="288974"/>
                  <a:pt x="1614896" y="288822"/>
                </a:cubicBezTo>
                <a:close/>
                <a:moveTo>
                  <a:pt x="1010325" y="288822"/>
                </a:moveTo>
                <a:cubicBezTo>
                  <a:pt x="1010020" y="289127"/>
                  <a:pt x="1009639" y="289432"/>
                  <a:pt x="1009182" y="289736"/>
                </a:cubicBezTo>
                <a:cubicBezTo>
                  <a:pt x="1009487" y="289889"/>
                  <a:pt x="1009677" y="289965"/>
                  <a:pt x="1009753" y="289965"/>
                </a:cubicBezTo>
                <a:cubicBezTo>
                  <a:pt x="1009830" y="289965"/>
                  <a:pt x="1010020" y="290117"/>
                  <a:pt x="1010325" y="290422"/>
                </a:cubicBezTo>
                <a:cubicBezTo>
                  <a:pt x="1010325" y="290117"/>
                  <a:pt x="1010363" y="289851"/>
                  <a:pt x="1010439" y="289622"/>
                </a:cubicBezTo>
                <a:cubicBezTo>
                  <a:pt x="1010515" y="289393"/>
                  <a:pt x="1010477" y="289127"/>
                  <a:pt x="1010325" y="288822"/>
                </a:cubicBezTo>
                <a:close/>
                <a:moveTo>
                  <a:pt x="949060" y="288822"/>
                </a:moveTo>
                <a:cubicBezTo>
                  <a:pt x="949060" y="289127"/>
                  <a:pt x="948984" y="289317"/>
                  <a:pt x="948832" y="289393"/>
                </a:cubicBezTo>
                <a:cubicBezTo>
                  <a:pt x="948679" y="289470"/>
                  <a:pt x="948603" y="289584"/>
                  <a:pt x="948603" y="289736"/>
                </a:cubicBezTo>
                <a:cubicBezTo>
                  <a:pt x="948755" y="289889"/>
                  <a:pt x="948832" y="289965"/>
                  <a:pt x="948832" y="289965"/>
                </a:cubicBezTo>
                <a:cubicBezTo>
                  <a:pt x="949136" y="289660"/>
                  <a:pt x="949441" y="289432"/>
                  <a:pt x="949746" y="289279"/>
                </a:cubicBezTo>
                <a:cubicBezTo>
                  <a:pt x="949593" y="289127"/>
                  <a:pt x="949479" y="289051"/>
                  <a:pt x="949403" y="289051"/>
                </a:cubicBezTo>
                <a:cubicBezTo>
                  <a:pt x="949327" y="289051"/>
                  <a:pt x="949213" y="288974"/>
                  <a:pt x="949060" y="288822"/>
                </a:cubicBezTo>
                <a:close/>
                <a:moveTo>
                  <a:pt x="611113" y="288822"/>
                </a:moveTo>
                <a:cubicBezTo>
                  <a:pt x="610961" y="289127"/>
                  <a:pt x="610732" y="289432"/>
                  <a:pt x="610427" y="289736"/>
                </a:cubicBezTo>
                <a:cubicBezTo>
                  <a:pt x="610580" y="289736"/>
                  <a:pt x="610656" y="289774"/>
                  <a:pt x="610656" y="289851"/>
                </a:cubicBezTo>
                <a:cubicBezTo>
                  <a:pt x="610656" y="289927"/>
                  <a:pt x="610732" y="289965"/>
                  <a:pt x="610885" y="289965"/>
                </a:cubicBezTo>
                <a:cubicBezTo>
                  <a:pt x="610885" y="289813"/>
                  <a:pt x="611113" y="289584"/>
                  <a:pt x="611570" y="289279"/>
                </a:cubicBezTo>
                <a:close/>
                <a:moveTo>
                  <a:pt x="56987" y="288822"/>
                </a:moveTo>
                <a:lnTo>
                  <a:pt x="56987" y="289051"/>
                </a:lnTo>
                <a:lnTo>
                  <a:pt x="57215" y="289279"/>
                </a:lnTo>
                <a:lnTo>
                  <a:pt x="57215" y="289051"/>
                </a:lnTo>
                <a:cubicBezTo>
                  <a:pt x="57215" y="288898"/>
                  <a:pt x="57139" y="288822"/>
                  <a:pt x="56987" y="288822"/>
                </a:cubicBezTo>
                <a:close/>
                <a:moveTo>
                  <a:pt x="43271" y="288822"/>
                </a:moveTo>
                <a:lnTo>
                  <a:pt x="43271" y="289279"/>
                </a:lnTo>
                <a:lnTo>
                  <a:pt x="43957" y="289279"/>
                </a:lnTo>
                <a:lnTo>
                  <a:pt x="43957" y="289051"/>
                </a:lnTo>
                <a:cubicBezTo>
                  <a:pt x="43652" y="289051"/>
                  <a:pt x="43423" y="288974"/>
                  <a:pt x="43271" y="288822"/>
                </a:cubicBezTo>
                <a:close/>
                <a:moveTo>
                  <a:pt x="1741845" y="288593"/>
                </a:moveTo>
                <a:cubicBezTo>
                  <a:pt x="1741845" y="288746"/>
                  <a:pt x="1741693" y="288974"/>
                  <a:pt x="1741388" y="289279"/>
                </a:cubicBezTo>
                <a:cubicBezTo>
                  <a:pt x="1741540" y="289279"/>
                  <a:pt x="1741540" y="289355"/>
                  <a:pt x="1741388" y="289508"/>
                </a:cubicBezTo>
                <a:cubicBezTo>
                  <a:pt x="1741997" y="289203"/>
                  <a:pt x="1742302" y="289051"/>
                  <a:pt x="1742302" y="289051"/>
                </a:cubicBezTo>
                <a:cubicBezTo>
                  <a:pt x="1741997" y="288746"/>
                  <a:pt x="1741845" y="288593"/>
                  <a:pt x="1741845" y="288593"/>
                </a:cubicBezTo>
                <a:close/>
                <a:moveTo>
                  <a:pt x="1504711" y="288593"/>
                </a:moveTo>
                <a:cubicBezTo>
                  <a:pt x="1504863" y="288593"/>
                  <a:pt x="1504939" y="288670"/>
                  <a:pt x="1504939" y="288822"/>
                </a:cubicBezTo>
                <a:cubicBezTo>
                  <a:pt x="1505091" y="288670"/>
                  <a:pt x="1505168" y="288593"/>
                  <a:pt x="1505168" y="288593"/>
                </a:cubicBezTo>
                <a:close/>
                <a:moveTo>
                  <a:pt x="714136" y="288593"/>
                </a:moveTo>
                <a:cubicBezTo>
                  <a:pt x="714288" y="288593"/>
                  <a:pt x="714364" y="288670"/>
                  <a:pt x="714364" y="288822"/>
                </a:cubicBezTo>
                <a:cubicBezTo>
                  <a:pt x="714517" y="288670"/>
                  <a:pt x="714593" y="288593"/>
                  <a:pt x="714593" y="288593"/>
                </a:cubicBezTo>
                <a:close/>
                <a:moveTo>
                  <a:pt x="608370" y="288593"/>
                </a:moveTo>
                <a:cubicBezTo>
                  <a:pt x="608370" y="288746"/>
                  <a:pt x="608217" y="288974"/>
                  <a:pt x="607913" y="289279"/>
                </a:cubicBezTo>
                <a:cubicBezTo>
                  <a:pt x="608065" y="289279"/>
                  <a:pt x="608065" y="289355"/>
                  <a:pt x="607913" y="289508"/>
                </a:cubicBezTo>
                <a:cubicBezTo>
                  <a:pt x="608522" y="289203"/>
                  <a:pt x="608827" y="289051"/>
                  <a:pt x="608827" y="289051"/>
                </a:cubicBezTo>
                <a:cubicBezTo>
                  <a:pt x="608522" y="288746"/>
                  <a:pt x="608370" y="288593"/>
                  <a:pt x="608370" y="288593"/>
                </a:cubicBezTo>
                <a:close/>
                <a:moveTo>
                  <a:pt x="274766" y="288479"/>
                </a:moveTo>
                <a:cubicBezTo>
                  <a:pt x="274919" y="288403"/>
                  <a:pt x="274842" y="288441"/>
                  <a:pt x="274538" y="288593"/>
                </a:cubicBezTo>
                <a:cubicBezTo>
                  <a:pt x="274538" y="288593"/>
                  <a:pt x="274538" y="288670"/>
                  <a:pt x="274538" y="288822"/>
                </a:cubicBezTo>
                <a:cubicBezTo>
                  <a:pt x="274233" y="289127"/>
                  <a:pt x="273966" y="289355"/>
                  <a:pt x="273738" y="289508"/>
                </a:cubicBezTo>
                <a:cubicBezTo>
                  <a:pt x="273509" y="289660"/>
                  <a:pt x="273242" y="289889"/>
                  <a:pt x="272937" y="290194"/>
                </a:cubicBezTo>
                <a:cubicBezTo>
                  <a:pt x="273700" y="290041"/>
                  <a:pt x="274119" y="289851"/>
                  <a:pt x="274195" y="289622"/>
                </a:cubicBezTo>
                <a:cubicBezTo>
                  <a:pt x="274271" y="289393"/>
                  <a:pt x="274385" y="289127"/>
                  <a:pt x="274538" y="288822"/>
                </a:cubicBezTo>
                <a:cubicBezTo>
                  <a:pt x="274538" y="288670"/>
                  <a:pt x="274614" y="288555"/>
                  <a:pt x="274766" y="288479"/>
                </a:cubicBezTo>
                <a:close/>
                <a:moveTo>
                  <a:pt x="1908418" y="288365"/>
                </a:moveTo>
                <a:cubicBezTo>
                  <a:pt x="1907961" y="288822"/>
                  <a:pt x="1907428" y="289279"/>
                  <a:pt x="1906818" y="289736"/>
                </a:cubicBezTo>
                <a:cubicBezTo>
                  <a:pt x="1907428" y="289736"/>
                  <a:pt x="1907923" y="289774"/>
                  <a:pt x="1908304" y="289851"/>
                </a:cubicBezTo>
                <a:cubicBezTo>
                  <a:pt x="1908685" y="289927"/>
                  <a:pt x="1909104" y="289965"/>
                  <a:pt x="1909561" y="289965"/>
                </a:cubicBezTo>
                <a:lnTo>
                  <a:pt x="1909561" y="289508"/>
                </a:lnTo>
                <a:cubicBezTo>
                  <a:pt x="1909409" y="289203"/>
                  <a:pt x="1909256" y="289012"/>
                  <a:pt x="1909104" y="288936"/>
                </a:cubicBezTo>
                <a:cubicBezTo>
                  <a:pt x="1908951" y="288860"/>
                  <a:pt x="1908723" y="288670"/>
                  <a:pt x="1908418" y="288365"/>
                </a:cubicBezTo>
                <a:close/>
                <a:moveTo>
                  <a:pt x="1643014" y="288365"/>
                </a:moveTo>
                <a:cubicBezTo>
                  <a:pt x="1643166" y="288670"/>
                  <a:pt x="1643356" y="288936"/>
                  <a:pt x="1643585" y="289165"/>
                </a:cubicBezTo>
                <a:cubicBezTo>
                  <a:pt x="1643814" y="289393"/>
                  <a:pt x="1644080" y="289660"/>
                  <a:pt x="1644385" y="289965"/>
                </a:cubicBezTo>
                <a:cubicBezTo>
                  <a:pt x="1644537" y="288746"/>
                  <a:pt x="1644080" y="288212"/>
                  <a:pt x="1643014" y="288365"/>
                </a:cubicBezTo>
                <a:close/>
                <a:moveTo>
                  <a:pt x="1625183" y="288365"/>
                </a:moveTo>
                <a:lnTo>
                  <a:pt x="1624954" y="288593"/>
                </a:lnTo>
                <a:lnTo>
                  <a:pt x="1625640" y="288593"/>
                </a:lnTo>
                <a:lnTo>
                  <a:pt x="1625869" y="288365"/>
                </a:lnTo>
                <a:close/>
                <a:moveTo>
                  <a:pt x="1611010" y="288365"/>
                </a:moveTo>
                <a:cubicBezTo>
                  <a:pt x="1610705" y="288517"/>
                  <a:pt x="1610552" y="288631"/>
                  <a:pt x="1610552" y="288708"/>
                </a:cubicBezTo>
                <a:cubicBezTo>
                  <a:pt x="1610552" y="288784"/>
                  <a:pt x="1610476" y="288898"/>
                  <a:pt x="1610324" y="289051"/>
                </a:cubicBezTo>
                <a:lnTo>
                  <a:pt x="1610552" y="289051"/>
                </a:lnTo>
                <a:cubicBezTo>
                  <a:pt x="1610552" y="289051"/>
                  <a:pt x="1610705" y="288898"/>
                  <a:pt x="1611010" y="288593"/>
                </a:cubicBezTo>
                <a:cubicBezTo>
                  <a:pt x="1611010" y="288441"/>
                  <a:pt x="1611010" y="288365"/>
                  <a:pt x="1611010" y="288365"/>
                </a:cubicBezTo>
                <a:close/>
                <a:moveTo>
                  <a:pt x="1459600" y="288365"/>
                </a:moveTo>
                <a:cubicBezTo>
                  <a:pt x="1459295" y="288670"/>
                  <a:pt x="1459143" y="288822"/>
                  <a:pt x="1459143" y="288822"/>
                </a:cubicBezTo>
                <a:cubicBezTo>
                  <a:pt x="1459295" y="288822"/>
                  <a:pt x="1459410" y="288860"/>
                  <a:pt x="1459486" y="288936"/>
                </a:cubicBezTo>
                <a:cubicBezTo>
                  <a:pt x="1459562" y="289012"/>
                  <a:pt x="1459676" y="289051"/>
                  <a:pt x="1459829" y="289051"/>
                </a:cubicBezTo>
                <a:cubicBezTo>
                  <a:pt x="1459981" y="289051"/>
                  <a:pt x="1460057" y="288974"/>
                  <a:pt x="1460057" y="288822"/>
                </a:cubicBezTo>
                <a:cubicBezTo>
                  <a:pt x="1459752" y="288822"/>
                  <a:pt x="1459600" y="288670"/>
                  <a:pt x="1459600" y="288365"/>
                </a:cubicBezTo>
                <a:close/>
                <a:moveTo>
                  <a:pt x="1456857" y="288365"/>
                </a:moveTo>
                <a:cubicBezTo>
                  <a:pt x="1456705" y="288365"/>
                  <a:pt x="1456552" y="288441"/>
                  <a:pt x="1456400" y="288593"/>
                </a:cubicBezTo>
                <a:cubicBezTo>
                  <a:pt x="1456552" y="288593"/>
                  <a:pt x="1456628" y="288670"/>
                  <a:pt x="1456628" y="288822"/>
                </a:cubicBezTo>
                <a:cubicBezTo>
                  <a:pt x="1456781" y="288670"/>
                  <a:pt x="1456857" y="288593"/>
                  <a:pt x="1456857" y="288593"/>
                </a:cubicBezTo>
                <a:cubicBezTo>
                  <a:pt x="1456857" y="288441"/>
                  <a:pt x="1456857" y="288365"/>
                  <a:pt x="1456857" y="288365"/>
                </a:cubicBezTo>
                <a:close/>
                <a:moveTo>
                  <a:pt x="1346443" y="288365"/>
                </a:moveTo>
                <a:cubicBezTo>
                  <a:pt x="1345986" y="288822"/>
                  <a:pt x="1345452" y="289279"/>
                  <a:pt x="1344843" y="289736"/>
                </a:cubicBezTo>
                <a:cubicBezTo>
                  <a:pt x="1345452" y="289736"/>
                  <a:pt x="1345948" y="289774"/>
                  <a:pt x="1346329" y="289851"/>
                </a:cubicBezTo>
                <a:cubicBezTo>
                  <a:pt x="1346710" y="289927"/>
                  <a:pt x="1347129" y="289965"/>
                  <a:pt x="1347586" y="289965"/>
                </a:cubicBezTo>
                <a:lnTo>
                  <a:pt x="1347586" y="289508"/>
                </a:lnTo>
                <a:cubicBezTo>
                  <a:pt x="1347434" y="289203"/>
                  <a:pt x="1347281" y="289012"/>
                  <a:pt x="1347129" y="288936"/>
                </a:cubicBezTo>
                <a:cubicBezTo>
                  <a:pt x="1346977" y="288860"/>
                  <a:pt x="1346748" y="288670"/>
                  <a:pt x="1346443" y="288365"/>
                </a:cubicBezTo>
                <a:close/>
                <a:moveTo>
                  <a:pt x="1172860" y="288365"/>
                </a:moveTo>
                <a:cubicBezTo>
                  <a:pt x="1172555" y="288517"/>
                  <a:pt x="1172402" y="288670"/>
                  <a:pt x="1172402" y="288822"/>
                </a:cubicBezTo>
                <a:cubicBezTo>
                  <a:pt x="1172555" y="288822"/>
                  <a:pt x="1172669" y="288860"/>
                  <a:pt x="1172745" y="288936"/>
                </a:cubicBezTo>
                <a:cubicBezTo>
                  <a:pt x="1172821" y="289012"/>
                  <a:pt x="1172936" y="289051"/>
                  <a:pt x="1173088" y="289051"/>
                </a:cubicBezTo>
                <a:lnTo>
                  <a:pt x="1173088" y="288822"/>
                </a:lnTo>
                <a:cubicBezTo>
                  <a:pt x="1172936" y="288670"/>
                  <a:pt x="1172860" y="288517"/>
                  <a:pt x="1172860" y="288365"/>
                </a:cubicBezTo>
                <a:close/>
                <a:moveTo>
                  <a:pt x="1169659" y="288365"/>
                </a:moveTo>
                <a:lnTo>
                  <a:pt x="1169431" y="288593"/>
                </a:lnTo>
                <a:lnTo>
                  <a:pt x="1169431" y="288822"/>
                </a:lnTo>
                <a:lnTo>
                  <a:pt x="1169659" y="288593"/>
                </a:lnTo>
                <a:cubicBezTo>
                  <a:pt x="1169811" y="288441"/>
                  <a:pt x="1169811" y="288365"/>
                  <a:pt x="1169659" y="288365"/>
                </a:cubicBezTo>
                <a:close/>
                <a:moveTo>
                  <a:pt x="1145389" y="288365"/>
                </a:moveTo>
                <a:lnTo>
                  <a:pt x="1145313" y="288822"/>
                </a:lnTo>
                <a:cubicBezTo>
                  <a:pt x="1145389" y="288974"/>
                  <a:pt x="1145427" y="289127"/>
                  <a:pt x="1145427" y="289279"/>
                </a:cubicBezTo>
                <a:lnTo>
                  <a:pt x="1145885" y="289279"/>
                </a:lnTo>
                <a:cubicBezTo>
                  <a:pt x="1146037" y="289127"/>
                  <a:pt x="1146113" y="289012"/>
                  <a:pt x="1146113" y="288936"/>
                </a:cubicBezTo>
                <a:cubicBezTo>
                  <a:pt x="1146113" y="288860"/>
                  <a:pt x="1146266" y="288670"/>
                  <a:pt x="1146571" y="288365"/>
                </a:cubicBezTo>
                <a:lnTo>
                  <a:pt x="1145427" y="288365"/>
                </a:lnTo>
                <a:close/>
                <a:moveTo>
                  <a:pt x="1117767" y="288365"/>
                </a:moveTo>
                <a:cubicBezTo>
                  <a:pt x="1117462" y="288517"/>
                  <a:pt x="1117310" y="288631"/>
                  <a:pt x="1117310" y="288708"/>
                </a:cubicBezTo>
                <a:cubicBezTo>
                  <a:pt x="1117310" y="288784"/>
                  <a:pt x="1117233" y="288898"/>
                  <a:pt x="1117081" y="289051"/>
                </a:cubicBezTo>
                <a:lnTo>
                  <a:pt x="1117310" y="289051"/>
                </a:lnTo>
                <a:cubicBezTo>
                  <a:pt x="1117157" y="289051"/>
                  <a:pt x="1117386" y="288898"/>
                  <a:pt x="1117996" y="288593"/>
                </a:cubicBezTo>
                <a:close/>
                <a:moveTo>
                  <a:pt x="1071590" y="288365"/>
                </a:moveTo>
                <a:cubicBezTo>
                  <a:pt x="1071590" y="288517"/>
                  <a:pt x="1071590" y="288593"/>
                  <a:pt x="1071590" y="288593"/>
                </a:cubicBezTo>
                <a:lnTo>
                  <a:pt x="1071818" y="288365"/>
                </a:lnTo>
                <a:close/>
                <a:moveTo>
                  <a:pt x="1012382" y="288365"/>
                </a:moveTo>
                <a:cubicBezTo>
                  <a:pt x="1012230" y="288670"/>
                  <a:pt x="1011925" y="289051"/>
                  <a:pt x="1011468" y="289508"/>
                </a:cubicBezTo>
                <a:cubicBezTo>
                  <a:pt x="1011773" y="289660"/>
                  <a:pt x="1011925" y="289736"/>
                  <a:pt x="1011925" y="289736"/>
                </a:cubicBezTo>
                <a:lnTo>
                  <a:pt x="1012840" y="288822"/>
                </a:lnTo>
                <a:cubicBezTo>
                  <a:pt x="1012535" y="288517"/>
                  <a:pt x="1012382" y="288365"/>
                  <a:pt x="1012382" y="288365"/>
                </a:cubicBezTo>
                <a:close/>
                <a:moveTo>
                  <a:pt x="947003" y="288365"/>
                </a:moveTo>
                <a:cubicBezTo>
                  <a:pt x="946698" y="288517"/>
                  <a:pt x="946317" y="288822"/>
                  <a:pt x="945860" y="289279"/>
                </a:cubicBezTo>
                <a:lnTo>
                  <a:pt x="947231" y="289279"/>
                </a:lnTo>
                <a:cubicBezTo>
                  <a:pt x="946926" y="288822"/>
                  <a:pt x="946850" y="288517"/>
                  <a:pt x="947003" y="288365"/>
                </a:cubicBezTo>
                <a:close/>
                <a:moveTo>
                  <a:pt x="904026" y="288365"/>
                </a:moveTo>
                <a:cubicBezTo>
                  <a:pt x="903569" y="288670"/>
                  <a:pt x="903035" y="289127"/>
                  <a:pt x="902426" y="289736"/>
                </a:cubicBezTo>
                <a:cubicBezTo>
                  <a:pt x="903035" y="289736"/>
                  <a:pt x="903531" y="289774"/>
                  <a:pt x="903912" y="289851"/>
                </a:cubicBezTo>
                <a:cubicBezTo>
                  <a:pt x="904293" y="289927"/>
                  <a:pt x="904712" y="289965"/>
                  <a:pt x="905169" y="289965"/>
                </a:cubicBezTo>
                <a:lnTo>
                  <a:pt x="905169" y="289508"/>
                </a:lnTo>
                <a:cubicBezTo>
                  <a:pt x="905016" y="289203"/>
                  <a:pt x="904826" y="289012"/>
                  <a:pt x="904598" y="288936"/>
                </a:cubicBezTo>
                <a:cubicBezTo>
                  <a:pt x="904369" y="288860"/>
                  <a:pt x="904178" y="288670"/>
                  <a:pt x="904026" y="288365"/>
                </a:cubicBezTo>
                <a:close/>
                <a:moveTo>
                  <a:pt x="412993" y="288365"/>
                </a:moveTo>
                <a:cubicBezTo>
                  <a:pt x="412536" y="288822"/>
                  <a:pt x="412003" y="289279"/>
                  <a:pt x="411393" y="289736"/>
                </a:cubicBezTo>
                <a:cubicBezTo>
                  <a:pt x="412003" y="289736"/>
                  <a:pt x="412498" y="289774"/>
                  <a:pt x="412879" y="289851"/>
                </a:cubicBezTo>
                <a:cubicBezTo>
                  <a:pt x="413260" y="289927"/>
                  <a:pt x="413679" y="289965"/>
                  <a:pt x="414136" y="289965"/>
                </a:cubicBezTo>
                <a:lnTo>
                  <a:pt x="414136" y="289508"/>
                </a:lnTo>
                <a:cubicBezTo>
                  <a:pt x="413984" y="289203"/>
                  <a:pt x="413831" y="289012"/>
                  <a:pt x="413679" y="288936"/>
                </a:cubicBezTo>
                <a:cubicBezTo>
                  <a:pt x="413527" y="288860"/>
                  <a:pt x="413298" y="288670"/>
                  <a:pt x="412993" y="288365"/>
                </a:cubicBezTo>
                <a:close/>
                <a:moveTo>
                  <a:pt x="71388" y="288365"/>
                </a:moveTo>
                <a:cubicBezTo>
                  <a:pt x="71541" y="288670"/>
                  <a:pt x="71731" y="288936"/>
                  <a:pt x="71960" y="289165"/>
                </a:cubicBezTo>
                <a:cubicBezTo>
                  <a:pt x="72189" y="289393"/>
                  <a:pt x="72455" y="289660"/>
                  <a:pt x="72760" y="289965"/>
                </a:cubicBezTo>
                <a:cubicBezTo>
                  <a:pt x="72913" y="288746"/>
                  <a:pt x="72455" y="288212"/>
                  <a:pt x="71388" y="288365"/>
                </a:cubicBezTo>
                <a:close/>
                <a:moveTo>
                  <a:pt x="53558" y="288365"/>
                </a:moveTo>
                <a:lnTo>
                  <a:pt x="53329" y="288593"/>
                </a:lnTo>
                <a:lnTo>
                  <a:pt x="54015" y="288593"/>
                </a:lnTo>
                <a:lnTo>
                  <a:pt x="54244" y="288365"/>
                </a:lnTo>
                <a:close/>
                <a:moveTo>
                  <a:pt x="39385" y="288365"/>
                </a:moveTo>
                <a:cubicBezTo>
                  <a:pt x="39080" y="288517"/>
                  <a:pt x="38927" y="288631"/>
                  <a:pt x="38927" y="288708"/>
                </a:cubicBezTo>
                <a:cubicBezTo>
                  <a:pt x="38927" y="288784"/>
                  <a:pt x="38851" y="288898"/>
                  <a:pt x="38699" y="289051"/>
                </a:cubicBezTo>
                <a:lnTo>
                  <a:pt x="38927" y="289051"/>
                </a:lnTo>
                <a:cubicBezTo>
                  <a:pt x="38927" y="289051"/>
                  <a:pt x="39080" y="288898"/>
                  <a:pt x="39385" y="288593"/>
                </a:cubicBezTo>
                <a:cubicBezTo>
                  <a:pt x="39385" y="288441"/>
                  <a:pt x="39385" y="288365"/>
                  <a:pt x="39385" y="288365"/>
                </a:cubicBezTo>
                <a:close/>
                <a:moveTo>
                  <a:pt x="1975169" y="288136"/>
                </a:moveTo>
                <a:cubicBezTo>
                  <a:pt x="1974865" y="288593"/>
                  <a:pt x="1974560" y="289012"/>
                  <a:pt x="1974255" y="289393"/>
                </a:cubicBezTo>
                <a:cubicBezTo>
                  <a:pt x="1973950" y="289774"/>
                  <a:pt x="1973645" y="290194"/>
                  <a:pt x="1973341" y="290651"/>
                </a:cubicBezTo>
                <a:cubicBezTo>
                  <a:pt x="1973950" y="290956"/>
                  <a:pt x="1974331" y="291108"/>
                  <a:pt x="1974484" y="291108"/>
                </a:cubicBezTo>
                <a:cubicBezTo>
                  <a:pt x="1974788" y="290803"/>
                  <a:pt x="1975055" y="290422"/>
                  <a:pt x="1975284" y="289965"/>
                </a:cubicBezTo>
                <a:cubicBezTo>
                  <a:pt x="1975512" y="289508"/>
                  <a:pt x="1975779" y="289127"/>
                  <a:pt x="1976084" y="288822"/>
                </a:cubicBezTo>
                <a:cubicBezTo>
                  <a:pt x="1976084" y="289584"/>
                  <a:pt x="1976389" y="290003"/>
                  <a:pt x="1976998" y="290079"/>
                </a:cubicBezTo>
                <a:cubicBezTo>
                  <a:pt x="1977608" y="290155"/>
                  <a:pt x="1978294" y="290270"/>
                  <a:pt x="1979056" y="290422"/>
                </a:cubicBezTo>
                <a:cubicBezTo>
                  <a:pt x="1978598" y="289965"/>
                  <a:pt x="1978065" y="289279"/>
                  <a:pt x="1977455" y="288365"/>
                </a:cubicBezTo>
                <a:cubicBezTo>
                  <a:pt x="1977151" y="288517"/>
                  <a:pt x="1976884" y="288593"/>
                  <a:pt x="1976655" y="288593"/>
                </a:cubicBezTo>
                <a:cubicBezTo>
                  <a:pt x="1976427" y="288593"/>
                  <a:pt x="1976160" y="288670"/>
                  <a:pt x="1975855" y="288822"/>
                </a:cubicBezTo>
                <a:cubicBezTo>
                  <a:pt x="1975703" y="288670"/>
                  <a:pt x="1975588" y="288593"/>
                  <a:pt x="1975512" y="288593"/>
                </a:cubicBezTo>
                <a:cubicBezTo>
                  <a:pt x="1975436" y="288593"/>
                  <a:pt x="1975322" y="288441"/>
                  <a:pt x="1975169" y="288136"/>
                </a:cubicBezTo>
                <a:close/>
                <a:moveTo>
                  <a:pt x="1904075" y="288136"/>
                </a:moveTo>
                <a:cubicBezTo>
                  <a:pt x="1903770" y="288441"/>
                  <a:pt x="1903579" y="288746"/>
                  <a:pt x="1903503" y="289051"/>
                </a:cubicBezTo>
                <a:cubicBezTo>
                  <a:pt x="1903427" y="289355"/>
                  <a:pt x="1903236" y="289660"/>
                  <a:pt x="1902932" y="289965"/>
                </a:cubicBezTo>
                <a:cubicBezTo>
                  <a:pt x="1903236" y="289813"/>
                  <a:pt x="1903541" y="289698"/>
                  <a:pt x="1903846" y="289622"/>
                </a:cubicBezTo>
                <a:cubicBezTo>
                  <a:pt x="1904151" y="289546"/>
                  <a:pt x="1904608" y="289432"/>
                  <a:pt x="1905218" y="289279"/>
                </a:cubicBezTo>
                <a:cubicBezTo>
                  <a:pt x="1904608" y="288974"/>
                  <a:pt x="1904227" y="288593"/>
                  <a:pt x="1904075" y="288136"/>
                </a:cubicBezTo>
                <a:close/>
                <a:moveTo>
                  <a:pt x="1774535" y="288136"/>
                </a:moveTo>
                <a:cubicBezTo>
                  <a:pt x="1774382" y="288441"/>
                  <a:pt x="1774306" y="288593"/>
                  <a:pt x="1774306" y="288593"/>
                </a:cubicBezTo>
                <a:lnTo>
                  <a:pt x="1774535" y="288593"/>
                </a:lnTo>
                <a:cubicBezTo>
                  <a:pt x="1774687" y="288441"/>
                  <a:pt x="1774763" y="288289"/>
                  <a:pt x="1774763" y="288136"/>
                </a:cubicBezTo>
                <a:close/>
                <a:moveTo>
                  <a:pt x="1640270" y="288136"/>
                </a:moveTo>
                <a:cubicBezTo>
                  <a:pt x="1640270" y="288136"/>
                  <a:pt x="1640042" y="288365"/>
                  <a:pt x="1639585" y="288822"/>
                </a:cubicBezTo>
                <a:cubicBezTo>
                  <a:pt x="1639737" y="288974"/>
                  <a:pt x="1639813" y="289127"/>
                  <a:pt x="1639813" y="289279"/>
                </a:cubicBezTo>
                <a:cubicBezTo>
                  <a:pt x="1639965" y="289127"/>
                  <a:pt x="1640118" y="289012"/>
                  <a:pt x="1640270" y="288936"/>
                </a:cubicBezTo>
                <a:cubicBezTo>
                  <a:pt x="1640423" y="288860"/>
                  <a:pt x="1640575" y="288746"/>
                  <a:pt x="1640727" y="288593"/>
                </a:cubicBezTo>
                <a:cubicBezTo>
                  <a:pt x="1640727" y="288289"/>
                  <a:pt x="1640575" y="288136"/>
                  <a:pt x="1640270" y="288136"/>
                </a:cubicBezTo>
                <a:close/>
                <a:moveTo>
                  <a:pt x="1413194" y="288136"/>
                </a:moveTo>
                <a:cubicBezTo>
                  <a:pt x="1412890" y="288593"/>
                  <a:pt x="1412585" y="289012"/>
                  <a:pt x="1412280" y="289393"/>
                </a:cubicBezTo>
                <a:cubicBezTo>
                  <a:pt x="1411975" y="289774"/>
                  <a:pt x="1411670" y="290194"/>
                  <a:pt x="1411365" y="290651"/>
                </a:cubicBezTo>
                <a:cubicBezTo>
                  <a:pt x="1411975" y="290956"/>
                  <a:pt x="1412356" y="291108"/>
                  <a:pt x="1412508" y="291108"/>
                </a:cubicBezTo>
                <a:cubicBezTo>
                  <a:pt x="1412813" y="290803"/>
                  <a:pt x="1413080" y="290422"/>
                  <a:pt x="1413309" y="289965"/>
                </a:cubicBezTo>
                <a:cubicBezTo>
                  <a:pt x="1413537" y="289508"/>
                  <a:pt x="1413804" y="289127"/>
                  <a:pt x="1414109" y="288822"/>
                </a:cubicBezTo>
                <a:cubicBezTo>
                  <a:pt x="1414109" y="289584"/>
                  <a:pt x="1414414" y="290003"/>
                  <a:pt x="1415023" y="290079"/>
                </a:cubicBezTo>
                <a:cubicBezTo>
                  <a:pt x="1415633" y="290155"/>
                  <a:pt x="1416319" y="290270"/>
                  <a:pt x="1417081" y="290422"/>
                </a:cubicBezTo>
                <a:cubicBezTo>
                  <a:pt x="1416623" y="289965"/>
                  <a:pt x="1416090" y="289279"/>
                  <a:pt x="1415480" y="288365"/>
                </a:cubicBezTo>
                <a:cubicBezTo>
                  <a:pt x="1415176" y="288517"/>
                  <a:pt x="1414909" y="288593"/>
                  <a:pt x="1414680" y="288593"/>
                </a:cubicBezTo>
                <a:cubicBezTo>
                  <a:pt x="1414452" y="288593"/>
                  <a:pt x="1414185" y="288670"/>
                  <a:pt x="1413880" y="288822"/>
                </a:cubicBezTo>
                <a:cubicBezTo>
                  <a:pt x="1413728" y="288670"/>
                  <a:pt x="1413613" y="288593"/>
                  <a:pt x="1413537" y="288593"/>
                </a:cubicBezTo>
                <a:cubicBezTo>
                  <a:pt x="1413461" y="288593"/>
                  <a:pt x="1413347" y="288441"/>
                  <a:pt x="1413194" y="288136"/>
                </a:cubicBezTo>
                <a:close/>
                <a:moveTo>
                  <a:pt x="1342100" y="288136"/>
                </a:moveTo>
                <a:cubicBezTo>
                  <a:pt x="1341795" y="288441"/>
                  <a:pt x="1341604" y="288746"/>
                  <a:pt x="1341528" y="289051"/>
                </a:cubicBezTo>
                <a:cubicBezTo>
                  <a:pt x="1341452" y="289355"/>
                  <a:pt x="1341261" y="289660"/>
                  <a:pt x="1340957" y="289965"/>
                </a:cubicBezTo>
                <a:cubicBezTo>
                  <a:pt x="1341261" y="289813"/>
                  <a:pt x="1341566" y="289698"/>
                  <a:pt x="1341871" y="289622"/>
                </a:cubicBezTo>
                <a:cubicBezTo>
                  <a:pt x="1342176" y="289546"/>
                  <a:pt x="1342633" y="289432"/>
                  <a:pt x="1343243" y="289279"/>
                </a:cubicBezTo>
                <a:cubicBezTo>
                  <a:pt x="1342633" y="288974"/>
                  <a:pt x="1342252" y="288593"/>
                  <a:pt x="1342100" y="288136"/>
                </a:cubicBezTo>
                <a:close/>
                <a:moveTo>
                  <a:pt x="1005753" y="288136"/>
                </a:moveTo>
                <a:cubicBezTo>
                  <a:pt x="1005600" y="288746"/>
                  <a:pt x="1005372" y="289508"/>
                  <a:pt x="1005067" y="290422"/>
                </a:cubicBezTo>
                <a:cubicBezTo>
                  <a:pt x="1005829" y="289813"/>
                  <a:pt x="1006210" y="289432"/>
                  <a:pt x="1006210" y="289279"/>
                </a:cubicBezTo>
                <a:cubicBezTo>
                  <a:pt x="1006210" y="289127"/>
                  <a:pt x="1006058" y="288746"/>
                  <a:pt x="1005753" y="288136"/>
                </a:cubicBezTo>
                <a:close/>
                <a:moveTo>
                  <a:pt x="899454" y="288136"/>
                </a:moveTo>
                <a:cubicBezTo>
                  <a:pt x="899149" y="288441"/>
                  <a:pt x="898997" y="288746"/>
                  <a:pt x="898997" y="289051"/>
                </a:cubicBezTo>
                <a:cubicBezTo>
                  <a:pt x="898997" y="289355"/>
                  <a:pt x="898844" y="289660"/>
                  <a:pt x="898539" y="289965"/>
                </a:cubicBezTo>
                <a:cubicBezTo>
                  <a:pt x="898997" y="289813"/>
                  <a:pt x="899683" y="289736"/>
                  <a:pt x="900597" y="289736"/>
                </a:cubicBezTo>
                <a:cubicBezTo>
                  <a:pt x="900292" y="289432"/>
                  <a:pt x="900064" y="289165"/>
                  <a:pt x="899911" y="288936"/>
                </a:cubicBezTo>
                <a:cubicBezTo>
                  <a:pt x="899759" y="288708"/>
                  <a:pt x="899606" y="288441"/>
                  <a:pt x="899454" y="288136"/>
                </a:cubicBezTo>
                <a:close/>
                <a:moveTo>
                  <a:pt x="641060" y="288136"/>
                </a:moveTo>
                <a:cubicBezTo>
                  <a:pt x="640907" y="288441"/>
                  <a:pt x="640831" y="288593"/>
                  <a:pt x="640831" y="288593"/>
                </a:cubicBezTo>
                <a:lnTo>
                  <a:pt x="641060" y="288593"/>
                </a:lnTo>
                <a:cubicBezTo>
                  <a:pt x="641212" y="288441"/>
                  <a:pt x="641288" y="288289"/>
                  <a:pt x="641288" y="288136"/>
                </a:cubicBezTo>
                <a:close/>
                <a:moveTo>
                  <a:pt x="479744" y="288136"/>
                </a:moveTo>
                <a:cubicBezTo>
                  <a:pt x="479439" y="288593"/>
                  <a:pt x="479135" y="289012"/>
                  <a:pt x="478830" y="289393"/>
                </a:cubicBezTo>
                <a:cubicBezTo>
                  <a:pt x="478525" y="289774"/>
                  <a:pt x="478220" y="290194"/>
                  <a:pt x="477916" y="290651"/>
                </a:cubicBezTo>
                <a:cubicBezTo>
                  <a:pt x="478525" y="290956"/>
                  <a:pt x="478906" y="291108"/>
                  <a:pt x="479058" y="291108"/>
                </a:cubicBezTo>
                <a:cubicBezTo>
                  <a:pt x="479363" y="290803"/>
                  <a:pt x="479630" y="290422"/>
                  <a:pt x="479859" y="289965"/>
                </a:cubicBezTo>
                <a:cubicBezTo>
                  <a:pt x="480087" y="289508"/>
                  <a:pt x="480354" y="289127"/>
                  <a:pt x="480659" y="288822"/>
                </a:cubicBezTo>
                <a:cubicBezTo>
                  <a:pt x="480659" y="289584"/>
                  <a:pt x="480963" y="290003"/>
                  <a:pt x="481573" y="290079"/>
                </a:cubicBezTo>
                <a:cubicBezTo>
                  <a:pt x="482183" y="290155"/>
                  <a:pt x="482869" y="290270"/>
                  <a:pt x="483630" y="290422"/>
                </a:cubicBezTo>
                <a:cubicBezTo>
                  <a:pt x="483173" y="289965"/>
                  <a:pt x="482640" y="289279"/>
                  <a:pt x="482030" y="288365"/>
                </a:cubicBezTo>
                <a:cubicBezTo>
                  <a:pt x="481725" y="288517"/>
                  <a:pt x="481459" y="288593"/>
                  <a:pt x="481230" y="288593"/>
                </a:cubicBezTo>
                <a:cubicBezTo>
                  <a:pt x="481002" y="288593"/>
                  <a:pt x="480735" y="288670"/>
                  <a:pt x="480430" y="288822"/>
                </a:cubicBezTo>
                <a:cubicBezTo>
                  <a:pt x="480278" y="288670"/>
                  <a:pt x="480163" y="288593"/>
                  <a:pt x="480087" y="288593"/>
                </a:cubicBezTo>
                <a:cubicBezTo>
                  <a:pt x="480011" y="288593"/>
                  <a:pt x="479897" y="288441"/>
                  <a:pt x="479744" y="288136"/>
                </a:cubicBezTo>
                <a:close/>
                <a:moveTo>
                  <a:pt x="408650" y="288136"/>
                </a:moveTo>
                <a:cubicBezTo>
                  <a:pt x="408345" y="288441"/>
                  <a:pt x="408154" y="288746"/>
                  <a:pt x="408078" y="289051"/>
                </a:cubicBezTo>
                <a:cubicBezTo>
                  <a:pt x="408002" y="289355"/>
                  <a:pt x="407812" y="289660"/>
                  <a:pt x="407507" y="289965"/>
                </a:cubicBezTo>
                <a:cubicBezTo>
                  <a:pt x="407812" y="289813"/>
                  <a:pt x="408116" y="289698"/>
                  <a:pt x="408421" y="289622"/>
                </a:cubicBezTo>
                <a:cubicBezTo>
                  <a:pt x="408726" y="289546"/>
                  <a:pt x="409183" y="289432"/>
                  <a:pt x="409793" y="289279"/>
                </a:cubicBezTo>
                <a:cubicBezTo>
                  <a:pt x="409183" y="288974"/>
                  <a:pt x="408802" y="288593"/>
                  <a:pt x="408650" y="288136"/>
                </a:cubicBezTo>
                <a:close/>
                <a:moveTo>
                  <a:pt x="169991" y="288136"/>
                </a:moveTo>
                <a:cubicBezTo>
                  <a:pt x="169839" y="288441"/>
                  <a:pt x="169763" y="288746"/>
                  <a:pt x="169763" y="289051"/>
                </a:cubicBezTo>
                <a:cubicBezTo>
                  <a:pt x="169763" y="289355"/>
                  <a:pt x="169610" y="289660"/>
                  <a:pt x="169305" y="289965"/>
                </a:cubicBezTo>
                <a:cubicBezTo>
                  <a:pt x="169763" y="289813"/>
                  <a:pt x="170106" y="289698"/>
                  <a:pt x="170334" y="289622"/>
                </a:cubicBezTo>
                <a:cubicBezTo>
                  <a:pt x="170563" y="289546"/>
                  <a:pt x="170906" y="289432"/>
                  <a:pt x="171363" y="289279"/>
                </a:cubicBezTo>
                <a:cubicBezTo>
                  <a:pt x="170906" y="288974"/>
                  <a:pt x="170448" y="288593"/>
                  <a:pt x="169991" y="288136"/>
                </a:cubicBezTo>
                <a:close/>
                <a:moveTo>
                  <a:pt x="155590" y="288136"/>
                </a:moveTo>
                <a:cubicBezTo>
                  <a:pt x="155132" y="288289"/>
                  <a:pt x="154751" y="288365"/>
                  <a:pt x="154447" y="288365"/>
                </a:cubicBezTo>
                <a:cubicBezTo>
                  <a:pt x="154142" y="288365"/>
                  <a:pt x="153761" y="288441"/>
                  <a:pt x="153304" y="288593"/>
                </a:cubicBezTo>
                <a:cubicBezTo>
                  <a:pt x="153608" y="289051"/>
                  <a:pt x="153875" y="289279"/>
                  <a:pt x="154104" y="289279"/>
                </a:cubicBezTo>
                <a:cubicBezTo>
                  <a:pt x="154332" y="289279"/>
                  <a:pt x="154828" y="288898"/>
                  <a:pt x="155590" y="288136"/>
                </a:cubicBezTo>
                <a:close/>
                <a:moveTo>
                  <a:pt x="68645" y="288136"/>
                </a:moveTo>
                <a:cubicBezTo>
                  <a:pt x="68645" y="288136"/>
                  <a:pt x="68417" y="288365"/>
                  <a:pt x="67959" y="288822"/>
                </a:cubicBezTo>
                <a:cubicBezTo>
                  <a:pt x="68112" y="288974"/>
                  <a:pt x="68188" y="289127"/>
                  <a:pt x="68188" y="289279"/>
                </a:cubicBezTo>
                <a:cubicBezTo>
                  <a:pt x="68341" y="289127"/>
                  <a:pt x="68493" y="289012"/>
                  <a:pt x="68645" y="288936"/>
                </a:cubicBezTo>
                <a:cubicBezTo>
                  <a:pt x="68798" y="288860"/>
                  <a:pt x="68950" y="288746"/>
                  <a:pt x="69102" y="288593"/>
                </a:cubicBezTo>
                <a:cubicBezTo>
                  <a:pt x="69102" y="288289"/>
                  <a:pt x="68950" y="288136"/>
                  <a:pt x="68645" y="288136"/>
                </a:cubicBezTo>
                <a:close/>
                <a:moveTo>
                  <a:pt x="1777964" y="287908"/>
                </a:moveTo>
                <a:cubicBezTo>
                  <a:pt x="1777811" y="287908"/>
                  <a:pt x="1777735" y="287946"/>
                  <a:pt x="1777735" y="288022"/>
                </a:cubicBezTo>
                <a:cubicBezTo>
                  <a:pt x="1777735" y="288098"/>
                  <a:pt x="1777659" y="288136"/>
                  <a:pt x="1777506" y="288136"/>
                </a:cubicBezTo>
                <a:cubicBezTo>
                  <a:pt x="1777659" y="288289"/>
                  <a:pt x="1777735" y="288670"/>
                  <a:pt x="1777735" y="289279"/>
                </a:cubicBezTo>
                <a:cubicBezTo>
                  <a:pt x="1777583" y="289584"/>
                  <a:pt x="1777468" y="289813"/>
                  <a:pt x="1777392" y="289965"/>
                </a:cubicBezTo>
                <a:cubicBezTo>
                  <a:pt x="1777316" y="290117"/>
                  <a:pt x="1777125" y="290346"/>
                  <a:pt x="1776821" y="290651"/>
                </a:cubicBezTo>
                <a:cubicBezTo>
                  <a:pt x="1777278" y="290498"/>
                  <a:pt x="1777659" y="290384"/>
                  <a:pt x="1777964" y="290308"/>
                </a:cubicBezTo>
                <a:cubicBezTo>
                  <a:pt x="1778269" y="290232"/>
                  <a:pt x="1778573" y="290117"/>
                  <a:pt x="1778878" y="289965"/>
                </a:cubicBezTo>
                <a:cubicBezTo>
                  <a:pt x="1778573" y="289508"/>
                  <a:pt x="1778269" y="288822"/>
                  <a:pt x="1777964" y="287908"/>
                </a:cubicBezTo>
                <a:close/>
                <a:moveTo>
                  <a:pt x="1647814" y="287908"/>
                </a:moveTo>
                <a:cubicBezTo>
                  <a:pt x="1647814" y="288060"/>
                  <a:pt x="1647776" y="288136"/>
                  <a:pt x="1647700" y="288136"/>
                </a:cubicBezTo>
                <a:cubicBezTo>
                  <a:pt x="1647624" y="288136"/>
                  <a:pt x="1647586" y="288212"/>
                  <a:pt x="1647586" y="288365"/>
                </a:cubicBezTo>
                <a:cubicBezTo>
                  <a:pt x="1647586" y="288212"/>
                  <a:pt x="1647814" y="288365"/>
                  <a:pt x="1648271" y="288822"/>
                </a:cubicBezTo>
                <a:cubicBezTo>
                  <a:pt x="1648271" y="288670"/>
                  <a:pt x="1648348" y="288517"/>
                  <a:pt x="1648500" y="288365"/>
                </a:cubicBezTo>
                <a:cubicBezTo>
                  <a:pt x="1648348" y="288365"/>
                  <a:pt x="1648119" y="288212"/>
                  <a:pt x="1647814" y="287908"/>
                </a:cubicBezTo>
                <a:close/>
                <a:moveTo>
                  <a:pt x="1622211" y="287908"/>
                </a:moveTo>
                <a:cubicBezTo>
                  <a:pt x="1622211" y="288212"/>
                  <a:pt x="1622135" y="288441"/>
                  <a:pt x="1621982" y="288593"/>
                </a:cubicBezTo>
                <a:lnTo>
                  <a:pt x="1622211" y="288593"/>
                </a:lnTo>
                <a:cubicBezTo>
                  <a:pt x="1622363" y="288441"/>
                  <a:pt x="1622440" y="288212"/>
                  <a:pt x="1622440" y="287908"/>
                </a:cubicBezTo>
                <a:close/>
                <a:moveTo>
                  <a:pt x="1620382" y="287908"/>
                </a:moveTo>
                <a:lnTo>
                  <a:pt x="1620611" y="288136"/>
                </a:lnTo>
                <a:lnTo>
                  <a:pt x="1620839" y="287908"/>
                </a:lnTo>
                <a:lnTo>
                  <a:pt x="1620611" y="287908"/>
                </a:lnTo>
                <a:close/>
                <a:moveTo>
                  <a:pt x="1566661" y="287908"/>
                </a:moveTo>
                <a:cubicBezTo>
                  <a:pt x="1566052" y="288212"/>
                  <a:pt x="1565747" y="288365"/>
                  <a:pt x="1565747" y="288365"/>
                </a:cubicBezTo>
                <a:cubicBezTo>
                  <a:pt x="1565747" y="288517"/>
                  <a:pt x="1565823" y="288670"/>
                  <a:pt x="1565975" y="288822"/>
                </a:cubicBezTo>
                <a:lnTo>
                  <a:pt x="1567118" y="288822"/>
                </a:lnTo>
                <a:cubicBezTo>
                  <a:pt x="1566814" y="288212"/>
                  <a:pt x="1566661" y="287908"/>
                  <a:pt x="1566661" y="287908"/>
                </a:cubicBezTo>
                <a:close/>
                <a:moveTo>
                  <a:pt x="1511111" y="287908"/>
                </a:moveTo>
                <a:cubicBezTo>
                  <a:pt x="1510502" y="288365"/>
                  <a:pt x="1510045" y="288746"/>
                  <a:pt x="1509740" y="289051"/>
                </a:cubicBezTo>
                <a:cubicBezTo>
                  <a:pt x="1509435" y="289355"/>
                  <a:pt x="1508978" y="289660"/>
                  <a:pt x="1508368" y="289965"/>
                </a:cubicBezTo>
                <a:lnTo>
                  <a:pt x="1510197" y="289965"/>
                </a:lnTo>
                <a:cubicBezTo>
                  <a:pt x="1510197" y="289660"/>
                  <a:pt x="1510273" y="289393"/>
                  <a:pt x="1510426" y="289165"/>
                </a:cubicBezTo>
                <a:cubicBezTo>
                  <a:pt x="1510578" y="288936"/>
                  <a:pt x="1510806" y="288517"/>
                  <a:pt x="1511111" y="287908"/>
                </a:cubicBezTo>
                <a:close/>
                <a:moveTo>
                  <a:pt x="1500596" y="287908"/>
                </a:moveTo>
                <a:cubicBezTo>
                  <a:pt x="1500443" y="287908"/>
                  <a:pt x="1500367" y="287946"/>
                  <a:pt x="1500367" y="288022"/>
                </a:cubicBezTo>
                <a:cubicBezTo>
                  <a:pt x="1500367" y="288098"/>
                  <a:pt x="1500291" y="288136"/>
                  <a:pt x="1500139" y="288136"/>
                </a:cubicBezTo>
                <a:cubicBezTo>
                  <a:pt x="1500291" y="288289"/>
                  <a:pt x="1500367" y="288403"/>
                  <a:pt x="1500367" y="288479"/>
                </a:cubicBezTo>
                <a:cubicBezTo>
                  <a:pt x="1500367" y="288555"/>
                  <a:pt x="1500443" y="288670"/>
                  <a:pt x="1500596" y="288822"/>
                </a:cubicBezTo>
                <a:cubicBezTo>
                  <a:pt x="1500596" y="288670"/>
                  <a:pt x="1500672" y="288593"/>
                  <a:pt x="1500824" y="288593"/>
                </a:cubicBezTo>
                <a:cubicBezTo>
                  <a:pt x="1500824" y="288441"/>
                  <a:pt x="1500786" y="288327"/>
                  <a:pt x="1500710" y="288250"/>
                </a:cubicBezTo>
                <a:cubicBezTo>
                  <a:pt x="1500634" y="288174"/>
                  <a:pt x="1500596" y="288060"/>
                  <a:pt x="1500596" y="287908"/>
                </a:cubicBezTo>
                <a:close/>
                <a:moveTo>
                  <a:pt x="1496938" y="287908"/>
                </a:moveTo>
                <a:lnTo>
                  <a:pt x="1496938" y="288136"/>
                </a:lnTo>
                <a:cubicBezTo>
                  <a:pt x="1497243" y="288136"/>
                  <a:pt x="1497548" y="288289"/>
                  <a:pt x="1497852" y="288593"/>
                </a:cubicBezTo>
                <a:lnTo>
                  <a:pt x="1498310" y="288136"/>
                </a:lnTo>
                <a:cubicBezTo>
                  <a:pt x="1498005" y="288136"/>
                  <a:pt x="1497776" y="288098"/>
                  <a:pt x="1497624" y="288022"/>
                </a:cubicBezTo>
                <a:cubicBezTo>
                  <a:pt x="1497472" y="287946"/>
                  <a:pt x="1497243" y="287908"/>
                  <a:pt x="1496938" y="287908"/>
                </a:cubicBezTo>
                <a:close/>
                <a:moveTo>
                  <a:pt x="1115938" y="287908"/>
                </a:moveTo>
                <a:cubicBezTo>
                  <a:pt x="1115786" y="288060"/>
                  <a:pt x="1115709" y="288136"/>
                  <a:pt x="1115709" y="288136"/>
                </a:cubicBezTo>
                <a:cubicBezTo>
                  <a:pt x="1115862" y="288441"/>
                  <a:pt x="1115938" y="288593"/>
                  <a:pt x="1115938" y="288593"/>
                </a:cubicBezTo>
                <a:cubicBezTo>
                  <a:pt x="1116090" y="288593"/>
                  <a:pt x="1116243" y="288517"/>
                  <a:pt x="1116395" y="288365"/>
                </a:cubicBezTo>
                <a:cubicBezTo>
                  <a:pt x="1116090" y="288060"/>
                  <a:pt x="1115938" y="287908"/>
                  <a:pt x="1115938" y="287908"/>
                </a:cubicBezTo>
                <a:close/>
                <a:moveTo>
                  <a:pt x="1064960" y="287908"/>
                </a:moveTo>
                <a:cubicBezTo>
                  <a:pt x="1064960" y="288060"/>
                  <a:pt x="1064884" y="288212"/>
                  <a:pt x="1064732" y="288365"/>
                </a:cubicBezTo>
                <a:cubicBezTo>
                  <a:pt x="1064884" y="288517"/>
                  <a:pt x="1065036" y="288593"/>
                  <a:pt x="1065189" y="288593"/>
                </a:cubicBezTo>
                <a:cubicBezTo>
                  <a:pt x="1065341" y="288593"/>
                  <a:pt x="1065570" y="288670"/>
                  <a:pt x="1065875" y="288822"/>
                </a:cubicBezTo>
                <a:cubicBezTo>
                  <a:pt x="1065875" y="288974"/>
                  <a:pt x="1066103" y="288822"/>
                  <a:pt x="1066561" y="288365"/>
                </a:cubicBezTo>
                <a:cubicBezTo>
                  <a:pt x="1065646" y="288060"/>
                  <a:pt x="1065113" y="287908"/>
                  <a:pt x="1064960" y="287908"/>
                </a:cubicBezTo>
                <a:close/>
                <a:moveTo>
                  <a:pt x="1017411" y="287908"/>
                </a:moveTo>
                <a:lnTo>
                  <a:pt x="1017411" y="288136"/>
                </a:lnTo>
                <a:lnTo>
                  <a:pt x="1018097" y="288136"/>
                </a:lnTo>
                <a:lnTo>
                  <a:pt x="1018097" y="287908"/>
                </a:lnTo>
                <a:close/>
                <a:moveTo>
                  <a:pt x="939688" y="287908"/>
                </a:moveTo>
                <a:lnTo>
                  <a:pt x="939688" y="288136"/>
                </a:lnTo>
                <a:lnTo>
                  <a:pt x="940373" y="288136"/>
                </a:lnTo>
                <a:lnTo>
                  <a:pt x="940373" y="287908"/>
                </a:lnTo>
                <a:close/>
                <a:moveTo>
                  <a:pt x="776086" y="287908"/>
                </a:moveTo>
                <a:cubicBezTo>
                  <a:pt x="775477" y="288212"/>
                  <a:pt x="775172" y="288365"/>
                  <a:pt x="775172" y="288365"/>
                </a:cubicBezTo>
                <a:cubicBezTo>
                  <a:pt x="775172" y="288517"/>
                  <a:pt x="775248" y="288670"/>
                  <a:pt x="775400" y="288822"/>
                </a:cubicBezTo>
                <a:lnTo>
                  <a:pt x="776543" y="288822"/>
                </a:lnTo>
                <a:cubicBezTo>
                  <a:pt x="776238" y="288212"/>
                  <a:pt x="776086" y="287908"/>
                  <a:pt x="776086" y="287908"/>
                </a:cubicBezTo>
                <a:close/>
                <a:moveTo>
                  <a:pt x="720536" y="287908"/>
                </a:moveTo>
                <a:cubicBezTo>
                  <a:pt x="719927" y="288365"/>
                  <a:pt x="719470" y="288746"/>
                  <a:pt x="719165" y="289051"/>
                </a:cubicBezTo>
                <a:cubicBezTo>
                  <a:pt x="718860" y="289355"/>
                  <a:pt x="718403" y="289660"/>
                  <a:pt x="717793" y="289965"/>
                </a:cubicBezTo>
                <a:lnTo>
                  <a:pt x="719622" y="289965"/>
                </a:lnTo>
                <a:cubicBezTo>
                  <a:pt x="719622" y="289660"/>
                  <a:pt x="719698" y="289393"/>
                  <a:pt x="719851" y="289165"/>
                </a:cubicBezTo>
                <a:cubicBezTo>
                  <a:pt x="720003" y="288936"/>
                  <a:pt x="720231" y="288517"/>
                  <a:pt x="720536" y="287908"/>
                </a:cubicBezTo>
                <a:close/>
                <a:moveTo>
                  <a:pt x="710021" y="287908"/>
                </a:moveTo>
                <a:cubicBezTo>
                  <a:pt x="709868" y="287908"/>
                  <a:pt x="709792" y="287946"/>
                  <a:pt x="709792" y="288022"/>
                </a:cubicBezTo>
                <a:cubicBezTo>
                  <a:pt x="709792" y="288098"/>
                  <a:pt x="709716" y="288136"/>
                  <a:pt x="709564" y="288136"/>
                </a:cubicBezTo>
                <a:cubicBezTo>
                  <a:pt x="709716" y="288289"/>
                  <a:pt x="709792" y="288403"/>
                  <a:pt x="709792" y="288479"/>
                </a:cubicBezTo>
                <a:cubicBezTo>
                  <a:pt x="709792" y="288555"/>
                  <a:pt x="709868" y="288670"/>
                  <a:pt x="710021" y="288822"/>
                </a:cubicBezTo>
                <a:cubicBezTo>
                  <a:pt x="710021" y="288670"/>
                  <a:pt x="710097" y="288593"/>
                  <a:pt x="710249" y="288593"/>
                </a:cubicBezTo>
                <a:cubicBezTo>
                  <a:pt x="710249" y="288441"/>
                  <a:pt x="710211" y="288327"/>
                  <a:pt x="710135" y="288250"/>
                </a:cubicBezTo>
                <a:cubicBezTo>
                  <a:pt x="710059" y="288174"/>
                  <a:pt x="710021" y="288060"/>
                  <a:pt x="710021" y="287908"/>
                </a:cubicBezTo>
                <a:close/>
                <a:moveTo>
                  <a:pt x="706363" y="287908"/>
                </a:moveTo>
                <a:lnTo>
                  <a:pt x="706363" y="288136"/>
                </a:lnTo>
                <a:cubicBezTo>
                  <a:pt x="706668" y="288136"/>
                  <a:pt x="706973" y="288289"/>
                  <a:pt x="707277" y="288593"/>
                </a:cubicBezTo>
                <a:lnTo>
                  <a:pt x="707735" y="288136"/>
                </a:lnTo>
                <a:cubicBezTo>
                  <a:pt x="707430" y="288136"/>
                  <a:pt x="707201" y="288098"/>
                  <a:pt x="707049" y="288022"/>
                </a:cubicBezTo>
                <a:cubicBezTo>
                  <a:pt x="706897" y="287946"/>
                  <a:pt x="706668" y="287908"/>
                  <a:pt x="706363" y="287908"/>
                </a:cubicBezTo>
                <a:close/>
                <a:moveTo>
                  <a:pt x="644489" y="287908"/>
                </a:moveTo>
                <a:cubicBezTo>
                  <a:pt x="644336" y="287908"/>
                  <a:pt x="644260" y="287946"/>
                  <a:pt x="644260" y="288022"/>
                </a:cubicBezTo>
                <a:cubicBezTo>
                  <a:pt x="644260" y="288098"/>
                  <a:pt x="644184" y="288136"/>
                  <a:pt x="644032" y="288136"/>
                </a:cubicBezTo>
                <a:cubicBezTo>
                  <a:pt x="644184" y="288289"/>
                  <a:pt x="644260" y="288670"/>
                  <a:pt x="644260" y="289279"/>
                </a:cubicBezTo>
                <a:cubicBezTo>
                  <a:pt x="644108" y="289584"/>
                  <a:pt x="643993" y="289813"/>
                  <a:pt x="643917" y="289965"/>
                </a:cubicBezTo>
                <a:cubicBezTo>
                  <a:pt x="643841" y="290117"/>
                  <a:pt x="643651" y="290346"/>
                  <a:pt x="643346" y="290651"/>
                </a:cubicBezTo>
                <a:cubicBezTo>
                  <a:pt x="643803" y="290498"/>
                  <a:pt x="644184" y="290384"/>
                  <a:pt x="644489" y="290308"/>
                </a:cubicBezTo>
                <a:cubicBezTo>
                  <a:pt x="644793" y="290232"/>
                  <a:pt x="645098" y="290117"/>
                  <a:pt x="645403" y="289965"/>
                </a:cubicBezTo>
                <a:cubicBezTo>
                  <a:pt x="645098" y="289508"/>
                  <a:pt x="644793" y="288822"/>
                  <a:pt x="644489" y="287908"/>
                </a:cubicBezTo>
                <a:close/>
                <a:moveTo>
                  <a:pt x="161762" y="287908"/>
                </a:moveTo>
                <a:cubicBezTo>
                  <a:pt x="161762" y="288212"/>
                  <a:pt x="161686" y="288441"/>
                  <a:pt x="161533" y="288593"/>
                </a:cubicBezTo>
                <a:lnTo>
                  <a:pt x="161762" y="288593"/>
                </a:lnTo>
                <a:cubicBezTo>
                  <a:pt x="161914" y="288441"/>
                  <a:pt x="161990" y="288212"/>
                  <a:pt x="161990" y="287908"/>
                </a:cubicBezTo>
                <a:close/>
                <a:moveTo>
                  <a:pt x="76189" y="287908"/>
                </a:moveTo>
                <a:cubicBezTo>
                  <a:pt x="76189" y="288060"/>
                  <a:pt x="76151" y="288136"/>
                  <a:pt x="76075" y="288136"/>
                </a:cubicBezTo>
                <a:cubicBezTo>
                  <a:pt x="75999" y="288136"/>
                  <a:pt x="75960" y="288212"/>
                  <a:pt x="75960" y="288365"/>
                </a:cubicBezTo>
                <a:cubicBezTo>
                  <a:pt x="75960" y="288212"/>
                  <a:pt x="76189" y="288365"/>
                  <a:pt x="76646" y="288822"/>
                </a:cubicBezTo>
                <a:cubicBezTo>
                  <a:pt x="76646" y="288670"/>
                  <a:pt x="76723" y="288517"/>
                  <a:pt x="76875" y="288365"/>
                </a:cubicBezTo>
                <a:cubicBezTo>
                  <a:pt x="76723" y="288365"/>
                  <a:pt x="76494" y="288212"/>
                  <a:pt x="76189" y="287908"/>
                </a:cubicBezTo>
                <a:close/>
                <a:moveTo>
                  <a:pt x="50586" y="287908"/>
                </a:moveTo>
                <a:cubicBezTo>
                  <a:pt x="50586" y="288212"/>
                  <a:pt x="50510" y="288441"/>
                  <a:pt x="50357" y="288593"/>
                </a:cubicBezTo>
                <a:lnTo>
                  <a:pt x="50586" y="288593"/>
                </a:lnTo>
                <a:cubicBezTo>
                  <a:pt x="50738" y="288441"/>
                  <a:pt x="50815" y="288212"/>
                  <a:pt x="50815" y="287908"/>
                </a:cubicBezTo>
                <a:close/>
                <a:moveTo>
                  <a:pt x="48757" y="287908"/>
                </a:moveTo>
                <a:lnTo>
                  <a:pt x="48986" y="288136"/>
                </a:lnTo>
                <a:lnTo>
                  <a:pt x="49214" y="287908"/>
                </a:lnTo>
                <a:lnTo>
                  <a:pt x="48986" y="287908"/>
                </a:lnTo>
                <a:close/>
                <a:moveTo>
                  <a:pt x="1768820" y="287679"/>
                </a:moveTo>
                <a:cubicBezTo>
                  <a:pt x="1768210" y="288746"/>
                  <a:pt x="1767677" y="289012"/>
                  <a:pt x="1767220" y="288479"/>
                </a:cubicBezTo>
                <a:cubicBezTo>
                  <a:pt x="1766762" y="287946"/>
                  <a:pt x="1766305" y="288060"/>
                  <a:pt x="1765848" y="288822"/>
                </a:cubicBezTo>
                <a:cubicBezTo>
                  <a:pt x="1765238" y="289127"/>
                  <a:pt x="1764934" y="289470"/>
                  <a:pt x="1764934" y="289851"/>
                </a:cubicBezTo>
                <a:cubicBezTo>
                  <a:pt x="1764934" y="290232"/>
                  <a:pt x="1764781" y="290803"/>
                  <a:pt x="1764476" y="291565"/>
                </a:cubicBezTo>
                <a:cubicBezTo>
                  <a:pt x="1765086" y="291108"/>
                  <a:pt x="1765543" y="290879"/>
                  <a:pt x="1765848" y="290879"/>
                </a:cubicBezTo>
                <a:cubicBezTo>
                  <a:pt x="1766000" y="290422"/>
                  <a:pt x="1766077" y="289965"/>
                  <a:pt x="1766077" y="289508"/>
                </a:cubicBezTo>
                <a:cubicBezTo>
                  <a:pt x="1766686" y="289508"/>
                  <a:pt x="1767143" y="289660"/>
                  <a:pt x="1767448" y="289965"/>
                </a:cubicBezTo>
                <a:cubicBezTo>
                  <a:pt x="1767753" y="290270"/>
                  <a:pt x="1768134" y="290270"/>
                  <a:pt x="1768591" y="289965"/>
                </a:cubicBezTo>
                <a:cubicBezTo>
                  <a:pt x="1768591" y="289660"/>
                  <a:pt x="1768629" y="289393"/>
                  <a:pt x="1768705" y="289165"/>
                </a:cubicBezTo>
                <a:cubicBezTo>
                  <a:pt x="1768782" y="288936"/>
                  <a:pt x="1768820" y="288441"/>
                  <a:pt x="1768820" y="287679"/>
                </a:cubicBezTo>
                <a:close/>
                <a:moveTo>
                  <a:pt x="1574434" y="287679"/>
                </a:moveTo>
                <a:cubicBezTo>
                  <a:pt x="1574281" y="287984"/>
                  <a:pt x="1574129" y="288250"/>
                  <a:pt x="1573976" y="288479"/>
                </a:cubicBezTo>
                <a:cubicBezTo>
                  <a:pt x="1573824" y="288708"/>
                  <a:pt x="1573748" y="288974"/>
                  <a:pt x="1573748" y="289279"/>
                </a:cubicBezTo>
                <a:cubicBezTo>
                  <a:pt x="1573900" y="289279"/>
                  <a:pt x="1573938" y="289317"/>
                  <a:pt x="1573862" y="289393"/>
                </a:cubicBezTo>
                <a:cubicBezTo>
                  <a:pt x="1573786" y="289470"/>
                  <a:pt x="1573824" y="289508"/>
                  <a:pt x="1573976" y="289508"/>
                </a:cubicBezTo>
                <a:cubicBezTo>
                  <a:pt x="1574281" y="289203"/>
                  <a:pt x="1574510" y="289012"/>
                  <a:pt x="1574662" y="288936"/>
                </a:cubicBezTo>
                <a:cubicBezTo>
                  <a:pt x="1574815" y="288860"/>
                  <a:pt x="1575043" y="288670"/>
                  <a:pt x="1575348" y="288365"/>
                </a:cubicBezTo>
                <a:cubicBezTo>
                  <a:pt x="1575348" y="288365"/>
                  <a:pt x="1575500" y="288517"/>
                  <a:pt x="1575805" y="288822"/>
                </a:cubicBezTo>
                <a:lnTo>
                  <a:pt x="1576262" y="288365"/>
                </a:lnTo>
                <a:lnTo>
                  <a:pt x="1575348" y="288365"/>
                </a:lnTo>
                <a:cubicBezTo>
                  <a:pt x="1575043" y="288060"/>
                  <a:pt x="1574738" y="287831"/>
                  <a:pt x="1574434" y="287679"/>
                </a:cubicBezTo>
                <a:close/>
                <a:moveTo>
                  <a:pt x="1155029" y="287679"/>
                </a:moveTo>
                <a:cubicBezTo>
                  <a:pt x="1154419" y="287984"/>
                  <a:pt x="1153924" y="288212"/>
                  <a:pt x="1153543" y="288365"/>
                </a:cubicBezTo>
                <a:cubicBezTo>
                  <a:pt x="1153162" y="288517"/>
                  <a:pt x="1152819" y="288746"/>
                  <a:pt x="1152514" y="289051"/>
                </a:cubicBezTo>
                <a:cubicBezTo>
                  <a:pt x="1152819" y="289203"/>
                  <a:pt x="1153352" y="289508"/>
                  <a:pt x="1154114" y="289965"/>
                </a:cubicBezTo>
                <a:cubicBezTo>
                  <a:pt x="1154419" y="289660"/>
                  <a:pt x="1154572" y="289355"/>
                  <a:pt x="1154572" y="289051"/>
                </a:cubicBezTo>
                <a:cubicBezTo>
                  <a:pt x="1154572" y="288746"/>
                  <a:pt x="1154724" y="288289"/>
                  <a:pt x="1155029" y="287679"/>
                </a:cubicBezTo>
                <a:close/>
                <a:moveTo>
                  <a:pt x="783859" y="287679"/>
                </a:moveTo>
                <a:cubicBezTo>
                  <a:pt x="783706" y="287984"/>
                  <a:pt x="783554" y="288250"/>
                  <a:pt x="783401" y="288479"/>
                </a:cubicBezTo>
                <a:cubicBezTo>
                  <a:pt x="783249" y="288708"/>
                  <a:pt x="783173" y="288974"/>
                  <a:pt x="783173" y="289279"/>
                </a:cubicBezTo>
                <a:cubicBezTo>
                  <a:pt x="783325" y="289279"/>
                  <a:pt x="783363" y="289317"/>
                  <a:pt x="783287" y="289393"/>
                </a:cubicBezTo>
                <a:cubicBezTo>
                  <a:pt x="783211" y="289470"/>
                  <a:pt x="783249" y="289508"/>
                  <a:pt x="783401" y="289508"/>
                </a:cubicBezTo>
                <a:cubicBezTo>
                  <a:pt x="783706" y="289203"/>
                  <a:pt x="783935" y="289012"/>
                  <a:pt x="784087" y="288936"/>
                </a:cubicBezTo>
                <a:cubicBezTo>
                  <a:pt x="784239" y="288860"/>
                  <a:pt x="784468" y="288670"/>
                  <a:pt x="784773" y="288365"/>
                </a:cubicBezTo>
                <a:cubicBezTo>
                  <a:pt x="784773" y="288365"/>
                  <a:pt x="784925" y="288517"/>
                  <a:pt x="785230" y="288822"/>
                </a:cubicBezTo>
                <a:lnTo>
                  <a:pt x="785687" y="288365"/>
                </a:lnTo>
                <a:lnTo>
                  <a:pt x="784773" y="288365"/>
                </a:lnTo>
                <a:cubicBezTo>
                  <a:pt x="784468" y="288060"/>
                  <a:pt x="784163" y="287831"/>
                  <a:pt x="783859" y="287679"/>
                </a:cubicBezTo>
                <a:close/>
                <a:moveTo>
                  <a:pt x="635345" y="287679"/>
                </a:moveTo>
                <a:cubicBezTo>
                  <a:pt x="634735" y="288746"/>
                  <a:pt x="634202" y="289012"/>
                  <a:pt x="633745" y="288479"/>
                </a:cubicBezTo>
                <a:cubicBezTo>
                  <a:pt x="633287" y="287946"/>
                  <a:pt x="632830" y="288060"/>
                  <a:pt x="632373" y="288822"/>
                </a:cubicBezTo>
                <a:cubicBezTo>
                  <a:pt x="631763" y="289127"/>
                  <a:pt x="631458" y="289470"/>
                  <a:pt x="631458" y="289851"/>
                </a:cubicBezTo>
                <a:cubicBezTo>
                  <a:pt x="631458" y="290232"/>
                  <a:pt x="631306" y="290803"/>
                  <a:pt x="631001" y="291565"/>
                </a:cubicBezTo>
                <a:cubicBezTo>
                  <a:pt x="631611" y="291108"/>
                  <a:pt x="632068" y="290879"/>
                  <a:pt x="632373" y="290879"/>
                </a:cubicBezTo>
                <a:cubicBezTo>
                  <a:pt x="632525" y="290422"/>
                  <a:pt x="632602" y="289965"/>
                  <a:pt x="632602" y="289508"/>
                </a:cubicBezTo>
                <a:cubicBezTo>
                  <a:pt x="633211" y="289508"/>
                  <a:pt x="633668" y="289660"/>
                  <a:pt x="633973" y="289965"/>
                </a:cubicBezTo>
                <a:cubicBezTo>
                  <a:pt x="634278" y="290270"/>
                  <a:pt x="634659" y="290270"/>
                  <a:pt x="635116" y="289965"/>
                </a:cubicBezTo>
                <a:cubicBezTo>
                  <a:pt x="635116" y="289660"/>
                  <a:pt x="635154" y="289393"/>
                  <a:pt x="635230" y="289165"/>
                </a:cubicBezTo>
                <a:cubicBezTo>
                  <a:pt x="635306" y="288936"/>
                  <a:pt x="635345" y="288441"/>
                  <a:pt x="635345" y="287679"/>
                </a:cubicBezTo>
                <a:close/>
                <a:moveTo>
                  <a:pt x="283910" y="287679"/>
                </a:moveTo>
                <a:cubicBezTo>
                  <a:pt x="283910" y="287831"/>
                  <a:pt x="283758" y="288060"/>
                  <a:pt x="283453" y="288365"/>
                </a:cubicBezTo>
                <a:cubicBezTo>
                  <a:pt x="283606" y="288517"/>
                  <a:pt x="283758" y="288593"/>
                  <a:pt x="283910" y="288593"/>
                </a:cubicBezTo>
                <a:cubicBezTo>
                  <a:pt x="284063" y="288593"/>
                  <a:pt x="284291" y="288670"/>
                  <a:pt x="284596" y="288822"/>
                </a:cubicBezTo>
                <a:cubicBezTo>
                  <a:pt x="284596" y="288822"/>
                  <a:pt x="284749" y="288670"/>
                  <a:pt x="285053" y="288365"/>
                </a:cubicBezTo>
                <a:cubicBezTo>
                  <a:pt x="284901" y="288212"/>
                  <a:pt x="284520" y="287984"/>
                  <a:pt x="283910" y="287679"/>
                </a:cubicBezTo>
                <a:close/>
                <a:moveTo>
                  <a:pt x="163362" y="287679"/>
                </a:moveTo>
                <a:cubicBezTo>
                  <a:pt x="163209" y="287831"/>
                  <a:pt x="163133" y="288289"/>
                  <a:pt x="163133" y="289051"/>
                </a:cubicBezTo>
                <a:cubicBezTo>
                  <a:pt x="163438" y="288746"/>
                  <a:pt x="163705" y="288555"/>
                  <a:pt x="163933" y="288479"/>
                </a:cubicBezTo>
                <a:cubicBezTo>
                  <a:pt x="164162" y="288403"/>
                  <a:pt x="164429" y="288212"/>
                  <a:pt x="164734" y="287908"/>
                </a:cubicBezTo>
                <a:cubicBezTo>
                  <a:pt x="163972" y="287603"/>
                  <a:pt x="163514" y="287527"/>
                  <a:pt x="163362" y="287679"/>
                </a:cubicBezTo>
                <a:close/>
                <a:moveTo>
                  <a:pt x="159476" y="287679"/>
                </a:moveTo>
                <a:cubicBezTo>
                  <a:pt x="159323" y="288136"/>
                  <a:pt x="158942" y="288517"/>
                  <a:pt x="158333" y="288822"/>
                </a:cubicBezTo>
                <a:cubicBezTo>
                  <a:pt x="158942" y="289127"/>
                  <a:pt x="159323" y="289279"/>
                  <a:pt x="159476" y="289279"/>
                </a:cubicBezTo>
                <a:cubicBezTo>
                  <a:pt x="159628" y="288822"/>
                  <a:pt x="159933" y="288517"/>
                  <a:pt x="160390" y="288365"/>
                </a:cubicBezTo>
                <a:lnTo>
                  <a:pt x="160464" y="288272"/>
                </a:lnTo>
                <a:lnTo>
                  <a:pt x="160047" y="288022"/>
                </a:lnTo>
                <a:cubicBezTo>
                  <a:pt x="159971" y="287946"/>
                  <a:pt x="159781" y="287831"/>
                  <a:pt x="159476" y="287679"/>
                </a:cubicBezTo>
                <a:close/>
                <a:moveTo>
                  <a:pt x="1508368" y="287450"/>
                </a:moveTo>
                <a:cubicBezTo>
                  <a:pt x="1507301" y="287450"/>
                  <a:pt x="1506463" y="287527"/>
                  <a:pt x="1505853" y="287679"/>
                </a:cubicBezTo>
                <a:cubicBezTo>
                  <a:pt x="1506768" y="287984"/>
                  <a:pt x="1507339" y="288136"/>
                  <a:pt x="1507568" y="288136"/>
                </a:cubicBezTo>
                <a:cubicBezTo>
                  <a:pt x="1507797" y="288136"/>
                  <a:pt x="1508063" y="287908"/>
                  <a:pt x="1508368" y="287450"/>
                </a:cubicBezTo>
                <a:close/>
                <a:moveTo>
                  <a:pt x="1139713" y="287450"/>
                </a:moveTo>
                <a:cubicBezTo>
                  <a:pt x="1139560" y="287908"/>
                  <a:pt x="1139446" y="288212"/>
                  <a:pt x="1139370" y="288365"/>
                </a:cubicBezTo>
                <a:cubicBezTo>
                  <a:pt x="1139293" y="288517"/>
                  <a:pt x="1139255" y="288746"/>
                  <a:pt x="1139255" y="289051"/>
                </a:cubicBezTo>
                <a:cubicBezTo>
                  <a:pt x="1140170" y="289660"/>
                  <a:pt x="1140932" y="289736"/>
                  <a:pt x="1141541" y="289279"/>
                </a:cubicBezTo>
                <a:cubicBezTo>
                  <a:pt x="1141694" y="289432"/>
                  <a:pt x="1141770" y="289584"/>
                  <a:pt x="1141770" y="289736"/>
                </a:cubicBezTo>
                <a:lnTo>
                  <a:pt x="1142227" y="289279"/>
                </a:lnTo>
                <a:cubicBezTo>
                  <a:pt x="1142532" y="289584"/>
                  <a:pt x="1142837" y="289813"/>
                  <a:pt x="1143142" y="289965"/>
                </a:cubicBezTo>
                <a:cubicBezTo>
                  <a:pt x="1143294" y="289660"/>
                  <a:pt x="1143599" y="289279"/>
                  <a:pt x="1144056" y="288822"/>
                </a:cubicBezTo>
                <a:cubicBezTo>
                  <a:pt x="1143751" y="288670"/>
                  <a:pt x="1143561" y="288555"/>
                  <a:pt x="1143484" y="288479"/>
                </a:cubicBezTo>
                <a:cubicBezTo>
                  <a:pt x="1143408" y="288403"/>
                  <a:pt x="1143218" y="288289"/>
                  <a:pt x="1142913" y="288136"/>
                </a:cubicBezTo>
                <a:cubicBezTo>
                  <a:pt x="1142608" y="288441"/>
                  <a:pt x="1142456" y="288822"/>
                  <a:pt x="1142456" y="289279"/>
                </a:cubicBezTo>
                <a:lnTo>
                  <a:pt x="1142227" y="289279"/>
                </a:lnTo>
                <a:lnTo>
                  <a:pt x="1141541" y="289279"/>
                </a:lnTo>
                <a:cubicBezTo>
                  <a:pt x="1141694" y="288517"/>
                  <a:pt x="1141503" y="288136"/>
                  <a:pt x="1140970" y="288136"/>
                </a:cubicBezTo>
                <a:cubicBezTo>
                  <a:pt x="1140436" y="288136"/>
                  <a:pt x="1140017" y="287908"/>
                  <a:pt x="1139713" y="287450"/>
                </a:cubicBezTo>
                <a:close/>
                <a:moveTo>
                  <a:pt x="1136055" y="287450"/>
                </a:moveTo>
                <a:cubicBezTo>
                  <a:pt x="1136055" y="287603"/>
                  <a:pt x="1136093" y="287717"/>
                  <a:pt x="1136169" y="287793"/>
                </a:cubicBezTo>
                <a:cubicBezTo>
                  <a:pt x="1136245" y="287869"/>
                  <a:pt x="1136284" y="287984"/>
                  <a:pt x="1136284" y="288136"/>
                </a:cubicBezTo>
                <a:cubicBezTo>
                  <a:pt x="1136436" y="287984"/>
                  <a:pt x="1136588" y="287908"/>
                  <a:pt x="1136741" y="287908"/>
                </a:cubicBezTo>
                <a:cubicBezTo>
                  <a:pt x="1136741" y="287755"/>
                  <a:pt x="1136703" y="287679"/>
                  <a:pt x="1136626" y="287679"/>
                </a:cubicBezTo>
                <a:cubicBezTo>
                  <a:pt x="1136550" y="287679"/>
                  <a:pt x="1136512" y="287603"/>
                  <a:pt x="1136512" y="287450"/>
                </a:cubicBezTo>
                <a:close/>
                <a:moveTo>
                  <a:pt x="912484" y="287450"/>
                </a:moveTo>
                <a:lnTo>
                  <a:pt x="912713" y="287679"/>
                </a:lnTo>
                <a:lnTo>
                  <a:pt x="912713" y="287450"/>
                </a:lnTo>
                <a:close/>
                <a:moveTo>
                  <a:pt x="892596" y="287450"/>
                </a:moveTo>
                <a:cubicBezTo>
                  <a:pt x="892443" y="287755"/>
                  <a:pt x="892215" y="288060"/>
                  <a:pt x="891910" y="288365"/>
                </a:cubicBezTo>
                <a:cubicBezTo>
                  <a:pt x="891301" y="288060"/>
                  <a:pt x="890996" y="287908"/>
                  <a:pt x="890996" y="287908"/>
                </a:cubicBezTo>
                <a:lnTo>
                  <a:pt x="890996" y="288136"/>
                </a:lnTo>
                <a:cubicBezTo>
                  <a:pt x="891148" y="288136"/>
                  <a:pt x="891262" y="288174"/>
                  <a:pt x="891339" y="288250"/>
                </a:cubicBezTo>
                <a:cubicBezTo>
                  <a:pt x="891415" y="288327"/>
                  <a:pt x="891605" y="288365"/>
                  <a:pt x="891910" y="288365"/>
                </a:cubicBezTo>
                <a:cubicBezTo>
                  <a:pt x="892215" y="288974"/>
                  <a:pt x="892558" y="289089"/>
                  <a:pt x="892939" y="288708"/>
                </a:cubicBezTo>
                <a:lnTo>
                  <a:pt x="893840" y="287806"/>
                </a:lnTo>
                <a:lnTo>
                  <a:pt x="893396" y="287679"/>
                </a:lnTo>
                <a:cubicBezTo>
                  <a:pt x="893167" y="287679"/>
                  <a:pt x="892901" y="287603"/>
                  <a:pt x="892596" y="287450"/>
                </a:cubicBezTo>
                <a:close/>
                <a:moveTo>
                  <a:pt x="889167" y="287450"/>
                </a:moveTo>
                <a:cubicBezTo>
                  <a:pt x="888862" y="287755"/>
                  <a:pt x="888634" y="287946"/>
                  <a:pt x="888481" y="288022"/>
                </a:cubicBezTo>
                <a:cubicBezTo>
                  <a:pt x="888329" y="288098"/>
                  <a:pt x="888176" y="288212"/>
                  <a:pt x="888024" y="288365"/>
                </a:cubicBezTo>
                <a:cubicBezTo>
                  <a:pt x="887872" y="288670"/>
                  <a:pt x="887833" y="288898"/>
                  <a:pt x="887910" y="289051"/>
                </a:cubicBezTo>
                <a:cubicBezTo>
                  <a:pt x="887986" y="289203"/>
                  <a:pt x="887948" y="289355"/>
                  <a:pt x="887795" y="289508"/>
                </a:cubicBezTo>
                <a:cubicBezTo>
                  <a:pt x="886729" y="289508"/>
                  <a:pt x="885738" y="289889"/>
                  <a:pt x="884824" y="290651"/>
                </a:cubicBezTo>
                <a:cubicBezTo>
                  <a:pt x="884824" y="290956"/>
                  <a:pt x="884900" y="291184"/>
                  <a:pt x="885052" y="291337"/>
                </a:cubicBezTo>
                <a:lnTo>
                  <a:pt x="885052" y="291794"/>
                </a:lnTo>
                <a:lnTo>
                  <a:pt x="885052" y="292022"/>
                </a:lnTo>
                <a:cubicBezTo>
                  <a:pt x="885052" y="292175"/>
                  <a:pt x="884747" y="292403"/>
                  <a:pt x="884138" y="292708"/>
                </a:cubicBezTo>
                <a:cubicBezTo>
                  <a:pt x="884290" y="293013"/>
                  <a:pt x="884366" y="293165"/>
                  <a:pt x="884366" y="293165"/>
                </a:cubicBezTo>
                <a:cubicBezTo>
                  <a:pt x="884976" y="293013"/>
                  <a:pt x="885738" y="292784"/>
                  <a:pt x="886652" y="292480"/>
                </a:cubicBezTo>
                <a:lnTo>
                  <a:pt x="886652" y="292022"/>
                </a:lnTo>
                <a:lnTo>
                  <a:pt x="885509" y="292022"/>
                </a:lnTo>
                <a:lnTo>
                  <a:pt x="885703" y="291794"/>
                </a:lnTo>
                <a:lnTo>
                  <a:pt x="886767" y="290536"/>
                </a:lnTo>
                <a:cubicBezTo>
                  <a:pt x="887148" y="290155"/>
                  <a:pt x="887490" y="289813"/>
                  <a:pt x="887795" y="289508"/>
                </a:cubicBezTo>
                <a:cubicBezTo>
                  <a:pt x="888862" y="288898"/>
                  <a:pt x="889319" y="288212"/>
                  <a:pt x="889167" y="287450"/>
                </a:cubicBezTo>
                <a:close/>
                <a:moveTo>
                  <a:pt x="717793" y="287450"/>
                </a:moveTo>
                <a:cubicBezTo>
                  <a:pt x="716726" y="287450"/>
                  <a:pt x="715888" y="287527"/>
                  <a:pt x="715279" y="287679"/>
                </a:cubicBezTo>
                <a:cubicBezTo>
                  <a:pt x="716193" y="287984"/>
                  <a:pt x="716764" y="288136"/>
                  <a:pt x="716993" y="288136"/>
                </a:cubicBezTo>
                <a:cubicBezTo>
                  <a:pt x="717222" y="288136"/>
                  <a:pt x="717488" y="287908"/>
                  <a:pt x="717793" y="287450"/>
                </a:cubicBezTo>
                <a:close/>
                <a:moveTo>
                  <a:pt x="167477" y="287450"/>
                </a:moveTo>
                <a:cubicBezTo>
                  <a:pt x="167172" y="287450"/>
                  <a:pt x="166943" y="287527"/>
                  <a:pt x="166791" y="287679"/>
                </a:cubicBezTo>
                <a:cubicBezTo>
                  <a:pt x="166943" y="287831"/>
                  <a:pt x="167096" y="287908"/>
                  <a:pt x="167248" y="287908"/>
                </a:cubicBezTo>
                <a:cubicBezTo>
                  <a:pt x="167401" y="287908"/>
                  <a:pt x="167553" y="287984"/>
                  <a:pt x="167705" y="288136"/>
                </a:cubicBezTo>
                <a:cubicBezTo>
                  <a:pt x="167858" y="288136"/>
                  <a:pt x="167934" y="288060"/>
                  <a:pt x="167934" y="287908"/>
                </a:cubicBezTo>
                <a:close/>
                <a:moveTo>
                  <a:pt x="1159090" y="287262"/>
                </a:moveTo>
                <a:lnTo>
                  <a:pt x="1158686" y="287565"/>
                </a:lnTo>
                <a:cubicBezTo>
                  <a:pt x="1158686" y="287641"/>
                  <a:pt x="1158610" y="287755"/>
                  <a:pt x="1158458" y="287908"/>
                </a:cubicBezTo>
                <a:cubicBezTo>
                  <a:pt x="1158610" y="287908"/>
                  <a:pt x="1158762" y="287984"/>
                  <a:pt x="1158915" y="288136"/>
                </a:cubicBezTo>
                <a:close/>
                <a:moveTo>
                  <a:pt x="1910018" y="287222"/>
                </a:moveTo>
                <a:cubicBezTo>
                  <a:pt x="1909866" y="287374"/>
                  <a:pt x="1909866" y="287527"/>
                  <a:pt x="1910018" y="287679"/>
                </a:cubicBezTo>
                <a:cubicBezTo>
                  <a:pt x="1910018" y="287527"/>
                  <a:pt x="1910171" y="287374"/>
                  <a:pt x="1910476" y="287222"/>
                </a:cubicBezTo>
                <a:close/>
                <a:moveTo>
                  <a:pt x="1855840" y="287222"/>
                </a:moveTo>
                <a:cubicBezTo>
                  <a:pt x="1855993" y="287831"/>
                  <a:pt x="1856107" y="288365"/>
                  <a:pt x="1856183" y="288822"/>
                </a:cubicBezTo>
                <a:cubicBezTo>
                  <a:pt x="1856259" y="289279"/>
                  <a:pt x="1856374" y="289889"/>
                  <a:pt x="1856526" y="290651"/>
                </a:cubicBezTo>
                <a:cubicBezTo>
                  <a:pt x="1856678" y="290041"/>
                  <a:pt x="1856793" y="289546"/>
                  <a:pt x="1856869" y="289165"/>
                </a:cubicBezTo>
                <a:cubicBezTo>
                  <a:pt x="1856945" y="288784"/>
                  <a:pt x="1857059" y="288365"/>
                  <a:pt x="1857212" y="287908"/>
                </a:cubicBezTo>
                <a:close/>
                <a:moveTo>
                  <a:pt x="1630440" y="287222"/>
                </a:moveTo>
                <a:cubicBezTo>
                  <a:pt x="1630288" y="287222"/>
                  <a:pt x="1630060" y="287374"/>
                  <a:pt x="1629755" y="287679"/>
                </a:cubicBezTo>
                <a:cubicBezTo>
                  <a:pt x="1630060" y="287831"/>
                  <a:pt x="1630364" y="288212"/>
                  <a:pt x="1630669" y="288822"/>
                </a:cubicBezTo>
                <a:cubicBezTo>
                  <a:pt x="1630364" y="289889"/>
                  <a:pt x="1630440" y="290651"/>
                  <a:pt x="1630898" y="291108"/>
                </a:cubicBezTo>
                <a:cubicBezTo>
                  <a:pt x="1631202" y="290956"/>
                  <a:pt x="1631584" y="290651"/>
                  <a:pt x="1632041" y="290194"/>
                </a:cubicBezTo>
                <a:cubicBezTo>
                  <a:pt x="1631736" y="289889"/>
                  <a:pt x="1631584" y="289660"/>
                  <a:pt x="1631584" y="289508"/>
                </a:cubicBezTo>
                <a:cubicBezTo>
                  <a:pt x="1631584" y="289355"/>
                  <a:pt x="1631431" y="289127"/>
                  <a:pt x="1631126" y="288822"/>
                </a:cubicBezTo>
                <a:lnTo>
                  <a:pt x="1630669" y="288822"/>
                </a:lnTo>
                <a:lnTo>
                  <a:pt x="1630898" y="288593"/>
                </a:lnTo>
                <a:cubicBezTo>
                  <a:pt x="1631050" y="288593"/>
                  <a:pt x="1631126" y="288631"/>
                  <a:pt x="1631126" y="288708"/>
                </a:cubicBezTo>
                <a:lnTo>
                  <a:pt x="1631218" y="288753"/>
                </a:lnTo>
                <a:lnTo>
                  <a:pt x="1631584" y="288479"/>
                </a:lnTo>
                <a:cubicBezTo>
                  <a:pt x="1631736" y="288403"/>
                  <a:pt x="1631888" y="288289"/>
                  <a:pt x="1632041" y="288136"/>
                </a:cubicBezTo>
                <a:cubicBezTo>
                  <a:pt x="1631736" y="287831"/>
                  <a:pt x="1631431" y="287641"/>
                  <a:pt x="1631126" y="287565"/>
                </a:cubicBezTo>
                <a:cubicBezTo>
                  <a:pt x="1630822" y="287488"/>
                  <a:pt x="1630593" y="287374"/>
                  <a:pt x="1630440" y="287222"/>
                </a:cubicBezTo>
                <a:close/>
                <a:moveTo>
                  <a:pt x="1624954" y="287222"/>
                </a:moveTo>
                <a:lnTo>
                  <a:pt x="1624726" y="287450"/>
                </a:lnTo>
                <a:lnTo>
                  <a:pt x="1624954" y="287450"/>
                </a:lnTo>
                <a:close/>
                <a:moveTo>
                  <a:pt x="1611010" y="287222"/>
                </a:moveTo>
                <a:cubicBezTo>
                  <a:pt x="1610705" y="287374"/>
                  <a:pt x="1610552" y="287450"/>
                  <a:pt x="1610552" y="287450"/>
                </a:cubicBezTo>
                <a:lnTo>
                  <a:pt x="1610781" y="287450"/>
                </a:lnTo>
                <a:close/>
                <a:moveTo>
                  <a:pt x="1464401" y="287222"/>
                </a:moveTo>
                <a:lnTo>
                  <a:pt x="1464172" y="287450"/>
                </a:lnTo>
                <a:lnTo>
                  <a:pt x="1464858" y="287450"/>
                </a:lnTo>
                <a:lnTo>
                  <a:pt x="1465086" y="287222"/>
                </a:lnTo>
                <a:close/>
                <a:moveTo>
                  <a:pt x="1348043" y="287222"/>
                </a:moveTo>
                <a:cubicBezTo>
                  <a:pt x="1347891" y="287374"/>
                  <a:pt x="1347891" y="287527"/>
                  <a:pt x="1348043" y="287679"/>
                </a:cubicBezTo>
                <a:cubicBezTo>
                  <a:pt x="1348043" y="287527"/>
                  <a:pt x="1348196" y="287374"/>
                  <a:pt x="1348500" y="287222"/>
                </a:cubicBezTo>
                <a:close/>
                <a:moveTo>
                  <a:pt x="1293865" y="287222"/>
                </a:moveTo>
                <a:cubicBezTo>
                  <a:pt x="1294018" y="287831"/>
                  <a:pt x="1294132" y="288365"/>
                  <a:pt x="1294208" y="288822"/>
                </a:cubicBezTo>
                <a:cubicBezTo>
                  <a:pt x="1294284" y="289279"/>
                  <a:pt x="1294398" y="289889"/>
                  <a:pt x="1294551" y="290651"/>
                </a:cubicBezTo>
                <a:cubicBezTo>
                  <a:pt x="1294703" y="290041"/>
                  <a:pt x="1294818" y="289546"/>
                  <a:pt x="1294894" y="289165"/>
                </a:cubicBezTo>
                <a:cubicBezTo>
                  <a:pt x="1294970" y="288784"/>
                  <a:pt x="1295084" y="288365"/>
                  <a:pt x="1295237" y="287908"/>
                </a:cubicBezTo>
                <a:close/>
                <a:moveTo>
                  <a:pt x="1177660" y="287222"/>
                </a:moveTo>
                <a:lnTo>
                  <a:pt x="1177431" y="287450"/>
                </a:lnTo>
                <a:lnTo>
                  <a:pt x="1178117" y="287450"/>
                </a:lnTo>
                <a:lnTo>
                  <a:pt x="1178346" y="287222"/>
                </a:lnTo>
                <a:close/>
                <a:moveTo>
                  <a:pt x="1000267" y="287222"/>
                </a:moveTo>
                <a:cubicBezTo>
                  <a:pt x="1000114" y="287374"/>
                  <a:pt x="1000038" y="287527"/>
                  <a:pt x="1000038" y="287679"/>
                </a:cubicBezTo>
                <a:cubicBezTo>
                  <a:pt x="1000343" y="287679"/>
                  <a:pt x="1000533" y="287641"/>
                  <a:pt x="1000609" y="287565"/>
                </a:cubicBezTo>
                <a:cubicBezTo>
                  <a:pt x="1000686" y="287488"/>
                  <a:pt x="1000800" y="287450"/>
                  <a:pt x="1000952" y="287450"/>
                </a:cubicBezTo>
                <a:lnTo>
                  <a:pt x="1001181" y="287222"/>
                </a:lnTo>
                <a:close/>
                <a:moveTo>
                  <a:pt x="905626" y="287222"/>
                </a:moveTo>
                <a:lnTo>
                  <a:pt x="905626" y="287679"/>
                </a:lnTo>
                <a:cubicBezTo>
                  <a:pt x="905626" y="287679"/>
                  <a:pt x="905779" y="287527"/>
                  <a:pt x="906083" y="287222"/>
                </a:cubicBezTo>
                <a:close/>
                <a:moveTo>
                  <a:pt x="414593" y="287222"/>
                </a:moveTo>
                <a:cubicBezTo>
                  <a:pt x="414441" y="287374"/>
                  <a:pt x="414441" y="287527"/>
                  <a:pt x="414593" y="287679"/>
                </a:cubicBezTo>
                <a:cubicBezTo>
                  <a:pt x="414593" y="287527"/>
                  <a:pt x="414746" y="287374"/>
                  <a:pt x="415050" y="287222"/>
                </a:cubicBezTo>
                <a:close/>
                <a:moveTo>
                  <a:pt x="360415" y="287222"/>
                </a:moveTo>
                <a:cubicBezTo>
                  <a:pt x="360567" y="287831"/>
                  <a:pt x="360682" y="288365"/>
                  <a:pt x="360758" y="288822"/>
                </a:cubicBezTo>
                <a:cubicBezTo>
                  <a:pt x="360834" y="289279"/>
                  <a:pt x="360948" y="289889"/>
                  <a:pt x="361101" y="290651"/>
                </a:cubicBezTo>
                <a:cubicBezTo>
                  <a:pt x="361253" y="290041"/>
                  <a:pt x="361368" y="289546"/>
                  <a:pt x="361444" y="289165"/>
                </a:cubicBezTo>
                <a:cubicBezTo>
                  <a:pt x="361520" y="288784"/>
                  <a:pt x="361634" y="288365"/>
                  <a:pt x="361787" y="287908"/>
                </a:cubicBezTo>
                <a:close/>
                <a:moveTo>
                  <a:pt x="161305" y="287222"/>
                </a:moveTo>
                <a:cubicBezTo>
                  <a:pt x="160847" y="287222"/>
                  <a:pt x="160619" y="287336"/>
                  <a:pt x="160619" y="287565"/>
                </a:cubicBezTo>
                <a:lnTo>
                  <a:pt x="160619" y="288079"/>
                </a:lnTo>
                <a:close/>
                <a:moveTo>
                  <a:pt x="152618" y="287222"/>
                </a:moveTo>
                <a:lnTo>
                  <a:pt x="152389" y="287450"/>
                </a:lnTo>
                <a:lnTo>
                  <a:pt x="152389" y="287679"/>
                </a:lnTo>
                <a:cubicBezTo>
                  <a:pt x="152542" y="287527"/>
                  <a:pt x="152618" y="287450"/>
                  <a:pt x="152618" y="287450"/>
                </a:cubicBezTo>
                <a:close/>
                <a:moveTo>
                  <a:pt x="58815" y="287222"/>
                </a:moveTo>
                <a:cubicBezTo>
                  <a:pt x="58663" y="287222"/>
                  <a:pt x="58434" y="287374"/>
                  <a:pt x="58130" y="287679"/>
                </a:cubicBezTo>
                <a:cubicBezTo>
                  <a:pt x="58434" y="287831"/>
                  <a:pt x="58739" y="288212"/>
                  <a:pt x="59044" y="288822"/>
                </a:cubicBezTo>
                <a:cubicBezTo>
                  <a:pt x="58739" y="289889"/>
                  <a:pt x="58815" y="290651"/>
                  <a:pt x="59273" y="291108"/>
                </a:cubicBezTo>
                <a:cubicBezTo>
                  <a:pt x="59578" y="290956"/>
                  <a:pt x="59959" y="290651"/>
                  <a:pt x="60416" y="290194"/>
                </a:cubicBezTo>
                <a:cubicBezTo>
                  <a:pt x="60111" y="289889"/>
                  <a:pt x="59959" y="289660"/>
                  <a:pt x="59959" y="289508"/>
                </a:cubicBezTo>
                <a:cubicBezTo>
                  <a:pt x="59959" y="289355"/>
                  <a:pt x="59806" y="289127"/>
                  <a:pt x="59501" y="288822"/>
                </a:cubicBezTo>
                <a:lnTo>
                  <a:pt x="59044" y="288822"/>
                </a:lnTo>
                <a:lnTo>
                  <a:pt x="59273" y="288593"/>
                </a:lnTo>
                <a:cubicBezTo>
                  <a:pt x="59425" y="288593"/>
                  <a:pt x="59501" y="288631"/>
                  <a:pt x="59501" y="288708"/>
                </a:cubicBezTo>
                <a:lnTo>
                  <a:pt x="59593" y="288753"/>
                </a:lnTo>
                <a:lnTo>
                  <a:pt x="59959" y="288479"/>
                </a:lnTo>
                <a:cubicBezTo>
                  <a:pt x="60111" y="288403"/>
                  <a:pt x="60263" y="288289"/>
                  <a:pt x="60416" y="288136"/>
                </a:cubicBezTo>
                <a:cubicBezTo>
                  <a:pt x="60111" y="287831"/>
                  <a:pt x="59806" y="287641"/>
                  <a:pt x="59501" y="287565"/>
                </a:cubicBezTo>
                <a:cubicBezTo>
                  <a:pt x="59197" y="287488"/>
                  <a:pt x="58968" y="287374"/>
                  <a:pt x="58815" y="287222"/>
                </a:cubicBezTo>
                <a:close/>
                <a:moveTo>
                  <a:pt x="53329" y="287222"/>
                </a:moveTo>
                <a:lnTo>
                  <a:pt x="53101" y="287450"/>
                </a:lnTo>
                <a:lnTo>
                  <a:pt x="53329" y="287450"/>
                </a:lnTo>
                <a:close/>
                <a:moveTo>
                  <a:pt x="39385" y="287222"/>
                </a:moveTo>
                <a:cubicBezTo>
                  <a:pt x="39080" y="287374"/>
                  <a:pt x="38927" y="287450"/>
                  <a:pt x="38927" y="287450"/>
                </a:cubicBezTo>
                <a:lnTo>
                  <a:pt x="39156" y="287450"/>
                </a:lnTo>
                <a:close/>
                <a:moveTo>
                  <a:pt x="1852640" y="286993"/>
                </a:moveTo>
                <a:cubicBezTo>
                  <a:pt x="1852792" y="287298"/>
                  <a:pt x="1853249" y="287527"/>
                  <a:pt x="1854011" y="287679"/>
                </a:cubicBezTo>
                <a:lnTo>
                  <a:pt x="1854094" y="287845"/>
                </a:lnTo>
                <a:lnTo>
                  <a:pt x="1854469" y="288593"/>
                </a:lnTo>
                <a:cubicBezTo>
                  <a:pt x="1854773" y="288593"/>
                  <a:pt x="1855002" y="288517"/>
                  <a:pt x="1855154" y="288365"/>
                </a:cubicBezTo>
                <a:lnTo>
                  <a:pt x="1854750" y="287354"/>
                </a:lnTo>
                <a:lnTo>
                  <a:pt x="1854697" y="287222"/>
                </a:lnTo>
                <a:cubicBezTo>
                  <a:pt x="1854545" y="286155"/>
                  <a:pt x="1853859" y="286079"/>
                  <a:pt x="1852640" y="286993"/>
                </a:cubicBezTo>
                <a:close/>
                <a:moveTo>
                  <a:pt x="1775906" y="286993"/>
                </a:moveTo>
                <a:cubicBezTo>
                  <a:pt x="1775906" y="287146"/>
                  <a:pt x="1775830" y="287298"/>
                  <a:pt x="1775678" y="287450"/>
                </a:cubicBezTo>
                <a:cubicBezTo>
                  <a:pt x="1775982" y="287146"/>
                  <a:pt x="1776135" y="286993"/>
                  <a:pt x="1776135" y="286993"/>
                </a:cubicBezTo>
                <a:close/>
                <a:moveTo>
                  <a:pt x="1758076" y="286993"/>
                </a:moveTo>
                <a:cubicBezTo>
                  <a:pt x="1757466" y="287450"/>
                  <a:pt x="1757161" y="287908"/>
                  <a:pt x="1757161" y="288365"/>
                </a:cubicBezTo>
                <a:cubicBezTo>
                  <a:pt x="1757009" y="288517"/>
                  <a:pt x="1757047" y="288670"/>
                  <a:pt x="1757275" y="288822"/>
                </a:cubicBezTo>
                <a:cubicBezTo>
                  <a:pt x="1757504" y="288974"/>
                  <a:pt x="1757618" y="289203"/>
                  <a:pt x="1757618" y="289508"/>
                </a:cubicBezTo>
                <a:cubicBezTo>
                  <a:pt x="1758380" y="288746"/>
                  <a:pt x="1758799" y="288250"/>
                  <a:pt x="1758876" y="288022"/>
                </a:cubicBezTo>
                <a:cubicBezTo>
                  <a:pt x="1758952" y="287793"/>
                  <a:pt x="1758685" y="287450"/>
                  <a:pt x="1758076" y="286993"/>
                </a:cubicBezTo>
                <a:close/>
                <a:moveTo>
                  <a:pt x="1504025" y="286993"/>
                </a:moveTo>
                <a:cubicBezTo>
                  <a:pt x="1503872" y="287298"/>
                  <a:pt x="1503796" y="287450"/>
                  <a:pt x="1503796" y="287450"/>
                </a:cubicBezTo>
                <a:cubicBezTo>
                  <a:pt x="1504101" y="287450"/>
                  <a:pt x="1504253" y="287298"/>
                  <a:pt x="1504253" y="286993"/>
                </a:cubicBezTo>
                <a:close/>
                <a:moveTo>
                  <a:pt x="1290665" y="286993"/>
                </a:moveTo>
                <a:cubicBezTo>
                  <a:pt x="1290817" y="287298"/>
                  <a:pt x="1291274" y="287527"/>
                  <a:pt x="1292036" y="287679"/>
                </a:cubicBezTo>
                <a:lnTo>
                  <a:pt x="1292119" y="287845"/>
                </a:lnTo>
                <a:lnTo>
                  <a:pt x="1292494" y="288593"/>
                </a:lnTo>
                <a:cubicBezTo>
                  <a:pt x="1292798" y="288593"/>
                  <a:pt x="1293027" y="288517"/>
                  <a:pt x="1293179" y="288365"/>
                </a:cubicBezTo>
                <a:lnTo>
                  <a:pt x="1292775" y="287354"/>
                </a:lnTo>
                <a:lnTo>
                  <a:pt x="1292722" y="287222"/>
                </a:lnTo>
                <a:cubicBezTo>
                  <a:pt x="1292570" y="286155"/>
                  <a:pt x="1291884" y="286079"/>
                  <a:pt x="1290665" y="286993"/>
                </a:cubicBezTo>
                <a:close/>
                <a:moveTo>
                  <a:pt x="1075019" y="286993"/>
                </a:moveTo>
                <a:cubicBezTo>
                  <a:pt x="1075323" y="287450"/>
                  <a:pt x="1075590" y="287831"/>
                  <a:pt x="1075819" y="288136"/>
                </a:cubicBezTo>
                <a:cubicBezTo>
                  <a:pt x="1076047" y="288441"/>
                  <a:pt x="1076314" y="288822"/>
                  <a:pt x="1076619" y="289279"/>
                </a:cubicBezTo>
                <a:cubicBezTo>
                  <a:pt x="1076771" y="288517"/>
                  <a:pt x="1076771" y="287984"/>
                  <a:pt x="1076619" y="287679"/>
                </a:cubicBezTo>
                <a:cubicBezTo>
                  <a:pt x="1076466" y="287374"/>
                  <a:pt x="1075933" y="287146"/>
                  <a:pt x="1075019" y="286993"/>
                </a:cubicBezTo>
                <a:close/>
                <a:moveTo>
                  <a:pt x="963462" y="286993"/>
                </a:moveTo>
                <a:cubicBezTo>
                  <a:pt x="963157" y="287298"/>
                  <a:pt x="962814" y="287527"/>
                  <a:pt x="962433" y="287679"/>
                </a:cubicBezTo>
                <a:cubicBezTo>
                  <a:pt x="962052" y="287831"/>
                  <a:pt x="961709" y="288060"/>
                  <a:pt x="961404" y="288365"/>
                </a:cubicBezTo>
                <a:cubicBezTo>
                  <a:pt x="961862" y="288822"/>
                  <a:pt x="962243" y="289127"/>
                  <a:pt x="962548" y="289279"/>
                </a:cubicBezTo>
                <a:cubicBezTo>
                  <a:pt x="963614" y="288670"/>
                  <a:pt x="963919" y="287908"/>
                  <a:pt x="963462" y="286993"/>
                </a:cubicBezTo>
                <a:close/>
                <a:moveTo>
                  <a:pt x="713450" y="286993"/>
                </a:moveTo>
                <a:cubicBezTo>
                  <a:pt x="713297" y="287298"/>
                  <a:pt x="713221" y="287450"/>
                  <a:pt x="713221" y="287450"/>
                </a:cubicBezTo>
                <a:cubicBezTo>
                  <a:pt x="713526" y="287450"/>
                  <a:pt x="713678" y="287298"/>
                  <a:pt x="713678" y="286993"/>
                </a:cubicBezTo>
                <a:close/>
                <a:moveTo>
                  <a:pt x="642431" y="286993"/>
                </a:moveTo>
                <a:cubicBezTo>
                  <a:pt x="642431" y="287146"/>
                  <a:pt x="642355" y="287298"/>
                  <a:pt x="642203" y="287450"/>
                </a:cubicBezTo>
                <a:cubicBezTo>
                  <a:pt x="642508" y="287146"/>
                  <a:pt x="642660" y="286993"/>
                  <a:pt x="642660" y="286993"/>
                </a:cubicBezTo>
                <a:close/>
                <a:moveTo>
                  <a:pt x="624601" y="286993"/>
                </a:moveTo>
                <a:cubicBezTo>
                  <a:pt x="623991" y="287450"/>
                  <a:pt x="623686" y="287908"/>
                  <a:pt x="623686" y="288365"/>
                </a:cubicBezTo>
                <a:cubicBezTo>
                  <a:pt x="623534" y="288517"/>
                  <a:pt x="623572" y="288670"/>
                  <a:pt x="623800" y="288822"/>
                </a:cubicBezTo>
                <a:cubicBezTo>
                  <a:pt x="624029" y="288974"/>
                  <a:pt x="624143" y="289203"/>
                  <a:pt x="624143" y="289508"/>
                </a:cubicBezTo>
                <a:cubicBezTo>
                  <a:pt x="624905" y="288746"/>
                  <a:pt x="625324" y="288250"/>
                  <a:pt x="625401" y="288022"/>
                </a:cubicBezTo>
                <a:cubicBezTo>
                  <a:pt x="625477" y="287793"/>
                  <a:pt x="625210" y="287450"/>
                  <a:pt x="624601" y="286993"/>
                </a:cubicBezTo>
                <a:close/>
                <a:moveTo>
                  <a:pt x="357215" y="286993"/>
                </a:moveTo>
                <a:cubicBezTo>
                  <a:pt x="357367" y="287298"/>
                  <a:pt x="357824" y="287527"/>
                  <a:pt x="358586" y="287679"/>
                </a:cubicBezTo>
                <a:lnTo>
                  <a:pt x="358669" y="287845"/>
                </a:lnTo>
                <a:lnTo>
                  <a:pt x="359043" y="288593"/>
                </a:lnTo>
                <a:cubicBezTo>
                  <a:pt x="359348" y="288593"/>
                  <a:pt x="359577" y="288517"/>
                  <a:pt x="359729" y="288365"/>
                </a:cubicBezTo>
                <a:lnTo>
                  <a:pt x="359325" y="287354"/>
                </a:lnTo>
                <a:lnTo>
                  <a:pt x="359272" y="287222"/>
                </a:lnTo>
                <a:cubicBezTo>
                  <a:pt x="359120" y="286155"/>
                  <a:pt x="358434" y="286079"/>
                  <a:pt x="357215" y="286993"/>
                </a:cubicBezTo>
                <a:close/>
                <a:moveTo>
                  <a:pt x="144388" y="286993"/>
                </a:moveTo>
                <a:cubicBezTo>
                  <a:pt x="144541" y="287146"/>
                  <a:pt x="144541" y="287298"/>
                  <a:pt x="144388" y="287450"/>
                </a:cubicBezTo>
                <a:cubicBezTo>
                  <a:pt x="144541" y="287146"/>
                  <a:pt x="144617" y="286993"/>
                  <a:pt x="144617" y="286993"/>
                </a:cubicBezTo>
                <a:close/>
                <a:moveTo>
                  <a:pt x="280481" y="286879"/>
                </a:moveTo>
                <a:cubicBezTo>
                  <a:pt x="279872" y="287260"/>
                  <a:pt x="279338" y="287527"/>
                  <a:pt x="278881" y="287679"/>
                </a:cubicBezTo>
                <a:cubicBezTo>
                  <a:pt x="278881" y="287984"/>
                  <a:pt x="278805" y="288136"/>
                  <a:pt x="278653" y="288136"/>
                </a:cubicBezTo>
                <a:cubicBezTo>
                  <a:pt x="278957" y="288441"/>
                  <a:pt x="279415" y="288746"/>
                  <a:pt x="280024" y="289051"/>
                </a:cubicBezTo>
                <a:cubicBezTo>
                  <a:pt x="280481" y="288746"/>
                  <a:pt x="280900" y="288441"/>
                  <a:pt x="281281" y="288136"/>
                </a:cubicBezTo>
                <a:cubicBezTo>
                  <a:pt x="281662" y="287831"/>
                  <a:pt x="282082" y="287527"/>
                  <a:pt x="282539" y="287222"/>
                </a:cubicBezTo>
                <a:cubicBezTo>
                  <a:pt x="281777" y="286612"/>
                  <a:pt x="281091" y="286498"/>
                  <a:pt x="280481" y="286879"/>
                </a:cubicBezTo>
                <a:close/>
                <a:moveTo>
                  <a:pt x="1972884" y="286765"/>
                </a:moveTo>
                <a:cubicBezTo>
                  <a:pt x="1972121" y="287069"/>
                  <a:pt x="1971702" y="287450"/>
                  <a:pt x="1971626" y="287908"/>
                </a:cubicBezTo>
                <a:cubicBezTo>
                  <a:pt x="1971550" y="288365"/>
                  <a:pt x="1971359" y="288898"/>
                  <a:pt x="1971055" y="289508"/>
                </a:cubicBezTo>
                <a:lnTo>
                  <a:pt x="1971512" y="289965"/>
                </a:lnTo>
                <a:cubicBezTo>
                  <a:pt x="1971817" y="289660"/>
                  <a:pt x="1972045" y="289470"/>
                  <a:pt x="1972198" y="289393"/>
                </a:cubicBezTo>
                <a:cubicBezTo>
                  <a:pt x="1972350" y="289317"/>
                  <a:pt x="1972579" y="289127"/>
                  <a:pt x="1972884" y="288822"/>
                </a:cubicBezTo>
                <a:close/>
                <a:moveTo>
                  <a:pt x="1968083" y="286765"/>
                </a:moveTo>
                <a:cubicBezTo>
                  <a:pt x="1967168" y="287374"/>
                  <a:pt x="1966635" y="287755"/>
                  <a:pt x="1966483" y="287908"/>
                </a:cubicBezTo>
                <a:cubicBezTo>
                  <a:pt x="1966330" y="288060"/>
                  <a:pt x="1966254" y="288365"/>
                  <a:pt x="1966254" y="288822"/>
                </a:cubicBezTo>
                <a:cubicBezTo>
                  <a:pt x="1966254" y="288974"/>
                  <a:pt x="1966635" y="289127"/>
                  <a:pt x="1967397" y="289279"/>
                </a:cubicBezTo>
                <a:cubicBezTo>
                  <a:pt x="1967397" y="288974"/>
                  <a:pt x="1967473" y="288631"/>
                  <a:pt x="1967626" y="288250"/>
                </a:cubicBezTo>
                <a:cubicBezTo>
                  <a:pt x="1967778" y="287869"/>
                  <a:pt x="1967930" y="287374"/>
                  <a:pt x="1968083" y="286765"/>
                </a:cubicBezTo>
                <a:close/>
                <a:moveTo>
                  <a:pt x="1915962" y="286765"/>
                </a:moveTo>
                <a:lnTo>
                  <a:pt x="1915962" y="286993"/>
                </a:lnTo>
                <a:lnTo>
                  <a:pt x="1916190" y="286993"/>
                </a:lnTo>
                <a:cubicBezTo>
                  <a:pt x="1916190" y="286841"/>
                  <a:pt x="1916114" y="286765"/>
                  <a:pt x="1915962" y="286765"/>
                </a:cubicBezTo>
                <a:close/>
                <a:moveTo>
                  <a:pt x="1914819" y="286765"/>
                </a:moveTo>
                <a:lnTo>
                  <a:pt x="1914819" y="286993"/>
                </a:lnTo>
                <a:cubicBezTo>
                  <a:pt x="1914971" y="286993"/>
                  <a:pt x="1915048" y="286917"/>
                  <a:pt x="1915048" y="286765"/>
                </a:cubicBezTo>
                <a:close/>
                <a:moveTo>
                  <a:pt x="1633184" y="286765"/>
                </a:moveTo>
                <a:cubicBezTo>
                  <a:pt x="1633184" y="287069"/>
                  <a:pt x="1633107" y="287298"/>
                  <a:pt x="1632955" y="287450"/>
                </a:cubicBezTo>
                <a:lnTo>
                  <a:pt x="1633412" y="287450"/>
                </a:lnTo>
                <a:cubicBezTo>
                  <a:pt x="1633412" y="287450"/>
                  <a:pt x="1633412" y="287222"/>
                  <a:pt x="1633412" y="286765"/>
                </a:cubicBezTo>
                <a:close/>
                <a:moveTo>
                  <a:pt x="1573976" y="286765"/>
                </a:moveTo>
                <a:lnTo>
                  <a:pt x="1573976" y="286993"/>
                </a:lnTo>
                <a:lnTo>
                  <a:pt x="1574662" y="286993"/>
                </a:lnTo>
                <a:lnTo>
                  <a:pt x="1574662" y="286765"/>
                </a:lnTo>
                <a:close/>
                <a:moveTo>
                  <a:pt x="1559917" y="286765"/>
                </a:moveTo>
                <a:cubicBezTo>
                  <a:pt x="1559841" y="286155"/>
                  <a:pt x="1559422" y="286231"/>
                  <a:pt x="1558660" y="286993"/>
                </a:cubicBezTo>
                <a:cubicBezTo>
                  <a:pt x="1558812" y="287298"/>
                  <a:pt x="1558965" y="287565"/>
                  <a:pt x="1559117" y="287793"/>
                </a:cubicBezTo>
                <a:cubicBezTo>
                  <a:pt x="1559270" y="288022"/>
                  <a:pt x="1559498" y="288289"/>
                  <a:pt x="1559803" y="288593"/>
                </a:cubicBezTo>
                <a:cubicBezTo>
                  <a:pt x="1560108" y="288441"/>
                  <a:pt x="1560298" y="288289"/>
                  <a:pt x="1560375" y="288136"/>
                </a:cubicBezTo>
                <a:lnTo>
                  <a:pt x="1560635" y="287789"/>
                </a:lnTo>
                <a:close/>
                <a:moveTo>
                  <a:pt x="1410908" y="286765"/>
                </a:moveTo>
                <a:cubicBezTo>
                  <a:pt x="1410146" y="287069"/>
                  <a:pt x="1409727" y="287450"/>
                  <a:pt x="1409651" y="287908"/>
                </a:cubicBezTo>
                <a:cubicBezTo>
                  <a:pt x="1409575" y="288365"/>
                  <a:pt x="1409384" y="288898"/>
                  <a:pt x="1409079" y="289508"/>
                </a:cubicBezTo>
                <a:lnTo>
                  <a:pt x="1409537" y="289965"/>
                </a:lnTo>
                <a:cubicBezTo>
                  <a:pt x="1409842" y="289660"/>
                  <a:pt x="1410070" y="289470"/>
                  <a:pt x="1410223" y="289393"/>
                </a:cubicBezTo>
                <a:cubicBezTo>
                  <a:pt x="1410375" y="289317"/>
                  <a:pt x="1410604" y="289127"/>
                  <a:pt x="1410908" y="288822"/>
                </a:cubicBezTo>
                <a:close/>
                <a:moveTo>
                  <a:pt x="1406108" y="286765"/>
                </a:moveTo>
                <a:cubicBezTo>
                  <a:pt x="1405193" y="287374"/>
                  <a:pt x="1404660" y="287755"/>
                  <a:pt x="1404507" y="287908"/>
                </a:cubicBezTo>
                <a:cubicBezTo>
                  <a:pt x="1404355" y="288060"/>
                  <a:pt x="1404279" y="288365"/>
                  <a:pt x="1404279" y="288822"/>
                </a:cubicBezTo>
                <a:cubicBezTo>
                  <a:pt x="1404279" y="288974"/>
                  <a:pt x="1404660" y="289127"/>
                  <a:pt x="1405422" y="289279"/>
                </a:cubicBezTo>
                <a:cubicBezTo>
                  <a:pt x="1405422" y="288974"/>
                  <a:pt x="1405498" y="288631"/>
                  <a:pt x="1405650" y="288250"/>
                </a:cubicBezTo>
                <a:cubicBezTo>
                  <a:pt x="1405803" y="287869"/>
                  <a:pt x="1405955" y="287374"/>
                  <a:pt x="1406108" y="286765"/>
                </a:cubicBezTo>
                <a:close/>
                <a:moveTo>
                  <a:pt x="1353987" y="286765"/>
                </a:moveTo>
                <a:lnTo>
                  <a:pt x="1353987" y="286993"/>
                </a:lnTo>
                <a:lnTo>
                  <a:pt x="1354215" y="286993"/>
                </a:lnTo>
                <a:cubicBezTo>
                  <a:pt x="1354215" y="286841"/>
                  <a:pt x="1354139" y="286765"/>
                  <a:pt x="1353987" y="286765"/>
                </a:cubicBezTo>
                <a:close/>
                <a:moveTo>
                  <a:pt x="1352844" y="286765"/>
                </a:moveTo>
                <a:lnTo>
                  <a:pt x="1352844" y="286993"/>
                </a:lnTo>
                <a:cubicBezTo>
                  <a:pt x="1352996" y="286993"/>
                  <a:pt x="1353073" y="286917"/>
                  <a:pt x="1353073" y="286765"/>
                </a:cubicBezTo>
                <a:close/>
                <a:moveTo>
                  <a:pt x="1131711" y="286765"/>
                </a:moveTo>
                <a:cubicBezTo>
                  <a:pt x="1131711" y="286917"/>
                  <a:pt x="1131673" y="286993"/>
                  <a:pt x="1131597" y="286993"/>
                </a:cubicBezTo>
                <a:lnTo>
                  <a:pt x="1131826" y="286993"/>
                </a:lnTo>
                <a:cubicBezTo>
                  <a:pt x="1131750" y="286993"/>
                  <a:pt x="1131711" y="286917"/>
                  <a:pt x="1131711" y="286765"/>
                </a:cubicBezTo>
                <a:close/>
                <a:moveTo>
                  <a:pt x="951575" y="286765"/>
                </a:moveTo>
                <a:cubicBezTo>
                  <a:pt x="951422" y="287069"/>
                  <a:pt x="951346" y="287412"/>
                  <a:pt x="951346" y="287793"/>
                </a:cubicBezTo>
                <a:cubicBezTo>
                  <a:pt x="951346" y="288174"/>
                  <a:pt x="951194" y="288746"/>
                  <a:pt x="950889" y="289508"/>
                </a:cubicBezTo>
                <a:cubicBezTo>
                  <a:pt x="951498" y="288898"/>
                  <a:pt x="951956" y="288441"/>
                  <a:pt x="952261" y="288136"/>
                </a:cubicBezTo>
                <a:cubicBezTo>
                  <a:pt x="952565" y="287831"/>
                  <a:pt x="953099" y="287374"/>
                  <a:pt x="953861" y="286765"/>
                </a:cubicBezTo>
                <a:close/>
                <a:moveTo>
                  <a:pt x="937402" y="286765"/>
                </a:moveTo>
                <a:cubicBezTo>
                  <a:pt x="937706" y="287069"/>
                  <a:pt x="937935" y="287298"/>
                  <a:pt x="938087" y="287450"/>
                </a:cubicBezTo>
                <a:cubicBezTo>
                  <a:pt x="938240" y="287603"/>
                  <a:pt x="938468" y="287831"/>
                  <a:pt x="938773" y="288136"/>
                </a:cubicBezTo>
                <a:cubicBezTo>
                  <a:pt x="938926" y="287831"/>
                  <a:pt x="939040" y="287603"/>
                  <a:pt x="939116" y="287450"/>
                </a:cubicBezTo>
                <a:cubicBezTo>
                  <a:pt x="939192" y="287298"/>
                  <a:pt x="939306" y="287069"/>
                  <a:pt x="939459" y="286765"/>
                </a:cubicBezTo>
                <a:close/>
                <a:moveTo>
                  <a:pt x="911570" y="286765"/>
                </a:moveTo>
                <a:cubicBezTo>
                  <a:pt x="911570" y="286917"/>
                  <a:pt x="911646" y="286993"/>
                  <a:pt x="911798" y="286993"/>
                </a:cubicBezTo>
                <a:lnTo>
                  <a:pt x="912027" y="286993"/>
                </a:lnTo>
                <a:lnTo>
                  <a:pt x="911798" y="286765"/>
                </a:lnTo>
                <a:close/>
                <a:moveTo>
                  <a:pt x="910655" y="286765"/>
                </a:moveTo>
                <a:lnTo>
                  <a:pt x="910427" y="286993"/>
                </a:lnTo>
                <a:lnTo>
                  <a:pt x="910655" y="286993"/>
                </a:lnTo>
                <a:cubicBezTo>
                  <a:pt x="910808" y="286993"/>
                  <a:pt x="910884" y="286917"/>
                  <a:pt x="910884" y="286765"/>
                </a:cubicBezTo>
                <a:close/>
                <a:moveTo>
                  <a:pt x="890538" y="286765"/>
                </a:moveTo>
                <a:lnTo>
                  <a:pt x="890538" y="286993"/>
                </a:lnTo>
                <a:lnTo>
                  <a:pt x="891453" y="286993"/>
                </a:lnTo>
                <a:cubicBezTo>
                  <a:pt x="891301" y="286841"/>
                  <a:pt x="891224" y="286765"/>
                  <a:pt x="891224" y="286765"/>
                </a:cubicBezTo>
                <a:close/>
                <a:moveTo>
                  <a:pt x="783401" y="286765"/>
                </a:moveTo>
                <a:lnTo>
                  <a:pt x="783401" y="286993"/>
                </a:lnTo>
                <a:lnTo>
                  <a:pt x="784087" y="286993"/>
                </a:lnTo>
                <a:lnTo>
                  <a:pt x="784087" y="286765"/>
                </a:lnTo>
                <a:close/>
                <a:moveTo>
                  <a:pt x="769342" y="286765"/>
                </a:moveTo>
                <a:cubicBezTo>
                  <a:pt x="769266" y="286155"/>
                  <a:pt x="768847" y="286231"/>
                  <a:pt x="768085" y="286993"/>
                </a:cubicBezTo>
                <a:cubicBezTo>
                  <a:pt x="768238" y="287298"/>
                  <a:pt x="768390" y="287565"/>
                  <a:pt x="768542" y="287793"/>
                </a:cubicBezTo>
                <a:cubicBezTo>
                  <a:pt x="768695" y="288022"/>
                  <a:pt x="768923" y="288289"/>
                  <a:pt x="769228" y="288593"/>
                </a:cubicBezTo>
                <a:cubicBezTo>
                  <a:pt x="769533" y="288441"/>
                  <a:pt x="769723" y="288289"/>
                  <a:pt x="769800" y="288136"/>
                </a:cubicBezTo>
                <a:lnTo>
                  <a:pt x="770060" y="287789"/>
                </a:lnTo>
                <a:close/>
                <a:moveTo>
                  <a:pt x="477458" y="286765"/>
                </a:moveTo>
                <a:cubicBezTo>
                  <a:pt x="476696" y="287069"/>
                  <a:pt x="476277" y="287450"/>
                  <a:pt x="476201" y="287908"/>
                </a:cubicBezTo>
                <a:cubicBezTo>
                  <a:pt x="476125" y="288365"/>
                  <a:pt x="475934" y="288898"/>
                  <a:pt x="475630" y="289508"/>
                </a:cubicBezTo>
                <a:lnTo>
                  <a:pt x="476087" y="289965"/>
                </a:lnTo>
                <a:cubicBezTo>
                  <a:pt x="476392" y="289660"/>
                  <a:pt x="476620" y="289470"/>
                  <a:pt x="476773" y="289393"/>
                </a:cubicBezTo>
                <a:cubicBezTo>
                  <a:pt x="476925" y="289317"/>
                  <a:pt x="477153" y="289127"/>
                  <a:pt x="477458" y="288822"/>
                </a:cubicBezTo>
                <a:close/>
                <a:moveTo>
                  <a:pt x="472658" y="286765"/>
                </a:moveTo>
                <a:cubicBezTo>
                  <a:pt x="471743" y="287374"/>
                  <a:pt x="471210" y="287755"/>
                  <a:pt x="471057" y="287908"/>
                </a:cubicBezTo>
                <a:cubicBezTo>
                  <a:pt x="470905" y="288060"/>
                  <a:pt x="470829" y="288365"/>
                  <a:pt x="470829" y="288822"/>
                </a:cubicBezTo>
                <a:cubicBezTo>
                  <a:pt x="470829" y="288974"/>
                  <a:pt x="471210" y="289127"/>
                  <a:pt x="471972" y="289279"/>
                </a:cubicBezTo>
                <a:cubicBezTo>
                  <a:pt x="471972" y="288974"/>
                  <a:pt x="472048" y="288631"/>
                  <a:pt x="472200" y="288250"/>
                </a:cubicBezTo>
                <a:cubicBezTo>
                  <a:pt x="472353" y="287869"/>
                  <a:pt x="472505" y="287374"/>
                  <a:pt x="472658" y="286765"/>
                </a:cubicBezTo>
                <a:close/>
                <a:moveTo>
                  <a:pt x="420537" y="286765"/>
                </a:moveTo>
                <a:lnTo>
                  <a:pt x="420537" y="286993"/>
                </a:lnTo>
                <a:lnTo>
                  <a:pt x="420766" y="286993"/>
                </a:lnTo>
                <a:cubicBezTo>
                  <a:pt x="420766" y="286841"/>
                  <a:pt x="420689" y="286765"/>
                  <a:pt x="420537" y="286765"/>
                </a:cubicBezTo>
                <a:close/>
                <a:moveTo>
                  <a:pt x="419394" y="286765"/>
                </a:moveTo>
                <a:lnTo>
                  <a:pt x="419394" y="286993"/>
                </a:lnTo>
                <a:cubicBezTo>
                  <a:pt x="419546" y="286993"/>
                  <a:pt x="419622" y="286917"/>
                  <a:pt x="419622" y="286765"/>
                </a:cubicBezTo>
                <a:close/>
                <a:moveTo>
                  <a:pt x="298769" y="286765"/>
                </a:moveTo>
                <a:cubicBezTo>
                  <a:pt x="298769" y="286917"/>
                  <a:pt x="298845" y="286993"/>
                  <a:pt x="298998" y="286993"/>
                </a:cubicBezTo>
                <a:lnTo>
                  <a:pt x="299227" y="286765"/>
                </a:lnTo>
                <a:close/>
                <a:moveTo>
                  <a:pt x="176621" y="286765"/>
                </a:moveTo>
                <a:cubicBezTo>
                  <a:pt x="176468" y="286917"/>
                  <a:pt x="176392" y="287031"/>
                  <a:pt x="176392" y="287107"/>
                </a:cubicBezTo>
                <a:cubicBezTo>
                  <a:pt x="176392" y="287184"/>
                  <a:pt x="176240" y="287298"/>
                  <a:pt x="175935" y="287450"/>
                </a:cubicBezTo>
                <a:cubicBezTo>
                  <a:pt x="176087" y="287450"/>
                  <a:pt x="176164" y="287527"/>
                  <a:pt x="176164" y="287679"/>
                </a:cubicBezTo>
                <a:cubicBezTo>
                  <a:pt x="176316" y="287527"/>
                  <a:pt x="176468" y="287450"/>
                  <a:pt x="176621" y="287450"/>
                </a:cubicBezTo>
                <a:cubicBezTo>
                  <a:pt x="176773" y="287450"/>
                  <a:pt x="176849" y="287374"/>
                  <a:pt x="176849" y="287222"/>
                </a:cubicBezTo>
                <a:cubicBezTo>
                  <a:pt x="176849" y="287069"/>
                  <a:pt x="176773" y="286917"/>
                  <a:pt x="176621" y="286765"/>
                </a:cubicBezTo>
                <a:close/>
                <a:moveTo>
                  <a:pt x="165648" y="286765"/>
                </a:moveTo>
                <a:cubicBezTo>
                  <a:pt x="165496" y="286917"/>
                  <a:pt x="165381" y="286993"/>
                  <a:pt x="165305" y="286993"/>
                </a:cubicBezTo>
                <a:cubicBezTo>
                  <a:pt x="165229" y="286993"/>
                  <a:pt x="165115" y="287069"/>
                  <a:pt x="164962" y="287222"/>
                </a:cubicBezTo>
                <a:cubicBezTo>
                  <a:pt x="164962" y="287222"/>
                  <a:pt x="165115" y="287374"/>
                  <a:pt x="165419" y="287679"/>
                </a:cubicBezTo>
                <a:cubicBezTo>
                  <a:pt x="165572" y="287374"/>
                  <a:pt x="165648" y="287069"/>
                  <a:pt x="165648" y="286765"/>
                </a:cubicBezTo>
                <a:close/>
                <a:moveTo>
                  <a:pt x="146217" y="286765"/>
                </a:moveTo>
                <a:lnTo>
                  <a:pt x="146217" y="286993"/>
                </a:lnTo>
                <a:lnTo>
                  <a:pt x="146903" y="286993"/>
                </a:lnTo>
                <a:lnTo>
                  <a:pt x="146903" y="286765"/>
                </a:lnTo>
                <a:close/>
                <a:moveTo>
                  <a:pt x="61559" y="286765"/>
                </a:moveTo>
                <a:cubicBezTo>
                  <a:pt x="61559" y="287069"/>
                  <a:pt x="61482" y="287298"/>
                  <a:pt x="61330" y="287450"/>
                </a:cubicBezTo>
                <a:lnTo>
                  <a:pt x="61787" y="287450"/>
                </a:lnTo>
                <a:cubicBezTo>
                  <a:pt x="61787" y="287450"/>
                  <a:pt x="61787" y="287222"/>
                  <a:pt x="61787" y="286765"/>
                </a:cubicBezTo>
                <a:close/>
                <a:moveTo>
                  <a:pt x="921057" y="286593"/>
                </a:moveTo>
                <a:cubicBezTo>
                  <a:pt x="920295" y="286479"/>
                  <a:pt x="919418" y="286688"/>
                  <a:pt x="918428" y="287222"/>
                </a:cubicBezTo>
                <a:cubicBezTo>
                  <a:pt x="918732" y="287527"/>
                  <a:pt x="919114" y="287755"/>
                  <a:pt x="919571" y="287908"/>
                </a:cubicBezTo>
                <a:cubicBezTo>
                  <a:pt x="920028" y="288060"/>
                  <a:pt x="920409" y="288289"/>
                  <a:pt x="920714" y="288593"/>
                </a:cubicBezTo>
                <a:cubicBezTo>
                  <a:pt x="921171" y="288441"/>
                  <a:pt x="921552" y="288365"/>
                  <a:pt x="921857" y="288365"/>
                </a:cubicBezTo>
                <a:cubicBezTo>
                  <a:pt x="922161" y="288365"/>
                  <a:pt x="922543" y="288212"/>
                  <a:pt x="923000" y="287908"/>
                </a:cubicBezTo>
                <a:cubicBezTo>
                  <a:pt x="922466" y="287146"/>
                  <a:pt x="921819" y="286707"/>
                  <a:pt x="921057" y="286593"/>
                </a:cubicBezTo>
                <a:close/>
                <a:moveTo>
                  <a:pt x="1561505" y="286561"/>
                </a:moveTo>
                <a:lnTo>
                  <a:pt x="1561403" y="286765"/>
                </a:lnTo>
                <a:lnTo>
                  <a:pt x="1560797" y="287775"/>
                </a:lnTo>
                <a:lnTo>
                  <a:pt x="1561289" y="288365"/>
                </a:lnTo>
                <a:cubicBezTo>
                  <a:pt x="1561365" y="288517"/>
                  <a:pt x="1561480" y="288670"/>
                  <a:pt x="1561632" y="288822"/>
                </a:cubicBezTo>
                <a:lnTo>
                  <a:pt x="1561632" y="290194"/>
                </a:lnTo>
                <a:lnTo>
                  <a:pt x="1562318" y="290194"/>
                </a:lnTo>
                <a:cubicBezTo>
                  <a:pt x="1562470" y="289889"/>
                  <a:pt x="1562661" y="289508"/>
                  <a:pt x="1562889" y="289051"/>
                </a:cubicBezTo>
                <a:cubicBezTo>
                  <a:pt x="1563118" y="288593"/>
                  <a:pt x="1563385" y="288136"/>
                  <a:pt x="1563689" y="287679"/>
                </a:cubicBezTo>
                <a:lnTo>
                  <a:pt x="1563951" y="287679"/>
                </a:lnTo>
                <a:lnTo>
                  <a:pt x="1563461" y="287107"/>
                </a:lnTo>
                <a:cubicBezTo>
                  <a:pt x="1563003" y="287488"/>
                  <a:pt x="1562470" y="287603"/>
                  <a:pt x="1561861" y="287450"/>
                </a:cubicBezTo>
                <a:close/>
                <a:moveTo>
                  <a:pt x="770930" y="286561"/>
                </a:moveTo>
                <a:lnTo>
                  <a:pt x="770828" y="286765"/>
                </a:lnTo>
                <a:lnTo>
                  <a:pt x="770222" y="287775"/>
                </a:lnTo>
                <a:lnTo>
                  <a:pt x="770714" y="288365"/>
                </a:lnTo>
                <a:cubicBezTo>
                  <a:pt x="770790" y="288517"/>
                  <a:pt x="770905" y="288670"/>
                  <a:pt x="771057" y="288822"/>
                </a:cubicBezTo>
                <a:lnTo>
                  <a:pt x="771057" y="290194"/>
                </a:lnTo>
                <a:lnTo>
                  <a:pt x="771743" y="290194"/>
                </a:lnTo>
                <a:cubicBezTo>
                  <a:pt x="771895" y="289889"/>
                  <a:pt x="772086" y="289508"/>
                  <a:pt x="772314" y="289051"/>
                </a:cubicBezTo>
                <a:cubicBezTo>
                  <a:pt x="772543" y="288593"/>
                  <a:pt x="772810" y="288136"/>
                  <a:pt x="773114" y="287679"/>
                </a:cubicBezTo>
                <a:lnTo>
                  <a:pt x="773376" y="287679"/>
                </a:lnTo>
                <a:lnTo>
                  <a:pt x="772886" y="287107"/>
                </a:lnTo>
                <a:cubicBezTo>
                  <a:pt x="772428" y="287488"/>
                  <a:pt x="771895" y="287603"/>
                  <a:pt x="771286" y="287450"/>
                </a:cubicBezTo>
                <a:close/>
                <a:moveTo>
                  <a:pt x="1845210" y="286536"/>
                </a:moveTo>
                <a:cubicBezTo>
                  <a:pt x="1844524" y="286231"/>
                  <a:pt x="1843801" y="286460"/>
                  <a:pt x="1843039" y="287222"/>
                </a:cubicBezTo>
                <a:lnTo>
                  <a:pt x="1842810" y="287222"/>
                </a:lnTo>
                <a:cubicBezTo>
                  <a:pt x="1842962" y="287222"/>
                  <a:pt x="1843077" y="287260"/>
                  <a:pt x="1843153" y="287336"/>
                </a:cubicBezTo>
                <a:cubicBezTo>
                  <a:pt x="1843229" y="287412"/>
                  <a:pt x="1843343" y="287450"/>
                  <a:pt x="1843496" y="287450"/>
                </a:cubicBezTo>
                <a:lnTo>
                  <a:pt x="1843724" y="287450"/>
                </a:lnTo>
                <a:lnTo>
                  <a:pt x="1845435" y="288733"/>
                </a:lnTo>
                <a:lnTo>
                  <a:pt x="1846468" y="287908"/>
                </a:lnTo>
                <a:cubicBezTo>
                  <a:pt x="1846163" y="287603"/>
                  <a:pt x="1846010" y="287374"/>
                  <a:pt x="1846010" y="287222"/>
                </a:cubicBezTo>
                <a:cubicBezTo>
                  <a:pt x="1846315" y="287222"/>
                  <a:pt x="1846544" y="287184"/>
                  <a:pt x="1846696" y="287107"/>
                </a:cubicBezTo>
                <a:cubicBezTo>
                  <a:pt x="1846848" y="287031"/>
                  <a:pt x="1847077" y="286993"/>
                  <a:pt x="1847382" y="286993"/>
                </a:cubicBezTo>
                <a:cubicBezTo>
                  <a:pt x="1846620" y="286993"/>
                  <a:pt x="1845896" y="286841"/>
                  <a:pt x="1845210" y="286536"/>
                </a:cubicBezTo>
                <a:close/>
                <a:moveTo>
                  <a:pt x="1770420" y="286536"/>
                </a:moveTo>
                <a:cubicBezTo>
                  <a:pt x="1770268" y="286688"/>
                  <a:pt x="1770115" y="286765"/>
                  <a:pt x="1769963" y="286765"/>
                </a:cubicBezTo>
                <a:cubicBezTo>
                  <a:pt x="1770115" y="287527"/>
                  <a:pt x="1770420" y="288060"/>
                  <a:pt x="1770877" y="288365"/>
                </a:cubicBezTo>
                <a:lnTo>
                  <a:pt x="1771334" y="287908"/>
                </a:lnTo>
                <a:cubicBezTo>
                  <a:pt x="1771030" y="287146"/>
                  <a:pt x="1770801" y="286765"/>
                  <a:pt x="1770649" y="286765"/>
                </a:cubicBezTo>
                <a:cubicBezTo>
                  <a:pt x="1770649" y="286460"/>
                  <a:pt x="1770572" y="286384"/>
                  <a:pt x="1770420" y="286536"/>
                </a:cubicBezTo>
                <a:close/>
                <a:moveTo>
                  <a:pt x="1283235" y="286536"/>
                </a:moveTo>
                <a:cubicBezTo>
                  <a:pt x="1282549" y="286231"/>
                  <a:pt x="1281826" y="286460"/>
                  <a:pt x="1281064" y="287222"/>
                </a:cubicBezTo>
                <a:lnTo>
                  <a:pt x="1280835" y="287222"/>
                </a:lnTo>
                <a:cubicBezTo>
                  <a:pt x="1280987" y="287222"/>
                  <a:pt x="1281102" y="287260"/>
                  <a:pt x="1281178" y="287336"/>
                </a:cubicBezTo>
                <a:cubicBezTo>
                  <a:pt x="1281254" y="287412"/>
                  <a:pt x="1281368" y="287450"/>
                  <a:pt x="1281521" y="287450"/>
                </a:cubicBezTo>
                <a:lnTo>
                  <a:pt x="1281749" y="287450"/>
                </a:lnTo>
                <a:lnTo>
                  <a:pt x="1283460" y="288733"/>
                </a:lnTo>
                <a:lnTo>
                  <a:pt x="1284493" y="287908"/>
                </a:lnTo>
                <a:cubicBezTo>
                  <a:pt x="1284188" y="287603"/>
                  <a:pt x="1284035" y="287374"/>
                  <a:pt x="1284035" y="287222"/>
                </a:cubicBezTo>
                <a:cubicBezTo>
                  <a:pt x="1284340" y="287222"/>
                  <a:pt x="1284569" y="287184"/>
                  <a:pt x="1284721" y="287107"/>
                </a:cubicBezTo>
                <a:cubicBezTo>
                  <a:pt x="1284874" y="287031"/>
                  <a:pt x="1285102" y="286993"/>
                  <a:pt x="1285407" y="286993"/>
                </a:cubicBezTo>
                <a:cubicBezTo>
                  <a:pt x="1284645" y="286993"/>
                  <a:pt x="1283921" y="286841"/>
                  <a:pt x="1283235" y="286536"/>
                </a:cubicBezTo>
                <a:close/>
                <a:moveTo>
                  <a:pt x="636945" y="286536"/>
                </a:moveTo>
                <a:cubicBezTo>
                  <a:pt x="636792" y="286688"/>
                  <a:pt x="636640" y="286765"/>
                  <a:pt x="636488" y="286765"/>
                </a:cubicBezTo>
                <a:cubicBezTo>
                  <a:pt x="636640" y="287527"/>
                  <a:pt x="636945" y="288060"/>
                  <a:pt x="637402" y="288365"/>
                </a:cubicBezTo>
                <a:lnTo>
                  <a:pt x="637859" y="287908"/>
                </a:lnTo>
                <a:cubicBezTo>
                  <a:pt x="637555" y="287146"/>
                  <a:pt x="637326" y="286765"/>
                  <a:pt x="637174" y="286765"/>
                </a:cubicBezTo>
                <a:cubicBezTo>
                  <a:pt x="637174" y="286460"/>
                  <a:pt x="637097" y="286384"/>
                  <a:pt x="636945" y="286536"/>
                </a:cubicBezTo>
                <a:close/>
                <a:moveTo>
                  <a:pt x="349785" y="286536"/>
                </a:moveTo>
                <a:cubicBezTo>
                  <a:pt x="349099" y="286231"/>
                  <a:pt x="348376" y="286460"/>
                  <a:pt x="347614" y="287222"/>
                </a:cubicBezTo>
                <a:lnTo>
                  <a:pt x="347385" y="287222"/>
                </a:lnTo>
                <a:cubicBezTo>
                  <a:pt x="347537" y="287222"/>
                  <a:pt x="347652" y="287260"/>
                  <a:pt x="347728" y="287336"/>
                </a:cubicBezTo>
                <a:cubicBezTo>
                  <a:pt x="347804" y="287412"/>
                  <a:pt x="347918" y="287450"/>
                  <a:pt x="348071" y="287450"/>
                </a:cubicBezTo>
                <a:lnTo>
                  <a:pt x="348299" y="287450"/>
                </a:lnTo>
                <a:lnTo>
                  <a:pt x="350010" y="288733"/>
                </a:lnTo>
                <a:lnTo>
                  <a:pt x="351043" y="287908"/>
                </a:lnTo>
                <a:cubicBezTo>
                  <a:pt x="350738" y="287603"/>
                  <a:pt x="350585" y="287374"/>
                  <a:pt x="350585" y="287222"/>
                </a:cubicBezTo>
                <a:cubicBezTo>
                  <a:pt x="350890" y="287222"/>
                  <a:pt x="351119" y="287184"/>
                  <a:pt x="351271" y="287107"/>
                </a:cubicBezTo>
                <a:cubicBezTo>
                  <a:pt x="351423" y="287031"/>
                  <a:pt x="351652" y="286993"/>
                  <a:pt x="351957" y="286993"/>
                </a:cubicBezTo>
                <a:cubicBezTo>
                  <a:pt x="351195" y="286993"/>
                  <a:pt x="350471" y="286841"/>
                  <a:pt x="349785" y="286536"/>
                </a:cubicBezTo>
                <a:close/>
                <a:moveTo>
                  <a:pt x="1918019" y="286307"/>
                </a:moveTo>
                <a:cubicBezTo>
                  <a:pt x="1918324" y="286917"/>
                  <a:pt x="1918553" y="287412"/>
                  <a:pt x="1918705" y="287793"/>
                </a:cubicBezTo>
                <a:cubicBezTo>
                  <a:pt x="1918858" y="288174"/>
                  <a:pt x="1919010" y="288517"/>
                  <a:pt x="1919162" y="288822"/>
                </a:cubicBezTo>
                <a:cubicBezTo>
                  <a:pt x="1919467" y="288517"/>
                  <a:pt x="1919658" y="288289"/>
                  <a:pt x="1919734" y="288136"/>
                </a:cubicBezTo>
                <a:cubicBezTo>
                  <a:pt x="1919810" y="287984"/>
                  <a:pt x="1920001" y="287755"/>
                  <a:pt x="1920305" y="287450"/>
                </a:cubicBezTo>
                <a:cubicBezTo>
                  <a:pt x="1920001" y="287146"/>
                  <a:pt x="1919696" y="286955"/>
                  <a:pt x="1919391" y="286879"/>
                </a:cubicBezTo>
                <a:cubicBezTo>
                  <a:pt x="1919086" y="286803"/>
                  <a:pt x="1918629" y="286612"/>
                  <a:pt x="1918019" y="286307"/>
                </a:cubicBezTo>
                <a:close/>
                <a:moveTo>
                  <a:pt x="1848982" y="286307"/>
                </a:moveTo>
                <a:cubicBezTo>
                  <a:pt x="1848830" y="286765"/>
                  <a:pt x="1848716" y="287184"/>
                  <a:pt x="1848639" y="287565"/>
                </a:cubicBezTo>
                <a:cubicBezTo>
                  <a:pt x="1848563" y="287946"/>
                  <a:pt x="1848449" y="288441"/>
                  <a:pt x="1848296" y="289051"/>
                </a:cubicBezTo>
                <a:cubicBezTo>
                  <a:pt x="1848906" y="288289"/>
                  <a:pt x="1849249" y="287793"/>
                  <a:pt x="1849325" y="287565"/>
                </a:cubicBezTo>
                <a:cubicBezTo>
                  <a:pt x="1849401" y="287336"/>
                  <a:pt x="1849287" y="286917"/>
                  <a:pt x="1848982" y="286307"/>
                </a:cubicBezTo>
                <a:close/>
                <a:moveTo>
                  <a:pt x="1764019" y="286307"/>
                </a:moveTo>
                <a:cubicBezTo>
                  <a:pt x="1762952" y="286917"/>
                  <a:pt x="1762419" y="287488"/>
                  <a:pt x="1762419" y="288022"/>
                </a:cubicBezTo>
                <a:cubicBezTo>
                  <a:pt x="1762419" y="288555"/>
                  <a:pt x="1762419" y="289203"/>
                  <a:pt x="1762419" y="289965"/>
                </a:cubicBezTo>
                <a:cubicBezTo>
                  <a:pt x="1763333" y="289508"/>
                  <a:pt x="1763791" y="288974"/>
                  <a:pt x="1763791" y="288365"/>
                </a:cubicBezTo>
                <a:cubicBezTo>
                  <a:pt x="1763791" y="287755"/>
                  <a:pt x="1763867" y="287069"/>
                  <a:pt x="1764019" y="286307"/>
                </a:cubicBezTo>
                <a:close/>
                <a:moveTo>
                  <a:pt x="1746874" y="286307"/>
                </a:moveTo>
                <a:cubicBezTo>
                  <a:pt x="1746722" y="286917"/>
                  <a:pt x="1746646" y="287412"/>
                  <a:pt x="1746646" y="287793"/>
                </a:cubicBezTo>
                <a:cubicBezTo>
                  <a:pt x="1746646" y="288174"/>
                  <a:pt x="1746493" y="288746"/>
                  <a:pt x="1746188" y="289508"/>
                </a:cubicBezTo>
                <a:cubicBezTo>
                  <a:pt x="1746188" y="289813"/>
                  <a:pt x="1746226" y="290003"/>
                  <a:pt x="1746303" y="290079"/>
                </a:cubicBezTo>
                <a:cubicBezTo>
                  <a:pt x="1746379" y="290155"/>
                  <a:pt x="1746417" y="290270"/>
                  <a:pt x="1746417" y="290422"/>
                </a:cubicBezTo>
                <a:cubicBezTo>
                  <a:pt x="1746569" y="290270"/>
                  <a:pt x="1746646" y="290194"/>
                  <a:pt x="1746646" y="290194"/>
                </a:cubicBezTo>
                <a:lnTo>
                  <a:pt x="1746646" y="289508"/>
                </a:lnTo>
                <a:lnTo>
                  <a:pt x="1746188" y="289508"/>
                </a:lnTo>
                <a:cubicBezTo>
                  <a:pt x="1746950" y="288898"/>
                  <a:pt x="1747446" y="288403"/>
                  <a:pt x="1747674" y="288022"/>
                </a:cubicBezTo>
                <a:cubicBezTo>
                  <a:pt x="1747903" y="287641"/>
                  <a:pt x="1748322" y="287222"/>
                  <a:pt x="1748931" y="286765"/>
                </a:cubicBezTo>
                <a:cubicBezTo>
                  <a:pt x="1748474" y="286765"/>
                  <a:pt x="1748093" y="286688"/>
                  <a:pt x="1747789" y="286536"/>
                </a:cubicBezTo>
                <a:cubicBezTo>
                  <a:pt x="1747484" y="286384"/>
                  <a:pt x="1747179" y="286307"/>
                  <a:pt x="1746874" y="286307"/>
                </a:cubicBezTo>
                <a:close/>
                <a:moveTo>
                  <a:pt x="1356044" y="286307"/>
                </a:moveTo>
                <a:cubicBezTo>
                  <a:pt x="1356349" y="286917"/>
                  <a:pt x="1356578" y="287412"/>
                  <a:pt x="1356730" y="287793"/>
                </a:cubicBezTo>
                <a:cubicBezTo>
                  <a:pt x="1356883" y="288174"/>
                  <a:pt x="1357035" y="288517"/>
                  <a:pt x="1357187" y="288822"/>
                </a:cubicBezTo>
                <a:cubicBezTo>
                  <a:pt x="1357492" y="288517"/>
                  <a:pt x="1357683" y="288289"/>
                  <a:pt x="1357759" y="288136"/>
                </a:cubicBezTo>
                <a:cubicBezTo>
                  <a:pt x="1357835" y="287984"/>
                  <a:pt x="1358026" y="287755"/>
                  <a:pt x="1358330" y="287450"/>
                </a:cubicBezTo>
                <a:cubicBezTo>
                  <a:pt x="1358026" y="287146"/>
                  <a:pt x="1357721" y="286955"/>
                  <a:pt x="1357416" y="286879"/>
                </a:cubicBezTo>
                <a:cubicBezTo>
                  <a:pt x="1357111" y="286803"/>
                  <a:pt x="1356654" y="286612"/>
                  <a:pt x="1356044" y="286307"/>
                </a:cubicBezTo>
                <a:close/>
                <a:moveTo>
                  <a:pt x="1287007" y="286307"/>
                </a:moveTo>
                <a:cubicBezTo>
                  <a:pt x="1286855" y="286765"/>
                  <a:pt x="1286740" y="287184"/>
                  <a:pt x="1286664" y="287565"/>
                </a:cubicBezTo>
                <a:cubicBezTo>
                  <a:pt x="1286588" y="287946"/>
                  <a:pt x="1286474" y="288441"/>
                  <a:pt x="1286321" y="289051"/>
                </a:cubicBezTo>
                <a:cubicBezTo>
                  <a:pt x="1286931" y="288289"/>
                  <a:pt x="1287274" y="287793"/>
                  <a:pt x="1287350" y="287565"/>
                </a:cubicBezTo>
                <a:cubicBezTo>
                  <a:pt x="1287426" y="287336"/>
                  <a:pt x="1287312" y="286917"/>
                  <a:pt x="1287007" y="286307"/>
                </a:cubicBezTo>
                <a:close/>
                <a:moveTo>
                  <a:pt x="1152057" y="286307"/>
                </a:moveTo>
                <a:cubicBezTo>
                  <a:pt x="1151752" y="286307"/>
                  <a:pt x="1151600" y="286384"/>
                  <a:pt x="1151600" y="286536"/>
                </a:cubicBezTo>
                <a:cubicBezTo>
                  <a:pt x="1151600" y="286688"/>
                  <a:pt x="1151523" y="286765"/>
                  <a:pt x="1151371" y="286765"/>
                </a:cubicBezTo>
                <a:cubicBezTo>
                  <a:pt x="1151523" y="287069"/>
                  <a:pt x="1151562" y="287298"/>
                  <a:pt x="1151485" y="287450"/>
                </a:cubicBezTo>
                <a:cubicBezTo>
                  <a:pt x="1151409" y="287603"/>
                  <a:pt x="1151371" y="287831"/>
                  <a:pt x="1151371" y="288136"/>
                </a:cubicBezTo>
                <a:cubicBezTo>
                  <a:pt x="1151676" y="287984"/>
                  <a:pt x="1151904" y="287869"/>
                  <a:pt x="1152057" y="287793"/>
                </a:cubicBezTo>
                <a:cubicBezTo>
                  <a:pt x="1152209" y="287717"/>
                  <a:pt x="1152438" y="287527"/>
                  <a:pt x="1152743" y="287222"/>
                </a:cubicBezTo>
                <a:cubicBezTo>
                  <a:pt x="1152438" y="286917"/>
                  <a:pt x="1152209" y="286612"/>
                  <a:pt x="1152057" y="286307"/>
                </a:cubicBezTo>
                <a:close/>
                <a:moveTo>
                  <a:pt x="960490" y="286307"/>
                </a:moveTo>
                <a:cubicBezTo>
                  <a:pt x="960338" y="286612"/>
                  <a:pt x="960109" y="286765"/>
                  <a:pt x="959804" y="286765"/>
                </a:cubicBezTo>
                <a:lnTo>
                  <a:pt x="959804" y="286993"/>
                </a:lnTo>
                <a:lnTo>
                  <a:pt x="960719" y="286993"/>
                </a:lnTo>
                <a:cubicBezTo>
                  <a:pt x="960566" y="286841"/>
                  <a:pt x="960490" y="286612"/>
                  <a:pt x="960490" y="286307"/>
                </a:cubicBezTo>
                <a:close/>
                <a:moveTo>
                  <a:pt x="914313" y="286307"/>
                </a:moveTo>
                <a:cubicBezTo>
                  <a:pt x="914161" y="286612"/>
                  <a:pt x="914008" y="286841"/>
                  <a:pt x="913856" y="286993"/>
                </a:cubicBezTo>
                <a:cubicBezTo>
                  <a:pt x="914008" y="287298"/>
                  <a:pt x="914161" y="287603"/>
                  <a:pt x="914313" y="287908"/>
                </a:cubicBezTo>
                <a:cubicBezTo>
                  <a:pt x="914465" y="288212"/>
                  <a:pt x="914694" y="288517"/>
                  <a:pt x="914999" y="288822"/>
                </a:cubicBezTo>
                <a:cubicBezTo>
                  <a:pt x="915303" y="288517"/>
                  <a:pt x="915608" y="288060"/>
                  <a:pt x="915913" y="287450"/>
                </a:cubicBezTo>
                <a:cubicBezTo>
                  <a:pt x="915303" y="287146"/>
                  <a:pt x="914770" y="286765"/>
                  <a:pt x="914313" y="286307"/>
                </a:cubicBezTo>
                <a:close/>
                <a:moveTo>
                  <a:pt x="630544" y="286307"/>
                </a:moveTo>
                <a:cubicBezTo>
                  <a:pt x="629477" y="286917"/>
                  <a:pt x="628944" y="287488"/>
                  <a:pt x="628944" y="288022"/>
                </a:cubicBezTo>
                <a:cubicBezTo>
                  <a:pt x="628944" y="288555"/>
                  <a:pt x="628944" y="289203"/>
                  <a:pt x="628944" y="289965"/>
                </a:cubicBezTo>
                <a:cubicBezTo>
                  <a:pt x="629858" y="289508"/>
                  <a:pt x="630316" y="288974"/>
                  <a:pt x="630316" y="288365"/>
                </a:cubicBezTo>
                <a:cubicBezTo>
                  <a:pt x="630316" y="287755"/>
                  <a:pt x="630392" y="287069"/>
                  <a:pt x="630544" y="286307"/>
                </a:cubicBezTo>
                <a:close/>
                <a:moveTo>
                  <a:pt x="613399" y="286307"/>
                </a:moveTo>
                <a:cubicBezTo>
                  <a:pt x="613247" y="286917"/>
                  <a:pt x="613170" y="287412"/>
                  <a:pt x="613170" y="287793"/>
                </a:cubicBezTo>
                <a:cubicBezTo>
                  <a:pt x="613170" y="288174"/>
                  <a:pt x="613018" y="288746"/>
                  <a:pt x="612713" y="289508"/>
                </a:cubicBezTo>
                <a:cubicBezTo>
                  <a:pt x="612713" y="289813"/>
                  <a:pt x="612751" y="290003"/>
                  <a:pt x="612828" y="290079"/>
                </a:cubicBezTo>
                <a:cubicBezTo>
                  <a:pt x="612904" y="290155"/>
                  <a:pt x="612942" y="290270"/>
                  <a:pt x="612942" y="290422"/>
                </a:cubicBezTo>
                <a:cubicBezTo>
                  <a:pt x="613094" y="290270"/>
                  <a:pt x="613170" y="290194"/>
                  <a:pt x="613170" y="290194"/>
                </a:cubicBezTo>
                <a:lnTo>
                  <a:pt x="613170" y="289508"/>
                </a:lnTo>
                <a:lnTo>
                  <a:pt x="612713" y="289508"/>
                </a:lnTo>
                <a:cubicBezTo>
                  <a:pt x="613475" y="288898"/>
                  <a:pt x="613971" y="288403"/>
                  <a:pt x="614199" y="288022"/>
                </a:cubicBezTo>
                <a:cubicBezTo>
                  <a:pt x="614428" y="287641"/>
                  <a:pt x="614847" y="287222"/>
                  <a:pt x="615456" y="286765"/>
                </a:cubicBezTo>
                <a:cubicBezTo>
                  <a:pt x="614999" y="286765"/>
                  <a:pt x="614618" y="286688"/>
                  <a:pt x="614314" y="286536"/>
                </a:cubicBezTo>
                <a:cubicBezTo>
                  <a:pt x="614009" y="286384"/>
                  <a:pt x="613704" y="286307"/>
                  <a:pt x="613399" y="286307"/>
                </a:cubicBezTo>
                <a:close/>
                <a:moveTo>
                  <a:pt x="422594" y="286307"/>
                </a:moveTo>
                <a:cubicBezTo>
                  <a:pt x="422899" y="286917"/>
                  <a:pt x="423128" y="287412"/>
                  <a:pt x="423280" y="287793"/>
                </a:cubicBezTo>
                <a:cubicBezTo>
                  <a:pt x="423433" y="288174"/>
                  <a:pt x="423585" y="288517"/>
                  <a:pt x="423737" y="288822"/>
                </a:cubicBezTo>
                <a:cubicBezTo>
                  <a:pt x="424042" y="288517"/>
                  <a:pt x="424233" y="288289"/>
                  <a:pt x="424309" y="288136"/>
                </a:cubicBezTo>
                <a:cubicBezTo>
                  <a:pt x="424385" y="287984"/>
                  <a:pt x="424576" y="287755"/>
                  <a:pt x="424880" y="287450"/>
                </a:cubicBezTo>
                <a:cubicBezTo>
                  <a:pt x="424576" y="287146"/>
                  <a:pt x="424271" y="286955"/>
                  <a:pt x="423966" y="286879"/>
                </a:cubicBezTo>
                <a:cubicBezTo>
                  <a:pt x="423661" y="286803"/>
                  <a:pt x="423204" y="286612"/>
                  <a:pt x="422594" y="286307"/>
                </a:cubicBezTo>
                <a:close/>
                <a:moveTo>
                  <a:pt x="353557" y="286307"/>
                </a:moveTo>
                <a:cubicBezTo>
                  <a:pt x="353405" y="286765"/>
                  <a:pt x="353290" y="287184"/>
                  <a:pt x="353214" y="287565"/>
                </a:cubicBezTo>
                <a:cubicBezTo>
                  <a:pt x="353138" y="287946"/>
                  <a:pt x="353024" y="288441"/>
                  <a:pt x="352871" y="289051"/>
                </a:cubicBezTo>
                <a:cubicBezTo>
                  <a:pt x="353481" y="288289"/>
                  <a:pt x="353824" y="287793"/>
                  <a:pt x="353900" y="287565"/>
                </a:cubicBezTo>
                <a:cubicBezTo>
                  <a:pt x="353976" y="287336"/>
                  <a:pt x="353862" y="286917"/>
                  <a:pt x="353557" y="286307"/>
                </a:cubicBezTo>
                <a:close/>
                <a:moveTo>
                  <a:pt x="301512" y="286307"/>
                </a:moveTo>
                <a:cubicBezTo>
                  <a:pt x="301512" y="286612"/>
                  <a:pt x="301474" y="286917"/>
                  <a:pt x="301398" y="287222"/>
                </a:cubicBezTo>
                <a:cubicBezTo>
                  <a:pt x="301322" y="287527"/>
                  <a:pt x="301284" y="287831"/>
                  <a:pt x="301284" y="288136"/>
                </a:cubicBezTo>
                <a:cubicBezTo>
                  <a:pt x="300979" y="288441"/>
                  <a:pt x="300712" y="288631"/>
                  <a:pt x="300484" y="288708"/>
                </a:cubicBezTo>
                <a:cubicBezTo>
                  <a:pt x="300255" y="288784"/>
                  <a:pt x="300522" y="288974"/>
                  <a:pt x="301284" y="289279"/>
                </a:cubicBezTo>
                <a:cubicBezTo>
                  <a:pt x="301132" y="288974"/>
                  <a:pt x="301132" y="288593"/>
                  <a:pt x="301284" y="288136"/>
                </a:cubicBezTo>
                <a:cubicBezTo>
                  <a:pt x="301436" y="288136"/>
                  <a:pt x="301551" y="288098"/>
                  <a:pt x="301627" y="288022"/>
                </a:cubicBezTo>
                <a:cubicBezTo>
                  <a:pt x="301703" y="287946"/>
                  <a:pt x="301893" y="287908"/>
                  <a:pt x="302198" y="287908"/>
                </a:cubicBezTo>
                <a:cubicBezTo>
                  <a:pt x="301893" y="287603"/>
                  <a:pt x="301741" y="287336"/>
                  <a:pt x="301741" y="287107"/>
                </a:cubicBezTo>
                <a:cubicBezTo>
                  <a:pt x="301741" y="286879"/>
                  <a:pt x="301665" y="286612"/>
                  <a:pt x="301512" y="286307"/>
                </a:cubicBezTo>
                <a:close/>
                <a:moveTo>
                  <a:pt x="287568" y="286307"/>
                </a:moveTo>
                <a:cubicBezTo>
                  <a:pt x="287263" y="287069"/>
                  <a:pt x="287035" y="287641"/>
                  <a:pt x="286882" y="288022"/>
                </a:cubicBezTo>
                <a:cubicBezTo>
                  <a:pt x="286730" y="288403"/>
                  <a:pt x="286425" y="288898"/>
                  <a:pt x="285968" y="289508"/>
                </a:cubicBezTo>
                <a:cubicBezTo>
                  <a:pt x="287035" y="289051"/>
                  <a:pt x="287644" y="288708"/>
                  <a:pt x="287796" y="288479"/>
                </a:cubicBezTo>
                <a:cubicBezTo>
                  <a:pt x="287949" y="288250"/>
                  <a:pt x="287873" y="287527"/>
                  <a:pt x="287568" y="286307"/>
                </a:cubicBezTo>
                <a:close/>
                <a:moveTo>
                  <a:pt x="147817" y="286307"/>
                </a:moveTo>
                <a:cubicBezTo>
                  <a:pt x="147970" y="286612"/>
                  <a:pt x="148122" y="286841"/>
                  <a:pt x="148274" y="286993"/>
                </a:cubicBezTo>
                <a:cubicBezTo>
                  <a:pt x="148427" y="287146"/>
                  <a:pt x="148503" y="287298"/>
                  <a:pt x="148503" y="287450"/>
                </a:cubicBezTo>
                <a:lnTo>
                  <a:pt x="148503" y="287679"/>
                </a:lnTo>
                <a:lnTo>
                  <a:pt x="150789" y="287679"/>
                </a:lnTo>
                <a:cubicBezTo>
                  <a:pt x="150332" y="287374"/>
                  <a:pt x="149913" y="287146"/>
                  <a:pt x="149532" y="286993"/>
                </a:cubicBezTo>
                <a:cubicBezTo>
                  <a:pt x="149151" y="286841"/>
                  <a:pt x="148579" y="286612"/>
                  <a:pt x="147817" y="286307"/>
                </a:cubicBezTo>
                <a:close/>
                <a:moveTo>
                  <a:pt x="1840067" y="286079"/>
                </a:moveTo>
                <a:lnTo>
                  <a:pt x="1839838" y="286307"/>
                </a:lnTo>
                <a:lnTo>
                  <a:pt x="1839381" y="286307"/>
                </a:lnTo>
                <a:lnTo>
                  <a:pt x="1840067" y="286993"/>
                </a:lnTo>
                <a:cubicBezTo>
                  <a:pt x="1840372" y="286841"/>
                  <a:pt x="1840524" y="286765"/>
                  <a:pt x="1840524" y="286765"/>
                </a:cubicBezTo>
                <a:cubicBezTo>
                  <a:pt x="1840219" y="286307"/>
                  <a:pt x="1840067" y="286079"/>
                  <a:pt x="1840067" y="286079"/>
                </a:cubicBezTo>
                <a:close/>
                <a:moveTo>
                  <a:pt x="1773849" y="286079"/>
                </a:moveTo>
                <a:lnTo>
                  <a:pt x="1773620" y="286307"/>
                </a:lnTo>
                <a:lnTo>
                  <a:pt x="1774077" y="286079"/>
                </a:lnTo>
                <a:close/>
                <a:moveTo>
                  <a:pt x="1755790" y="286079"/>
                </a:moveTo>
                <a:cubicBezTo>
                  <a:pt x="1755485" y="286231"/>
                  <a:pt x="1755332" y="286536"/>
                  <a:pt x="1755332" y="286993"/>
                </a:cubicBezTo>
                <a:lnTo>
                  <a:pt x="1755790" y="286993"/>
                </a:lnTo>
                <a:lnTo>
                  <a:pt x="1756018" y="286765"/>
                </a:lnTo>
                <a:cubicBezTo>
                  <a:pt x="1755866" y="286307"/>
                  <a:pt x="1755790" y="286079"/>
                  <a:pt x="1755790" y="286079"/>
                </a:cubicBezTo>
                <a:close/>
                <a:moveTo>
                  <a:pt x="1278092" y="286079"/>
                </a:moveTo>
                <a:lnTo>
                  <a:pt x="1277863" y="286307"/>
                </a:lnTo>
                <a:lnTo>
                  <a:pt x="1277406" y="286307"/>
                </a:lnTo>
                <a:lnTo>
                  <a:pt x="1278092" y="286993"/>
                </a:lnTo>
                <a:cubicBezTo>
                  <a:pt x="1278397" y="286841"/>
                  <a:pt x="1278549" y="286765"/>
                  <a:pt x="1278549" y="286765"/>
                </a:cubicBezTo>
                <a:cubicBezTo>
                  <a:pt x="1278244" y="286307"/>
                  <a:pt x="1278092" y="286079"/>
                  <a:pt x="1278092" y="286079"/>
                </a:cubicBezTo>
                <a:close/>
                <a:moveTo>
                  <a:pt x="1168059" y="286079"/>
                </a:moveTo>
                <a:cubicBezTo>
                  <a:pt x="1167144" y="286841"/>
                  <a:pt x="1166230" y="287374"/>
                  <a:pt x="1165316" y="287679"/>
                </a:cubicBezTo>
                <a:lnTo>
                  <a:pt x="1165773" y="288136"/>
                </a:lnTo>
                <a:cubicBezTo>
                  <a:pt x="1166230" y="287831"/>
                  <a:pt x="1166687" y="287679"/>
                  <a:pt x="1167144" y="287679"/>
                </a:cubicBezTo>
                <a:cubicBezTo>
                  <a:pt x="1167602" y="287679"/>
                  <a:pt x="1168135" y="287450"/>
                  <a:pt x="1168745" y="286993"/>
                </a:cubicBezTo>
                <a:cubicBezTo>
                  <a:pt x="1168288" y="286841"/>
                  <a:pt x="1168059" y="286536"/>
                  <a:pt x="1168059" y="286079"/>
                </a:cubicBezTo>
                <a:close/>
                <a:moveTo>
                  <a:pt x="1155943" y="286079"/>
                </a:moveTo>
                <a:cubicBezTo>
                  <a:pt x="1155791" y="286384"/>
                  <a:pt x="1155676" y="286612"/>
                  <a:pt x="1155600" y="286765"/>
                </a:cubicBezTo>
                <a:cubicBezTo>
                  <a:pt x="1155524" y="286917"/>
                  <a:pt x="1155410" y="287146"/>
                  <a:pt x="1155257" y="287450"/>
                </a:cubicBezTo>
                <a:lnTo>
                  <a:pt x="1155943" y="287450"/>
                </a:lnTo>
                <a:cubicBezTo>
                  <a:pt x="1156095" y="287146"/>
                  <a:pt x="1156172" y="286688"/>
                  <a:pt x="1156172" y="286079"/>
                </a:cubicBezTo>
                <a:close/>
                <a:moveTo>
                  <a:pt x="1069075" y="286079"/>
                </a:moveTo>
                <a:cubicBezTo>
                  <a:pt x="1068770" y="286841"/>
                  <a:pt x="1068427" y="287450"/>
                  <a:pt x="1068046" y="287908"/>
                </a:cubicBezTo>
                <a:cubicBezTo>
                  <a:pt x="1067665" y="288365"/>
                  <a:pt x="1067627" y="288898"/>
                  <a:pt x="1067932" y="289508"/>
                </a:cubicBezTo>
                <a:cubicBezTo>
                  <a:pt x="1068389" y="289051"/>
                  <a:pt x="1068770" y="288593"/>
                  <a:pt x="1069075" y="288136"/>
                </a:cubicBezTo>
                <a:cubicBezTo>
                  <a:pt x="1069380" y="287679"/>
                  <a:pt x="1069380" y="286993"/>
                  <a:pt x="1069075" y="286079"/>
                </a:cubicBezTo>
                <a:close/>
                <a:moveTo>
                  <a:pt x="934658" y="286079"/>
                </a:moveTo>
                <a:cubicBezTo>
                  <a:pt x="934658" y="286993"/>
                  <a:pt x="934696" y="287527"/>
                  <a:pt x="934773" y="287679"/>
                </a:cubicBezTo>
                <a:cubicBezTo>
                  <a:pt x="934849" y="287831"/>
                  <a:pt x="935116" y="287755"/>
                  <a:pt x="935573" y="287450"/>
                </a:cubicBezTo>
                <a:cubicBezTo>
                  <a:pt x="935573" y="287298"/>
                  <a:pt x="935497" y="287146"/>
                  <a:pt x="935344" y="286993"/>
                </a:cubicBezTo>
                <a:cubicBezTo>
                  <a:pt x="935192" y="286841"/>
                  <a:pt x="934963" y="286536"/>
                  <a:pt x="934658" y="286079"/>
                </a:cubicBezTo>
                <a:close/>
                <a:moveTo>
                  <a:pt x="932372" y="286079"/>
                </a:moveTo>
                <a:cubicBezTo>
                  <a:pt x="931915" y="286384"/>
                  <a:pt x="931610" y="286612"/>
                  <a:pt x="931458" y="286765"/>
                </a:cubicBezTo>
                <a:lnTo>
                  <a:pt x="931915" y="287222"/>
                </a:lnTo>
                <a:cubicBezTo>
                  <a:pt x="932220" y="286917"/>
                  <a:pt x="932372" y="286765"/>
                  <a:pt x="932372" y="286765"/>
                </a:cubicBezTo>
                <a:cubicBezTo>
                  <a:pt x="932372" y="286307"/>
                  <a:pt x="932372" y="286079"/>
                  <a:pt x="932372" y="286079"/>
                </a:cubicBezTo>
                <a:close/>
                <a:moveTo>
                  <a:pt x="930086" y="286079"/>
                </a:moveTo>
                <a:cubicBezTo>
                  <a:pt x="929781" y="287146"/>
                  <a:pt x="929705" y="287831"/>
                  <a:pt x="929858" y="288136"/>
                </a:cubicBezTo>
                <a:cubicBezTo>
                  <a:pt x="930315" y="287527"/>
                  <a:pt x="930544" y="287146"/>
                  <a:pt x="930544" y="286993"/>
                </a:cubicBezTo>
                <a:cubicBezTo>
                  <a:pt x="930544" y="286841"/>
                  <a:pt x="930391" y="286536"/>
                  <a:pt x="930086" y="286079"/>
                </a:cubicBezTo>
                <a:close/>
                <a:moveTo>
                  <a:pt x="640374" y="286079"/>
                </a:moveTo>
                <a:lnTo>
                  <a:pt x="640145" y="286307"/>
                </a:lnTo>
                <a:lnTo>
                  <a:pt x="640602" y="286079"/>
                </a:lnTo>
                <a:close/>
                <a:moveTo>
                  <a:pt x="622314" y="286079"/>
                </a:moveTo>
                <a:cubicBezTo>
                  <a:pt x="622010" y="286231"/>
                  <a:pt x="621857" y="286536"/>
                  <a:pt x="621857" y="286993"/>
                </a:cubicBezTo>
                <a:lnTo>
                  <a:pt x="622314" y="286993"/>
                </a:lnTo>
                <a:lnTo>
                  <a:pt x="622543" y="286765"/>
                </a:lnTo>
                <a:cubicBezTo>
                  <a:pt x="622391" y="286307"/>
                  <a:pt x="622314" y="286079"/>
                  <a:pt x="622314" y="286079"/>
                </a:cubicBezTo>
                <a:close/>
                <a:moveTo>
                  <a:pt x="344642" y="286079"/>
                </a:moveTo>
                <a:lnTo>
                  <a:pt x="344413" y="286307"/>
                </a:lnTo>
                <a:lnTo>
                  <a:pt x="343956" y="286307"/>
                </a:lnTo>
                <a:lnTo>
                  <a:pt x="344642" y="286993"/>
                </a:lnTo>
                <a:cubicBezTo>
                  <a:pt x="344946" y="286841"/>
                  <a:pt x="345099" y="286765"/>
                  <a:pt x="345099" y="286765"/>
                </a:cubicBezTo>
                <a:cubicBezTo>
                  <a:pt x="344794" y="286307"/>
                  <a:pt x="344642" y="286079"/>
                  <a:pt x="344642" y="286079"/>
                </a:cubicBezTo>
                <a:close/>
                <a:moveTo>
                  <a:pt x="153989" y="286079"/>
                </a:moveTo>
                <a:lnTo>
                  <a:pt x="153989" y="286993"/>
                </a:lnTo>
                <a:lnTo>
                  <a:pt x="154218" y="286993"/>
                </a:lnTo>
                <a:lnTo>
                  <a:pt x="154218" y="286079"/>
                </a:lnTo>
                <a:close/>
                <a:moveTo>
                  <a:pt x="1640156" y="285907"/>
                </a:moveTo>
                <a:cubicBezTo>
                  <a:pt x="1639775" y="285869"/>
                  <a:pt x="1639280" y="286155"/>
                  <a:pt x="1638670" y="286765"/>
                </a:cubicBezTo>
                <a:cubicBezTo>
                  <a:pt x="1639127" y="286765"/>
                  <a:pt x="1639546" y="286803"/>
                  <a:pt x="1639927" y="286879"/>
                </a:cubicBezTo>
                <a:cubicBezTo>
                  <a:pt x="1640308" y="286955"/>
                  <a:pt x="1640651" y="286993"/>
                  <a:pt x="1640956" y="286993"/>
                </a:cubicBezTo>
                <a:cubicBezTo>
                  <a:pt x="1640804" y="286307"/>
                  <a:pt x="1640537" y="285945"/>
                  <a:pt x="1640156" y="285907"/>
                </a:cubicBezTo>
                <a:close/>
                <a:moveTo>
                  <a:pt x="68531" y="285907"/>
                </a:moveTo>
                <a:cubicBezTo>
                  <a:pt x="68150" y="285869"/>
                  <a:pt x="67655" y="286155"/>
                  <a:pt x="67045" y="286765"/>
                </a:cubicBezTo>
                <a:cubicBezTo>
                  <a:pt x="67502" y="286765"/>
                  <a:pt x="67921" y="286803"/>
                  <a:pt x="68302" y="286879"/>
                </a:cubicBezTo>
                <a:cubicBezTo>
                  <a:pt x="68683" y="286955"/>
                  <a:pt x="69026" y="286993"/>
                  <a:pt x="69331" y="286993"/>
                </a:cubicBezTo>
                <a:cubicBezTo>
                  <a:pt x="69179" y="286307"/>
                  <a:pt x="68912" y="285945"/>
                  <a:pt x="68531" y="285907"/>
                </a:cubicBezTo>
                <a:close/>
                <a:moveTo>
                  <a:pt x="1976770" y="285850"/>
                </a:moveTo>
                <a:cubicBezTo>
                  <a:pt x="1976313" y="286155"/>
                  <a:pt x="1975893" y="286384"/>
                  <a:pt x="1975512" y="286536"/>
                </a:cubicBezTo>
                <a:cubicBezTo>
                  <a:pt x="1975131" y="286688"/>
                  <a:pt x="1974712" y="286841"/>
                  <a:pt x="1974255" y="286993"/>
                </a:cubicBezTo>
                <a:cubicBezTo>
                  <a:pt x="1974712" y="287298"/>
                  <a:pt x="1975398" y="287679"/>
                  <a:pt x="1976313" y="288136"/>
                </a:cubicBezTo>
                <a:cubicBezTo>
                  <a:pt x="1976465" y="287679"/>
                  <a:pt x="1976541" y="287298"/>
                  <a:pt x="1976541" y="286993"/>
                </a:cubicBezTo>
                <a:cubicBezTo>
                  <a:pt x="1976541" y="286688"/>
                  <a:pt x="1976617" y="286307"/>
                  <a:pt x="1976770" y="285850"/>
                </a:cubicBezTo>
                <a:close/>
                <a:moveTo>
                  <a:pt x="1964197" y="285850"/>
                </a:moveTo>
                <a:cubicBezTo>
                  <a:pt x="1964197" y="286612"/>
                  <a:pt x="1964349" y="287069"/>
                  <a:pt x="1964654" y="287222"/>
                </a:cubicBezTo>
                <a:cubicBezTo>
                  <a:pt x="1964654" y="287222"/>
                  <a:pt x="1964882" y="287069"/>
                  <a:pt x="1965340" y="286765"/>
                </a:cubicBezTo>
                <a:cubicBezTo>
                  <a:pt x="1965035" y="286460"/>
                  <a:pt x="1964844" y="286307"/>
                  <a:pt x="1964768" y="286307"/>
                </a:cubicBezTo>
                <a:cubicBezTo>
                  <a:pt x="1964692" y="286307"/>
                  <a:pt x="1964501" y="286155"/>
                  <a:pt x="1964197" y="285850"/>
                </a:cubicBezTo>
                <a:close/>
                <a:moveTo>
                  <a:pt x="1644614" y="285850"/>
                </a:moveTo>
                <a:lnTo>
                  <a:pt x="1644385" y="286079"/>
                </a:lnTo>
                <a:lnTo>
                  <a:pt x="1644614" y="286079"/>
                </a:lnTo>
                <a:lnTo>
                  <a:pt x="1644842" y="286079"/>
                </a:lnTo>
                <a:close/>
                <a:moveTo>
                  <a:pt x="1615124" y="285850"/>
                </a:moveTo>
                <a:cubicBezTo>
                  <a:pt x="1614819" y="286155"/>
                  <a:pt x="1614629" y="286307"/>
                  <a:pt x="1614553" y="286307"/>
                </a:cubicBezTo>
                <a:cubicBezTo>
                  <a:pt x="1614477" y="286307"/>
                  <a:pt x="1614362" y="286460"/>
                  <a:pt x="1614210" y="286765"/>
                </a:cubicBezTo>
                <a:cubicBezTo>
                  <a:pt x="1614058" y="286917"/>
                  <a:pt x="1613943" y="287031"/>
                  <a:pt x="1613867" y="287107"/>
                </a:cubicBezTo>
                <a:cubicBezTo>
                  <a:pt x="1613791" y="287184"/>
                  <a:pt x="1613600" y="287298"/>
                  <a:pt x="1613296" y="287450"/>
                </a:cubicBezTo>
                <a:cubicBezTo>
                  <a:pt x="1614362" y="288212"/>
                  <a:pt x="1615201" y="288060"/>
                  <a:pt x="1615810" y="286993"/>
                </a:cubicBezTo>
                <a:cubicBezTo>
                  <a:pt x="1615658" y="286841"/>
                  <a:pt x="1615429" y="286460"/>
                  <a:pt x="1615124" y="285850"/>
                </a:cubicBezTo>
                <a:close/>
                <a:moveTo>
                  <a:pt x="1569861" y="285850"/>
                </a:moveTo>
                <a:cubicBezTo>
                  <a:pt x="1569557" y="286155"/>
                  <a:pt x="1569328" y="286307"/>
                  <a:pt x="1569176" y="286307"/>
                </a:cubicBezTo>
                <a:cubicBezTo>
                  <a:pt x="1569481" y="286917"/>
                  <a:pt x="1569633" y="287222"/>
                  <a:pt x="1569633" y="287222"/>
                </a:cubicBezTo>
                <a:cubicBezTo>
                  <a:pt x="1570243" y="286917"/>
                  <a:pt x="1570624" y="286612"/>
                  <a:pt x="1570776" y="286307"/>
                </a:cubicBezTo>
                <a:cubicBezTo>
                  <a:pt x="1570471" y="286307"/>
                  <a:pt x="1570166" y="286155"/>
                  <a:pt x="1569861" y="285850"/>
                </a:cubicBezTo>
                <a:close/>
                <a:moveTo>
                  <a:pt x="1457086" y="285850"/>
                </a:moveTo>
                <a:cubicBezTo>
                  <a:pt x="1456933" y="285850"/>
                  <a:pt x="1456781" y="285926"/>
                  <a:pt x="1456628" y="286079"/>
                </a:cubicBezTo>
                <a:lnTo>
                  <a:pt x="1457314" y="286079"/>
                </a:lnTo>
                <a:cubicBezTo>
                  <a:pt x="1457314" y="285926"/>
                  <a:pt x="1457238" y="285850"/>
                  <a:pt x="1457086" y="285850"/>
                </a:cubicBezTo>
                <a:close/>
                <a:moveTo>
                  <a:pt x="1455028" y="285850"/>
                </a:moveTo>
                <a:cubicBezTo>
                  <a:pt x="1454419" y="286307"/>
                  <a:pt x="1453923" y="286650"/>
                  <a:pt x="1453542" y="286879"/>
                </a:cubicBezTo>
                <a:cubicBezTo>
                  <a:pt x="1453161" y="287107"/>
                  <a:pt x="1452818" y="287374"/>
                  <a:pt x="1452514" y="287679"/>
                </a:cubicBezTo>
                <a:cubicBezTo>
                  <a:pt x="1452514" y="287831"/>
                  <a:pt x="1452590" y="287984"/>
                  <a:pt x="1452742" y="288136"/>
                </a:cubicBezTo>
                <a:cubicBezTo>
                  <a:pt x="1453199" y="287984"/>
                  <a:pt x="1454038" y="287755"/>
                  <a:pt x="1455257" y="287450"/>
                </a:cubicBezTo>
                <a:cubicBezTo>
                  <a:pt x="1455257" y="287146"/>
                  <a:pt x="1455219" y="286879"/>
                  <a:pt x="1455142" y="286650"/>
                </a:cubicBezTo>
                <a:cubicBezTo>
                  <a:pt x="1455066" y="286422"/>
                  <a:pt x="1455028" y="286155"/>
                  <a:pt x="1455028" y="285850"/>
                </a:cubicBezTo>
                <a:close/>
                <a:moveTo>
                  <a:pt x="1452285" y="285850"/>
                </a:moveTo>
                <a:lnTo>
                  <a:pt x="1452285" y="286079"/>
                </a:lnTo>
                <a:lnTo>
                  <a:pt x="1453199" y="286079"/>
                </a:lnTo>
                <a:lnTo>
                  <a:pt x="1453199" y="285850"/>
                </a:lnTo>
                <a:close/>
                <a:moveTo>
                  <a:pt x="1414794" y="285850"/>
                </a:moveTo>
                <a:cubicBezTo>
                  <a:pt x="1414337" y="286155"/>
                  <a:pt x="1413918" y="286384"/>
                  <a:pt x="1413537" y="286536"/>
                </a:cubicBezTo>
                <a:cubicBezTo>
                  <a:pt x="1413156" y="286688"/>
                  <a:pt x="1412737" y="286841"/>
                  <a:pt x="1412280" y="286993"/>
                </a:cubicBezTo>
                <a:cubicBezTo>
                  <a:pt x="1412737" y="287298"/>
                  <a:pt x="1413423" y="287679"/>
                  <a:pt x="1414337" y="288136"/>
                </a:cubicBezTo>
                <a:cubicBezTo>
                  <a:pt x="1414490" y="287679"/>
                  <a:pt x="1414566" y="287298"/>
                  <a:pt x="1414566" y="286993"/>
                </a:cubicBezTo>
                <a:cubicBezTo>
                  <a:pt x="1414566" y="286688"/>
                  <a:pt x="1414642" y="286307"/>
                  <a:pt x="1414794" y="285850"/>
                </a:cubicBezTo>
                <a:close/>
                <a:moveTo>
                  <a:pt x="1402222" y="285850"/>
                </a:moveTo>
                <a:cubicBezTo>
                  <a:pt x="1402222" y="286612"/>
                  <a:pt x="1402374" y="287069"/>
                  <a:pt x="1402679" y="287222"/>
                </a:cubicBezTo>
                <a:cubicBezTo>
                  <a:pt x="1402679" y="287222"/>
                  <a:pt x="1402907" y="287069"/>
                  <a:pt x="1403365" y="286765"/>
                </a:cubicBezTo>
                <a:cubicBezTo>
                  <a:pt x="1403060" y="286460"/>
                  <a:pt x="1402869" y="286307"/>
                  <a:pt x="1402793" y="286307"/>
                </a:cubicBezTo>
                <a:cubicBezTo>
                  <a:pt x="1402717" y="286307"/>
                  <a:pt x="1402526" y="286155"/>
                  <a:pt x="1402222" y="285850"/>
                </a:cubicBezTo>
                <a:close/>
                <a:moveTo>
                  <a:pt x="1173317" y="285850"/>
                </a:moveTo>
                <a:lnTo>
                  <a:pt x="1173088" y="286079"/>
                </a:lnTo>
                <a:lnTo>
                  <a:pt x="1173317" y="286079"/>
                </a:lnTo>
                <a:close/>
                <a:moveTo>
                  <a:pt x="1170116" y="285850"/>
                </a:moveTo>
                <a:cubicBezTo>
                  <a:pt x="1169811" y="285850"/>
                  <a:pt x="1169659" y="285926"/>
                  <a:pt x="1169659" y="286079"/>
                </a:cubicBezTo>
                <a:lnTo>
                  <a:pt x="1170345" y="286079"/>
                </a:lnTo>
                <a:cubicBezTo>
                  <a:pt x="1170192" y="285926"/>
                  <a:pt x="1170116" y="285850"/>
                  <a:pt x="1170116" y="285850"/>
                </a:cubicBezTo>
                <a:close/>
                <a:moveTo>
                  <a:pt x="1117081" y="285850"/>
                </a:moveTo>
                <a:cubicBezTo>
                  <a:pt x="1117081" y="286003"/>
                  <a:pt x="1116852" y="286155"/>
                  <a:pt x="1116395" y="286307"/>
                </a:cubicBezTo>
                <a:cubicBezTo>
                  <a:pt x="1116395" y="286612"/>
                  <a:pt x="1116433" y="286765"/>
                  <a:pt x="1116510" y="286765"/>
                </a:cubicBezTo>
                <a:cubicBezTo>
                  <a:pt x="1116586" y="286765"/>
                  <a:pt x="1116624" y="286841"/>
                  <a:pt x="1116624" y="286993"/>
                </a:cubicBezTo>
                <a:cubicBezTo>
                  <a:pt x="1116776" y="286841"/>
                  <a:pt x="1116891" y="286688"/>
                  <a:pt x="1116967" y="286536"/>
                </a:cubicBezTo>
                <a:cubicBezTo>
                  <a:pt x="1117043" y="286384"/>
                  <a:pt x="1117233" y="286231"/>
                  <a:pt x="1117538" y="286079"/>
                </a:cubicBezTo>
                <a:cubicBezTo>
                  <a:pt x="1117386" y="286079"/>
                  <a:pt x="1117310" y="286041"/>
                  <a:pt x="1117310" y="285964"/>
                </a:cubicBezTo>
                <a:cubicBezTo>
                  <a:pt x="1117310" y="285888"/>
                  <a:pt x="1117233" y="285850"/>
                  <a:pt x="1117081" y="285850"/>
                </a:cubicBezTo>
                <a:close/>
                <a:moveTo>
                  <a:pt x="1077305" y="285850"/>
                </a:moveTo>
                <a:lnTo>
                  <a:pt x="1077305" y="286079"/>
                </a:lnTo>
                <a:lnTo>
                  <a:pt x="1078676" y="286079"/>
                </a:lnTo>
                <a:lnTo>
                  <a:pt x="1078676" y="285850"/>
                </a:lnTo>
                <a:close/>
                <a:moveTo>
                  <a:pt x="779287" y="285850"/>
                </a:moveTo>
                <a:cubicBezTo>
                  <a:pt x="778982" y="286155"/>
                  <a:pt x="778753" y="286307"/>
                  <a:pt x="778601" y="286307"/>
                </a:cubicBezTo>
                <a:cubicBezTo>
                  <a:pt x="778906" y="286917"/>
                  <a:pt x="779058" y="287222"/>
                  <a:pt x="779058" y="287222"/>
                </a:cubicBezTo>
                <a:cubicBezTo>
                  <a:pt x="779667" y="286917"/>
                  <a:pt x="780048" y="286612"/>
                  <a:pt x="780201" y="286307"/>
                </a:cubicBezTo>
                <a:cubicBezTo>
                  <a:pt x="779896" y="286307"/>
                  <a:pt x="779591" y="286155"/>
                  <a:pt x="779287" y="285850"/>
                </a:cubicBezTo>
                <a:close/>
                <a:moveTo>
                  <a:pt x="481345" y="285850"/>
                </a:moveTo>
                <a:cubicBezTo>
                  <a:pt x="480887" y="286155"/>
                  <a:pt x="480468" y="286384"/>
                  <a:pt x="480087" y="286536"/>
                </a:cubicBezTo>
                <a:cubicBezTo>
                  <a:pt x="479706" y="286688"/>
                  <a:pt x="479287" y="286841"/>
                  <a:pt x="478830" y="286993"/>
                </a:cubicBezTo>
                <a:cubicBezTo>
                  <a:pt x="479287" y="287298"/>
                  <a:pt x="479973" y="287679"/>
                  <a:pt x="480887" y="288136"/>
                </a:cubicBezTo>
                <a:cubicBezTo>
                  <a:pt x="481040" y="287679"/>
                  <a:pt x="481116" y="287298"/>
                  <a:pt x="481116" y="286993"/>
                </a:cubicBezTo>
                <a:cubicBezTo>
                  <a:pt x="481116" y="286688"/>
                  <a:pt x="481192" y="286307"/>
                  <a:pt x="481345" y="285850"/>
                </a:cubicBezTo>
                <a:close/>
                <a:moveTo>
                  <a:pt x="468771" y="285850"/>
                </a:moveTo>
                <a:cubicBezTo>
                  <a:pt x="468771" y="286612"/>
                  <a:pt x="468924" y="287069"/>
                  <a:pt x="469229" y="287222"/>
                </a:cubicBezTo>
                <a:cubicBezTo>
                  <a:pt x="469229" y="287222"/>
                  <a:pt x="469457" y="287069"/>
                  <a:pt x="469915" y="286765"/>
                </a:cubicBezTo>
                <a:cubicBezTo>
                  <a:pt x="469610" y="286460"/>
                  <a:pt x="469419" y="286307"/>
                  <a:pt x="469343" y="286307"/>
                </a:cubicBezTo>
                <a:cubicBezTo>
                  <a:pt x="469267" y="286307"/>
                  <a:pt x="469076" y="286155"/>
                  <a:pt x="468771" y="285850"/>
                </a:cubicBezTo>
                <a:close/>
                <a:moveTo>
                  <a:pt x="295797" y="285850"/>
                </a:moveTo>
                <a:cubicBezTo>
                  <a:pt x="295797" y="286003"/>
                  <a:pt x="295721" y="286155"/>
                  <a:pt x="295569" y="286307"/>
                </a:cubicBezTo>
                <a:lnTo>
                  <a:pt x="297169" y="286307"/>
                </a:lnTo>
                <a:cubicBezTo>
                  <a:pt x="297321" y="286155"/>
                  <a:pt x="297398" y="286003"/>
                  <a:pt x="297398" y="285850"/>
                </a:cubicBezTo>
                <a:close/>
                <a:moveTo>
                  <a:pt x="72989" y="285850"/>
                </a:moveTo>
                <a:lnTo>
                  <a:pt x="72760" y="286079"/>
                </a:lnTo>
                <a:lnTo>
                  <a:pt x="72989" y="286079"/>
                </a:lnTo>
                <a:lnTo>
                  <a:pt x="73217" y="286079"/>
                </a:lnTo>
                <a:close/>
                <a:moveTo>
                  <a:pt x="43499" y="285850"/>
                </a:moveTo>
                <a:cubicBezTo>
                  <a:pt x="43194" y="286155"/>
                  <a:pt x="43004" y="286307"/>
                  <a:pt x="42928" y="286307"/>
                </a:cubicBezTo>
                <a:cubicBezTo>
                  <a:pt x="42852" y="286307"/>
                  <a:pt x="42737" y="286460"/>
                  <a:pt x="42585" y="286765"/>
                </a:cubicBezTo>
                <a:cubicBezTo>
                  <a:pt x="42433" y="286917"/>
                  <a:pt x="42318" y="287031"/>
                  <a:pt x="42242" y="287107"/>
                </a:cubicBezTo>
                <a:cubicBezTo>
                  <a:pt x="42166" y="287184"/>
                  <a:pt x="41975" y="287298"/>
                  <a:pt x="41671" y="287450"/>
                </a:cubicBezTo>
                <a:cubicBezTo>
                  <a:pt x="42737" y="288212"/>
                  <a:pt x="43576" y="288060"/>
                  <a:pt x="44185" y="286993"/>
                </a:cubicBezTo>
                <a:cubicBezTo>
                  <a:pt x="44033" y="286841"/>
                  <a:pt x="43804" y="286460"/>
                  <a:pt x="43499" y="285850"/>
                </a:cubicBezTo>
                <a:close/>
                <a:moveTo>
                  <a:pt x="1155029" y="285622"/>
                </a:moveTo>
                <a:cubicBezTo>
                  <a:pt x="1154724" y="285926"/>
                  <a:pt x="1154419" y="286155"/>
                  <a:pt x="1154114" y="286307"/>
                </a:cubicBezTo>
                <a:cubicBezTo>
                  <a:pt x="1153810" y="286460"/>
                  <a:pt x="1153505" y="286688"/>
                  <a:pt x="1153200" y="286993"/>
                </a:cubicBezTo>
                <a:cubicBezTo>
                  <a:pt x="1153962" y="286841"/>
                  <a:pt x="1154381" y="286726"/>
                  <a:pt x="1154457" y="286650"/>
                </a:cubicBezTo>
                <a:cubicBezTo>
                  <a:pt x="1154533" y="286574"/>
                  <a:pt x="1154724" y="286231"/>
                  <a:pt x="1155029" y="285622"/>
                </a:cubicBezTo>
                <a:close/>
                <a:moveTo>
                  <a:pt x="1067018" y="285622"/>
                </a:moveTo>
                <a:cubicBezTo>
                  <a:pt x="1066713" y="285774"/>
                  <a:pt x="1066446" y="285850"/>
                  <a:pt x="1066218" y="285850"/>
                </a:cubicBezTo>
                <a:cubicBezTo>
                  <a:pt x="1065989" y="285850"/>
                  <a:pt x="1065646" y="286003"/>
                  <a:pt x="1065189" y="286307"/>
                </a:cubicBezTo>
                <a:lnTo>
                  <a:pt x="1066561" y="287679"/>
                </a:lnTo>
                <a:cubicBezTo>
                  <a:pt x="1066713" y="286917"/>
                  <a:pt x="1066827" y="286460"/>
                  <a:pt x="1066903" y="286307"/>
                </a:cubicBezTo>
                <a:cubicBezTo>
                  <a:pt x="1066980" y="286155"/>
                  <a:pt x="1067018" y="285926"/>
                  <a:pt x="1067018" y="285622"/>
                </a:cubicBezTo>
                <a:close/>
                <a:moveTo>
                  <a:pt x="1013525" y="285622"/>
                </a:moveTo>
                <a:cubicBezTo>
                  <a:pt x="1013068" y="285926"/>
                  <a:pt x="1012649" y="286231"/>
                  <a:pt x="1012268" y="286536"/>
                </a:cubicBezTo>
                <a:cubicBezTo>
                  <a:pt x="1011887" y="286841"/>
                  <a:pt x="1011544" y="287146"/>
                  <a:pt x="1011239" y="287450"/>
                </a:cubicBezTo>
                <a:cubicBezTo>
                  <a:pt x="1011239" y="287603"/>
                  <a:pt x="1011315" y="287679"/>
                  <a:pt x="1011468" y="287679"/>
                </a:cubicBezTo>
                <a:cubicBezTo>
                  <a:pt x="1011773" y="287527"/>
                  <a:pt x="1012192" y="287374"/>
                  <a:pt x="1012725" y="287222"/>
                </a:cubicBezTo>
                <a:cubicBezTo>
                  <a:pt x="1013259" y="287069"/>
                  <a:pt x="1013830" y="286917"/>
                  <a:pt x="1014440" y="286765"/>
                </a:cubicBezTo>
                <a:cubicBezTo>
                  <a:pt x="1014287" y="286460"/>
                  <a:pt x="1014135" y="286231"/>
                  <a:pt x="1013982" y="286079"/>
                </a:cubicBezTo>
                <a:cubicBezTo>
                  <a:pt x="1013830" y="285926"/>
                  <a:pt x="1013678" y="285774"/>
                  <a:pt x="1013525" y="285622"/>
                </a:cubicBezTo>
                <a:close/>
                <a:moveTo>
                  <a:pt x="285282" y="285622"/>
                </a:moveTo>
                <a:cubicBezTo>
                  <a:pt x="285130" y="285774"/>
                  <a:pt x="284977" y="286155"/>
                  <a:pt x="284825" y="286765"/>
                </a:cubicBezTo>
                <a:cubicBezTo>
                  <a:pt x="284977" y="286765"/>
                  <a:pt x="285053" y="286841"/>
                  <a:pt x="285053" y="286993"/>
                </a:cubicBezTo>
                <a:cubicBezTo>
                  <a:pt x="285206" y="286841"/>
                  <a:pt x="285320" y="286650"/>
                  <a:pt x="285396" y="286422"/>
                </a:cubicBezTo>
                <a:cubicBezTo>
                  <a:pt x="285472" y="286193"/>
                  <a:pt x="285587" y="286003"/>
                  <a:pt x="285739" y="285850"/>
                </a:cubicBezTo>
                <a:cubicBezTo>
                  <a:pt x="285434" y="285850"/>
                  <a:pt x="285282" y="285774"/>
                  <a:pt x="285282" y="285622"/>
                </a:cubicBezTo>
                <a:close/>
                <a:moveTo>
                  <a:pt x="1635355" y="285393"/>
                </a:moveTo>
                <a:cubicBezTo>
                  <a:pt x="1635127" y="285241"/>
                  <a:pt x="1634784" y="285393"/>
                  <a:pt x="1634327" y="285850"/>
                </a:cubicBezTo>
                <a:cubicBezTo>
                  <a:pt x="1634936" y="286003"/>
                  <a:pt x="1635470" y="286003"/>
                  <a:pt x="1635927" y="285850"/>
                </a:cubicBezTo>
                <a:lnTo>
                  <a:pt x="1636010" y="285767"/>
                </a:lnTo>
                <a:close/>
                <a:moveTo>
                  <a:pt x="1633641" y="285393"/>
                </a:moveTo>
                <a:lnTo>
                  <a:pt x="1633412" y="285622"/>
                </a:lnTo>
                <a:lnTo>
                  <a:pt x="1633641" y="285622"/>
                </a:lnTo>
                <a:close/>
                <a:moveTo>
                  <a:pt x="1165544" y="285393"/>
                </a:moveTo>
                <a:cubicBezTo>
                  <a:pt x="1165392" y="285698"/>
                  <a:pt x="1165316" y="285850"/>
                  <a:pt x="1165316" y="285850"/>
                </a:cubicBezTo>
                <a:cubicBezTo>
                  <a:pt x="1165468" y="286003"/>
                  <a:pt x="1165697" y="286079"/>
                  <a:pt x="1166002" y="286079"/>
                </a:cubicBezTo>
                <a:cubicBezTo>
                  <a:pt x="1166154" y="286079"/>
                  <a:pt x="1166230" y="286003"/>
                  <a:pt x="1166230" y="285850"/>
                </a:cubicBezTo>
                <a:cubicBezTo>
                  <a:pt x="1166078" y="285850"/>
                  <a:pt x="1165849" y="285698"/>
                  <a:pt x="1165544" y="285393"/>
                </a:cubicBezTo>
                <a:close/>
                <a:moveTo>
                  <a:pt x="1148399" y="285393"/>
                </a:moveTo>
                <a:cubicBezTo>
                  <a:pt x="1148094" y="285698"/>
                  <a:pt x="1147942" y="285888"/>
                  <a:pt x="1147942" y="285964"/>
                </a:cubicBezTo>
                <a:cubicBezTo>
                  <a:pt x="1147942" y="286041"/>
                  <a:pt x="1147790" y="286155"/>
                  <a:pt x="1147485" y="286307"/>
                </a:cubicBezTo>
                <a:cubicBezTo>
                  <a:pt x="1146875" y="286003"/>
                  <a:pt x="1146342" y="285850"/>
                  <a:pt x="1145885" y="285850"/>
                </a:cubicBezTo>
                <a:cubicBezTo>
                  <a:pt x="1146037" y="285850"/>
                  <a:pt x="1145656" y="286003"/>
                  <a:pt x="1144742" y="286307"/>
                </a:cubicBezTo>
                <a:cubicBezTo>
                  <a:pt x="1145199" y="286612"/>
                  <a:pt x="1145542" y="286879"/>
                  <a:pt x="1145770" y="287107"/>
                </a:cubicBezTo>
                <a:cubicBezTo>
                  <a:pt x="1145999" y="287336"/>
                  <a:pt x="1146266" y="287527"/>
                  <a:pt x="1146571" y="287679"/>
                </a:cubicBezTo>
                <a:cubicBezTo>
                  <a:pt x="1146875" y="287374"/>
                  <a:pt x="1147066" y="287146"/>
                  <a:pt x="1147142" y="286993"/>
                </a:cubicBezTo>
                <a:cubicBezTo>
                  <a:pt x="1147218" y="286841"/>
                  <a:pt x="1147332" y="286612"/>
                  <a:pt x="1147485" y="286307"/>
                </a:cubicBezTo>
                <a:cubicBezTo>
                  <a:pt x="1147790" y="286612"/>
                  <a:pt x="1147942" y="286879"/>
                  <a:pt x="1147942" y="287107"/>
                </a:cubicBezTo>
                <a:cubicBezTo>
                  <a:pt x="1147942" y="287336"/>
                  <a:pt x="1148094" y="287603"/>
                  <a:pt x="1148399" y="287908"/>
                </a:cubicBezTo>
                <a:cubicBezTo>
                  <a:pt x="1148552" y="287908"/>
                  <a:pt x="1148704" y="287869"/>
                  <a:pt x="1148856" y="287793"/>
                </a:cubicBezTo>
                <a:cubicBezTo>
                  <a:pt x="1149009" y="287717"/>
                  <a:pt x="1149237" y="287679"/>
                  <a:pt x="1149542" y="287679"/>
                </a:cubicBezTo>
                <a:cubicBezTo>
                  <a:pt x="1149237" y="287374"/>
                  <a:pt x="1149047" y="286993"/>
                  <a:pt x="1148971" y="286536"/>
                </a:cubicBezTo>
                <a:cubicBezTo>
                  <a:pt x="1148895" y="286079"/>
                  <a:pt x="1148704" y="285698"/>
                  <a:pt x="1148399" y="285393"/>
                </a:cubicBezTo>
                <a:close/>
                <a:moveTo>
                  <a:pt x="1141313" y="285393"/>
                </a:moveTo>
                <a:cubicBezTo>
                  <a:pt x="1141465" y="285698"/>
                  <a:pt x="1141541" y="286155"/>
                  <a:pt x="1141541" y="286765"/>
                </a:cubicBezTo>
                <a:cubicBezTo>
                  <a:pt x="1142151" y="286460"/>
                  <a:pt x="1142646" y="286422"/>
                  <a:pt x="1143027" y="286650"/>
                </a:cubicBezTo>
                <a:cubicBezTo>
                  <a:pt x="1143408" y="286879"/>
                  <a:pt x="1143980" y="286536"/>
                  <a:pt x="1144742" y="285622"/>
                </a:cubicBezTo>
                <a:cubicBezTo>
                  <a:pt x="1144132" y="285622"/>
                  <a:pt x="1143599" y="285583"/>
                  <a:pt x="1143142" y="285507"/>
                </a:cubicBezTo>
                <a:cubicBezTo>
                  <a:pt x="1142684" y="285431"/>
                  <a:pt x="1142075" y="285393"/>
                  <a:pt x="1141313" y="285393"/>
                </a:cubicBezTo>
                <a:close/>
                <a:moveTo>
                  <a:pt x="1128968" y="285393"/>
                </a:moveTo>
                <a:cubicBezTo>
                  <a:pt x="1128664" y="286155"/>
                  <a:pt x="1128130" y="286917"/>
                  <a:pt x="1127368" y="287679"/>
                </a:cubicBezTo>
                <a:lnTo>
                  <a:pt x="1126454" y="287679"/>
                </a:lnTo>
                <a:cubicBezTo>
                  <a:pt x="1126301" y="288136"/>
                  <a:pt x="1126225" y="288517"/>
                  <a:pt x="1126225" y="288822"/>
                </a:cubicBezTo>
                <a:cubicBezTo>
                  <a:pt x="1126225" y="289127"/>
                  <a:pt x="1126149" y="289508"/>
                  <a:pt x="1125997" y="289965"/>
                </a:cubicBezTo>
                <a:cubicBezTo>
                  <a:pt x="1126911" y="289508"/>
                  <a:pt x="1127825" y="289127"/>
                  <a:pt x="1128740" y="288822"/>
                </a:cubicBezTo>
                <a:lnTo>
                  <a:pt x="1128740" y="287450"/>
                </a:lnTo>
                <a:cubicBezTo>
                  <a:pt x="1129197" y="287755"/>
                  <a:pt x="1129578" y="287946"/>
                  <a:pt x="1129883" y="288022"/>
                </a:cubicBezTo>
                <a:cubicBezTo>
                  <a:pt x="1130187" y="288098"/>
                  <a:pt x="1130492" y="288289"/>
                  <a:pt x="1130797" y="288593"/>
                </a:cubicBezTo>
                <a:lnTo>
                  <a:pt x="1131410" y="287163"/>
                </a:lnTo>
                <a:lnTo>
                  <a:pt x="1130340" y="286307"/>
                </a:lnTo>
                <a:cubicBezTo>
                  <a:pt x="1130035" y="286003"/>
                  <a:pt x="1129578" y="285698"/>
                  <a:pt x="1128968" y="285393"/>
                </a:cubicBezTo>
                <a:close/>
                <a:moveTo>
                  <a:pt x="1006439" y="285393"/>
                </a:moveTo>
                <a:cubicBezTo>
                  <a:pt x="1006134" y="285393"/>
                  <a:pt x="1005867" y="285431"/>
                  <a:pt x="1005639" y="285507"/>
                </a:cubicBezTo>
                <a:cubicBezTo>
                  <a:pt x="1005410" y="285583"/>
                  <a:pt x="1004915" y="285698"/>
                  <a:pt x="1004153" y="285850"/>
                </a:cubicBezTo>
                <a:cubicBezTo>
                  <a:pt x="1005067" y="286612"/>
                  <a:pt x="1005753" y="287069"/>
                  <a:pt x="1006210" y="287222"/>
                </a:cubicBezTo>
                <a:cubicBezTo>
                  <a:pt x="1006210" y="286765"/>
                  <a:pt x="1006248" y="286422"/>
                  <a:pt x="1006324" y="286193"/>
                </a:cubicBezTo>
                <a:cubicBezTo>
                  <a:pt x="1006401" y="285964"/>
                  <a:pt x="1006439" y="285698"/>
                  <a:pt x="1006439" y="285393"/>
                </a:cubicBezTo>
                <a:close/>
                <a:moveTo>
                  <a:pt x="63730" y="285393"/>
                </a:moveTo>
                <a:cubicBezTo>
                  <a:pt x="63502" y="285241"/>
                  <a:pt x="63159" y="285393"/>
                  <a:pt x="62702" y="285850"/>
                </a:cubicBezTo>
                <a:cubicBezTo>
                  <a:pt x="63311" y="286003"/>
                  <a:pt x="63845" y="286003"/>
                  <a:pt x="64302" y="285850"/>
                </a:cubicBezTo>
                <a:lnTo>
                  <a:pt x="64385" y="285767"/>
                </a:lnTo>
                <a:close/>
                <a:moveTo>
                  <a:pt x="62016" y="285393"/>
                </a:moveTo>
                <a:lnTo>
                  <a:pt x="61787" y="285622"/>
                </a:lnTo>
                <a:lnTo>
                  <a:pt x="62016" y="285622"/>
                </a:lnTo>
                <a:close/>
                <a:moveTo>
                  <a:pt x="1119139" y="285164"/>
                </a:moveTo>
                <a:cubicBezTo>
                  <a:pt x="1118834" y="285469"/>
                  <a:pt x="1118605" y="285736"/>
                  <a:pt x="1118453" y="285964"/>
                </a:cubicBezTo>
                <a:cubicBezTo>
                  <a:pt x="1118300" y="286193"/>
                  <a:pt x="1118072" y="286536"/>
                  <a:pt x="1117767" y="286993"/>
                </a:cubicBezTo>
                <a:cubicBezTo>
                  <a:pt x="1118224" y="287146"/>
                  <a:pt x="1118605" y="287260"/>
                  <a:pt x="1118910" y="287336"/>
                </a:cubicBezTo>
                <a:cubicBezTo>
                  <a:pt x="1119215" y="287412"/>
                  <a:pt x="1119519" y="287527"/>
                  <a:pt x="1119824" y="287679"/>
                </a:cubicBezTo>
                <a:cubicBezTo>
                  <a:pt x="1119672" y="287679"/>
                  <a:pt x="1119900" y="287527"/>
                  <a:pt x="1120510" y="287222"/>
                </a:cubicBezTo>
                <a:cubicBezTo>
                  <a:pt x="1120205" y="286917"/>
                  <a:pt x="1119977" y="286574"/>
                  <a:pt x="1119824" y="286193"/>
                </a:cubicBezTo>
                <a:cubicBezTo>
                  <a:pt x="1119672" y="285812"/>
                  <a:pt x="1119443" y="285469"/>
                  <a:pt x="1119139" y="285164"/>
                </a:cubicBezTo>
                <a:close/>
                <a:moveTo>
                  <a:pt x="1759219" y="284250"/>
                </a:moveTo>
                <a:cubicBezTo>
                  <a:pt x="1759523" y="285012"/>
                  <a:pt x="1759790" y="285317"/>
                  <a:pt x="1760019" y="285164"/>
                </a:cubicBezTo>
                <a:cubicBezTo>
                  <a:pt x="1760247" y="285012"/>
                  <a:pt x="1760514" y="284707"/>
                  <a:pt x="1760819" y="284250"/>
                </a:cubicBezTo>
                <a:close/>
                <a:moveTo>
                  <a:pt x="625743" y="284250"/>
                </a:moveTo>
                <a:cubicBezTo>
                  <a:pt x="626048" y="285012"/>
                  <a:pt x="626315" y="285317"/>
                  <a:pt x="626544" y="285164"/>
                </a:cubicBezTo>
                <a:cubicBezTo>
                  <a:pt x="626772" y="285012"/>
                  <a:pt x="627039" y="284707"/>
                  <a:pt x="627344" y="284250"/>
                </a:cubicBezTo>
                <a:close/>
                <a:moveTo>
                  <a:pt x="1768363" y="284021"/>
                </a:moveTo>
                <a:cubicBezTo>
                  <a:pt x="1767753" y="284631"/>
                  <a:pt x="1767143" y="285393"/>
                  <a:pt x="1766534" y="286307"/>
                </a:cubicBezTo>
                <a:cubicBezTo>
                  <a:pt x="1766229" y="286307"/>
                  <a:pt x="1766000" y="286384"/>
                  <a:pt x="1765848" y="286536"/>
                </a:cubicBezTo>
                <a:cubicBezTo>
                  <a:pt x="1765695" y="286688"/>
                  <a:pt x="1765467" y="286841"/>
                  <a:pt x="1765162" y="286993"/>
                </a:cubicBezTo>
                <a:cubicBezTo>
                  <a:pt x="1765467" y="287450"/>
                  <a:pt x="1766000" y="287755"/>
                  <a:pt x="1766762" y="287908"/>
                </a:cubicBezTo>
                <a:cubicBezTo>
                  <a:pt x="1767220" y="287450"/>
                  <a:pt x="1767639" y="286955"/>
                  <a:pt x="1768020" y="286422"/>
                </a:cubicBezTo>
                <a:cubicBezTo>
                  <a:pt x="1768401" y="285888"/>
                  <a:pt x="1768820" y="285393"/>
                  <a:pt x="1769277" y="284936"/>
                </a:cubicBezTo>
                <a:cubicBezTo>
                  <a:pt x="1769124" y="284783"/>
                  <a:pt x="1768972" y="284669"/>
                  <a:pt x="1768820" y="284593"/>
                </a:cubicBezTo>
                <a:cubicBezTo>
                  <a:pt x="1768667" y="284517"/>
                  <a:pt x="1768515" y="284326"/>
                  <a:pt x="1768363" y="284021"/>
                </a:cubicBezTo>
                <a:close/>
                <a:moveTo>
                  <a:pt x="1755561" y="284021"/>
                </a:moveTo>
                <a:cubicBezTo>
                  <a:pt x="1754951" y="284174"/>
                  <a:pt x="1754494" y="284288"/>
                  <a:pt x="1754189" y="284364"/>
                </a:cubicBezTo>
                <a:cubicBezTo>
                  <a:pt x="1753885" y="284440"/>
                  <a:pt x="1753351" y="284479"/>
                  <a:pt x="1752589" y="284479"/>
                </a:cubicBezTo>
                <a:cubicBezTo>
                  <a:pt x="1753046" y="284783"/>
                  <a:pt x="1753389" y="285012"/>
                  <a:pt x="1753618" y="285164"/>
                </a:cubicBezTo>
                <a:cubicBezTo>
                  <a:pt x="1753846" y="285317"/>
                  <a:pt x="1754113" y="285545"/>
                  <a:pt x="1754418" y="285850"/>
                </a:cubicBezTo>
                <a:cubicBezTo>
                  <a:pt x="1754570" y="285545"/>
                  <a:pt x="1754723" y="285279"/>
                  <a:pt x="1754875" y="285050"/>
                </a:cubicBezTo>
                <a:cubicBezTo>
                  <a:pt x="1755027" y="284821"/>
                  <a:pt x="1755256" y="284479"/>
                  <a:pt x="1755561" y="284021"/>
                </a:cubicBezTo>
                <a:close/>
                <a:moveTo>
                  <a:pt x="634887" y="284021"/>
                </a:moveTo>
                <a:cubicBezTo>
                  <a:pt x="634278" y="284631"/>
                  <a:pt x="633668" y="285393"/>
                  <a:pt x="633059" y="286307"/>
                </a:cubicBezTo>
                <a:cubicBezTo>
                  <a:pt x="632754" y="286307"/>
                  <a:pt x="632525" y="286384"/>
                  <a:pt x="632373" y="286536"/>
                </a:cubicBezTo>
                <a:cubicBezTo>
                  <a:pt x="632220" y="286688"/>
                  <a:pt x="631992" y="286841"/>
                  <a:pt x="631687" y="286993"/>
                </a:cubicBezTo>
                <a:cubicBezTo>
                  <a:pt x="631992" y="287450"/>
                  <a:pt x="632525" y="287755"/>
                  <a:pt x="633287" y="287908"/>
                </a:cubicBezTo>
                <a:cubicBezTo>
                  <a:pt x="633745" y="287450"/>
                  <a:pt x="634164" y="286955"/>
                  <a:pt x="634545" y="286422"/>
                </a:cubicBezTo>
                <a:cubicBezTo>
                  <a:pt x="634926" y="285888"/>
                  <a:pt x="635345" y="285393"/>
                  <a:pt x="635802" y="284936"/>
                </a:cubicBezTo>
                <a:cubicBezTo>
                  <a:pt x="635650" y="284783"/>
                  <a:pt x="635497" y="284669"/>
                  <a:pt x="635345" y="284593"/>
                </a:cubicBezTo>
                <a:cubicBezTo>
                  <a:pt x="635192" y="284517"/>
                  <a:pt x="635040" y="284326"/>
                  <a:pt x="634887" y="284021"/>
                </a:cubicBezTo>
                <a:close/>
                <a:moveTo>
                  <a:pt x="622086" y="284021"/>
                </a:moveTo>
                <a:cubicBezTo>
                  <a:pt x="621476" y="284174"/>
                  <a:pt x="621019" y="284288"/>
                  <a:pt x="620714" y="284364"/>
                </a:cubicBezTo>
                <a:cubicBezTo>
                  <a:pt x="620410" y="284440"/>
                  <a:pt x="619876" y="284479"/>
                  <a:pt x="619114" y="284479"/>
                </a:cubicBezTo>
                <a:cubicBezTo>
                  <a:pt x="619571" y="284783"/>
                  <a:pt x="619914" y="285012"/>
                  <a:pt x="620143" y="285164"/>
                </a:cubicBezTo>
                <a:cubicBezTo>
                  <a:pt x="620371" y="285317"/>
                  <a:pt x="620638" y="285545"/>
                  <a:pt x="620943" y="285850"/>
                </a:cubicBezTo>
                <a:cubicBezTo>
                  <a:pt x="621095" y="285545"/>
                  <a:pt x="621248" y="285279"/>
                  <a:pt x="621400" y="285050"/>
                </a:cubicBezTo>
                <a:cubicBezTo>
                  <a:pt x="621552" y="284821"/>
                  <a:pt x="621781" y="284479"/>
                  <a:pt x="622086" y="284021"/>
                </a:cubicBezTo>
                <a:close/>
                <a:moveTo>
                  <a:pt x="1756018" y="283793"/>
                </a:moveTo>
                <a:lnTo>
                  <a:pt x="1756018" y="284021"/>
                </a:lnTo>
                <a:lnTo>
                  <a:pt x="1756704" y="284021"/>
                </a:lnTo>
                <a:lnTo>
                  <a:pt x="1756704" y="283793"/>
                </a:lnTo>
                <a:close/>
                <a:moveTo>
                  <a:pt x="622543" y="283793"/>
                </a:moveTo>
                <a:lnTo>
                  <a:pt x="622543" y="284021"/>
                </a:lnTo>
                <a:lnTo>
                  <a:pt x="623229" y="284021"/>
                </a:lnTo>
                <a:lnTo>
                  <a:pt x="623229" y="283793"/>
                </a:lnTo>
                <a:close/>
                <a:moveTo>
                  <a:pt x="1980427" y="279449"/>
                </a:moveTo>
                <a:cubicBezTo>
                  <a:pt x="1982866" y="279449"/>
                  <a:pt x="1985304" y="279678"/>
                  <a:pt x="1987742" y="280135"/>
                </a:cubicBezTo>
                <a:cubicBezTo>
                  <a:pt x="1988962" y="281354"/>
                  <a:pt x="1989114" y="282878"/>
                  <a:pt x="1988200" y="284707"/>
                </a:cubicBezTo>
                <a:cubicBezTo>
                  <a:pt x="1987590" y="286079"/>
                  <a:pt x="1987057" y="287412"/>
                  <a:pt x="1986599" y="288708"/>
                </a:cubicBezTo>
                <a:cubicBezTo>
                  <a:pt x="1986142" y="290003"/>
                  <a:pt x="1985685" y="291260"/>
                  <a:pt x="1985228" y="292480"/>
                </a:cubicBezTo>
                <a:cubicBezTo>
                  <a:pt x="1984771" y="293546"/>
                  <a:pt x="1984352" y="294613"/>
                  <a:pt x="1983971" y="295680"/>
                </a:cubicBezTo>
                <a:cubicBezTo>
                  <a:pt x="1983590" y="296747"/>
                  <a:pt x="1983247" y="297814"/>
                  <a:pt x="1982942" y="298880"/>
                </a:cubicBezTo>
                <a:cubicBezTo>
                  <a:pt x="1982027" y="301471"/>
                  <a:pt x="1981113" y="303986"/>
                  <a:pt x="1980199" y="306424"/>
                </a:cubicBezTo>
                <a:cubicBezTo>
                  <a:pt x="1979284" y="308863"/>
                  <a:pt x="1978446" y="311377"/>
                  <a:pt x="1977684" y="313968"/>
                </a:cubicBezTo>
                <a:cubicBezTo>
                  <a:pt x="1977227" y="314882"/>
                  <a:pt x="1976846" y="315949"/>
                  <a:pt x="1976541" y="317168"/>
                </a:cubicBezTo>
                <a:lnTo>
                  <a:pt x="1971740" y="329513"/>
                </a:lnTo>
                <a:cubicBezTo>
                  <a:pt x="1971436" y="330275"/>
                  <a:pt x="1971207" y="331037"/>
                  <a:pt x="1971055" y="331799"/>
                </a:cubicBezTo>
                <a:cubicBezTo>
                  <a:pt x="1970902" y="332561"/>
                  <a:pt x="1970674" y="333323"/>
                  <a:pt x="1970369" y="334085"/>
                </a:cubicBezTo>
                <a:cubicBezTo>
                  <a:pt x="1969454" y="336676"/>
                  <a:pt x="1968578" y="339152"/>
                  <a:pt x="1967740" y="341514"/>
                </a:cubicBezTo>
                <a:cubicBezTo>
                  <a:pt x="1966902" y="343876"/>
                  <a:pt x="1965873" y="346277"/>
                  <a:pt x="1964654" y="348715"/>
                </a:cubicBezTo>
                <a:lnTo>
                  <a:pt x="1959853" y="361745"/>
                </a:lnTo>
                <a:cubicBezTo>
                  <a:pt x="1959091" y="364336"/>
                  <a:pt x="1958291" y="366851"/>
                  <a:pt x="1957453" y="369289"/>
                </a:cubicBezTo>
                <a:cubicBezTo>
                  <a:pt x="1956615" y="371728"/>
                  <a:pt x="1955662" y="374166"/>
                  <a:pt x="1954595" y="376604"/>
                </a:cubicBezTo>
                <a:lnTo>
                  <a:pt x="1954595" y="377290"/>
                </a:lnTo>
                <a:cubicBezTo>
                  <a:pt x="1953528" y="379576"/>
                  <a:pt x="1952652" y="381938"/>
                  <a:pt x="1951966" y="384377"/>
                </a:cubicBezTo>
                <a:cubicBezTo>
                  <a:pt x="1951281" y="386815"/>
                  <a:pt x="1950328" y="389254"/>
                  <a:pt x="1949109" y="391692"/>
                </a:cubicBezTo>
                <a:cubicBezTo>
                  <a:pt x="1948347" y="393521"/>
                  <a:pt x="1947661" y="395388"/>
                  <a:pt x="1947052" y="397293"/>
                </a:cubicBezTo>
                <a:cubicBezTo>
                  <a:pt x="1946442" y="399198"/>
                  <a:pt x="1945832" y="401065"/>
                  <a:pt x="1945223" y="402893"/>
                </a:cubicBezTo>
                <a:cubicBezTo>
                  <a:pt x="1944765" y="404113"/>
                  <a:pt x="1944384" y="405294"/>
                  <a:pt x="1944080" y="406437"/>
                </a:cubicBezTo>
                <a:cubicBezTo>
                  <a:pt x="1943775" y="407580"/>
                  <a:pt x="1943318" y="408685"/>
                  <a:pt x="1942708" y="409751"/>
                </a:cubicBezTo>
                <a:cubicBezTo>
                  <a:pt x="1941946" y="411885"/>
                  <a:pt x="1941146" y="414057"/>
                  <a:pt x="1940308" y="416266"/>
                </a:cubicBezTo>
                <a:cubicBezTo>
                  <a:pt x="1939470" y="418476"/>
                  <a:pt x="1938593" y="420724"/>
                  <a:pt x="1937679" y="423010"/>
                </a:cubicBezTo>
                <a:cubicBezTo>
                  <a:pt x="1937069" y="424687"/>
                  <a:pt x="1936498" y="426363"/>
                  <a:pt x="1935964" y="428039"/>
                </a:cubicBezTo>
                <a:cubicBezTo>
                  <a:pt x="1935431" y="429716"/>
                  <a:pt x="1934936" y="431392"/>
                  <a:pt x="1934478" y="433069"/>
                </a:cubicBezTo>
                <a:cubicBezTo>
                  <a:pt x="1934174" y="433831"/>
                  <a:pt x="1933793" y="434593"/>
                  <a:pt x="1933336" y="435355"/>
                </a:cubicBezTo>
                <a:cubicBezTo>
                  <a:pt x="1932878" y="436117"/>
                  <a:pt x="1932269" y="436802"/>
                  <a:pt x="1931507" y="437412"/>
                </a:cubicBezTo>
                <a:cubicBezTo>
                  <a:pt x="1931202" y="437412"/>
                  <a:pt x="1930859" y="437488"/>
                  <a:pt x="1930478" y="437641"/>
                </a:cubicBezTo>
                <a:cubicBezTo>
                  <a:pt x="1930097" y="437793"/>
                  <a:pt x="1929754" y="437869"/>
                  <a:pt x="1929449" y="437869"/>
                </a:cubicBezTo>
                <a:cubicBezTo>
                  <a:pt x="1927773" y="438022"/>
                  <a:pt x="1926287" y="438136"/>
                  <a:pt x="1924992" y="438212"/>
                </a:cubicBezTo>
                <a:cubicBezTo>
                  <a:pt x="1923696" y="438288"/>
                  <a:pt x="1922287" y="438250"/>
                  <a:pt x="1920763" y="438098"/>
                </a:cubicBezTo>
                <a:cubicBezTo>
                  <a:pt x="1918629" y="437945"/>
                  <a:pt x="1916381" y="437907"/>
                  <a:pt x="1914019" y="437983"/>
                </a:cubicBezTo>
                <a:cubicBezTo>
                  <a:pt x="1911657" y="438060"/>
                  <a:pt x="1909332" y="438098"/>
                  <a:pt x="1907047" y="438098"/>
                </a:cubicBezTo>
                <a:cubicBezTo>
                  <a:pt x="1905827" y="438098"/>
                  <a:pt x="1904684" y="438060"/>
                  <a:pt x="1903618" y="437983"/>
                </a:cubicBezTo>
                <a:cubicBezTo>
                  <a:pt x="1902551" y="437907"/>
                  <a:pt x="1901560" y="437793"/>
                  <a:pt x="1900646" y="437641"/>
                </a:cubicBezTo>
                <a:cubicBezTo>
                  <a:pt x="1898969" y="437031"/>
                  <a:pt x="1898284" y="435964"/>
                  <a:pt x="1898588" y="434440"/>
                </a:cubicBezTo>
                <a:cubicBezTo>
                  <a:pt x="1898588" y="429411"/>
                  <a:pt x="1898512" y="424420"/>
                  <a:pt x="1898360" y="419467"/>
                </a:cubicBezTo>
                <a:cubicBezTo>
                  <a:pt x="1898207" y="414514"/>
                  <a:pt x="1898131" y="409523"/>
                  <a:pt x="1898131" y="404494"/>
                </a:cubicBezTo>
                <a:cubicBezTo>
                  <a:pt x="1898131" y="402817"/>
                  <a:pt x="1898169" y="401103"/>
                  <a:pt x="1898245" y="399350"/>
                </a:cubicBezTo>
                <a:cubicBezTo>
                  <a:pt x="1898322" y="397597"/>
                  <a:pt x="1898284" y="395883"/>
                  <a:pt x="1898131" y="394207"/>
                </a:cubicBezTo>
                <a:cubicBezTo>
                  <a:pt x="1898131" y="393597"/>
                  <a:pt x="1898093" y="393025"/>
                  <a:pt x="1898017" y="392492"/>
                </a:cubicBezTo>
                <a:cubicBezTo>
                  <a:pt x="1897941" y="391959"/>
                  <a:pt x="1897902" y="391387"/>
                  <a:pt x="1897902" y="390778"/>
                </a:cubicBezTo>
                <a:cubicBezTo>
                  <a:pt x="1897902" y="390473"/>
                  <a:pt x="1897864" y="390244"/>
                  <a:pt x="1897788" y="390092"/>
                </a:cubicBezTo>
                <a:cubicBezTo>
                  <a:pt x="1897712" y="389939"/>
                  <a:pt x="1897750" y="389711"/>
                  <a:pt x="1897902" y="389406"/>
                </a:cubicBezTo>
                <a:cubicBezTo>
                  <a:pt x="1898207" y="386815"/>
                  <a:pt x="1898169" y="384224"/>
                  <a:pt x="1897788" y="381634"/>
                </a:cubicBezTo>
                <a:cubicBezTo>
                  <a:pt x="1897407" y="379043"/>
                  <a:pt x="1897369" y="376452"/>
                  <a:pt x="1897674" y="373861"/>
                </a:cubicBezTo>
                <a:cubicBezTo>
                  <a:pt x="1897979" y="372642"/>
                  <a:pt x="1898017" y="371423"/>
                  <a:pt x="1897788" y="370204"/>
                </a:cubicBezTo>
                <a:cubicBezTo>
                  <a:pt x="1897560" y="368984"/>
                  <a:pt x="1897521" y="367765"/>
                  <a:pt x="1897674" y="366546"/>
                </a:cubicBezTo>
                <a:cubicBezTo>
                  <a:pt x="1897674" y="363498"/>
                  <a:pt x="1897674" y="360412"/>
                  <a:pt x="1897674" y="357288"/>
                </a:cubicBezTo>
                <a:cubicBezTo>
                  <a:pt x="1897674" y="354163"/>
                  <a:pt x="1897598" y="351077"/>
                  <a:pt x="1897445" y="348029"/>
                </a:cubicBezTo>
                <a:cubicBezTo>
                  <a:pt x="1897598" y="347725"/>
                  <a:pt x="1897598" y="347420"/>
                  <a:pt x="1897445" y="347115"/>
                </a:cubicBezTo>
                <a:cubicBezTo>
                  <a:pt x="1897293" y="346810"/>
                  <a:pt x="1897217" y="346505"/>
                  <a:pt x="1897217" y="346201"/>
                </a:cubicBezTo>
                <a:cubicBezTo>
                  <a:pt x="1896455" y="346963"/>
                  <a:pt x="1895998" y="347496"/>
                  <a:pt x="1895845" y="347801"/>
                </a:cubicBezTo>
                <a:cubicBezTo>
                  <a:pt x="1894931" y="349934"/>
                  <a:pt x="1894054" y="352106"/>
                  <a:pt x="1893216" y="354316"/>
                </a:cubicBezTo>
                <a:cubicBezTo>
                  <a:pt x="1892378" y="356526"/>
                  <a:pt x="1891426" y="358697"/>
                  <a:pt x="1890359" y="360831"/>
                </a:cubicBezTo>
                <a:cubicBezTo>
                  <a:pt x="1889749" y="362355"/>
                  <a:pt x="1889101" y="363803"/>
                  <a:pt x="1888416" y="365174"/>
                </a:cubicBezTo>
                <a:cubicBezTo>
                  <a:pt x="1887730" y="366546"/>
                  <a:pt x="1887006" y="367994"/>
                  <a:pt x="1886244" y="369518"/>
                </a:cubicBezTo>
                <a:cubicBezTo>
                  <a:pt x="1885634" y="371042"/>
                  <a:pt x="1885063" y="372604"/>
                  <a:pt x="1884529" y="374204"/>
                </a:cubicBezTo>
                <a:cubicBezTo>
                  <a:pt x="1883996" y="375804"/>
                  <a:pt x="1883348" y="377443"/>
                  <a:pt x="1882586" y="379119"/>
                </a:cubicBezTo>
                <a:cubicBezTo>
                  <a:pt x="1881977" y="380338"/>
                  <a:pt x="1881367" y="381634"/>
                  <a:pt x="1880757" y="383005"/>
                </a:cubicBezTo>
                <a:cubicBezTo>
                  <a:pt x="1880148" y="384377"/>
                  <a:pt x="1879615" y="385672"/>
                  <a:pt x="1879157" y="386891"/>
                </a:cubicBezTo>
                <a:cubicBezTo>
                  <a:pt x="1877786" y="389939"/>
                  <a:pt x="1876452" y="392987"/>
                  <a:pt x="1875157" y="396035"/>
                </a:cubicBezTo>
                <a:cubicBezTo>
                  <a:pt x="1873861" y="399083"/>
                  <a:pt x="1872528" y="402131"/>
                  <a:pt x="1871156" y="405179"/>
                </a:cubicBezTo>
                <a:cubicBezTo>
                  <a:pt x="1870699" y="406399"/>
                  <a:pt x="1870128" y="407618"/>
                  <a:pt x="1869442" y="408837"/>
                </a:cubicBezTo>
                <a:cubicBezTo>
                  <a:pt x="1868756" y="410056"/>
                  <a:pt x="1868185" y="411352"/>
                  <a:pt x="1867727" y="412723"/>
                </a:cubicBezTo>
                <a:cubicBezTo>
                  <a:pt x="1866356" y="416228"/>
                  <a:pt x="1864870" y="419695"/>
                  <a:pt x="1863270" y="423124"/>
                </a:cubicBezTo>
                <a:cubicBezTo>
                  <a:pt x="1861669" y="426553"/>
                  <a:pt x="1860184" y="430021"/>
                  <a:pt x="1858812" y="433526"/>
                </a:cubicBezTo>
                <a:cubicBezTo>
                  <a:pt x="1858202" y="434745"/>
                  <a:pt x="1857326" y="435812"/>
                  <a:pt x="1856183" y="436726"/>
                </a:cubicBezTo>
                <a:cubicBezTo>
                  <a:pt x="1855040" y="437641"/>
                  <a:pt x="1853783" y="438098"/>
                  <a:pt x="1852411" y="438098"/>
                </a:cubicBezTo>
                <a:cubicBezTo>
                  <a:pt x="1849820" y="437945"/>
                  <a:pt x="1847191" y="437945"/>
                  <a:pt x="1844524" y="438098"/>
                </a:cubicBezTo>
                <a:cubicBezTo>
                  <a:pt x="1841858" y="438250"/>
                  <a:pt x="1839229" y="438174"/>
                  <a:pt x="1836638" y="437869"/>
                </a:cubicBezTo>
                <a:cubicBezTo>
                  <a:pt x="1835419" y="437564"/>
                  <a:pt x="1834237" y="437526"/>
                  <a:pt x="1833094" y="437755"/>
                </a:cubicBezTo>
                <a:cubicBezTo>
                  <a:pt x="1831951" y="437983"/>
                  <a:pt x="1830770" y="438098"/>
                  <a:pt x="1829551" y="438098"/>
                </a:cubicBezTo>
                <a:cubicBezTo>
                  <a:pt x="1829246" y="438098"/>
                  <a:pt x="1828980" y="438136"/>
                  <a:pt x="1828751" y="438212"/>
                </a:cubicBezTo>
                <a:cubicBezTo>
                  <a:pt x="1828522" y="438288"/>
                  <a:pt x="1828256" y="438326"/>
                  <a:pt x="1827951" y="438326"/>
                </a:cubicBezTo>
                <a:cubicBezTo>
                  <a:pt x="1826122" y="438326"/>
                  <a:pt x="1824827" y="438022"/>
                  <a:pt x="1824065" y="437412"/>
                </a:cubicBezTo>
                <a:cubicBezTo>
                  <a:pt x="1823303" y="436802"/>
                  <a:pt x="1822998" y="435583"/>
                  <a:pt x="1823150" y="433754"/>
                </a:cubicBezTo>
                <a:cubicBezTo>
                  <a:pt x="1823303" y="432078"/>
                  <a:pt x="1823379" y="430440"/>
                  <a:pt x="1823379" y="428839"/>
                </a:cubicBezTo>
                <a:cubicBezTo>
                  <a:pt x="1823379" y="427239"/>
                  <a:pt x="1823531" y="425525"/>
                  <a:pt x="1823836" y="423696"/>
                </a:cubicBezTo>
                <a:cubicBezTo>
                  <a:pt x="1824141" y="421562"/>
                  <a:pt x="1824293" y="419353"/>
                  <a:pt x="1824293" y="417067"/>
                </a:cubicBezTo>
                <a:cubicBezTo>
                  <a:pt x="1824293" y="414781"/>
                  <a:pt x="1824370" y="412571"/>
                  <a:pt x="1824522" y="410437"/>
                </a:cubicBezTo>
                <a:cubicBezTo>
                  <a:pt x="1824674" y="408913"/>
                  <a:pt x="1824827" y="407389"/>
                  <a:pt x="1824979" y="405865"/>
                </a:cubicBezTo>
                <a:cubicBezTo>
                  <a:pt x="1825131" y="404341"/>
                  <a:pt x="1825284" y="402741"/>
                  <a:pt x="1825436" y="401065"/>
                </a:cubicBezTo>
                <a:cubicBezTo>
                  <a:pt x="1825284" y="399388"/>
                  <a:pt x="1825322" y="397674"/>
                  <a:pt x="1825551" y="395921"/>
                </a:cubicBezTo>
                <a:cubicBezTo>
                  <a:pt x="1825779" y="394168"/>
                  <a:pt x="1825817" y="392454"/>
                  <a:pt x="1825665" y="390778"/>
                </a:cubicBezTo>
                <a:cubicBezTo>
                  <a:pt x="1825665" y="388644"/>
                  <a:pt x="1825741" y="386548"/>
                  <a:pt x="1825894" y="384491"/>
                </a:cubicBezTo>
                <a:cubicBezTo>
                  <a:pt x="1826046" y="382434"/>
                  <a:pt x="1826274" y="380414"/>
                  <a:pt x="1826579" y="378433"/>
                </a:cubicBezTo>
                <a:cubicBezTo>
                  <a:pt x="1826732" y="376300"/>
                  <a:pt x="1826884" y="374166"/>
                  <a:pt x="1827036" y="372032"/>
                </a:cubicBezTo>
                <a:cubicBezTo>
                  <a:pt x="1827189" y="369899"/>
                  <a:pt x="1827341" y="367765"/>
                  <a:pt x="1827494" y="365632"/>
                </a:cubicBezTo>
                <a:cubicBezTo>
                  <a:pt x="1827799" y="362888"/>
                  <a:pt x="1827989" y="360145"/>
                  <a:pt x="1828065" y="357402"/>
                </a:cubicBezTo>
                <a:cubicBezTo>
                  <a:pt x="1828141" y="354659"/>
                  <a:pt x="1828332" y="351916"/>
                  <a:pt x="1828637" y="349172"/>
                </a:cubicBezTo>
                <a:cubicBezTo>
                  <a:pt x="1828789" y="348106"/>
                  <a:pt x="1828865" y="347153"/>
                  <a:pt x="1828865" y="346315"/>
                </a:cubicBezTo>
                <a:cubicBezTo>
                  <a:pt x="1828865" y="345477"/>
                  <a:pt x="1828942" y="344524"/>
                  <a:pt x="1829094" y="343457"/>
                </a:cubicBezTo>
                <a:cubicBezTo>
                  <a:pt x="1829094" y="343305"/>
                  <a:pt x="1829132" y="343191"/>
                  <a:pt x="1829208" y="343114"/>
                </a:cubicBezTo>
                <a:cubicBezTo>
                  <a:pt x="1829284" y="343038"/>
                  <a:pt x="1829323" y="342924"/>
                  <a:pt x="1829323" y="342772"/>
                </a:cubicBezTo>
                <a:cubicBezTo>
                  <a:pt x="1829018" y="340486"/>
                  <a:pt x="1828980" y="338161"/>
                  <a:pt x="1829208" y="335799"/>
                </a:cubicBezTo>
                <a:cubicBezTo>
                  <a:pt x="1829437" y="333437"/>
                  <a:pt x="1829627" y="331113"/>
                  <a:pt x="1829780" y="328827"/>
                </a:cubicBezTo>
                <a:cubicBezTo>
                  <a:pt x="1829780" y="326389"/>
                  <a:pt x="1829856" y="323988"/>
                  <a:pt x="1830008" y="321626"/>
                </a:cubicBezTo>
                <a:cubicBezTo>
                  <a:pt x="1830161" y="319264"/>
                  <a:pt x="1830465" y="316864"/>
                  <a:pt x="1830923" y="314425"/>
                </a:cubicBezTo>
                <a:cubicBezTo>
                  <a:pt x="1831227" y="313663"/>
                  <a:pt x="1831304" y="312977"/>
                  <a:pt x="1831151" y="312368"/>
                </a:cubicBezTo>
                <a:cubicBezTo>
                  <a:pt x="1830999" y="311758"/>
                  <a:pt x="1830923" y="311072"/>
                  <a:pt x="1830923" y="310310"/>
                </a:cubicBezTo>
                <a:cubicBezTo>
                  <a:pt x="1831227" y="307872"/>
                  <a:pt x="1831418" y="305434"/>
                  <a:pt x="1831494" y="302995"/>
                </a:cubicBezTo>
                <a:cubicBezTo>
                  <a:pt x="1831570" y="300557"/>
                  <a:pt x="1831685" y="298118"/>
                  <a:pt x="1831837" y="295680"/>
                </a:cubicBezTo>
                <a:cubicBezTo>
                  <a:pt x="1831837" y="293851"/>
                  <a:pt x="1831951" y="291984"/>
                  <a:pt x="1832180" y="290079"/>
                </a:cubicBezTo>
                <a:cubicBezTo>
                  <a:pt x="1832409" y="288174"/>
                  <a:pt x="1832599" y="286307"/>
                  <a:pt x="1832752" y="284479"/>
                </a:cubicBezTo>
                <a:cubicBezTo>
                  <a:pt x="1832904" y="283717"/>
                  <a:pt x="1833056" y="283031"/>
                  <a:pt x="1833209" y="282421"/>
                </a:cubicBezTo>
                <a:cubicBezTo>
                  <a:pt x="1833361" y="281812"/>
                  <a:pt x="1833590" y="281126"/>
                  <a:pt x="1833894" y="280364"/>
                </a:cubicBezTo>
                <a:cubicBezTo>
                  <a:pt x="1836485" y="279907"/>
                  <a:pt x="1838962" y="279640"/>
                  <a:pt x="1841324" y="279564"/>
                </a:cubicBezTo>
                <a:cubicBezTo>
                  <a:pt x="1843686" y="279487"/>
                  <a:pt x="1846087" y="279526"/>
                  <a:pt x="1848525" y="279678"/>
                </a:cubicBezTo>
                <a:cubicBezTo>
                  <a:pt x="1850659" y="279830"/>
                  <a:pt x="1852906" y="279907"/>
                  <a:pt x="1855269" y="279907"/>
                </a:cubicBezTo>
                <a:cubicBezTo>
                  <a:pt x="1857631" y="279907"/>
                  <a:pt x="1859955" y="279907"/>
                  <a:pt x="1862241" y="279907"/>
                </a:cubicBezTo>
                <a:cubicBezTo>
                  <a:pt x="1863155" y="280516"/>
                  <a:pt x="1864222" y="281278"/>
                  <a:pt x="1865441" y="282193"/>
                </a:cubicBezTo>
                <a:cubicBezTo>
                  <a:pt x="1864374" y="283107"/>
                  <a:pt x="1863955" y="284059"/>
                  <a:pt x="1864184" y="285050"/>
                </a:cubicBezTo>
                <a:cubicBezTo>
                  <a:pt x="1864413" y="286041"/>
                  <a:pt x="1864374" y="287146"/>
                  <a:pt x="1864070" y="288365"/>
                </a:cubicBezTo>
                <a:cubicBezTo>
                  <a:pt x="1863765" y="289127"/>
                  <a:pt x="1863613" y="289851"/>
                  <a:pt x="1863613" y="290536"/>
                </a:cubicBezTo>
                <a:cubicBezTo>
                  <a:pt x="1863613" y="291222"/>
                  <a:pt x="1863536" y="291946"/>
                  <a:pt x="1863384" y="292708"/>
                </a:cubicBezTo>
                <a:cubicBezTo>
                  <a:pt x="1863079" y="294385"/>
                  <a:pt x="1862889" y="295985"/>
                  <a:pt x="1862812" y="297509"/>
                </a:cubicBezTo>
                <a:cubicBezTo>
                  <a:pt x="1862736" y="299033"/>
                  <a:pt x="1862546" y="300633"/>
                  <a:pt x="1862241" y="302309"/>
                </a:cubicBezTo>
                <a:cubicBezTo>
                  <a:pt x="1861936" y="304900"/>
                  <a:pt x="1861707" y="307529"/>
                  <a:pt x="1861555" y="310196"/>
                </a:cubicBezTo>
                <a:cubicBezTo>
                  <a:pt x="1861403" y="312863"/>
                  <a:pt x="1861098" y="315492"/>
                  <a:pt x="1860641" y="318083"/>
                </a:cubicBezTo>
                <a:cubicBezTo>
                  <a:pt x="1860336" y="319759"/>
                  <a:pt x="1860145" y="321436"/>
                  <a:pt x="1860069" y="323112"/>
                </a:cubicBezTo>
                <a:cubicBezTo>
                  <a:pt x="1859993" y="324788"/>
                  <a:pt x="1859955" y="326465"/>
                  <a:pt x="1859955" y="328141"/>
                </a:cubicBezTo>
                <a:cubicBezTo>
                  <a:pt x="1859802" y="328446"/>
                  <a:pt x="1859764" y="328789"/>
                  <a:pt x="1859841" y="329170"/>
                </a:cubicBezTo>
                <a:cubicBezTo>
                  <a:pt x="1859917" y="329551"/>
                  <a:pt x="1859802" y="329970"/>
                  <a:pt x="1859498" y="330427"/>
                </a:cubicBezTo>
                <a:cubicBezTo>
                  <a:pt x="1858888" y="331646"/>
                  <a:pt x="1858660" y="332942"/>
                  <a:pt x="1858812" y="334313"/>
                </a:cubicBezTo>
                <a:cubicBezTo>
                  <a:pt x="1858964" y="335685"/>
                  <a:pt x="1858888" y="336980"/>
                  <a:pt x="1858583" y="338200"/>
                </a:cubicBezTo>
                <a:cubicBezTo>
                  <a:pt x="1858583" y="340028"/>
                  <a:pt x="1858507" y="341324"/>
                  <a:pt x="1858355" y="342086"/>
                </a:cubicBezTo>
                <a:cubicBezTo>
                  <a:pt x="1857745" y="344372"/>
                  <a:pt x="1857326" y="346620"/>
                  <a:pt x="1857097" y="348829"/>
                </a:cubicBezTo>
                <a:cubicBezTo>
                  <a:pt x="1856869" y="351039"/>
                  <a:pt x="1856678" y="353287"/>
                  <a:pt x="1856526" y="355573"/>
                </a:cubicBezTo>
                <a:cubicBezTo>
                  <a:pt x="1856526" y="356335"/>
                  <a:pt x="1856450" y="357173"/>
                  <a:pt x="1856297" y="358088"/>
                </a:cubicBezTo>
                <a:cubicBezTo>
                  <a:pt x="1856145" y="359002"/>
                  <a:pt x="1855993" y="359840"/>
                  <a:pt x="1855840" y="360602"/>
                </a:cubicBezTo>
                <a:cubicBezTo>
                  <a:pt x="1855535" y="363650"/>
                  <a:pt x="1855231" y="366698"/>
                  <a:pt x="1854926" y="369746"/>
                </a:cubicBezTo>
                <a:cubicBezTo>
                  <a:pt x="1854621" y="372794"/>
                  <a:pt x="1854316" y="375919"/>
                  <a:pt x="1854011" y="379119"/>
                </a:cubicBezTo>
                <a:cubicBezTo>
                  <a:pt x="1853859" y="380491"/>
                  <a:pt x="1853745" y="381862"/>
                  <a:pt x="1853668" y="383234"/>
                </a:cubicBezTo>
                <a:cubicBezTo>
                  <a:pt x="1853592" y="384605"/>
                  <a:pt x="1853630" y="386053"/>
                  <a:pt x="1853783" y="387577"/>
                </a:cubicBezTo>
                <a:cubicBezTo>
                  <a:pt x="1854545" y="385901"/>
                  <a:pt x="1855192" y="384339"/>
                  <a:pt x="1855726" y="382891"/>
                </a:cubicBezTo>
                <a:cubicBezTo>
                  <a:pt x="1856259" y="381443"/>
                  <a:pt x="1856831" y="380033"/>
                  <a:pt x="1857440" y="378662"/>
                </a:cubicBezTo>
                <a:cubicBezTo>
                  <a:pt x="1858202" y="376681"/>
                  <a:pt x="1858964" y="374776"/>
                  <a:pt x="1859726" y="372947"/>
                </a:cubicBezTo>
                <a:cubicBezTo>
                  <a:pt x="1860488" y="371118"/>
                  <a:pt x="1861174" y="369213"/>
                  <a:pt x="1861784" y="367232"/>
                </a:cubicBezTo>
                <a:cubicBezTo>
                  <a:pt x="1862546" y="365555"/>
                  <a:pt x="1863231" y="363841"/>
                  <a:pt x="1863841" y="362088"/>
                </a:cubicBezTo>
                <a:cubicBezTo>
                  <a:pt x="1864451" y="360336"/>
                  <a:pt x="1865060" y="358621"/>
                  <a:pt x="1865670" y="356945"/>
                </a:cubicBezTo>
                <a:cubicBezTo>
                  <a:pt x="1866584" y="354506"/>
                  <a:pt x="1867499" y="352106"/>
                  <a:pt x="1868413" y="349744"/>
                </a:cubicBezTo>
                <a:cubicBezTo>
                  <a:pt x="1869327" y="347382"/>
                  <a:pt x="1870318" y="345058"/>
                  <a:pt x="1871385" y="342772"/>
                </a:cubicBezTo>
                <a:cubicBezTo>
                  <a:pt x="1871690" y="342010"/>
                  <a:pt x="1871956" y="341248"/>
                  <a:pt x="1872185" y="340486"/>
                </a:cubicBezTo>
                <a:cubicBezTo>
                  <a:pt x="1872414" y="339724"/>
                  <a:pt x="1872680" y="338962"/>
                  <a:pt x="1872985" y="338200"/>
                </a:cubicBezTo>
                <a:cubicBezTo>
                  <a:pt x="1874357" y="334237"/>
                  <a:pt x="1875766" y="330313"/>
                  <a:pt x="1877214" y="326427"/>
                </a:cubicBezTo>
                <a:cubicBezTo>
                  <a:pt x="1878662" y="322540"/>
                  <a:pt x="1880224" y="318616"/>
                  <a:pt x="1881901" y="314654"/>
                </a:cubicBezTo>
                <a:cubicBezTo>
                  <a:pt x="1882967" y="312063"/>
                  <a:pt x="1884034" y="309434"/>
                  <a:pt x="1885101" y="306767"/>
                </a:cubicBezTo>
                <a:cubicBezTo>
                  <a:pt x="1886168" y="304100"/>
                  <a:pt x="1887234" y="301395"/>
                  <a:pt x="1888301" y="298652"/>
                </a:cubicBezTo>
                <a:cubicBezTo>
                  <a:pt x="1889063" y="296975"/>
                  <a:pt x="1889673" y="295375"/>
                  <a:pt x="1890130" y="293851"/>
                </a:cubicBezTo>
                <a:cubicBezTo>
                  <a:pt x="1890587" y="292327"/>
                  <a:pt x="1891121" y="290727"/>
                  <a:pt x="1891730" y="289051"/>
                </a:cubicBezTo>
                <a:cubicBezTo>
                  <a:pt x="1892340" y="287831"/>
                  <a:pt x="1892835" y="286650"/>
                  <a:pt x="1893216" y="285507"/>
                </a:cubicBezTo>
                <a:cubicBezTo>
                  <a:pt x="1893597" y="284364"/>
                  <a:pt x="1894016" y="283259"/>
                  <a:pt x="1894473" y="282193"/>
                </a:cubicBezTo>
                <a:cubicBezTo>
                  <a:pt x="1894778" y="281735"/>
                  <a:pt x="1895045" y="281354"/>
                  <a:pt x="1895274" y="281050"/>
                </a:cubicBezTo>
                <a:cubicBezTo>
                  <a:pt x="1895502" y="280745"/>
                  <a:pt x="1895693" y="280364"/>
                  <a:pt x="1895845" y="279907"/>
                </a:cubicBezTo>
                <a:lnTo>
                  <a:pt x="1905218" y="279907"/>
                </a:lnTo>
                <a:lnTo>
                  <a:pt x="1906361" y="279907"/>
                </a:lnTo>
                <a:cubicBezTo>
                  <a:pt x="1908951" y="279602"/>
                  <a:pt x="1911352" y="279564"/>
                  <a:pt x="1913562" y="279792"/>
                </a:cubicBezTo>
                <a:cubicBezTo>
                  <a:pt x="1915771" y="280021"/>
                  <a:pt x="1918095" y="280059"/>
                  <a:pt x="1920534" y="279907"/>
                </a:cubicBezTo>
                <a:cubicBezTo>
                  <a:pt x="1920991" y="279907"/>
                  <a:pt x="1921601" y="279868"/>
                  <a:pt x="1922363" y="279792"/>
                </a:cubicBezTo>
                <a:cubicBezTo>
                  <a:pt x="1923125" y="279716"/>
                  <a:pt x="1923887" y="279678"/>
                  <a:pt x="1924649" y="279678"/>
                </a:cubicBezTo>
                <a:cubicBezTo>
                  <a:pt x="1924953" y="279678"/>
                  <a:pt x="1925258" y="279754"/>
                  <a:pt x="1925563" y="279907"/>
                </a:cubicBezTo>
                <a:cubicBezTo>
                  <a:pt x="1925868" y="280059"/>
                  <a:pt x="1926325" y="280211"/>
                  <a:pt x="1926935" y="280364"/>
                </a:cubicBezTo>
                <a:cubicBezTo>
                  <a:pt x="1927087" y="282193"/>
                  <a:pt x="1927087" y="283983"/>
                  <a:pt x="1926935" y="285736"/>
                </a:cubicBezTo>
                <a:cubicBezTo>
                  <a:pt x="1926782" y="287488"/>
                  <a:pt x="1926706" y="289203"/>
                  <a:pt x="1926706" y="290879"/>
                </a:cubicBezTo>
                <a:cubicBezTo>
                  <a:pt x="1926554" y="291946"/>
                  <a:pt x="1926554" y="292899"/>
                  <a:pt x="1926706" y="293737"/>
                </a:cubicBezTo>
                <a:cubicBezTo>
                  <a:pt x="1926859" y="294575"/>
                  <a:pt x="1926859" y="295451"/>
                  <a:pt x="1926706" y="296366"/>
                </a:cubicBezTo>
                <a:cubicBezTo>
                  <a:pt x="1926554" y="298499"/>
                  <a:pt x="1926401" y="300557"/>
                  <a:pt x="1926249" y="302538"/>
                </a:cubicBezTo>
                <a:cubicBezTo>
                  <a:pt x="1926096" y="304519"/>
                  <a:pt x="1925944" y="306577"/>
                  <a:pt x="1925792" y="308710"/>
                </a:cubicBezTo>
                <a:cubicBezTo>
                  <a:pt x="1925487" y="309167"/>
                  <a:pt x="1925487" y="309548"/>
                  <a:pt x="1925792" y="309853"/>
                </a:cubicBezTo>
                <a:cubicBezTo>
                  <a:pt x="1926096" y="312292"/>
                  <a:pt x="1926173" y="314692"/>
                  <a:pt x="1926020" y="317054"/>
                </a:cubicBezTo>
                <a:cubicBezTo>
                  <a:pt x="1925868" y="319416"/>
                  <a:pt x="1925639" y="321817"/>
                  <a:pt x="1925335" y="324255"/>
                </a:cubicBezTo>
                <a:cubicBezTo>
                  <a:pt x="1925335" y="326236"/>
                  <a:pt x="1925258" y="328141"/>
                  <a:pt x="1925106" y="329970"/>
                </a:cubicBezTo>
                <a:cubicBezTo>
                  <a:pt x="1924953" y="331799"/>
                  <a:pt x="1924877" y="333704"/>
                  <a:pt x="1924877" y="335685"/>
                </a:cubicBezTo>
                <a:cubicBezTo>
                  <a:pt x="1924725" y="336599"/>
                  <a:pt x="1924801" y="337666"/>
                  <a:pt x="1925106" y="338885"/>
                </a:cubicBezTo>
                <a:cubicBezTo>
                  <a:pt x="1924953" y="339343"/>
                  <a:pt x="1924916" y="339685"/>
                  <a:pt x="1924992" y="339914"/>
                </a:cubicBezTo>
                <a:cubicBezTo>
                  <a:pt x="1925068" y="340143"/>
                  <a:pt x="1925106" y="340409"/>
                  <a:pt x="1925106" y="340714"/>
                </a:cubicBezTo>
                <a:cubicBezTo>
                  <a:pt x="1924801" y="343000"/>
                  <a:pt x="1924649" y="345172"/>
                  <a:pt x="1924649" y="347229"/>
                </a:cubicBezTo>
                <a:cubicBezTo>
                  <a:pt x="1924649" y="349287"/>
                  <a:pt x="1924573" y="351382"/>
                  <a:pt x="1924420" y="353516"/>
                </a:cubicBezTo>
                <a:cubicBezTo>
                  <a:pt x="1924268" y="356411"/>
                  <a:pt x="1924115" y="359231"/>
                  <a:pt x="1923963" y="361974"/>
                </a:cubicBezTo>
                <a:cubicBezTo>
                  <a:pt x="1923811" y="364717"/>
                  <a:pt x="1923658" y="367460"/>
                  <a:pt x="1923506" y="370204"/>
                </a:cubicBezTo>
                <a:cubicBezTo>
                  <a:pt x="1923353" y="372185"/>
                  <a:pt x="1923277" y="374128"/>
                  <a:pt x="1923277" y="376033"/>
                </a:cubicBezTo>
                <a:cubicBezTo>
                  <a:pt x="1923277" y="377938"/>
                  <a:pt x="1923277" y="379805"/>
                  <a:pt x="1923277" y="381634"/>
                </a:cubicBezTo>
                <a:cubicBezTo>
                  <a:pt x="1923277" y="382396"/>
                  <a:pt x="1923239" y="383081"/>
                  <a:pt x="1923163" y="383691"/>
                </a:cubicBezTo>
                <a:cubicBezTo>
                  <a:pt x="1923087" y="384301"/>
                  <a:pt x="1923048" y="384910"/>
                  <a:pt x="1923048" y="385520"/>
                </a:cubicBezTo>
                <a:cubicBezTo>
                  <a:pt x="1923048" y="386282"/>
                  <a:pt x="1923125" y="386815"/>
                  <a:pt x="1923277" y="387120"/>
                </a:cubicBezTo>
                <a:cubicBezTo>
                  <a:pt x="1923734" y="386053"/>
                  <a:pt x="1924230" y="385063"/>
                  <a:pt x="1924763" y="384148"/>
                </a:cubicBezTo>
                <a:cubicBezTo>
                  <a:pt x="1925296" y="383234"/>
                  <a:pt x="1925639" y="382167"/>
                  <a:pt x="1925792" y="380948"/>
                </a:cubicBezTo>
                <a:cubicBezTo>
                  <a:pt x="1926096" y="380186"/>
                  <a:pt x="1926363" y="379309"/>
                  <a:pt x="1926592" y="378319"/>
                </a:cubicBezTo>
                <a:cubicBezTo>
                  <a:pt x="1926820" y="377328"/>
                  <a:pt x="1927087" y="376452"/>
                  <a:pt x="1927392" y="375690"/>
                </a:cubicBezTo>
                <a:cubicBezTo>
                  <a:pt x="1928306" y="373099"/>
                  <a:pt x="1929183" y="370432"/>
                  <a:pt x="1930021" y="367689"/>
                </a:cubicBezTo>
                <a:cubicBezTo>
                  <a:pt x="1930859" y="364946"/>
                  <a:pt x="1931735" y="362279"/>
                  <a:pt x="1932650" y="359688"/>
                </a:cubicBezTo>
                <a:cubicBezTo>
                  <a:pt x="1933259" y="357707"/>
                  <a:pt x="1933869" y="355726"/>
                  <a:pt x="1934478" y="353744"/>
                </a:cubicBezTo>
                <a:cubicBezTo>
                  <a:pt x="1935088" y="351763"/>
                  <a:pt x="1935698" y="349706"/>
                  <a:pt x="1936307" y="347572"/>
                </a:cubicBezTo>
                <a:cubicBezTo>
                  <a:pt x="1937222" y="344677"/>
                  <a:pt x="1938174" y="341781"/>
                  <a:pt x="1939165" y="338885"/>
                </a:cubicBezTo>
                <a:cubicBezTo>
                  <a:pt x="1940155" y="335990"/>
                  <a:pt x="1941108" y="333018"/>
                  <a:pt x="1942022" y="329970"/>
                </a:cubicBezTo>
                <a:cubicBezTo>
                  <a:pt x="1942632" y="328446"/>
                  <a:pt x="1943165" y="326960"/>
                  <a:pt x="1943623" y="325512"/>
                </a:cubicBezTo>
                <a:cubicBezTo>
                  <a:pt x="1944080" y="324064"/>
                  <a:pt x="1944537" y="322655"/>
                  <a:pt x="1944994" y="321283"/>
                </a:cubicBezTo>
                <a:cubicBezTo>
                  <a:pt x="1945756" y="318997"/>
                  <a:pt x="1946442" y="316711"/>
                  <a:pt x="1947052" y="314425"/>
                </a:cubicBezTo>
                <a:cubicBezTo>
                  <a:pt x="1947661" y="312139"/>
                  <a:pt x="1948347" y="309853"/>
                  <a:pt x="1949109" y="307567"/>
                </a:cubicBezTo>
                <a:cubicBezTo>
                  <a:pt x="1949719" y="305434"/>
                  <a:pt x="1950328" y="303300"/>
                  <a:pt x="1950938" y="301166"/>
                </a:cubicBezTo>
                <a:cubicBezTo>
                  <a:pt x="1951547" y="299033"/>
                  <a:pt x="1952462" y="296899"/>
                  <a:pt x="1953681" y="294766"/>
                </a:cubicBezTo>
                <a:cubicBezTo>
                  <a:pt x="1953833" y="294461"/>
                  <a:pt x="1953910" y="294080"/>
                  <a:pt x="1953910" y="293623"/>
                </a:cubicBezTo>
                <a:cubicBezTo>
                  <a:pt x="1953910" y="293165"/>
                  <a:pt x="1953986" y="292708"/>
                  <a:pt x="1954138" y="292251"/>
                </a:cubicBezTo>
                <a:cubicBezTo>
                  <a:pt x="1954595" y="290879"/>
                  <a:pt x="1955014" y="289546"/>
                  <a:pt x="1955395" y="288250"/>
                </a:cubicBezTo>
                <a:cubicBezTo>
                  <a:pt x="1955777" y="286955"/>
                  <a:pt x="1956272" y="285545"/>
                  <a:pt x="1956881" y="284021"/>
                </a:cubicBezTo>
                <a:cubicBezTo>
                  <a:pt x="1957643" y="281431"/>
                  <a:pt x="1959472" y="280059"/>
                  <a:pt x="1962368" y="279907"/>
                </a:cubicBezTo>
                <a:cubicBezTo>
                  <a:pt x="1963587" y="279754"/>
                  <a:pt x="1964692" y="279716"/>
                  <a:pt x="1965682" y="279792"/>
                </a:cubicBezTo>
                <a:cubicBezTo>
                  <a:pt x="1966673" y="279868"/>
                  <a:pt x="1967702" y="279907"/>
                  <a:pt x="1968769" y="279907"/>
                </a:cubicBezTo>
                <a:cubicBezTo>
                  <a:pt x="1969531" y="279907"/>
                  <a:pt x="1970255" y="279868"/>
                  <a:pt x="1970940" y="279792"/>
                </a:cubicBezTo>
                <a:cubicBezTo>
                  <a:pt x="1971626" y="279716"/>
                  <a:pt x="1972350" y="279678"/>
                  <a:pt x="1973112" y="279678"/>
                </a:cubicBezTo>
                <a:cubicBezTo>
                  <a:pt x="1975550" y="279526"/>
                  <a:pt x="1977989" y="279449"/>
                  <a:pt x="1980427" y="279449"/>
                </a:cubicBezTo>
                <a:close/>
                <a:moveTo>
                  <a:pt x="1495795" y="279449"/>
                </a:moveTo>
                <a:cubicBezTo>
                  <a:pt x="1497472" y="279602"/>
                  <a:pt x="1499110" y="279716"/>
                  <a:pt x="1500710" y="279792"/>
                </a:cubicBezTo>
                <a:cubicBezTo>
                  <a:pt x="1502310" y="279868"/>
                  <a:pt x="1503948" y="279907"/>
                  <a:pt x="1505625" y="279907"/>
                </a:cubicBezTo>
                <a:cubicBezTo>
                  <a:pt x="1505777" y="279907"/>
                  <a:pt x="1505892" y="279945"/>
                  <a:pt x="1505968" y="280021"/>
                </a:cubicBezTo>
                <a:cubicBezTo>
                  <a:pt x="1506044" y="280097"/>
                  <a:pt x="1506235" y="280059"/>
                  <a:pt x="1506539" y="279907"/>
                </a:cubicBezTo>
                <a:cubicBezTo>
                  <a:pt x="1508063" y="279449"/>
                  <a:pt x="1509511" y="279373"/>
                  <a:pt x="1510883" y="279678"/>
                </a:cubicBezTo>
                <a:cubicBezTo>
                  <a:pt x="1512254" y="279983"/>
                  <a:pt x="1513702" y="280135"/>
                  <a:pt x="1515226" y="280135"/>
                </a:cubicBezTo>
                <a:cubicBezTo>
                  <a:pt x="1515531" y="280440"/>
                  <a:pt x="1515798" y="280859"/>
                  <a:pt x="1516026" y="281392"/>
                </a:cubicBezTo>
                <a:cubicBezTo>
                  <a:pt x="1516255" y="281926"/>
                  <a:pt x="1516445" y="282421"/>
                  <a:pt x="1516598" y="282878"/>
                </a:cubicBezTo>
                <a:cubicBezTo>
                  <a:pt x="1517207" y="285774"/>
                  <a:pt x="1517855" y="288631"/>
                  <a:pt x="1518541" y="291451"/>
                </a:cubicBezTo>
                <a:cubicBezTo>
                  <a:pt x="1519227" y="294270"/>
                  <a:pt x="1519874" y="297128"/>
                  <a:pt x="1520484" y="300023"/>
                </a:cubicBezTo>
                <a:cubicBezTo>
                  <a:pt x="1520789" y="301700"/>
                  <a:pt x="1521170" y="303338"/>
                  <a:pt x="1521627" y="304938"/>
                </a:cubicBezTo>
                <a:cubicBezTo>
                  <a:pt x="1522084" y="306538"/>
                  <a:pt x="1522465" y="308101"/>
                  <a:pt x="1522770" y="309625"/>
                </a:cubicBezTo>
                <a:cubicBezTo>
                  <a:pt x="1522770" y="310691"/>
                  <a:pt x="1522922" y="311377"/>
                  <a:pt x="1523227" y="311682"/>
                </a:cubicBezTo>
                <a:cubicBezTo>
                  <a:pt x="1523837" y="313816"/>
                  <a:pt x="1524370" y="315949"/>
                  <a:pt x="1524827" y="318083"/>
                </a:cubicBezTo>
                <a:cubicBezTo>
                  <a:pt x="1525285" y="320216"/>
                  <a:pt x="1525742" y="322350"/>
                  <a:pt x="1526199" y="324484"/>
                </a:cubicBezTo>
                <a:cubicBezTo>
                  <a:pt x="1526351" y="324941"/>
                  <a:pt x="1526389" y="325360"/>
                  <a:pt x="1526313" y="325741"/>
                </a:cubicBezTo>
                <a:cubicBezTo>
                  <a:pt x="1526237" y="326122"/>
                  <a:pt x="1526351" y="326541"/>
                  <a:pt x="1526656" y="326998"/>
                </a:cubicBezTo>
                <a:cubicBezTo>
                  <a:pt x="1526656" y="327455"/>
                  <a:pt x="1526694" y="327874"/>
                  <a:pt x="1526770" y="328255"/>
                </a:cubicBezTo>
                <a:cubicBezTo>
                  <a:pt x="1526847" y="328636"/>
                  <a:pt x="1526885" y="329056"/>
                  <a:pt x="1526885" y="329513"/>
                </a:cubicBezTo>
                <a:cubicBezTo>
                  <a:pt x="1527037" y="329970"/>
                  <a:pt x="1527266" y="330503"/>
                  <a:pt x="1527571" y="331113"/>
                </a:cubicBezTo>
                <a:cubicBezTo>
                  <a:pt x="1528028" y="333247"/>
                  <a:pt x="1528447" y="335266"/>
                  <a:pt x="1528828" y="337171"/>
                </a:cubicBezTo>
                <a:cubicBezTo>
                  <a:pt x="1529209" y="339076"/>
                  <a:pt x="1529552" y="341095"/>
                  <a:pt x="1529856" y="343229"/>
                </a:cubicBezTo>
                <a:cubicBezTo>
                  <a:pt x="1530314" y="344905"/>
                  <a:pt x="1530771" y="346620"/>
                  <a:pt x="1531228" y="348372"/>
                </a:cubicBezTo>
                <a:cubicBezTo>
                  <a:pt x="1531685" y="350125"/>
                  <a:pt x="1532066" y="351839"/>
                  <a:pt x="1532371" y="353516"/>
                </a:cubicBezTo>
                <a:cubicBezTo>
                  <a:pt x="1532676" y="354735"/>
                  <a:pt x="1532943" y="355916"/>
                  <a:pt x="1533171" y="357059"/>
                </a:cubicBezTo>
                <a:cubicBezTo>
                  <a:pt x="1533400" y="358202"/>
                  <a:pt x="1533666" y="359383"/>
                  <a:pt x="1533971" y="360602"/>
                </a:cubicBezTo>
                <a:cubicBezTo>
                  <a:pt x="1533971" y="361060"/>
                  <a:pt x="1534048" y="361517"/>
                  <a:pt x="1534200" y="361974"/>
                </a:cubicBezTo>
                <a:cubicBezTo>
                  <a:pt x="1534352" y="362431"/>
                  <a:pt x="1534505" y="362965"/>
                  <a:pt x="1534657" y="363574"/>
                </a:cubicBezTo>
                <a:cubicBezTo>
                  <a:pt x="1535419" y="362965"/>
                  <a:pt x="1535838" y="362431"/>
                  <a:pt x="1535914" y="361974"/>
                </a:cubicBezTo>
                <a:cubicBezTo>
                  <a:pt x="1535991" y="361517"/>
                  <a:pt x="1536029" y="361060"/>
                  <a:pt x="1536029" y="360602"/>
                </a:cubicBezTo>
                <a:cubicBezTo>
                  <a:pt x="1536029" y="359840"/>
                  <a:pt x="1536181" y="359002"/>
                  <a:pt x="1536486" y="358088"/>
                </a:cubicBezTo>
                <a:cubicBezTo>
                  <a:pt x="1536791" y="357173"/>
                  <a:pt x="1537095" y="356335"/>
                  <a:pt x="1537400" y="355573"/>
                </a:cubicBezTo>
                <a:cubicBezTo>
                  <a:pt x="1537400" y="355421"/>
                  <a:pt x="1537438" y="355268"/>
                  <a:pt x="1537515" y="355116"/>
                </a:cubicBezTo>
                <a:cubicBezTo>
                  <a:pt x="1537591" y="354964"/>
                  <a:pt x="1537629" y="354811"/>
                  <a:pt x="1537629" y="354659"/>
                </a:cubicBezTo>
                <a:cubicBezTo>
                  <a:pt x="1537934" y="352525"/>
                  <a:pt x="1538277" y="350430"/>
                  <a:pt x="1538658" y="348372"/>
                </a:cubicBezTo>
                <a:cubicBezTo>
                  <a:pt x="1539039" y="346315"/>
                  <a:pt x="1539458" y="344219"/>
                  <a:pt x="1539915" y="342086"/>
                </a:cubicBezTo>
                <a:cubicBezTo>
                  <a:pt x="1540067" y="341171"/>
                  <a:pt x="1540258" y="340257"/>
                  <a:pt x="1540486" y="339343"/>
                </a:cubicBezTo>
                <a:cubicBezTo>
                  <a:pt x="1540715" y="338428"/>
                  <a:pt x="1540982" y="337514"/>
                  <a:pt x="1541286" y="336599"/>
                </a:cubicBezTo>
                <a:cubicBezTo>
                  <a:pt x="1541591" y="335990"/>
                  <a:pt x="1541744" y="335456"/>
                  <a:pt x="1541744" y="334999"/>
                </a:cubicBezTo>
                <a:cubicBezTo>
                  <a:pt x="1542201" y="330275"/>
                  <a:pt x="1543268" y="325093"/>
                  <a:pt x="1544944" y="319454"/>
                </a:cubicBezTo>
                <a:cubicBezTo>
                  <a:pt x="1545249" y="318083"/>
                  <a:pt x="1545516" y="316635"/>
                  <a:pt x="1545744" y="315111"/>
                </a:cubicBezTo>
                <a:cubicBezTo>
                  <a:pt x="1545973" y="313587"/>
                  <a:pt x="1546240" y="312139"/>
                  <a:pt x="1546544" y="310768"/>
                </a:cubicBezTo>
                <a:cubicBezTo>
                  <a:pt x="1546544" y="310310"/>
                  <a:pt x="1546621" y="310006"/>
                  <a:pt x="1546773" y="309853"/>
                </a:cubicBezTo>
                <a:cubicBezTo>
                  <a:pt x="1547078" y="308024"/>
                  <a:pt x="1547421" y="306119"/>
                  <a:pt x="1547802" y="304138"/>
                </a:cubicBezTo>
                <a:cubicBezTo>
                  <a:pt x="1548183" y="302157"/>
                  <a:pt x="1548678" y="300100"/>
                  <a:pt x="1549288" y="297966"/>
                </a:cubicBezTo>
                <a:cubicBezTo>
                  <a:pt x="1549592" y="296442"/>
                  <a:pt x="1549897" y="294956"/>
                  <a:pt x="1550202" y="293508"/>
                </a:cubicBezTo>
                <a:cubicBezTo>
                  <a:pt x="1550507" y="292060"/>
                  <a:pt x="1550811" y="290575"/>
                  <a:pt x="1551116" y="289051"/>
                </a:cubicBezTo>
                <a:cubicBezTo>
                  <a:pt x="1551421" y="287984"/>
                  <a:pt x="1551726" y="286955"/>
                  <a:pt x="1552031" y="285964"/>
                </a:cubicBezTo>
                <a:cubicBezTo>
                  <a:pt x="1552336" y="284974"/>
                  <a:pt x="1552640" y="283945"/>
                  <a:pt x="1552945" y="282878"/>
                </a:cubicBezTo>
                <a:cubicBezTo>
                  <a:pt x="1553250" y="281812"/>
                  <a:pt x="1553860" y="280973"/>
                  <a:pt x="1554774" y="280364"/>
                </a:cubicBezTo>
                <a:cubicBezTo>
                  <a:pt x="1555688" y="279754"/>
                  <a:pt x="1556603" y="279449"/>
                  <a:pt x="1557517" y="279449"/>
                </a:cubicBezTo>
                <a:cubicBezTo>
                  <a:pt x="1559194" y="279449"/>
                  <a:pt x="1560718" y="279487"/>
                  <a:pt x="1562089" y="279564"/>
                </a:cubicBezTo>
                <a:cubicBezTo>
                  <a:pt x="1563461" y="279640"/>
                  <a:pt x="1564909" y="279754"/>
                  <a:pt x="1566432" y="279907"/>
                </a:cubicBezTo>
                <a:cubicBezTo>
                  <a:pt x="1566737" y="279907"/>
                  <a:pt x="1566966" y="279945"/>
                  <a:pt x="1567118" y="280021"/>
                </a:cubicBezTo>
                <a:cubicBezTo>
                  <a:pt x="1567271" y="280097"/>
                  <a:pt x="1567499" y="280059"/>
                  <a:pt x="1567804" y="279907"/>
                </a:cubicBezTo>
                <a:cubicBezTo>
                  <a:pt x="1570243" y="279449"/>
                  <a:pt x="1572567" y="279297"/>
                  <a:pt x="1574776" y="279449"/>
                </a:cubicBezTo>
                <a:cubicBezTo>
                  <a:pt x="1576986" y="279602"/>
                  <a:pt x="1579158" y="279754"/>
                  <a:pt x="1581292" y="279907"/>
                </a:cubicBezTo>
                <a:cubicBezTo>
                  <a:pt x="1582511" y="280059"/>
                  <a:pt x="1583387" y="280554"/>
                  <a:pt x="1583920" y="281392"/>
                </a:cubicBezTo>
                <a:cubicBezTo>
                  <a:pt x="1584454" y="282231"/>
                  <a:pt x="1584492" y="283183"/>
                  <a:pt x="1584035" y="284250"/>
                </a:cubicBezTo>
                <a:cubicBezTo>
                  <a:pt x="1583425" y="285926"/>
                  <a:pt x="1583120" y="287641"/>
                  <a:pt x="1583120" y="289393"/>
                </a:cubicBezTo>
                <a:cubicBezTo>
                  <a:pt x="1583120" y="291146"/>
                  <a:pt x="1582815" y="292861"/>
                  <a:pt x="1582206" y="294537"/>
                </a:cubicBezTo>
                <a:cubicBezTo>
                  <a:pt x="1581292" y="297128"/>
                  <a:pt x="1580606" y="299490"/>
                  <a:pt x="1580148" y="301624"/>
                </a:cubicBezTo>
                <a:cubicBezTo>
                  <a:pt x="1579844" y="302843"/>
                  <a:pt x="1579653" y="304062"/>
                  <a:pt x="1579577" y="305281"/>
                </a:cubicBezTo>
                <a:cubicBezTo>
                  <a:pt x="1579501" y="306500"/>
                  <a:pt x="1579310" y="307720"/>
                  <a:pt x="1579006" y="308939"/>
                </a:cubicBezTo>
                <a:cubicBezTo>
                  <a:pt x="1578701" y="310158"/>
                  <a:pt x="1578396" y="311301"/>
                  <a:pt x="1578091" y="312368"/>
                </a:cubicBezTo>
                <a:cubicBezTo>
                  <a:pt x="1577786" y="313435"/>
                  <a:pt x="1577481" y="314578"/>
                  <a:pt x="1577177" y="315797"/>
                </a:cubicBezTo>
                <a:cubicBezTo>
                  <a:pt x="1577177" y="316102"/>
                  <a:pt x="1577139" y="316292"/>
                  <a:pt x="1577062" y="316368"/>
                </a:cubicBezTo>
                <a:cubicBezTo>
                  <a:pt x="1576986" y="316444"/>
                  <a:pt x="1576948" y="316635"/>
                  <a:pt x="1576948" y="316940"/>
                </a:cubicBezTo>
                <a:cubicBezTo>
                  <a:pt x="1576796" y="319531"/>
                  <a:pt x="1576339" y="322083"/>
                  <a:pt x="1575577" y="324598"/>
                </a:cubicBezTo>
                <a:cubicBezTo>
                  <a:pt x="1574815" y="327112"/>
                  <a:pt x="1574281" y="329665"/>
                  <a:pt x="1573976" y="332256"/>
                </a:cubicBezTo>
                <a:cubicBezTo>
                  <a:pt x="1573672" y="333932"/>
                  <a:pt x="1573329" y="335571"/>
                  <a:pt x="1572948" y="337171"/>
                </a:cubicBezTo>
                <a:cubicBezTo>
                  <a:pt x="1572567" y="338771"/>
                  <a:pt x="1572148" y="340409"/>
                  <a:pt x="1571690" y="342086"/>
                </a:cubicBezTo>
                <a:cubicBezTo>
                  <a:pt x="1571386" y="342848"/>
                  <a:pt x="1571081" y="343991"/>
                  <a:pt x="1570776" y="345515"/>
                </a:cubicBezTo>
                <a:cubicBezTo>
                  <a:pt x="1570624" y="347648"/>
                  <a:pt x="1570357" y="349744"/>
                  <a:pt x="1569976" y="351801"/>
                </a:cubicBezTo>
                <a:cubicBezTo>
                  <a:pt x="1569595" y="353859"/>
                  <a:pt x="1569099" y="355954"/>
                  <a:pt x="1568490" y="358088"/>
                </a:cubicBezTo>
                <a:cubicBezTo>
                  <a:pt x="1568185" y="358850"/>
                  <a:pt x="1568071" y="359497"/>
                  <a:pt x="1568147" y="360031"/>
                </a:cubicBezTo>
                <a:cubicBezTo>
                  <a:pt x="1568223" y="360564"/>
                  <a:pt x="1568109" y="361136"/>
                  <a:pt x="1567804" y="361745"/>
                </a:cubicBezTo>
                <a:cubicBezTo>
                  <a:pt x="1566737" y="364336"/>
                  <a:pt x="1566090" y="366965"/>
                  <a:pt x="1565861" y="369632"/>
                </a:cubicBezTo>
                <a:cubicBezTo>
                  <a:pt x="1565632" y="372299"/>
                  <a:pt x="1565137" y="375080"/>
                  <a:pt x="1564375" y="377976"/>
                </a:cubicBezTo>
                <a:cubicBezTo>
                  <a:pt x="1563613" y="380567"/>
                  <a:pt x="1563003" y="383196"/>
                  <a:pt x="1562546" y="385863"/>
                </a:cubicBezTo>
                <a:cubicBezTo>
                  <a:pt x="1562089" y="388530"/>
                  <a:pt x="1561632" y="391159"/>
                  <a:pt x="1561175" y="393749"/>
                </a:cubicBezTo>
                <a:cubicBezTo>
                  <a:pt x="1560870" y="395121"/>
                  <a:pt x="1560451" y="396569"/>
                  <a:pt x="1559917" y="398093"/>
                </a:cubicBezTo>
                <a:cubicBezTo>
                  <a:pt x="1559384" y="399617"/>
                  <a:pt x="1558965" y="401217"/>
                  <a:pt x="1558660" y="402893"/>
                </a:cubicBezTo>
                <a:cubicBezTo>
                  <a:pt x="1558355" y="403960"/>
                  <a:pt x="1558165" y="405065"/>
                  <a:pt x="1558089" y="406208"/>
                </a:cubicBezTo>
                <a:cubicBezTo>
                  <a:pt x="1558012" y="407351"/>
                  <a:pt x="1557822" y="408532"/>
                  <a:pt x="1557517" y="409751"/>
                </a:cubicBezTo>
                <a:cubicBezTo>
                  <a:pt x="1557212" y="410666"/>
                  <a:pt x="1556984" y="411504"/>
                  <a:pt x="1556831" y="412266"/>
                </a:cubicBezTo>
                <a:cubicBezTo>
                  <a:pt x="1556831" y="412571"/>
                  <a:pt x="1556755" y="412952"/>
                  <a:pt x="1556603" y="413409"/>
                </a:cubicBezTo>
                <a:cubicBezTo>
                  <a:pt x="1556450" y="413866"/>
                  <a:pt x="1556374" y="414247"/>
                  <a:pt x="1556374" y="414552"/>
                </a:cubicBezTo>
                <a:cubicBezTo>
                  <a:pt x="1556374" y="415771"/>
                  <a:pt x="1556260" y="416838"/>
                  <a:pt x="1556031" y="417752"/>
                </a:cubicBezTo>
                <a:cubicBezTo>
                  <a:pt x="1555803" y="418667"/>
                  <a:pt x="1555536" y="419581"/>
                  <a:pt x="1555231" y="420496"/>
                </a:cubicBezTo>
                <a:cubicBezTo>
                  <a:pt x="1554926" y="421562"/>
                  <a:pt x="1554660" y="422553"/>
                  <a:pt x="1554431" y="423467"/>
                </a:cubicBezTo>
                <a:cubicBezTo>
                  <a:pt x="1554202" y="424382"/>
                  <a:pt x="1553936" y="425372"/>
                  <a:pt x="1553631" y="426439"/>
                </a:cubicBezTo>
                <a:cubicBezTo>
                  <a:pt x="1553326" y="427506"/>
                  <a:pt x="1553098" y="428611"/>
                  <a:pt x="1552945" y="429754"/>
                </a:cubicBezTo>
                <a:cubicBezTo>
                  <a:pt x="1552793" y="430897"/>
                  <a:pt x="1552564" y="432078"/>
                  <a:pt x="1552259" y="433297"/>
                </a:cubicBezTo>
                <a:cubicBezTo>
                  <a:pt x="1551954" y="434059"/>
                  <a:pt x="1551764" y="434745"/>
                  <a:pt x="1551688" y="435355"/>
                </a:cubicBezTo>
                <a:cubicBezTo>
                  <a:pt x="1551612" y="435964"/>
                  <a:pt x="1551193" y="436574"/>
                  <a:pt x="1550431" y="437183"/>
                </a:cubicBezTo>
                <a:cubicBezTo>
                  <a:pt x="1549364" y="437793"/>
                  <a:pt x="1548373" y="438098"/>
                  <a:pt x="1547459" y="438098"/>
                </a:cubicBezTo>
                <a:cubicBezTo>
                  <a:pt x="1546544" y="438098"/>
                  <a:pt x="1545554" y="438098"/>
                  <a:pt x="1544487" y="438098"/>
                </a:cubicBezTo>
                <a:cubicBezTo>
                  <a:pt x="1542049" y="438250"/>
                  <a:pt x="1539724" y="438288"/>
                  <a:pt x="1537515" y="438212"/>
                </a:cubicBezTo>
                <a:cubicBezTo>
                  <a:pt x="1535305" y="438136"/>
                  <a:pt x="1533057" y="438098"/>
                  <a:pt x="1530771" y="438098"/>
                </a:cubicBezTo>
                <a:cubicBezTo>
                  <a:pt x="1527266" y="438098"/>
                  <a:pt x="1525208" y="436574"/>
                  <a:pt x="1524599" y="433526"/>
                </a:cubicBezTo>
                <a:cubicBezTo>
                  <a:pt x="1524142" y="431849"/>
                  <a:pt x="1523646" y="430173"/>
                  <a:pt x="1523113" y="428497"/>
                </a:cubicBezTo>
                <a:cubicBezTo>
                  <a:pt x="1522579" y="426820"/>
                  <a:pt x="1522160" y="425068"/>
                  <a:pt x="1521856" y="423239"/>
                </a:cubicBezTo>
                <a:cubicBezTo>
                  <a:pt x="1521246" y="420953"/>
                  <a:pt x="1520674" y="418667"/>
                  <a:pt x="1520141" y="416381"/>
                </a:cubicBezTo>
                <a:cubicBezTo>
                  <a:pt x="1519608" y="414095"/>
                  <a:pt x="1519112" y="411885"/>
                  <a:pt x="1518655" y="409751"/>
                </a:cubicBezTo>
                <a:cubicBezTo>
                  <a:pt x="1518350" y="408532"/>
                  <a:pt x="1518007" y="407351"/>
                  <a:pt x="1517626" y="406208"/>
                </a:cubicBezTo>
                <a:cubicBezTo>
                  <a:pt x="1517245" y="405065"/>
                  <a:pt x="1516902" y="403884"/>
                  <a:pt x="1516598" y="402665"/>
                </a:cubicBezTo>
                <a:cubicBezTo>
                  <a:pt x="1516293" y="401446"/>
                  <a:pt x="1515988" y="400341"/>
                  <a:pt x="1515683" y="399350"/>
                </a:cubicBezTo>
                <a:cubicBezTo>
                  <a:pt x="1515378" y="398359"/>
                  <a:pt x="1515074" y="397255"/>
                  <a:pt x="1514769" y="396035"/>
                </a:cubicBezTo>
                <a:cubicBezTo>
                  <a:pt x="1514617" y="395273"/>
                  <a:pt x="1514464" y="394473"/>
                  <a:pt x="1514312" y="393635"/>
                </a:cubicBezTo>
                <a:cubicBezTo>
                  <a:pt x="1514159" y="392797"/>
                  <a:pt x="1514007" y="391844"/>
                  <a:pt x="1513855" y="390778"/>
                </a:cubicBezTo>
                <a:cubicBezTo>
                  <a:pt x="1513702" y="390320"/>
                  <a:pt x="1513626" y="389901"/>
                  <a:pt x="1513626" y="389520"/>
                </a:cubicBezTo>
                <a:cubicBezTo>
                  <a:pt x="1513626" y="389139"/>
                  <a:pt x="1513550" y="388720"/>
                  <a:pt x="1513397" y="388263"/>
                </a:cubicBezTo>
                <a:cubicBezTo>
                  <a:pt x="1512483" y="385672"/>
                  <a:pt x="1511683" y="383158"/>
                  <a:pt x="1510997" y="380719"/>
                </a:cubicBezTo>
                <a:cubicBezTo>
                  <a:pt x="1510311" y="378281"/>
                  <a:pt x="1509587" y="375766"/>
                  <a:pt x="1508825" y="373175"/>
                </a:cubicBezTo>
                <a:lnTo>
                  <a:pt x="1507454" y="366317"/>
                </a:lnTo>
                <a:cubicBezTo>
                  <a:pt x="1507149" y="365098"/>
                  <a:pt x="1506844" y="363917"/>
                  <a:pt x="1506539" y="362774"/>
                </a:cubicBezTo>
                <a:cubicBezTo>
                  <a:pt x="1506235" y="361631"/>
                  <a:pt x="1505930" y="360450"/>
                  <a:pt x="1505625" y="359231"/>
                </a:cubicBezTo>
                <a:cubicBezTo>
                  <a:pt x="1505320" y="359231"/>
                  <a:pt x="1505091" y="359155"/>
                  <a:pt x="1504939" y="359002"/>
                </a:cubicBezTo>
                <a:cubicBezTo>
                  <a:pt x="1504634" y="359307"/>
                  <a:pt x="1504444" y="359574"/>
                  <a:pt x="1504368" y="359802"/>
                </a:cubicBezTo>
                <a:cubicBezTo>
                  <a:pt x="1504291" y="360031"/>
                  <a:pt x="1504177" y="360298"/>
                  <a:pt x="1504025" y="360602"/>
                </a:cubicBezTo>
                <a:cubicBezTo>
                  <a:pt x="1503263" y="364108"/>
                  <a:pt x="1502539" y="367613"/>
                  <a:pt x="1501853" y="371118"/>
                </a:cubicBezTo>
                <a:cubicBezTo>
                  <a:pt x="1501167" y="374623"/>
                  <a:pt x="1500443" y="378128"/>
                  <a:pt x="1499681" y="381634"/>
                </a:cubicBezTo>
                <a:cubicBezTo>
                  <a:pt x="1499072" y="384682"/>
                  <a:pt x="1498538" y="387691"/>
                  <a:pt x="1498081" y="390663"/>
                </a:cubicBezTo>
                <a:cubicBezTo>
                  <a:pt x="1497624" y="393635"/>
                  <a:pt x="1497014" y="396645"/>
                  <a:pt x="1496252" y="399693"/>
                </a:cubicBezTo>
                <a:cubicBezTo>
                  <a:pt x="1495338" y="403655"/>
                  <a:pt x="1494538" y="407503"/>
                  <a:pt x="1493852" y="411237"/>
                </a:cubicBezTo>
                <a:cubicBezTo>
                  <a:pt x="1493166" y="414971"/>
                  <a:pt x="1492442" y="418743"/>
                  <a:pt x="1491680" y="422553"/>
                </a:cubicBezTo>
                <a:cubicBezTo>
                  <a:pt x="1491071" y="424382"/>
                  <a:pt x="1490614" y="426134"/>
                  <a:pt x="1490309" y="427811"/>
                </a:cubicBezTo>
                <a:cubicBezTo>
                  <a:pt x="1490004" y="429487"/>
                  <a:pt x="1489699" y="431164"/>
                  <a:pt x="1489394" y="432840"/>
                </a:cubicBezTo>
                <a:cubicBezTo>
                  <a:pt x="1489090" y="434516"/>
                  <a:pt x="1488709" y="435621"/>
                  <a:pt x="1488251" y="436155"/>
                </a:cubicBezTo>
                <a:cubicBezTo>
                  <a:pt x="1487794" y="436688"/>
                  <a:pt x="1486575" y="437412"/>
                  <a:pt x="1484594" y="438326"/>
                </a:cubicBezTo>
                <a:cubicBezTo>
                  <a:pt x="1483527" y="438174"/>
                  <a:pt x="1482384" y="438060"/>
                  <a:pt x="1481165" y="437983"/>
                </a:cubicBezTo>
                <a:cubicBezTo>
                  <a:pt x="1479945" y="437907"/>
                  <a:pt x="1478726" y="437869"/>
                  <a:pt x="1477507" y="437869"/>
                </a:cubicBezTo>
                <a:cubicBezTo>
                  <a:pt x="1476593" y="437869"/>
                  <a:pt x="1475640" y="437907"/>
                  <a:pt x="1474650" y="437983"/>
                </a:cubicBezTo>
                <a:cubicBezTo>
                  <a:pt x="1473659" y="438060"/>
                  <a:pt x="1472706" y="438098"/>
                  <a:pt x="1471792" y="438098"/>
                </a:cubicBezTo>
                <a:lnTo>
                  <a:pt x="1461277" y="438098"/>
                </a:lnTo>
                <a:cubicBezTo>
                  <a:pt x="1460972" y="438098"/>
                  <a:pt x="1460705" y="438060"/>
                  <a:pt x="1460476" y="437983"/>
                </a:cubicBezTo>
                <a:cubicBezTo>
                  <a:pt x="1460248" y="437907"/>
                  <a:pt x="1459981" y="437793"/>
                  <a:pt x="1459676" y="437641"/>
                </a:cubicBezTo>
                <a:cubicBezTo>
                  <a:pt x="1457543" y="437183"/>
                  <a:pt x="1456705" y="435888"/>
                  <a:pt x="1457162" y="433754"/>
                </a:cubicBezTo>
                <a:cubicBezTo>
                  <a:pt x="1457467" y="432688"/>
                  <a:pt x="1457695" y="431621"/>
                  <a:pt x="1457848" y="430554"/>
                </a:cubicBezTo>
                <a:cubicBezTo>
                  <a:pt x="1458000" y="429487"/>
                  <a:pt x="1458228" y="428420"/>
                  <a:pt x="1458533" y="427354"/>
                </a:cubicBezTo>
                <a:cubicBezTo>
                  <a:pt x="1459143" y="424763"/>
                  <a:pt x="1459714" y="422096"/>
                  <a:pt x="1460248" y="419353"/>
                </a:cubicBezTo>
                <a:cubicBezTo>
                  <a:pt x="1460781" y="416609"/>
                  <a:pt x="1461429" y="413790"/>
                  <a:pt x="1462191" y="410894"/>
                </a:cubicBezTo>
                <a:cubicBezTo>
                  <a:pt x="1462191" y="409980"/>
                  <a:pt x="1462115" y="409294"/>
                  <a:pt x="1461962" y="408837"/>
                </a:cubicBezTo>
                <a:cubicBezTo>
                  <a:pt x="1462115" y="408380"/>
                  <a:pt x="1462343" y="407542"/>
                  <a:pt x="1462648" y="406322"/>
                </a:cubicBezTo>
                <a:cubicBezTo>
                  <a:pt x="1462800" y="406170"/>
                  <a:pt x="1462915" y="406018"/>
                  <a:pt x="1462991" y="405865"/>
                </a:cubicBezTo>
                <a:cubicBezTo>
                  <a:pt x="1463067" y="405713"/>
                  <a:pt x="1463181" y="405560"/>
                  <a:pt x="1463334" y="405408"/>
                </a:cubicBezTo>
                <a:cubicBezTo>
                  <a:pt x="1463639" y="404036"/>
                  <a:pt x="1463905" y="402665"/>
                  <a:pt x="1464134" y="401293"/>
                </a:cubicBezTo>
                <a:cubicBezTo>
                  <a:pt x="1464363" y="399922"/>
                  <a:pt x="1464629" y="398550"/>
                  <a:pt x="1464934" y="397178"/>
                </a:cubicBezTo>
                <a:cubicBezTo>
                  <a:pt x="1465086" y="396874"/>
                  <a:pt x="1465125" y="396645"/>
                  <a:pt x="1465048" y="396493"/>
                </a:cubicBezTo>
                <a:cubicBezTo>
                  <a:pt x="1464972" y="396340"/>
                  <a:pt x="1464934" y="396112"/>
                  <a:pt x="1464934" y="395807"/>
                </a:cubicBezTo>
                <a:cubicBezTo>
                  <a:pt x="1464934" y="395197"/>
                  <a:pt x="1465086" y="394435"/>
                  <a:pt x="1465391" y="393521"/>
                </a:cubicBezTo>
                <a:cubicBezTo>
                  <a:pt x="1466001" y="391692"/>
                  <a:pt x="1466534" y="389863"/>
                  <a:pt x="1466992" y="388034"/>
                </a:cubicBezTo>
                <a:cubicBezTo>
                  <a:pt x="1467144" y="387272"/>
                  <a:pt x="1467220" y="386587"/>
                  <a:pt x="1467220" y="385977"/>
                </a:cubicBezTo>
                <a:cubicBezTo>
                  <a:pt x="1467220" y="385367"/>
                  <a:pt x="1467220" y="384758"/>
                  <a:pt x="1467220" y="384148"/>
                </a:cubicBezTo>
                <a:cubicBezTo>
                  <a:pt x="1467525" y="383386"/>
                  <a:pt x="1467715" y="382700"/>
                  <a:pt x="1467792" y="382091"/>
                </a:cubicBezTo>
                <a:cubicBezTo>
                  <a:pt x="1467868" y="381481"/>
                  <a:pt x="1467982" y="380795"/>
                  <a:pt x="1468135" y="380033"/>
                </a:cubicBezTo>
                <a:cubicBezTo>
                  <a:pt x="1468439" y="379729"/>
                  <a:pt x="1468630" y="379462"/>
                  <a:pt x="1468706" y="379233"/>
                </a:cubicBezTo>
                <a:cubicBezTo>
                  <a:pt x="1468782" y="379005"/>
                  <a:pt x="1468897" y="378738"/>
                  <a:pt x="1469049" y="378433"/>
                </a:cubicBezTo>
                <a:cubicBezTo>
                  <a:pt x="1469963" y="374014"/>
                  <a:pt x="1470878" y="369594"/>
                  <a:pt x="1471792" y="365174"/>
                </a:cubicBezTo>
                <a:cubicBezTo>
                  <a:pt x="1472706" y="360755"/>
                  <a:pt x="1473621" y="356335"/>
                  <a:pt x="1474535" y="351916"/>
                </a:cubicBezTo>
                <a:cubicBezTo>
                  <a:pt x="1474688" y="351611"/>
                  <a:pt x="1474726" y="351382"/>
                  <a:pt x="1474650" y="351230"/>
                </a:cubicBezTo>
                <a:cubicBezTo>
                  <a:pt x="1474573" y="351077"/>
                  <a:pt x="1474535" y="350849"/>
                  <a:pt x="1474535" y="350544"/>
                </a:cubicBezTo>
                <a:cubicBezTo>
                  <a:pt x="1474535" y="350239"/>
                  <a:pt x="1474688" y="349477"/>
                  <a:pt x="1474993" y="348258"/>
                </a:cubicBezTo>
                <a:cubicBezTo>
                  <a:pt x="1475755" y="346582"/>
                  <a:pt x="1476288" y="344867"/>
                  <a:pt x="1476593" y="343114"/>
                </a:cubicBezTo>
                <a:cubicBezTo>
                  <a:pt x="1476898" y="341362"/>
                  <a:pt x="1477202" y="339571"/>
                  <a:pt x="1477507" y="337742"/>
                </a:cubicBezTo>
                <a:cubicBezTo>
                  <a:pt x="1477355" y="337742"/>
                  <a:pt x="1477278" y="337666"/>
                  <a:pt x="1477278" y="337514"/>
                </a:cubicBezTo>
                <a:cubicBezTo>
                  <a:pt x="1477431" y="336599"/>
                  <a:pt x="1477660" y="335456"/>
                  <a:pt x="1477964" y="334085"/>
                </a:cubicBezTo>
                <a:cubicBezTo>
                  <a:pt x="1478117" y="333780"/>
                  <a:pt x="1478269" y="333589"/>
                  <a:pt x="1478422" y="333513"/>
                </a:cubicBezTo>
                <a:cubicBezTo>
                  <a:pt x="1478574" y="333437"/>
                  <a:pt x="1478650" y="333323"/>
                  <a:pt x="1478650" y="333170"/>
                </a:cubicBezTo>
                <a:cubicBezTo>
                  <a:pt x="1479260" y="329513"/>
                  <a:pt x="1480022" y="326008"/>
                  <a:pt x="1480936" y="322655"/>
                </a:cubicBezTo>
                <a:cubicBezTo>
                  <a:pt x="1480936" y="322655"/>
                  <a:pt x="1480784" y="322350"/>
                  <a:pt x="1480479" y="321740"/>
                </a:cubicBezTo>
                <a:cubicBezTo>
                  <a:pt x="1480631" y="321283"/>
                  <a:pt x="1480746" y="320788"/>
                  <a:pt x="1480822" y="320254"/>
                </a:cubicBezTo>
                <a:cubicBezTo>
                  <a:pt x="1480898" y="319721"/>
                  <a:pt x="1481012" y="319226"/>
                  <a:pt x="1481165" y="318769"/>
                </a:cubicBezTo>
                <a:cubicBezTo>
                  <a:pt x="1482384" y="317549"/>
                  <a:pt x="1482689" y="316178"/>
                  <a:pt x="1482079" y="314654"/>
                </a:cubicBezTo>
                <a:lnTo>
                  <a:pt x="1482765" y="311911"/>
                </a:lnTo>
                <a:cubicBezTo>
                  <a:pt x="1483070" y="311149"/>
                  <a:pt x="1483298" y="310463"/>
                  <a:pt x="1483451" y="309853"/>
                </a:cubicBezTo>
                <a:cubicBezTo>
                  <a:pt x="1483603" y="309244"/>
                  <a:pt x="1483756" y="308634"/>
                  <a:pt x="1483908" y="308024"/>
                </a:cubicBezTo>
                <a:cubicBezTo>
                  <a:pt x="1484213" y="306958"/>
                  <a:pt x="1484518" y="305891"/>
                  <a:pt x="1484822" y="304824"/>
                </a:cubicBezTo>
                <a:cubicBezTo>
                  <a:pt x="1485127" y="303757"/>
                  <a:pt x="1485127" y="302767"/>
                  <a:pt x="1484822" y="301852"/>
                </a:cubicBezTo>
                <a:cubicBezTo>
                  <a:pt x="1484975" y="301090"/>
                  <a:pt x="1485203" y="300100"/>
                  <a:pt x="1485508" y="298880"/>
                </a:cubicBezTo>
                <a:cubicBezTo>
                  <a:pt x="1485813" y="298576"/>
                  <a:pt x="1485965" y="298347"/>
                  <a:pt x="1485965" y="298195"/>
                </a:cubicBezTo>
                <a:cubicBezTo>
                  <a:pt x="1486423" y="296061"/>
                  <a:pt x="1486918" y="293927"/>
                  <a:pt x="1487451" y="291794"/>
                </a:cubicBezTo>
                <a:cubicBezTo>
                  <a:pt x="1487985" y="289660"/>
                  <a:pt x="1488404" y="287527"/>
                  <a:pt x="1488709" y="285393"/>
                </a:cubicBezTo>
                <a:cubicBezTo>
                  <a:pt x="1489166" y="282955"/>
                  <a:pt x="1489852" y="281354"/>
                  <a:pt x="1490766" y="280592"/>
                </a:cubicBezTo>
                <a:cubicBezTo>
                  <a:pt x="1491680" y="279830"/>
                  <a:pt x="1493357" y="279449"/>
                  <a:pt x="1495795" y="279449"/>
                </a:cubicBezTo>
                <a:close/>
                <a:moveTo>
                  <a:pt x="1418452" y="279449"/>
                </a:moveTo>
                <a:cubicBezTo>
                  <a:pt x="1420891" y="279449"/>
                  <a:pt x="1423329" y="279678"/>
                  <a:pt x="1425767" y="280135"/>
                </a:cubicBezTo>
                <a:cubicBezTo>
                  <a:pt x="1426986" y="281354"/>
                  <a:pt x="1427139" y="282878"/>
                  <a:pt x="1426224" y="284707"/>
                </a:cubicBezTo>
                <a:cubicBezTo>
                  <a:pt x="1425615" y="286079"/>
                  <a:pt x="1425081" y="287412"/>
                  <a:pt x="1424624" y="288708"/>
                </a:cubicBezTo>
                <a:cubicBezTo>
                  <a:pt x="1424167" y="290003"/>
                  <a:pt x="1423710" y="291260"/>
                  <a:pt x="1423253" y="292480"/>
                </a:cubicBezTo>
                <a:cubicBezTo>
                  <a:pt x="1422795" y="293546"/>
                  <a:pt x="1422376" y="294613"/>
                  <a:pt x="1421995" y="295680"/>
                </a:cubicBezTo>
                <a:cubicBezTo>
                  <a:pt x="1421614" y="296747"/>
                  <a:pt x="1421272" y="297814"/>
                  <a:pt x="1420967" y="298880"/>
                </a:cubicBezTo>
                <a:cubicBezTo>
                  <a:pt x="1420052" y="301471"/>
                  <a:pt x="1419138" y="303986"/>
                  <a:pt x="1418223" y="306424"/>
                </a:cubicBezTo>
                <a:cubicBezTo>
                  <a:pt x="1417309" y="308863"/>
                  <a:pt x="1416471" y="311377"/>
                  <a:pt x="1415709" y="313968"/>
                </a:cubicBezTo>
                <a:cubicBezTo>
                  <a:pt x="1415252" y="314882"/>
                  <a:pt x="1414871" y="315949"/>
                  <a:pt x="1414566" y="317168"/>
                </a:cubicBezTo>
                <a:lnTo>
                  <a:pt x="1409765" y="329513"/>
                </a:lnTo>
                <a:cubicBezTo>
                  <a:pt x="1409461" y="330275"/>
                  <a:pt x="1409232" y="331037"/>
                  <a:pt x="1409079" y="331799"/>
                </a:cubicBezTo>
                <a:cubicBezTo>
                  <a:pt x="1408927" y="332561"/>
                  <a:pt x="1408698" y="333323"/>
                  <a:pt x="1408394" y="334085"/>
                </a:cubicBezTo>
                <a:cubicBezTo>
                  <a:pt x="1407479" y="336676"/>
                  <a:pt x="1406603" y="339152"/>
                  <a:pt x="1405765" y="341514"/>
                </a:cubicBezTo>
                <a:cubicBezTo>
                  <a:pt x="1404927" y="343876"/>
                  <a:pt x="1403898" y="346277"/>
                  <a:pt x="1402679" y="348715"/>
                </a:cubicBezTo>
                <a:lnTo>
                  <a:pt x="1397878" y="361745"/>
                </a:lnTo>
                <a:cubicBezTo>
                  <a:pt x="1397116" y="364336"/>
                  <a:pt x="1396316" y="366851"/>
                  <a:pt x="1395478" y="369289"/>
                </a:cubicBezTo>
                <a:cubicBezTo>
                  <a:pt x="1394640" y="371728"/>
                  <a:pt x="1393687" y="374166"/>
                  <a:pt x="1392620" y="376604"/>
                </a:cubicBezTo>
                <a:lnTo>
                  <a:pt x="1392620" y="377290"/>
                </a:lnTo>
                <a:cubicBezTo>
                  <a:pt x="1391553" y="379576"/>
                  <a:pt x="1390677" y="381938"/>
                  <a:pt x="1389991" y="384377"/>
                </a:cubicBezTo>
                <a:cubicBezTo>
                  <a:pt x="1389306" y="386815"/>
                  <a:pt x="1388353" y="389254"/>
                  <a:pt x="1387134" y="391692"/>
                </a:cubicBezTo>
                <a:cubicBezTo>
                  <a:pt x="1386372" y="393521"/>
                  <a:pt x="1385686" y="395388"/>
                  <a:pt x="1385077" y="397293"/>
                </a:cubicBezTo>
                <a:cubicBezTo>
                  <a:pt x="1384467" y="399198"/>
                  <a:pt x="1383857" y="401065"/>
                  <a:pt x="1383248" y="402893"/>
                </a:cubicBezTo>
                <a:cubicBezTo>
                  <a:pt x="1382790" y="404113"/>
                  <a:pt x="1382410" y="405294"/>
                  <a:pt x="1382105" y="406437"/>
                </a:cubicBezTo>
                <a:cubicBezTo>
                  <a:pt x="1381800" y="407580"/>
                  <a:pt x="1381343" y="408685"/>
                  <a:pt x="1380733" y="409751"/>
                </a:cubicBezTo>
                <a:cubicBezTo>
                  <a:pt x="1379971" y="411885"/>
                  <a:pt x="1379171" y="414057"/>
                  <a:pt x="1378333" y="416266"/>
                </a:cubicBezTo>
                <a:cubicBezTo>
                  <a:pt x="1377495" y="418476"/>
                  <a:pt x="1376618" y="420724"/>
                  <a:pt x="1375704" y="423010"/>
                </a:cubicBezTo>
                <a:cubicBezTo>
                  <a:pt x="1375094" y="424687"/>
                  <a:pt x="1374523" y="426363"/>
                  <a:pt x="1373989" y="428039"/>
                </a:cubicBezTo>
                <a:cubicBezTo>
                  <a:pt x="1373456" y="429716"/>
                  <a:pt x="1372961" y="431392"/>
                  <a:pt x="1372503" y="433069"/>
                </a:cubicBezTo>
                <a:cubicBezTo>
                  <a:pt x="1372199" y="433831"/>
                  <a:pt x="1371818" y="434593"/>
                  <a:pt x="1371361" y="435355"/>
                </a:cubicBezTo>
                <a:cubicBezTo>
                  <a:pt x="1370903" y="436117"/>
                  <a:pt x="1370294" y="436802"/>
                  <a:pt x="1369532" y="437412"/>
                </a:cubicBezTo>
                <a:cubicBezTo>
                  <a:pt x="1369227" y="437412"/>
                  <a:pt x="1368884" y="437488"/>
                  <a:pt x="1368503" y="437641"/>
                </a:cubicBezTo>
                <a:cubicBezTo>
                  <a:pt x="1368122" y="437793"/>
                  <a:pt x="1367779" y="437869"/>
                  <a:pt x="1367474" y="437869"/>
                </a:cubicBezTo>
                <a:cubicBezTo>
                  <a:pt x="1365798" y="438022"/>
                  <a:pt x="1364312" y="438136"/>
                  <a:pt x="1363017" y="438212"/>
                </a:cubicBezTo>
                <a:cubicBezTo>
                  <a:pt x="1361721" y="438288"/>
                  <a:pt x="1360312" y="438250"/>
                  <a:pt x="1358787" y="438098"/>
                </a:cubicBezTo>
                <a:cubicBezTo>
                  <a:pt x="1356654" y="437945"/>
                  <a:pt x="1354406" y="437907"/>
                  <a:pt x="1352044" y="437983"/>
                </a:cubicBezTo>
                <a:cubicBezTo>
                  <a:pt x="1349682" y="438060"/>
                  <a:pt x="1347357" y="438098"/>
                  <a:pt x="1345072" y="438098"/>
                </a:cubicBezTo>
                <a:cubicBezTo>
                  <a:pt x="1343852" y="438098"/>
                  <a:pt x="1342709" y="438060"/>
                  <a:pt x="1341643" y="437983"/>
                </a:cubicBezTo>
                <a:cubicBezTo>
                  <a:pt x="1340576" y="437907"/>
                  <a:pt x="1339585" y="437793"/>
                  <a:pt x="1338671" y="437641"/>
                </a:cubicBezTo>
                <a:cubicBezTo>
                  <a:pt x="1336994" y="437031"/>
                  <a:pt x="1336309" y="435964"/>
                  <a:pt x="1336613" y="434440"/>
                </a:cubicBezTo>
                <a:cubicBezTo>
                  <a:pt x="1336613" y="429411"/>
                  <a:pt x="1336537" y="424420"/>
                  <a:pt x="1336385" y="419467"/>
                </a:cubicBezTo>
                <a:cubicBezTo>
                  <a:pt x="1336232" y="414514"/>
                  <a:pt x="1336156" y="409523"/>
                  <a:pt x="1336156" y="404494"/>
                </a:cubicBezTo>
                <a:cubicBezTo>
                  <a:pt x="1336156" y="402817"/>
                  <a:pt x="1336194" y="401103"/>
                  <a:pt x="1336270" y="399350"/>
                </a:cubicBezTo>
                <a:cubicBezTo>
                  <a:pt x="1336347" y="397597"/>
                  <a:pt x="1336309" y="395883"/>
                  <a:pt x="1336156" y="394207"/>
                </a:cubicBezTo>
                <a:cubicBezTo>
                  <a:pt x="1336156" y="393597"/>
                  <a:pt x="1336118" y="393025"/>
                  <a:pt x="1336042" y="392492"/>
                </a:cubicBezTo>
                <a:cubicBezTo>
                  <a:pt x="1335966" y="391959"/>
                  <a:pt x="1335927" y="391387"/>
                  <a:pt x="1335927" y="390778"/>
                </a:cubicBezTo>
                <a:cubicBezTo>
                  <a:pt x="1335927" y="390473"/>
                  <a:pt x="1335889" y="390244"/>
                  <a:pt x="1335813" y="390092"/>
                </a:cubicBezTo>
                <a:cubicBezTo>
                  <a:pt x="1335737" y="389939"/>
                  <a:pt x="1335775" y="389711"/>
                  <a:pt x="1335927" y="389406"/>
                </a:cubicBezTo>
                <a:cubicBezTo>
                  <a:pt x="1336232" y="386815"/>
                  <a:pt x="1336194" y="384224"/>
                  <a:pt x="1335813" y="381634"/>
                </a:cubicBezTo>
                <a:cubicBezTo>
                  <a:pt x="1335432" y="379043"/>
                  <a:pt x="1335394" y="376452"/>
                  <a:pt x="1335699" y="373861"/>
                </a:cubicBezTo>
                <a:cubicBezTo>
                  <a:pt x="1336004" y="372642"/>
                  <a:pt x="1336042" y="371423"/>
                  <a:pt x="1335813" y="370204"/>
                </a:cubicBezTo>
                <a:cubicBezTo>
                  <a:pt x="1335585" y="368984"/>
                  <a:pt x="1335547" y="367765"/>
                  <a:pt x="1335699" y="366546"/>
                </a:cubicBezTo>
                <a:cubicBezTo>
                  <a:pt x="1335699" y="363498"/>
                  <a:pt x="1335699" y="360412"/>
                  <a:pt x="1335699" y="357288"/>
                </a:cubicBezTo>
                <a:cubicBezTo>
                  <a:pt x="1335699" y="354163"/>
                  <a:pt x="1335623" y="351077"/>
                  <a:pt x="1335470" y="348029"/>
                </a:cubicBezTo>
                <a:cubicBezTo>
                  <a:pt x="1335623" y="347725"/>
                  <a:pt x="1335623" y="347420"/>
                  <a:pt x="1335470" y="347115"/>
                </a:cubicBezTo>
                <a:cubicBezTo>
                  <a:pt x="1335318" y="346810"/>
                  <a:pt x="1335242" y="346505"/>
                  <a:pt x="1335242" y="346201"/>
                </a:cubicBezTo>
                <a:cubicBezTo>
                  <a:pt x="1334480" y="346963"/>
                  <a:pt x="1334023" y="347496"/>
                  <a:pt x="1333870" y="347801"/>
                </a:cubicBezTo>
                <a:cubicBezTo>
                  <a:pt x="1332956" y="349934"/>
                  <a:pt x="1332079" y="352106"/>
                  <a:pt x="1331241" y="354316"/>
                </a:cubicBezTo>
                <a:cubicBezTo>
                  <a:pt x="1330403" y="356526"/>
                  <a:pt x="1329451" y="358697"/>
                  <a:pt x="1328384" y="360831"/>
                </a:cubicBezTo>
                <a:cubicBezTo>
                  <a:pt x="1327774" y="362355"/>
                  <a:pt x="1327126" y="363803"/>
                  <a:pt x="1326441" y="365174"/>
                </a:cubicBezTo>
                <a:cubicBezTo>
                  <a:pt x="1325755" y="366546"/>
                  <a:pt x="1325031" y="367994"/>
                  <a:pt x="1324269" y="369518"/>
                </a:cubicBezTo>
                <a:cubicBezTo>
                  <a:pt x="1323659" y="371042"/>
                  <a:pt x="1323088" y="372604"/>
                  <a:pt x="1322554" y="374204"/>
                </a:cubicBezTo>
                <a:cubicBezTo>
                  <a:pt x="1322021" y="375804"/>
                  <a:pt x="1321373" y="377443"/>
                  <a:pt x="1320611" y="379119"/>
                </a:cubicBezTo>
                <a:cubicBezTo>
                  <a:pt x="1320002" y="380338"/>
                  <a:pt x="1319392" y="381634"/>
                  <a:pt x="1318782" y="383005"/>
                </a:cubicBezTo>
                <a:cubicBezTo>
                  <a:pt x="1318173" y="384377"/>
                  <a:pt x="1317640" y="385672"/>
                  <a:pt x="1317182" y="386891"/>
                </a:cubicBezTo>
                <a:cubicBezTo>
                  <a:pt x="1315811" y="389939"/>
                  <a:pt x="1314477" y="392987"/>
                  <a:pt x="1313182" y="396035"/>
                </a:cubicBezTo>
                <a:cubicBezTo>
                  <a:pt x="1311886" y="399083"/>
                  <a:pt x="1310553" y="402131"/>
                  <a:pt x="1309181" y="405179"/>
                </a:cubicBezTo>
                <a:cubicBezTo>
                  <a:pt x="1308724" y="406399"/>
                  <a:pt x="1308153" y="407618"/>
                  <a:pt x="1307467" y="408837"/>
                </a:cubicBezTo>
                <a:cubicBezTo>
                  <a:pt x="1306781" y="410056"/>
                  <a:pt x="1306210" y="411352"/>
                  <a:pt x="1305752" y="412723"/>
                </a:cubicBezTo>
                <a:cubicBezTo>
                  <a:pt x="1304381" y="416228"/>
                  <a:pt x="1302895" y="419695"/>
                  <a:pt x="1301295" y="423124"/>
                </a:cubicBezTo>
                <a:cubicBezTo>
                  <a:pt x="1299694" y="426553"/>
                  <a:pt x="1298208" y="430021"/>
                  <a:pt x="1296837" y="433526"/>
                </a:cubicBezTo>
                <a:cubicBezTo>
                  <a:pt x="1296227" y="434745"/>
                  <a:pt x="1295351" y="435812"/>
                  <a:pt x="1294208" y="436726"/>
                </a:cubicBezTo>
                <a:cubicBezTo>
                  <a:pt x="1293065" y="437641"/>
                  <a:pt x="1291808" y="438098"/>
                  <a:pt x="1290436" y="438098"/>
                </a:cubicBezTo>
                <a:cubicBezTo>
                  <a:pt x="1287845" y="437945"/>
                  <a:pt x="1285216" y="437945"/>
                  <a:pt x="1282549" y="438098"/>
                </a:cubicBezTo>
                <a:cubicBezTo>
                  <a:pt x="1279882" y="438250"/>
                  <a:pt x="1277253" y="438174"/>
                  <a:pt x="1274663" y="437869"/>
                </a:cubicBezTo>
                <a:cubicBezTo>
                  <a:pt x="1273444" y="437564"/>
                  <a:pt x="1272262" y="437526"/>
                  <a:pt x="1271119" y="437755"/>
                </a:cubicBezTo>
                <a:cubicBezTo>
                  <a:pt x="1269976" y="437983"/>
                  <a:pt x="1268795" y="438098"/>
                  <a:pt x="1267576" y="438098"/>
                </a:cubicBezTo>
                <a:cubicBezTo>
                  <a:pt x="1267271" y="438098"/>
                  <a:pt x="1267005" y="438136"/>
                  <a:pt x="1266776" y="438212"/>
                </a:cubicBezTo>
                <a:cubicBezTo>
                  <a:pt x="1266547" y="438288"/>
                  <a:pt x="1266281" y="438326"/>
                  <a:pt x="1265976" y="438326"/>
                </a:cubicBezTo>
                <a:cubicBezTo>
                  <a:pt x="1264147" y="438326"/>
                  <a:pt x="1262852" y="438022"/>
                  <a:pt x="1262090" y="437412"/>
                </a:cubicBezTo>
                <a:cubicBezTo>
                  <a:pt x="1261328" y="436802"/>
                  <a:pt x="1261023" y="435583"/>
                  <a:pt x="1261175" y="433754"/>
                </a:cubicBezTo>
                <a:cubicBezTo>
                  <a:pt x="1261328" y="432078"/>
                  <a:pt x="1261404" y="430440"/>
                  <a:pt x="1261404" y="428839"/>
                </a:cubicBezTo>
                <a:cubicBezTo>
                  <a:pt x="1261404" y="427239"/>
                  <a:pt x="1261556" y="425525"/>
                  <a:pt x="1261861" y="423696"/>
                </a:cubicBezTo>
                <a:cubicBezTo>
                  <a:pt x="1262166" y="421562"/>
                  <a:pt x="1262318" y="419353"/>
                  <a:pt x="1262318" y="417067"/>
                </a:cubicBezTo>
                <a:cubicBezTo>
                  <a:pt x="1262318" y="414781"/>
                  <a:pt x="1262394" y="412571"/>
                  <a:pt x="1262547" y="410437"/>
                </a:cubicBezTo>
                <a:cubicBezTo>
                  <a:pt x="1262699" y="408913"/>
                  <a:pt x="1262852" y="407389"/>
                  <a:pt x="1263004" y="405865"/>
                </a:cubicBezTo>
                <a:cubicBezTo>
                  <a:pt x="1263156" y="404341"/>
                  <a:pt x="1263309" y="402741"/>
                  <a:pt x="1263461" y="401065"/>
                </a:cubicBezTo>
                <a:cubicBezTo>
                  <a:pt x="1263309" y="399388"/>
                  <a:pt x="1263347" y="397674"/>
                  <a:pt x="1263576" y="395921"/>
                </a:cubicBezTo>
                <a:cubicBezTo>
                  <a:pt x="1263804" y="394168"/>
                  <a:pt x="1263842" y="392454"/>
                  <a:pt x="1263690" y="390778"/>
                </a:cubicBezTo>
                <a:cubicBezTo>
                  <a:pt x="1263690" y="388644"/>
                  <a:pt x="1263766" y="386548"/>
                  <a:pt x="1263919" y="384491"/>
                </a:cubicBezTo>
                <a:cubicBezTo>
                  <a:pt x="1264071" y="382434"/>
                  <a:pt x="1264300" y="380414"/>
                  <a:pt x="1264604" y="378433"/>
                </a:cubicBezTo>
                <a:cubicBezTo>
                  <a:pt x="1264757" y="376300"/>
                  <a:pt x="1264909" y="374166"/>
                  <a:pt x="1265061" y="372032"/>
                </a:cubicBezTo>
                <a:cubicBezTo>
                  <a:pt x="1265214" y="369899"/>
                  <a:pt x="1265366" y="367765"/>
                  <a:pt x="1265519" y="365632"/>
                </a:cubicBezTo>
                <a:cubicBezTo>
                  <a:pt x="1265823" y="362888"/>
                  <a:pt x="1266014" y="360145"/>
                  <a:pt x="1266090" y="357402"/>
                </a:cubicBezTo>
                <a:cubicBezTo>
                  <a:pt x="1266166" y="354659"/>
                  <a:pt x="1266357" y="351916"/>
                  <a:pt x="1266662" y="349172"/>
                </a:cubicBezTo>
                <a:cubicBezTo>
                  <a:pt x="1266814" y="348106"/>
                  <a:pt x="1266890" y="347153"/>
                  <a:pt x="1266890" y="346315"/>
                </a:cubicBezTo>
                <a:cubicBezTo>
                  <a:pt x="1266890" y="345477"/>
                  <a:pt x="1266967" y="344524"/>
                  <a:pt x="1267119" y="343457"/>
                </a:cubicBezTo>
                <a:cubicBezTo>
                  <a:pt x="1267119" y="343305"/>
                  <a:pt x="1267157" y="343191"/>
                  <a:pt x="1267233" y="343114"/>
                </a:cubicBezTo>
                <a:cubicBezTo>
                  <a:pt x="1267309" y="343038"/>
                  <a:pt x="1267348" y="342924"/>
                  <a:pt x="1267348" y="342772"/>
                </a:cubicBezTo>
                <a:cubicBezTo>
                  <a:pt x="1267043" y="340486"/>
                  <a:pt x="1267005" y="338161"/>
                  <a:pt x="1267233" y="335799"/>
                </a:cubicBezTo>
                <a:cubicBezTo>
                  <a:pt x="1267462" y="333437"/>
                  <a:pt x="1267652" y="331113"/>
                  <a:pt x="1267805" y="328827"/>
                </a:cubicBezTo>
                <a:cubicBezTo>
                  <a:pt x="1267805" y="326389"/>
                  <a:pt x="1267881" y="323988"/>
                  <a:pt x="1268033" y="321626"/>
                </a:cubicBezTo>
                <a:cubicBezTo>
                  <a:pt x="1268186" y="319264"/>
                  <a:pt x="1268490" y="316864"/>
                  <a:pt x="1268948" y="314425"/>
                </a:cubicBezTo>
                <a:cubicBezTo>
                  <a:pt x="1269252" y="313663"/>
                  <a:pt x="1269329" y="312977"/>
                  <a:pt x="1269176" y="312368"/>
                </a:cubicBezTo>
                <a:cubicBezTo>
                  <a:pt x="1269024" y="311758"/>
                  <a:pt x="1268948" y="311072"/>
                  <a:pt x="1268948" y="310310"/>
                </a:cubicBezTo>
                <a:cubicBezTo>
                  <a:pt x="1269252" y="307872"/>
                  <a:pt x="1269443" y="305434"/>
                  <a:pt x="1269519" y="302995"/>
                </a:cubicBezTo>
                <a:cubicBezTo>
                  <a:pt x="1269595" y="300557"/>
                  <a:pt x="1269710" y="298118"/>
                  <a:pt x="1269862" y="295680"/>
                </a:cubicBezTo>
                <a:cubicBezTo>
                  <a:pt x="1269862" y="293851"/>
                  <a:pt x="1269976" y="291984"/>
                  <a:pt x="1270205" y="290079"/>
                </a:cubicBezTo>
                <a:cubicBezTo>
                  <a:pt x="1270434" y="288174"/>
                  <a:pt x="1270624" y="286307"/>
                  <a:pt x="1270777" y="284479"/>
                </a:cubicBezTo>
                <a:cubicBezTo>
                  <a:pt x="1270929" y="283717"/>
                  <a:pt x="1271081" y="283031"/>
                  <a:pt x="1271234" y="282421"/>
                </a:cubicBezTo>
                <a:cubicBezTo>
                  <a:pt x="1271386" y="281812"/>
                  <a:pt x="1271615" y="281126"/>
                  <a:pt x="1271919" y="280364"/>
                </a:cubicBezTo>
                <a:cubicBezTo>
                  <a:pt x="1274510" y="279907"/>
                  <a:pt x="1276987" y="279640"/>
                  <a:pt x="1279349" y="279564"/>
                </a:cubicBezTo>
                <a:cubicBezTo>
                  <a:pt x="1281711" y="279487"/>
                  <a:pt x="1284111" y="279526"/>
                  <a:pt x="1286550" y="279678"/>
                </a:cubicBezTo>
                <a:cubicBezTo>
                  <a:pt x="1288684" y="279830"/>
                  <a:pt x="1290931" y="279907"/>
                  <a:pt x="1293294" y="279907"/>
                </a:cubicBezTo>
                <a:cubicBezTo>
                  <a:pt x="1295656" y="279907"/>
                  <a:pt x="1297980" y="279907"/>
                  <a:pt x="1300266" y="279907"/>
                </a:cubicBezTo>
                <a:cubicBezTo>
                  <a:pt x="1301180" y="280516"/>
                  <a:pt x="1302247" y="281278"/>
                  <a:pt x="1303466" y="282193"/>
                </a:cubicBezTo>
                <a:cubicBezTo>
                  <a:pt x="1302399" y="283107"/>
                  <a:pt x="1301980" y="284059"/>
                  <a:pt x="1302209" y="285050"/>
                </a:cubicBezTo>
                <a:cubicBezTo>
                  <a:pt x="1302438" y="286041"/>
                  <a:pt x="1302399" y="287146"/>
                  <a:pt x="1302095" y="288365"/>
                </a:cubicBezTo>
                <a:cubicBezTo>
                  <a:pt x="1301790" y="289127"/>
                  <a:pt x="1301637" y="289851"/>
                  <a:pt x="1301637" y="290536"/>
                </a:cubicBezTo>
                <a:cubicBezTo>
                  <a:pt x="1301637" y="291222"/>
                  <a:pt x="1301561" y="291946"/>
                  <a:pt x="1301409" y="292708"/>
                </a:cubicBezTo>
                <a:cubicBezTo>
                  <a:pt x="1301104" y="294385"/>
                  <a:pt x="1300914" y="295985"/>
                  <a:pt x="1300837" y="297509"/>
                </a:cubicBezTo>
                <a:cubicBezTo>
                  <a:pt x="1300761" y="299033"/>
                  <a:pt x="1300571" y="300633"/>
                  <a:pt x="1300266" y="302309"/>
                </a:cubicBezTo>
                <a:cubicBezTo>
                  <a:pt x="1299961" y="304900"/>
                  <a:pt x="1299733" y="307529"/>
                  <a:pt x="1299580" y="310196"/>
                </a:cubicBezTo>
                <a:cubicBezTo>
                  <a:pt x="1299428" y="312863"/>
                  <a:pt x="1299123" y="315492"/>
                  <a:pt x="1298666" y="318083"/>
                </a:cubicBezTo>
                <a:cubicBezTo>
                  <a:pt x="1298361" y="319759"/>
                  <a:pt x="1298170" y="321436"/>
                  <a:pt x="1298094" y="323112"/>
                </a:cubicBezTo>
                <a:cubicBezTo>
                  <a:pt x="1298018" y="324788"/>
                  <a:pt x="1297980" y="326465"/>
                  <a:pt x="1297980" y="328141"/>
                </a:cubicBezTo>
                <a:cubicBezTo>
                  <a:pt x="1297827" y="328446"/>
                  <a:pt x="1297789" y="328789"/>
                  <a:pt x="1297866" y="329170"/>
                </a:cubicBezTo>
                <a:cubicBezTo>
                  <a:pt x="1297942" y="329551"/>
                  <a:pt x="1297827" y="329970"/>
                  <a:pt x="1297523" y="330427"/>
                </a:cubicBezTo>
                <a:cubicBezTo>
                  <a:pt x="1296913" y="331646"/>
                  <a:pt x="1296685" y="332942"/>
                  <a:pt x="1296837" y="334313"/>
                </a:cubicBezTo>
                <a:cubicBezTo>
                  <a:pt x="1296989" y="335685"/>
                  <a:pt x="1296913" y="336980"/>
                  <a:pt x="1296608" y="338200"/>
                </a:cubicBezTo>
                <a:cubicBezTo>
                  <a:pt x="1296608" y="340028"/>
                  <a:pt x="1296532" y="341324"/>
                  <a:pt x="1296380" y="342086"/>
                </a:cubicBezTo>
                <a:cubicBezTo>
                  <a:pt x="1295770" y="344372"/>
                  <a:pt x="1295351" y="346620"/>
                  <a:pt x="1295122" y="348829"/>
                </a:cubicBezTo>
                <a:cubicBezTo>
                  <a:pt x="1294894" y="351039"/>
                  <a:pt x="1294703" y="353287"/>
                  <a:pt x="1294551" y="355573"/>
                </a:cubicBezTo>
                <a:cubicBezTo>
                  <a:pt x="1294551" y="356335"/>
                  <a:pt x="1294475" y="357173"/>
                  <a:pt x="1294322" y="358088"/>
                </a:cubicBezTo>
                <a:cubicBezTo>
                  <a:pt x="1294170" y="359002"/>
                  <a:pt x="1294018" y="359840"/>
                  <a:pt x="1293865" y="360602"/>
                </a:cubicBezTo>
                <a:cubicBezTo>
                  <a:pt x="1293560" y="363650"/>
                  <a:pt x="1293256" y="366698"/>
                  <a:pt x="1292951" y="369746"/>
                </a:cubicBezTo>
                <a:cubicBezTo>
                  <a:pt x="1292646" y="372794"/>
                  <a:pt x="1292341" y="375919"/>
                  <a:pt x="1292036" y="379119"/>
                </a:cubicBezTo>
                <a:cubicBezTo>
                  <a:pt x="1291884" y="380491"/>
                  <a:pt x="1291770" y="381862"/>
                  <a:pt x="1291693" y="383234"/>
                </a:cubicBezTo>
                <a:cubicBezTo>
                  <a:pt x="1291617" y="384605"/>
                  <a:pt x="1291655" y="386053"/>
                  <a:pt x="1291808" y="387577"/>
                </a:cubicBezTo>
                <a:cubicBezTo>
                  <a:pt x="1292570" y="385901"/>
                  <a:pt x="1293217" y="384339"/>
                  <a:pt x="1293751" y="382891"/>
                </a:cubicBezTo>
                <a:cubicBezTo>
                  <a:pt x="1294284" y="381443"/>
                  <a:pt x="1294856" y="380033"/>
                  <a:pt x="1295465" y="378662"/>
                </a:cubicBezTo>
                <a:cubicBezTo>
                  <a:pt x="1296227" y="376681"/>
                  <a:pt x="1296989" y="374776"/>
                  <a:pt x="1297751" y="372947"/>
                </a:cubicBezTo>
                <a:cubicBezTo>
                  <a:pt x="1298513" y="371118"/>
                  <a:pt x="1299199" y="369213"/>
                  <a:pt x="1299809" y="367232"/>
                </a:cubicBezTo>
                <a:cubicBezTo>
                  <a:pt x="1300571" y="365555"/>
                  <a:pt x="1301256" y="363841"/>
                  <a:pt x="1301866" y="362088"/>
                </a:cubicBezTo>
                <a:cubicBezTo>
                  <a:pt x="1302476" y="360336"/>
                  <a:pt x="1303085" y="358621"/>
                  <a:pt x="1303695" y="356945"/>
                </a:cubicBezTo>
                <a:cubicBezTo>
                  <a:pt x="1304609" y="354506"/>
                  <a:pt x="1305524" y="352106"/>
                  <a:pt x="1306438" y="349744"/>
                </a:cubicBezTo>
                <a:cubicBezTo>
                  <a:pt x="1307352" y="347382"/>
                  <a:pt x="1308343" y="345058"/>
                  <a:pt x="1309410" y="342772"/>
                </a:cubicBezTo>
                <a:cubicBezTo>
                  <a:pt x="1309715" y="342010"/>
                  <a:pt x="1309981" y="341248"/>
                  <a:pt x="1310210" y="340486"/>
                </a:cubicBezTo>
                <a:cubicBezTo>
                  <a:pt x="1310439" y="339724"/>
                  <a:pt x="1310705" y="338962"/>
                  <a:pt x="1311010" y="338200"/>
                </a:cubicBezTo>
                <a:cubicBezTo>
                  <a:pt x="1312382" y="334237"/>
                  <a:pt x="1313791" y="330313"/>
                  <a:pt x="1315239" y="326427"/>
                </a:cubicBezTo>
                <a:cubicBezTo>
                  <a:pt x="1316687" y="322540"/>
                  <a:pt x="1318249" y="318616"/>
                  <a:pt x="1319925" y="314654"/>
                </a:cubicBezTo>
                <a:cubicBezTo>
                  <a:pt x="1320992" y="312063"/>
                  <a:pt x="1322059" y="309434"/>
                  <a:pt x="1323126" y="306767"/>
                </a:cubicBezTo>
                <a:cubicBezTo>
                  <a:pt x="1324193" y="304100"/>
                  <a:pt x="1325260" y="301395"/>
                  <a:pt x="1326326" y="298652"/>
                </a:cubicBezTo>
                <a:cubicBezTo>
                  <a:pt x="1327088" y="296975"/>
                  <a:pt x="1327698" y="295375"/>
                  <a:pt x="1328155" y="293851"/>
                </a:cubicBezTo>
                <a:cubicBezTo>
                  <a:pt x="1328612" y="292327"/>
                  <a:pt x="1329146" y="290727"/>
                  <a:pt x="1329755" y="289051"/>
                </a:cubicBezTo>
                <a:cubicBezTo>
                  <a:pt x="1330365" y="287831"/>
                  <a:pt x="1330860" y="286650"/>
                  <a:pt x="1331241" y="285507"/>
                </a:cubicBezTo>
                <a:cubicBezTo>
                  <a:pt x="1331622" y="284364"/>
                  <a:pt x="1332041" y="283259"/>
                  <a:pt x="1332498" y="282193"/>
                </a:cubicBezTo>
                <a:cubicBezTo>
                  <a:pt x="1332803" y="281735"/>
                  <a:pt x="1333070" y="281354"/>
                  <a:pt x="1333299" y="281050"/>
                </a:cubicBezTo>
                <a:cubicBezTo>
                  <a:pt x="1333527" y="280745"/>
                  <a:pt x="1333718" y="280364"/>
                  <a:pt x="1333870" y="279907"/>
                </a:cubicBezTo>
                <a:lnTo>
                  <a:pt x="1343243" y="279907"/>
                </a:lnTo>
                <a:lnTo>
                  <a:pt x="1344386" y="279907"/>
                </a:lnTo>
                <a:cubicBezTo>
                  <a:pt x="1346977" y="279602"/>
                  <a:pt x="1349377" y="279564"/>
                  <a:pt x="1351587" y="279792"/>
                </a:cubicBezTo>
                <a:cubicBezTo>
                  <a:pt x="1353796" y="280021"/>
                  <a:pt x="1356121" y="280059"/>
                  <a:pt x="1358559" y="279907"/>
                </a:cubicBezTo>
                <a:cubicBezTo>
                  <a:pt x="1359016" y="279907"/>
                  <a:pt x="1359626" y="279868"/>
                  <a:pt x="1360388" y="279792"/>
                </a:cubicBezTo>
                <a:cubicBezTo>
                  <a:pt x="1361150" y="279716"/>
                  <a:pt x="1361912" y="279678"/>
                  <a:pt x="1362674" y="279678"/>
                </a:cubicBezTo>
                <a:cubicBezTo>
                  <a:pt x="1362978" y="279678"/>
                  <a:pt x="1363283" y="279754"/>
                  <a:pt x="1363588" y="279907"/>
                </a:cubicBezTo>
                <a:cubicBezTo>
                  <a:pt x="1363893" y="280059"/>
                  <a:pt x="1364350" y="280211"/>
                  <a:pt x="1364960" y="280364"/>
                </a:cubicBezTo>
                <a:cubicBezTo>
                  <a:pt x="1365112" y="282193"/>
                  <a:pt x="1365112" y="283983"/>
                  <a:pt x="1364960" y="285736"/>
                </a:cubicBezTo>
                <a:cubicBezTo>
                  <a:pt x="1364807" y="287488"/>
                  <a:pt x="1364731" y="289203"/>
                  <a:pt x="1364731" y="290879"/>
                </a:cubicBezTo>
                <a:cubicBezTo>
                  <a:pt x="1364579" y="291946"/>
                  <a:pt x="1364579" y="292899"/>
                  <a:pt x="1364731" y="293737"/>
                </a:cubicBezTo>
                <a:cubicBezTo>
                  <a:pt x="1364884" y="294575"/>
                  <a:pt x="1364884" y="295451"/>
                  <a:pt x="1364731" y="296366"/>
                </a:cubicBezTo>
                <a:cubicBezTo>
                  <a:pt x="1364579" y="298499"/>
                  <a:pt x="1364426" y="300557"/>
                  <a:pt x="1364274" y="302538"/>
                </a:cubicBezTo>
                <a:cubicBezTo>
                  <a:pt x="1364122" y="304519"/>
                  <a:pt x="1363969" y="306577"/>
                  <a:pt x="1363817" y="308710"/>
                </a:cubicBezTo>
                <a:cubicBezTo>
                  <a:pt x="1363512" y="309167"/>
                  <a:pt x="1363512" y="309548"/>
                  <a:pt x="1363817" y="309853"/>
                </a:cubicBezTo>
                <a:cubicBezTo>
                  <a:pt x="1364122" y="312292"/>
                  <a:pt x="1364198" y="314692"/>
                  <a:pt x="1364045" y="317054"/>
                </a:cubicBezTo>
                <a:cubicBezTo>
                  <a:pt x="1363893" y="319416"/>
                  <a:pt x="1363664" y="321817"/>
                  <a:pt x="1363360" y="324255"/>
                </a:cubicBezTo>
                <a:cubicBezTo>
                  <a:pt x="1363360" y="326236"/>
                  <a:pt x="1363283" y="328141"/>
                  <a:pt x="1363131" y="329970"/>
                </a:cubicBezTo>
                <a:cubicBezTo>
                  <a:pt x="1362978" y="331799"/>
                  <a:pt x="1362902" y="333704"/>
                  <a:pt x="1362902" y="335685"/>
                </a:cubicBezTo>
                <a:cubicBezTo>
                  <a:pt x="1362750" y="336599"/>
                  <a:pt x="1362826" y="337666"/>
                  <a:pt x="1363131" y="338885"/>
                </a:cubicBezTo>
                <a:cubicBezTo>
                  <a:pt x="1362978" y="339343"/>
                  <a:pt x="1362941" y="339685"/>
                  <a:pt x="1363017" y="339914"/>
                </a:cubicBezTo>
                <a:cubicBezTo>
                  <a:pt x="1363093" y="340143"/>
                  <a:pt x="1363131" y="340409"/>
                  <a:pt x="1363131" y="340714"/>
                </a:cubicBezTo>
                <a:cubicBezTo>
                  <a:pt x="1362826" y="343000"/>
                  <a:pt x="1362674" y="345172"/>
                  <a:pt x="1362674" y="347229"/>
                </a:cubicBezTo>
                <a:cubicBezTo>
                  <a:pt x="1362674" y="349287"/>
                  <a:pt x="1362598" y="351382"/>
                  <a:pt x="1362445" y="353516"/>
                </a:cubicBezTo>
                <a:cubicBezTo>
                  <a:pt x="1362293" y="356411"/>
                  <a:pt x="1362140" y="359231"/>
                  <a:pt x="1361988" y="361974"/>
                </a:cubicBezTo>
                <a:cubicBezTo>
                  <a:pt x="1361836" y="364717"/>
                  <a:pt x="1361683" y="367460"/>
                  <a:pt x="1361531" y="370204"/>
                </a:cubicBezTo>
                <a:cubicBezTo>
                  <a:pt x="1361378" y="372185"/>
                  <a:pt x="1361302" y="374128"/>
                  <a:pt x="1361302" y="376033"/>
                </a:cubicBezTo>
                <a:cubicBezTo>
                  <a:pt x="1361302" y="377938"/>
                  <a:pt x="1361302" y="379805"/>
                  <a:pt x="1361302" y="381634"/>
                </a:cubicBezTo>
                <a:cubicBezTo>
                  <a:pt x="1361302" y="382396"/>
                  <a:pt x="1361264" y="383081"/>
                  <a:pt x="1361188" y="383691"/>
                </a:cubicBezTo>
                <a:cubicBezTo>
                  <a:pt x="1361112" y="384301"/>
                  <a:pt x="1361073" y="384910"/>
                  <a:pt x="1361073" y="385520"/>
                </a:cubicBezTo>
                <a:cubicBezTo>
                  <a:pt x="1361073" y="386282"/>
                  <a:pt x="1361150" y="386815"/>
                  <a:pt x="1361302" y="387120"/>
                </a:cubicBezTo>
                <a:cubicBezTo>
                  <a:pt x="1361759" y="386053"/>
                  <a:pt x="1362255" y="385063"/>
                  <a:pt x="1362788" y="384148"/>
                </a:cubicBezTo>
                <a:cubicBezTo>
                  <a:pt x="1363321" y="383234"/>
                  <a:pt x="1363664" y="382167"/>
                  <a:pt x="1363817" y="380948"/>
                </a:cubicBezTo>
                <a:cubicBezTo>
                  <a:pt x="1364122" y="380186"/>
                  <a:pt x="1364388" y="379309"/>
                  <a:pt x="1364617" y="378319"/>
                </a:cubicBezTo>
                <a:cubicBezTo>
                  <a:pt x="1364845" y="377328"/>
                  <a:pt x="1365112" y="376452"/>
                  <a:pt x="1365417" y="375690"/>
                </a:cubicBezTo>
                <a:cubicBezTo>
                  <a:pt x="1366331" y="373099"/>
                  <a:pt x="1367208" y="370432"/>
                  <a:pt x="1368046" y="367689"/>
                </a:cubicBezTo>
                <a:cubicBezTo>
                  <a:pt x="1368884" y="364946"/>
                  <a:pt x="1369760" y="362279"/>
                  <a:pt x="1370675" y="359688"/>
                </a:cubicBezTo>
                <a:cubicBezTo>
                  <a:pt x="1371284" y="357707"/>
                  <a:pt x="1371894" y="355726"/>
                  <a:pt x="1372503" y="353744"/>
                </a:cubicBezTo>
                <a:cubicBezTo>
                  <a:pt x="1373113" y="351763"/>
                  <a:pt x="1373723" y="349706"/>
                  <a:pt x="1374332" y="347572"/>
                </a:cubicBezTo>
                <a:cubicBezTo>
                  <a:pt x="1375247" y="344677"/>
                  <a:pt x="1376199" y="341781"/>
                  <a:pt x="1377190" y="338885"/>
                </a:cubicBezTo>
                <a:cubicBezTo>
                  <a:pt x="1378180" y="335990"/>
                  <a:pt x="1379133" y="333018"/>
                  <a:pt x="1380047" y="329970"/>
                </a:cubicBezTo>
                <a:cubicBezTo>
                  <a:pt x="1380657" y="328446"/>
                  <a:pt x="1381190" y="326960"/>
                  <a:pt x="1381648" y="325512"/>
                </a:cubicBezTo>
                <a:cubicBezTo>
                  <a:pt x="1382105" y="324064"/>
                  <a:pt x="1382562" y="322655"/>
                  <a:pt x="1383019" y="321283"/>
                </a:cubicBezTo>
                <a:cubicBezTo>
                  <a:pt x="1383781" y="318997"/>
                  <a:pt x="1384467" y="316711"/>
                  <a:pt x="1385077" y="314425"/>
                </a:cubicBezTo>
                <a:cubicBezTo>
                  <a:pt x="1385686" y="312139"/>
                  <a:pt x="1386372" y="309853"/>
                  <a:pt x="1387134" y="307567"/>
                </a:cubicBezTo>
                <a:cubicBezTo>
                  <a:pt x="1387744" y="305434"/>
                  <a:pt x="1388353" y="303300"/>
                  <a:pt x="1388963" y="301166"/>
                </a:cubicBezTo>
                <a:cubicBezTo>
                  <a:pt x="1389572" y="299033"/>
                  <a:pt x="1390487" y="296899"/>
                  <a:pt x="1391706" y="294766"/>
                </a:cubicBezTo>
                <a:cubicBezTo>
                  <a:pt x="1391858" y="294461"/>
                  <a:pt x="1391935" y="294080"/>
                  <a:pt x="1391935" y="293623"/>
                </a:cubicBezTo>
                <a:cubicBezTo>
                  <a:pt x="1391935" y="293165"/>
                  <a:pt x="1392011" y="292708"/>
                  <a:pt x="1392163" y="292251"/>
                </a:cubicBezTo>
                <a:cubicBezTo>
                  <a:pt x="1392620" y="290879"/>
                  <a:pt x="1393039" y="289546"/>
                  <a:pt x="1393420" y="288250"/>
                </a:cubicBezTo>
                <a:cubicBezTo>
                  <a:pt x="1393801" y="286955"/>
                  <a:pt x="1394297" y="285545"/>
                  <a:pt x="1394906" y="284021"/>
                </a:cubicBezTo>
                <a:cubicBezTo>
                  <a:pt x="1395668" y="281431"/>
                  <a:pt x="1397497" y="280059"/>
                  <a:pt x="1400393" y="279907"/>
                </a:cubicBezTo>
                <a:cubicBezTo>
                  <a:pt x="1401612" y="279754"/>
                  <a:pt x="1402717" y="279716"/>
                  <a:pt x="1403707" y="279792"/>
                </a:cubicBezTo>
                <a:cubicBezTo>
                  <a:pt x="1404698" y="279868"/>
                  <a:pt x="1405727" y="279907"/>
                  <a:pt x="1406794" y="279907"/>
                </a:cubicBezTo>
                <a:cubicBezTo>
                  <a:pt x="1407556" y="279907"/>
                  <a:pt x="1408279" y="279868"/>
                  <a:pt x="1408965" y="279792"/>
                </a:cubicBezTo>
                <a:cubicBezTo>
                  <a:pt x="1409651" y="279716"/>
                  <a:pt x="1410375" y="279678"/>
                  <a:pt x="1411137" y="279678"/>
                </a:cubicBezTo>
                <a:cubicBezTo>
                  <a:pt x="1413575" y="279526"/>
                  <a:pt x="1416014" y="279449"/>
                  <a:pt x="1418452" y="279449"/>
                </a:cubicBezTo>
                <a:close/>
                <a:moveTo>
                  <a:pt x="885738" y="279449"/>
                </a:moveTo>
                <a:cubicBezTo>
                  <a:pt x="886957" y="279754"/>
                  <a:pt x="888253" y="279830"/>
                  <a:pt x="889624" y="279678"/>
                </a:cubicBezTo>
                <a:cubicBezTo>
                  <a:pt x="890996" y="279526"/>
                  <a:pt x="892367" y="279449"/>
                  <a:pt x="893739" y="279449"/>
                </a:cubicBezTo>
                <a:cubicBezTo>
                  <a:pt x="895872" y="279602"/>
                  <a:pt x="897968" y="279716"/>
                  <a:pt x="900025" y="279792"/>
                </a:cubicBezTo>
                <a:cubicBezTo>
                  <a:pt x="902083" y="279868"/>
                  <a:pt x="904178" y="279907"/>
                  <a:pt x="906312" y="279907"/>
                </a:cubicBezTo>
                <a:lnTo>
                  <a:pt x="917056" y="279907"/>
                </a:lnTo>
                <a:lnTo>
                  <a:pt x="921628" y="279907"/>
                </a:lnTo>
                <a:lnTo>
                  <a:pt x="923000" y="279907"/>
                </a:lnTo>
                <a:cubicBezTo>
                  <a:pt x="924676" y="279754"/>
                  <a:pt x="926238" y="279678"/>
                  <a:pt x="927686" y="279678"/>
                </a:cubicBezTo>
                <a:cubicBezTo>
                  <a:pt x="929134" y="279678"/>
                  <a:pt x="930620" y="279602"/>
                  <a:pt x="932144" y="279449"/>
                </a:cubicBezTo>
                <a:lnTo>
                  <a:pt x="934430" y="279449"/>
                </a:lnTo>
                <a:cubicBezTo>
                  <a:pt x="936106" y="279754"/>
                  <a:pt x="937821" y="279907"/>
                  <a:pt x="939573" y="279907"/>
                </a:cubicBezTo>
                <a:cubicBezTo>
                  <a:pt x="941326" y="279907"/>
                  <a:pt x="943040" y="279754"/>
                  <a:pt x="944717" y="279449"/>
                </a:cubicBezTo>
                <a:lnTo>
                  <a:pt x="945403" y="279449"/>
                </a:lnTo>
                <a:cubicBezTo>
                  <a:pt x="947231" y="280059"/>
                  <a:pt x="949174" y="280135"/>
                  <a:pt x="951232" y="279678"/>
                </a:cubicBezTo>
                <a:cubicBezTo>
                  <a:pt x="953289" y="279221"/>
                  <a:pt x="955385" y="279297"/>
                  <a:pt x="957518" y="279907"/>
                </a:cubicBezTo>
                <a:cubicBezTo>
                  <a:pt x="959195" y="279449"/>
                  <a:pt x="960757" y="279373"/>
                  <a:pt x="962205" y="279678"/>
                </a:cubicBezTo>
                <a:cubicBezTo>
                  <a:pt x="963652" y="279983"/>
                  <a:pt x="965214" y="279983"/>
                  <a:pt x="966891" y="279678"/>
                </a:cubicBezTo>
                <a:cubicBezTo>
                  <a:pt x="967653" y="279373"/>
                  <a:pt x="968491" y="279297"/>
                  <a:pt x="969405" y="279449"/>
                </a:cubicBezTo>
                <a:cubicBezTo>
                  <a:pt x="970320" y="279602"/>
                  <a:pt x="971158" y="279754"/>
                  <a:pt x="971920" y="279907"/>
                </a:cubicBezTo>
                <a:cubicBezTo>
                  <a:pt x="974054" y="280364"/>
                  <a:pt x="975044" y="281659"/>
                  <a:pt x="974892" y="283793"/>
                </a:cubicBezTo>
                <a:cubicBezTo>
                  <a:pt x="974587" y="285469"/>
                  <a:pt x="974244" y="287031"/>
                  <a:pt x="973863" y="288479"/>
                </a:cubicBezTo>
                <a:cubicBezTo>
                  <a:pt x="973482" y="289927"/>
                  <a:pt x="973063" y="291489"/>
                  <a:pt x="972606" y="293165"/>
                </a:cubicBezTo>
                <a:cubicBezTo>
                  <a:pt x="972453" y="293775"/>
                  <a:pt x="972225" y="294842"/>
                  <a:pt x="971920" y="296366"/>
                </a:cubicBezTo>
                <a:cubicBezTo>
                  <a:pt x="971615" y="297585"/>
                  <a:pt x="971349" y="298804"/>
                  <a:pt x="971120" y="300023"/>
                </a:cubicBezTo>
                <a:cubicBezTo>
                  <a:pt x="970891" y="301243"/>
                  <a:pt x="970701" y="302309"/>
                  <a:pt x="970548" y="303224"/>
                </a:cubicBezTo>
                <a:cubicBezTo>
                  <a:pt x="968872" y="305357"/>
                  <a:pt x="966891" y="306424"/>
                  <a:pt x="964605" y="306424"/>
                </a:cubicBezTo>
                <a:cubicBezTo>
                  <a:pt x="963081" y="306424"/>
                  <a:pt x="961671" y="306386"/>
                  <a:pt x="960376" y="306310"/>
                </a:cubicBezTo>
                <a:cubicBezTo>
                  <a:pt x="959080" y="306234"/>
                  <a:pt x="957671" y="306196"/>
                  <a:pt x="956147" y="306196"/>
                </a:cubicBezTo>
                <a:cubicBezTo>
                  <a:pt x="953403" y="306196"/>
                  <a:pt x="950736" y="306081"/>
                  <a:pt x="948146" y="305853"/>
                </a:cubicBezTo>
                <a:cubicBezTo>
                  <a:pt x="945555" y="305624"/>
                  <a:pt x="942888" y="305891"/>
                  <a:pt x="940145" y="306653"/>
                </a:cubicBezTo>
                <a:cubicBezTo>
                  <a:pt x="938926" y="307415"/>
                  <a:pt x="938125" y="308177"/>
                  <a:pt x="937744" y="308939"/>
                </a:cubicBezTo>
                <a:cubicBezTo>
                  <a:pt x="937363" y="309701"/>
                  <a:pt x="937097" y="310691"/>
                  <a:pt x="936944" y="311911"/>
                </a:cubicBezTo>
                <a:cubicBezTo>
                  <a:pt x="936944" y="312520"/>
                  <a:pt x="936868" y="313092"/>
                  <a:pt x="936716" y="313625"/>
                </a:cubicBezTo>
                <a:cubicBezTo>
                  <a:pt x="936563" y="314158"/>
                  <a:pt x="936411" y="314806"/>
                  <a:pt x="936259" y="315568"/>
                </a:cubicBezTo>
                <a:cubicBezTo>
                  <a:pt x="935344" y="319073"/>
                  <a:pt x="934430" y="322731"/>
                  <a:pt x="933515" y="326541"/>
                </a:cubicBezTo>
                <a:cubicBezTo>
                  <a:pt x="933210" y="328065"/>
                  <a:pt x="932944" y="329627"/>
                  <a:pt x="932715" y="331227"/>
                </a:cubicBezTo>
                <a:cubicBezTo>
                  <a:pt x="932487" y="332827"/>
                  <a:pt x="932220" y="334466"/>
                  <a:pt x="931915" y="336142"/>
                </a:cubicBezTo>
                <a:lnTo>
                  <a:pt x="931915" y="336371"/>
                </a:lnTo>
                <a:cubicBezTo>
                  <a:pt x="931153" y="338657"/>
                  <a:pt x="930620" y="340981"/>
                  <a:pt x="930315" y="343343"/>
                </a:cubicBezTo>
                <a:cubicBezTo>
                  <a:pt x="930010" y="345705"/>
                  <a:pt x="929553" y="348029"/>
                  <a:pt x="928943" y="350315"/>
                </a:cubicBezTo>
                <a:cubicBezTo>
                  <a:pt x="928334" y="352449"/>
                  <a:pt x="927800" y="354506"/>
                  <a:pt x="927343" y="356488"/>
                </a:cubicBezTo>
                <a:cubicBezTo>
                  <a:pt x="926886" y="358469"/>
                  <a:pt x="926352" y="360526"/>
                  <a:pt x="925743" y="362660"/>
                </a:cubicBezTo>
                <a:cubicBezTo>
                  <a:pt x="925591" y="363422"/>
                  <a:pt x="925514" y="364222"/>
                  <a:pt x="925514" y="365060"/>
                </a:cubicBezTo>
                <a:cubicBezTo>
                  <a:pt x="925514" y="365898"/>
                  <a:pt x="925438" y="366698"/>
                  <a:pt x="925286" y="367460"/>
                </a:cubicBezTo>
                <a:cubicBezTo>
                  <a:pt x="924981" y="369137"/>
                  <a:pt x="924600" y="370775"/>
                  <a:pt x="924143" y="372375"/>
                </a:cubicBezTo>
                <a:cubicBezTo>
                  <a:pt x="923685" y="373975"/>
                  <a:pt x="923305" y="375614"/>
                  <a:pt x="923000" y="377290"/>
                </a:cubicBezTo>
                <a:cubicBezTo>
                  <a:pt x="922543" y="378357"/>
                  <a:pt x="922238" y="379271"/>
                  <a:pt x="922085" y="380033"/>
                </a:cubicBezTo>
                <a:lnTo>
                  <a:pt x="920028" y="390320"/>
                </a:lnTo>
                <a:cubicBezTo>
                  <a:pt x="919876" y="390778"/>
                  <a:pt x="919799" y="391273"/>
                  <a:pt x="919799" y="391806"/>
                </a:cubicBezTo>
                <a:cubicBezTo>
                  <a:pt x="919799" y="392340"/>
                  <a:pt x="919723" y="392835"/>
                  <a:pt x="919571" y="393292"/>
                </a:cubicBezTo>
                <a:cubicBezTo>
                  <a:pt x="919266" y="394359"/>
                  <a:pt x="919037" y="395464"/>
                  <a:pt x="918885" y="396607"/>
                </a:cubicBezTo>
                <a:cubicBezTo>
                  <a:pt x="918732" y="397750"/>
                  <a:pt x="918504" y="398855"/>
                  <a:pt x="918199" y="399922"/>
                </a:cubicBezTo>
                <a:cubicBezTo>
                  <a:pt x="917894" y="400988"/>
                  <a:pt x="917666" y="401941"/>
                  <a:pt x="917513" y="402779"/>
                </a:cubicBezTo>
                <a:cubicBezTo>
                  <a:pt x="917361" y="403617"/>
                  <a:pt x="917208" y="404494"/>
                  <a:pt x="917056" y="405408"/>
                </a:cubicBezTo>
                <a:cubicBezTo>
                  <a:pt x="917056" y="405713"/>
                  <a:pt x="917056" y="406132"/>
                  <a:pt x="917056" y="406665"/>
                </a:cubicBezTo>
                <a:cubicBezTo>
                  <a:pt x="917056" y="407199"/>
                  <a:pt x="916904" y="407618"/>
                  <a:pt x="916599" y="407923"/>
                </a:cubicBezTo>
                <a:cubicBezTo>
                  <a:pt x="916142" y="409294"/>
                  <a:pt x="915799" y="410742"/>
                  <a:pt x="915570" y="412266"/>
                </a:cubicBezTo>
                <a:cubicBezTo>
                  <a:pt x="915342" y="413790"/>
                  <a:pt x="915075" y="415314"/>
                  <a:pt x="914770" y="416838"/>
                </a:cubicBezTo>
                <a:cubicBezTo>
                  <a:pt x="914313" y="419124"/>
                  <a:pt x="913818" y="421334"/>
                  <a:pt x="913284" y="423467"/>
                </a:cubicBezTo>
                <a:cubicBezTo>
                  <a:pt x="912751" y="425601"/>
                  <a:pt x="912255" y="427735"/>
                  <a:pt x="911798" y="429868"/>
                </a:cubicBezTo>
                <a:cubicBezTo>
                  <a:pt x="911646" y="430478"/>
                  <a:pt x="911570" y="431240"/>
                  <a:pt x="911570" y="432154"/>
                </a:cubicBezTo>
                <a:cubicBezTo>
                  <a:pt x="911265" y="433983"/>
                  <a:pt x="910884" y="435240"/>
                  <a:pt x="910427" y="435926"/>
                </a:cubicBezTo>
                <a:cubicBezTo>
                  <a:pt x="909969" y="436612"/>
                  <a:pt x="908903" y="437336"/>
                  <a:pt x="907226" y="438098"/>
                </a:cubicBezTo>
                <a:lnTo>
                  <a:pt x="881623" y="438098"/>
                </a:lnTo>
                <a:cubicBezTo>
                  <a:pt x="881318" y="438098"/>
                  <a:pt x="881052" y="438022"/>
                  <a:pt x="880823" y="437869"/>
                </a:cubicBezTo>
                <a:cubicBezTo>
                  <a:pt x="880594" y="437717"/>
                  <a:pt x="880251" y="437488"/>
                  <a:pt x="879794" y="437183"/>
                </a:cubicBezTo>
                <a:cubicBezTo>
                  <a:pt x="879794" y="436879"/>
                  <a:pt x="879718" y="436536"/>
                  <a:pt x="879566" y="436155"/>
                </a:cubicBezTo>
                <a:cubicBezTo>
                  <a:pt x="879413" y="435774"/>
                  <a:pt x="879413" y="435355"/>
                  <a:pt x="879566" y="434897"/>
                </a:cubicBezTo>
                <a:cubicBezTo>
                  <a:pt x="879718" y="433831"/>
                  <a:pt x="879794" y="432764"/>
                  <a:pt x="879794" y="431697"/>
                </a:cubicBezTo>
                <a:cubicBezTo>
                  <a:pt x="879794" y="430630"/>
                  <a:pt x="880099" y="429487"/>
                  <a:pt x="880709" y="428268"/>
                </a:cubicBezTo>
                <a:cubicBezTo>
                  <a:pt x="881014" y="427963"/>
                  <a:pt x="881166" y="427658"/>
                  <a:pt x="881166" y="427354"/>
                </a:cubicBezTo>
                <a:cubicBezTo>
                  <a:pt x="881166" y="427049"/>
                  <a:pt x="881166" y="426744"/>
                  <a:pt x="881166" y="426439"/>
                </a:cubicBezTo>
                <a:cubicBezTo>
                  <a:pt x="881928" y="422782"/>
                  <a:pt x="882728" y="419162"/>
                  <a:pt x="883566" y="415581"/>
                </a:cubicBezTo>
                <a:cubicBezTo>
                  <a:pt x="884404" y="411999"/>
                  <a:pt x="885128" y="408380"/>
                  <a:pt x="885738" y="404722"/>
                </a:cubicBezTo>
                <a:cubicBezTo>
                  <a:pt x="886195" y="401979"/>
                  <a:pt x="886805" y="399198"/>
                  <a:pt x="887567" y="396378"/>
                </a:cubicBezTo>
                <a:cubicBezTo>
                  <a:pt x="888329" y="393559"/>
                  <a:pt x="888938" y="390778"/>
                  <a:pt x="889396" y="388034"/>
                </a:cubicBezTo>
                <a:cubicBezTo>
                  <a:pt x="890005" y="385139"/>
                  <a:pt x="890577" y="382281"/>
                  <a:pt x="891110" y="379462"/>
                </a:cubicBezTo>
                <a:cubicBezTo>
                  <a:pt x="891643" y="376642"/>
                  <a:pt x="892291" y="373861"/>
                  <a:pt x="893053" y="371118"/>
                </a:cubicBezTo>
                <a:cubicBezTo>
                  <a:pt x="893358" y="368984"/>
                  <a:pt x="893777" y="366775"/>
                  <a:pt x="894310" y="364489"/>
                </a:cubicBezTo>
                <a:cubicBezTo>
                  <a:pt x="894844" y="362203"/>
                  <a:pt x="895339" y="359993"/>
                  <a:pt x="895796" y="357859"/>
                </a:cubicBezTo>
                <a:cubicBezTo>
                  <a:pt x="895949" y="357097"/>
                  <a:pt x="896063" y="356335"/>
                  <a:pt x="896139" y="355573"/>
                </a:cubicBezTo>
                <a:cubicBezTo>
                  <a:pt x="896215" y="354811"/>
                  <a:pt x="896330" y="354049"/>
                  <a:pt x="896482" y="353287"/>
                </a:cubicBezTo>
                <a:cubicBezTo>
                  <a:pt x="896482" y="352525"/>
                  <a:pt x="896596" y="351877"/>
                  <a:pt x="896825" y="351344"/>
                </a:cubicBezTo>
                <a:cubicBezTo>
                  <a:pt x="897054" y="350811"/>
                  <a:pt x="897244" y="350239"/>
                  <a:pt x="897396" y="349630"/>
                </a:cubicBezTo>
                <a:cubicBezTo>
                  <a:pt x="897854" y="347039"/>
                  <a:pt x="898349" y="344372"/>
                  <a:pt x="898882" y="341629"/>
                </a:cubicBezTo>
                <a:cubicBezTo>
                  <a:pt x="899416" y="338885"/>
                  <a:pt x="899911" y="336218"/>
                  <a:pt x="900368" y="333628"/>
                </a:cubicBezTo>
                <a:cubicBezTo>
                  <a:pt x="900673" y="332408"/>
                  <a:pt x="901054" y="331075"/>
                  <a:pt x="901511" y="329627"/>
                </a:cubicBezTo>
                <a:cubicBezTo>
                  <a:pt x="901968" y="328179"/>
                  <a:pt x="902349" y="326846"/>
                  <a:pt x="902654" y="325627"/>
                </a:cubicBezTo>
                <a:cubicBezTo>
                  <a:pt x="902959" y="324712"/>
                  <a:pt x="903111" y="323836"/>
                  <a:pt x="903111" y="322998"/>
                </a:cubicBezTo>
                <a:cubicBezTo>
                  <a:pt x="903111" y="322159"/>
                  <a:pt x="903264" y="321359"/>
                  <a:pt x="903569" y="320597"/>
                </a:cubicBezTo>
                <a:cubicBezTo>
                  <a:pt x="903721" y="319531"/>
                  <a:pt x="903874" y="318540"/>
                  <a:pt x="904026" y="317626"/>
                </a:cubicBezTo>
                <a:cubicBezTo>
                  <a:pt x="904178" y="316711"/>
                  <a:pt x="904407" y="315721"/>
                  <a:pt x="904712" y="314654"/>
                </a:cubicBezTo>
                <a:cubicBezTo>
                  <a:pt x="904864" y="314197"/>
                  <a:pt x="905016" y="313739"/>
                  <a:pt x="905169" y="313282"/>
                </a:cubicBezTo>
                <a:cubicBezTo>
                  <a:pt x="905321" y="312825"/>
                  <a:pt x="905474" y="312368"/>
                  <a:pt x="905626" y="311911"/>
                </a:cubicBezTo>
                <a:cubicBezTo>
                  <a:pt x="906540" y="308101"/>
                  <a:pt x="905245" y="306119"/>
                  <a:pt x="901740" y="305967"/>
                </a:cubicBezTo>
                <a:cubicBezTo>
                  <a:pt x="900825" y="305967"/>
                  <a:pt x="899949" y="306005"/>
                  <a:pt x="899111" y="306081"/>
                </a:cubicBezTo>
                <a:cubicBezTo>
                  <a:pt x="898273" y="306157"/>
                  <a:pt x="897473" y="306272"/>
                  <a:pt x="896711" y="306424"/>
                </a:cubicBezTo>
                <a:cubicBezTo>
                  <a:pt x="895949" y="306424"/>
                  <a:pt x="895225" y="306462"/>
                  <a:pt x="894539" y="306538"/>
                </a:cubicBezTo>
                <a:cubicBezTo>
                  <a:pt x="893853" y="306615"/>
                  <a:pt x="893129" y="306577"/>
                  <a:pt x="892367" y="306424"/>
                </a:cubicBezTo>
                <a:cubicBezTo>
                  <a:pt x="891148" y="305967"/>
                  <a:pt x="889853" y="305815"/>
                  <a:pt x="888481" y="305967"/>
                </a:cubicBezTo>
                <a:cubicBezTo>
                  <a:pt x="887110" y="306119"/>
                  <a:pt x="885738" y="306196"/>
                  <a:pt x="884366" y="306196"/>
                </a:cubicBezTo>
                <a:cubicBezTo>
                  <a:pt x="883604" y="306196"/>
                  <a:pt x="882728" y="306157"/>
                  <a:pt x="881737" y="306081"/>
                </a:cubicBezTo>
                <a:cubicBezTo>
                  <a:pt x="880747" y="306005"/>
                  <a:pt x="879871" y="305967"/>
                  <a:pt x="879108" y="305967"/>
                </a:cubicBezTo>
                <a:cubicBezTo>
                  <a:pt x="876213" y="305510"/>
                  <a:pt x="875070" y="303757"/>
                  <a:pt x="875679" y="300709"/>
                </a:cubicBezTo>
                <a:cubicBezTo>
                  <a:pt x="876289" y="297966"/>
                  <a:pt x="876937" y="295223"/>
                  <a:pt x="877623" y="292480"/>
                </a:cubicBezTo>
                <a:cubicBezTo>
                  <a:pt x="878308" y="289736"/>
                  <a:pt x="878956" y="286993"/>
                  <a:pt x="879566" y="284250"/>
                </a:cubicBezTo>
                <a:cubicBezTo>
                  <a:pt x="880480" y="280592"/>
                  <a:pt x="882538" y="278992"/>
                  <a:pt x="885738" y="279449"/>
                </a:cubicBezTo>
                <a:close/>
                <a:moveTo>
                  <a:pt x="705220" y="279449"/>
                </a:moveTo>
                <a:cubicBezTo>
                  <a:pt x="706897" y="279602"/>
                  <a:pt x="708535" y="279716"/>
                  <a:pt x="710135" y="279792"/>
                </a:cubicBezTo>
                <a:cubicBezTo>
                  <a:pt x="711735" y="279868"/>
                  <a:pt x="713373" y="279907"/>
                  <a:pt x="715050" y="279907"/>
                </a:cubicBezTo>
                <a:cubicBezTo>
                  <a:pt x="715202" y="279907"/>
                  <a:pt x="715317" y="279945"/>
                  <a:pt x="715393" y="280021"/>
                </a:cubicBezTo>
                <a:cubicBezTo>
                  <a:pt x="715469" y="280097"/>
                  <a:pt x="715659" y="280059"/>
                  <a:pt x="715964" y="279907"/>
                </a:cubicBezTo>
                <a:cubicBezTo>
                  <a:pt x="717488" y="279449"/>
                  <a:pt x="718936" y="279373"/>
                  <a:pt x="720308" y="279678"/>
                </a:cubicBezTo>
                <a:cubicBezTo>
                  <a:pt x="721679" y="279983"/>
                  <a:pt x="723127" y="280135"/>
                  <a:pt x="724651" y="280135"/>
                </a:cubicBezTo>
                <a:cubicBezTo>
                  <a:pt x="724956" y="280440"/>
                  <a:pt x="725223" y="280859"/>
                  <a:pt x="725451" y="281392"/>
                </a:cubicBezTo>
                <a:cubicBezTo>
                  <a:pt x="725680" y="281926"/>
                  <a:pt x="725870" y="282421"/>
                  <a:pt x="726023" y="282878"/>
                </a:cubicBezTo>
                <a:cubicBezTo>
                  <a:pt x="726632" y="285774"/>
                  <a:pt x="727280" y="288631"/>
                  <a:pt x="727966" y="291451"/>
                </a:cubicBezTo>
                <a:cubicBezTo>
                  <a:pt x="728652" y="294270"/>
                  <a:pt x="729299" y="297128"/>
                  <a:pt x="729909" y="300023"/>
                </a:cubicBezTo>
                <a:cubicBezTo>
                  <a:pt x="730214" y="301700"/>
                  <a:pt x="730595" y="303338"/>
                  <a:pt x="731052" y="304938"/>
                </a:cubicBezTo>
                <a:cubicBezTo>
                  <a:pt x="731509" y="306538"/>
                  <a:pt x="731890" y="308101"/>
                  <a:pt x="732195" y="309625"/>
                </a:cubicBezTo>
                <a:cubicBezTo>
                  <a:pt x="732195" y="310691"/>
                  <a:pt x="732347" y="311377"/>
                  <a:pt x="732652" y="311682"/>
                </a:cubicBezTo>
                <a:cubicBezTo>
                  <a:pt x="733262" y="313816"/>
                  <a:pt x="733795" y="315949"/>
                  <a:pt x="734252" y="318083"/>
                </a:cubicBezTo>
                <a:cubicBezTo>
                  <a:pt x="734709" y="320216"/>
                  <a:pt x="735167" y="322350"/>
                  <a:pt x="735624" y="324484"/>
                </a:cubicBezTo>
                <a:cubicBezTo>
                  <a:pt x="735776" y="324941"/>
                  <a:pt x="735814" y="325360"/>
                  <a:pt x="735738" y="325741"/>
                </a:cubicBezTo>
                <a:cubicBezTo>
                  <a:pt x="735662" y="326122"/>
                  <a:pt x="735776" y="326541"/>
                  <a:pt x="736081" y="326998"/>
                </a:cubicBezTo>
                <a:cubicBezTo>
                  <a:pt x="736081" y="327455"/>
                  <a:pt x="736119" y="327874"/>
                  <a:pt x="736195" y="328255"/>
                </a:cubicBezTo>
                <a:cubicBezTo>
                  <a:pt x="736272" y="328636"/>
                  <a:pt x="736310" y="329056"/>
                  <a:pt x="736310" y="329513"/>
                </a:cubicBezTo>
                <a:cubicBezTo>
                  <a:pt x="736462" y="329970"/>
                  <a:pt x="736691" y="330503"/>
                  <a:pt x="736995" y="331113"/>
                </a:cubicBezTo>
                <a:cubicBezTo>
                  <a:pt x="737453" y="333247"/>
                  <a:pt x="737872" y="335266"/>
                  <a:pt x="738253" y="337171"/>
                </a:cubicBezTo>
                <a:cubicBezTo>
                  <a:pt x="738634" y="339076"/>
                  <a:pt x="738977" y="341095"/>
                  <a:pt x="739282" y="343229"/>
                </a:cubicBezTo>
                <a:cubicBezTo>
                  <a:pt x="739739" y="344905"/>
                  <a:pt x="740196" y="346620"/>
                  <a:pt x="740653" y="348372"/>
                </a:cubicBezTo>
                <a:cubicBezTo>
                  <a:pt x="741110" y="350125"/>
                  <a:pt x="741491" y="351839"/>
                  <a:pt x="741796" y="353516"/>
                </a:cubicBezTo>
                <a:cubicBezTo>
                  <a:pt x="742101" y="354735"/>
                  <a:pt x="742368" y="355916"/>
                  <a:pt x="742596" y="357059"/>
                </a:cubicBezTo>
                <a:cubicBezTo>
                  <a:pt x="742825" y="358202"/>
                  <a:pt x="743092" y="359383"/>
                  <a:pt x="743396" y="360602"/>
                </a:cubicBezTo>
                <a:cubicBezTo>
                  <a:pt x="743396" y="361060"/>
                  <a:pt x="743472" y="361517"/>
                  <a:pt x="743625" y="361974"/>
                </a:cubicBezTo>
                <a:cubicBezTo>
                  <a:pt x="743777" y="362431"/>
                  <a:pt x="743930" y="362965"/>
                  <a:pt x="744082" y="363574"/>
                </a:cubicBezTo>
                <a:cubicBezTo>
                  <a:pt x="744844" y="362965"/>
                  <a:pt x="745263" y="362431"/>
                  <a:pt x="745339" y="361974"/>
                </a:cubicBezTo>
                <a:cubicBezTo>
                  <a:pt x="745416" y="361517"/>
                  <a:pt x="745454" y="361060"/>
                  <a:pt x="745454" y="360602"/>
                </a:cubicBezTo>
                <a:cubicBezTo>
                  <a:pt x="745454" y="359840"/>
                  <a:pt x="745606" y="359002"/>
                  <a:pt x="745911" y="358088"/>
                </a:cubicBezTo>
                <a:cubicBezTo>
                  <a:pt x="746216" y="357173"/>
                  <a:pt x="746521" y="356335"/>
                  <a:pt x="746825" y="355573"/>
                </a:cubicBezTo>
                <a:cubicBezTo>
                  <a:pt x="746825" y="355421"/>
                  <a:pt x="746863" y="355268"/>
                  <a:pt x="746940" y="355116"/>
                </a:cubicBezTo>
                <a:cubicBezTo>
                  <a:pt x="747016" y="354964"/>
                  <a:pt x="747054" y="354811"/>
                  <a:pt x="747054" y="354659"/>
                </a:cubicBezTo>
                <a:cubicBezTo>
                  <a:pt x="747359" y="352525"/>
                  <a:pt x="747702" y="350430"/>
                  <a:pt x="748083" y="348372"/>
                </a:cubicBezTo>
                <a:cubicBezTo>
                  <a:pt x="748464" y="346315"/>
                  <a:pt x="748883" y="344219"/>
                  <a:pt x="749340" y="342086"/>
                </a:cubicBezTo>
                <a:cubicBezTo>
                  <a:pt x="749492" y="341171"/>
                  <a:pt x="749683" y="340257"/>
                  <a:pt x="749911" y="339343"/>
                </a:cubicBezTo>
                <a:cubicBezTo>
                  <a:pt x="750140" y="338428"/>
                  <a:pt x="750407" y="337514"/>
                  <a:pt x="750712" y="336599"/>
                </a:cubicBezTo>
                <a:cubicBezTo>
                  <a:pt x="751016" y="335990"/>
                  <a:pt x="751169" y="335456"/>
                  <a:pt x="751169" y="334999"/>
                </a:cubicBezTo>
                <a:cubicBezTo>
                  <a:pt x="751626" y="330275"/>
                  <a:pt x="752693" y="325093"/>
                  <a:pt x="754369" y="319454"/>
                </a:cubicBezTo>
                <a:cubicBezTo>
                  <a:pt x="754674" y="318083"/>
                  <a:pt x="754941" y="316635"/>
                  <a:pt x="755169" y="315111"/>
                </a:cubicBezTo>
                <a:cubicBezTo>
                  <a:pt x="755398" y="313587"/>
                  <a:pt x="755665" y="312139"/>
                  <a:pt x="755969" y="310768"/>
                </a:cubicBezTo>
                <a:cubicBezTo>
                  <a:pt x="755969" y="310310"/>
                  <a:pt x="756045" y="310006"/>
                  <a:pt x="756198" y="309853"/>
                </a:cubicBezTo>
                <a:cubicBezTo>
                  <a:pt x="756503" y="308024"/>
                  <a:pt x="756846" y="306119"/>
                  <a:pt x="757227" y="304138"/>
                </a:cubicBezTo>
                <a:cubicBezTo>
                  <a:pt x="757608" y="302157"/>
                  <a:pt x="758103" y="300100"/>
                  <a:pt x="758712" y="297966"/>
                </a:cubicBezTo>
                <a:cubicBezTo>
                  <a:pt x="759017" y="296442"/>
                  <a:pt x="759322" y="294956"/>
                  <a:pt x="759627" y="293508"/>
                </a:cubicBezTo>
                <a:cubicBezTo>
                  <a:pt x="759932" y="292060"/>
                  <a:pt x="760236" y="290575"/>
                  <a:pt x="760541" y="289051"/>
                </a:cubicBezTo>
                <a:cubicBezTo>
                  <a:pt x="760846" y="287984"/>
                  <a:pt x="761151" y="286955"/>
                  <a:pt x="761456" y="285964"/>
                </a:cubicBezTo>
                <a:cubicBezTo>
                  <a:pt x="761760" y="284974"/>
                  <a:pt x="762065" y="283945"/>
                  <a:pt x="762370" y="282878"/>
                </a:cubicBezTo>
                <a:cubicBezTo>
                  <a:pt x="762675" y="281812"/>
                  <a:pt x="763284" y="280973"/>
                  <a:pt x="764199" y="280364"/>
                </a:cubicBezTo>
                <a:cubicBezTo>
                  <a:pt x="765113" y="279754"/>
                  <a:pt x="766028" y="279449"/>
                  <a:pt x="766942" y="279449"/>
                </a:cubicBezTo>
                <a:cubicBezTo>
                  <a:pt x="768619" y="279449"/>
                  <a:pt x="770143" y="279487"/>
                  <a:pt x="771514" y="279564"/>
                </a:cubicBezTo>
                <a:cubicBezTo>
                  <a:pt x="772886" y="279640"/>
                  <a:pt x="774334" y="279754"/>
                  <a:pt x="775857" y="279907"/>
                </a:cubicBezTo>
                <a:cubicBezTo>
                  <a:pt x="776162" y="279907"/>
                  <a:pt x="776391" y="279945"/>
                  <a:pt x="776543" y="280021"/>
                </a:cubicBezTo>
                <a:cubicBezTo>
                  <a:pt x="776696" y="280097"/>
                  <a:pt x="776924" y="280059"/>
                  <a:pt x="777229" y="279907"/>
                </a:cubicBezTo>
                <a:cubicBezTo>
                  <a:pt x="779667" y="279449"/>
                  <a:pt x="781992" y="279297"/>
                  <a:pt x="784201" y="279449"/>
                </a:cubicBezTo>
                <a:cubicBezTo>
                  <a:pt x="786411" y="279602"/>
                  <a:pt x="788583" y="279754"/>
                  <a:pt x="790716" y="279907"/>
                </a:cubicBezTo>
                <a:cubicBezTo>
                  <a:pt x="791936" y="280059"/>
                  <a:pt x="792812" y="280554"/>
                  <a:pt x="793345" y="281392"/>
                </a:cubicBezTo>
                <a:cubicBezTo>
                  <a:pt x="793879" y="282231"/>
                  <a:pt x="793917" y="283183"/>
                  <a:pt x="793460" y="284250"/>
                </a:cubicBezTo>
                <a:cubicBezTo>
                  <a:pt x="792850" y="285926"/>
                  <a:pt x="792545" y="287641"/>
                  <a:pt x="792545" y="289393"/>
                </a:cubicBezTo>
                <a:cubicBezTo>
                  <a:pt x="792545" y="291146"/>
                  <a:pt x="792241" y="292861"/>
                  <a:pt x="791631" y="294537"/>
                </a:cubicBezTo>
                <a:cubicBezTo>
                  <a:pt x="790716" y="297128"/>
                  <a:pt x="790031" y="299490"/>
                  <a:pt x="789574" y="301624"/>
                </a:cubicBezTo>
                <a:cubicBezTo>
                  <a:pt x="789269" y="302843"/>
                  <a:pt x="789078" y="304062"/>
                  <a:pt x="789002" y="305281"/>
                </a:cubicBezTo>
                <a:cubicBezTo>
                  <a:pt x="788926" y="306500"/>
                  <a:pt x="788735" y="307720"/>
                  <a:pt x="788430" y="308939"/>
                </a:cubicBezTo>
                <a:cubicBezTo>
                  <a:pt x="788126" y="310158"/>
                  <a:pt x="787821" y="311301"/>
                  <a:pt x="787516" y="312368"/>
                </a:cubicBezTo>
                <a:cubicBezTo>
                  <a:pt x="787211" y="313435"/>
                  <a:pt x="786906" y="314578"/>
                  <a:pt x="786602" y="315797"/>
                </a:cubicBezTo>
                <a:cubicBezTo>
                  <a:pt x="786602" y="316102"/>
                  <a:pt x="786564" y="316292"/>
                  <a:pt x="786487" y="316368"/>
                </a:cubicBezTo>
                <a:cubicBezTo>
                  <a:pt x="786411" y="316444"/>
                  <a:pt x="786373" y="316635"/>
                  <a:pt x="786373" y="316940"/>
                </a:cubicBezTo>
                <a:cubicBezTo>
                  <a:pt x="786221" y="319531"/>
                  <a:pt x="785764" y="322083"/>
                  <a:pt x="785001" y="324598"/>
                </a:cubicBezTo>
                <a:cubicBezTo>
                  <a:pt x="784239" y="327112"/>
                  <a:pt x="783706" y="329665"/>
                  <a:pt x="783401" y="332256"/>
                </a:cubicBezTo>
                <a:cubicBezTo>
                  <a:pt x="783097" y="333932"/>
                  <a:pt x="782754" y="335571"/>
                  <a:pt x="782373" y="337171"/>
                </a:cubicBezTo>
                <a:cubicBezTo>
                  <a:pt x="781992" y="338771"/>
                  <a:pt x="781573" y="340409"/>
                  <a:pt x="781115" y="342086"/>
                </a:cubicBezTo>
                <a:cubicBezTo>
                  <a:pt x="780811" y="342848"/>
                  <a:pt x="780506" y="343991"/>
                  <a:pt x="780201" y="345515"/>
                </a:cubicBezTo>
                <a:cubicBezTo>
                  <a:pt x="780048" y="347648"/>
                  <a:pt x="779782" y="349744"/>
                  <a:pt x="779401" y="351801"/>
                </a:cubicBezTo>
                <a:cubicBezTo>
                  <a:pt x="779020" y="353859"/>
                  <a:pt x="778524" y="355954"/>
                  <a:pt x="777915" y="358088"/>
                </a:cubicBezTo>
                <a:cubicBezTo>
                  <a:pt x="777610" y="358850"/>
                  <a:pt x="777496" y="359497"/>
                  <a:pt x="777572" y="360031"/>
                </a:cubicBezTo>
                <a:cubicBezTo>
                  <a:pt x="777648" y="360564"/>
                  <a:pt x="777534" y="361136"/>
                  <a:pt x="777229" y="361745"/>
                </a:cubicBezTo>
                <a:cubicBezTo>
                  <a:pt x="776162" y="364336"/>
                  <a:pt x="775515" y="366965"/>
                  <a:pt x="775286" y="369632"/>
                </a:cubicBezTo>
                <a:cubicBezTo>
                  <a:pt x="775057" y="372299"/>
                  <a:pt x="774562" y="375080"/>
                  <a:pt x="773800" y="377976"/>
                </a:cubicBezTo>
                <a:cubicBezTo>
                  <a:pt x="773038" y="380567"/>
                  <a:pt x="772428" y="383196"/>
                  <a:pt x="771971" y="385863"/>
                </a:cubicBezTo>
                <a:cubicBezTo>
                  <a:pt x="771514" y="388530"/>
                  <a:pt x="771057" y="391159"/>
                  <a:pt x="770600" y="393749"/>
                </a:cubicBezTo>
                <a:cubicBezTo>
                  <a:pt x="770295" y="395121"/>
                  <a:pt x="769876" y="396569"/>
                  <a:pt x="769342" y="398093"/>
                </a:cubicBezTo>
                <a:cubicBezTo>
                  <a:pt x="768809" y="399617"/>
                  <a:pt x="768390" y="401217"/>
                  <a:pt x="768085" y="402893"/>
                </a:cubicBezTo>
                <a:cubicBezTo>
                  <a:pt x="767780" y="403960"/>
                  <a:pt x="767590" y="405065"/>
                  <a:pt x="767514" y="406208"/>
                </a:cubicBezTo>
                <a:cubicBezTo>
                  <a:pt x="767438" y="407351"/>
                  <a:pt x="767247" y="408532"/>
                  <a:pt x="766942" y="409751"/>
                </a:cubicBezTo>
                <a:cubicBezTo>
                  <a:pt x="766637" y="410666"/>
                  <a:pt x="766409" y="411504"/>
                  <a:pt x="766256" y="412266"/>
                </a:cubicBezTo>
                <a:cubicBezTo>
                  <a:pt x="766256" y="412571"/>
                  <a:pt x="766180" y="412952"/>
                  <a:pt x="766028" y="413409"/>
                </a:cubicBezTo>
                <a:cubicBezTo>
                  <a:pt x="765875" y="413866"/>
                  <a:pt x="765799" y="414247"/>
                  <a:pt x="765799" y="414552"/>
                </a:cubicBezTo>
                <a:cubicBezTo>
                  <a:pt x="765799" y="415771"/>
                  <a:pt x="765685" y="416838"/>
                  <a:pt x="765456" y="417752"/>
                </a:cubicBezTo>
                <a:cubicBezTo>
                  <a:pt x="765228" y="418667"/>
                  <a:pt x="764961" y="419581"/>
                  <a:pt x="764656" y="420496"/>
                </a:cubicBezTo>
                <a:cubicBezTo>
                  <a:pt x="764351" y="421562"/>
                  <a:pt x="764085" y="422553"/>
                  <a:pt x="763856" y="423467"/>
                </a:cubicBezTo>
                <a:cubicBezTo>
                  <a:pt x="763627" y="424382"/>
                  <a:pt x="763361" y="425372"/>
                  <a:pt x="763056" y="426439"/>
                </a:cubicBezTo>
                <a:cubicBezTo>
                  <a:pt x="762751" y="427506"/>
                  <a:pt x="762523" y="428611"/>
                  <a:pt x="762370" y="429754"/>
                </a:cubicBezTo>
                <a:cubicBezTo>
                  <a:pt x="762218" y="430897"/>
                  <a:pt x="761989" y="432078"/>
                  <a:pt x="761684" y="433297"/>
                </a:cubicBezTo>
                <a:cubicBezTo>
                  <a:pt x="761379" y="434059"/>
                  <a:pt x="761189" y="434745"/>
                  <a:pt x="761113" y="435355"/>
                </a:cubicBezTo>
                <a:cubicBezTo>
                  <a:pt x="761037" y="435964"/>
                  <a:pt x="760617" y="436574"/>
                  <a:pt x="759856" y="437183"/>
                </a:cubicBezTo>
                <a:cubicBezTo>
                  <a:pt x="758789" y="437793"/>
                  <a:pt x="757798" y="438098"/>
                  <a:pt x="756884" y="438098"/>
                </a:cubicBezTo>
                <a:cubicBezTo>
                  <a:pt x="755969" y="438098"/>
                  <a:pt x="754979" y="438098"/>
                  <a:pt x="753912" y="438098"/>
                </a:cubicBezTo>
                <a:cubicBezTo>
                  <a:pt x="751474" y="438250"/>
                  <a:pt x="749149" y="438288"/>
                  <a:pt x="746940" y="438212"/>
                </a:cubicBezTo>
                <a:cubicBezTo>
                  <a:pt x="744730" y="438136"/>
                  <a:pt x="742482" y="438098"/>
                  <a:pt x="740196" y="438098"/>
                </a:cubicBezTo>
                <a:cubicBezTo>
                  <a:pt x="736691" y="438098"/>
                  <a:pt x="734633" y="436574"/>
                  <a:pt x="734024" y="433526"/>
                </a:cubicBezTo>
                <a:cubicBezTo>
                  <a:pt x="733567" y="431849"/>
                  <a:pt x="733071" y="430173"/>
                  <a:pt x="732538" y="428497"/>
                </a:cubicBezTo>
                <a:cubicBezTo>
                  <a:pt x="732004" y="426820"/>
                  <a:pt x="731585" y="425068"/>
                  <a:pt x="731280" y="423239"/>
                </a:cubicBezTo>
                <a:cubicBezTo>
                  <a:pt x="730671" y="420953"/>
                  <a:pt x="730099" y="418667"/>
                  <a:pt x="729566" y="416381"/>
                </a:cubicBezTo>
                <a:cubicBezTo>
                  <a:pt x="729033" y="414095"/>
                  <a:pt x="728537" y="411885"/>
                  <a:pt x="728080" y="409751"/>
                </a:cubicBezTo>
                <a:cubicBezTo>
                  <a:pt x="727775" y="408532"/>
                  <a:pt x="727432" y="407351"/>
                  <a:pt x="727051" y="406208"/>
                </a:cubicBezTo>
                <a:cubicBezTo>
                  <a:pt x="726670" y="405065"/>
                  <a:pt x="726327" y="403884"/>
                  <a:pt x="726023" y="402665"/>
                </a:cubicBezTo>
                <a:cubicBezTo>
                  <a:pt x="725718" y="401446"/>
                  <a:pt x="725413" y="400341"/>
                  <a:pt x="725108" y="399350"/>
                </a:cubicBezTo>
                <a:cubicBezTo>
                  <a:pt x="724804" y="398359"/>
                  <a:pt x="724499" y="397255"/>
                  <a:pt x="724194" y="396035"/>
                </a:cubicBezTo>
                <a:cubicBezTo>
                  <a:pt x="724041" y="395273"/>
                  <a:pt x="723889" y="394473"/>
                  <a:pt x="723737" y="393635"/>
                </a:cubicBezTo>
                <a:cubicBezTo>
                  <a:pt x="723584" y="392797"/>
                  <a:pt x="723432" y="391844"/>
                  <a:pt x="723280" y="390778"/>
                </a:cubicBezTo>
                <a:cubicBezTo>
                  <a:pt x="723127" y="390320"/>
                  <a:pt x="723051" y="389901"/>
                  <a:pt x="723051" y="389520"/>
                </a:cubicBezTo>
                <a:cubicBezTo>
                  <a:pt x="723051" y="389139"/>
                  <a:pt x="722975" y="388720"/>
                  <a:pt x="722822" y="388263"/>
                </a:cubicBezTo>
                <a:cubicBezTo>
                  <a:pt x="721908" y="385672"/>
                  <a:pt x="721108" y="383158"/>
                  <a:pt x="720422" y="380719"/>
                </a:cubicBezTo>
                <a:cubicBezTo>
                  <a:pt x="719736" y="378281"/>
                  <a:pt x="719012" y="375766"/>
                  <a:pt x="718250" y="373175"/>
                </a:cubicBezTo>
                <a:lnTo>
                  <a:pt x="716879" y="366317"/>
                </a:lnTo>
                <a:cubicBezTo>
                  <a:pt x="716574" y="365098"/>
                  <a:pt x="716269" y="363917"/>
                  <a:pt x="715964" y="362774"/>
                </a:cubicBezTo>
                <a:cubicBezTo>
                  <a:pt x="715659" y="361631"/>
                  <a:pt x="715355" y="360450"/>
                  <a:pt x="715050" y="359231"/>
                </a:cubicBezTo>
                <a:cubicBezTo>
                  <a:pt x="714745" y="359231"/>
                  <a:pt x="714517" y="359155"/>
                  <a:pt x="714364" y="359002"/>
                </a:cubicBezTo>
                <a:cubicBezTo>
                  <a:pt x="714059" y="359307"/>
                  <a:pt x="713869" y="359574"/>
                  <a:pt x="713793" y="359802"/>
                </a:cubicBezTo>
                <a:cubicBezTo>
                  <a:pt x="713716" y="360031"/>
                  <a:pt x="713602" y="360298"/>
                  <a:pt x="713450" y="360602"/>
                </a:cubicBezTo>
                <a:cubicBezTo>
                  <a:pt x="712688" y="364108"/>
                  <a:pt x="711964" y="367613"/>
                  <a:pt x="711278" y="371118"/>
                </a:cubicBezTo>
                <a:cubicBezTo>
                  <a:pt x="710592" y="374623"/>
                  <a:pt x="709868" y="378128"/>
                  <a:pt x="709106" y="381634"/>
                </a:cubicBezTo>
                <a:cubicBezTo>
                  <a:pt x="708497" y="384682"/>
                  <a:pt x="707963" y="387691"/>
                  <a:pt x="707506" y="390663"/>
                </a:cubicBezTo>
                <a:cubicBezTo>
                  <a:pt x="707049" y="393635"/>
                  <a:pt x="706439" y="396645"/>
                  <a:pt x="705677" y="399693"/>
                </a:cubicBezTo>
                <a:cubicBezTo>
                  <a:pt x="704763" y="403655"/>
                  <a:pt x="703963" y="407503"/>
                  <a:pt x="703277" y="411237"/>
                </a:cubicBezTo>
                <a:cubicBezTo>
                  <a:pt x="702591" y="414971"/>
                  <a:pt x="701867" y="418743"/>
                  <a:pt x="701105" y="422553"/>
                </a:cubicBezTo>
                <a:cubicBezTo>
                  <a:pt x="700496" y="424382"/>
                  <a:pt x="700039" y="426134"/>
                  <a:pt x="699734" y="427811"/>
                </a:cubicBezTo>
                <a:cubicBezTo>
                  <a:pt x="699429" y="429487"/>
                  <a:pt x="699124" y="431164"/>
                  <a:pt x="698819" y="432840"/>
                </a:cubicBezTo>
                <a:cubicBezTo>
                  <a:pt x="698514" y="434516"/>
                  <a:pt x="698134" y="435621"/>
                  <a:pt x="697676" y="436155"/>
                </a:cubicBezTo>
                <a:cubicBezTo>
                  <a:pt x="697219" y="436688"/>
                  <a:pt x="696000" y="437412"/>
                  <a:pt x="694019" y="438326"/>
                </a:cubicBezTo>
                <a:cubicBezTo>
                  <a:pt x="692952" y="438174"/>
                  <a:pt x="691809" y="438060"/>
                  <a:pt x="690590" y="437983"/>
                </a:cubicBezTo>
                <a:cubicBezTo>
                  <a:pt x="689370" y="437907"/>
                  <a:pt x="688151" y="437869"/>
                  <a:pt x="686932" y="437869"/>
                </a:cubicBezTo>
                <a:cubicBezTo>
                  <a:pt x="686018" y="437869"/>
                  <a:pt x="685065" y="437907"/>
                  <a:pt x="684075" y="437983"/>
                </a:cubicBezTo>
                <a:cubicBezTo>
                  <a:pt x="683084" y="438060"/>
                  <a:pt x="682132" y="438098"/>
                  <a:pt x="681217" y="438098"/>
                </a:cubicBezTo>
                <a:lnTo>
                  <a:pt x="670701" y="438098"/>
                </a:lnTo>
                <a:cubicBezTo>
                  <a:pt x="670397" y="438098"/>
                  <a:pt x="670130" y="438060"/>
                  <a:pt x="669901" y="437983"/>
                </a:cubicBezTo>
                <a:cubicBezTo>
                  <a:pt x="669673" y="437907"/>
                  <a:pt x="669406" y="437793"/>
                  <a:pt x="669101" y="437641"/>
                </a:cubicBezTo>
                <a:cubicBezTo>
                  <a:pt x="666968" y="437183"/>
                  <a:pt x="666129" y="435888"/>
                  <a:pt x="666587" y="433754"/>
                </a:cubicBezTo>
                <a:cubicBezTo>
                  <a:pt x="666892" y="432688"/>
                  <a:pt x="667120" y="431621"/>
                  <a:pt x="667273" y="430554"/>
                </a:cubicBezTo>
                <a:cubicBezTo>
                  <a:pt x="667425" y="429487"/>
                  <a:pt x="667653" y="428420"/>
                  <a:pt x="667958" y="427354"/>
                </a:cubicBezTo>
                <a:cubicBezTo>
                  <a:pt x="668568" y="424763"/>
                  <a:pt x="669139" y="422096"/>
                  <a:pt x="669673" y="419353"/>
                </a:cubicBezTo>
                <a:cubicBezTo>
                  <a:pt x="670206" y="416609"/>
                  <a:pt x="670854" y="413790"/>
                  <a:pt x="671616" y="410894"/>
                </a:cubicBezTo>
                <a:cubicBezTo>
                  <a:pt x="671616" y="409980"/>
                  <a:pt x="671540" y="409294"/>
                  <a:pt x="671387" y="408837"/>
                </a:cubicBezTo>
                <a:cubicBezTo>
                  <a:pt x="671540" y="408380"/>
                  <a:pt x="671768" y="407542"/>
                  <a:pt x="672073" y="406322"/>
                </a:cubicBezTo>
                <a:cubicBezTo>
                  <a:pt x="672226" y="406170"/>
                  <a:pt x="672340" y="406018"/>
                  <a:pt x="672416" y="405865"/>
                </a:cubicBezTo>
                <a:cubicBezTo>
                  <a:pt x="672492" y="405713"/>
                  <a:pt x="672606" y="405560"/>
                  <a:pt x="672759" y="405408"/>
                </a:cubicBezTo>
                <a:cubicBezTo>
                  <a:pt x="673064" y="404036"/>
                  <a:pt x="673330" y="402665"/>
                  <a:pt x="673559" y="401293"/>
                </a:cubicBezTo>
                <a:cubicBezTo>
                  <a:pt x="673788" y="399922"/>
                  <a:pt x="674054" y="398550"/>
                  <a:pt x="674359" y="397178"/>
                </a:cubicBezTo>
                <a:cubicBezTo>
                  <a:pt x="674511" y="396874"/>
                  <a:pt x="674550" y="396645"/>
                  <a:pt x="674473" y="396493"/>
                </a:cubicBezTo>
                <a:cubicBezTo>
                  <a:pt x="674397" y="396340"/>
                  <a:pt x="674359" y="396112"/>
                  <a:pt x="674359" y="395807"/>
                </a:cubicBezTo>
                <a:cubicBezTo>
                  <a:pt x="674359" y="395197"/>
                  <a:pt x="674511" y="394435"/>
                  <a:pt x="674816" y="393521"/>
                </a:cubicBezTo>
                <a:cubicBezTo>
                  <a:pt x="675426" y="391692"/>
                  <a:pt x="675959" y="389863"/>
                  <a:pt x="676417" y="388034"/>
                </a:cubicBezTo>
                <a:cubicBezTo>
                  <a:pt x="676569" y="387272"/>
                  <a:pt x="676645" y="386587"/>
                  <a:pt x="676645" y="385977"/>
                </a:cubicBezTo>
                <a:cubicBezTo>
                  <a:pt x="676645" y="385367"/>
                  <a:pt x="676645" y="384758"/>
                  <a:pt x="676645" y="384148"/>
                </a:cubicBezTo>
                <a:cubicBezTo>
                  <a:pt x="676950" y="383386"/>
                  <a:pt x="677140" y="382700"/>
                  <a:pt x="677217" y="382091"/>
                </a:cubicBezTo>
                <a:cubicBezTo>
                  <a:pt x="677293" y="381481"/>
                  <a:pt x="677407" y="380795"/>
                  <a:pt x="677559" y="380033"/>
                </a:cubicBezTo>
                <a:cubicBezTo>
                  <a:pt x="677864" y="379729"/>
                  <a:pt x="678055" y="379462"/>
                  <a:pt x="678131" y="379233"/>
                </a:cubicBezTo>
                <a:cubicBezTo>
                  <a:pt x="678207" y="379005"/>
                  <a:pt x="678322" y="378738"/>
                  <a:pt x="678474" y="378433"/>
                </a:cubicBezTo>
                <a:cubicBezTo>
                  <a:pt x="679388" y="374014"/>
                  <a:pt x="680303" y="369594"/>
                  <a:pt x="681217" y="365174"/>
                </a:cubicBezTo>
                <a:cubicBezTo>
                  <a:pt x="682132" y="360755"/>
                  <a:pt x="683046" y="356335"/>
                  <a:pt x="683960" y="351916"/>
                </a:cubicBezTo>
                <a:cubicBezTo>
                  <a:pt x="684113" y="351611"/>
                  <a:pt x="684151" y="351382"/>
                  <a:pt x="684075" y="351230"/>
                </a:cubicBezTo>
                <a:cubicBezTo>
                  <a:pt x="683998" y="351077"/>
                  <a:pt x="683960" y="350849"/>
                  <a:pt x="683960" y="350544"/>
                </a:cubicBezTo>
                <a:cubicBezTo>
                  <a:pt x="683960" y="350239"/>
                  <a:pt x="684113" y="349477"/>
                  <a:pt x="684418" y="348258"/>
                </a:cubicBezTo>
                <a:cubicBezTo>
                  <a:pt x="685180" y="346582"/>
                  <a:pt x="685713" y="344867"/>
                  <a:pt x="686018" y="343114"/>
                </a:cubicBezTo>
                <a:cubicBezTo>
                  <a:pt x="686323" y="341362"/>
                  <a:pt x="686627" y="339571"/>
                  <a:pt x="686932" y="337742"/>
                </a:cubicBezTo>
                <a:cubicBezTo>
                  <a:pt x="686780" y="337742"/>
                  <a:pt x="686703" y="337666"/>
                  <a:pt x="686703" y="337514"/>
                </a:cubicBezTo>
                <a:cubicBezTo>
                  <a:pt x="686856" y="336599"/>
                  <a:pt x="687085" y="335456"/>
                  <a:pt x="687389" y="334085"/>
                </a:cubicBezTo>
                <a:cubicBezTo>
                  <a:pt x="687542" y="333780"/>
                  <a:pt x="687694" y="333589"/>
                  <a:pt x="687846" y="333513"/>
                </a:cubicBezTo>
                <a:cubicBezTo>
                  <a:pt x="687999" y="333437"/>
                  <a:pt x="688075" y="333323"/>
                  <a:pt x="688075" y="333170"/>
                </a:cubicBezTo>
                <a:cubicBezTo>
                  <a:pt x="688685" y="329513"/>
                  <a:pt x="689447" y="326008"/>
                  <a:pt x="690361" y="322655"/>
                </a:cubicBezTo>
                <a:cubicBezTo>
                  <a:pt x="690361" y="322655"/>
                  <a:pt x="690209" y="322350"/>
                  <a:pt x="689904" y="321740"/>
                </a:cubicBezTo>
                <a:cubicBezTo>
                  <a:pt x="690056" y="321283"/>
                  <a:pt x="690171" y="320788"/>
                  <a:pt x="690247" y="320254"/>
                </a:cubicBezTo>
                <a:cubicBezTo>
                  <a:pt x="690323" y="319721"/>
                  <a:pt x="690437" y="319226"/>
                  <a:pt x="690590" y="318769"/>
                </a:cubicBezTo>
                <a:cubicBezTo>
                  <a:pt x="691809" y="317549"/>
                  <a:pt x="692114" y="316178"/>
                  <a:pt x="691504" y="314654"/>
                </a:cubicBezTo>
                <a:lnTo>
                  <a:pt x="692190" y="311911"/>
                </a:lnTo>
                <a:cubicBezTo>
                  <a:pt x="692495" y="311149"/>
                  <a:pt x="692723" y="310463"/>
                  <a:pt x="692876" y="309853"/>
                </a:cubicBezTo>
                <a:cubicBezTo>
                  <a:pt x="693028" y="309244"/>
                  <a:pt x="693181" y="308634"/>
                  <a:pt x="693333" y="308024"/>
                </a:cubicBezTo>
                <a:cubicBezTo>
                  <a:pt x="693638" y="306958"/>
                  <a:pt x="693942" y="305891"/>
                  <a:pt x="694247" y="304824"/>
                </a:cubicBezTo>
                <a:cubicBezTo>
                  <a:pt x="694552" y="303757"/>
                  <a:pt x="694552" y="302767"/>
                  <a:pt x="694247" y="301852"/>
                </a:cubicBezTo>
                <a:cubicBezTo>
                  <a:pt x="694400" y="301090"/>
                  <a:pt x="694628" y="300100"/>
                  <a:pt x="694933" y="298880"/>
                </a:cubicBezTo>
                <a:cubicBezTo>
                  <a:pt x="695238" y="298576"/>
                  <a:pt x="695390" y="298347"/>
                  <a:pt x="695390" y="298195"/>
                </a:cubicBezTo>
                <a:cubicBezTo>
                  <a:pt x="695848" y="296061"/>
                  <a:pt x="696343" y="293927"/>
                  <a:pt x="696876" y="291794"/>
                </a:cubicBezTo>
                <a:cubicBezTo>
                  <a:pt x="697410" y="289660"/>
                  <a:pt x="697829" y="287527"/>
                  <a:pt x="698134" y="285393"/>
                </a:cubicBezTo>
                <a:cubicBezTo>
                  <a:pt x="698591" y="282955"/>
                  <a:pt x="699277" y="281354"/>
                  <a:pt x="700191" y="280592"/>
                </a:cubicBezTo>
                <a:cubicBezTo>
                  <a:pt x="701105" y="279830"/>
                  <a:pt x="702782" y="279449"/>
                  <a:pt x="705220" y="279449"/>
                </a:cubicBezTo>
                <a:close/>
                <a:moveTo>
                  <a:pt x="485002" y="279449"/>
                </a:moveTo>
                <a:cubicBezTo>
                  <a:pt x="487440" y="279449"/>
                  <a:pt x="489879" y="279678"/>
                  <a:pt x="492317" y="280135"/>
                </a:cubicBezTo>
                <a:cubicBezTo>
                  <a:pt x="493537" y="281354"/>
                  <a:pt x="493689" y="282878"/>
                  <a:pt x="492774" y="284707"/>
                </a:cubicBezTo>
                <a:cubicBezTo>
                  <a:pt x="492165" y="286079"/>
                  <a:pt x="491631" y="287412"/>
                  <a:pt x="491174" y="288708"/>
                </a:cubicBezTo>
                <a:cubicBezTo>
                  <a:pt x="490717" y="290003"/>
                  <a:pt x="490260" y="291260"/>
                  <a:pt x="489803" y="292480"/>
                </a:cubicBezTo>
                <a:cubicBezTo>
                  <a:pt x="489346" y="293546"/>
                  <a:pt x="488926" y="294613"/>
                  <a:pt x="488545" y="295680"/>
                </a:cubicBezTo>
                <a:cubicBezTo>
                  <a:pt x="488164" y="296747"/>
                  <a:pt x="487821" y="297814"/>
                  <a:pt x="487517" y="298880"/>
                </a:cubicBezTo>
                <a:cubicBezTo>
                  <a:pt x="486602" y="301471"/>
                  <a:pt x="485688" y="303986"/>
                  <a:pt x="484774" y="306424"/>
                </a:cubicBezTo>
                <a:cubicBezTo>
                  <a:pt x="483859" y="308863"/>
                  <a:pt x="483021" y="311377"/>
                  <a:pt x="482259" y="313968"/>
                </a:cubicBezTo>
                <a:cubicBezTo>
                  <a:pt x="481802" y="314882"/>
                  <a:pt x="481421" y="315949"/>
                  <a:pt x="481116" y="317168"/>
                </a:cubicBezTo>
                <a:lnTo>
                  <a:pt x="476315" y="329513"/>
                </a:lnTo>
                <a:cubicBezTo>
                  <a:pt x="476011" y="330275"/>
                  <a:pt x="475782" y="331037"/>
                  <a:pt x="475630" y="331799"/>
                </a:cubicBezTo>
                <a:cubicBezTo>
                  <a:pt x="475477" y="332561"/>
                  <a:pt x="475249" y="333323"/>
                  <a:pt x="474944" y="334085"/>
                </a:cubicBezTo>
                <a:cubicBezTo>
                  <a:pt x="474029" y="336676"/>
                  <a:pt x="473153" y="339152"/>
                  <a:pt x="472315" y="341514"/>
                </a:cubicBezTo>
                <a:cubicBezTo>
                  <a:pt x="471477" y="343876"/>
                  <a:pt x="470448" y="346277"/>
                  <a:pt x="469229" y="348715"/>
                </a:cubicBezTo>
                <a:lnTo>
                  <a:pt x="464428" y="361745"/>
                </a:lnTo>
                <a:cubicBezTo>
                  <a:pt x="463666" y="364336"/>
                  <a:pt x="462866" y="366851"/>
                  <a:pt x="462028" y="369289"/>
                </a:cubicBezTo>
                <a:cubicBezTo>
                  <a:pt x="461190" y="371728"/>
                  <a:pt x="460237" y="374166"/>
                  <a:pt x="459170" y="376604"/>
                </a:cubicBezTo>
                <a:lnTo>
                  <a:pt x="459170" y="377290"/>
                </a:lnTo>
                <a:cubicBezTo>
                  <a:pt x="458104" y="379576"/>
                  <a:pt x="457227" y="381938"/>
                  <a:pt x="456541" y="384377"/>
                </a:cubicBezTo>
                <a:cubicBezTo>
                  <a:pt x="455856" y="386815"/>
                  <a:pt x="454903" y="389254"/>
                  <a:pt x="453684" y="391692"/>
                </a:cubicBezTo>
                <a:cubicBezTo>
                  <a:pt x="452922" y="393521"/>
                  <a:pt x="452236" y="395388"/>
                  <a:pt x="451626" y="397293"/>
                </a:cubicBezTo>
                <a:cubicBezTo>
                  <a:pt x="451017" y="399198"/>
                  <a:pt x="450407" y="401065"/>
                  <a:pt x="449798" y="402893"/>
                </a:cubicBezTo>
                <a:cubicBezTo>
                  <a:pt x="449340" y="404113"/>
                  <a:pt x="448959" y="405294"/>
                  <a:pt x="448655" y="406437"/>
                </a:cubicBezTo>
                <a:cubicBezTo>
                  <a:pt x="448350" y="407580"/>
                  <a:pt x="447893" y="408685"/>
                  <a:pt x="447283" y="409751"/>
                </a:cubicBezTo>
                <a:cubicBezTo>
                  <a:pt x="446521" y="411885"/>
                  <a:pt x="445721" y="414057"/>
                  <a:pt x="444883" y="416266"/>
                </a:cubicBezTo>
                <a:cubicBezTo>
                  <a:pt x="444045" y="418476"/>
                  <a:pt x="443168" y="420724"/>
                  <a:pt x="442254" y="423010"/>
                </a:cubicBezTo>
                <a:cubicBezTo>
                  <a:pt x="441644" y="424687"/>
                  <a:pt x="441073" y="426363"/>
                  <a:pt x="440540" y="428039"/>
                </a:cubicBezTo>
                <a:cubicBezTo>
                  <a:pt x="440006" y="429716"/>
                  <a:pt x="439511" y="431392"/>
                  <a:pt x="439054" y="433069"/>
                </a:cubicBezTo>
                <a:cubicBezTo>
                  <a:pt x="438749" y="433831"/>
                  <a:pt x="438368" y="434593"/>
                  <a:pt x="437911" y="435355"/>
                </a:cubicBezTo>
                <a:cubicBezTo>
                  <a:pt x="437453" y="436117"/>
                  <a:pt x="436844" y="436802"/>
                  <a:pt x="436082" y="437412"/>
                </a:cubicBezTo>
                <a:cubicBezTo>
                  <a:pt x="435777" y="437412"/>
                  <a:pt x="435434" y="437488"/>
                  <a:pt x="435053" y="437641"/>
                </a:cubicBezTo>
                <a:cubicBezTo>
                  <a:pt x="434672" y="437793"/>
                  <a:pt x="434329" y="437869"/>
                  <a:pt x="434024" y="437869"/>
                </a:cubicBezTo>
                <a:cubicBezTo>
                  <a:pt x="432348" y="438022"/>
                  <a:pt x="430862" y="438136"/>
                  <a:pt x="429567" y="438212"/>
                </a:cubicBezTo>
                <a:cubicBezTo>
                  <a:pt x="428271" y="438288"/>
                  <a:pt x="426862" y="438250"/>
                  <a:pt x="425337" y="438098"/>
                </a:cubicBezTo>
                <a:cubicBezTo>
                  <a:pt x="423204" y="437945"/>
                  <a:pt x="420956" y="437907"/>
                  <a:pt x="418594" y="437983"/>
                </a:cubicBezTo>
                <a:cubicBezTo>
                  <a:pt x="416232" y="438060"/>
                  <a:pt x="413908" y="438098"/>
                  <a:pt x="411621" y="438098"/>
                </a:cubicBezTo>
                <a:cubicBezTo>
                  <a:pt x="410402" y="438098"/>
                  <a:pt x="409259" y="438060"/>
                  <a:pt x="408192" y="437983"/>
                </a:cubicBezTo>
                <a:cubicBezTo>
                  <a:pt x="407126" y="437907"/>
                  <a:pt x="406135" y="437793"/>
                  <a:pt x="405221" y="437641"/>
                </a:cubicBezTo>
                <a:cubicBezTo>
                  <a:pt x="403544" y="437031"/>
                  <a:pt x="402859" y="435964"/>
                  <a:pt x="403163" y="434440"/>
                </a:cubicBezTo>
                <a:cubicBezTo>
                  <a:pt x="403163" y="429411"/>
                  <a:pt x="403087" y="424420"/>
                  <a:pt x="402935" y="419467"/>
                </a:cubicBezTo>
                <a:cubicBezTo>
                  <a:pt x="402782" y="414514"/>
                  <a:pt x="402706" y="409523"/>
                  <a:pt x="402706" y="404494"/>
                </a:cubicBezTo>
                <a:cubicBezTo>
                  <a:pt x="402706" y="402817"/>
                  <a:pt x="402744" y="401103"/>
                  <a:pt x="402820" y="399350"/>
                </a:cubicBezTo>
                <a:cubicBezTo>
                  <a:pt x="402897" y="397597"/>
                  <a:pt x="402859" y="395883"/>
                  <a:pt x="402706" y="394207"/>
                </a:cubicBezTo>
                <a:cubicBezTo>
                  <a:pt x="402706" y="393597"/>
                  <a:pt x="402668" y="393025"/>
                  <a:pt x="402592" y="392492"/>
                </a:cubicBezTo>
                <a:cubicBezTo>
                  <a:pt x="402516" y="391959"/>
                  <a:pt x="402478" y="391387"/>
                  <a:pt x="402478" y="390778"/>
                </a:cubicBezTo>
                <a:cubicBezTo>
                  <a:pt x="402478" y="390473"/>
                  <a:pt x="402439" y="390244"/>
                  <a:pt x="402363" y="390092"/>
                </a:cubicBezTo>
                <a:cubicBezTo>
                  <a:pt x="402287" y="389939"/>
                  <a:pt x="402325" y="389711"/>
                  <a:pt x="402478" y="389406"/>
                </a:cubicBezTo>
                <a:cubicBezTo>
                  <a:pt x="402782" y="386815"/>
                  <a:pt x="402744" y="384224"/>
                  <a:pt x="402363" y="381634"/>
                </a:cubicBezTo>
                <a:cubicBezTo>
                  <a:pt x="401982" y="379043"/>
                  <a:pt x="401944" y="376452"/>
                  <a:pt x="402249" y="373861"/>
                </a:cubicBezTo>
                <a:cubicBezTo>
                  <a:pt x="402554" y="372642"/>
                  <a:pt x="402592" y="371423"/>
                  <a:pt x="402363" y="370204"/>
                </a:cubicBezTo>
                <a:cubicBezTo>
                  <a:pt x="402135" y="368984"/>
                  <a:pt x="402096" y="367765"/>
                  <a:pt x="402249" y="366546"/>
                </a:cubicBezTo>
                <a:cubicBezTo>
                  <a:pt x="402249" y="363498"/>
                  <a:pt x="402249" y="360412"/>
                  <a:pt x="402249" y="357288"/>
                </a:cubicBezTo>
                <a:cubicBezTo>
                  <a:pt x="402249" y="354163"/>
                  <a:pt x="402173" y="351077"/>
                  <a:pt x="402020" y="348029"/>
                </a:cubicBezTo>
                <a:cubicBezTo>
                  <a:pt x="402173" y="347725"/>
                  <a:pt x="402173" y="347420"/>
                  <a:pt x="402020" y="347115"/>
                </a:cubicBezTo>
                <a:cubicBezTo>
                  <a:pt x="401868" y="346810"/>
                  <a:pt x="401792" y="346505"/>
                  <a:pt x="401792" y="346201"/>
                </a:cubicBezTo>
                <a:cubicBezTo>
                  <a:pt x="401030" y="346963"/>
                  <a:pt x="400573" y="347496"/>
                  <a:pt x="400420" y="347801"/>
                </a:cubicBezTo>
                <a:cubicBezTo>
                  <a:pt x="399506" y="349934"/>
                  <a:pt x="398629" y="352106"/>
                  <a:pt x="397791" y="354316"/>
                </a:cubicBezTo>
                <a:cubicBezTo>
                  <a:pt x="396953" y="356526"/>
                  <a:pt x="396001" y="358697"/>
                  <a:pt x="394934" y="360831"/>
                </a:cubicBezTo>
                <a:cubicBezTo>
                  <a:pt x="394324" y="362355"/>
                  <a:pt x="393676" y="363803"/>
                  <a:pt x="392991" y="365174"/>
                </a:cubicBezTo>
                <a:cubicBezTo>
                  <a:pt x="392305" y="366546"/>
                  <a:pt x="391581" y="367994"/>
                  <a:pt x="390819" y="369518"/>
                </a:cubicBezTo>
                <a:cubicBezTo>
                  <a:pt x="390209" y="371042"/>
                  <a:pt x="389638" y="372604"/>
                  <a:pt x="389104" y="374204"/>
                </a:cubicBezTo>
                <a:cubicBezTo>
                  <a:pt x="388571" y="375804"/>
                  <a:pt x="387923" y="377443"/>
                  <a:pt x="387161" y="379119"/>
                </a:cubicBezTo>
                <a:cubicBezTo>
                  <a:pt x="386552" y="380338"/>
                  <a:pt x="385942" y="381634"/>
                  <a:pt x="385333" y="383005"/>
                </a:cubicBezTo>
                <a:cubicBezTo>
                  <a:pt x="384723" y="384377"/>
                  <a:pt x="384190" y="385672"/>
                  <a:pt x="383732" y="386891"/>
                </a:cubicBezTo>
                <a:cubicBezTo>
                  <a:pt x="382361" y="389939"/>
                  <a:pt x="381027" y="392987"/>
                  <a:pt x="379732" y="396035"/>
                </a:cubicBezTo>
                <a:cubicBezTo>
                  <a:pt x="378436" y="399083"/>
                  <a:pt x="377103" y="402131"/>
                  <a:pt x="375731" y="405179"/>
                </a:cubicBezTo>
                <a:cubicBezTo>
                  <a:pt x="375274" y="406399"/>
                  <a:pt x="374703" y="407618"/>
                  <a:pt x="374017" y="408837"/>
                </a:cubicBezTo>
                <a:cubicBezTo>
                  <a:pt x="373331" y="410056"/>
                  <a:pt x="372759" y="411352"/>
                  <a:pt x="372302" y="412723"/>
                </a:cubicBezTo>
                <a:cubicBezTo>
                  <a:pt x="370931" y="416228"/>
                  <a:pt x="369445" y="419695"/>
                  <a:pt x="367845" y="423124"/>
                </a:cubicBezTo>
                <a:cubicBezTo>
                  <a:pt x="366244" y="426553"/>
                  <a:pt x="364759" y="430021"/>
                  <a:pt x="363387" y="433526"/>
                </a:cubicBezTo>
                <a:cubicBezTo>
                  <a:pt x="362777" y="434745"/>
                  <a:pt x="361901" y="435812"/>
                  <a:pt x="360758" y="436726"/>
                </a:cubicBezTo>
                <a:cubicBezTo>
                  <a:pt x="359615" y="437641"/>
                  <a:pt x="358358" y="438098"/>
                  <a:pt x="356986" y="438098"/>
                </a:cubicBezTo>
                <a:cubicBezTo>
                  <a:pt x="354395" y="437945"/>
                  <a:pt x="351766" y="437945"/>
                  <a:pt x="349099" y="438098"/>
                </a:cubicBezTo>
                <a:cubicBezTo>
                  <a:pt x="346432" y="438250"/>
                  <a:pt x="343804" y="438174"/>
                  <a:pt x="341213" y="437869"/>
                </a:cubicBezTo>
                <a:cubicBezTo>
                  <a:pt x="339993" y="437564"/>
                  <a:pt x="338812" y="437526"/>
                  <a:pt x="337669" y="437755"/>
                </a:cubicBezTo>
                <a:cubicBezTo>
                  <a:pt x="336526" y="437983"/>
                  <a:pt x="335345" y="438098"/>
                  <a:pt x="334126" y="438098"/>
                </a:cubicBezTo>
                <a:cubicBezTo>
                  <a:pt x="333821" y="438098"/>
                  <a:pt x="333555" y="438136"/>
                  <a:pt x="333326" y="438212"/>
                </a:cubicBezTo>
                <a:cubicBezTo>
                  <a:pt x="333097" y="438288"/>
                  <a:pt x="332831" y="438326"/>
                  <a:pt x="332526" y="438326"/>
                </a:cubicBezTo>
                <a:cubicBezTo>
                  <a:pt x="330697" y="438326"/>
                  <a:pt x="329402" y="438022"/>
                  <a:pt x="328640" y="437412"/>
                </a:cubicBezTo>
                <a:cubicBezTo>
                  <a:pt x="327878" y="436802"/>
                  <a:pt x="327573" y="435583"/>
                  <a:pt x="327725" y="433754"/>
                </a:cubicBezTo>
                <a:cubicBezTo>
                  <a:pt x="327878" y="432078"/>
                  <a:pt x="327954" y="430440"/>
                  <a:pt x="327954" y="428839"/>
                </a:cubicBezTo>
                <a:cubicBezTo>
                  <a:pt x="327954" y="427239"/>
                  <a:pt x="328106" y="425525"/>
                  <a:pt x="328411" y="423696"/>
                </a:cubicBezTo>
                <a:cubicBezTo>
                  <a:pt x="328716" y="421562"/>
                  <a:pt x="328868" y="419353"/>
                  <a:pt x="328868" y="417067"/>
                </a:cubicBezTo>
                <a:cubicBezTo>
                  <a:pt x="328868" y="414781"/>
                  <a:pt x="328944" y="412571"/>
                  <a:pt x="329097" y="410437"/>
                </a:cubicBezTo>
                <a:cubicBezTo>
                  <a:pt x="329249" y="408913"/>
                  <a:pt x="329402" y="407389"/>
                  <a:pt x="329554" y="405865"/>
                </a:cubicBezTo>
                <a:cubicBezTo>
                  <a:pt x="329706" y="404341"/>
                  <a:pt x="329859" y="402741"/>
                  <a:pt x="330011" y="401065"/>
                </a:cubicBezTo>
                <a:cubicBezTo>
                  <a:pt x="329859" y="399388"/>
                  <a:pt x="329897" y="397674"/>
                  <a:pt x="330126" y="395921"/>
                </a:cubicBezTo>
                <a:cubicBezTo>
                  <a:pt x="330354" y="394168"/>
                  <a:pt x="330392" y="392454"/>
                  <a:pt x="330240" y="390778"/>
                </a:cubicBezTo>
                <a:cubicBezTo>
                  <a:pt x="330240" y="388644"/>
                  <a:pt x="330316" y="386548"/>
                  <a:pt x="330468" y="384491"/>
                </a:cubicBezTo>
                <a:cubicBezTo>
                  <a:pt x="330621" y="382434"/>
                  <a:pt x="330850" y="380414"/>
                  <a:pt x="331154" y="378433"/>
                </a:cubicBezTo>
                <a:cubicBezTo>
                  <a:pt x="331307" y="376300"/>
                  <a:pt x="331459" y="374166"/>
                  <a:pt x="331611" y="372032"/>
                </a:cubicBezTo>
                <a:cubicBezTo>
                  <a:pt x="331764" y="369899"/>
                  <a:pt x="331916" y="367765"/>
                  <a:pt x="332069" y="365632"/>
                </a:cubicBezTo>
                <a:cubicBezTo>
                  <a:pt x="332373" y="362888"/>
                  <a:pt x="332564" y="360145"/>
                  <a:pt x="332640" y="357402"/>
                </a:cubicBezTo>
                <a:cubicBezTo>
                  <a:pt x="332716" y="354659"/>
                  <a:pt x="332907" y="351916"/>
                  <a:pt x="333212" y="349172"/>
                </a:cubicBezTo>
                <a:cubicBezTo>
                  <a:pt x="333364" y="348106"/>
                  <a:pt x="333440" y="347153"/>
                  <a:pt x="333440" y="346315"/>
                </a:cubicBezTo>
                <a:cubicBezTo>
                  <a:pt x="333440" y="345477"/>
                  <a:pt x="333516" y="344524"/>
                  <a:pt x="333669" y="343457"/>
                </a:cubicBezTo>
                <a:cubicBezTo>
                  <a:pt x="333669" y="343305"/>
                  <a:pt x="333707" y="343191"/>
                  <a:pt x="333783" y="343114"/>
                </a:cubicBezTo>
                <a:cubicBezTo>
                  <a:pt x="333859" y="343038"/>
                  <a:pt x="333897" y="342924"/>
                  <a:pt x="333897" y="342772"/>
                </a:cubicBezTo>
                <a:cubicBezTo>
                  <a:pt x="333593" y="340486"/>
                  <a:pt x="333555" y="338161"/>
                  <a:pt x="333783" y="335799"/>
                </a:cubicBezTo>
                <a:cubicBezTo>
                  <a:pt x="334012" y="333437"/>
                  <a:pt x="334202" y="331113"/>
                  <a:pt x="334355" y="328827"/>
                </a:cubicBezTo>
                <a:cubicBezTo>
                  <a:pt x="334355" y="326389"/>
                  <a:pt x="334431" y="323988"/>
                  <a:pt x="334583" y="321626"/>
                </a:cubicBezTo>
                <a:cubicBezTo>
                  <a:pt x="334736" y="319264"/>
                  <a:pt x="335041" y="316864"/>
                  <a:pt x="335498" y="314425"/>
                </a:cubicBezTo>
                <a:cubicBezTo>
                  <a:pt x="335803" y="313663"/>
                  <a:pt x="335879" y="312977"/>
                  <a:pt x="335726" y="312368"/>
                </a:cubicBezTo>
                <a:cubicBezTo>
                  <a:pt x="335574" y="311758"/>
                  <a:pt x="335498" y="311072"/>
                  <a:pt x="335498" y="310310"/>
                </a:cubicBezTo>
                <a:cubicBezTo>
                  <a:pt x="335803" y="307872"/>
                  <a:pt x="335993" y="305434"/>
                  <a:pt x="336069" y="302995"/>
                </a:cubicBezTo>
                <a:cubicBezTo>
                  <a:pt x="336145" y="300557"/>
                  <a:pt x="336260" y="298118"/>
                  <a:pt x="336412" y="295680"/>
                </a:cubicBezTo>
                <a:cubicBezTo>
                  <a:pt x="336412" y="293851"/>
                  <a:pt x="336526" y="291984"/>
                  <a:pt x="336755" y="290079"/>
                </a:cubicBezTo>
                <a:cubicBezTo>
                  <a:pt x="336984" y="288174"/>
                  <a:pt x="337174" y="286307"/>
                  <a:pt x="337327" y="284479"/>
                </a:cubicBezTo>
                <a:cubicBezTo>
                  <a:pt x="337479" y="283717"/>
                  <a:pt x="337631" y="283031"/>
                  <a:pt x="337784" y="282421"/>
                </a:cubicBezTo>
                <a:cubicBezTo>
                  <a:pt x="337936" y="281812"/>
                  <a:pt x="338165" y="281126"/>
                  <a:pt x="338469" y="280364"/>
                </a:cubicBezTo>
                <a:cubicBezTo>
                  <a:pt x="341060" y="279907"/>
                  <a:pt x="343537" y="279640"/>
                  <a:pt x="345899" y="279564"/>
                </a:cubicBezTo>
                <a:cubicBezTo>
                  <a:pt x="348261" y="279487"/>
                  <a:pt x="350661" y="279526"/>
                  <a:pt x="353100" y="279678"/>
                </a:cubicBezTo>
                <a:cubicBezTo>
                  <a:pt x="355233" y="279830"/>
                  <a:pt x="357481" y="279907"/>
                  <a:pt x="359844" y="279907"/>
                </a:cubicBezTo>
                <a:cubicBezTo>
                  <a:pt x="362206" y="279907"/>
                  <a:pt x="364530" y="279907"/>
                  <a:pt x="366816" y="279907"/>
                </a:cubicBezTo>
                <a:cubicBezTo>
                  <a:pt x="367730" y="280516"/>
                  <a:pt x="368797" y="281278"/>
                  <a:pt x="370016" y="282193"/>
                </a:cubicBezTo>
                <a:cubicBezTo>
                  <a:pt x="368950" y="283107"/>
                  <a:pt x="368530" y="284059"/>
                  <a:pt x="368759" y="285050"/>
                </a:cubicBezTo>
                <a:cubicBezTo>
                  <a:pt x="368988" y="286041"/>
                  <a:pt x="368950" y="287146"/>
                  <a:pt x="368645" y="288365"/>
                </a:cubicBezTo>
                <a:cubicBezTo>
                  <a:pt x="368340" y="289127"/>
                  <a:pt x="368188" y="289851"/>
                  <a:pt x="368188" y="290536"/>
                </a:cubicBezTo>
                <a:cubicBezTo>
                  <a:pt x="368188" y="291222"/>
                  <a:pt x="368111" y="291946"/>
                  <a:pt x="367959" y="292708"/>
                </a:cubicBezTo>
                <a:cubicBezTo>
                  <a:pt x="367654" y="294385"/>
                  <a:pt x="367464" y="295985"/>
                  <a:pt x="367387" y="297509"/>
                </a:cubicBezTo>
                <a:cubicBezTo>
                  <a:pt x="367311" y="299033"/>
                  <a:pt x="367121" y="300633"/>
                  <a:pt x="366816" y="302309"/>
                </a:cubicBezTo>
                <a:cubicBezTo>
                  <a:pt x="366511" y="304900"/>
                  <a:pt x="366283" y="307529"/>
                  <a:pt x="366130" y="310196"/>
                </a:cubicBezTo>
                <a:cubicBezTo>
                  <a:pt x="365978" y="312863"/>
                  <a:pt x="365673" y="315492"/>
                  <a:pt x="365216" y="318083"/>
                </a:cubicBezTo>
                <a:cubicBezTo>
                  <a:pt x="364911" y="319759"/>
                  <a:pt x="364720" y="321436"/>
                  <a:pt x="364644" y="323112"/>
                </a:cubicBezTo>
                <a:cubicBezTo>
                  <a:pt x="364568" y="324788"/>
                  <a:pt x="364530" y="326465"/>
                  <a:pt x="364530" y="328141"/>
                </a:cubicBezTo>
                <a:cubicBezTo>
                  <a:pt x="364378" y="328446"/>
                  <a:pt x="364339" y="328789"/>
                  <a:pt x="364416" y="329170"/>
                </a:cubicBezTo>
                <a:cubicBezTo>
                  <a:pt x="364492" y="329551"/>
                  <a:pt x="364378" y="329970"/>
                  <a:pt x="364073" y="330427"/>
                </a:cubicBezTo>
                <a:cubicBezTo>
                  <a:pt x="363463" y="331646"/>
                  <a:pt x="363234" y="332942"/>
                  <a:pt x="363387" y="334313"/>
                </a:cubicBezTo>
                <a:cubicBezTo>
                  <a:pt x="363539" y="335685"/>
                  <a:pt x="363463" y="336980"/>
                  <a:pt x="363158" y="338200"/>
                </a:cubicBezTo>
                <a:cubicBezTo>
                  <a:pt x="363158" y="340028"/>
                  <a:pt x="363082" y="341324"/>
                  <a:pt x="362930" y="342086"/>
                </a:cubicBezTo>
                <a:cubicBezTo>
                  <a:pt x="362320" y="344372"/>
                  <a:pt x="361901" y="346620"/>
                  <a:pt x="361672" y="348829"/>
                </a:cubicBezTo>
                <a:cubicBezTo>
                  <a:pt x="361444" y="351039"/>
                  <a:pt x="361253" y="353287"/>
                  <a:pt x="361101" y="355573"/>
                </a:cubicBezTo>
                <a:cubicBezTo>
                  <a:pt x="361101" y="356335"/>
                  <a:pt x="361025" y="357173"/>
                  <a:pt x="360872" y="358088"/>
                </a:cubicBezTo>
                <a:cubicBezTo>
                  <a:pt x="360720" y="359002"/>
                  <a:pt x="360567" y="359840"/>
                  <a:pt x="360415" y="360602"/>
                </a:cubicBezTo>
                <a:cubicBezTo>
                  <a:pt x="360110" y="363650"/>
                  <a:pt x="359805" y="366698"/>
                  <a:pt x="359501" y="369746"/>
                </a:cubicBezTo>
                <a:cubicBezTo>
                  <a:pt x="359196" y="372794"/>
                  <a:pt x="358891" y="375919"/>
                  <a:pt x="358586" y="379119"/>
                </a:cubicBezTo>
                <a:cubicBezTo>
                  <a:pt x="358434" y="380491"/>
                  <a:pt x="358320" y="381862"/>
                  <a:pt x="358243" y="383234"/>
                </a:cubicBezTo>
                <a:cubicBezTo>
                  <a:pt x="358167" y="384605"/>
                  <a:pt x="358205" y="386053"/>
                  <a:pt x="358358" y="387577"/>
                </a:cubicBezTo>
                <a:cubicBezTo>
                  <a:pt x="359120" y="385901"/>
                  <a:pt x="359767" y="384339"/>
                  <a:pt x="360301" y="382891"/>
                </a:cubicBezTo>
                <a:cubicBezTo>
                  <a:pt x="360834" y="381443"/>
                  <a:pt x="361406" y="380033"/>
                  <a:pt x="362015" y="378662"/>
                </a:cubicBezTo>
                <a:cubicBezTo>
                  <a:pt x="362777" y="376681"/>
                  <a:pt x="363539" y="374776"/>
                  <a:pt x="364301" y="372947"/>
                </a:cubicBezTo>
                <a:cubicBezTo>
                  <a:pt x="365063" y="371118"/>
                  <a:pt x="365749" y="369213"/>
                  <a:pt x="366359" y="367232"/>
                </a:cubicBezTo>
                <a:cubicBezTo>
                  <a:pt x="367121" y="365555"/>
                  <a:pt x="367806" y="363841"/>
                  <a:pt x="368416" y="362088"/>
                </a:cubicBezTo>
                <a:cubicBezTo>
                  <a:pt x="369026" y="360336"/>
                  <a:pt x="369635" y="358621"/>
                  <a:pt x="370245" y="356945"/>
                </a:cubicBezTo>
                <a:cubicBezTo>
                  <a:pt x="371159" y="354506"/>
                  <a:pt x="372074" y="352106"/>
                  <a:pt x="372988" y="349744"/>
                </a:cubicBezTo>
                <a:cubicBezTo>
                  <a:pt x="373903" y="347382"/>
                  <a:pt x="374893" y="345058"/>
                  <a:pt x="375960" y="342772"/>
                </a:cubicBezTo>
                <a:cubicBezTo>
                  <a:pt x="376265" y="342010"/>
                  <a:pt x="376531" y="341248"/>
                  <a:pt x="376760" y="340486"/>
                </a:cubicBezTo>
                <a:cubicBezTo>
                  <a:pt x="376989" y="339724"/>
                  <a:pt x="377255" y="338962"/>
                  <a:pt x="377560" y="338200"/>
                </a:cubicBezTo>
                <a:cubicBezTo>
                  <a:pt x="378932" y="334237"/>
                  <a:pt x="380341" y="330313"/>
                  <a:pt x="381789" y="326427"/>
                </a:cubicBezTo>
                <a:cubicBezTo>
                  <a:pt x="383237" y="322540"/>
                  <a:pt x="384799" y="318616"/>
                  <a:pt x="386475" y="314654"/>
                </a:cubicBezTo>
                <a:cubicBezTo>
                  <a:pt x="387542" y="312063"/>
                  <a:pt x="388609" y="309434"/>
                  <a:pt x="389676" y="306767"/>
                </a:cubicBezTo>
                <a:cubicBezTo>
                  <a:pt x="390743" y="304100"/>
                  <a:pt x="391810" y="301395"/>
                  <a:pt x="392876" y="298652"/>
                </a:cubicBezTo>
                <a:cubicBezTo>
                  <a:pt x="393638" y="296975"/>
                  <a:pt x="394248" y="295375"/>
                  <a:pt x="394705" y="293851"/>
                </a:cubicBezTo>
                <a:cubicBezTo>
                  <a:pt x="395162" y="292327"/>
                  <a:pt x="395696" y="290727"/>
                  <a:pt x="396305" y="289051"/>
                </a:cubicBezTo>
                <a:cubicBezTo>
                  <a:pt x="396915" y="287831"/>
                  <a:pt x="397410" y="286650"/>
                  <a:pt x="397791" y="285507"/>
                </a:cubicBezTo>
                <a:cubicBezTo>
                  <a:pt x="398172" y="284364"/>
                  <a:pt x="398591" y="283259"/>
                  <a:pt x="399049" y="282193"/>
                </a:cubicBezTo>
                <a:cubicBezTo>
                  <a:pt x="399353" y="281735"/>
                  <a:pt x="399620" y="281354"/>
                  <a:pt x="399849" y="281050"/>
                </a:cubicBezTo>
                <a:cubicBezTo>
                  <a:pt x="400077" y="280745"/>
                  <a:pt x="400268" y="280364"/>
                  <a:pt x="400420" y="279907"/>
                </a:cubicBezTo>
                <a:lnTo>
                  <a:pt x="409793" y="279907"/>
                </a:lnTo>
                <a:lnTo>
                  <a:pt x="410936" y="279907"/>
                </a:lnTo>
                <a:cubicBezTo>
                  <a:pt x="413527" y="279602"/>
                  <a:pt x="415927" y="279564"/>
                  <a:pt x="418137" y="279792"/>
                </a:cubicBezTo>
                <a:cubicBezTo>
                  <a:pt x="420346" y="280021"/>
                  <a:pt x="422670" y="280059"/>
                  <a:pt x="425109" y="279907"/>
                </a:cubicBezTo>
                <a:cubicBezTo>
                  <a:pt x="425566" y="279907"/>
                  <a:pt x="426176" y="279868"/>
                  <a:pt x="426938" y="279792"/>
                </a:cubicBezTo>
                <a:cubicBezTo>
                  <a:pt x="427700" y="279716"/>
                  <a:pt x="428462" y="279678"/>
                  <a:pt x="429224" y="279678"/>
                </a:cubicBezTo>
                <a:cubicBezTo>
                  <a:pt x="429529" y="279678"/>
                  <a:pt x="429833" y="279754"/>
                  <a:pt x="430138" y="279907"/>
                </a:cubicBezTo>
                <a:cubicBezTo>
                  <a:pt x="430443" y="280059"/>
                  <a:pt x="430900" y="280211"/>
                  <a:pt x="431510" y="280364"/>
                </a:cubicBezTo>
                <a:cubicBezTo>
                  <a:pt x="431662" y="282193"/>
                  <a:pt x="431662" y="283983"/>
                  <a:pt x="431510" y="285736"/>
                </a:cubicBezTo>
                <a:cubicBezTo>
                  <a:pt x="431357" y="287488"/>
                  <a:pt x="431281" y="289203"/>
                  <a:pt x="431281" y="290879"/>
                </a:cubicBezTo>
                <a:cubicBezTo>
                  <a:pt x="431129" y="291946"/>
                  <a:pt x="431129" y="292899"/>
                  <a:pt x="431281" y="293737"/>
                </a:cubicBezTo>
                <a:cubicBezTo>
                  <a:pt x="431434" y="294575"/>
                  <a:pt x="431434" y="295451"/>
                  <a:pt x="431281" y="296366"/>
                </a:cubicBezTo>
                <a:cubicBezTo>
                  <a:pt x="431129" y="298499"/>
                  <a:pt x="430976" y="300557"/>
                  <a:pt x="430824" y="302538"/>
                </a:cubicBezTo>
                <a:cubicBezTo>
                  <a:pt x="430672" y="304519"/>
                  <a:pt x="430519" y="306577"/>
                  <a:pt x="430367" y="308710"/>
                </a:cubicBezTo>
                <a:cubicBezTo>
                  <a:pt x="430062" y="309167"/>
                  <a:pt x="430062" y="309548"/>
                  <a:pt x="430367" y="309853"/>
                </a:cubicBezTo>
                <a:cubicBezTo>
                  <a:pt x="430672" y="312292"/>
                  <a:pt x="430748" y="314692"/>
                  <a:pt x="430595" y="317054"/>
                </a:cubicBezTo>
                <a:cubicBezTo>
                  <a:pt x="430443" y="319416"/>
                  <a:pt x="430214" y="321817"/>
                  <a:pt x="429909" y="324255"/>
                </a:cubicBezTo>
                <a:cubicBezTo>
                  <a:pt x="429909" y="326236"/>
                  <a:pt x="429833" y="328141"/>
                  <a:pt x="429681" y="329970"/>
                </a:cubicBezTo>
                <a:cubicBezTo>
                  <a:pt x="429529" y="331799"/>
                  <a:pt x="429452" y="333704"/>
                  <a:pt x="429452" y="335685"/>
                </a:cubicBezTo>
                <a:cubicBezTo>
                  <a:pt x="429300" y="336599"/>
                  <a:pt x="429376" y="337666"/>
                  <a:pt x="429681" y="338885"/>
                </a:cubicBezTo>
                <a:cubicBezTo>
                  <a:pt x="429529" y="339343"/>
                  <a:pt x="429490" y="339685"/>
                  <a:pt x="429567" y="339914"/>
                </a:cubicBezTo>
                <a:cubicBezTo>
                  <a:pt x="429643" y="340143"/>
                  <a:pt x="429681" y="340409"/>
                  <a:pt x="429681" y="340714"/>
                </a:cubicBezTo>
                <a:cubicBezTo>
                  <a:pt x="429376" y="343000"/>
                  <a:pt x="429224" y="345172"/>
                  <a:pt x="429224" y="347229"/>
                </a:cubicBezTo>
                <a:cubicBezTo>
                  <a:pt x="429224" y="349287"/>
                  <a:pt x="429148" y="351382"/>
                  <a:pt x="428995" y="353516"/>
                </a:cubicBezTo>
                <a:cubicBezTo>
                  <a:pt x="428843" y="356411"/>
                  <a:pt x="428690" y="359231"/>
                  <a:pt x="428538" y="361974"/>
                </a:cubicBezTo>
                <a:cubicBezTo>
                  <a:pt x="428386" y="364717"/>
                  <a:pt x="428233" y="367460"/>
                  <a:pt x="428081" y="370204"/>
                </a:cubicBezTo>
                <a:cubicBezTo>
                  <a:pt x="427928" y="372185"/>
                  <a:pt x="427852" y="374128"/>
                  <a:pt x="427852" y="376033"/>
                </a:cubicBezTo>
                <a:cubicBezTo>
                  <a:pt x="427852" y="377938"/>
                  <a:pt x="427852" y="379805"/>
                  <a:pt x="427852" y="381634"/>
                </a:cubicBezTo>
                <a:cubicBezTo>
                  <a:pt x="427852" y="382396"/>
                  <a:pt x="427814" y="383081"/>
                  <a:pt x="427738" y="383691"/>
                </a:cubicBezTo>
                <a:cubicBezTo>
                  <a:pt x="427662" y="384301"/>
                  <a:pt x="427623" y="384910"/>
                  <a:pt x="427623" y="385520"/>
                </a:cubicBezTo>
                <a:cubicBezTo>
                  <a:pt x="427623" y="386282"/>
                  <a:pt x="427700" y="386815"/>
                  <a:pt x="427852" y="387120"/>
                </a:cubicBezTo>
                <a:cubicBezTo>
                  <a:pt x="428309" y="386053"/>
                  <a:pt x="428805" y="385063"/>
                  <a:pt x="429338" y="384148"/>
                </a:cubicBezTo>
                <a:cubicBezTo>
                  <a:pt x="429871" y="383234"/>
                  <a:pt x="430214" y="382167"/>
                  <a:pt x="430367" y="380948"/>
                </a:cubicBezTo>
                <a:cubicBezTo>
                  <a:pt x="430672" y="380186"/>
                  <a:pt x="430938" y="379309"/>
                  <a:pt x="431167" y="378319"/>
                </a:cubicBezTo>
                <a:cubicBezTo>
                  <a:pt x="431395" y="377328"/>
                  <a:pt x="431662" y="376452"/>
                  <a:pt x="431967" y="375690"/>
                </a:cubicBezTo>
                <a:cubicBezTo>
                  <a:pt x="432881" y="373099"/>
                  <a:pt x="433758" y="370432"/>
                  <a:pt x="434596" y="367689"/>
                </a:cubicBezTo>
                <a:cubicBezTo>
                  <a:pt x="435434" y="364946"/>
                  <a:pt x="436310" y="362279"/>
                  <a:pt x="437225" y="359688"/>
                </a:cubicBezTo>
                <a:cubicBezTo>
                  <a:pt x="437834" y="357707"/>
                  <a:pt x="438444" y="355726"/>
                  <a:pt x="439054" y="353744"/>
                </a:cubicBezTo>
                <a:cubicBezTo>
                  <a:pt x="439663" y="351763"/>
                  <a:pt x="440273" y="349706"/>
                  <a:pt x="440882" y="347572"/>
                </a:cubicBezTo>
                <a:cubicBezTo>
                  <a:pt x="441797" y="344677"/>
                  <a:pt x="442749" y="341781"/>
                  <a:pt x="443740" y="338885"/>
                </a:cubicBezTo>
                <a:cubicBezTo>
                  <a:pt x="444730" y="335990"/>
                  <a:pt x="445683" y="333018"/>
                  <a:pt x="446597" y="329970"/>
                </a:cubicBezTo>
                <a:cubicBezTo>
                  <a:pt x="447207" y="328446"/>
                  <a:pt x="447740" y="326960"/>
                  <a:pt x="448198" y="325512"/>
                </a:cubicBezTo>
                <a:cubicBezTo>
                  <a:pt x="448655" y="324064"/>
                  <a:pt x="449112" y="322655"/>
                  <a:pt x="449569" y="321283"/>
                </a:cubicBezTo>
                <a:cubicBezTo>
                  <a:pt x="450331" y="318997"/>
                  <a:pt x="451017" y="316711"/>
                  <a:pt x="451626" y="314425"/>
                </a:cubicBezTo>
                <a:cubicBezTo>
                  <a:pt x="452236" y="312139"/>
                  <a:pt x="452922" y="309853"/>
                  <a:pt x="453684" y="307567"/>
                </a:cubicBezTo>
                <a:cubicBezTo>
                  <a:pt x="454294" y="305434"/>
                  <a:pt x="454903" y="303300"/>
                  <a:pt x="455513" y="301166"/>
                </a:cubicBezTo>
                <a:cubicBezTo>
                  <a:pt x="456122" y="299033"/>
                  <a:pt x="457037" y="296899"/>
                  <a:pt x="458256" y="294766"/>
                </a:cubicBezTo>
                <a:cubicBezTo>
                  <a:pt x="458408" y="294461"/>
                  <a:pt x="458485" y="294080"/>
                  <a:pt x="458485" y="293623"/>
                </a:cubicBezTo>
                <a:cubicBezTo>
                  <a:pt x="458485" y="293165"/>
                  <a:pt x="458561" y="292708"/>
                  <a:pt x="458713" y="292251"/>
                </a:cubicBezTo>
                <a:cubicBezTo>
                  <a:pt x="459170" y="290879"/>
                  <a:pt x="459589" y="289546"/>
                  <a:pt x="459970" y="288250"/>
                </a:cubicBezTo>
                <a:cubicBezTo>
                  <a:pt x="460351" y="286955"/>
                  <a:pt x="460847" y="285545"/>
                  <a:pt x="461456" y="284021"/>
                </a:cubicBezTo>
                <a:cubicBezTo>
                  <a:pt x="462218" y="281431"/>
                  <a:pt x="464047" y="280059"/>
                  <a:pt x="466943" y="279907"/>
                </a:cubicBezTo>
                <a:cubicBezTo>
                  <a:pt x="468162" y="279754"/>
                  <a:pt x="469267" y="279716"/>
                  <a:pt x="470257" y="279792"/>
                </a:cubicBezTo>
                <a:cubicBezTo>
                  <a:pt x="471248" y="279868"/>
                  <a:pt x="472277" y="279907"/>
                  <a:pt x="473343" y="279907"/>
                </a:cubicBezTo>
                <a:cubicBezTo>
                  <a:pt x="474106" y="279907"/>
                  <a:pt x="474829" y="279868"/>
                  <a:pt x="475515" y="279792"/>
                </a:cubicBezTo>
                <a:cubicBezTo>
                  <a:pt x="476201" y="279716"/>
                  <a:pt x="476925" y="279678"/>
                  <a:pt x="477687" y="279678"/>
                </a:cubicBezTo>
                <a:cubicBezTo>
                  <a:pt x="480125" y="279526"/>
                  <a:pt x="482564" y="279449"/>
                  <a:pt x="485002" y="279449"/>
                </a:cubicBezTo>
                <a:close/>
                <a:moveTo>
                  <a:pt x="165648" y="279449"/>
                </a:moveTo>
                <a:cubicBezTo>
                  <a:pt x="166410" y="279449"/>
                  <a:pt x="167401" y="279602"/>
                  <a:pt x="168620" y="279907"/>
                </a:cubicBezTo>
                <a:cubicBezTo>
                  <a:pt x="168925" y="279907"/>
                  <a:pt x="169191" y="279945"/>
                  <a:pt x="169420" y="280021"/>
                </a:cubicBezTo>
                <a:cubicBezTo>
                  <a:pt x="169648" y="280097"/>
                  <a:pt x="169915" y="280059"/>
                  <a:pt x="170220" y="279907"/>
                </a:cubicBezTo>
                <a:cubicBezTo>
                  <a:pt x="173268" y="279449"/>
                  <a:pt x="176202" y="279411"/>
                  <a:pt x="179021" y="279792"/>
                </a:cubicBezTo>
                <a:cubicBezTo>
                  <a:pt x="181840" y="280173"/>
                  <a:pt x="184622" y="280745"/>
                  <a:pt x="187365" y="281507"/>
                </a:cubicBezTo>
                <a:cubicBezTo>
                  <a:pt x="189041" y="281964"/>
                  <a:pt x="190603" y="282459"/>
                  <a:pt x="192051" y="282993"/>
                </a:cubicBezTo>
                <a:cubicBezTo>
                  <a:pt x="193499" y="283526"/>
                  <a:pt x="194832" y="284326"/>
                  <a:pt x="196052" y="285393"/>
                </a:cubicBezTo>
                <a:cubicBezTo>
                  <a:pt x="196509" y="285698"/>
                  <a:pt x="196928" y="285964"/>
                  <a:pt x="197309" y="286193"/>
                </a:cubicBezTo>
                <a:cubicBezTo>
                  <a:pt x="197690" y="286422"/>
                  <a:pt x="198109" y="286688"/>
                  <a:pt x="198566" y="286993"/>
                </a:cubicBezTo>
                <a:cubicBezTo>
                  <a:pt x="200395" y="288060"/>
                  <a:pt x="201995" y="289355"/>
                  <a:pt x="203367" y="290879"/>
                </a:cubicBezTo>
                <a:cubicBezTo>
                  <a:pt x="204739" y="292403"/>
                  <a:pt x="205958" y="294004"/>
                  <a:pt x="207025" y="295680"/>
                </a:cubicBezTo>
                <a:cubicBezTo>
                  <a:pt x="207939" y="297356"/>
                  <a:pt x="208777" y="299033"/>
                  <a:pt x="209539" y="300709"/>
                </a:cubicBezTo>
                <a:cubicBezTo>
                  <a:pt x="210301" y="302386"/>
                  <a:pt x="210606" y="304291"/>
                  <a:pt x="210453" y="306424"/>
                </a:cubicBezTo>
                <a:cubicBezTo>
                  <a:pt x="210453" y="306881"/>
                  <a:pt x="210606" y="307339"/>
                  <a:pt x="210911" y="307796"/>
                </a:cubicBezTo>
                <a:cubicBezTo>
                  <a:pt x="211215" y="308253"/>
                  <a:pt x="211444" y="308786"/>
                  <a:pt x="211596" y="309396"/>
                </a:cubicBezTo>
                <a:cubicBezTo>
                  <a:pt x="211444" y="311377"/>
                  <a:pt x="211406" y="313320"/>
                  <a:pt x="211482" y="315225"/>
                </a:cubicBezTo>
                <a:cubicBezTo>
                  <a:pt x="211558" y="317130"/>
                  <a:pt x="211520" y="319073"/>
                  <a:pt x="211368" y="321055"/>
                </a:cubicBezTo>
                <a:cubicBezTo>
                  <a:pt x="211368" y="321817"/>
                  <a:pt x="211330" y="322579"/>
                  <a:pt x="211254" y="323341"/>
                </a:cubicBezTo>
                <a:cubicBezTo>
                  <a:pt x="211177" y="324103"/>
                  <a:pt x="211063" y="324865"/>
                  <a:pt x="210911" y="325627"/>
                </a:cubicBezTo>
                <a:cubicBezTo>
                  <a:pt x="210606" y="326846"/>
                  <a:pt x="210339" y="328141"/>
                  <a:pt x="210111" y="329513"/>
                </a:cubicBezTo>
                <a:cubicBezTo>
                  <a:pt x="209882" y="330884"/>
                  <a:pt x="209615" y="332180"/>
                  <a:pt x="209311" y="333399"/>
                </a:cubicBezTo>
                <a:cubicBezTo>
                  <a:pt x="209006" y="334313"/>
                  <a:pt x="208815" y="335113"/>
                  <a:pt x="208739" y="335799"/>
                </a:cubicBezTo>
                <a:cubicBezTo>
                  <a:pt x="208663" y="336485"/>
                  <a:pt x="208472" y="337209"/>
                  <a:pt x="208167" y="337971"/>
                </a:cubicBezTo>
                <a:cubicBezTo>
                  <a:pt x="206948" y="340714"/>
                  <a:pt x="205958" y="343534"/>
                  <a:pt x="205196" y="346429"/>
                </a:cubicBezTo>
                <a:cubicBezTo>
                  <a:pt x="204434" y="349325"/>
                  <a:pt x="202986" y="352068"/>
                  <a:pt x="200852" y="354659"/>
                </a:cubicBezTo>
                <a:cubicBezTo>
                  <a:pt x="200090" y="355573"/>
                  <a:pt x="199443" y="356602"/>
                  <a:pt x="198909" y="357745"/>
                </a:cubicBezTo>
                <a:cubicBezTo>
                  <a:pt x="198376" y="358888"/>
                  <a:pt x="197728" y="359917"/>
                  <a:pt x="196966" y="360831"/>
                </a:cubicBezTo>
                <a:cubicBezTo>
                  <a:pt x="194223" y="363879"/>
                  <a:pt x="191365" y="366775"/>
                  <a:pt x="188394" y="369518"/>
                </a:cubicBezTo>
                <a:cubicBezTo>
                  <a:pt x="185422" y="372261"/>
                  <a:pt x="182031" y="374623"/>
                  <a:pt x="178221" y="376604"/>
                </a:cubicBezTo>
                <a:cubicBezTo>
                  <a:pt x="177611" y="376909"/>
                  <a:pt x="177078" y="377214"/>
                  <a:pt x="176621" y="377519"/>
                </a:cubicBezTo>
                <a:cubicBezTo>
                  <a:pt x="176468" y="377671"/>
                  <a:pt x="176392" y="377747"/>
                  <a:pt x="176392" y="377747"/>
                </a:cubicBezTo>
                <a:cubicBezTo>
                  <a:pt x="176392" y="377900"/>
                  <a:pt x="176316" y="377976"/>
                  <a:pt x="176164" y="377976"/>
                </a:cubicBezTo>
                <a:cubicBezTo>
                  <a:pt x="176621" y="380110"/>
                  <a:pt x="177078" y="382205"/>
                  <a:pt x="177535" y="384262"/>
                </a:cubicBezTo>
                <a:cubicBezTo>
                  <a:pt x="177992" y="386320"/>
                  <a:pt x="178373" y="388415"/>
                  <a:pt x="178678" y="390549"/>
                </a:cubicBezTo>
                <a:cubicBezTo>
                  <a:pt x="178983" y="392683"/>
                  <a:pt x="179440" y="394778"/>
                  <a:pt x="180050" y="396835"/>
                </a:cubicBezTo>
                <a:cubicBezTo>
                  <a:pt x="180659" y="398893"/>
                  <a:pt x="181117" y="400988"/>
                  <a:pt x="181421" y="403122"/>
                </a:cubicBezTo>
                <a:cubicBezTo>
                  <a:pt x="181726" y="404798"/>
                  <a:pt x="182069" y="406399"/>
                  <a:pt x="182450" y="407923"/>
                </a:cubicBezTo>
                <a:cubicBezTo>
                  <a:pt x="182831" y="409447"/>
                  <a:pt x="183174" y="411047"/>
                  <a:pt x="183479" y="412723"/>
                </a:cubicBezTo>
                <a:cubicBezTo>
                  <a:pt x="184088" y="414857"/>
                  <a:pt x="184584" y="416952"/>
                  <a:pt x="184965" y="419010"/>
                </a:cubicBezTo>
                <a:cubicBezTo>
                  <a:pt x="185346" y="421067"/>
                  <a:pt x="185841" y="423163"/>
                  <a:pt x="186451" y="425296"/>
                </a:cubicBezTo>
                <a:cubicBezTo>
                  <a:pt x="187060" y="427430"/>
                  <a:pt x="187593" y="429944"/>
                  <a:pt x="188051" y="432840"/>
                </a:cubicBezTo>
                <a:cubicBezTo>
                  <a:pt x="188356" y="433602"/>
                  <a:pt x="188584" y="434402"/>
                  <a:pt x="188737" y="435240"/>
                </a:cubicBezTo>
                <a:cubicBezTo>
                  <a:pt x="188889" y="436078"/>
                  <a:pt x="188813" y="436955"/>
                  <a:pt x="188508" y="437869"/>
                </a:cubicBezTo>
                <a:cubicBezTo>
                  <a:pt x="186527" y="438174"/>
                  <a:pt x="184622" y="438288"/>
                  <a:pt x="182793" y="438212"/>
                </a:cubicBezTo>
                <a:cubicBezTo>
                  <a:pt x="180964" y="438136"/>
                  <a:pt x="179135" y="438098"/>
                  <a:pt x="177307" y="438098"/>
                </a:cubicBezTo>
                <a:lnTo>
                  <a:pt x="163133" y="438098"/>
                </a:lnTo>
                <a:cubicBezTo>
                  <a:pt x="161000" y="438250"/>
                  <a:pt x="159438" y="437907"/>
                  <a:pt x="158447" y="437069"/>
                </a:cubicBezTo>
                <a:cubicBezTo>
                  <a:pt x="157456" y="436231"/>
                  <a:pt x="156809" y="434745"/>
                  <a:pt x="156504" y="432611"/>
                </a:cubicBezTo>
                <a:cubicBezTo>
                  <a:pt x="156656" y="431392"/>
                  <a:pt x="156542" y="430287"/>
                  <a:pt x="156161" y="429297"/>
                </a:cubicBezTo>
                <a:cubicBezTo>
                  <a:pt x="155780" y="428306"/>
                  <a:pt x="155437" y="427354"/>
                  <a:pt x="155132" y="426439"/>
                </a:cubicBezTo>
                <a:lnTo>
                  <a:pt x="153075" y="414095"/>
                </a:lnTo>
                <a:cubicBezTo>
                  <a:pt x="152770" y="413180"/>
                  <a:pt x="152580" y="412266"/>
                  <a:pt x="152503" y="411352"/>
                </a:cubicBezTo>
                <a:cubicBezTo>
                  <a:pt x="152427" y="410437"/>
                  <a:pt x="152313" y="409523"/>
                  <a:pt x="152161" y="408608"/>
                </a:cubicBezTo>
                <a:cubicBezTo>
                  <a:pt x="151399" y="405256"/>
                  <a:pt x="150598" y="401865"/>
                  <a:pt x="149760" y="398436"/>
                </a:cubicBezTo>
                <a:cubicBezTo>
                  <a:pt x="148922" y="395007"/>
                  <a:pt x="148198" y="391616"/>
                  <a:pt x="147589" y="388263"/>
                </a:cubicBezTo>
                <a:cubicBezTo>
                  <a:pt x="147589" y="388263"/>
                  <a:pt x="147360" y="388034"/>
                  <a:pt x="146903" y="387577"/>
                </a:cubicBezTo>
                <a:cubicBezTo>
                  <a:pt x="146598" y="389101"/>
                  <a:pt x="146446" y="390016"/>
                  <a:pt x="146446" y="390320"/>
                </a:cubicBezTo>
                <a:cubicBezTo>
                  <a:pt x="145684" y="393521"/>
                  <a:pt x="145036" y="396759"/>
                  <a:pt x="144502" y="400036"/>
                </a:cubicBezTo>
                <a:cubicBezTo>
                  <a:pt x="143969" y="403312"/>
                  <a:pt x="143093" y="406551"/>
                  <a:pt x="141874" y="409751"/>
                </a:cubicBezTo>
                <a:cubicBezTo>
                  <a:pt x="141721" y="410056"/>
                  <a:pt x="141645" y="410437"/>
                  <a:pt x="141645" y="410894"/>
                </a:cubicBezTo>
                <a:cubicBezTo>
                  <a:pt x="141340" y="412876"/>
                  <a:pt x="140959" y="414819"/>
                  <a:pt x="140502" y="416724"/>
                </a:cubicBezTo>
                <a:cubicBezTo>
                  <a:pt x="140045" y="418629"/>
                  <a:pt x="139587" y="420496"/>
                  <a:pt x="139130" y="422324"/>
                </a:cubicBezTo>
                <a:cubicBezTo>
                  <a:pt x="138826" y="423848"/>
                  <a:pt x="138559" y="425372"/>
                  <a:pt x="138330" y="426896"/>
                </a:cubicBezTo>
                <a:cubicBezTo>
                  <a:pt x="138102" y="428420"/>
                  <a:pt x="137835" y="430021"/>
                  <a:pt x="137530" y="431697"/>
                </a:cubicBezTo>
                <a:cubicBezTo>
                  <a:pt x="137530" y="432002"/>
                  <a:pt x="137492" y="432230"/>
                  <a:pt x="137416" y="432383"/>
                </a:cubicBezTo>
                <a:cubicBezTo>
                  <a:pt x="137340" y="432535"/>
                  <a:pt x="137302" y="432764"/>
                  <a:pt x="137302" y="433069"/>
                </a:cubicBezTo>
                <a:cubicBezTo>
                  <a:pt x="136540" y="436574"/>
                  <a:pt x="134482" y="438326"/>
                  <a:pt x="131129" y="438326"/>
                </a:cubicBezTo>
                <a:cubicBezTo>
                  <a:pt x="127319" y="438326"/>
                  <a:pt x="123586" y="438288"/>
                  <a:pt x="119928" y="438212"/>
                </a:cubicBezTo>
                <a:cubicBezTo>
                  <a:pt x="116270" y="438136"/>
                  <a:pt x="112613" y="438098"/>
                  <a:pt x="108955" y="438098"/>
                </a:cubicBezTo>
                <a:lnTo>
                  <a:pt x="108041" y="438098"/>
                </a:lnTo>
                <a:cubicBezTo>
                  <a:pt x="105602" y="437793"/>
                  <a:pt x="104688" y="436574"/>
                  <a:pt x="105298" y="434440"/>
                </a:cubicBezTo>
                <a:cubicBezTo>
                  <a:pt x="105602" y="433221"/>
                  <a:pt x="105869" y="431926"/>
                  <a:pt x="106098" y="430554"/>
                </a:cubicBezTo>
                <a:cubicBezTo>
                  <a:pt x="106326" y="429182"/>
                  <a:pt x="106593" y="427887"/>
                  <a:pt x="106898" y="426668"/>
                </a:cubicBezTo>
                <a:cubicBezTo>
                  <a:pt x="107355" y="424534"/>
                  <a:pt x="107812" y="422439"/>
                  <a:pt x="108269" y="420381"/>
                </a:cubicBezTo>
                <a:cubicBezTo>
                  <a:pt x="108726" y="418324"/>
                  <a:pt x="109184" y="416228"/>
                  <a:pt x="109641" y="414095"/>
                </a:cubicBezTo>
                <a:lnTo>
                  <a:pt x="109641" y="412266"/>
                </a:lnTo>
                <a:cubicBezTo>
                  <a:pt x="109793" y="411199"/>
                  <a:pt x="109984" y="410209"/>
                  <a:pt x="110212" y="409294"/>
                </a:cubicBezTo>
                <a:cubicBezTo>
                  <a:pt x="110441" y="408380"/>
                  <a:pt x="110708" y="407389"/>
                  <a:pt x="111012" y="406322"/>
                </a:cubicBezTo>
                <a:cubicBezTo>
                  <a:pt x="111317" y="405103"/>
                  <a:pt x="111546" y="403922"/>
                  <a:pt x="111698" y="402779"/>
                </a:cubicBezTo>
                <a:cubicBezTo>
                  <a:pt x="111851" y="401636"/>
                  <a:pt x="112079" y="400455"/>
                  <a:pt x="112384" y="399236"/>
                </a:cubicBezTo>
                <a:cubicBezTo>
                  <a:pt x="112537" y="398931"/>
                  <a:pt x="112575" y="398664"/>
                  <a:pt x="112498" y="398436"/>
                </a:cubicBezTo>
                <a:cubicBezTo>
                  <a:pt x="112422" y="398207"/>
                  <a:pt x="112460" y="397940"/>
                  <a:pt x="112613" y="397636"/>
                </a:cubicBezTo>
                <a:cubicBezTo>
                  <a:pt x="113070" y="395502"/>
                  <a:pt x="113565" y="393445"/>
                  <a:pt x="114099" y="391463"/>
                </a:cubicBezTo>
                <a:cubicBezTo>
                  <a:pt x="114632" y="389482"/>
                  <a:pt x="115127" y="387425"/>
                  <a:pt x="115585" y="385291"/>
                </a:cubicBezTo>
                <a:cubicBezTo>
                  <a:pt x="115737" y="385139"/>
                  <a:pt x="115813" y="384910"/>
                  <a:pt x="115813" y="384605"/>
                </a:cubicBezTo>
                <a:cubicBezTo>
                  <a:pt x="116575" y="379271"/>
                  <a:pt x="117604" y="374014"/>
                  <a:pt x="118899" y="368832"/>
                </a:cubicBezTo>
                <a:cubicBezTo>
                  <a:pt x="120195" y="363650"/>
                  <a:pt x="121376" y="358393"/>
                  <a:pt x="122443" y="353059"/>
                </a:cubicBezTo>
                <a:cubicBezTo>
                  <a:pt x="122747" y="351382"/>
                  <a:pt x="123052" y="349706"/>
                  <a:pt x="123357" y="348029"/>
                </a:cubicBezTo>
                <a:cubicBezTo>
                  <a:pt x="123662" y="346353"/>
                  <a:pt x="123967" y="344677"/>
                  <a:pt x="124271" y="343000"/>
                </a:cubicBezTo>
                <a:cubicBezTo>
                  <a:pt x="124576" y="341629"/>
                  <a:pt x="124919" y="340181"/>
                  <a:pt x="125300" y="338657"/>
                </a:cubicBezTo>
                <a:cubicBezTo>
                  <a:pt x="125681" y="337133"/>
                  <a:pt x="126100" y="335609"/>
                  <a:pt x="126557" y="334085"/>
                </a:cubicBezTo>
                <a:cubicBezTo>
                  <a:pt x="126710" y="333628"/>
                  <a:pt x="126786" y="333170"/>
                  <a:pt x="126786" y="332713"/>
                </a:cubicBezTo>
                <a:cubicBezTo>
                  <a:pt x="126786" y="332256"/>
                  <a:pt x="126862" y="331799"/>
                  <a:pt x="127014" y="331342"/>
                </a:cubicBezTo>
                <a:cubicBezTo>
                  <a:pt x="127014" y="331189"/>
                  <a:pt x="126976" y="331075"/>
                  <a:pt x="126900" y="330999"/>
                </a:cubicBezTo>
                <a:cubicBezTo>
                  <a:pt x="126824" y="330922"/>
                  <a:pt x="126786" y="330808"/>
                  <a:pt x="126786" y="330656"/>
                </a:cubicBezTo>
                <a:cubicBezTo>
                  <a:pt x="127091" y="328979"/>
                  <a:pt x="127472" y="327417"/>
                  <a:pt x="127929" y="325969"/>
                </a:cubicBezTo>
                <a:cubicBezTo>
                  <a:pt x="128386" y="324522"/>
                  <a:pt x="128767" y="323036"/>
                  <a:pt x="129072" y="321512"/>
                </a:cubicBezTo>
                <a:cubicBezTo>
                  <a:pt x="129377" y="320293"/>
                  <a:pt x="129567" y="319111"/>
                  <a:pt x="129643" y="317968"/>
                </a:cubicBezTo>
                <a:cubicBezTo>
                  <a:pt x="129720" y="316825"/>
                  <a:pt x="129910" y="315644"/>
                  <a:pt x="130215" y="314425"/>
                </a:cubicBezTo>
                <a:cubicBezTo>
                  <a:pt x="130672" y="312292"/>
                  <a:pt x="131167" y="310234"/>
                  <a:pt x="131701" y="308253"/>
                </a:cubicBezTo>
                <a:cubicBezTo>
                  <a:pt x="132234" y="306272"/>
                  <a:pt x="132730" y="304214"/>
                  <a:pt x="133187" y="302081"/>
                </a:cubicBezTo>
                <a:cubicBezTo>
                  <a:pt x="133492" y="300404"/>
                  <a:pt x="133834" y="298804"/>
                  <a:pt x="134215" y="297280"/>
                </a:cubicBezTo>
                <a:cubicBezTo>
                  <a:pt x="134596" y="295756"/>
                  <a:pt x="134863" y="294308"/>
                  <a:pt x="135016" y="292937"/>
                </a:cubicBezTo>
                <a:cubicBezTo>
                  <a:pt x="135320" y="292175"/>
                  <a:pt x="135473" y="291451"/>
                  <a:pt x="135473" y="290765"/>
                </a:cubicBezTo>
                <a:cubicBezTo>
                  <a:pt x="135473" y="290079"/>
                  <a:pt x="135625" y="289355"/>
                  <a:pt x="135930" y="288593"/>
                </a:cubicBezTo>
                <a:cubicBezTo>
                  <a:pt x="136235" y="287831"/>
                  <a:pt x="136387" y="286688"/>
                  <a:pt x="136387" y="285164"/>
                </a:cubicBezTo>
                <a:cubicBezTo>
                  <a:pt x="136692" y="283183"/>
                  <a:pt x="137683" y="281431"/>
                  <a:pt x="139359" y="279907"/>
                </a:cubicBezTo>
                <a:lnTo>
                  <a:pt x="143016" y="279907"/>
                </a:lnTo>
                <a:cubicBezTo>
                  <a:pt x="146827" y="279907"/>
                  <a:pt x="150598" y="279868"/>
                  <a:pt x="154332" y="279792"/>
                </a:cubicBezTo>
                <a:cubicBezTo>
                  <a:pt x="158066" y="279716"/>
                  <a:pt x="161838" y="279602"/>
                  <a:pt x="165648" y="279449"/>
                </a:cubicBezTo>
                <a:close/>
                <a:moveTo>
                  <a:pt x="1008725" y="278992"/>
                </a:moveTo>
                <a:cubicBezTo>
                  <a:pt x="1009334" y="278992"/>
                  <a:pt x="1009944" y="279030"/>
                  <a:pt x="1010553" y="279106"/>
                </a:cubicBezTo>
                <a:cubicBezTo>
                  <a:pt x="1011163" y="279183"/>
                  <a:pt x="1011849" y="279221"/>
                  <a:pt x="1012611" y="279221"/>
                </a:cubicBezTo>
                <a:cubicBezTo>
                  <a:pt x="1013373" y="279221"/>
                  <a:pt x="1014173" y="279259"/>
                  <a:pt x="1015011" y="279335"/>
                </a:cubicBezTo>
                <a:cubicBezTo>
                  <a:pt x="1015849" y="279411"/>
                  <a:pt x="1016649" y="279373"/>
                  <a:pt x="1017411" y="279221"/>
                </a:cubicBezTo>
                <a:cubicBezTo>
                  <a:pt x="1019088" y="278916"/>
                  <a:pt x="1020536" y="278840"/>
                  <a:pt x="1021755" y="278992"/>
                </a:cubicBezTo>
                <a:cubicBezTo>
                  <a:pt x="1022974" y="279145"/>
                  <a:pt x="1024346" y="279373"/>
                  <a:pt x="1025870" y="279678"/>
                </a:cubicBezTo>
                <a:cubicBezTo>
                  <a:pt x="1025565" y="281507"/>
                  <a:pt x="1025374" y="283336"/>
                  <a:pt x="1025298" y="285164"/>
                </a:cubicBezTo>
                <a:cubicBezTo>
                  <a:pt x="1025222" y="286993"/>
                  <a:pt x="1024879" y="288746"/>
                  <a:pt x="1024269" y="290422"/>
                </a:cubicBezTo>
                <a:cubicBezTo>
                  <a:pt x="1023965" y="291184"/>
                  <a:pt x="1023774" y="291832"/>
                  <a:pt x="1023698" y="292365"/>
                </a:cubicBezTo>
                <a:cubicBezTo>
                  <a:pt x="1023622" y="292899"/>
                  <a:pt x="1023507" y="293470"/>
                  <a:pt x="1023355" y="294080"/>
                </a:cubicBezTo>
                <a:lnTo>
                  <a:pt x="1023355" y="294766"/>
                </a:lnTo>
                <a:cubicBezTo>
                  <a:pt x="1022745" y="297052"/>
                  <a:pt x="1022288" y="299376"/>
                  <a:pt x="1021983" y="301738"/>
                </a:cubicBezTo>
                <a:cubicBezTo>
                  <a:pt x="1021679" y="304100"/>
                  <a:pt x="1021145" y="306424"/>
                  <a:pt x="1020383" y="308710"/>
                </a:cubicBezTo>
                <a:cubicBezTo>
                  <a:pt x="1019469" y="311606"/>
                  <a:pt x="1018783" y="314501"/>
                  <a:pt x="1018326" y="317397"/>
                </a:cubicBezTo>
                <a:cubicBezTo>
                  <a:pt x="1017869" y="320293"/>
                  <a:pt x="1017259" y="323112"/>
                  <a:pt x="1016497" y="325855"/>
                </a:cubicBezTo>
                <a:cubicBezTo>
                  <a:pt x="1016192" y="326617"/>
                  <a:pt x="1016040" y="327417"/>
                  <a:pt x="1016040" y="328255"/>
                </a:cubicBezTo>
                <a:cubicBezTo>
                  <a:pt x="1016040" y="329094"/>
                  <a:pt x="1015964" y="329970"/>
                  <a:pt x="1015811" y="330884"/>
                </a:cubicBezTo>
                <a:cubicBezTo>
                  <a:pt x="1015506" y="331799"/>
                  <a:pt x="1015354" y="332637"/>
                  <a:pt x="1015354" y="333399"/>
                </a:cubicBezTo>
                <a:cubicBezTo>
                  <a:pt x="1015049" y="334161"/>
                  <a:pt x="1014859" y="334809"/>
                  <a:pt x="1014783" y="335342"/>
                </a:cubicBezTo>
                <a:cubicBezTo>
                  <a:pt x="1014706" y="335875"/>
                  <a:pt x="1014592" y="336447"/>
                  <a:pt x="1014440" y="337057"/>
                </a:cubicBezTo>
                <a:cubicBezTo>
                  <a:pt x="1014287" y="337514"/>
                  <a:pt x="1014173" y="338009"/>
                  <a:pt x="1014097" y="338542"/>
                </a:cubicBezTo>
                <a:cubicBezTo>
                  <a:pt x="1014021" y="339076"/>
                  <a:pt x="1013830" y="339647"/>
                  <a:pt x="1013525" y="340257"/>
                </a:cubicBezTo>
                <a:cubicBezTo>
                  <a:pt x="1012763" y="341933"/>
                  <a:pt x="1012344" y="343648"/>
                  <a:pt x="1012268" y="345400"/>
                </a:cubicBezTo>
                <a:cubicBezTo>
                  <a:pt x="1012192" y="347153"/>
                  <a:pt x="1012001" y="348868"/>
                  <a:pt x="1011696" y="350544"/>
                </a:cubicBezTo>
                <a:cubicBezTo>
                  <a:pt x="1011544" y="350696"/>
                  <a:pt x="1011696" y="351001"/>
                  <a:pt x="1012154" y="351458"/>
                </a:cubicBezTo>
                <a:cubicBezTo>
                  <a:pt x="1012916" y="351611"/>
                  <a:pt x="1013754" y="351725"/>
                  <a:pt x="1014668" y="351801"/>
                </a:cubicBezTo>
                <a:cubicBezTo>
                  <a:pt x="1015583" y="351877"/>
                  <a:pt x="1016497" y="351992"/>
                  <a:pt x="1017411" y="352144"/>
                </a:cubicBezTo>
                <a:lnTo>
                  <a:pt x="1027698" y="352144"/>
                </a:lnTo>
                <a:lnTo>
                  <a:pt x="1032499" y="352144"/>
                </a:lnTo>
                <a:cubicBezTo>
                  <a:pt x="1033566" y="351992"/>
                  <a:pt x="1034556" y="351877"/>
                  <a:pt x="1035471" y="351801"/>
                </a:cubicBezTo>
                <a:cubicBezTo>
                  <a:pt x="1036385" y="351725"/>
                  <a:pt x="1037223" y="351839"/>
                  <a:pt x="1037986" y="352144"/>
                </a:cubicBezTo>
                <a:cubicBezTo>
                  <a:pt x="1040881" y="352601"/>
                  <a:pt x="1042634" y="351306"/>
                  <a:pt x="1043243" y="348258"/>
                </a:cubicBezTo>
                <a:cubicBezTo>
                  <a:pt x="1043700" y="345820"/>
                  <a:pt x="1044196" y="343381"/>
                  <a:pt x="1044729" y="340943"/>
                </a:cubicBezTo>
                <a:cubicBezTo>
                  <a:pt x="1045263" y="338504"/>
                  <a:pt x="1045834" y="335990"/>
                  <a:pt x="1046444" y="333399"/>
                </a:cubicBezTo>
                <a:cubicBezTo>
                  <a:pt x="1046748" y="331418"/>
                  <a:pt x="1047053" y="329551"/>
                  <a:pt x="1047358" y="327798"/>
                </a:cubicBezTo>
                <a:cubicBezTo>
                  <a:pt x="1047663" y="326046"/>
                  <a:pt x="1048120" y="324179"/>
                  <a:pt x="1048730" y="322198"/>
                </a:cubicBezTo>
                <a:cubicBezTo>
                  <a:pt x="1049034" y="320521"/>
                  <a:pt x="1049415" y="318921"/>
                  <a:pt x="1049873" y="317397"/>
                </a:cubicBezTo>
                <a:cubicBezTo>
                  <a:pt x="1050330" y="315873"/>
                  <a:pt x="1050711" y="314273"/>
                  <a:pt x="1051016" y="312596"/>
                </a:cubicBezTo>
                <a:cubicBezTo>
                  <a:pt x="1051168" y="311834"/>
                  <a:pt x="1051282" y="311072"/>
                  <a:pt x="1051359" y="310310"/>
                </a:cubicBezTo>
                <a:cubicBezTo>
                  <a:pt x="1051435" y="309548"/>
                  <a:pt x="1051549" y="308786"/>
                  <a:pt x="1051701" y="308024"/>
                </a:cubicBezTo>
                <a:cubicBezTo>
                  <a:pt x="1052006" y="307262"/>
                  <a:pt x="1052273" y="306386"/>
                  <a:pt x="1052502" y="305395"/>
                </a:cubicBezTo>
                <a:cubicBezTo>
                  <a:pt x="1052730" y="304405"/>
                  <a:pt x="1052997" y="303529"/>
                  <a:pt x="1053302" y="302767"/>
                </a:cubicBezTo>
                <a:cubicBezTo>
                  <a:pt x="1053606" y="301243"/>
                  <a:pt x="1053759" y="300100"/>
                  <a:pt x="1053759" y="299338"/>
                </a:cubicBezTo>
                <a:cubicBezTo>
                  <a:pt x="1054064" y="297661"/>
                  <a:pt x="1054368" y="296023"/>
                  <a:pt x="1054673" y="294423"/>
                </a:cubicBezTo>
                <a:cubicBezTo>
                  <a:pt x="1054978" y="292822"/>
                  <a:pt x="1055283" y="291184"/>
                  <a:pt x="1055588" y="289508"/>
                </a:cubicBezTo>
                <a:cubicBezTo>
                  <a:pt x="1055892" y="288441"/>
                  <a:pt x="1056235" y="287336"/>
                  <a:pt x="1056616" y="286193"/>
                </a:cubicBezTo>
                <a:cubicBezTo>
                  <a:pt x="1056997" y="285050"/>
                  <a:pt x="1057188" y="283869"/>
                  <a:pt x="1057188" y="282650"/>
                </a:cubicBezTo>
                <a:cubicBezTo>
                  <a:pt x="1057035" y="282345"/>
                  <a:pt x="1057074" y="282002"/>
                  <a:pt x="1057302" y="281621"/>
                </a:cubicBezTo>
                <a:cubicBezTo>
                  <a:pt x="1057531" y="281240"/>
                  <a:pt x="1057721" y="280897"/>
                  <a:pt x="1057874" y="280592"/>
                </a:cubicBezTo>
                <a:cubicBezTo>
                  <a:pt x="1058636" y="279983"/>
                  <a:pt x="1059321" y="279640"/>
                  <a:pt x="1059931" y="279564"/>
                </a:cubicBezTo>
                <a:cubicBezTo>
                  <a:pt x="1060541" y="279487"/>
                  <a:pt x="1061150" y="279373"/>
                  <a:pt x="1061760" y="279221"/>
                </a:cubicBezTo>
                <a:cubicBezTo>
                  <a:pt x="1062979" y="279221"/>
                  <a:pt x="1064046" y="279183"/>
                  <a:pt x="1064960" y="279106"/>
                </a:cubicBezTo>
                <a:cubicBezTo>
                  <a:pt x="1065875" y="279030"/>
                  <a:pt x="1066865" y="278992"/>
                  <a:pt x="1067932" y="278992"/>
                </a:cubicBezTo>
                <a:cubicBezTo>
                  <a:pt x="1068846" y="278992"/>
                  <a:pt x="1069685" y="278992"/>
                  <a:pt x="1070447" y="278992"/>
                </a:cubicBezTo>
                <a:cubicBezTo>
                  <a:pt x="1071209" y="278992"/>
                  <a:pt x="1071971" y="279068"/>
                  <a:pt x="1072733" y="279221"/>
                </a:cubicBezTo>
                <a:cubicBezTo>
                  <a:pt x="1074257" y="279221"/>
                  <a:pt x="1075743" y="279221"/>
                  <a:pt x="1077190" y="279221"/>
                </a:cubicBezTo>
                <a:cubicBezTo>
                  <a:pt x="1078638" y="279221"/>
                  <a:pt x="1079972" y="279145"/>
                  <a:pt x="1081191" y="278992"/>
                </a:cubicBezTo>
                <a:cubicBezTo>
                  <a:pt x="1082867" y="278840"/>
                  <a:pt x="1084353" y="278840"/>
                  <a:pt x="1085649" y="278992"/>
                </a:cubicBezTo>
                <a:cubicBezTo>
                  <a:pt x="1086944" y="279145"/>
                  <a:pt x="1088354" y="279602"/>
                  <a:pt x="1089878" y="280364"/>
                </a:cubicBezTo>
                <a:cubicBezTo>
                  <a:pt x="1089573" y="281583"/>
                  <a:pt x="1089268" y="282726"/>
                  <a:pt x="1088963" y="283793"/>
                </a:cubicBezTo>
                <a:cubicBezTo>
                  <a:pt x="1088658" y="284860"/>
                  <a:pt x="1088354" y="286003"/>
                  <a:pt x="1088049" y="287222"/>
                </a:cubicBezTo>
                <a:lnTo>
                  <a:pt x="1087363" y="290651"/>
                </a:lnTo>
                <a:cubicBezTo>
                  <a:pt x="1087211" y="291413"/>
                  <a:pt x="1087020" y="292175"/>
                  <a:pt x="1086792" y="292937"/>
                </a:cubicBezTo>
                <a:cubicBezTo>
                  <a:pt x="1086563" y="293699"/>
                  <a:pt x="1086449" y="294461"/>
                  <a:pt x="1086449" y="295223"/>
                </a:cubicBezTo>
                <a:cubicBezTo>
                  <a:pt x="1085992" y="297356"/>
                  <a:pt x="1085610" y="299376"/>
                  <a:pt x="1085306" y="301281"/>
                </a:cubicBezTo>
                <a:cubicBezTo>
                  <a:pt x="1085001" y="303186"/>
                  <a:pt x="1084620" y="305129"/>
                  <a:pt x="1084163" y="307110"/>
                </a:cubicBezTo>
                <a:cubicBezTo>
                  <a:pt x="1084010" y="307720"/>
                  <a:pt x="1083858" y="308329"/>
                  <a:pt x="1083705" y="308939"/>
                </a:cubicBezTo>
                <a:cubicBezTo>
                  <a:pt x="1083553" y="309548"/>
                  <a:pt x="1083324" y="310234"/>
                  <a:pt x="1083020" y="310996"/>
                </a:cubicBezTo>
                <a:cubicBezTo>
                  <a:pt x="1083020" y="311149"/>
                  <a:pt x="1082982" y="311225"/>
                  <a:pt x="1082905" y="311225"/>
                </a:cubicBezTo>
                <a:cubicBezTo>
                  <a:pt x="1082829" y="311225"/>
                  <a:pt x="1082791" y="311301"/>
                  <a:pt x="1082791" y="311453"/>
                </a:cubicBezTo>
                <a:cubicBezTo>
                  <a:pt x="1082486" y="313130"/>
                  <a:pt x="1082181" y="314730"/>
                  <a:pt x="1081877" y="316254"/>
                </a:cubicBezTo>
                <a:cubicBezTo>
                  <a:pt x="1081572" y="317778"/>
                  <a:pt x="1081267" y="319378"/>
                  <a:pt x="1080962" y="321055"/>
                </a:cubicBezTo>
                <a:cubicBezTo>
                  <a:pt x="1080657" y="322579"/>
                  <a:pt x="1080315" y="324103"/>
                  <a:pt x="1079934" y="325627"/>
                </a:cubicBezTo>
                <a:cubicBezTo>
                  <a:pt x="1079553" y="327151"/>
                  <a:pt x="1079133" y="328751"/>
                  <a:pt x="1078676" y="330427"/>
                </a:cubicBezTo>
                <a:cubicBezTo>
                  <a:pt x="1078676" y="330884"/>
                  <a:pt x="1078600" y="331265"/>
                  <a:pt x="1078448" y="331570"/>
                </a:cubicBezTo>
                <a:cubicBezTo>
                  <a:pt x="1078448" y="332789"/>
                  <a:pt x="1078295" y="333970"/>
                  <a:pt x="1077990" y="335113"/>
                </a:cubicBezTo>
                <a:cubicBezTo>
                  <a:pt x="1077686" y="336256"/>
                  <a:pt x="1077457" y="337438"/>
                  <a:pt x="1077305" y="338657"/>
                </a:cubicBezTo>
                <a:cubicBezTo>
                  <a:pt x="1077000" y="340333"/>
                  <a:pt x="1076657" y="342010"/>
                  <a:pt x="1076276" y="343686"/>
                </a:cubicBezTo>
                <a:cubicBezTo>
                  <a:pt x="1075895" y="345362"/>
                  <a:pt x="1075552" y="346963"/>
                  <a:pt x="1075247" y="348487"/>
                </a:cubicBezTo>
                <a:cubicBezTo>
                  <a:pt x="1074638" y="350315"/>
                  <a:pt x="1074219" y="352144"/>
                  <a:pt x="1073990" y="353973"/>
                </a:cubicBezTo>
                <a:cubicBezTo>
                  <a:pt x="1073761" y="355802"/>
                  <a:pt x="1073419" y="357631"/>
                  <a:pt x="1072961" y="359459"/>
                </a:cubicBezTo>
                <a:cubicBezTo>
                  <a:pt x="1072656" y="360983"/>
                  <a:pt x="1072314" y="362469"/>
                  <a:pt x="1071933" y="363917"/>
                </a:cubicBezTo>
                <a:cubicBezTo>
                  <a:pt x="1071551" y="365365"/>
                  <a:pt x="1071209" y="366851"/>
                  <a:pt x="1070904" y="368375"/>
                </a:cubicBezTo>
                <a:cubicBezTo>
                  <a:pt x="1070447" y="370508"/>
                  <a:pt x="1070028" y="372718"/>
                  <a:pt x="1069647" y="375004"/>
                </a:cubicBezTo>
                <a:cubicBezTo>
                  <a:pt x="1069265" y="377290"/>
                  <a:pt x="1068846" y="379576"/>
                  <a:pt x="1068389" y="381862"/>
                </a:cubicBezTo>
                <a:cubicBezTo>
                  <a:pt x="1067627" y="384910"/>
                  <a:pt x="1066941" y="387920"/>
                  <a:pt x="1066332" y="390892"/>
                </a:cubicBezTo>
                <a:cubicBezTo>
                  <a:pt x="1065722" y="393864"/>
                  <a:pt x="1065113" y="396874"/>
                  <a:pt x="1064503" y="399922"/>
                </a:cubicBezTo>
                <a:cubicBezTo>
                  <a:pt x="1064198" y="401141"/>
                  <a:pt x="1063817" y="402398"/>
                  <a:pt x="1063360" y="403693"/>
                </a:cubicBezTo>
                <a:cubicBezTo>
                  <a:pt x="1062903" y="404989"/>
                  <a:pt x="1062750" y="406322"/>
                  <a:pt x="1062903" y="407694"/>
                </a:cubicBezTo>
                <a:cubicBezTo>
                  <a:pt x="1061684" y="410894"/>
                  <a:pt x="1060846" y="414057"/>
                  <a:pt x="1060388" y="417181"/>
                </a:cubicBezTo>
                <a:cubicBezTo>
                  <a:pt x="1059931" y="420305"/>
                  <a:pt x="1059245" y="423544"/>
                  <a:pt x="1058331" y="426896"/>
                </a:cubicBezTo>
                <a:cubicBezTo>
                  <a:pt x="1058026" y="427811"/>
                  <a:pt x="1057836" y="428763"/>
                  <a:pt x="1057759" y="429754"/>
                </a:cubicBezTo>
                <a:cubicBezTo>
                  <a:pt x="1057683" y="430744"/>
                  <a:pt x="1057569" y="431697"/>
                  <a:pt x="1057417" y="432611"/>
                </a:cubicBezTo>
                <a:cubicBezTo>
                  <a:pt x="1057264" y="433373"/>
                  <a:pt x="1057112" y="434059"/>
                  <a:pt x="1056959" y="434669"/>
                </a:cubicBezTo>
                <a:cubicBezTo>
                  <a:pt x="1056807" y="435278"/>
                  <a:pt x="1056350" y="436040"/>
                  <a:pt x="1055588" y="436955"/>
                </a:cubicBezTo>
                <a:cubicBezTo>
                  <a:pt x="1055283" y="436955"/>
                  <a:pt x="1054902" y="437031"/>
                  <a:pt x="1054445" y="437183"/>
                </a:cubicBezTo>
                <a:cubicBezTo>
                  <a:pt x="1053988" y="437336"/>
                  <a:pt x="1053378" y="437412"/>
                  <a:pt x="1052616" y="437412"/>
                </a:cubicBezTo>
                <a:cubicBezTo>
                  <a:pt x="1051397" y="437412"/>
                  <a:pt x="1050063" y="437374"/>
                  <a:pt x="1048615" y="437298"/>
                </a:cubicBezTo>
                <a:cubicBezTo>
                  <a:pt x="1047168" y="437221"/>
                  <a:pt x="1045758" y="437183"/>
                  <a:pt x="1044386" y="437183"/>
                </a:cubicBezTo>
                <a:cubicBezTo>
                  <a:pt x="1043624" y="437183"/>
                  <a:pt x="1042976" y="437221"/>
                  <a:pt x="1042443" y="437298"/>
                </a:cubicBezTo>
                <a:cubicBezTo>
                  <a:pt x="1041910" y="437374"/>
                  <a:pt x="1041262" y="437412"/>
                  <a:pt x="1040500" y="437412"/>
                </a:cubicBezTo>
                <a:cubicBezTo>
                  <a:pt x="1038976" y="437412"/>
                  <a:pt x="1037452" y="437374"/>
                  <a:pt x="1035928" y="437298"/>
                </a:cubicBezTo>
                <a:cubicBezTo>
                  <a:pt x="1034404" y="437221"/>
                  <a:pt x="1032880" y="437183"/>
                  <a:pt x="1031356" y="437183"/>
                </a:cubicBezTo>
                <a:cubicBezTo>
                  <a:pt x="1031051" y="437183"/>
                  <a:pt x="1030708" y="437221"/>
                  <a:pt x="1030327" y="437298"/>
                </a:cubicBezTo>
                <a:cubicBezTo>
                  <a:pt x="1029946" y="437374"/>
                  <a:pt x="1029527" y="437412"/>
                  <a:pt x="1029070" y="437412"/>
                </a:cubicBezTo>
                <a:cubicBezTo>
                  <a:pt x="1027394" y="437717"/>
                  <a:pt x="1026174" y="437336"/>
                  <a:pt x="1025413" y="436269"/>
                </a:cubicBezTo>
                <a:cubicBezTo>
                  <a:pt x="1024955" y="435812"/>
                  <a:pt x="1024879" y="435126"/>
                  <a:pt x="1025184" y="434212"/>
                </a:cubicBezTo>
                <a:cubicBezTo>
                  <a:pt x="1025489" y="432078"/>
                  <a:pt x="1025870" y="430059"/>
                  <a:pt x="1026327" y="428154"/>
                </a:cubicBezTo>
                <a:cubicBezTo>
                  <a:pt x="1026784" y="426249"/>
                  <a:pt x="1027241" y="424229"/>
                  <a:pt x="1027698" y="422096"/>
                </a:cubicBezTo>
                <a:cubicBezTo>
                  <a:pt x="1027698" y="421943"/>
                  <a:pt x="1027737" y="421829"/>
                  <a:pt x="1027813" y="421753"/>
                </a:cubicBezTo>
                <a:cubicBezTo>
                  <a:pt x="1027889" y="421677"/>
                  <a:pt x="1027927" y="421486"/>
                  <a:pt x="1027927" y="421181"/>
                </a:cubicBezTo>
                <a:cubicBezTo>
                  <a:pt x="1028384" y="419200"/>
                  <a:pt x="1028765" y="417219"/>
                  <a:pt x="1029070" y="415238"/>
                </a:cubicBezTo>
                <a:cubicBezTo>
                  <a:pt x="1029375" y="413257"/>
                  <a:pt x="1029756" y="411275"/>
                  <a:pt x="1030213" y="409294"/>
                </a:cubicBezTo>
                <a:lnTo>
                  <a:pt x="1031585" y="402436"/>
                </a:lnTo>
                <a:cubicBezTo>
                  <a:pt x="1032194" y="400150"/>
                  <a:pt x="1032766" y="397864"/>
                  <a:pt x="1033299" y="395578"/>
                </a:cubicBezTo>
                <a:cubicBezTo>
                  <a:pt x="1033832" y="393292"/>
                  <a:pt x="1034328" y="391006"/>
                  <a:pt x="1034785" y="388720"/>
                </a:cubicBezTo>
                <a:cubicBezTo>
                  <a:pt x="1035090" y="387501"/>
                  <a:pt x="1035318" y="386282"/>
                  <a:pt x="1035471" y="385063"/>
                </a:cubicBezTo>
                <a:cubicBezTo>
                  <a:pt x="1035623" y="383843"/>
                  <a:pt x="1035776" y="382624"/>
                  <a:pt x="1035928" y="381405"/>
                </a:cubicBezTo>
                <a:cubicBezTo>
                  <a:pt x="1036080" y="380948"/>
                  <a:pt x="1036080" y="380529"/>
                  <a:pt x="1035928" y="380148"/>
                </a:cubicBezTo>
                <a:cubicBezTo>
                  <a:pt x="1035776" y="379767"/>
                  <a:pt x="1035623" y="379424"/>
                  <a:pt x="1035471" y="379119"/>
                </a:cubicBezTo>
                <a:cubicBezTo>
                  <a:pt x="1033947" y="378509"/>
                  <a:pt x="1032461" y="378205"/>
                  <a:pt x="1031013" y="378205"/>
                </a:cubicBezTo>
                <a:cubicBezTo>
                  <a:pt x="1029565" y="378205"/>
                  <a:pt x="1028003" y="378281"/>
                  <a:pt x="1026327" y="378433"/>
                </a:cubicBezTo>
                <a:cubicBezTo>
                  <a:pt x="1025565" y="378586"/>
                  <a:pt x="1024879" y="378700"/>
                  <a:pt x="1024269" y="378776"/>
                </a:cubicBezTo>
                <a:cubicBezTo>
                  <a:pt x="1023660" y="378852"/>
                  <a:pt x="1022974" y="378738"/>
                  <a:pt x="1022212" y="378433"/>
                </a:cubicBezTo>
                <a:cubicBezTo>
                  <a:pt x="1021602" y="378128"/>
                  <a:pt x="1020993" y="378128"/>
                  <a:pt x="1020383" y="378433"/>
                </a:cubicBezTo>
                <a:cubicBezTo>
                  <a:pt x="1019012" y="378738"/>
                  <a:pt x="1017792" y="378852"/>
                  <a:pt x="1016726" y="378776"/>
                </a:cubicBezTo>
                <a:cubicBezTo>
                  <a:pt x="1015659" y="378700"/>
                  <a:pt x="1014516" y="378586"/>
                  <a:pt x="1013297" y="378433"/>
                </a:cubicBezTo>
                <a:cubicBezTo>
                  <a:pt x="1012687" y="378281"/>
                  <a:pt x="1012115" y="378243"/>
                  <a:pt x="1011582" y="378319"/>
                </a:cubicBezTo>
                <a:cubicBezTo>
                  <a:pt x="1011049" y="378395"/>
                  <a:pt x="1010477" y="378357"/>
                  <a:pt x="1009868" y="378205"/>
                </a:cubicBezTo>
                <a:cubicBezTo>
                  <a:pt x="1007886" y="378205"/>
                  <a:pt x="1006210" y="379119"/>
                  <a:pt x="1004838" y="380948"/>
                </a:cubicBezTo>
                <a:cubicBezTo>
                  <a:pt x="1003010" y="389939"/>
                  <a:pt x="1001105" y="398893"/>
                  <a:pt x="999123" y="407808"/>
                </a:cubicBezTo>
                <a:cubicBezTo>
                  <a:pt x="997142" y="416724"/>
                  <a:pt x="995313" y="425753"/>
                  <a:pt x="993637" y="434897"/>
                </a:cubicBezTo>
                <a:cubicBezTo>
                  <a:pt x="993180" y="435355"/>
                  <a:pt x="992761" y="435812"/>
                  <a:pt x="992380" y="436269"/>
                </a:cubicBezTo>
                <a:cubicBezTo>
                  <a:pt x="991999" y="436726"/>
                  <a:pt x="991504" y="437183"/>
                  <a:pt x="990894" y="437641"/>
                </a:cubicBezTo>
                <a:cubicBezTo>
                  <a:pt x="989522" y="437488"/>
                  <a:pt x="988074" y="437412"/>
                  <a:pt x="986550" y="437412"/>
                </a:cubicBezTo>
                <a:cubicBezTo>
                  <a:pt x="985026" y="437412"/>
                  <a:pt x="983579" y="437412"/>
                  <a:pt x="982207" y="437412"/>
                </a:cubicBezTo>
                <a:cubicBezTo>
                  <a:pt x="981140" y="437260"/>
                  <a:pt x="980150" y="437221"/>
                  <a:pt x="979235" y="437298"/>
                </a:cubicBezTo>
                <a:cubicBezTo>
                  <a:pt x="978321" y="437374"/>
                  <a:pt x="977330" y="437412"/>
                  <a:pt x="976263" y="437412"/>
                </a:cubicBezTo>
                <a:lnTo>
                  <a:pt x="964148" y="437412"/>
                </a:lnTo>
                <a:cubicBezTo>
                  <a:pt x="963690" y="437412"/>
                  <a:pt x="963271" y="437298"/>
                  <a:pt x="962890" y="437069"/>
                </a:cubicBezTo>
                <a:cubicBezTo>
                  <a:pt x="962509" y="436840"/>
                  <a:pt x="962090" y="436650"/>
                  <a:pt x="961633" y="436498"/>
                </a:cubicBezTo>
                <a:cubicBezTo>
                  <a:pt x="961785" y="435736"/>
                  <a:pt x="961862" y="435088"/>
                  <a:pt x="961862" y="434554"/>
                </a:cubicBezTo>
                <a:cubicBezTo>
                  <a:pt x="961862" y="434021"/>
                  <a:pt x="961938" y="433450"/>
                  <a:pt x="962090" y="432840"/>
                </a:cubicBezTo>
                <a:cubicBezTo>
                  <a:pt x="962395" y="431468"/>
                  <a:pt x="962662" y="430135"/>
                  <a:pt x="962890" y="428839"/>
                </a:cubicBezTo>
                <a:cubicBezTo>
                  <a:pt x="963119" y="427544"/>
                  <a:pt x="963386" y="426211"/>
                  <a:pt x="963690" y="424839"/>
                </a:cubicBezTo>
                <a:cubicBezTo>
                  <a:pt x="963843" y="424077"/>
                  <a:pt x="963995" y="423315"/>
                  <a:pt x="964148" y="422553"/>
                </a:cubicBezTo>
                <a:cubicBezTo>
                  <a:pt x="964300" y="421791"/>
                  <a:pt x="964529" y="421029"/>
                  <a:pt x="964833" y="420267"/>
                </a:cubicBezTo>
                <a:cubicBezTo>
                  <a:pt x="965138" y="418438"/>
                  <a:pt x="965481" y="416571"/>
                  <a:pt x="965862" y="414666"/>
                </a:cubicBezTo>
                <a:cubicBezTo>
                  <a:pt x="966243" y="412761"/>
                  <a:pt x="966586" y="410818"/>
                  <a:pt x="966891" y="408837"/>
                </a:cubicBezTo>
                <a:cubicBezTo>
                  <a:pt x="967348" y="407008"/>
                  <a:pt x="967805" y="405179"/>
                  <a:pt x="968263" y="403351"/>
                </a:cubicBezTo>
                <a:cubicBezTo>
                  <a:pt x="968720" y="401522"/>
                  <a:pt x="969101" y="399769"/>
                  <a:pt x="969405" y="398093"/>
                </a:cubicBezTo>
                <a:cubicBezTo>
                  <a:pt x="969710" y="397178"/>
                  <a:pt x="969901" y="396302"/>
                  <a:pt x="969977" y="395464"/>
                </a:cubicBezTo>
                <a:cubicBezTo>
                  <a:pt x="970053" y="394626"/>
                  <a:pt x="970167" y="393749"/>
                  <a:pt x="970320" y="392835"/>
                </a:cubicBezTo>
                <a:cubicBezTo>
                  <a:pt x="970625" y="391159"/>
                  <a:pt x="971044" y="389520"/>
                  <a:pt x="971577" y="387920"/>
                </a:cubicBezTo>
                <a:cubicBezTo>
                  <a:pt x="972111" y="386320"/>
                  <a:pt x="972530" y="384682"/>
                  <a:pt x="972834" y="383005"/>
                </a:cubicBezTo>
                <a:cubicBezTo>
                  <a:pt x="972987" y="381938"/>
                  <a:pt x="973139" y="380948"/>
                  <a:pt x="973292" y="380033"/>
                </a:cubicBezTo>
                <a:cubicBezTo>
                  <a:pt x="973444" y="379119"/>
                  <a:pt x="973596" y="378128"/>
                  <a:pt x="973749" y="377062"/>
                </a:cubicBezTo>
                <a:cubicBezTo>
                  <a:pt x="973901" y="376452"/>
                  <a:pt x="974016" y="375880"/>
                  <a:pt x="974092" y="375347"/>
                </a:cubicBezTo>
                <a:cubicBezTo>
                  <a:pt x="974168" y="374814"/>
                  <a:pt x="974282" y="374166"/>
                  <a:pt x="974435" y="373404"/>
                </a:cubicBezTo>
                <a:cubicBezTo>
                  <a:pt x="974739" y="372337"/>
                  <a:pt x="975006" y="371308"/>
                  <a:pt x="975235" y="370318"/>
                </a:cubicBezTo>
                <a:cubicBezTo>
                  <a:pt x="975463" y="369327"/>
                  <a:pt x="975730" y="368299"/>
                  <a:pt x="976035" y="367232"/>
                </a:cubicBezTo>
                <a:cubicBezTo>
                  <a:pt x="976797" y="364184"/>
                  <a:pt x="977445" y="361174"/>
                  <a:pt x="977978" y="358202"/>
                </a:cubicBezTo>
                <a:cubicBezTo>
                  <a:pt x="978511" y="355230"/>
                  <a:pt x="979159" y="352220"/>
                  <a:pt x="979921" y="349172"/>
                </a:cubicBezTo>
                <a:cubicBezTo>
                  <a:pt x="980073" y="348715"/>
                  <a:pt x="980150" y="348296"/>
                  <a:pt x="980150" y="347915"/>
                </a:cubicBezTo>
                <a:cubicBezTo>
                  <a:pt x="980150" y="347534"/>
                  <a:pt x="980226" y="347115"/>
                  <a:pt x="980378" y="346658"/>
                </a:cubicBezTo>
                <a:cubicBezTo>
                  <a:pt x="980683" y="345591"/>
                  <a:pt x="980950" y="344486"/>
                  <a:pt x="981178" y="343343"/>
                </a:cubicBezTo>
                <a:cubicBezTo>
                  <a:pt x="981407" y="342200"/>
                  <a:pt x="981674" y="341019"/>
                  <a:pt x="981979" y="339800"/>
                </a:cubicBezTo>
                <a:cubicBezTo>
                  <a:pt x="981979" y="339495"/>
                  <a:pt x="982055" y="339152"/>
                  <a:pt x="982207" y="338771"/>
                </a:cubicBezTo>
                <a:cubicBezTo>
                  <a:pt x="982359" y="338390"/>
                  <a:pt x="982436" y="338047"/>
                  <a:pt x="982436" y="337742"/>
                </a:cubicBezTo>
                <a:cubicBezTo>
                  <a:pt x="982740" y="334085"/>
                  <a:pt x="983312" y="330389"/>
                  <a:pt x="984150" y="326655"/>
                </a:cubicBezTo>
                <a:cubicBezTo>
                  <a:pt x="984988" y="322921"/>
                  <a:pt x="985941" y="319226"/>
                  <a:pt x="987008" y="315568"/>
                </a:cubicBezTo>
                <a:cubicBezTo>
                  <a:pt x="987160" y="315263"/>
                  <a:pt x="987236" y="314997"/>
                  <a:pt x="987236" y="314768"/>
                </a:cubicBezTo>
                <a:cubicBezTo>
                  <a:pt x="987236" y="314539"/>
                  <a:pt x="987312" y="314273"/>
                  <a:pt x="987465" y="313968"/>
                </a:cubicBezTo>
                <a:cubicBezTo>
                  <a:pt x="988227" y="310006"/>
                  <a:pt x="989065" y="305967"/>
                  <a:pt x="989980" y="301852"/>
                </a:cubicBezTo>
                <a:cubicBezTo>
                  <a:pt x="990894" y="297737"/>
                  <a:pt x="991732" y="293623"/>
                  <a:pt x="992494" y="289508"/>
                </a:cubicBezTo>
                <a:cubicBezTo>
                  <a:pt x="992799" y="288441"/>
                  <a:pt x="992989" y="287412"/>
                  <a:pt x="993066" y="286422"/>
                </a:cubicBezTo>
                <a:cubicBezTo>
                  <a:pt x="993142" y="285431"/>
                  <a:pt x="993256" y="284402"/>
                  <a:pt x="993409" y="283336"/>
                </a:cubicBezTo>
                <a:cubicBezTo>
                  <a:pt x="993713" y="281812"/>
                  <a:pt x="994551" y="280516"/>
                  <a:pt x="995923" y="279449"/>
                </a:cubicBezTo>
                <a:cubicBezTo>
                  <a:pt x="996533" y="279449"/>
                  <a:pt x="996990" y="279373"/>
                  <a:pt x="997295" y="279221"/>
                </a:cubicBezTo>
                <a:cubicBezTo>
                  <a:pt x="999276" y="279221"/>
                  <a:pt x="1001181" y="279183"/>
                  <a:pt x="1003010" y="279106"/>
                </a:cubicBezTo>
                <a:cubicBezTo>
                  <a:pt x="1004838" y="279030"/>
                  <a:pt x="1006743" y="278992"/>
                  <a:pt x="1008725" y="278992"/>
                </a:cubicBezTo>
                <a:close/>
                <a:moveTo>
                  <a:pt x="291683" y="278992"/>
                </a:moveTo>
                <a:cubicBezTo>
                  <a:pt x="294578" y="279145"/>
                  <a:pt x="297321" y="279145"/>
                  <a:pt x="299912" y="278992"/>
                </a:cubicBezTo>
                <a:cubicBezTo>
                  <a:pt x="301132" y="278840"/>
                  <a:pt x="302313" y="278840"/>
                  <a:pt x="303456" y="278992"/>
                </a:cubicBezTo>
                <a:cubicBezTo>
                  <a:pt x="304599" y="279145"/>
                  <a:pt x="305704" y="279297"/>
                  <a:pt x="306770" y="279449"/>
                </a:cubicBezTo>
                <a:cubicBezTo>
                  <a:pt x="307532" y="279754"/>
                  <a:pt x="308028" y="280173"/>
                  <a:pt x="308256" y="280707"/>
                </a:cubicBezTo>
                <a:cubicBezTo>
                  <a:pt x="308485" y="281240"/>
                  <a:pt x="308675" y="281888"/>
                  <a:pt x="308828" y="282650"/>
                </a:cubicBezTo>
                <a:cubicBezTo>
                  <a:pt x="308675" y="283412"/>
                  <a:pt x="308675" y="284212"/>
                  <a:pt x="308828" y="285050"/>
                </a:cubicBezTo>
                <a:cubicBezTo>
                  <a:pt x="308980" y="285888"/>
                  <a:pt x="308904" y="286841"/>
                  <a:pt x="308599" y="287908"/>
                </a:cubicBezTo>
                <a:cubicBezTo>
                  <a:pt x="308142" y="290498"/>
                  <a:pt x="308142" y="293089"/>
                  <a:pt x="308599" y="295680"/>
                </a:cubicBezTo>
                <a:cubicBezTo>
                  <a:pt x="308447" y="297661"/>
                  <a:pt x="308294" y="299642"/>
                  <a:pt x="308142" y="301624"/>
                </a:cubicBezTo>
                <a:cubicBezTo>
                  <a:pt x="307989" y="303605"/>
                  <a:pt x="307913" y="305586"/>
                  <a:pt x="307913" y="307567"/>
                </a:cubicBezTo>
                <a:cubicBezTo>
                  <a:pt x="307761" y="309701"/>
                  <a:pt x="307647" y="311720"/>
                  <a:pt x="307570" y="313625"/>
                </a:cubicBezTo>
                <a:cubicBezTo>
                  <a:pt x="307494" y="315530"/>
                  <a:pt x="307456" y="317473"/>
                  <a:pt x="307456" y="319454"/>
                </a:cubicBezTo>
                <a:cubicBezTo>
                  <a:pt x="307304" y="321740"/>
                  <a:pt x="307189" y="324026"/>
                  <a:pt x="307113" y="326312"/>
                </a:cubicBezTo>
                <a:cubicBezTo>
                  <a:pt x="307037" y="328598"/>
                  <a:pt x="306999" y="330884"/>
                  <a:pt x="306999" y="333170"/>
                </a:cubicBezTo>
                <a:cubicBezTo>
                  <a:pt x="306846" y="335761"/>
                  <a:pt x="306732" y="338276"/>
                  <a:pt x="306656" y="340714"/>
                </a:cubicBezTo>
                <a:cubicBezTo>
                  <a:pt x="306580" y="343153"/>
                  <a:pt x="306542" y="345591"/>
                  <a:pt x="306542" y="348029"/>
                </a:cubicBezTo>
                <a:cubicBezTo>
                  <a:pt x="306389" y="351077"/>
                  <a:pt x="306275" y="354049"/>
                  <a:pt x="306199" y="356945"/>
                </a:cubicBezTo>
                <a:cubicBezTo>
                  <a:pt x="306123" y="359840"/>
                  <a:pt x="305932" y="362812"/>
                  <a:pt x="305627" y="365860"/>
                </a:cubicBezTo>
                <a:cubicBezTo>
                  <a:pt x="305475" y="368146"/>
                  <a:pt x="305361" y="370394"/>
                  <a:pt x="305284" y="372604"/>
                </a:cubicBezTo>
                <a:cubicBezTo>
                  <a:pt x="305208" y="374814"/>
                  <a:pt x="305246" y="377062"/>
                  <a:pt x="305399" y="379348"/>
                </a:cubicBezTo>
                <a:cubicBezTo>
                  <a:pt x="305399" y="381786"/>
                  <a:pt x="305361" y="384148"/>
                  <a:pt x="305284" y="386434"/>
                </a:cubicBezTo>
                <a:cubicBezTo>
                  <a:pt x="305208" y="388720"/>
                  <a:pt x="305094" y="391082"/>
                  <a:pt x="304941" y="393521"/>
                </a:cubicBezTo>
                <a:cubicBezTo>
                  <a:pt x="304789" y="395350"/>
                  <a:pt x="304751" y="397102"/>
                  <a:pt x="304827" y="398779"/>
                </a:cubicBezTo>
                <a:cubicBezTo>
                  <a:pt x="304903" y="400455"/>
                  <a:pt x="304941" y="402208"/>
                  <a:pt x="304941" y="404036"/>
                </a:cubicBezTo>
                <a:cubicBezTo>
                  <a:pt x="304789" y="405713"/>
                  <a:pt x="304713" y="407351"/>
                  <a:pt x="304713" y="408951"/>
                </a:cubicBezTo>
                <a:cubicBezTo>
                  <a:pt x="304713" y="410551"/>
                  <a:pt x="304713" y="412190"/>
                  <a:pt x="304713" y="413866"/>
                </a:cubicBezTo>
                <a:cubicBezTo>
                  <a:pt x="304713" y="416000"/>
                  <a:pt x="304637" y="418171"/>
                  <a:pt x="304484" y="420381"/>
                </a:cubicBezTo>
                <a:cubicBezTo>
                  <a:pt x="304332" y="422591"/>
                  <a:pt x="304103" y="424763"/>
                  <a:pt x="303798" y="426896"/>
                </a:cubicBezTo>
                <a:cubicBezTo>
                  <a:pt x="303798" y="427658"/>
                  <a:pt x="303837" y="428458"/>
                  <a:pt x="303913" y="429297"/>
                </a:cubicBezTo>
                <a:cubicBezTo>
                  <a:pt x="303989" y="430135"/>
                  <a:pt x="304027" y="431011"/>
                  <a:pt x="304027" y="431926"/>
                </a:cubicBezTo>
                <a:cubicBezTo>
                  <a:pt x="303875" y="433297"/>
                  <a:pt x="303646" y="434326"/>
                  <a:pt x="303341" y="435012"/>
                </a:cubicBezTo>
                <a:cubicBezTo>
                  <a:pt x="303037" y="435697"/>
                  <a:pt x="302122" y="436498"/>
                  <a:pt x="300598" y="437412"/>
                </a:cubicBezTo>
                <a:lnTo>
                  <a:pt x="285053" y="437412"/>
                </a:lnTo>
                <a:cubicBezTo>
                  <a:pt x="283682" y="437412"/>
                  <a:pt x="282310" y="437450"/>
                  <a:pt x="280938" y="437526"/>
                </a:cubicBezTo>
                <a:cubicBezTo>
                  <a:pt x="279567" y="437602"/>
                  <a:pt x="278119" y="437641"/>
                  <a:pt x="276595" y="437641"/>
                </a:cubicBezTo>
                <a:cubicBezTo>
                  <a:pt x="274766" y="437641"/>
                  <a:pt x="273623" y="437374"/>
                  <a:pt x="273166" y="436840"/>
                </a:cubicBezTo>
                <a:cubicBezTo>
                  <a:pt x="272709" y="436307"/>
                  <a:pt x="272480" y="435202"/>
                  <a:pt x="272480" y="433526"/>
                </a:cubicBezTo>
                <a:cubicBezTo>
                  <a:pt x="272328" y="430021"/>
                  <a:pt x="272557" y="426439"/>
                  <a:pt x="273166" y="422782"/>
                </a:cubicBezTo>
                <a:cubicBezTo>
                  <a:pt x="273166" y="422020"/>
                  <a:pt x="273090" y="421219"/>
                  <a:pt x="272937" y="420381"/>
                </a:cubicBezTo>
                <a:cubicBezTo>
                  <a:pt x="272785" y="419543"/>
                  <a:pt x="272252" y="418819"/>
                  <a:pt x="271337" y="418210"/>
                </a:cubicBezTo>
                <a:cubicBezTo>
                  <a:pt x="269356" y="417905"/>
                  <a:pt x="267413" y="417676"/>
                  <a:pt x="265508" y="417524"/>
                </a:cubicBezTo>
                <a:cubicBezTo>
                  <a:pt x="263603" y="417371"/>
                  <a:pt x="261584" y="417524"/>
                  <a:pt x="259450" y="417981"/>
                </a:cubicBezTo>
                <a:lnTo>
                  <a:pt x="257621" y="417981"/>
                </a:lnTo>
                <a:cubicBezTo>
                  <a:pt x="256859" y="417829"/>
                  <a:pt x="256059" y="417714"/>
                  <a:pt x="255221" y="417638"/>
                </a:cubicBezTo>
                <a:cubicBezTo>
                  <a:pt x="254383" y="417562"/>
                  <a:pt x="253507" y="417524"/>
                  <a:pt x="252592" y="417524"/>
                </a:cubicBezTo>
                <a:cubicBezTo>
                  <a:pt x="250763" y="417524"/>
                  <a:pt x="249430" y="417829"/>
                  <a:pt x="248592" y="418438"/>
                </a:cubicBezTo>
                <a:cubicBezTo>
                  <a:pt x="247753" y="419048"/>
                  <a:pt x="246953" y="420343"/>
                  <a:pt x="246191" y="422324"/>
                </a:cubicBezTo>
                <a:cubicBezTo>
                  <a:pt x="245429" y="424153"/>
                  <a:pt x="244743" y="425944"/>
                  <a:pt x="244134" y="427696"/>
                </a:cubicBezTo>
                <a:cubicBezTo>
                  <a:pt x="243524" y="429449"/>
                  <a:pt x="242915" y="431240"/>
                  <a:pt x="242305" y="433069"/>
                </a:cubicBezTo>
                <a:cubicBezTo>
                  <a:pt x="241543" y="434897"/>
                  <a:pt x="240705" y="436117"/>
                  <a:pt x="239790" y="436726"/>
                </a:cubicBezTo>
                <a:cubicBezTo>
                  <a:pt x="238876" y="437336"/>
                  <a:pt x="237581" y="437641"/>
                  <a:pt x="235904" y="437641"/>
                </a:cubicBezTo>
                <a:lnTo>
                  <a:pt x="213502" y="437641"/>
                </a:lnTo>
                <a:cubicBezTo>
                  <a:pt x="212740" y="437641"/>
                  <a:pt x="212016" y="437564"/>
                  <a:pt x="211330" y="437412"/>
                </a:cubicBezTo>
                <a:cubicBezTo>
                  <a:pt x="210644" y="437260"/>
                  <a:pt x="210072" y="436802"/>
                  <a:pt x="209615" y="436040"/>
                </a:cubicBezTo>
                <a:cubicBezTo>
                  <a:pt x="209768" y="434364"/>
                  <a:pt x="210111" y="432764"/>
                  <a:pt x="210644" y="431240"/>
                </a:cubicBezTo>
                <a:cubicBezTo>
                  <a:pt x="211177" y="429716"/>
                  <a:pt x="211825" y="428268"/>
                  <a:pt x="212587" y="426896"/>
                </a:cubicBezTo>
                <a:lnTo>
                  <a:pt x="215330" y="420038"/>
                </a:lnTo>
                <a:cubicBezTo>
                  <a:pt x="216397" y="417448"/>
                  <a:pt x="217388" y="414933"/>
                  <a:pt x="218302" y="412495"/>
                </a:cubicBezTo>
                <a:cubicBezTo>
                  <a:pt x="219217" y="410056"/>
                  <a:pt x="220207" y="407542"/>
                  <a:pt x="221274" y="404951"/>
                </a:cubicBezTo>
                <a:cubicBezTo>
                  <a:pt x="222341" y="402208"/>
                  <a:pt x="223484" y="399426"/>
                  <a:pt x="224703" y="396607"/>
                </a:cubicBezTo>
                <a:cubicBezTo>
                  <a:pt x="225922" y="393787"/>
                  <a:pt x="227065" y="391006"/>
                  <a:pt x="228132" y="388263"/>
                </a:cubicBezTo>
                <a:cubicBezTo>
                  <a:pt x="228742" y="386587"/>
                  <a:pt x="229237" y="385024"/>
                  <a:pt x="229618" y="383577"/>
                </a:cubicBezTo>
                <a:cubicBezTo>
                  <a:pt x="229999" y="382129"/>
                  <a:pt x="230494" y="380643"/>
                  <a:pt x="231104" y="379119"/>
                </a:cubicBezTo>
                <a:cubicBezTo>
                  <a:pt x="231713" y="377747"/>
                  <a:pt x="232285" y="376414"/>
                  <a:pt x="232818" y="375118"/>
                </a:cubicBezTo>
                <a:cubicBezTo>
                  <a:pt x="233352" y="373823"/>
                  <a:pt x="233923" y="372490"/>
                  <a:pt x="234533" y="371118"/>
                </a:cubicBezTo>
                <a:cubicBezTo>
                  <a:pt x="235752" y="367918"/>
                  <a:pt x="237085" y="364679"/>
                  <a:pt x="238533" y="361402"/>
                </a:cubicBezTo>
                <a:cubicBezTo>
                  <a:pt x="239981" y="358126"/>
                  <a:pt x="241086" y="354811"/>
                  <a:pt x="241848" y="351458"/>
                </a:cubicBezTo>
                <a:cubicBezTo>
                  <a:pt x="242153" y="350696"/>
                  <a:pt x="242534" y="349934"/>
                  <a:pt x="242991" y="349172"/>
                </a:cubicBezTo>
                <a:cubicBezTo>
                  <a:pt x="243143" y="348715"/>
                  <a:pt x="243372" y="348182"/>
                  <a:pt x="243677" y="347572"/>
                </a:cubicBezTo>
                <a:cubicBezTo>
                  <a:pt x="246115" y="341933"/>
                  <a:pt x="248401" y="335837"/>
                  <a:pt x="250535" y="329284"/>
                </a:cubicBezTo>
                <a:cubicBezTo>
                  <a:pt x="250839" y="328522"/>
                  <a:pt x="251220" y="327722"/>
                  <a:pt x="251678" y="326884"/>
                </a:cubicBezTo>
                <a:cubicBezTo>
                  <a:pt x="252135" y="326046"/>
                  <a:pt x="252516" y="325169"/>
                  <a:pt x="252821" y="324255"/>
                </a:cubicBezTo>
                <a:cubicBezTo>
                  <a:pt x="253583" y="322274"/>
                  <a:pt x="254383" y="320293"/>
                  <a:pt x="255221" y="318311"/>
                </a:cubicBezTo>
                <a:cubicBezTo>
                  <a:pt x="256059" y="316330"/>
                  <a:pt x="256783" y="314273"/>
                  <a:pt x="257393" y="312139"/>
                </a:cubicBezTo>
                <a:cubicBezTo>
                  <a:pt x="258307" y="309701"/>
                  <a:pt x="259260" y="307262"/>
                  <a:pt x="260250" y="304824"/>
                </a:cubicBezTo>
                <a:cubicBezTo>
                  <a:pt x="261241" y="302386"/>
                  <a:pt x="262193" y="299871"/>
                  <a:pt x="263108" y="297280"/>
                </a:cubicBezTo>
                <a:lnTo>
                  <a:pt x="269280" y="282878"/>
                </a:lnTo>
                <a:cubicBezTo>
                  <a:pt x="269737" y="281202"/>
                  <a:pt x="270804" y="280059"/>
                  <a:pt x="272480" y="279449"/>
                </a:cubicBezTo>
                <a:cubicBezTo>
                  <a:pt x="274157" y="279602"/>
                  <a:pt x="276024" y="279526"/>
                  <a:pt x="278081" y="279221"/>
                </a:cubicBezTo>
                <a:cubicBezTo>
                  <a:pt x="280138" y="278916"/>
                  <a:pt x="282082" y="278916"/>
                  <a:pt x="283910" y="279221"/>
                </a:cubicBezTo>
                <a:cubicBezTo>
                  <a:pt x="284215" y="279373"/>
                  <a:pt x="284482" y="279411"/>
                  <a:pt x="284710" y="279335"/>
                </a:cubicBezTo>
                <a:cubicBezTo>
                  <a:pt x="284939" y="279259"/>
                  <a:pt x="285206" y="279221"/>
                  <a:pt x="285511" y="279221"/>
                </a:cubicBezTo>
                <a:cubicBezTo>
                  <a:pt x="286425" y="279221"/>
                  <a:pt x="287415" y="279183"/>
                  <a:pt x="288482" y="279106"/>
                </a:cubicBezTo>
                <a:cubicBezTo>
                  <a:pt x="289549" y="279030"/>
                  <a:pt x="290616" y="278992"/>
                  <a:pt x="291683" y="278992"/>
                </a:cubicBezTo>
                <a:close/>
                <a:moveTo>
                  <a:pt x="1625754" y="278878"/>
                </a:moveTo>
                <a:cubicBezTo>
                  <a:pt x="1627202" y="278802"/>
                  <a:pt x="1628612" y="278840"/>
                  <a:pt x="1629983" y="278992"/>
                </a:cubicBezTo>
                <a:cubicBezTo>
                  <a:pt x="1631812" y="278992"/>
                  <a:pt x="1633641" y="279030"/>
                  <a:pt x="1635470" y="279106"/>
                </a:cubicBezTo>
                <a:cubicBezTo>
                  <a:pt x="1637298" y="279183"/>
                  <a:pt x="1639204" y="279221"/>
                  <a:pt x="1641185" y="279221"/>
                </a:cubicBezTo>
                <a:cubicBezTo>
                  <a:pt x="1644385" y="279221"/>
                  <a:pt x="1647586" y="279449"/>
                  <a:pt x="1650786" y="279907"/>
                </a:cubicBezTo>
                <a:cubicBezTo>
                  <a:pt x="1655206" y="280516"/>
                  <a:pt x="1659130" y="281888"/>
                  <a:pt x="1662559" y="284021"/>
                </a:cubicBezTo>
                <a:cubicBezTo>
                  <a:pt x="1665988" y="286155"/>
                  <a:pt x="1668998" y="288746"/>
                  <a:pt x="1671589" y="291794"/>
                </a:cubicBezTo>
                <a:cubicBezTo>
                  <a:pt x="1674789" y="295299"/>
                  <a:pt x="1677075" y="299185"/>
                  <a:pt x="1678447" y="303452"/>
                </a:cubicBezTo>
                <a:cubicBezTo>
                  <a:pt x="1679209" y="306348"/>
                  <a:pt x="1679894" y="309282"/>
                  <a:pt x="1680504" y="312253"/>
                </a:cubicBezTo>
                <a:cubicBezTo>
                  <a:pt x="1681114" y="315225"/>
                  <a:pt x="1681418" y="318311"/>
                  <a:pt x="1681418" y="321512"/>
                </a:cubicBezTo>
                <a:cubicBezTo>
                  <a:pt x="1681571" y="322579"/>
                  <a:pt x="1681685" y="323645"/>
                  <a:pt x="1681761" y="324712"/>
                </a:cubicBezTo>
                <a:cubicBezTo>
                  <a:pt x="1681837" y="325779"/>
                  <a:pt x="1681952" y="326922"/>
                  <a:pt x="1682104" y="328141"/>
                </a:cubicBezTo>
                <a:cubicBezTo>
                  <a:pt x="1682104" y="329818"/>
                  <a:pt x="1682066" y="331342"/>
                  <a:pt x="1681990" y="332713"/>
                </a:cubicBezTo>
                <a:cubicBezTo>
                  <a:pt x="1681914" y="334085"/>
                  <a:pt x="1681876" y="335609"/>
                  <a:pt x="1681876" y="337285"/>
                </a:cubicBezTo>
                <a:cubicBezTo>
                  <a:pt x="1681723" y="337742"/>
                  <a:pt x="1681647" y="338161"/>
                  <a:pt x="1681647" y="338542"/>
                </a:cubicBezTo>
                <a:cubicBezTo>
                  <a:pt x="1681647" y="338923"/>
                  <a:pt x="1681571" y="339419"/>
                  <a:pt x="1681418" y="340028"/>
                </a:cubicBezTo>
                <a:cubicBezTo>
                  <a:pt x="1681266" y="340943"/>
                  <a:pt x="1681152" y="341857"/>
                  <a:pt x="1681075" y="342772"/>
                </a:cubicBezTo>
                <a:cubicBezTo>
                  <a:pt x="1680999" y="343686"/>
                  <a:pt x="1680885" y="344677"/>
                  <a:pt x="1680732" y="345743"/>
                </a:cubicBezTo>
                <a:cubicBezTo>
                  <a:pt x="1680580" y="346353"/>
                  <a:pt x="1680466" y="346924"/>
                  <a:pt x="1680390" y="347458"/>
                </a:cubicBezTo>
                <a:cubicBezTo>
                  <a:pt x="1680313" y="347991"/>
                  <a:pt x="1680275" y="348639"/>
                  <a:pt x="1680275" y="349401"/>
                </a:cubicBezTo>
                <a:cubicBezTo>
                  <a:pt x="1680123" y="350011"/>
                  <a:pt x="1680009" y="350620"/>
                  <a:pt x="1679932" y="351230"/>
                </a:cubicBezTo>
                <a:cubicBezTo>
                  <a:pt x="1679856" y="351839"/>
                  <a:pt x="1679742" y="352449"/>
                  <a:pt x="1679590" y="353059"/>
                </a:cubicBezTo>
                <a:cubicBezTo>
                  <a:pt x="1679590" y="354278"/>
                  <a:pt x="1679513" y="355192"/>
                  <a:pt x="1679361" y="355802"/>
                </a:cubicBezTo>
                <a:cubicBezTo>
                  <a:pt x="1678447" y="358393"/>
                  <a:pt x="1677723" y="361021"/>
                  <a:pt x="1677189" y="363688"/>
                </a:cubicBezTo>
                <a:cubicBezTo>
                  <a:pt x="1676656" y="366355"/>
                  <a:pt x="1675932" y="368984"/>
                  <a:pt x="1675018" y="371575"/>
                </a:cubicBezTo>
                <a:cubicBezTo>
                  <a:pt x="1674103" y="374318"/>
                  <a:pt x="1673151" y="377100"/>
                  <a:pt x="1672160" y="379919"/>
                </a:cubicBezTo>
                <a:cubicBezTo>
                  <a:pt x="1671169" y="382738"/>
                  <a:pt x="1670065" y="385520"/>
                  <a:pt x="1668845" y="388263"/>
                </a:cubicBezTo>
                <a:cubicBezTo>
                  <a:pt x="1668083" y="389635"/>
                  <a:pt x="1667321" y="391082"/>
                  <a:pt x="1666559" y="392606"/>
                </a:cubicBezTo>
                <a:cubicBezTo>
                  <a:pt x="1665797" y="394130"/>
                  <a:pt x="1665035" y="395654"/>
                  <a:pt x="1664273" y="397178"/>
                </a:cubicBezTo>
                <a:cubicBezTo>
                  <a:pt x="1663511" y="398855"/>
                  <a:pt x="1662635" y="400493"/>
                  <a:pt x="1661644" y="402093"/>
                </a:cubicBezTo>
                <a:cubicBezTo>
                  <a:pt x="1660654" y="403693"/>
                  <a:pt x="1659625" y="405332"/>
                  <a:pt x="1658558" y="407008"/>
                </a:cubicBezTo>
                <a:cubicBezTo>
                  <a:pt x="1655053" y="413104"/>
                  <a:pt x="1650557" y="418438"/>
                  <a:pt x="1645071" y="423010"/>
                </a:cubicBezTo>
                <a:cubicBezTo>
                  <a:pt x="1642633" y="425144"/>
                  <a:pt x="1640080" y="427087"/>
                  <a:pt x="1637413" y="428839"/>
                </a:cubicBezTo>
                <a:cubicBezTo>
                  <a:pt x="1634746" y="430592"/>
                  <a:pt x="1631888" y="432078"/>
                  <a:pt x="1628840" y="433297"/>
                </a:cubicBezTo>
                <a:cubicBezTo>
                  <a:pt x="1628078" y="433602"/>
                  <a:pt x="1627278" y="433945"/>
                  <a:pt x="1626440" y="434326"/>
                </a:cubicBezTo>
                <a:cubicBezTo>
                  <a:pt x="1625602" y="434707"/>
                  <a:pt x="1624649" y="435126"/>
                  <a:pt x="1623582" y="435583"/>
                </a:cubicBezTo>
                <a:cubicBezTo>
                  <a:pt x="1622363" y="435888"/>
                  <a:pt x="1621182" y="436155"/>
                  <a:pt x="1620039" y="436383"/>
                </a:cubicBezTo>
                <a:cubicBezTo>
                  <a:pt x="1618896" y="436612"/>
                  <a:pt x="1617715" y="436802"/>
                  <a:pt x="1616496" y="436955"/>
                </a:cubicBezTo>
                <a:cubicBezTo>
                  <a:pt x="1612229" y="437717"/>
                  <a:pt x="1608343" y="437793"/>
                  <a:pt x="1604837" y="437183"/>
                </a:cubicBezTo>
                <a:cubicBezTo>
                  <a:pt x="1604380" y="437183"/>
                  <a:pt x="1603923" y="437221"/>
                  <a:pt x="1603466" y="437298"/>
                </a:cubicBezTo>
                <a:cubicBezTo>
                  <a:pt x="1603009" y="437374"/>
                  <a:pt x="1602475" y="437412"/>
                  <a:pt x="1601865" y="437412"/>
                </a:cubicBezTo>
                <a:lnTo>
                  <a:pt x="1575577" y="437412"/>
                </a:lnTo>
                <a:cubicBezTo>
                  <a:pt x="1572224" y="437412"/>
                  <a:pt x="1571005" y="435736"/>
                  <a:pt x="1571919" y="432383"/>
                </a:cubicBezTo>
                <a:cubicBezTo>
                  <a:pt x="1572224" y="430706"/>
                  <a:pt x="1572528" y="429068"/>
                  <a:pt x="1572833" y="427468"/>
                </a:cubicBezTo>
                <a:cubicBezTo>
                  <a:pt x="1573138" y="425868"/>
                  <a:pt x="1573443" y="424229"/>
                  <a:pt x="1573748" y="422553"/>
                </a:cubicBezTo>
                <a:cubicBezTo>
                  <a:pt x="1574052" y="420572"/>
                  <a:pt x="1574472" y="418667"/>
                  <a:pt x="1575005" y="416838"/>
                </a:cubicBezTo>
                <a:cubicBezTo>
                  <a:pt x="1575538" y="415009"/>
                  <a:pt x="1575957" y="413257"/>
                  <a:pt x="1576262" y="411580"/>
                </a:cubicBezTo>
                <a:cubicBezTo>
                  <a:pt x="1576567" y="409751"/>
                  <a:pt x="1576948" y="407961"/>
                  <a:pt x="1577405" y="406208"/>
                </a:cubicBezTo>
                <a:cubicBezTo>
                  <a:pt x="1577863" y="404455"/>
                  <a:pt x="1578244" y="402741"/>
                  <a:pt x="1578548" y="401065"/>
                </a:cubicBezTo>
                <a:cubicBezTo>
                  <a:pt x="1579158" y="396340"/>
                  <a:pt x="1580034" y="391654"/>
                  <a:pt x="1581177" y="387006"/>
                </a:cubicBezTo>
                <a:cubicBezTo>
                  <a:pt x="1582320" y="382357"/>
                  <a:pt x="1583349" y="377747"/>
                  <a:pt x="1584263" y="373175"/>
                </a:cubicBezTo>
                <a:cubicBezTo>
                  <a:pt x="1584263" y="372413"/>
                  <a:pt x="1584378" y="371728"/>
                  <a:pt x="1584606" y="371118"/>
                </a:cubicBezTo>
                <a:cubicBezTo>
                  <a:pt x="1584835" y="370508"/>
                  <a:pt x="1585025" y="369899"/>
                  <a:pt x="1585178" y="369289"/>
                </a:cubicBezTo>
                <a:cubicBezTo>
                  <a:pt x="1585330" y="367613"/>
                  <a:pt x="1585635" y="366013"/>
                  <a:pt x="1586092" y="364489"/>
                </a:cubicBezTo>
                <a:cubicBezTo>
                  <a:pt x="1586549" y="362965"/>
                  <a:pt x="1586930" y="361441"/>
                  <a:pt x="1587235" y="359917"/>
                </a:cubicBezTo>
                <a:cubicBezTo>
                  <a:pt x="1587540" y="358240"/>
                  <a:pt x="1587845" y="356640"/>
                  <a:pt x="1588149" y="355116"/>
                </a:cubicBezTo>
                <a:cubicBezTo>
                  <a:pt x="1588454" y="353592"/>
                  <a:pt x="1588759" y="352068"/>
                  <a:pt x="1589064" y="350544"/>
                </a:cubicBezTo>
                <a:cubicBezTo>
                  <a:pt x="1589216" y="349934"/>
                  <a:pt x="1589331" y="349325"/>
                  <a:pt x="1589407" y="348715"/>
                </a:cubicBezTo>
                <a:cubicBezTo>
                  <a:pt x="1589483" y="348106"/>
                  <a:pt x="1589597" y="347496"/>
                  <a:pt x="1589750" y="346886"/>
                </a:cubicBezTo>
                <a:cubicBezTo>
                  <a:pt x="1590055" y="345972"/>
                  <a:pt x="1590283" y="344981"/>
                  <a:pt x="1590436" y="343915"/>
                </a:cubicBezTo>
                <a:cubicBezTo>
                  <a:pt x="1590588" y="342848"/>
                  <a:pt x="1590816" y="341857"/>
                  <a:pt x="1591121" y="340943"/>
                </a:cubicBezTo>
                <a:cubicBezTo>
                  <a:pt x="1591426" y="339724"/>
                  <a:pt x="1591655" y="338542"/>
                  <a:pt x="1591807" y="337399"/>
                </a:cubicBezTo>
                <a:cubicBezTo>
                  <a:pt x="1591960" y="336256"/>
                  <a:pt x="1592188" y="335075"/>
                  <a:pt x="1592493" y="333856"/>
                </a:cubicBezTo>
                <a:cubicBezTo>
                  <a:pt x="1592493" y="333399"/>
                  <a:pt x="1592569" y="333018"/>
                  <a:pt x="1592722" y="332713"/>
                </a:cubicBezTo>
                <a:cubicBezTo>
                  <a:pt x="1593179" y="331037"/>
                  <a:pt x="1593522" y="329360"/>
                  <a:pt x="1593750" y="327684"/>
                </a:cubicBezTo>
                <a:cubicBezTo>
                  <a:pt x="1593979" y="326008"/>
                  <a:pt x="1594398" y="324331"/>
                  <a:pt x="1595007" y="322655"/>
                </a:cubicBezTo>
                <a:cubicBezTo>
                  <a:pt x="1595465" y="320521"/>
                  <a:pt x="1595960" y="318426"/>
                  <a:pt x="1596493" y="316368"/>
                </a:cubicBezTo>
                <a:cubicBezTo>
                  <a:pt x="1597027" y="314311"/>
                  <a:pt x="1597446" y="312292"/>
                  <a:pt x="1597751" y="310310"/>
                </a:cubicBezTo>
                <a:cubicBezTo>
                  <a:pt x="1598056" y="308177"/>
                  <a:pt x="1598436" y="306081"/>
                  <a:pt x="1598894" y="304024"/>
                </a:cubicBezTo>
                <a:cubicBezTo>
                  <a:pt x="1599351" y="301966"/>
                  <a:pt x="1599732" y="299871"/>
                  <a:pt x="1600037" y="297737"/>
                </a:cubicBezTo>
                <a:cubicBezTo>
                  <a:pt x="1600494" y="295604"/>
                  <a:pt x="1600989" y="293394"/>
                  <a:pt x="1601523" y="291108"/>
                </a:cubicBezTo>
                <a:cubicBezTo>
                  <a:pt x="1602056" y="288822"/>
                  <a:pt x="1602475" y="286536"/>
                  <a:pt x="1602780" y="284250"/>
                </a:cubicBezTo>
                <a:cubicBezTo>
                  <a:pt x="1603085" y="283488"/>
                  <a:pt x="1603428" y="282688"/>
                  <a:pt x="1603809" y="281850"/>
                </a:cubicBezTo>
                <a:cubicBezTo>
                  <a:pt x="1604190" y="281011"/>
                  <a:pt x="1604914" y="280211"/>
                  <a:pt x="1605980" y="279449"/>
                </a:cubicBezTo>
                <a:cubicBezTo>
                  <a:pt x="1606438" y="279449"/>
                  <a:pt x="1606971" y="279373"/>
                  <a:pt x="1607581" y="279221"/>
                </a:cubicBezTo>
                <a:cubicBezTo>
                  <a:pt x="1608190" y="279068"/>
                  <a:pt x="1608800" y="278992"/>
                  <a:pt x="1609409" y="278992"/>
                </a:cubicBezTo>
                <a:lnTo>
                  <a:pt x="1621525" y="278992"/>
                </a:lnTo>
                <a:cubicBezTo>
                  <a:pt x="1622897" y="278992"/>
                  <a:pt x="1624306" y="278954"/>
                  <a:pt x="1625754" y="278878"/>
                </a:cubicBezTo>
                <a:close/>
                <a:moveTo>
                  <a:pt x="54129" y="278878"/>
                </a:moveTo>
                <a:cubicBezTo>
                  <a:pt x="55577" y="278802"/>
                  <a:pt x="56987" y="278840"/>
                  <a:pt x="58358" y="278992"/>
                </a:cubicBezTo>
                <a:cubicBezTo>
                  <a:pt x="60187" y="278992"/>
                  <a:pt x="62016" y="279030"/>
                  <a:pt x="63845" y="279106"/>
                </a:cubicBezTo>
                <a:cubicBezTo>
                  <a:pt x="65673" y="279183"/>
                  <a:pt x="67578" y="279221"/>
                  <a:pt x="69560" y="279221"/>
                </a:cubicBezTo>
                <a:cubicBezTo>
                  <a:pt x="72760" y="279221"/>
                  <a:pt x="75960" y="279449"/>
                  <a:pt x="79161" y="279907"/>
                </a:cubicBezTo>
                <a:cubicBezTo>
                  <a:pt x="83581" y="280516"/>
                  <a:pt x="87505" y="281888"/>
                  <a:pt x="90934" y="284021"/>
                </a:cubicBezTo>
                <a:cubicBezTo>
                  <a:pt x="94363" y="286155"/>
                  <a:pt x="97373" y="288746"/>
                  <a:pt x="99963" y="291794"/>
                </a:cubicBezTo>
                <a:cubicBezTo>
                  <a:pt x="103164" y="295299"/>
                  <a:pt x="105450" y="299185"/>
                  <a:pt x="106821" y="303452"/>
                </a:cubicBezTo>
                <a:cubicBezTo>
                  <a:pt x="107583" y="306348"/>
                  <a:pt x="108269" y="309282"/>
                  <a:pt x="108879" y="312253"/>
                </a:cubicBezTo>
                <a:cubicBezTo>
                  <a:pt x="109489" y="315225"/>
                  <a:pt x="109793" y="318311"/>
                  <a:pt x="109793" y="321512"/>
                </a:cubicBezTo>
                <a:cubicBezTo>
                  <a:pt x="109946" y="322579"/>
                  <a:pt x="110060" y="323645"/>
                  <a:pt x="110136" y="324712"/>
                </a:cubicBezTo>
                <a:cubicBezTo>
                  <a:pt x="110212" y="325779"/>
                  <a:pt x="110327" y="326922"/>
                  <a:pt x="110479" y="328141"/>
                </a:cubicBezTo>
                <a:cubicBezTo>
                  <a:pt x="110479" y="329818"/>
                  <a:pt x="110441" y="331342"/>
                  <a:pt x="110365" y="332713"/>
                </a:cubicBezTo>
                <a:cubicBezTo>
                  <a:pt x="110289" y="334085"/>
                  <a:pt x="110250" y="335609"/>
                  <a:pt x="110250" y="337285"/>
                </a:cubicBezTo>
                <a:cubicBezTo>
                  <a:pt x="110098" y="337742"/>
                  <a:pt x="110022" y="338161"/>
                  <a:pt x="110022" y="338542"/>
                </a:cubicBezTo>
                <a:cubicBezTo>
                  <a:pt x="110022" y="338923"/>
                  <a:pt x="109946" y="339419"/>
                  <a:pt x="109793" y="340028"/>
                </a:cubicBezTo>
                <a:cubicBezTo>
                  <a:pt x="109641" y="340943"/>
                  <a:pt x="109527" y="341857"/>
                  <a:pt x="109450" y="342772"/>
                </a:cubicBezTo>
                <a:cubicBezTo>
                  <a:pt x="109374" y="343686"/>
                  <a:pt x="109260" y="344677"/>
                  <a:pt x="109108" y="345743"/>
                </a:cubicBezTo>
                <a:cubicBezTo>
                  <a:pt x="108955" y="346353"/>
                  <a:pt x="108841" y="346924"/>
                  <a:pt x="108765" y="347458"/>
                </a:cubicBezTo>
                <a:cubicBezTo>
                  <a:pt x="108688" y="347991"/>
                  <a:pt x="108650" y="348639"/>
                  <a:pt x="108650" y="349401"/>
                </a:cubicBezTo>
                <a:cubicBezTo>
                  <a:pt x="108498" y="350011"/>
                  <a:pt x="108384" y="350620"/>
                  <a:pt x="108307" y="351230"/>
                </a:cubicBezTo>
                <a:cubicBezTo>
                  <a:pt x="108231" y="351839"/>
                  <a:pt x="108117" y="352449"/>
                  <a:pt x="107964" y="353059"/>
                </a:cubicBezTo>
                <a:cubicBezTo>
                  <a:pt x="107964" y="354278"/>
                  <a:pt x="107888" y="355192"/>
                  <a:pt x="107736" y="355802"/>
                </a:cubicBezTo>
                <a:cubicBezTo>
                  <a:pt x="106821" y="358393"/>
                  <a:pt x="106098" y="361021"/>
                  <a:pt x="105564" y="363688"/>
                </a:cubicBezTo>
                <a:cubicBezTo>
                  <a:pt x="105031" y="366355"/>
                  <a:pt x="104307" y="368984"/>
                  <a:pt x="103393" y="371575"/>
                </a:cubicBezTo>
                <a:cubicBezTo>
                  <a:pt x="102478" y="374318"/>
                  <a:pt x="101526" y="377100"/>
                  <a:pt x="100535" y="379919"/>
                </a:cubicBezTo>
                <a:cubicBezTo>
                  <a:pt x="99544" y="382738"/>
                  <a:pt x="98440" y="385520"/>
                  <a:pt x="97220" y="388263"/>
                </a:cubicBezTo>
                <a:cubicBezTo>
                  <a:pt x="96458" y="389635"/>
                  <a:pt x="95696" y="391082"/>
                  <a:pt x="94934" y="392606"/>
                </a:cubicBezTo>
                <a:cubicBezTo>
                  <a:pt x="94172" y="394130"/>
                  <a:pt x="93410" y="395654"/>
                  <a:pt x="92648" y="397178"/>
                </a:cubicBezTo>
                <a:cubicBezTo>
                  <a:pt x="91886" y="398855"/>
                  <a:pt x="91010" y="400493"/>
                  <a:pt x="90019" y="402093"/>
                </a:cubicBezTo>
                <a:cubicBezTo>
                  <a:pt x="89029" y="403693"/>
                  <a:pt x="88000" y="405332"/>
                  <a:pt x="86933" y="407008"/>
                </a:cubicBezTo>
                <a:cubicBezTo>
                  <a:pt x="83428" y="413104"/>
                  <a:pt x="78932" y="418438"/>
                  <a:pt x="73446" y="423010"/>
                </a:cubicBezTo>
                <a:cubicBezTo>
                  <a:pt x="71007" y="425144"/>
                  <a:pt x="68455" y="427087"/>
                  <a:pt x="65788" y="428839"/>
                </a:cubicBezTo>
                <a:cubicBezTo>
                  <a:pt x="63121" y="430592"/>
                  <a:pt x="60263" y="432078"/>
                  <a:pt x="57215" y="433297"/>
                </a:cubicBezTo>
                <a:cubicBezTo>
                  <a:pt x="56453" y="433602"/>
                  <a:pt x="55653" y="433945"/>
                  <a:pt x="54815" y="434326"/>
                </a:cubicBezTo>
                <a:cubicBezTo>
                  <a:pt x="53977" y="434707"/>
                  <a:pt x="53024" y="435126"/>
                  <a:pt x="51957" y="435583"/>
                </a:cubicBezTo>
                <a:cubicBezTo>
                  <a:pt x="50738" y="435888"/>
                  <a:pt x="49557" y="436155"/>
                  <a:pt x="48414" y="436383"/>
                </a:cubicBezTo>
                <a:cubicBezTo>
                  <a:pt x="47271" y="436612"/>
                  <a:pt x="46090" y="436802"/>
                  <a:pt x="44871" y="436955"/>
                </a:cubicBezTo>
                <a:cubicBezTo>
                  <a:pt x="40604" y="437717"/>
                  <a:pt x="36718" y="437793"/>
                  <a:pt x="33212" y="437183"/>
                </a:cubicBezTo>
                <a:cubicBezTo>
                  <a:pt x="32755" y="437183"/>
                  <a:pt x="32298" y="437221"/>
                  <a:pt x="31841" y="437298"/>
                </a:cubicBezTo>
                <a:cubicBezTo>
                  <a:pt x="31384" y="437374"/>
                  <a:pt x="30850" y="437412"/>
                  <a:pt x="30240" y="437412"/>
                </a:cubicBezTo>
                <a:lnTo>
                  <a:pt x="3952" y="437412"/>
                </a:lnTo>
                <a:cubicBezTo>
                  <a:pt x="599" y="437412"/>
                  <a:pt x="-620" y="435736"/>
                  <a:pt x="294" y="432383"/>
                </a:cubicBezTo>
                <a:cubicBezTo>
                  <a:pt x="599" y="430706"/>
                  <a:pt x="904" y="429068"/>
                  <a:pt x="1208" y="427468"/>
                </a:cubicBezTo>
                <a:cubicBezTo>
                  <a:pt x="1513" y="425868"/>
                  <a:pt x="1818" y="424229"/>
                  <a:pt x="2123" y="422553"/>
                </a:cubicBezTo>
                <a:cubicBezTo>
                  <a:pt x="2427" y="420572"/>
                  <a:pt x="2847" y="418667"/>
                  <a:pt x="3380" y="416838"/>
                </a:cubicBezTo>
                <a:cubicBezTo>
                  <a:pt x="3913" y="415009"/>
                  <a:pt x="4332" y="413257"/>
                  <a:pt x="4637" y="411580"/>
                </a:cubicBezTo>
                <a:cubicBezTo>
                  <a:pt x="4942" y="409751"/>
                  <a:pt x="5323" y="407961"/>
                  <a:pt x="5780" y="406208"/>
                </a:cubicBezTo>
                <a:cubicBezTo>
                  <a:pt x="6237" y="404455"/>
                  <a:pt x="6619" y="402741"/>
                  <a:pt x="6923" y="401065"/>
                </a:cubicBezTo>
                <a:cubicBezTo>
                  <a:pt x="7533" y="396340"/>
                  <a:pt x="8409" y="391654"/>
                  <a:pt x="9552" y="387006"/>
                </a:cubicBezTo>
                <a:cubicBezTo>
                  <a:pt x="10695" y="382357"/>
                  <a:pt x="11724" y="377747"/>
                  <a:pt x="12638" y="373175"/>
                </a:cubicBezTo>
                <a:cubicBezTo>
                  <a:pt x="12638" y="372413"/>
                  <a:pt x="12753" y="371728"/>
                  <a:pt x="12981" y="371118"/>
                </a:cubicBezTo>
                <a:cubicBezTo>
                  <a:pt x="13210" y="370508"/>
                  <a:pt x="13400" y="369899"/>
                  <a:pt x="13553" y="369289"/>
                </a:cubicBezTo>
                <a:cubicBezTo>
                  <a:pt x="13705" y="367613"/>
                  <a:pt x="14010" y="366013"/>
                  <a:pt x="14467" y="364489"/>
                </a:cubicBezTo>
                <a:cubicBezTo>
                  <a:pt x="14924" y="362965"/>
                  <a:pt x="15305" y="361441"/>
                  <a:pt x="15610" y="359917"/>
                </a:cubicBezTo>
                <a:cubicBezTo>
                  <a:pt x="15915" y="358240"/>
                  <a:pt x="16220" y="356640"/>
                  <a:pt x="16525" y="355116"/>
                </a:cubicBezTo>
                <a:cubicBezTo>
                  <a:pt x="16829" y="353592"/>
                  <a:pt x="17134" y="352068"/>
                  <a:pt x="17439" y="350544"/>
                </a:cubicBezTo>
                <a:cubicBezTo>
                  <a:pt x="17591" y="349934"/>
                  <a:pt x="17706" y="349325"/>
                  <a:pt x="17782" y="348715"/>
                </a:cubicBezTo>
                <a:cubicBezTo>
                  <a:pt x="17858" y="348106"/>
                  <a:pt x="17972" y="347496"/>
                  <a:pt x="18125" y="346886"/>
                </a:cubicBezTo>
                <a:cubicBezTo>
                  <a:pt x="18429" y="345972"/>
                  <a:pt x="18658" y="344981"/>
                  <a:pt x="18811" y="343915"/>
                </a:cubicBezTo>
                <a:cubicBezTo>
                  <a:pt x="18963" y="342848"/>
                  <a:pt x="19192" y="341857"/>
                  <a:pt x="19496" y="340943"/>
                </a:cubicBezTo>
                <a:cubicBezTo>
                  <a:pt x="19801" y="339724"/>
                  <a:pt x="20030" y="338542"/>
                  <a:pt x="20182" y="337399"/>
                </a:cubicBezTo>
                <a:cubicBezTo>
                  <a:pt x="20335" y="336256"/>
                  <a:pt x="20563" y="335075"/>
                  <a:pt x="20868" y="333856"/>
                </a:cubicBezTo>
                <a:cubicBezTo>
                  <a:pt x="20868" y="333399"/>
                  <a:pt x="20944" y="333018"/>
                  <a:pt x="21097" y="332713"/>
                </a:cubicBezTo>
                <a:cubicBezTo>
                  <a:pt x="21554" y="331037"/>
                  <a:pt x="21897" y="329360"/>
                  <a:pt x="22125" y="327684"/>
                </a:cubicBezTo>
                <a:cubicBezTo>
                  <a:pt x="22354" y="326008"/>
                  <a:pt x="22773" y="324331"/>
                  <a:pt x="23383" y="322655"/>
                </a:cubicBezTo>
                <a:cubicBezTo>
                  <a:pt x="23840" y="320521"/>
                  <a:pt x="24335" y="318426"/>
                  <a:pt x="24868" y="316368"/>
                </a:cubicBezTo>
                <a:cubicBezTo>
                  <a:pt x="25402" y="314311"/>
                  <a:pt x="25821" y="312292"/>
                  <a:pt x="26126" y="310310"/>
                </a:cubicBezTo>
                <a:cubicBezTo>
                  <a:pt x="26431" y="308177"/>
                  <a:pt x="26811" y="306081"/>
                  <a:pt x="27269" y="304024"/>
                </a:cubicBezTo>
                <a:cubicBezTo>
                  <a:pt x="27726" y="301966"/>
                  <a:pt x="28107" y="299871"/>
                  <a:pt x="28412" y="297737"/>
                </a:cubicBezTo>
                <a:cubicBezTo>
                  <a:pt x="28869" y="295604"/>
                  <a:pt x="29364" y="293394"/>
                  <a:pt x="29898" y="291108"/>
                </a:cubicBezTo>
                <a:cubicBezTo>
                  <a:pt x="30431" y="288822"/>
                  <a:pt x="30850" y="286536"/>
                  <a:pt x="31155" y="284250"/>
                </a:cubicBezTo>
                <a:cubicBezTo>
                  <a:pt x="31460" y="283488"/>
                  <a:pt x="31803" y="282688"/>
                  <a:pt x="32184" y="281850"/>
                </a:cubicBezTo>
                <a:cubicBezTo>
                  <a:pt x="32565" y="281011"/>
                  <a:pt x="33289" y="280211"/>
                  <a:pt x="34355" y="279449"/>
                </a:cubicBezTo>
                <a:cubicBezTo>
                  <a:pt x="34812" y="279449"/>
                  <a:pt x="35346" y="279373"/>
                  <a:pt x="35956" y="279221"/>
                </a:cubicBezTo>
                <a:cubicBezTo>
                  <a:pt x="36565" y="279068"/>
                  <a:pt x="37175" y="278992"/>
                  <a:pt x="37784" y="278992"/>
                </a:cubicBezTo>
                <a:lnTo>
                  <a:pt x="49900" y="278992"/>
                </a:lnTo>
                <a:cubicBezTo>
                  <a:pt x="51272" y="278992"/>
                  <a:pt x="52681" y="278954"/>
                  <a:pt x="54129" y="278878"/>
                </a:cubicBezTo>
                <a:close/>
                <a:moveTo>
                  <a:pt x="1444284" y="278764"/>
                </a:moveTo>
                <a:cubicBezTo>
                  <a:pt x="1444284" y="278916"/>
                  <a:pt x="1444322" y="278992"/>
                  <a:pt x="1444398" y="278992"/>
                </a:cubicBezTo>
                <a:cubicBezTo>
                  <a:pt x="1444474" y="278992"/>
                  <a:pt x="1444512" y="279068"/>
                  <a:pt x="1444512" y="279221"/>
                </a:cubicBezTo>
                <a:lnTo>
                  <a:pt x="1452285" y="279221"/>
                </a:lnTo>
                <a:lnTo>
                  <a:pt x="1460286" y="279221"/>
                </a:lnTo>
                <a:cubicBezTo>
                  <a:pt x="1460896" y="279221"/>
                  <a:pt x="1461505" y="279145"/>
                  <a:pt x="1462115" y="278992"/>
                </a:cubicBezTo>
                <a:cubicBezTo>
                  <a:pt x="1462724" y="278840"/>
                  <a:pt x="1463410" y="278840"/>
                  <a:pt x="1464172" y="278992"/>
                </a:cubicBezTo>
                <a:cubicBezTo>
                  <a:pt x="1465544" y="278992"/>
                  <a:pt x="1466992" y="279030"/>
                  <a:pt x="1468515" y="279106"/>
                </a:cubicBezTo>
                <a:cubicBezTo>
                  <a:pt x="1470040" y="279183"/>
                  <a:pt x="1471640" y="279297"/>
                  <a:pt x="1473316" y="279449"/>
                </a:cubicBezTo>
                <a:cubicBezTo>
                  <a:pt x="1473316" y="280516"/>
                  <a:pt x="1473278" y="281583"/>
                  <a:pt x="1473202" y="282650"/>
                </a:cubicBezTo>
                <a:cubicBezTo>
                  <a:pt x="1473126" y="283717"/>
                  <a:pt x="1473011" y="284783"/>
                  <a:pt x="1472859" y="285850"/>
                </a:cubicBezTo>
                <a:cubicBezTo>
                  <a:pt x="1472402" y="287831"/>
                  <a:pt x="1471983" y="289774"/>
                  <a:pt x="1471602" y="291679"/>
                </a:cubicBezTo>
                <a:cubicBezTo>
                  <a:pt x="1471221" y="293584"/>
                  <a:pt x="1470802" y="295528"/>
                  <a:pt x="1470344" y="297509"/>
                </a:cubicBezTo>
                <a:cubicBezTo>
                  <a:pt x="1470040" y="298118"/>
                  <a:pt x="1469849" y="298690"/>
                  <a:pt x="1469773" y="299223"/>
                </a:cubicBezTo>
                <a:cubicBezTo>
                  <a:pt x="1469697" y="299757"/>
                  <a:pt x="1469506" y="300404"/>
                  <a:pt x="1469201" y="301166"/>
                </a:cubicBezTo>
                <a:cubicBezTo>
                  <a:pt x="1469049" y="301471"/>
                  <a:pt x="1468973" y="301852"/>
                  <a:pt x="1468973" y="302309"/>
                </a:cubicBezTo>
                <a:cubicBezTo>
                  <a:pt x="1468668" y="303529"/>
                  <a:pt x="1468439" y="304786"/>
                  <a:pt x="1468287" y="306081"/>
                </a:cubicBezTo>
                <a:cubicBezTo>
                  <a:pt x="1468135" y="307377"/>
                  <a:pt x="1467906" y="308634"/>
                  <a:pt x="1467601" y="309853"/>
                </a:cubicBezTo>
                <a:cubicBezTo>
                  <a:pt x="1467296" y="310768"/>
                  <a:pt x="1467068" y="311644"/>
                  <a:pt x="1466915" y="312482"/>
                </a:cubicBezTo>
                <a:cubicBezTo>
                  <a:pt x="1466763" y="313320"/>
                  <a:pt x="1466534" y="314197"/>
                  <a:pt x="1466229" y="315111"/>
                </a:cubicBezTo>
                <a:cubicBezTo>
                  <a:pt x="1466077" y="315416"/>
                  <a:pt x="1465925" y="315759"/>
                  <a:pt x="1465772" y="316140"/>
                </a:cubicBezTo>
                <a:cubicBezTo>
                  <a:pt x="1465620" y="316521"/>
                  <a:pt x="1465620" y="316864"/>
                  <a:pt x="1465772" y="317168"/>
                </a:cubicBezTo>
                <a:cubicBezTo>
                  <a:pt x="1465772" y="318845"/>
                  <a:pt x="1465506" y="320445"/>
                  <a:pt x="1464972" y="321969"/>
                </a:cubicBezTo>
                <a:cubicBezTo>
                  <a:pt x="1464439" y="323493"/>
                  <a:pt x="1464020" y="325093"/>
                  <a:pt x="1463715" y="326770"/>
                </a:cubicBezTo>
                <a:cubicBezTo>
                  <a:pt x="1463410" y="328446"/>
                  <a:pt x="1463105" y="330122"/>
                  <a:pt x="1462800" y="331799"/>
                </a:cubicBezTo>
                <a:cubicBezTo>
                  <a:pt x="1462496" y="333475"/>
                  <a:pt x="1462115" y="335152"/>
                  <a:pt x="1461657" y="336828"/>
                </a:cubicBezTo>
                <a:cubicBezTo>
                  <a:pt x="1461200" y="339266"/>
                  <a:pt x="1460705" y="341629"/>
                  <a:pt x="1460172" y="343915"/>
                </a:cubicBezTo>
                <a:cubicBezTo>
                  <a:pt x="1459638" y="346201"/>
                  <a:pt x="1459067" y="348563"/>
                  <a:pt x="1458457" y="351001"/>
                </a:cubicBezTo>
                <a:cubicBezTo>
                  <a:pt x="1458457" y="351306"/>
                  <a:pt x="1458419" y="351535"/>
                  <a:pt x="1458343" y="351687"/>
                </a:cubicBezTo>
                <a:cubicBezTo>
                  <a:pt x="1458267" y="351839"/>
                  <a:pt x="1458228" y="352068"/>
                  <a:pt x="1458228" y="352373"/>
                </a:cubicBezTo>
                <a:cubicBezTo>
                  <a:pt x="1457924" y="353897"/>
                  <a:pt x="1457657" y="355345"/>
                  <a:pt x="1457428" y="356716"/>
                </a:cubicBezTo>
                <a:cubicBezTo>
                  <a:pt x="1457200" y="358088"/>
                  <a:pt x="1456933" y="359536"/>
                  <a:pt x="1456628" y="361060"/>
                </a:cubicBezTo>
                <a:cubicBezTo>
                  <a:pt x="1456324" y="361974"/>
                  <a:pt x="1456057" y="362926"/>
                  <a:pt x="1455828" y="363917"/>
                </a:cubicBezTo>
                <a:cubicBezTo>
                  <a:pt x="1455600" y="364908"/>
                  <a:pt x="1455485" y="365860"/>
                  <a:pt x="1455485" y="366775"/>
                </a:cubicBezTo>
                <a:cubicBezTo>
                  <a:pt x="1455181" y="368451"/>
                  <a:pt x="1454876" y="370127"/>
                  <a:pt x="1454571" y="371804"/>
                </a:cubicBezTo>
                <a:cubicBezTo>
                  <a:pt x="1454266" y="373480"/>
                  <a:pt x="1453733" y="375157"/>
                  <a:pt x="1452971" y="376833"/>
                </a:cubicBezTo>
                <a:cubicBezTo>
                  <a:pt x="1452971" y="377138"/>
                  <a:pt x="1452971" y="377557"/>
                  <a:pt x="1452971" y="378090"/>
                </a:cubicBezTo>
                <a:cubicBezTo>
                  <a:pt x="1452971" y="378624"/>
                  <a:pt x="1452895" y="379043"/>
                  <a:pt x="1452742" y="379348"/>
                </a:cubicBezTo>
                <a:cubicBezTo>
                  <a:pt x="1452285" y="381329"/>
                  <a:pt x="1451904" y="383234"/>
                  <a:pt x="1451599" y="385063"/>
                </a:cubicBezTo>
                <a:cubicBezTo>
                  <a:pt x="1451294" y="386891"/>
                  <a:pt x="1450761" y="388796"/>
                  <a:pt x="1449999" y="390778"/>
                </a:cubicBezTo>
                <a:cubicBezTo>
                  <a:pt x="1449999" y="391082"/>
                  <a:pt x="1449961" y="391349"/>
                  <a:pt x="1449885" y="391578"/>
                </a:cubicBezTo>
                <a:cubicBezTo>
                  <a:pt x="1449808" y="391806"/>
                  <a:pt x="1449770" y="392073"/>
                  <a:pt x="1449770" y="392378"/>
                </a:cubicBezTo>
                <a:cubicBezTo>
                  <a:pt x="1449466" y="395426"/>
                  <a:pt x="1448894" y="398474"/>
                  <a:pt x="1448056" y="401522"/>
                </a:cubicBezTo>
                <a:cubicBezTo>
                  <a:pt x="1447218" y="404570"/>
                  <a:pt x="1446494" y="407618"/>
                  <a:pt x="1445884" y="410666"/>
                </a:cubicBezTo>
                <a:cubicBezTo>
                  <a:pt x="1445122" y="414019"/>
                  <a:pt x="1444474" y="417295"/>
                  <a:pt x="1443941" y="420496"/>
                </a:cubicBezTo>
                <a:cubicBezTo>
                  <a:pt x="1443408" y="423696"/>
                  <a:pt x="1442760" y="426973"/>
                  <a:pt x="1441998" y="430325"/>
                </a:cubicBezTo>
                <a:cubicBezTo>
                  <a:pt x="1441693" y="431392"/>
                  <a:pt x="1441388" y="432421"/>
                  <a:pt x="1441083" y="433411"/>
                </a:cubicBezTo>
                <a:cubicBezTo>
                  <a:pt x="1440779" y="434402"/>
                  <a:pt x="1440474" y="435355"/>
                  <a:pt x="1440169" y="436269"/>
                </a:cubicBezTo>
                <a:cubicBezTo>
                  <a:pt x="1439712" y="437031"/>
                  <a:pt x="1439179" y="437450"/>
                  <a:pt x="1438569" y="437526"/>
                </a:cubicBezTo>
                <a:cubicBezTo>
                  <a:pt x="1437959" y="437602"/>
                  <a:pt x="1437350" y="437641"/>
                  <a:pt x="1436740" y="437641"/>
                </a:cubicBezTo>
                <a:cubicBezTo>
                  <a:pt x="1433235" y="437641"/>
                  <a:pt x="1429730" y="437641"/>
                  <a:pt x="1426224" y="437641"/>
                </a:cubicBezTo>
                <a:cubicBezTo>
                  <a:pt x="1422719" y="437641"/>
                  <a:pt x="1419214" y="437564"/>
                  <a:pt x="1415709" y="437412"/>
                </a:cubicBezTo>
                <a:cubicBezTo>
                  <a:pt x="1414490" y="437412"/>
                  <a:pt x="1413347" y="437374"/>
                  <a:pt x="1412280" y="437298"/>
                </a:cubicBezTo>
                <a:cubicBezTo>
                  <a:pt x="1411213" y="437221"/>
                  <a:pt x="1410070" y="437107"/>
                  <a:pt x="1408851" y="436955"/>
                </a:cubicBezTo>
                <a:cubicBezTo>
                  <a:pt x="1409156" y="435126"/>
                  <a:pt x="1409384" y="433411"/>
                  <a:pt x="1409537" y="431811"/>
                </a:cubicBezTo>
                <a:cubicBezTo>
                  <a:pt x="1409689" y="430211"/>
                  <a:pt x="1409918" y="428649"/>
                  <a:pt x="1410223" y="427125"/>
                </a:cubicBezTo>
                <a:cubicBezTo>
                  <a:pt x="1410832" y="424687"/>
                  <a:pt x="1411442" y="422286"/>
                  <a:pt x="1412051" y="419924"/>
                </a:cubicBezTo>
                <a:cubicBezTo>
                  <a:pt x="1412661" y="417562"/>
                  <a:pt x="1413271" y="415162"/>
                  <a:pt x="1413880" y="412723"/>
                </a:cubicBezTo>
                <a:cubicBezTo>
                  <a:pt x="1414185" y="411199"/>
                  <a:pt x="1414337" y="410056"/>
                  <a:pt x="1414337" y="409294"/>
                </a:cubicBezTo>
                <a:cubicBezTo>
                  <a:pt x="1414490" y="408989"/>
                  <a:pt x="1414566" y="408646"/>
                  <a:pt x="1414566" y="408265"/>
                </a:cubicBezTo>
                <a:cubicBezTo>
                  <a:pt x="1414566" y="407884"/>
                  <a:pt x="1414642" y="407542"/>
                  <a:pt x="1414794" y="407237"/>
                </a:cubicBezTo>
                <a:cubicBezTo>
                  <a:pt x="1415404" y="404341"/>
                  <a:pt x="1415937" y="401522"/>
                  <a:pt x="1416395" y="398779"/>
                </a:cubicBezTo>
                <a:cubicBezTo>
                  <a:pt x="1416852" y="396035"/>
                  <a:pt x="1417462" y="393368"/>
                  <a:pt x="1418223" y="390778"/>
                </a:cubicBezTo>
                <a:cubicBezTo>
                  <a:pt x="1418528" y="389558"/>
                  <a:pt x="1418871" y="388263"/>
                  <a:pt x="1419252" y="386891"/>
                </a:cubicBezTo>
                <a:cubicBezTo>
                  <a:pt x="1419633" y="385520"/>
                  <a:pt x="1419976" y="384224"/>
                  <a:pt x="1420281" y="383005"/>
                </a:cubicBezTo>
                <a:cubicBezTo>
                  <a:pt x="1420433" y="382396"/>
                  <a:pt x="1420510" y="381824"/>
                  <a:pt x="1420510" y="381291"/>
                </a:cubicBezTo>
                <a:cubicBezTo>
                  <a:pt x="1420510" y="380757"/>
                  <a:pt x="1420510" y="380262"/>
                  <a:pt x="1420510" y="379805"/>
                </a:cubicBezTo>
                <a:cubicBezTo>
                  <a:pt x="1420814" y="378586"/>
                  <a:pt x="1421043" y="377595"/>
                  <a:pt x="1421195" y="376833"/>
                </a:cubicBezTo>
                <a:cubicBezTo>
                  <a:pt x="1421500" y="376071"/>
                  <a:pt x="1421729" y="375309"/>
                  <a:pt x="1421881" y="374547"/>
                </a:cubicBezTo>
                <a:cubicBezTo>
                  <a:pt x="1422034" y="373785"/>
                  <a:pt x="1422262" y="372947"/>
                  <a:pt x="1422567" y="372032"/>
                </a:cubicBezTo>
                <a:cubicBezTo>
                  <a:pt x="1422719" y="370966"/>
                  <a:pt x="1422834" y="369899"/>
                  <a:pt x="1422910" y="368832"/>
                </a:cubicBezTo>
                <a:cubicBezTo>
                  <a:pt x="1422986" y="367765"/>
                  <a:pt x="1423253" y="366775"/>
                  <a:pt x="1423710" y="365860"/>
                </a:cubicBezTo>
                <a:cubicBezTo>
                  <a:pt x="1424167" y="365708"/>
                  <a:pt x="1424243" y="365479"/>
                  <a:pt x="1423939" y="365174"/>
                </a:cubicBezTo>
                <a:cubicBezTo>
                  <a:pt x="1423786" y="363041"/>
                  <a:pt x="1424129" y="360983"/>
                  <a:pt x="1424967" y="359002"/>
                </a:cubicBezTo>
                <a:cubicBezTo>
                  <a:pt x="1425805" y="357021"/>
                  <a:pt x="1426377" y="354964"/>
                  <a:pt x="1426682" y="352830"/>
                </a:cubicBezTo>
                <a:cubicBezTo>
                  <a:pt x="1427139" y="349172"/>
                  <a:pt x="1427825" y="345591"/>
                  <a:pt x="1428739" y="342086"/>
                </a:cubicBezTo>
                <a:cubicBezTo>
                  <a:pt x="1428892" y="341171"/>
                  <a:pt x="1429082" y="340257"/>
                  <a:pt x="1429311" y="339343"/>
                </a:cubicBezTo>
                <a:cubicBezTo>
                  <a:pt x="1429539" y="338428"/>
                  <a:pt x="1429806" y="337514"/>
                  <a:pt x="1430111" y="336599"/>
                </a:cubicBezTo>
                <a:cubicBezTo>
                  <a:pt x="1430415" y="335380"/>
                  <a:pt x="1430606" y="334275"/>
                  <a:pt x="1430682" y="333285"/>
                </a:cubicBezTo>
                <a:cubicBezTo>
                  <a:pt x="1430758" y="332294"/>
                  <a:pt x="1430949" y="331265"/>
                  <a:pt x="1431254" y="330199"/>
                </a:cubicBezTo>
                <a:cubicBezTo>
                  <a:pt x="1431406" y="328827"/>
                  <a:pt x="1431635" y="327684"/>
                  <a:pt x="1431940" y="326770"/>
                </a:cubicBezTo>
                <a:cubicBezTo>
                  <a:pt x="1432397" y="324941"/>
                  <a:pt x="1432816" y="323188"/>
                  <a:pt x="1433197" y="321512"/>
                </a:cubicBezTo>
                <a:cubicBezTo>
                  <a:pt x="1433578" y="319835"/>
                  <a:pt x="1433844" y="318159"/>
                  <a:pt x="1433997" y="316483"/>
                </a:cubicBezTo>
                <a:cubicBezTo>
                  <a:pt x="1434149" y="314806"/>
                  <a:pt x="1434492" y="313168"/>
                  <a:pt x="1435026" y="311568"/>
                </a:cubicBezTo>
                <a:cubicBezTo>
                  <a:pt x="1435559" y="309967"/>
                  <a:pt x="1435978" y="308329"/>
                  <a:pt x="1436283" y="306653"/>
                </a:cubicBezTo>
                <a:cubicBezTo>
                  <a:pt x="1436588" y="305434"/>
                  <a:pt x="1436893" y="304329"/>
                  <a:pt x="1437197" y="303338"/>
                </a:cubicBezTo>
                <a:cubicBezTo>
                  <a:pt x="1437502" y="302347"/>
                  <a:pt x="1437654" y="301243"/>
                  <a:pt x="1437654" y="300023"/>
                </a:cubicBezTo>
                <a:cubicBezTo>
                  <a:pt x="1437350" y="299261"/>
                  <a:pt x="1437502" y="298499"/>
                  <a:pt x="1438112" y="297737"/>
                </a:cubicBezTo>
                <a:cubicBezTo>
                  <a:pt x="1438569" y="296518"/>
                  <a:pt x="1438874" y="295261"/>
                  <a:pt x="1439026" y="293965"/>
                </a:cubicBezTo>
                <a:cubicBezTo>
                  <a:pt x="1439179" y="292670"/>
                  <a:pt x="1439407" y="291413"/>
                  <a:pt x="1439712" y="290194"/>
                </a:cubicBezTo>
                <a:cubicBezTo>
                  <a:pt x="1439407" y="289889"/>
                  <a:pt x="1439407" y="289584"/>
                  <a:pt x="1439712" y="289279"/>
                </a:cubicBezTo>
                <a:cubicBezTo>
                  <a:pt x="1440322" y="288060"/>
                  <a:pt x="1440702" y="286803"/>
                  <a:pt x="1440855" y="285507"/>
                </a:cubicBezTo>
                <a:cubicBezTo>
                  <a:pt x="1441007" y="284212"/>
                  <a:pt x="1441083" y="282726"/>
                  <a:pt x="1441083" y="281050"/>
                </a:cubicBezTo>
                <a:cubicBezTo>
                  <a:pt x="1441693" y="280745"/>
                  <a:pt x="1442227" y="280364"/>
                  <a:pt x="1442684" y="279907"/>
                </a:cubicBezTo>
                <a:cubicBezTo>
                  <a:pt x="1443141" y="279449"/>
                  <a:pt x="1443674" y="279068"/>
                  <a:pt x="1444284" y="278764"/>
                </a:cubicBezTo>
                <a:close/>
                <a:moveTo>
                  <a:pt x="1142684" y="278764"/>
                </a:moveTo>
                <a:cubicBezTo>
                  <a:pt x="1144665" y="278611"/>
                  <a:pt x="1146571" y="278611"/>
                  <a:pt x="1148399" y="278764"/>
                </a:cubicBezTo>
                <a:cubicBezTo>
                  <a:pt x="1151447" y="279068"/>
                  <a:pt x="1154419" y="279145"/>
                  <a:pt x="1157315" y="278992"/>
                </a:cubicBezTo>
                <a:cubicBezTo>
                  <a:pt x="1160210" y="278840"/>
                  <a:pt x="1163182" y="278840"/>
                  <a:pt x="1166230" y="278992"/>
                </a:cubicBezTo>
                <a:cubicBezTo>
                  <a:pt x="1167906" y="278992"/>
                  <a:pt x="1169659" y="279030"/>
                  <a:pt x="1171488" y="279106"/>
                </a:cubicBezTo>
                <a:cubicBezTo>
                  <a:pt x="1173317" y="279183"/>
                  <a:pt x="1175069" y="279221"/>
                  <a:pt x="1176746" y="279221"/>
                </a:cubicBezTo>
                <a:lnTo>
                  <a:pt x="1184975" y="279221"/>
                </a:lnTo>
                <a:cubicBezTo>
                  <a:pt x="1186042" y="279830"/>
                  <a:pt x="1186690" y="280516"/>
                  <a:pt x="1186918" y="281278"/>
                </a:cubicBezTo>
                <a:cubicBezTo>
                  <a:pt x="1187147" y="282040"/>
                  <a:pt x="1187185" y="282878"/>
                  <a:pt x="1187033" y="283793"/>
                </a:cubicBezTo>
                <a:cubicBezTo>
                  <a:pt x="1186728" y="284860"/>
                  <a:pt x="1186576" y="285964"/>
                  <a:pt x="1186576" y="287107"/>
                </a:cubicBezTo>
                <a:cubicBezTo>
                  <a:pt x="1186576" y="288250"/>
                  <a:pt x="1186423" y="289355"/>
                  <a:pt x="1186118" y="290422"/>
                </a:cubicBezTo>
                <a:cubicBezTo>
                  <a:pt x="1185509" y="292099"/>
                  <a:pt x="1185013" y="293813"/>
                  <a:pt x="1184632" y="295566"/>
                </a:cubicBezTo>
                <a:cubicBezTo>
                  <a:pt x="1184251" y="297318"/>
                  <a:pt x="1183832" y="299033"/>
                  <a:pt x="1183375" y="300709"/>
                </a:cubicBezTo>
                <a:cubicBezTo>
                  <a:pt x="1183223" y="301166"/>
                  <a:pt x="1183147" y="301547"/>
                  <a:pt x="1183147" y="301852"/>
                </a:cubicBezTo>
                <a:cubicBezTo>
                  <a:pt x="1183147" y="302157"/>
                  <a:pt x="1183070" y="302462"/>
                  <a:pt x="1182918" y="302767"/>
                </a:cubicBezTo>
                <a:cubicBezTo>
                  <a:pt x="1181089" y="305053"/>
                  <a:pt x="1179108" y="305967"/>
                  <a:pt x="1176974" y="305510"/>
                </a:cubicBezTo>
                <a:cubicBezTo>
                  <a:pt x="1176212" y="305510"/>
                  <a:pt x="1175527" y="305510"/>
                  <a:pt x="1174917" y="305510"/>
                </a:cubicBezTo>
                <a:cubicBezTo>
                  <a:pt x="1174307" y="305510"/>
                  <a:pt x="1173621" y="305434"/>
                  <a:pt x="1172860" y="305281"/>
                </a:cubicBezTo>
                <a:lnTo>
                  <a:pt x="1172631" y="305281"/>
                </a:lnTo>
                <a:cubicBezTo>
                  <a:pt x="1170497" y="305281"/>
                  <a:pt x="1168364" y="305319"/>
                  <a:pt x="1166230" y="305395"/>
                </a:cubicBezTo>
                <a:cubicBezTo>
                  <a:pt x="1164097" y="305472"/>
                  <a:pt x="1161963" y="305510"/>
                  <a:pt x="1159829" y="305510"/>
                </a:cubicBezTo>
                <a:cubicBezTo>
                  <a:pt x="1159067" y="305510"/>
                  <a:pt x="1158267" y="305586"/>
                  <a:pt x="1157429" y="305738"/>
                </a:cubicBezTo>
                <a:cubicBezTo>
                  <a:pt x="1156591" y="305891"/>
                  <a:pt x="1155791" y="305815"/>
                  <a:pt x="1155029" y="305510"/>
                </a:cubicBezTo>
                <a:cubicBezTo>
                  <a:pt x="1153657" y="305205"/>
                  <a:pt x="1152362" y="305091"/>
                  <a:pt x="1151143" y="305167"/>
                </a:cubicBezTo>
                <a:cubicBezTo>
                  <a:pt x="1149923" y="305243"/>
                  <a:pt x="1148628" y="305357"/>
                  <a:pt x="1147256" y="305510"/>
                </a:cubicBezTo>
                <a:lnTo>
                  <a:pt x="1144970" y="305510"/>
                </a:lnTo>
                <a:cubicBezTo>
                  <a:pt x="1144208" y="305357"/>
                  <a:pt x="1143370" y="305281"/>
                  <a:pt x="1142456" y="305281"/>
                </a:cubicBezTo>
                <a:cubicBezTo>
                  <a:pt x="1141541" y="305281"/>
                  <a:pt x="1140703" y="305281"/>
                  <a:pt x="1139941" y="305281"/>
                </a:cubicBezTo>
                <a:cubicBezTo>
                  <a:pt x="1136741" y="305281"/>
                  <a:pt x="1134912" y="306805"/>
                  <a:pt x="1134455" y="309853"/>
                </a:cubicBezTo>
                <a:cubicBezTo>
                  <a:pt x="1133083" y="315035"/>
                  <a:pt x="1131940" y="320140"/>
                  <a:pt x="1131026" y="325169"/>
                </a:cubicBezTo>
                <a:cubicBezTo>
                  <a:pt x="1130721" y="326389"/>
                  <a:pt x="1130378" y="327684"/>
                  <a:pt x="1129997" y="329056"/>
                </a:cubicBezTo>
                <a:cubicBezTo>
                  <a:pt x="1129616" y="330427"/>
                  <a:pt x="1129273" y="331723"/>
                  <a:pt x="1128968" y="332942"/>
                </a:cubicBezTo>
                <a:cubicBezTo>
                  <a:pt x="1128968" y="333094"/>
                  <a:pt x="1128930" y="333247"/>
                  <a:pt x="1128854" y="333399"/>
                </a:cubicBezTo>
                <a:cubicBezTo>
                  <a:pt x="1128778" y="333551"/>
                  <a:pt x="1128740" y="333780"/>
                  <a:pt x="1128740" y="334085"/>
                </a:cubicBezTo>
                <a:cubicBezTo>
                  <a:pt x="1128435" y="335304"/>
                  <a:pt x="1128244" y="336371"/>
                  <a:pt x="1128168" y="337285"/>
                </a:cubicBezTo>
                <a:cubicBezTo>
                  <a:pt x="1128092" y="338200"/>
                  <a:pt x="1127901" y="339266"/>
                  <a:pt x="1127597" y="340486"/>
                </a:cubicBezTo>
                <a:cubicBezTo>
                  <a:pt x="1127140" y="343381"/>
                  <a:pt x="1128359" y="344981"/>
                  <a:pt x="1131254" y="345286"/>
                </a:cubicBezTo>
                <a:cubicBezTo>
                  <a:pt x="1132016" y="345286"/>
                  <a:pt x="1132702" y="345248"/>
                  <a:pt x="1133312" y="345172"/>
                </a:cubicBezTo>
                <a:cubicBezTo>
                  <a:pt x="1133921" y="345096"/>
                  <a:pt x="1134607" y="345058"/>
                  <a:pt x="1135369" y="345058"/>
                </a:cubicBezTo>
                <a:cubicBezTo>
                  <a:pt x="1135979" y="345058"/>
                  <a:pt x="1136512" y="345019"/>
                  <a:pt x="1136969" y="344943"/>
                </a:cubicBezTo>
                <a:cubicBezTo>
                  <a:pt x="1137427" y="344867"/>
                  <a:pt x="1137884" y="344829"/>
                  <a:pt x="1138341" y="344829"/>
                </a:cubicBezTo>
                <a:cubicBezTo>
                  <a:pt x="1141236" y="344829"/>
                  <a:pt x="1144132" y="344867"/>
                  <a:pt x="1147028" y="344943"/>
                </a:cubicBezTo>
                <a:cubicBezTo>
                  <a:pt x="1149923" y="345019"/>
                  <a:pt x="1152895" y="345058"/>
                  <a:pt x="1155943" y="345058"/>
                </a:cubicBezTo>
                <a:cubicBezTo>
                  <a:pt x="1158839" y="345210"/>
                  <a:pt x="1159982" y="346810"/>
                  <a:pt x="1159372" y="349858"/>
                </a:cubicBezTo>
                <a:cubicBezTo>
                  <a:pt x="1159067" y="351535"/>
                  <a:pt x="1158762" y="353211"/>
                  <a:pt x="1158458" y="354887"/>
                </a:cubicBezTo>
                <a:cubicBezTo>
                  <a:pt x="1158153" y="356564"/>
                  <a:pt x="1157848" y="358240"/>
                  <a:pt x="1157543" y="359917"/>
                </a:cubicBezTo>
                <a:cubicBezTo>
                  <a:pt x="1157239" y="361136"/>
                  <a:pt x="1156896" y="362431"/>
                  <a:pt x="1156515" y="363803"/>
                </a:cubicBezTo>
                <a:cubicBezTo>
                  <a:pt x="1156134" y="365174"/>
                  <a:pt x="1155791" y="366546"/>
                  <a:pt x="1155486" y="367918"/>
                </a:cubicBezTo>
                <a:cubicBezTo>
                  <a:pt x="1155029" y="369137"/>
                  <a:pt x="1154305" y="370051"/>
                  <a:pt x="1153314" y="370661"/>
                </a:cubicBezTo>
                <a:cubicBezTo>
                  <a:pt x="1152324" y="371270"/>
                  <a:pt x="1151219" y="371575"/>
                  <a:pt x="1150000" y="371575"/>
                </a:cubicBezTo>
                <a:lnTo>
                  <a:pt x="1141998" y="371575"/>
                </a:lnTo>
                <a:lnTo>
                  <a:pt x="1126225" y="371575"/>
                </a:lnTo>
                <a:cubicBezTo>
                  <a:pt x="1124091" y="371575"/>
                  <a:pt x="1122568" y="371994"/>
                  <a:pt x="1121653" y="372832"/>
                </a:cubicBezTo>
                <a:cubicBezTo>
                  <a:pt x="1120739" y="373671"/>
                  <a:pt x="1120053" y="375080"/>
                  <a:pt x="1119596" y="377062"/>
                </a:cubicBezTo>
                <a:lnTo>
                  <a:pt x="1117538" y="388034"/>
                </a:lnTo>
                <a:cubicBezTo>
                  <a:pt x="1116929" y="391082"/>
                  <a:pt x="1116319" y="394092"/>
                  <a:pt x="1115709" y="397064"/>
                </a:cubicBezTo>
                <a:cubicBezTo>
                  <a:pt x="1115100" y="400036"/>
                  <a:pt x="1114490" y="403046"/>
                  <a:pt x="1113881" y="406094"/>
                </a:cubicBezTo>
                <a:cubicBezTo>
                  <a:pt x="1113423" y="408075"/>
                  <a:pt x="1113500" y="409370"/>
                  <a:pt x="1114109" y="409980"/>
                </a:cubicBezTo>
                <a:cubicBezTo>
                  <a:pt x="1114719" y="410590"/>
                  <a:pt x="1116014" y="410894"/>
                  <a:pt x="1117996" y="410894"/>
                </a:cubicBezTo>
                <a:cubicBezTo>
                  <a:pt x="1121348" y="410894"/>
                  <a:pt x="1124701" y="410932"/>
                  <a:pt x="1128054" y="411009"/>
                </a:cubicBezTo>
                <a:cubicBezTo>
                  <a:pt x="1131407" y="411085"/>
                  <a:pt x="1134759" y="411123"/>
                  <a:pt x="1138112" y="411123"/>
                </a:cubicBezTo>
                <a:cubicBezTo>
                  <a:pt x="1140703" y="411123"/>
                  <a:pt x="1143370" y="411085"/>
                  <a:pt x="1146113" y="411009"/>
                </a:cubicBezTo>
                <a:cubicBezTo>
                  <a:pt x="1148856" y="410932"/>
                  <a:pt x="1151523" y="410894"/>
                  <a:pt x="1154114" y="410894"/>
                </a:cubicBezTo>
                <a:lnTo>
                  <a:pt x="1155715" y="410894"/>
                </a:lnTo>
                <a:cubicBezTo>
                  <a:pt x="1158458" y="410894"/>
                  <a:pt x="1159601" y="412342"/>
                  <a:pt x="1159144" y="415238"/>
                </a:cubicBezTo>
                <a:cubicBezTo>
                  <a:pt x="1158686" y="417219"/>
                  <a:pt x="1158229" y="419162"/>
                  <a:pt x="1157772" y="421067"/>
                </a:cubicBezTo>
                <a:cubicBezTo>
                  <a:pt x="1157315" y="422972"/>
                  <a:pt x="1156934" y="424915"/>
                  <a:pt x="1156629" y="426896"/>
                </a:cubicBezTo>
                <a:cubicBezTo>
                  <a:pt x="1156324" y="427963"/>
                  <a:pt x="1156057" y="429068"/>
                  <a:pt x="1155829" y="430211"/>
                </a:cubicBezTo>
                <a:cubicBezTo>
                  <a:pt x="1155600" y="431354"/>
                  <a:pt x="1155333" y="432535"/>
                  <a:pt x="1155029" y="433754"/>
                </a:cubicBezTo>
                <a:cubicBezTo>
                  <a:pt x="1154419" y="435888"/>
                  <a:pt x="1152971" y="437107"/>
                  <a:pt x="1150685" y="437412"/>
                </a:cubicBezTo>
                <a:cubicBezTo>
                  <a:pt x="1150228" y="437564"/>
                  <a:pt x="1149619" y="437641"/>
                  <a:pt x="1148856" y="437641"/>
                </a:cubicBezTo>
                <a:cubicBezTo>
                  <a:pt x="1142913" y="437488"/>
                  <a:pt x="1137007" y="437412"/>
                  <a:pt x="1131140" y="437412"/>
                </a:cubicBezTo>
                <a:cubicBezTo>
                  <a:pt x="1125273" y="437412"/>
                  <a:pt x="1119367" y="437412"/>
                  <a:pt x="1113423" y="437412"/>
                </a:cubicBezTo>
                <a:cubicBezTo>
                  <a:pt x="1110223" y="437412"/>
                  <a:pt x="1106946" y="437412"/>
                  <a:pt x="1103594" y="437412"/>
                </a:cubicBezTo>
                <a:cubicBezTo>
                  <a:pt x="1100241" y="437412"/>
                  <a:pt x="1096888" y="437488"/>
                  <a:pt x="1093535" y="437641"/>
                </a:cubicBezTo>
                <a:cubicBezTo>
                  <a:pt x="1091249" y="437641"/>
                  <a:pt x="1088925" y="437564"/>
                  <a:pt x="1086563" y="437412"/>
                </a:cubicBezTo>
                <a:cubicBezTo>
                  <a:pt x="1084201" y="437260"/>
                  <a:pt x="1081877" y="437260"/>
                  <a:pt x="1079591" y="437412"/>
                </a:cubicBezTo>
                <a:cubicBezTo>
                  <a:pt x="1077914" y="437717"/>
                  <a:pt x="1076695" y="437107"/>
                  <a:pt x="1075933" y="435583"/>
                </a:cubicBezTo>
                <a:cubicBezTo>
                  <a:pt x="1076085" y="434974"/>
                  <a:pt x="1076162" y="434402"/>
                  <a:pt x="1076162" y="433869"/>
                </a:cubicBezTo>
                <a:cubicBezTo>
                  <a:pt x="1076162" y="433335"/>
                  <a:pt x="1076238" y="432840"/>
                  <a:pt x="1076390" y="432383"/>
                </a:cubicBezTo>
                <a:cubicBezTo>
                  <a:pt x="1076848" y="429792"/>
                  <a:pt x="1077305" y="427277"/>
                  <a:pt x="1077762" y="424839"/>
                </a:cubicBezTo>
                <a:cubicBezTo>
                  <a:pt x="1078219" y="422401"/>
                  <a:pt x="1078752" y="419886"/>
                  <a:pt x="1079362" y="417295"/>
                </a:cubicBezTo>
                <a:cubicBezTo>
                  <a:pt x="1079514" y="416533"/>
                  <a:pt x="1079667" y="415809"/>
                  <a:pt x="1079819" y="415123"/>
                </a:cubicBezTo>
                <a:cubicBezTo>
                  <a:pt x="1079972" y="414438"/>
                  <a:pt x="1080200" y="413714"/>
                  <a:pt x="1080505" y="412952"/>
                </a:cubicBezTo>
                <a:cubicBezTo>
                  <a:pt x="1081419" y="408685"/>
                  <a:pt x="1082296" y="404455"/>
                  <a:pt x="1083134" y="400264"/>
                </a:cubicBezTo>
                <a:cubicBezTo>
                  <a:pt x="1083972" y="396073"/>
                  <a:pt x="1084848" y="391921"/>
                  <a:pt x="1085763" y="387806"/>
                </a:cubicBezTo>
                <a:cubicBezTo>
                  <a:pt x="1086220" y="385825"/>
                  <a:pt x="1086639" y="383881"/>
                  <a:pt x="1087020" y="381976"/>
                </a:cubicBezTo>
                <a:cubicBezTo>
                  <a:pt x="1087401" y="380071"/>
                  <a:pt x="1087820" y="378128"/>
                  <a:pt x="1088277" y="376147"/>
                </a:cubicBezTo>
                <a:cubicBezTo>
                  <a:pt x="1088430" y="375538"/>
                  <a:pt x="1088506" y="374966"/>
                  <a:pt x="1088506" y="374433"/>
                </a:cubicBezTo>
                <a:cubicBezTo>
                  <a:pt x="1088506" y="373899"/>
                  <a:pt x="1088582" y="373252"/>
                  <a:pt x="1088735" y="372490"/>
                </a:cubicBezTo>
                <a:cubicBezTo>
                  <a:pt x="1088887" y="372185"/>
                  <a:pt x="1088925" y="371918"/>
                  <a:pt x="1088849" y="371689"/>
                </a:cubicBezTo>
                <a:cubicBezTo>
                  <a:pt x="1088773" y="371461"/>
                  <a:pt x="1088811" y="371194"/>
                  <a:pt x="1088963" y="370889"/>
                </a:cubicBezTo>
                <a:cubicBezTo>
                  <a:pt x="1089725" y="369670"/>
                  <a:pt x="1090106" y="368451"/>
                  <a:pt x="1090106" y="367232"/>
                </a:cubicBezTo>
                <a:cubicBezTo>
                  <a:pt x="1090106" y="366013"/>
                  <a:pt x="1090335" y="364793"/>
                  <a:pt x="1090792" y="363574"/>
                </a:cubicBezTo>
                <a:cubicBezTo>
                  <a:pt x="1091554" y="360221"/>
                  <a:pt x="1092278" y="356907"/>
                  <a:pt x="1092964" y="353630"/>
                </a:cubicBezTo>
                <a:cubicBezTo>
                  <a:pt x="1093650" y="350353"/>
                  <a:pt x="1094373" y="347039"/>
                  <a:pt x="1095136" y="343686"/>
                </a:cubicBezTo>
                <a:cubicBezTo>
                  <a:pt x="1095593" y="341400"/>
                  <a:pt x="1096012" y="339190"/>
                  <a:pt x="1096393" y="337057"/>
                </a:cubicBezTo>
                <a:cubicBezTo>
                  <a:pt x="1096774" y="334923"/>
                  <a:pt x="1097193" y="332713"/>
                  <a:pt x="1097650" y="330427"/>
                </a:cubicBezTo>
                <a:cubicBezTo>
                  <a:pt x="1097802" y="329970"/>
                  <a:pt x="1097879" y="329627"/>
                  <a:pt x="1097879" y="329398"/>
                </a:cubicBezTo>
                <a:cubicBezTo>
                  <a:pt x="1097879" y="329170"/>
                  <a:pt x="1097955" y="328903"/>
                  <a:pt x="1098107" y="328598"/>
                </a:cubicBezTo>
                <a:cubicBezTo>
                  <a:pt x="1098869" y="326465"/>
                  <a:pt x="1099403" y="324445"/>
                  <a:pt x="1099707" y="322540"/>
                </a:cubicBezTo>
                <a:cubicBezTo>
                  <a:pt x="1100012" y="320635"/>
                  <a:pt x="1100317" y="318692"/>
                  <a:pt x="1100622" y="316711"/>
                </a:cubicBezTo>
                <a:cubicBezTo>
                  <a:pt x="1100927" y="315035"/>
                  <a:pt x="1101308" y="313511"/>
                  <a:pt x="1101765" y="312139"/>
                </a:cubicBezTo>
                <a:cubicBezTo>
                  <a:pt x="1102222" y="310768"/>
                  <a:pt x="1102603" y="309244"/>
                  <a:pt x="1102908" y="307567"/>
                </a:cubicBezTo>
                <a:cubicBezTo>
                  <a:pt x="1102908" y="307262"/>
                  <a:pt x="1102984" y="306919"/>
                  <a:pt x="1103136" y="306538"/>
                </a:cubicBezTo>
                <a:cubicBezTo>
                  <a:pt x="1103289" y="306157"/>
                  <a:pt x="1103365" y="305815"/>
                  <a:pt x="1103365" y="305510"/>
                </a:cubicBezTo>
                <a:cubicBezTo>
                  <a:pt x="1103213" y="304291"/>
                  <a:pt x="1103517" y="302614"/>
                  <a:pt x="1104279" y="300481"/>
                </a:cubicBezTo>
                <a:cubicBezTo>
                  <a:pt x="1104584" y="300176"/>
                  <a:pt x="1104699" y="299947"/>
                  <a:pt x="1104622" y="299795"/>
                </a:cubicBezTo>
                <a:cubicBezTo>
                  <a:pt x="1104546" y="299642"/>
                  <a:pt x="1104584" y="299414"/>
                  <a:pt x="1104737" y="299109"/>
                </a:cubicBezTo>
                <a:cubicBezTo>
                  <a:pt x="1104737" y="298957"/>
                  <a:pt x="1104699" y="298842"/>
                  <a:pt x="1104622" y="298766"/>
                </a:cubicBezTo>
                <a:cubicBezTo>
                  <a:pt x="1104546" y="298690"/>
                  <a:pt x="1104508" y="298576"/>
                  <a:pt x="1104508" y="298423"/>
                </a:cubicBezTo>
                <a:cubicBezTo>
                  <a:pt x="1104965" y="296594"/>
                  <a:pt x="1105423" y="294842"/>
                  <a:pt x="1105880" y="293165"/>
                </a:cubicBezTo>
                <a:cubicBezTo>
                  <a:pt x="1106337" y="291489"/>
                  <a:pt x="1106718" y="289736"/>
                  <a:pt x="1107023" y="287908"/>
                </a:cubicBezTo>
                <a:cubicBezTo>
                  <a:pt x="1107327" y="286993"/>
                  <a:pt x="1107518" y="286117"/>
                  <a:pt x="1107594" y="285279"/>
                </a:cubicBezTo>
                <a:cubicBezTo>
                  <a:pt x="1107670" y="284440"/>
                  <a:pt x="1107861" y="283640"/>
                  <a:pt x="1108166" y="282878"/>
                </a:cubicBezTo>
                <a:cubicBezTo>
                  <a:pt x="1108470" y="282116"/>
                  <a:pt x="1108737" y="281507"/>
                  <a:pt x="1108966" y="281050"/>
                </a:cubicBezTo>
                <a:cubicBezTo>
                  <a:pt x="1109194" y="280592"/>
                  <a:pt x="1109766" y="280059"/>
                  <a:pt x="1110680" y="279449"/>
                </a:cubicBezTo>
                <a:cubicBezTo>
                  <a:pt x="1112357" y="279297"/>
                  <a:pt x="1114185" y="279106"/>
                  <a:pt x="1116167" y="278878"/>
                </a:cubicBezTo>
                <a:cubicBezTo>
                  <a:pt x="1118148" y="278649"/>
                  <a:pt x="1120129" y="278687"/>
                  <a:pt x="1122110" y="278992"/>
                </a:cubicBezTo>
                <a:cubicBezTo>
                  <a:pt x="1122720" y="279145"/>
                  <a:pt x="1123634" y="279221"/>
                  <a:pt x="1124853" y="279221"/>
                </a:cubicBezTo>
                <a:cubicBezTo>
                  <a:pt x="1126835" y="279221"/>
                  <a:pt x="1128778" y="279145"/>
                  <a:pt x="1130683" y="278992"/>
                </a:cubicBezTo>
                <a:cubicBezTo>
                  <a:pt x="1132588" y="278840"/>
                  <a:pt x="1134607" y="278840"/>
                  <a:pt x="1136741" y="278992"/>
                </a:cubicBezTo>
                <a:cubicBezTo>
                  <a:pt x="1138722" y="278992"/>
                  <a:pt x="1140703" y="278916"/>
                  <a:pt x="1142684" y="278764"/>
                </a:cubicBezTo>
                <a:close/>
                <a:moveTo>
                  <a:pt x="1756818" y="277163"/>
                </a:moveTo>
                <a:cubicBezTo>
                  <a:pt x="1761314" y="276859"/>
                  <a:pt x="1765772" y="277087"/>
                  <a:pt x="1770191" y="277849"/>
                </a:cubicBezTo>
                <a:cubicBezTo>
                  <a:pt x="1772935" y="278154"/>
                  <a:pt x="1775373" y="278802"/>
                  <a:pt x="1777506" y="279792"/>
                </a:cubicBezTo>
                <a:cubicBezTo>
                  <a:pt x="1779640" y="280783"/>
                  <a:pt x="1781698" y="281964"/>
                  <a:pt x="1783679" y="283336"/>
                </a:cubicBezTo>
                <a:cubicBezTo>
                  <a:pt x="1785660" y="284555"/>
                  <a:pt x="1787336" y="285964"/>
                  <a:pt x="1788708" y="287565"/>
                </a:cubicBezTo>
                <a:cubicBezTo>
                  <a:pt x="1790080" y="289165"/>
                  <a:pt x="1791299" y="290879"/>
                  <a:pt x="1792366" y="292708"/>
                </a:cubicBezTo>
                <a:cubicBezTo>
                  <a:pt x="1793585" y="294842"/>
                  <a:pt x="1794690" y="296899"/>
                  <a:pt x="1795680" y="298880"/>
                </a:cubicBezTo>
                <a:cubicBezTo>
                  <a:pt x="1796671" y="300862"/>
                  <a:pt x="1797471" y="303071"/>
                  <a:pt x="1798081" y="305510"/>
                </a:cubicBezTo>
                <a:cubicBezTo>
                  <a:pt x="1798538" y="308558"/>
                  <a:pt x="1798957" y="311606"/>
                  <a:pt x="1799338" y="314654"/>
                </a:cubicBezTo>
                <a:cubicBezTo>
                  <a:pt x="1799719" y="317702"/>
                  <a:pt x="1799833" y="320826"/>
                  <a:pt x="1799681" y="324026"/>
                </a:cubicBezTo>
                <a:cubicBezTo>
                  <a:pt x="1799681" y="329056"/>
                  <a:pt x="1799452" y="334085"/>
                  <a:pt x="1798995" y="339114"/>
                </a:cubicBezTo>
                <a:cubicBezTo>
                  <a:pt x="1798995" y="339876"/>
                  <a:pt x="1798843" y="340714"/>
                  <a:pt x="1798538" y="341629"/>
                </a:cubicBezTo>
                <a:cubicBezTo>
                  <a:pt x="1798385" y="342391"/>
                  <a:pt x="1798385" y="343229"/>
                  <a:pt x="1798538" y="344143"/>
                </a:cubicBezTo>
                <a:cubicBezTo>
                  <a:pt x="1798690" y="345058"/>
                  <a:pt x="1798614" y="345972"/>
                  <a:pt x="1798309" y="346886"/>
                </a:cubicBezTo>
                <a:cubicBezTo>
                  <a:pt x="1798157" y="348258"/>
                  <a:pt x="1797928" y="349591"/>
                  <a:pt x="1797623" y="350887"/>
                </a:cubicBezTo>
                <a:cubicBezTo>
                  <a:pt x="1797319" y="352182"/>
                  <a:pt x="1797014" y="353516"/>
                  <a:pt x="1796709" y="354887"/>
                </a:cubicBezTo>
                <a:cubicBezTo>
                  <a:pt x="1796404" y="356107"/>
                  <a:pt x="1796176" y="357478"/>
                  <a:pt x="1796023" y="359002"/>
                </a:cubicBezTo>
                <a:cubicBezTo>
                  <a:pt x="1796023" y="359002"/>
                  <a:pt x="1796023" y="359383"/>
                  <a:pt x="1796023" y="360145"/>
                </a:cubicBezTo>
                <a:cubicBezTo>
                  <a:pt x="1795109" y="363346"/>
                  <a:pt x="1794156" y="366584"/>
                  <a:pt x="1793166" y="369861"/>
                </a:cubicBezTo>
                <a:cubicBezTo>
                  <a:pt x="1792175" y="373137"/>
                  <a:pt x="1791223" y="376376"/>
                  <a:pt x="1790308" y="379576"/>
                </a:cubicBezTo>
                <a:cubicBezTo>
                  <a:pt x="1789546" y="381405"/>
                  <a:pt x="1788937" y="383196"/>
                  <a:pt x="1788479" y="384948"/>
                </a:cubicBezTo>
                <a:cubicBezTo>
                  <a:pt x="1788022" y="386701"/>
                  <a:pt x="1787412" y="388492"/>
                  <a:pt x="1786651" y="390320"/>
                </a:cubicBezTo>
                <a:cubicBezTo>
                  <a:pt x="1785889" y="392302"/>
                  <a:pt x="1785088" y="394168"/>
                  <a:pt x="1784250" y="395921"/>
                </a:cubicBezTo>
                <a:cubicBezTo>
                  <a:pt x="1783412" y="397674"/>
                  <a:pt x="1782460" y="399388"/>
                  <a:pt x="1781393" y="401065"/>
                </a:cubicBezTo>
                <a:cubicBezTo>
                  <a:pt x="1779716" y="404722"/>
                  <a:pt x="1777888" y="408075"/>
                  <a:pt x="1775906" y="411123"/>
                </a:cubicBezTo>
                <a:cubicBezTo>
                  <a:pt x="1774077" y="413714"/>
                  <a:pt x="1772249" y="416152"/>
                  <a:pt x="1770420" y="418438"/>
                </a:cubicBezTo>
                <a:cubicBezTo>
                  <a:pt x="1768591" y="420724"/>
                  <a:pt x="1766534" y="422934"/>
                  <a:pt x="1764248" y="425068"/>
                </a:cubicBezTo>
                <a:cubicBezTo>
                  <a:pt x="1761657" y="427811"/>
                  <a:pt x="1758761" y="430173"/>
                  <a:pt x="1755561" y="432154"/>
                </a:cubicBezTo>
                <a:cubicBezTo>
                  <a:pt x="1753427" y="433526"/>
                  <a:pt x="1751141" y="434897"/>
                  <a:pt x="1748703" y="436269"/>
                </a:cubicBezTo>
                <a:cubicBezTo>
                  <a:pt x="1745807" y="437488"/>
                  <a:pt x="1742950" y="438517"/>
                  <a:pt x="1740130" y="439355"/>
                </a:cubicBezTo>
                <a:cubicBezTo>
                  <a:pt x="1737311" y="440193"/>
                  <a:pt x="1734453" y="440612"/>
                  <a:pt x="1731558" y="440612"/>
                </a:cubicBezTo>
                <a:cubicBezTo>
                  <a:pt x="1730186" y="440612"/>
                  <a:pt x="1728891" y="440689"/>
                  <a:pt x="1727672" y="440841"/>
                </a:cubicBezTo>
                <a:cubicBezTo>
                  <a:pt x="1726452" y="440993"/>
                  <a:pt x="1725157" y="441070"/>
                  <a:pt x="1723786" y="441070"/>
                </a:cubicBezTo>
                <a:cubicBezTo>
                  <a:pt x="1723023" y="441070"/>
                  <a:pt x="1722223" y="440993"/>
                  <a:pt x="1721385" y="440841"/>
                </a:cubicBezTo>
                <a:cubicBezTo>
                  <a:pt x="1720547" y="440689"/>
                  <a:pt x="1719594" y="440536"/>
                  <a:pt x="1718528" y="440384"/>
                </a:cubicBezTo>
                <a:cubicBezTo>
                  <a:pt x="1714565" y="439622"/>
                  <a:pt x="1711136" y="438326"/>
                  <a:pt x="1708241" y="436498"/>
                </a:cubicBezTo>
                <a:cubicBezTo>
                  <a:pt x="1705345" y="434669"/>
                  <a:pt x="1702678" y="432459"/>
                  <a:pt x="1700240" y="429868"/>
                </a:cubicBezTo>
                <a:cubicBezTo>
                  <a:pt x="1699478" y="428954"/>
                  <a:pt x="1698792" y="427925"/>
                  <a:pt x="1698182" y="426782"/>
                </a:cubicBezTo>
                <a:cubicBezTo>
                  <a:pt x="1697573" y="425639"/>
                  <a:pt x="1696963" y="424534"/>
                  <a:pt x="1696354" y="423467"/>
                </a:cubicBezTo>
                <a:cubicBezTo>
                  <a:pt x="1695287" y="421791"/>
                  <a:pt x="1694334" y="420153"/>
                  <a:pt x="1693496" y="418552"/>
                </a:cubicBezTo>
                <a:cubicBezTo>
                  <a:pt x="1692658" y="416952"/>
                  <a:pt x="1692010" y="415162"/>
                  <a:pt x="1691553" y="413180"/>
                </a:cubicBezTo>
                <a:cubicBezTo>
                  <a:pt x="1691248" y="411352"/>
                  <a:pt x="1690981" y="409485"/>
                  <a:pt x="1690753" y="407580"/>
                </a:cubicBezTo>
                <a:cubicBezTo>
                  <a:pt x="1690524" y="405675"/>
                  <a:pt x="1690257" y="403884"/>
                  <a:pt x="1689953" y="402208"/>
                </a:cubicBezTo>
                <a:cubicBezTo>
                  <a:pt x="1689800" y="401446"/>
                  <a:pt x="1689686" y="400798"/>
                  <a:pt x="1689610" y="400264"/>
                </a:cubicBezTo>
                <a:cubicBezTo>
                  <a:pt x="1689534" y="399731"/>
                  <a:pt x="1689496" y="399083"/>
                  <a:pt x="1689496" y="398321"/>
                </a:cubicBezTo>
                <a:cubicBezTo>
                  <a:pt x="1689191" y="395731"/>
                  <a:pt x="1689000" y="393140"/>
                  <a:pt x="1688924" y="390549"/>
                </a:cubicBezTo>
                <a:cubicBezTo>
                  <a:pt x="1688848" y="387958"/>
                  <a:pt x="1688886" y="385367"/>
                  <a:pt x="1689038" y="382777"/>
                </a:cubicBezTo>
                <a:cubicBezTo>
                  <a:pt x="1689343" y="378967"/>
                  <a:pt x="1689686" y="375157"/>
                  <a:pt x="1690067" y="371347"/>
                </a:cubicBezTo>
                <a:cubicBezTo>
                  <a:pt x="1690448" y="367537"/>
                  <a:pt x="1691019" y="363803"/>
                  <a:pt x="1691781" y="360145"/>
                </a:cubicBezTo>
                <a:cubicBezTo>
                  <a:pt x="1692544" y="357097"/>
                  <a:pt x="1693267" y="353973"/>
                  <a:pt x="1693953" y="350773"/>
                </a:cubicBezTo>
                <a:cubicBezTo>
                  <a:pt x="1694639" y="347572"/>
                  <a:pt x="1695515" y="344448"/>
                  <a:pt x="1696582" y="341400"/>
                </a:cubicBezTo>
                <a:cubicBezTo>
                  <a:pt x="1697954" y="337285"/>
                  <a:pt x="1699554" y="333170"/>
                  <a:pt x="1701383" y="329056"/>
                </a:cubicBezTo>
                <a:cubicBezTo>
                  <a:pt x="1701687" y="328294"/>
                  <a:pt x="1702030" y="327493"/>
                  <a:pt x="1702412" y="326655"/>
                </a:cubicBezTo>
                <a:cubicBezTo>
                  <a:pt x="1702792" y="325817"/>
                  <a:pt x="1703135" y="324941"/>
                  <a:pt x="1703440" y="324026"/>
                </a:cubicBezTo>
                <a:cubicBezTo>
                  <a:pt x="1705116" y="320521"/>
                  <a:pt x="1706907" y="317092"/>
                  <a:pt x="1708812" y="313739"/>
                </a:cubicBezTo>
                <a:cubicBezTo>
                  <a:pt x="1710717" y="310387"/>
                  <a:pt x="1712660" y="307110"/>
                  <a:pt x="1714642" y="303910"/>
                </a:cubicBezTo>
                <a:cubicBezTo>
                  <a:pt x="1715861" y="302233"/>
                  <a:pt x="1717004" y="300671"/>
                  <a:pt x="1718071" y="299223"/>
                </a:cubicBezTo>
                <a:cubicBezTo>
                  <a:pt x="1719137" y="297775"/>
                  <a:pt x="1720433" y="296442"/>
                  <a:pt x="1721957" y="295223"/>
                </a:cubicBezTo>
                <a:cubicBezTo>
                  <a:pt x="1722719" y="294613"/>
                  <a:pt x="1723366" y="293965"/>
                  <a:pt x="1723900" y="293280"/>
                </a:cubicBezTo>
                <a:cubicBezTo>
                  <a:pt x="1724433" y="292594"/>
                  <a:pt x="1725081" y="291870"/>
                  <a:pt x="1725843" y="291108"/>
                </a:cubicBezTo>
                <a:cubicBezTo>
                  <a:pt x="1728434" y="288670"/>
                  <a:pt x="1731139" y="286650"/>
                  <a:pt x="1733958" y="285050"/>
                </a:cubicBezTo>
                <a:cubicBezTo>
                  <a:pt x="1736778" y="283450"/>
                  <a:pt x="1739788" y="281964"/>
                  <a:pt x="1742988" y="280592"/>
                </a:cubicBezTo>
                <a:cubicBezTo>
                  <a:pt x="1747712" y="278611"/>
                  <a:pt x="1752322" y="277468"/>
                  <a:pt x="1756818" y="277163"/>
                </a:cubicBezTo>
                <a:close/>
                <a:moveTo>
                  <a:pt x="623343" y="277163"/>
                </a:moveTo>
                <a:cubicBezTo>
                  <a:pt x="627839" y="276859"/>
                  <a:pt x="632297" y="277087"/>
                  <a:pt x="636716" y="277849"/>
                </a:cubicBezTo>
                <a:cubicBezTo>
                  <a:pt x="639459" y="278154"/>
                  <a:pt x="641898" y="278802"/>
                  <a:pt x="644032" y="279792"/>
                </a:cubicBezTo>
                <a:cubicBezTo>
                  <a:pt x="646165" y="280783"/>
                  <a:pt x="648222" y="281964"/>
                  <a:pt x="650204" y="283336"/>
                </a:cubicBezTo>
                <a:cubicBezTo>
                  <a:pt x="652185" y="284555"/>
                  <a:pt x="653861" y="285964"/>
                  <a:pt x="655233" y="287565"/>
                </a:cubicBezTo>
                <a:cubicBezTo>
                  <a:pt x="656604" y="289165"/>
                  <a:pt x="657824" y="290879"/>
                  <a:pt x="658891" y="292708"/>
                </a:cubicBezTo>
                <a:cubicBezTo>
                  <a:pt x="660110" y="294842"/>
                  <a:pt x="661214" y="296899"/>
                  <a:pt x="662205" y="298880"/>
                </a:cubicBezTo>
                <a:cubicBezTo>
                  <a:pt x="663196" y="300862"/>
                  <a:pt x="663996" y="303071"/>
                  <a:pt x="664605" y="305510"/>
                </a:cubicBezTo>
                <a:cubicBezTo>
                  <a:pt x="665063" y="308558"/>
                  <a:pt x="665482" y="311606"/>
                  <a:pt x="665863" y="314654"/>
                </a:cubicBezTo>
                <a:cubicBezTo>
                  <a:pt x="666244" y="317702"/>
                  <a:pt x="666358" y="320826"/>
                  <a:pt x="666206" y="324026"/>
                </a:cubicBezTo>
                <a:cubicBezTo>
                  <a:pt x="666206" y="329056"/>
                  <a:pt x="665977" y="334085"/>
                  <a:pt x="665520" y="339114"/>
                </a:cubicBezTo>
                <a:cubicBezTo>
                  <a:pt x="665520" y="339876"/>
                  <a:pt x="665368" y="340714"/>
                  <a:pt x="665063" y="341629"/>
                </a:cubicBezTo>
                <a:cubicBezTo>
                  <a:pt x="664910" y="342391"/>
                  <a:pt x="664910" y="343229"/>
                  <a:pt x="665063" y="344143"/>
                </a:cubicBezTo>
                <a:cubicBezTo>
                  <a:pt x="665215" y="345058"/>
                  <a:pt x="665139" y="345972"/>
                  <a:pt x="664834" y="346886"/>
                </a:cubicBezTo>
                <a:cubicBezTo>
                  <a:pt x="664682" y="348258"/>
                  <a:pt x="664453" y="349591"/>
                  <a:pt x="664148" y="350887"/>
                </a:cubicBezTo>
                <a:cubicBezTo>
                  <a:pt x="663843" y="352182"/>
                  <a:pt x="663539" y="353516"/>
                  <a:pt x="663234" y="354887"/>
                </a:cubicBezTo>
                <a:cubicBezTo>
                  <a:pt x="662929" y="356107"/>
                  <a:pt x="662701" y="357478"/>
                  <a:pt x="662548" y="359002"/>
                </a:cubicBezTo>
                <a:cubicBezTo>
                  <a:pt x="662548" y="359002"/>
                  <a:pt x="662548" y="359383"/>
                  <a:pt x="662548" y="360145"/>
                </a:cubicBezTo>
                <a:cubicBezTo>
                  <a:pt x="661634" y="363346"/>
                  <a:pt x="660681" y="366584"/>
                  <a:pt x="659691" y="369861"/>
                </a:cubicBezTo>
                <a:cubicBezTo>
                  <a:pt x="658700" y="373137"/>
                  <a:pt x="657747" y="376376"/>
                  <a:pt x="656833" y="379576"/>
                </a:cubicBezTo>
                <a:cubicBezTo>
                  <a:pt x="656071" y="381405"/>
                  <a:pt x="655462" y="383196"/>
                  <a:pt x="655004" y="384948"/>
                </a:cubicBezTo>
                <a:cubicBezTo>
                  <a:pt x="654547" y="386701"/>
                  <a:pt x="653937" y="388492"/>
                  <a:pt x="653175" y="390320"/>
                </a:cubicBezTo>
                <a:cubicBezTo>
                  <a:pt x="652414" y="392302"/>
                  <a:pt x="651613" y="394168"/>
                  <a:pt x="650775" y="395921"/>
                </a:cubicBezTo>
                <a:cubicBezTo>
                  <a:pt x="649937" y="397674"/>
                  <a:pt x="648984" y="399388"/>
                  <a:pt x="647918" y="401065"/>
                </a:cubicBezTo>
                <a:cubicBezTo>
                  <a:pt x="646241" y="404722"/>
                  <a:pt x="644412" y="408075"/>
                  <a:pt x="642431" y="411123"/>
                </a:cubicBezTo>
                <a:cubicBezTo>
                  <a:pt x="640602" y="413714"/>
                  <a:pt x="638774" y="416152"/>
                  <a:pt x="636945" y="418438"/>
                </a:cubicBezTo>
                <a:cubicBezTo>
                  <a:pt x="635116" y="420724"/>
                  <a:pt x="633059" y="422934"/>
                  <a:pt x="630773" y="425068"/>
                </a:cubicBezTo>
                <a:cubicBezTo>
                  <a:pt x="628182" y="427811"/>
                  <a:pt x="625286" y="430173"/>
                  <a:pt x="622086" y="432154"/>
                </a:cubicBezTo>
                <a:cubicBezTo>
                  <a:pt x="619952" y="433526"/>
                  <a:pt x="617666" y="434897"/>
                  <a:pt x="615228" y="436269"/>
                </a:cubicBezTo>
                <a:cubicBezTo>
                  <a:pt x="612332" y="437488"/>
                  <a:pt x="609475" y="438517"/>
                  <a:pt x="606655" y="439355"/>
                </a:cubicBezTo>
                <a:cubicBezTo>
                  <a:pt x="603836" y="440193"/>
                  <a:pt x="600978" y="440612"/>
                  <a:pt x="598083" y="440612"/>
                </a:cubicBezTo>
                <a:cubicBezTo>
                  <a:pt x="596711" y="440612"/>
                  <a:pt x="595416" y="440689"/>
                  <a:pt x="594197" y="440841"/>
                </a:cubicBezTo>
                <a:cubicBezTo>
                  <a:pt x="592978" y="440993"/>
                  <a:pt x="591682" y="441070"/>
                  <a:pt x="590311" y="441070"/>
                </a:cubicBezTo>
                <a:cubicBezTo>
                  <a:pt x="589549" y="441070"/>
                  <a:pt x="588748" y="440993"/>
                  <a:pt x="587910" y="440841"/>
                </a:cubicBezTo>
                <a:cubicBezTo>
                  <a:pt x="587072" y="440689"/>
                  <a:pt x="586120" y="440536"/>
                  <a:pt x="585053" y="440384"/>
                </a:cubicBezTo>
                <a:cubicBezTo>
                  <a:pt x="581090" y="439622"/>
                  <a:pt x="577661" y="438326"/>
                  <a:pt x="574766" y="436498"/>
                </a:cubicBezTo>
                <a:cubicBezTo>
                  <a:pt x="571870" y="434669"/>
                  <a:pt x="569203" y="432459"/>
                  <a:pt x="566765" y="429868"/>
                </a:cubicBezTo>
                <a:cubicBezTo>
                  <a:pt x="566003" y="428954"/>
                  <a:pt x="565317" y="427925"/>
                  <a:pt x="564707" y="426782"/>
                </a:cubicBezTo>
                <a:cubicBezTo>
                  <a:pt x="564098" y="425639"/>
                  <a:pt x="563488" y="424534"/>
                  <a:pt x="562878" y="423467"/>
                </a:cubicBezTo>
                <a:cubicBezTo>
                  <a:pt x="561812" y="421791"/>
                  <a:pt x="560859" y="420153"/>
                  <a:pt x="560021" y="418552"/>
                </a:cubicBezTo>
                <a:cubicBezTo>
                  <a:pt x="559183" y="416952"/>
                  <a:pt x="558535" y="415162"/>
                  <a:pt x="558078" y="413180"/>
                </a:cubicBezTo>
                <a:cubicBezTo>
                  <a:pt x="557773" y="411352"/>
                  <a:pt x="557506" y="409485"/>
                  <a:pt x="557278" y="407580"/>
                </a:cubicBezTo>
                <a:cubicBezTo>
                  <a:pt x="557049" y="405675"/>
                  <a:pt x="556782" y="403884"/>
                  <a:pt x="556478" y="402208"/>
                </a:cubicBezTo>
                <a:cubicBezTo>
                  <a:pt x="556325" y="401446"/>
                  <a:pt x="556211" y="400798"/>
                  <a:pt x="556135" y="400264"/>
                </a:cubicBezTo>
                <a:cubicBezTo>
                  <a:pt x="556059" y="399731"/>
                  <a:pt x="556021" y="399083"/>
                  <a:pt x="556021" y="398321"/>
                </a:cubicBezTo>
                <a:cubicBezTo>
                  <a:pt x="555716" y="395731"/>
                  <a:pt x="555525" y="393140"/>
                  <a:pt x="555449" y="390549"/>
                </a:cubicBezTo>
                <a:cubicBezTo>
                  <a:pt x="555373" y="387958"/>
                  <a:pt x="555411" y="385367"/>
                  <a:pt x="555563" y="382777"/>
                </a:cubicBezTo>
                <a:cubicBezTo>
                  <a:pt x="555868" y="378967"/>
                  <a:pt x="556211" y="375157"/>
                  <a:pt x="556592" y="371347"/>
                </a:cubicBezTo>
                <a:cubicBezTo>
                  <a:pt x="556973" y="367537"/>
                  <a:pt x="557545" y="363803"/>
                  <a:pt x="558307" y="360145"/>
                </a:cubicBezTo>
                <a:cubicBezTo>
                  <a:pt x="559069" y="357097"/>
                  <a:pt x="559792" y="353973"/>
                  <a:pt x="560478" y="350773"/>
                </a:cubicBezTo>
                <a:cubicBezTo>
                  <a:pt x="561164" y="347572"/>
                  <a:pt x="562040" y="344448"/>
                  <a:pt x="563107" y="341400"/>
                </a:cubicBezTo>
                <a:cubicBezTo>
                  <a:pt x="564479" y="337285"/>
                  <a:pt x="566079" y="333170"/>
                  <a:pt x="567908" y="329056"/>
                </a:cubicBezTo>
                <a:cubicBezTo>
                  <a:pt x="568213" y="328294"/>
                  <a:pt x="568555" y="327493"/>
                  <a:pt x="568936" y="326655"/>
                </a:cubicBezTo>
                <a:cubicBezTo>
                  <a:pt x="569317" y="325817"/>
                  <a:pt x="569660" y="324941"/>
                  <a:pt x="569965" y="324026"/>
                </a:cubicBezTo>
                <a:cubicBezTo>
                  <a:pt x="571641" y="320521"/>
                  <a:pt x="573432" y="317092"/>
                  <a:pt x="575337" y="313739"/>
                </a:cubicBezTo>
                <a:cubicBezTo>
                  <a:pt x="577242" y="310387"/>
                  <a:pt x="579185" y="307110"/>
                  <a:pt x="581167" y="303910"/>
                </a:cubicBezTo>
                <a:cubicBezTo>
                  <a:pt x="582386" y="302233"/>
                  <a:pt x="583529" y="300671"/>
                  <a:pt x="584595" y="299223"/>
                </a:cubicBezTo>
                <a:cubicBezTo>
                  <a:pt x="585662" y="297775"/>
                  <a:pt x="586958" y="296442"/>
                  <a:pt x="588482" y="295223"/>
                </a:cubicBezTo>
                <a:cubicBezTo>
                  <a:pt x="589244" y="294613"/>
                  <a:pt x="589891" y="293965"/>
                  <a:pt x="590425" y="293280"/>
                </a:cubicBezTo>
                <a:cubicBezTo>
                  <a:pt x="590958" y="292594"/>
                  <a:pt x="591606" y="291870"/>
                  <a:pt x="592368" y="291108"/>
                </a:cubicBezTo>
                <a:cubicBezTo>
                  <a:pt x="594959" y="288670"/>
                  <a:pt x="597664" y="286650"/>
                  <a:pt x="600483" y="285050"/>
                </a:cubicBezTo>
                <a:cubicBezTo>
                  <a:pt x="603303" y="283450"/>
                  <a:pt x="606313" y="281964"/>
                  <a:pt x="609513" y="280592"/>
                </a:cubicBezTo>
                <a:cubicBezTo>
                  <a:pt x="614237" y="278611"/>
                  <a:pt x="618847" y="277468"/>
                  <a:pt x="623343" y="277163"/>
                </a:cubicBezTo>
                <a:close/>
                <a:moveTo>
                  <a:pt x="1670598" y="156843"/>
                </a:moveTo>
                <a:cubicBezTo>
                  <a:pt x="1670598" y="157148"/>
                  <a:pt x="1670522" y="157377"/>
                  <a:pt x="1670369" y="157529"/>
                </a:cubicBezTo>
                <a:cubicBezTo>
                  <a:pt x="1670674" y="157377"/>
                  <a:pt x="1670827" y="157301"/>
                  <a:pt x="1670827" y="157301"/>
                </a:cubicBezTo>
                <a:lnTo>
                  <a:pt x="1670827" y="156843"/>
                </a:lnTo>
                <a:close/>
                <a:moveTo>
                  <a:pt x="1667169" y="156843"/>
                </a:moveTo>
                <a:lnTo>
                  <a:pt x="1667169" y="157072"/>
                </a:lnTo>
                <a:lnTo>
                  <a:pt x="1667855" y="157072"/>
                </a:lnTo>
                <a:lnTo>
                  <a:pt x="1667855" y="156843"/>
                </a:lnTo>
                <a:close/>
                <a:moveTo>
                  <a:pt x="403773" y="156843"/>
                </a:moveTo>
                <a:cubicBezTo>
                  <a:pt x="403773" y="157148"/>
                  <a:pt x="403697" y="157377"/>
                  <a:pt x="403544" y="157529"/>
                </a:cubicBezTo>
                <a:cubicBezTo>
                  <a:pt x="403849" y="157377"/>
                  <a:pt x="404002" y="157301"/>
                  <a:pt x="404002" y="157301"/>
                </a:cubicBezTo>
                <a:lnTo>
                  <a:pt x="404002" y="156843"/>
                </a:lnTo>
                <a:close/>
                <a:moveTo>
                  <a:pt x="400344" y="156843"/>
                </a:moveTo>
                <a:lnTo>
                  <a:pt x="400344" y="157072"/>
                </a:lnTo>
                <a:lnTo>
                  <a:pt x="401030" y="157072"/>
                </a:lnTo>
                <a:lnTo>
                  <a:pt x="401030" y="156843"/>
                </a:lnTo>
                <a:close/>
                <a:moveTo>
                  <a:pt x="279948" y="156843"/>
                </a:moveTo>
                <a:cubicBezTo>
                  <a:pt x="279948" y="157148"/>
                  <a:pt x="279872" y="157377"/>
                  <a:pt x="279719" y="157529"/>
                </a:cubicBezTo>
                <a:cubicBezTo>
                  <a:pt x="280024" y="157377"/>
                  <a:pt x="280177" y="157301"/>
                  <a:pt x="280177" y="157301"/>
                </a:cubicBezTo>
                <a:lnTo>
                  <a:pt x="280177" y="156843"/>
                </a:lnTo>
                <a:close/>
                <a:moveTo>
                  <a:pt x="276519" y="156843"/>
                </a:moveTo>
                <a:lnTo>
                  <a:pt x="276519" y="157072"/>
                </a:lnTo>
                <a:lnTo>
                  <a:pt x="277205" y="157072"/>
                </a:lnTo>
                <a:lnTo>
                  <a:pt x="277205" y="156843"/>
                </a:lnTo>
                <a:close/>
                <a:moveTo>
                  <a:pt x="1660768" y="156615"/>
                </a:moveTo>
                <a:cubicBezTo>
                  <a:pt x="1660616" y="156767"/>
                  <a:pt x="1660463" y="156920"/>
                  <a:pt x="1660311" y="157072"/>
                </a:cubicBezTo>
                <a:cubicBezTo>
                  <a:pt x="1660159" y="157224"/>
                  <a:pt x="1659854" y="157453"/>
                  <a:pt x="1659397" y="157758"/>
                </a:cubicBezTo>
                <a:cubicBezTo>
                  <a:pt x="1659854" y="157605"/>
                  <a:pt x="1660235" y="157529"/>
                  <a:pt x="1660540" y="157529"/>
                </a:cubicBezTo>
                <a:cubicBezTo>
                  <a:pt x="1660844" y="157529"/>
                  <a:pt x="1661225" y="157453"/>
                  <a:pt x="1661682" y="157301"/>
                </a:cubicBezTo>
                <a:cubicBezTo>
                  <a:pt x="1661378" y="157148"/>
                  <a:pt x="1661073" y="156920"/>
                  <a:pt x="1660768" y="156615"/>
                </a:cubicBezTo>
                <a:close/>
                <a:moveTo>
                  <a:pt x="393943" y="156615"/>
                </a:moveTo>
                <a:cubicBezTo>
                  <a:pt x="393791" y="156767"/>
                  <a:pt x="393638" y="156920"/>
                  <a:pt x="393486" y="157072"/>
                </a:cubicBezTo>
                <a:cubicBezTo>
                  <a:pt x="393333" y="157224"/>
                  <a:pt x="393029" y="157453"/>
                  <a:pt x="392571" y="157758"/>
                </a:cubicBezTo>
                <a:cubicBezTo>
                  <a:pt x="393029" y="157605"/>
                  <a:pt x="393410" y="157529"/>
                  <a:pt x="393714" y="157529"/>
                </a:cubicBezTo>
                <a:cubicBezTo>
                  <a:pt x="394019" y="157529"/>
                  <a:pt x="394400" y="157453"/>
                  <a:pt x="394858" y="157301"/>
                </a:cubicBezTo>
                <a:cubicBezTo>
                  <a:pt x="394553" y="157148"/>
                  <a:pt x="394248" y="156920"/>
                  <a:pt x="393943" y="156615"/>
                </a:cubicBezTo>
                <a:close/>
                <a:moveTo>
                  <a:pt x="270118" y="156615"/>
                </a:moveTo>
                <a:cubicBezTo>
                  <a:pt x="269966" y="156767"/>
                  <a:pt x="269813" y="156920"/>
                  <a:pt x="269661" y="157072"/>
                </a:cubicBezTo>
                <a:cubicBezTo>
                  <a:pt x="269508" y="157224"/>
                  <a:pt x="269204" y="157453"/>
                  <a:pt x="268747" y="157758"/>
                </a:cubicBezTo>
                <a:cubicBezTo>
                  <a:pt x="269204" y="157605"/>
                  <a:pt x="269585" y="157529"/>
                  <a:pt x="269889" y="157529"/>
                </a:cubicBezTo>
                <a:cubicBezTo>
                  <a:pt x="270194" y="157529"/>
                  <a:pt x="270575" y="157453"/>
                  <a:pt x="271033" y="157301"/>
                </a:cubicBezTo>
                <a:cubicBezTo>
                  <a:pt x="270728" y="157148"/>
                  <a:pt x="270423" y="156920"/>
                  <a:pt x="270118" y="156615"/>
                </a:cubicBezTo>
                <a:close/>
                <a:moveTo>
                  <a:pt x="54701" y="156158"/>
                </a:moveTo>
                <a:cubicBezTo>
                  <a:pt x="54396" y="156310"/>
                  <a:pt x="54244" y="156386"/>
                  <a:pt x="54244" y="156386"/>
                </a:cubicBezTo>
                <a:lnTo>
                  <a:pt x="54244" y="156615"/>
                </a:lnTo>
                <a:lnTo>
                  <a:pt x="54472" y="156615"/>
                </a:lnTo>
                <a:cubicBezTo>
                  <a:pt x="54472" y="156462"/>
                  <a:pt x="54548" y="156310"/>
                  <a:pt x="54701" y="156158"/>
                </a:cubicBezTo>
                <a:close/>
                <a:moveTo>
                  <a:pt x="1656653" y="155929"/>
                </a:moveTo>
                <a:cubicBezTo>
                  <a:pt x="1656653" y="156234"/>
                  <a:pt x="1656653" y="156386"/>
                  <a:pt x="1656653" y="156386"/>
                </a:cubicBezTo>
                <a:cubicBezTo>
                  <a:pt x="1656806" y="156234"/>
                  <a:pt x="1656882" y="156081"/>
                  <a:pt x="1656882" y="155929"/>
                </a:cubicBezTo>
                <a:close/>
                <a:moveTo>
                  <a:pt x="389828" y="155929"/>
                </a:moveTo>
                <a:cubicBezTo>
                  <a:pt x="389828" y="156234"/>
                  <a:pt x="389828" y="156386"/>
                  <a:pt x="389828" y="156386"/>
                </a:cubicBezTo>
                <a:cubicBezTo>
                  <a:pt x="389981" y="156234"/>
                  <a:pt x="390057" y="156081"/>
                  <a:pt x="390057" y="155929"/>
                </a:cubicBezTo>
                <a:close/>
                <a:moveTo>
                  <a:pt x="266003" y="155929"/>
                </a:moveTo>
                <a:cubicBezTo>
                  <a:pt x="266003" y="156234"/>
                  <a:pt x="266003" y="156386"/>
                  <a:pt x="266003" y="156386"/>
                </a:cubicBezTo>
                <a:cubicBezTo>
                  <a:pt x="266156" y="156234"/>
                  <a:pt x="266232" y="156081"/>
                  <a:pt x="266232" y="155929"/>
                </a:cubicBezTo>
                <a:close/>
                <a:moveTo>
                  <a:pt x="1652930" y="155733"/>
                </a:moveTo>
                <a:lnTo>
                  <a:pt x="1651167" y="156615"/>
                </a:lnTo>
                <a:cubicBezTo>
                  <a:pt x="1651472" y="156767"/>
                  <a:pt x="1651700" y="156843"/>
                  <a:pt x="1651853" y="156843"/>
                </a:cubicBezTo>
                <a:cubicBezTo>
                  <a:pt x="1652005" y="156843"/>
                  <a:pt x="1652234" y="156996"/>
                  <a:pt x="1652539" y="157301"/>
                </a:cubicBezTo>
                <a:close/>
                <a:moveTo>
                  <a:pt x="386105" y="155733"/>
                </a:moveTo>
                <a:lnTo>
                  <a:pt x="384342" y="156615"/>
                </a:lnTo>
                <a:cubicBezTo>
                  <a:pt x="384647" y="156767"/>
                  <a:pt x="384875" y="156843"/>
                  <a:pt x="385028" y="156843"/>
                </a:cubicBezTo>
                <a:cubicBezTo>
                  <a:pt x="385180" y="156843"/>
                  <a:pt x="385409" y="156996"/>
                  <a:pt x="385714" y="157301"/>
                </a:cubicBezTo>
                <a:close/>
                <a:moveTo>
                  <a:pt x="262280" y="155733"/>
                </a:moveTo>
                <a:lnTo>
                  <a:pt x="260517" y="156615"/>
                </a:lnTo>
                <a:cubicBezTo>
                  <a:pt x="260822" y="156767"/>
                  <a:pt x="261050" y="156843"/>
                  <a:pt x="261203" y="156843"/>
                </a:cubicBezTo>
                <a:cubicBezTo>
                  <a:pt x="261355" y="156843"/>
                  <a:pt x="261584" y="156996"/>
                  <a:pt x="261888" y="157301"/>
                </a:cubicBezTo>
                <a:close/>
                <a:moveTo>
                  <a:pt x="952946" y="155700"/>
                </a:moveTo>
                <a:lnTo>
                  <a:pt x="953175" y="155929"/>
                </a:lnTo>
                <a:lnTo>
                  <a:pt x="953175" y="155700"/>
                </a:lnTo>
                <a:close/>
                <a:moveTo>
                  <a:pt x="951575" y="155700"/>
                </a:moveTo>
                <a:cubicBezTo>
                  <a:pt x="951270" y="155700"/>
                  <a:pt x="950965" y="155739"/>
                  <a:pt x="950660" y="155815"/>
                </a:cubicBezTo>
                <a:cubicBezTo>
                  <a:pt x="950355" y="155891"/>
                  <a:pt x="950051" y="155929"/>
                  <a:pt x="949746" y="155929"/>
                </a:cubicBezTo>
                <a:cubicBezTo>
                  <a:pt x="949746" y="155929"/>
                  <a:pt x="949746" y="156158"/>
                  <a:pt x="949746" y="156615"/>
                </a:cubicBezTo>
                <a:cubicBezTo>
                  <a:pt x="950051" y="156462"/>
                  <a:pt x="950317" y="156386"/>
                  <a:pt x="950546" y="156386"/>
                </a:cubicBezTo>
                <a:cubicBezTo>
                  <a:pt x="950775" y="156386"/>
                  <a:pt x="951117" y="156310"/>
                  <a:pt x="951575" y="156158"/>
                </a:cubicBezTo>
                <a:close/>
                <a:moveTo>
                  <a:pt x="514796" y="155700"/>
                </a:moveTo>
                <a:lnTo>
                  <a:pt x="515025" y="155929"/>
                </a:lnTo>
                <a:lnTo>
                  <a:pt x="515025" y="155700"/>
                </a:lnTo>
                <a:close/>
                <a:moveTo>
                  <a:pt x="513425" y="155700"/>
                </a:moveTo>
                <a:cubicBezTo>
                  <a:pt x="513120" y="155700"/>
                  <a:pt x="512815" y="155739"/>
                  <a:pt x="512510" y="155815"/>
                </a:cubicBezTo>
                <a:cubicBezTo>
                  <a:pt x="512205" y="155891"/>
                  <a:pt x="511901" y="155929"/>
                  <a:pt x="511596" y="155929"/>
                </a:cubicBezTo>
                <a:cubicBezTo>
                  <a:pt x="511596" y="155929"/>
                  <a:pt x="511596" y="156158"/>
                  <a:pt x="511596" y="156615"/>
                </a:cubicBezTo>
                <a:cubicBezTo>
                  <a:pt x="511901" y="156462"/>
                  <a:pt x="512167" y="156386"/>
                  <a:pt x="512396" y="156386"/>
                </a:cubicBezTo>
                <a:cubicBezTo>
                  <a:pt x="512625" y="156386"/>
                  <a:pt x="512968" y="156310"/>
                  <a:pt x="513425" y="156158"/>
                </a:cubicBezTo>
                <a:close/>
                <a:moveTo>
                  <a:pt x="1667169" y="155243"/>
                </a:moveTo>
                <a:lnTo>
                  <a:pt x="1667169" y="155929"/>
                </a:lnTo>
                <a:lnTo>
                  <a:pt x="1667398" y="155929"/>
                </a:lnTo>
                <a:lnTo>
                  <a:pt x="1667398" y="155243"/>
                </a:lnTo>
                <a:close/>
                <a:moveTo>
                  <a:pt x="1546392" y="155243"/>
                </a:moveTo>
                <a:cubicBezTo>
                  <a:pt x="1546544" y="155243"/>
                  <a:pt x="1546697" y="155319"/>
                  <a:pt x="1546849" y="155472"/>
                </a:cubicBezTo>
                <a:lnTo>
                  <a:pt x="1546849" y="155243"/>
                </a:lnTo>
                <a:close/>
                <a:moveTo>
                  <a:pt x="935344" y="155243"/>
                </a:moveTo>
                <a:cubicBezTo>
                  <a:pt x="935649" y="155243"/>
                  <a:pt x="935954" y="155319"/>
                  <a:pt x="936259" y="155472"/>
                </a:cubicBezTo>
                <a:cubicBezTo>
                  <a:pt x="935954" y="155319"/>
                  <a:pt x="935801" y="155243"/>
                  <a:pt x="935801" y="155243"/>
                </a:cubicBezTo>
                <a:close/>
                <a:moveTo>
                  <a:pt x="497194" y="155243"/>
                </a:moveTo>
                <a:cubicBezTo>
                  <a:pt x="497499" y="155243"/>
                  <a:pt x="497804" y="155319"/>
                  <a:pt x="498109" y="155472"/>
                </a:cubicBezTo>
                <a:cubicBezTo>
                  <a:pt x="497804" y="155319"/>
                  <a:pt x="497651" y="155243"/>
                  <a:pt x="497651" y="155243"/>
                </a:cubicBezTo>
                <a:close/>
                <a:moveTo>
                  <a:pt x="400344" y="155243"/>
                </a:moveTo>
                <a:lnTo>
                  <a:pt x="400344" y="155929"/>
                </a:lnTo>
                <a:lnTo>
                  <a:pt x="400573" y="155929"/>
                </a:lnTo>
                <a:lnTo>
                  <a:pt x="400573" y="155243"/>
                </a:lnTo>
                <a:close/>
                <a:moveTo>
                  <a:pt x="276519" y="155243"/>
                </a:moveTo>
                <a:lnTo>
                  <a:pt x="276519" y="155929"/>
                </a:lnTo>
                <a:lnTo>
                  <a:pt x="276747" y="155929"/>
                </a:lnTo>
                <a:lnTo>
                  <a:pt x="276747" y="155243"/>
                </a:lnTo>
                <a:close/>
                <a:moveTo>
                  <a:pt x="43956" y="155243"/>
                </a:moveTo>
                <a:cubicBezTo>
                  <a:pt x="43652" y="155243"/>
                  <a:pt x="43499" y="155396"/>
                  <a:pt x="43499" y="155700"/>
                </a:cubicBezTo>
                <a:lnTo>
                  <a:pt x="43728" y="155929"/>
                </a:lnTo>
                <a:cubicBezTo>
                  <a:pt x="43880" y="155777"/>
                  <a:pt x="43956" y="155662"/>
                  <a:pt x="43956" y="155586"/>
                </a:cubicBezTo>
                <a:cubicBezTo>
                  <a:pt x="43956" y="155510"/>
                  <a:pt x="44033" y="155396"/>
                  <a:pt x="44185" y="155243"/>
                </a:cubicBezTo>
                <a:close/>
                <a:moveTo>
                  <a:pt x="1653224" y="155129"/>
                </a:moveTo>
                <a:cubicBezTo>
                  <a:pt x="1653377" y="155053"/>
                  <a:pt x="1653301" y="155091"/>
                  <a:pt x="1652996" y="155243"/>
                </a:cubicBezTo>
                <a:lnTo>
                  <a:pt x="1652996" y="155472"/>
                </a:lnTo>
                <a:cubicBezTo>
                  <a:pt x="1652996" y="155319"/>
                  <a:pt x="1653072" y="155205"/>
                  <a:pt x="1653224" y="155129"/>
                </a:cubicBezTo>
                <a:close/>
                <a:moveTo>
                  <a:pt x="386399" y="155129"/>
                </a:moveTo>
                <a:cubicBezTo>
                  <a:pt x="386552" y="155053"/>
                  <a:pt x="386475" y="155091"/>
                  <a:pt x="386171" y="155243"/>
                </a:cubicBezTo>
                <a:lnTo>
                  <a:pt x="386171" y="155472"/>
                </a:lnTo>
                <a:cubicBezTo>
                  <a:pt x="386171" y="155319"/>
                  <a:pt x="386247" y="155205"/>
                  <a:pt x="386399" y="155129"/>
                </a:cubicBezTo>
                <a:close/>
                <a:moveTo>
                  <a:pt x="262574" y="155129"/>
                </a:moveTo>
                <a:cubicBezTo>
                  <a:pt x="262727" y="155053"/>
                  <a:pt x="262650" y="155091"/>
                  <a:pt x="262346" y="155243"/>
                </a:cubicBezTo>
                <a:lnTo>
                  <a:pt x="262346" y="155472"/>
                </a:lnTo>
                <a:cubicBezTo>
                  <a:pt x="262346" y="155319"/>
                  <a:pt x="262422" y="155205"/>
                  <a:pt x="262574" y="155129"/>
                </a:cubicBezTo>
                <a:close/>
                <a:moveTo>
                  <a:pt x="1402984" y="155015"/>
                </a:moveTo>
                <a:lnTo>
                  <a:pt x="1402755" y="155243"/>
                </a:lnTo>
                <a:lnTo>
                  <a:pt x="1403669" y="155243"/>
                </a:lnTo>
                <a:lnTo>
                  <a:pt x="1403898" y="155015"/>
                </a:lnTo>
                <a:close/>
                <a:moveTo>
                  <a:pt x="631458" y="155015"/>
                </a:moveTo>
                <a:lnTo>
                  <a:pt x="631230" y="155243"/>
                </a:lnTo>
                <a:lnTo>
                  <a:pt x="632144" y="155243"/>
                </a:lnTo>
                <a:lnTo>
                  <a:pt x="632373" y="155015"/>
                </a:lnTo>
                <a:close/>
                <a:moveTo>
                  <a:pt x="53329" y="155015"/>
                </a:moveTo>
                <a:lnTo>
                  <a:pt x="52643" y="155700"/>
                </a:lnTo>
                <a:cubicBezTo>
                  <a:pt x="52796" y="155700"/>
                  <a:pt x="52948" y="155777"/>
                  <a:pt x="53101" y="155929"/>
                </a:cubicBezTo>
                <a:cubicBezTo>
                  <a:pt x="53253" y="155777"/>
                  <a:pt x="53329" y="155662"/>
                  <a:pt x="53329" y="155586"/>
                </a:cubicBezTo>
                <a:cubicBezTo>
                  <a:pt x="53329" y="155510"/>
                  <a:pt x="53405" y="155396"/>
                  <a:pt x="53558" y="155243"/>
                </a:cubicBezTo>
                <a:cubicBezTo>
                  <a:pt x="53710" y="155091"/>
                  <a:pt x="53634" y="155015"/>
                  <a:pt x="53329" y="155015"/>
                </a:cubicBezTo>
                <a:close/>
                <a:moveTo>
                  <a:pt x="1676313" y="154557"/>
                </a:moveTo>
                <a:cubicBezTo>
                  <a:pt x="1676313" y="154710"/>
                  <a:pt x="1676389" y="154786"/>
                  <a:pt x="1676541" y="154786"/>
                </a:cubicBezTo>
                <a:lnTo>
                  <a:pt x="1676541" y="154557"/>
                </a:lnTo>
                <a:close/>
                <a:moveTo>
                  <a:pt x="1663969" y="154557"/>
                </a:moveTo>
                <a:cubicBezTo>
                  <a:pt x="1663816" y="154557"/>
                  <a:pt x="1663740" y="154634"/>
                  <a:pt x="1663740" y="154786"/>
                </a:cubicBezTo>
                <a:cubicBezTo>
                  <a:pt x="1663892" y="154786"/>
                  <a:pt x="1663969" y="154862"/>
                  <a:pt x="1663969" y="155015"/>
                </a:cubicBezTo>
                <a:cubicBezTo>
                  <a:pt x="1664121" y="154862"/>
                  <a:pt x="1664197" y="154786"/>
                  <a:pt x="1664197" y="154786"/>
                </a:cubicBezTo>
                <a:cubicBezTo>
                  <a:pt x="1664045" y="154634"/>
                  <a:pt x="1663969" y="154557"/>
                  <a:pt x="1663969" y="154557"/>
                </a:cubicBezTo>
                <a:close/>
                <a:moveTo>
                  <a:pt x="1209512" y="154557"/>
                </a:moveTo>
                <a:lnTo>
                  <a:pt x="1209740" y="154786"/>
                </a:lnTo>
                <a:lnTo>
                  <a:pt x="1209740" y="154557"/>
                </a:lnTo>
                <a:close/>
                <a:moveTo>
                  <a:pt x="818987" y="154557"/>
                </a:moveTo>
                <a:lnTo>
                  <a:pt x="819215" y="154786"/>
                </a:lnTo>
                <a:lnTo>
                  <a:pt x="819215" y="154557"/>
                </a:lnTo>
                <a:close/>
                <a:moveTo>
                  <a:pt x="409488" y="154557"/>
                </a:moveTo>
                <a:cubicBezTo>
                  <a:pt x="409488" y="154710"/>
                  <a:pt x="409564" y="154786"/>
                  <a:pt x="409716" y="154786"/>
                </a:cubicBezTo>
                <a:lnTo>
                  <a:pt x="409716" y="154557"/>
                </a:lnTo>
                <a:close/>
                <a:moveTo>
                  <a:pt x="397143" y="154557"/>
                </a:moveTo>
                <a:cubicBezTo>
                  <a:pt x="396991" y="154557"/>
                  <a:pt x="396915" y="154634"/>
                  <a:pt x="396915" y="154786"/>
                </a:cubicBezTo>
                <a:cubicBezTo>
                  <a:pt x="397067" y="154786"/>
                  <a:pt x="397143" y="154862"/>
                  <a:pt x="397143" y="155015"/>
                </a:cubicBezTo>
                <a:cubicBezTo>
                  <a:pt x="397296" y="154862"/>
                  <a:pt x="397372" y="154786"/>
                  <a:pt x="397372" y="154786"/>
                </a:cubicBezTo>
                <a:cubicBezTo>
                  <a:pt x="397220" y="154634"/>
                  <a:pt x="397143" y="154557"/>
                  <a:pt x="397143" y="154557"/>
                </a:cubicBezTo>
                <a:close/>
                <a:moveTo>
                  <a:pt x="285663" y="154557"/>
                </a:moveTo>
                <a:cubicBezTo>
                  <a:pt x="285663" y="154710"/>
                  <a:pt x="285739" y="154786"/>
                  <a:pt x="285892" y="154786"/>
                </a:cubicBezTo>
                <a:lnTo>
                  <a:pt x="285892" y="154557"/>
                </a:lnTo>
                <a:close/>
                <a:moveTo>
                  <a:pt x="273319" y="154557"/>
                </a:moveTo>
                <a:cubicBezTo>
                  <a:pt x="273166" y="154557"/>
                  <a:pt x="273090" y="154634"/>
                  <a:pt x="273090" y="154786"/>
                </a:cubicBezTo>
                <a:cubicBezTo>
                  <a:pt x="273242" y="154786"/>
                  <a:pt x="273319" y="154862"/>
                  <a:pt x="273319" y="155015"/>
                </a:cubicBezTo>
                <a:cubicBezTo>
                  <a:pt x="273471" y="154862"/>
                  <a:pt x="273547" y="154786"/>
                  <a:pt x="273547" y="154786"/>
                </a:cubicBezTo>
                <a:cubicBezTo>
                  <a:pt x="273395" y="154634"/>
                  <a:pt x="273319" y="154557"/>
                  <a:pt x="273319" y="154557"/>
                </a:cubicBezTo>
                <a:close/>
                <a:moveTo>
                  <a:pt x="69331" y="154557"/>
                </a:moveTo>
                <a:cubicBezTo>
                  <a:pt x="69331" y="154710"/>
                  <a:pt x="69407" y="154786"/>
                  <a:pt x="69560" y="154786"/>
                </a:cubicBezTo>
                <a:lnTo>
                  <a:pt x="69560" y="154557"/>
                </a:lnTo>
                <a:close/>
                <a:moveTo>
                  <a:pt x="59959" y="154557"/>
                </a:moveTo>
                <a:cubicBezTo>
                  <a:pt x="59959" y="154862"/>
                  <a:pt x="59882" y="155091"/>
                  <a:pt x="59730" y="155243"/>
                </a:cubicBezTo>
                <a:lnTo>
                  <a:pt x="59959" y="155243"/>
                </a:lnTo>
                <a:cubicBezTo>
                  <a:pt x="60111" y="155091"/>
                  <a:pt x="60187" y="154862"/>
                  <a:pt x="60187" y="154557"/>
                </a:cubicBezTo>
                <a:close/>
                <a:moveTo>
                  <a:pt x="1666712" y="154100"/>
                </a:moveTo>
                <a:cubicBezTo>
                  <a:pt x="1666407" y="154557"/>
                  <a:pt x="1666178" y="154900"/>
                  <a:pt x="1666026" y="155129"/>
                </a:cubicBezTo>
                <a:cubicBezTo>
                  <a:pt x="1665873" y="155358"/>
                  <a:pt x="1665797" y="155624"/>
                  <a:pt x="1665797" y="155929"/>
                </a:cubicBezTo>
                <a:lnTo>
                  <a:pt x="1664197" y="157529"/>
                </a:lnTo>
                <a:cubicBezTo>
                  <a:pt x="1665416" y="157224"/>
                  <a:pt x="1666140" y="156767"/>
                  <a:pt x="1666369" y="156158"/>
                </a:cubicBezTo>
                <a:cubicBezTo>
                  <a:pt x="1666597" y="155548"/>
                  <a:pt x="1666712" y="154862"/>
                  <a:pt x="1666712" y="154100"/>
                </a:cubicBezTo>
                <a:close/>
                <a:moveTo>
                  <a:pt x="399887" y="154100"/>
                </a:moveTo>
                <a:cubicBezTo>
                  <a:pt x="399582" y="154557"/>
                  <a:pt x="399353" y="154900"/>
                  <a:pt x="399201" y="155129"/>
                </a:cubicBezTo>
                <a:cubicBezTo>
                  <a:pt x="399049" y="155358"/>
                  <a:pt x="398972" y="155624"/>
                  <a:pt x="398972" y="155929"/>
                </a:cubicBezTo>
                <a:lnTo>
                  <a:pt x="397372" y="157529"/>
                </a:lnTo>
                <a:cubicBezTo>
                  <a:pt x="398591" y="157224"/>
                  <a:pt x="399315" y="156767"/>
                  <a:pt x="399544" y="156158"/>
                </a:cubicBezTo>
                <a:cubicBezTo>
                  <a:pt x="399772" y="155548"/>
                  <a:pt x="399887" y="154862"/>
                  <a:pt x="399887" y="154100"/>
                </a:cubicBezTo>
                <a:close/>
                <a:moveTo>
                  <a:pt x="276062" y="154100"/>
                </a:moveTo>
                <a:cubicBezTo>
                  <a:pt x="275757" y="154557"/>
                  <a:pt x="275528" y="154900"/>
                  <a:pt x="275376" y="155129"/>
                </a:cubicBezTo>
                <a:cubicBezTo>
                  <a:pt x="275223" y="155358"/>
                  <a:pt x="275147" y="155624"/>
                  <a:pt x="275147" y="155929"/>
                </a:cubicBezTo>
                <a:lnTo>
                  <a:pt x="273547" y="157529"/>
                </a:lnTo>
                <a:cubicBezTo>
                  <a:pt x="274766" y="157224"/>
                  <a:pt x="275490" y="156767"/>
                  <a:pt x="275719" y="156158"/>
                </a:cubicBezTo>
                <a:cubicBezTo>
                  <a:pt x="275947" y="155548"/>
                  <a:pt x="276062" y="154862"/>
                  <a:pt x="276062" y="154100"/>
                </a:cubicBezTo>
                <a:close/>
                <a:moveTo>
                  <a:pt x="57901" y="154100"/>
                </a:moveTo>
                <a:lnTo>
                  <a:pt x="56987" y="155015"/>
                </a:lnTo>
                <a:cubicBezTo>
                  <a:pt x="56987" y="155015"/>
                  <a:pt x="57139" y="155167"/>
                  <a:pt x="57444" y="155472"/>
                </a:cubicBezTo>
                <a:cubicBezTo>
                  <a:pt x="57749" y="154862"/>
                  <a:pt x="57901" y="154557"/>
                  <a:pt x="57901" y="154557"/>
                </a:cubicBezTo>
                <a:close/>
                <a:moveTo>
                  <a:pt x="49671" y="154100"/>
                </a:moveTo>
                <a:cubicBezTo>
                  <a:pt x="49367" y="154862"/>
                  <a:pt x="49214" y="155243"/>
                  <a:pt x="49214" y="155243"/>
                </a:cubicBezTo>
                <a:lnTo>
                  <a:pt x="51272" y="155243"/>
                </a:lnTo>
                <a:cubicBezTo>
                  <a:pt x="50357" y="155091"/>
                  <a:pt x="49824" y="154710"/>
                  <a:pt x="49671" y="154100"/>
                </a:cubicBezTo>
                <a:close/>
                <a:moveTo>
                  <a:pt x="1660540" y="153872"/>
                </a:moveTo>
                <a:cubicBezTo>
                  <a:pt x="1660387" y="153872"/>
                  <a:pt x="1660273" y="153910"/>
                  <a:pt x="1660197" y="153986"/>
                </a:cubicBezTo>
                <a:cubicBezTo>
                  <a:pt x="1660120" y="154062"/>
                  <a:pt x="1660006" y="154100"/>
                  <a:pt x="1659854" y="154100"/>
                </a:cubicBezTo>
                <a:cubicBezTo>
                  <a:pt x="1659854" y="154405"/>
                  <a:pt x="1659892" y="154596"/>
                  <a:pt x="1659968" y="154672"/>
                </a:cubicBezTo>
                <a:cubicBezTo>
                  <a:pt x="1660044" y="154748"/>
                  <a:pt x="1660082" y="154862"/>
                  <a:pt x="1660082" y="155015"/>
                </a:cubicBezTo>
                <a:cubicBezTo>
                  <a:pt x="1660235" y="154862"/>
                  <a:pt x="1660463" y="154710"/>
                  <a:pt x="1660768" y="154557"/>
                </a:cubicBezTo>
                <a:cubicBezTo>
                  <a:pt x="1660616" y="154557"/>
                  <a:pt x="1660540" y="154481"/>
                  <a:pt x="1660540" y="154329"/>
                </a:cubicBezTo>
                <a:close/>
                <a:moveTo>
                  <a:pt x="1262775" y="153872"/>
                </a:moveTo>
                <a:cubicBezTo>
                  <a:pt x="1262928" y="154024"/>
                  <a:pt x="1263004" y="154100"/>
                  <a:pt x="1263004" y="154100"/>
                </a:cubicBezTo>
                <a:lnTo>
                  <a:pt x="1263233" y="153872"/>
                </a:lnTo>
                <a:lnTo>
                  <a:pt x="1263004" y="153872"/>
                </a:lnTo>
                <a:close/>
                <a:moveTo>
                  <a:pt x="1254774" y="153872"/>
                </a:moveTo>
                <a:cubicBezTo>
                  <a:pt x="1254622" y="153872"/>
                  <a:pt x="1254546" y="153910"/>
                  <a:pt x="1254546" y="153986"/>
                </a:cubicBezTo>
                <a:cubicBezTo>
                  <a:pt x="1254546" y="154062"/>
                  <a:pt x="1254470" y="154100"/>
                  <a:pt x="1254317" y="154100"/>
                </a:cubicBezTo>
                <a:cubicBezTo>
                  <a:pt x="1254317" y="154710"/>
                  <a:pt x="1254241" y="155091"/>
                  <a:pt x="1254089" y="155243"/>
                </a:cubicBezTo>
                <a:lnTo>
                  <a:pt x="1254546" y="155243"/>
                </a:lnTo>
                <a:cubicBezTo>
                  <a:pt x="1254698" y="154938"/>
                  <a:pt x="1254736" y="154710"/>
                  <a:pt x="1254660" y="154557"/>
                </a:cubicBezTo>
                <a:cubicBezTo>
                  <a:pt x="1254584" y="154405"/>
                  <a:pt x="1254622" y="154176"/>
                  <a:pt x="1254774" y="153872"/>
                </a:cubicBezTo>
                <a:close/>
                <a:moveTo>
                  <a:pt x="393714" y="153872"/>
                </a:moveTo>
                <a:cubicBezTo>
                  <a:pt x="393562" y="153872"/>
                  <a:pt x="393448" y="153910"/>
                  <a:pt x="393372" y="153986"/>
                </a:cubicBezTo>
                <a:cubicBezTo>
                  <a:pt x="393295" y="154062"/>
                  <a:pt x="393181" y="154100"/>
                  <a:pt x="393029" y="154100"/>
                </a:cubicBezTo>
                <a:cubicBezTo>
                  <a:pt x="393029" y="154405"/>
                  <a:pt x="393067" y="154596"/>
                  <a:pt x="393143" y="154672"/>
                </a:cubicBezTo>
                <a:cubicBezTo>
                  <a:pt x="393219" y="154748"/>
                  <a:pt x="393257" y="154862"/>
                  <a:pt x="393257" y="155015"/>
                </a:cubicBezTo>
                <a:cubicBezTo>
                  <a:pt x="393410" y="154862"/>
                  <a:pt x="393638" y="154710"/>
                  <a:pt x="393943" y="154557"/>
                </a:cubicBezTo>
                <a:cubicBezTo>
                  <a:pt x="393791" y="154557"/>
                  <a:pt x="393714" y="154481"/>
                  <a:pt x="393714" y="154329"/>
                </a:cubicBezTo>
                <a:close/>
                <a:moveTo>
                  <a:pt x="269889" y="153872"/>
                </a:moveTo>
                <a:cubicBezTo>
                  <a:pt x="269737" y="153872"/>
                  <a:pt x="269623" y="153910"/>
                  <a:pt x="269547" y="153986"/>
                </a:cubicBezTo>
                <a:cubicBezTo>
                  <a:pt x="269470" y="154062"/>
                  <a:pt x="269356" y="154100"/>
                  <a:pt x="269204" y="154100"/>
                </a:cubicBezTo>
                <a:cubicBezTo>
                  <a:pt x="269204" y="154405"/>
                  <a:pt x="269242" y="154596"/>
                  <a:pt x="269318" y="154672"/>
                </a:cubicBezTo>
                <a:cubicBezTo>
                  <a:pt x="269394" y="154748"/>
                  <a:pt x="269432" y="154862"/>
                  <a:pt x="269432" y="155015"/>
                </a:cubicBezTo>
                <a:cubicBezTo>
                  <a:pt x="269585" y="154862"/>
                  <a:pt x="269813" y="154710"/>
                  <a:pt x="270118" y="154557"/>
                </a:cubicBezTo>
                <a:cubicBezTo>
                  <a:pt x="269966" y="154557"/>
                  <a:pt x="269889" y="154481"/>
                  <a:pt x="269889" y="154329"/>
                </a:cubicBezTo>
                <a:close/>
                <a:moveTo>
                  <a:pt x="68645" y="153872"/>
                </a:moveTo>
                <a:cubicBezTo>
                  <a:pt x="68188" y="154329"/>
                  <a:pt x="67959" y="154710"/>
                  <a:pt x="67959" y="155015"/>
                </a:cubicBezTo>
                <a:cubicBezTo>
                  <a:pt x="67807" y="155167"/>
                  <a:pt x="67883" y="155243"/>
                  <a:pt x="68188" y="155243"/>
                </a:cubicBezTo>
                <a:cubicBezTo>
                  <a:pt x="68341" y="155091"/>
                  <a:pt x="68569" y="154634"/>
                  <a:pt x="68874" y="153872"/>
                </a:cubicBezTo>
                <a:close/>
                <a:moveTo>
                  <a:pt x="955594" y="153803"/>
                </a:moveTo>
                <a:lnTo>
                  <a:pt x="955004" y="154786"/>
                </a:lnTo>
                <a:cubicBezTo>
                  <a:pt x="955308" y="154938"/>
                  <a:pt x="955499" y="155053"/>
                  <a:pt x="955575" y="155129"/>
                </a:cubicBezTo>
                <a:cubicBezTo>
                  <a:pt x="955651" y="155205"/>
                  <a:pt x="955842" y="155319"/>
                  <a:pt x="956147" y="155472"/>
                </a:cubicBezTo>
                <a:cubicBezTo>
                  <a:pt x="956147" y="155319"/>
                  <a:pt x="956223" y="155243"/>
                  <a:pt x="956375" y="155243"/>
                </a:cubicBezTo>
                <a:lnTo>
                  <a:pt x="956604" y="155015"/>
                </a:lnTo>
                <a:close/>
                <a:moveTo>
                  <a:pt x="517444" y="153803"/>
                </a:moveTo>
                <a:lnTo>
                  <a:pt x="516854" y="154786"/>
                </a:lnTo>
                <a:cubicBezTo>
                  <a:pt x="517159" y="154938"/>
                  <a:pt x="517349" y="155053"/>
                  <a:pt x="517425" y="155129"/>
                </a:cubicBezTo>
                <a:cubicBezTo>
                  <a:pt x="517501" y="155205"/>
                  <a:pt x="517692" y="155319"/>
                  <a:pt x="517997" y="155472"/>
                </a:cubicBezTo>
                <a:cubicBezTo>
                  <a:pt x="517997" y="155319"/>
                  <a:pt x="518073" y="155243"/>
                  <a:pt x="518225" y="155243"/>
                </a:cubicBezTo>
                <a:lnTo>
                  <a:pt x="518454" y="155015"/>
                </a:lnTo>
                <a:close/>
                <a:moveTo>
                  <a:pt x="1648652" y="153643"/>
                </a:moveTo>
                <a:cubicBezTo>
                  <a:pt x="1648805" y="154405"/>
                  <a:pt x="1648957" y="154938"/>
                  <a:pt x="1649110" y="155243"/>
                </a:cubicBezTo>
                <a:cubicBezTo>
                  <a:pt x="1649262" y="155548"/>
                  <a:pt x="1649719" y="155624"/>
                  <a:pt x="1650481" y="155472"/>
                </a:cubicBezTo>
                <a:cubicBezTo>
                  <a:pt x="1650176" y="155167"/>
                  <a:pt x="1649986" y="154786"/>
                  <a:pt x="1649910" y="154329"/>
                </a:cubicBezTo>
                <a:cubicBezTo>
                  <a:pt x="1649833" y="153872"/>
                  <a:pt x="1649414" y="153643"/>
                  <a:pt x="1648652" y="153643"/>
                </a:cubicBezTo>
                <a:close/>
                <a:moveTo>
                  <a:pt x="1401612" y="153643"/>
                </a:moveTo>
                <a:cubicBezTo>
                  <a:pt x="1401460" y="153795"/>
                  <a:pt x="1401383" y="153872"/>
                  <a:pt x="1401383" y="153872"/>
                </a:cubicBezTo>
                <a:lnTo>
                  <a:pt x="1401612" y="153872"/>
                </a:lnTo>
                <a:close/>
                <a:moveTo>
                  <a:pt x="1374866" y="153643"/>
                </a:moveTo>
                <a:cubicBezTo>
                  <a:pt x="1374866" y="153795"/>
                  <a:pt x="1374790" y="153872"/>
                  <a:pt x="1374637" y="153872"/>
                </a:cubicBezTo>
                <a:cubicBezTo>
                  <a:pt x="1375094" y="154329"/>
                  <a:pt x="1375247" y="154557"/>
                  <a:pt x="1375094" y="154557"/>
                </a:cubicBezTo>
                <a:cubicBezTo>
                  <a:pt x="1375247" y="154253"/>
                  <a:pt x="1375171" y="153948"/>
                  <a:pt x="1374866" y="153643"/>
                </a:cubicBezTo>
                <a:close/>
                <a:moveTo>
                  <a:pt x="630087" y="153643"/>
                </a:moveTo>
                <a:cubicBezTo>
                  <a:pt x="629934" y="153795"/>
                  <a:pt x="629858" y="153872"/>
                  <a:pt x="629858" y="153872"/>
                </a:cubicBezTo>
                <a:lnTo>
                  <a:pt x="630087" y="153872"/>
                </a:lnTo>
                <a:close/>
                <a:moveTo>
                  <a:pt x="603341" y="153643"/>
                </a:moveTo>
                <a:cubicBezTo>
                  <a:pt x="603341" y="153795"/>
                  <a:pt x="603264" y="153872"/>
                  <a:pt x="603112" y="153872"/>
                </a:cubicBezTo>
                <a:cubicBezTo>
                  <a:pt x="603569" y="154329"/>
                  <a:pt x="603722" y="154557"/>
                  <a:pt x="603569" y="154557"/>
                </a:cubicBezTo>
                <a:cubicBezTo>
                  <a:pt x="603722" y="154253"/>
                  <a:pt x="603645" y="153948"/>
                  <a:pt x="603341" y="153643"/>
                </a:cubicBezTo>
                <a:close/>
                <a:moveTo>
                  <a:pt x="381827" y="153643"/>
                </a:moveTo>
                <a:cubicBezTo>
                  <a:pt x="381980" y="154405"/>
                  <a:pt x="382132" y="154938"/>
                  <a:pt x="382285" y="155243"/>
                </a:cubicBezTo>
                <a:cubicBezTo>
                  <a:pt x="382437" y="155548"/>
                  <a:pt x="382894" y="155624"/>
                  <a:pt x="383656" y="155472"/>
                </a:cubicBezTo>
                <a:cubicBezTo>
                  <a:pt x="383351" y="155167"/>
                  <a:pt x="383161" y="154786"/>
                  <a:pt x="383085" y="154329"/>
                </a:cubicBezTo>
                <a:cubicBezTo>
                  <a:pt x="383008" y="153872"/>
                  <a:pt x="382589" y="153643"/>
                  <a:pt x="381827" y="153643"/>
                </a:cubicBezTo>
                <a:close/>
                <a:moveTo>
                  <a:pt x="258002" y="153643"/>
                </a:moveTo>
                <a:cubicBezTo>
                  <a:pt x="258155" y="154405"/>
                  <a:pt x="258307" y="154938"/>
                  <a:pt x="258460" y="155243"/>
                </a:cubicBezTo>
                <a:cubicBezTo>
                  <a:pt x="258612" y="155548"/>
                  <a:pt x="259069" y="155624"/>
                  <a:pt x="259831" y="155472"/>
                </a:cubicBezTo>
                <a:cubicBezTo>
                  <a:pt x="259526" y="155167"/>
                  <a:pt x="259336" y="154786"/>
                  <a:pt x="259260" y="154329"/>
                </a:cubicBezTo>
                <a:cubicBezTo>
                  <a:pt x="259183" y="153872"/>
                  <a:pt x="258764" y="153643"/>
                  <a:pt x="258002" y="153643"/>
                </a:cubicBezTo>
                <a:close/>
                <a:moveTo>
                  <a:pt x="62245" y="153643"/>
                </a:moveTo>
                <a:lnTo>
                  <a:pt x="62016" y="153872"/>
                </a:lnTo>
                <a:cubicBezTo>
                  <a:pt x="62473" y="154329"/>
                  <a:pt x="62625" y="154557"/>
                  <a:pt x="62473" y="154557"/>
                </a:cubicBezTo>
                <a:lnTo>
                  <a:pt x="62930" y="154100"/>
                </a:lnTo>
                <a:cubicBezTo>
                  <a:pt x="62778" y="153948"/>
                  <a:pt x="62664" y="153872"/>
                  <a:pt x="62587" y="153872"/>
                </a:cubicBezTo>
                <a:cubicBezTo>
                  <a:pt x="62511" y="153872"/>
                  <a:pt x="62397" y="153795"/>
                  <a:pt x="62245" y="153643"/>
                </a:cubicBezTo>
                <a:close/>
                <a:moveTo>
                  <a:pt x="1139560" y="153414"/>
                </a:moveTo>
                <a:cubicBezTo>
                  <a:pt x="1139560" y="153872"/>
                  <a:pt x="1139484" y="154253"/>
                  <a:pt x="1139331" y="154557"/>
                </a:cubicBezTo>
                <a:lnTo>
                  <a:pt x="1139560" y="154557"/>
                </a:lnTo>
                <a:cubicBezTo>
                  <a:pt x="1139865" y="154253"/>
                  <a:pt x="1140017" y="153872"/>
                  <a:pt x="1140017" y="153414"/>
                </a:cubicBezTo>
                <a:close/>
                <a:moveTo>
                  <a:pt x="749035" y="153414"/>
                </a:moveTo>
                <a:cubicBezTo>
                  <a:pt x="749035" y="153872"/>
                  <a:pt x="748959" y="154253"/>
                  <a:pt x="748807" y="154557"/>
                </a:cubicBezTo>
                <a:lnTo>
                  <a:pt x="749035" y="154557"/>
                </a:lnTo>
                <a:cubicBezTo>
                  <a:pt x="749340" y="154253"/>
                  <a:pt x="749492" y="153872"/>
                  <a:pt x="749492" y="153414"/>
                </a:cubicBezTo>
                <a:close/>
                <a:moveTo>
                  <a:pt x="1552564" y="153186"/>
                </a:moveTo>
                <a:cubicBezTo>
                  <a:pt x="1553174" y="154405"/>
                  <a:pt x="1553479" y="155167"/>
                  <a:pt x="1553479" y="155472"/>
                </a:cubicBezTo>
                <a:lnTo>
                  <a:pt x="1558051" y="155472"/>
                </a:lnTo>
                <a:cubicBezTo>
                  <a:pt x="1558051" y="155015"/>
                  <a:pt x="1557898" y="154786"/>
                  <a:pt x="1557593" y="154786"/>
                </a:cubicBezTo>
                <a:cubicBezTo>
                  <a:pt x="1558051" y="154329"/>
                  <a:pt x="1558431" y="154024"/>
                  <a:pt x="1558736" y="153872"/>
                </a:cubicBezTo>
                <a:cubicBezTo>
                  <a:pt x="1558584" y="153719"/>
                  <a:pt x="1558508" y="153643"/>
                  <a:pt x="1558508" y="153643"/>
                </a:cubicBezTo>
                <a:cubicBezTo>
                  <a:pt x="1558051" y="153643"/>
                  <a:pt x="1557593" y="153681"/>
                  <a:pt x="1557136" y="153757"/>
                </a:cubicBezTo>
                <a:cubicBezTo>
                  <a:pt x="1556679" y="153834"/>
                  <a:pt x="1556069" y="153948"/>
                  <a:pt x="1555307" y="154100"/>
                </a:cubicBezTo>
                <a:cubicBezTo>
                  <a:pt x="1555002" y="153948"/>
                  <a:pt x="1554660" y="153834"/>
                  <a:pt x="1554279" y="153757"/>
                </a:cubicBezTo>
                <a:cubicBezTo>
                  <a:pt x="1553898" y="153681"/>
                  <a:pt x="1553326" y="153491"/>
                  <a:pt x="1552564" y="153186"/>
                </a:cubicBezTo>
                <a:close/>
                <a:moveTo>
                  <a:pt x="1350634" y="153186"/>
                </a:moveTo>
                <a:lnTo>
                  <a:pt x="1350406" y="153414"/>
                </a:lnTo>
                <a:lnTo>
                  <a:pt x="1350634" y="153414"/>
                </a:lnTo>
                <a:close/>
                <a:moveTo>
                  <a:pt x="1259804" y="153186"/>
                </a:moveTo>
                <a:cubicBezTo>
                  <a:pt x="1259804" y="153338"/>
                  <a:pt x="1259956" y="153414"/>
                  <a:pt x="1260261" y="153414"/>
                </a:cubicBezTo>
                <a:lnTo>
                  <a:pt x="1260490" y="153414"/>
                </a:lnTo>
                <a:lnTo>
                  <a:pt x="1260490" y="153186"/>
                </a:lnTo>
                <a:close/>
                <a:moveTo>
                  <a:pt x="1137731" y="153186"/>
                </a:moveTo>
                <a:cubicBezTo>
                  <a:pt x="1137731" y="153491"/>
                  <a:pt x="1137769" y="153719"/>
                  <a:pt x="1137846" y="153872"/>
                </a:cubicBezTo>
                <a:cubicBezTo>
                  <a:pt x="1137922" y="154024"/>
                  <a:pt x="1137884" y="154329"/>
                  <a:pt x="1137731" y="154786"/>
                </a:cubicBezTo>
                <a:cubicBezTo>
                  <a:pt x="1138188" y="154176"/>
                  <a:pt x="1138417" y="153834"/>
                  <a:pt x="1138417" y="153757"/>
                </a:cubicBezTo>
                <a:cubicBezTo>
                  <a:pt x="1138417" y="153681"/>
                  <a:pt x="1138188" y="153491"/>
                  <a:pt x="1137731" y="153186"/>
                </a:cubicBezTo>
                <a:close/>
                <a:moveTo>
                  <a:pt x="1022974" y="153186"/>
                </a:moveTo>
                <a:lnTo>
                  <a:pt x="1023203" y="153414"/>
                </a:lnTo>
                <a:lnTo>
                  <a:pt x="1023431" y="153414"/>
                </a:lnTo>
                <a:cubicBezTo>
                  <a:pt x="1023279" y="153262"/>
                  <a:pt x="1023203" y="153186"/>
                  <a:pt x="1023203" y="153186"/>
                </a:cubicBezTo>
                <a:close/>
                <a:moveTo>
                  <a:pt x="957061" y="153186"/>
                </a:moveTo>
                <a:lnTo>
                  <a:pt x="957061" y="153414"/>
                </a:lnTo>
                <a:lnTo>
                  <a:pt x="957290" y="153414"/>
                </a:lnTo>
                <a:cubicBezTo>
                  <a:pt x="957290" y="153262"/>
                  <a:pt x="957213" y="153186"/>
                  <a:pt x="957061" y="153186"/>
                </a:cubicBezTo>
                <a:close/>
                <a:moveTo>
                  <a:pt x="941059" y="153186"/>
                </a:moveTo>
                <a:cubicBezTo>
                  <a:pt x="940754" y="153948"/>
                  <a:pt x="940564" y="154557"/>
                  <a:pt x="940488" y="155015"/>
                </a:cubicBezTo>
                <a:cubicBezTo>
                  <a:pt x="940411" y="155472"/>
                  <a:pt x="940297" y="155853"/>
                  <a:pt x="940145" y="156158"/>
                </a:cubicBezTo>
                <a:cubicBezTo>
                  <a:pt x="940754" y="155853"/>
                  <a:pt x="941211" y="155510"/>
                  <a:pt x="941516" y="155129"/>
                </a:cubicBezTo>
                <a:cubicBezTo>
                  <a:pt x="941821" y="154748"/>
                  <a:pt x="941669" y="154100"/>
                  <a:pt x="941059" y="153186"/>
                </a:cubicBezTo>
                <a:close/>
                <a:moveTo>
                  <a:pt x="747206" y="153186"/>
                </a:moveTo>
                <a:cubicBezTo>
                  <a:pt x="747206" y="153491"/>
                  <a:pt x="747244" y="153719"/>
                  <a:pt x="747321" y="153872"/>
                </a:cubicBezTo>
                <a:cubicBezTo>
                  <a:pt x="747397" y="154024"/>
                  <a:pt x="747359" y="154329"/>
                  <a:pt x="747206" y="154786"/>
                </a:cubicBezTo>
                <a:cubicBezTo>
                  <a:pt x="747663" y="154176"/>
                  <a:pt x="747892" y="153834"/>
                  <a:pt x="747892" y="153757"/>
                </a:cubicBezTo>
                <a:cubicBezTo>
                  <a:pt x="747892" y="153681"/>
                  <a:pt x="747663" y="153491"/>
                  <a:pt x="747206" y="153186"/>
                </a:cubicBezTo>
                <a:close/>
                <a:moveTo>
                  <a:pt x="579109" y="153186"/>
                </a:moveTo>
                <a:lnTo>
                  <a:pt x="578881" y="153414"/>
                </a:lnTo>
                <a:lnTo>
                  <a:pt x="579109" y="153414"/>
                </a:lnTo>
                <a:close/>
                <a:moveTo>
                  <a:pt x="518911" y="153186"/>
                </a:moveTo>
                <a:lnTo>
                  <a:pt x="518911" y="153414"/>
                </a:lnTo>
                <a:lnTo>
                  <a:pt x="519140" y="153414"/>
                </a:lnTo>
                <a:cubicBezTo>
                  <a:pt x="519140" y="153262"/>
                  <a:pt x="519064" y="153186"/>
                  <a:pt x="518911" y="153186"/>
                </a:cubicBezTo>
                <a:close/>
                <a:moveTo>
                  <a:pt x="502909" y="153186"/>
                </a:moveTo>
                <a:cubicBezTo>
                  <a:pt x="502604" y="153948"/>
                  <a:pt x="502414" y="154557"/>
                  <a:pt x="502338" y="155015"/>
                </a:cubicBezTo>
                <a:cubicBezTo>
                  <a:pt x="502261" y="155472"/>
                  <a:pt x="502147" y="155853"/>
                  <a:pt x="501995" y="156158"/>
                </a:cubicBezTo>
                <a:cubicBezTo>
                  <a:pt x="502604" y="155853"/>
                  <a:pt x="503061" y="155510"/>
                  <a:pt x="503366" y="155129"/>
                </a:cubicBezTo>
                <a:cubicBezTo>
                  <a:pt x="503671" y="154748"/>
                  <a:pt x="503519" y="154100"/>
                  <a:pt x="502909" y="153186"/>
                </a:cubicBezTo>
                <a:close/>
                <a:moveTo>
                  <a:pt x="118099" y="153186"/>
                </a:moveTo>
                <a:lnTo>
                  <a:pt x="118328" y="153414"/>
                </a:lnTo>
                <a:lnTo>
                  <a:pt x="118556" y="153414"/>
                </a:lnTo>
                <a:cubicBezTo>
                  <a:pt x="118404" y="153262"/>
                  <a:pt x="118328" y="153186"/>
                  <a:pt x="118328" y="153186"/>
                </a:cubicBezTo>
                <a:close/>
                <a:moveTo>
                  <a:pt x="1651624" y="152957"/>
                </a:moveTo>
                <a:cubicBezTo>
                  <a:pt x="1651624" y="152957"/>
                  <a:pt x="1651624" y="153186"/>
                  <a:pt x="1651624" y="153643"/>
                </a:cubicBezTo>
                <a:cubicBezTo>
                  <a:pt x="1652081" y="153643"/>
                  <a:pt x="1652386" y="153567"/>
                  <a:pt x="1652539" y="153414"/>
                </a:cubicBezTo>
                <a:cubicBezTo>
                  <a:pt x="1652539" y="153262"/>
                  <a:pt x="1652615" y="153110"/>
                  <a:pt x="1652767" y="152957"/>
                </a:cubicBezTo>
                <a:close/>
                <a:moveTo>
                  <a:pt x="1646823" y="152957"/>
                </a:moveTo>
                <a:cubicBezTo>
                  <a:pt x="1646214" y="153262"/>
                  <a:pt x="1645681" y="153795"/>
                  <a:pt x="1645223" y="154557"/>
                </a:cubicBezTo>
                <a:cubicBezTo>
                  <a:pt x="1645985" y="154253"/>
                  <a:pt x="1646481" y="154100"/>
                  <a:pt x="1646709" y="154100"/>
                </a:cubicBezTo>
                <a:cubicBezTo>
                  <a:pt x="1646938" y="154100"/>
                  <a:pt x="1647281" y="154100"/>
                  <a:pt x="1647738" y="154100"/>
                </a:cubicBezTo>
                <a:cubicBezTo>
                  <a:pt x="1647128" y="153643"/>
                  <a:pt x="1646823" y="153262"/>
                  <a:pt x="1646823" y="152957"/>
                </a:cubicBezTo>
                <a:close/>
                <a:moveTo>
                  <a:pt x="1547078" y="152957"/>
                </a:moveTo>
                <a:cubicBezTo>
                  <a:pt x="1545859" y="153262"/>
                  <a:pt x="1544792" y="153567"/>
                  <a:pt x="1543877" y="153872"/>
                </a:cubicBezTo>
                <a:cubicBezTo>
                  <a:pt x="1544487" y="154481"/>
                  <a:pt x="1545020" y="154672"/>
                  <a:pt x="1545477" y="154443"/>
                </a:cubicBezTo>
                <a:cubicBezTo>
                  <a:pt x="1545935" y="154215"/>
                  <a:pt x="1546468" y="154024"/>
                  <a:pt x="1547078" y="153872"/>
                </a:cubicBezTo>
                <a:close/>
                <a:moveTo>
                  <a:pt x="1354520" y="152957"/>
                </a:moveTo>
                <a:cubicBezTo>
                  <a:pt x="1354215" y="152957"/>
                  <a:pt x="1353949" y="152995"/>
                  <a:pt x="1353720" y="153072"/>
                </a:cubicBezTo>
                <a:cubicBezTo>
                  <a:pt x="1353492" y="153148"/>
                  <a:pt x="1353225" y="153186"/>
                  <a:pt x="1352920" y="153186"/>
                </a:cubicBezTo>
                <a:lnTo>
                  <a:pt x="1352920" y="153414"/>
                </a:lnTo>
                <a:lnTo>
                  <a:pt x="1354749" y="153414"/>
                </a:lnTo>
                <a:cubicBezTo>
                  <a:pt x="1354444" y="153262"/>
                  <a:pt x="1354368" y="153110"/>
                  <a:pt x="1354520" y="152957"/>
                </a:cubicBezTo>
                <a:close/>
                <a:moveTo>
                  <a:pt x="1093383" y="152957"/>
                </a:moveTo>
                <a:cubicBezTo>
                  <a:pt x="1093078" y="153110"/>
                  <a:pt x="1092888" y="153262"/>
                  <a:pt x="1092811" y="153414"/>
                </a:cubicBezTo>
                <a:cubicBezTo>
                  <a:pt x="1092735" y="153567"/>
                  <a:pt x="1092545" y="153795"/>
                  <a:pt x="1092240" y="154100"/>
                </a:cubicBezTo>
                <a:cubicBezTo>
                  <a:pt x="1092545" y="154100"/>
                  <a:pt x="1092888" y="154062"/>
                  <a:pt x="1093269" y="153986"/>
                </a:cubicBezTo>
                <a:cubicBezTo>
                  <a:pt x="1093650" y="153910"/>
                  <a:pt x="1093992" y="153872"/>
                  <a:pt x="1094297" y="153872"/>
                </a:cubicBezTo>
                <a:close/>
                <a:moveTo>
                  <a:pt x="965519" y="152957"/>
                </a:moveTo>
                <a:cubicBezTo>
                  <a:pt x="965367" y="152957"/>
                  <a:pt x="965214" y="152995"/>
                  <a:pt x="965062" y="153072"/>
                </a:cubicBezTo>
                <a:cubicBezTo>
                  <a:pt x="964910" y="153148"/>
                  <a:pt x="964757" y="153186"/>
                  <a:pt x="964605" y="153186"/>
                </a:cubicBezTo>
                <a:cubicBezTo>
                  <a:pt x="964757" y="153338"/>
                  <a:pt x="964833" y="153414"/>
                  <a:pt x="964833" y="153414"/>
                </a:cubicBezTo>
                <a:lnTo>
                  <a:pt x="965519" y="153414"/>
                </a:lnTo>
                <a:cubicBezTo>
                  <a:pt x="965367" y="153262"/>
                  <a:pt x="965367" y="153110"/>
                  <a:pt x="965519" y="152957"/>
                </a:cubicBezTo>
                <a:close/>
                <a:moveTo>
                  <a:pt x="582995" y="152957"/>
                </a:moveTo>
                <a:cubicBezTo>
                  <a:pt x="582691" y="152957"/>
                  <a:pt x="582424" y="152995"/>
                  <a:pt x="582195" y="153072"/>
                </a:cubicBezTo>
                <a:cubicBezTo>
                  <a:pt x="581967" y="153148"/>
                  <a:pt x="581700" y="153186"/>
                  <a:pt x="581395" y="153186"/>
                </a:cubicBezTo>
                <a:lnTo>
                  <a:pt x="581395" y="153414"/>
                </a:lnTo>
                <a:lnTo>
                  <a:pt x="583224" y="153414"/>
                </a:lnTo>
                <a:cubicBezTo>
                  <a:pt x="582919" y="153262"/>
                  <a:pt x="582843" y="153110"/>
                  <a:pt x="582995" y="152957"/>
                </a:cubicBezTo>
                <a:close/>
                <a:moveTo>
                  <a:pt x="527369" y="152957"/>
                </a:moveTo>
                <a:cubicBezTo>
                  <a:pt x="527217" y="152957"/>
                  <a:pt x="527064" y="152995"/>
                  <a:pt x="526912" y="153072"/>
                </a:cubicBezTo>
                <a:cubicBezTo>
                  <a:pt x="526760" y="153148"/>
                  <a:pt x="526607" y="153186"/>
                  <a:pt x="526455" y="153186"/>
                </a:cubicBezTo>
                <a:cubicBezTo>
                  <a:pt x="526607" y="153338"/>
                  <a:pt x="526683" y="153414"/>
                  <a:pt x="526683" y="153414"/>
                </a:cubicBezTo>
                <a:lnTo>
                  <a:pt x="527369" y="153414"/>
                </a:lnTo>
                <a:cubicBezTo>
                  <a:pt x="527217" y="153262"/>
                  <a:pt x="527217" y="153110"/>
                  <a:pt x="527369" y="152957"/>
                </a:cubicBezTo>
                <a:close/>
                <a:moveTo>
                  <a:pt x="384799" y="152957"/>
                </a:moveTo>
                <a:cubicBezTo>
                  <a:pt x="384799" y="152957"/>
                  <a:pt x="384799" y="153186"/>
                  <a:pt x="384799" y="153643"/>
                </a:cubicBezTo>
                <a:cubicBezTo>
                  <a:pt x="385256" y="153643"/>
                  <a:pt x="385561" y="153567"/>
                  <a:pt x="385714" y="153414"/>
                </a:cubicBezTo>
                <a:cubicBezTo>
                  <a:pt x="385714" y="153262"/>
                  <a:pt x="385790" y="153110"/>
                  <a:pt x="385942" y="152957"/>
                </a:cubicBezTo>
                <a:close/>
                <a:moveTo>
                  <a:pt x="379998" y="152957"/>
                </a:moveTo>
                <a:cubicBezTo>
                  <a:pt x="379389" y="153262"/>
                  <a:pt x="378856" y="153795"/>
                  <a:pt x="378398" y="154557"/>
                </a:cubicBezTo>
                <a:cubicBezTo>
                  <a:pt x="379160" y="154253"/>
                  <a:pt x="379656" y="154100"/>
                  <a:pt x="379884" y="154100"/>
                </a:cubicBezTo>
                <a:cubicBezTo>
                  <a:pt x="380113" y="154100"/>
                  <a:pt x="380456" y="154100"/>
                  <a:pt x="380913" y="154100"/>
                </a:cubicBezTo>
                <a:cubicBezTo>
                  <a:pt x="380303" y="153643"/>
                  <a:pt x="379998" y="153262"/>
                  <a:pt x="379998" y="152957"/>
                </a:cubicBezTo>
                <a:close/>
                <a:moveTo>
                  <a:pt x="260974" y="152957"/>
                </a:moveTo>
                <a:cubicBezTo>
                  <a:pt x="260974" y="152957"/>
                  <a:pt x="260974" y="153186"/>
                  <a:pt x="260974" y="153643"/>
                </a:cubicBezTo>
                <a:cubicBezTo>
                  <a:pt x="261431" y="153643"/>
                  <a:pt x="261736" y="153567"/>
                  <a:pt x="261888" y="153414"/>
                </a:cubicBezTo>
                <a:cubicBezTo>
                  <a:pt x="261888" y="153262"/>
                  <a:pt x="261965" y="153110"/>
                  <a:pt x="262117" y="152957"/>
                </a:cubicBezTo>
                <a:close/>
                <a:moveTo>
                  <a:pt x="256174" y="152957"/>
                </a:moveTo>
                <a:cubicBezTo>
                  <a:pt x="255564" y="153262"/>
                  <a:pt x="255031" y="153795"/>
                  <a:pt x="254573" y="154557"/>
                </a:cubicBezTo>
                <a:cubicBezTo>
                  <a:pt x="255335" y="154253"/>
                  <a:pt x="255831" y="154100"/>
                  <a:pt x="256059" y="154100"/>
                </a:cubicBezTo>
                <a:cubicBezTo>
                  <a:pt x="256288" y="154100"/>
                  <a:pt x="256631" y="154100"/>
                  <a:pt x="257088" y="154100"/>
                </a:cubicBezTo>
                <a:cubicBezTo>
                  <a:pt x="256478" y="153643"/>
                  <a:pt x="256174" y="153262"/>
                  <a:pt x="256174" y="152957"/>
                </a:cubicBezTo>
                <a:close/>
                <a:moveTo>
                  <a:pt x="188508" y="152957"/>
                </a:moveTo>
                <a:cubicBezTo>
                  <a:pt x="188203" y="153110"/>
                  <a:pt x="188013" y="153262"/>
                  <a:pt x="187936" y="153414"/>
                </a:cubicBezTo>
                <a:cubicBezTo>
                  <a:pt x="187860" y="153567"/>
                  <a:pt x="187670" y="153795"/>
                  <a:pt x="187365" y="154100"/>
                </a:cubicBezTo>
                <a:cubicBezTo>
                  <a:pt x="187670" y="154100"/>
                  <a:pt x="188013" y="154062"/>
                  <a:pt x="188394" y="153986"/>
                </a:cubicBezTo>
                <a:cubicBezTo>
                  <a:pt x="188775" y="153910"/>
                  <a:pt x="189118" y="153872"/>
                  <a:pt x="189422" y="153872"/>
                </a:cubicBezTo>
                <a:close/>
                <a:moveTo>
                  <a:pt x="1250431" y="152729"/>
                </a:moveTo>
                <a:cubicBezTo>
                  <a:pt x="1249212" y="153033"/>
                  <a:pt x="1248602" y="153719"/>
                  <a:pt x="1248602" y="154786"/>
                </a:cubicBezTo>
                <a:cubicBezTo>
                  <a:pt x="1248907" y="154329"/>
                  <a:pt x="1249250" y="154100"/>
                  <a:pt x="1249631" y="154100"/>
                </a:cubicBezTo>
                <a:cubicBezTo>
                  <a:pt x="1250012" y="154100"/>
                  <a:pt x="1250279" y="153643"/>
                  <a:pt x="1250431" y="152729"/>
                </a:cubicBezTo>
                <a:close/>
                <a:moveTo>
                  <a:pt x="1207226" y="152729"/>
                </a:moveTo>
                <a:cubicBezTo>
                  <a:pt x="1207073" y="152881"/>
                  <a:pt x="1206845" y="153262"/>
                  <a:pt x="1206540" y="153872"/>
                </a:cubicBezTo>
                <a:cubicBezTo>
                  <a:pt x="1206692" y="153872"/>
                  <a:pt x="1206769" y="153910"/>
                  <a:pt x="1206769" y="153986"/>
                </a:cubicBezTo>
                <a:cubicBezTo>
                  <a:pt x="1206769" y="154062"/>
                  <a:pt x="1206845" y="154100"/>
                  <a:pt x="1206997" y="154100"/>
                </a:cubicBezTo>
                <a:cubicBezTo>
                  <a:pt x="1207150" y="153795"/>
                  <a:pt x="1207226" y="153567"/>
                  <a:pt x="1207226" y="153414"/>
                </a:cubicBezTo>
                <a:cubicBezTo>
                  <a:pt x="1207226" y="153262"/>
                  <a:pt x="1207378" y="153033"/>
                  <a:pt x="1207683" y="152729"/>
                </a:cubicBezTo>
                <a:close/>
                <a:moveTo>
                  <a:pt x="966662" y="152729"/>
                </a:moveTo>
                <a:lnTo>
                  <a:pt x="966662" y="152957"/>
                </a:lnTo>
                <a:cubicBezTo>
                  <a:pt x="966815" y="152805"/>
                  <a:pt x="966891" y="152729"/>
                  <a:pt x="966891" y="152729"/>
                </a:cubicBezTo>
                <a:close/>
                <a:moveTo>
                  <a:pt x="816701" y="152729"/>
                </a:moveTo>
                <a:cubicBezTo>
                  <a:pt x="816548" y="152881"/>
                  <a:pt x="816320" y="153262"/>
                  <a:pt x="816015" y="153872"/>
                </a:cubicBezTo>
                <a:cubicBezTo>
                  <a:pt x="816167" y="153872"/>
                  <a:pt x="816243" y="153910"/>
                  <a:pt x="816243" y="153986"/>
                </a:cubicBezTo>
                <a:cubicBezTo>
                  <a:pt x="816243" y="154062"/>
                  <a:pt x="816320" y="154100"/>
                  <a:pt x="816472" y="154100"/>
                </a:cubicBezTo>
                <a:cubicBezTo>
                  <a:pt x="816624" y="153795"/>
                  <a:pt x="816701" y="153567"/>
                  <a:pt x="816701" y="153414"/>
                </a:cubicBezTo>
                <a:cubicBezTo>
                  <a:pt x="816701" y="153262"/>
                  <a:pt x="816853" y="153033"/>
                  <a:pt x="817158" y="152729"/>
                </a:cubicBezTo>
                <a:close/>
                <a:moveTo>
                  <a:pt x="528512" y="152729"/>
                </a:moveTo>
                <a:lnTo>
                  <a:pt x="528512" y="152957"/>
                </a:lnTo>
                <a:cubicBezTo>
                  <a:pt x="528665" y="152805"/>
                  <a:pt x="528741" y="152729"/>
                  <a:pt x="528741" y="152729"/>
                </a:cubicBezTo>
                <a:close/>
                <a:moveTo>
                  <a:pt x="55158" y="152729"/>
                </a:moveTo>
                <a:cubicBezTo>
                  <a:pt x="55005" y="152881"/>
                  <a:pt x="54777" y="153262"/>
                  <a:pt x="54472" y="153872"/>
                </a:cubicBezTo>
                <a:cubicBezTo>
                  <a:pt x="54777" y="154024"/>
                  <a:pt x="54929" y="154100"/>
                  <a:pt x="54929" y="154100"/>
                </a:cubicBezTo>
                <a:cubicBezTo>
                  <a:pt x="55234" y="153491"/>
                  <a:pt x="55463" y="153110"/>
                  <a:pt x="55615" y="152957"/>
                </a:cubicBezTo>
                <a:cubicBezTo>
                  <a:pt x="55463" y="152805"/>
                  <a:pt x="55310" y="152729"/>
                  <a:pt x="55158" y="152729"/>
                </a:cubicBezTo>
                <a:close/>
                <a:moveTo>
                  <a:pt x="42128" y="152729"/>
                </a:moveTo>
                <a:cubicBezTo>
                  <a:pt x="41213" y="153033"/>
                  <a:pt x="40604" y="153186"/>
                  <a:pt x="40299" y="153186"/>
                </a:cubicBezTo>
                <a:lnTo>
                  <a:pt x="40299" y="153414"/>
                </a:lnTo>
                <a:cubicBezTo>
                  <a:pt x="40908" y="153414"/>
                  <a:pt x="41442" y="153338"/>
                  <a:pt x="41899" y="153186"/>
                </a:cubicBezTo>
                <a:cubicBezTo>
                  <a:pt x="42051" y="153033"/>
                  <a:pt x="42128" y="152881"/>
                  <a:pt x="42128" y="152729"/>
                </a:cubicBezTo>
                <a:close/>
                <a:moveTo>
                  <a:pt x="1681571" y="152500"/>
                </a:moveTo>
                <a:cubicBezTo>
                  <a:pt x="1681266" y="152805"/>
                  <a:pt x="1680961" y="152957"/>
                  <a:pt x="1680656" y="152957"/>
                </a:cubicBezTo>
                <a:cubicBezTo>
                  <a:pt x="1680656" y="153262"/>
                  <a:pt x="1680656" y="153414"/>
                  <a:pt x="1680656" y="153414"/>
                </a:cubicBezTo>
                <a:cubicBezTo>
                  <a:pt x="1680656" y="153414"/>
                  <a:pt x="1681114" y="153262"/>
                  <a:pt x="1682028" y="152957"/>
                </a:cubicBezTo>
                <a:cubicBezTo>
                  <a:pt x="1682028" y="152957"/>
                  <a:pt x="1681876" y="152805"/>
                  <a:pt x="1681571" y="152500"/>
                </a:cubicBezTo>
                <a:close/>
                <a:moveTo>
                  <a:pt x="1549592" y="152500"/>
                </a:moveTo>
                <a:lnTo>
                  <a:pt x="1549135" y="152957"/>
                </a:lnTo>
                <a:lnTo>
                  <a:pt x="1549135" y="153414"/>
                </a:lnTo>
                <a:cubicBezTo>
                  <a:pt x="1549135" y="153414"/>
                  <a:pt x="1549288" y="153110"/>
                  <a:pt x="1549592" y="152500"/>
                </a:cubicBezTo>
                <a:close/>
                <a:moveTo>
                  <a:pt x="1380581" y="152500"/>
                </a:moveTo>
                <a:lnTo>
                  <a:pt x="1380581" y="152729"/>
                </a:lnTo>
                <a:lnTo>
                  <a:pt x="1381267" y="152729"/>
                </a:lnTo>
                <a:lnTo>
                  <a:pt x="1381267" y="152500"/>
                </a:lnTo>
                <a:close/>
                <a:moveTo>
                  <a:pt x="1356349" y="152500"/>
                </a:moveTo>
                <a:cubicBezTo>
                  <a:pt x="1356502" y="153262"/>
                  <a:pt x="1356768" y="153643"/>
                  <a:pt x="1357149" y="153643"/>
                </a:cubicBezTo>
                <a:cubicBezTo>
                  <a:pt x="1357530" y="153643"/>
                  <a:pt x="1357949" y="153643"/>
                  <a:pt x="1358406" y="153643"/>
                </a:cubicBezTo>
                <a:cubicBezTo>
                  <a:pt x="1358406" y="152881"/>
                  <a:pt x="1358216" y="152500"/>
                  <a:pt x="1357835" y="152500"/>
                </a:cubicBezTo>
                <a:cubicBezTo>
                  <a:pt x="1357454" y="152500"/>
                  <a:pt x="1356959" y="152500"/>
                  <a:pt x="1356349" y="152500"/>
                </a:cubicBezTo>
                <a:close/>
                <a:moveTo>
                  <a:pt x="1195796" y="152500"/>
                </a:moveTo>
                <a:cubicBezTo>
                  <a:pt x="1195796" y="153262"/>
                  <a:pt x="1196024" y="153605"/>
                  <a:pt x="1196481" y="153529"/>
                </a:cubicBezTo>
                <a:cubicBezTo>
                  <a:pt x="1196939" y="153453"/>
                  <a:pt x="1197320" y="153491"/>
                  <a:pt x="1197624" y="153643"/>
                </a:cubicBezTo>
                <a:cubicBezTo>
                  <a:pt x="1197777" y="153795"/>
                  <a:pt x="1197853" y="153948"/>
                  <a:pt x="1197853" y="154100"/>
                </a:cubicBezTo>
                <a:cubicBezTo>
                  <a:pt x="1198006" y="153948"/>
                  <a:pt x="1198082" y="153795"/>
                  <a:pt x="1198082" y="153643"/>
                </a:cubicBezTo>
                <a:cubicBezTo>
                  <a:pt x="1197929" y="153643"/>
                  <a:pt x="1197853" y="153567"/>
                  <a:pt x="1197853" y="153414"/>
                </a:cubicBezTo>
                <a:cubicBezTo>
                  <a:pt x="1197701" y="152500"/>
                  <a:pt x="1197015" y="152195"/>
                  <a:pt x="1195796" y="152500"/>
                </a:cubicBezTo>
                <a:close/>
                <a:moveTo>
                  <a:pt x="1144818" y="152500"/>
                </a:moveTo>
                <a:cubicBezTo>
                  <a:pt x="1144665" y="152652"/>
                  <a:pt x="1144589" y="152729"/>
                  <a:pt x="1144589" y="152729"/>
                </a:cubicBezTo>
                <a:cubicBezTo>
                  <a:pt x="1144589" y="152881"/>
                  <a:pt x="1144665" y="152957"/>
                  <a:pt x="1144818" y="152957"/>
                </a:cubicBezTo>
                <a:lnTo>
                  <a:pt x="1144818" y="152729"/>
                </a:lnTo>
                <a:close/>
                <a:moveTo>
                  <a:pt x="1137274" y="152500"/>
                </a:moveTo>
                <a:cubicBezTo>
                  <a:pt x="1137122" y="152500"/>
                  <a:pt x="1137045" y="152576"/>
                  <a:pt x="1137045" y="152729"/>
                </a:cubicBezTo>
                <a:cubicBezTo>
                  <a:pt x="1137045" y="152881"/>
                  <a:pt x="1136969" y="153033"/>
                  <a:pt x="1136817" y="153186"/>
                </a:cubicBezTo>
                <a:lnTo>
                  <a:pt x="1137274" y="153186"/>
                </a:lnTo>
                <a:close/>
                <a:moveTo>
                  <a:pt x="1134988" y="152500"/>
                </a:moveTo>
                <a:cubicBezTo>
                  <a:pt x="1134683" y="152805"/>
                  <a:pt x="1134378" y="152957"/>
                  <a:pt x="1134074" y="152957"/>
                </a:cubicBezTo>
                <a:cubicBezTo>
                  <a:pt x="1134074" y="152957"/>
                  <a:pt x="1134074" y="153186"/>
                  <a:pt x="1134074" y="153643"/>
                </a:cubicBezTo>
                <a:cubicBezTo>
                  <a:pt x="1134226" y="153491"/>
                  <a:pt x="1134607" y="153262"/>
                  <a:pt x="1135217" y="152957"/>
                </a:cubicBezTo>
                <a:cubicBezTo>
                  <a:pt x="1135217" y="152805"/>
                  <a:pt x="1135140" y="152652"/>
                  <a:pt x="1134988" y="152500"/>
                </a:cubicBezTo>
                <a:close/>
                <a:moveTo>
                  <a:pt x="950432" y="152500"/>
                </a:moveTo>
                <a:cubicBezTo>
                  <a:pt x="949822" y="152805"/>
                  <a:pt x="949289" y="153186"/>
                  <a:pt x="948831" y="153643"/>
                </a:cubicBezTo>
                <a:cubicBezTo>
                  <a:pt x="948374" y="154100"/>
                  <a:pt x="947765" y="154634"/>
                  <a:pt x="947003" y="155243"/>
                </a:cubicBezTo>
                <a:cubicBezTo>
                  <a:pt x="947765" y="155700"/>
                  <a:pt x="948412" y="155700"/>
                  <a:pt x="948946" y="155243"/>
                </a:cubicBezTo>
                <a:cubicBezTo>
                  <a:pt x="949479" y="154786"/>
                  <a:pt x="949975" y="154329"/>
                  <a:pt x="950432" y="153872"/>
                </a:cubicBezTo>
                <a:cubicBezTo>
                  <a:pt x="950584" y="153719"/>
                  <a:pt x="950660" y="153567"/>
                  <a:pt x="950660" y="153414"/>
                </a:cubicBezTo>
                <a:cubicBezTo>
                  <a:pt x="950660" y="153262"/>
                  <a:pt x="950736" y="153033"/>
                  <a:pt x="950889" y="152729"/>
                </a:cubicBezTo>
                <a:cubicBezTo>
                  <a:pt x="950584" y="152576"/>
                  <a:pt x="950432" y="152500"/>
                  <a:pt x="950432" y="152500"/>
                </a:cubicBezTo>
                <a:close/>
                <a:moveTo>
                  <a:pt x="945860" y="152500"/>
                </a:moveTo>
                <a:cubicBezTo>
                  <a:pt x="945860" y="152652"/>
                  <a:pt x="945936" y="152805"/>
                  <a:pt x="946088" y="152957"/>
                </a:cubicBezTo>
                <a:cubicBezTo>
                  <a:pt x="946088" y="152805"/>
                  <a:pt x="946126" y="152729"/>
                  <a:pt x="946203" y="152729"/>
                </a:cubicBezTo>
                <a:cubicBezTo>
                  <a:pt x="946279" y="152729"/>
                  <a:pt x="946317" y="152652"/>
                  <a:pt x="946317" y="152500"/>
                </a:cubicBezTo>
                <a:close/>
                <a:moveTo>
                  <a:pt x="805271" y="152500"/>
                </a:moveTo>
                <a:cubicBezTo>
                  <a:pt x="805271" y="153262"/>
                  <a:pt x="805499" y="153605"/>
                  <a:pt x="805956" y="153529"/>
                </a:cubicBezTo>
                <a:cubicBezTo>
                  <a:pt x="806414" y="153453"/>
                  <a:pt x="806795" y="153491"/>
                  <a:pt x="807100" y="153643"/>
                </a:cubicBezTo>
                <a:cubicBezTo>
                  <a:pt x="807252" y="153795"/>
                  <a:pt x="807328" y="153948"/>
                  <a:pt x="807328" y="154100"/>
                </a:cubicBezTo>
                <a:cubicBezTo>
                  <a:pt x="807481" y="153948"/>
                  <a:pt x="807557" y="153795"/>
                  <a:pt x="807557" y="153643"/>
                </a:cubicBezTo>
                <a:cubicBezTo>
                  <a:pt x="807404" y="153643"/>
                  <a:pt x="807328" y="153567"/>
                  <a:pt x="807328" y="153414"/>
                </a:cubicBezTo>
                <a:cubicBezTo>
                  <a:pt x="807176" y="152500"/>
                  <a:pt x="806490" y="152195"/>
                  <a:pt x="805271" y="152500"/>
                </a:cubicBezTo>
                <a:close/>
                <a:moveTo>
                  <a:pt x="754293" y="152500"/>
                </a:moveTo>
                <a:cubicBezTo>
                  <a:pt x="754140" y="152652"/>
                  <a:pt x="754064" y="152729"/>
                  <a:pt x="754064" y="152729"/>
                </a:cubicBezTo>
                <a:cubicBezTo>
                  <a:pt x="754064" y="152881"/>
                  <a:pt x="754140" y="152957"/>
                  <a:pt x="754293" y="152957"/>
                </a:cubicBezTo>
                <a:lnTo>
                  <a:pt x="754293" y="152729"/>
                </a:lnTo>
                <a:close/>
                <a:moveTo>
                  <a:pt x="746749" y="152500"/>
                </a:moveTo>
                <a:cubicBezTo>
                  <a:pt x="746597" y="152500"/>
                  <a:pt x="746521" y="152576"/>
                  <a:pt x="746521" y="152729"/>
                </a:cubicBezTo>
                <a:cubicBezTo>
                  <a:pt x="746521" y="152881"/>
                  <a:pt x="746444" y="153033"/>
                  <a:pt x="746292" y="153186"/>
                </a:cubicBezTo>
                <a:lnTo>
                  <a:pt x="746749" y="153186"/>
                </a:lnTo>
                <a:close/>
                <a:moveTo>
                  <a:pt x="744463" y="152500"/>
                </a:moveTo>
                <a:cubicBezTo>
                  <a:pt x="744158" y="152805"/>
                  <a:pt x="743853" y="152957"/>
                  <a:pt x="743549" y="152957"/>
                </a:cubicBezTo>
                <a:cubicBezTo>
                  <a:pt x="743549" y="152957"/>
                  <a:pt x="743549" y="153186"/>
                  <a:pt x="743549" y="153643"/>
                </a:cubicBezTo>
                <a:cubicBezTo>
                  <a:pt x="743701" y="153491"/>
                  <a:pt x="744082" y="153262"/>
                  <a:pt x="744692" y="152957"/>
                </a:cubicBezTo>
                <a:cubicBezTo>
                  <a:pt x="744692" y="152805"/>
                  <a:pt x="744616" y="152652"/>
                  <a:pt x="744463" y="152500"/>
                </a:cubicBezTo>
                <a:close/>
                <a:moveTo>
                  <a:pt x="609056" y="152500"/>
                </a:moveTo>
                <a:lnTo>
                  <a:pt x="609056" y="152729"/>
                </a:lnTo>
                <a:lnTo>
                  <a:pt x="609742" y="152729"/>
                </a:lnTo>
                <a:lnTo>
                  <a:pt x="609742" y="152500"/>
                </a:lnTo>
                <a:close/>
                <a:moveTo>
                  <a:pt x="584824" y="152500"/>
                </a:moveTo>
                <a:cubicBezTo>
                  <a:pt x="584976" y="153262"/>
                  <a:pt x="585243" y="153643"/>
                  <a:pt x="585624" y="153643"/>
                </a:cubicBezTo>
                <a:cubicBezTo>
                  <a:pt x="586005" y="153643"/>
                  <a:pt x="586424" y="153643"/>
                  <a:pt x="586882" y="153643"/>
                </a:cubicBezTo>
                <a:cubicBezTo>
                  <a:pt x="586882" y="152881"/>
                  <a:pt x="586691" y="152500"/>
                  <a:pt x="586310" y="152500"/>
                </a:cubicBezTo>
                <a:cubicBezTo>
                  <a:pt x="585929" y="152500"/>
                  <a:pt x="585434" y="152500"/>
                  <a:pt x="584824" y="152500"/>
                </a:cubicBezTo>
                <a:close/>
                <a:moveTo>
                  <a:pt x="512282" y="152500"/>
                </a:moveTo>
                <a:cubicBezTo>
                  <a:pt x="511672" y="152805"/>
                  <a:pt x="511139" y="153186"/>
                  <a:pt x="510682" y="153643"/>
                </a:cubicBezTo>
                <a:cubicBezTo>
                  <a:pt x="510224" y="154100"/>
                  <a:pt x="509615" y="154634"/>
                  <a:pt x="508853" y="155243"/>
                </a:cubicBezTo>
                <a:cubicBezTo>
                  <a:pt x="509615" y="155700"/>
                  <a:pt x="510262" y="155700"/>
                  <a:pt x="510796" y="155243"/>
                </a:cubicBezTo>
                <a:cubicBezTo>
                  <a:pt x="511329" y="154786"/>
                  <a:pt x="511825" y="154329"/>
                  <a:pt x="512282" y="153872"/>
                </a:cubicBezTo>
                <a:cubicBezTo>
                  <a:pt x="512434" y="153719"/>
                  <a:pt x="512510" y="153567"/>
                  <a:pt x="512510" y="153414"/>
                </a:cubicBezTo>
                <a:cubicBezTo>
                  <a:pt x="512510" y="153262"/>
                  <a:pt x="512587" y="153033"/>
                  <a:pt x="512739" y="152729"/>
                </a:cubicBezTo>
                <a:cubicBezTo>
                  <a:pt x="512434" y="152576"/>
                  <a:pt x="512282" y="152500"/>
                  <a:pt x="512282" y="152500"/>
                </a:cubicBezTo>
                <a:close/>
                <a:moveTo>
                  <a:pt x="507710" y="152500"/>
                </a:moveTo>
                <a:cubicBezTo>
                  <a:pt x="507710" y="152652"/>
                  <a:pt x="507786" y="152805"/>
                  <a:pt x="507938" y="152957"/>
                </a:cubicBezTo>
                <a:cubicBezTo>
                  <a:pt x="507938" y="152805"/>
                  <a:pt x="507976" y="152729"/>
                  <a:pt x="508053" y="152729"/>
                </a:cubicBezTo>
                <a:cubicBezTo>
                  <a:pt x="508129" y="152729"/>
                  <a:pt x="508167" y="152652"/>
                  <a:pt x="508167" y="152500"/>
                </a:cubicBezTo>
                <a:close/>
                <a:moveTo>
                  <a:pt x="414746" y="152500"/>
                </a:moveTo>
                <a:cubicBezTo>
                  <a:pt x="414441" y="152805"/>
                  <a:pt x="414136" y="152957"/>
                  <a:pt x="413831" y="152957"/>
                </a:cubicBezTo>
                <a:cubicBezTo>
                  <a:pt x="413831" y="153262"/>
                  <a:pt x="413831" y="153414"/>
                  <a:pt x="413831" y="153414"/>
                </a:cubicBezTo>
                <a:cubicBezTo>
                  <a:pt x="413831" y="153414"/>
                  <a:pt x="414288" y="153262"/>
                  <a:pt x="415203" y="152957"/>
                </a:cubicBezTo>
                <a:cubicBezTo>
                  <a:pt x="415203" y="152957"/>
                  <a:pt x="415050" y="152805"/>
                  <a:pt x="414746" y="152500"/>
                </a:cubicBezTo>
                <a:close/>
                <a:moveTo>
                  <a:pt x="290921" y="152500"/>
                </a:moveTo>
                <a:cubicBezTo>
                  <a:pt x="290616" y="152805"/>
                  <a:pt x="290311" y="152957"/>
                  <a:pt x="290006" y="152957"/>
                </a:cubicBezTo>
                <a:cubicBezTo>
                  <a:pt x="290006" y="153262"/>
                  <a:pt x="290006" y="153414"/>
                  <a:pt x="290006" y="153414"/>
                </a:cubicBezTo>
                <a:cubicBezTo>
                  <a:pt x="290006" y="153414"/>
                  <a:pt x="290464" y="153262"/>
                  <a:pt x="291378" y="152957"/>
                </a:cubicBezTo>
                <a:cubicBezTo>
                  <a:pt x="291378" y="152957"/>
                  <a:pt x="291225" y="152805"/>
                  <a:pt x="290921" y="152500"/>
                </a:cubicBezTo>
                <a:close/>
                <a:moveTo>
                  <a:pt x="68417" y="152500"/>
                </a:moveTo>
                <a:cubicBezTo>
                  <a:pt x="68112" y="152500"/>
                  <a:pt x="67883" y="152576"/>
                  <a:pt x="67731" y="152729"/>
                </a:cubicBezTo>
                <a:cubicBezTo>
                  <a:pt x="67883" y="152729"/>
                  <a:pt x="67959" y="152805"/>
                  <a:pt x="67959" y="152957"/>
                </a:cubicBezTo>
                <a:cubicBezTo>
                  <a:pt x="68264" y="152805"/>
                  <a:pt x="68417" y="152729"/>
                  <a:pt x="68417" y="152729"/>
                </a:cubicBezTo>
                <a:close/>
                <a:moveTo>
                  <a:pt x="1670369" y="152271"/>
                </a:moveTo>
                <a:cubicBezTo>
                  <a:pt x="1670369" y="152424"/>
                  <a:pt x="1670217" y="152652"/>
                  <a:pt x="1669912" y="152957"/>
                </a:cubicBezTo>
                <a:cubicBezTo>
                  <a:pt x="1669912" y="153110"/>
                  <a:pt x="1670141" y="153262"/>
                  <a:pt x="1670598" y="153414"/>
                </a:cubicBezTo>
                <a:cubicBezTo>
                  <a:pt x="1670598" y="153414"/>
                  <a:pt x="1670750" y="153262"/>
                  <a:pt x="1671055" y="152957"/>
                </a:cubicBezTo>
                <a:cubicBezTo>
                  <a:pt x="1671055" y="152805"/>
                  <a:pt x="1670827" y="152576"/>
                  <a:pt x="1670369" y="152271"/>
                </a:cubicBezTo>
                <a:close/>
                <a:moveTo>
                  <a:pt x="1149619" y="152271"/>
                </a:moveTo>
                <a:lnTo>
                  <a:pt x="1149619" y="154786"/>
                </a:lnTo>
                <a:cubicBezTo>
                  <a:pt x="1150076" y="154786"/>
                  <a:pt x="1150685" y="154710"/>
                  <a:pt x="1151447" y="154557"/>
                </a:cubicBezTo>
                <a:cubicBezTo>
                  <a:pt x="1150990" y="154100"/>
                  <a:pt x="1150647" y="153719"/>
                  <a:pt x="1150419" y="153414"/>
                </a:cubicBezTo>
                <a:cubicBezTo>
                  <a:pt x="1150190" y="153110"/>
                  <a:pt x="1149923" y="152729"/>
                  <a:pt x="1149619" y="152271"/>
                </a:cubicBezTo>
                <a:close/>
                <a:moveTo>
                  <a:pt x="1148018" y="152271"/>
                </a:moveTo>
                <a:cubicBezTo>
                  <a:pt x="1148018" y="153033"/>
                  <a:pt x="1148018" y="153414"/>
                  <a:pt x="1148018" y="153414"/>
                </a:cubicBezTo>
                <a:lnTo>
                  <a:pt x="1148247" y="153414"/>
                </a:lnTo>
                <a:cubicBezTo>
                  <a:pt x="1148399" y="153110"/>
                  <a:pt x="1148475" y="152729"/>
                  <a:pt x="1148475" y="152271"/>
                </a:cubicBezTo>
                <a:close/>
                <a:moveTo>
                  <a:pt x="1147332" y="152271"/>
                </a:moveTo>
                <a:cubicBezTo>
                  <a:pt x="1146571" y="152271"/>
                  <a:pt x="1146151" y="152310"/>
                  <a:pt x="1146075" y="152386"/>
                </a:cubicBezTo>
                <a:cubicBezTo>
                  <a:pt x="1145999" y="152462"/>
                  <a:pt x="1145885" y="152729"/>
                  <a:pt x="1145732" y="153186"/>
                </a:cubicBezTo>
                <a:cubicBezTo>
                  <a:pt x="1146190" y="152881"/>
                  <a:pt x="1146494" y="152691"/>
                  <a:pt x="1146647" y="152614"/>
                </a:cubicBezTo>
                <a:cubicBezTo>
                  <a:pt x="1146799" y="152538"/>
                  <a:pt x="1147028" y="152424"/>
                  <a:pt x="1147332" y="152271"/>
                </a:cubicBezTo>
                <a:close/>
                <a:moveTo>
                  <a:pt x="1090182" y="152271"/>
                </a:moveTo>
                <a:cubicBezTo>
                  <a:pt x="1090335" y="152729"/>
                  <a:pt x="1090449" y="153110"/>
                  <a:pt x="1090525" y="153414"/>
                </a:cubicBezTo>
                <a:cubicBezTo>
                  <a:pt x="1090602" y="153719"/>
                  <a:pt x="1090716" y="154100"/>
                  <a:pt x="1090868" y="154557"/>
                </a:cubicBezTo>
                <a:cubicBezTo>
                  <a:pt x="1091173" y="153948"/>
                  <a:pt x="1091478" y="153491"/>
                  <a:pt x="1091783" y="153186"/>
                </a:cubicBezTo>
                <a:cubicBezTo>
                  <a:pt x="1091783" y="153033"/>
                  <a:pt x="1091249" y="152729"/>
                  <a:pt x="1090182" y="152271"/>
                </a:cubicBezTo>
                <a:close/>
                <a:moveTo>
                  <a:pt x="955232" y="152271"/>
                </a:moveTo>
                <a:cubicBezTo>
                  <a:pt x="954165" y="153033"/>
                  <a:pt x="953632" y="153795"/>
                  <a:pt x="953632" y="154557"/>
                </a:cubicBezTo>
                <a:lnTo>
                  <a:pt x="955523" y="153717"/>
                </a:lnTo>
                <a:lnTo>
                  <a:pt x="955461" y="153643"/>
                </a:lnTo>
                <a:cubicBezTo>
                  <a:pt x="955461" y="153186"/>
                  <a:pt x="955385" y="152729"/>
                  <a:pt x="955232" y="152271"/>
                </a:cubicBezTo>
                <a:close/>
                <a:moveTo>
                  <a:pt x="947917" y="152271"/>
                </a:moveTo>
                <a:cubicBezTo>
                  <a:pt x="947917" y="152729"/>
                  <a:pt x="947841" y="153110"/>
                  <a:pt x="947688" y="153414"/>
                </a:cubicBezTo>
                <a:lnTo>
                  <a:pt x="947917" y="153414"/>
                </a:lnTo>
                <a:cubicBezTo>
                  <a:pt x="948222" y="153110"/>
                  <a:pt x="948374" y="152919"/>
                  <a:pt x="948374" y="152843"/>
                </a:cubicBezTo>
                <a:cubicBezTo>
                  <a:pt x="948374" y="152767"/>
                  <a:pt x="948450" y="152576"/>
                  <a:pt x="948603" y="152271"/>
                </a:cubicBezTo>
                <a:close/>
                <a:moveTo>
                  <a:pt x="759093" y="152271"/>
                </a:moveTo>
                <a:lnTo>
                  <a:pt x="759093" y="154786"/>
                </a:lnTo>
                <a:cubicBezTo>
                  <a:pt x="759551" y="154786"/>
                  <a:pt x="760160" y="154710"/>
                  <a:pt x="760922" y="154557"/>
                </a:cubicBezTo>
                <a:cubicBezTo>
                  <a:pt x="760465" y="154100"/>
                  <a:pt x="760122" y="153719"/>
                  <a:pt x="759894" y="153414"/>
                </a:cubicBezTo>
                <a:cubicBezTo>
                  <a:pt x="759665" y="153110"/>
                  <a:pt x="759398" y="152729"/>
                  <a:pt x="759093" y="152271"/>
                </a:cubicBezTo>
                <a:close/>
                <a:moveTo>
                  <a:pt x="757493" y="152271"/>
                </a:moveTo>
                <a:cubicBezTo>
                  <a:pt x="757493" y="153033"/>
                  <a:pt x="757493" y="153414"/>
                  <a:pt x="757493" y="153414"/>
                </a:cubicBezTo>
                <a:lnTo>
                  <a:pt x="757722" y="153414"/>
                </a:lnTo>
                <a:cubicBezTo>
                  <a:pt x="757874" y="153110"/>
                  <a:pt x="757950" y="152729"/>
                  <a:pt x="757950" y="152271"/>
                </a:cubicBezTo>
                <a:close/>
                <a:moveTo>
                  <a:pt x="756807" y="152271"/>
                </a:moveTo>
                <a:cubicBezTo>
                  <a:pt x="756045" y="152271"/>
                  <a:pt x="755627" y="152310"/>
                  <a:pt x="755550" y="152386"/>
                </a:cubicBezTo>
                <a:cubicBezTo>
                  <a:pt x="755474" y="152462"/>
                  <a:pt x="755360" y="152729"/>
                  <a:pt x="755207" y="153186"/>
                </a:cubicBezTo>
                <a:cubicBezTo>
                  <a:pt x="755664" y="152881"/>
                  <a:pt x="755969" y="152691"/>
                  <a:pt x="756122" y="152614"/>
                </a:cubicBezTo>
                <a:cubicBezTo>
                  <a:pt x="756274" y="152538"/>
                  <a:pt x="756503" y="152424"/>
                  <a:pt x="756807" y="152271"/>
                </a:cubicBezTo>
                <a:close/>
                <a:moveTo>
                  <a:pt x="517082" y="152271"/>
                </a:moveTo>
                <a:cubicBezTo>
                  <a:pt x="516015" y="153033"/>
                  <a:pt x="515482" y="153795"/>
                  <a:pt x="515482" y="154557"/>
                </a:cubicBezTo>
                <a:lnTo>
                  <a:pt x="517373" y="153717"/>
                </a:lnTo>
                <a:lnTo>
                  <a:pt x="517311" y="153643"/>
                </a:lnTo>
                <a:cubicBezTo>
                  <a:pt x="517311" y="153186"/>
                  <a:pt x="517235" y="152729"/>
                  <a:pt x="517082" y="152271"/>
                </a:cubicBezTo>
                <a:close/>
                <a:moveTo>
                  <a:pt x="509767" y="152271"/>
                </a:moveTo>
                <a:cubicBezTo>
                  <a:pt x="509767" y="152729"/>
                  <a:pt x="509691" y="153110"/>
                  <a:pt x="509538" y="153414"/>
                </a:cubicBezTo>
                <a:lnTo>
                  <a:pt x="509767" y="153414"/>
                </a:lnTo>
                <a:cubicBezTo>
                  <a:pt x="510072" y="153110"/>
                  <a:pt x="510224" y="152919"/>
                  <a:pt x="510224" y="152843"/>
                </a:cubicBezTo>
                <a:cubicBezTo>
                  <a:pt x="510224" y="152767"/>
                  <a:pt x="510301" y="152576"/>
                  <a:pt x="510453" y="152271"/>
                </a:cubicBezTo>
                <a:close/>
                <a:moveTo>
                  <a:pt x="403544" y="152271"/>
                </a:moveTo>
                <a:cubicBezTo>
                  <a:pt x="403544" y="152424"/>
                  <a:pt x="403392" y="152652"/>
                  <a:pt x="403087" y="152957"/>
                </a:cubicBezTo>
                <a:cubicBezTo>
                  <a:pt x="403087" y="153110"/>
                  <a:pt x="403316" y="153262"/>
                  <a:pt x="403773" y="153414"/>
                </a:cubicBezTo>
                <a:cubicBezTo>
                  <a:pt x="403773" y="153414"/>
                  <a:pt x="403925" y="153262"/>
                  <a:pt x="404230" y="152957"/>
                </a:cubicBezTo>
                <a:cubicBezTo>
                  <a:pt x="404230" y="152805"/>
                  <a:pt x="404002" y="152576"/>
                  <a:pt x="403544" y="152271"/>
                </a:cubicBezTo>
                <a:close/>
                <a:moveTo>
                  <a:pt x="279719" y="152271"/>
                </a:moveTo>
                <a:cubicBezTo>
                  <a:pt x="279719" y="152424"/>
                  <a:pt x="279567" y="152652"/>
                  <a:pt x="279262" y="152957"/>
                </a:cubicBezTo>
                <a:cubicBezTo>
                  <a:pt x="279262" y="153110"/>
                  <a:pt x="279491" y="153262"/>
                  <a:pt x="279948" y="153414"/>
                </a:cubicBezTo>
                <a:cubicBezTo>
                  <a:pt x="279948" y="153414"/>
                  <a:pt x="280100" y="153262"/>
                  <a:pt x="280405" y="152957"/>
                </a:cubicBezTo>
                <a:cubicBezTo>
                  <a:pt x="280405" y="152805"/>
                  <a:pt x="280177" y="152576"/>
                  <a:pt x="279719" y="152271"/>
                </a:cubicBezTo>
                <a:close/>
                <a:moveTo>
                  <a:pt x="185308" y="152271"/>
                </a:moveTo>
                <a:cubicBezTo>
                  <a:pt x="185460" y="152729"/>
                  <a:pt x="185574" y="153110"/>
                  <a:pt x="185650" y="153414"/>
                </a:cubicBezTo>
                <a:cubicBezTo>
                  <a:pt x="185727" y="153719"/>
                  <a:pt x="185841" y="154100"/>
                  <a:pt x="185993" y="154557"/>
                </a:cubicBezTo>
                <a:cubicBezTo>
                  <a:pt x="186298" y="153948"/>
                  <a:pt x="186603" y="153491"/>
                  <a:pt x="186908" y="153186"/>
                </a:cubicBezTo>
                <a:cubicBezTo>
                  <a:pt x="186908" y="153033"/>
                  <a:pt x="186374" y="152729"/>
                  <a:pt x="185308" y="152271"/>
                </a:cubicBezTo>
                <a:close/>
                <a:moveTo>
                  <a:pt x="933858" y="152157"/>
                </a:moveTo>
                <a:cubicBezTo>
                  <a:pt x="933477" y="152081"/>
                  <a:pt x="932982" y="152271"/>
                  <a:pt x="932372" y="152729"/>
                </a:cubicBezTo>
                <a:cubicBezTo>
                  <a:pt x="932220" y="153033"/>
                  <a:pt x="932220" y="153300"/>
                  <a:pt x="932372" y="153529"/>
                </a:cubicBezTo>
                <a:cubicBezTo>
                  <a:pt x="932525" y="153757"/>
                  <a:pt x="932525" y="154100"/>
                  <a:pt x="932372" y="154557"/>
                </a:cubicBezTo>
                <a:cubicBezTo>
                  <a:pt x="932982" y="154100"/>
                  <a:pt x="933591" y="153719"/>
                  <a:pt x="934201" y="153414"/>
                </a:cubicBezTo>
                <a:cubicBezTo>
                  <a:pt x="934506" y="153567"/>
                  <a:pt x="934811" y="153795"/>
                  <a:pt x="935116" y="154100"/>
                </a:cubicBezTo>
                <a:cubicBezTo>
                  <a:pt x="935268" y="154100"/>
                  <a:pt x="935344" y="154062"/>
                  <a:pt x="935344" y="153986"/>
                </a:cubicBezTo>
                <a:cubicBezTo>
                  <a:pt x="935344" y="153910"/>
                  <a:pt x="935420" y="153872"/>
                  <a:pt x="935573" y="153872"/>
                </a:cubicBezTo>
                <a:cubicBezTo>
                  <a:pt x="935420" y="153567"/>
                  <a:pt x="935306" y="153300"/>
                  <a:pt x="935230" y="153072"/>
                </a:cubicBezTo>
                <a:cubicBezTo>
                  <a:pt x="935154" y="152843"/>
                  <a:pt x="935039" y="152652"/>
                  <a:pt x="934887" y="152500"/>
                </a:cubicBezTo>
                <a:cubicBezTo>
                  <a:pt x="934582" y="152348"/>
                  <a:pt x="934239" y="152233"/>
                  <a:pt x="933858" y="152157"/>
                </a:cubicBezTo>
                <a:close/>
                <a:moveTo>
                  <a:pt x="495708" y="152157"/>
                </a:moveTo>
                <a:cubicBezTo>
                  <a:pt x="495327" y="152081"/>
                  <a:pt x="494832" y="152271"/>
                  <a:pt x="494222" y="152729"/>
                </a:cubicBezTo>
                <a:cubicBezTo>
                  <a:pt x="494070" y="153033"/>
                  <a:pt x="494070" y="153300"/>
                  <a:pt x="494222" y="153529"/>
                </a:cubicBezTo>
                <a:cubicBezTo>
                  <a:pt x="494375" y="153757"/>
                  <a:pt x="494375" y="154100"/>
                  <a:pt x="494222" y="154557"/>
                </a:cubicBezTo>
                <a:cubicBezTo>
                  <a:pt x="494832" y="154100"/>
                  <a:pt x="495442" y="153719"/>
                  <a:pt x="496051" y="153414"/>
                </a:cubicBezTo>
                <a:cubicBezTo>
                  <a:pt x="496356" y="153567"/>
                  <a:pt x="496661" y="153795"/>
                  <a:pt x="496966" y="154100"/>
                </a:cubicBezTo>
                <a:cubicBezTo>
                  <a:pt x="497118" y="154100"/>
                  <a:pt x="497194" y="154062"/>
                  <a:pt x="497194" y="153986"/>
                </a:cubicBezTo>
                <a:cubicBezTo>
                  <a:pt x="497194" y="153910"/>
                  <a:pt x="497270" y="153872"/>
                  <a:pt x="497423" y="153872"/>
                </a:cubicBezTo>
                <a:cubicBezTo>
                  <a:pt x="497270" y="153567"/>
                  <a:pt x="497156" y="153300"/>
                  <a:pt x="497080" y="153072"/>
                </a:cubicBezTo>
                <a:cubicBezTo>
                  <a:pt x="497004" y="152843"/>
                  <a:pt x="496889" y="152652"/>
                  <a:pt x="496737" y="152500"/>
                </a:cubicBezTo>
                <a:cubicBezTo>
                  <a:pt x="496432" y="152348"/>
                  <a:pt x="496089" y="152233"/>
                  <a:pt x="495708" y="152157"/>
                </a:cubicBezTo>
                <a:close/>
                <a:moveTo>
                  <a:pt x="1389426" y="152096"/>
                </a:moveTo>
                <a:lnTo>
                  <a:pt x="1389268" y="152729"/>
                </a:lnTo>
                <a:cubicBezTo>
                  <a:pt x="1389725" y="152881"/>
                  <a:pt x="1390334" y="152957"/>
                  <a:pt x="1391096" y="152957"/>
                </a:cubicBezTo>
                <a:cubicBezTo>
                  <a:pt x="1391096" y="152805"/>
                  <a:pt x="1391173" y="152729"/>
                  <a:pt x="1391325" y="152729"/>
                </a:cubicBezTo>
                <a:close/>
                <a:moveTo>
                  <a:pt x="617901" y="152096"/>
                </a:moveTo>
                <a:lnTo>
                  <a:pt x="617743" y="152729"/>
                </a:lnTo>
                <a:cubicBezTo>
                  <a:pt x="618200" y="152881"/>
                  <a:pt x="618809" y="152957"/>
                  <a:pt x="619571" y="152957"/>
                </a:cubicBezTo>
                <a:cubicBezTo>
                  <a:pt x="619571" y="152805"/>
                  <a:pt x="619648" y="152729"/>
                  <a:pt x="619800" y="152729"/>
                </a:cubicBezTo>
                <a:close/>
                <a:moveTo>
                  <a:pt x="1393382" y="152043"/>
                </a:moveTo>
                <a:lnTo>
                  <a:pt x="1392811" y="152614"/>
                </a:lnTo>
                <a:cubicBezTo>
                  <a:pt x="1392582" y="152843"/>
                  <a:pt x="1392316" y="153110"/>
                  <a:pt x="1392011" y="153414"/>
                </a:cubicBezTo>
                <a:cubicBezTo>
                  <a:pt x="1392773" y="153567"/>
                  <a:pt x="1393344" y="153643"/>
                  <a:pt x="1393725" y="153643"/>
                </a:cubicBezTo>
                <a:cubicBezTo>
                  <a:pt x="1394106" y="153643"/>
                  <a:pt x="1394525" y="153262"/>
                  <a:pt x="1394982" y="152500"/>
                </a:cubicBezTo>
                <a:close/>
                <a:moveTo>
                  <a:pt x="1378066" y="152043"/>
                </a:moveTo>
                <a:cubicBezTo>
                  <a:pt x="1377761" y="152652"/>
                  <a:pt x="1377380" y="153186"/>
                  <a:pt x="1376923" y="153643"/>
                </a:cubicBezTo>
                <a:cubicBezTo>
                  <a:pt x="1377685" y="153948"/>
                  <a:pt x="1378219" y="154329"/>
                  <a:pt x="1378523" y="154786"/>
                </a:cubicBezTo>
                <a:cubicBezTo>
                  <a:pt x="1378828" y="154024"/>
                  <a:pt x="1379019" y="153453"/>
                  <a:pt x="1379095" y="153072"/>
                </a:cubicBezTo>
                <a:cubicBezTo>
                  <a:pt x="1379171" y="152691"/>
                  <a:pt x="1378828" y="152348"/>
                  <a:pt x="1378066" y="152043"/>
                </a:cubicBezTo>
                <a:close/>
                <a:moveTo>
                  <a:pt x="1374866" y="152043"/>
                </a:moveTo>
                <a:lnTo>
                  <a:pt x="1374866" y="152271"/>
                </a:lnTo>
                <a:lnTo>
                  <a:pt x="1375094" y="152271"/>
                </a:lnTo>
                <a:close/>
                <a:moveTo>
                  <a:pt x="1262775" y="152043"/>
                </a:moveTo>
                <a:lnTo>
                  <a:pt x="1262775" y="152271"/>
                </a:lnTo>
                <a:cubicBezTo>
                  <a:pt x="1262928" y="152424"/>
                  <a:pt x="1263156" y="152500"/>
                  <a:pt x="1263461" y="152500"/>
                </a:cubicBezTo>
                <a:lnTo>
                  <a:pt x="1263461" y="152043"/>
                </a:lnTo>
                <a:close/>
                <a:moveTo>
                  <a:pt x="1258432" y="152043"/>
                </a:moveTo>
                <a:lnTo>
                  <a:pt x="1258432" y="152271"/>
                </a:lnTo>
                <a:lnTo>
                  <a:pt x="1259118" y="152271"/>
                </a:lnTo>
                <a:cubicBezTo>
                  <a:pt x="1258813" y="152271"/>
                  <a:pt x="1258585" y="152195"/>
                  <a:pt x="1258432" y="152043"/>
                </a:cubicBezTo>
                <a:close/>
                <a:moveTo>
                  <a:pt x="1254394" y="152043"/>
                </a:moveTo>
                <a:lnTo>
                  <a:pt x="1254774" y="153186"/>
                </a:lnTo>
                <a:cubicBezTo>
                  <a:pt x="1255079" y="153033"/>
                  <a:pt x="1255536" y="152652"/>
                  <a:pt x="1256146" y="152043"/>
                </a:cubicBezTo>
                <a:close/>
                <a:moveTo>
                  <a:pt x="1142303" y="152043"/>
                </a:moveTo>
                <a:lnTo>
                  <a:pt x="1142303" y="152271"/>
                </a:lnTo>
                <a:lnTo>
                  <a:pt x="1142989" y="152271"/>
                </a:lnTo>
                <a:lnTo>
                  <a:pt x="1142989" y="152043"/>
                </a:lnTo>
                <a:close/>
                <a:moveTo>
                  <a:pt x="1086753" y="152043"/>
                </a:moveTo>
                <a:cubicBezTo>
                  <a:pt x="1086753" y="152500"/>
                  <a:pt x="1086830" y="152805"/>
                  <a:pt x="1086982" y="152957"/>
                </a:cubicBezTo>
                <a:cubicBezTo>
                  <a:pt x="1086830" y="153262"/>
                  <a:pt x="1086906" y="153567"/>
                  <a:pt x="1087211" y="153872"/>
                </a:cubicBezTo>
                <a:cubicBezTo>
                  <a:pt x="1087363" y="153872"/>
                  <a:pt x="1087515" y="153795"/>
                  <a:pt x="1087668" y="153643"/>
                </a:cubicBezTo>
                <a:cubicBezTo>
                  <a:pt x="1087515" y="153338"/>
                  <a:pt x="1087439" y="153072"/>
                  <a:pt x="1087439" y="152843"/>
                </a:cubicBezTo>
                <a:cubicBezTo>
                  <a:pt x="1087439" y="152614"/>
                  <a:pt x="1087363" y="152348"/>
                  <a:pt x="1087211" y="152043"/>
                </a:cubicBezTo>
                <a:close/>
                <a:moveTo>
                  <a:pt x="1017488" y="152043"/>
                </a:moveTo>
                <a:cubicBezTo>
                  <a:pt x="1017335" y="152652"/>
                  <a:pt x="1017259" y="153148"/>
                  <a:pt x="1017259" y="153529"/>
                </a:cubicBezTo>
                <a:cubicBezTo>
                  <a:pt x="1017259" y="153910"/>
                  <a:pt x="1017183" y="154329"/>
                  <a:pt x="1017030" y="154786"/>
                </a:cubicBezTo>
                <a:lnTo>
                  <a:pt x="1019316" y="154786"/>
                </a:lnTo>
                <a:cubicBezTo>
                  <a:pt x="1019012" y="154176"/>
                  <a:pt x="1018745" y="153681"/>
                  <a:pt x="1018516" y="153300"/>
                </a:cubicBezTo>
                <a:cubicBezTo>
                  <a:pt x="1018288" y="152919"/>
                  <a:pt x="1017945" y="152500"/>
                  <a:pt x="1017488" y="152043"/>
                </a:cubicBezTo>
                <a:close/>
                <a:moveTo>
                  <a:pt x="960719" y="152043"/>
                </a:moveTo>
                <a:lnTo>
                  <a:pt x="960719" y="152271"/>
                </a:lnTo>
                <a:lnTo>
                  <a:pt x="960947" y="152271"/>
                </a:lnTo>
                <a:close/>
                <a:moveTo>
                  <a:pt x="939459" y="152043"/>
                </a:moveTo>
                <a:cubicBezTo>
                  <a:pt x="938849" y="152348"/>
                  <a:pt x="938392" y="152652"/>
                  <a:pt x="938087" y="152957"/>
                </a:cubicBezTo>
                <a:cubicBezTo>
                  <a:pt x="938087" y="153414"/>
                  <a:pt x="938049" y="153910"/>
                  <a:pt x="937973" y="154443"/>
                </a:cubicBezTo>
                <a:cubicBezTo>
                  <a:pt x="937897" y="154977"/>
                  <a:pt x="937859" y="155472"/>
                  <a:pt x="937859" y="155929"/>
                </a:cubicBezTo>
                <a:lnTo>
                  <a:pt x="938545" y="155929"/>
                </a:lnTo>
                <a:cubicBezTo>
                  <a:pt x="938545" y="155624"/>
                  <a:pt x="938659" y="155319"/>
                  <a:pt x="938887" y="155015"/>
                </a:cubicBezTo>
                <a:cubicBezTo>
                  <a:pt x="939116" y="154710"/>
                  <a:pt x="939154" y="154557"/>
                  <a:pt x="939002" y="154557"/>
                </a:cubicBezTo>
                <a:cubicBezTo>
                  <a:pt x="938697" y="153948"/>
                  <a:pt x="938697" y="153453"/>
                  <a:pt x="939002" y="153072"/>
                </a:cubicBezTo>
                <a:cubicBezTo>
                  <a:pt x="939306" y="152691"/>
                  <a:pt x="939459" y="152348"/>
                  <a:pt x="939459" y="152043"/>
                </a:cubicBezTo>
                <a:close/>
                <a:moveTo>
                  <a:pt x="929629" y="152043"/>
                </a:moveTo>
                <a:cubicBezTo>
                  <a:pt x="929324" y="152043"/>
                  <a:pt x="929172" y="152119"/>
                  <a:pt x="929172" y="152271"/>
                </a:cubicBezTo>
                <a:lnTo>
                  <a:pt x="929629" y="152271"/>
                </a:lnTo>
                <a:close/>
                <a:moveTo>
                  <a:pt x="751778" y="152043"/>
                </a:moveTo>
                <a:lnTo>
                  <a:pt x="751778" y="152271"/>
                </a:lnTo>
                <a:lnTo>
                  <a:pt x="752464" y="152271"/>
                </a:lnTo>
                <a:lnTo>
                  <a:pt x="752464" y="152043"/>
                </a:lnTo>
                <a:close/>
                <a:moveTo>
                  <a:pt x="621857" y="152043"/>
                </a:moveTo>
                <a:lnTo>
                  <a:pt x="621286" y="152614"/>
                </a:lnTo>
                <a:cubicBezTo>
                  <a:pt x="621057" y="152843"/>
                  <a:pt x="620790" y="153110"/>
                  <a:pt x="620486" y="153414"/>
                </a:cubicBezTo>
                <a:cubicBezTo>
                  <a:pt x="621248" y="153567"/>
                  <a:pt x="621819" y="153643"/>
                  <a:pt x="622200" y="153643"/>
                </a:cubicBezTo>
                <a:cubicBezTo>
                  <a:pt x="622581" y="153643"/>
                  <a:pt x="623000" y="153262"/>
                  <a:pt x="623457" y="152500"/>
                </a:cubicBezTo>
                <a:close/>
                <a:moveTo>
                  <a:pt x="606541" y="152043"/>
                </a:moveTo>
                <a:cubicBezTo>
                  <a:pt x="606236" y="152652"/>
                  <a:pt x="605855" y="153186"/>
                  <a:pt x="605398" y="153643"/>
                </a:cubicBezTo>
                <a:cubicBezTo>
                  <a:pt x="606160" y="153948"/>
                  <a:pt x="606693" y="154329"/>
                  <a:pt x="606998" y="154786"/>
                </a:cubicBezTo>
                <a:cubicBezTo>
                  <a:pt x="607303" y="154024"/>
                  <a:pt x="607494" y="153453"/>
                  <a:pt x="607570" y="153072"/>
                </a:cubicBezTo>
                <a:cubicBezTo>
                  <a:pt x="607646" y="152691"/>
                  <a:pt x="607303" y="152348"/>
                  <a:pt x="606541" y="152043"/>
                </a:cubicBezTo>
                <a:close/>
                <a:moveTo>
                  <a:pt x="603341" y="152043"/>
                </a:moveTo>
                <a:lnTo>
                  <a:pt x="603341" y="152271"/>
                </a:lnTo>
                <a:lnTo>
                  <a:pt x="603569" y="152271"/>
                </a:lnTo>
                <a:close/>
                <a:moveTo>
                  <a:pt x="522569" y="152043"/>
                </a:moveTo>
                <a:lnTo>
                  <a:pt x="522569" y="152271"/>
                </a:lnTo>
                <a:lnTo>
                  <a:pt x="522797" y="152271"/>
                </a:lnTo>
                <a:close/>
                <a:moveTo>
                  <a:pt x="501309" y="152043"/>
                </a:moveTo>
                <a:cubicBezTo>
                  <a:pt x="500699" y="152348"/>
                  <a:pt x="500242" y="152652"/>
                  <a:pt x="499937" y="152957"/>
                </a:cubicBezTo>
                <a:cubicBezTo>
                  <a:pt x="499937" y="153414"/>
                  <a:pt x="499899" y="153910"/>
                  <a:pt x="499823" y="154443"/>
                </a:cubicBezTo>
                <a:cubicBezTo>
                  <a:pt x="499747" y="154977"/>
                  <a:pt x="499709" y="155472"/>
                  <a:pt x="499709" y="155929"/>
                </a:cubicBezTo>
                <a:lnTo>
                  <a:pt x="500394" y="155929"/>
                </a:lnTo>
                <a:cubicBezTo>
                  <a:pt x="500394" y="155624"/>
                  <a:pt x="500509" y="155319"/>
                  <a:pt x="500737" y="155015"/>
                </a:cubicBezTo>
                <a:cubicBezTo>
                  <a:pt x="500966" y="154710"/>
                  <a:pt x="501004" y="154557"/>
                  <a:pt x="500852" y="154557"/>
                </a:cubicBezTo>
                <a:cubicBezTo>
                  <a:pt x="500547" y="153948"/>
                  <a:pt x="500547" y="153453"/>
                  <a:pt x="500852" y="153072"/>
                </a:cubicBezTo>
                <a:cubicBezTo>
                  <a:pt x="501156" y="152691"/>
                  <a:pt x="501309" y="152348"/>
                  <a:pt x="501309" y="152043"/>
                </a:cubicBezTo>
                <a:close/>
                <a:moveTo>
                  <a:pt x="491479" y="152043"/>
                </a:moveTo>
                <a:cubicBezTo>
                  <a:pt x="491174" y="152043"/>
                  <a:pt x="491022" y="152119"/>
                  <a:pt x="491022" y="152271"/>
                </a:cubicBezTo>
                <a:lnTo>
                  <a:pt x="491479" y="152271"/>
                </a:lnTo>
                <a:close/>
                <a:moveTo>
                  <a:pt x="181878" y="152043"/>
                </a:moveTo>
                <a:cubicBezTo>
                  <a:pt x="181878" y="152500"/>
                  <a:pt x="181955" y="152805"/>
                  <a:pt x="182107" y="152957"/>
                </a:cubicBezTo>
                <a:cubicBezTo>
                  <a:pt x="181955" y="153262"/>
                  <a:pt x="182031" y="153567"/>
                  <a:pt x="182336" y="153872"/>
                </a:cubicBezTo>
                <a:cubicBezTo>
                  <a:pt x="182488" y="153872"/>
                  <a:pt x="182641" y="153795"/>
                  <a:pt x="182793" y="153643"/>
                </a:cubicBezTo>
                <a:cubicBezTo>
                  <a:pt x="182641" y="153338"/>
                  <a:pt x="182564" y="153072"/>
                  <a:pt x="182564" y="152843"/>
                </a:cubicBezTo>
                <a:cubicBezTo>
                  <a:pt x="182564" y="152614"/>
                  <a:pt x="182488" y="152348"/>
                  <a:pt x="182336" y="152043"/>
                </a:cubicBezTo>
                <a:close/>
                <a:moveTo>
                  <a:pt x="112613" y="152043"/>
                </a:moveTo>
                <a:cubicBezTo>
                  <a:pt x="112460" y="152652"/>
                  <a:pt x="112384" y="153148"/>
                  <a:pt x="112384" y="153529"/>
                </a:cubicBezTo>
                <a:cubicBezTo>
                  <a:pt x="112384" y="153910"/>
                  <a:pt x="112308" y="154329"/>
                  <a:pt x="112155" y="154786"/>
                </a:cubicBezTo>
                <a:lnTo>
                  <a:pt x="114441" y="154786"/>
                </a:lnTo>
                <a:cubicBezTo>
                  <a:pt x="114137" y="154176"/>
                  <a:pt x="113870" y="153681"/>
                  <a:pt x="113641" y="153300"/>
                </a:cubicBezTo>
                <a:cubicBezTo>
                  <a:pt x="113413" y="152919"/>
                  <a:pt x="113070" y="152500"/>
                  <a:pt x="112613" y="152043"/>
                </a:cubicBezTo>
                <a:close/>
                <a:moveTo>
                  <a:pt x="43499" y="152043"/>
                </a:moveTo>
                <a:cubicBezTo>
                  <a:pt x="43804" y="153110"/>
                  <a:pt x="44185" y="153605"/>
                  <a:pt x="44642" y="153529"/>
                </a:cubicBezTo>
                <a:cubicBezTo>
                  <a:pt x="45100" y="153453"/>
                  <a:pt x="45557" y="153414"/>
                  <a:pt x="46014" y="153414"/>
                </a:cubicBezTo>
                <a:cubicBezTo>
                  <a:pt x="45709" y="153110"/>
                  <a:pt x="45366" y="152881"/>
                  <a:pt x="44985" y="152729"/>
                </a:cubicBezTo>
                <a:cubicBezTo>
                  <a:pt x="44604" y="152576"/>
                  <a:pt x="44109" y="152348"/>
                  <a:pt x="43499" y="152043"/>
                </a:cubicBezTo>
                <a:close/>
                <a:moveTo>
                  <a:pt x="35498" y="152043"/>
                </a:moveTo>
                <a:lnTo>
                  <a:pt x="35498" y="152271"/>
                </a:lnTo>
                <a:lnTo>
                  <a:pt x="35727" y="152271"/>
                </a:lnTo>
                <a:close/>
                <a:moveTo>
                  <a:pt x="1659168" y="151814"/>
                </a:moveTo>
                <a:cubicBezTo>
                  <a:pt x="1659015" y="152119"/>
                  <a:pt x="1658939" y="152348"/>
                  <a:pt x="1658939" y="152500"/>
                </a:cubicBezTo>
                <a:lnTo>
                  <a:pt x="1658756" y="153049"/>
                </a:lnTo>
                <a:lnTo>
                  <a:pt x="1658939" y="152957"/>
                </a:lnTo>
                <a:cubicBezTo>
                  <a:pt x="1659092" y="152805"/>
                  <a:pt x="1659244" y="152652"/>
                  <a:pt x="1659397" y="152500"/>
                </a:cubicBezTo>
                <a:cubicBezTo>
                  <a:pt x="1659549" y="152348"/>
                  <a:pt x="1659473" y="152119"/>
                  <a:pt x="1659168" y="151814"/>
                </a:cubicBezTo>
                <a:close/>
                <a:moveTo>
                  <a:pt x="1657796" y="151814"/>
                </a:moveTo>
                <a:cubicBezTo>
                  <a:pt x="1657339" y="152119"/>
                  <a:pt x="1656996" y="152310"/>
                  <a:pt x="1656768" y="152386"/>
                </a:cubicBezTo>
                <a:cubicBezTo>
                  <a:pt x="1656539" y="152462"/>
                  <a:pt x="1656120" y="152652"/>
                  <a:pt x="1655510" y="152957"/>
                </a:cubicBezTo>
                <a:cubicBezTo>
                  <a:pt x="1656272" y="153110"/>
                  <a:pt x="1656768" y="153148"/>
                  <a:pt x="1656996" y="153072"/>
                </a:cubicBezTo>
                <a:cubicBezTo>
                  <a:pt x="1657225" y="152995"/>
                  <a:pt x="1657492" y="152576"/>
                  <a:pt x="1657796" y="151814"/>
                </a:cubicBezTo>
                <a:close/>
                <a:moveTo>
                  <a:pt x="1406184" y="151814"/>
                </a:moveTo>
                <a:cubicBezTo>
                  <a:pt x="1405574" y="152119"/>
                  <a:pt x="1405117" y="152576"/>
                  <a:pt x="1404812" y="153186"/>
                </a:cubicBezTo>
                <a:cubicBezTo>
                  <a:pt x="1406031" y="153795"/>
                  <a:pt x="1406946" y="154329"/>
                  <a:pt x="1407556" y="154786"/>
                </a:cubicBezTo>
                <a:cubicBezTo>
                  <a:pt x="1407556" y="154938"/>
                  <a:pt x="1407708" y="154710"/>
                  <a:pt x="1408013" y="154100"/>
                </a:cubicBezTo>
                <a:cubicBezTo>
                  <a:pt x="1407556" y="153795"/>
                  <a:pt x="1407213" y="153414"/>
                  <a:pt x="1406984" y="152957"/>
                </a:cubicBezTo>
                <a:cubicBezTo>
                  <a:pt x="1406755" y="152500"/>
                  <a:pt x="1406489" y="152119"/>
                  <a:pt x="1406184" y="151814"/>
                </a:cubicBezTo>
                <a:close/>
                <a:moveTo>
                  <a:pt x="634659" y="151814"/>
                </a:moveTo>
                <a:cubicBezTo>
                  <a:pt x="634049" y="152119"/>
                  <a:pt x="633592" y="152576"/>
                  <a:pt x="633287" y="153186"/>
                </a:cubicBezTo>
                <a:cubicBezTo>
                  <a:pt x="634506" y="153795"/>
                  <a:pt x="635421" y="154329"/>
                  <a:pt x="636030" y="154786"/>
                </a:cubicBezTo>
                <a:cubicBezTo>
                  <a:pt x="636030" y="154938"/>
                  <a:pt x="636183" y="154710"/>
                  <a:pt x="636488" y="154100"/>
                </a:cubicBezTo>
                <a:cubicBezTo>
                  <a:pt x="636030" y="153795"/>
                  <a:pt x="635687" y="153414"/>
                  <a:pt x="635459" y="152957"/>
                </a:cubicBezTo>
                <a:cubicBezTo>
                  <a:pt x="635230" y="152500"/>
                  <a:pt x="634964" y="152119"/>
                  <a:pt x="634659" y="151814"/>
                </a:cubicBezTo>
                <a:close/>
                <a:moveTo>
                  <a:pt x="392343" y="151814"/>
                </a:moveTo>
                <a:cubicBezTo>
                  <a:pt x="392191" y="152119"/>
                  <a:pt x="392114" y="152348"/>
                  <a:pt x="392114" y="152500"/>
                </a:cubicBezTo>
                <a:lnTo>
                  <a:pt x="391931" y="153049"/>
                </a:lnTo>
                <a:lnTo>
                  <a:pt x="392114" y="152957"/>
                </a:lnTo>
                <a:cubicBezTo>
                  <a:pt x="392267" y="152805"/>
                  <a:pt x="392419" y="152652"/>
                  <a:pt x="392571" y="152500"/>
                </a:cubicBezTo>
                <a:cubicBezTo>
                  <a:pt x="392724" y="152348"/>
                  <a:pt x="392648" y="152119"/>
                  <a:pt x="392343" y="151814"/>
                </a:cubicBezTo>
                <a:close/>
                <a:moveTo>
                  <a:pt x="390971" y="151814"/>
                </a:moveTo>
                <a:cubicBezTo>
                  <a:pt x="390514" y="152119"/>
                  <a:pt x="390171" y="152310"/>
                  <a:pt x="389943" y="152386"/>
                </a:cubicBezTo>
                <a:cubicBezTo>
                  <a:pt x="389714" y="152462"/>
                  <a:pt x="389295" y="152652"/>
                  <a:pt x="388685" y="152957"/>
                </a:cubicBezTo>
                <a:cubicBezTo>
                  <a:pt x="389447" y="153110"/>
                  <a:pt x="389943" y="153148"/>
                  <a:pt x="390171" y="153072"/>
                </a:cubicBezTo>
                <a:cubicBezTo>
                  <a:pt x="390400" y="152995"/>
                  <a:pt x="390666" y="152576"/>
                  <a:pt x="390971" y="151814"/>
                </a:cubicBezTo>
                <a:close/>
                <a:moveTo>
                  <a:pt x="268518" y="151814"/>
                </a:moveTo>
                <a:cubicBezTo>
                  <a:pt x="268365" y="152119"/>
                  <a:pt x="268289" y="152348"/>
                  <a:pt x="268289" y="152500"/>
                </a:cubicBezTo>
                <a:lnTo>
                  <a:pt x="268106" y="153049"/>
                </a:lnTo>
                <a:lnTo>
                  <a:pt x="268289" y="152957"/>
                </a:lnTo>
                <a:cubicBezTo>
                  <a:pt x="268442" y="152805"/>
                  <a:pt x="268594" y="152652"/>
                  <a:pt x="268747" y="152500"/>
                </a:cubicBezTo>
                <a:cubicBezTo>
                  <a:pt x="268899" y="152348"/>
                  <a:pt x="268823" y="152119"/>
                  <a:pt x="268518" y="151814"/>
                </a:cubicBezTo>
                <a:close/>
                <a:moveTo>
                  <a:pt x="267146" y="151814"/>
                </a:moveTo>
                <a:cubicBezTo>
                  <a:pt x="266689" y="152119"/>
                  <a:pt x="266346" y="152310"/>
                  <a:pt x="266118" y="152386"/>
                </a:cubicBezTo>
                <a:cubicBezTo>
                  <a:pt x="265889" y="152462"/>
                  <a:pt x="265470" y="152652"/>
                  <a:pt x="264860" y="152957"/>
                </a:cubicBezTo>
                <a:cubicBezTo>
                  <a:pt x="265622" y="153110"/>
                  <a:pt x="266118" y="153148"/>
                  <a:pt x="266346" y="153072"/>
                </a:cubicBezTo>
                <a:cubicBezTo>
                  <a:pt x="266575" y="152995"/>
                  <a:pt x="266842" y="152576"/>
                  <a:pt x="267146" y="151814"/>
                </a:cubicBezTo>
                <a:close/>
                <a:moveTo>
                  <a:pt x="1256832" y="151586"/>
                </a:moveTo>
                <a:lnTo>
                  <a:pt x="1257061" y="151814"/>
                </a:lnTo>
                <a:lnTo>
                  <a:pt x="1257061" y="151586"/>
                </a:lnTo>
                <a:close/>
                <a:moveTo>
                  <a:pt x="70017" y="151586"/>
                </a:moveTo>
                <a:cubicBezTo>
                  <a:pt x="70017" y="151738"/>
                  <a:pt x="69979" y="151852"/>
                  <a:pt x="69903" y="151929"/>
                </a:cubicBezTo>
                <a:cubicBezTo>
                  <a:pt x="69826" y="152005"/>
                  <a:pt x="69788" y="152119"/>
                  <a:pt x="69788" y="152271"/>
                </a:cubicBezTo>
                <a:lnTo>
                  <a:pt x="70017" y="152271"/>
                </a:lnTo>
                <a:cubicBezTo>
                  <a:pt x="70017" y="152119"/>
                  <a:pt x="70055" y="152005"/>
                  <a:pt x="70131" y="151929"/>
                </a:cubicBezTo>
                <a:cubicBezTo>
                  <a:pt x="70207" y="151852"/>
                  <a:pt x="70245" y="151738"/>
                  <a:pt x="70245" y="151586"/>
                </a:cubicBezTo>
                <a:close/>
                <a:moveTo>
                  <a:pt x="66131" y="151586"/>
                </a:moveTo>
                <a:cubicBezTo>
                  <a:pt x="65521" y="151890"/>
                  <a:pt x="65102" y="152195"/>
                  <a:pt x="64873" y="152500"/>
                </a:cubicBezTo>
                <a:cubicBezTo>
                  <a:pt x="64645" y="152805"/>
                  <a:pt x="64378" y="153110"/>
                  <a:pt x="64073" y="153414"/>
                </a:cubicBezTo>
                <a:cubicBezTo>
                  <a:pt x="64378" y="153567"/>
                  <a:pt x="64721" y="153681"/>
                  <a:pt x="65102" y="153757"/>
                </a:cubicBezTo>
                <a:cubicBezTo>
                  <a:pt x="65483" y="153834"/>
                  <a:pt x="65826" y="153948"/>
                  <a:pt x="66131" y="154100"/>
                </a:cubicBezTo>
                <a:cubicBezTo>
                  <a:pt x="66131" y="153491"/>
                  <a:pt x="66207" y="152957"/>
                  <a:pt x="66359" y="152500"/>
                </a:cubicBezTo>
                <a:cubicBezTo>
                  <a:pt x="66359" y="152348"/>
                  <a:pt x="66321" y="152233"/>
                  <a:pt x="66245" y="152157"/>
                </a:cubicBezTo>
                <a:cubicBezTo>
                  <a:pt x="66169" y="152081"/>
                  <a:pt x="66131" y="151890"/>
                  <a:pt x="66131" y="151586"/>
                </a:cubicBezTo>
                <a:close/>
                <a:moveTo>
                  <a:pt x="1643623" y="151357"/>
                </a:moveTo>
                <a:cubicBezTo>
                  <a:pt x="1643471" y="151509"/>
                  <a:pt x="1643166" y="151586"/>
                  <a:pt x="1642709" y="151586"/>
                </a:cubicBezTo>
                <a:cubicBezTo>
                  <a:pt x="1642861" y="151738"/>
                  <a:pt x="1642937" y="151814"/>
                  <a:pt x="1642937" y="151814"/>
                </a:cubicBezTo>
                <a:lnTo>
                  <a:pt x="1643623" y="151814"/>
                </a:lnTo>
                <a:close/>
                <a:moveTo>
                  <a:pt x="1409842" y="151357"/>
                </a:moveTo>
                <a:cubicBezTo>
                  <a:pt x="1409689" y="151662"/>
                  <a:pt x="1409537" y="151890"/>
                  <a:pt x="1409384" y="152043"/>
                </a:cubicBezTo>
                <a:cubicBezTo>
                  <a:pt x="1409232" y="152195"/>
                  <a:pt x="1409079" y="152424"/>
                  <a:pt x="1408927" y="152729"/>
                </a:cubicBezTo>
                <a:cubicBezTo>
                  <a:pt x="1409079" y="152881"/>
                  <a:pt x="1409156" y="152957"/>
                  <a:pt x="1409156" y="152957"/>
                </a:cubicBezTo>
                <a:cubicBezTo>
                  <a:pt x="1409461" y="152805"/>
                  <a:pt x="1409765" y="152614"/>
                  <a:pt x="1410070" y="152386"/>
                </a:cubicBezTo>
                <a:cubicBezTo>
                  <a:pt x="1410375" y="152157"/>
                  <a:pt x="1410908" y="151890"/>
                  <a:pt x="1411670" y="151586"/>
                </a:cubicBezTo>
                <a:cubicBezTo>
                  <a:pt x="1411061" y="151433"/>
                  <a:pt x="1410451" y="151357"/>
                  <a:pt x="1409842" y="151357"/>
                </a:cubicBezTo>
                <a:close/>
                <a:moveTo>
                  <a:pt x="1399555" y="151357"/>
                </a:moveTo>
                <a:cubicBezTo>
                  <a:pt x="1399555" y="151509"/>
                  <a:pt x="1399516" y="151586"/>
                  <a:pt x="1399440" y="151586"/>
                </a:cubicBezTo>
                <a:cubicBezTo>
                  <a:pt x="1399364" y="151586"/>
                  <a:pt x="1399326" y="151662"/>
                  <a:pt x="1399326" y="151814"/>
                </a:cubicBezTo>
                <a:cubicBezTo>
                  <a:pt x="1399174" y="151967"/>
                  <a:pt x="1399250" y="152119"/>
                  <a:pt x="1399555" y="152271"/>
                </a:cubicBezTo>
                <a:cubicBezTo>
                  <a:pt x="1399707" y="152271"/>
                  <a:pt x="1399783" y="152195"/>
                  <a:pt x="1399783" y="152043"/>
                </a:cubicBezTo>
                <a:cubicBezTo>
                  <a:pt x="1399783" y="151738"/>
                  <a:pt x="1399707" y="151509"/>
                  <a:pt x="1399555" y="151357"/>
                </a:cubicBezTo>
                <a:close/>
                <a:moveTo>
                  <a:pt x="1397497" y="151357"/>
                </a:moveTo>
                <a:cubicBezTo>
                  <a:pt x="1397345" y="151814"/>
                  <a:pt x="1397192" y="152271"/>
                  <a:pt x="1397040" y="152729"/>
                </a:cubicBezTo>
                <a:cubicBezTo>
                  <a:pt x="1396888" y="153186"/>
                  <a:pt x="1396811" y="153567"/>
                  <a:pt x="1396811" y="153872"/>
                </a:cubicBezTo>
                <a:cubicBezTo>
                  <a:pt x="1397116" y="153719"/>
                  <a:pt x="1397459" y="153643"/>
                  <a:pt x="1397840" y="153643"/>
                </a:cubicBezTo>
                <a:cubicBezTo>
                  <a:pt x="1398221" y="153643"/>
                  <a:pt x="1398564" y="153567"/>
                  <a:pt x="1398869" y="153414"/>
                </a:cubicBezTo>
                <a:cubicBezTo>
                  <a:pt x="1398564" y="152805"/>
                  <a:pt x="1398107" y="152119"/>
                  <a:pt x="1397497" y="151357"/>
                </a:cubicBezTo>
                <a:close/>
                <a:moveTo>
                  <a:pt x="1082181" y="151357"/>
                </a:moveTo>
                <a:lnTo>
                  <a:pt x="1081953" y="151586"/>
                </a:lnTo>
                <a:cubicBezTo>
                  <a:pt x="1081953" y="151890"/>
                  <a:pt x="1082029" y="152195"/>
                  <a:pt x="1082181" y="152500"/>
                </a:cubicBezTo>
                <a:cubicBezTo>
                  <a:pt x="1082334" y="152348"/>
                  <a:pt x="1082410" y="152271"/>
                  <a:pt x="1082410" y="152271"/>
                </a:cubicBezTo>
                <a:cubicBezTo>
                  <a:pt x="1082563" y="151967"/>
                  <a:pt x="1082486" y="151662"/>
                  <a:pt x="1082181" y="151357"/>
                </a:cubicBezTo>
                <a:close/>
                <a:moveTo>
                  <a:pt x="638316" y="151357"/>
                </a:moveTo>
                <a:cubicBezTo>
                  <a:pt x="638164" y="151662"/>
                  <a:pt x="638012" y="151890"/>
                  <a:pt x="637859" y="152043"/>
                </a:cubicBezTo>
                <a:cubicBezTo>
                  <a:pt x="637707" y="152195"/>
                  <a:pt x="637555" y="152424"/>
                  <a:pt x="637402" y="152729"/>
                </a:cubicBezTo>
                <a:cubicBezTo>
                  <a:pt x="637555" y="152881"/>
                  <a:pt x="637631" y="152957"/>
                  <a:pt x="637631" y="152957"/>
                </a:cubicBezTo>
                <a:cubicBezTo>
                  <a:pt x="637935" y="152805"/>
                  <a:pt x="638240" y="152614"/>
                  <a:pt x="638545" y="152386"/>
                </a:cubicBezTo>
                <a:cubicBezTo>
                  <a:pt x="638850" y="152157"/>
                  <a:pt x="639383" y="151890"/>
                  <a:pt x="640145" y="151586"/>
                </a:cubicBezTo>
                <a:cubicBezTo>
                  <a:pt x="639536" y="151433"/>
                  <a:pt x="638926" y="151357"/>
                  <a:pt x="638316" y="151357"/>
                </a:cubicBezTo>
                <a:close/>
                <a:moveTo>
                  <a:pt x="628029" y="151357"/>
                </a:moveTo>
                <a:cubicBezTo>
                  <a:pt x="628029" y="151509"/>
                  <a:pt x="627991" y="151586"/>
                  <a:pt x="627915" y="151586"/>
                </a:cubicBezTo>
                <a:cubicBezTo>
                  <a:pt x="627839" y="151586"/>
                  <a:pt x="627801" y="151662"/>
                  <a:pt x="627801" y="151814"/>
                </a:cubicBezTo>
                <a:cubicBezTo>
                  <a:pt x="627648" y="151967"/>
                  <a:pt x="627725" y="152119"/>
                  <a:pt x="628029" y="152271"/>
                </a:cubicBezTo>
                <a:cubicBezTo>
                  <a:pt x="628182" y="152271"/>
                  <a:pt x="628258" y="152195"/>
                  <a:pt x="628258" y="152043"/>
                </a:cubicBezTo>
                <a:cubicBezTo>
                  <a:pt x="628258" y="151738"/>
                  <a:pt x="628182" y="151509"/>
                  <a:pt x="628029" y="151357"/>
                </a:cubicBezTo>
                <a:close/>
                <a:moveTo>
                  <a:pt x="625972" y="151357"/>
                </a:moveTo>
                <a:cubicBezTo>
                  <a:pt x="625820" y="151814"/>
                  <a:pt x="625667" y="152271"/>
                  <a:pt x="625515" y="152729"/>
                </a:cubicBezTo>
                <a:cubicBezTo>
                  <a:pt x="625362" y="153186"/>
                  <a:pt x="625286" y="153567"/>
                  <a:pt x="625286" y="153872"/>
                </a:cubicBezTo>
                <a:cubicBezTo>
                  <a:pt x="625591" y="153719"/>
                  <a:pt x="625934" y="153643"/>
                  <a:pt x="626315" y="153643"/>
                </a:cubicBezTo>
                <a:cubicBezTo>
                  <a:pt x="626696" y="153643"/>
                  <a:pt x="627039" y="153567"/>
                  <a:pt x="627344" y="153414"/>
                </a:cubicBezTo>
                <a:cubicBezTo>
                  <a:pt x="627039" y="152805"/>
                  <a:pt x="626582" y="152119"/>
                  <a:pt x="625972" y="151357"/>
                </a:cubicBezTo>
                <a:close/>
                <a:moveTo>
                  <a:pt x="376798" y="151357"/>
                </a:moveTo>
                <a:cubicBezTo>
                  <a:pt x="376646" y="151509"/>
                  <a:pt x="376341" y="151586"/>
                  <a:pt x="375884" y="151586"/>
                </a:cubicBezTo>
                <a:cubicBezTo>
                  <a:pt x="376036" y="151738"/>
                  <a:pt x="376112" y="151814"/>
                  <a:pt x="376112" y="151814"/>
                </a:cubicBezTo>
                <a:lnTo>
                  <a:pt x="376798" y="151814"/>
                </a:lnTo>
                <a:close/>
                <a:moveTo>
                  <a:pt x="252973" y="151357"/>
                </a:moveTo>
                <a:cubicBezTo>
                  <a:pt x="252821" y="151509"/>
                  <a:pt x="252516" y="151586"/>
                  <a:pt x="252059" y="151586"/>
                </a:cubicBezTo>
                <a:cubicBezTo>
                  <a:pt x="252211" y="151738"/>
                  <a:pt x="252287" y="151814"/>
                  <a:pt x="252287" y="151814"/>
                </a:cubicBezTo>
                <a:lnTo>
                  <a:pt x="252973" y="151814"/>
                </a:lnTo>
                <a:close/>
                <a:moveTo>
                  <a:pt x="177307" y="151357"/>
                </a:moveTo>
                <a:lnTo>
                  <a:pt x="177078" y="151586"/>
                </a:lnTo>
                <a:cubicBezTo>
                  <a:pt x="177078" y="151890"/>
                  <a:pt x="177154" y="152195"/>
                  <a:pt x="177307" y="152500"/>
                </a:cubicBezTo>
                <a:cubicBezTo>
                  <a:pt x="177459" y="152348"/>
                  <a:pt x="177535" y="152271"/>
                  <a:pt x="177535" y="152271"/>
                </a:cubicBezTo>
                <a:cubicBezTo>
                  <a:pt x="177688" y="151967"/>
                  <a:pt x="177611" y="151662"/>
                  <a:pt x="177307" y="151357"/>
                </a:cubicBezTo>
                <a:close/>
                <a:moveTo>
                  <a:pt x="1675856" y="151128"/>
                </a:moveTo>
                <a:cubicBezTo>
                  <a:pt x="1675246" y="151890"/>
                  <a:pt x="1674979" y="152348"/>
                  <a:pt x="1675056" y="152500"/>
                </a:cubicBezTo>
                <a:cubicBezTo>
                  <a:pt x="1675132" y="152652"/>
                  <a:pt x="1675551" y="153033"/>
                  <a:pt x="1676313" y="153643"/>
                </a:cubicBezTo>
                <a:cubicBezTo>
                  <a:pt x="1676161" y="153186"/>
                  <a:pt x="1676046" y="152767"/>
                  <a:pt x="1675970" y="152386"/>
                </a:cubicBezTo>
                <a:cubicBezTo>
                  <a:pt x="1675894" y="152005"/>
                  <a:pt x="1675856" y="151586"/>
                  <a:pt x="1675856" y="151128"/>
                </a:cubicBezTo>
                <a:close/>
                <a:moveTo>
                  <a:pt x="1366865" y="151128"/>
                </a:moveTo>
                <a:cubicBezTo>
                  <a:pt x="1366712" y="151281"/>
                  <a:pt x="1366598" y="151395"/>
                  <a:pt x="1366522" y="151471"/>
                </a:cubicBezTo>
                <a:cubicBezTo>
                  <a:pt x="1366446" y="151548"/>
                  <a:pt x="1366255" y="151738"/>
                  <a:pt x="1365950" y="152043"/>
                </a:cubicBezTo>
                <a:cubicBezTo>
                  <a:pt x="1365950" y="150976"/>
                  <a:pt x="1366255" y="150671"/>
                  <a:pt x="1366865" y="151128"/>
                </a:cubicBezTo>
                <a:close/>
                <a:moveTo>
                  <a:pt x="1246088" y="151128"/>
                </a:moveTo>
                <a:cubicBezTo>
                  <a:pt x="1246240" y="152043"/>
                  <a:pt x="1246393" y="152614"/>
                  <a:pt x="1246545" y="152843"/>
                </a:cubicBezTo>
                <a:cubicBezTo>
                  <a:pt x="1246697" y="153072"/>
                  <a:pt x="1247155" y="153491"/>
                  <a:pt x="1247916" y="154100"/>
                </a:cubicBezTo>
                <a:cubicBezTo>
                  <a:pt x="1247764" y="153643"/>
                  <a:pt x="1247688" y="153110"/>
                  <a:pt x="1247688" y="152500"/>
                </a:cubicBezTo>
                <a:lnTo>
                  <a:pt x="1248602" y="151586"/>
                </a:lnTo>
                <a:cubicBezTo>
                  <a:pt x="1248450" y="151586"/>
                  <a:pt x="1248298" y="151509"/>
                  <a:pt x="1248145" y="151357"/>
                </a:cubicBezTo>
                <a:cubicBezTo>
                  <a:pt x="1248145" y="151662"/>
                  <a:pt x="1248069" y="151890"/>
                  <a:pt x="1247916" y="152043"/>
                </a:cubicBezTo>
                <a:cubicBezTo>
                  <a:pt x="1247764" y="152195"/>
                  <a:pt x="1247688" y="152348"/>
                  <a:pt x="1247688" y="152500"/>
                </a:cubicBezTo>
                <a:cubicBezTo>
                  <a:pt x="1247383" y="152195"/>
                  <a:pt x="1247155" y="151967"/>
                  <a:pt x="1247002" y="151814"/>
                </a:cubicBezTo>
                <a:cubicBezTo>
                  <a:pt x="1246850" y="151662"/>
                  <a:pt x="1246545" y="151433"/>
                  <a:pt x="1246088" y="151128"/>
                </a:cubicBezTo>
                <a:close/>
                <a:moveTo>
                  <a:pt x="1036461" y="151128"/>
                </a:moveTo>
                <a:cubicBezTo>
                  <a:pt x="1035852" y="151281"/>
                  <a:pt x="1035395" y="151395"/>
                  <a:pt x="1035090" y="151471"/>
                </a:cubicBezTo>
                <a:cubicBezTo>
                  <a:pt x="1034785" y="151548"/>
                  <a:pt x="1034480" y="151586"/>
                  <a:pt x="1034175" y="151586"/>
                </a:cubicBezTo>
                <a:cubicBezTo>
                  <a:pt x="1034328" y="151890"/>
                  <a:pt x="1034518" y="152157"/>
                  <a:pt x="1034747" y="152386"/>
                </a:cubicBezTo>
                <a:cubicBezTo>
                  <a:pt x="1034976" y="152614"/>
                  <a:pt x="1035242" y="152881"/>
                  <a:pt x="1035547" y="153186"/>
                </a:cubicBezTo>
                <a:cubicBezTo>
                  <a:pt x="1035852" y="152119"/>
                  <a:pt x="1036157" y="151433"/>
                  <a:pt x="1036461" y="151128"/>
                </a:cubicBezTo>
                <a:close/>
                <a:moveTo>
                  <a:pt x="936259" y="151128"/>
                </a:moveTo>
                <a:lnTo>
                  <a:pt x="936259" y="151357"/>
                </a:lnTo>
                <a:cubicBezTo>
                  <a:pt x="936411" y="151357"/>
                  <a:pt x="936639" y="151509"/>
                  <a:pt x="936944" y="151814"/>
                </a:cubicBezTo>
                <a:lnTo>
                  <a:pt x="936944" y="151586"/>
                </a:lnTo>
                <a:cubicBezTo>
                  <a:pt x="936639" y="151281"/>
                  <a:pt x="936411" y="151128"/>
                  <a:pt x="936259" y="151128"/>
                </a:cubicBezTo>
                <a:close/>
                <a:moveTo>
                  <a:pt x="498109" y="151128"/>
                </a:moveTo>
                <a:lnTo>
                  <a:pt x="498109" y="151357"/>
                </a:lnTo>
                <a:cubicBezTo>
                  <a:pt x="498261" y="151357"/>
                  <a:pt x="498490" y="151509"/>
                  <a:pt x="498794" y="151814"/>
                </a:cubicBezTo>
                <a:lnTo>
                  <a:pt x="498794" y="151586"/>
                </a:lnTo>
                <a:cubicBezTo>
                  <a:pt x="498490" y="151281"/>
                  <a:pt x="498261" y="151128"/>
                  <a:pt x="498109" y="151128"/>
                </a:cubicBezTo>
                <a:close/>
                <a:moveTo>
                  <a:pt x="409031" y="151128"/>
                </a:moveTo>
                <a:cubicBezTo>
                  <a:pt x="408421" y="151890"/>
                  <a:pt x="408154" y="152348"/>
                  <a:pt x="408231" y="152500"/>
                </a:cubicBezTo>
                <a:cubicBezTo>
                  <a:pt x="408307" y="152652"/>
                  <a:pt x="408726" y="153033"/>
                  <a:pt x="409488" y="153643"/>
                </a:cubicBezTo>
                <a:cubicBezTo>
                  <a:pt x="409335" y="153186"/>
                  <a:pt x="409221" y="152767"/>
                  <a:pt x="409145" y="152386"/>
                </a:cubicBezTo>
                <a:cubicBezTo>
                  <a:pt x="409069" y="152005"/>
                  <a:pt x="409031" y="151586"/>
                  <a:pt x="409031" y="151128"/>
                </a:cubicBezTo>
                <a:close/>
                <a:moveTo>
                  <a:pt x="285206" y="151128"/>
                </a:moveTo>
                <a:cubicBezTo>
                  <a:pt x="284596" y="151890"/>
                  <a:pt x="284329" y="152348"/>
                  <a:pt x="284406" y="152500"/>
                </a:cubicBezTo>
                <a:cubicBezTo>
                  <a:pt x="284482" y="152652"/>
                  <a:pt x="284901" y="153033"/>
                  <a:pt x="285663" y="153643"/>
                </a:cubicBezTo>
                <a:cubicBezTo>
                  <a:pt x="285511" y="153186"/>
                  <a:pt x="285396" y="152767"/>
                  <a:pt x="285320" y="152386"/>
                </a:cubicBezTo>
                <a:cubicBezTo>
                  <a:pt x="285244" y="152005"/>
                  <a:pt x="285206" y="151586"/>
                  <a:pt x="285206" y="151128"/>
                </a:cubicBezTo>
                <a:close/>
                <a:moveTo>
                  <a:pt x="131587" y="151128"/>
                </a:moveTo>
                <a:cubicBezTo>
                  <a:pt x="130977" y="151281"/>
                  <a:pt x="130520" y="151395"/>
                  <a:pt x="130215" y="151471"/>
                </a:cubicBezTo>
                <a:cubicBezTo>
                  <a:pt x="129910" y="151548"/>
                  <a:pt x="129605" y="151586"/>
                  <a:pt x="129300" y="151586"/>
                </a:cubicBezTo>
                <a:cubicBezTo>
                  <a:pt x="129453" y="151890"/>
                  <a:pt x="129643" y="152157"/>
                  <a:pt x="129872" y="152386"/>
                </a:cubicBezTo>
                <a:cubicBezTo>
                  <a:pt x="130101" y="152614"/>
                  <a:pt x="130367" y="152881"/>
                  <a:pt x="130672" y="153186"/>
                </a:cubicBezTo>
                <a:cubicBezTo>
                  <a:pt x="130977" y="152119"/>
                  <a:pt x="131282" y="151433"/>
                  <a:pt x="131587" y="151128"/>
                </a:cubicBezTo>
                <a:close/>
                <a:moveTo>
                  <a:pt x="1562165" y="150900"/>
                </a:moveTo>
                <a:cubicBezTo>
                  <a:pt x="1561861" y="151205"/>
                  <a:pt x="1561708" y="151357"/>
                  <a:pt x="1561708" y="151357"/>
                </a:cubicBezTo>
                <a:cubicBezTo>
                  <a:pt x="1561403" y="151509"/>
                  <a:pt x="1561137" y="151624"/>
                  <a:pt x="1560908" y="151700"/>
                </a:cubicBezTo>
                <a:cubicBezTo>
                  <a:pt x="1560679" y="151776"/>
                  <a:pt x="1560413" y="151890"/>
                  <a:pt x="1560108" y="152043"/>
                </a:cubicBezTo>
                <a:lnTo>
                  <a:pt x="1560108" y="152500"/>
                </a:lnTo>
                <a:cubicBezTo>
                  <a:pt x="1560413" y="152500"/>
                  <a:pt x="1560794" y="152538"/>
                  <a:pt x="1561251" y="152614"/>
                </a:cubicBezTo>
                <a:cubicBezTo>
                  <a:pt x="1561708" y="152691"/>
                  <a:pt x="1562318" y="152729"/>
                  <a:pt x="1563080" y="152729"/>
                </a:cubicBezTo>
                <a:cubicBezTo>
                  <a:pt x="1562775" y="152424"/>
                  <a:pt x="1562584" y="152195"/>
                  <a:pt x="1562508" y="152043"/>
                </a:cubicBezTo>
                <a:lnTo>
                  <a:pt x="1562280" y="151586"/>
                </a:lnTo>
                <a:lnTo>
                  <a:pt x="1562165" y="151814"/>
                </a:lnTo>
                <a:cubicBezTo>
                  <a:pt x="1561861" y="151509"/>
                  <a:pt x="1561708" y="151357"/>
                  <a:pt x="1561708" y="151357"/>
                </a:cubicBezTo>
                <a:lnTo>
                  <a:pt x="1562165" y="151357"/>
                </a:lnTo>
                <a:close/>
                <a:moveTo>
                  <a:pt x="1557365" y="150900"/>
                </a:moveTo>
                <a:lnTo>
                  <a:pt x="1557136" y="151128"/>
                </a:lnTo>
                <a:lnTo>
                  <a:pt x="1557365" y="151128"/>
                </a:lnTo>
                <a:close/>
                <a:moveTo>
                  <a:pt x="1553936" y="150900"/>
                </a:moveTo>
                <a:cubicBezTo>
                  <a:pt x="1553479" y="150747"/>
                  <a:pt x="1553059" y="150824"/>
                  <a:pt x="1552679" y="151128"/>
                </a:cubicBezTo>
                <a:cubicBezTo>
                  <a:pt x="1552297" y="151433"/>
                  <a:pt x="1551802" y="151814"/>
                  <a:pt x="1551193" y="152271"/>
                </a:cubicBezTo>
                <a:cubicBezTo>
                  <a:pt x="1552717" y="152271"/>
                  <a:pt x="1553631" y="151814"/>
                  <a:pt x="1553936" y="150900"/>
                </a:cubicBezTo>
                <a:close/>
                <a:moveTo>
                  <a:pt x="1404584" y="150900"/>
                </a:moveTo>
                <a:cubicBezTo>
                  <a:pt x="1404431" y="150900"/>
                  <a:pt x="1404355" y="150976"/>
                  <a:pt x="1404355" y="151128"/>
                </a:cubicBezTo>
                <a:lnTo>
                  <a:pt x="1404584" y="151128"/>
                </a:lnTo>
                <a:close/>
                <a:moveTo>
                  <a:pt x="1389496" y="150900"/>
                </a:moveTo>
                <a:cubicBezTo>
                  <a:pt x="1389191" y="150900"/>
                  <a:pt x="1389039" y="150976"/>
                  <a:pt x="1389039" y="151128"/>
                </a:cubicBezTo>
                <a:cubicBezTo>
                  <a:pt x="1389191" y="151281"/>
                  <a:pt x="1389268" y="151395"/>
                  <a:pt x="1389268" y="151471"/>
                </a:cubicBezTo>
                <a:lnTo>
                  <a:pt x="1389355" y="151603"/>
                </a:lnTo>
                <a:close/>
                <a:moveTo>
                  <a:pt x="1356349" y="150900"/>
                </a:moveTo>
                <a:cubicBezTo>
                  <a:pt x="1356197" y="151205"/>
                  <a:pt x="1356121" y="151357"/>
                  <a:pt x="1356121" y="151357"/>
                </a:cubicBezTo>
                <a:cubicBezTo>
                  <a:pt x="1356273" y="151509"/>
                  <a:pt x="1356349" y="151586"/>
                  <a:pt x="1356349" y="151586"/>
                </a:cubicBezTo>
                <a:cubicBezTo>
                  <a:pt x="1356349" y="151433"/>
                  <a:pt x="1356387" y="151319"/>
                  <a:pt x="1356463" y="151243"/>
                </a:cubicBezTo>
                <a:cubicBezTo>
                  <a:pt x="1356540" y="151167"/>
                  <a:pt x="1356578" y="151052"/>
                  <a:pt x="1356578" y="150900"/>
                </a:cubicBezTo>
                <a:close/>
                <a:moveTo>
                  <a:pt x="1196024" y="150900"/>
                </a:moveTo>
                <a:cubicBezTo>
                  <a:pt x="1195872" y="150900"/>
                  <a:pt x="1195643" y="151052"/>
                  <a:pt x="1195338" y="151357"/>
                </a:cubicBezTo>
                <a:cubicBezTo>
                  <a:pt x="1195643" y="151662"/>
                  <a:pt x="1195796" y="151814"/>
                  <a:pt x="1195796" y="151814"/>
                </a:cubicBezTo>
                <a:cubicBezTo>
                  <a:pt x="1196100" y="151509"/>
                  <a:pt x="1196253" y="151281"/>
                  <a:pt x="1196253" y="151128"/>
                </a:cubicBezTo>
                <a:close/>
                <a:moveTo>
                  <a:pt x="951803" y="150900"/>
                </a:moveTo>
                <a:cubicBezTo>
                  <a:pt x="952261" y="151509"/>
                  <a:pt x="952565" y="151814"/>
                  <a:pt x="952718" y="151814"/>
                </a:cubicBezTo>
                <a:cubicBezTo>
                  <a:pt x="952870" y="151814"/>
                  <a:pt x="953099" y="151509"/>
                  <a:pt x="953403" y="150900"/>
                </a:cubicBezTo>
                <a:close/>
                <a:moveTo>
                  <a:pt x="945860" y="150900"/>
                </a:moveTo>
                <a:cubicBezTo>
                  <a:pt x="945403" y="151205"/>
                  <a:pt x="945021" y="151433"/>
                  <a:pt x="944717" y="151586"/>
                </a:cubicBezTo>
                <a:cubicBezTo>
                  <a:pt x="944412" y="151738"/>
                  <a:pt x="944107" y="151890"/>
                  <a:pt x="943802" y="152043"/>
                </a:cubicBezTo>
                <a:cubicBezTo>
                  <a:pt x="942888" y="153567"/>
                  <a:pt x="942964" y="154710"/>
                  <a:pt x="944031" y="155472"/>
                </a:cubicBezTo>
                <a:lnTo>
                  <a:pt x="944488" y="155472"/>
                </a:lnTo>
                <a:cubicBezTo>
                  <a:pt x="944488" y="155624"/>
                  <a:pt x="944450" y="155700"/>
                  <a:pt x="944374" y="155700"/>
                </a:cubicBezTo>
                <a:cubicBezTo>
                  <a:pt x="944298" y="155700"/>
                  <a:pt x="944259" y="155777"/>
                  <a:pt x="944259" y="155929"/>
                </a:cubicBezTo>
                <a:lnTo>
                  <a:pt x="943848" y="155518"/>
                </a:lnTo>
                <a:lnTo>
                  <a:pt x="943117" y="155700"/>
                </a:lnTo>
                <a:cubicBezTo>
                  <a:pt x="943574" y="156310"/>
                  <a:pt x="944183" y="156462"/>
                  <a:pt x="944945" y="156158"/>
                </a:cubicBezTo>
                <a:cubicBezTo>
                  <a:pt x="944793" y="156005"/>
                  <a:pt x="944717" y="155891"/>
                  <a:pt x="944717" y="155815"/>
                </a:cubicBezTo>
                <a:cubicBezTo>
                  <a:pt x="944717" y="155739"/>
                  <a:pt x="944641" y="155624"/>
                  <a:pt x="944488" y="155472"/>
                </a:cubicBezTo>
                <a:cubicBezTo>
                  <a:pt x="944641" y="155015"/>
                  <a:pt x="944602" y="154557"/>
                  <a:pt x="944374" y="154100"/>
                </a:cubicBezTo>
                <a:cubicBezTo>
                  <a:pt x="944145" y="153643"/>
                  <a:pt x="944336" y="153110"/>
                  <a:pt x="944945" y="152500"/>
                </a:cubicBezTo>
                <a:lnTo>
                  <a:pt x="945631" y="152500"/>
                </a:lnTo>
                <a:cubicBezTo>
                  <a:pt x="945631" y="152195"/>
                  <a:pt x="945669" y="151929"/>
                  <a:pt x="945745" y="151700"/>
                </a:cubicBezTo>
                <a:cubicBezTo>
                  <a:pt x="945822" y="151471"/>
                  <a:pt x="945860" y="151205"/>
                  <a:pt x="945860" y="150900"/>
                </a:cubicBezTo>
                <a:close/>
                <a:moveTo>
                  <a:pt x="805499" y="150900"/>
                </a:moveTo>
                <a:cubicBezTo>
                  <a:pt x="805347" y="150900"/>
                  <a:pt x="805118" y="151052"/>
                  <a:pt x="804813" y="151357"/>
                </a:cubicBezTo>
                <a:cubicBezTo>
                  <a:pt x="805118" y="151662"/>
                  <a:pt x="805271" y="151814"/>
                  <a:pt x="805271" y="151814"/>
                </a:cubicBezTo>
                <a:cubicBezTo>
                  <a:pt x="805575" y="151509"/>
                  <a:pt x="805728" y="151281"/>
                  <a:pt x="805728" y="151128"/>
                </a:cubicBezTo>
                <a:close/>
                <a:moveTo>
                  <a:pt x="633059" y="150900"/>
                </a:moveTo>
                <a:cubicBezTo>
                  <a:pt x="632906" y="150900"/>
                  <a:pt x="632830" y="150976"/>
                  <a:pt x="632830" y="151128"/>
                </a:cubicBezTo>
                <a:lnTo>
                  <a:pt x="633059" y="151128"/>
                </a:lnTo>
                <a:close/>
                <a:moveTo>
                  <a:pt x="617971" y="150900"/>
                </a:moveTo>
                <a:cubicBezTo>
                  <a:pt x="617666" y="150900"/>
                  <a:pt x="617514" y="150976"/>
                  <a:pt x="617514" y="151128"/>
                </a:cubicBezTo>
                <a:cubicBezTo>
                  <a:pt x="617666" y="151281"/>
                  <a:pt x="617743" y="151395"/>
                  <a:pt x="617743" y="151471"/>
                </a:cubicBezTo>
                <a:lnTo>
                  <a:pt x="617830" y="151603"/>
                </a:lnTo>
                <a:close/>
                <a:moveTo>
                  <a:pt x="584824" y="150900"/>
                </a:moveTo>
                <a:cubicBezTo>
                  <a:pt x="584672" y="151205"/>
                  <a:pt x="584595" y="151357"/>
                  <a:pt x="584595" y="151357"/>
                </a:cubicBezTo>
                <a:cubicBezTo>
                  <a:pt x="584748" y="151509"/>
                  <a:pt x="584824" y="151586"/>
                  <a:pt x="584824" y="151586"/>
                </a:cubicBezTo>
                <a:cubicBezTo>
                  <a:pt x="584824" y="151433"/>
                  <a:pt x="584862" y="151319"/>
                  <a:pt x="584938" y="151243"/>
                </a:cubicBezTo>
                <a:cubicBezTo>
                  <a:pt x="585015" y="151167"/>
                  <a:pt x="585053" y="151052"/>
                  <a:pt x="585053" y="150900"/>
                </a:cubicBezTo>
                <a:close/>
                <a:moveTo>
                  <a:pt x="513653" y="150900"/>
                </a:moveTo>
                <a:cubicBezTo>
                  <a:pt x="514111" y="151509"/>
                  <a:pt x="514415" y="151814"/>
                  <a:pt x="514568" y="151814"/>
                </a:cubicBezTo>
                <a:cubicBezTo>
                  <a:pt x="514720" y="151814"/>
                  <a:pt x="514949" y="151509"/>
                  <a:pt x="515254" y="150900"/>
                </a:cubicBezTo>
                <a:close/>
                <a:moveTo>
                  <a:pt x="507710" y="150900"/>
                </a:moveTo>
                <a:cubicBezTo>
                  <a:pt x="507252" y="151205"/>
                  <a:pt x="506871" y="151433"/>
                  <a:pt x="506567" y="151586"/>
                </a:cubicBezTo>
                <a:cubicBezTo>
                  <a:pt x="506262" y="151738"/>
                  <a:pt x="505957" y="151890"/>
                  <a:pt x="505652" y="152043"/>
                </a:cubicBezTo>
                <a:cubicBezTo>
                  <a:pt x="504738" y="153567"/>
                  <a:pt x="504814" y="154710"/>
                  <a:pt x="505881" y="155472"/>
                </a:cubicBezTo>
                <a:lnTo>
                  <a:pt x="506338" y="155472"/>
                </a:lnTo>
                <a:cubicBezTo>
                  <a:pt x="506338" y="155624"/>
                  <a:pt x="506300" y="155700"/>
                  <a:pt x="506224" y="155700"/>
                </a:cubicBezTo>
                <a:cubicBezTo>
                  <a:pt x="506148" y="155700"/>
                  <a:pt x="506110" y="155777"/>
                  <a:pt x="506110" y="155929"/>
                </a:cubicBezTo>
                <a:lnTo>
                  <a:pt x="505698" y="155518"/>
                </a:lnTo>
                <a:lnTo>
                  <a:pt x="504966" y="155700"/>
                </a:lnTo>
                <a:cubicBezTo>
                  <a:pt x="505424" y="156310"/>
                  <a:pt x="506033" y="156462"/>
                  <a:pt x="506795" y="156158"/>
                </a:cubicBezTo>
                <a:cubicBezTo>
                  <a:pt x="506643" y="156005"/>
                  <a:pt x="506567" y="155891"/>
                  <a:pt x="506567" y="155815"/>
                </a:cubicBezTo>
                <a:cubicBezTo>
                  <a:pt x="506567" y="155739"/>
                  <a:pt x="506490" y="155624"/>
                  <a:pt x="506338" y="155472"/>
                </a:cubicBezTo>
                <a:cubicBezTo>
                  <a:pt x="506490" y="155015"/>
                  <a:pt x="506452" y="154557"/>
                  <a:pt x="506224" y="154100"/>
                </a:cubicBezTo>
                <a:cubicBezTo>
                  <a:pt x="505995" y="153643"/>
                  <a:pt x="506186" y="153110"/>
                  <a:pt x="506795" y="152500"/>
                </a:cubicBezTo>
                <a:lnTo>
                  <a:pt x="507481" y="152500"/>
                </a:lnTo>
                <a:cubicBezTo>
                  <a:pt x="507481" y="152195"/>
                  <a:pt x="507519" y="151929"/>
                  <a:pt x="507595" y="151700"/>
                </a:cubicBezTo>
                <a:cubicBezTo>
                  <a:pt x="507672" y="151471"/>
                  <a:pt x="507710" y="151205"/>
                  <a:pt x="507710" y="150900"/>
                </a:cubicBezTo>
                <a:close/>
                <a:moveTo>
                  <a:pt x="54929" y="150900"/>
                </a:moveTo>
                <a:lnTo>
                  <a:pt x="54929" y="151128"/>
                </a:lnTo>
                <a:lnTo>
                  <a:pt x="55158" y="151128"/>
                </a:lnTo>
                <a:close/>
                <a:moveTo>
                  <a:pt x="1020007" y="150705"/>
                </a:moveTo>
                <a:lnTo>
                  <a:pt x="1019774" y="150900"/>
                </a:lnTo>
                <a:cubicBezTo>
                  <a:pt x="1019469" y="150900"/>
                  <a:pt x="1019164" y="150976"/>
                  <a:pt x="1018859" y="151128"/>
                </a:cubicBezTo>
                <a:cubicBezTo>
                  <a:pt x="1019012" y="151433"/>
                  <a:pt x="1019088" y="151738"/>
                  <a:pt x="1019088" y="152043"/>
                </a:cubicBezTo>
                <a:cubicBezTo>
                  <a:pt x="1019393" y="152043"/>
                  <a:pt x="1019774" y="152119"/>
                  <a:pt x="1020231" y="152271"/>
                </a:cubicBezTo>
                <a:close/>
                <a:moveTo>
                  <a:pt x="115132" y="150705"/>
                </a:moveTo>
                <a:lnTo>
                  <a:pt x="114899" y="150900"/>
                </a:lnTo>
                <a:cubicBezTo>
                  <a:pt x="114594" y="150900"/>
                  <a:pt x="114289" y="150976"/>
                  <a:pt x="113984" y="151128"/>
                </a:cubicBezTo>
                <a:cubicBezTo>
                  <a:pt x="114137" y="151433"/>
                  <a:pt x="114213" y="151738"/>
                  <a:pt x="114213" y="152043"/>
                </a:cubicBezTo>
                <a:cubicBezTo>
                  <a:pt x="114518" y="152043"/>
                  <a:pt x="114899" y="152119"/>
                  <a:pt x="115356" y="152271"/>
                </a:cubicBezTo>
                <a:close/>
                <a:moveTo>
                  <a:pt x="1205854" y="150671"/>
                </a:moveTo>
                <a:cubicBezTo>
                  <a:pt x="1205549" y="151281"/>
                  <a:pt x="1205397" y="151662"/>
                  <a:pt x="1205397" y="151814"/>
                </a:cubicBezTo>
                <a:lnTo>
                  <a:pt x="1205854" y="151814"/>
                </a:lnTo>
                <a:cubicBezTo>
                  <a:pt x="1205854" y="151662"/>
                  <a:pt x="1205892" y="151509"/>
                  <a:pt x="1205968" y="151357"/>
                </a:cubicBezTo>
                <a:cubicBezTo>
                  <a:pt x="1206045" y="151205"/>
                  <a:pt x="1206083" y="151052"/>
                  <a:pt x="1206083" y="150900"/>
                </a:cubicBezTo>
                <a:cubicBezTo>
                  <a:pt x="1205930" y="150900"/>
                  <a:pt x="1205854" y="150824"/>
                  <a:pt x="1205854" y="150671"/>
                </a:cubicBezTo>
                <a:close/>
                <a:moveTo>
                  <a:pt x="1093154" y="150671"/>
                </a:moveTo>
                <a:cubicBezTo>
                  <a:pt x="1092392" y="150824"/>
                  <a:pt x="1091478" y="150900"/>
                  <a:pt x="1090411" y="150900"/>
                </a:cubicBezTo>
                <a:cubicBezTo>
                  <a:pt x="1091173" y="151357"/>
                  <a:pt x="1091554" y="151738"/>
                  <a:pt x="1091554" y="152043"/>
                </a:cubicBezTo>
                <a:cubicBezTo>
                  <a:pt x="1092011" y="151738"/>
                  <a:pt x="1092545" y="151281"/>
                  <a:pt x="1093154" y="150671"/>
                </a:cubicBezTo>
                <a:close/>
                <a:moveTo>
                  <a:pt x="1085382" y="150671"/>
                </a:moveTo>
                <a:cubicBezTo>
                  <a:pt x="1085077" y="150824"/>
                  <a:pt x="1084925" y="150900"/>
                  <a:pt x="1084925" y="150900"/>
                </a:cubicBezTo>
                <a:cubicBezTo>
                  <a:pt x="1084925" y="151814"/>
                  <a:pt x="1084696" y="153033"/>
                  <a:pt x="1084239" y="154557"/>
                </a:cubicBezTo>
                <a:cubicBezTo>
                  <a:pt x="1084544" y="154253"/>
                  <a:pt x="1084810" y="154024"/>
                  <a:pt x="1085039" y="153872"/>
                </a:cubicBezTo>
                <a:cubicBezTo>
                  <a:pt x="1085267" y="153719"/>
                  <a:pt x="1085458" y="153567"/>
                  <a:pt x="1085610" y="153414"/>
                </a:cubicBezTo>
                <a:cubicBezTo>
                  <a:pt x="1085610" y="152195"/>
                  <a:pt x="1085534" y="151281"/>
                  <a:pt x="1085382" y="150671"/>
                </a:cubicBezTo>
                <a:close/>
                <a:moveTo>
                  <a:pt x="1031432" y="150671"/>
                </a:moveTo>
                <a:cubicBezTo>
                  <a:pt x="1031127" y="151128"/>
                  <a:pt x="1030823" y="151548"/>
                  <a:pt x="1030518" y="151929"/>
                </a:cubicBezTo>
                <a:cubicBezTo>
                  <a:pt x="1030213" y="152310"/>
                  <a:pt x="1029908" y="152652"/>
                  <a:pt x="1029603" y="152957"/>
                </a:cubicBezTo>
                <a:cubicBezTo>
                  <a:pt x="1030213" y="152805"/>
                  <a:pt x="1030746" y="152614"/>
                  <a:pt x="1031204" y="152386"/>
                </a:cubicBezTo>
                <a:cubicBezTo>
                  <a:pt x="1031661" y="152157"/>
                  <a:pt x="1031737" y="151586"/>
                  <a:pt x="1031432" y="150671"/>
                </a:cubicBezTo>
                <a:close/>
                <a:moveTo>
                  <a:pt x="955461" y="150671"/>
                </a:moveTo>
                <a:cubicBezTo>
                  <a:pt x="955308" y="150671"/>
                  <a:pt x="955194" y="150709"/>
                  <a:pt x="955118" y="150786"/>
                </a:cubicBezTo>
                <a:cubicBezTo>
                  <a:pt x="955042" y="150862"/>
                  <a:pt x="954927" y="150900"/>
                  <a:pt x="954775" y="150900"/>
                </a:cubicBezTo>
                <a:cubicBezTo>
                  <a:pt x="954927" y="151052"/>
                  <a:pt x="955042" y="151205"/>
                  <a:pt x="955118" y="151357"/>
                </a:cubicBezTo>
                <a:cubicBezTo>
                  <a:pt x="955194" y="151509"/>
                  <a:pt x="955385" y="151662"/>
                  <a:pt x="955690" y="151814"/>
                </a:cubicBezTo>
                <a:cubicBezTo>
                  <a:pt x="955842" y="151509"/>
                  <a:pt x="955918" y="151357"/>
                  <a:pt x="955918" y="151357"/>
                </a:cubicBezTo>
                <a:cubicBezTo>
                  <a:pt x="955613" y="151052"/>
                  <a:pt x="955461" y="150824"/>
                  <a:pt x="955461" y="150671"/>
                </a:cubicBezTo>
                <a:close/>
                <a:moveTo>
                  <a:pt x="815329" y="150671"/>
                </a:moveTo>
                <a:cubicBezTo>
                  <a:pt x="815024" y="151281"/>
                  <a:pt x="814872" y="151662"/>
                  <a:pt x="814872" y="151814"/>
                </a:cubicBezTo>
                <a:lnTo>
                  <a:pt x="815329" y="151814"/>
                </a:lnTo>
                <a:cubicBezTo>
                  <a:pt x="815329" y="151662"/>
                  <a:pt x="815367" y="151509"/>
                  <a:pt x="815443" y="151357"/>
                </a:cubicBezTo>
                <a:cubicBezTo>
                  <a:pt x="815520" y="151205"/>
                  <a:pt x="815558" y="151052"/>
                  <a:pt x="815558" y="150900"/>
                </a:cubicBezTo>
                <a:cubicBezTo>
                  <a:pt x="815405" y="150900"/>
                  <a:pt x="815329" y="150824"/>
                  <a:pt x="815329" y="150671"/>
                </a:cubicBezTo>
                <a:close/>
                <a:moveTo>
                  <a:pt x="517311" y="150671"/>
                </a:moveTo>
                <a:cubicBezTo>
                  <a:pt x="517159" y="150671"/>
                  <a:pt x="517044" y="150709"/>
                  <a:pt x="516968" y="150786"/>
                </a:cubicBezTo>
                <a:cubicBezTo>
                  <a:pt x="516892" y="150862"/>
                  <a:pt x="516778" y="150900"/>
                  <a:pt x="516625" y="150900"/>
                </a:cubicBezTo>
                <a:cubicBezTo>
                  <a:pt x="516778" y="151052"/>
                  <a:pt x="516892" y="151205"/>
                  <a:pt x="516968" y="151357"/>
                </a:cubicBezTo>
                <a:cubicBezTo>
                  <a:pt x="517044" y="151509"/>
                  <a:pt x="517235" y="151662"/>
                  <a:pt x="517540" y="151814"/>
                </a:cubicBezTo>
                <a:cubicBezTo>
                  <a:pt x="517692" y="151509"/>
                  <a:pt x="517768" y="151357"/>
                  <a:pt x="517768" y="151357"/>
                </a:cubicBezTo>
                <a:cubicBezTo>
                  <a:pt x="517463" y="151052"/>
                  <a:pt x="517311" y="150824"/>
                  <a:pt x="517311" y="150671"/>
                </a:cubicBezTo>
                <a:close/>
                <a:moveTo>
                  <a:pt x="188279" y="150671"/>
                </a:moveTo>
                <a:cubicBezTo>
                  <a:pt x="187517" y="150824"/>
                  <a:pt x="186603" y="150900"/>
                  <a:pt x="185536" y="150900"/>
                </a:cubicBezTo>
                <a:cubicBezTo>
                  <a:pt x="186298" y="151357"/>
                  <a:pt x="186679" y="151738"/>
                  <a:pt x="186679" y="152043"/>
                </a:cubicBezTo>
                <a:cubicBezTo>
                  <a:pt x="187136" y="151738"/>
                  <a:pt x="187670" y="151281"/>
                  <a:pt x="188279" y="150671"/>
                </a:cubicBezTo>
                <a:close/>
                <a:moveTo>
                  <a:pt x="180507" y="150671"/>
                </a:moveTo>
                <a:cubicBezTo>
                  <a:pt x="180202" y="150824"/>
                  <a:pt x="180050" y="150900"/>
                  <a:pt x="180050" y="150900"/>
                </a:cubicBezTo>
                <a:cubicBezTo>
                  <a:pt x="180050" y="151814"/>
                  <a:pt x="179821" y="153033"/>
                  <a:pt x="179364" y="154557"/>
                </a:cubicBezTo>
                <a:cubicBezTo>
                  <a:pt x="179669" y="154253"/>
                  <a:pt x="179935" y="154024"/>
                  <a:pt x="180164" y="153872"/>
                </a:cubicBezTo>
                <a:cubicBezTo>
                  <a:pt x="180393" y="153719"/>
                  <a:pt x="180583" y="153567"/>
                  <a:pt x="180735" y="153414"/>
                </a:cubicBezTo>
                <a:cubicBezTo>
                  <a:pt x="180735" y="152195"/>
                  <a:pt x="180659" y="151281"/>
                  <a:pt x="180507" y="150671"/>
                </a:cubicBezTo>
                <a:close/>
                <a:moveTo>
                  <a:pt x="126557" y="150671"/>
                </a:moveTo>
                <a:cubicBezTo>
                  <a:pt x="126253" y="151128"/>
                  <a:pt x="125948" y="151548"/>
                  <a:pt x="125643" y="151929"/>
                </a:cubicBezTo>
                <a:cubicBezTo>
                  <a:pt x="125338" y="152310"/>
                  <a:pt x="125033" y="152652"/>
                  <a:pt x="124729" y="152957"/>
                </a:cubicBezTo>
                <a:cubicBezTo>
                  <a:pt x="125338" y="152805"/>
                  <a:pt x="125872" y="152614"/>
                  <a:pt x="126329" y="152386"/>
                </a:cubicBezTo>
                <a:cubicBezTo>
                  <a:pt x="126786" y="152157"/>
                  <a:pt x="126862" y="151586"/>
                  <a:pt x="126557" y="150671"/>
                </a:cubicBezTo>
                <a:close/>
                <a:moveTo>
                  <a:pt x="53786" y="150671"/>
                </a:moveTo>
                <a:cubicBezTo>
                  <a:pt x="53482" y="151281"/>
                  <a:pt x="53329" y="151586"/>
                  <a:pt x="53329" y="151586"/>
                </a:cubicBezTo>
                <a:cubicBezTo>
                  <a:pt x="53482" y="151738"/>
                  <a:pt x="53634" y="151814"/>
                  <a:pt x="53786" y="151814"/>
                </a:cubicBezTo>
                <a:cubicBezTo>
                  <a:pt x="53939" y="151662"/>
                  <a:pt x="54015" y="151357"/>
                  <a:pt x="54015" y="150900"/>
                </a:cubicBezTo>
                <a:cubicBezTo>
                  <a:pt x="53862" y="150900"/>
                  <a:pt x="53786" y="150824"/>
                  <a:pt x="53786" y="150671"/>
                </a:cubicBezTo>
                <a:close/>
                <a:moveTo>
                  <a:pt x="42814" y="150671"/>
                </a:moveTo>
                <a:cubicBezTo>
                  <a:pt x="43118" y="151128"/>
                  <a:pt x="43423" y="151509"/>
                  <a:pt x="43728" y="151814"/>
                </a:cubicBezTo>
                <a:cubicBezTo>
                  <a:pt x="43728" y="151662"/>
                  <a:pt x="43766" y="151586"/>
                  <a:pt x="43842" y="151586"/>
                </a:cubicBezTo>
                <a:cubicBezTo>
                  <a:pt x="43918" y="151586"/>
                  <a:pt x="43956" y="151509"/>
                  <a:pt x="43956" y="151357"/>
                </a:cubicBezTo>
                <a:lnTo>
                  <a:pt x="43956" y="151128"/>
                </a:lnTo>
                <a:cubicBezTo>
                  <a:pt x="43804" y="151128"/>
                  <a:pt x="43423" y="150976"/>
                  <a:pt x="42814" y="150671"/>
                </a:cubicBezTo>
                <a:close/>
                <a:moveTo>
                  <a:pt x="1679513" y="150443"/>
                </a:moveTo>
                <a:lnTo>
                  <a:pt x="1679513" y="150671"/>
                </a:lnTo>
                <a:lnTo>
                  <a:pt x="1679742" y="150671"/>
                </a:lnTo>
                <a:cubicBezTo>
                  <a:pt x="1679742" y="150519"/>
                  <a:pt x="1679666" y="150443"/>
                  <a:pt x="1679513" y="150443"/>
                </a:cubicBezTo>
                <a:close/>
                <a:moveTo>
                  <a:pt x="1664197" y="150443"/>
                </a:moveTo>
                <a:cubicBezTo>
                  <a:pt x="1664197" y="150595"/>
                  <a:pt x="1664273" y="150671"/>
                  <a:pt x="1664426" y="150671"/>
                </a:cubicBezTo>
                <a:lnTo>
                  <a:pt x="1664654" y="150443"/>
                </a:lnTo>
                <a:close/>
                <a:moveTo>
                  <a:pt x="1662825" y="150443"/>
                </a:moveTo>
                <a:cubicBezTo>
                  <a:pt x="1662673" y="150595"/>
                  <a:pt x="1662597" y="150671"/>
                  <a:pt x="1662597" y="150671"/>
                </a:cubicBezTo>
                <a:lnTo>
                  <a:pt x="1662825" y="150671"/>
                </a:lnTo>
                <a:close/>
                <a:moveTo>
                  <a:pt x="1401155" y="150443"/>
                </a:moveTo>
                <a:lnTo>
                  <a:pt x="1401155" y="150671"/>
                </a:lnTo>
                <a:lnTo>
                  <a:pt x="1402984" y="150671"/>
                </a:lnTo>
                <a:lnTo>
                  <a:pt x="1402984" y="150443"/>
                </a:lnTo>
                <a:close/>
                <a:moveTo>
                  <a:pt x="1397269" y="150443"/>
                </a:moveTo>
                <a:cubicBezTo>
                  <a:pt x="1397421" y="150595"/>
                  <a:pt x="1397497" y="150671"/>
                  <a:pt x="1397497" y="150671"/>
                </a:cubicBezTo>
                <a:cubicBezTo>
                  <a:pt x="1397649" y="150671"/>
                  <a:pt x="1397726" y="150595"/>
                  <a:pt x="1397726" y="150443"/>
                </a:cubicBezTo>
                <a:lnTo>
                  <a:pt x="1397497" y="150443"/>
                </a:lnTo>
                <a:close/>
                <a:moveTo>
                  <a:pt x="1384696" y="150443"/>
                </a:moveTo>
                <a:cubicBezTo>
                  <a:pt x="1383781" y="150747"/>
                  <a:pt x="1383400" y="151205"/>
                  <a:pt x="1383552" y="151814"/>
                </a:cubicBezTo>
                <a:cubicBezTo>
                  <a:pt x="1383248" y="151967"/>
                  <a:pt x="1382790" y="152043"/>
                  <a:pt x="1382181" y="152043"/>
                </a:cubicBezTo>
                <a:lnTo>
                  <a:pt x="1383143" y="152428"/>
                </a:lnTo>
                <a:lnTo>
                  <a:pt x="1383552" y="151814"/>
                </a:lnTo>
                <a:cubicBezTo>
                  <a:pt x="1384162" y="151814"/>
                  <a:pt x="1384658" y="151814"/>
                  <a:pt x="1385038" y="151814"/>
                </a:cubicBezTo>
                <a:cubicBezTo>
                  <a:pt x="1385419" y="151814"/>
                  <a:pt x="1385915" y="151662"/>
                  <a:pt x="1386524" y="151357"/>
                </a:cubicBezTo>
                <a:cubicBezTo>
                  <a:pt x="1386372" y="150443"/>
                  <a:pt x="1385762" y="150138"/>
                  <a:pt x="1384696" y="150443"/>
                </a:cubicBezTo>
                <a:close/>
                <a:moveTo>
                  <a:pt x="1373951" y="150443"/>
                </a:moveTo>
                <a:lnTo>
                  <a:pt x="1373951" y="150671"/>
                </a:lnTo>
                <a:lnTo>
                  <a:pt x="1374409" y="150671"/>
                </a:lnTo>
                <a:cubicBezTo>
                  <a:pt x="1374561" y="150671"/>
                  <a:pt x="1374637" y="150595"/>
                  <a:pt x="1374637" y="150443"/>
                </a:cubicBezTo>
                <a:close/>
                <a:moveTo>
                  <a:pt x="1264147" y="150443"/>
                </a:moveTo>
                <a:lnTo>
                  <a:pt x="1264147" y="150671"/>
                </a:lnTo>
                <a:lnTo>
                  <a:pt x="1264376" y="150671"/>
                </a:lnTo>
                <a:close/>
                <a:moveTo>
                  <a:pt x="1259347" y="150443"/>
                </a:moveTo>
                <a:lnTo>
                  <a:pt x="1259575" y="150671"/>
                </a:lnTo>
                <a:lnTo>
                  <a:pt x="1259575" y="150443"/>
                </a:lnTo>
                <a:close/>
                <a:moveTo>
                  <a:pt x="629630" y="150443"/>
                </a:moveTo>
                <a:lnTo>
                  <a:pt x="629630" y="150671"/>
                </a:lnTo>
                <a:lnTo>
                  <a:pt x="631458" y="150671"/>
                </a:lnTo>
                <a:lnTo>
                  <a:pt x="631458" y="150443"/>
                </a:lnTo>
                <a:close/>
                <a:moveTo>
                  <a:pt x="625743" y="150443"/>
                </a:moveTo>
                <a:cubicBezTo>
                  <a:pt x="625896" y="150595"/>
                  <a:pt x="625972" y="150671"/>
                  <a:pt x="625972" y="150671"/>
                </a:cubicBezTo>
                <a:cubicBezTo>
                  <a:pt x="626124" y="150671"/>
                  <a:pt x="626201" y="150595"/>
                  <a:pt x="626201" y="150443"/>
                </a:cubicBezTo>
                <a:lnTo>
                  <a:pt x="625972" y="150443"/>
                </a:lnTo>
                <a:close/>
                <a:moveTo>
                  <a:pt x="613170" y="150443"/>
                </a:moveTo>
                <a:cubicBezTo>
                  <a:pt x="612256" y="150747"/>
                  <a:pt x="611875" y="151205"/>
                  <a:pt x="612028" y="151814"/>
                </a:cubicBezTo>
                <a:cubicBezTo>
                  <a:pt x="611723" y="151967"/>
                  <a:pt x="611266" y="152043"/>
                  <a:pt x="610656" y="152043"/>
                </a:cubicBezTo>
                <a:lnTo>
                  <a:pt x="611618" y="152428"/>
                </a:lnTo>
                <a:lnTo>
                  <a:pt x="612028" y="151814"/>
                </a:lnTo>
                <a:cubicBezTo>
                  <a:pt x="612637" y="151814"/>
                  <a:pt x="613132" y="151814"/>
                  <a:pt x="613513" y="151814"/>
                </a:cubicBezTo>
                <a:cubicBezTo>
                  <a:pt x="613894" y="151814"/>
                  <a:pt x="614390" y="151662"/>
                  <a:pt x="614999" y="151357"/>
                </a:cubicBezTo>
                <a:cubicBezTo>
                  <a:pt x="614847" y="150443"/>
                  <a:pt x="614237" y="150138"/>
                  <a:pt x="613170" y="150443"/>
                </a:cubicBezTo>
                <a:close/>
                <a:moveTo>
                  <a:pt x="602426" y="150443"/>
                </a:moveTo>
                <a:lnTo>
                  <a:pt x="602426" y="150671"/>
                </a:lnTo>
                <a:lnTo>
                  <a:pt x="602883" y="150671"/>
                </a:lnTo>
                <a:cubicBezTo>
                  <a:pt x="603036" y="150671"/>
                  <a:pt x="603112" y="150595"/>
                  <a:pt x="603112" y="150443"/>
                </a:cubicBezTo>
                <a:close/>
                <a:moveTo>
                  <a:pt x="412688" y="150443"/>
                </a:moveTo>
                <a:lnTo>
                  <a:pt x="412688" y="150671"/>
                </a:lnTo>
                <a:lnTo>
                  <a:pt x="412917" y="150671"/>
                </a:lnTo>
                <a:cubicBezTo>
                  <a:pt x="412917" y="150519"/>
                  <a:pt x="412841" y="150443"/>
                  <a:pt x="412688" y="150443"/>
                </a:cubicBezTo>
                <a:close/>
                <a:moveTo>
                  <a:pt x="397372" y="150443"/>
                </a:moveTo>
                <a:cubicBezTo>
                  <a:pt x="397372" y="150595"/>
                  <a:pt x="397448" y="150671"/>
                  <a:pt x="397601" y="150671"/>
                </a:cubicBezTo>
                <a:lnTo>
                  <a:pt x="397829" y="150443"/>
                </a:lnTo>
                <a:close/>
                <a:moveTo>
                  <a:pt x="396000" y="150443"/>
                </a:moveTo>
                <a:cubicBezTo>
                  <a:pt x="395848" y="150595"/>
                  <a:pt x="395772" y="150671"/>
                  <a:pt x="395772" y="150671"/>
                </a:cubicBezTo>
                <a:lnTo>
                  <a:pt x="396000" y="150671"/>
                </a:lnTo>
                <a:close/>
                <a:moveTo>
                  <a:pt x="288863" y="150443"/>
                </a:moveTo>
                <a:lnTo>
                  <a:pt x="288863" y="150671"/>
                </a:lnTo>
                <a:lnTo>
                  <a:pt x="289092" y="150671"/>
                </a:lnTo>
                <a:cubicBezTo>
                  <a:pt x="289092" y="150519"/>
                  <a:pt x="289016" y="150443"/>
                  <a:pt x="288863" y="150443"/>
                </a:cubicBezTo>
                <a:close/>
                <a:moveTo>
                  <a:pt x="273547" y="150443"/>
                </a:moveTo>
                <a:cubicBezTo>
                  <a:pt x="273547" y="150595"/>
                  <a:pt x="273623" y="150671"/>
                  <a:pt x="273776" y="150671"/>
                </a:cubicBezTo>
                <a:lnTo>
                  <a:pt x="274004" y="150443"/>
                </a:lnTo>
                <a:close/>
                <a:moveTo>
                  <a:pt x="272176" y="150443"/>
                </a:moveTo>
                <a:cubicBezTo>
                  <a:pt x="272023" y="150595"/>
                  <a:pt x="271947" y="150671"/>
                  <a:pt x="271947" y="150671"/>
                </a:cubicBezTo>
                <a:lnTo>
                  <a:pt x="272176" y="150671"/>
                </a:lnTo>
                <a:close/>
                <a:moveTo>
                  <a:pt x="77103" y="150443"/>
                </a:moveTo>
                <a:cubicBezTo>
                  <a:pt x="76799" y="150747"/>
                  <a:pt x="76494" y="150900"/>
                  <a:pt x="76189" y="150900"/>
                </a:cubicBezTo>
                <a:cubicBezTo>
                  <a:pt x="76189" y="151052"/>
                  <a:pt x="76227" y="151128"/>
                  <a:pt x="76303" y="151128"/>
                </a:cubicBezTo>
                <a:cubicBezTo>
                  <a:pt x="76380" y="151128"/>
                  <a:pt x="76418" y="151205"/>
                  <a:pt x="76418" y="151357"/>
                </a:cubicBezTo>
                <a:cubicBezTo>
                  <a:pt x="76723" y="151052"/>
                  <a:pt x="77027" y="150824"/>
                  <a:pt x="77332" y="150671"/>
                </a:cubicBezTo>
                <a:cubicBezTo>
                  <a:pt x="77180" y="150671"/>
                  <a:pt x="77103" y="150595"/>
                  <a:pt x="77103" y="150443"/>
                </a:cubicBezTo>
                <a:close/>
                <a:moveTo>
                  <a:pt x="72074" y="150443"/>
                </a:moveTo>
                <a:cubicBezTo>
                  <a:pt x="71922" y="150443"/>
                  <a:pt x="71541" y="150900"/>
                  <a:pt x="70931" y="151814"/>
                </a:cubicBezTo>
                <a:cubicBezTo>
                  <a:pt x="72303" y="151814"/>
                  <a:pt x="73370" y="151738"/>
                  <a:pt x="74132" y="151586"/>
                </a:cubicBezTo>
                <a:cubicBezTo>
                  <a:pt x="73675" y="150366"/>
                  <a:pt x="72989" y="149985"/>
                  <a:pt x="72074" y="150443"/>
                </a:cubicBezTo>
                <a:close/>
                <a:moveTo>
                  <a:pt x="61559" y="150443"/>
                </a:moveTo>
                <a:cubicBezTo>
                  <a:pt x="61711" y="150443"/>
                  <a:pt x="61787" y="150481"/>
                  <a:pt x="61787" y="150557"/>
                </a:cubicBezTo>
                <a:cubicBezTo>
                  <a:pt x="61787" y="150633"/>
                  <a:pt x="61864" y="150671"/>
                  <a:pt x="62016" y="150671"/>
                </a:cubicBezTo>
                <a:lnTo>
                  <a:pt x="62016" y="150443"/>
                </a:lnTo>
                <a:cubicBezTo>
                  <a:pt x="61864" y="150443"/>
                  <a:pt x="61787" y="150443"/>
                  <a:pt x="61787" y="150443"/>
                </a:cubicBezTo>
                <a:close/>
                <a:moveTo>
                  <a:pt x="1648195" y="150214"/>
                </a:moveTo>
                <a:lnTo>
                  <a:pt x="1647738" y="150671"/>
                </a:lnTo>
                <a:cubicBezTo>
                  <a:pt x="1647738" y="150824"/>
                  <a:pt x="1647890" y="151052"/>
                  <a:pt x="1648195" y="151357"/>
                </a:cubicBezTo>
                <a:cubicBezTo>
                  <a:pt x="1648348" y="151205"/>
                  <a:pt x="1648500" y="151128"/>
                  <a:pt x="1648652" y="151128"/>
                </a:cubicBezTo>
                <a:cubicBezTo>
                  <a:pt x="1648652" y="150824"/>
                  <a:pt x="1648500" y="150519"/>
                  <a:pt x="1648195" y="150214"/>
                </a:cubicBezTo>
                <a:close/>
                <a:moveTo>
                  <a:pt x="1362407" y="150214"/>
                </a:moveTo>
                <a:cubicBezTo>
                  <a:pt x="1362331" y="150214"/>
                  <a:pt x="1361912" y="150519"/>
                  <a:pt x="1361150" y="151128"/>
                </a:cubicBezTo>
                <a:cubicBezTo>
                  <a:pt x="1362064" y="151128"/>
                  <a:pt x="1362674" y="151205"/>
                  <a:pt x="1362978" y="151357"/>
                </a:cubicBezTo>
                <a:cubicBezTo>
                  <a:pt x="1362674" y="150595"/>
                  <a:pt x="1362483" y="150214"/>
                  <a:pt x="1362407" y="150214"/>
                </a:cubicBezTo>
                <a:close/>
                <a:moveTo>
                  <a:pt x="1201739" y="150214"/>
                </a:moveTo>
                <a:cubicBezTo>
                  <a:pt x="1201587" y="150214"/>
                  <a:pt x="1201130" y="150519"/>
                  <a:pt x="1200368" y="151128"/>
                </a:cubicBezTo>
                <a:cubicBezTo>
                  <a:pt x="1201282" y="151128"/>
                  <a:pt x="1201892" y="151205"/>
                  <a:pt x="1202196" y="151357"/>
                </a:cubicBezTo>
                <a:cubicBezTo>
                  <a:pt x="1202044" y="150595"/>
                  <a:pt x="1201892" y="150214"/>
                  <a:pt x="1201739" y="150214"/>
                </a:cubicBezTo>
                <a:close/>
                <a:moveTo>
                  <a:pt x="1149390" y="150214"/>
                </a:moveTo>
                <a:lnTo>
                  <a:pt x="1149390" y="150671"/>
                </a:lnTo>
                <a:lnTo>
                  <a:pt x="1150533" y="150671"/>
                </a:lnTo>
                <a:lnTo>
                  <a:pt x="1150533" y="150214"/>
                </a:lnTo>
                <a:close/>
                <a:moveTo>
                  <a:pt x="1140703" y="150214"/>
                </a:moveTo>
                <a:cubicBezTo>
                  <a:pt x="1140246" y="150519"/>
                  <a:pt x="1139827" y="150747"/>
                  <a:pt x="1139446" y="150900"/>
                </a:cubicBezTo>
                <a:cubicBezTo>
                  <a:pt x="1139065" y="151052"/>
                  <a:pt x="1138646" y="151281"/>
                  <a:pt x="1138188" y="151586"/>
                </a:cubicBezTo>
                <a:cubicBezTo>
                  <a:pt x="1138341" y="151890"/>
                  <a:pt x="1138569" y="152195"/>
                  <a:pt x="1138874" y="152500"/>
                </a:cubicBezTo>
                <a:cubicBezTo>
                  <a:pt x="1139331" y="152195"/>
                  <a:pt x="1139789" y="151967"/>
                  <a:pt x="1140246" y="151814"/>
                </a:cubicBezTo>
                <a:cubicBezTo>
                  <a:pt x="1140703" y="151662"/>
                  <a:pt x="1141313" y="151433"/>
                  <a:pt x="1142075" y="151128"/>
                </a:cubicBezTo>
                <a:cubicBezTo>
                  <a:pt x="1141160" y="150519"/>
                  <a:pt x="1140703" y="150214"/>
                  <a:pt x="1140703" y="150214"/>
                </a:cubicBezTo>
                <a:close/>
                <a:moveTo>
                  <a:pt x="941288" y="150214"/>
                </a:moveTo>
                <a:lnTo>
                  <a:pt x="941288" y="151814"/>
                </a:lnTo>
                <a:cubicBezTo>
                  <a:pt x="941135" y="151967"/>
                  <a:pt x="941211" y="152195"/>
                  <a:pt x="941516" y="152500"/>
                </a:cubicBezTo>
                <a:cubicBezTo>
                  <a:pt x="942278" y="151890"/>
                  <a:pt x="942621" y="151509"/>
                  <a:pt x="942545" y="151357"/>
                </a:cubicBezTo>
                <a:cubicBezTo>
                  <a:pt x="942469" y="151205"/>
                  <a:pt x="942050" y="150824"/>
                  <a:pt x="941288" y="150214"/>
                </a:cubicBezTo>
                <a:close/>
                <a:moveTo>
                  <a:pt x="811214" y="150214"/>
                </a:moveTo>
                <a:cubicBezTo>
                  <a:pt x="811062" y="150214"/>
                  <a:pt x="810605" y="150519"/>
                  <a:pt x="809843" y="151128"/>
                </a:cubicBezTo>
                <a:cubicBezTo>
                  <a:pt x="810757" y="151128"/>
                  <a:pt x="811367" y="151205"/>
                  <a:pt x="811671" y="151357"/>
                </a:cubicBezTo>
                <a:cubicBezTo>
                  <a:pt x="811519" y="150595"/>
                  <a:pt x="811367" y="150214"/>
                  <a:pt x="811214" y="150214"/>
                </a:cubicBezTo>
                <a:close/>
                <a:moveTo>
                  <a:pt x="758865" y="150214"/>
                </a:moveTo>
                <a:lnTo>
                  <a:pt x="758865" y="150671"/>
                </a:lnTo>
                <a:lnTo>
                  <a:pt x="760008" y="150671"/>
                </a:lnTo>
                <a:lnTo>
                  <a:pt x="760008" y="150214"/>
                </a:lnTo>
                <a:close/>
                <a:moveTo>
                  <a:pt x="750178" y="150214"/>
                </a:moveTo>
                <a:cubicBezTo>
                  <a:pt x="749721" y="150519"/>
                  <a:pt x="749302" y="150747"/>
                  <a:pt x="748921" y="150900"/>
                </a:cubicBezTo>
                <a:cubicBezTo>
                  <a:pt x="748540" y="151052"/>
                  <a:pt x="748121" y="151281"/>
                  <a:pt x="747663" y="151586"/>
                </a:cubicBezTo>
                <a:cubicBezTo>
                  <a:pt x="747816" y="151890"/>
                  <a:pt x="748045" y="152195"/>
                  <a:pt x="748349" y="152500"/>
                </a:cubicBezTo>
                <a:cubicBezTo>
                  <a:pt x="748807" y="152195"/>
                  <a:pt x="749264" y="151967"/>
                  <a:pt x="749721" y="151814"/>
                </a:cubicBezTo>
                <a:cubicBezTo>
                  <a:pt x="750178" y="151662"/>
                  <a:pt x="750788" y="151433"/>
                  <a:pt x="751550" y="151128"/>
                </a:cubicBezTo>
                <a:cubicBezTo>
                  <a:pt x="750635" y="150519"/>
                  <a:pt x="750178" y="150214"/>
                  <a:pt x="750178" y="150214"/>
                </a:cubicBezTo>
                <a:close/>
                <a:moveTo>
                  <a:pt x="590882" y="150214"/>
                </a:moveTo>
                <a:cubicBezTo>
                  <a:pt x="590806" y="150214"/>
                  <a:pt x="590387" y="150519"/>
                  <a:pt x="589625" y="151128"/>
                </a:cubicBezTo>
                <a:cubicBezTo>
                  <a:pt x="590539" y="151128"/>
                  <a:pt x="591149" y="151205"/>
                  <a:pt x="591454" y="151357"/>
                </a:cubicBezTo>
                <a:cubicBezTo>
                  <a:pt x="591149" y="150595"/>
                  <a:pt x="590958" y="150214"/>
                  <a:pt x="590882" y="150214"/>
                </a:cubicBezTo>
                <a:close/>
                <a:moveTo>
                  <a:pt x="503138" y="150214"/>
                </a:moveTo>
                <a:lnTo>
                  <a:pt x="503138" y="151814"/>
                </a:lnTo>
                <a:cubicBezTo>
                  <a:pt x="502985" y="151967"/>
                  <a:pt x="503061" y="152195"/>
                  <a:pt x="503366" y="152500"/>
                </a:cubicBezTo>
                <a:cubicBezTo>
                  <a:pt x="504128" y="151890"/>
                  <a:pt x="504471" y="151509"/>
                  <a:pt x="504395" y="151357"/>
                </a:cubicBezTo>
                <a:cubicBezTo>
                  <a:pt x="504319" y="151205"/>
                  <a:pt x="503900" y="150824"/>
                  <a:pt x="503138" y="150214"/>
                </a:cubicBezTo>
                <a:close/>
                <a:moveTo>
                  <a:pt x="381370" y="150214"/>
                </a:moveTo>
                <a:lnTo>
                  <a:pt x="380913" y="150671"/>
                </a:lnTo>
                <a:cubicBezTo>
                  <a:pt x="380913" y="150824"/>
                  <a:pt x="381065" y="151052"/>
                  <a:pt x="381370" y="151357"/>
                </a:cubicBezTo>
                <a:cubicBezTo>
                  <a:pt x="381522" y="151205"/>
                  <a:pt x="381675" y="151128"/>
                  <a:pt x="381827" y="151128"/>
                </a:cubicBezTo>
                <a:cubicBezTo>
                  <a:pt x="381827" y="150824"/>
                  <a:pt x="381675" y="150519"/>
                  <a:pt x="381370" y="150214"/>
                </a:cubicBezTo>
                <a:close/>
                <a:moveTo>
                  <a:pt x="257545" y="150214"/>
                </a:moveTo>
                <a:lnTo>
                  <a:pt x="257088" y="150671"/>
                </a:lnTo>
                <a:cubicBezTo>
                  <a:pt x="257088" y="150824"/>
                  <a:pt x="257240" y="151052"/>
                  <a:pt x="257545" y="151357"/>
                </a:cubicBezTo>
                <a:cubicBezTo>
                  <a:pt x="257697" y="151205"/>
                  <a:pt x="257850" y="151128"/>
                  <a:pt x="258002" y="151128"/>
                </a:cubicBezTo>
                <a:cubicBezTo>
                  <a:pt x="258002" y="150824"/>
                  <a:pt x="257850" y="150519"/>
                  <a:pt x="257545" y="150214"/>
                </a:cubicBezTo>
                <a:close/>
                <a:moveTo>
                  <a:pt x="68417" y="150214"/>
                </a:moveTo>
                <a:cubicBezTo>
                  <a:pt x="68112" y="150366"/>
                  <a:pt x="67807" y="150405"/>
                  <a:pt x="67502" y="150328"/>
                </a:cubicBezTo>
                <a:cubicBezTo>
                  <a:pt x="67198" y="150252"/>
                  <a:pt x="67045" y="150595"/>
                  <a:pt x="67045" y="151357"/>
                </a:cubicBezTo>
                <a:cubicBezTo>
                  <a:pt x="67350" y="151052"/>
                  <a:pt x="67617" y="150862"/>
                  <a:pt x="67845" y="150786"/>
                </a:cubicBezTo>
                <a:cubicBezTo>
                  <a:pt x="68074" y="150709"/>
                  <a:pt x="68264" y="150519"/>
                  <a:pt x="68417" y="150214"/>
                </a:cubicBezTo>
                <a:close/>
                <a:moveTo>
                  <a:pt x="1407670" y="150100"/>
                </a:moveTo>
                <a:cubicBezTo>
                  <a:pt x="1407441" y="150176"/>
                  <a:pt x="1407175" y="150519"/>
                  <a:pt x="1406870" y="151128"/>
                </a:cubicBezTo>
                <a:cubicBezTo>
                  <a:pt x="1407175" y="150976"/>
                  <a:pt x="1407936" y="150747"/>
                  <a:pt x="1409156" y="150443"/>
                </a:cubicBezTo>
                <a:cubicBezTo>
                  <a:pt x="1408394" y="150138"/>
                  <a:pt x="1407898" y="150024"/>
                  <a:pt x="1407670" y="150100"/>
                </a:cubicBezTo>
                <a:close/>
                <a:moveTo>
                  <a:pt x="636145" y="150100"/>
                </a:moveTo>
                <a:cubicBezTo>
                  <a:pt x="635916" y="150176"/>
                  <a:pt x="635649" y="150519"/>
                  <a:pt x="635345" y="151128"/>
                </a:cubicBezTo>
                <a:cubicBezTo>
                  <a:pt x="635649" y="150976"/>
                  <a:pt x="636411" y="150747"/>
                  <a:pt x="637631" y="150443"/>
                </a:cubicBezTo>
                <a:cubicBezTo>
                  <a:pt x="636869" y="150138"/>
                  <a:pt x="636373" y="150024"/>
                  <a:pt x="636145" y="150100"/>
                </a:cubicBezTo>
                <a:close/>
                <a:moveTo>
                  <a:pt x="1667398" y="149985"/>
                </a:moveTo>
                <a:cubicBezTo>
                  <a:pt x="1667093" y="150900"/>
                  <a:pt x="1666940" y="151357"/>
                  <a:pt x="1666940" y="151357"/>
                </a:cubicBezTo>
                <a:cubicBezTo>
                  <a:pt x="1667093" y="151205"/>
                  <a:pt x="1667245" y="151128"/>
                  <a:pt x="1667398" y="151128"/>
                </a:cubicBezTo>
                <a:cubicBezTo>
                  <a:pt x="1667550" y="151128"/>
                  <a:pt x="1667779" y="151052"/>
                  <a:pt x="1668083" y="150900"/>
                </a:cubicBezTo>
                <a:cubicBezTo>
                  <a:pt x="1667931" y="150595"/>
                  <a:pt x="1667702" y="150290"/>
                  <a:pt x="1667398" y="149985"/>
                </a:cubicBezTo>
                <a:close/>
                <a:moveTo>
                  <a:pt x="1370751" y="149985"/>
                </a:moveTo>
                <a:cubicBezTo>
                  <a:pt x="1370599" y="149985"/>
                  <a:pt x="1370446" y="150062"/>
                  <a:pt x="1370294" y="150214"/>
                </a:cubicBezTo>
                <a:lnTo>
                  <a:pt x="1370294" y="151128"/>
                </a:lnTo>
                <a:lnTo>
                  <a:pt x="1370751" y="151128"/>
                </a:lnTo>
                <a:close/>
                <a:moveTo>
                  <a:pt x="1209740" y="149985"/>
                </a:moveTo>
                <a:cubicBezTo>
                  <a:pt x="1209740" y="150290"/>
                  <a:pt x="1209702" y="150519"/>
                  <a:pt x="1209626" y="150671"/>
                </a:cubicBezTo>
                <a:cubicBezTo>
                  <a:pt x="1209550" y="150824"/>
                  <a:pt x="1209512" y="150976"/>
                  <a:pt x="1209512" y="151128"/>
                </a:cubicBezTo>
                <a:lnTo>
                  <a:pt x="1209969" y="151128"/>
                </a:lnTo>
                <a:cubicBezTo>
                  <a:pt x="1210121" y="150824"/>
                  <a:pt x="1210198" y="150443"/>
                  <a:pt x="1210198" y="149985"/>
                </a:cubicBezTo>
                <a:close/>
                <a:moveTo>
                  <a:pt x="1145504" y="149985"/>
                </a:moveTo>
                <a:cubicBezTo>
                  <a:pt x="1145504" y="150290"/>
                  <a:pt x="1145466" y="150519"/>
                  <a:pt x="1145389" y="150671"/>
                </a:cubicBezTo>
                <a:cubicBezTo>
                  <a:pt x="1145313" y="150824"/>
                  <a:pt x="1145275" y="150976"/>
                  <a:pt x="1145275" y="151128"/>
                </a:cubicBezTo>
                <a:cubicBezTo>
                  <a:pt x="1145427" y="151281"/>
                  <a:pt x="1145580" y="151357"/>
                  <a:pt x="1145732" y="151357"/>
                </a:cubicBezTo>
                <a:cubicBezTo>
                  <a:pt x="1145732" y="151052"/>
                  <a:pt x="1145770" y="150824"/>
                  <a:pt x="1145847" y="150671"/>
                </a:cubicBezTo>
                <a:cubicBezTo>
                  <a:pt x="1145923" y="150519"/>
                  <a:pt x="1145961" y="150366"/>
                  <a:pt x="1145961" y="150214"/>
                </a:cubicBezTo>
                <a:cubicBezTo>
                  <a:pt x="1145808" y="150062"/>
                  <a:pt x="1145656" y="149985"/>
                  <a:pt x="1145504" y="149985"/>
                </a:cubicBezTo>
                <a:close/>
                <a:moveTo>
                  <a:pt x="1094983" y="149985"/>
                </a:moveTo>
                <a:cubicBezTo>
                  <a:pt x="1093764" y="151052"/>
                  <a:pt x="1093688" y="151814"/>
                  <a:pt x="1094754" y="152271"/>
                </a:cubicBezTo>
                <a:lnTo>
                  <a:pt x="1095897" y="151128"/>
                </a:lnTo>
                <a:cubicBezTo>
                  <a:pt x="1095745" y="150824"/>
                  <a:pt x="1095440" y="150443"/>
                  <a:pt x="1094983" y="149985"/>
                </a:cubicBezTo>
                <a:close/>
                <a:moveTo>
                  <a:pt x="1020917" y="149985"/>
                </a:moveTo>
                <a:cubicBezTo>
                  <a:pt x="1020764" y="150138"/>
                  <a:pt x="1020612" y="150252"/>
                  <a:pt x="1020459" y="150328"/>
                </a:cubicBezTo>
                <a:lnTo>
                  <a:pt x="1020090" y="150636"/>
                </a:lnTo>
                <a:lnTo>
                  <a:pt x="1020574" y="150443"/>
                </a:lnTo>
                <a:cubicBezTo>
                  <a:pt x="1020650" y="150443"/>
                  <a:pt x="1020840" y="150366"/>
                  <a:pt x="1021145" y="150214"/>
                </a:cubicBezTo>
                <a:close/>
                <a:moveTo>
                  <a:pt x="819215" y="149985"/>
                </a:moveTo>
                <a:cubicBezTo>
                  <a:pt x="819215" y="150290"/>
                  <a:pt x="819177" y="150519"/>
                  <a:pt x="819101" y="150671"/>
                </a:cubicBezTo>
                <a:cubicBezTo>
                  <a:pt x="819025" y="150824"/>
                  <a:pt x="818987" y="150976"/>
                  <a:pt x="818987" y="151128"/>
                </a:cubicBezTo>
                <a:lnTo>
                  <a:pt x="819444" y="151128"/>
                </a:lnTo>
                <a:cubicBezTo>
                  <a:pt x="819596" y="150824"/>
                  <a:pt x="819672" y="150443"/>
                  <a:pt x="819672" y="149985"/>
                </a:cubicBezTo>
                <a:close/>
                <a:moveTo>
                  <a:pt x="754979" y="149985"/>
                </a:moveTo>
                <a:cubicBezTo>
                  <a:pt x="754979" y="150290"/>
                  <a:pt x="754941" y="150519"/>
                  <a:pt x="754864" y="150671"/>
                </a:cubicBezTo>
                <a:cubicBezTo>
                  <a:pt x="754788" y="150824"/>
                  <a:pt x="754750" y="150976"/>
                  <a:pt x="754750" y="151128"/>
                </a:cubicBezTo>
                <a:cubicBezTo>
                  <a:pt x="754902" y="151281"/>
                  <a:pt x="755055" y="151357"/>
                  <a:pt x="755207" y="151357"/>
                </a:cubicBezTo>
                <a:cubicBezTo>
                  <a:pt x="755207" y="151052"/>
                  <a:pt x="755245" y="150824"/>
                  <a:pt x="755322" y="150671"/>
                </a:cubicBezTo>
                <a:cubicBezTo>
                  <a:pt x="755398" y="150519"/>
                  <a:pt x="755436" y="150366"/>
                  <a:pt x="755436" y="150214"/>
                </a:cubicBezTo>
                <a:cubicBezTo>
                  <a:pt x="755284" y="150062"/>
                  <a:pt x="755131" y="149985"/>
                  <a:pt x="754979" y="149985"/>
                </a:cubicBezTo>
                <a:close/>
                <a:moveTo>
                  <a:pt x="599226" y="149985"/>
                </a:moveTo>
                <a:cubicBezTo>
                  <a:pt x="599074" y="149985"/>
                  <a:pt x="598921" y="150062"/>
                  <a:pt x="598769" y="150214"/>
                </a:cubicBezTo>
                <a:lnTo>
                  <a:pt x="598769" y="151128"/>
                </a:lnTo>
                <a:lnTo>
                  <a:pt x="599226" y="151128"/>
                </a:lnTo>
                <a:close/>
                <a:moveTo>
                  <a:pt x="400573" y="149985"/>
                </a:moveTo>
                <a:cubicBezTo>
                  <a:pt x="400268" y="150900"/>
                  <a:pt x="400115" y="151357"/>
                  <a:pt x="400115" y="151357"/>
                </a:cubicBezTo>
                <a:cubicBezTo>
                  <a:pt x="400268" y="151205"/>
                  <a:pt x="400420" y="151128"/>
                  <a:pt x="400573" y="151128"/>
                </a:cubicBezTo>
                <a:cubicBezTo>
                  <a:pt x="400725" y="151128"/>
                  <a:pt x="400954" y="151052"/>
                  <a:pt x="401258" y="150900"/>
                </a:cubicBezTo>
                <a:cubicBezTo>
                  <a:pt x="401106" y="150595"/>
                  <a:pt x="400877" y="150290"/>
                  <a:pt x="400573" y="149985"/>
                </a:cubicBezTo>
                <a:close/>
                <a:moveTo>
                  <a:pt x="276747" y="149985"/>
                </a:moveTo>
                <a:cubicBezTo>
                  <a:pt x="276443" y="150900"/>
                  <a:pt x="276290" y="151357"/>
                  <a:pt x="276290" y="151357"/>
                </a:cubicBezTo>
                <a:cubicBezTo>
                  <a:pt x="276443" y="151205"/>
                  <a:pt x="276595" y="151128"/>
                  <a:pt x="276747" y="151128"/>
                </a:cubicBezTo>
                <a:cubicBezTo>
                  <a:pt x="276900" y="151128"/>
                  <a:pt x="277129" y="151052"/>
                  <a:pt x="277433" y="150900"/>
                </a:cubicBezTo>
                <a:cubicBezTo>
                  <a:pt x="277281" y="150595"/>
                  <a:pt x="277052" y="150290"/>
                  <a:pt x="276747" y="149985"/>
                </a:cubicBezTo>
                <a:close/>
                <a:moveTo>
                  <a:pt x="190108" y="149985"/>
                </a:moveTo>
                <a:cubicBezTo>
                  <a:pt x="188889" y="151052"/>
                  <a:pt x="188813" y="151814"/>
                  <a:pt x="189880" y="152271"/>
                </a:cubicBezTo>
                <a:lnTo>
                  <a:pt x="191023" y="151128"/>
                </a:lnTo>
                <a:cubicBezTo>
                  <a:pt x="190870" y="150824"/>
                  <a:pt x="190565" y="150443"/>
                  <a:pt x="190108" y="149985"/>
                </a:cubicBezTo>
                <a:close/>
                <a:moveTo>
                  <a:pt x="116042" y="149985"/>
                </a:moveTo>
                <a:cubicBezTo>
                  <a:pt x="115889" y="150138"/>
                  <a:pt x="115737" y="150252"/>
                  <a:pt x="115585" y="150328"/>
                </a:cubicBezTo>
                <a:lnTo>
                  <a:pt x="115215" y="150636"/>
                </a:lnTo>
                <a:lnTo>
                  <a:pt x="115699" y="150443"/>
                </a:lnTo>
                <a:cubicBezTo>
                  <a:pt x="115775" y="150443"/>
                  <a:pt x="115965" y="150366"/>
                  <a:pt x="116270" y="150214"/>
                </a:cubicBezTo>
                <a:close/>
                <a:moveTo>
                  <a:pt x="1684771" y="149757"/>
                </a:moveTo>
                <a:cubicBezTo>
                  <a:pt x="1685076" y="150062"/>
                  <a:pt x="1685343" y="150328"/>
                  <a:pt x="1685571" y="150557"/>
                </a:cubicBezTo>
                <a:cubicBezTo>
                  <a:pt x="1685800" y="150786"/>
                  <a:pt x="1686143" y="150519"/>
                  <a:pt x="1686600" y="149757"/>
                </a:cubicBezTo>
                <a:close/>
                <a:moveTo>
                  <a:pt x="1645681" y="149757"/>
                </a:moveTo>
                <a:cubicBezTo>
                  <a:pt x="1645376" y="150062"/>
                  <a:pt x="1645223" y="150214"/>
                  <a:pt x="1645223" y="150214"/>
                </a:cubicBezTo>
                <a:cubicBezTo>
                  <a:pt x="1645223" y="150366"/>
                  <a:pt x="1645262" y="150481"/>
                  <a:pt x="1645338" y="150557"/>
                </a:cubicBezTo>
                <a:cubicBezTo>
                  <a:pt x="1645414" y="150633"/>
                  <a:pt x="1645452" y="150747"/>
                  <a:pt x="1645452" y="150900"/>
                </a:cubicBezTo>
                <a:cubicBezTo>
                  <a:pt x="1645604" y="150747"/>
                  <a:pt x="1645719" y="150671"/>
                  <a:pt x="1645795" y="150671"/>
                </a:cubicBezTo>
                <a:cubicBezTo>
                  <a:pt x="1645871" y="150671"/>
                  <a:pt x="1645985" y="150595"/>
                  <a:pt x="1646138" y="150443"/>
                </a:cubicBezTo>
                <a:cubicBezTo>
                  <a:pt x="1645833" y="150138"/>
                  <a:pt x="1645681" y="149909"/>
                  <a:pt x="1645681" y="149757"/>
                </a:cubicBezTo>
                <a:close/>
                <a:moveTo>
                  <a:pt x="1555765" y="149757"/>
                </a:moveTo>
                <a:cubicBezTo>
                  <a:pt x="1555460" y="150062"/>
                  <a:pt x="1555269" y="150290"/>
                  <a:pt x="1555193" y="150443"/>
                </a:cubicBezTo>
                <a:cubicBezTo>
                  <a:pt x="1555117" y="150595"/>
                  <a:pt x="1554926" y="150824"/>
                  <a:pt x="1554622" y="151128"/>
                </a:cubicBezTo>
                <a:cubicBezTo>
                  <a:pt x="1554926" y="151281"/>
                  <a:pt x="1555231" y="151509"/>
                  <a:pt x="1555536" y="151814"/>
                </a:cubicBezTo>
                <a:cubicBezTo>
                  <a:pt x="1556450" y="151509"/>
                  <a:pt x="1556603" y="150900"/>
                  <a:pt x="1555993" y="149985"/>
                </a:cubicBezTo>
                <a:cubicBezTo>
                  <a:pt x="1556146" y="149833"/>
                  <a:pt x="1556069" y="149757"/>
                  <a:pt x="1555765" y="149757"/>
                </a:cubicBezTo>
                <a:close/>
                <a:moveTo>
                  <a:pt x="1391096" y="149757"/>
                </a:moveTo>
                <a:cubicBezTo>
                  <a:pt x="1390791" y="149909"/>
                  <a:pt x="1390563" y="150062"/>
                  <a:pt x="1390411" y="150214"/>
                </a:cubicBezTo>
                <a:cubicBezTo>
                  <a:pt x="1390715" y="150214"/>
                  <a:pt x="1390868" y="150366"/>
                  <a:pt x="1390868" y="150671"/>
                </a:cubicBezTo>
                <a:cubicBezTo>
                  <a:pt x="1390868" y="150671"/>
                  <a:pt x="1391020" y="150519"/>
                  <a:pt x="1391325" y="150214"/>
                </a:cubicBezTo>
                <a:cubicBezTo>
                  <a:pt x="1390868" y="150214"/>
                  <a:pt x="1390791" y="150062"/>
                  <a:pt x="1391096" y="149757"/>
                </a:cubicBezTo>
                <a:close/>
                <a:moveTo>
                  <a:pt x="1257061" y="149757"/>
                </a:moveTo>
                <a:lnTo>
                  <a:pt x="1256603" y="150214"/>
                </a:lnTo>
                <a:cubicBezTo>
                  <a:pt x="1256603" y="150519"/>
                  <a:pt x="1256756" y="150671"/>
                  <a:pt x="1257061" y="150671"/>
                </a:cubicBezTo>
                <a:lnTo>
                  <a:pt x="1257289" y="150443"/>
                </a:lnTo>
                <a:cubicBezTo>
                  <a:pt x="1257289" y="150290"/>
                  <a:pt x="1257251" y="150176"/>
                  <a:pt x="1257175" y="150100"/>
                </a:cubicBezTo>
                <a:cubicBezTo>
                  <a:pt x="1257099" y="150024"/>
                  <a:pt x="1257061" y="149909"/>
                  <a:pt x="1257061" y="149757"/>
                </a:cubicBezTo>
                <a:close/>
                <a:moveTo>
                  <a:pt x="1252946" y="149757"/>
                </a:moveTo>
                <a:cubicBezTo>
                  <a:pt x="1252793" y="149909"/>
                  <a:pt x="1252641" y="149985"/>
                  <a:pt x="1252489" y="149985"/>
                </a:cubicBezTo>
                <a:cubicBezTo>
                  <a:pt x="1252641" y="150443"/>
                  <a:pt x="1252755" y="150862"/>
                  <a:pt x="1252831" y="151243"/>
                </a:cubicBezTo>
                <a:cubicBezTo>
                  <a:pt x="1252908" y="151624"/>
                  <a:pt x="1253022" y="152043"/>
                  <a:pt x="1253174" y="152500"/>
                </a:cubicBezTo>
                <a:lnTo>
                  <a:pt x="1254317" y="151814"/>
                </a:lnTo>
                <a:lnTo>
                  <a:pt x="1255689" y="150443"/>
                </a:lnTo>
                <a:cubicBezTo>
                  <a:pt x="1254927" y="150595"/>
                  <a:pt x="1254241" y="150671"/>
                  <a:pt x="1253631" y="150671"/>
                </a:cubicBezTo>
                <a:cubicBezTo>
                  <a:pt x="1253327" y="150366"/>
                  <a:pt x="1253098" y="150062"/>
                  <a:pt x="1252946" y="149757"/>
                </a:cubicBezTo>
                <a:close/>
                <a:moveTo>
                  <a:pt x="1086525" y="149757"/>
                </a:moveTo>
                <a:cubicBezTo>
                  <a:pt x="1086830" y="150214"/>
                  <a:pt x="1086982" y="150557"/>
                  <a:pt x="1086982" y="150786"/>
                </a:cubicBezTo>
                <a:cubicBezTo>
                  <a:pt x="1086982" y="151014"/>
                  <a:pt x="1087058" y="151281"/>
                  <a:pt x="1087211" y="151586"/>
                </a:cubicBezTo>
                <a:cubicBezTo>
                  <a:pt x="1087515" y="151281"/>
                  <a:pt x="1088125" y="150824"/>
                  <a:pt x="1089039" y="150214"/>
                </a:cubicBezTo>
                <a:cubicBezTo>
                  <a:pt x="1088430" y="150062"/>
                  <a:pt x="1087973" y="149985"/>
                  <a:pt x="1087668" y="149985"/>
                </a:cubicBezTo>
                <a:cubicBezTo>
                  <a:pt x="1087363" y="149985"/>
                  <a:pt x="1086982" y="149909"/>
                  <a:pt x="1086525" y="149757"/>
                </a:cubicBezTo>
                <a:close/>
                <a:moveTo>
                  <a:pt x="932372" y="149757"/>
                </a:moveTo>
                <a:cubicBezTo>
                  <a:pt x="932068" y="149757"/>
                  <a:pt x="931686" y="150062"/>
                  <a:pt x="931229" y="150671"/>
                </a:cubicBezTo>
                <a:lnTo>
                  <a:pt x="933973" y="150671"/>
                </a:lnTo>
                <a:lnTo>
                  <a:pt x="933973" y="150214"/>
                </a:lnTo>
                <a:cubicBezTo>
                  <a:pt x="933363" y="149909"/>
                  <a:pt x="932830" y="149757"/>
                  <a:pt x="932372" y="149757"/>
                </a:cubicBezTo>
                <a:close/>
                <a:moveTo>
                  <a:pt x="927572" y="149757"/>
                </a:moveTo>
                <a:cubicBezTo>
                  <a:pt x="927115" y="150062"/>
                  <a:pt x="926734" y="150290"/>
                  <a:pt x="926429" y="150443"/>
                </a:cubicBezTo>
                <a:cubicBezTo>
                  <a:pt x="926124" y="150595"/>
                  <a:pt x="925667" y="150824"/>
                  <a:pt x="925057" y="151128"/>
                </a:cubicBezTo>
                <a:cubicBezTo>
                  <a:pt x="925819" y="151281"/>
                  <a:pt x="926429" y="151395"/>
                  <a:pt x="926886" y="151471"/>
                </a:cubicBezTo>
                <a:cubicBezTo>
                  <a:pt x="927343" y="151548"/>
                  <a:pt x="927876" y="151205"/>
                  <a:pt x="928486" y="150443"/>
                </a:cubicBezTo>
                <a:cubicBezTo>
                  <a:pt x="928181" y="150290"/>
                  <a:pt x="927876" y="150062"/>
                  <a:pt x="927572" y="149757"/>
                </a:cubicBezTo>
                <a:close/>
                <a:moveTo>
                  <a:pt x="619571" y="149757"/>
                </a:moveTo>
                <a:cubicBezTo>
                  <a:pt x="619267" y="149909"/>
                  <a:pt x="619038" y="150062"/>
                  <a:pt x="618885" y="150214"/>
                </a:cubicBezTo>
                <a:cubicBezTo>
                  <a:pt x="619190" y="150214"/>
                  <a:pt x="619343" y="150366"/>
                  <a:pt x="619343" y="150671"/>
                </a:cubicBezTo>
                <a:cubicBezTo>
                  <a:pt x="619343" y="150671"/>
                  <a:pt x="619495" y="150519"/>
                  <a:pt x="619800" y="150214"/>
                </a:cubicBezTo>
                <a:cubicBezTo>
                  <a:pt x="619343" y="150214"/>
                  <a:pt x="619267" y="150062"/>
                  <a:pt x="619571" y="149757"/>
                </a:cubicBezTo>
                <a:close/>
                <a:moveTo>
                  <a:pt x="494222" y="149757"/>
                </a:moveTo>
                <a:cubicBezTo>
                  <a:pt x="493917" y="149757"/>
                  <a:pt x="493537" y="150062"/>
                  <a:pt x="493079" y="150671"/>
                </a:cubicBezTo>
                <a:lnTo>
                  <a:pt x="495823" y="150671"/>
                </a:lnTo>
                <a:lnTo>
                  <a:pt x="495823" y="150214"/>
                </a:lnTo>
                <a:cubicBezTo>
                  <a:pt x="495213" y="149909"/>
                  <a:pt x="494680" y="149757"/>
                  <a:pt x="494222" y="149757"/>
                </a:cubicBezTo>
                <a:close/>
                <a:moveTo>
                  <a:pt x="489422" y="149757"/>
                </a:moveTo>
                <a:cubicBezTo>
                  <a:pt x="488965" y="150062"/>
                  <a:pt x="488584" y="150290"/>
                  <a:pt x="488279" y="150443"/>
                </a:cubicBezTo>
                <a:cubicBezTo>
                  <a:pt x="487974" y="150595"/>
                  <a:pt x="487517" y="150824"/>
                  <a:pt x="486907" y="151128"/>
                </a:cubicBezTo>
                <a:cubicBezTo>
                  <a:pt x="487669" y="151281"/>
                  <a:pt x="488279" y="151395"/>
                  <a:pt x="488736" y="151471"/>
                </a:cubicBezTo>
                <a:cubicBezTo>
                  <a:pt x="489193" y="151548"/>
                  <a:pt x="489727" y="151205"/>
                  <a:pt x="490336" y="150443"/>
                </a:cubicBezTo>
                <a:cubicBezTo>
                  <a:pt x="490031" y="150290"/>
                  <a:pt x="489727" y="150062"/>
                  <a:pt x="489422" y="149757"/>
                </a:cubicBezTo>
                <a:close/>
                <a:moveTo>
                  <a:pt x="417946" y="149757"/>
                </a:moveTo>
                <a:cubicBezTo>
                  <a:pt x="418251" y="150062"/>
                  <a:pt x="418518" y="150328"/>
                  <a:pt x="418746" y="150557"/>
                </a:cubicBezTo>
                <a:cubicBezTo>
                  <a:pt x="418975" y="150786"/>
                  <a:pt x="419318" y="150519"/>
                  <a:pt x="419775" y="149757"/>
                </a:cubicBezTo>
                <a:close/>
                <a:moveTo>
                  <a:pt x="378856" y="149757"/>
                </a:moveTo>
                <a:cubicBezTo>
                  <a:pt x="378551" y="150062"/>
                  <a:pt x="378398" y="150214"/>
                  <a:pt x="378398" y="150214"/>
                </a:cubicBezTo>
                <a:cubicBezTo>
                  <a:pt x="378398" y="150366"/>
                  <a:pt x="378436" y="150481"/>
                  <a:pt x="378513" y="150557"/>
                </a:cubicBezTo>
                <a:cubicBezTo>
                  <a:pt x="378589" y="150633"/>
                  <a:pt x="378627" y="150747"/>
                  <a:pt x="378627" y="150900"/>
                </a:cubicBezTo>
                <a:cubicBezTo>
                  <a:pt x="378779" y="150747"/>
                  <a:pt x="378894" y="150671"/>
                  <a:pt x="378970" y="150671"/>
                </a:cubicBezTo>
                <a:cubicBezTo>
                  <a:pt x="379046" y="150671"/>
                  <a:pt x="379160" y="150595"/>
                  <a:pt x="379313" y="150443"/>
                </a:cubicBezTo>
                <a:cubicBezTo>
                  <a:pt x="379008" y="150138"/>
                  <a:pt x="378856" y="149909"/>
                  <a:pt x="378856" y="149757"/>
                </a:cubicBezTo>
                <a:close/>
                <a:moveTo>
                  <a:pt x="294121" y="149757"/>
                </a:moveTo>
                <a:cubicBezTo>
                  <a:pt x="294426" y="150062"/>
                  <a:pt x="294693" y="150328"/>
                  <a:pt x="294921" y="150557"/>
                </a:cubicBezTo>
                <a:cubicBezTo>
                  <a:pt x="295150" y="150786"/>
                  <a:pt x="295493" y="150519"/>
                  <a:pt x="295950" y="149757"/>
                </a:cubicBezTo>
                <a:close/>
                <a:moveTo>
                  <a:pt x="255031" y="149757"/>
                </a:moveTo>
                <a:cubicBezTo>
                  <a:pt x="254726" y="150062"/>
                  <a:pt x="254573" y="150214"/>
                  <a:pt x="254573" y="150214"/>
                </a:cubicBezTo>
                <a:cubicBezTo>
                  <a:pt x="254573" y="150366"/>
                  <a:pt x="254611" y="150481"/>
                  <a:pt x="254688" y="150557"/>
                </a:cubicBezTo>
                <a:cubicBezTo>
                  <a:pt x="254764" y="150633"/>
                  <a:pt x="254802" y="150747"/>
                  <a:pt x="254802" y="150900"/>
                </a:cubicBezTo>
                <a:cubicBezTo>
                  <a:pt x="254954" y="150747"/>
                  <a:pt x="255069" y="150671"/>
                  <a:pt x="255145" y="150671"/>
                </a:cubicBezTo>
                <a:cubicBezTo>
                  <a:pt x="255221" y="150671"/>
                  <a:pt x="255335" y="150595"/>
                  <a:pt x="255488" y="150443"/>
                </a:cubicBezTo>
                <a:cubicBezTo>
                  <a:pt x="255183" y="150138"/>
                  <a:pt x="255031" y="149909"/>
                  <a:pt x="255031" y="149757"/>
                </a:cubicBezTo>
                <a:close/>
                <a:moveTo>
                  <a:pt x="181650" y="149757"/>
                </a:moveTo>
                <a:cubicBezTo>
                  <a:pt x="181955" y="150214"/>
                  <a:pt x="182107" y="150557"/>
                  <a:pt x="182107" y="150786"/>
                </a:cubicBezTo>
                <a:cubicBezTo>
                  <a:pt x="182107" y="151014"/>
                  <a:pt x="182183" y="151281"/>
                  <a:pt x="182336" y="151586"/>
                </a:cubicBezTo>
                <a:cubicBezTo>
                  <a:pt x="182641" y="151281"/>
                  <a:pt x="183250" y="150824"/>
                  <a:pt x="184165" y="150214"/>
                </a:cubicBezTo>
                <a:cubicBezTo>
                  <a:pt x="183555" y="150062"/>
                  <a:pt x="183098" y="149985"/>
                  <a:pt x="182793" y="149985"/>
                </a:cubicBezTo>
                <a:cubicBezTo>
                  <a:pt x="182488" y="149985"/>
                  <a:pt x="182107" y="149909"/>
                  <a:pt x="181650" y="149757"/>
                </a:cubicBezTo>
                <a:close/>
                <a:moveTo>
                  <a:pt x="78247" y="149757"/>
                </a:moveTo>
                <a:cubicBezTo>
                  <a:pt x="78094" y="149909"/>
                  <a:pt x="78018" y="150138"/>
                  <a:pt x="78018" y="150443"/>
                </a:cubicBezTo>
                <a:lnTo>
                  <a:pt x="78247" y="150443"/>
                </a:lnTo>
                <a:cubicBezTo>
                  <a:pt x="78247" y="150138"/>
                  <a:pt x="78323" y="149909"/>
                  <a:pt x="78475" y="149757"/>
                </a:cubicBezTo>
                <a:close/>
                <a:moveTo>
                  <a:pt x="58358" y="149757"/>
                </a:moveTo>
                <a:cubicBezTo>
                  <a:pt x="58053" y="150062"/>
                  <a:pt x="57863" y="150214"/>
                  <a:pt x="57787" y="150214"/>
                </a:cubicBezTo>
                <a:cubicBezTo>
                  <a:pt x="57711" y="150214"/>
                  <a:pt x="57596" y="150290"/>
                  <a:pt x="57444" y="150443"/>
                </a:cubicBezTo>
                <a:cubicBezTo>
                  <a:pt x="57596" y="150595"/>
                  <a:pt x="57711" y="150709"/>
                  <a:pt x="57787" y="150786"/>
                </a:cubicBezTo>
                <a:cubicBezTo>
                  <a:pt x="57863" y="150862"/>
                  <a:pt x="58053" y="151052"/>
                  <a:pt x="58358" y="151357"/>
                </a:cubicBezTo>
                <a:close/>
                <a:moveTo>
                  <a:pt x="1373113" y="149604"/>
                </a:moveTo>
                <a:lnTo>
                  <a:pt x="1373037" y="149757"/>
                </a:lnTo>
                <a:cubicBezTo>
                  <a:pt x="1372885" y="149909"/>
                  <a:pt x="1372885" y="149985"/>
                  <a:pt x="1373037" y="149985"/>
                </a:cubicBezTo>
                <a:close/>
                <a:moveTo>
                  <a:pt x="601588" y="149604"/>
                </a:moveTo>
                <a:lnTo>
                  <a:pt x="601512" y="149757"/>
                </a:lnTo>
                <a:cubicBezTo>
                  <a:pt x="601359" y="149909"/>
                  <a:pt x="601359" y="149985"/>
                  <a:pt x="601512" y="149985"/>
                </a:cubicBezTo>
                <a:close/>
                <a:moveTo>
                  <a:pt x="1083096" y="149300"/>
                </a:moveTo>
                <a:cubicBezTo>
                  <a:pt x="1083096" y="149604"/>
                  <a:pt x="1083058" y="149795"/>
                  <a:pt x="1082982" y="149871"/>
                </a:cubicBezTo>
                <a:cubicBezTo>
                  <a:pt x="1082905" y="149947"/>
                  <a:pt x="1082867" y="150062"/>
                  <a:pt x="1082867" y="150214"/>
                </a:cubicBezTo>
                <a:cubicBezTo>
                  <a:pt x="1083020" y="150214"/>
                  <a:pt x="1083096" y="150176"/>
                  <a:pt x="1083096" y="150100"/>
                </a:cubicBezTo>
                <a:cubicBezTo>
                  <a:pt x="1083096" y="150024"/>
                  <a:pt x="1083172" y="149985"/>
                  <a:pt x="1083324" y="149985"/>
                </a:cubicBezTo>
                <a:cubicBezTo>
                  <a:pt x="1083172" y="149985"/>
                  <a:pt x="1083134" y="149947"/>
                  <a:pt x="1083210" y="149871"/>
                </a:cubicBezTo>
                <a:cubicBezTo>
                  <a:pt x="1083286" y="149795"/>
                  <a:pt x="1083248" y="149757"/>
                  <a:pt x="1083096" y="149757"/>
                </a:cubicBezTo>
                <a:cubicBezTo>
                  <a:pt x="1083096" y="149452"/>
                  <a:pt x="1083096" y="149300"/>
                  <a:pt x="1083096" y="149300"/>
                </a:cubicBezTo>
                <a:close/>
                <a:moveTo>
                  <a:pt x="178221" y="149300"/>
                </a:moveTo>
                <a:cubicBezTo>
                  <a:pt x="178221" y="149604"/>
                  <a:pt x="178183" y="149795"/>
                  <a:pt x="178107" y="149871"/>
                </a:cubicBezTo>
                <a:cubicBezTo>
                  <a:pt x="178030" y="149947"/>
                  <a:pt x="177992" y="150062"/>
                  <a:pt x="177992" y="150214"/>
                </a:cubicBezTo>
                <a:cubicBezTo>
                  <a:pt x="178145" y="150214"/>
                  <a:pt x="178221" y="150176"/>
                  <a:pt x="178221" y="150100"/>
                </a:cubicBezTo>
                <a:cubicBezTo>
                  <a:pt x="178221" y="150024"/>
                  <a:pt x="178297" y="149985"/>
                  <a:pt x="178450" y="149985"/>
                </a:cubicBezTo>
                <a:cubicBezTo>
                  <a:pt x="178297" y="149985"/>
                  <a:pt x="178259" y="149947"/>
                  <a:pt x="178335" y="149871"/>
                </a:cubicBezTo>
                <a:cubicBezTo>
                  <a:pt x="178411" y="149795"/>
                  <a:pt x="178373" y="149757"/>
                  <a:pt x="178221" y="149757"/>
                </a:cubicBezTo>
                <a:cubicBezTo>
                  <a:pt x="178221" y="149452"/>
                  <a:pt x="178221" y="149300"/>
                  <a:pt x="178221" y="149300"/>
                </a:cubicBezTo>
                <a:close/>
                <a:moveTo>
                  <a:pt x="1659397" y="149071"/>
                </a:moveTo>
                <a:cubicBezTo>
                  <a:pt x="1659092" y="149223"/>
                  <a:pt x="1658863" y="149414"/>
                  <a:pt x="1658711" y="149643"/>
                </a:cubicBezTo>
                <a:cubicBezTo>
                  <a:pt x="1658558" y="149871"/>
                  <a:pt x="1658330" y="150062"/>
                  <a:pt x="1658025" y="150214"/>
                </a:cubicBezTo>
                <a:cubicBezTo>
                  <a:pt x="1658025" y="150062"/>
                  <a:pt x="1657987" y="149985"/>
                  <a:pt x="1657911" y="149985"/>
                </a:cubicBezTo>
                <a:lnTo>
                  <a:pt x="1657873" y="149909"/>
                </a:lnTo>
                <a:lnTo>
                  <a:pt x="1656882" y="150900"/>
                </a:lnTo>
                <a:cubicBezTo>
                  <a:pt x="1657034" y="150900"/>
                  <a:pt x="1657568" y="151052"/>
                  <a:pt x="1658482" y="151357"/>
                </a:cubicBezTo>
                <a:cubicBezTo>
                  <a:pt x="1658635" y="151052"/>
                  <a:pt x="1658825" y="150824"/>
                  <a:pt x="1659054" y="150671"/>
                </a:cubicBezTo>
                <a:cubicBezTo>
                  <a:pt x="1659282" y="150519"/>
                  <a:pt x="1659473" y="150290"/>
                  <a:pt x="1659625" y="149985"/>
                </a:cubicBezTo>
                <a:cubicBezTo>
                  <a:pt x="1659777" y="149833"/>
                  <a:pt x="1659777" y="149681"/>
                  <a:pt x="1659625" y="149528"/>
                </a:cubicBezTo>
                <a:cubicBezTo>
                  <a:pt x="1659473" y="149376"/>
                  <a:pt x="1659397" y="149223"/>
                  <a:pt x="1659397" y="149071"/>
                </a:cubicBezTo>
                <a:close/>
                <a:moveTo>
                  <a:pt x="1358807" y="149071"/>
                </a:moveTo>
                <a:cubicBezTo>
                  <a:pt x="1358464" y="149147"/>
                  <a:pt x="1358178" y="149528"/>
                  <a:pt x="1357949" y="150214"/>
                </a:cubicBezTo>
                <a:cubicBezTo>
                  <a:pt x="1358254" y="150214"/>
                  <a:pt x="1358559" y="150176"/>
                  <a:pt x="1358864" y="150100"/>
                </a:cubicBezTo>
                <a:cubicBezTo>
                  <a:pt x="1359169" y="150024"/>
                  <a:pt x="1359549" y="149909"/>
                  <a:pt x="1360007" y="149757"/>
                </a:cubicBezTo>
                <a:cubicBezTo>
                  <a:pt x="1359549" y="149223"/>
                  <a:pt x="1359149" y="148995"/>
                  <a:pt x="1358807" y="149071"/>
                </a:cubicBezTo>
                <a:close/>
                <a:moveTo>
                  <a:pt x="930315" y="149071"/>
                </a:moveTo>
                <a:cubicBezTo>
                  <a:pt x="930162" y="149223"/>
                  <a:pt x="930048" y="149376"/>
                  <a:pt x="929972" y="149528"/>
                </a:cubicBezTo>
                <a:cubicBezTo>
                  <a:pt x="929896" y="149681"/>
                  <a:pt x="929705" y="149833"/>
                  <a:pt x="929401" y="149985"/>
                </a:cubicBezTo>
                <a:lnTo>
                  <a:pt x="929401" y="150214"/>
                </a:lnTo>
                <a:cubicBezTo>
                  <a:pt x="929705" y="150062"/>
                  <a:pt x="929896" y="149985"/>
                  <a:pt x="929972" y="149985"/>
                </a:cubicBezTo>
                <a:cubicBezTo>
                  <a:pt x="930048" y="149985"/>
                  <a:pt x="930239" y="149909"/>
                  <a:pt x="930544" y="149757"/>
                </a:cubicBezTo>
                <a:cubicBezTo>
                  <a:pt x="930391" y="149452"/>
                  <a:pt x="930315" y="149223"/>
                  <a:pt x="930315" y="149071"/>
                </a:cubicBezTo>
                <a:close/>
                <a:moveTo>
                  <a:pt x="587282" y="149071"/>
                </a:moveTo>
                <a:cubicBezTo>
                  <a:pt x="586939" y="149147"/>
                  <a:pt x="586653" y="149528"/>
                  <a:pt x="586424" y="150214"/>
                </a:cubicBezTo>
                <a:cubicBezTo>
                  <a:pt x="586729" y="150214"/>
                  <a:pt x="587034" y="150176"/>
                  <a:pt x="587339" y="150100"/>
                </a:cubicBezTo>
                <a:cubicBezTo>
                  <a:pt x="587643" y="150024"/>
                  <a:pt x="588025" y="149909"/>
                  <a:pt x="588482" y="149757"/>
                </a:cubicBezTo>
                <a:cubicBezTo>
                  <a:pt x="588025" y="149223"/>
                  <a:pt x="587625" y="148995"/>
                  <a:pt x="587282" y="149071"/>
                </a:cubicBezTo>
                <a:close/>
                <a:moveTo>
                  <a:pt x="492165" y="149071"/>
                </a:moveTo>
                <a:cubicBezTo>
                  <a:pt x="492012" y="149223"/>
                  <a:pt x="491898" y="149376"/>
                  <a:pt x="491822" y="149528"/>
                </a:cubicBezTo>
                <a:cubicBezTo>
                  <a:pt x="491746" y="149681"/>
                  <a:pt x="491555" y="149833"/>
                  <a:pt x="491251" y="149985"/>
                </a:cubicBezTo>
                <a:lnTo>
                  <a:pt x="491251" y="150214"/>
                </a:lnTo>
                <a:cubicBezTo>
                  <a:pt x="491555" y="150062"/>
                  <a:pt x="491746" y="149985"/>
                  <a:pt x="491822" y="149985"/>
                </a:cubicBezTo>
                <a:cubicBezTo>
                  <a:pt x="491898" y="149985"/>
                  <a:pt x="492089" y="149909"/>
                  <a:pt x="492394" y="149757"/>
                </a:cubicBezTo>
                <a:cubicBezTo>
                  <a:pt x="492241" y="149452"/>
                  <a:pt x="492165" y="149223"/>
                  <a:pt x="492165" y="149071"/>
                </a:cubicBezTo>
                <a:close/>
                <a:moveTo>
                  <a:pt x="392571" y="149071"/>
                </a:moveTo>
                <a:cubicBezTo>
                  <a:pt x="392267" y="149223"/>
                  <a:pt x="392038" y="149414"/>
                  <a:pt x="391886" y="149643"/>
                </a:cubicBezTo>
                <a:cubicBezTo>
                  <a:pt x="391733" y="149871"/>
                  <a:pt x="391505" y="150062"/>
                  <a:pt x="391200" y="150214"/>
                </a:cubicBezTo>
                <a:cubicBezTo>
                  <a:pt x="391200" y="150062"/>
                  <a:pt x="391162" y="149985"/>
                  <a:pt x="391086" y="149985"/>
                </a:cubicBezTo>
                <a:lnTo>
                  <a:pt x="391047" y="149909"/>
                </a:lnTo>
                <a:lnTo>
                  <a:pt x="390057" y="150900"/>
                </a:lnTo>
                <a:cubicBezTo>
                  <a:pt x="390209" y="150900"/>
                  <a:pt x="390743" y="151052"/>
                  <a:pt x="391657" y="151357"/>
                </a:cubicBezTo>
                <a:cubicBezTo>
                  <a:pt x="391810" y="151052"/>
                  <a:pt x="392000" y="150824"/>
                  <a:pt x="392229" y="150671"/>
                </a:cubicBezTo>
                <a:cubicBezTo>
                  <a:pt x="392457" y="150519"/>
                  <a:pt x="392648" y="150290"/>
                  <a:pt x="392800" y="149985"/>
                </a:cubicBezTo>
                <a:cubicBezTo>
                  <a:pt x="392953" y="149833"/>
                  <a:pt x="392953" y="149681"/>
                  <a:pt x="392800" y="149528"/>
                </a:cubicBezTo>
                <a:cubicBezTo>
                  <a:pt x="392648" y="149376"/>
                  <a:pt x="392571" y="149223"/>
                  <a:pt x="392571" y="149071"/>
                </a:cubicBezTo>
                <a:close/>
                <a:moveTo>
                  <a:pt x="268747" y="149071"/>
                </a:moveTo>
                <a:cubicBezTo>
                  <a:pt x="268442" y="149223"/>
                  <a:pt x="268213" y="149414"/>
                  <a:pt x="268061" y="149643"/>
                </a:cubicBezTo>
                <a:cubicBezTo>
                  <a:pt x="267908" y="149871"/>
                  <a:pt x="267680" y="150062"/>
                  <a:pt x="267375" y="150214"/>
                </a:cubicBezTo>
                <a:cubicBezTo>
                  <a:pt x="267375" y="150062"/>
                  <a:pt x="267337" y="149985"/>
                  <a:pt x="267261" y="149985"/>
                </a:cubicBezTo>
                <a:lnTo>
                  <a:pt x="267222" y="149909"/>
                </a:lnTo>
                <a:lnTo>
                  <a:pt x="266232" y="150900"/>
                </a:lnTo>
                <a:cubicBezTo>
                  <a:pt x="266384" y="150900"/>
                  <a:pt x="266918" y="151052"/>
                  <a:pt x="267832" y="151357"/>
                </a:cubicBezTo>
                <a:cubicBezTo>
                  <a:pt x="267984" y="151052"/>
                  <a:pt x="268175" y="150824"/>
                  <a:pt x="268404" y="150671"/>
                </a:cubicBezTo>
                <a:cubicBezTo>
                  <a:pt x="268632" y="150519"/>
                  <a:pt x="268823" y="150290"/>
                  <a:pt x="268975" y="149985"/>
                </a:cubicBezTo>
                <a:cubicBezTo>
                  <a:pt x="269128" y="149833"/>
                  <a:pt x="269128" y="149681"/>
                  <a:pt x="268975" y="149528"/>
                </a:cubicBezTo>
                <a:cubicBezTo>
                  <a:pt x="268823" y="149376"/>
                  <a:pt x="268747" y="149223"/>
                  <a:pt x="268747" y="149071"/>
                </a:cubicBezTo>
                <a:close/>
                <a:moveTo>
                  <a:pt x="1198767" y="148842"/>
                </a:moveTo>
                <a:cubicBezTo>
                  <a:pt x="1198463" y="148995"/>
                  <a:pt x="1198082" y="149300"/>
                  <a:pt x="1197624" y="149757"/>
                </a:cubicBezTo>
                <a:cubicBezTo>
                  <a:pt x="1197472" y="149909"/>
                  <a:pt x="1197472" y="150062"/>
                  <a:pt x="1197624" y="150214"/>
                </a:cubicBezTo>
                <a:cubicBezTo>
                  <a:pt x="1198234" y="149909"/>
                  <a:pt x="1198691" y="149757"/>
                  <a:pt x="1198996" y="149757"/>
                </a:cubicBezTo>
                <a:cubicBezTo>
                  <a:pt x="1198996" y="149452"/>
                  <a:pt x="1198958" y="149262"/>
                  <a:pt x="1198882" y="149185"/>
                </a:cubicBezTo>
                <a:cubicBezTo>
                  <a:pt x="1198806" y="149109"/>
                  <a:pt x="1198767" y="148995"/>
                  <a:pt x="1198767" y="148842"/>
                </a:cubicBezTo>
                <a:close/>
                <a:moveTo>
                  <a:pt x="1135674" y="148842"/>
                </a:moveTo>
                <a:cubicBezTo>
                  <a:pt x="1135369" y="149452"/>
                  <a:pt x="1135064" y="149909"/>
                  <a:pt x="1134759" y="150214"/>
                </a:cubicBezTo>
                <a:cubicBezTo>
                  <a:pt x="1134455" y="150519"/>
                  <a:pt x="1134150" y="150900"/>
                  <a:pt x="1133845" y="151357"/>
                </a:cubicBezTo>
                <a:cubicBezTo>
                  <a:pt x="1134302" y="151357"/>
                  <a:pt x="1134683" y="151319"/>
                  <a:pt x="1134988" y="151243"/>
                </a:cubicBezTo>
                <a:cubicBezTo>
                  <a:pt x="1135293" y="151167"/>
                  <a:pt x="1135598" y="151128"/>
                  <a:pt x="1135902" y="151128"/>
                </a:cubicBezTo>
                <a:cubicBezTo>
                  <a:pt x="1135902" y="150824"/>
                  <a:pt x="1135864" y="150519"/>
                  <a:pt x="1135788" y="150214"/>
                </a:cubicBezTo>
                <a:cubicBezTo>
                  <a:pt x="1135712" y="149909"/>
                  <a:pt x="1135674" y="149452"/>
                  <a:pt x="1135674" y="148842"/>
                </a:cubicBezTo>
                <a:close/>
                <a:moveTo>
                  <a:pt x="808242" y="148842"/>
                </a:moveTo>
                <a:cubicBezTo>
                  <a:pt x="807938" y="148995"/>
                  <a:pt x="807557" y="149300"/>
                  <a:pt x="807100" y="149757"/>
                </a:cubicBezTo>
                <a:cubicBezTo>
                  <a:pt x="806947" y="149909"/>
                  <a:pt x="806947" y="150062"/>
                  <a:pt x="807100" y="150214"/>
                </a:cubicBezTo>
                <a:cubicBezTo>
                  <a:pt x="807709" y="149909"/>
                  <a:pt x="808166" y="149757"/>
                  <a:pt x="808471" y="149757"/>
                </a:cubicBezTo>
                <a:cubicBezTo>
                  <a:pt x="808471" y="149452"/>
                  <a:pt x="808433" y="149262"/>
                  <a:pt x="808357" y="149185"/>
                </a:cubicBezTo>
                <a:cubicBezTo>
                  <a:pt x="808281" y="149109"/>
                  <a:pt x="808242" y="148995"/>
                  <a:pt x="808242" y="148842"/>
                </a:cubicBezTo>
                <a:close/>
                <a:moveTo>
                  <a:pt x="745149" y="148842"/>
                </a:moveTo>
                <a:cubicBezTo>
                  <a:pt x="744844" y="149452"/>
                  <a:pt x="744539" y="149909"/>
                  <a:pt x="744234" y="150214"/>
                </a:cubicBezTo>
                <a:cubicBezTo>
                  <a:pt x="743930" y="150519"/>
                  <a:pt x="743625" y="150900"/>
                  <a:pt x="743320" y="151357"/>
                </a:cubicBezTo>
                <a:cubicBezTo>
                  <a:pt x="743777" y="151357"/>
                  <a:pt x="744158" y="151319"/>
                  <a:pt x="744463" y="151243"/>
                </a:cubicBezTo>
                <a:cubicBezTo>
                  <a:pt x="744768" y="151167"/>
                  <a:pt x="745073" y="151128"/>
                  <a:pt x="745377" y="151128"/>
                </a:cubicBezTo>
                <a:cubicBezTo>
                  <a:pt x="745377" y="150824"/>
                  <a:pt x="745339" y="150519"/>
                  <a:pt x="745263" y="150214"/>
                </a:cubicBezTo>
                <a:cubicBezTo>
                  <a:pt x="745187" y="149909"/>
                  <a:pt x="745149" y="149452"/>
                  <a:pt x="745149" y="148842"/>
                </a:cubicBezTo>
                <a:close/>
                <a:moveTo>
                  <a:pt x="46471" y="148842"/>
                </a:moveTo>
                <a:cubicBezTo>
                  <a:pt x="46319" y="148842"/>
                  <a:pt x="46090" y="148995"/>
                  <a:pt x="45785" y="149300"/>
                </a:cubicBezTo>
                <a:cubicBezTo>
                  <a:pt x="45938" y="149604"/>
                  <a:pt x="45976" y="149795"/>
                  <a:pt x="45900" y="149871"/>
                </a:cubicBezTo>
                <a:cubicBezTo>
                  <a:pt x="45823" y="149947"/>
                  <a:pt x="45862" y="150062"/>
                  <a:pt x="46014" y="150214"/>
                </a:cubicBezTo>
                <a:lnTo>
                  <a:pt x="46928" y="149757"/>
                </a:lnTo>
                <a:cubicBezTo>
                  <a:pt x="46623" y="149147"/>
                  <a:pt x="46471" y="148842"/>
                  <a:pt x="46471" y="148842"/>
                </a:cubicBezTo>
                <a:close/>
                <a:moveTo>
                  <a:pt x="961176" y="148614"/>
                </a:moveTo>
                <a:cubicBezTo>
                  <a:pt x="959957" y="149071"/>
                  <a:pt x="959195" y="149452"/>
                  <a:pt x="958890" y="149757"/>
                </a:cubicBezTo>
                <a:cubicBezTo>
                  <a:pt x="958737" y="149757"/>
                  <a:pt x="958509" y="149833"/>
                  <a:pt x="958204" y="149985"/>
                </a:cubicBezTo>
                <a:lnTo>
                  <a:pt x="958433" y="150214"/>
                </a:lnTo>
                <a:lnTo>
                  <a:pt x="958890" y="149757"/>
                </a:lnTo>
                <a:cubicBezTo>
                  <a:pt x="959195" y="150366"/>
                  <a:pt x="959347" y="150824"/>
                  <a:pt x="959347" y="151128"/>
                </a:cubicBezTo>
                <a:cubicBezTo>
                  <a:pt x="959652" y="150824"/>
                  <a:pt x="959880" y="150519"/>
                  <a:pt x="960033" y="150214"/>
                </a:cubicBezTo>
                <a:cubicBezTo>
                  <a:pt x="960185" y="149909"/>
                  <a:pt x="960566" y="149376"/>
                  <a:pt x="961176" y="148614"/>
                </a:cubicBezTo>
                <a:close/>
                <a:moveTo>
                  <a:pt x="523026" y="148614"/>
                </a:moveTo>
                <a:cubicBezTo>
                  <a:pt x="521807" y="149071"/>
                  <a:pt x="521045" y="149452"/>
                  <a:pt x="520740" y="149757"/>
                </a:cubicBezTo>
                <a:cubicBezTo>
                  <a:pt x="520587" y="149757"/>
                  <a:pt x="520359" y="149833"/>
                  <a:pt x="520054" y="149985"/>
                </a:cubicBezTo>
                <a:lnTo>
                  <a:pt x="520283" y="150214"/>
                </a:lnTo>
                <a:lnTo>
                  <a:pt x="520740" y="149757"/>
                </a:lnTo>
                <a:cubicBezTo>
                  <a:pt x="521045" y="150366"/>
                  <a:pt x="521197" y="150824"/>
                  <a:pt x="521197" y="151128"/>
                </a:cubicBezTo>
                <a:cubicBezTo>
                  <a:pt x="521502" y="150824"/>
                  <a:pt x="521731" y="150519"/>
                  <a:pt x="521883" y="150214"/>
                </a:cubicBezTo>
                <a:cubicBezTo>
                  <a:pt x="522035" y="149909"/>
                  <a:pt x="522416" y="149376"/>
                  <a:pt x="523026" y="148614"/>
                </a:cubicBezTo>
                <a:close/>
                <a:moveTo>
                  <a:pt x="74817" y="148614"/>
                </a:moveTo>
                <a:cubicBezTo>
                  <a:pt x="74665" y="148766"/>
                  <a:pt x="74589" y="148995"/>
                  <a:pt x="74589" y="149300"/>
                </a:cubicBezTo>
                <a:lnTo>
                  <a:pt x="74817" y="149300"/>
                </a:lnTo>
                <a:cubicBezTo>
                  <a:pt x="74817" y="148995"/>
                  <a:pt x="74894" y="148766"/>
                  <a:pt x="75046" y="148614"/>
                </a:cubicBezTo>
                <a:close/>
                <a:moveTo>
                  <a:pt x="1641337" y="148385"/>
                </a:moveTo>
                <a:cubicBezTo>
                  <a:pt x="1641337" y="148538"/>
                  <a:pt x="1641108" y="148690"/>
                  <a:pt x="1640651" y="148842"/>
                </a:cubicBezTo>
                <a:cubicBezTo>
                  <a:pt x="1640804" y="148995"/>
                  <a:pt x="1640918" y="149185"/>
                  <a:pt x="1640994" y="149414"/>
                </a:cubicBezTo>
                <a:cubicBezTo>
                  <a:pt x="1641070" y="149643"/>
                  <a:pt x="1641185" y="149833"/>
                  <a:pt x="1641337" y="149985"/>
                </a:cubicBezTo>
                <a:lnTo>
                  <a:pt x="1641794" y="149757"/>
                </a:lnTo>
                <a:cubicBezTo>
                  <a:pt x="1641642" y="149452"/>
                  <a:pt x="1641528" y="149223"/>
                  <a:pt x="1641451" y="149071"/>
                </a:cubicBezTo>
                <a:cubicBezTo>
                  <a:pt x="1641375" y="148919"/>
                  <a:pt x="1641337" y="148690"/>
                  <a:pt x="1641337" y="148385"/>
                </a:cubicBezTo>
                <a:close/>
                <a:moveTo>
                  <a:pt x="1407327" y="148385"/>
                </a:moveTo>
                <a:cubicBezTo>
                  <a:pt x="1407327" y="148385"/>
                  <a:pt x="1407022" y="148538"/>
                  <a:pt x="1406413" y="148842"/>
                </a:cubicBezTo>
                <a:lnTo>
                  <a:pt x="1406641" y="149071"/>
                </a:lnTo>
                <a:cubicBezTo>
                  <a:pt x="1406794" y="148919"/>
                  <a:pt x="1406908" y="148842"/>
                  <a:pt x="1406984" y="148842"/>
                </a:cubicBezTo>
                <a:cubicBezTo>
                  <a:pt x="1407060" y="148842"/>
                  <a:pt x="1407175" y="148766"/>
                  <a:pt x="1407327" y="148614"/>
                </a:cubicBezTo>
                <a:close/>
                <a:moveTo>
                  <a:pt x="1397954" y="148385"/>
                </a:moveTo>
                <a:cubicBezTo>
                  <a:pt x="1397954" y="148538"/>
                  <a:pt x="1397878" y="148652"/>
                  <a:pt x="1397726" y="148728"/>
                </a:cubicBezTo>
                <a:cubicBezTo>
                  <a:pt x="1397573" y="148804"/>
                  <a:pt x="1397421" y="148995"/>
                  <a:pt x="1397269" y="149300"/>
                </a:cubicBezTo>
                <a:cubicBezTo>
                  <a:pt x="1398183" y="148995"/>
                  <a:pt x="1398716" y="148842"/>
                  <a:pt x="1398869" y="148842"/>
                </a:cubicBezTo>
                <a:cubicBezTo>
                  <a:pt x="1398869" y="148842"/>
                  <a:pt x="1398564" y="148690"/>
                  <a:pt x="1397954" y="148385"/>
                </a:cubicBezTo>
                <a:close/>
                <a:moveTo>
                  <a:pt x="1351777" y="148385"/>
                </a:moveTo>
                <a:lnTo>
                  <a:pt x="1351548" y="148614"/>
                </a:lnTo>
                <a:lnTo>
                  <a:pt x="1351548" y="148842"/>
                </a:lnTo>
                <a:lnTo>
                  <a:pt x="1351777" y="148614"/>
                </a:lnTo>
                <a:close/>
                <a:moveTo>
                  <a:pt x="1194881" y="148385"/>
                </a:moveTo>
                <a:cubicBezTo>
                  <a:pt x="1194119" y="148690"/>
                  <a:pt x="1193662" y="148919"/>
                  <a:pt x="1193510" y="149071"/>
                </a:cubicBezTo>
                <a:cubicBezTo>
                  <a:pt x="1193357" y="149223"/>
                  <a:pt x="1193434" y="149604"/>
                  <a:pt x="1193738" y="150214"/>
                </a:cubicBezTo>
                <a:cubicBezTo>
                  <a:pt x="1194043" y="149909"/>
                  <a:pt x="1194234" y="149604"/>
                  <a:pt x="1194310" y="149300"/>
                </a:cubicBezTo>
                <a:cubicBezTo>
                  <a:pt x="1194386" y="148995"/>
                  <a:pt x="1194577" y="148690"/>
                  <a:pt x="1194881" y="148385"/>
                </a:cubicBezTo>
                <a:close/>
                <a:moveTo>
                  <a:pt x="1098412" y="148385"/>
                </a:moveTo>
                <a:lnTo>
                  <a:pt x="1098183" y="148614"/>
                </a:lnTo>
                <a:cubicBezTo>
                  <a:pt x="1097879" y="148919"/>
                  <a:pt x="1097726" y="149147"/>
                  <a:pt x="1097726" y="149300"/>
                </a:cubicBezTo>
                <a:cubicBezTo>
                  <a:pt x="1098183" y="149300"/>
                  <a:pt x="1098412" y="149223"/>
                  <a:pt x="1098412" y="149071"/>
                </a:cubicBezTo>
                <a:cubicBezTo>
                  <a:pt x="1098869" y="148614"/>
                  <a:pt x="1098869" y="148385"/>
                  <a:pt x="1098412" y="148385"/>
                </a:cubicBezTo>
                <a:close/>
                <a:moveTo>
                  <a:pt x="1094754" y="148385"/>
                </a:moveTo>
                <a:cubicBezTo>
                  <a:pt x="1094450" y="148538"/>
                  <a:pt x="1094145" y="148766"/>
                  <a:pt x="1093840" y="149071"/>
                </a:cubicBezTo>
                <a:cubicBezTo>
                  <a:pt x="1093992" y="149071"/>
                  <a:pt x="1094069" y="149147"/>
                  <a:pt x="1094069" y="149300"/>
                </a:cubicBezTo>
                <a:cubicBezTo>
                  <a:pt x="1094373" y="149147"/>
                  <a:pt x="1094526" y="149033"/>
                  <a:pt x="1094526" y="148957"/>
                </a:cubicBezTo>
                <a:cubicBezTo>
                  <a:pt x="1094526" y="148881"/>
                  <a:pt x="1094678" y="148766"/>
                  <a:pt x="1094983" y="148614"/>
                </a:cubicBezTo>
                <a:cubicBezTo>
                  <a:pt x="1094983" y="148461"/>
                  <a:pt x="1094907" y="148385"/>
                  <a:pt x="1094754" y="148385"/>
                </a:cubicBezTo>
                <a:close/>
                <a:moveTo>
                  <a:pt x="1086296" y="148385"/>
                </a:moveTo>
                <a:cubicBezTo>
                  <a:pt x="1086144" y="148538"/>
                  <a:pt x="1086068" y="148614"/>
                  <a:pt x="1086068" y="148614"/>
                </a:cubicBezTo>
                <a:lnTo>
                  <a:pt x="1085839" y="148842"/>
                </a:lnTo>
                <a:cubicBezTo>
                  <a:pt x="1086144" y="148690"/>
                  <a:pt x="1086296" y="148614"/>
                  <a:pt x="1086296" y="148614"/>
                </a:cubicBezTo>
                <a:close/>
                <a:moveTo>
                  <a:pt x="1033718" y="148385"/>
                </a:moveTo>
                <a:cubicBezTo>
                  <a:pt x="1033566" y="148385"/>
                  <a:pt x="1033413" y="148461"/>
                  <a:pt x="1033261" y="148614"/>
                </a:cubicBezTo>
                <a:lnTo>
                  <a:pt x="1033032" y="148842"/>
                </a:lnTo>
                <a:cubicBezTo>
                  <a:pt x="1033337" y="148690"/>
                  <a:pt x="1033642" y="148614"/>
                  <a:pt x="1033947" y="148614"/>
                </a:cubicBezTo>
                <a:cubicBezTo>
                  <a:pt x="1033947" y="148461"/>
                  <a:pt x="1033871" y="148385"/>
                  <a:pt x="1033718" y="148385"/>
                </a:cubicBezTo>
                <a:close/>
                <a:moveTo>
                  <a:pt x="923457" y="148385"/>
                </a:moveTo>
                <a:cubicBezTo>
                  <a:pt x="923305" y="148538"/>
                  <a:pt x="923152" y="148652"/>
                  <a:pt x="923000" y="148728"/>
                </a:cubicBezTo>
                <a:cubicBezTo>
                  <a:pt x="922847" y="148804"/>
                  <a:pt x="922695" y="148919"/>
                  <a:pt x="922542" y="149071"/>
                </a:cubicBezTo>
                <a:cubicBezTo>
                  <a:pt x="922695" y="149223"/>
                  <a:pt x="922847" y="149300"/>
                  <a:pt x="923000" y="149300"/>
                </a:cubicBezTo>
                <a:cubicBezTo>
                  <a:pt x="923152" y="149147"/>
                  <a:pt x="923228" y="149033"/>
                  <a:pt x="923228" y="148957"/>
                </a:cubicBezTo>
                <a:cubicBezTo>
                  <a:pt x="923228" y="148881"/>
                  <a:pt x="923381" y="148766"/>
                  <a:pt x="923685" y="148614"/>
                </a:cubicBezTo>
                <a:cubicBezTo>
                  <a:pt x="923533" y="148614"/>
                  <a:pt x="923457" y="148538"/>
                  <a:pt x="923457" y="148385"/>
                </a:cubicBezTo>
                <a:close/>
                <a:moveTo>
                  <a:pt x="804356" y="148385"/>
                </a:moveTo>
                <a:cubicBezTo>
                  <a:pt x="803594" y="148690"/>
                  <a:pt x="803137" y="148919"/>
                  <a:pt x="802985" y="149071"/>
                </a:cubicBezTo>
                <a:cubicBezTo>
                  <a:pt x="802832" y="149223"/>
                  <a:pt x="802908" y="149604"/>
                  <a:pt x="803213" y="150214"/>
                </a:cubicBezTo>
                <a:cubicBezTo>
                  <a:pt x="803518" y="149909"/>
                  <a:pt x="803708" y="149604"/>
                  <a:pt x="803785" y="149300"/>
                </a:cubicBezTo>
                <a:cubicBezTo>
                  <a:pt x="803861" y="148995"/>
                  <a:pt x="804051" y="148690"/>
                  <a:pt x="804356" y="148385"/>
                </a:cubicBezTo>
                <a:close/>
                <a:moveTo>
                  <a:pt x="635802" y="148385"/>
                </a:moveTo>
                <a:cubicBezTo>
                  <a:pt x="635802" y="148385"/>
                  <a:pt x="635497" y="148538"/>
                  <a:pt x="634887" y="148842"/>
                </a:cubicBezTo>
                <a:lnTo>
                  <a:pt x="635116" y="149071"/>
                </a:lnTo>
                <a:cubicBezTo>
                  <a:pt x="635269" y="148919"/>
                  <a:pt x="635383" y="148842"/>
                  <a:pt x="635459" y="148842"/>
                </a:cubicBezTo>
                <a:cubicBezTo>
                  <a:pt x="635535" y="148842"/>
                  <a:pt x="635649" y="148766"/>
                  <a:pt x="635802" y="148614"/>
                </a:cubicBezTo>
                <a:close/>
                <a:moveTo>
                  <a:pt x="626429" y="148385"/>
                </a:moveTo>
                <a:cubicBezTo>
                  <a:pt x="626429" y="148538"/>
                  <a:pt x="626353" y="148652"/>
                  <a:pt x="626201" y="148728"/>
                </a:cubicBezTo>
                <a:cubicBezTo>
                  <a:pt x="626048" y="148804"/>
                  <a:pt x="625896" y="148995"/>
                  <a:pt x="625743" y="149300"/>
                </a:cubicBezTo>
                <a:cubicBezTo>
                  <a:pt x="626658" y="148995"/>
                  <a:pt x="627191" y="148842"/>
                  <a:pt x="627344" y="148842"/>
                </a:cubicBezTo>
                <a:cubicBezTo>
                  <a:pt x="627344" y="148842"/>
                  <a:pt x="627039" y="148690"/>
                  <a:pt x="626429" y="148385"/>
                </a:cubicBezTo>
                <a:close/>
                <a:moveTo>
                  <a:pt x="580252" y="148385"/>
                </a:moveTo>
                <a:lnTo>
                  <a:pt x="580023" y="148614"/>
                </a:lnTo>
                <a:lnTo>
                  <a:pt x="580023" y="148842"/>
                </a:lnTo>
                <a:lnTo>
                  <a:pt x="580252" y="148614"/>
                </a:lnTo>
                <a:close/>
                <a:moveTo>
                  <a:pt x="485307" y="148385"/>
                </a:moveTo>
                <a:cubicBezTo>
                  <a:pt x="485155" y="148538"/>
                  <a:pt x="485002" y="148652"/>
                  <a:pt x="484850" y="148728"/>
                </a:cubicBezTo>
                <a:cubicBezTo>
                  <a:pt x="484697" y="148804"/>
                  <a:pt x="484545" y="148919"/>
                  <a:pt x="484393" y="149071"/>
                </a:cubicBezTo>
                <a:cubicBezTo>
                  <a:pt x="484545" y="149223"/>
                  <a:pt x="484697" y="149300"/>
                  <a:pt x="484850" y="149300"/>
                </a:cubicBezTo>
                <a:cubicBezTo>
                  <a:pt x="485002" y="149147"/>
                  <a:pt x="485078" y="149033"/>
                  <a:pt x="485078" y="148957"/>
                </a:cubicBezTo>
                <a:cubicBezTo>
                  <a:pt x="485078" y="148881"/>
                  <a:pt x="485231" y="148766"/>
                  <a:pt x="485535" y="148614"/>
                </a:cubicBezTo>
                <a:cubicBezTo>
                  <a:pt x="485383" y="148614"/>
                  <a:pt x="485307" y="148538"/>
                  <a:pt x="485307" y="148385"/>
                </a:cubicBezTo>
                <a:close/>
                <a:moveTo>
                  <a:pt x="374512" y="148385"/>
                </a:moveTo>
                <a:cubicBezTo>
                  <a:pt x="374512" y="148538"/>
                  <a:pt x="374284" y="148690"/>
                  <a:pt x="373826" y="148842"/>
                </a:cubicBezTo>
                <a:cubicBezTo>
                  <a:pt x="373979" y="148995"/>
                  <a:pt x="374093" y="149185"/>
                  <a:pt x="374169" y="149414"/>
                </a:cubicBezTo>
                <a:cubicBezTo>
                  <a:pt x="374245" y="149643"/>
                  <a:pt x="374360" y="149833"/>
                  <a:pt x="374512" y="149985"/>
                </a:cubicBezTo>
                <a:lnTo>
                  <a:pt x="374969" y="149757"/>
                </a:lnTo>
                <a:cubicBezTo>
                  <a:pt x="374817" y="149452"/>
                  <a:pt x="374703" y="149223"/>
                  <a:pt x="374626" y="149071"/>
                </a:cubicBezTo>
                <a:cubicBezTo>
                  <a:pt x="374550" y="148919"/>
                  <a:pt x="374512" y="148690"/>
                  <a:pt x="374512" y="148385"/>
                </a:cubicBezTo>
                <a:close/>
                <a:moveTo>
                  <a:pt x="250687" y="148385"/>
                </a:moveTo>
                <a:cubicBezTo>
                  <a:pt x="250687" y="148538"/>
                  <a:pt x="250459" y="148690"/>
                  <a:pt x="250001" y="148842"/>
                </a:cubicBezTo>
                <a:cubicBezTo>
                  <a:pt x="250154" y="148995"/>
                  <a:pt x="250268" y="149185"/>
                  <a:pt x="250344" y="149414"/>
                </a:cubicBezTo>
                <a:cubicBezTo>
                  <a:pt x="250420" y="149643"/>
                  <a:pt x="250535" y="149833"/>
                  <a:pt x="250687" y="149985"/>
                </a:cubicBezTo>
                <a:lnTo>
                  <a:pt x="251144" y="149757"/>
                </a:lnTo>
                <a:cubicBezTo>
                  <a:pt x="250992" y="149452"/>
                  <a:pt x="250878" y="149223"/>
                  <a:pt x="250801" y="149071"/>
                </a:cubicBezTo>
                <a:cubicBezTo>
                  <a:pt x="250725" y="148919"/>
                  <a:pt x="250687" y="148690"/>
                  <a:pt x="250687" y="148385"/>
                </a:cubicBezTo>
                <a:close/>
                <a:moveTo>
                  <a:pt x="193537" y="148385"/>
                </a:moveTo>
                <a:lnTo>
                  <a:pt x="193308" y="148614"/>
                </a:lnTo>
                <a:cubicBezTo>
                  <a:pt x="193004" y="148919"/>
                  <a:pt x="192851" y="149147"/>
                  <a:pt x="192851" y="149300"/>
                </a:cubicBezTo>
                <a:cubicBezTo>
                  <a:pt x="193308" y="149300"/>
                  <a:pt x="193537" y="149223"/>
                  <a:pt x="193537" y="149071"/>
                </a:cubicBezTo>
                <a:cubicBezTo>
                  <a:pt x="193994" y="148614"/>
                  <a:pt x="193994" y="148385"/>
                  <a:pt x="193537" y="148385"/>
                </a:cubicBezTo>
                <a:close/>
                <a:moveTo>
                  <a:pt x="189880" y="148385"/>
                </a:moveTo>
                <a:cubicBezTo>
                  <a:pt x="189575" y="148538"/>
                  <a:pt x="189270" y="148766"/>
                  <a:pt x="188965" y="149071"/>
                </a:cubicBezTo>
                <a:cubicBezTo>
                  <a:pt x="189118" y="149071"/>
                  <a:pt x="189194" y="149147"/>
                  <a:pt x="189194" y="149300"/>
                </a:cubicBezTo>
                <a:cubicBezTo>
                  <a:pt x="189498" y="149147"/>
                  <a:pt x="189651" y="149033"/>
                  <a:pt x="189651" y="148957"/>
                </a:cubicBezTo>
                <a:cubicBezTo>
                  <a:pt x="189651" y="148881"/>
                  <a:pt x="189803" y="148766"/>
                  <a:pt x="190108" y="148614"/>
                </a:cubicBezTo>
                <a:cubicBezTo>
                  <a:pt x="190108" y="148461"/>
                  <a:pt x="190032" y="148385"/>
                  <a:pt x="189880" y="148385"/>
                </a:cubicBezTo>
                <a:close/>
                <a:moveTo>
                  <a:pt x="181421" y="148385"/>
                </a:moveTo>
                <a:cubicBezTo>
                  <a:pt x="181269" y="148538"/>
                  <a:pt x="181193" y="148614"/>
                  <a:pt x="181193" y="148614"/>
                </a:cubicBezTo>
                <a:lnTo>
                  <a:pt x="180964" y="148842"/>
                </a:lnTo>
                <a:cubicBezTo>
                  <a:pt x="181269" y="148690"/>
                  <a:pt x="181421" y="148614"/>
                  <a:pt x="181421" y="148614"/>
                </a:cubicBezTo>
                <a:close/>
                <a:moveTo>
                  <a:pt x="128843" y="148385"/>
                </a:moveTo>
                <a:cubicBezTo>
                  <a:pt x="128691" y="148385"/>
                  <a:pt x="128539" y="148461"/>
                  <a:pt x="128386" y="148614"/>
                </a:cubicBezTo>
                <a:lnTo>
                  <a:pt x="128158" y="148842"/>
                </a:lnTo>
                <a:cubicBezTo>
                  <a:pt x="128462" y="148690"/>
                  <a:pt x="128767" y="148614"/>
                  <a:pt x="129072" y="148614"/>
                </a:cubicBezTo>
                <a:cubicBezTo>
                  <a:pt x="129072" y="148461"/>
                  <a:pt x="128996" y="148385"/>
                  <a:pt x="128843" y="148385"/>
                </a:cubicBezTo>
                <a:close/>
                <a:moveTo>
                  <a:pt x="39156" y="148385"/>
                </a:moveTo>
                <a:cubicBezTo>
                  <a:pt x="38851" y="148385"/>
                  <a:pt x="38623" y="148461"/>
                  <a:pt x="38470" y="148614"/>
                </a:cubicBezTo>
                <a:lnTo>
                  <a:pt x="38699" y="148614"/>
                </a:lnTo>
                <a:lnTo>
                  <a:pt x="39156" y="148614"/>
                </a:lnTo>
                <a:close/>
                <a:moveTo>
                  <a:pt x="31841" y="148385"/>
                </a:moveTo>
                <a:lnTo>
                  <a:pt x="31841" y="149071"/>
                </a:lnTo>
                <a:cubicBezTo>
                  <a:pt x="31841" y="148919"/>
                  <a:pt x="31879" y="148804"/>
                  <a:pt x="31955" y="148728"/>
                </a:cubicBezTo>
                <a:cubicBezTo>
                  <a:pt x="32031" y="148652"/>
                  <a:pt x="32069" y="148538"/>
                  <a:pt x="32069" y="148385"/>
                </a:cubicBezTo>
                <a:close/>
                <a:moveTo>
                  <a:pt x="1355892" y="148157"/>
                </a:moveTo>
                <a:cubicBezTo>
                  <a:pt x="1355282" y="148461"/>
                  <a:pt x="1354787" y="148652"/>
                  <a:pt x="1354406" y="148728"/>
                </a:cubicBezTo>
                <a:cubicBezTo>
                  <a:pt x="1354025" y="148804"/>
                  <a:pt x="1353682" y="148995"/>
                  <a:pt x="1353377" y="149300"/>
                </a:cubicBezTo>
                <a:cubicBezTo>
                  <a:pt x="1353682" y="149604"/>
                  <a:pt x="1353873" y="149795"/>
                  <a:pt x="1353949" y="149871"/>
                </a:cubicBezTo>
                <a:cubicBezTo>
                  <a:pt x="1354025" y="149947"/>
                  <a:pt x="1354139" y="150062"/>
                  <a:pt x="1354292" y="150214"/>
                </a:cubicBezTo>
                <a:cubicBezTo>
                  <a:pt x="1354597" y="149909"/>
                  <a:pt x="1354825" y="149604"/>
                  <a:pt x="1354977" y="149300"/>
                </a:cubicBezTo>
                <a:cubicBezTo>
                  <a:pt x="1355130" y="148995"/>
                  <a:pt x="1355435" y="148614"/>
                  <a:pt x="1355892" y="148157"/>
                </a:cubicBezTo>
                <a:close/>
                <a:moveTo>
                  <a:pt x="1258203" y="148157"/>
                </a:moveTo>
                <a:lnTo>
                  <a:pt x="1258203" y="148385"/>
                </a:lnTo>
                <a:lnTo>
                  <a:pt x="1258432" y="148157"/>
                </a:lnTo>
                <a:close/>
                <a:moveTo>
                  <a:pt x="1248831" y="148157"/>
                </a:moveTo>
                <a:cubicBezTo>
                  <a:pt x="1248526" y="148309"/>
                  <a:pt x="1248298" y="148385"/>
                  <a:pt x="1248145" y="148385"/>
                </a:cubicBezTo>
                <a:cubicBezTo>
                  <a:pt x="1247993" y="148385"/>
                  <a:pt x="1247764" y="148461"/>
                  <a:pt x="1247459" y="148614"/>
                </a:cubicBezTo>
                <a:cubicBezTo>
                  <a:pt x="1247307" y="148614"/>
                  <a:pt x="1247193" y="148690"/>
                  <a:pt x="1247116" y="148842"/>
                </a:cubicBezTo>
                <a:cubicBezTo>
                  <a:pt x="1247040" y="148995"/>
                  <a:pt x="1246850" y="149147"/>
                  <a:pt x="1246545" y="149300"/>
                </a:cubicBezTo>
                <a:lnTo>
                  <a:pt x="1247002" y="149757"/>
                </a:lnTo>
                <a:cubicBezTo>
                  <a:pt x="1247307" y="149452"/>
                  <a:pt x="1247612" y="149223"/>
                  <a:pt x="1247916" y="149071"/>
                </a:cubicBezTo>
                <a:cubicBezTo>
                  <a:pt x="1248221" y="148919"/>
                  <a:pt x="1248602" y="148766"/>
                  <a:pt x="1249060" y="148614"/>
                </a:cubicBezTo>
                <a:cubicBezTo>
                  <a:pt x="1249060" y="148461"/>
                  <a:pt x="1248983" y="148309"/>
                  <a:pt x="1248831" y="148157"/>
                </a:cubicBezTo>
                <a:close/>
                <a:moveTo>
                  <a:pt x="1030975" y="148157"/>
                </a:moveTo>
                <a:cubicBezTo>
                  <a:pt x="1030061" y="148461"/>
                  <a:pt x="1029527" y="148728"/>
                  <a:pt x="1029375" y="148957"/>
                </a:cubicBezTo>
                <a:cubicBezTo>
                  <a:pt x="1029222" y="149185"/>
                  <a:pt x="1029299" y="149681"/>
                  <a:pt x="1029603" y="150443"/>
                </a:cubicBezTo>
                <a:cubicBezTo>
                  <a:pt x="1029908" y="149833"/>
                  <a:pt x="1030137" y="149376"/>
                  <a:pt x="1030289" y="149071"/>
                </a:cubicBezTo>
                <a:cubicBezTo>
                  <a:pt x="1030442" y="148766"/>
                  <a:pt x="1030670" y="148461"/>
                  <a:pt x="1030975" y="148157"/>
                </a:cubicBezTo>
                <a:close/>
                <a:moveTo>
                  <a:pt x="584367" y="148157"/>
                </a:moveTo>
                <a:cubicBezTo>
                  <a:pt x="583757" y="148461"/>
                  <a:pt x="583262" y="148652"/>
                  <a:pt x="582881" y="148728"/>
                </a:cubicBezTo>
                <a:cubicBezTo>
                  <a:pt x="582500" y="148804"/>
                  <a:pt x="582157" y="148995"/>
                  <a:pt x="581852" y="149300"/>
                </a:cubicBezTo>
                <a:cubicBezTo>
                  <a:pt x="582157" y="149604"/>
                  <a:pt x="582348" y="149795"/>
                  <a:pt x="582424" y="149871"/>
                </a:cubicBezTo>
                <a:cubicBezTo>
                  <a:pt x="582500" y="149947"/>
                  <a:pt x="582614" y="150062"/>
                  <a:pt x="582767" y="150214"/>
                </a:cubicBezTo>
                <a:cubicBezTo>
                  <a:pt x="583072" y="149909"/>
                  <a:pt x="583300" y="149604"/>
                  <a:pt x="583453" y="149300"/>
                </a:cubicBezTo>
                <a:cubicBezTo>
                  <a:pt x="583605" y="148995"/>
                  <a:pt x="583910" y="148614"/>
                  <a:pt x="584367" y="148157"/>
                </a:cubicBezTo>
                <a:close/>
                <a:moveTo>
                  <a:pt x="126100" y="148157"/>
                </a:moveTo>
                <a:cubicBezTo>
                  <a:pt x="125186" y="148461"/>
                  <a:pt x="124652" y="148728"/>
                  <a:pt x="124500" y="148957"/>
                </a:cubicBezTo>
                <a:cubicBezTo>
                  <a:pt x="124348" y="149185"/>
                  <a:pt x="124424" y="149681"/>
                  <a:pt x="124729" y="150443"/>
                </a:cubicBezTo>
                <a:cubicBezTo>
                  <a:pt x="125033" y="149833"/>
                  <a:pt x="125262" y="149376"/>
                  <a:pt x="125414" y="149071"/>
                </a:cubicBezTo>
                <a:cubicBezTo>
                  <a:pt x="125567" y="148766"/>
                  <a:pt x="125795" y="148461"/>
                  <a:pt x="126100" y="148157"/>
                </a:cubicBezTo>
                <a:close/>
                <a:moveTo>
                  <a:pt x="43271" y="148157"/>
                </a:moveTo>
                <a:cubicBezTo>
                  <a:pt x="42661" y="148461"/>
                  <a:pt x="42166" y="148652"/>
                  <a:pt x="41785" y="148728"/>
                </a:cubicBezTo>
                <a:cubicBezTo>
                  <a:pt x="41404" y="148804"/>
                  <a:pt x="41061" y="148995"/>
                  <a:pt x="40756" y="149300"/>
                </a:cubicBezTo>
                <a:cubicBezTo>
                  <a:pt x="40908" y="149757"/>
                  <a:pt x="41213" y="150214"/>
                  <a:pt x="41670" y="150671"/>
                </a:cubicBezTo>
                <a:cubicBezTo>
                  <a:pt x="41823" y="150214"/>
                  <a:pt x="42356" y="149376"/>
                  <a:pt x="43271" y="148157"/>
                </a:cubicBezTo>
                <a:close/>
                <a:moveTo>
                  <a:pt x="1645909" y="147928"/>
                </a:moveTo>
                <a:lnTo>
                  <a:pt x="1645681" y="148157"/>
                </a:lnTo>
                <a:lnTo>
                  <a:pt x="1645909" y="148157"/>
                </a:lnTo>
                <a:lnTo>
                  <a:pt x="1646138" y="148157"/>
                </a:lnTo>
                <a:cubicBezTo>
                  <a:pt x="1646138" y="148004"/>
                  <a:pt x="1646062" y="147928"/>
                  <a:pt x="1645909" y="147928"/>
                </a:cubicBezTo>
                <a:close/>
                <a:moveTo>
                  <a:pt x="1639051" y="147928"/>
                </a:moveTo>
                <a:lnTo>
                  <a:pt x="1639051" y="148157"/>
                </a:lnTo>
                <a:lnTo>
                  <a:pt x="1639737" y="148157"/>
                </a:lnTo>
                <a:lnTo>
                  <a:pt x="1639737" y="147928"/>
                </a:lnTo>
                <a:close/>
                <a:moveTo>
                  <a:pt x="1551421" y="147928"/>
                </a:moveTo>
                <a:lnTo>
                  <a:pt x="1551193" y="148157"/>
                </a:lnTo>
                <a:lnTo>
                  <a:pt x="1551421" y="148157"/>
                </a:lnTo>
                <a:close/>
                <a:moveTo>
                  <a:pt x="1150990" y="147928"/>
                </a:moveTo>
                <a:cubicBezTo>
                  <a:pt x="1150838" y="147928"/>
                  <a:pt x="1150761" y="148004"/>
                  <a:pt x="1150761" y="148157"/>
                </a:cubicBezTo>
                <a:cubicBezTo>
                  <a:pt x="1150761" y="148309"/>
                  <a:pt x="1150723" y="148461"/>
                  <a:pt x="1150647" y="148614"/>
                </a:cubicBezTo>
                <a:cubicBezTo>
                  <a:pt x="1150571" y="148766"/>
                  <a:pt x="1150609" y="148995"/>
                  <a:pt x="1150761" y="149300"/>
                </a:cubicBezTo>
                <a:lnTo>
                  <a:pt x="1151219" y="149300"/>
                </a:lnTo>
                <a:cubicBezTo>
                  <a:pt x="1151219" y="148690"/>
                  <a:pt x="1151143" y="148233"/>
                  <a:pt x="1150990" y="147928"/>
                </a:cubicBezTo>
                <a:close/>
                <a:moveTo>
                  <a:pt x="945174" y="147928"/>
                </a:moveTo>
                <a:cubicBezTo>
                  <a:pt x="944869" y="147928"/>
                  <a:pt x="944641" y="148004"/>
                  <a:pt x="944488" y="148157"/>
                </a:cubicBezTo>
                <a:lnTo>
                  <a:pt x="944717" y="148157"/>
                </a:lnTo>
                <a:lnTo>
                  <a:pt x="945174" y="148157"/>
                </a:lnTo>
                <a:close/>
                <a:moveTo>
                  <a:pt x="938545" y="147928"/>
                </a:moveTo>
                <a:lnTo>
                  <a:pt x="938545" y="148157"/>
                </a:lnTo>
                <a:lnTo>
                  <a:pt x="938773" y="148157"/>
                </a:lnTo>
                <a:close/>
                <a:moveTo>
                  <a:pt x="928029" y="147928"/>
                </a:moveTo>
                <a:lnTo>
                  <a:pt x="928029" y="148385"/>
                </a:lnTo>
                <a:lnTo>
                  <a:pt x="928257" y="148157"/>
                </a:lnTo>
                <a:cubicBezTo>
                  <a:pt x="928257" y="148004"/>
                  <a:pt x="928181" y="147928"/>
                  <a:pt x="928029" y="147928"/>
                </a:cubicBezTo>
                <a:close/>
                <a:moveTo>
                  <a:pt x="760465" y="147928"/>
                </a:moveTo>
                <a:cubicBezTo>
                  <a:pt x="760313" y="147928"/>
                  <a:pt x="760236" y="148004"/>
                  <a:pt x="760236" y="148157"/>
                </a:cubicBezTo>
                <a:cubicBezTo>
                  <a:pt x="760236" y="148309"/>
                  <a:pt x="760198" y="148461"/>
                  <a:pt x="760122" y="148614"/>
                </a:cubicBezTo>
                <a:cubicBezTo>
                  <a:pt x="760046" y="148766"/>
                  <a:pt x="760084" y="148995"/>
                  <a:pt x="760236" y="149300"/>
                </a:cubicBezTo>
                <a:lnTo>
                  <a:pt x="760694" y="149300"/>
                </a:lnTo>
                <a:cubicBezTo>
                  <a:pt x="760694" y="148690"/>
                  <a:pt x="760617" y="148233"/>
                  <a:pt x="760465" y="147928"/>
                </a:cubicBezTo>
                <a:close/>
                <a:moveTo>
                  <a:pt x="507024" y="147928"/>
                </a:moveTo>
                <a:cubicBezTo>
                  <a:pt x="506719" y="147928"/>
                  <a:pt x="506490" y="148004"/>
                  <a:pt x="506338" y="148157"/>
                </a:cubicBezTo>
                <a:lnTo>
                  <a:pt x="506567" y="148157"/>
                </a:lnTo>
                <a:lnTo>
                  <a:pt x="507024" y="148157"/>
                </a:lnTo>
                <a:close/>
                <a:moveTo>
                  <a:pt x="500394" y="147928"/>
                </a:moveTo>
                <a:lnTo>
                  <a:pt x="500394" y="148157"/>
                </a:lnTo>
                <a:lnTo>
                  <a:pt x="500623" y="148157"/>
                </a:lnTo>
                <a:close/>
                <a:moveTo>
                  <a:pt x="489879" y="147928"/>
                </a:moveTo>
                <a:lnTo>
                  <a:pt x="489879" y="148385"/>
                </a:lnTo>
                <a:lnTo>
                  <a:pt x="490107" y="148157"/>
                </a:lnTo>
                <a:cubicBezTo>
                  <a:pt x="490107" y="148004"/>
                  <a:pt x="490031" y="147928"/>
                  <a:pt x="489879" y="147928"/>
                </a:cubicBezTo>
                <a:close/>
                <a:moveTo>
                  <a:pt x="379084" y="147928"/>
                </a:moveTo>
                <a:lnTo>
                  <a:pt x="378856" y="148157"/>
                </a:lnTo>
                <a:lnTo>
                  <a:pt x="379084" y="148157"/>
                </a:lnTo>
                <a:lnTo>
                  <a:pt x="379313" y="148157"/>
                </a:lnTo>
                <a:cubicBezTo>
                  <a:pt x="379313" y="148004"/>
                  <a:pt x="379236" y="147928"/>
                  <a:pt x="379084" y="147928"/>
                </a:cubicBezTo>
                <a:close/>
                <a:moveTo>
                  <a:pt x="372226" y="147928"/>
                </a:moveTo>
                <a:lnTo>
                  <a:pt x="372226" y="148157"/>
                </a:lnTo>
                <a:lnTo>
                  <a:pt x="372912" y="148157"/>
                </a:lnTo>
                <a:lnTo>
                  <a:pt x="372912" y="147928"/>
                </a:lnTo>
                <a:close/>
                <a:moveTo>
                  <a:pt x="255259" y="147928"/>
                </a:moveTo>
                <a:lnTo>
                  <a:pt x="255031" y="148157"/>
                </a:lnTo>
                <a:lnTo>
                  <a:pt x="255259" y="148157"/>
                </a:lnTo>
                <a:lnTo>
                  <a:pt x="255488" y="148157"/>
                </a:lnTo>
                <a:cubicBezTo>
                  <a:pt x="255488" y="148004"/>
                  <a:pt x="255411" y="147928"/>
                  <a:pt x="255259" y="147928"/>
                </a:cubicBezTo>
                <a:close/>
                <a:moveTo>
                  <a:pt x="248401" y="147928"/>
                </a:moveTo>
                <a:lnTo>
                  <a:pt x="248401" y="148157"/>
                </a:lnTo>
                <a:lnTo>
                  <a:pt x="249087" y="148157"/>
                </a:lnTo>
                <a:lnTo>
                  <a:pt x="249087" y="147928"/>
                </a:lnTo>
                <a:close/>
                <a:moveTo>
                  <a:pt x="81447" y="147928"/>
                </a:moveTo>
                <a:lnTo>
                  <a:pt x="81447" y="148614"/>
                </a:lnTo>
                <a:lnTo>
                  <a:pt x="81904" y="148614"/>
                </a:lnTo>
                <a:cubicBezTo>
                  <a:pt x="81752" y="148461"/>
                  <a:pt x="81675" y="148233"/>
                  <a:pt x="81675" y="147928"/>
                </a:cubicBezTo>
                <a:close/>
                <a:moveTo>
                  <a:pt x="1262128" y="147890"/>
                </a:moveTo>
                <a:lnTo>
                  <a:pt x="1262090" y="147928"/>
                </a:lnTo>
                <a:cubicBezTo>
                  <a:pt x="1261785" y="148080"/>
                  <a:pt x="1261518" y="148157"/>
                  <a:pt x="1261290" y="148157"/>
                </a:cubicBezTo>
                <a:cubicBezTo>
                  <a:pt x="1261061" y="148157"/>
                  <a:pt x="1260794" y="148233"/>
                  <a:pt x="1260490" y="148385"/>
                </a:cubicBezTo>
                <a:cubicBezTo>
                  <a:pt x="1260490" y="148538"/>
                  <a:pt x="1260413" y="148690"/>
                  <a:pt x="1260261" y="148842"/>
                </a:cubicBezTo>
                <a:lnTo>
                  <a:pt x="1262318" y="148842"/>
                </a:lnTo>
                <a:close/>
                <a:moveTo>
                  <a:pt x="1412356" y="147699"/>
                </a:moveTo>
                <a:cubicBezTo>
                  <a:pt x="1412661" y="148004"/>
                  <a:pt x="1412928" y="148271"/>
                  <a:pt x="1413156" y="148500"/>
                </a:cubicBezTo>
                <a:cubicBezTo>
                  <a:pt x="1413385" y="148728"/>
                  <a:pt x="1413652" y="148995"/>
                  <a:pt x="1413956" y="149300"/>
                </a:cubicBezTo>
                <a:lnTo>
                  <a:pt x="1413271" y="149300"/>
                </a:lnTo>
                <a:cubicBezTo>
                  <a:pt x="1412966" y="150062"/>
                  <a:pt x="1412737" y="150633"/>
                  <a:pt x="1412585" y="151014"/>
                </a:cubicBezTo>
                <a:cubicBezTo>
                  <a:pt x="1412432" y="151395"/>
                  <a:pt x="1412204" y="151814"/>
                  <a:pt x="1411899" y="152271"/>
                </a:cubicBezTo>
                <a:cubicBezTo>
                  <a:pt x="1412508" y="152271"/>
                  <a:pt x="1412813" y="152348"/>
                  <a:pt x="1412813" y="152500"/>
                </a:cubicBezTo>
                <a:cubicBezTo>
                  <a:pt x="1413118" y="152348"/>
                  <a:pt x="1413347" y="152233"/>
                  <a:pt x="1413499" y="152157"/>
                </a:cubicBezTo>
                <a:cubicBezTo>
                  <a:pt x="1413652" y="152081"/>
                  <a:pt x="1413880" y="151967"/>
                  <a:pt x="1414185" y="151814"/>
                </a:cubicBezTo>
                <a:cubicBezTo>
                  <a:pt x="1414337" y="151814"/>
                  <a:pt x="1414375" y="151852"/>
                  <a:pt x="1414299" y="151929"/>
                </a:cubicBezTo>
                <a:cubicBezTo>
                  <a:pt x="1414223" y="152005"/>
                  <a:pt x="1414261" y="152043"/>
                  <a:pt x="1414414" y="152043"/>
                </a:cubicBezTo>
                <a:cubicBezTo>
                  <a:pt x="1414109" y="152043"/>
                  <a:pt x="1414033" y="151967"/>
                  <a:pt x="1414185" y="151814"/>
                </a:cubicBezTo>
                <a:cubicBezTo>
                  <a:pt x="1414185" y="151509"/>
                  <a:pt x="1414223" y="151167"/>
                  <a:pt x="1414299" y="150786"/>
                </a:cubicBezTo>
                <a:cubicBezTo>
                  <a:pt x="1414375" y="150405"/>
                  <a:pt x="1414490" y="149909"/>
                  <a:pt x="1414642" y="149300"/>
                </a:cubicBezTo>
                <a:lnTo>
                  <a:pt x="1413956" y="149300"/>
                </a:lnTo>
                <a:cubicBezTo>
                  <a:pt x="1414109" y="148995"/>
                  <a:pt x="1414185" y="148728"/>
                  <a:pt x="1414185" y="148500"/>
                </a:cubicBezTo>
                <a:cubicBezTo>
                  <a:pt x="1414185" y="148271"/>
                  <a:pt x="1414261" y="148004"/>
                  <a:pt x="1414414" y="147699"/>
                </a:cubicBezTo>
                <a:close/>
                <a:moveTo>
                  <a:pt x="1375323" y="147699"/>
                </a:moveTo>
                <a:cubicBezTo>
                  <a:pt x="1375018" y="147699"/>
                  <a:pt x="1374751" y="147738"/>
                  <a:pt x="1374523" y="147814"/>
                </a:cubicBezTo>
                <a:cubicBezTo>
                  <a:pt x="1374294" y="147890"/>
                  <a:pt x="1374027" y="147928"/>
                  <a:pt x="1373723" y="147928"/>
                </a:cubicBezTo>
                <a:cubicBezTo>
                  <a:pt x="1373723" y="148385"/>
                  <a:pt x="1373647" y="148690"/>
                  <a:pt x="1373494" y="148842"/>
                </a:cubicBezTo>
                <a:lnTo>
                  <a:pt x="1373479" y="148873"/>
                </a:lnTo>
                <a:lnTo>
                  <a:pt x="1374066" y="148957"/>
                </a:lnTo>
                <a:cubicBezTo>
                  <a:pt x="1374294" y="149033"/>
                  <a:pt x="1374637" y="149147"/>
                  <a:pt x="1375094" y="149300"/>
                </a:cubicBezTo>
                <a:cubicBezTo>
                  <a:pt x="1375247" y="148842"/>
                  <a:pt x="1375323" y="148309"/>
                  <a:pt x="1375323" y="147699"/>
                </a:cubicBezTo>
                <a:close/>
                <a:moveTo>
                  <a:pt x="1361150" y="147699"/>
                </a:moveTo>
                <a:cubicBezTo>
                  <a:pt x="1361150" y="147699"/>
                  <a:pt x="1360845" y="147852"/>
                  <a:pt x="1360235" y="148157"/>
                </a:cubicBezTo>
                <a:cubicBezTo>
                  <a:pt x="1360540" y="148157"/>
                  <a:pt x="1360845" y="148309"/>
                  <a:pt x="1361150" y="148614"/>
                </a:cubicBezTo>
                <a:cubicBezTo>
                  <a:pt x="1361302" y="148614"/>
                  <a:pt x="1361378" y="148538"/>
                  <a:pt x="1361378" y="148385"/>
                </a:cubicBezTo>
                <a:cubicBezTo>
                  <a:pt x="1361378" y="148233"/>
                  <a:pt x="1361340" y="148119"/>
                  <a:pt x="1361264" y="148042"/>
                </a:cubicBezTo>
                <a:cubicBezTo>
                  <a:pt x="1361188" y="147966"/>
                  <a:pt x="1361150" y="147852"/>
                  <a:pt x="1361150" y="147699"/>
                </a:cubicBezTo>
                <a:close/>
                <a:moveTo>
                  <a:pt x="1200368" y="147699"/>
                </a:moveTo>
                <a:lnTo>
                  <a:pt x="1200368" y="148614"/>
                </a:lnTo>
                <a:lnTo>
                  <a:pt x="1200596" y="148614"/>
                </a:lnTo>
                <a:lnTo>
                  <a:pt x="1200596" y="147699"/>
                </a:lnTo>
                <a:close/>
                <a:moveTo>
                  <a:pt x="1138646" y="147699"/>
                </a:moveTo>
                <a:cubicBezTo>
                  <a:pt x="1138341" y="147852"/>
                  <a:pt x="1138074" y="147928"/>
                  <a:pt x="1137846" y="147928"/>
                </a:cubicBezTo>
                <a:cubicBezTo>
                  <a:pt x="1137617" y="147928"/>
                  <a:pt x="1137350" y="148004"/>
                  <a:pt x="1137045" y="148157"/>
                </a:cubicBezTo>
                <a:cubicBezTo>
                  <a:pt x="1137198" y="148309"/>
                  <a:pt x="1137274" y="148461"/>
                  <a:pt x="1137274" y="148614"/>
                </a:cubicBezTo>
                <a:cubicBezTo>
                  <a:pt x="1138188" y="148309"/>
                  <a:pt x="1138646" y="148157"/>
                  <a:pt x="1138646" y="148157"/>
                </a:cubicBezTo>
                <a:close/>
                <a:moveTo>
                  <a:pt x="962548" y="147699"/>
                </a:moveTo>
                <a:cubicBezTo>
                  <a:pt x="962852" y="148157"/>
                  <a:pt x="963005" y="148652"/>
                  <a:pt x="963005" y="149185"/>
                </a:cubicBezTo>
                <a:cubicBezTo>
                  <a:pt x="963005" y="149719"/>
                  <a:pt x="963005" y="150214"/>
                  <a:pt x="963005" y="150671"/>
                </a:cubicBezTo>
                <a:cubicBezTo>
                  <a:pt x="962700" y="150976"/>
                  <a:pt x="962357" y="151281"/>
                  <a:pt x="961976" y="151586"/>
                </a:cubicBezTo>
                <a:cubicBezTo>
                  <a:pt x="961595" y="151890"/>
                  <a:pt x="961709" y="152348"/>
                  <a:pt x="962319" y="152957"/>
                </a:cubicBezTo>
                <a:cubicBezTo>
                  <a:pt x="962471" y="152957"/>
                  <a:pt x="962852" y="152805"/>
                  <a:pt x="963462" y="152500"/>
                </a:cubicBezTo>
                <a:cubicBezTo>
                  <a:pt x="963614" y="152500"/>
                  <a:pt x="963767" y="152424"/>
                  <a:pt x="963919" y="152271"/>
                </a:cubicBezTo>
                <a:cubicBezTo>
                  <a:pt x="963767" y="152271"/>
                  <a:pt x="963690" y="152233"/>
                  <a:pt x="963690" y="152157"/>
                </a:cubicBezTo>
                <a:lnTo>
                  <a:pt x="963593" y="152108"/>
                </a:lnTo>
                <a:lnTo>
                  <a:pt x="963462" y="152500"/>
                </a:lnTo>
                <a:cubicBezTo>
                  <a:pt x="963309" y="152348"/>
                  <a:pt x="963157" y="152271"/>
                  <a:pt x="963005" y="152271"/>
                </a:cubicBezTo>
                <a:cubicBezTo>
                  <a:pt x="963157" y="152119"/>
                  <a:pt x="963271" y="152043"/>
                  <a:pt x="963348" y="152043"/>
                </a:cubicBezTo>
                <a:lnTo>
                  <a:pt x="963505" y="151938"/>
                </a:lnTo>
                <a:lnTo>
                  <a:pt x="964262" y="150100"/>
                </a:lnTo>
                <a:cubicBezTo>
                  <a:pt x="964338" y="149414"/>
                  <a:pt x="964757" y="148842"/>
                  <a:pt x="965519" y="148385"/>
                </a:cubicBezTo>
                <a:cubicBezTo>
                  <a:pt x="965824" y="148538"/>
                  <a:pt x="966091" y="148690"/>
                  <a:pt x="966319" y="148842"/>
                </a:cubicBezTo>
                <a:cubicBezTo>
                  <a:pt x="966548" y="148995"/>
                  <a:pt x="966891" y="149147"/>
                  <a:pt x="967348" y="149300"/>
                </a:cubicBezTo>
                <a:cubicBezTo>
                  <a:pt x="967653" y="149909"/>
                  <a:pt x="967843" y="150405"/>
                  <a:pt x="967920" y="150786"/>
                </a:cubicBezTo>
                <a:cubicBezTo>
                  <a:pt x="967996" y="151167"/>
                  <a:pt x="968186" y="151586"/>
                  <a:pt x="968491" y="152043"/>
                </a:cubicBezTo>
                <a:cubicBezTo>
                  <a:pt x="968796" y="151738"/>
                  <a:pt x="969024" y="151471"/>
                  <a:pt x="969177" y="151243"/>
                </a:cubicBezTo>
                <a:cubicBezTo>
                  <a:pt x="969329" y="151014"/>
                  <a:pt x="969558" y="150747"/>
                  <a:pt x="969863" y="150443"/>
                </a:cubicBezTo>
                <a:cubicBezTo>
                  <a:pt x="970167" y="150747"/>
                  <a:pt x="970320" y="150900"/>
                  <a:pt x="970320" y="150900"/>
                </a:cubicBezTo>
                <a:cubicBezTo>
                  <a:pt x="970777" y="150747"/>
                  <a:pt x="971082" y="150443"/>
                  <a:pt x="971234" y="149985"/>
                </a:cubicBezTo>
                <a:cubicBezTo>
                  <a:pt x="971082" y="149681"/>
                  <a:pt x="971006" y="149338"/>
                  <a:pt x="971006" y="148957"/>
                </a:cubicBezTo>
                <a:cubicBezTo>
                  <a:pt x="971006" y="148576"/>
                  <a:pt x="970853" y="148233"/>
                  <a:pt x="970548" y="147928"/>
                </a:cubicBezTo>
                <a:cubicBezTo>
                  <a:pt x="970091" y="148385"/>
                  <a:pt x="969558" y="148690"/>
                  <a:pt x="968948" y="148842"/>
                </a:cubicBezTo>
                <a:cubicBezTo>
                  <a:pt x="968034" y="148233"/>
                  <a:pt x="967119" y="147852"/>
                  <a:pt x="966205" y="147699"/>
                </a:cubicBezTo>
                <a:lnTo>
                  <a:pt x="965519" y="148385"/>
                </a:lnTo>
                <a:cubicBezTo>
                  <a:pt x="964300" y="148080"/>
                  <a:pt x="963309" y="147852"/>
                  <a:pt x="962548" y="147699"/>
                </a:cubicBezTo>
                <a:close/>
                <a:moveTo>
                  <a:pt x="809843" y="147699"/>
                </a:moveTo>
                <a:lnTo>
                  <a:pt x="809843" y="148614"/>
                </a:lnTo>
                <a:lnTo>
                  <a:pt x="810071" y="148614"/>
                </a:lnTo>
                <a:lnTo>
                  <a:pt x="810071" y="147699"/>
                </a:lnTo>
                <a:close/>
                <a:moveTo>
                  <a:pt x="748121" y="147699"/>
                </a:moveTo>
                <a:cubicBezTo>
                  <a:pt x="747816" y="147852"/>
                  <a:pt x="747549" y="147928"/>
                  <a:pt x="747321" y="147928"/>
                </a:cubicBezTo>
                <a:cubicBezTo>
                  <a:pt x="747092" y="147928"/>
                  <a:pt x="746825" y="148004"/>
                  <a:pt x="746521" y="148157"/>
                </a:cubicBezTo>
                <a:cubicBezTo>
                  <a:pt x="746673" y="148309"/>
                  <a:pt x="746749" y="148461"/>
                  <a:pt x="746749" y="148614"/>
                </a:cubicBezTo>
                <a:cubicBezTo>
                  <a:pt x="747663" y="148309"/>
                  <a:pt x="748121" y="148157"/>
                  <a:pt x="748121" y="148157"/>
                </a:cubicBezTo>
                <a:close/>
                <a:moveTo>
                  <a:pt x="640831" y="147699"/>
                </a:moveTo>
                <a:cubicBezTo>
                  <a:pt x="641136" y="148004"/>
                  <a:pt x="641403" y="148271"/>
                  <a:pt x="641631" y="148500"/>
                </a:cubicBezTo>
                <a:cubicBezTo>
                  <a:pt x="641860" y="148728"/>
                  <a:pt x="642126" y="148995"/>
                  <a:pt x="642431" y="149300"/>
                </a:cubicBezTo>
                <a:lnTo>
                  <a:pt x="641745" y="149300"/>
                </a:lnTo>
                <a:cubicBezTo>
                  <a:pt x="641441" y="150062"/>
                  <a:pt x="641212" y="150633"/>
                  <a:pt x="641060" y="151014"/>
                </a:cubicBezTo>
                <a:cubicBezTo>
                  <a:pt x="640907" y="151395"/>
                  <a:pt x="640679" y="151814"/>
                  <a:pt x="640374" y="152271"/>
                </a:cubicBezTo>
                <a:cubicBezTo>
                  <a:pt x="640984" y="152271"/>
                  <a:pt x="641288" y="152348"/>
                  <a:pt x="641288" y="152500"/>
                </a:cubicBezTo>
                <a:cubicBezTo>
                  <a:pt x="641593" y="152348"/>
                  <a:pt x="641822" y="152233"/>
                  <a:pt x="641974" y="152157"/>
                </a:cubicBezTo>
                <a:cubicBezTo>
                  <a:pt x="642126" y="152081"/>
                  <a:pt x="642355" y="151967"/>
                  <a:pt x="642660" y="151814"/>
                </a:cubicBezTo>
                <a:cubicBezTo>
                  <a:pt x="642507" y="151967"/>
                  <a:pt x="642584" y="152043"/>
                  <a:pt x="642888" y="152043"/>
                </a:cubicBezTo>
                <a:cubicBezTo>
                  <a:pt x="642736" y="152043"/>
                  <a:pt x="642698" y="152005"/>
                  <a:pt x="642774" y="151929"/>
                </a:cubicBezTo>
                <a:cubicBezTo>
                  <a:pt x="642850" y="151852"/>
                  <a:pt x="642812" y="151814"/>
                  <a:pt x="642660" y="151814"/>
                </a:cubicBezTo>
                <a:cubicBezTo>
                  <a:pt x="642660" y="151509"/>
                  <a:pt x="642698" y="151167"/>
                  <a:pt x="642774" y="150786"/>
                </a:cubicBezTo>
                <a:cubicBezTo>
                  <a:pt x="642850" y="150405"/>
                  <a:pt x="642965" y="149909"/>
                  <a:pt x="643117" y="149300"/>
                </a:cubicBezTo>
                <a:lnTo>
                  <a:pt x="642431" y="149300"/>
                </a:lnTo>
                <a:cubicBezTo>
                  <a:pt x="642584" y="148995"/>
                  <a:pt x="642660" y="148728"/>
                  <a:pt x="642660" y="148500"/>
                </a:cubicBezTo>
                <a:cubicBezTo>
                  <a:pt x="642660" y="148271"/>
                  <a:pt x="642736" y="148004"/>
                  <a:pt x="642888" y="147699"/>
                </a:cubicBezTo>
                <a:close/>
                <a:moveTo>
                  <a:pt x="603798" y="147699"/>
                </a:moveTo>
                <a:cubicBezTo>
                  <a:pt x="603493" y="147699"/>
                  <a:pt x="603226" y="147738"/>
                  <a:pt x="602998" y="147814"/>
                </a:cubicBezTo>
                <a:cubicBezTo>
                  <a:pt x="602769" y="147890"/>
                  <a:pt x="602503" y="147928"/>
                  <a:pt x="602198" y="147928"/>
                </a:cubicBezTo>
                <a:cubicBezTo>
                  <a:pt x="602198" y="148385"/>
                  <a:pt x="602121" y="148690"/>
                  <a:pt x="601969" y="148842"/>
                </a:cubicBezTo>
                <a:lnTo>
                  <a:pt x="601954" y="148873"/>
                </a:lnTo>
                <a:lnTo>
                  <a:pt x="602541" y="148957"/>
                </a:lnTo>
                <a:cubicBezTo>
                  <a:pt x="602769" y="149033"/>
                  <a:pt x="603112" y="149147"/>
                  <a:pt x="603569" y="149300"/>
                </a:cubicBezTo>
                <a:cubicBezTo>
                  <a:pt x="603722" y="148842"/>
                  <a:pt x="603798" y="148309"/>
                  <a:pt x="603798" y="147699"/>
                </a:cubicBezTo>
                <a:close/>
                <a:moveTo>
                  <a:pt x="589625" y="147699"/>
                </a:moveTo>
                <a:cubicBezTo>
                  <a:pt x="589625" y="147699"/>
                  <a:pt x="589320" y="147852"/>
                  <a:pt x="588710" y="148157"/>
                </a:cubicBezTo>
                <a:cubicBezTo>
                  <a:pt x="589015" y="148157"/>
                  <a:pt x="589320" y="148309"/>
                  <a:pt x="589625" y="148614"/>
                </a:cubicBezTo>
                <a:cubicBezTo>
                  <a:pt x="589777" y="148614"/>
                  <a:pt x="589853" y="148538"/>
                  <a:pt x="589853" y="148385"/>
                </a:cubicBezTo>
                <a:cubicBezTo>
                  <a:pt x="589853" y="148233"/>
                  <a:pt x="589815" y="148119"/>
                  <a:pt x="589739" y="148042"/>
                </a:cubicBezTo>
                <a:cubicBezTo>
                  <a:pt x="589663" y="147966"/>
                  <a:pt x="589625" y="147852"/>
                  <a:pt x="589625" y="147699"/>
                </a:cubicBezTo>
                <a:close/>
                <a:moveTo>
                  <a:pt x="524397" y="147699"/>
                </a:moveTo>
                <a:cubicBezTo>
                  <a:pt x="524702" y="148157"/>
                  <a:pt x="524855" y="148652"/>
                  <a:pt x="524855" y="149185"/>
                </a:cubicBezTo>
                <a:cubicBezTo>
                  <a:pt x="524855" y="149719"/>
                  <a:pt x="524855" y="150214"/>
                  <a:pt x="524855" y="150671"/>
                </a:cubicBezTo>
                <a:cubicBezTo>
                  <a:pt x="524550" y="150976"/>
                  <a:pt x="524207" y="151281"/>
                  <a:pt x="523826" y="151586"/>
                </a:cubicBezTo>
                <a:cubicBezTo>
                  <a:pt x="523445" y="151890"/>
                  <a:pt x="523559" y="152348"/>
                  <a:pt x="524169" y="152957"/>
                </a:cubicBezTo>
                <a:cubicBezTo>
                  <a:pt x="524321" y="152957"/>
                  <a:pt x="524702" y="152805"/>
                  <a:pt x="525312" y="152500"/>
                </a:cubicBezTo>
                <a:cubicBezTo>
                  <a:pt x="525464" y="152500"/>
                  <a:pt x="525617" y="152424"/>
                  <a:pt x="525769" y="152271"/>
                </a:cubicBezTo>
                <a:cubicBezTo>
                  <a:pt x="525617" y="152271"/>
                  <a:pt x="525541" y="152233"/>
                  <a:pt x="525541" y="152157"/>
                </a:cubicBezTo>
                <a:lnTo>
                  <a:pt x="525443" y="152108"/>
                </a:lnTo>
                <a:lnTo>
                  <a:pt x="525312" y="152500"/>
                </a:lnTo>
                <a:cubicBezTo>
                  <a:pt x="525160" y="152348"/>
                  <a:pt x="525007" y="152271"/>
                  <a:pt x="524855" y="152271"/>
                </a:cubicBezTo>
                <a:cubicBezTo>
                  <a:pt x="525007" y="152119"/>
                  <a:pt x="525121" y="152043"/>
                  <a:pt x="525198" y="152043"/>
                </a:cubicBezTo>
                <a:lnTo>
                  <a:pt x="525355" y="151938"/>
                </a:lnTo>
                <a:lnTo>
                  <a:pt x="526112" y="150100"/>
                </a:lnTo>
                <a:cubicBezTo>
                  <a:pt x="526188" y="149414"/>
                  <a:pt x="526607" y="148842"/>
                  <a:pt x="527369" y="148385"/>
                </a:cubicBezTo>
                <a:cubicBezTo>
                  <a:pt x="527674" y="148538"/>
                  <a:pt x="527941" y="148690"/>
                  <a:pt x="528169" y="148842"/>
                </a:cubicBezTo>
                <a:cubicBezTo>
                  <a:pt x="528398" y="148995"/>
                  <a:pt x="528741" y="149147"/>
                  <a:pt x="529198" y="149300"/>
                </a:cubicBezTo>
                <a:cubicBezTo>
                  <a:pt x="529503" y="149909"/>
                  <a:pt x="529693" y="150405"/>
                  <a:pt x="529770" y="150786"/>
                </a:cubicBezTo>
                <a:cubicBezTo>
                  <a:pt x="529846" y="151167"/>
                  <a:pt x="530036" y="151586"/>
                  <a:pt x="530341" y="152043"/>
                </a:cubicBezTo>
                <a:cubicBezTo>
                  <a:pt x="530646" y="151738"/>
                  <a:pt x="530875" y="151471"/>
                  <a:pt x="531027" y="151243"/>
                </a:cubicBezTo>
                <a:cubicBezTo>
                  <a:pt x="531179" y="151014"/>
                  <a:pt x="531408" y="150747"/>
                  <a:pt x="531713" y="150443"/>
                </a:cubicBezTo>
                <a:cubicBezTo>
                  <a:pt x="532018" y="150747"/>
                  <a:pt x="532170" y="150900"/>
                  <a:pt x="532170" y="150900"/>
                </a:cubicBezTo>
                <a:cubicBezTo>
                  <a:pt x="532627" y="150747"/>
                  <a:pt x="532932" y="150443"/>
                  <a:pt x="533084" y="149985"/>
                </a:cubicBezTo>
                <a:cubicBezTo>
                  <a:pt x="532932" y="149681"/>
                  <a:pt x="532856" y="149338"/>
                  <a:pt x="532856" y="148957"/>
                </a:cubicBezTo>
                <a:cubicBezTo>
                  <a:pt x="532856" y="148576"/>
                  <a:pt x="532703" y="148233"/>
                  <a:pt x="532399" y="147928"/>
                </a:cubicBezTo>
                <a:cubicBezTo>
                  <a:pt x="531941" y="148385"/>
                  <a:pt x="531408" y="148690"/>
                  <a:pt x="530798" y="148842"/>
                </a:cubicBezTo>
                <a:cubicBezTo>
                  <a:pt x="529884" y="148233"/>
                  <a:pt x="528969" y="147852"/>
                  <a:pt x="528055" y="147699"/>
                </a:cubicBezTo>
                <a:lnTo>
                  <a:pt x="527369" y="148385"/>
                </a:lnTo>
                <a:cubicBezTo>
                  <a:pt x="526150" y="148080"/>
                  <a:pt x="525160" y="147852"/>
                  <a:pt x="524397" y="147699"/>
                </a:cubicBezTo>
                <a:close/>
                <a:moveTo>
                  <a:pt x="60644" y="147699"/>
                </a:moveTo>
                <a:cubicBezTo>
                  <a:pt x="60949" y="148157"/>
                  <a:pt x="61140" y="148538"/>
                  <a:pt x="61216" y="148842"/>
                </a:cubicBezTo>
                <a:cubicBezTo>
                  <a:pt x="61292" y="149147"/>
                  <a:pt x="61482" y="149604"/>
                  <a:pt x="61787" y="150214"/>
                </a:cubicBezTo>
                <a:lnTo>
                  <a:pt x="62930" y="147928"/>
                </a:lnTo>
                <a:cubicBezTo>
                  <a:pt x="62473" y="147776"/>
                  <a:pt x="61711" y="147699"/>
                  <a:pt x="60644" y="147699"/>
                </a:cubicBezTo>
                <a:close/>
                <a:moveTo>
                  <a:pt x="48071" y="147699"/>
                </a:moveTo>
                <a:cubicBezTo>
                  <a:pt x="48071" y="147852"/>
                  <a:pt x="47995" y="148004"/>
                  <a:pt x="47843" y="148157"/>
                </a:cubicBezTo>
                <a:cubicBezTo>
                  <a:pt x="47995" y="148309"/>
                  <a:pt x="48147" y="148385"/>
                  <a:pt x="48300" y="148385"/>
                </a:cubicBezTo>
                <a:cubicBezTo>
                  <a:pt x="48452" y="148385"/>
                  <a:pt x="48605" y="148461"/>
                  <a:pt x="48757" y="148614"/>
                </a:cubicBezTo>
                <a:cubicBezTo>
                  <a:pt x="48757" y="148309"/>
                  <a:pt x="48833" y="148157"/>
                  <a:pt x="48986" y="148157"/>
                </a:cubicBezTo>
                <a:cubicBezTo>
                  <a:pt x="48833" y="148004"/>
                  <a:pt x="48681" y="147928"/>
                  <a:pt x="48528" y="147928"/>
                </a:cubicBezTo>
                <a:cubicBezTo>
                  <a:pt x="48376" y="147928"/>
                  <a:pt x="48224" y="147852"/>
                  <a:pt x="48071" y="147699"/>
                </a:cubicBezTo>
                <a:close/>
                <a:moveTo>
                  <a:pt x="1680885" y="147471"/>
                </a:moveTo>
                <a:cubicBezTo>
                  <a:pt x="1680580" y="147623"/>
                  <a:pt x="1680275" y="147852"/>
                  <a:pt x="1679970" y="148157"/>
                </a:cubicBezTo>
                <a:cubicBezTo>
                  <a:pt x="1680123" y="148157"/>
                  <a:pt x="1680199" y="148195"/>
                  <a:pt x="1680199" y="148271"/>
                </a:cubicBezTo>
                <a:cubicBezTo>
                  <a:pt x="1680199" y="148347"/>
                  <a:pt x="1680275" y="148385"/>
                  <a:pt x="1680428" y="148385"/>
                </a:cubicBezTo>
                <a:cubicBezTo>
                  <a:pt x="1680428" y="148233"/>
                  <a:pt x="1680580" y="148004"/>
                  <a:pt x="1680885" y="147699"/>
                </a:cubicBezTo>
                <a:close/>
                <a:moveTo>
                  <a:pt x="1018631" y="147471"/>
                </a:moveTo>
                <a:cubicBezTo>
                  <a:pt x="1018478" y="147623"/>
                  <a:pt x="1018402" y="147852"/>
                  <a:pt x="1018402" y="148157"/>
                </a:cubicBezTo>
                <a:lnTo>
                  <a:pt x="1018631" y="148157"/>
                </a:lnTo>
                <a:cubicBezTo>
                  <a:pt x="1018631" y="147852"/>
                  <a:pt x="1018707" y="147623"/>
                  <a:pt x="1018859" y="147471"/>
                </a:cubicBezTo>
                <a:close/>
                <a:moveTo>
                  <a:pt x="948603" y="147471"/>
                </a:moveTo>
                <a:lnTo>
                  <a:pt x="948603" y="150214"/>
                </a:lnTo>
                <a:cubicBezTo>
                  <a:pt x="949365" y="149452"/>
                  <a:pt x="949670" y="148881"/>
                  <a:pt x="949517" y="148500"/>
                </a:cubicBezTo>
                <a:cubicBezTo>
                  <a:pt x="949365" y="148119"/>
                  <a:pt x="949060" y="147776"/>
                  <a:pt x="948603" y="147471"/>
                </a:cubicBezTo>
                <a:close/>
                <a:moveTo>
                  <a:pt x="946546" y="147471"/>
                </a:moveTo>
                <a:cubicBezTo>
                  <a:pt x="946241" y="148385"/>
                  <a:pt x="946088" y="148957"/>
                  <a:pt x="946088" y="149185"/>
                </a:cubicBezTo>
                <a:cubicBezTo>
                  <a:pt x="946088" y="149414"/>
                  <a:pt x="946393" y="149757"/>
                  <a:pt x="947003" y="150214"/>
                </a:cubicBezTo>
                <a:cubicBezTo>
                  <a:pt x="946850" y="149604"/>
                  <a:pt x="946774" y="149109"/>
                  <a:pt x="946774" y="148728"/>
                </a:cubicBezTo>
                <a:cubicBezTo>
                  <a:pt x="946774" y="148347"/>
                  <a:pt x="946698" y="147928"/>
                  <a:pt x="946546" y="147471"/>
                </a:cubicBezTo>
                <a:close/>
                <a:moveTo>
                  <a:pt x="510453" y="147471"/>
                </a:moveTo>
                <a:lnTo>
                  <a:pt x="510453" y="150214"/>
                </a:lnTo>
                <a:cubicBezTo>
                  <a:pt x="511215" y="149452"/>
                  <a:pt x="511520" y="148881"/>
                  <a:pt x="511367" y="148500"/>
                </a:cubicBezTo>
                <a:cubicBezTo>
                  <a:pt x="511215" y="148119"/>
                  <a:pt x="510910" y="147776"/>
                  <a:pt x="510453" y="147471"/>
                </a:cubicBezTo>
                <a:close/>
                <a:moveTo>
                  <a:pt x="508396" y="147471"/>
                </a:moveTo>
                <a:cubicBezTo>
                  <a:pt x="508091" y="148385"/>
                  <a:pt x="507938" y="148957"/>
                  <a:pt x="507938" y="149185"/>
                </a:cubicBezTo>
                <a:cubicBezTo>
                  <a:pt x="507938" y="149414"/>
                  <a:pt x="508243" y="149757"/>
                  <a:pt x="508853" y="150214"/>
                </a:cubicBezTo>
                <a:cubicBezTo>
                  <a:pt x="508700" y="149604"/>
                  <a:pt x="508624" y="149109"/>
                  <a:pt x="508624" y="148728"/>
                </a:cubicBezTo>
                <a:cubicBezTo>
                  <a:pt x="508624" y="148347"/>
                  <a:pt x="508548" y="147928"/>
                  <a:pt x="508396" y="147471"/>
                </a:cubicBezTo>
                <a:close/>
                <a:moveTo>
                  <a:pt x="414060" y="147471"/>
                </a:moveTo>
                <a:cubicBezTo>
                  <a:pt x="413755" y="147623"/>
                  <a:pt x="413450" y="147852"/>
                  <a:pt x="413145" y="148157"/>
                </a:cubicBezTo>
                <a:cubicBezTo>
                  <a:pt x="413298" y="148157"/>
                  <a:pt x="413374" y="148195"/>
                  <a:pt x="413374" y="148271"/>
                </a:cubicBezTo>
                <a:cubicBezTo>
                  <a:pt x="413374" y="148347"/>
                  <a:pt x="413450" y="148385"/>
                  <a:pt x="413603" y="148385"/>
                </a:cubicBezTo>
                <a:cubicBezTo>
                  <a:pt x="413603" y="148233"/>
                  <a:pt x="413755" y="148004"/>
                  <a:pt x="414060" y="147699"/>
                </a:cubicBezTo>
                <a:close/>
                <a:moveTo>
                  <a:pt x="290235" y="147471"/>
                </a:moveTo>
                <a:cubicBezTo>
                  <a:pt x="289930" y="147623"/>
                  <a:pt x="289625" y="147852"/>
                  <a:pt x="289320" y="148157"/>
                </a:cubicBezTo>
                <a:cubicBezTo>
                  <a:pt x="289473" y="148157"/>
                  <a:pt x="289549" y="148195"/>
                  <a:pt x="289549" y="148271"/>
                </a:cubicBezTo>
                <a:cubicBezTo>
                  <a:pt x="289549" y="148347"/>
                  <a:pt x="289625" y="148385"/>
                  <a:pt x="289778" y="148385"/>
                </a:cubicBezTo>
                <a:cubicBezTo>
                  <a:pt x="289778" y="148233"/>
                  <a:pt x="289930" y="148004"/>
                  <a:pt x="290235" y="147699"/>
                </a:cubicBezTo>
                <a:close/>
                <a:moveTo>
                  <a:pt x="113756" y="147471"/>
                </a:moveTo>
                <a:cubicBezTo>
                  <a:pt x="113603" y="147623"/>
                  <a:pt x="113527" y="147852"/>
                  <a:pt x="113527" y="148157"/>
                </a:cubicBezTo>
                <a:lnTo>
                  <a:pt x="113756" y="148157"/>
                </a:lnTo>
                <a:cubicBezTo>
                  <a:pt x="113756" y="147852"/>
                  <a:pt x="113832" y="147623"/>
                  <a:pt x="113984" y="147471"/>
                </a:cubicBezTo>
                <a:close/>
                <a:moveTo>
                  <a:pt x="72760" y="147471"/>
                </a:moveTo>
                <a:cubicBezTo>
                  <a:pt x="72150" y="146404"/>
                  <a:pt x="71388" y="146480"/>
                  <a:pt x="70474" y="147699"/>
                </a:cubicBezTo>
                <a:cubicBezTo>
                  <a:pt x="70779" y="147699"/>
                  <a:pt x="71160" y="147661"/>
                  <a:pt x="71617" y="147585"/>
                </a:cubicBezTo>
                <a:cubicBezTo>
                  <a:pt x="72074" y="147509"/>
                  <a:pt x="72455" y="147471"/>
                  <a:pt x="72760" y="147471"/>
                </a:cubicBezTo>
                <a:close/>
                <a:moveTo>
                  <a:pt x="34584" y="147471"/>
                </a:moveTo>
                <a:cubicBezTo>
                  <a:pt x="34279" y="147471"/>
                  <a:pt x="33974" y="147623"/>
                  <a:pt x="33670" y="147928"/>
                </a:cubicBezTo>
                <a:cubicBezTo>
                  <a:pt x="33670" y="147928"/>
                  <a:pt x="33822" y="148080"/>
                  <a:pt x="34127" y="148385"/>
                </a:cubicBezTo>
                <a:lnTo>
                  <a:pt x="34812" y="147699"/>
                </a:lnTo>
                <a:cubicBezTo>
                  <a:pt x="34812" y="147547"/>
                  <a:pt x="34736" y="147471"/>
                  <a:pt x="34584" y="147471"/>
                </a:cubicBezTo>
                <a:close/>
                <a:moveTo>
                  <a:pt x="1688886" y="147242"/>
                </a:moveTo>
                <a:cubicBezTo>
                  <a:pt x="1688124" y="147242"/>
                  <a:pt x="1687629" y="147280"/>
                  <a:pt x="1687400" y="147357"/>
                </a:cubicBezTo>
                <a:cubicBezTo>
                  <a:pt x="1687171" y="147433"/>
                  <a:pt x="1686905" y="147699"/>
                  <a:pt x="1686600" y="148157"/>
                </a:cubicBezTo>
                <a:lnTo>
                  <a:pt x="1687743" y="148157"/>
                </a:lnTo>
                <a:cubicBezTo>
                  <a:pt x="1687895" y="148004"/>
                  <a:pt x="1688048" y="147890"/>
                  <a:pt x="1688200" y="147814"/>
                </a:cubicBezTo>
                <a:cubicBezTo>
                  <a:pt x="1688352" y="147738"/>
                  <a:pt x="1688581" y="147547"/>
                  <a:pt x="1688886" y="147242"/>
                </a:cubicBezTo>
                <a:close/>
                <a:moveTo>
                  <a:pt x="1655053" y="147242"/>
                </a:moveTo>
                <a:cubicBezTo>
                  <a:pt x="1654901" y="147242"/>
                  <a:pt x="1654824" y="147280"/>
                  <a:pt x="1654824" y="147357"/>
                </a:cubicBezTo>
                <a:cubicBezTo>
                  <a:pt x="1654824" y="147433"/>
                  <a:pt x="1654748" y="147471"/>
                  <a:pt x="1654596" y="147471"/>
                </a:cubicBezTo>
                <a:cubicBezTo>
                  <a:pt x="1654596" y="147776"/>
                  <a:pt x="1654748" y="148080"/>
                  <a:pt x="1655053" y="148385"/>
                </a:cubicBezTo>
                <a:cubicBezTo>
                  <a:pt x="1655206" y="148538"/>
                  <a:pt x="1655282" y="148652"/>
                  <a:pt x="1655282" y="148728"/>
                </a:cubicBezTo>
                <a:cubicBezTo>
                  <a:pt x="1655282" y="148804"/>
                  <a:pt x="1655434" y="148995"/>
                  <a:pt x="1655739" y="149300"/>
                </a:cubicBezTo>
                <a:lnTo>
                  <a:pt x="1656523" y="147928"/>
                </a:lnTo>
                <a:lnTo>
                  <a:pt x="1655739" y="147928"/>
                </a:lnTo>
                <a:lnTo>
                  <a:pt x="1655608" y="147830"/>
                </a:lnTo>
                <a:lnTo>
                  <a:pt x="1655282" y="147585"/>
                </a:lnTo>
                <a:cubicBezTo>
                  <a:pt x="1655282" y="147509"/>
                  <a:pt x="1655206" y="147395"/>
                  <a:pt x="1655053" y="147242"/>
                </a:cubicBezTo>
                <a:close/>
                <a:moveTo>
                  <a:pt x="1548449" y="147242"/>
                </a:moveTo>
                <a:cubicBezTo>
                  <a:pt x="1548144" y="147547"/>
                  <a:pt x="1547992" y="147852"/>
                  <a:pt x="1547992" y="148157"/>
                </a:cubicBezTo>
                <a:lnTo>
                  <a:pt x="1547649" y="148842"/>
                </a:lnTo>
                <a:lnTo>
                  <a:pt x="1547992" y="148842"/>
                </a:lnTo>
                <a:lnTo>
                  <a:pt x="1548135" y="149071"/>
                </a:lnTo>
                <a:lnTo>
                  <a:pt x="1549135" y="150671"/>
                </a:lnTo>
                <a:cubicBezTo>
                  <a:pt x="1549288" y="150519"/>
                  <a:pt x="1549364" y="150366"/>
                  <a:pt x="1549364" y="150214"/>
                </a:cubicBezTo>
                <a:cubicBezTo>
                  <a:pt x="1549516" y="150214"/>
                  <a:pt x="1549592" y="150214"/>
                  <a:pt x="1549592" y="150214"/>
                </a:cubicBezTo>
                <a:cubicBezTo>
                  <a:pt x="1549288" y="150062"/>
                  <a:pt x="1549097" y="149871"/>
                  <a:pt x="1549021" y="149643"/>
                </a:cubicBezTo>
                <a:lnTo>
                  <a:pt x="1548613" y="149071"/>
                </a:lnTo>
                <a:lnTo>
                  <a:pt x="1548449" y="148842"/>
                </a:lnTo>
                <a:cubicBezTo>
                  <a:pt x="1548906" y="148690"/>
                  <a:pt x="1549440" y="148461"/>
                  <a:pt x="1550050" y="148157"/>
                </a:cubicBezTo>
                <a:cubicBezTo>
                  <a:pt x="1549288" y="148004"/>
                  <a:pt x="1548754" y="147699"/>
                  <a:pt x="1548449" y="147242"/>
                </a:cubicBezTo>
                <a:close/>
                <a:moveTo>
                  <a:pt x="1416014" y="147242"/>
                </a:moveTo>
                <a:cubicBezTo>
                  <a:pt x="1416014" y="147395"/>
                  <a:pt x="1415937" y="147547"/>
                  <a:pt x="1415785" y="147699"/>
                </a:cubicBezTo>
                <a:lnTo>
                  <a:pt x="1416471" y="147699"/>
                </a:lnTo>
                <a:cubicBezTo>
                  <a:pt x="1416623" y="147547"/>
                  <a:pt x="1416699" y="147395"/>
                  <a:pt x="1416699" y="147242"/>
                </a:cubicBezTo>
                <a:close/>
                <a:moveTo>
                  <a:pt x="1395668" y="147242"/>
                </a:moveTo>
                <a:lnTo>
                  <a:pt x="1393382" y="148385"/>
                </a:lnTo>
                <a:cubicBezTo>
                  <a:pt x="1394602" y="148995"/>
                  <a:pt x="1395364" y="148766"/>
                  <a:pt x="1395668" y="147699"/>
                </a:cubicBezTo>
                <a:cubicBezTo>
                  <a:pt x="1395821" y="147547"/>
                  <a:pt x="1395821" y="147395"/>
                  <a:pt x="1395668" y="147242"/>
                </a:cubicBezTo>
                <a:close/>
                <a:moveTo>
                  <a:pt x="1147332" y="147242"/>
                </a:moveTo>
                <a:cubicBezTo>
                  <a:pt x="1147942" y="147852"/>
                  <a:pt x="1148323" y="148157"/>
                  <a:pt x="1148475" y="148157"/>
                </a:cubicBezTo>
                <a:cubicBezTo>
                  <a:pt x="1148628" y="148157"/>
                  <a:pt x="1149085" y="147852"/>
                  <a:pt x="1149847" y="147242"/>
                </a:cubicBezTo>
                <a:close/>
                <a:moveTo>
                  <a:pt x="1082867" y="147242"/>
                </a:moveTo>
                <a:lnTo>
                  <a:pt x="1082639" y="147471"/>
                </a:lnTo>
                <a:lnTo>
                  <a:pt x="1082867" y="147471"/>
                </a:lnTo>
                <a:close/>
                <a:moveTo>
                  <a:pt x="1023888" y="147242"/>
                </a:moveTo>
                <a:cubicBezTo>
                  <a:pt x="1023736" y="147547"/>
                  <a:pt x="1023660" y="147852"/>
                  <a:pt x="1023660" y="148157"/>
                </a:cubicBezTo>
                <a:lnTo>
                  <a:pt x="1023888" y="148157"/>
                </a:lnTo>
                <a:cubicBezTo>
                  <a:pt x="1023888" y="147852"/>
                  <a:pt x="1023965" y="147547"/>
                  <a:pt x="1024117" y="147242"/>
                </a:cubicBezTo>
                <a:close/>
                <a:moveTo>
                  <a:pt x="951346" y="147242"/>
                </a:moveTo>
                <a:cubicBezTo>
                  <a:pt x="951346" y="147699"/>
                  <a:pt x="951270" y="148119"/>
                  <a:pt x="951117" y="148500"/>
                </a:cubicBezTo>
                <a:cubicBezTo>
                  <a:pt x="950965" y="148881"/>
                  <a:pt x="951270" y="149071"/>
                  <a:pt x="952032" y="149071"/>
                </a:cubicBezTo>
                <a:cubicBezTo>
                  <a:pt x="952794" y="148309"/>
                  <a:pt x="952565" y="147699"/>
                  <a:pt x="951346" y="147242"/>
                </a:cubicBezTo>
                <a:close/>
                <a:moveTo>
                  <a:pt x="756807" y="147242"/>
                </a:moveTo>
                <a:cubicBezTo>
                  <a:pt x="757417" y="147852"/>
                  <a:pt x="757798" y="148157"/>
                  <a:pt x="757950" y="148157"/>
                </a:cubicBezTo>
                <a:cubicBezTo>
                  <a:pt x="758103" y="148157"/>
                  <a:pt x="758560" y="147852"/>
                  <a:pt x="759322" y="147242"/>
                </a:cubicBezTo>
                <a:close/>
                <a:moveTo>
                  <a:pt x="644489" y="147242"/>
                </a:moveTo>
                <a:cubicBezTo>
                  <a:pt x="644489" y="147395"/>
                  <a:pt x="644412" y="147547"/>
                  <a:pt x="644260" y="147699"/>
                </a:cubicBezTo>
                <a:lnTo>
                  <a:pt x="644946" y="147699"/>
                </a:lnTo>
                <a:cubicBezTo>
                  <a:pt x="645098" y="147547"/>
                  <a:pt x="645174" y="147395"/>
                  <a:pt x="645174" y="147242"/>
                </a:cubicBezTo>
                <a:close/>
                <a:moveTo>
                  <a:pt x="624143" y="147242"/>
                </a:moveTo>
                <a:lnTo>
                  <a:pt x="621857" y="148385"/>
                </a:lnTo>
                <a:cubicBezTo>
                  <a:pt x="623076" y="148995"/>
                  <a:pt x="623838" y="148766"/>
                  <a:pt x="624143" y="147699"/>
                </a:cubicBezTo>
                <a:cubicBezTo>
                  <a:pt x="624296" y="147547"/>
                  <a:pt x="624296" y="147395"/>
                  <a:pt x="624143" y="147242"/>
                </a:cubicBezTo>
                <a:close/>
                <a:moveTo>
                  <a:pt x="513196" y="147242"/>
                </a:moveTo>
                <a:cubicBezTo>
                  <a:pt x="513196" y="147699"/>
                  <a:pt x="513120" y="148119"/>
                  <a:pt x="512968" y="148500"/>
                </a:cubicBezTo>
                <a:cubicBezTo>
                  <a:pt x="512815" y="148881"/>
                  <a:pt x="513120" y="149071"/>
                  <a:pt x="513882" y="149071"/>
                </a:cubicBezTo>
                <a:cubicBezTo>
                  <a:pt x="514644" y="148309"/>
                  <a:pt x="514415" y="147699"/>
                  <a:pt x="513196" y="147242"/>
                </a:cubicBezTo>
                <a:close/>
                <a:moveTo>
                  <a:pt x="422061" y="147242"/>
                </a:moveTo>
                <a:cubicBezTo>
                  <a:pt x="421299" y="147242"/>
                  <a:pt x="420804" y="147280"/>
                  <a:pt x="420575" y="147357"/>
                </a:cubicBezTo>
                <a:cubicBezTo>
                  <a:pt x="420346" y="147433"/>
                  <a:pt x="420080" y="147699"/>
                  <a:pt x="419775" y="148157"/>
                </a:cubicBezTo>
                <a:lnTo>
                  <a:pt x="420918" y="148157"/>
                </a:lnTo>
                <a:cubicBezTo>
                  <a:pt x="421070" y="148004"/>
                  <a:pt x="421223" y="147890"/>
                  <a:pt x="421375" y="147814"/>
                </a:cubicBezTo>
                <a:cubicBezTo>
                  <a:pt x="421527" y="147738"/>
                  <a:pt x="421756" y="147547"/>
                  <a:pt x="422061" y="147242"/>
                </a:cubicBezTo>
                <a:close/>
                <a:moveTo>
                  <a:pt x="388228" y="147242"/>
                </a:moveTo>
                <a:cubicBezTo>
                  <a:pt x="388076" y="147242"/>
                  <a:pt x="388000" y="147280"/>
                  <a:pt x="388000" y="147357"/>
                </a:cubicBezTo>
                <a:cubicBezTo>
                  <a:pt x="388000" y="147433"/>
                  <a:pt x="387923" y="147471"/>
                  <a:pt x="387771" y="147471"/>
                </a:cubicBezTo>
                <a:cubicBezTo>
                  <a:pt x="387771" y="147776"/>
                  <a:pt x="387923" y="148080"/>
                  <a:pt x="388228" y="148385"/>
                </a:cubicBezTo>
                <a:cubicBezTo>
                  <a:pt x="388381" y="148538"/>
                  <a:pt x="388457" y="148652"/>
                  <a:pt x="388457" y="148728"/>
                </a:cubicBezTo>
                <a:cubicBezTo>
                  <a:pt x="388457" y="148804"/>
                  <a:pt x="388609" y="148995"/>
                  <a:pt x="388914" y="149300"/>
                </a:cubicBezTo>
                <a:lnTo>
                  <a:pt x="389698" y="147928"/>
                </a:lnTo>
                <a:lnTo>
                  <a:pt x="388914" y="147928"/>
                </a:lnTo>
                <a:lnTo>
                  <a:pt x="388783" y="147830"/>
                </a:lnTo>
                <a:lnTo>
                  <a:pt x="388457" y="147585"/>
                </a:lnTo>
                <a:cubicBezTo>
                  <a:pt x="388457" y="147509"/>
                  <a:pt x="388381" y="147395"/>
                  <a:pt x="388228" y="147242"/>
                </a:cubicBezTo>
                <a:close/>
                <a:moveTo>
                  <a:pt x="298236" y="147242"/>
                </a:moveTo>
                <a:cubicBezTo>
                  <a:pt x="297474" y="147242"/>
                  <a:pt x="296979" y="147280"/>
                  <a:pt x="296750" y="147357"/>
                </a:cubicBezTo>
                <a:cubicBezTo>
                  <a:pt x="296521" y="147433"/>
                  <a:pt x="296255" y="147699"/>
                  <a:pt x="295950" y="148157"/>
                </a:cubicBezTo>
                <a:lnTo>
                  <a:pt x="297093" y="148157"/>
                </a:lnTo>
                <a:cubicBezTo>
                  <a:pt x="297245" y="148004"/>
                  <a:pt x="297398" y="147890"/>
                  <a:pt x="297550" y="147814"/>
                </a:cubicBezTo>
                <a:cubicBezTo>
                  <a:pt x="297703" y="147738"/>
                  <a:pt x="297931" y="147547"/>
                  <a:pt x="298236" y="147242"/>
                </a:cubicBezTo>
                <a:close/>
                <a:moveTo>
                  <a:pt x="264403" y="147242"/>
                </a:moveTo>
                <a:cubicBezTo>
                  <a:pt x="264251" y="147242"/>
                  <a:pt x="264175" y="147280"/>
                  <a:pt x="264175" y="147357"/>
                </a:cubicBezTo>
                <a:cubicBezTo>
                  <a:pt x="264175" y="147433"/>
                  <a:pt x="264098" y="147471"/>
                  <a:pt x="263946" y="147471"/>
                </a:cubicBezTo>
                <a:cubicBezTo>
                  <a:pt x="263946" y="147776"/>
                  <a:pt x="264098" y="148080"/>
                  <a:pt x="264403" y="148385"/>
                </a:cubicBezTo>
                <a:cubicBezTo>
                  <a:pt x="264556" y="148538"/>
                  <a:pt x="264632" y="148652"/>
                  <a:pt x="264632" y="148728"/>
                </a:cubicBezTo>
                <a:cubicBezTo>
                  <a:pt x="264632" y="148804"/>
                  <a:pt x="264784" y="148995"/>
                  <a:pt x="265089" y="149300"/>
                </a:cubicBezTo>
                <a:lnTo>
                  <a:pt x="265873" y="147928"/>
                </a:lnTo>
                <a:lnTo>
                  <a:pt x="265089" y="147928"/>
                </a:lnTo>
                <a:lnTo>
                  <a:pt x="264958" y="147830"/>
                </a:lnTo>
                <a:lnTo>
                  <a:pt x="264632" y="147585"/>
                </a:lnTo>
                <a:cubicBezTo>
                  <a:pt x="264632" y="147509"/>
                  <a:pt x="264556" y="147395"/>
                  <a:pt x="264403" y="147242"/>
                </a:cubicBezTo>
                <a:close/>
                <a:moveTo>
                  <a:pt x="177992" y="147242"/>
                </a:moveTo>
                <a:lnTo>
                  <a:pt x="177764" y="147471"/>
                </a:lnTo>
                <a:lnTo>
                  <a:pt x="177992" y="147471"/>
                </a:lnTo>
                <a:close/>
                <a:moveTo>
                  <a:pt x="119013" y="147242"/>
                </a:moveTo>
                <a:cubicBezTo>
                  <a:pt x="118861" y="147547"/>
                  <a:pt x="118785" y="147852"/>
                  <a:pt x="118785" y="148157"/>
                </a:cubicBezTo>
                <a:lnTo>
                  <a:pt x="119013" y="148157"/>
                </a:lnTo>
                <a:cubicBezTo>
                  <a:pt x="119013" y="147852"/>
                  <a:pt x="119090" y="147547"/>
                  <a:pt x="119242" y="147242"/>
                </a:cubicBezTo>
                <a:close/>
                <a:moveTo>
                  <a:pt x="1670598" y="147014"/>
                </a:moveTo>
                <a:lnTo>
                  <a:pt x="1669226" y="148385"/>
                </a:lnTo>
                <a:cubicBezTo>
                  <a:pt x="1669531" y="148690"/>
                  <a:pt x="1669683" y="148842"/>
                  <a:pt x="1669683" y="148842"/>
                </a:cubicBezTo>
                <a:cubicBezTo>
                  <a:pt x="1670141" y="148690"/>
                  <a:pt x="1670484" y="148538"/>
                  <a:pt x="1670712" y="148385"/>
                </a:cubicBezTo>
                <a:cubicBezTo>
                  <a:pt x="1670941" y="148233"/>
                  <a:pt x="1670903" y="147776"/>
                  <a:pt x="1670598" y="147014"/>
                </a:cubicBezTo>
                <a:close/>
                <a:moveTo>
                  <a:pt x="1667855" y="147014"/>
                </a:moveTo>
                <a:cubicBezTo>
                  <a:pt x="1667093" y="146404"/>
                  <a:pt x="1666445" y="146442"/>
                  <a:pt x="1665912" y="147128"/>
                </a:cubicBezTo>
                <a:cubicBezTo>
                  <a:pt x="1665378" y="147814"/>
                  <a:pt x="1664807" y="148080"/>
                  <a:pt x="1664197" y="147928"/>
                </a:cubicBezTo>
                <a:cubicBezTo>
                  <a:pt x="1664197" y="148080"/>
                  <a:pt x="1664121" y="148233"/>
                  <a:pt x="1663969" y="148385"/>
                </a:cubicBezTo>
                <a:cubicBezTo>
                  <a:pt x="1664121" y="148538"/>
                  <a:pt x="1664197" y="148690"/>
                  <a:pt x="1664197" y="148842"/>
                </a:cubicBezTo>
                <a:cubicBezTo>
                  <a:pt x="1664197" y="148995"/>
                  <a:pt x="1664273" y="149147"/>
                  <a:pt x="1664426" y="149300"/>
                </a:cubicBezTo>
                <a:cubicBezTo>
                  <a:pt x="1665035" y="148995"/>
                  <a:pt x="1665569" y="148652"/>
                  <a:pt x="1666026" y="148271"/>
                </a:cubicBezTo>
                <a:cubicBezTo>
                  <a:pt x="1666483" y="147890"/>
                  <a:pt x="1667093" y="147471"/>
                  <a:pt x="1667855" y="147014"/>
                </a:cubicBezTo>
                <a:close/>
                <a:moveTo>
                  <a:pt x="943574" y="147014"/>
                </a:moveTo>
                <a:cubicBezTo>
                  <a:pt x="942507" y="146556"/>
                  <a:pt x="941592" y="146937"/>
                  <a:pt x="940830" y="148157"/>
                </a:cubicBezTo>
                <a:cubicBezTo>
                  <a:pt x="941135" y="148461"/>
                  <a:pt x="941288" y="148728"/>
                  <a:pt x="941288" y="148957"/>
                </a:cubicBezTo>
                <a:cubicBezTo>
                  <a:pt x="941288" y="149185"/>
                  <a:pt x="941364" y="149528"/>
                  <a:pt x="941516" y="149985"/>
                </a:cubicBezTo>
                <a:cubicBezTo>
                  <a:pt x="941821" y="149376"/>
                  <a:pt x="942126" y="148842"/>
                  <a:pt x="942431" y="148385"/>
                </a:cubicBezTo>
                <a:cubicBezTo>
                  <a:pt x="942735" y="147928"/>
                  <a:pt x="943117" y="147471"/>
                  <a:pt x="943574" y="147014"/>
                </a:cubicBezTo>
                <a:close/>
                <a:moveTo>
                  <a:pt x="940145" y="147014"/>
                </a:moveTo>
                <a:lnTo>
                  <a:pt x="940145" y="147242"/>
                </a:lnTo>
                <a:lnTo>
                  <a:pt x="940373" y="147014"/>
                </a:lnTo>
                <a:close/>
                <a:moveTo>
                  <a:pt x="505424" y="147014"/>
                </a:moveTo>
                <a:cubicBezTo>
                  <a:pt x="504357" y="146556"/>
                  <a:pt x="503442" y="146937"/>
                  <a:pt x="502680" y="148157"/>
                </a:cubicBezTo>
                <a:cubicBezTo>
                  <a:pt x="502985" y="148461"/>
                  <a:pt x="503138" y="148728"/>
                  <a:pt x="503138" y="148957"/>
                </a:cubicBezTo>
                <a:cubicBezTo>
                  <a:pt x="503138" y="149185"/>
                  <a:pt x="503214" y="149528"/>
                  <a:pt x="503366" y="149985"/>
                </a:cubicBezTo>
                <a:cubicBezTo>
                  <a:pt x="503671" y="149376"/>
                  <a:pt x="503976" y="148842"/>
                  <a:pt x="504281" y="148385"/>
                </a:cubicBezTo>
                <a:cubicBezTo>
                  <a:pt x="504586" y="147928"/>
                  <a:pt x="504966" y="147471"/>
                  <a:pt x="505424" y="147014"/>
                </a:cubicBezTo>
                <a:close/>
                <a:moveTo>
                  <a:pt x="501995" y="147014"/>
                </a:moveTo>
                <a:lnTo>
                  <a:pt x="501995" y="147242"/>
                </a:lnTo>
                <a:lnTo>
                  <a:pt x="502223" y="147014"/>
                </a:lnTo>
                <a:close/>
                <a:moveTo>
                  <a:pt x="403773" y="147014"/>
                </a:moveTo>
                <a:lnTo>
                  <a:pt x="402401" y="148385"/>
                </a:lnTo>
                <a:cubicBezTo>
                  <a:pt x="402706" y="148690"/>
                  <a:pt x="402859" y="148842"/>
                  <a:pt x="402859" y="148842"/>
                </a:cubicBezTo>
                <a:cubicBezTo>
                  <a:pt x="403316" y="148690"/>
                  <a:pt x="403659" y="148538"/>
                  <a:pt x="403887" y="148385"/>
                </a:cubicBezTo>
                <a:cubicBezTo>
                  <a:pt x="404116" y="148233"/>
                  <a:pt x="404078" y="147776"/>
                  <a:pt x="403773" y="147014"/>
                </a:cubicBezTo>
                <a:close/>
                <a:moveTo>
                  <a:pt x="401030" y="147014"/>
                </a:moveTo>
                <a:cubicBezTo>
                  <a:pt x="400268" y="146404"/>
                  <a:pt x="399620" y="146442"/>
                  <a:pt x="399087" y="147128"/>
                </a:cubicBezTo>
                <a:cubicBezTo>
                  <a:pt x="398553" y="147814"/>
                  <a:pt x="397982" y="148080"/>
                  <a:pt x="397372" y="147928"/>
                </a:cubicBezTo>
                <a:cubicBezTo>
                  <a:pt x="397372" y="148080"/>
                  <a:pt x="397296" y="148233"/>
                  <a:pt x="397143" y="148385"/>
                </a:cubicBezTo>
                <a:cubicBezTo>
                  <a:pt x="397296" y="148538"/>
                  <a:pt x="397372" y="148690"/>
                  <a:pt x="397372" y="148842"/>
                </a:cubicBezTo>
                <a:cubicBezTo>
                  <a:pt x="397372" y="148995"/>
                  <a:pt x="397448" y="149147"/>
                  <a:pt x="397601" y="149300"/>
                </a:cubicBezTo>
                <a:cubicBezTo>
                  <a:pt x="398210" y="148995"/>
                  <a:pt x="398744" y="148652"/>
                  <a:pt x="399201" y="148271"/>
                </a:cubicBezTo>
                <a:cubicBezTo>
                  <a:pt x="399658" y="147890"/>
                  <a:pt x="400268" y="147471"/>
                  <a:pt x="401030" y="147014"/>
                </a:cubicBezTo>
                <a:close/>
                <a:moveTo>
                  <a:pt x="279948" y="147014"/>
                </a:moveTo>
                <a:lnTo>
                  <a:pt x="278576" y="148385"/>
                </a:lnTo>
                <a:cubicBezTo>
                  <a:pt x="278881" y="148690"/>
                  <a:pt x="279034" y="148842"/>
                  <a:pt x="279034" y="148842"/>
                </a:cubicBezTo>
                <a:cubicBezTo>
                  <a:pt x="279491" y="148690"/>
                  <a:pt x="279834" y="148538"/>
                  <a:pt x="280062" y="148385"/>
                </a:cubicBezTo>
                <a:cubicBezTo>
                  <a:pt x="280291" y="148233"/>
                  <a:pt x="280253" y="147776"/>
                  <a:pt x="279948" y="147014"/>
                </a:cubicBezTo>
                <a:close/>
                <a:moveTo>
                  <a:pt x="277205" y="147014"/>
                </a:moveTo>
                <a:cubicBezTo>
                  <a:pt x="276443" y="146404"/>
                  <a:pt x="275795" y="146442"/>
                  <a:pt x="275262" y="147128"/>
                </a:cubicBezTo>
                <a:cubicBezTo>
                  <a:pt x="274728" y="147814"/>
                  <a:pt x="274157" y="148080"/>
                  <a:pt x="273547" y="147928"/>
                </a:cubicBezTo>
                <a:cubicBezTo>
                  <a:pt x="273547" y="148080"/>
                  <a:pt x="273471" y="148233"/>
                  <a:pt x="273319" y="148385"/>
                </a:cubicBezTo>
                <a:cubicBezTo>
                  <a:pt x="273471" y="148538"/>
                  <a:pt x="273547" y="148690"/>
                  <a:pt x="273547" y="148842"/>
                </a:cubicBezTo>
                <a:cubicBezTo>
                  <a:pt x="273547" y="148995"/>
                  <a:pt x="273623" y="149147"/>
                  <a:pt x="273776" y="149300"/>
                </a:cubicBezTo>
                <a:cubicBezTo>
                  <a:pt x="274385" y="148995"/>
                  <a:pt x="274919" y="148652"/>
                  <a:pt x="275376" y="148271"/>
                </a:cubicBezTo>
                <a:cubicBezTo>
                  <a:pt x="275833" y="147890"/>
                  <a:pt x="276443" y="147471"/>
                  <a:pt x="277205" y="147014"/>
                </a:cubicBezTo>
                <a:close/>
                <a:moveTo>
                  <a:pt x="38927" y="147014"/>
                </a:moveTo>
                <a:cubicBezTo>
                  <a:pt x="38775" y="147166"/>
                  <a:pt x="38699" y="147318"/>
                  <a:pt x="38699" y="147471"/>
                </a:cubicBezTo>
                <a:lnTo>
                  <a:pt x="38927" y="147471"/>
                </a:lnTo>
                <a:close/>
                <a:moveTo>
                  <a:pt x="1660311" y="146785"/>
                </a:moveTo>
                <a:cubicBezTo>
                  <a:pt x="1660463" y="147699"/>
                  <a:pt x="1660501" y="148576"/>
                  <a:pt x="1660425" y="149414"/>
                </a:cubicBezTo>
                <a:cubicBezTo>
                  <a:pt x="1660349" y="150252"/>
                  <a:pt x="1660387" y="151052"/>
                  <a:pt x="1660540" y="151814"/>
                </a:cubicBezTo>
                <a:lnTo>
                  <a:pt x="1660997" y="151814"/>
                </a:lnTo>
                <a:cubicBezTo>
                  <a:pt x="1661302" y="151052"/>
                  <a:pt x="1661530" y="150328"/>
                  <a:pt x="1661682" y="149643"/>
                </a:cubicBezTo>
                <a:cubicBezTo>
                  <a:pt x="1661835" y="148957"/>
                  <a:pt x="1662064" y="148233"/>
                  <a:pt x="1662368" y="147471"/>
                </a:cubicBezTo>
                <a:cubicBezTo>
                  <a:pt x="1661759" y="147471"/>
                  <a:pt x="1661302" y="147395"/>
                  <a:pt x="1660997" y="147242"/>
                </a:cubicBezTo>
                <a:cubicBezTo>
                  <a:pt x="1660844" y="147242"/>
                  <a:pt x="1660616" y="147090"/>
                  <a:pt x="1660311" y="146785"/>
                </a:cubicBezTo>
                <a:close/>
                <a:moveTo>
                  <a:pt x="1558279" y="146785"/>
                </a:moveTo>
                <a:cubicBezTo>
                  <a:pt x="1558127" y="146633"/>
                  <a:pt x="1557669" y="146709"/>
                  <a:pt x="1556908" y="147014"/>
                </a:cubicBezTo>
                <a:cubicBezTo>
                  <a:pt x="1557517" y="147166"/>
                  <a:pt x="1557898" y="147471"/>
                  <a:pt x="1558051" y="147928"/>
                </a:cubicBezTo>
                <a:cubicBezTo>
                  <a:pt x="1558355" y="147318"/>
                  <a:pt x="1558431" y="146937"/>
                  <a:pt x="1558279" y="146785"/>
                </a:cubicBezTo>
                <a:close/>
                <a:moveTo>
                  <a:pt x="1384238" y="146785"/>
                </a:moveTo>
                <a:cubicBezTo>
                  <a:pt x="1384086" y="146785"/>
                  <a:pt x="1383781" y="146937"/>
                  <a:pt x="1383324" y="147242"/>
                </a:cubicBezTo>
                <a:cubicBezTo>
                  <a:pt x="1383476" y="147852"/>
                  <a:pt x="1384238" y="147852"/>
                  <a:pt x="1385610" y="147242"/>
                </a:cubicBezTo>
                <a:cubicBezTo>
                  <a:pt x="1384848" y="146937"/>
                  <a:pt x="1384391" y="146785"/>
                  <a:pt x="1384238" y="146785"/>
                </a:cubicBezTo>
                <a:close/>
                <a:moveTo>
                  <a:pt x="1376237" y="146785"/>
                </a:moveTo>
                <a:lnTo>
                  <a:pt x="1376237" y="147014"/>
                </a:lnTo>
                <a:cubicBezTo>
                  <a:pt x="1376390" y="147014"/>
                  <a:pt x="1376542" y="146937"/>
                  <a:pt x="1376694" y="146785"/>
                </a:cubicBezTo>
                <a:close/>
                <a:moveTo>
                  <a:pt x="1370751" y="146785"/>
                </a:moveTo>
                <a:lnTo>
                  <a:pt x="1370751" y="147242"/>
                </a:lnTo>
                <a:cubicBezTo>
                  <a:pt x="1370903" y="147090"/>
                  <a:pt x="1370980" y="147014"/>
                  <a:pt x="1370980" y="147014"/>
                </a:cubicBezTo>
                <a:cubicBezTo>
                  <a:pt x="1370827" y="146861"/>
                  <a:pt x="1370751" y="146785"/>
                  <a:pt x="1370751" y="146785"/>
                </a:cubicBezTo>
                <a:close/>
                <a:moveTo>
                  <a:pt x="1367093" y="146785"/>
                </a:moveTo>
                <a:cubicBezTo>
                  <a:pt x="1366636" y="147242"/>
                  <a:pt x="1366255" y="147661"/>
                  <a:pt x="1365950" y="148042"/>
                </a:cubicBezTo>
                <a:cubicBezTo>
                  <a:pt x="1365645" y="148423"/>
                  <a:pt x="1365112" y="148842"/>
                  <a:pt x="1364350" y="149300"/>
                </a:cubicBezTo>
                <a:lnTo>
                  <a:pt x="1366636" y="149300"/>
                </a:lnTo>
                <a:cubicBezTo>
                  <a:pt x="1367398" y="148538"/>
                  <a:pt x="1367551" y="147699"/>
                  <a:pt x="1367093" y="146785"/>
                </a:cubicBezTo>
                <a:close/>
                <a:moveTo>
                  <a:pt x="1211569" y="146785"/>
                </a:moveTo>
                <a:cubicBezTo>
                  <a:pt x="1211417" y="146785"/>
                  <a:pt x="1211340" y="146861"/>
                  <a:pt x="1211340" y="147014"/>
                </a:cubicBezTo>
                <a:cubicBezTo>
                  <a:pt x="1211340" y="147471"/>
                  <a:pt x="1211417" y="147852"/>
                  <a:pt x="1211569" y="148157"/>
                </a:cubicBezTo>
                <a:lnTo>
                  <a:pt x="1211798" y="147928"/>
                </a:lnTo>
                <a:cubicBezTo>
                  <a:pt x="1211798" y="147471"/>
                  <a:pt x="1211722" y="147090"/>
                  <a:pt x="1211569" y="146785"/>
                </a:cubicBezTo>
                <a:close/>
                <a:moveTo>
                  <a:pt x="1209740" y="146785"/>
                </a:moveTo>
                <a:lnTo>
                  <a:pt x="1209740" y="147471"/>
                </a:lnTo>
                <a:lnTo>
                  <a:pt x="1210198" y="147471"/>
                </a:lnTo>
                <a:lnTo>
                  <a:pt x="1210198" y="146785"/>
                </a:lnTo>
                <a:close/>
                <a:moveTo>
                  <a:pt x="1034861" y="146785"/>
                </a:moveTo>
                <a:cubicBezTo>
                  <a:pt x="1034709" y="146937"/>
                  <a:pt x="1034633" y="147052"/>
                  <a:pt x="1034633" y="147128"/>
                </a:cubicBezTo>
                <a:cubicBezTo>
                  <a:pt x="1034633" y="147204"/>
                  <a:pt x="1034556" y="147318"/>
                  <a:pt x="1034404" y="147471"/>
                </a:cubicBezTo>
                <a:cubicBezTo>
                  <a:pt x="1034556" y="147471"/>
                  <a:pt x="1034556" y="147547"/>
                  <a:pt x="1034404" y="147699"/>
                </a:cubicBezTo>
                <a:cubicBezTo>
                  <a:pt x="1034861" y="147547"/>
                  <a:pt x="1035090" y="147318"/>
                  <a:pt x="1035090" y="147014"/>
                </a:cubicBezTo>
                <a:cubicBezTo>
                  <a:pt x="1034937" y="146861"/>
                  <a:pt x="1034861" y="146785"/>
                  <a:pt x="1034861" y="146785"/>
                </a:cubicBezTo>
                <a:close/>
                <a:moveTo>
                  <a:pt x="1030289" y="146785"/>
                </a:moveTo>
                <a:cubicBezTo>
                  <a:pt x="1030137" y="146785"/>
                  <a:pt x="1029908" y="146937"/>
                  <a:pt x="1029603" y="147242"/>
                </a:cubicBezTo>
                <a:cubicBezTo>
                  <a:pt x="1029299" y="147090"/>
                  <a:pt x="1028918" y="147166"/>
                  <a:pt x="1028460" y="147471"/>
                </a:cubicBezTo>
                <a:cubicBezTo>
                  <a:pt x="1028003" y="147776"/>
                  <a:pt x="1027622" y="147623"/>
                  <a:pt x="1027317" y="147014"/>
                </a:cubicBezTo>
                <a:cubicBezTo>
                  <a:pt x="1027317" y="146861"/>
                  <a:pt x="1027089" y="146823"/>
                  <a:pt x="1026632" y="146899"/>
                </a:cubicBezTo>
                <a:cubicBezTo>
                  <a:pt x="1026174" y="146976"/>
                  <a:pt x="1025793" y="147090"/>
                  <a:pt x="1025489" y="147242"/>
                </a:cubicBezTo>
                <a:lnTo>
                  <a:pt x="1025489" y="147699"/>
                </a:lnTo>
                <a:cubicBezTo>
                  <a:pt x="1025641" y="147852"/>
                  <a:pt x="1026022" y="147928"/>
                  <a:pt x="1026632" y="147928"/>
                </a:cubicBezTo>
                <a:cubicBezTo>
                  <a:pt x="1026479" y="148538"/>
                  <a:pt x="1026251" y="149604"/>
                  <a:pt x="1025946" y="151128"/>
                </a:cubicBezTo>
                <a:lnTo>
                  <a:pt x="1026174" y="151128"/>
                </a:lnTo>
                <a:cubicBezTo>
                  <a:pt x="1026784" y="150519"/>
                  <a:pt x="1027394" y="149871"/>
                  <a:pt x="1028003" y="149185"/>
                </a:cubicBezTo>
                <a:cubicBezTo>
                  <a:pt x="1028613" y="148500"/>
                  <a:pt x="1029146" y="147852"/>
                  <a:pt x="1029603" y="147242"/>
                </a:cubicBezTo>
                <a:cubicBezTo>
                  <a:pt x="1029756" y="147090"/>
                  <a:pt x="1030061" y="147014"/>
                  <a:pt x="1030518" y="147014"/>
                </a:cubicBezTo>
                <a:close/>
                <a:moveTo>
                  <a:pt x="971234" y="146785"/>
                </a:moveTo>
                <a:cubicBezTo>
                  <a:pt x="971234" y="146937"/>
                  <a:pt x="971158" y="147014"/>
                  <a:pt x="971006" y="147014"/>
                </a:cubicBezTo>
                <a:lnTo>
                  <a:pt x="971234" y="147014"/>
                </a:lnTo>
                <a:lnTo>
                  <a:pt x="971463" y="147014"/>
                </a:lnTo>
                <a:cubicBezTo>
                  <a:pt x="971463" y="146861"/>
                  <a:pt x="971387" y="146785"/>
                  <a:pt x="971234" y="146785"/>
                </a:cubicBezTo>
                <a:close/>
                <a:moveTo>
                  <a:pt x="970091" y="146785"/>
                </a:moveTo>
                <a:lnTo>
                  <a:pt x="970091" y="147014"/>
                </a:lnTo>
                <a:lnTo>
                  <a:pt x="970320" y="147014"/>
                </a:lnTo>
                <a:close/>
                <a:moveTo>
                  <a:pt x="964833" y="146785"/>
                </a:moveTo>
                <a:lnTo>
                  <a:pt x="964833" y="147014"/>
                </a:lnTo>
                <a:lnTo>
                  <a:pt x="965519" y="147014"/>
                </a:lnTo>
                <a:lnTo>
                  <a:pt x="965519" y="146785"/>
                </a:lnTo>
                <a:close/>
                <a:moveTo>
                  <a:pt x="955004" y="146785"/>
                </a:moveTo>
                <a:cubicBezTo>
                  <a:pt x="954851" y="146937"/>
                  <a:pt x="954775" y="147014"/>
                  <a:pt x="954775" y="147014"/>
                </a:cubicBezTo>
                <a:lnTo>
                  <a:pt x="955004" y="147242"/>
                </a:lnTo>
                <a:lnTo>
                  <a:pt x="955004" y="147014"/>
                </a:lnTo>
                <a:close/>
                <a:moveTo>
                  <a:pt x="946546" y="146785"/>
                </a:moveTo>
                <a:lnTo>
                  <a:pt x="946546" y="147014"/>
                </a:lnTo>
                <a:lnTo>
                  <a:pt x="946774" y="147014"/>
                </a:lnTo>
                <a:close/>
                <a:moveTo>
                  <a:pt x="821044" y="146785"/>
                </a:moveTo>
                <a:cubicBezTo>
                  <a:pt x="820892" y="146785"/>
                  <a:pt x="820815" y="146861"/>
                  <a:pt x="820815" y="147014"/>
                </a:cubicBezTo>
                <a:cubicBezTo>
                  <a:pt x="820815" y="147471"/>
                  <a:pt x="820892" y="147852"/>
                  <a:pt x="821044" y="148157"/>
                </a:cubicBezTo>
                <a:lnTo>
                  <a:pt x="821273" y="147928"/>
                </a:lnTo>
                <a:cubicBezTo>
                  <a:pt x="821273" y="147471"/>
                  <a:pt x="821196" y="147090"/>
                  <a:pt x="821044" y="146785"/>
                </a:cubicBezTo>
                <a:close/>
                <a:moveTo>
                  <a:pt x="819215" y="146785"/>
                </a:moveTo>
                <a:lnTo>
                  <a:pt x="819215" y="147471"/>
                </a:lnTo>
                <a:lnTo>
                  <a:pt x="819672" y="147471"/>
                </a:lnTo>
                <a:lnTo>
                  <a:pt x="819672" y="146785"/>
                </a:lnTo>
                <a:close/>
                <a:moveTo>
                  <a:pt x="612713" y="146785"/>
                </a:moveTo>
                <a:cubicBezTo>
                  <a:pt x="612561" y="146785"/>
                  <a:pt x="612256" y="146937"/>
                  <a:pt x="611799" y="147242"/>
                </a:cubicBezTo>
                <a:cubicBezTo>
                  <a:pt x="611951" y="147852"/>
                  <a:pt x="612713" y="147852"/>
                  <a:pt x="614085" y="147242"/>
                </a:cubicBezTo>
                <a:cubicBezTo>
                  <a:pt x="613323" y="146937"/>
                  <a:pt x="612866" y="146785"/>
                  <a:pt x="612713" y="146785"/>
                </a:cubicBezTo>
                <a:close/>
                <a:moveTo>
                  <a:pt x="604712" y="146785"/>
                </a:moveTo>
                <a:lnTo>
                  <a:pt x="604712" y="147014"/>
                </a:lnTo>
                <a:cubicBezTo>
                  <a:pt x="604865" y="147014"/>
                  <a:pt x="605017" y="146937"/>
                  <a:pt x="605170" y="146785"/>
                </a:cubicBezTo>
                <a:close/>
                <a:moveTo>
                  <a:pt x="599226" y="146785"/>
                </a:moveTo>
                <a:lnTo>
                  <a:pt x="599226" y="147242"/>
                </a:lnTo>
                <a:cubicBezTo>
                  <a:pt x="599378" y="147090"/>
                  <a:pt x="599454" y="147014"/>
                  <a:pt x="599454" y="147014"/>
                </a:cubicBezTo>
                <a:cubicBezTo>
                  <a:pt x="599302" y="146861"/>
                  <a:pt x="599226" y="146785"/>
                  <a:pt x="599226" y="146785"/>
                </a:cubicBezTo>
                <a:close/>
                <a:moveTo>
                  <a:pt x="595568" y="146785"/>
                </a:moveTo>
                <a:cubicBezTo>
                  <a:pt x="595111" y="147242"/>
                  <a:pt x="594730" y="147661"/>
                  <a:pt x="594425" y="148042"/>
                </a:cubicBezTo>
                <a:cubicBezTo>
                  <a:pt x="594121" y="148423"/>
                  <a:pt x="593587" y="148842"/>
                  <a:pt x="592825" y="149300"/>
                </a:cubicBezTo>
                <a:lnTo>
                  <a:pt x="595111" y="149300"/>
                </a:lnTo>
                <a:cubicBezTo>
                  <a:pt x="595873" y="148538"/>
                  <a:pt x="596026" y="147699"/>
                  <a:pt x="595568" y="146785"/>
                </a:cubicBezTo>
                <a:close/>
                <a:moveTo>
                  <a:pt x="533084" y="146785"/>
                </a:moveTo>
                <a:cubicBezTo>
                  <a:pt x="533084" y="146937"/>
                  <a:pt x="533008" y="147014"/>
                  <a:pt x="532856" y="147014"/>
                </a:cubicBezTo>
                <a:lnTo>
                  <a:pt x="533084" y="147014"/>
                </a:lnTo>
                <a:lnTo>
                  <a:pt x="533313" y="147014"/>
                </a:lnTo>
                <a:cubicBezTo>
                  <a:pt x="533313" y="146861"/>
                  <a:pt x="533237" y="146785"/>
                  <a:pt x="533084" y="146785"/>
                </a:cubicBezTo>
                <a:close/>
                <a:moveTo>
                  <a:pt x="531941" y="146785"/>
                </a:moveTo>
                <a:lnTo>
                  <a:pt x="531941" y="147014"/>
                </a:lnTo>
                <a:lnTo>
                  <a:pt x="532170" y="147014"/>
                </a:lnTo>
                <a:close/>
                <a:moveTo>
                  <a:pt x="526683" y="146785"/>
                </a:moveTo>
                <a:lnTo>
                  <a:pt x="526683" y="147014"/>
                </a:lnTo>
                <a:lnTo>
                  <a:pt x="527369" y="147014"/>
                </a:lnTo>
                <a:lnTo>
                  <a:pt x="527369" y="146785"/>
                </a:lnTo>
                <a:close/>
                <a:moveTo>
                  <a:pt x="516854" y="146785"/>
                </a:moveTo>
                <a:cubicBezTo>
                  <a:pt x="516701" y="146937"/>
                  <a:pt x="516625" y="147014"/>
                  <a:pt x="516625" y="147014"/>
                </a:cubicBezTo>
                <a:lnTo>
                  <a:pt x="516854" y="147242"/>
                </a:lnTo>
                <a:lnTo>
                  <a:pt x="516854" y="147014"/>
                </a:lnTo>
                <a:close/>
                <a:moveTo>
                  <a:pt x="508396" y="146785"/>
                </a:moveTo>
                <a:lnTo>
                  <a:pt x="508396" y="147014"/>
                </a:lnTo>
                <a:lnTo>
                  <a:pt x="508624" y="147014"/>
                </a:lnTo>
                <a:close/>
                <a:moveTo>
                  <a:pt x="393486" y="146785"/>
                </a:moveTo>
                <a:cubicBezTo>
                  <a:pt x="393638" y="147699"/>
                  <a:pt x="393676" y="148576"/>
                  <a:pt x="393600" y="149414"/>
                </a:cubicBezTo>
                <a:cubicBezTo>
                  <a:pt x="393524" y="150252"/>
                  <a:pt x="393562" y="151052"/>
                  <a:pt x="393714" y="151814"/>
                </a:cubicBezTo>
                <a:lnTo>
                  <a:pt x="394172" y="151814"/>
                </a:lnTo>
                <a:cubicBezTo>
                  <a:pt x="394477" y="151052"/>
                  <a:pt x="394705" y="150328"/>
                  <a:pt x="394858" y="149643"/>
                </a:cubicBezTo>
                <a:cubicBezTo>
                  <a:pt x="395010" y="148957"/>
                  <a:pt x="395238" y="148233"/>
                  <a:pt x="395543" y="147471"/>
                </a:cubicBezTo>
                <a:cubicBezTo>
                  <a:pt x="394934" y="147471"/>
                  <a:pt x="394477" y="147395"/>
                  <a:pt x="394172" y="147242"/>
                </a:cubicBezTo>
                <a:cubicBezTo>
                  <a:pt x="394019" y="147242"/>
                  <a:pt x="393791" y="147090"/>
                  <a:pt x="393486" y="146785"/>
                </a:cubicBezTo>
                <a:close/>
                <a:moveTo>
                  <a:pt x="269661" y="146785"/>
                </a:moveTo>
                <a:cubicBezTo>
                  <a:pt x="269813" y="147699"/>
                  <a:pt x="269851" y="148576"/>
                  <a:pt x="269775" y="149414"/>
                </a:cubicBezTo>
                <a:cubicBezTo>
                  <a:pt x="269699" y="150252"/>
                  <a:pt x="269737" y="151052"/>
                  <a:pt x="269889" y="151814"/>
                </a:cubicBezTo>
                <a:lnTo>
                  <a:pt x="270347" y="151814"/>
                </a:lnTo>
                <a:cubicBezTo>
                  <a:pt x="270652" y="151052"/>
                  <a:pt x="270880" y="150328"/>
                  <a:pt x="271033" y="149643"/>
                </a:cubicBezTo>
                <a:cubicBezTo>
                  <a:pt x="271185" y="148957"/>
                  <a:pt x="271413" y="148233"/>
                  <a:pt x="271718" y="147471"/>
                </a:cubicBezTo>
                <a:cubicBezTo>
                  <a:pt x="271109" y="147471"/>
                  <a:pt x="270652" y="147395"/>
                  <a:pt x="270347" y="147242"/>
                </a:cubicBezTo>
                <a:cubicBezTo>
                  <a:pt x="270194" y="147242"/>
                  <a:pt x="269966" y="147090"/>
                  <a:pt x="269661" y="146785"/>
                </a:cubicBezTo>
                <a:close/>
                <a:moveTo>
                  <a:pt x="129986" y="146785"/>
                </a:moveTo>
                <a:cubicBezTo>
                  <a:pt x="129834" y="146937"/>
                  <a:pt x="129758" y="147052"/>
                  <a:pt x="129758" y="147128"/>
                </a:cubicBezTo>
                <a:cubicBezTo>
                  <a:pt x="129758" y="147204"/>
                  <a:pt x="129682" y="147318"/>
                  <a:pt x="129529" y="147471"/>
                </a:cubicBezTo>
                <a:cubicBezTo>
                  <a:pt x="129682" y="147471"/>
                  <a:pt x="129682" y="147547"/>
                  <a:pt x="129529" y="147699"/>
                </a:cubicBezTo>
                <a:cubicBezTo>
                  <a:pt x="129986" y="147547"/>
                  <a:pt x="130215" y="147318"/>
                  <a:pt x="130215" y="147014"/>
                </a:cubicBezTo>
                <a:cubicBezTo>
                  <a:pt x="130063" y="146861"/>
                  <a:pt x="129986" y="146785"/>
                  <a:pt x="129986" y="146785"/>
                </a:cubicBezTo>
                <a:close/>
                <a:moveTo>
                  <a:pt x="125414" y="146785"/>
                </a:moveTo>
                <a:cubicBezTo>
                  <a:pt x="125262" y="146785"/>
                  <a:pt x="125033" y="146937"/>
                  <a:pt x="124729" y="147242"/>
                </a:cubicBezTo>
                <a:cubicBezTo>
                  <a:pt x="124424" y="147090"/>
                  <a:pt x="124043" y="147166"/>
                  <a:pt x="123586" y="147471"/>
                </a:cubicBezTo>
                <a:cubicBezTo>
                  <a:pt x="123128" y="147776"/>
                  <a:pt x="122747" y="147623"/>
                  <a:pt x="122443" y="147014"/>
                </a:cubicBezTo>
                <a:cubicBezTo>
                  <a:pt x="122443" y="146861"/>
                  <a:pt x="122214" y="146823"/>
                  <a:pt x="121757" y="146899"/>
                </a:cubicBezTo>
                <a:cubicBezTo>
                  <a:pt x="121300" y="146976"/>
                  <a:pt x="120919" y="147090"/>
                  <a:pt x="120614" y="147242"/>
                </a:cubicBezTo>
                <a:lnTo>
                  <a:pt x="120614" y="147699"/>
                </a:lnTo>
                <a:cubicBezTo>
                  <a:pt x="120766" y="147852"/>
                  <a:pt x="121147" y="147928"/>
                  <a:pt x="121757" y="147928"/>
                </a:cubicBezTo>
                <a:cubicBezTo>
                  <a:pt x="121604" y="148538"/>
                  <a:pt x="121376" y="149604"/>
                  <a:pt x="121071" y="151128"/>
                </a:cubicBezTo>
                <a:lnTo>
                  <a:pt x="121300" y="151128"/>
                </a:lnTo>
                <a:cubicBezTo>
                  <a:pt x="121909" y="150519"/>
                  <a:pt x="122519" y="149871"/>
                  <a:pt x="123128" y="149185"/>
                </a:cubicBezTo>
                <a:cubicBezTo>
                  <a:pt x="123738" y="148500"/>
                  <a:pt x="124271" y="147852"/>
                  <a:pt x="124729" y="147242"/>
                </a:cubicBezTo>
                <a:cubicBezTo>
                  <a:pt x="124881" y="147090"/>
                  <a:pt x="125186" y="147014"/>
                  <a:pt x="125643" y="147014"/>
                </a:cubicBezTo>
                <a:close/>
                <a:moveTo>
                  <a:pt x="63387" y="146785"/>
                </a:moveTo>
                <a:cubicBezTo>
                  <a:pt x="63540" y="146937"/>
                  <a:pt x="63692" y="147014"/>
                  <a:pt x="63845" y="147014"/>
                </a:cubicBezTo>
                <a:lnTo>
                  <a:pt x="63845" y="146785"/>
                </a:lnTo>
                <a:lnTo>
                  <a:pt x="63616" y="146785"/>
                </a:lnTo>
                <a:close/>
                <a:moveTo>
                  <a:pt x="59273" y="146785"/>
                </a:moveTo>
                <a:cubicBezTo>
                  <a:pt x="59730" y="147242"/>
                  <a:pt x="59654" y="147699"/>
                  <a:pt x="59044" y="148157"/>
                </a:cubicBezTo>
                <a:cubicBezTo>
                  <a:pt x="59044" y="147852"/>
                  <a:pt x="59082" y="147623"/>
                  <a:pt x="59158" y="147471"/>
                </a:cubicBezTo>
                <a:cubicBezTo>
                  <a:pt x="59235" y="147318"/>
                  <a:pt x="59273" y="147090"/>
                  <a:pt x="59273" y="146785"/>
                </a:cubicBezTo>
                <a:close/>
                <a:moveTo>
                  <a:pt x="1547322" y="146724"/>
                </a:moveTo>
                <a:lnTo>
                  <a:pt x="1547306" y="146785"/>
                </a:lnTo>
                <a:cubicBezTo>
                  <a:pt x="1546392" y="147547"/>
                  <a:pt x="1545897" y="148080"/>
                  <a:pt x="1545820" y="148385"/>
                </a:cubicBezTo>
                <a:cubicBezTo>
                  <a:pt x="1545744" y="148690"/>
                  <a:pt x="1545935" y="149223"/>
                  <a:pt x="1546392" y="149985"/>
                </a:cubicBezTo>
                <a:cubicBezTo>
                  <a:pt x="1546697" y="149833"/>
                  <a:pt x="1546887" y="149643"/>
                  <a:pt x="1546963" y="149414"/>
                </a:cubicBezTo>
                <a:lnTo>
                  <a:pt x="1547516" y="148862"/>
                </a:lnTo>
                <a:close/>
                <a:moveTo>
                  <a:pt x="1673341" y="146556"/>
                </a:moveTo>
                <a:cubicBezTo>
                  <a:pt x="1673036" y="146709"/>
                  <a:pt x="1672579" y="147090"/>
                  <a:pt x="1671969" y="147699"/>
                </a:cubicBezTo>
                <a:cubicBezTo>
                  <a:pt x="1672579" y="147699"/>
                  <a:pt x="1673036" y="147738"/>
                  <a:pt x="1673341" y="147814"/>
                </a:cubicBezTo>
                <a:cubicBezTo>
                  <a:pt x="1673646" y="147890"/>
                  <a:pt x="1673951" y="147928"/>
                  <a:pt x="1674256" y="147928"/>
                </a:cubicBezTo>
                <a:cubicBezTo>
                  <a:pt x="1674256" y="147928"/>
                  <a:pt x="1674408" y="147776"/>
                  <a:pt x="1674713" y="147471"/>
                </a:cubicBezTo>
                <a:cubicBezTo>
                  <a:pt x="1674103" y="147166"/>
                  <a:pt x="1673646" y="146861"/>
                  <a:pt x="1673341" y="146556"/>
                </a:cubicBezTo>
                <a:close/>
                <a:moveTo>
                  <a:pt x="1403441" y="146556"/>
                </a:moveTo>
                <a:lnTo>
                  <a:pt x="1402755" y="147242"/>
                </a:lnTo>
                <a:cubicBezTo>
                  <a:pt x="1402907" y="147242"/>
                  <a:pt x="1402984" y="147318"/>
                  <a:pt x="1402984" y="147471"/>
                </a:cubicBezTo>
                <a:cubicBezTo>
                  <a:pt x="1403288" y="147166"/>
                  <a:pt x="1403441" y="147014"/>
                  <a:pt x="1403441" y="147014"/>
                </a:cubicBezTo>
                <a:close/>
                <a:moveTo>
                  <a:pt x="1206997" y="146556"/>
                </a:moveTo>
                <a:cubicBezTo>
                  <a:pt x="1206387" y="147014"/>
                  <a:pt x="1205816" y="147433"/>
                  <a:pt x="1205283" y="147814"/>
                </a:cubicBezTo>
                <a:cubicBezTo>
                  <a:pt x="1204749" y="148195"/>
                  <a:pt x="1204254" y="148690"/>
                  <a:pt x="1203797" y="149300"/>
                </a:cubicBezTo>
                <a:lnTo>
                  <a:pt x="1206311" y="149300"/>
                </a:lnTo>
                <a:cubicBezTo>
                  <a:pt x="1206464" y="148842"/>
                  <a:pt x="1206540" y="148423"/>
                  <a:pt x="1206540" y="148042"/>
                </a:cubicBezTo>
                <a:cubicBezTo>
                  <a:pt x="1206540" y="147661"/>
                  <a:pt x="1206692" y="147166"/>
                  <a:pt x="1206997" y="146556"/>
                </a:cubicBezTo>
                <a:close/>
                <a:moveTo>
                  <a:pt x="1036461" y="146556"/>
                </a:moveTo>
                <a:cubicBezTo>
                  <a:pt x="1035852" y="147471"/>
                  <a:pt x="1035547" y="147928"/>
                  <a:pt x="1035547" y="147928"/>
                </a:cubicBezTo>
                <a:cubicBezTo>
                  <a:pt x="1035547" y="148538"/>
                  <a:pt x="1035623" y="148995"/>
                  <a:pt x="1035776" y="149300"/>
                </a:cubicBezTo>
                <a:cubicBezTo>
                  <a:pt x="1036080" y="149147"/>
                  <a:pt x="1036233" y="149071"/>
                  <a:pt x="1036233" y="149071"/>
                </a:cubicBezTo>
                <a:cubicBezTo>
                  <a:pt x="1036385" y="148766"/>
                  <a:pt x="1036423" y="148423"/>
                  <a:pt x="1036347" y="148042"/>
                </a:cubicBezTo>
                <a:cubicBezTo>
                  <a:pt x="1036271" y="147661"/>
                  <a:pt x="1036309" y="147166"/>
                  <a:pt x="1036461" y="146556"/>
                </a:cubicBezTo>
                <a:close/>
                <a:moveTo>
                  <a:pt x="816472" y="146556"/>
                </a:moveTo>
                <a:cubicBezTo>
                  <a:pt x="815863" y="147014"/>
                  <a:pt x="815291" y="147433"/>
                  <a:pt x="814758" y="147814"/>
                </a:cubicBezTo>
                <a:cubicBezTo>
                  <a:pt x="814224" y="148195"/>
                  <a:pt x="813729" y="148690"/>
                  <a:pt x="813272" y="149300"/>
                </a:cubicBezTo>
                <a:lnTo>
                  <a:pt x="815786" y="149300"/>
                </a:lnTo>
                <a:cubicBezTo>
                  <a:pt x="815939" y="148842"/>
                  <a:pt x="816015" y="148423"/>
                  <a:pt x="816015" y="148042"/>
                </a:cubicBezTo>
                <a:cubicBezTo>
                  <a:pt x="816015" y="147661"/>
                  <a:pt x="816167" y="147166"/>
                  <a:pt x="816472" y="146556"/>
                </a:cubicBezTo>
                <a:close/>
                <a:moveTo>
                  <a:pt x="631916" y="146556"/>
                </a:moveTo>
                <a:lnTo>
                  <a:pt x="631230" y="147242"/>
                </a:lnTo>
                <a:cubicBezTo>
                  <a:pt x="631382" y="147242"/>
                  <a:pt x="631458" y="147318"/>
                  <a:pt x="631458" y="147471"/>
                </a:cubicBezTo>
                <a:cubicBezTo>
                  <a:pt x="631763" y="147166"/>
                  <a:pt x="631916" y="147014"/>
                  <a:pt x="631916" y="147014"/>
                </a:cubicBezTo>
                <a:close/>
                <a:moveTo>
                  <a:pt x="406516" y="146556"/>
                </a:moveTo>
                <a:cubicBezTo>
                  <a:pt x="406211" y="146709"/>
                  <a:pt x="405754" y="147090"/>
                  <a:pt x="405145" y="147699"/>
                </a:cubicBezTo>
                <a:cubicBezTo>
                  <a:pt x="405754" y="147699"/>
                  <a:pt x="406211" y="147738"/>
                  <a:pt x="406516" y="147814"/>
                </a:cubicBezTo>
                <a:cubicBezTo>
                  <a:pt x="406821" y="147890"/>
                  <a:pt x="407126" y="147928"/>
                  <a:pt x="407431" y="147928"/>
                </a:cubicBezTo>
                <a:cubicBezTo>
                  <a:pt x="407431" y="147928"/>
                  <a:pt x="407583" y="147776"/>
                  <a:pt x="407888" y="147471"/>
                </a:cubicBezTo>
                <a:cubicBezTo>
                  <a:pt x="407278" y="147166"/>
                  <a:pt x="406821" y="146861"/>
                  <a:pt x="406516" y="146556"/>
                </a:cubicBezTo>
                <a:close/>
                <a:moveTo>
                  <a:pt x="282691" y="146556"/>
                </a:moveTo>
                <a:cubicBezTo>
                  <a:pt x="282386" y="146709"/>
                  <a:pt x="281929" y="147090"/>
                  <a:pt x="281320" y="147699"/>
                </a:cubicBezTo>
                <a:cubicBezTo>
                  <a:pt x="281929" y="147699"/>
                  <a:pt x="282386" y="147738"/>
                  <a:pt x="282691" y="147814"/>
                </a:cubicBezTo>
                <a:cubicBezTo>
                  <a:pt x="282996" y="147890"/>
                  <a:pt x="283301" y="147928"/>
                  <a:pt x="283606" y="147928"/>
                </a:cubicBezTo>
                <a:cubicBezTo>
                  <a:pt x="283606" y="147928"/>
                  <a:pt x="283758" y="147776"/>
                  <a:pt x="284063" y="147471"/>
                </a:cubicBezTo>
                <a:cubicBezTo>
                  <a:pt x="283453" y="147166"/>
                  <a:pt x="282996" y="146861"/>
                  <a:pt x="282691" y="146556"/>
                </a:cubicBezTo>
                <a:close/>
                <a:moveTo>
                  <a:pt x="131587" y="146556"/>
                </a:moveTo>
                <a:cubicBezTo>
                  <a:pt x="130977" y="147471"/>
                  <a:pt x="130672" y="147928"/>
                  <a:pt x="130672" y="147928"/>
                </a:cubicBezTo>
                <a:cubicBezTo>
                  <a:pt x="130672" y="148538"/>
                  <a:pt x="130748" y="148995"/>
                  <a:pt x="130901" y="149300"/>
                </a:cubicBezTo>
                <a:cubicBezTo>
                  <a:pt x="131205" y="149147"/>
                  <a:pt x="131358" y="149071"/>
                  <a:pt x="131358" y="149071"/>
                </a:cubicBezTo>
                <a:cubicBezTo>
                  <a:pt x="131510" y="148766"/>
                  <a:pt x="131548" y="148423"/>
                  <a:pt x="131472" y="148042"/>
                </a:cubicBezTo>
                <a:cubicBezTo>
                  <a:pt x="131396" y="147661"/>
                  <a:pt x="131434" y="147166"/>
                  <a:pt x="131587" y="146556"/>
                </a:cubicBezTo>
                <a:close/>
                <a:moveTo>
                  <a:pt x="1682714" y="146328"/>
                </a:moveTo>
                <a:cubicBezTo>
                  <a:pt x="1682561" y="146480"/>
                  <a:pt x="1682333" y="146633"/>
                  <a:pt x="1682028" y="146785"/>
                </a:cubicBezTo>
                <a:lnTo>
                  <a:pt x="1682256" y="147014"/>
                </a:lnTo>
                <a:cubicBezTo>
                  <a:pt x="1682256" y="147014"/>
                  <a:pt x="1682561" y="146861"/>
                  <a:pt x="1683171" y="146556"/>
                </a:cubicBezTo>
                <a:cubicBezTo>
                  <a:pt x="1683019" y="146556"/>
                  <a:pt x="1682942" y="146518"/>
                  <a:pt x="1682942" y="146442"/>
                </a:cubicBezTo>
                <a:cubicBezTo>
                  <a:pt x="1682942" y="146366"/>
                  <a:pt x="1682866" y="146328"/>
                  <a:pt x="1682714" y="146328"/>
                </a:cubicBezTo>
                <a:close/>
                <a:moveTo>
                  <a:pt x="1657339" y="146328"/>
                </a:moveTo>
                <a:cubicBezTo>
                  <a:pt x="1657187" y="146633"/>
                  <a:pt x="1657111" y="146899"/>
                  <a:pt x="1657111" y="147128"/>
                </a:cubicBezTo>
                <a:lnTo>
                  <a:pt x="1656970" y="147620"/>
                </a:lnTo>
                <a:lnTo>
                  <a:pt x="1658025" y="147357"/>
                </a:lnTo>
                <a:cubicBezTo>
                  <a:pt x="1658330" y="147280"/>
                  <a:pt x="1658635" y="147166"/>
                  <a:pt x="1658939" y="147014"/>
                </a:cubicBezTo>
                <a:cubicBezTo>
                  <a:pt x="1658787" y="146861"/>
                  <a:pt x="1658253" y="146633"/>
                  <a:pt x="1657339" y="146328"/>
                </a:cubicBezTo>
                <a:close/>
                <a:moveTo>
                  <a:pt x="1645909" y="146328"/>
                </a:moveTo>
                <a:lnTo>
                  <a:pt x="1645909" y="146556"/>
                </a:lnTo>
                <a:lnTo>
                  <a:pt x="1646138" y="146328"/>
                </a:lnTo>
                <a:close/>
                <a:moveTo>
                  <a:pt x="1640194" y="146328"/>
                </a:moveTo>
                <a:lnTo>
                  <a:pt x="1640194" y="146556"/>
                </a:lnTo>
                <a:lnTo>
                  <a:pt x="1641108" y="146556"/>
                </a:lnTo>
                <a:lnTo>
                  <a:pt x="1641108" y="146328"/>
                </a:lnTo>
                <a:close/>
                <a:moveTo>
                  <a:pt x="1638823" y="146328"/>
                </a:moveTo>
                <a:lnTo>
                  <a:pt x="1638823" y="146556"/>
                </a:lnTo>
                <a:lnTo>
                  <a:pt x="1639051" y="146556"/>
                </a:lnTo>
                <a:lnTo>
                  <a:pt x="1639051" y="146328"/>
                </a:lnTo>
                <a:close/>
                <a:moveTo>
                  <a:pt x="1550507" y="146328"/>
                </a:moveTo>
                <a:lnTo>
                  <a:pt x="1550735" y="146556"/>
                </a:lnTo>
                <a:lnTo>
                  <a:pt x="1550735" y="146328"/>
                </a:lnTo>
                <a:close/>
                <a:moveTo>
                  <a:pt x="1371894" y="146328"/>
                </a:moveTo>
                <a:cubicBezTo>
                  <a:pt x="1372046" y="146937"/>
                  <a:pt x="1372084" y="147357"/>
                  <a:pt x="1372008" y="147585"/>
                </a:cubicBezTo>
                <a:cubicBezTo>
                  <a:pt x="1371932" y="147814"/>
                  <a:pt x="1372046" y="148080"/>
                  <a:pt x="1372351" y="148385"/>
                </a:cubicBezTo>
                <a:cubicBezTo>
                  <a:pt x="1372351" y="147776"/>
                  <a:pt x="1372427" y="147471"/>
                  <a:pt x="1372580" y="147471"/>
                </a:cubicBezTo>
                <a:cubicBezTo>
                  <a:pt x="1372580" y="147471"/>
                  <a:pt x="1372351" y="147090"/>
                  <a:pt x="1371894" y="146328"/>
                </a:cubicBezTo>
                <a:close/>
                <a:moveTo>
                  <a:pt x="1098869" y="146328"/>
                </a:moveTo>
                <a:cubicBezTo>
                  <a:pt x="1098107" y="146328"/>
                  <a:pt x="1097650" y="146366"/>
                  <a:pt x="1097498" y="146442"/>
                </a:cubicBezTo>
                <a:cubicBezTo>
                  <a:pt x="1097345" y="146518"/>
                  <a:pt x="1096888" y="146709"/>
                  <a:pt x="1096126" y="147014"/>
                </a:cubicBezTo>
                <a:cubicBezTo>
                  <a:pt x="1096431" y="147166"/>
                  <a:pt x="1096774" y="147280"/>
                  <a:pt x="1097155" y="147357"/>
                </a:cubicBezTo>
                <a:cubicBezTo>
                  <a:pt x="1097536" y="147433"/>
                  <a:pt x="1098107" y="147090"/>
                  <a:pt x="1098869" y="146328"/>
                </a:cubicBezTo>
                <a:close/>
                <a:moveTo>
                  <a:pt x="1089497" y="146328"/>
                </a:moveTo>
                <a:cubicBezTo>
                  <a:pt x="1089192" y="146633"/>
                  <a:pt x="1088963" y="146861"/>
                  <a:pt x="1088811" y="147014"/>
                </a:cubicBezTo>
                <a:cubicBezTo>
                  <a:pt x="1088658" y="147166"/>
                  <a:pt x="1088506" y="147318"/>
                  <a:pt x="1088354" y="147471"/>
                </a:cubicBezTo>
                <a:cubicBezTo>
                  <a:pt x="1088506" y="147928"/>
                  <a:pt x="1088697" y="148309"/>
                  <a:pt x="1088925" y="148614"/>
                </a:cubicBezTo>
                <a:cubicBezTo>
                  <a:pt x="1089154" y="148919"/>
                  <a:pt x="1089725" y="148919"/>
                  <a:pt x="1090640" y="148614"/>
                </a:cubicBezTo>
                <a:cubicBezTo>
                  <a:pt x="1090335" y="148157"/>
                  <a:pt x="1090106" y="147776"/>
                  <a:pt x="1089954" y="147471"/>
                </a:cubicBezTo>
                <a:cubicBezTo>
                  <a:pt x="1089801" y="147166"/>
                  <a:pt x="1089649" y="146785"/>
                  <a:pt x="1089497" y="146328"/>
                </a:cubicBezTo>
                <a:close/>
                <a:moveTo>
                  <a:pt x="925514" y="146328"/>
                </a:moveTo>
                <a:cubicBezTo>
                  <a:pt x="924905" y="147090"/>
                  <a:pt x="924600" y="147547"/>
                  <a:pt x="924600" y="147699"/>
                </a:cubicBezTo>
                <a:cubicBezTo>
                  <a:pt x="924600" y="147852"/>
                  <a:pt x="924752" y="148080"/>
                  <a:pt x="925057" y="148385"/>
                </a:cubicBezTo>
                <a:lnTo>
                  <a:pt x="925057" y="148842"/>
                </a:lnTo>
                <a:lnTo>
                  <a:pt x="925514" y="148385"/>
                </a:lnTo>
                <a:lnTo>
                  <a:pt x="925057" y="148385"/>
                </a:lnTo>
                <a:cubicBezTo>
                  <a:pt x="925057" y="148385"/>
                  <a:pt x="925209" y="148233"/>
                  <a:pt x="925514" y="147928"/>
                </a:cubicBezTo>
                <a:lnTo>
                  <a:pt x="925728" y="148355"/>
                </a:lnTo>
                <a:lnTo>
                  <a:pt x="927115" y="148157"/>
                </a:lnTo>
                <a:cubicBezTo>
                  <a:pt x="926810" y="147699"/>
                  <a:pt x="926505" y="147357"/>
                  <a:pt x="926200" y="147128"/>
                </a:cubicBezTo>
                <a:cubicBezTo>
                  <a:pt x="925895" y="146899"/>
                  <a:pt x="925667" y="146633"/>
                  <a:pt x="925514" y="146328"/>
                </a:cubicBezTo>
                <a:close/>
                <a:moveTo>
                  <a:pt x="600369" y="146328"/>
                </a:moveTo>
                <a:cubicBezTo>
                  <a:pt x="600521" y="146937"/>
                  <a:pt x="600559" y="147357"/>
                  <a:pt x="600483" y="147585"/>
                </a:cubicBezTo>
                <a:cubicBezTo>
                  <a:pt x="600407" y="147814"/>
                  <a:pt x="600521" y="148080"/>
                  <a:pt x="600826" y="148385"/>
                </a:cubicBezTo>
                <a:cubicBezTo>
                  <a:pt x="600826" y="147776"/>
                  <a:pt x="600902" y="147471"/>
                  <a:pt x="601055" y="147471"/>
                </a:cubicBezTo>
                <a:cubicBezTo>
                  <a:pt x="601055" y="147471"/>
                  <a:pt x="600826" y="147090"/>
                  <a:pt x="600369" y="146328"/>
                </a:cubicBezTo>
                <a:close/>
                <a:moveTo>
                  <a:pt x="487364" y="146328"/>
                </a:moveTo>
                <a:cubicBezTo>
                  <a:pt x="486755" y="147090"/>
                  <a:pt x="486450" y="147547"/>
                  <a:pt x="486450" y="147699"/>
                </a:cubicBezTo>
                <a:cubicBezTo>
                  <a:pt x="486450" y="147852"/>
                  <a:pt x="486602" y="148080"/>
                  <a:pt x="486907" y="148385"/>
                </a:cubicBezTo>
                <a:lnTo>
                  <a:pt x="486907" y="148842"/>
                </a:lnTo>
                <a:lnTo>
                  <a:pt x="487364" y="148385"/>
                </a:lnTo>
                <a:lnTo>
                  <a:pt x="486907" y="148385"/>
                </a:lnTo>
                <a:cubicBezTo>
                  <a:pt x="486907" y="148385"/>
                  <a:pt x="487059" y="148233"/>
                  <a:pt x="487364" y="147928"/>
                </a:cubicBezTo>
                <a:lnTo>
                  <a:pt x="487578" y="148355"/>
                </a:lnTo>
                <a:lnTo>
                  <a:pt x="488965" y="148157"/>
                </a:lnTo>
                <a:cubicBezTo>
                  <a:pt x="488660" y="147699"/>
                  <a:pt x="488355" y="147357"/>
                  <a:pt x="488050" y="147128"/>
                </a:cubicBezTo>
                <a:cubicBezTo>
                  <a:pt x="487745" y="146899"/>
                  <a:pt x="487517" y="146633"/>
                  <a:pt x="487364" y="146328"/>
                </a:cubicBezTo>
                <a:close/>
                <a:moveTo>
                  <a:pt x="415889" y="146328"/>
                </a:moveTo>
                <a:cubicBezTo>
                  <a:pt x="415736" y="146480"/>
                  <a:pt x="415508" y="146633"/>
                  <a:pt x="415203" y="146785"/>
                </a:cubicBezTo>
                <a:lnTo>
                  <a:pt x="415431" y="147014"/>
                </a:lnTo>
                <a:cubicBezTo>
                  <a:pt x="415431" y="147014"/>
                  <a:pt x="415736" y="146861"/>
                  <a:pt x="416346" y="146556"/>
                </a:cubicBezTo>
                <a:cubicBezTo>
                  <a:pt x="416194" y="146556"/>
                  <a:pt x="416117" y="146518"/>
                  <a:pt x="416117" y="146442"/>
                </a:cubicBezTo>
                <a:cubicBezTo>
                  <a:pt x="416117" y="146366"/>
                  <a:pt x="416041" y="146328"/>
                  <a:pt x="415889" y="146328"/>
                </a:cubicBezTo>
                <a:close/>
                <a:moveTo>
                  <a:pt x="390514" y="146328"/>
                </a:moveTo>
                <a:cubicBezTo>
                  <a:pt x="390362" y="146633"/>
                  <a:pt x="390285" y="146899"/>
                  <a:pt x="390285" y="147128"/>
                </a:cubicBezTo>
                <a:lnTo>
                  <a:pt x="390145" y="147620"/>
                </a:lnTo>
                <a:lnTo>
                  <a:pt x="391200" y="147357"/>
                </a:lnTo>
                <a:cubicBezTo>
                  <a:pt x="391505" y="147280"/>
                  <a:pt x="391810" y="147166"/>
                  <a:pt x="392114" y="147014"/>
                </a:cubicBezTo>
                <a:cubicBezTo>
                  <a:pt x="391962" y="146861"/>
                  <a:pt x="391428" y="146633"/>
                  <a:pt x="390514" y="146328"/>
                </a:cubicBezTo>
                <a:close/>
                <a:moveTo>
                  <a:pt x="379084" y="146328"/>
                </a:moveTo>
                <a:lnTo>
                  <a:pt x="379084" y="146556"/>
                </a:lnTo>
                <a:lnTo>
                  <a:pt x="379313" y="146328"/>
                </a:lnTo>
                <a:close/>
                <a:moveTo>
                  <a:pt x="373369" y="146328"/>
                </a:moveTo>
                <a:lnTo>
                  <a:pt x="373369" y="146556"/>
                </a:lnTo>
                <a:lnTo>
                  <a:pt x="374284" y="146556"/>
                </a:lnTo>
                <a:lnTo>
                  <a:pt x="374284" y="146328"/>
                </a:lnTo>
                <a:close/>
                <a:moveTo>
                  <a:pt x="371997" y="146328"/>
                </a:moveTo>
                <a:lnTo>
                  <a:pt x="371997" y="146556"/>
                </a:lnTo>
                <a:lnTo>
                  <a:pt x="372226" y="146556"/>
                </a:lnTo>
                <a:lnTo>
                  <a:pt x="372226" y="146328"/>
                </a:lnTo>
                <a:close/>
                <a:moveTo>
                  <a:pt x="292064" y="146328"/>
                </a:moveTo>
                <a:cubicBezTo>
                  <a:pt x="291911" y="146480"/>
                  <a:pt x="291683" y="146633"/>
                  <a:pt x="291378" y="146785"/>
                </a:cubicBezTo>
                <a:lnTo>
                  <a:pt x="291607" y="147014"/>
                </a:lnTo>
                <a:cubicBezTo>
                  <a:pt x="291607" y="147014"/>
                  <a:pt x="291911" y="146861"/>
                  <a:pt x="292521" y="146556"/>
                </a:cubicBezTo>
                <a:cubicBezTo>
                  <a:pt x="292368" y="146556"/>
                  <a:pt x="292292" y="146518"/>
                  <a:pt x="292292" y="146442"/>
                </a:cubicBezTo>
                <a:cubicBezTo>
                  <a:pt x="292292" y="146366"/>
                  <a:pt x="292216" y="146328"/>
                  <a:pt x="292064" y="146328"/>
                </a:cubicBezTo>
                <a:close/>
                <a:moveTo>
                  <a:pt x="266689" y="146328"/>
                </a:moveTo>
                <a:cubicBezTo>
                  <a:pt x="266537" y="146633"/>
                  <a:pt x="266461" y="146899"/>
                  <a:pt x="266461" y="147128"/>
                </a:cubicBezTo>
                <a:lnTo>
                  <a:pt x="266320" y="147620"/>
                </a:lnTo>
                <a:lnTo>
                  <a:pt x="267375" y="147357"/>
                </a:lnTo>
                <a:cubicBezTo>
                  <a:pt x="267680" y="147280"/>
                  <a:pt x="267984" y="147166"/>
                  <a:pt x="268289" y="147014"/>
                </a:cubicBezTo>
                <a:cubicBezTo>
                  <a:pt x="268137" y="146861"/>
                  <a:pt x="267604" y="146633"/>
                  <a:pt x="266689" y="146328"/>
                </a:cubicBezTo>
                <a:close/>
                <a:moveTo>
                  <a:pt x="255259" y="146328"/>
                </a:moveTo>
                <a:lnTo>
                  <a:pt x="255259" y="146556"/>
                </a:lnTo>
                <a:lnTo>
                  <a:pt x="255488" y="146328"/>
                </a:lnTo>
                <a:close/>
                <a:moveTo>
                  <a:pt x="249544" y="146328"/>
                </a:moveTo>
                <a:lnTo>
                  <a:pt x="249544" y="146556"/>
                </a:lnTo>
                <a:lnTo>
                  <a:pt x="250459" y="146556"/>
                </a:lnTo>
                <a:lnTo>
                  <a:pt x="250459" y="146328"/>
                </a:lnTo>
                <a:close/>
                <a:moveTo>
                  <a:pt x="248173" y="146328"/>
                </a:moveTo>
                <a:lnTo>
                  <a:pt x="248173" y="146556"/>
                </a:lnTo>
                <a:lnTo>
                  <a:pt x="248401" y="146556"/>
                </a:lnTo>
                <a:lnTo>
                  <a:pt x="248401" y="146328"/>
                </a:lnTo>
                <a:close/>
                <a:moveTo>
                  <a:pt x="193994" y="146328"/>
                </a:moveTo>
                <a:cubicBezTo>
                  <a:pt x="193232" y="146328"/>
                  <a:pt x="192775" y="146366"/>
                  <a:pt x="192623" y="146442"/>
                </a:cubicBezTo>
                <a:cubicBezTo>
                  <a:pt x="192470" y="146518"/>
                  <a:pt x="192013" y="146709"/>
                  <a:pt x="191251" y="147014"/>
                </a:cubicBezTo>
                <a:cubicBezTo>
                  <a:pt x="191556" y="147166"/>
                  <a:pt x="191899" y="147280"/>
                  <a:pt x="192280" y="147357"/>
                </a:cubicBezTo>
                <a:cubicBezTo>
                  <a:pt x="192661" y="147433"/>
                  <a:pt x="193232" y="147090"/>
                  <a:pt x="193994" y="146328"/>
                </a:cubicBezTo>
                <a:close/>
                <a:moveTo>
                  <a:pt x="184622" y="146328"/>
                </a:moveTo>
                <a:cubicBezTo>
                  <a:pt x="184317" y="146633"/>
                  <a:pt x="184088" y="146861"/>
                  <a:pt x="183936" y="147014"/>
                </a:cubicBezTo>
                <a:cubicBezTo>
                  <a:pt x="183784" y="147166"/>
                  <a:pt x="183631" y="147318"/>
                  <a:pt x="183479" y="147471"/>
                </a:cubicBezTo>
                <a:cubicBezTo>
                  <a:pt x="183631" y="147928"/>
                  <a:pt x="183822" y="148309"/>
                  <a:pt x="184050" y="148614"/>
                </a:cubicBezTo>
                <a:cubicBezTo>
                  <a:pt x="184279" y="148919"/>
                  <a:pt x="184850" y="148919"/>
                  <a:pt x="185765" y="148614"/>
                </a:cubicBezTo>
                <a:cubicBezTo>
                  <a:pt x="185460" y="148157"/>
                  <a:pt x="185231" y="147776"/>
                  <a:pt x="185079" y="147471"/>
                </a:cubicBezTo>
                <a:cubicBezTo>
                  <a:pt x="184927" y="147166"/>
                  <a:pt x="184774" y="146785"/>
                  <a:pt x="184622" y="146328"/>
                </a:cubicBezTo>
                <a:close/>
                <a:moveTo>
                  <a:pt x="77332" y="146328"/>
                </a:moveTo>
                <a:cubicBezTo>
                  <a:pt x="77332" y="146480"/>
                  <a:pt x="77294" y="146595"/>
                  <a:pt x="77218" y="146671"/>
                </a:cubicBezTo>
                <a:cubicBezTo>
                  <a:pt x="77142" y="146747"/>
                  <a:pt x="77103" y="146937"/>
                  <a:pt x="77103" y="147242"/>
                </a:cubicBezTo>
                <a:cubicBezTo>
                  <a:pt x="77103" y="146937"/>
                  <a:pt x="77180" y="146747"/>
                  <a:pt x="77332" y="146671"/>
                </a:cubicBezTo>
                <a:cubicBezTo>
                  <a:pt x="77484" y="146595"/>
                  <a:pt x="77561" y="146480"/>
                  <a:pt x="77561" y="146328"/>
                </a:cubicBezTo>
                <a:close/>
                <a:moveTo>
                  <a:pt x="38470" y="146328"/>
                </a:moveTo>
                <a:cubicBezTo>
                  <a:pt x="38013" y="146480"/>
                  <a:pt x="37670" y="146556"/>
                  <a:pt x="37441" y="146556"/>
                </a:cubicBezTo>
                <a:lnTo>
                  <a:pt x="37041" y="146671"/>
                </a:lnTo>
                <a:lnTo>
                  <a:pt x="36527" y="147699"/>
                </a:lnTo>
                <a:cubicBezTo>
                  <a:pt x="36451" y="148157"/>
                  <a:pt x="36260" y="148538"/>
                  <a:pt x="35955" y="148842"/>
                </a:cubicBezTo>
                <a:lnTo>
                  <a:pt x="37327" y="148842"/>
                </a:lnTo>
                <a:cubicBezTo>
                  <a:pt x="37632" y="147928"/>
                  <a:pt x="38013" y="147090"/>
                  <a:pt x="38470" y="146328"/>
                </a:cubicBezTo>
                <a:close/>
                <a:moveTo>
                  <a:pt x="1399897" y="146099"/>
                </a:moveTo>
                <a:cubicBezTo>
                  <a:pt x="1399516" y="146404"/>
                  <a:pt x="1399174" y="146785"/>
                  <a:pt x="1398869" y="147242"/>
                </a:cubicBezTo>
                <a:cubicBezTo>
                  <a:pt x="1399326" y="147090"/>
                  <a:pt x="1399745" y="146937"/>
                  <a:pt x="1400126" y="146785"/>
                </a:cubicBezTo>
                <a:cubicBezTo>
                  <a:pt x="1400507" y="146633"/>
                  <a:pt x="1400926" y="146480"/>
                  <a:pt x="1401383" y="146328"/>
                </a:cubicBezTo>
                <a:cubicBezTo>
                  <a:pt x="1400774" y="145871"/>
                  <a:pt x="1400278" y="145794"/>
                  <a:pt x="1399897" y="146099"/>
                </a:cubicBezTo>
                <a:close/>
                <a:moveTo>
                  <a:pt x="1392011" y="146099"/>
                </a:moveTo>
                <a:cubicBezTo>
                  <a:pt x="1391553" y="146404"/>
                  <a:pt x="1391096" y="146556"/>
                  <a:pt x="1390639" y="146556"/>
                </a:cubicBezTo>
                <a:cubicBezTo>
                  <a:pt x="1391096" y="147623"/>
                  <a:pt x="1392011" y="147623"/>
                  <a:pt x="1393382" y="146556"/>
                </a:cubicBezTo>
                <a:cubicBezTo>
                  <a:pt x="1392925" y="145947"/>
                  <a:pt x="1392468" y="145794"/>
                  <a:pt x="1392011" y="146099"/>
                </a:cubicBezTo>
                <a:close/>
                <a:moveTo>
                  <a:pt x="1368465" y="146099"/>
                </a:moveTo>
                <a:cubicBezTo>
                  <a:pt x="1368465" y="146404"/>
                  <a:pt x="1368389" y="146709"/>
                  <a:pt x="1368236" y="147014"/>
                </a:cubicBezTo>
                <a:lnTo>
                  <a:pt x="1368465" y="147014"/>
                </a:lnTo>
                <a:cubicBezTo>
                  <a:pt x="1368465" y="146861"/>
                  <a:pt x="1368503" y="146709"/>
                  <a:pt x="1368579" y="146556"/>
                </a:cubicBezTo>
                <a:cubicBezTo>
                  <a:pt x="1368655" y="146404"/>
                  <a:pt x="1368694" y="146252"/>
                  <a:pt x="1368694" y="146099"/>
                </a:cubicBezTo>
                <a:close/>
                <a:moveTo>
                  <a:pt x="1265061" y="146099"/>
                </a:moveTo>
                <a:cubicBezTo>
                  <a:pt x="1264757" y="146404"/>
                  <a:pt x="1264452" y="146633"/>
                  <a:pt x="1264147" y="146785"/>
                </a:cubicBezTo>
                <a:cubicBezTo>
                  <a:pt x="1264147" y="146785"/>
                  <a:pt x="1264300" y="146937"/>
                  <a:pt x="1264604" y="147242"/>
                </a:cubicBezTo>
                <a:cubicBezTo>
                  <a:pt x="1264757" y="147090"/>
                  <a:pt x="1264871" y="146937"/>
                  <a:pt x="1264947" y="146785"/>
                </a:cubicBezTo>
                <a:cubicBezTo>
                  <a:pt x="1265023" y="146633"/>
                  <a:pt x="1265138" y="146480"/>
                  <a:pt x="1265290" y="146328"/>
                </a:cubicBezTo>
                <a:close/>
                <a:moveTo>
                  <a:pt x="1207911" y="146099"/>
                </a:moveTo>
                <a:cubicBezTo>
                  <a:pt x="1207911" y="146252"/>
                  <a:pt x="1207759" y="146480"/>
                  <a:pt x="1207454" y="146785"/>
                </a:cubicBezTo>
                <a:lnTo>
                  <a:pt x="1207683" y="147014"/>
                </a:lnTo>
                <a:lnTo>
                  <a:pt x="1208369" y="146328"/>
                </a:lnTo>
                <a:cubicBezTo>
                  <a:pt x="1208216" y="146328"/>
                  <a:pt x="1208140" y="146290"/>
                  <a:pt x="1208140" y="146214"/>
                </a:cubicBezTo>
                <a:cubicBezTo>
                  <a:pt x="1208140" y="146137"/>
                  <a:pt x="1208064" y="146099"/>
                  <a:pt x="1207911" y="146099"/>
                </a:cubicBezTo>
                <a:close/>
                <a:moveTo>
                  <a:pt x="1152362" y="146099"/>
                </a:moveTo>
                <a:cubicBezTo>
                  <a:pt x="1152209" y="146252"/>
                  <a:pt x="1151981" y="146328"/>
                  <a:pt x="1151676" y="146328"/>
                </a:cubicBezTo>
                <a:lnTo>
                  <a:pt x="1151676" y="146556"/>
                </a:lnTo>
                <a:lnTo>
                  <a:pt x="1152362" y="146556"/>
                </a:lnTo>
                <a:close/>
                <a:moveTo>
                  <a:pt x="961404" y="146099"/>
                </a:moveTo>
                <a:cubicBezTo>
                  <a:pt x="961100" y="146404"/>
                  <a:pt x="960757" y="146633"/>
                  <a:pt x="960376" y="146785"/>
                </a:cubicBezTo>
                <a:cubicBezTo>
                  <a:pt x="959995" y="146937"/>
                  <a:pt x="959880" y="147395"/>
                  <a:pt x="960033" y="148157"/>
                </a:cubicBezTo>
                <a:cubicBezTo>
                  <a:pt x="960490" y="147852"/>
                  <a:pt x="960833" y="147585"/>
                  <a:pt x="961062" y="147357"/>
                </a:cubicBezTo>
                <a:cubicBezTo>
                  <a:pt x="961290" y="147128"/>
                  <a:pt x="961557" y="146861"/>
                  <a:pt x="961862" y="146556"/>
                </a:cubicBezTo>
                <a:close/>
                <a:moveTo>
                  <a:pt x="958433" y="146099"/>
                </a:moveTo>
                <a:cubicBezTo>
                  <a:pt x="958280" y="146404"/>
                  <a:pt x="958090" y="146595"/>
                  <a:pt x="957861" y="146671"/>
                </a:cubicBezTo>
                <a:cubicBezTo>
                  <a:pt x="957633" y="146747"/>
                  <a:pt x="957518" y="146937"/>
                  <a:pt x="957518" y="147242"/>
                </a:cubicBezTo>
                <a:cubicBezTo>
                  <a:pt x="957213" y="147395"/>
                  <a:pt x="957061" y="147471"/>
                  <a:pt x="957061" y="147471"/>
                </a:cubicBezTo>
                <a:lnTo>
                  <a:pt x="957061" y="147699"/>
                </a:lnTo>
                <a:cubicBezTo>
                  <a:pt x="957366" y="147395"/>
                  <a:pt x="957518" y="147242"/>
                  <a:pt x="957518" y="147242"/>
                </a:cubicBezTo>
                <a:cubicBezTo>
                  <a:pt x="958128" y="146937"/>
                  <a:pt x="958509" y="146785"/>
                  <a:pt x="958661" y="146785"/>
                </a:cubicBezTo>
                <a:cubicBezTo>
                  <a:pt x="958661" y="146633"/>
                  <a:pt x="958623" y="146518"/>
                  <a:pt x="958547" y="146442"/>
                </a:cubicBezTo>
                <a:cubicBezTo>
                  <a:pt x="958471" y="146366"/>
                  <a:pt x="958433" y="146252"/>
                  <a:pt x="958433" y="146099"/>
                </a:cubicBezTo>
                <a:close/>
                <a:moveTo>
                  <a:pt x="817386" y="146099"/>
                </a:moveTo>
                <a:cubicBezTo>
                  <a:pt x="817386" y="146252"/>
                  <a:pt x="817234" y="146480"/>
                  <a:pt x="816929" y="146785"/>
                </a:cubicBezTo>
                <a:lnTo>
                  <a:pt x="817158" y="147014"/>
                </a:lnTo>
                <a:lnTo>
                  <a:pt x="817844" y="146328"/>
                </a:lnTo>
                <a:cubicBezTo>
                  <a:pt x="817691" y="146328"/>
                  <a:pt x="817615" y="146290"/>
                  <a:pt x="817615" y="146214"/>
                </a:cubicBezTo>
                <a:cubicBezTo>
                  <a:pt x="817615" y="146137"/>
                  <a:pt x="817539" y="146099"/>
                  <a:pt x="817386" y="146099"/>
                </a:cubicBezTo>
                <a:close/>
                <a:moveTo>
                  <a:pt x="761837" y="146099"/>
                </a:moveTo>
                <a:cubicBezTo>
                  <a:pt x="761684" y="146252"/>
                  <a:pt x="761456" y="146328"/>
                  <a:pt x="761151" y="146328"/>
                </a:cubicBezTo>
                <a:lnTo>
                  <a:pt x="761151" y="146556"/>
                </a:lnTo>
                <a:lnTo>
                  <a:pt x="761837" y="146556"/>
                </a:lnTo>
                <a:close/>
                <a:moveTo>
                  <a:pt x="628372" y="146099"/>
                </a:moveTo>
                <a:cubicBezTo>
                  <a:pt x="627991" y="146404"/>
                  <a:pt x="627648" y="146785"/>
                  <a:pt x="627344" y="147242"/>
                </a:cubicBezTo>
                <a:cubicBezTo>
                  <a:pt x="627801" y="147090"/>
                  <a:pt x="628220" y="146937"/>
                  <a:pt x="628601" y="146785"/>
                </a:cubicBezTo>
                <a:cubicBezTo>
                  <a:pt x="628982" y="146633"/>
                  <a:pt x="629401" y="146480"/>
                  <a:pt x="629858" y="146328"/>
                </a:cubicBezTo>
                <a:cubicBezTo>
                  <a:pt x="629249" y="145871"/>
                  <a:pt x="628753" y="145794"/>
                  <a:pt x="628372" y="146099"/>
                </a:cubicBezTo>
                <a:close/>
                <a:moveTo>
                  <a:pt x="620486" y="146099"/>
                </a:moveTo>
                <a:cubicBezTo>
                  <a:pt x="620028" y="146404"/>
                  <a:pt x="619571" y="146556"/>
                  <a:pt x="619114" y="146556"/>
                </a:cubicBezTo>
                <a:cubicBezTo>
                  <a:pt x="619571" y="147623"/>
                  <a:pt x="620486" y="147623"/>
                  <a:pt x="621857" y="146556"/>
                </a:cubicBezTo>
                <a:cubicBezTo>
                  <a:pt x="621400" y="145947"/>
                  <a:pt x="620943" y="145794"/>
                  <a:pt x="620486" y="146099"/>
                </a:cubicBezTo>
                <a:close/>
                <a:moveTo>
                  <a:pt x="596940" y="146099"/>
                </a:moveTo>
                <a:cubicBezTo>
                  <a:pt x="596940" y="146404"/>
                  <a:pt x="596864" y="146709"/>
                  <a:pt x="596711" y="147014"/>
                </a:cubicBezTo>
                <a:lnTo>
                  <a:pt x="596940" y="147014"/>
                </a:lnTo>
                <a:cubicBezTo>
                  <a:pt x="596940" y="146861"/>
                  <a:pt x="596978" y="146709"/>
                  <a:pt x="597054" y="146556"/>
                </a:cubicBezTo>
                <a:cubicBezTo>
                  <a:pt x="597130" y="146404"/>
                  <a:pt x="597168" y="146252"/>
                  <a:pt x="597168" y="146099"/>
                </a:cubicBezTo>
                <a:close/>
                <a:moveTo>
                  <a:pt x="523255" y="146099"/>
                </a:moveTo>
                <a:cubicBezTo>
                  <a:pt x="522950" y="146404"/>
                  <a:pt x="522607" y="146633"/>
                  <a:pt x="522226" y="146785"/>
                </a:cubicBezTo>
                <a:cubicBezTo>
                  <a:pt x="521845" y="146937"/>
                  <a:pt x="521731" y="147395"/>
                  <a:pt x="521883" y="148157"/>
                </a:cubicBezTo>
                <a:cubicBezTo>
                  <a:pt x="522340" y="147852"/>
                  <a:pt x="522683" y="147585"/>
                  <a:pt x="522912" y="147357"/>
                </a:cubicBezTo>
                <a:cubicBezTo>
                  <a:pt x="523140" y="147128"/>
                  <a:pt x="523407" y="146861"/>
                  <a:pt x="523712" y="146556"/>
                </a:cubicBezTo>
                <a:close/>
                <a:moveTo>
                  <a:pt x="520283" y="146099"/>
                </a:moveTo>
                <a:cubicBezTo>
                  <a:pt x="520130" y="146404"/>
                  <a:pt x="519940" y="146595"/>
                  <a:pt x="519711" y="146671"/>
                </a:cubicBezTo>
                <a:cubicBezTo>
                  <a:pt x="519483" y="146747"/>
                  <a:pt x="519368" y="146937"/>
                  <a:pt x="519368" y="147242"/>
                </a:cubicBezTo>
                <a:cubicBezTo>
                  <a:pt x="519064" y="147395"/>
                  <a:pt x="518911" y="147471"/>
                  <a:pt x="518911" y="147471"/>
                </a:cubicBezTo>
                <a:lnTo>
                  <a:pt x="518911" y="147699"/>
                </a:lnTo>
                <a:cubicBezTo>
                  <a:pt x="519216" y="147395"/>
                  <a:pt x="519368" y="147242"/>
                  <a:pt x="519368" y="147242"/>
                </a:cubicBezTo>
                <a:cubicBezTo>
                  <a:pt x="519978" y="146937"/>
                  <a:pt x="520359" y="146785"/>
                  <a:pt x="520511" y="146785"/>
                </a:cubicBezTo>
                <a:cubicBezTo>
                  <a:pt x="520511" y="146633"/>
                  <a:pt x="520473" y="146518"/>
                  <a:pt x="520397" y="146442"/>
                </a:cubicBezTo>
                <a:cubicBezTo>
                  <a:pt x="520321" y="146366"/>
                  <a:pt x="520283" y="146252"/>
                  <a:pt x="520283" y="146099"/>
                </a:cubicBezTo>
                <a:close/>
                <a:moveTo>
                  <a:pt x="1676999" y="145871"/>
                </a:moveTo>
                <a:lnTo>
                  <a:pt x="1676999" y="146099"/>
                </a:lnTo>
                <a:lnTo>
                  <a:pt x="1677227" y="145871"/>
                </a:lnTo>
                <a:close/>
                <a:moveTo>
                  <a:pt x="1560565" y="145871"/>
                </a:moveTo>
                <a:cubicBezTo>
                  <a:pt x="1560260" y="146175"/>
                  <a:pt x="1560032" y="146366"/>
                  <a:pt x="1559879" y="146442"/>
                </a:cubicBezTo>
                <a:cubicBezTo>
                  <a:pt x="1559727" y="146518"/>
                  <a:pt x="1559498" y="146709"/>
                  <a:pt x="1559194" y="147014"/>
                </a:cubicBezTo>
                <a:cubicBezTo>
                  <a:pt x="1559498" y="147471"/>
                  <a:pt x="1560108" y="148004"/>
                  <a:pt x="1561022" y="148614"/>
                </a:cubicBezTo>
                <a:cubicBezTo>
                  <a:pt x="1561022" y="148461"/>
                  <a:pt x="1561403" y="148385"/>
                  <a:pt x="1562165" y="148385"/>
                </a:cubicBezTo>
                <a:lnTo>
                  <a:pt x="1560794" y="147014"/>
                </a:lnTo>
                <a:cubicBezTo>
                  <a:pt x="1560946" y="146861"/>
                  <a:pt x="1561327" y="146633"/>
                  <a:pt x="1561937" y="146328"/>
                </a:cubicBezTo>
                <a:cubicBezTo>
                  <a:pt x="1561327" y="146023"/>
                  <a:pt x="1560870" y="145871"/>
                  <a:pt x="1560565" y="145871"/>
                </a:cubicBezTo>
                <a:close/>
                <a:moveTo>
                  <a:pt x="1547535" y="145871"/>
                </a:moveTo>
                <a:lnTo>
                  <a:pt x="1547372" y="146524"/>
                </a:lnTo>
                <a:lnTo>
                  <a:pt x="1548221" y="146099"/>
                </a:lnTo>
                <a:cubicBezTo>
                  <a:pt x="1547916" y="146099"/>
                  <a:pt x="1547764" y="146061"/>
                  <a:pt x="1547764" y="145985"/>
                </a:cubicBezTo>
                <a:cubicBezTo>
                  <a:pt x="1547764" y="145909"/>
                  <a:pt x="1547687" y="145871"/>
                  <a:pt x="1547535" y="145871"/>
                </a:cubicBezTo>
                <a:close/>
                <a:moveTo>
                  <a:pt x="1545935" y="145871"/>
                </a:moveTo>
                <a:lnTo>
                  <a:pt x="1545935" y="146328"/>
                </a:lnTo>
                <a:cubicBezTo>
                  <a:pt x="1546087" y="146328"/>
                  <a:pt x="1546163" y="146175"/>
                  <a:pt x="1546163" y="145871"/>
                </a:cubicBezTo>
                <a:close/>
                <a:moveTo>
                  <a:pt x="1144132" y="145871"/>
                </a:moveTo>
                <a:cubicBezTo>
                  <a:pt x="1143675" y="146175"/>
                  <a:pt x="1143408" y="146404"/>
                  <a:pt x="1143332" y="146556"/>
                </a:cubicBezTo>
                <a:cubicBezTo>
                  <a:pt x="1143256" y="146709"/>
                  <a:pt x="1143218" y="147166"/>
                  <a:pt x="1143218" y="147928"/>
                </a:cubicBezTo>
                <a:cubicBezTo>
                  <a:pt x="1143523" y="147623"/>
                  <a:pt x="1143675" y="147318"/>
                  <a:pt x="1143675" y="147014"/>
                </a:cubicBezTo>
                <a:cubicBezTo>
                  <a:pt x="1143675" y="146709"/>
                  <a:pt x="1143827" y="146328"/>
                  <a:pt x="1144132" y="145871"/>
                </a:cubicBezTo>
                <a:close/>
                <a:moveTo>
                  <a:pt x="1021831" y="145871"/>
                </a:moveTo>
                <a:cubicBezTo>
                  <a:pt x="1021831" y="146023"/>
                  <a:pt x="1021755" y="146099"/>
                  <a:pt x="1021602" y="146099"/>
                </a:cubicBezTo>
                <a:cubicBezTo>
                  <a:pt x="1021755" y="146252"/>
                  <a:pt x="1021869" y="146328"/>
                  <a:pt x="1021945" y="146328"/>
                </a:cubicBezTo>
                <a:cubicBezTo>
                  <a:pt x="1022022" y="146328"/>
                  <a:pt x="1022136" y="146404"/>
                  <a:pt x="1022288" y="146556"/>
                </a:cubicBezTo>
                <a:cubicBezTo>
                  <a:pt x="1022288" y="146404"/>
                  <a:pt x="1022364" y="146252"/>
                  <a:pt x="1022517" y="146099"/>
                </a:cubicBezTo>
                <a:cubicBezTo>
                  <a:pt x="1022364" y="146099"/>
                  <a:pt x="1022250" y="146061"/>
                  <a:pt x="1022174" y="145985"/>
                </a:cubicBezTo>
                <a:cubicBezTo>
                  <a:pt x="1022098" y="145909"/>
                  <a:pt x="1021983" y="145871"/>
                  <a:pt x="1021831" y="145871"/>
                </a:cubicBezTo>
                <a:close/>
                <a:moveTo>
                  <a:pt x="934887" y="145871"/>
                </a:moveTo>
                <a:cubicBezTo>
                  <a:pt x="935039" y="146175"/>
                  <a:pt x="935116" y="146442"/>
                  <a:pt x="935116" y="146671"/>
                </a:cubicBezTo>
                <a:cubicBezTo>
                  <a:pt x="935116" y="146899"/>
                  <a:pt x="935192" y="147166"/>
                  <a:pt x="935344" y="147471"/>
                </a:cubicBezTo>
                <a:cubicBezTo>
                  <a:pt x="934887" y="147623"/>
                  <a:pt x="934506" y="147852"/>
                  <a:pt x="934201" y="148157"/>
                </a:cubicBezTo>
                <a:cubicBezTo>
                  <a:pt x="934506" y="148309"/>
                  <a:pt x="934734" y="148385"/>
                  <a:pt x="934887" y="148385"/>
                </a:cubicBezTo>
                <a:cubicBezTo>
                  <a:pt x="935039" y="148385"/>
                  <a:pt x="935268" y="148461"/>
                  <a:pt x="935573" y="148614"/>
                </a:cubicBezTo>
                <a:cubicBezTo>
                  <a:pt x="935420" y="148766"/>
                  <a:pt x="935116" y="149300"/>
                  <a:pt x="934658" y="150214"/>
                </a:cubicBezTo>
                <a:cubicBezTo>
                  <a:pt x="935268" y="149909"/>
                  <a:pt x="935649" y="149643"/>
                  <a:pt x="935801" y="149414"/>
                </a:cubicBezTo>
                <a:cubicBezTo>
                  <a:pt x="935954" y="149185"/>
                  <a:pt x="936411" y="148461"/>
                  <a:pt x="937173" y="147242"/>
                </a:cubicBezTo>
                <a:cubicBezTo>
                  <a:pt x="936868" y="146937"/>
                  <a:pt x="936563" y="146709"/>
                  <a:pt x="936259" y="146556"/>
                </a:cubicBezTo>
                <a:cubicBezTo>
                  <a:pt x="935954" y="146404"/>
                  <a:pt x="935497" y="146175"/>
                  <a:pt x="934887" y="145871"/>
                </a:cubicBezTo>
                <a:close/>
                <a:moveTo>
                  <a:pt x="919342" y="145871"/>
                </a:moveTo>
                <a:cubicBezTo>
                  <a:pt x="919037" y="146023"/>
                  <a:pt x="918732" y="146137"/>
                  <a:pt x="918428" y="146214"/>
                </a:cubicBezTo>
                <a:cubicBezTo>
                  <a:pt x="918123" y="146290"/>
                  <a:pt x="917666" y="146480"/>
                  <a:pt x="917056" y="146785"/>
                </a:cubicBezTo>
                <a:cubicBezTo>
                  <a:pt x="917513" y="147090"/>
                  <a:pt x="918047" y="147547"/>
                  <a:pt x="918656" y="148157"/>
                </a:cubicBezTo>
                <a:cubicBezTo>
                  <a:pt x="918809" y="147547"/>
                  <a:pt x="918961" y="147090"/>
                  <a:pt x="919113" y="146785"/>
                </a:cubicBezTo>
                <a:cubicBezTo>
                  <a:pt x="919266" y="146480"/>
                  <a:pt x="919342" y="146175"/>
                  <a:pt x="919342" y="145871"/>
                </a:cubicBezTo>
                <a:close/>
                <a:moveTo>
                  <a:pt x="753607" y="145871"/>
                </a:moveTo>
                <a:cubicBezTo>
                  <a:pt x="753150" y="146175"/>
                  <a:pt x="752883" y="146404"/>
                  <a:pt x="752807" y="146556"/>
                </a:cubicBezTo>
                <a:cubicBezTo>
                  <a:pt x="752731" y="146709"/>
                  <a:pt x="752693" y="147166"/>
                  <a:pt x="752693" y="147928"/>
                </a:cubicBezTo>
                <a:cubicBezTo>
                  <a:pt x="752998" y="147623"/>
                  <a:pt x="753150" y="147318"/>
                  <a:pt x="753150" y="147014"/>
                </a:cubicBezTo>
                <a:cubicBezTo>
                  <a:pt x="753150" y="146709"/>
                  <a:pt x="753302" y="146328"/>
                  <a:pt x="753607" y="145871"/>
                </a:cubicBezTo>
                <a:close/>
                <a:moveTo>
                  <a:pt x="496737" y="145871"/>
                </a:moveTo>
                <a:cubicBezTo>
                  <a:pt x="496889" y="146175"/>
                  <a:pt x="496966" y="146442"/>
                  <a:pt x="496966" y="146671"/>
                </a:cubicBezTo>
                <a:cubicBezTo>
                  <a:pt x="496966" y="146899"/>
                  <a:pt x="497042" y="147166"/>
                  <a:pt x="497194" y="147471"/>
                </a:cubicBezTo>
                <a:cubicBezTo>
                  <a:pt x="496737" y="147623"/>
                  <a:pt x="496356" y="147852"/>
                  <a:pt x="496051" y="148157"/>
                </a:cubicBezTo>
                <a:cubicBezTo>
                  <a:pt x="496356" y="148309"/>
                  <a:pt x="496584" y="148385"/>
                  <a:pt x="496737" y="148385"/>
                </a:cubicBezTo>
                <a:cubicBezTo>
                  <a:pt x="496889" y="148385"/>
                  <a:pt x="497118" y="148461"/>
                  <a:pt x="497423" y="148614"/>
                </a:cubicBezTo>
                <a:cubicBezTo>
                  <a:pt x="497270" y="148766"/>
                  <a:pt x="496966" y="149300"/>
                  <a:pt x="496508" y="150214"/>
                </a:cubicBezTo>
                <a:cubicBezTo>
                  <a:pt x="497118" y="149909"/>
                  <a:pt x="497499" y="149643"/>
                  <a:pt x="497651" y="149414"/>
                </a:cubicBezTo>
                <a:cubicBezTo>
                  <a:pt x="497804" y="149185"/>
                  <a:pt x="498261" y="148461"/>
                  <a:pt x="499023" y="147242"/>
                </a:cubicBezTo>
                <a:cubicBezTo>
                  <a:pt x="498718" y="146937"/>
                  <a:pt x="498413" y="146709"/>
                  <a:pt x="498109" y="146556"/>
                </a:cubicBezTo>
                <a:cubicBezTo>
                  <a:pt x="497804" y="146404"/>
                  <a:pt x="497347" y="146175"/>
                  <a:pt x="496737" y="145871"/>
                </a:cubicBezTo>
                <a:close/>
                <a:moveTo>
                  <a:pt x="481192" y="145871"/>
                </a:moveTo>
                <a:cubicBezTo>
                  <a:pt x="480887" y="146023"/>
                  <a:pt x="480583" y="146137"/>
                  <a:pt x="480278" y="146214"/>
                </a:cubicBezTo>
                <a:cubicBezTo>
                  <a:pt x="479973" y="146290"/>
                  <a:pt x="479516" y="146480"/>
                  <a:pt x="478906" y="146785"/>
                </a:cubicBezTo>
                <a:cubicBezTo>
                  <a:pt x="479363" y="147090"/>
                  <a:pt x="479897" y="147547"/>
                  <a:pt x="480506" y="148157"/>
                </a:cubicBezTo>
                <a:cubicBezTo>
                  <a:pt x="480659" y="147547"/>
                  <a:pt x="480811" y="147090"/>
                  <a:pt x="480963" y="146785"/>
                </a:cubicBezTo>
                <a:cubicBezTo>
                  <a:pt x="481116" y="146480"/>
                  <a:pt x="481192" y="146175"/>
                  <a:pt x="481192" y="145871"/>
                </a:cubicBezTo>
                <a:close/>
                <a:moveTo>
                  <a:pt x="410174" y="145871"/>
                </a:moveTo>
                <a:lnTo>
                  <a:pt x="410174" y="146099"/>
                </a:lnTo>
                <a:lnTo>
                  <a:pt x="410402" y="145871"/>
                </a:lnTo>
                <a:close/>
                <a:moveTo>
                  <a:pt x="286349" y="145871"/>
                </a:moveTo>
                <a:lnTo>
                  <a:pt x="286349" y="146099"/>
                </a:lnTo>
                <a:lnTo>
                  <a:pt x="286577" y="145871"/>
                </a:lnTo>
                <a:close/>
                <a:moveTo>
                  <a:pt x="116956" y="145871"/>
                </a:moveTo>
                <a:cubicBezTo>
                  <a:pt x="116956" y="146023"/>
                  <a:pt x="116880" y="146099"/>
                  <a:pt x="116727" y="146099"/>
                </a:cubicBezTo>
                <a:cubicBezTo>
                  <a:pt x="116880" y="146252"/>
                  <a:pt x="116994" y="146328"/>
                  <a:pt x="117070" y="146328"/>
                </a:cubicBezTo>
                <a:cubicBezTo>
                  <a:pt x="117147" y="146328"/>
                  <a:pt x="117261" y="146404"/>
                  <a:pt x="117413" y="146556"/>
                </a:cubicBezTo>
                <a:cubicBezTo>
                  <a:pt x="117413" y="146404"/>
                  <a:pt x="117489" y="146252"/>
                  <a:pt x="117642" y="146099"/>
                </a:cubicBezTo>
                <a:cubicBezTo>
                  <a:pt x="117489" y="146099"/>
                  <a:pt x="117375" y="146061"/>
                  <a:pt x="117299" y="145985"/>
                </a:cubicBezTo>
                <a:cubicBezTo>
                  <a:pt x="117223" y="145909"/>
                  <a:pt x="117108" y="145871"/>
                  <a:pt x="116956" y="145871"/>
                </a:cubicBezTo>
                <a:close/>
                <a:moveTo>
                  <a:pt x="31384" y="145871"/>
                </a:moveTo>
                <a:cubicBezTo>
                  <a:pt x="31079" y="146175"/>
                  <a:pt x="30393" y="146556"/>
                  <a:pt x="29326" y="147014"/>
                </a:cubicBezTo>
                <a:lnTo>
                  <a:pt x="31612" y="147014"/>
                </a:lnTo>
                <a:cubicBezTo>
                  <a:pt x="31612" y="146556"/>
                  <a:pt x="31536" y="146175"/>
                  <a:pt x="31384" y="145871"/>
                </a:cubicBezTo>
                <a:close/>
                <a:moveTo>
                  <a:pt x="933416" y="145861"/>
                </a:moveTo>
                <a:lnTo>
                  <a:pt x="931686" y="147014"/>
                </a:lnTo>
                <a:cubicBezTo>
                  <a:pt x="932448" y="147014"/>
                  <a:pt x="932868" y="146976"/>
                  <a:pt x="932944" y="146899"/>
                </a:cubicBezTo>
                <a:close/>
                <a:moveTo>
                  <a:pt x="495266" y="145861"/>
                </a:moveTo>
                <a:lnTo>
                  <a:pt x="493537" y="147014"/>
                </a:lnTo>
                <a:cubicBezTo>
                  <a:pt x="494298" y="147014"/>
                  <a:pt x="494718" y="146976"/>
                  <a:pt x="494794" y="146899"/>
                </a:cubicBezTo>
                <a:close/>
                <a:moveTo>
                  <a:pt x="1644040" y="145696"/>
                </a:moveTo>
                <a:lnTo>
                  <a:pt x="1643852" y="147014"/>
                </a:lnTo>
                <a:cubicBezTo>
                  <a:pt x="1644461" y="146861"/>
                  <a:pt x="1644995" y="146556"/>
                  <a:pt x="1645452" y="146099"/>
                </a:cubicBezTo>
                <a:close/>
                <a:moveTo>
                  <a:pt x="377215" y="145696"/>
                </a:moveTo>
                <a:lnTo>
                  <a:pt x="377027" y="147014"/>
                </a:lnTo>
                <a:cubicBezTo>
                  <a:pt x="377636" y="146861"/>
                  <a:pt x="378170" y="146556"/>
                  <a:pt x="378627" y="146099"/>
                </a:cubicBezTo>
                <a:close/>
                <a:moveTo>
                  <a:pt x="253390" y="145696"/>
                </a:moveTo>
                <a:lnTo>
                  <a:pt x="253202" y="147014"/>
                </a:lnTo>
                <a:cubicBezTo>
                  <a:pt x="253811" y="146861"/>
                  <a:pt x="254345" y="146556"/>
                  <a:pt x="254802" y="146099"/>
                </a:cubicBezTo>
                <a:close/>
                <a:moveTo>
                  <a:pt x="1415245" y="145663"/>
                </a:moveTo>
                <a:lnTo>
                  <a:pt x="1414871" y="145756"/>
                </a:lnTo>
                <a:cubicBezTo>
                  <a:pt x="1414718" y="145833"/>
                  <a:pt x="1414566" y="145871"/>
                  <a:pt x="1414414" y="145871"/>
                </a:cubicBezTo>
                <a:cubicBezTo>
                  <a:pt x="1414414" y="146023"/>
                  <a:pt x="1414490" y="146175"/>
                  <a:pt x="1414642" y="146328"/>
                </a:cubicBezTo>
                <a:cubicBezTo>
                  <a:pt x="1414794" y="146175"/>
                  <a:pt x="1414909" y="146023"/>
                  <a:pt x="1414985" y="145871"/>
                </a:cubicBezTo>
                <a:close/>
                <a:moveTo>
                  <a:pt x="643720" y="145663"/>
                </a:moveTo>
                <a:lnTo>
                  <a:pt x="643346" y="145756"/>
                </a:lnTo>
                <a:cubicBezTo>
                  <a:pt x="643193" y="145833"/>
                  <a:pt x="643041" y="145871"/>
                  <a:pt x="642888" y="145871"/>
                </a:cubicBezTo>
                <a:cubicBezTo>
                  <a:pt x="642888" y="146023"/>
                  <a:pt x="642965" y="146175"/>
                  <a:pt x="643117" y="146328"/>
                </a:cubicBezTo>
                <a:cubicBezTo>
                  <a:pt x="643270" y="146175"/>
                  <a:pt x="643384" y="146023"/>
                  <a:pt x="643460" y="145871"/>
                </a:cubicBezTo>
                <a:close/>
                <a:moveTo>
                  <a:pt x="1690029" y="145642"/>
                </a:moveTo>
                <a:cubicBezTo>
                  <a:pt x="1690029" y="145947"/>
                  <a:pt x="1690181" y="146252"/>
                  <a:pt x="1690486" y="146556"/>
                </a:cubicBezTo>
                <a:lnTo>
                  <a:pt x="1690715" y="146556"/>
                </a:lnTo>
                <a:cubicBezTo>
                  <a:pt x="1690715" y="146099"/>
                  <a:pt x="1690639" y="145794"/>
                  <a:pt x="1690486" y="145642"/>
                </a:cubicBezTo>
                <a:close/>
                <a:moveTo>
                  <a:pt x="1262318" y="145642"/>
                </a:moveTo>
                <a:lnTo>
                  <a:pt x="1262090" y="145871"/>
                </a:lnTo>
                <a:cubicBezTo>
                  <a:pt x="1262242" y="145871"/>
                  <a:pt x="1262318" y="145947"/>
                  <a:pt x="1262318" y="146099"/>
                </a:cubicBezTo>
                <a:cubicBezTo>
                  <a:pt x="1262471" y="145947"/>
                  <a:pt x="1262547" y="145871"/>
                  <a:pt x="1262547" y="145871"/>
                </a:cubicBezTo>
                <a:close/>
                <a:moveTo>
                  <a:pt x="1254546" y="145642"/>
                </a:moveTo>
                <a:cubicBezTo>
                  <a:pt x="1254394" y="145794"/>
                  <a:pt x="1254317" y="145871"/>
                  <a:pt x="1254317" y="145871"/>
                </a:cubicBezTo>
                <a:cubicBezTo>
                  <a:pt x="1254470" y="146023"/>
                  <a:pt x="1254546" y="146099"/>
                  <a:pt x="1254546" y="146099"/>
                </a:cubicBezTo>
                <a:cubicBezTo>
                  <a:pt x="1254546" y="145947"/>
                  <a:pt x="1254622" y="145794"/>
                  <a:pt x="1254774" y="145642"/>
                </a:cubicBezTo>
                <a:close/>
                <a:moveTo>
                  <a:pt x="1248145" y="145642"/>
                </a:moveTo>
                <a:cubicBezTo>
                  <a:pt x="1246926" y="146099"/>
                  <a:pt x="1246621" y="146785"/>
                  <a:pt x="1247231" y="147699"/>
                </a:cubicBezTo>
                <a:cubicBezTo>
                  <a:pt x="1247383" y="147395"/>
                  <a:pt x="1247688" y="147090"/>
                  <a:pt x="1248145" y="146785"/>
                </a:cubicBezTo>
                <a:cubicBezTo>
                  <a:pt x="1248602" y="146480"/>
                  <a:pt x="1248602" y="146099"/>
                  <a:pt x="1248145" y="145642"/>
                </a:cubicBezTo>
                <a:close/>
                <a:moveTo>
                  <a:pt x="1092926" y="145642"/>
                </a:moveTo>
                <a:cubicBezTo>
                  <a:pt x="1092773" y="145947"/>
                  <a:pt x="1092468" y="146480"/>
                  <a:pt x="1092011" y="147242"/>
                </a:cubicBezTo>
                <a:cubicBezTo>
                  <a:pt x="1092316" y="147242"/>
                  <a:pt x="1092583" y="147204"/>
                  <a:pt x="1092811" y="147128"/>
                </a:cubicBezTo>
                <a:cubicBezTo>
                  <a:pt x="1093040" y="147052"/>
                  <a:pt x="1093230" y="147014"/>
                  <a:pt x="1093383" y="147014"/>
                </a:cubicBezTo>
                <a:cubicBezTo>
                  <a:pt x="1093383" y="146709"/>
                  <a:pt x="1093230" y="146252"/>
                  <a:pt x="1092926" y="145642"/>
                </a:cubicBezTo>
                <a:close/>
                <a:moveTo>
                  <a:pt x="979692" y="145642"/>
                </a:moveTo>
                <a:cubicBezTo>
                  <a:pt x="979388" y="145947"/>
                  <a:pt x="979159" y="146099"/>
                  <a:pt x="979007" y="146099"/>
                </a:cubicBezTo>
                <a:lnTo>
                  <a:pt x="979235" y="146328"/>
                </a:lnTo>
                <a:cubicBezTo>
                  <a:pt x="979388" y="146328"/>
                  <a:pt x="979616" y="146175"/>
                  <a:pt x="979921" y="145871"/>
                </a:cubicBezTo>
                <a:close/>
                <a:moveTo>
                  <a:pt x="972149" y="145642"/>
                </a:moveTo>
                <a:cubicBezTo>
                  <a:pt x="971996" y="145642"/>
                  <a:pt x="971920" y="145794"/>
                  <a:pt x="971920" y="146099"/>
                </a:cubicBezTo>
                <a:lnTo>
                  <a:pt x="973749" y="146099"/>
                </a:lnTo>
                <a:lnTo>
                  <a:pt x="973566" y="146648"/>
                </a:lnTo>
                <a:lnTo>
                  <a:pt x="973749" y="146556"/>
                </a:lnTo>
                <a:cubicBezTo>
                  <a:pt x="973749" y="146556"/>
                  <a:pt x="974206" y="146861"/>
                  <a:pt x="975121" y="147471"/>
                </a:cubicBezTo>
                <a:cubicBezTo>
                  <a:pt x="975121" y="146709"/>
                  <a:pt x="974968" y="146290"/>
                  <a:pt x="974663" y="146214"/>
                </a:cubicBezTo>
                <a:cubicBezTo>
                  <a:pt x="974358" y="146137"/>
                  <a:pt x="974054" y="146099"/>
                  <a:pt x="973749" y="146099"/>
                </a:cubicBezTo>
                <a:cubicBezTo>
                  <a:pt x="973444" y="145947"/>
                  <a:pt x="973177" y="145871"/>
                  <a:pt x="972949" y="145871"/>
                </a:cubicBezTo>
                <a:cubicBezTo>
                  <a:pt x="972720" y="145871"/>
                  <a:pt x="972453" y="145794"/>
                  <a:pt x="972149" y="145642"/>
                </a:cubicBezTo>
                <a:close/>
                <a:moveTo>
                  <a:pt x="928257" y="145642"/>
                </a:moveTo>
                <a:cubicBezTo>
                  <a:pt x="928410" y="145947"/>
                  <a:pt x="928486" y="146328"/>
                  <a:pt x="928486" y="146785"/>
                </a:cubicBezTo>
                <a:cubicBezTo>
                  <a:pt x="929096" y="146480"/>
                  <a:pt x="929629" y="146175"/>
                  <a:pt x="930086" y="145871"/>
                </a:cubicBezTo>
                <a:cubicBezTo>
                  <a:pt x="929324" y="145718"/>
                  <a:pt x="928715" y="145642"/>
                  <a:pt x="928257" y="145642"/>
                </a:cubicBezTo>
                <a:close/>
                <a:moveTo>
                  <a:pt x="541542" y="145642"/>
                </a:moveTo>
                <a:cubicBezTo>
                  <a:pt x="541238" y="145947"/>
                  <a:pt x="541009" y="146099"/>
                  <a:pt x="540857" y="146099"/>
                </a:cubicBezTo>
                <a:lnTo>
                  <a:pt x="541085" y="146328"/>
                </a:lnTo>
                <a:cubicBezTo>
                  <a:pt x="541238" y="146328"/>
                  <a:pt x="541466" y="146175"/>
                  <a:pt x="541771" y="145871"/>
                </a:cubicBezTo>
                <a:close/>
                <a:moveTo>
                  <a:pt x="533999" y="145642"/>
                </a:moveTo>
                <a:cubicBezTo>
                  <a:pt x="533846" y="145642"/>
                  <a:pt x="533770" y="145794"/>
                  <a:pt x="533770" y="146099"/>
                </a:cubicBezTo>
                <a:lnTo>
                  <a:pt x="535599" y="146099"/>
                </a:lnTo>
                <a:lnTo>
                  <a:pt x="535416" y="146648"/>
                </a:lnTo>
                <a:lnTo>
                  <a:pt x="535599" y="146556"/>
                </a:lnTo>
                <a:cubicBezTo>
                  <a:pt x="535599" y="146556"/>
                  <a:pt x="536056" y="146861"/>
                  <a:pt x="536971" y="147471"/>
                </a:cubicBezTo>
                <a:cubicBezTo>
                  <a:pt x="536971" y="146709"/>
                  <a:pt x="536818" y="146290"/>
                  <a:pt x="536513" y="146214"/>
                </a:cubicBezTo>
                <a:cubicBezTo>
                  <a:pt x="536209" y="146137"/>
                  <a:pt x="535904" y="146099"/>
                  <a:pt x="535599" y="146099"/>
                </a:cubicBezTo>
                <a:cubicBezTo>
                  <a:pt x="535294" y="145947"/>
                  <a:pt x="535027" y="145871"/>
                  <a:pt x="534799" y="145871"/>
                </a:cubicBezTo>
                <a:cubicBezTo>
                  <a:pt x="534570" y="145871"/>
                  <a:pt x="534304" y="145794"/>
                  <a:pt x="533999" y="145642"/>
                </a:cubicBezTo>
                <a:close/>
                <a:moveTo>
                  <a:pt x="490107" y="145642"/>
                </a:moveTo>
                <a:cubicBezTo>
                  <a:pt x="490260" y="145947"/>
                  <a:pt x="490336" y="146328"/>
                  <a:pt x="490336" y="146785"/>
                </a:cubicBezTo>
                <a:cubicBezTo>
                  <a:pt x="490946" y="146480"/>
                  <a:pt x="491479" y="146175"/>
                  <a:pt x="491936" y="145871"/>
                </a:cubicBezTo>
                <a:cubicBezTo>
                  <a:pt x="491174" y="145718"/>
                  <a:pt x="490565" y="145642"/>
                  <a:pt x="490107" y="145642"/>
                </a:cubicBezTo>
                <a:close/>
                <a:moveTo>
                  <a:pt x="423204" y="145642"/>
                </a:moveTo>
                <a:cubicBezTo>
                  <a:pt x="423204" y="145947"/>
                  <a:pt x="423356" y="146252"/>
                  <a:pt x="423661" y="146556"/>
                </a:cubicBezTo>
                <a:lnTo>
                  <a:pt x="423890" y="146556"/>
                </a:lnTo>
                <a:cubicBezTo>
                  <a:pt x="423890" y="146099"/>
                  <a:pt x="423813" y="145794"/>
                  <a:pt x="423661" y="145642"/>
                </a:cubicBezTo>
                <a:close/>
                <a:moveTo>
                  <a:pt x="299379" y="145642"/>
                </a:moveTo>
                <a:cubicBezTo>
                  <a:pt x="299379" y="145947"/>
                  <a:pt x="299531" y="146252"/>
                  <a:pt x="299836" y="146556"/>
                </a:cubicBezTo>
                <a:lnTo>
                  <a:pt x="300065" y="146556"/>
                </a:lnTo>
                <a:cubicBezTo>
                  <a:pt x="300065" y="146099"/>
                  <a:pt x="299988" y="145794"/>
                  <a:pt x="299836" y="145642"/>
                </a:cubicBezTo>
                <a:close/>
                <a:moveTo>
                  <a:pt x="188051" y="145642"/>
                </a:moveTo>
                <a:cubicBezTo>
                  <a:pt x="187898" y="145947"/>
                  <a:pt x="187593" y="146480"/>
                  <a:pt x="187136" y="147242"/>
                </a:cubicBezTo>
                <a:cubicBezTo>
                  <a:pt x="187441" y="147242"/>
                  <a:pt x="187708" y="147204"/>
                  <a:pt x="187936" y="147128"/>
                </a:cubicBezTo>
                <a:cubicBezTo>
                  <a:pt x="188165" y="147052"/>
                  <a:pt x="188356" y="147014"/>
                  <a:pt x="188508" y="147014"/>
                </a:cubicBezTo>
                <a:cubicBezTo>
                  <a:pt x="188508" y="146709"/>
                  <a:pt x="188356" y="146252"/>
                  <a:pt x="188051" y="145642"/>
                </a:cubicBezTo>
                <a:close/>
                <a:moveTo>
                  <a:pt x="55615" y="145642"/>
                </a:moveTo>
                <a:cubicBezTo>
                  <a:pt x="55463" y="145794"/>
                  <a:pt x="55387" y="145947"/>
                  <a:pt x="55387" y="146099"/>
                </a:cubicBezTo>
                <a:cubicBezTo>
                  <a:pt x="55387" y="146252"/>
                  <a:pt x="55310" y="146404"/>
                  <a:pt x="55158" y="146556"/>
                </a:cubicBezTo>
                <a:cubicBezTo>
                  <a:pt x="54548" y="146861"/>
                  <a:pt x="53977" y="147204"/>
                  <a:pt x="53443" y="147585"/>
                </a:cubicBezTo>
                <a:cubicBezTo>
                  <a:pt x="52910" y="147966"/>
                  <a:pt x="52491" y="148538"/>
                  <a:pt x="52186" y="149300"/>
                </a:cubicBezTo>
                <a:lnTo>
                  <a:pt x="54244" y="149300"/>
                </a:lnTo>
                <a:cubicBezTo>
                  <a:pt x="54548" y="148690"/>
                  <a:pt x="54853" y="147776"/>
                  <a:pt x="55158" y="146556"/>
                </a:cubicBezTo>
                <a:cubicBezTo>
                  <a:pt x="55310" y="146709"/>
                  <a:pt x="55463" y="146823"/>
                  <a:pt x="55615" y="146899"/>
                </a:cubicBezTo>
                <a:cubicBezTo>
                  <a:pt x="55767" y="146976"/>
                  <a:pt x="55920" y="147090"/>
                  <a:pt x="56072" y="147242"/>
                </a:cubicBezTo>
                <a:cubicBezTo>
                  <a:pt x="56072" y="146937"/>
                  <a:pt x="56110" y="146747"/>
                  <a:pt x="56187" y="146671"/>
                </a:cubicBezTo>
                <a:cubicBezTo>
                  <a:pt x="56263" y="146595"/>
                  <a:pt x="56225" y="146404"/>
                  <a:pt x="56072" y="146099"/>
                </a:cubicBezTo>
                <a:close/>
                <a:moveTo>
                  <a:pt x="36870" y="145642"/>
                </a:moveTo>
                <a:cubicBezTo>
                  <a:pt x="36717" y="145642"/>
                  <a:pt x="36565" y="145718"/>
                  <a:pt x="36413" y="145871"/>
                </a:cubicBezTo>
                <a:lnTo>
                  <a:pt x="36756" y="146214"/>
                </a:lnTo>
                <a:close/>
                <a:moveTo>
                  <a:pt x="1141160" y="145413"/>
                </a:moveTo>
                <a:cubicBezTo>
                  <a:pt x="1139789" y="146175"/>
                  <a:pt x="1139560" y="146937"/>
                  <a:pt x="1140474" y="147699"/>
                </a:cubicBezTo>
                <a:cubicBezTo>
                  <a:pt x="1140932" y="147395"/>
                  <a:pt x="1141541" y="146861"/>
                  <a:pt x="1142303" y="146099"/>
                </a:cubicBezTo>
                <a:cubicBezTo>
                  <a:pt x="1141694" y="145794"/>
                  <a:pt x="1141313" y="145566"/>
                  <a:pt x="1141160" y="145413"/>
                </a:cubicBezTo>
                <a:close/>
                <a:moveTo>
                  <a:pt x="750635" y="145413"/>
                </a:moveTo>
                <a:cubicBezTo>
                  <a:pt x="749264" y="146175"/>
                  <a:pt x="749035" y="146937"/>
                  <a:pt x="749949" y="147699"/>
                </a:cubicBezTo>
                <a:cubicBezTo>
                  <a:pt x="750407" y="147395"/>
                  <a:pt x="751016" y="146861"/>
                  <a:pt x="751778" y="146099"/>
                </a:cubicBezTo>
                <a:cubicBezTo>
                  <a:pt x="751169" y="145794"/>
                  <a:pt x="750788" y="145566"/>
                  <a:pt x="750635" y="145413"/>
                </a:cubicBezTo>
                <a:close/>
                <a:moveTo>
                  <a:pt x="1563537" y="145185"/>
                </a:moveTo>
                <a:lnTo>
                  <a:pt x="1563080" y="145642"/>
                </a:lnTo>
                <a:lnTo>
                  <a:pt x="1563080" y="145871"/>
                </a:lnTo>
                <a:cubicBezTo>
                  <a:pt x="1563080" y="145718"/>
                  <a:pt x="1563232" y="145490"/>
                  <a:pt x="1563537" y="145185"/>
                </a:cubicBezTo>
                <a:close/>
                <a:moveTo>
                  <a:pt x="1253631" y="145185"/>
                </a:moveTo>
                <a:lnTo>
                  <a:pt x="1253631" y="145413"/>
                </a:lnTo>
                <a:lnTo>
                  <a:pt x="1253860" y="145413"/>
                </a:lnTo>
                <a:close/>
                <a:moveTo>
                  <a:pt x="1196481" y="145185"/>
                </a:moveTo>
                <a:cubicBezTo>
                  <a:pt x="1196024" y="145947"/>
                  <a:pt x="1195796" y="146366"/>
                  <a:pt x="1195796" y="146442"/>
                </a:cubicBezTo>
                <a:cubicBezTo>
                  <a:pt x="1195796" y="146518"/>
                  <a:pt x="1196177" y="146633"/>
                  <a:pt x="1196939" y="146785"/>
                </a:cubicBezTo>
                <a:cubicBezTo>
                  <a:pt x="1197244" y="146023"/>
                  <a:pt x="1197091" y="145490"/>
                  <a:pt x="1196481" y="145185"/>
                </a:cubicBezTo>
                <a:close/>
                <a:moveTo>
                  <a:pt x="1088354" y="145185"/>
                </a:moveTo>
                <a:lnTo>
                  <a:pt x="1088582" y="145413"/>
                </a:lnTo>
                <a:lnTo>
                  <a:pt x="1088582" y="145185"/>
                </a:lnTo>
                <a:close/>
                <a:moveTo>
                  <a:pt x="949060" y="145185"/>
                </a:moveTo>
                <a:lnTo>
                  <a:pt x="949060" y="145413"/>
                </a:lnTo>
                <a:lnTo>
                  <a:pt x="950203" y="145413"/>
                </a:lnTo>
                <a:cubicBezTo>
                  <a:pt x="950203" y="145261"/>
                  <a:pt x="950127" y="145185"/>
                  <a:pt x="949975" y="145185"/>
                </a:cubicBezTo>
                <a:close/>
                <a:moveTo>
                  <a:pt x="805956" y="145185"/>
                </a:moveTo>
                <a:cubicBezTo>
                  <a:pt x="805499" y="145947"/>
                  <a:pt x="805271" y="146366"/>
                  <a:pt x="805271" y="146442"/>
                </a:cubicBezTo>
                <a:cubicBezTo>
                  <a:pt x="805271" y="146518"/>
                  <a:pt x="805652" y="146633"/>
                  <a:pt x="806414" y="146785"/>
                </a:cubicBezTo>
                <a:cubicBezTo>
                  <a:pt x="806718" y="146023"/>
                  <a:pt x="806566" y="145490"/>
                  <a:pt x="805956" y="145185"/>
                </a:cubicBezTo>
                <a:close/>
                <a:moveTo>
                  <a:pt x="510910" y="145185"/>
                </a:moveTo>
                <a:lnTo>
                  <a:pt x="510910" y="145413"/>
                </a:lnTo>
                <a:lnTo>
                  <a:pt x="512053" y="145413"/>
                </a:lnTo>
                <a:cubicBezTo>
                  <a:pt x="512053" y="145261"/>
                  <a:pt x="511977" y="145185"/>
                  <a:pt x="511825" y="145185"/>
                </a:cubicBezTo>
                <a:close/>
                <a:moveTo>
                  <a:pt x="183479" y="145185"/>
                </a:moveTo>
                <a:lnTo>
                  <a:pt x="183707" y="145413"/>
                </a:lnTo>
                <a:lnTo>
                  <a:pt x="183707" y="145185"/>
                </a:lnTo>
                <a:close/>
                <a:moveTo>
                  <a:pt x="1650024" y="144956"/>
                </a:moveTo>
                <a:lnTo>
                  <a:pt x="1648652" y="147014"/>
                </a:lnTo>
                <a:cubicBezTo>
                  <a:pt x="1649110" y="147318"/>
                  <a:pt x="1649795" y="147623"/>
                  <a:pt x="1650710" y="147928"/>
                </a:cubicBezTo>
                <a:cubicBezTo>
                  <a:pt x="1651015" y="148690"/>
                  <a:pt x="1651205" y="149147"/>
                  <a:pt x="1651281" y="149300"/>
                </a:cubicBezTo>
                <a:cubicBezTo>
                  <a:pt x="1651357" y="149452"/>
                  <a:pt x="1651624" y="149681"/>
                  <a:pt x="1652081" y="149985"/>
                </a:cubicBezTo>
                <a:cubicBezTo>
                  <a:pt x="1652081" y="149223"/>
                  <a:pt x="1652043" y="148538"/>
                  <a:pt x="1651967" y="147928"/>
                </a:cubicBezTo>
                <a:cubicBezTo>
                  <a:pt x="1651891" y="147318"/>
                  <a:pt x="1651853" y="146709"/>
                  <a:pt x="1651853" y="146099"/>
                </a:cubicBezTo>
                <a:lnTo>
                  <a:pt x="1652024" y="146071"/>
                </a:lnTo>
                <a:lnTo>
                  <a:pt x="1651167" y="145642"/>
                </a:lnTo>
                <a:cubicBezTo>
                  <a:pt x="1650862" y="145490"/>
                  <a:pt x="1650481" y="145261"/>
                  <a:pt x="1650024" y="144956"/>
                </a:cubicBezTo>
                <a:close/>
                <a:moveTo>
                  <a:pt x="1357492" y="144956"/>
                </a:moveTo>
                <a:cubicBezTo>
                  <a:pt x="1357187" y="145109"/>
                  <a:pt x="1356959" y="145223"/>
                  <a:pt x="1356806" y="145299"/>
                </a:cubicBezTo>
                <a:cubicBezTo>
                  <a:pt x="1356654" y="145375"/>
                  <a:pt x="1356349" y="145566"/>
                  <a:pt x="1355892" y="145871"/>
                </a:cubicBezTo>
                <a:cubicBezTo>
                  <a:pt x="1356197" y="146175"/>
                  <a:pt x="1356425" y="146404"/>
                  <a:pt x="1356578" y="146556"/>
                </a:cubicBezTo>
                <a:cubicBezTo>
                  <a:pt x="1356730" y="146709"/>
                  <a:pt x="1356959" y="146861"/>
                  <a:pt x="1357264" y="147014"/>
                </a:cubicBezTo>
                <a:cubicBezTo>
                  <a:pt x="1358026" y="146556"/>
                  <a:pt x="1358330" y="146175"/>
                  <a:pt x="1358178" y="145871"/>
                </a:cubicBezTo>
                <a:cubicBezTo>
                  <a:pt x="1358026" y="145566"/>
                  <a:pt x="1357797" y="145261"/>
                  <a:pt x="1357492" y="144956"/>
                </a:cubicBezTo>
                <a:close/>
                <a:moveTo>
                  <a:pt x="1137731" y="144956"/>
                </a:moveTo>
                <a:cubicBezTo>
                  <a:pt x="1137579" y="144956"/>
                  <a:pt x="1137465" y="144994"/>
                  <a:pt x="1137388" y="145071"/>
                </a:cubicBezTo>
                <a:cubicBezTo>
                  <a:pt x="1137312" y="145147"/>
                  <a:pt x="1137198" y="145185"/>
                  <a:pt x="1137045" y="145185"/>
                </a:cubicBezTo>
                <a:cubicBezTo>
                  <a:pt x="1137045" y="145490"/>
                  <a:pt x="1137198" y="145794"/>
                  <a:pt x="1137503" y="146099"/>
                </a:cubicBezTo>
                <a:cubicBezTo>
                  <a:pt x="1137503" y="145794"/>
                  <a:pt x="1137541" y="145604"/>
                  <a:pt x="1137617" y="145528"/>
                </a:cubicBezTo>
                <a:cubicBezTo>
                  <a:pt x="1137693" y="145452"/>
                  <a:pt x="1137731" y="145261"/>
                  <a:pt x="1137731" y="144956"/>
                </a:cubicBezTo>
                <a:close/>
                <a:moveTo>
                  <a:pt x="923228" y="144956"/>
                </a:moveTo>
                <a:cubicBezTo>
                  <a:pt x="922924" y="145261"/>
                  <a:pt x="922504" y="145490"/>
                  <a:pt x="921971" y="145642"/>
                </a:cubicBezTo>
                <a:cubicBezTo>
                  <a:pt x="921438" y="145794"/>
                  <a:pt x="921018" y="146023"/>
                  <a:pt x="920714" y="146328"/>
                </a:cubicBezTo>
                <a:cubicBezTo>
                  <a:pt x="920561" y="146633"/>
                  <a:pt x="920409" y="146976"/>
                  <a:pt x="920256" y="147357"/>
                </a:cubicBezTo>
                <a:cubicBezTo>
                  <a:pt x="920104" y="147738"/>
                  <a:pt x="920028" y="148157"/>
                  <a:pt x="920028" y="148614"/>
                </a:cubicBezTo>
                <a:cubicBezTo>
                  <a:pt x="920333" y="148614"/>
                  <a:pt x="920523" y="148652"/>
                  <a:pt x="920599" y="148728"/>
                </a:cubicBezTo>
                <a:cubicBezTo>
                  <a:pt x="920676" y="148804"/>
                  <a:pt x="920866" y="148842"/>
                  <a:pt x="921171" y="148842"/>
                </a:cubicBezTo>
                <a:cubicBezTo>
                  <a:pt x="921476" y="148690"/>
                  <a:pt x="921780" y="148538"/>
                  <a:pt x="922085" y="148385"/>
                </a:cubicBezTo>
                <a:cubicBezTo>
                  <a:pt x="922390" y="148233"/>
                  <a:pt x="922695" y="148004"/>
                  <a:pt x="923000" y="147699"/>
                </a:cubicBezTo>
                <a:cubicBezTo>
                  <a:pt x="922847" y="147395"/>
                  <a:pt x="922771" y="147128"/>
                  <a:pt x="922771" y="146899"/>
                </a:cubicBezTo>
                <a:cubicBezTo>
                  <a:pt x="922771" y="146671"/>
                  <a:pt x="922695" y="146404"/>
                  <a:pt x="922542" y="146099"/>
                </a:cubicBezTo>
                <a:cubicBezTo>
                  <a:pt x="923000" y="145642"/>
                  <a:pt x="923381" y="145337"/>
                  <a:pt x="923685" y="145185"/>
                </a:cubicBezTo>
                <a:cubicBezTo>
                  <a:pt x="923533" y="145032"/>
                  <a:pt x="923381" y="144956"/>
                  <a:pt x="923228" y="144956"/>
                </a:cubicBezTo>
                <a:close/>
                <a:moveTo>
                  <a:pt x="747206" y="144956"/>
                </a:moveTo>
                <a:cubicBezTo>
                  <a:pt x="747054" y="144956"/>
                  <a:pt x="746940" y="144994"/>
                  <a:pt x="746863" y="145071"/>
                </a:cubicBezTo>
                <a:cubicBezTo>
                  <a:pt x="746787" y="145147"/>
                  <a:pt x="746673" y="145185"/>
                  <a:pt x="746521" y="145185"/>
                </a:cubicBezTo>
                <a:cubicBezTo>
                  <a:pt x="746521" y="145490"/>
                  <a:pt x="746673" y="145794"/>
                  <a:pt x="746978" y="146099"/>
                </a:cubicBezTo>
                <a:cubicBezTo>
                  <a:pt x="746978" y="145794"/>
                  <a:pt x="747016" y="145604"/>
                  <a:pt x="747092" y="145528"/>
                </a:cubicBezTo>
                <a:cubicBezTo>
                  <a:pt x="747168" y="145452"/>
                  <a:pt x="747206" y="145261"/>
                  <a:pt x="747206" y="144956"/>
                </a:cubicBezTo>
                <a:close/>
                <a:moveTo>
                  <a:pt x="585967" y="144956"/>
                </a:moveTo>
                <a:cubicBezTo>
                  <a:pt x="585662" y="145109"/>
                  <a:pt x="585434" y="145223"/>
                  <a:pt x="585281" y="145299"/>
                </a:cubicBezTo>
                <a:cubicBezTo>
                  <a:pt x="585129" y="145375"/>
                  <a:pt x="584824" y="145566"/>
                  <a:pt x="584367" y="145871"/>
                </a:cubicBezTo>
                <a:cubicBezTo>
                  <a:pt x="584672" y="146175"/>
                  <a:pt x="584900" y="146404"/>
                  <a:pt x="585053" y="146556"/>
                </a:cubicBezTo>
                <a:cubicBezTo>
                  <a:pt x="585205" y="146709"/>
                  <a:pt x="585434" y="146861"/>
                  <a:pt x="585739" y="147014"/>
                </a:cubicBezTo>
                <a:cubicBezTo>
                  <a:pt x="586501" y="146556"/>
                  <a:pt x="586805" y="146175"/>
                  <a:pt x="586653" y="145871"/>
                </a:cubicBezTo>
                <a:cubicBezTo>
                  <a:pt x="586501" y="145566"/>
                  <a:pt x="586272" y="145261"/>
                  <a:pt x="585967" y="144956"/>
                </a:cubicBezTo>
                <a:close/>
                <a:moveTo>
                  <a:pt x="485078" y="144956"/>
                </a:moveTo>
                <a:cubicBezTo>
                  <a:pt x="484774" y="145261"/>
                  <a:pt x="484354" y="145490"/>
                  <a:pt x="483821" y="145642"/>
                </a:cubicBezTo>
                <a:cubicBezTo>
                  <a:pt x="483288" y="145794"/>
                  <a:pt x="482869" y="146023"/>
                  <a:pt x="482564" y="146328"/>
                </a:cubicBezTo>
                <a:cubicBezTo>
                  <a:pt x="482411" y="146633"/>
                  <a:pt x="482259" y="146976"/>
                  <a:pt x="482107" y="147357"/>
                </a:cubicBezTo>
                <a:cubicBezTo>
                  <a:pt x="481954" y="147738"/>
                  <a:pt x="481878" y="148157"/>
                  <a:pt x="481878" y="148614"/>
                </a:cubicBezTo>
                <a:cubicBezTo>
                  <a:pt x="482183" y="148614"/>
                  <a:pt x="482373" y="148652"/>
                  <a:pt x="482449" y="148728"/>
                </a:cubicBezTo>
                <a:cubicBezTo>
                  <a:pt x="482526" y="148804"/>
                  <a:pt x="482716" y="148842"/>
                  <a:pt x="483021" y="148842"/>
                </a:cubicBezTo>
                <a:cubicBezTo>
                  <a:pt x="483326" y="148690"/>
                  <a:pt x="483630" y="148538"/>
                  <a:pt x="483935" y="148385"/>
                </a:cubicBezTo>
                <a:cubicBezTo>
                  <a:pt x="484240" y="148233"/>
                  <a:pt x="484545" y="148004"/>
                  <a:pt x="484850" y="147699"/>
                </a:cubicBezTo>
                <a:cubicBezTo>
                  <a:pt x="484697" y="147395"/>
                  <a:pt x="484621" y="147128"/>
                  <a:pt x="484621" y="146899"/>
                </a:cubicBezTo>
                <a:cubicBezTo>
                  <a:pt x="484621" y="146671"/>
                  <a:pt x="484545" y="146404"/>
                  <a:pt x="484393" y="146099"/>
                </a:cubicBezTo>
                <a:cubicBezTo>
                  <a:pt x="484850" y="145642"/>
                  <a:pt x="485231" y="145337"/>
                  <a:pt x="485535" y="145185"/>
                </a:cubicBezTo>
                <a:cubicBezTo>
                  <a:pt x="485383" y="145032"/>
                  <a:pt x="485231" y="144956"/>
                  <a:pt x="485078" y="144956"/>
                </a:cubicBezTo>
                <a:close/>
                <a:moveTo>
                  <a:pt x="383199" y="144956"/>
                </a:moveTo>
                <a:lnTo>
                  <a:pt x="381827" y="147014"/>
                </a:lnTo>
                <a:cubicBezTo>
                  <a:pt x="382285" y="147318"/>
                  <a:pt x="382970" y="147623"/>
                  <a:pt x="383885" y="147928"/>
                </a:cubicBezTo>
                <a:cubicBezTo>
                  <a:pt x="384190" y="148690"/>
                  <a:pt x="384380" y="149147"/>
                  <a:pt x="384456" y="149300"/>
                </a:cubicBezTo>
                <a:cubicBezTo>
                  <a:pt x="384532" y="149452"/>
                  <a:pt x="384799" y="149681"/>
                  <a:pt x="385256" y="149985"/>
                </a:cubicBezTo>
                <a:cubicBezTo>
                  <a:pt x="385256" y="149223"/>
                  <a:pt x="385218" y="148538"/>
                  <a:pt x="385142" y="147928"/>
                </a:cubicBezTo>
                <a:cubicBezTo>
                  <a:pt x="385066" y="147318"/>
                  <a:pt x="385028" y="146709"/>
                  <a:pt x="385028" y="146099"/>
                </a:cubicBezTo>
                <a:lnTo>
                  <a:pt x="385199" y="146071"/>
                </a:lnTo>
                <a:lnTo>
                  <a:pt x="384342" y="145642"/>
                </a:lnTo>
                <a:cubicBezTo>
                  <a:pt x="384037" y="145490"/>
                  <a:pt x="383656" y="145261"/>
                  <a:pt x="383199" y="144956"/>
                </a:cubicBezTo>
                <a:close/>
                <a:moveTo>
                  <a:pt x="259374" y="144956"/>
                </a:moveTo>
                <a:lnTo>
                  <a:pt x="258002" y="147014"/>
                </a:lnTo>
                <a:cubicBezTo>
                  <a:pt x="258460" y="147318"/>
                  <a:pt x="259145" y="147623"/>
                  <a:pt x="260060" y="147928"/>
                </a:cubicBezTo>
                <a:cubicBezTo>
                  <a:pt x="260364" y="148690"/>
                  <a:pt x="260555" y="149147"/>
                  <a:pt x="260631" y="149300"/>
                </a:cubicBezTo>
                <a:cubicBezTo>
                  <a:pt x="260707" y="149452"/>
                  <a:pt x="260974" y="149681"/>
                  <a:pt x="261431" y="149985"/>
                </a:cubicBezTo>
                <a:cubicBezTo>
                  <a:pt x="261431" y="149223"/>
                  <a:pt x="261393" y="148538"/>
                  <a:pt x="261317" y="147928"/>
                </a:cubicBezTo>
                <a:cubicBezTo>
                  <a:pt x="261241" y="147318"/>
                  <a:pt x="261203" y="146709"/>
                  <a:pt x="261203" y="146099"/>
                </a:cubicBezTo>
                <a:lnTo>
                  <a:pt x="261374" y="146071"/>
                </a:lnTo>
                <a:lnTo>
                  <a:pt x="260517" y="145642"/>
                </a:lnTo>
                <a:cubicBezTo>
                  <a:pt x="260212" y="145490"/>
                  <a:pt x="259831" y="145261"/>
                  <a:pt x="259374" y="144956"/>
                </a:cubicBezTo>
                <a:close/>
                <a:moveTo>
                  <a:pt x="44642" y="144956"/>
                </a:moveTo>
                <a:cubicBezTo>
                  <a:pt x="44490" y="145109"/>
                  <a:pt x="44299" y="145261"/>
                  <a:pt x="44071" y="145413"/>
                </a:cubicBezTo>
                <a:cubicBezTo>
                  <a:pt x="43842" y="145566"/>
                  <a:pt x="43652" y="145794"/>
                  <a:pt x="43499" y="146099"/>
                </a:cubicBezTo>
                <a:lnTo>
                  <a:pt x="44642" y="147242"/>
                </a:lnTo>
                <a:cubicBezTo>
                  <a:pt x="45100" y="146328"/>
                  <a:pt x="45328" y="145756"/>
                  <a:pt x="45328" y="145528"/>
                </a:cubicBezTo>
                <a:cubicBezTo>
                  <a:pt x="45328" y="145299"/>
                  <a:pt x="45100" y="145109"/>
                  <a:pt x="44642" y="144956"/>
                </a:cubicBezTo>
                <a:close/>
                <a:moveTo>
                  <a:pt x="1550850" y="144556"/>
                </a:moveTo>
                <a:cubicBezTo>
                  <a:pt x="1550545" y="144594"/>
                  <a:pt x="1550202" y="144956"/>
                  <a:pt x="1549821" y="145642"/>
                </a:cubicBezTo>
                <a:cubicBezTo>
                  <a:pt x="1550126" y="145642"/>
                  <a:pt x="1550431" y="145604"/>
                  <a:pt x="1550735" y="145528"/>
                </a:cubicBezTo>
                <a:cubicBezTo>
                  <a:pt x="1551040" y="145452"/>
                  <a:pt x="1551345" y="145413"/>
                  <a:pt x="1551650" y="145413"/>
                </a:cubicBezTo>
                <a:cubicBezTo>
                  <a:pt x="1551421" y="144804"/>
                  <a:pt x="1551154" y="144518"/>
                  <a:pt x="1550850" y="144556"/>
                </a:cubicBezTo>
                <a:close/>
                <a:moveTo>
                  <a:pt x="1653453" y="144499"/>
                </a:moveTo>
                <a:lnTo>
                  <a:pt x="1652119" y="146055"/>
                </a:lnTo>
                <a:lnTo>
                  <a:pt x="1652539" y="145985"/>
                </a:lnTo>
                <a:cubicBezTo>
                  <a:pt x="1652691" y="145909"/>
                  <a:pt x="1652920" y="145871"/>
                  <a:pt x="1653224" y="145871"/>
                </a:cubicBezTo>
                <a:cubicBezTo>
                  <a:pt x="1653377" y="145566"/>
                  <a:pt x="1653453" y="145109"/>
                  <a:pt x="1653453" y="144499"/>
                </a:cubicBezTo>
                <a:close/>
                <a:moveTo>
                  <a:pt x="1386753" y="144499"/>
                </a:moveTo>
                <a:cubicBezTo>
                  <a:pt x="1386753" y="145109"/>
                  <a:pt x="1386677" y="145490"/>
                  <a:pt x="1386524" y="145642"/>
                </a:cubicBezTo>
                <a:lnTo>
                  <a:pt x="1386981" y="145642"/>
                </a:lnTo>
                <a:cubicBezTo>
                  <a:pt x="1387286" y="145337"/>
                  <a:pt x="1387439" y="145109"/>
                  <a:pt x="1387439" y="144956"/>
                </a:cubicBezTo>
                <a:cubicBezTo>
                  <a:pt x="1387286" y="144651"/>
                  <a:pt x="1387058" y="144499"/>
                  <a:pt x="1386753" y="144499"/>
                </a:cubicBezTo>
                <a:close/>
                <a:moveTo>
                  <a:pt x="1033261" y="144499"/>
                </a:moveTo>
                <a:cubicBezTo>
                  <a:pt x="1033109" y="144499"/>
                  <a:pt x="1033032" y="144575"/>
                  <a:pt x="1033032" y="144728"/>
                </a:cubicBezTo>
                <a:cubicBezTo>
                  <a:pt x="1032728" y="145032"/>
                  <a:pt x="1032575" y="145185"/>
                  <a:pt x="1032575" y="145185"/>
                </a:cubicBezTo>
                <a:lnTo>
                  <a:pt x="1032804" y="145185"/>
                </a:lnTo>
                <a:lnTo>
                  <a:pt x="1033032" y="145413"/>
                </a:lnTo>
                <a:cubicBezTo>
                  <a:pt x="1033337" y="145109"/>
                  <a:pt x="1033490" y="144956"/>
                  <a:pt x="1033490" y="144956"/>
                </a:cubicBezTo>
                <a:cubicBezTo>
                  <a:pt x="1033490" y="144651"/>
                  <a:pt x="1033413" y="144499"/>
                  <a:pt x="1033261" y="144499"/>
                </a:cubicBezTo>
                <a:close/>
                <a:moveTo>
                  <a:pt x="931229" y="144499"/>
                </a:moveTo>
                <a:cubicBezTo>
                  <a:pt x="930924" y="145109"/>
                  <a:pt x="930620" y="145566"/>
                  <a:pt x="930315" y="145871"/>
                </a:cubicBezTo>
                <a:lnTo>
                  <a:pt x="930544" y="146099"/>
                </a:lnTo>
                <a:cubicBezTo>
                  <a:pt x="930696" y="145794"/>
                  <a:pt x="930848" y="145528"/>
                  <a:pt x="931001" y="145299"/>
                </a:cubicBezTo>
                <a:cubicBezTo>
                  <a:pt x="931153" y="145071"/>
                  <a:pt x="931305" y="144804"/>
                  <a:pt x="931458" y="144499"/>
                </a:cubicBezTo>
                <a:close/>
                <a:moveTo>
                  <a:pt x="615228" y="144499"/>
                </a:moveTo>
                <a:cubicBezTo>
                  <a:pt x="615228" y="145109"/>
                  <a:pt x="615152" y="145490"/>
                  <a:pt x="614999" y="145642"/>
                </a:cubicBezTo>
                <a:lnTo>
                  <a:pt x="615456" y="145642"/>
                </a:lnTo>
                <a:cubicBezTo>
                  <a:pt x="615761" y="145337"/>
                  <a:pt x="615914" y="145109"/>
                  <a:pt x="615914" y="144956"/>
                </a:cubicBezTo>
                <a:cubicBezTo>
                  <a:pt x="615761" y="144651"/>
                  <a:pt x="615533" y="144499"/>
                  <a:pt x="615228" y="144499"/>
                </a:cubicBezTo>
                <a:close/>
                <a:moveTo>
                  <a:pt x="493079" y="144499"/>
                </a:moveTo>
                <a:cubicBezTo>
                  <a:pt x="492774" y="145109"/>
                  <a:pt x="492470" y="145566"/>
                  <a:pt x="492165" y="145871"/>
                </a:cubicBezTo>
                <a:lnTo>
                  <a:pt x="492394" y="146099"/>
                </a:lnTo>
                <a:cubicBezTo>
                  <a:pt x="492546" y="145794"/>
                  <a:pt x="492698" y="145528"/>
                  <a:pt x="492851" y="145299"/>
                </a:cubicBezTo>
                <a:cubicBezTo>
                  <a:pt x="493003" y="145071"/>
                  <a:pt x="493156" y="144804"/>
                  <a:pt x="493308" y="144499"/>
                </a:cubicBezTo>
                <a:close/>
                <a:moveTo>
                  <a:pt x="386628" y="144499"/>
                </a:moveTo>
                <a:lnTo>
                  <a:pt x="385294" y="146055"/>
                </a:lnTo>
                <a:lnTo>
                  <a:pt x="385714" y="145985"/>
                </a:lnTo>
                <a:cubicBezTo>
                  <a:pt x="385866" y="145909"/>
                  <a:pt x="386095" y="145871"/>
                  <a:pt x="386399" y="145871"/>
                </a:cubicBezTo>
                <a:cubicBezTo>
                  <a:pt x="386552" y="145566"/>
                  <a:pt x="386628" y="145109"/>
                  <a:pt x="386628" y="144499"/>
                </a:cubicBezTo>
                <a:close/>
                <a:moveTo>
                  <a:pt x="262803" y="144499"/>
                </a:moveTo>
                <a:lnTo>
                  <a:pt x="261469" y="146055"/>
                </a:lnTo>
                <a:lnTo>
                  <a:pt x="261888" y="145985"/>
                </a:lnTo>
                <a:cubicBezTo>
                  <a:pt x="262041" y="145909"/>
                  <a:pt x="262269" y="145871"/>
                  <a:pt x="262574" y="145871"/>
                </a:cubicBezTo>
                <a:cubicBezTo>
                  <a:pt x="262727" y="145566"/>
                  <a:pt x="262803" y="145109"/>
                  <a:pt x="262803" y="144499"/>
                </a:cubicBezTo>
                <a:close/>
                <a:moveTo>
                  <a:pt x="128386" y="144499"/>
                </a:moveTo>
                <a:cubicBezTo>
                  <a:pt x="128234" y="144499"/>
                  <a:pt x="128158" y="144575"/>
                  <a:pt x="128158" y="144728"/>
                </a:cubicBezTo>
                <a:cubicBezTo>
                  <a:pt x="127853" y="145032"/>
                  <a:pt x="127700" y="145185"/>
                  <a:pt x="127700" y="145185"/>
                </a:cubicBezTo>
                <a:lnTo>
                  <a:pt x="127929" y="145185"/>
                </a:lnTo>
                <a:lnTo>
                  <a:pt x="128158" y="145413"/>
                </a:lnTo>
                <a:cubicBezTo>
                  <a:pt x="128462" y="145109"/>
                  <a:pt x="128615" y="144956"/>
                  <a:pt x="128615" y="144956"/>
                </a:cubicBezTo>
                <a:cubicBezTo>
                  <a:pt x="128615" y="144651"/>
                  <a:pt x="128539" y="144499"/>
                  <a:pt x="128386" y="144499"/>
                </a:cubicBezTo>
                <a:close/>
                <a:moveTo>
                  <a:pt x="1405955" y="144270"/>
                </a:moveTo>
                <a:cubicBezTo>
                  <a:pt x="1405346" y="144880"/>
                  <a:pt x="1405079" y="145337"/>
                  <a:pt x="1405155" y="145642"/>
                </a:cubicBezTo>
                <a:cubicBezTo>
                  <a:pt x="1405231" y="145947"/>
                  <a:pt x="1405346" y="146328"/>
                  <a:pt x="1405498" y="146785"/>
                </a:cubicBezTo>
                <a:cubicBezTo>
                  <a:pt x="1406717" y="145871"/>
                  <a:pt x="1406870" y="145032"/>
                  <a:pt x="1405955" y="144270"/>
                </a:cubicBezTo>
                <a:close/>
                <a:moveTo>
                  <a:pt x="1403669" y="144270"/>
                </a:moveTo>
                <a:cubicBezTo>
                  <a:pt x="1403060" y="144270"/>
                  <a:pt x="1402526" y="144499"/>
                  <a:pt x="1402069" y="144956"/>
                </a:cubicBezTo>
                <a:cubicBezTo>
                  <a:pt x="1402069" y="145109"/>
                  <a:pt x="1402107" y="145185"/>
                  <a:pt x="1402183" y="145185"/>
                </a:cubicBezTo>
                <a:cubicBezTo>
                  <a:pt x="1402260" y="145185"/>
                  <a:pt x="1402298" y="145261"/>
                  <a:pt x="1402298" y="145413"/>
                </a:cubicBezTo>
                <a:cubicBezTo>
                  <a:pt x="1402907" y="145109"/>
                  <a:pt x="1403288" y="144804"/>
                  <a:pt x="1403441" y="144499"/>
                </a:cubicBezTo>
                <a:close/>
                <a:moveTo>
                  <a:pt x="1395440" y="144270"/>
                </a:moveTo>
                <a:lnTo>
                  <a:pt x="1395211" y="144499"/>
                </a:lnTo>
                <a:lnTo>
                  <a:pt x="1395440" y="144499"/>
                </a:lnTo>
                <a:cubicBezTo>
                  <a:pt x="1395592" y="144347"/>
                  <a:pt x="1395592" y="144270"/>
                  <a:pt x="1395440" y="144270"/>
                </a:cubicBezTo>
                <a:close/>
                <a:moveTo>
                  <a:pt x="1382410" y="144270"/>
                </a:moveTo>
                <a:cubicBezTo>
                  <a:pt x="1382105" y="144880"/>
                  <a:pt x="1381914" y="145337"/>
                  <a:pt x="1381838" y="145642"/>
                </a:cubicBezTo>
                <a:cubicBezTo>
                  <a:pt x="1381762" y="145947"/>
                  <a:pt x="1381648" y="146252"/>
                  <a:pt x="1381495" y="146556"/>
                </a:cubicBezTo>
                <a:lnTo>
                  <a:pt x="1382867" y="145871"/>
                </a:lnTo>
                <a:cubicBezTo>
                  <a:pt x="1382867" y="145718"/>
                  <a:pt x="1382714" y="145185"/>
                  <a:pt x="1382410" y="144270"/>
                </a:cubicBezTo>
                <a:close/>
                <a:moveTo>
                  <a:pt x="1378523" y="144270"/>
                </a:moveTo>
                <a:cubicBezTo>
                  <a:pt x="1378219" y="144423"/>
                  <a:pt x="1378066" y="144499"/>
                  <a:pt x="1378066" y="144499"/>
                </a:cubicBezTo>
                <a:lnTo>
                  <a:pt x="1378295" y="144499"/>
                </a:lnTo>
                <a:close/>
                <a:moveTo>
                  <a:pt x="1366865" y="144270"/>
                </a:moveTo>
                <a:cubicBezTo>
                  <a:pt x="1366103" y="144880"/>
                  <a:pt x="1365417" y="145337"/>
                  <a:pt x="1364807" y="145642"/>
                </a:cubicBezTo>
                <a:cubicBezTo>
                  <a:pt x="1364198" y="145947"/>
                  <a:pt x="1363741" y="146252"/>
                  <a:pt x="1363436" y="146556"/>
                </a:cubicBezTo>
                <a:cubicBezTo>
                  <a:pt x="1364198" y="146709"/>
                  <a:pt x="1364731" y="146671"/>
                  <a:pt x="1365036" y="146442"/>
                </a:cubicBezTo>
                <a:cubicBezTo>
                  <a:pt x="1365341" y="146214"/>
                  <a:pt x="1365950" y="145490"/>
                  <a:pt x="1366865" y="144270"/>
                </a:cubicBezTo>
                <a:close/>
                <a:moveTo>
                  <a:pt x="1251574" y="144270"/>
                </a:moveTo>
                <a:cubicBezTo>
                  <a:pt x="1251574" y="145032"/>
                  <a:pt x="1251498" y="145642"/>
                  <a:pt x="1251345" y="146099"/>
                </a:cubicBezTo>
                <a:cubicBezTo>
                  <a:pt x="1251650" y="145794"/>
                  <a:pt x="1252107" y="145490"/>
                  <a:pt x="1252717" y="145185"/>
                </a:cubicBezTo>
                <a:cubicBezTo>
                  <a:pt x="1252412" y="145032"/>
                  <a:pt x="1252222" y="144880"/>
                  <a:pt x="1252146" y="144728"/>
                </a:cubicBezTo>
                <a:cubicBezTo>
                  <a:pt x="1252070" y="144575"/>
                  <a:pt x="1251879" y="144423"/>
                  <a:pt x="1251574" y="144270"/>
                </a:cubicBezTo>
                <a:close/>
                <a:moveTo>
                  <a:pt x="1206311" y="144270"/>
                </a:moveTo>
                <a:cubicBezTo>
                  <a:pt x="1205549" y="144880"/>
                  <a:pt x="1204864" y="145337"/>
                  <a:pt x="1204254" y="145642"/>
                </a:cubicBezTo>
                <a:cubicBezTo>
                  <a:pt x="1203644" y="145947"/>
                  <a:pt x="1202958" y="146328"/>
                  <a:pt x="1202196" y="146785"/>
                </a:cubicBezTo>
                <a:cubicBezTo>
                  <a:pt x="1203263" y="146937"/>
                  <a:pt x="1203987" y="146861"/>
                  <a:pt x="1204368" y="146556"/>
                </a:cubicBezTo>
                <a:cubicBezTo>
                  <a:pt x="1204749" y="146252"/>
                  <a:pt x="1205397" y="145490"/>
                  <a:pt x="1206311" y="144270"/>
                </a:cubicBezTo>
                <a:close/>
                <a:moveTo>
                  <a:pt x="1086068" y="144270"/>
                </a:moveTo>
                <a:cubicBezTo>
                  <a:pt x="1085458" y="144423"/>
                  <a:pt x="1085001" y="144804"/>
                  <a:pt x="1084696" y="145413"/>
                </a:cubicBezTo>
                <a:cubicBezTo>
                  <a:pt x="1084696" y="145718"/>
                  <a:pt x="1085001" y="146099"/>
                  <a:pt x="1085610" y="146556"/>
                </a:cubicBezTo>
                <a:cubicBezTo>
                  <a:pt x="1085610" y="146099"/>
                  <a:pt x="1085649" y="145718"/>
                  <a:pt x="1085725" y="145413"/>
                </a:cubicBezTo>
                <a:cubicBezTo>
                  <a:pt x="1085801" y="145109"/>
                  <a:pt x="1085915" y="144728"/>
                  <a:pt x="1086068" y="144270"/>
                </a:cubicBezTo>
                <a:close/>
                <a:moveTo>
                  <a:pt x="815786" y="144270"/>
                </a:moveTo>
                <a:cubicBezTo>
                  <a:pt x="815024" y="144880"/>
                  <a:pt x="814339" y="145337"/>
                  <a:pt x="813729" y="145642"/>
                </a:cubicBezTo>
                <a:cubicBezTo>
                  <a:pt x="813119" y="145947"/>
                  <a:pt x="812433" y="146328"/>
                  <a:pt x="811671" y="146785"/>
                </a:cubicBezTo>
                <a:cubicBezTo>
                  <a:pt x="812738" y="146937"/>
                  <a:pt x="813462" y="146861"/>
                  <a:pt x="813843" y="146556"/>
                </a:cubicBezTo>
                <a:cubicBezTo>
                  <a:pt x="814224" y="146252"/>
                  <a:pt x="814872" y="145490"/>
                  <a:pt x="815786" y="144270"/>
                </a:cubicBezTo>
                <a:close/>
                <a:moveTo>
                  <a:pt x="634430" y="144270"/>
                </a:moveTo>
                <a:cubicBezTo>
                  <a:pt x="633821" y="144880"/>
                  <a:pt x="633554" y="145337"/>
                  <a:pt x="633630" y="145642"/>
                </a:cubicBezTo>
                <a:cubicBezTo>
                  <a:pt x="633706" y="145947"/>
                  <a:pt x="633821" y="146328"/>
                  <a:pt x="633973" y="146785"/>
                </a:cubicBezTo>
                <a:cubicBezTo>
                  <a:pt x="635192" y="145871"/>
                  <a:pt x="635345" y="145032"/>
                  <a:pt x="634430" y="144270"/>
                </a:cubicBezTo>
                <a:close/>
                <a:moveTo>
                  <a:pt x="632144" y="144270"/>
                </a:moveTo>
                <a:cubicBezTo>
                  <a:pt x="631535" y="144270"/>
                  <a:pt x="631001" y="144499"/>
                  <a:pt x="630544" y="144956"/>
                </a:cubicBezTo>
                <a:cubicBezTo>
                  <a:pt x="630544" y="145109"/>
                  <a:pt x="630582" y="145185"/>
                  <a:pt x="630658" y="145185"/>
                </a:cubicBezTo>
                <a:cubicBezTo>
                  <a:pt x="630735" y="145185"/>
                  <a:pt x="630773" y="145261"/>
                  <a:pt x="630773" y="145413"/>
                </a:cubicBezTo>
                <a:cubicBezTo>
                  <a:pt x="631382" y="145109"/>
                  <a:pt x="631763" y="144804"/>
                  <a:pt x="631916" y="144499"/>
                </a:cubicBezTo>
                <a:close/>
                <a:moveTo>
                  <a:pt x="623915" y="144270"/>
                </a:moveTo>
                <a:lnTo>
                  <a:pt x="623686" y="144499"/>
                </a:lnTo>
                <a:lnTo>
                  <a:pt x="623915" y="144499"/>
                </a:lnTo>
                <a:cubicBezTo>
                  <a:pt x="624067" y="144347"/>
                  <a:pt x="624067" y="144270"/>
                  <a:pt x="623915" y="144270"/>
                </a:cubicBezTo>
                <a:close/>
                <a:moveTo>
                  <a:pt x="610884" y="144270"/>
                </a:moveTo>
                <a:cubicBezTo>
                  <a:pt x="610580" y="144880"/>
                  <a:pt x="610389" y="145337"/>
                  <a:pt x="610313" y="145642"/>
                </a:cubicBezTo>
                <a:cubicBezTo>
                  <a:pt x="610237" y="145947"/>
                  <a:pt x="610122" y="146252"/>
                  <a:pt x="609970" y="146556"/>
                </a:cubicBezTo>
                <a:lnTo>
                  <a:pt x="611342" y="145871"/>
                </a:lnTo>
                <a:cubicBezTo>
                  <a:pt x="611342" y="145718"/>
                  <a:pt x="611189" y="145185"/>
                  <a:pt x="610884" y="144270"/>
                </a:cubicBezTo>
                <a:close/>
                <a:moveTo>
                  <a:pt x="606998" y="144270"/>
                </a:moveTo>
                <a:cubicBezTo>
                  <a:pt x="606693" y="144423"/>
                  <a:pt x="606541" y="144499"/>
                  <a:pt x="606541" y="144499"/>
                </a:cubicBezTo>
                <a:lnTo>
                  <a:pt x="606770" y="144499"/>
                </a:lnTo>
                <a:close/>
                <a:moveTo>
                  <a:pt x="595340" y="144270"/>
                </a:moveTo>
                <a:cubicBezTo>
                  <a:pt x="594578" y="144880"/>
                  <a:pt x="593892" y="145337"/>
                  <a:pt x="593282" y="145642"/>
                </a:cubicBezTo>
                <a:cubicBezTo>
                  <a:pt x="592673" y="145947"/>
                  <a:pt x="592216" y="146252"/>
                  <a:pt x="591911" y="146556"/>
                </a:cubicBezTo>
                <a:cubicBezTo>
                  <a:pt x="592673" y="146709"/>
                  <a:pt x="593206" y="146671"/>
                  <a:pt x="593511" y="146442"/>
                </a:cubicBezTo>
                <a:cubicBezTo>
                  <a:pt x="593816" y="146214"/>
                  <a:pt x="594425" y="145490"/>
                  <a:pt x="595340" y="144270"/>
                </a:cubicBezTo>
                <a:close/>
                <a:moveTo>
                  <a:pt x="181193" y="144270"/>
                </a:moveTo>
                <a:cubicBezTo>
                  <a:pt x="180583" y="144423"/>
                  <a:pt x="180126" y="144804"/>
                  <a:pt x="179821" y="145413"/>
                </a:cubicBezTo>
                <a:cubicBezTo>
                  <a:pt x="179821" y="145718"/>
                  <a:pt x="180126" y="146099"/>
                  <a:pt x="180735" y="146556"/>
                </a:cubicBezTo>
                <a:cubicBezTo>
                  <a:pt x="180735" y="146099"/>
                  <a:pt x="180774" y="145718"/>
                  <a:pt x="180850" y="145413"/>
                </a:cubicBezTo>
                <a:cubicBezTo>
                  <a:pt x="180926" y="145109"/>
                  <a:pt x="181040" y="144728"/>
                  <a:pt x="181193" y="144270"/>
                </a:cubicBezTo>
                <a:close/>
                <a:moveTo>
                  <a:pt x="74589" y="144270"/>
                </a:moveTo>
                <a:cubicBezTo>
                  <a:pt x="74132" y="144575"/>
                  <a:pt x="73827" y="144804"/>
                  <a:pt x="73675" y="144956"/>
                </a:cubicBezTo>
                <a:lnTo>
                  <a:pt x="74132" y="145413"/>
                </a:lnTo>
                <a:cubicBezTo>
                  <a:pt x="74284" y="145261"/>
                  <a:pt x="74398" y="145185"/>
                  <a:pt x="74475" y="145185"/>
                </a:cubicBezTo>
                <a:cubicBezTo>
                  <a:pt x="74551" y="145185"/>
                  <a:pt x="74665" y="145109"/>
                  <a:pt x="74817" y="144956"/>
                </a:cubicBezTo>
                <a:cubicBezTo>
                  <a:pt x="74665" y="144651"/>
                  <a:pt x="74589" y="144423"/>
                  <a:pt x="74589" y="144270"/>
                </a:cubicBezTo>
                <a:close/>
                <a:moveTo>
                  <a:pt x="65445" y="144270"/>
                </a:moveTo>
                <a:cubicBezTo>
                  <a:pt x="65293" y="144423"/>
                  <a:pt x="65140" y="144499"/>
                  <a:pt x="64988" y="144499"/>
                </a:cubicBezTo>
                <a:lnTo>
                  <a:pt x="65673" y="144499"/>
                </a:lnTo>
                <a:lnTo>
                  <a:pt x="65902" y="144270"/>
                </a:lnTo>
                <a:close/>
                <a:moveTo>
                  <a:pt x="53786" y="144270"/>
                </a:moveTo>
                <a:cubicBezTo>
                  <a:pt x="53177" y="144880"/>
                  <a:pt x="52605" y="145375"/>
                  <a:pt x="52072" y="145756"/>
                </a:cubicBezTo>
                <a:cubicBezTo>
                  <a:pt x="51538" y="146137"/>
                  <a:pt x="50891" y="146556"/>
                  <a:pt x="50129" y="147014"/>
                </a:cubicBezTo>
                <a:cubicBezTo>
                  <a:pt x="51196" y="147318"/>
                  <a:pt x="51996" y="147204"/>
                  <a:pt x="52529" y="146671"/>
                </a:cubicBezTo>
                <a:cubicBezTo>
                  <a:pt x="53062" y="146137"/>
                  <a:pt x="53558" y="145642"/>
                  <a:pt x="54015" y="145185"/>
                </a:cubicBezTo>
                <a:cubicBezTo>
                  <a:pt x="54015" y="145032"/>
                  <a:pt x="53977" y="144880"/>
                  <a:pt x="53901" y="144728"/>
                </a:cubicBezTo>
                <a:cubicBezTo>
                  <a:pt x="53824" y="144575"/>
                  <a:pt x="53786" y="144423"/>
                  <a:pt x="53786" y="144270"/>
                </a:cubicBezTo>
                <a:close/>
                <a:moveTo>
                  <a:pt x="1691896" y="144156"/>
                </a:moveTo>
                <a:lnTo>
                  <a:pt x="1691629" y="144956"/>
                </a:lnTo>
                <a:cubicBezTo>
                  <a:pt x="1691629" y="145109"/>
                  <a:pt x="1691781" y="145413"/>
                  <a:pt x="1692086" y="145871"/>
                </a:cubicBezTo>
                <a:close/>
                <a:moveTo>
                  <a:pt x="425071" y="144156"/>
                </a:moveTo>
                <a:lnTo>
                  <a:pt x="424804" y="144956"/>
                </a:lnTo>
                <a:cubicBezTo>
                  <a:pt x="424804" y="145109"/>
                  <a:pt x="424956" y="145413"/>
                  <a:pt x="425261" y="145871"/>
                </a:cubicBezTo>
                <a:close/>
                <a:moveTo>
                  <a:pt x="301246" y="144156"/>
                </a:moveTo>
                <a:lnTo>
                  <a:pt x="300979" y="144956"/>
                </a:lnTo>
                <a:cubicBezTo>
                  <a:pt x="300979" y="145109"/>
                  <a:pt x="301132" y="145413"/>
                  <a:pt x="301436" y="145871"/>
                </a:cubicBezTo>
                <a:close/>
                <a:moveTo>
                  <a:pt x="1084010" y="144042"/>
                </a:moveTo>
                <a:cubicBezTo>
                  <a:pt x="1083096" y="144347"/>
                  <a:pt x="1082563" y="144651"/>
                  <a:pt x="1082410" y="144956"/>
                </a:cubicBezTo>
                <a:cubicBezTo>
                  <a:pt x="1082258" y="145261"/>
                  <a:pt x="1082258" y="145718"/>
                  <a:pt x="1082410" y="146328"/>
                </a:cubicBezTo>
                <a:cubicBezTo>
                  <a:pt x="1082715" y="145871"/>
                  <a:pt x="1082982" y="145528"/>
                  <a:pt x="1083210" y="145299"/>
                </a:cubicBezTo>
                <a:cubicBezTo>
                  <a:pt x="1083439" y="145071"/>
                  <a:pt x="1083705" y="144651"/>
                  <a:pt x="1084010" y="144042"/>
                </a:cubicBezTo>
                <a:close/>
                <a:moveTo>
                  <a:pt x="179135" y="144042"/>
                </a:moveTo>
                <a:cubicBezTo>
                  <a:pt x="178221" y="144347"/>
                  <a:pt x="177688" y="144651"/>
                  <a:pt x="177535" y="144956"/>
                </a:cubicBezTo>
                <a:cubicBezTo>
                  <a:pt x="177383" y="145261"/>
                  <a:pt x="177383" y="145718"/>
                  <a:pt x="177535" y="146328"/>
                </a:cubicBezTo>
                <a:cubicBezTo>
                  <a:pt x="177840" y="145871"/>
                  <a:pt x="178107" y="145528"/>
                  <a:pt x="178335" y="145299"/>
                </a:cubicBezTo>
                <a:cubicBezTo>
                  <a:pt x="178564" y="145071"/>
                  <a:pt x="178831" y="144651"/>
                  <a:pt x="179135" y="144042"/>
                </a:cubicBezTo>
                <a:close/>
                <a:moveTo>
                  <a:pt x="43042" y="144042"/>
                </a:moveTo>
                <a:cubicBezTo>
                  <a:pt x="42737" y="144042"/>
                  <a:pt x="42547" y="144080"/>
                  <a:pt x="42471" y="144156"/>
                </a:cubicBezTo>
                <a:cubicBezTo>
                  <a:pt x="42394" y="144232"/>
                  <a:pt x="42204" y="144270"/>
                  <a:pt x="41899" y="144270"/>
                </a:cubicBezTo>
                <a:cubicBezTo>
                  <a:pt x="41747" y="144423"/>
                  <a:pt x="41670" y="144651"/>
                  <a:pt x="41670" y="144956"/>
                </a:cubicBezTo>
                <a:lnTo>
                  <a:pt x="42814" y="144956"/>
                </a:lnTo>
                <a:cubicBezTo>
                  <a:pt x="42814" y="144651"/>
                  <a:pt x="42852" y="144461"/>
                  <a:pt x="42928" y="144385"/>
                </a:cubicBezTo>
                <a:cubicBezTo>
                  <a:pt x="43004" y="144309"/>
                  <a:pt x="43042" y="144194"/>
                  <a:pt x="43042" y="144042"/>
                </a:cubicBezTo>
                <a:close/>
                <a:moveTo>
                  <a:pt x="1639280" y="143813"/>
                </a:moveTo>
                <a:lnTo>
                  <a:pt x="1639508" y="143813"/>
                </a:lnTo>
                <a:lnTo>
                  <a:pt x="1639280" y="144042"/>
                </a:lnTo>
                <a:close/>
                <a:moveTo>
                  <a:pt x="1559879" y="143813"/>
                </a:moveTo>
                <a:cubicBezTo>
                  <a:pt x="1559117" y="143813"/>
                  <a:pt x="1558660" y="143851"/>
                  <a:pt x="1558508" y="143928"/>
                </a:cubicBezTo>
                <a:cubicBezTo>
                  <a:pt x="1558355" y="144004"/>
                  <a:pt x="1558431" y="144423"/>
                  <a:pt x="1558736" y="145185"/>
                </a:cubicBezTo>
                <a:cubicBezTo>
                  <a:pt x="1558889" y="144728"/>
                  <a:pt x="1559270" y="144270"/>
                  <a:pt x="1559879" y="143813"/>
                </a:cubicBezTo>
                <a:close/>
                <a:moveTo>
                  <a:pt x="1412127" y="143813"/>
                </a:moveTo>
                <a:cubicBezTo>
                  <a:pt x="1411213" y="144575"/>
                  <a:pt x="1410680" y="145261"/>
                  <a:pt x="1410527" y="145871"/>
                </a:cubicBezTo>
                <a:cubicBezTo>
                  <a:pt x="1410375" y="146480"/>
                  <a:pt x="1410146" y="147166"/>
                  <a:pt x="1409842" y="147928"/>
                </a:cubicBezTo>
                <a:cubicBezTo>
                  <a:pt x="1409842" y="147776"/>
                  <a:pt x="1410070" y="147928"/>
                  <a:pt x="1410527" y="148385"/>
                </a:cubicBezTo>
                <a:cubicBezTo>
                  <a:pt x="1410680" y="148080"/>
                  <a:pt x="1410908" y="147776"/>
                  <a:pt x="1411213" y="147471"/>
                </a:cubicBezTo>
                <a:cubicBezTo>
                  <a:pt x="1411518" y="147166"/>
                  <a:pt x="1411823" y="146785"/>
                  <a:pt x="1412127" y="146328"/>
                </a:cubicBezTo>
                <a:close/>
                <a:moveTo>
                  <a:pt x="1384010" y="143813"/>
                </a:moveTo>
                <a:lnTo>
                  <a:pt x="1384010" y="144042"/>
                </a:lnTo>
                <a:lnTo>
                  <a:pt x="1385839" y="144042"/>
                </a:lnTo>
                <a:lnTo>
                  <a:pt x="1385839" y="143813"/>
                </a:lnTo>
                <a:close/>
                <a:moveTo>
                  <a:pt x="1354977" y="143813"/>
                </a:moveTo>
                <a:cubicBezTo>
                  <a:pt x="1354977" y="143966"/>
                  <a:pt x="1354825" y="144194"/>
                  <a:pt x="1354520" y="144499"/>
                </a:cubicBezTo>
                <a:lnTo>
                  <a:pt x="1355435" y="144499"/>
                </a:lnTo>
                <a:cubicBezTo>
                  <a:pt x="1355587" y="144347"/>
                  <a:pt x="1355663" y="144194"/>
                  <a:pt x="1355663" y="144042"/>
                </a:cubicBezTo>
                <a:cubicBezTo>
                  <a:pt x="1355358" y="144042"/>
                  <a:pt x="1355130" y="143966"/>
                  <a:pt x="1354977" y="143813"/>
                </a:cubicBezTo>
                <a:close/>
                <a:moveTo>
                  <a:pt x="1211798" y="143813"/>
                </a:moveTo>
                <a:lnTo>
                  <a:pt x="1211798" y="144270"/>
                </a:lnTo>
                <a:lnTo>
                  <a:pt x="1212026" y="144270"/>
                </a:lnTo>
                <a:cubicBezTo>
                  <a:pt x="1212026" y="144118"/>
                  <a:pt x="1211950" y="143966"/>
                  <a:pt x="1211798" y="143813"/>
                </a:cubicBezTo>
                <a:close/>
                <a:moveTo>
                  <a:pt x="1194881" y="143813"/>
                </a:moveTo>
                <a:cubicBezTo>
                  <a:pt x="1194729" y="143813"/>
                  <a:pt x="1194653" y="143851"/>
                  <a:pt x="1194653" y="143928"/>
                </a:cubicBezTo>
                <a:cubicBezTo>
                  <a:pt x="1194653" y="144004"/>
                  <a:pt x="1194577" y="144042"/>
                  <a:pt x="1194424" y="144042"/>
                </a:cubicBezTo>
                <a:cubicBezTo>
                  <a:pt x="1194424" y="144042"/>
                  <a:pt x="1194577" y="144347"/>
                  <a:pt x="1194881" y="144956"/>
                </a:cubicBezTo>
                <a:cubicBezTo>
                  <a:pt x="1194881" y="144499"/>
                  <a:pt x="1195110" y="144270"/>
                  <a:pt x="1195567" y="144270"/>
                </a:cubicBezTo>
                <a:cubicBezTo>
                  <a:pt x="1195262" y="143966"/>
                  <a:pt x="1195034" y="143813"/>
                  <a:pt x="1194881" y="143813"/>
                </a:cubicBezTo>
                <a:close/>
                <a:moveTo>
                  <a:pt x="1151219" y="143813"/>
                </a:moveTo>
                <a:cubicBezTo>
                  <a:pt x="1151219" y="144118"/>
                  <a:pt x="1151143" y="144347"/>
                  <a:pt x="1150990" y="144499"/>
                </a:cubicBezTo>
                <a:lnTo>
                  <a:pt x="1151219" y="144499"/>
                </a:lnTo>
                <a:cubicBezTo>
                  <a:pt x="1151371" y="144347"/>
                  <a:pt x="1151447" y="144118"/>
                  <a:pt x="1151447" y="143813"/>
                </a:cubicBezTo>
                <a:close/>
                <a:moveTo>
                  <a:pt x="1099098" y="143813"/>
                </a:moveTo>
                <a:cubicBezTo>
                  <a:pt x="1099250" y="143966"/>
                  <a:pt x="1099326" y="144042"/>
                  <a:pt x="1099326" y="144042"/>
                </a:cubicBezTo>
                <a:lnTo>
                  <a:pt x="1099326" y="143813"/>
                </a:lnTo>
                <a:close/>
                <a:moveTo>
                  <a:pt x="976035" y="143813"/>
                </a:moveTo>
                <a:cubicBezTo>
                  <a:pt x="975882" y="143813"/>
                  <a:pt x="975730" y="143889"/>
                  <a:pt x="975578" y="144042"/>
                </a:cubicBezTo>
                <a:cubicBezTo>
                  <a:pt x="975730" y="144042"/>
                  <a:pt x="975882" y="144423"/>
                  <a:pt x="976035" y="145185"/>
                </a:cubicBezTo>
                <a:cubicBezTo>
                  <a:pt x="976187" y="144728"/>
                  <a:pt x="976225" y="144423"/>
                  <a:pt x="976149" y="144270"/>
                </a:cubicBezTo>
                <a:cubicBezTo>
                  <a:pt x="976073" y="144118"/>
                  <a:pt x="976035" y="143966"/>
                  <a:pt x="976035" y="143813"/>
                </a:cubicBezTo>
                <a:close/>
                <a:moveTo>
                  <a:pt x="950889" y="143813"/>
                </a:moveTo>
                <a:cubicBezTo>
                  <a:pt x="950889" y="144423"/>
                  <a:pt x="950927" y="144880"/>
                  <a:pt x="951003" y="145185"/>
                </a:cubicBezTo>
                <a:cubicBezTo>
                  <a:pt x="951079" y="145490"/>
                  <a:pt x="951117" y="145794"/>
                  <a:pt x="951117" y="146099"/>
                </a:cubicBezTo>
                <a:cubicBezTo>
                  <a:pt x="951422" y="145794"/>
                  <a:pt x="951765" y="145528"/>
                  <a:pt x="952146" y="145299"/>
                </a:cubicBezTo>
                <a:cubicBezTo>
                  <a:pt x="952527" y="145071"/>
                  <a:pt x="952718" y="144575"/>
                  <a:pt x="952718" y="143813"/>
                </a:cubicBezTo>
                <a:close/>
                <a:moveTo>
                  <a:pt x="947231" y="143813"/>
                </a:moveTo>
                <a:cubicBezTo>
                  <a:pt x="947231" y="144118"/>
                  <a:pt x="947155" y="144347"/>
                  <a:pt x="947003" y="144499"/>
                </a:cubicBezTo>
                <a:lnTo>
                  <a:pt x="947231" y="144499"/>
                </a:lnTo>
                <a:cubicBezTo>
                  <a:pt x="947384" y="144347"/>
                  <a:pt x="947460" y="144118"/>
                  <a:pt x="947460" y="143813"/>
                </a:cubicBezTo>
                <a:close/>
                <a:moveTo>
                  <a:pt x="940373" y="143813"/>
                </a:moveTo>
                <a:lnTo>
                  <a:pt x="940373" y="144270"/>
                </a:lnTo>
                <a:lnTo>
                  <a:pt x="940983" y="143813"/>
                </a:lnTo>
                <a:close/>
                <a:moveTo>
                  <a:pt x="928943" y="143813"/>
                </a:moveTo>
                <a:cubicBezTo>
                  <a:pt x="928791" y="143966"/>
                  <a:pt x="928677" y="144042"/>
                  <a:pt x="928600" y="144042"/>
                </a:cubicBezTo>
                <a:cubicBezTo>
                  <a:pt x="928524" y="144042"/>
                  <a:pt x="928410" y="144118"/>
                  <a:pt x="928257" y="144270"/>
                </a:cubicBezTo>
                <a:cubicBezTo>
                  <a:pt x="928257" y="144423"/>
                  <a:pt x="928334" y="144651"/>
                  <a:pt x="928486" y="144956"/>
                </a:cubicBezTo>
                <a:cubicBezTo>
                  <a:pt x="928639" y="144651"/>
                  <a:pt x="928867" y="144347"/>
                  <a:pt x="929172" y="144042"/>
                </a:cubicBezTo>
                <a:close/>
                <a:moveTo>
                  <a:pt x="921857" y="143813"/>
                </a:moveTo>
                <a:cubicBezTo>
                  <a:pt x="922009" y="143966"/>
                  <a:pt x="922085" y="144042"/>
                  <a:pt x="922085" y="144042"/>
                </a:cubicBezTo>
                <a:cubicBezTo>
                  <a:pt x="922238" y="144042"/>
                  <a:pt x="922314" y="143966"/>
                  <a:pt x="922314" y="143813"/>
                </a:cubicBezTo>
                <a:lnTo>
                  <a:pt x="922085" y="143813"/>
                </a:lnTo>
                <a:close/>
                <a:moveTo>
                  <a:pt x="821273" y="143813"/>
                </a:moveTo>
                <a:lnTo>
                  <a:pt x="821273" y="144270"/>
                </a:lnTo>
                <a:lnTo>
                  <a:pt x="821501" y="144270"/>
                </a:lnTo>
                <a:cubicBezTo>
                  <a:pt x="821501" y="144118"/>
                  <a:pt x="821425" y="143966"/>
                  <a:pt x="821273" y="143813"/>
                </a:cubicBezTo>
                <a:close/>
                <a:moveTo>
                  <a:pt x="804356" y="143813"/>
                </a:moveTo>
                <a:cubicBezTo>
                  <a:pt x="804204" y="143813"/>
                  <a:pt x="804128" y="143851"/>
                  <a:pt x="804128" y="143928"/>
                </a:cubicBezTo>
                <a:cubicBezTo>
                  <a:pt x="804128" y="144004"/>
                  <a:pt x="804051" y="144042"/>
                  <a:pt x="803899" y="144042"/>
                </a:cubicBezTo>
                <a:cubicBezTo>
                  <a:pt x="803899" y="144042"/>
                  <a:pt x="804051" y="144347"/>
                  <a:pt x="804356" y="144956"/>
                </a:cubicBezTo>
                <a:cubicBezTo>
                  <a:pt x="804356" y="144499"/>
                  <a:pt x="804585" y="144270"/>
                  <a:pt x="805042" y="144270"/>
                </a:cubicBezTo>
                <a:cubicBezTo>
                  <a:pt x="804737" y="143966"/>
                  <a:pt x="804509" y="143813"/>
                  <a:pt x="804356" y="143813"/>
                </a:cubicBezTo>
                <a:close/>
                <a:moveTo>
                  <a:pt x="760694" y="143813"/>
                </a:moveTo>
                <a:cubicBezTo>
                  <a:pt x="760694" y="144118"/>
                  <a:pt x="760617" y="144347"/>
                  <a:pt x="760465" y="144499"/>
                </a:cubicBezTo>
                <a:lnTo>
                  <a:pt x="760694" y="144499"/>
                </a:lnTo>
                <a:cubicBezTo>
                  <a:pt x="760846" y="144347"/>
                  <a:pt x="760922" y="144118"/>
                  <a:pt x="760922" y="143813"/>
                </a:cubicBezTo>
                <a:close/>
                <a:moveTo>
                  <a:pt x="640602" y="143813"/>
                </a:moveTo>
                <a:cubicBezTo>
                  <a:pt x="639688" y="144575"/>
                  <a:pt x="639155" y="145261"/>
                  <a:pt x="639002" y="145871"/>
                </a:cubicBezTo>
                <a:cubicBezTo>
                  <a:pt x="638850" y="146480"/>
                  <a:pt x="638621" y="147166"/>
                  <a:pt x="638316" y="147928"/>
                </a:cubicBezTo>
                <a:cubicBezTo>
                  <a:pt x="638316" y="147776"/>
                  <a:pt x="638545" y="147928"/>
                  <a:pt x="639002" y="148385"/>
                </a:cubicBezTo>
                <a:cubicBezTo>
                  <a:pt x="639155" y="148080"/>
                  <a:pt x="639383" y="147776"/>
                  <a:pt x="639688" y="147471"/>
                </a:cubicBezTo>
                <a:cubicBezTo>
                  <a:pt x="639993" y="147166"/>
                  <a:pt x="640298" y="146785"/>
                  <a:pt x="640602" y="146328"/>
                </a:cubicBezTo>
                <a:close/>
                <a:moveTo>
                  <a:pt x="612485" y="143813"/>
                </a:moveTo>
                <a:lnTo>
                  <a:pt x="612485" y="144042"/>
                </a:lnTo>
                <a:lnTo>
                  <a:pt x="614314" y="144042"/>
                </a:lnTo>
                <a:lnTo>
                  <a:pt x="614314" y="143813"/>
                </a:lnTo>
                <a:close/>
                <a:moveTo>
                  <a:pt x="583453" y="143813"/>
                </a:moveTo>
                <a:cubicBezTo>
                  <a:pt x="583453" y="143966"/>
                  <a:pt x="583300" y="144194"/>
                  <a:pt x="582995" y="144499"/>
                </a:cubicBezTo>
                <a:lnTo>
                  <a:pt x="583910" y="144499"/>
                </a:lnTo>
                <a:cubicBezTo>
                  <a:pt x="584062" y="144347"/>
                  <a:pt x="584138" y="144194"/>
                  <a:pt x="584138" y="144042"/>
                </a:cubicBezTo>
                <a:cubicBezTo>
                  <a:pt x="583834" y="144042"/>
                  <a:pt x="583605" y="143966"/>
                  <a:pt x="583453" y="143813"/>
                </a:cubicBezTo>
                <a:close/>
                <a:moveTo>
                  <a:pt x="537885" y="143813"/>
                </a:moveTo>
                <a:cubicBezTo>
                  <a:pt x="537733" y="143813"/>
                  <a:pt x="537580" y="143889"/>
                  <a:pt x="537428" y="144042"/>
                </a:cubicBezTo>
                <a:cubicBezTo>
                  <a:pt x="537580" y="144042"/>
                  <a:pt x="537733" y="144423"/>
                  <a:pt x="537885" y="145185"/>
                </a:cubicBezTo>
                <a:cubicBezTo>
                  <a:pt x="538037" y="144728"/>
                  <a:pt x="538075" y="144423"/>
                  <a:pt x="537999" y="144270"/>
                </a:cubicBezTo>
                <a:cubicBezTo>
                  <a:pt x="537923" y="144118"/>
                  <a:pt x="537885" y="143966"/>
                  <a:pt x="537885" y="143813"/>
                </a:cubicBezTo>
                <a:close/>
                <a:moveTo>
                  <a:pt x="512739" y="143813"/>
                </a:moveTo>
                <a:cubicBezTo>
                  <a:pt x="512739" y="144423"/>
                  <a:pt x="512777" y="144880"/>
                  <a:pt x="512853" y="145185"/>
                </a:cubicBezTo>
                <a:cubicBezTo>
                  <a:pt x="512929" y="145490"/>
                  <a:pt x="512968" y="145794"/>
                  <a:pt x="512968" y="146099"/>
                </a:cubicBezTo>
                <a:cubicBezTo>
                  <a:pt x="513272" y="145794"/>
                  <a:pt x="513615" y="145528"/>
                  <a:pt x="513996" y="145299"/>
                </a:cubicBezTo>
                <a:cubicBezTo>
                  <a:pt x="514377" y="145071"/>
                  <a:pt x="514568" y="144575"/>
                  <a:pt x="514568" y="143813"/>
                </a:cubicBezTo>
                <a:close/>
                <a:moveTo>
                  <a:pt x="509081" y="143813"/>
                </a:moveTo>
                <a:cubicBezTo>
                  <a:pt x="509081" y="144118"/>
                  <a:pt x="509005" y="144347"/>
                  <a:pt x="508853" y="144499"/>
                </a:cubicBezTo>
                <a:lnTo>
                  <a:pt x="509081" y="144499"/>
                </a:lnTo>
                <a:cubicBezTo>
                  <a:pt x="509234" y="144347"/>
                  <a:pt x="509310" y="144118"/>
                  <a:pt x="509310" y="143813"/>
                </a:cubicBezTo>
                <a:close/>
                <a:moveTo>
                  <a:pt x="502223" y="143813"/>
                </a:moveTo>
                <a:lnTo>
                  <a:pt x="502223" y="144270"/>
                </a:lnTo>
                <a:lnTo>
                  <a:pt x="502833" y="143813"/>
                </a:lnTo>
                <a:close/>
                <a:moveTo>
                  <a:pt x="490793" y="143813"/>
                </a:moveTo>
                <a:cubicBezTo>
                  <a:pt x="490641" y="143966"/>
                  <a:pt x="490527" y="144042"/>
                  <a:pt x="490450" y="144042"/>
                </a:cubicBezTo>
                <a:cubicBezTo>
                  <a:pt x="490374" y="144042"/>
                  <a:pt x="490260" y="144118"/>
                  <a:pt x="490107" y="144270"/>
                </a:cubicBezTo>
                <a:cubicBezTo>
                  <a:pt x="490107" y="144423"/>
                  <a:pt x="490184" y="144651"/>
                  <a:pt x="490336" y="144956"/>
                </a:cubicBezTo>
                <a:cubicBezTo>
                  <a:pt x="490488" y="144651"/>
                  <a:pt x="490717" y="144347"/>
                  <a:pt x="491022" y="144042"/>
                </a:cubicBezTo>
                <a:close/>
                <a:moveTo>
                  <a:pt x="483707" y="143813"/>
                </a:moveTo>
                <a:cubicBezTo>
                  <a:pt x="483859" y="143966"/>
                  <a:pt x="483935" y="144042"/>
                  <a:pt x="483935" y="144042"/>
                </a:cubicBezTo>
                <a:cubicBezTo>
                  <a:pt x="484088" y="144042"/>
                  <a:pt x="484164" y="143966"/>
                  <a:pt x="484164" y="143813"/>
                </a:cubicBezTo>
                <a:lnTo>
                  <a:pt x="483935" y="143813"/>
                </a:lnTo>
                <a:close/>
                <a:moveTo>
                  <a:pt x="372455" y="143813"/>
                </a:moveTo>
                <a:lnTo>
                  <a:pt x="372683" y="143813"/>
                </a:lnTo>
                <a:lnTo>
                  <a:pt x="372455" y="144042"/>
                </a:lnTo>
                <a:close/>
                <a:moveTo>
                  <a:pt x="248630" y="143813"/>
                </a:moveTo>
                <a:lnTo>
                  <a:pt x="248858" y="143813"/>
                </a:lnTo>
                <a:lnTo>
                  <a:pt x="248630" y="144042"/>
                </a:lnTo>
                <a:close/>
                <a:moveTo>
                  <a:pt x="194223" y="143813"/>
                </a:moveTo>
                <a:cubicBezTo>
                  <a:pt x="194375" y="143966"/>
                  <a:pt x="194452" y="144042"/>
                  <a:pt x="194452" y="144042"/>
                </a:cubicBezTo>
                <a:lnTo>
                  <a:pt x="194452" y="143813"/>
                </a:lnTo>
                <a:close/>
                <a:moveTo>
                  <a:pt x="69788" y="143813"/>
                </a:moveTo>
                <a:cubicBezTo>
                  <a:pt x="69636" y="144575"/>
                  <a:pt x="69522" y="145071"/>
                  <a:pt x="69445" y="145299"/>
                </a:cubicBezTo>
                <a:cubicBezTo>
                  <a:pt x="69369" y="145528"/>
                  <a:pt x="69331" y="145794"/>
                  <a:pt x="69331" y="146099"/>
                </a:cubicBezTo>
                <a:cubicBezTo>
                  <a:pt x="69026" y="146099"/>
                  <a:pt x="68798" y="146175"/>
                  <a:pt x="68645" y="146328"/>
                </a:cubicBezTo>
                <a:lnTo>
                  <a:pt x="68645" y="146556"/>
                </a:lnTo>
                <a:cubicBezTo>
                  <a:pt x="68950" y="146252"/>
                  <a:pt x="69179" y="146099"/>
                  <a:pt x="69331" y="146099"/>
                </a:cubicBezTo>
                <a:cubicBezTo>
                  <a:pt x="69483" y="146099"/>
                  <a:pt x="69598" y="146061"/>
                  <a:pt x="69674" y="145985"/>
                </a:cubicBezTo>
                <a:cubicBezTo>
                  <a:pt x="69750" y="145909"/>
                  <a:pt x="69941" y="145871"/>
                  <a:pt x="70245" y="145871"/>
                </a:cubicBezTo>
                <a:cubicBezTo>
                  <a:pt x="70245" y="145566"/>
                  <a:pt x="70207" y="145299"/>
                  <a:pt x="70131" y="145071"/>
                </a:cubicBezTo>
                <a:cubicBezTo>
                  <a:pt x="70055" y="144842"/>
                  <a:pt x="69941" y="144423"/>
                  <a:pt x="69788" y="143813"/>
                </a:cubicBezTo>
                <a:close/>
                <a:moveTo>
                  <a:pt x="32984" y="143813"/>
                </a:moveTo>
                <a:lnTo>
                  <a:pt x="32755" y="144042"/>
                </a:lnTo>
                <a:lnTo>
                  <a:pt x="32984" y="144042"/>
                </a:lnTo>
                <a:close/>
                <a:moveTo>
                  <a:pt x="1258432" y="143585"/>
                </a:moveTo>
                <a:cubicBezTo>
                  <a:pt x="1258280" y="143889"/>
                  <a:pt x="1258127" y="144118"/>
                  <a:pt x="1257975" y="144270"/>
                </a:cubicBezTo>
                <a:cubicBezTo>
                  <a:pt x="1257823" y="144423"/>
                  <a:pt x="1257670" y="144651"/>
                  <a:pt x="1257518" y="144956"/>
                </a:cubicBezTo>
                <a:cubicBezTo>
                  <a:pt x="1257823" y="145109"/>
                  <a:pt x="1257975" y="145185"/>
                  <a:pt x="1257975" y="145185"/>
                </a:cubicBezTo>
                <a:cubicBezTo>
                  <a:pt x="1258280" y="144880"/>
                  <a:pt x="1258432" y="144651"/>
                  <a:pt x="1258432" y="144499"/>
                </a:cubicBezTo>
                <a:cubicBezTo>
                  <a:pt x="1258585" y="144499"/>
                  <a:pt x="1258661" y="144270"/>
                  <a:pt x="1258661" y="143813"/>
                </a:cubicBezTo>
                <a:cubicBezTo>
                  <a:pt x="1258508" y="143661"/>
                  <a:pt x="1258432" y="143585"/>
                  <a:pt x="1258432" y="143585"/>
                </a:cubicBezTo>
                <a:close/>
                <a:moveTo>
                  <a:pt x="943802" y="143585"/>
                </a:moveTo>
                <a:cubicBezTo>
                  <a:pt x="943497" y="144499"/>
                  <a:pt x="943269" y="145109"/>
                  <a:pt x="943117" y="145413"/>
                </a:cubicBezTo>
                <a:lnTo>
                  <a:pt x="945174" y="145413"/>
                </a:lnTo>
                <a:cubicBezTo>
                  <a:pt x="944869" y="144956"/>
                  <a:pt x="944679" y="144613"/>
                  <a:pt x="944602" y="144385"/>
                </a:cubicBezTo>
                <a:cubicBezTo>
                  <a:pt x="944526" y="144156"/>
                  <a:pt x="944259" y="143889"/>
                  <a:pt x="943802" y="143585"/>
                </a:cubicBezTo>
                <a:close/>
                <a:moveTo>
                  <a:pt x="505652" y="143585"/>
                </a:moveTo>
                <a:cubicBezTo>
                  <a:pt x="505348" y="144499"/>
                  <a:pt x="505119" y="145109"/>
                  <a:pt x="504966" y="145413"/>
                </a:cubicBezTo>
                <a:lnTo>
                  <a:pt x="507024" y="145413"/>
                </a:lnTo>
                <a:cubicBezTo>
                  <a:pt x="506719" y="144956"/>
                  <a:pt x="506529" y="144613"/>
                  <a:pt x="506452" y="144385"/>
                </a:cubicBezTo>
                <a:cubicBezTo>
                  <a:pt x="506376" y="144156"/>
                  <a:pt x="506110" y="143889"/>
                  <a:pt x="505652" y="143585"/>
                </a:cubicBezTo>
                <a:close/>
                <a:moveTo>
                  <a:pt x="73217" y="143585"/>
                </a:moveTo>
                <a:cubicBezTo>
                  <a:pt x="72303" y="143585"/>
                  <a:pt x="71693" y="143661"/>
                  <a:pt x="71388" y="143813"/>
                </a:cubicBezTo>
                <a:lnTo>
                  <a:pt x="71388" y="144042"/>
                </a:lnTo>
                <a:lnTo>
                  <a:pt x="72989" y="144042"/>
                </a:lnTo>
                <a:cubicBezTo>
                  <a:pt x="73141" y="143889"/>
                  <a:pt x="73217" y="143737"/>
                  <a:pt x="73217" y="143585"/>
                </a:cubicBezTo>
                <a:close/>
                <a:moveTo>
                  <a:pt x="62245" y="143585"/>
                </a:moveTo>
                <a:cubicBezTo>
                  <a:pt x="61787" y="143585"/>
                  <a:pt x="61368" y="143661"/>
                  <a:pt x="60987" y="143813"/>
                </a:cubicBezTo>
                <a:lnTo>
                  <a:pt x="59973" y="144182"/>
                </a:lnTo>
                <a:lnTo>
                  <a:pt x="60073" y="145185"/>
                </a:lnTo>
                <a:cubicBezTo>
                  <a:pt x="60149" y="145490"/>
                  <a:pt x="60187" y="145794"/>
                  <a:pt x="60187" y="146099"/>
                </a:cubicBezTo>
                <a:cubicBezTo>
                  <a:pt x="60949" y="145794"/>
                  <a:pt x="61635" y="145452"/>
                  <a:pt x="62245" y="145071"/>
                </a:cubicBezTo>
                <a:cubicBezTo>
                  <a:pt x="62854" y="144690"/>
                  <a:pt x="63464" y="144347"/>
                  <a:pt x="64073" y="144042"/>
                </a:cubicBezTo>
                <a:cubicBezTo>
                  <a:pt x="63464" y="143585"/>
                  <a:pt x="62854" y="143432"/>
                  <a:pt x="62245" y="143585"/>
                </a:cubicBezTo>
                <a:close/>
                <a:moveTo>
                  <a:pt x="1265519" y="143356"/>
                </a:moveTo>
                <a:cubicBezTo>
                  <a:pt x="1265366" y="143356"/>
                  <a:pt x="1265138" y="143508"/>
                  <a:pt x="1264833" y="143813"/>
                </a:cubicBezTo>
                <a:lnTo>
                  <a:pt x="1265061" y="144042"/>
                </a:lnTo>
                <a:cubicBezTo>
                  <a:pt x="1265366" y="143737"/>
                  <a:pt x="1265519" y="143585"/>
                  <a:pt x="1265519" y="143585"/>
                </a:cubicBezTo>
                <a:cubicBezTo>
                  <a:pt x="1265671" y="143432"/>
                  <a:pt x="1265671" y="143356"/>
                  <a:pt x="1265519" y="143356"/>
                </a:cubicBezTo>
                <a:close/>
                <a:moveTo>
                  <a:pt x="1200139" y="143356"/>
                </a:moveTo>
                <a:cubicBezTo>
                  <a:pt x="1199834" y="144118"/>
                  <a:pt x="1199758" y="144613"/>
                  <a:pt x="1199911" y="144842"/>
                </a:cubicBezTo>
                <a:cubicBezTo>
                  <a:pt x="1200063" y="145071"/>
                  <a:pt x="1200596" y="145413"/>
                  <a:pt x="1201511" y="145871"/>
                </a:cubicBezTo>
                <a:cubicBezTo>
                  <a:pt x="1200901" y="144651"/>
                  <a:pt x="1200444" y="143813"/>
                  <a:pt x="1200139" y="143356"/>
                </a:cubicBezTo>
                <a:close/>
                <a:moveTo>
                  <a:pt x="937630" y="143356"/>
                </a:moveTo>
                <a:cubicBezTo>
                  <a:pt x="937325" y="143508"/>
                  <a:pt x="937173" y="143585"/>
                  <a:pt x="937173" y="143585"/>
                </a:cubicBezTo>
                <a:lnTo>
                  <a:pt x="937173" y="143813"/>
                </a:lnTo>
                <a:lnTo>
                  <a:pt x="937401" y="143813"/>
                </a:lnTo>
                <a:cubicBezTo>
                  <a:pt x="937401" y="143661"/>
                  <a:pt x="937478" y="143508"/>
                  <a:pt x="937630" y="143356"/>
                </a:cubicBezTo>
                <a:close/>
                <a:moveTo>
                  <a:pt x="809614" y="143356"/>
                </a:moveTo>
                <a:cubicBezTo>
                  <a:pt x="809309" y="144118"/>
                  <a:pt x="809233" y="144613"/>
                  <a:pt x="809385" y="144842"/>
                </a:cubicBezTo>
                <a:cubicBezTo>
                  <a:pt x="809538" y="145071"/>
                  <a:pt x="810071" y="145413"/>
                  <a:pt x="810986" y="145871"/>
                </a:cubicBezTo>
                <a:cubicBezTo>
                  <a:pt x="810376" y="144651"/>
                  <a:pt x="809919" y="143813"/>
                  <a:pt x="809614" y="143356"/>
                </a:cubicBezTo>
                <a:close/>
                <a:moveTo>
                  <a:pt x="499480" y="143356"/>
                </a:moveTo>
                <a:cubicBezTo>
                  <a:pt x="499175" y="143508"/>
                  <a:pt x="499023" y="143585"/>
                  <a:pt x="499023" y="143585"/>
                </a:cubicBezTo>
                <a:lnTo>
                  <a:pt x="499023" y="143813"/>
                </a:lnTo>
                <a:lnTo>
                  <a:pt x="499252" y="143813"/>
                </a:lnTo>
                <a:cubicBezTo>
                  <a:pt x="499252" y="143661"/>
                  <a:pt x="499328" y="143508"/>
                  <a:pt x="499480" y="143356"/>
                </a:cubicBezTo>
                <a:close/>
                <a:moveTo>
                  <a:pt x="1256832" y="143204"/>
                </a:moveTo>
                <a:lnTo>
                  <a:pt x="1255918" y="143356"/>
                </a:lnTo>
                <a:lnTo>
                  <a:pt x="1255689" y="143585"/>
                </a:lnTo>
                <a:close/>
                <a:moveTo>
                  <a:pt x="1651853" y="143127"/>
                </a:moveTo>
                <a:lnTo>
                  <a:pt x="1651624" y="143356"/>
                </a:lnTo>
                <a:lnTo>
                  <a:pt x="1651624" y="143585"/>
                </a:lnTo>
                <a:cubicBezTo>
                  <a:pt x="1651777" y="143432"/>
                  <a:pt x="1651929" y="143356"/>
                  <a:pt x="1652081" y="143356"/>
                </a:cubicBezTo>
                <a:cubicBezTo>
                  <a:pt x="1651929" y="143204"/>
                  <a:pt x="1651853" y="143127"/>
                  <a:pt x="1651853" y="143127"/>
                </a:cubicBezTo>
                <a:close/>
                <a:moveTo>
                  <a:pt x="1376237" y="143127"/>
                </a:moveTo>
                <a:cubicBezTo>
                  <a:pt x="1375628" y="143432"/>
                  <a:pt x="1375132" y="143623"/>
                  <a:pt x="1374751" y="143699"/>
                </a:cubicBezTo>
                <a:cubicBezTo>
                  <a:pt x="1374370" y="143775"/>
                  <a:pt x="1373951" y="143966"/>
                  <a:pt x="1373494" y="144270"/>
                </a:cubicBezTo>
                <a:cubicBezTo>
                  <a:pt x="1372885" y="143661"/>
                  <a:pt x="1372580" y="143356"/>
                  <a:pt x="1372580" y="143356"/>
                </a:cubicBezTo>
                <a:cubicBezTo>
                  <a:pt x="1371970" y="143661"/>
                  <a:pt x="1371742" y="143813"/>
                  <a:pt x="1371894" y="143813"/>
                </a:cubicBezTo>
                <a:cubicBezTo>
                  <a:pt x="1372199" y="144118"/>
                  <a:pt x="1372427" y="144461"/>
                  <a:pt x="1372580" y="144842"/>
                </a:cubicBezTo>
                <a:cubicBezTo>
                  <a:pt x="1372732" y="145223"/>
                  <a:pt x="1372885" y="145566"/>
                  <a:pt x="1373037" y="145871"/>
                </a:cubicBezTo>
                <a:cubicBezTo>
                  <a:pt x="1373799" y="145566"/>
                  <a:pt x="1374409" y="145261"/>
                  <a:pt x="1374866" y="144956"/>
                </a:cubicBezTo>
                <a:cubicBezTo>
                  <a:pt x="1375323" y="144651"/>
                  <a:pt x="1375856" y="144347"/>
                  <a:pt x="1376466" y="144042"/>
                </a:cubicBezTo>
                <a:cubicBezTo>
                  <a:pt x="1376466" y="143889"/>
                  <a:pt x="1376428" y="143775"/>
                  <a:pt x="1376352" y="143699"/>
                </a:cubicBezTo>
                <a:cubicBezTo>
                  <a:pt x="1376275" y="143623"/>
                  <a:pt x="1376237" y="143432"/>
                  <a:pt x="1376237" y="143127"/>
                </a:cubicBezTo>
                <a:close/>
                <a:moveTo>
                  <a:pt x="1360693" y="143127"/>
                </a:moveTo>
                <a:cubicBezTo>
                  <a:pt x="1360540" y="144194"/>
                  <a:pt x="1360540" y="144804"/>
                  <a:pt x="1360693" y="144956"/>
                </a:cubicBezTo>
                <a:cubicBezTo>
                  <a:pt x="1360845" y="145109"/>
                  <a:pt x="1361302" y="145337"/>
                  <a:pt x="1362064" y="145642"/>
                </a:cubicBezTo>
                <a:cubicBezTo>
                  <a:pt x="1361759" y="145185"/>
                  <a:pt x="1361302" y="144347"/>
                  <a:pt x="1360693" y="143127"/>
                </a:cubicBezTo>
                <a:close/>
                <a:moveTo>
                  <a:pt x="1262318" y="143127"/>
                </a:moveTo>
                <a:lnTo>
                  <a:pt x="1262090" y="143356"/>
                </a:lnTo>
                <a:cubicBezTo>
                  <a:pt x="1261937" y="143508"/>
                  <a:pt x="1261937" y="143585"/>
                  <a:pt x="1262090" y="143585"/>
                </a:cubicBezTo>
                <a:lnTo>
                  <a:pt x="1262318" y="143356"/>
                </a:lnTo>
                <a:close/>
                <a:moveTo>
                  <a:pt x="1087896" y="143127"/>
                </a:moveTo>
                <a:cubicBezTo>
                  <a:pt x="1087896" y="143432"/>
                  <a:pt x="1087896" y="143585"/>
                  <a:pt x="1087896" y="143585"/>
                </a:cubicBezTo>
                <a:cubicBezTo>
                  <a:pt x="1088201" y="143432"/>
                  <a:pt x="1088430" y="143280"/>
                  <a:pt x="1088582" y="143127"/>
                </a:cubicBezTo>
                <a:close/>
                <a:moveTo>
                  <a:pt x="1029832" y="143127"/>
                </a:moveTo>
                <a:cubicBezTo>
                  <a:pt x="1029527" y="143432"/>
                  <a:pt x="1029146" y="143889"/>
                  <a:pt x="1028689" y="144499"/>
                </a:cubicBezTo>
                <a:cubicBezTo>
                  <a:pt x="1029603" y="143889"/>
                  <a:pt x="1030213" y="143508"/>
                  <a:pt x="1030518" y="143356"/>
                </a:cubicBezTo>
                <a:cubicBezTo>
                  <a:pt x="1030213" y="143204"/>
                  <a:pt x="1030061" y="143127"/>
                  <a:pt x="1030061" y="143127"/>
                </a:cubicBezTo>
                <a:close/>
                <a:moveTo>
                  <a:pt x="1026632" y="143127"/>
                </a:moveTo>
                <a:lnTo>
                  <a:pt x="1026403" y="143356"/>
                </a:lnTo>
                <a:lnTo>
                  <a:pt x="1026632" y="143356"/>
                </a:lnTo>
                <a:lnTo>
                  <a:pt x="1026860" y="143356"/>
                </a:lnTo>
                <a:close/>
                <a:moveTo>
                  <a:pt x="956147" y="143127"/>
                </a:moveTo>
                <a:lnTo>
                  <a:pt x="956016" y="143519"/>
                </a:lnTo>
                <a:lnTo>
                  <a:pt x="956032" y="143470"/>
                </a:lnTo>
                <a:cubicBezTo>
                  <a:pt x="956109" y="143394"/>
                  <a:pt x="956147" y="143280"/>
                  <a:pt x="956147" y="143127"/>
                </a:cubicBezTo>
                <a:close/>
                <a:moveTo>
                  <a:pt x="604712" y="143127"/>
                </a:moveTo>
                <a:cubicBezTo>
                  <a:pt x="604103" y="143432"/>
                  <a:pt x="603607" y="143623"/>
                  <a:pt x="603226" y="143699"/>
                </a:cubicBezTo>
                <a:cubicBezTo>
                  <a:pt x="602845" y="143775"/>
                  <a:pt x="602426" y="143966"/>
                  <a:pt x="601969" y="144270"/>
                </a:cubicBezTo>
                <a:cubicBezTo>
                  <a:pt x="601359" y="143661"/>
                  <a:pt x="601055" y="143356"/>
                  <a:pt x="601055" y="143356"/>
                </a:cubicBezTo>
                <a:cubicBezTo>
                  <a:pt x="600445" y="143661"/>
                  <a:pt x="600216" y="143813"/>
                  <a:pt x="600369" y="143813"/>
                </a:cubicBezTo>
                <a:cubicBezTo>
                  <a:pt x="600674" y="144118"/>
                  <a:pt x="600902" y="144461"/>
                  <a:pt x="601055" y="144842"/>
                </a:cubicBezTo>
                <a:cubicBezTo>
                  <a:pt x="601207" y="145223"/>
                  <a:pt x="601359" y="145566"/>
                  <a:pt x="601512" y="145871"/>
                </a:cubicBezTo>
                <a:cubicBezTo>
                  <a:pt x="602274" y="145566"/>
                  <a:pt x="602883" y="145261"/>
                  <a:pt x="603341" y="144956"/>
                </a:cubicBezTo>
                <a:cubicBezTo>
                  <a:pt x="603798" y="144651"/>
                  <a:pt x="604331" y="144347"/>
                  <a:pt x="604941" y="144042"/>
                </a:cubicBezTo>
                <a:cubicBezTo>
                  <a:pt x="604941" y="143889"/>
                  <a:pt x="604903" y="143775"/>
                  <a:pt x="604827" y="143699"/>
                </a:cubicBezTo>
                <a:cubicBezTo>
                  <a:pt x="604750" y="143623"/>
                  <a:pt x="604712" y="143432"/>
                  <a:pt x="604712" y="143127"/>
                </a:cubicBezTo>
                <a:close/>
                <a:moveTo>
                  <a:pt x="589168" y="143127"/>
                </a:moveTo>
                <a:cubicBezTo>
                  <a:pt x="589015" y="144194"/>
                  <a:pt x="589015" y="144804"/>
                  <a:pt x="589168" y="144956"/>
                </a:cubicBezTo>
                <a:cubicBezTo>
                  <a:pt x="589320" y="145109"/>
                  <a:pt x="589777" y="145337"/>
                  <a:pt x="590539" y="145642"/>
                </a:cubicBezTo>
                <a:cubicBezTo>
                  <a:pt x="590234" y="145185"/>
                  <a:pt x="589777" y="144347"/>
                  <a:pt x="589168" y="143127"/>
                </a:cubicBezTo>
                <a:close/>
                <a:moveTo>
                  <a:pt x="517997" y="143127"/>
                </a:moveTo>
                <a:cubicBezTo>
                  <a:pt x="517997" y="143280"/>
                  <a:pt x="517959" y="143394"/>
                  <a:pt x="517883" y="143470"/>
                </a:cubicBezTo>
                <a:lnTo>
                  <a:pt x="517866" y="143519"/>
                </a:lnTo>
                <a:close/>
                <a:moveTo>
                  <a:pt x="385028" y="143127"/>
                </a:moveTo>
                <a:lnTo>
                  <a:pt x="384799" y="143356"/>
                </a:lnTo>
                <a:lnTo>
                  <a:pt x="384799" y="143585"/>
                </a:lnTo>
                <a:cubicBezTo>
                  <a:pt x="384951" y="143432"/>
                  <a:pt x="385104" y="143356"/>
                  <a:pt x="385256" y="143356"/>
                </a:cubicBezTo>
                <a:cubicBezTo>
                  <a:pt x="385104" y="143204"/>
                  <a:pt x="385028" y="143127"/>
                  <a:pt x="385028" y="143127"/>
                </a:cubicBezTo>
                <a:close/>
                <a:moveTo>
                  <a:pt x="261203" y="143127"/>
                </a:moveTo>
                <a:lnTo>
                  <a:pt x="260974" y="143356"/>
                </a:lnTo>
                <a:lnTo>
                  <a:pt x="260974" y="143585"/>
                </a:lnTo>
                <a:cubicBezTo>
                  <a:pt x="261127" y="143432"/>
                  <a:pt x="261279" y="143356"/>
                  <a:pt x="261431" y="143356"/>
                </a:cubicBezTo>
                <a:cubicBezTo>
                  <a:pt x="261279" y="143204"/>
                  <a:pt x="261203" y="143127"/>
                  <a:pt x="261203" y="143127"/>
                </a:cubicBezTo>
                <a:close/>
                <a:moveTo>
                  <a:pt x="183021" y="143127"/>
                </a:moveTo>
                <a:cubicBezTo>
                  <a:pt x="183021" y="143432"/>
                  <a:pt x="183021" y="143585"/>
                  <a:pt x="183021" y="143585"/>
                </a:cubicBezTo>
                <a:cubicBezTo>
                  <a:pt x="183326" y="143432"/>
                  <a:pt x="183555" y="143280"/>
                  <a:pt x="183707" y="143127"/>
                </a:cubicBezTo>
                <a:close/>
                <a:moveTo>
                  <a:pt x="124957" y="143127"/>
                </a:moveTo>
                <a:cubicBezTo>
                  <a:pt x="124652" y="143432"/>
                  <a:pt x="124271" y="143889"/>
                  <a:pt x="123814" y="144499"/>
                </a:cubicBezTo>
                <a:cubicBezTo>
                  <a:pt x="124729" y="143889"/>
                  <a:pt x="125338" y="143508"/>
                  <a:pt x="125643" y="143356"/>
                </a:cubicBezTo>
                <a:cubicBezTo>
                  <a:pt x="125338" y="143204"/>
                  <a:pt x="125186" y="143127"/>
                  <a:pt x="125186" y="143127"/>
                </a:cubicBezTo>
                <a:close/>
                <a:moveTo>
                  <a:pt x="121757" y="143127"/>
                </a:moveTo>
                <a:lnTo>
                  <a:pt x="121528" y="143356"/>
                </a:lnTo>
                <a:lnTo>
                  <a:pt x="121757" y="143356"/>
                </a:lnTo>
                <a:lnTo>
                  <a:pt x="121985" y="143356"/>
                </a:lnTo>
                <a:close/>
                <a:moveTo>
                  <a:pt x="57444" y="143127"/>
                </a:moveTo>
                <a:lnTo>
                  <a:pt x="57444" y="143356"/>
                </a:lnTo>
                <a:lnTo>
                  <a:pt x="58587" y="143356"/>
                </a:lnTo>
                <a:lnTo>
                  <a:pt x="58587" y="143127"/>
                </a:lnTo>
                <a:close/>
                <a:moveTo>
                  <a:pt x="934658" y="142899"/>
                </a:moveTo>
                <a:cubicBezTo>
                  <a:pt x="934811" y="142899"/>
                  <a:pt x="934963" y="142975"/>
                  <a:pt x="935116" y="143127"/>
                </a:cubicBezTo>
                <a:cubicBezTo>
                  <a:pt x="934963" y="143432"/>
                  <a:pt x="934887" y="143585"/>
                  <a:pt x="934887" y="143585"/>
                </a:cubicBezTo>
                <a:lnTo>
                  <a:pt x="935573" y="143585"/>
                </a:lnTo>
                <a:lnTo>
                  <a:pt x="935801" y="143356"/>
                </a:lnTo>
                <a:cubicBezTo>
                  <a:pt x="935649" y="143204"/>
                  <a:pt x="935420" y="143127"/>
                  <a:pt x="935116" y="143127"/>
                </a:cubicBezTo>
                <a:lnTo>
                  <a:pt x="934887" y="142899"/>
                </a:lnTo>
                <a:cubicBezTo>
                  <a:pt x="934582" y="142899"/>
                  <a:pt x="934506" y="142899"/>
                  <a:pt x="934658" y="142899"/>
                </a:cubicBezTo>
                <a:close/>
                <a:moveTo>
                  <a:pt x="914999" y="142899"/>
                </a:moveTo>
                <a:lnTo>
                  <a:pt x="914999" y="143585"/>
                </a:lnTo>
                <a:lnTo>
                  <a:pt x="915227" y="143585"/>
                </a:lnTo>
                <a:cubicBezTo>
                  <a:pt x="915532" y="143585"/>
                  <a:pt x="915761" y="143508"/>
                  <a:pt x="915913" y="143356"/>
                </a:cubicBezTo>
                <a:cubicBezTo>
                  <a:pt x="915913" y="143204"/>
                  <a:pt x="915875" y="143127"/>
                  <a:pt x="915799" y="143127"/>
                </a:cubicBezTo>
                <a:cubicBezTo>
                  <a:pt x="915723" y="143127"/>
                  <a:pt x="915684" y="143051"/>
                  <a:pt x="915684" y="142899"/>
                </a:cubicBezTo>
                <a:close/>
                <a:moveTo>
                  <a:pt x="496508" y="142899"/>
                </a:moveTo>
                <a:cubicBezTo>
                  <a:pt x="496661" y="142899"/>
                  <a:pt x="496813" y="142975"/>
                  <a:pt x="496966" y="143127"/>
                </a:cubicBezTo>
                <a:cubicBezTo>
                  <a:pt x="496813" y="143432"/>
                  <a:pt x="496737" y="143585"/>
                  <a:pt x="496737" y="143585"/>
                </a:cubicBezTo>
                <a:lnTo>
                  <a:pt x="497423" y="143585"/>
                </a:lnTo>
                <a:lnTo>
                  <a:pt x="497651" y="143356"/>
                </a:lnTo>
                <a:cubicBezTo>
                  <a:pt x="497499" y="143204"/>
                  <a:pt x="497270" y="143127"/>
                  <a:pt x="496966" y="143127"/>
                </a:cubicBezTo>
                <a:lnTo>
                  <a:pt x="496737" y="142899"/>
                </a:lnTo>
                <a:cubicBezTo>
                  <a:pt x="496432" y="142899"/>
                  <a:pt x="496356" y="142899"/>
                  <a:pt x="496508" y="142899"/>
                </a:cubicBezTo>
                <a:close/>
                <a:moveTo>
                  <a:pt x="476849" y="142899"/>
                </a:moveTo>
                <a:lnTo>
                  <a:pt x="476849" y="143585"/>
                </a:lnTo>
                <a:lnTo>
                  <a:pt x="477077" y="143585"/>
                </a:lnTo>
                <a:cubicBezTo>
                  <a:pt x="477382" y="143585"/>
                  <a:pt x="477611" y="143508"/>
                  <a:pt x="477763" y="143356"/>
                </a:cubicBezTo>
                <a:cubicBezTo>
                  <a:pt x="477763" y="143204"/>
                  <a:pt x="477725" y="143127"/>
                  <a:pt x="477649" y="143127"/>
                </a:cubicBezTo>
                <a:cubicBezTo>
                  <a:pt x="477573" y="143127"/>
                  <a:pt x="477534" y="143051"/>
                  <a:pt x="477534" y="142899"/>
                </a:cubicBezTo>
                <a:close/>
                <a:moveTo>
                  <a:pt x="1647052" y="142670"/>
                </a:moveTo>
                <a:lnTo>
                  <a:pt x="1647052" y="142899"/>
                </a:lnTo>
                <a:lnTo>
                  <a:pt x="1647738" y="142899"/>
                </a:lnTo>
                <a:lnTo>
                  <a:pt x="1647738" y="142670"/>
                </a:lnTo>
                <a:close/>
                <a:moveTo>
                  <a:pt x="1547992" y="142670"/>
                </a:moveTo>
                <a:cubicBezTo>
                  <a:pt x="1547382" y="142975"/>
                  <a:pt x="1546925" y="143280"/>
                  <a:pt x="1546621" y="143585"/>
                </a:cubicBezTo>
                <a:cubicBezTo>
                  <a:pt x="1547535" y="144804"/>
                  <a:pt x="1548602" y="144728"/>
                  <a:pt x="1549821" y="143356"/>
                </a:cubicBezTo>
                <a:cubicBezTo>
                  <a:pt x="1549516" y="143204"/>
                  <a:pt x="1549211" y="143089"/>
                  <a:pt x="1548906" y="143013"/>
                </a:cubicBezTo>
                <a:cubicBezTo>
                  <a:pt x="1548602" y="142937"/>
                  <a:pt x="1548297" y="142823"/>
                  <a:pt x="1547992" y="142670"/>
                </a:cubicBezTo>
                <a:close/>
                <a:moveTo>
                  <a:pt x="1397954" y="142670"/>
                </a:moveTo>
                <a:lnTo>
                  <a:pt x="1397954" y="142899"/>
                </a:lnTo>
                <a:cubicBezTo>
                  <a:pt x="1398107" y="142899"/>
                  <a:pt x="1398183" y="142823"/>
                  <a:pt x="1398183" y="142670"/>
                </a:cubicBezTo>
                <a:close/>
                <a:moveTo>
                  <a:pt x="1392468" y="142670"/>
                </a:moveTo>
                <a:cubicBezTo>
                  <a:pt x="1392011" y="143585"/>
                  <a:pt x="1391706" y="144347"/>
                  <a:pt x="1391553" y="144956"/>
                </a:cubicBezTo>
                <a:cubicBezTo>
                  <a:pt x="1392011" y="145109"/>
                  <a:pt x="1392430" y="144994"/>
                  <a:pt x="1392811" y="144613"/>
                </a:cubicBezTo>
                <a:cubicBezTo>
                  <a:pt x="1393192" y="144232"/>
                  <a:pt x="1393535" y="143889"/>
                  <a:pt x="1393840" y="143585"/>
                </a:cubicBezTo>
                <a:lnTo>
                  <a:pt x="1393882" y="143478"/>
                </a:lnTo>
                <a:close/>
                <a:moveTo>
                  <a:pt x="1370522" y="142670"/>
                </a:moveTo>
                <a:cubicBezTo>
                  <a:pt x="1370522" y="142823"/>
                  <a:pt x="1370484" y="142937"/>
                  <a:pt x="1370408" y="143013"/>
                </a:cubicBezTo>
                <a:cubicBezTo>
                  <a:pt x="1370332" y="143089"/>
                  <a:pt x="1370294" y="143204"/>
                  <a:pt x="1370294" y="143356"/>
                </a:cubicBezTo>
                <a:lnTo>
                  <a:pt x="1370980" y="143356"/>
                </a:lnTo>
                <a:lnTo>
                  <a:pt x="1371437" y="143356"/>
                </a:lnTo>
                <a:lnTo>
                  <a:pt x="1371437" y="143127"/>
                </a:lnTo>
                <a:cubicBezTo>
                  <a:pt x="1370827" y="142823"/>
                  <a:pt x="1370522" y="142670"/>
                  <a:pt x="1370522" y="142670"/>
                </a:cubicBezTo>
                <a:close/>
                <a:moveTo>
                  <a:pt x="1209512" y="142670"/>
                </a:moveTo>
                <a:cubicBezTo>
                  <a:pt x="1209359" y="142823"/>
                  <a:pt x="1209283" y="142975"/>
                  <a:pt x="1209283" y="143127"/>
                </a:cubicBezTo>
                <a:cubicBezTo>
                  <a:pt x="1209588" y="143127"/>
                  <a:pt x="1209740" y="143280"/>
                  <a:pt x="1209740" y="143585"/>
                </a:cubicBezTo>
                <a:cubicBezTo>
                  <a:pt x="1209893" y="143432"/>
                  <a:pt x="1210121" y="143127"/>
                  <a:pt x="1210426" y="142670"/>
                </a:cubicBezTo>
                <a:close/>
                <a:moveTo>
                  <a:pt x="1155105" y="142670"/>
                </a:moveTo>
                <a:lnTo>
                  <a:pt x="1155105" y="142899"/>
                </a:lnTo>
                <a:lnTo>
                  <a:pt x="1155333" y="142670"/>
                </a:lnTo>
                <a:close/>
                <a:moveTo>
                  <a:pt x="1146875" y="142670"/>
                </a:moveTo>
                <a:cubicBezTo>
                  <a:pt x="1146571" y="142823"/>
                  <a:pt x="1146342" y="142937"/>
                  <a:pt x="1146190" y="143013"/>
                </a:cubicBezTo>
                <a:cubicBezTo>
                  <a:pt x="1146037" y="143089"/>
                  <a:pt x="1145808" y="143204"/>
                  <a:pt x="1145504" y="143356"/>
                </a:cubicBezTo>
                <a:cubicBezTo>
                  <a:pt x="1145656" y="143661"/>
                  <a:pt x="1145732" y="144004"/>
                  <a:pt x="1145732" y="144385"/>
                </a:cubicBezTo>
                <a:cubicBezTo>
                  <a:pt x="1145732" y="144766"/>
                  <a:pt x="1145885" y="145109"/>
                  <a:pt x="1146190" y="145413"/>
                </a:cubicBezTo>
                <a:lnTo>
                  <a:pt x="1146052" y="145482"/>
                </a:lnTo>
                <a:lnTo>
                  <a:pt x="1146418" y="145756"/>
                </a:lnTo>
                <a:cubicBezTo>
                  <a:pt x="1146571" y="145833"/>
                  <a:pt x="1146723" y="145947"/>
                  <a:pt x="1146875" y="146099"/>
                </a:cubicBezTo>
                <a:cubicBezTo>
                  <a:pt x="1147028" y="146252"/>
                  <a:pt x="1147104" y="146404"/>
                  <a:pt x="1147104" y="146556"/>
                </a:cubicBezTo>
                <a:lnTo>
                  <a:pt x="1147288" y="147110"/>
                </a:lnTo>
                <a:lnTo>
                  <a:pt x="1148704" y="146099"/>
                </a:lnTo>
                <a:cubicBezTo>
                  <a:pt x="1148856" y="145794"/>
                  <a:pt x="1149009" y="145413"/>
                  <a:pt x="1149161" y="144956"/>
                </a:cubicBezTo>
                <a:cubicBezTo>
                  <a:pt x="1149314" y="144499"/>
                  <a:pt x="1149161" y="144118"/>
                  <a:pt x="1148704" y="143813"/>
                </a:cubicBezTo>
                <a:cubicBezTo>
                  <a:pt x="1148247" y="144118"/>
                  <a:pt x="1147904" y="144499"/>
                  <a:pt x="1147675" y="144956"/>
                </a:cubicBezTo>
                <a:cubicBezTo>
                  <a:pt x="1147447" y="145413"/>
                  <a:pt x="1147180" y="145794"/>
                  <a:pt x="1146875" y="146099"/>
                </a:cubicBezTo>
                <a:close/>
                <a:moveTo>
                  <a:pt x="818987" y="142670"/>
                </a:moveTo>
                <a:cubicBezTo>
                  <a:pt x="818834" y="142823"/>
                  <a:pt x="818758" y="142975"/>
                  <a:pt x="818758" y="143127"/>
                </a:cubicBezTo>
                <a:cubicBezTo>
                  <a:pt x="819063" y="143127"/>
                  <a:pt x="819215" y="143280"/>
                  <a:pt x="819215" y="143585"/>
                </a:cubicBezTo>
                <a:cubicBezTo>
                  <a:pt x="819368" y="143432"/>
                  <a:pt x="819596" y="143127"/>
                  <a:pt x="819901" y="142670"/>
                </a:cubicBezTo>
                <a:close/>
                <a:moveTo>
                  <a:pt x="764580" y="142670"/>
                </a:moveTo>
                <a:lnTo>
                  <a:pt x="764580" y="142899"/>
                </a:lnTo>
                <a:lnTo>
                  <a:pt x="764808" y="142670"/>
                </a:lnTo>
                <a:close/>
                <a:moveTo>
                  <a:pt x="756350" y="142670"/>
                </a:moveTo>
                <a:cubicBezTo>
                  <a:pt x="756045" y="142823"/>
                  <a:pt x="755817" y="142937"/>
                  <a:pt x="755664" y="143013"/>
                </a:cubicBezTo>
                <a:cubicBezTo>
                  <a:pt x="755512" y="143089"/>
                  <a:pt x="755284" y="143204"/>
                  <a:pt x="754979" y="143356"/>
                </a:cubicBezTo>
                <a:cubicBezTo>
                  <a:pt x="755131" y="143661"/>
                  <a:pt x="755207" y="144004"/>
                  <a:pt x="755207" y="144385"/>
                </a:cubicBezTo>
                <a:cubicBezTo>
                  <a:pt x="755207" y="144766"/>
                  <a:pt x="755360" y="145109"/>
                  <a:pt x="755664" y="145413"/>
                </a:cubicBezTo>
                <a:lnTo>
                  <a:pt x="755527" y="145482"/>
                </a:lnTo>
                <a:lnTo>
                  <a:pt x="755893" y="145756"/>
                </a:lnTo>
                <a:cubicBezTo>
                  <a:pt x="756045" y="145833"/>
                  <a:pt x="756198" y="145947"/>
                  <a:pt x="756350" y="146099"/>
                </a:cubicBezTo>
                <a:cubicBezTo>
                  <a:pt x="756503" y="146252"/>
                  <a:pt x="756579" y="146404"/>
                  <a:pt x="756579" y="146556"/>
                </a:cubicBezTo>
                <a:lnTo>
                  <a:pt x="756763" y="147110"/>
                </a:lnTo>
                <a:lnTo>
                  <a:pt x="758179" y="146099"/>
                </a:lnTo>
                <a:cubicBezTo>
                  <a:pt x="758331" y="145794"/>
                  <a:pt x="758484" y="145413"/>
                  <a:pt x="758636" y="144956"/>
                </a:cubicBezTo>
                <a:cubicBezTo>
                  <a:pt x="758789" y="144499"/>
                  <a:pt x="758636" y="144118"/>
                  <a:pt x="758179" y="143813"/>
                </a:cubicBezTo>
                <a:cubicBezTo>
                  <a:pt x="757722" y="144118"/>
                  <a:pt x="757379" y="144499"/>
                  <a:pt x="757150" y="144956"/>
                </a:cubicBezTo>
                <a:cubicBezTo>
                  <a:pt x="756922" y="145413"/>
                  <a:pt x="756655" y="145794"/>
                  <a:pt x="756350" y="146099"/>
                </a:cubicBezTo>
                <a:close/>
                <a:moveTo>
                  <a:pt x="626429" y="142670"/>
                </a:moveTo>
                <a:lnTo>
                  <a:pt x="626429" y="142899"/>
                </a:lnTo>
                <a:cubicBezTo>
                  <a:pt x="626582" y="142899"/>
                  <a:pt x="626658" y="142823"/>
                  <a:pt x="626658" y="142670"/>
                </a:cubicBezTo>
                <a:close/>
                <a:moveTo>
                  <a:pt x="620943" y="142670"/>
                </a:moveTo>
                <a:cubicBezTo>
                  <a:pt x="620486" y="143585"/>
                  <a:pt x="620181" y="144347"/>
                  <a:pt x="620028" y="144956"/>
                </a:cubicBezTo>
                <a:cubicBezTo>
                  <a:pt x="620486" y="145109"/>
                  <a:pt x="620905" y="144994"/>
                  <a:pt x="621286" y="144613"/>
                </a:cubicBezTo>
                <a:cubicBezTo>
                  <a:pt x="621667" y="144232"/>
                  <a:pt x="622010" y="143889"/>
                  <a:pt x="622314" y="143585"/>
                </a:cubicBezTo>
                <a:lnTo>
                  <a:pt x="622357" y="143478"/>
                </a:lnTo>
                <a:close/>
                <a:moveTo>
                  <a:pt x="598997" y="142670"/>
                </a:moveTo>
                <a:cubicBezTo>
                  <a:pt x="598997" y="142823"/>
                  <a:pt x="598959" y="142937"/>
                  <a:pt x="598883" y="143013"/>
                </a:cubicBezTo>
                <a:cubicBezTo>
                  <a:pt x="598807" y="143089"/>
                  <a:pt x="598769" y="143204"/>
                  <a:pt x="598769" y="143356"/>
                </a:cubicBezTo>
                <a:lnTo>
                  <a:pt x="599454" y="143356"/>
                </a:lnTo>
                <a:lnTo>
                  <a:pt x="599912" y="143356"/>
                </a:lnTo>
                <a:lnTo>
                  <a:pt x="599912" y="143127"/>
                </a:lnTo>
                <a:cubicBezTo>
                  <a:pt x="599302" y="142823"/>
                  <a:pt x="598997" y="142670"/>
                  <a:pt x="598997" y="142670"/>
                </a:cubicBezTo>
                <a:close/>
                <a:moveTo>
                  <a:pt x="380227" y="142670"/>
                </a:moveTo>
                <a:lnTo>
                  <a:pt x="380227" y="142899"/>
                </a:lnTo>
                <a:lnTo>
                  <a:pt x="380913" y="142899"/>
                </a:lnTo>
                <a:lnTo>
                  <a:pt x="380913" y="142670"/>
                </a:lnTo>
                <a:close/>
                <a:moveTo>
                  <a:pt x="256402" y="142670"/>
                </a:moveTo>
                <a:lnTo>
                  <a:pt x="256402" y="142899"/>
                </a:lnTo>
                <a:lnTo>
                  <a:pt x="257088" y="142899"/>
                </a:lnTo>
                <a:lnTo>
                  <a:pt x="257088" y="142670"/>
                </a:lnTo>
                <a:close/>
                <a:moveTo>
                  <a:pt x="69560" y="142670"/>
                </a:moveTo>
                <a:lnTo>
                  <a:pt x="69102" y="142899"/>
                </a:lnTo>
                <a:cubicBezTo>
                  <a:pt x="69102" y="143356"/>
                  <a:pt x="69102" y="143585"/>
                  <a:pt x="69102" y="143585"/>
                </a:cubicBezTo>
                <a:cubicBezTo>
                  <a:pt x="69712" y="143280"/>
                  <a:pt x="70017" y="143127"/>
                  <a:pt x="70017" y="143127"/>
                </a:cubicBezTo>
                <a:cubicBezTo>
                  <a:pt x="69712" y="142823"/>
                  <a:pt x="69560" y="142670"/>
                  <a:pt x="69560" y="142670"/>
                </a:cubicBezTo>
                <a:close/>
                <a:moveTo>
                  <a:pt x="1416596" y="142525"/>
                </a:moveTo>
                <a:lnTo>
                  <a:pt x="1416128" y="142899"/>
                </a:lnTo>
                <a:cubicBezTo>
                  <a:pt x="1416052" y="143051"/>
                  <a:pt x="1415937" y="143204"/>
                  <a:pt x="1415785" y="143356"/>
                </a:cubicBezTo>
                <a:cubicBezTo>
                  <a:pt x="1415633" y="143661"/>
                  <a:pt x="1415556" y="144042"/>
                  <a:pt x="1415556" y="144499"/>
                </a:cubicBezTo>
                <a:lnTo>
                  <a:pt x="1415339" y="145588"/>
                </a:lnTo>
                <a:lnTo>
                  <a:pt x="1415556" y="145413"/>
                </a:lnTo>
                <a:cubicBezTo>
                  <a:pt x="1415861" y="144804"/>
                  <a:pt x="1416471" y="144042"/>
                  <a:pt x="1417385" y="143127"/>
                </a:cubicBezTo>
                <a:cubicBezTo>
                  <a:pt x="1417081" y="142823"/>
                  <a:pt x="1416890" y="142670"/>
                  <a:pt x="1416814" y="142670"/>
                </a:cubicBezTo>
                <a:close/>
                <a:moveTo>
                  <a:pt x="645071" y="142525"/>
                </a:moveTo>
                <a:lnTo>
                  <a:pt x="644603" y="142899"/>
                </a:lnTo>
                <a:cubicBezTo>
                  <a:pt x="644527" y="143051"/>
                  <a:pt x="644412" y="143204"/>
                  <a:pt x="644260" y="143356"/>
                </a:cubicBezTo>
                <a:cubicBezTo>
                  <a:pt x="644108" y="143661"/>
                  <a:pt x="644032" y="144042"/>
                  <a:pt x="644032" y="144499"/>
                </a:cubicBezTo>
                <a:lnTo>
                  <a:pt x="643814" y="145588"/>
                </a:lnTo>
                <a:lnTo>
                  <a:pt x="644032" y="145413"/>
                </a:lnTo>
                <a:cubicBezTo>
                  <a:pt x="644336" y="144804"/>
                  <a:pt x="644946" y="144042"/>
                  <a:pt x="645860" y="143127"/>
                </a:cubicBezTo>
                <a:cubicBezTo>
                  <a:pt x="645555" y="142823"/>
                  <a:pt x="645365" y="142670"/>
                  <a:pt x="645289" y="142670"/>
                </a:cubicBezTo>
                <a:close/>
                <a:moveTo>
                  <a:pt x="1564680" y="142442"/>
                </a:moveTo>
                <a:cubicBezTo>
                  <a:pt x="1564375" y="142594"/>
                  <a:pt x="1564070" y="142708"/>
                  <a:pt x="1563766" y="142785"/>
                </a:cubicBezTo>
                <a:cubicBezTo>
                  <a:pt x="1563461" y="142861"/>
                  <a:pt x="1563003" y="142975"/>
                  <a:pt x="1562394" y="143127"/>
                </a:cubicBezTo>
                <a:cubicBezTo>
                  <a:pt x="1563308" y="143585"/>
                  <a:pt x="1563918" y="143966"/>
                  <a:pt x="1564223" y="144270"/>
                </a:cubicBezTo>
                <a:cubicBezTo>
                  <a:pt x="1564527" y="143356"/>
                  <a:pt x="1564680" y="142746"/>
                  <a:pt x="1564680" y="142442"/>
                </a:cubicBezTo>
                <a:close/>
                <a:moveTo>
                  <a:pt x="1382181" y="142442"/>
                </a:moveTo>
                <a:cubicBezTo>
                  <a:pt x="1382029" y="142746"/>
                  <a:pt x="1381952" y="143051"/>
                  <a:pt x="1381952" y="143356"/>
                </a:cubicBezTo>
                <a:lnTo>
                  <a:pt x="1382410" y="143356"/>
                </a:lnTo>
                <a:lnTo>
                  <a:pt x="1382410" y="142670"/>
                </a:lnTo>
                <a:cubicBezTo>
                  <a:pt x="1382257" y="142670"/>
                  <a:pt x="1382181" y="142594"/>
                  <a:pt x="1382181" y="142442"/>
                </a:cubicBezTo>
                <a:close/>
                <a:moveTo>
                  <a:pt x="1099326" y="142442"/>
                </a:moveTo>
                <a:cubicBezTo>
                  <a:pt x="1098565" y="142442"/>
                  <a:pt x="1098145" y="142556"/>
                  <a:pt x="1098069" y="142785"/>
                </a:cubicBezTo>
                <a:cubicBezTo>
                  <a:pt x="1097993" y="143013"/>
                  <a:pt x="1097955" y="143280"/>
                  <a:pt x="1097955" y="143585"/>
                </a:cubicBezTo>
                <a:cubicBezTo>
                  <a:pt x="1097650" y="143737"/>
                  <a:pt x="1097307" y="143737"/>
                  <a:pt x="1096926" y="143585"/>
                </a:cubicBezTo>
                <a:cubicBezTo>
                  <a:pt x="1096545" y="143432"/>
                  <a:pt x="1096126" y="143585"/>
                  <a:pt x="1095669" y="144042"/>
                </a:cubicBezTo>
                <a:cubicBezTo>
                  <a:pt x="1096583" y="145109"/>
                  <a:pt x="1097345" y="144956"/>
                  <a:pt x="1097955" y="143585"/>
                </a:cubicBezTo>
                <a:cubicBezTo>
                  <a:pt x="1098260" y="143432"/>
                  <a:pt x="1098717" y="143051"/>
                  <a:pt x="1099326" y="142442"/>
                </a:cubicBezTo>
                <a:close/>
                <a:moveTo>
                  <a:pt x="955004" y="142442"/>
                </a:moveTo>
                <a:cubicBezTo>
                  <a:pt x="955004" y="142899"/>
                  <a:pt x="954965" y="143318"/>
                  <a:pt x="954889" y="143699"/>
                </a:cubicBezTo>
                <a:cubicBezTo>
                  <a:pt x="954813" y="144080"/>
                  <a:pt x="954623" y="144651"/>
                  <a:pt x="954318" y="145413"/>
                </a:cubicBezTo>
                <a:cubicBezTo>
                  <a:pt x="954775" y="144804"/>
                  <a:pt x="955080" y="144423"/>
                  <a:pt x="955232" y="144270"/>
                </a:cubicBezTo>
                <a:cubicBezTo>
                  <a:pt x="955385" y="144118"/>
                  <a:pt x="955613" y="143889"/>
                  <a:pt x="955918" y="143585"/>
                </a:cubicBezTo>
                <a:lnTo>
                  <a:pt x="956016" y="143519"/>
                </a:lnTo>
                <a:lnTo>
                  <a:pt x="956604" y="143127"/>
                </a:lnTo>
                <a:lnTo>
                  <a:pt x="956147" y="143127"/>
                </a:lnTo>
                <a:cubicBezTo>
                  <a:pt x="955994" y="142975"/>
                  <a:pt x="955613" y="142746"/>
                  <a:pt x="955004" y="142442"/>
                </a:cubicBezTo>
                <a:close/>
                <a:moveTo>
                  <a:pt x="924600" y="142442"/>
                </a:moveTo>
                <a:cubicBezTo>
                  <a:pt x="924905" y="143051"/>
                  <a:pt x="925095" y="143585"/>
                  <a:pt x="925171" y="144042"/>
                </a:cubicBezTo>
                <a:cubicBezTo>
                  <a:pt x="925248" y="144499"/>
                  <a:pt x="925438" y="144956"/>
                  <a:pt x="925743" y="145413"/>
                </a:cubicBezTo>
                <a:cubicBezTo>
                  <a:pt x="926352" y="145109"/>
                  <a:pt x="926619" y="144690"/>
                  <a:pt x="926543" y="144156"/>
                </a:cubicBezTo>
                <a:cubicBezTo>
                  <a:pt x="926467" y="143623"/>
                  <a:pt x="926657" y="143127"/>
                  <a:pt x="927115" y="142670"/>
                </a:cubicBezTo>
                <a:cubicBezTo>
                  <a:pt x="926657" y="142670"/>
                  <a:pt x="926238" y="142632"/>
                  <a:pt x="925857" y="142556"/>
                </a:cubicBezTo>
                <a:cubicBezTo>
                  <a:pt x="925476" y="142480"/>
                  <a:pt x="925057" y="142442"/>
                  <a:pt x="924600" y="142442"/>
                </a:cubicBezTo>
                <a:close/>
                <a:moveTo>
                  <a:pt x="610656" y="142442"/>
                </a:moveTo>
                <a:cubicBezTo>
                  <a:pt x="610503" y="142746"/>
                  <a:pt x="610427" y="143051"/>
                  <a:pt x="610427" y="143356"/>
                </a:cubicBezTo>
                <a:lnTo>
                  <a:pt x="610884" y="143356"/>
                </a:lnTo>
                <a:lnTo>
                  <a:pt x="610884" y="142670"/>
                </a:lnTo>
                <a:cubicBezTo>
                  <a:pt x="610732" y="142670"/>
                  <a:pt x="610656" y="142594"/>
                  <a:pt x="610656" y="142442"/>
                </a:cubicBezTo>
                <a:close/>
                <a:moveTo>
                  <a:pt x="516854" y="142442"/>
                </a:moveTo>
                <a:cubicBezTo>
                  <a:pt x="516854" y="142899"/>
                  <a:pt x="516816" y="143318"/>
                  <a:pt x="516739" y="143699"/>
                </a:cubicBezTo>
                <a:cubicBezTo>
                  <a:pt x="516663" y="144080"/>
                  <a:pt x="516473" y="144651"/>
                  <a:pt x="516168" y="145413"/>
                </a:cubicBezTo>
                <a:cubicBezTo>
                  <a:pt x="516625" y="144804"/>
                  <a:pt x="516930" y="144423"/>
                  <a:pt x="517082" y="144270"/>
                </a:cubicBezTo>
                <a:cubicBezTo>
                  <a:pt x="517235" y="144118"/>
                  <a:pt x="517463" y="143889"/>
                  <a:pt x="517768" y="143585"/>
                </a:cubicBezTo>
                <a:lnTo>
                  <a:pt x="517866" y="143519"/>
                </a:lnTo>
                <a:lnTo>
                  <a:pt x="518454" y="143127"/>
                </a:lnTo>
                <a:lnTo>
                  <a:pt x="517997" y="143127"/>
                </a:lnTo>
                <a:cubicBezTo>
                  <a:pt x="517844" y="142975"/>
                  <a:pt x="517463" y="142746"/>
                  <a:pt x="516854" y="142442"/>
                </a:cubicBezTo>
                <a:close/>
                <a:moveTo>
                  <a:pt x="486450" y="142442"/>
                </a:moveTo>
                <a:cubicBezTo>
                  <a:pt x="486755" y="143051"/>
                  <a:pt x="486945" y="143585"/>
                  <a:pt x="487021" y="144042"/>
                </a:cubicBezTo>
                <a:cubicBezTo>
                  <a:pt x="487098" y="144499"/>
                  <a:pt x="487288" y="144956"/>
                  <a:pt x="487593" y="145413"/>
                </a:cubicBezTo>
                <a:cubicBezTo>
                  <a:pt x="488202" y="145109"/>
                  <a:pt x="488469" y="144690"/>
                  <a:pt x="488393" y="144156"/>
                </a:cubicBezTo>
                <a:cubicBezTo>
                  <a:pt x="488317" y="143623"/>
                  <a:pt x="488507" y="143127"/>
                  <a:pt x="488965" y="142670"/>
                </a:cubicBezTo>
                <a:cubicBezTo>
                  <a:pt x="488507" y="142670"/>
                  <a:pt x="488088" y="142632"/>
                  <a:pt x="487707" y="142556"/>
                </a:cubicBezTo>
                <a:cubicBezTo>
                  <a:pt x="487326" y="142480"/>
                  <a:pt x="486907" y="142442"/>
                  <a:pt x="486450" y="142442"/>
                </a:cubicBezTo>
                <a:close/>
                <a:moveTo>
                  <a:pt x="194452" y="142442"/>
                </a:moveTo>
                <a:cubicBezTo>
                  <a:pt x="193690" y="142442"/>
                  <a:pt x="193270" y="142556"/>
                  <a:pt x="193194" y="142785"/>
                </a:cubicBezTo>
                <a:cubicBezTo>
                  <a:pt x="193118" y="143013"/>
                  <a:pt x="193080" y="143280"/>
                  <a:pt x="193080" y="143585"/>
                </a:cubicBezTo>
                <a:cubicBezTo>
                  <a:pt x="192775" y="143737"/>
                  <a:pt x="192432" y="143737"/>
                  <a:pt x="192051" y="143585"/>
                </a:cubicBezTo>
                <a:cubicBezTo>
                  <a:pt x="191670" y="143432"/>
                  <a:pt x="191251" y="143585"/>
                  <a:pt x="190794" y="144042"/>
                </a:cubicBezTo>
                <a:cubicBezTo>
                  <a:pt x="191708" y="145109"/>
                  <a:pt x="192470" y="144956"/>
                  <a:pt x="193080" y="143585"/>
                </a:cubicBezTo>
                <a:cubicBezTo>
                  <a:pt x="193385" y="143432"/>
                  <a:pt x="193842" y="143051"/>
                  <a:pt x="194452" y="142442"/>
                </a:cubicBezTo>
                <a:close/>
                <a:moveTo>
                  <a:pt x="32298" y="142442"/>
                </a:moveTo>
                <a:cubicBezTo>
                  <a:pt x="31079" y="143051"/>
                  <a:pt x="30088" y="143508"/>
                  <a:pt x="29326" y="143813"/>
                </a:cubicBezTo>
                <a:cubicBezTo>
                  <a:pt x="29479" y="144118"/>
                  <a:pt x="29517" y="144309"/>
                  <a:pt x="29440" y="144385"/>
                </a:cubicBezTo>
                <a:cubicBezTo>
                  <a:pt x="29364" y="144461"/>
                  <a:pt x="29402" y="144651"/>
                  <a:pt x="29555" y="144956"/>
                </a:cubicBezTo>
                <a:cubicBezTo>
                  <a:pt x="30621" y="144499"/>
                  <a:pt x="31269" y="144156"/>
                  <a:pt x="31498" y="143928"/>
                </a:cubicBezTo>
                <a:cubicBezTo>
                  <a:pt x="31726" y="143699"/>
                  <a:pt x="31993" y="143204"/>
                  <a:pt x="32298" y="142442"/>
                </a:cubicBezTo>
                <a:close/>
                <a:moveTo>
                  <a:pt x="1691858" y="142213"/>
                </a:moveTo>
                <a:cubicBezTo>
                  <a:pt x="1691705" y="142365"/>
                  <a:pt x="1691477" y="142746"/>
                  <a:pt x="1691172" y="143356"/>
                </a:cubicBezTo>
                <a:lnTo>
                  <a:pt x="1691934" y="143547"/>
                </a:lnTo>
                <a:lnTo>
                  <a:pt x="1692086" y="143013"/>
                </a:lnTo>
                <a:cubicBezTo>
                  <a:pt x="1692086" y="142785"/>
                  <a:pt x="1692163" y="142518"/>
                  <a:pt x="1692315" y="142213"/>
                </a:cubicBezTo>
                <a:close/>
                <a:moveTo>
                  <a:pt x="1555079" y="142213"/>
                </a:moveTo>
                <a:cubicBezTo>
                  <a:pt x="1555231" y="143127"/>
                  <a:pt x="1555765" y="143585"/>
                  <a:pt x="1556679" y="143585"/>
                </a:cubicBezTo>
                <a:cubicBezTo>
                  <a:pt x="1556831" y="143280"/>
                  <a:pt x="1556908" y="143051"/>
                  <a:pt x="1556908" y="142899"/>
                </a:cubicBezTo>
                <a:cubicBezTo>
                  <a:pt x="1556908" y="142746"/>
                  <a:pt x="1556984" y="142518"/>
                  <a:pt x="1557136" y="142213"/>
                </a:cubicBezTo>
                <a:lnTo>
                  <a:pt x="1556222" y="142213"/>
                </a:lnTo>
                <a:close/>
                <a:moveTo>
                  <a:pt x="1149847" y="142213"/>
                </a:moveTo>
                <a:cubicBezTo>
                  <a:pt x="1149695" y="142365"/>
                  <a:pt x="1149619" y="142594"/>
                  <a:pt x="1149619" y="142899"/>
                </a:cubicBezTo>
                <a:cubicBezTo>
                  <a:pt x="1149923" y="142594"/>
                  <a:pt x="1150076" y="142442"/>
                  <a:pt x="1150076" y="142442"/>
                </a:cubicBezTo>
                <a:cubicBezTo>
                  <a:pt x="1150076" y="142289"/>
                  <a:pt x="1150000" y="142213"/>
                  <a:pt x="1149847" y="142213"/>
                </a:cubicBezTo>
                <a:close/>
                <a:moveTo>
                  <a:pt x="950660" y="142213"/>
                </a:moveTo>
                <a:cubicBezTo>
                  <a:pt x="950508" y="142365"/>
                  <a:pt x="950432" y="142594"/>
                  <a:pt x="950432" y="142899"/>
                </a:cubicBezTo>
                <a:lnTo>
                  <a:pt x="950660" y="142899"/>
                </a:lnTo>
                <a:cubicBezTo>
                  <a:pt x="950660" y="142594"/>
                  <a:pt x="950736" y="142365"/>
                  <a:pt x="950889" y="142213"/>
                </a:cubicBezTo>
                <a:close/>
                <a:moveTo>
                  <a:pt x="917056" y="142213"/>
                </a:moveTo>
                <a:lnTo>
                  <a:pt x="917056" y="142442"/>
                </a:lnTo>
                <a:lnTo>
                  <a:pt x="917285" y="142213"/>
                </a:lnTo>
                <a:close/>
                <a:moveTo>
                  <a:pt x="759322" y="142213"/>
                </a:moveTo>
                <a:cubicBezTo>
                  <a:pt x="759170" y="142365"/>
                  <a:pt x="759093" y="142594"/>
                  <a:pt x="759093" y="142899"/>
                </a:cubicBezTo>
                <a:cubicBezTo>
                  <a:pt x="759398" y="142594"/>
                  <a:pt x="759551" y="142442"/>
                  <a:pt x="759551" y="142442"/>
                </a:cubicBezTo>
                <a:cubicBezTo>
                  <a:pt x="759551" y="142289"/>
                  <a:pt x="759474" y="142213"/>
                  <a:pt x="759322" y="142213"/>
                </a:cubicBezTo>
                <a:close/>
                <a:moveTo>
                  <a:pt x="512510" y="142213"/>
                </a:moveTo>
                <a:cubicBezTo>
                  <a:pt x="512358" y="142365"/>
                  <a:pt x="512282" y="142594"/>
                  <a:pt x="512282" y="142899"/>
                </a:cubicBezTo>
                <a:lnTo>
                  <a:pt x="512510" y="142899"/>
                </a:lnTo>
                <a:cubicBezTo>
                  <a:pt x="512510" y="142594"/>
                  <a:pt x="512587" y="142365"/>
                  <a:pt x="512739" y="142213"/>
                </a:cubicBezTo>
                <a:close/>
                <a:moveTo>
                  <a:pt x="478906" y="142213"/>
                </a:moveTo>
                <a:lnTo>
                  <a:pt x="478906" y="142442"/>
                </a:lnTo>
                <a:lnTo>
                  <a:pt x="479135" y="142213"/>
                </a:lnTo>
                <a:close/>
                <a:moveTo>
                  <a:pt x="425033" y="142213"/>
                </a:moveTo>
                <a:cubicBezTo>
                  <a:pt x="424880" y="142365"/>
                  <a:pt x="424652" y="142746"/>
                  <a:pt x="424347" y="143356"/>
                </a:cubicBezTo>
                <a:lnTo>
                  <a:pt x="425109" y="143547"/>
                </a:lnTo>
                <a:lnTo>
                  <a:pt x="425261" y="143013"/>
                </a:lnTo>
                <a:cubicBezTo>
                  <a:pt x="425261" y="142785"/>
                  <a:pt x="425337" y="142518"/>
                  <a:pt x="425490" y="142213"/>
                </a:cubicBezTo>
                <a:close/>
                <a:moveTo>
                  <a:pt x="301208" y="142213"/>
                </a:moveTo>
                <a:cubicBezTo>
                  <a:pt x="301055" y="142365"/>
                  <a:pt x="300827" y="142746"/>
                  <a:pt x="300522" y="143356"/>
                </a:cubicBezTo>
                <a:lnTo>
                  <a:pt x="301284" y="143547"/>
                </a:lnTo>
                <a:lnTo>
                  <a:pt x="301436" y="143013"/>
                </a:lnTo>
                <a:cubicBezTo>
                  <a:pt x="301436" y="142785"/>
                  <a:pt x="301512" y="142518"/>
                  <a:pt x="301665" y="142213"/>
                </a:cubicBezTo>
                <a:close/>
                <a:moveTo>
                  <a:pt x="78247" y="142213"/>
                </a:moveTo>
                <a:cubicBezTo>
                  <a:pt x="78247" y="142518"/>
                  <a:pt x="78323" y="142746"/>
                  <a:pt x="78475" y="142899"/>
                </a:cubicBezTo>
                <a:cubicBezTo>
                  <a:pt x="78627" y="143051"/>
                  <a:pt x="78704" y="143280"/>
                  <a:pt x="78704" y="143585"/>
                </a:cubicBezTo>
                <a:cubicBezTo>
                  <a:pt x="78704" y="143889"/>
                  <a:pt x="78627" y="144156"/>
                  <a:pt x="78475" y="144385"/>
                </a:cubicBezTo>
                <a:cubicBezTo>
                  <a:pt x="78323" y="144613"/>
                  <a:pt x="78094" y="145032"/>
                  <a:pt x="77789" y="145642"/>
                </a:cubicBezTo>
                <a:cubicBezTo>
                  <a:pt x="78704" y="145337"/>
                  <a:pt x="79694" y="144804"/>
                  <a:pt x="80761" y="144042"/>
                </a:cubicBezTo>
                <a:cubicBezTo>
                  <a:pt x="79542" y="143737"/>
                  <a:pt x="78856" y="143585"/>
                  <a:pt x="78704" y="143585"/>
                </a:cubicBezTo>
                <a:cubicBezTo>
                  <a:pt x="78704" y="143280"/>
                  <a:pt x="78818" y="142975"/>
                  <a:pt x="79047" y="142670"/>
                </a:cubicBezTo>
                <a:cubicBezTo>
                  <a:pt x="79275" y="142365"/>
                  <a:pt x="79009" y="142213"/>
                  <a:pt x="78247" y="142213"/>
                </a:cubicBezTo>
                <a:close/>
                <a:moveTo>
                  <a:pt x="1416562" y="142167"/>
                </a:moveTo>
                <a:lnTo>
                  <a:pt x="1416471" y="142213"/>
                </a:lnTo>
                <a:lnTo>
                  <a:pt x="1416528" y="142270"/>
                </a:lnTo>
                <a:close/>
                <a:moveTo>
                  <a:pt x="645037" y="142167"/>
                </a:moveTo>
                <a:lnTo>
                  <a:pt x="644946" y="142213"/>
                </a:lnTo>
                <a:lnTo>
                  <a:pt x="645003" y="142270"/>
                </a:lnTo>
                <a:close/>
                <a:moveTo>
                  <a:pt x="942797" y="142088"/>
                </a:moveTo>
                <a:lnTo>
                  <a:pt x="941643" y="143407"/>
                </a:lnTo>
                <a:lnTo>
                  <a:pt x="943391" y="142533"/>
                </a:lnTo>
                <a:close/>
                <a:moveTo>
                  <a:pt x="504647" y="142088"/>
                </a:moveTo>
                <a:lnTo>
                  <a:pt x="503493" y="143407"/>
                </a:lnTo>
                <a:lnTo>
                  <a:pt x="505241" y="142533"/>
                </a:lnTo>
                <a:close/>
                <a:moveTo>
                  <a:pt x="959908" y="142047"/>
                </a:moveTo>
                <a:lnTo>
                  <a:pt x="959804" y="142670"/>
                </a:lnTo>
                <a:lnTo>
                  <a:pt x="960033" y="142899"/>
                </a:lnTo>
                <a:lnTo>
                  <a:pt x="959633" y="143099"/>
                </a:lnTo>
                <a:lnTo>
                  <a:pt x="959804" y="143127"/>
                </a:lnTo>
                <a:cubicBezTo>
                  <a:pt x="959957" y="143280"/>
                  <a:pt x="960033" y="143394"/>
                  <a:pt x="960033" y="143470"/>
                </a:cubicBezTo>
                <a:cubicBezTo>
                  <a:pt x="960033" y="143547"/>
                  <a:pt x="960109" y="143661"/>
                  <a:pt x="960261" y="143813"/>
                </a:cubicBezTo>
                <a:close/>
                <a:moveTo>
                  <a:pt x="521758" y="142047"/>
                </a:moveTo>
                <a:lnTo>
                  <a:pt x="521654" y="142670"/>
                </a:lnTo>
                <a:lnTo>
                  <a:pt x="521883" y="142899"/>
                </a:lnTo>
                <a:lnTo>
                  <a:pt x="521483" y="143099"/>
                </a:lnTo>
                <a:lnTo>
                  <a:pt x="521654" y="143127"/>
                </a:lnTo>
                <a:cubicBezTo>
                  <a:pt x="521807" y="143280"/>
                  <a:pt x="521883" y="143394"/>
                  <a:pt x="521883" y="143470"/>
                </a:cubicBezTo>
                <a:cubicBezTo>
                  <a:pt x="521883" y="143547"/>
                  <a:pt x="521959" y="143661"/>
                  <a:pt x="522111" y="143813"/>
                </a:cubicBezTo>
                <a:close/>
                <a:moveTo>
                  <a:pt x="1391325" y="141984"/>
                </a:moveTo>
                <a:cubicBezTo>
                  <a:pt x="1391020" y="142289"/>
                  <a:pt x="1390868" y="142594"/>
                  <a:pt x="1390868" y="142899"/>
                </a:cubicBezTo>
                <a:cubicBezTo>
                  <a:pt x="1390868" y="143204"/>
                  <a:pt x="1390715" y="143737"/>
                  <a:pt x="1390411" y="144499"/>
                </a:cubicBezTo>
                <a:cubicBezTo>
                  <a:pt x="1390868" y="143889"/>
                  <a:pt x="1391211" y="143432"/>
                  <a:pt x="1391439" y="143127"/>
                </a:cubicBezTo>
                <a:cubicBezTo>
                  <a:pt x="1391668" y="142823"/>
                  <a:pt x="1391935" y="142518"/>
                  <a:pt x="1392239" y="142213"/>
                </a:cubicBezTo>
                <a:cubicBezTo>
                  <a:pt x="1392087" y="142213"/>
                  <a:pt x="1391935" y="142175"/>
                  <a:pt x="1391782" y="142099"/>
                </a:cubicBezTo>
                <a:cubicBezTo>
                  <a:pt x="1391630" y="142023"/>
                  <a:pt x="1391477" y="141984"/>
                  <a:pt x="1391325" y="141984"/>
                </a:cubicBezTo>
                <a:close/>
                <a:moveTo>
                  <a:pt x="1363893" y="141984"/>
                </a:moveTo>
                <a:cubicBezTo>
                  <a:pt x="1363893" y="141984"/>
                  <a:pt x="1363664" y="142213"/>
                  <a:pt x="1363207" y="142670"/>
                </a:cubicBezTo>
                <a:lnTo>
                  <a:pt x="1363436" y="142670"/>
                </a:lnTo>
                <a:cubicBezTo>
                  <a:pt x="1363436" y="142670"/>
                  <a:pt x="1363741" y="142518"/>
                  <a:pt x="1364350" y="142213"/>
                </a:cubicBezTo>
                <a:cubicBezTo>
                  <a:pt x="1364198" y="142213"/>
                  <a:pt x="1364122" y="142175"/>
                  <a:pt x="1364122" y="142099"/>
                </a:cubicBezTo>
                <a:cubicBezTo>
                  <a:pt x="1364122" y="142023"/>
                  <a:pt x="1364045" y="141984"/>
                  <a:pt x="1363893" y="141984"/>
                </a:cubicBezTo>
                <a:close/>
                <a:moveTo>
                  <a:pt x="1352920" y="141984"/>
                </a:moveTo>
                <a:cubicBezTo>
                  <a:pt x="1353073" y="142137"/>
                  <a:pt x="1353149" y="142213"/>
                  <a:pt x="1353149" y="142213"/>
                </a:cubicBezTo>
                <a:lnTo>
                  <a:pt x="1353606" y="142213"/>
                </a:lnTo>
                <a:lnTo>
                  <a:pt x="1353606" y="141984"/>
                </a:lnTo>
                <a:close/>
                <a:moveTo>
                  <a:pt x="1261404" y="141984"/>
                </a:moveTo>
                <a:cubicBezTo>
                  <a:pt x="1261099" y="141984"/>
                  <a:pt x="1260909" y="142023"/>
                  <a:pt x="1260832" y="142099"/>
                </a:cubicBezTo>
                <a:cubicBezTo>
                  <a:pt x="1260756" y="142175"/>
                  <a:pt x="1260566" y="142213"/>
                  <a:pt x="1260261" y="142213"/>
                </a:cubicBezTo>
                <a:cubicBezTo>
                  <a:pt x="1260413" y="142670"/>
                  <a:pt x="1260871" y="143051"/>
                  <a:pt x="1261632" y="143356"/>
                </a:cubicBezTo>
                <a:cubicBezTo>
                  <a:pt x="1261480" y="142746"/>
                  <a:pt x="1261404" y="142289"/>
                  <a:pt x="1261404" y="141984"/>
                </a:cubicBezTo>
                <a:close/>
                <a:moveTo>
                  <a:pt x="946546" y="141984"/>
                </a:moveTo>
                <a:cubicBezTo>
                  <a:pt x="946393" y="142137"/>
                  <a:pt x="946241" y="142251"/>
                  <a:pt x="946088" y="142327"/>
                </a:cubicBezTo>
                <a:cubicBezTo>
                  <a:pt x="945936" y="142404"/>
                  <a:pt x="945783" y="142518"/>
                  <a:pt x="945631" y="142670"/>
                </a:cubicBezTo>
                <a:cubicBezTo>
                  <a:pt x="945783" y="142670"/>
                  <a:pt x="945860" y="142746"/>
                  <a:pt x="945860" y="142899"/>
                </a:cubicBezTo>
                <a:cubicBezTo>
                  <a:pt x="946164" y="142594"/>
                  <a:pt x="946393" y="142442"/>
                  <a:pt x="946546" y="142442"/>
                </a:cubicBezTo>
                <a:cubicBezTo>
                  <a:pt x="946698" y="142289"/>
                  <a:pt x="946698" y="142137"/>
                  <a:pt x="946546" y="141984"/>
                </a:cubicBezTo>
                <a:close/>
                <a:moveTo>
                  <a:pt x="944945" y="141984"/>
                </a:moveTo>
                <a:cubicBezTo>
                  <a:pt x="944793" y="142137"/>
                  <a:pt x="944602" y="142251"/>
                  <a:pt x="944374" y="142327"/>
                </a:cubicBezTo>
                <a:lnTo>
                  <a:pt x="943974" y="142499"/>
                </a:lnTo>
                <a:lnTo>
                  <a:pt x="944374" y="142556"/>
                </a:lnTo>
                <a:cubicBezTo>
                  <a:pt x="944602" y="142632"/>
                  <a:pt x="944869" y="142670"/>
                  <a:pt x="945174" y="142670"/>
                </a:cubicBezTo>
                <a:cubicBezTo>
                  <a:pt x="945021" y="142518"/>
                  <a:pt x="944945" y="142289"/>
                  <a:pt x="944945" y="141984"/>
                </a:cubicBezTo>
                <a:close/>
                <a:moveTo>
                  <a:pt x="922542" y="141984"/>
                </a:moveTo>
                <a:cubicBezTo>
                  <a:pt x="922390" y="142289"/>
                  <a:pt x="922314" y="142442"/>
                  <a:pt x="922314" y="142442"/>
                </a:cubicBezTo>
                <a:cubicBezTo>
                  <a:pt x="922466" y="142442"/>
                  <a:pt x="922619" y="142365"/>
                  <a:pt x="922771" y="142213"/>
                </a:cubicBezTo>
                <a:cubicBezTo>
                  <a:pt x="922619" y="142213"/>
                  <a:pt x="922542" y="142137"/>
                  <a:pt x="922542" y="141984"/>
                </a:cubicBezTo>
                <a:close/>
                <a:moveTo>
                  <a:pt x="619800" y="141984"/>
                </a:moveTo>
                <a:cubicBezTo>
                  <a:pt x="619495" y="142289"/>
                  <a:pt x="619343" y="142594"/>
                  <a:pt x="619343" y="142899"/>
                </a:cubicBezTo>
                <a:cubicBezTo>
                  <a:pt x="619343" y="143204"/>
                  <a:pt x="619190" y="143737"/>
                  <a:pt x="618885" y="144499"/>
                </a:cubicBezTo>
                <a:cubicBezTo>
                  <a:pt x="619343" y="143889"/>
                  <a:pt x="619686" y="143432"/>
                  <a:pt x="619914" y="143127"/>
                </a:cubicBezTo>
                <a:cubicBezTo>
                  <a:pt x="620143" y="142823"/>
                  <a:pt x="620409" y="142518"/>
                  <a:pt x="620714" y="142213"/>
                </a:cubicBezTo>
                <a:cubicBezTo>
                  <a:pt x="620562" y="142213"/>
                  <a:pt x="620409" y="142175"/>
                  <a:pt x="620257" y="142099"/>
                </a:cubicBezTo>
                <a:cubicBezTo>
                  <a:pt x="620105" y="142023"/>
                  <a:pt x="619952" y="141984"/>
                  <a:pt x="619800" y="141984"/>
                </a:cubicBezTo>
                <a:close/>
                <a:moveTo>
                  <a:pt x="592368" y="141984"/>
                </a:moveTo>
                <a:cubicBezTo>
                  <a:pt x="592368" y="141984"/>
                  <a:pt x="592139" y="142213"/>
                  <a:pt x="591682" y="142670"/>
                </a:cubicBezTo>
                <a:lnTo>
                  <a:pt x="591911" y="142670"/>
                </a:lnTo>
                <a:cubicBezTo>
                  <a:pt x="591911" y="142670"/>
                  <a:pt x="592216" y="142518"/>
                  <a:pt x="592825" y="142213"/>
                </a:cubicBezTo>
                <a:cubicBezTo>
                  <a:pt x="592673" y="142213"/>
                  <a:pt x="592597" y="142175"/>
                  <a:pt x="592597" y="142099"/>
                </a:cubicBezTo>
                <a:cubicBezTo>
                  <a:pt x="592597" y="142023"/>
                  <a:pt x="592520" y="141984"/>
                  <a:pt x="592368" y="141984"/>
                </a:cubicBezTo>
                <a:close/>
                <a:moveTo>
                  <a:pt x="581395" y="141984"/>
                </a:moveTo>
                <a:cubicBezTo>
                  <a:pt x="581548" y="142137"/>
                  <a:pt x="581624" y="142213"/>
                  <a:pt x="581624" y="142213"/>
                </a:cubicBezTo>
                <a:lnTo>
                  <a:pt x="582081" y="142213"/>
                </a:lnTo>
                <a:lnTo>
                  <a:pt x="582081" y="141984"/>
                </a:lnTo>
                <a:close/>
                <a:moveTo>
                  <a:pt x="508396" y="141984"/>
                </a:moveTo>
                <a:cubicBezTo>
                  <a:pt x="508243" y="142137"/>
                  <a:pt x="508091" y="142251"/>
                  <a:pt x="507938" y="142327"/>
                </a:cubicBezTo>
                <a:cubicBezTo>
                  <a:pt x="507786" y="142404"/>
                  <a:pt x="507633" y="142518"/>
                  <a:pt x="507481" y="142670"/>
                </a:cubicBezTo>
                <a:cubicBezTo>
                  <a:pt x="507633" y="142670"/>
                  <a:pt x="507710" y="142746"/>
                  <a:pt x="507710" y="142899"/>
                </a:cubicBezTo>
                <a:cubicBezTo>
                  <a:pt x="508015" y="142594"/>
                  <a:pt x="508243" y="142442"/>
                  <a:pt x="508396" y="142442"/>
                </a:cubicBezTo>
                <a:cubicBezTo>
                  <a:pt x="508548" y="142289"/>
                  <a:pt x="508548" y="142137"/>
                  <a:pt x="508396" y="141984"/>
                </a:cubicBezTo>
                <a:close/>
                <a:moveTo>
                  <a:pt x="506795" y="141984"/>
                </a:moveTo>
                <a:cubicBezTo>
                  <a:pt x="506643" y="142137"/>
                  <a:pt x="506452" y="142251"/>
                  <a:pt x="506224" y="142327"/>
                </a:cubicBezTo>
                <a:lnTo>
                  <a:pt x="505824" y="142499"/>
                </a:lnTo>
                <a:lnTo>
                  <a:pt x="506224" y="142556"/>
                </a:lnTo>
                <a:cubicBezTo>
                  <a:pt x="506452" y="142632"/>
                  <a:pt x="506719" y="142670"/>
                  <a:pt x="507024" y="142670"/>
                </a:cubicBezTo>
                <a:cubicBezTo>
                  <a:pt x="506871" y="142518"/>
                  <a:pt x="506795" y="142289"/>
                  <a:pt x="506795" y="141984"/>
                </a:cubicBezTo>
                <a:close/>
                <a:moveTo>
                  <a:pt x="484393" y="141984"/>
                </a:moveTo>
                <a:cubicBezTo>
                  <a:pt x="484240" y="142289"/>
                  <a:pt x="484164" y="142442"/>
                  <a:pt x="484164" y="142442"/>
                </a:cubicBezTo>
                <a:cubicBezTo>
                  <a:pt x="484316" y="142442"/>
                  <a:pt x="484469" y="142365"/>
                  <a:pt x="484621" y="142213"/>
                </a:cubicBezTo>
                <a:cubicBezTo>
                  <a:pt x="484469" y="142213"/>
                  <a:pt x="484393" y="142137"/>
                  <a:pt x="484393" y="141984"/>
                </a:cubicBezTo>
                <a:close/>
                <a:moveTo>
                  <a:pt x="74817" y="141984"/>
                </a:moveTo>
                <a:cubicBezTo>
                  <a:pt x="74817" y="142137"/>
                  <a:pt x="74741" y="142289"/>
                  <a:pt x="74589" y="142442"/>
                </a:cubicBezTo>
                <a:lnTo>
                  <a:pt x="74817" y="142213"/>
                </a:lnTo>
                <a:close/>
                <a:moveTo>
                  <a:pt x="50815" y="141984"/>
                </a:moveTo>
                <a:cubicBezTo>
                  <a:pt x="50815" y="142137"/>
                  <a:pt x="50738" y="142213"/>
                  <a:pt x="50586" y="142213"/>
                </a:cubicBezTo>
                <a:cubicBezTo>
                  <a:pt x="50738" y="142518"/>
                  <a:pt x="50815" y="142670"/>
                  <a:pt x="50815" y="142670"/>
                </a:cubicBezTo>
                <a:lnTo>
                  <a:pt x="51043" y="142670"/>
                </a:lnTo>
                <a:cubicBezTo>
                  <a:pt x="50891" y="142518"/>
                  <a:pt x="50853" y="142404"/>
                  <a:pt x="50929" y="142327"/>
                </a:cubicBezTo>
                <a:cubicBezTo>
                  <a:pt x="51005" y="142251"/>
                  <a:pt x="50967" y="142137"/>
                  <a:pt x="50815" y="141984"/>
                </a:cubicBezTo>
                <a:close/>
                <a:moveTo>
                  <a:pt x="1686600" y="141756"/>
                </a:moveTo>
                <a:cubicBezTo>
                  <a:pt x="1686295" y="142061"/>
                  <a:pt x="1685990" y="142251"/>
                  <a:pt x="1685686" y="142327"/>
                </a:cubicBezTo>
                <a:cubicBezTo>
                  <a:pt x="1685381" y="142404"/>
                  <a:pt x="1685076" y="142594"/>
                  <a:pt x="1684771" y="142899"/>
                </a:cubicBezTo>
                <a:cubicBezTo>
                  <a:pt x="1685533" y="143051"/>
                  <a:pt x="1686371" y="143280"/>
                  <a:pt x="1687286" y="143585"/>
                </a:cubicBezTo>
                <a:cubicBezTo>
                  <a:pt x="1686981" y="143889"/>
                  <a:pt x="1686676" y="144232"/>
                  <a:pt x="1686371" y="144613"/>
                </a:cubicBezTo>
                <a:cubicBezTo>
                  <a:pt x="1686067" y="144994"/>
                  <a:pt x="1685762" y="145337"/>
                  <a:pt x="1685457" y="145642"/>
                </a:cubicBezTo>
                <a:cubicBezTo>
                  <a:pt x="1685457" y="145642"/>
                  <a:pt x="1685000" y="145947"/>
                  <a:pt x="1684085" y="146556"/>
                </a:cubicBezTo>
                <a:cubicBezTo>
                  <a:pt x="1684390" y="146709"/>
                  <a:pt x="1684619" y="146823"/>
                  <a:pt x="1684771" y="146899"/>
                </a:cubicBezTo>
                <a:cubicBezTo>
                  <a:pt x="1684924" y="146976"/>
                  <a:pt x="1685152" y="147014"/>
                  <a:pt x="1685457" y="147014"/>
                </a:cubicBezTo>
                <a:cubicBezTo>
                  <a:pt x="1685762" y="146709"/>
                  <a:pt x="1685914" y="146404"/>
                  <a:pt x="1685914" y="146099"/>
                </a:cubicBezTo>
                <a:lnTo>
                  <a:pt x="1686032" y="146026"/>
                </a:lnTo>
                <a:lnTo>
                  <a:pt x="1687743" y="144956"/>
                </a:lnTo>
                <a:cubicBezTo>
                  <a:pt x="1688200" y="144347"/>
                  <a:pt x="1688048" y="143889"/>
                  <a:pt x="1687286" y="143585"/>
                </a:cubicBezTo>
                <a:cubicBezTo>
                  <a:pt x="1687286" y="143280"/>
                  <a:pt x="1687171" y="142975"/>
                  <a:pt x="1686943" y="142670"/>
                </a:cubicBezTo>
                <a:cubicBezTo>
                  <a:pt x="1686714" y="142365"/>
                  <a:pt x="1686600" y="142061"/>
                  <a:pt x="1686600" y="141756"/>
                </a:cubicBezTo>
                <a:close/>
                <a:moveTo>
                  <a:pt x="1203340" y="141756"/>
                </a:moveTo>
                <a:cubicBezTo>
                  <a:pt x="1203035" y="142061"/>
                  <a:pt x="1202730" y="142289"/>
                  <a:pt x="1202425" y="142442"/>
                </a:cubicBezTo>
                <a:cubicBezTo>
                  <a:pt x="1202577" y="142594"/>
                  <a:pt x="1202730" y="142670"/>
                  <a:pt x="1202882" y="142670"/>
                </a:cubicBezTo>
                <a:cubicBezTo>
                  <a:pt x="1203035" y="142518"/>
                  <a:pt x="1203187" y="142404"/>
                  <a:pt x="1203340" y="142327"/>
                </a:cubicBezTo>
                <a:cubicBezTo>
                  <a:pt x="1203492" y="142251"/>
                  <a:pt x="1203644" y="142137"/>
                  <a:pt x="1203797" y="141984"/>
                </a:cubicBezTo>
                <a:cubicBezTo>
                  <a:pt x="1203644" y="141832"/>
                  <a:pt x="1203492" y="141756"/>
                  <a:pt x="1203340" y="141756"/>
                </a:cubicBezTo>
                <a:close/>
                <a:moveTo>
                  <a:pt x="920028" y="141756"/>
                </a:moveTo>
                <a:cubicBezTo>
                  <a:pt x="919113" y="142670"/>
                  <a:pt x="918351" y="143356"/>
                  <a:pt x="917742" y="143813"/>
                </a:cubicBezTo>
                <a:cubicBezTo>
                  <a:pt x="918199" y="144118"/>
                  <a:pt x="918542" y="144385"/>
                  <a:pt x="918771" y="144613"/>
                </a:cubicBezTo>
                <a:cubicBezTo>
                  <a:pt x="918999" y="144842"/>
                  <a:pt x="919266" y="145032"/>
                  <a:pt x="919571" y="145185"/>
                </a:cubicBezTo>
                <a:cubicBezTo>
                  <a:pt x="920028" y="144728"/>
                  <a:pt x="920371" y="144385"/>
                  <a:pt x="920599" y="144156"/>
                </a:cubicBezTo>
                <a:cubicBezTo>
                  <a:pt x="920828" y="143928"/>
                  <a:pt x="921095" y="143661"/>
                  <a:pt x="921399" y="143356"/>
                </a:cubicBezTo>
                <a:cubicBezTo>
                  <a:pt x="921095" y="143051"/>
                  <a:pt x="920866" y="142785"/>
                  <a:pt x="920714" y="142556"/>
                </a:cubicBezTo>
                <a:cubicBezTo>
                  <a:pt x="920561" y="142327"/>
                  <a:pt x="920333" y="142061"/>
                  <a:pt x="920028" y="141756"/>
                </a:cubicBezTo>
                <a:close/>
                <a:moveTo>
                  <a:pt x="812814" y="141756"/>
                </a:moveTo>
                <a:cubicBezTo>
                  <a:pt x="812510" y="142061"/>
                  <a:pt x="812205" y="142289"/>
                  <a:pt x="811900" y="142442"/>
                </a:cubicBezTo>
                <a:cubicBezTo>
                  <a:pt x="812052" y="142594"/>
                  <a:pt x="812205" y="142670"/>
                  <a:pt x="812357" y="142670"/>
                </a:cubicBezTo>
                <a:cubicBezTo>
                  <a:pt x="812510" y="142518"/>
                  <a:pt x="812662" y="142404"/>
                  <a:pt x="812814" y="142327"/>
                </a:cubicBezTo>
                <a:cubicBezTo>
                  <a:pt x="812967" y="142251"/>
                  <a:pt x="813119" y="142137"/>
                  <a:pt x="813272" y="141984"/>
                </a:cubicBezTo>
                <a:cubicBezTo>
                  <a:pt x="813119" y="141832"/>
                  <a:pt x="812967" y="141756"/>
                  <a:pt x="812814" y="141756"/>
                </a:cubicBezTo>
                <a:close/>
                <a:moveTo>
                  <a:pt x="481878" y="141756"/>
                </a:moveTo>
                <a:cubicBezTo>
                  <a:pt x="480963" y="142670"/>
                  <a:pt x="480202" y="143356"/>
                  <a:pt x="479592" y="143813"/>
                </a:cubicBezTo>
                <a:cubicBezTo>
                  <a:pt x="480049" y="144118"/>
                  <a:pt x="480392" y="144385"/>
                  <a:pt x="480621" y="144613"/>
                </a:cubicBezTo>
                <a:cubicBezTo>
                  <a:pt x="480849" y="144842"/>
                  <a:pt x="481116" y="145032"/>
                  <a:pt x="481421" y="145185"/>
                </a:cubicBezTo>
                <a:cubicBezTo>
                  <a:pt x="481878" y="144728"/>
                  <a:pt x="482221" y="144385"/>
                  <a:pt x="482449" y="144156"/>
                </a:cubicBezTo>
                <a:cubicBezTo>
                  <a:pt x="482678" y="143928"/>
                  <a:pt x="482945" y="143661"/>
                  <a:pt x="483249" y="143356"/>
                </a:cubicBezTo>
                <a:cubicBezTo>
                  <a:pt x="482945" y="143051"/>
                  <a:pt x="482716" y="142785"/>
                  <a:pt x="482564" y="142556"/>
                </a:cubicBezTo>
                <a:cubicBezTo>
                  <a:pt x="482411" y="142327"/>
                  <a:pt x="482183" y="142061"/>
                  <a:pt x="481878" y="141756"/>
                </a:cubicBezTo>
                <a:close/>
                <a:moveTo>
                  <a:pt x="419775" y="141756"/>
                </a:moveTo>
                <a:cubicBezTo>
                  <a:pt x="419470" y="142061"/>
                  <a:pt x="419165" y="142251"/>
                  <a:pt x="418860" y="142327"/>
                </a:cubicBezTo>
                <a:cubicBezTo>
                  <a:pt x="418556" y="142404"/>
                  <a:pt x="418251" y="142594"/>
                  <a:pt x="417946" y="142899"/>
                </a:cubicBezTo>
                <a:cubicBezTo>
                  <a:pt x="418708" y="143051"/>
                  <a:pt x="419546" y="143280"/>
                  <a:pt x="420461" y="143585"/>
                </a:cubicBezTo>
                <a:cubicBezTo>
                  <a:pt x="420156" y="143889"/>
                  <a:pt x="419851" y="144232"/>
                  <a:pt x="419546" y="144613"/>
                </a:cubicBezTo>
                <a:cubicBezTo>
                  <a:pt x="419241" y="144994"/>
                  <a:pt x="418937" y="145337"/>
                  <a:pt x="418632" y="145642"/>
                </a:cubicBezTo>
                <a:cubicBezTo>
                  <a:pt x="418632" y="145642"/>
                  <a:pt x="418175" y="145947"/>
                  <a:pt x="417260" y="146556"/>
                </a:cubicBezTo>
                <a:cubicBezTo>
                  <a:pt x="417565" y="146709"/>
                  <a:pt x="417794" y="146823"/>
                  <a:pt x="417946" y="146899"/>
                </a:cubicBezTo>
                <a:cubicBezTo>
                  <a:pt x="418098" y="146976"/>
                  <a:pt x="418327" y="147014"/>
                  <a:pt x="418632" y="147014"/>
                </a:cubicBezTo>
                <a:cubicBezTo>
                  <a:pt x="418937" y="146709"/>
                  <a:pt x="419089" y="146404"/>
                  <a:pt x="419089" y="146099"/>
                </a:cubicBezTo>
                <a:lnTo>
                  <a:pt x="419207" y="146026"/>
                </a:lnTo>
                <a:lnTo>
                  <a:pt x="420918" y="144956"/>
                </a:lnTo>
                <a:cubicBezTo>
                  <a:pt x="421375" y="144347"/>
                  <a:pt x="421223" y="143889"/>
                  <a:pt x="420461" y="143585"/>
                </a:cubicBezTo>
                <a:cubicBezTo>
                  <a:pt x="420461" y="143280"/>
                  <a:pt x="420346" y="142975"/>
                  <a:pt x="420118" y="142670"/>
                </a:cubicBezTo>
                <a:cubicBezTo>
                  <a:pt x="419889" y="142365"/>
                  <a:pt x="419775" y="142061"/>
                  <a:pt x="419775" y="141756"/>
                </a:cubicBezTo>
                <a:close/>
                <a:moveTo>
                  <a:pt x="295950" y="141756"/>
                </a:moveTo>
                <a:cubicBezTo>
                  <a:pt x="295645" y="142061"/>
                  <a:pt x="295340" y="142251"/>
                  <a:pt x="295036" y="142327"/>
                </a:cubicBezTo>
                <a:cubicBezTo>
                  <a:pt x="294731" y="142404"/>
                  <a:pt x="294426" y="142594"/>
                  <a:pt x="294121" y="142899"/>
                </a:cubicBezTo>
                <a:cubicBezTo>
                  <a:pt x="294883" y="143051"/>
                  <a:pt x="295721" y="143280"/>
                  <a:pt x="296636" y="143585"/>
                </a:cubicBezTo>
                <a:cubicBezTo>
                  <a:pt x="296331" y="143889"/>
                  <a:pt x="296026" y="144232"/>
                  <a:pt x="295721" y="144613"/>
                </a:cubicBezTo>
                <a:cubicBezTo>
                  <a:pt x="295416" y="144994"/>
                  <a:pt x="295112" y="145337"/>
                  <a:pt x="294807" y="145642"/>
                </a:cubicBezTo>
                <a:cubicBezTo>
                  <a:pt x="294807" y="145642"/>
                  <a:pt x="294350" y="145947"/>
                  <a:pt x="293435" y="146556"/>
                </a:cubicBezTo>
                <a:cubicBezTo>
                  <a:pt x="293740" y="146709"/>
                  <a:pt x="293969" y="146823"/>
                  <a:pt x="294121" y="146899"/>
                </a:cubicBezTo>
                <a:cubicBezTo>
                  <a:pt x="294273" y="146976"/>
                  <a:pt x="294502" y="147014"/>
                  <a:pt x="294807" y="147014"/>
                </a:cubicBezTo>
                <a:cubicBezTo>
                  <a:pt x="295112" y="146709"/>
                  <a:pt x="295264" y="146404"/>
                  <a:pt x="295264" y="146099"/>
                </a:cubicBezTo>
                <a:lnTo>
                  <a:pt x="295382" y="146026"/>
                </a:lnTo>
                <a:lnTo>
                  <a:pt x="297093" y="144956"/>
                </a:lnTo>
                <a:cubicBezTo>
                  <a:pt x="297550" y="144347"/>
                  <a:pt x="297398" y="143889"/>
                  <a:pt x="296636" y="143585"/>
                </a:cubicBezTo>
                <a:cubicBezTo>
                  <a:pt x="296636" y="143280"/>
                  <a:pt x="296521" y="142975"/>
                  <a:pt x="296293" y="142670"/>
                </a:cubicBezTo>
                <a:cubicBezTo>
                  <a:pt x="296064" y="142365"/>
                  <a:pt x="295950" y="142061"/>
                  <a:pt x="295950" y="141756"/>
                </a:cubicBezTo>
                <a:close/>
                <a:moveTo>
                  <a:pt x="40756" y="141756"/>
                </a:moveTo>
                <a:cubicBezTo>
                  <a:pt x="40604" y="141908"/>
                  <a:pt x="40528" y="142023"/>
                  <a:pt x="40528" y="142099"/>
                </a:cubicBezTo>
                <a:cubicBezTo>
                  <a:pt x="40528" y="142175"/>
                  <a:pt x="40375" y="142289"/>
                  <a:pt x="40070" y="142442"/>
                </a:cubicBezTo>
                <a:cubicBezTo>
                  <a:pt x="39308" y="142746"/>
                  <a:pt x="38851" y="142937"/>
                  <a:pt x="38699" y="143013"/>
                </a:cubicBezTo>
                <a:cubicBezTo>
                  <a:pt x="38546" y="143089"/>
                  <a:pt x="38623" y="143508"/>
                  <a:pt x="38927" y="144270"/>
                </a:cubicBezTo>
                <a:cubicBezTo>
                  <a:pt x="39537" y="143356"/>
                  <a:pt x="39918" y="142746"/>
                  <a:pt x="40070" y="142442"/>
                </a:cubicBezTo>
                <a:cubicBezTo>
                  <a:pt x="40375" y="142289"/>
                  <a:pt x="40604" y="142175"/>
                  <a:pt x="40756" y="142099"/>
                </a:cubicBezTo>
                <a:cubicBezTo>
                  <a:pt x="40908" y="142023"/>
                  <a:pt x="41137" y="141984"/>
                  <a:pt x="41442" y="141984"/>
                </a:cubicBezTo>
                <a:lnTo>
                  <a:pt x="41579" y="141962"/>
                </a:lnTo>
                <a:close/>
                <a:moveTo>
                  <a:pt x="1647052" y="141527"/>
                </a:moveTo>
                <a:cubicBezTo>
                  <a:pt x="1646900" y="141527"/>
                  <a:pt x="1646823" y="141603"/>
                  <a:pt x="1646823" y="141756"/>
                </a:cubicBezTo>
                <a:cubicBezTo>
                  <a:pt x="1646976" y="141756"/>
                  <a:pt x="1647052" y="141794"/>
                  <a:pt x="1647052" y="141870"/>
                </a:cubicBezTo>
                <a:cubicBezTo>
                  <a:pt x="1647052" y="141946"/>
                  <a:pt x="1647128" y="141984"/>
                  <a:pt x="1647281" y="141984"/>
                </a:cubicBezTo>
                <a:cubicBezTo>
                  <a:pt x="1647281" y="141832"/>
                  <a:pt x="1647357" y="141680"/>
                  <a:pt x="1647509" y="141527"/>
                </a:cubicBezTo>
                <a:close/>
                <a:moveTo>
                  <a:pt x="1637222" y="141527"/>
                </a:moveTo>
                <a:lnTo>
                  <a:pt x="1637679" y="141984"/>
                </a:lnTo>
                <a:cubicBezTo>
                  <a:pt x="1637832" y="142594"/>
                  <a:pt x="1637946" y="143127"/>
                  <a:pt x="1638022" y="143585"/>
                </a:cubicBezTo>
                <a:cubicBezTo>
                  <a:pt x="1638099" y="144042"/>
                  <a:pt x="1638213" y="144651"/>
                  <a:pt x="1638365" y="145413"/>
                </a:cubicBezTo>
                <a:cubicBezTo>
                  <a:pt x="1638975" y="145413"/>
                  <a:pt x="1639508" y="145375"/>
                  <a:pt x="1639965" y="145299"/>
                </a:cubicBezTo>
                <a:cubicBezTo>
                  <a:pt x="1640423" y="145223"/>
                  <a:pt x="1640880" y="145185"/>
                  <a:pt x="1641337" y="145185"/>
                </a:cubicBezTo>
                <a:cubicBezTo>
                  <a:pt x="1641185" y="143356"/>
                  <a:pt x="1640347" y="142137"/>
                  <a:pt x="1638823" y="141527"/>
                </a:cubicBezTo>
                <a:lnTo>
                  <a:pt x="1638441" y="141527"/>
                </a:lnTo>
                <a:lnTo>
                  <a:pt x="1637679" y="141984"/>
                </a:lnTo>
                <a:lnTo>
                  <a:pt x="1637679" y="141527"/>
                </a:lnTo>
                <a:close/>
                <a:moveTo>
                  <a:pt x="1409156" y="141527"/>
                </a:moveTo>
                <a:cubicBezTo>
                  <a:pt x="1409003" y="141527"/>
                  <a:pt x="1408775" y="141680"/>
                  <a:pt x="1408470" y="141984"/>
                </a:cubicBezTo>
                <a:cubicBezTo>
                  <a:pt x="1408775" y="142289"/>
                  <a:pt x="1408927" y="142442"/>
                  <a:pt x="1408927" y="142442"/>
                </a:cubicBezTo>
                <a:lnTo>
                  <a:pt x="1409613" y="141756"/>
                </a:lnTo>
                <a:cubicBezTo>
                  <a:pt x="1409461" y="141756"/>
                  <a:pt x="1409384" y="141718"/>
                  <a:pt x="1409384" y="141642"/>
                </a:cubicBezTo>
                <a:cubicBezTo>
                  <a:pt x="1409384" y="141565"/>
                  <a:pt x="1409308" y="141527"/>
                  <a:pt x="1409156" y="141527"/>
                </a:cubicBezTo>
                <a:close/>
                <a:moveTo>
                  <a:pt x="1404698" y="141527"/>
                </a:moveTo>
                <a:cubicBezTo>
                  <a:pt x="1404469" y="141375"/>
                  <a:pt x="1404050" y="141680"/>
                  <a:pt x="1403441" y="142442"/>
                </a:cubicBezTo>
                <a:lnTo>
                  <a:pt x="1405727" y="142442"/>
                </a:lnTo>
                <a:cubicBezTo>
                  <a:pt x="1405269" y="141984"/>
                  <a:pt x="1404927" y="141680"/>
                  <a:pt x="1404698" y="141527"/>
                </a:cubicBezTo>
                <a:close/>
                <a:moveTo>
                  <a:pt x="1383552" y="141527"/>
                </a:moveTo>
                <a:cubicBezTo>
                  <a:pt x="1383400" y="141527"/>
                  <a:pt x="1383248" y="141603"/>
                  <a:pt x="1383095" y="141756"/>
                </a:cubicBezTo>
                <a:lnTo>
                  <a:pt x="1383324" y="141756"/>
                </a:lnTo>
                <a:cubicBezTo>
                  <a:pt x="1383324" y="141603"/>
                  <a:pt x="1383400" y="141527"/>
                  <a:pt x="1383552" y="141527"/>
                </a:cubicBezTo>
                <a:close/>
                <a:moveTo>
                  <a:pt x="1378066" y="141527"/>
                </a:moveTo>
                <a:cubicBezTo>
                  <a:pt x="1378219" y="141680"/>
                  <a:pt x="1378295" y="141756"/>
                  <a:pt x="1378295" y="141756"/>
                </a:cubicBezTo>
                <a:lnTo>
                  <a:pt x="1378523" y="141756"/>
                </a:lnTo>
                <a:cubicBezTo>
                  <a:pt x="1378371" y="141603"/>
                  <a:pt x="1378295" y="141527"/>
                  <a:pt x="1378295" y="141527"/>
                </a:cubicBezTo>
                <a:close/>
                <a:moveTo>
                  <a:pt x="1358864" y="141527"/>
                </a:moveTo>
                <a:lnTo>
                  <a:pt x="1358864" y="142213"/>
                </a:lnTo>
                <a:lnTo>
                  <a:pt x="1359321" y="142213"/>
                </a:lnTo>
                <a:lnTo>
                  <a:pt x="1359321" y="141527"/>
                </a:lnTo>
                <a:close/>
                <a:moveTo>
                  <a:pt x="1248145" y="141527"/>
                </a:moveTo>
                <a:lnTo>
                  <a:pt x="1247688" y="141984"/>
                </a:lnTo>
                <a:cubicBezTo>
                  <a:pt x="1247840" y="141984"/>
                  <a:pt x="1248069" y="142137"/>
                  <a:pt x="1248374" y="142442"/>
                </a:cubicBezTo>
                <a:cubicBezTo>
                  <a:pt x="1248526" y="142289"/>
                  <a:pt x="1248678" y="142213"/>
                  <a:pt x="1248831" y="142213"/>
                </a:cubicBezTo>
                <a:cubicBezTo>
                  <a:pt x="1248374" y="141756"/>
                  <a:pt x="1248145" y="141527"/>
                  <a:pt x="1248145" y="141527"/>
                </a:cubicBezTo>
                <a:close/>
                <a:moveTo>
                  <a:pt x="1198767" y="141527"/>
                </a:moveTo>
                <a:cubicBezTo>
                  <a:pt x="1198463" y="141527"/>
                  <a:pt x="1198310" y="141603"/>
                  <a:pt x="1198310" y="141756"/>
                </a:cubicBezTo>
                <a:lnTo>
                  <a:pt x="1198310" y="142213"/>
                </a:lnTo>
                <a:cubicBezTo>
                  <a:pt x="1198615" y="142213"/>
                  <a:pt x="1198767" y="142137"/>
                  <a:pt x="1198767" y="141984"/>
                </a:cubicBezTo>
                <a:close/>
                <a:moveTo>
                  <a:pt x="1091554" y="141527"/>
                </a:moveTo>
                <a:cubicBezTo>
                  <a:pt x="1091402" y="141680"/>
                  <a:pt x="1091325" y="141794"/>
                  <a:pt x="1091325" y="141870"/>
                </a:cubicBezTo>
                <a:cubicBezTo>
                  <a:pt x="1091325" y="141946"/>
                  <a:pt x="1091173" y="142061"/>
                  <a:pt x="1090868" y="142213"/>
                </a:cubicBezTo>
                <a:cubicBezTo>
                  <a:pt x="1091173" y="142213"/>
                  <a:pt x="1091325" y="142289"/>
                  <a:pt x="1091325" y="142442"/>
                </a:cubicBezTo>
                <a:cubicBezTo>
                  <a:pt x="1091630" y="142289"/>
                  <a:pt x="1091783" y="142061"/>
                  <a:pt x="1091783" y="141756"/>
                </a:cubicBezTo>
                <a:cubicBezTo>
                  <a:pt x="1091783" y="141603"/>
                  <a:pt x="1091706" y="141527"/>
                  <a:pt x="1091554" y="141527"/>
                </a:cubicBezTo>
                <a:close/>
                <a:moveTo>
                  <a:pt x="1023660" y="141527"/>
                </a:moveTo>
                <a:cubicBezTo>
                  <a:pt x="1023355" y="141527"/>
                  <a:pt x="1023203" y="141680"/>
                  <a:pt x="1023203" y="141984"/>
                </a:cubicBezTo>
                <a:lnTo>
                  <a:pt x="1023203" y="142213"/>
                </a:lnTo>
                <a:cubicBezTo>
                  <a:pt x="1023507" y="141908"/>
                  <a:pt x="1023812" y="141756"/>
                  <a:pt x="1024117" y="141756"/>
                </a:cubicBezTo>
                <a:lnTo>
                  <a:pt x="1023888" y="141527"/>
                </a:lnTo>
                <a:close/>
                <a:moveTo>
                  <a:pt x="969863" y="141527"/>
                </a:moveTo>
                <a:cubicBezTo>
                  <a:pt x="969863" y="141680"/>
                  <a:pt x="969825" y="141794"/>
                  <a:pt x="969748" y="141870"/>
                </a:cubicBezTo>
                <a:cubicBezTo>
                  <a:pt x="969672" y="141946"/>
                  <a:pt x="969634" y="142061"/>
                  <a:pt x="969634" y="142213"/>
                </a:cubicBezTo>
                <a:lnTo>
                  <a:pt x="969863" y="142213"/>
                </a:lnTo>
                <a:close/>
                <a:moveTo>
                  <a:pt x="957975" y="141527"/>
                </a:moveTo>
                <a:cubicBezTo>
                  <a:pt x="957823" y="142289"/>
                  <a:pt x="957975" y="142746"/>
                  <a:pt x="958433" y="142899"/>
                </a:cubicBezTo>
                <a:lnTo>
                  <a:pt x="959576" y="143089"/>
                </a:lnTo>
                <a:lnTo>
                  <a:pt x="959576" y="142613"/>
                </a:lnTo>
                <a:lnTo>
                  <a:pt x="958890" y="142442"/>
                </a:lnTo>
                <a:lnTo>
                  <a:pt x="959256" y="141527"/>
                </a:lnTo>
                <a:close/>
                <a:moveTo>
                  <a:pt x="952032" y="141527"/>
                </a:moveTo>
                <a:cubicBezTo>
                  <a:pt x="952032" y="141832"/>
                  <a:pt x="951956" y="142061"/>
                  <a:pt x="951803" y="142213"/>
                </a:cubicBezTo>
                <a:cubicBezTo>
                  <a:pt x="951651" y="142365"/>
                  <a:pt x="951498" y="142594"/>
                  <a:pt x="951346" y="142899"/>
                </a:cubicBezTo>
                <a:lnTo>
                  <a:pt x="951803" y="142899"/>
                </a:lnTo>
                <a:lnTo>
                  <a:pt x="952718" y="141984"/>
                </a:lnTo>
                <a:cubicBezTo>
                  <a:pt x="952565" y="141984"/>
                  <a:pt x="952337" y="141832"/>
                  <a:pt x="952032" y="141527"/>
                </a:cubicBezTo>
                <a:close/>
                <a:moveTo>
                  <a:pt x="940170" y="141527"/>
                </a:moveTo>
                <a:lnTo>
                  <a:pt x="940373" y="143356"/>
                </a:lnTo>
                <a:cubicBezTo>
                  <a:pt x="940678" y="142899"/>
                  <a:pt x="940907" y="142556"/>
                  <a:pt x="941059" y="142327"/>
                </a:cubicBezTo>
                <a:cubicBezTo>
                  <a:pt x="941211" y="142099"/>
                  <a:pt x="941364" y="141832"/>
                  <a:pt x="941516" y="141527"/>
                </a:cubicBezTo>
                <a:close/>
                <a:moveTo>
                  <a:pt x="808242" y="141527"/>
                </a:moveTo>
                <a:cubicBezTo>
                  <a:pt x="807938" y="141527"/>
                  <a:pt x="807785" y="141603"/>
                  <a:pt x="807785" y="141756"/>
                </a:cubicBezTo>
                <a:lnTo>
                  <a:pt x="807785" y="142213"/>
                </a:lnTo>
                <a:cubicBezTo>
                  <a:pt x="808090" y="142213"/>
                  <a:pt x="808242" y="142137"/>
                  <a:pt x="808242" y="141984"/>
                </a:cubicBezTo>
                <a:close/>
                <a:moveTo>
                  <a:pt x="637631" y="141527"/>
                </a:moveTo>
                <a:cubicBezTo>
                  <a:pt x="637478" y="141527"/>
                  <a:pt x="637250" y="141680"/>
                  <a:pt x="636945" y="141984"/>
                </a:cubicBezTo>
                <a:cubicBezTo>
                  <a:pt x="637250" y="142289"/>
                  <a:pt x="637402" y="142442"/>
                  <a:pt x="637402" y="142442"/>
                </a:cubicBezTo>
                <a:lnTo>
                  <a:pt x="638088" y="141756"/>
                </a:lnTo>
                <a:cubicBezTo>
                  <a:pt x="637935" y="141756"/>
                  <a:pt x="637859" y="141718"/>
                  <a:pt x="637859" y="141642"/>
                </a:cubicBezTo>
                <a:cubicBezTo>
                  <a:pt x="637859" y="141565"/>
                  <a:pt x="637783" y="141527"/>
                  <a:pt x="637631" y="141527"/>
                </a:cubicBezTo>
                <a:close/>
                <a:moveTo>
                  <a:pt x="633173" y="141527"/>
                </a:moveTo>
                <a:cubicBezTo>
                  <a:pt x="632944" y="141375"/>
                  <a:pt x="632525" y="141680"/>
                  <a:pt x="631916" y="142442"/>
                </a:cubicBezTo>
                <a:lnTo>
                  <a:pt x="634202" y="142442"/>
                </a:lnTo>
                <a:cubicBezTo>
                  <a:pt x="633745" y="141984"/>
                  <a:pt x="633402" y="141680"/>
                  <a:pt x="633173" y="141527"/>
                </a:cubicBezTo>
                <a:close/>
                <a:moveTo>
                  <a:pt x="612028" y="141527"/>
                </a:moveTo>
                <a:cubicBezTo>
                  <a:pt x="611875" y="141527"/>
                  <a:pt x="611723" y="141603"/>
                  <a:pt x="611570" y="141756"/>
                </a:cubicBezTo>
                <a:lnTo>
                  <a:pt x="611799" y="141756"/>
                </a:lnTo>
                <a:cubicBezTo>
                  <a:pt x="611799" y="141603"/>
                  <a:pt x="611875" y="141527"/>
                  <a:pt x="612028" y="141527"/>
                </a:cubicBezTo>
                <a:close/>
                <a:moveTo>
                  <a:pt x="606541" y="141527"/>
                </a:moveTo>
                <a:cubicBezTo>
                  <a:pt x="606693" y="141680"/>
                  <a:pt x="606770" y="141756"/>
                  <a:pt x="606770" y="141756"/>
                </a:cubicBezTo>
                <a:lnTo>
                  <a:pt x="606998" y="141756"/>
                </a:lnTo>
                <a:cubicBezTo>
                  <a:pt x="606846" y="141603"/>
                  <a:pt x="606770" y="141527"/>
                  <a:pt x="606770" y="141527"/>
                </a:cubicBezTo>
                <a:close/>
                <a:moveTo>
                  <a:pt x="587339" y="141527"/>
                </a:moveTo>
                <a:lnTo>
                  <a:pt x="587339" y="142213"/>
                </a:lnTo>
                <a:lnTo>
                  <a:pt x="587796" y="142213"/>
                </a:lnTo>
                <a:lnTo>
                  <a:pt x="587796" y="141527"/>
                </a:lnTo>
                <a:close/>
                <a:moveTo>
                  <a:pt x="531713" y="141527"/>
                </a:moveTo>
                <a:cubicBezTo>
                  <a:pt x="531713" y="141680"/>
                  <a:pt x="531675" y="141794"/>
                  <a:pt x="531598" y="141870"/>
                </a:cubicBezTo>
                <a:cubicBezTo>
                  <a:pt x="531522" y="141946"/>
                  <a:pt x="531484" y="142061"/>
                  <a:pt x="531484" y="142213"/>
                </a:cubicBezTo>
                <a:lnTo>
                  <a:pt x="531713" y="142213"/>
                </a:lnTo>
                <a:close/>
                <a:moveTo>
                  <a:pt x="519825" y="141527"/>
                </a:moveTo>
                <a:cubicBezTo>
                  <a:pt x="519673" y="142289"/>
                  <a:pt x="519825" y="142746"/>
                  <a:pt x="520283" y="142899"/>
                </a:cubicBezTo>
                <a:lnTo>
                  <a:pt x="521426" y="143089"/>
                </a:lnTo>
                <a:lnTo>
                  <a:pt x="521426" y="142613"/>
                </a:lnTo>
                <a:lnTo>
                  <a:pt x="520740" y="142442"/>
                </a:lnTo>
                <a:lnTo>
                  <a:pt x="521106" y="141527"/>
                </a:lnTo>
                <a:close/>
                <a:moveTo>
                  <a:pt x="513882" y="141527"/>
                </a:moveTo>
                <a:cubicBezTo>
                  <a:pt x="513882" y="141832"/>
                  <a:pt x="513806" y="142061"/>
                  <a:pt x="513653" y="142213"/>
                </a:cubicBezTo>
                <a:cubicBezTo>
                  <a:pt x="513501" y="142365"/>
                  <a:pt x="513348" y="142594"/>
                  <a:pt x="513196" y="142899"/>
                </a:cubicBezTo>
                <a:lnTo>
                  <a:pt x="513653" y="142899"/>
                </a:lnTo>
                <a:lnTo>
                  <a:pt x="514568" y="141984"/>
                </a:lnTo>
                <a:cubicBezTo>
                  <a:pt x="514415" y="141984"/>
                  <a:pt x="514187" y="141832"/>
                  <a:pt x="513882" y="141527"/>
                </a:cubicBezTo>
                <a:close/>
                <a:moveTo>
                  <a:pt x="502020" y="141527"/>
                </a:moveTo>
                <a:lnTo>
                  <a:pt x="502223" y="143356"/>
                </a:lnTo>
                <a:cubicBezTo>
                  <a:pt x="502528" y="142899"/>
                  <a:pt x="502757" y="142556"/>
                  <a:pt x="502909" y="142327"/>
                </a:cubicBezTo>
                <a:cubicBezTo>
                  <a:pt x="503061" y="142099"/>
                  <a:pt x="503214" y="141832"/>
                  <a:pt x="503366" y="141527"/>
                </a:cubicBezTo>
                <a:close/>
                <a:moveTo>
                  <a:pt x="380227" y="141527"/>
                </a:moveTo>
                <a:cubicBezTo>
                  <a:pt x="380075" y="141527"/>
                  <a:pt x="379998" y="141603"/>
                  <a:pt x="379998" y="141756"/>
                </a:cubicBezTo>
                <a:cubicBezTo>
                  <a:pt x="380151" y="141756"/>
                  <a:pt x="380227" y="141794"/>
                  <a:pt x="380227" y="141870"/>
                </a:cubicBezTo>
                <a:cubicBezTo>
                  <a:pt x="380227" y="141946"/>
                  <a:pt x="380303" y="141984"/>
                  <a:pt x="380456" y="141984"/>
                </a:cubicBezTo>
                <a:cubicBezTo>
                  <a:pt x="380456" y="141832"/>
                  <a:pt x="380532" y="141680"/>
                  <a:pt x="380684" y="141527"/>
                </a:cubicBezTo>
                <a:close/>
                <a:moveTo>
                  <a:pt x="370397" y="141527"/>
                </a:moveTo>
                <a:lnTo>
                  <a:pt x="370854" y="141984"/>
                </a:lnTo>
                <a:cubicBezTo>
                  <a:pt x="371007" y="142594"/>
                  <a:pt x="371121" y="143127"/>
                  <a:pt x="371197" y="143585"/>
                </a:cubicBezTo>
                <a:cubicBezTo>
                  <a:pt x="371274" y="144042"/>
                  <a:pt x="371388" y="144651"/>
                  <a:pt x="371540" y="145413"/>
                </a:cubicBezTo>
                <a:cubicBezTo>
                  <a:pt x="372150" y="145413"/>
                  <a:pt x="372683" y="145375"/>
                  <a:pt x="373140" y="145299"/>
                </a:cubicBezTo>
                <a:cubicBezTo>
                  <a:pt x="373598" y="145223"/>
                  <a:pt x="374055" y="145185"/>
                  <a:pt x="374512" y="145185"/>
                </a:cubicBezTo>
                <a:cubicBezTo>
                  <a:pt x="374360" y="143356"/>
                  <a:pt x="373521" y="142137"/>
                  <a:pt x="371997" y="141527"/>
                </a:cubicBezTo>
                <a:lnTo>
                  <a:pt x="371616" y="141527"/>
                </a:lnTo>
                <a:lnTo>
                  <a:pt x="370854" y="141984"/>
                </a:lnTo>
                <a:lnTo>
                  <a:pt x="370854" y="141527"/>
                </a:lnTo>
                <a:close/>
                <a:moveTo>
                  <a:pt x="256402" y="141527"/>
                </a:moveTo>
                <a:cubicBezTo>
                  <a:pt x="256250" y="141527"/>
                  <a:pt x="256174" y="141603"/>
                  <a:pt x="256174" y="141756"/>
                </a:cubicBezTo>
                <a:cubicBezTo>
                  <a:pt x="256326" y="141756"/>
                  <a:pt x="256402" y="141794"/>
                  <a:pt x="256402" y="141870"/>
                </a:cubicBezTo>
                <a:cubicBezTo>
                  <a:pt x="256402" y="141946"/>
                  <a:pt x="256478" y="141984"/>
                  <a:pt x="256631" y="141984"/>
                </a:cubicBezTo>
                <a:cubicBezTo>
                  <a:pt x="256631" y="141832"/>
                  <a:pt x="256707" y="141680"/>
                  <a:pt x="256859" y="141527"/>
                </a:cubicBezTo>
                <a:close/>
                <a:moveTo>
                  <a:pt x="246572" y="141527"/>
                </a:moveTo>
                <a:lnTo>
                  <a:pt x="247030" y="141984"/>
                </a:lnTo>
                <a:cubicBezTo>
                  <a:pt x="247182" y="142594"/>
                  <a:pt x="247296" y="143127"/>
                  <a:pt x="247372" y="143585"/>
                </a:cubicBezTo>
                <a:cubicBezTo>
                  <a:pt x="247449" y="144042"/>
                  <a:pt x="247563" y="144651"/>
                  <a:pt x="247715" y="145413"/>
                </a:cubicBezTo>
                <a:cubicBezTo>
                  <a:pt x="248325" y="145413"/>
                  <a:pt x="248858" y="145375"/>
                  <a:pt x="249316" y="145299"/>
                </a:cubicBezTo>
                <a:cubicBezTo>
                  <a:pt x="249773" y="145223"/>
                  <a:pt x="250230" y="145185"/>
                  <a:pt x="250687" y="145185"/>
                </a:cubicBezTo>
                <a:cubicBezTo>
                  <a:pt x="250535" y="143356"/>
                  <a:pt x="249696" y="142137"/>
                  <a:pt x="248173" y="141527"/>
                </a:cubicBezTo>
                <a:lnTo>
                  <a:pt x="247792" y="141527"/>
                </a:lnTo>
                <a:lnTo>
                  <a:pt x="247030" y="141984"/>
                </a:lnTo>
                <a:lnTo>
                  <a:pt x="247030" y="141527"/>
                </a:lnTo>
                <a:close/>
                <a:moveTo>
                  <a:pt x="186679" y="141527"/>
                </a:moveTo>
                <a:cubicBezTo>
                  <a:pt x="186527" y="141680"/>
                  <a:pt x="186451" y="141794"/>
                  <a:pt x="186451" y="141870"/>
                </a:cubicBezTo>
                <a:cubicBezTo>
                  <a:pt x="186451" y="141946"/>
                  <a:pt x="186298" y="142061"/>
                  <a:pt x="185993" y="142213"/>
                </a:cubicBezTo>
                <a:cubicBezTo>
                  <a:pt x="186298" y="142213"/>
                  <a:pt x="186451" y="142289"/>
                  <a:pt x="186451" y="142442"/>
                </a:cubicBezTo>
                <a:cubicBezTo>
                  <a:pt x="186755" y="142289"/>
                  <a:pt x="186908" y="142061"/>
                  <a:pt x="186908" y="141756"/>
                </a:cubicBezTo>
                <a:cubicBezTo>
                  <a:pt x="186908" y="141603"/>
                  <a:pt x="186831" y="141527"/>
                  <a:pt x="186679" y="141527"/>
                </a:cubicBezTo>
                <a:close/>
                <a:moveTo>
                  <a:pt x="118785" y="141527"/>
                </a:moveTo>
                <a:cubicBezTo>
                  <a:pt x="118480" y="141527"/>
                  <a:pt x="118328" y="141680"/>
                  <a:pt x="118328" y="141984"/>
                </a:cubicBezTo>
                <a:lnTo>
                  <a:pt x="118328" y="142213"/>
                </a:lnTo>
                <a:cubicBezTo>
                  <a:pt x="118632" y="141908"/>
                  <a:pt x="118937" y="141756"/>
                  <a:pt x="119242" y="141756"/>
                </a:cubicBezTo>
                <a:lnTo>
                  <a:pt x="119013" y="141527"/>
                </a:lnTo>
                <a:close/>
                <a:moveTo>
                  <a:pt x="70474" y="141527"/>
                </a:moveTo>
                <a:lnTo>
                  <a:pt x="70474" y="141756"/>
                </a:lnTo>
                <a:lnTo>
                  <a:pt x="70703" y="141756"/>
                </a:lnTo>
                <a:cubicBezTo>
                  <a:pt x="70703" y="141603"/>
                  <a:pt x="70627" y="141527"/>
                  <a:pt x="70474" y="141527"/>
                </a:cubicBezTo>
                <a:close/>
                <a:moveTo>
                  <a:pt x="46242" y="141527"/>
                </a:moveTo>
                <a:cubicBezTo>
                  <a:pt x="46242" y="141984"/>
                  <a:pt x="46166" y="142289"/>
                  <a:pt x="46014" y="142442"/>
                </a:cubicBezTo>
                <a:lnTo>
                  <a:pt x="46471" y="142442"/>
                </a:lnTo>
                <a:cubicBezTo>
                  <a:pt x="46623" y="142137"/>
                  <a:pt x="46662" y="141946"/>
                  <a:pt x="46585" y="141870"/>
                </a:cubicBezTo>
                <a:cubicBezTo>
                  <a:pt x="46509" y="141794"/>
                  <a:pt x="46471" y="141680"/>
                  <a:pt x="46471" y="141527"/>
                </a:cubicBezTo>
                <a:close/>
                <a:moveTo>
                  <a:pt x="35727" y="141527"/>
                </a:moveTo>
                <a:cubicBezTo>
                  <a:pt x="35879" y="141680"/>
                  <a:pt x="35955" y="141756"/>
                  <a:pt x="35955" y="141756"/>
                </a:cubicBezTo>
                <a:lnTo>
                  <a:pt x="36184" y="141527"/>
                </a:lnTo>
                <a:lnTo>
                  <a:pt x="35955" y="141527"/>
                </a:lnTo>
                <a:close/>
                <a:moveTo>
                  <a:pt x="1036433" y="141510"/>
                </a:moveTo>
                <a:lnTo>
                  <a:pt x="1034747" y="142899"/>
                </a:lnTo>
                <a:cubicBezTo>
                  <a:pt x="1034671" y="143356"/>
                  <a:pt x="1035014" y="144042"/>
                  <a:pt x="1035776" y="144956"/>
                </a:cubicBezTo>
                <a:cubicBezTo>
                  <a:pt x="1036080" y="144194"/>
                  <a:pt x="1036233" y="143547"/>
                  <a:pt x="1036233" y="143013"/>
                </a:cubicBezTo>
                <a:close/>
                <a:moveTo>
                  <a:pt x="131558" y="141510"/>
                </a:moveTo>
                <a:lnTo>
                  <a:pt x="129872" y="142899"/>
                </a:lnTo>
                <a:cubicBezTo>
                  <a:pt x="129796" y="143356"/>
                  <a:pt x="130139" y="144042"/>
                  <a:pt x="130901" y="144956"/>
                </a:cubicBezTo>
                <a:cubicBezTo>
                  <a:pt x="131205" y="144194"/>
                  <a:pt x="131358" y="143547"/>
                  <a:pt x="131358" y="143013"/>
                </a:cubicBezTo>
                <a:close/>
                <a:moveTo>
                  <a:pt x="1688886" y="141299"/>
                </a:moveTo>
                <a:cubicBezTo>
                  <a:pt x="1688734" y="141603"/>
                  <a:pt x="1688505" y="141908"/>
                  <a:pt x="1688200" y="142213"/>
                </a:cubicBezTo>
                <a:cubicBezTo>
                  <a:pt x="1688352" y="142213"/>
                  <a:pt x="1688429" y="142251"/>
                  <a:pt x="1688429" y="142327"/>
                </a:cubicBezTo>
                <a:cubicBezTo>
                  <a:pt x="1688429" y="142404"/>
                  <a:pt x="1688505" y="142442"/>
                  <a:pt x="1688657" y="142442"/>
                </a:cubicBezTo>
                <a:cubicBezTo>
                  <a:pt x="1688962" y="142137"/>
                  <a:pt x="1689191" y="141832"/>
                  <a:pt x="1689343" y="141527"/>
                </a:cubicBezTo>
                <a:cubicBezTo>
                  <a:pt x="1689191" y="141527"/>
                  <a:pt x="1689038" y="141451"/>
                  <a:pt x="1688886" y="141299"/>
                </a:cubicBezTo>
                <a:close/>
                <a:moveTo>
                  <a:pt x="1643852" y="141299"/>
                </a:moveTo>
                <a:cubicBezTo>
                  <a:pt x="1643699" y="141451"/>
                  <a:pt x="1643623" y="141565"/>
                  <a:pt x="1643623" y="141642"/>
                </a:cubicBezTo>
                <a:cubicBezTo>
                  <a:pt x="1643623" y="141718"/>
                  <a:pt x="1643547" y="141832"/>
                  <a:pt x="1643394" y="141984"/>
                </a:cubicBezTo>
                <a:cubicBezTo>
                  <a:pt x="1644004" y="142442"/>
                  <a:pt x="1644614" y="143051"/>
                  <a:pt x="1645223" y="143813"/>
                </a:cubicBezTo>
                <a:cubicBezTo>
                  <a:pt x="1645376" y="142289"/>
                  <a:pt x="1644919" y="141451"/>
                  <a:pt x="1643852" y="141299"/>
                </a:cubicBezTo>
                <a:close/>
                <a:moveTo>
                  <a:pt x="422061" y="141299"/>
                </a:moveTo>
                <a:cubicBezTo>
                  <a:pt x="421909" y="141603"/>
                  <a:pt x="421680" y="141908"/>
                  <a:pt x="421375" y="142213"/>
                </a:cubicBezTo>
                <a:cubicBezTo>
                  <a:pt x="421527" y="142213"/>
                  <a:pt x="421604" y="142251"/>
                  <a:pt x="421604" y="142327"/>
                </a:cubicBezTo>
                <a:cubicBezTo>
                  <a:pt x="421604" y="142404"/>
                  <a:pt x="421680" y="142442"/>
                  <a:pt x="421832" y="142442"/>
                </a:cubicBezTo>
                <a:cubicBezTo>
                  <a:pt x="422137" y="142137"/>
                  <a:pt x="422366" y="141832"/>
                  <a:pt x="422518" y="141527"/>
                </a:cubicBezTo>
                <a:cubicBezTo>
                  <a:pt x="422366" y="141527"/>
                  <a:pt x="422213" y="141451"/>
                  <a:pt x="422061" y="141299"/>
                </a:cubicBezTo>
                <a:close/>
                <a:moveTo>
                  <a:pt x="377027" y="141299"/>
                </a:moveTo>
                <a:cubicBezTo>
                  <a:pt x="376874" y="141451"/>
                  <a:pt x="376798" y="141565"/>
                  <a:pt x="376798" y="141642"/>
                </a:cubicBezTo>
                <a:cubicBezTo>
                  <a:pt x="376798" y="141718"/>
                  <a:pt x="376722" y="141832"/>
                  <a:pt x="376569" y="141984"/>
                </a:cubicBezTo>
                <a:cubicBezTo>
                  <a:pt x="377179" y="142442"/>
                  <a:pt x="377789" y="143051"/>
                  <a:pt x="378398" y="143813"/>
                </a:cubicBezTo>
                <a:cubicBezTo>
                  <a:pt x="378551" y="142289"/>
                  <a:pt x="378093" y="141451"/>
                  <a:pt x="377027" y="141299"/>
                </a:cubicBezTo>
                <a:close/>
                <a:moveTo>
                  <a:pt x="298236" y="141299"/>
                </a:moveTo>
                <a:cubicBezTo>
                  <a:pt x="298083" y="141603"/>
                  <a:pt x="297855" y="141908"/>
                  <a:pt x="297550" y="142213"/>
                </a:cubicBezTo>
                <a:cubicBezTo>
                  <a:pt x="297703" y="142213"/>
                  <a:pt x="297779" y="142251"/>
                  <a:pt x="297779" y="142327"/>
                </a:cubicBezTo>
                <a:cubicBezTo>
                  <a:pt x="297779" y="142404"/>
                  <a:pt x="297855" y="142442"/>
                  <a:pt x="298007" y="142442"/>
                </a:cubicBezTo>
                <a:cubicBezTo>
                  <a:pt x="298312" y="142137"/>
                  <a:pt x="298541" y="141832"/>
                  <a:pt x="298693" y="141527"/>
                </a:cubicBezTo>
                <a:cubicBezTo>
                  <a:pt x="298541" y="141527"/>
                  <a:pt x="298388" y="141451"/>
                  <a:pt x="298236" y="141299"/>
                </a:cubicBezTo>
                <a:close/>
                <a:moveTo>
                  <a:pt x="253202" y="141299"/>
                </a:moveTo>
                <a:cubicBezTo>
                  <a:pt x="253049" y="141451"/>
                  <a:pt x="252973" y="141565"/>
                  <a:pt x="252973" y="141642"/>
                </a:cubicBezTo>
                <a:cubicBezTo>
                  <a:pt x="252973" y="141718"/>
                  <a:pt x="252897" y="141832"/>
                  <a:pt x="252744" y="141984"/>
                </a:cubicBezTo>
                <a:cubicBezTo>
                  <a:pt x="253354" y="142442"/>
                  <a:pt x="253964" y="143051"/>
                  <a:pt x="254573" y="143813"/>
                </a:cubicBezTo>
                <a:cubicBezTo>
                  <a:pt x="254726" y="142289"/>
                  <a:pt x="254268" y="141451"/>
                  <a:pt x="253202" y="141299"/>
                </a:cubicBezTo>
                <a:close/>
                <a:moveTo>
                  <a:pt x="1385839" y="141070"/>
                </a:moveTo>
                <a:cubicBezTo>
                  <a:pt x="1385686" y="141070"/>
                  <a:pt x="1385458" y="141222"/>
                  <a:pt x="1385153" y="141527"/>
                </a:cubicBezTo>
                <a:lnTo>
                  <a:pt x="1385381" y="141756"/>
                </a:lnTo>
                <a:cubicBezTo>
                  <a:pt x="1385381" y="141451"/>
                  <a:pt x="1385686" y="141222"/>
                  <a:pt x="1386296" y="141070"/>
                </a:cubicBezTo>
                <a:close/>
                <a:moveTo>
                  <a:pt x="948603" y="141070"/>
                </a:moveTo>
                <a:cubicBezTo>
                  <a:pt x="948298" y="141222"/>
                  <a:pt x="948146" y="141451"/>
                  <a:pt x="948146" y="141756"/>
                </a:cubicBezTo>
                <a:lnTo>
                  <a:pt x="948374" y="141756"/>
                </a:lnTo>
                <a:cubicBezTo>
                  <a:pt x="948374" y="141451"/>
                  <a:pt x="948450" y="141222"/>
                  <a:pt x="948603" y="141070"/>
                </a:cubicBezTo>
                <a:close/>
                <a:moveTo>
                  <a:pt x="939230" y="141070"/>
                </a:moveTo>
                <a:lnTo>
                  <a:pt x="938773" y="141299"/>
                </a:lnTo>
                <a:lnTo>
                  <a:pt x="939573" y="141299"/>
                </a:lnTo>
                <a:close/>
                <a:moveTo>
                  <a:pt x="937859" y="141070"/>
                </a:moveTo>
                <a:lnTo>
                  <a:pt x="937173" y="141756"/>
                </a:lnTo>
                <a:cubicBezTo>
                  <a:pt x="937478" y="141908"/>
                  <a:pt x="937630" y="141984"/>
                  <a:pt x="937630" y="141984"/>
                </a:cubicBezTo>
                <a:cubicBezTo>
                  <a:pt x="937782" y="141832"/>
                  <a:pt x="937859" y="141718"/>
                  <a:pt x="937859" y="141642"/>
                </a:cubicBezTo>
                <a:cubicBezTo>
                  <a:pt x="937859" y="141565"/>
                  <a:pt x="937935" y="141451"/>
                  <a:pt x="938087" y="141299"/>
                </a:cubicBezTo>
                <a:cubicBezTo>
                  <a:pt x="937935" y="141299"/>
                  <a:pt x="937897" y="141261"/>
                  <a:pt x="937973" y="141184"/>
                </a:cubicBezTo>
                <a:cubicBezTo>
                  <a:pt x="938049" y="141108"/>
                  <a:pt x="938011" y="141070"/>
                  <a:pt x="937859" y="141070"/>
                </a:cubicBezTo>
                <a:close/>
                <a:moveTo>
                  <a:pt x="924371" y="141070"/>
                </a:moveTo>
                <a:lnTo>
                  <a:pt x="924143" y="141299"/>
                </a:lnTo>
                <a:lnTo>
                  <a:pt x="924828" y="141299"/>
                </a:lnTo>
                <a:lnTo>
                  <a:pt x="925057" y="141070"/>
                </a:lnTo>
                <a:close/>
                <a:moveTo>
                  <a:pt x="614314" y="141070"/>
                </a:moveTo>
                <a:cubicBezTo>
                  <a:pt x="614161" y="141070"/>
                  <a:pt x="613932" y="141222"/>
                  <a:pt x="613628" y="141527"/>
                </a:cubicBezTo>
                <a:lnTo>
                  <a:pt x="613856" y="141756"/>
                </a:lnTo>
                <a:cubicBezTo>
                  <a:pt x="613856" y="141451"/>
                  <a:pt x="614161" y="141222"/>
                  <a:pt x="614771" y="141070"/>
                </a:cubicBezTo>
                <a:close/>
                <a:moveTo>
                  <a:pt x="510453" y="141070"/>
                </a:moveTo>
                <a:cubicBezTo>
                  <a:pt x="510148" y="141222"/>
                  <a:pt x="509996" y="141451"/>
                  <a:pt x="509996" y="141756"/>
                </a:cubicBezTo>
                <a:lnTo>
                  <a:pt x="510224" y="141756"/>
                </a:lnTo>
                <a:cubicBezTo>
                  <a:pt x="510224" y="141451"/>
                  <a:pt x="510301" y="141222"/>
                  <a:pt x="510453" y="141070"/>
                </a:cubicBezTo>
                <a:close/>
                <a:moveTo>
                  <a:pt x="501080" y="141070"/>
                </a:moveTo>
                <a:lnTo>
                  <a:pt x="500623" y="141299"/>
                </a:lnTo>
                <a:lnTo>
                  <a:pt x="501423" y="141299"/>
                </a:lnTo>
                <a:close/>
                <a:moveTo>
                  <a:pt x="499709" y="141070"/>
                </a:moveTo>
                <a:lnTo>
                  <a:pt x="499023" y="141756"/>
                </a:lnTo>
                <a:cubicBezTo>
                  <a:pt x="499328" y="141908"/>
                  <a:pt x="499480" y="141984"/>
                  <a:pt x="499480" y="141984"/>
                </a:cubicBezTo>
                <a:cubicBezTo>
                  <a:pt x="499633" y="141832"/>
                  <a:pt x="499709" y="141718"/>
                  <a:pt x="499709" y="141642"/>
                </a:cubicBezTo>
                <a:cubicBezTo>
                  <a:pt x="499709" y="141565"/>
                  <a:pt x="499785" y="141451"/>
                  <a:pt x="499937" y="141299"/>
                </a:cubicBezTo>
                <a:cubicBezTo>
                  <a:pt x="499785" y="141299"/>
                  <a:pt x="499747" y="141261"/>
                  <a:pt x="499823" y="141184"/>
                </a:cubicBezTo>
                <a:cubicBezTo>
                  <a:pt x="499899" y="141108"/>
                  <a:pt x="499861" y="141070"/>
                  <a:pt x="499709" y="141070"/>
                </a:cubicBezTo>
                <a:close/>
                <a:moveTo>
                  <a:pt x="486221" y="141070"/>
                </a:moveTo>
                <a:lnTo>
                  <a:pt x="485993" y="141299"/>
                </a:lnTo>
                <a:lnTo>
                  <a:pt x="486679" y="141299"/>
                </a:lnTo>
                <a:lnTo>
                  <a:pt x="486907" y="141070"/>
                </a:lnTo>
                <a:close/>
                <a:moveTo>
                  <a:pt x="44871" y="141070"/>
                </a:moveTo>
                <a:lnTo>
                  <a:pt x="44642" y="141299"/>
                </a:lnTo>
                <a:lnTo>
                  <a:pt x="45328" y="141299"/>
                </a:lnTo>
                <a:lnTo>
                  <a:pt x="45557" y="141070"/>
                </a:lnTo>
                <a:close/>
                <a:moveTo>
                  <a:pt x="966529" y="140918"/>
                </a:moveTo>
                <a:lnTo>
                  <a:pt x="965062" y="141756"/>
                </a:lnTo>
                <a:cubicBezTo>
                  <a:pt x="966129" y="142061"/>
                  <a:pt x="966815" y="142289"/>
                  <a:pt x="967119" y="142442"/>
                </a:cubicBezTo>
                <a:cubicBezTo>
                  <a:pt x="966815" y="143204"/>
                  <a:pt x="966357" y="143889"/>
                  <a:pt x="965748" y="144499"/>
                </a:cubicBezTo>
                <a:cubicBezTo>
                  <a:pt x="966053" y="144804"/>
                  <a:pt x="966510" y="145109"/>
                  <a:pt x="967119" y="145413"/>
                </a:cubicBezTo>
                <a:cubicBezTo>
                  <a:pt x="967424" y="144499"/>
                  <a:pt x="967577" y="143928"/>
                  <a:pt x="967577" y="143699"/>
                </a:cubicBezTo>
                <a:cubicBezTo>
                  <a:pt x="967577" y="143470"/>
                  <a:pt x="967424" y="143127"/>
                  <a:pt x="967119" y="142670"/>
                </a:cubicBezTo>
                <a:cubicBezTo>
                  <a:pt x="967424" y="142365"/>
                  <a:pt x="967577" y="142061"/>
                  <a:pt x="967577" y="141756"/>
                </a:cubicBezTo>
                <a:close/>
                <a:moveTo>
                  <a:pt x="528379" y="140918"/>
                </a:moveTo>
                <a:lnTo>
                  <a:pt x="526912" y="141756"/>
                </a:lnTo>
                <a:cubicBezTo>
                  <a:pt x="527979" y="142061"/>
                  <a:pt x="528665" y="142289"/>
                  <a:pt x="528969" y="142442"/>
                </a:cubicBezTo>
                <a:cubicBezTo>
                  <a:pt x="528665" y="143204"/>
                  <a:pt x="528207" y="143889"/>
                  <a:pt x="527598" y="144499"/>
                </a:cubicBezTo>
                <a:cubicBezTo>
                  <a:pt x="527903" y="144804"/>
                  <a:pt x="528360" y="145109"/>
                  <a:pt x="528969" y="145413"/>
                </a:cubicBezTo>
                <a:cubicBezTo>
                  <a:pt x="529274" y="144499"/>
                  <a:pt x="529427" y="143928"/>
                  <a:pt x="529427" y="143699"/>
                </a:cubicBezTo>
                <a:cubicBezTo>
                  <a:pt x="529427" y="143470"/>
                  <a:pt x="529274" y="143127"/>
                  <a:pt x="528969" y="142670"/>
                </a:cubicBezTo>
                <a:cubicBezTo>
                  <a:pt x="529274" y="142365"/>
                  <a:pt x="529427" y="142061"/>
                  <a:pt x="529427" y="141756"/>
                </a:cubicBezTo>
                <a:close/>
                <a:moveTo>
                  <a:pt x="1650687" y="140877"/>
                </a:moveTo>
                <a:lnTo>
                  <a:pt x="1650138" y="140956"/>
                </a:lnTo>
                <a:cubicBezTo>
                  <a:pt x="1649910" y="141032"/>
                  <a:pt x="1649643" y="141070"/>
                  <a:pt x="1649338" y="141070"/>
                </a:cubicBezTo>
                <a:cubicBezTo>
                  <a:pt x="1649795" y="141527"/>
                  <a:pt x="1650062" y="141756"/>
                  <a:pt x="1650138" y="141756"/>
                </a:cubicBezTo>
                <a:close/>
                <a:moveTo>
                  <a:pt x="383862" y="140877"/>
                </a:moveTo>
                <a:lnTo>
                  <a:pt x="383313" y="140956"/>
                </a:lnTo>
                <a:cubicBezTo>
                  <a:pt x="383085" y="141032"/>
                  <a:pt x="382818" y="141070"/>
                  <a:pt x="382513" y="141070"/>
                </a:cubicBezTo>
                <a:cubicBezTo>
                  <a:pt x="382970" y="141527"/>
                  <a:pt x="383237" y="141756"/>
                  <a:pt x="383313" y="141756"/>
                </a:cubicBezTo>
                <a:close/>
                <a:moveTo>
                  <a:pt x="260037" y="140877"/>
                </a:moveTo>
                <a:lnTo>
                  <a:pt x="259488" y="140956"/>
                </a:lnTo>
                <a:cubicBezTo>
                  <a:pt x="259260" y="141032"/>
                  <a:pt x="258993" y="141070"/>
                  <a:pt x="258688" y="141070"/>
                </a:cubicBezTo>
                <a:cubicBezTo>
                  <a:pt x="259145" y="141527"/>
                  <a:pt x="259412" y="141756"/>
                  <a:pt x="259488" y="141756"/>
                </a:cubicBezTo>
                <a:close/>
                <a:moveTo>
                  <a:pt x="1380581" y="140841"/>
                </a:moveTo>
                <a:cubicBezTo>
                  <a:pt x="1380428" y="140994"/>
                  <a:pt x="1380276" y="141070"/>
                  <a:pt x="1380123" y="141070"/>
                </a:cubicBezTo>
                <a:cubicBezTo>
                  <a:pt x="1379971" y="141070"/>
                  <a:pt x="1379895" y="141146"/>
                  <a:pt x="1379895" y="141299"/>
                </a:cubicBezTo>
                <a:lnTo>
                  <a:pt x="1379895" y="141527"/>
                </a:lnTo>
                <a:cubicBezTo>
                  <a:pt x="1379895" y="141527"/>
                  <a:pt x="1380200" y="141375"/>
                  <a:pt x="1380809" y="141070"/>
                </a:cubicBezTo>
                <a:close/>
                <a:moveTo>
                  <a:pt x="1357492" y="140841"/>
                </a:moveTo>
                <a:lnTo>
                  <a:pt x="1357492" y="141070"/>
                </a:lnTo>
                <a:lnTo>
                  <a:pt x="1357035" y="141070"/>
                </a:lnTo>
                <a:cubicBezTo>
                  <a:pt x="1357340" y="141375"/>
                  <a:pt x="1357568" y="141527"/>
                  <a:pt x="1357721" y="141527"/>
                </a:cubicBezTo>
                <a:cubicBezTo>
                  <a:pt x="1357873" y="141527"/>
                  <a:pt x="1357949" y="141451"/>
                  <a:pt x="1357949" y="141299"/>
                </a:cubicBezTo>
                <a:cubicBezTo>
                  <a:pt x="1357949" y="141299"/>
                  <a:pt x="1357797" y="141146"/>
                  <a:pt x="1357492" y="140841"/>
                </a:cubicBezTo>
                <a:close/>
                <a:moveTo>
                  <a:pt x="1354977" y="140841"/>
                </a:moveTo>
                <a:lnTo>
                  <a:pt x="1354749" y="141070"/>
                </a:lnTo>
                <a:cubicBezTo>
                  <a:pt x="1354749" y="141222"/>
                  <a:pt x="1354787" y="141337"/>
                  <a:pt x="1354863" y="141413"/>
                </a:cubicBezTo>
                <a:cubicBezTo>
                  <a:pt x="1354939" y="141489"/>
                  <a:pt x="1354977" y="141603"/>
                  <a:pt x="1354977" y="141756"/>
                </a:cubicBezTo>
                <a:cubicBezTo>
                  <a:pt x="1355130" y="141756"/>
                  <a:pt x="1355206" y="141718"/>
                  <a:pt x="1355206" y="141642"/>
                </a:cubicBezTo>
                <a:cubicBezTo>
                  <a:pt x="1355206" y="141565"/>
                  <a:pt x="1355282" y="141527"/>
                  <a:pt x="1355435" y="141527"/>
                </a:cubicBezTo>
                <a:cubicBezTo>
                  <a:pt x="1355282" y="141375"/>
                  <a:pt x="1355206" y="141261"/>
                  <a:pt x="1355206" y="141184"/>
                </a:cubicBezTo>
                <a:cubicBezTo>
                  <a:pt x="1355206" y="141108"/>
                  <a:pt x="1355130" y="140994"/>
                  <a:pt x="1354977" y="140841"/>
                </a:cubicBezTo>
                <a:close/>
                <a:moveTo>
                  <a:pt x="1196710" y="140841"/>
                </a:moveTo>
                <a:cubicBezTo>
                  <a:pt x="1196710" y="140994"/>
                  <a:pt x="1196634" y="141070"/>
                  <a:pt x="1196481" y="141070"/>
                </a:cubicBezTo>
                <a:cubicBezTo>
                  <a:pt x="1196481" y="141375"/>
                  <a:pt x="1196710" y="141527"/>
                  <a:pt x="1197167" y="141527"/>
                </a:cubicBezTo>
                <a:lnTo>
                  <a:pt x="1197396" y="141299"/>
                </a:lnTo>
                <a:cubicBezTo>
                  <a:pt x="1197396" y="140994"/>
                  <a:pt x="1197167" y="140841"/>
                  <a:pt x="1196710" y="140841"/>
                </a:cubicBezTo>
                <a:close/>
                <a:moveTo>
                  <a:pt x="1194424" y="140841"/>
                </a:moveTo>
                <a:cubicBezTo>
                  <a:pt x="1194272" y="140994"/>
                  <a:pt x="1194119" y="141070"/>
                  <a:pt x="1193967" y="141070"/>
                </a:cubicBezTo>
                <a:cubicBezTo>
                  <a:pt x="1193967" y="141375"/>
                  <a:pt x="1194043" y="141603"/>
                  <a:pt x="1194195" y="141756"/>
                </a:cubicBezTo>
                <a:cubicBezTo>
                  <a:pt x="1194348" y="141756"/>
                  <a:pt x="1194424" y="141718"/>
                  <a:pt x="1194424" y="141642"/>
                </a:cubicBezTo>
                <a:cubicBezTo>
                  <a:pt x="1194424" y="141565"/>
                  <a:pt x="1194500" y="141527"/>
                  <a:pt x="1194653" y="141527"/>
                </a:cubicBezTo>
                <a:cubicBezTo>
                  <a:pt x="1194500" y="141375"/>
                  <a:pt x="1194462" y="141261"/>
                  <a:pt x="1194538" y="141184"/>
                </a:cubicBezTo>
                <a:cubicBezTo>
                  <a:pt x="1194615" y="141108"/>
                  <a:pt x="1194577" y="140994"/>
                  <a:pt x="1194424" y="140841"/>
                </a:cubicBezTo>
                <a:close/>
                <a:moveTo>
                  <a:pt x="1100012" y="140841"/>
                </a:moveTo>
                <a:cubicBezTo>
                  <a:pt x="1099860" y="140841"/>
                  <a:pt x="1099707" y="140918"/>
                  <a:pt x="1099555" y="141070"/>
                </a:cubicBezTo>
                <a:lnTo>
                  <a:pt x="1099326" y="141299"/>
                </a:lnTo>
                <a:lnTo>
                  <a:pt x="1100012" y="141299"/>
                </a:lnTo>
                <a:close/>
                <a:moveTo>
                  <a:pt x="1036919" y="140841"/>
                </a:moveTo>
                <a:cubicBezTo>
                  <a:pt x="1036766" y="141146"/>
                  <a:pt x="1036690" y="141299"/>
                  <a:pt x="1036690" y="141299"/>
                </a:cubicBezTo>
                <a:lnTo>
                  <a:pt x="1037147" y="141299"/>
                </a:lnTo>
                <a:cubicBezTo>
                  <a:pt x="1037147" y="141451"/>
                  <a:pt x="1037147" y="141527"/>
                  <a:pt x="1037147" y="141527"/>
                </a:cubicBezTo>
                <a:cubicBezTo>
                  <a:pt x="1037300" y="141680"/>
                  <a:pt x="1037376" y="141718"/>
                  <a:pt x="1037376" y="141642"/>
                </a:cubicBezTo>
                <a:cubicBezTo>
                  <a:pt x="1037376" y="141565"/>
                  <a:pt x="1037300" y="141451"/>
                  <a:pt x="1037147" y="141299"/>
                </a:cubicBezTo>
                <a:cubicBezTo>
                  <a:pt x="1037300" y="141299"/>
                  <a:pt x="1037223" y="141146"/>
                  <a:pt x="1036919" y="140841"/>
                </a:cubicBezTo>
                <a:close/>
                <a:moveTo>
                  <a:pt x="1033032" y="140841"/>
                </a:moveTo>
                <a:cubicBezTo>
                  <a:pt x="1032271" y="141146"/>
                  <a:pt x="1031851" y="141375"/>
                  <a:pt x="1031775" y="141527"/>
                </a:cubicBezTo>
                <a:cubicBezTo>
                  <a:pt x="1031699" y="141680"/>
                  <a:pt x="1031813" y="141984"/>
                  <a:pt x="1032118" y="142442"/>
                </a:cubicBezTo>
                <a:cubicBezTo>
                  <a:pt x="1032423" y="142137"/>
                  <a:pt x="1032575" y="141870"/>
                  <a:pt x="1032575" y="141642"/>
                </a:cubicBezTo>
                <a:cubicBezTo>
                  <a:pt x="1032575" y="141413"/>
                  <a:pt x="1032728" y="141146"/>
                  <a:pt x="1033032" y="140841"/>
                </a:cubicBezTo>
                <a:close/>
                <a:moveTo>
                  <a:pt x="1026403" y="140841"/>
                </a:moveTo>
                <a:lnTo>
                  <a:pt x="1025717" y="141527"/>
                </a:lnTo>
                <a:cubicBezTo>
                  <a:pt x="1025870" y="141680"/>
                  <a:pt x="1026022" y="141756"/>
                  <a:pt x="1026174" y="141756"/>
                </a:cubicBezTo>
                <a:cubicBezTo>
                  <a:pt x="1026174" y="141603"/>
                  <a:pt x="1026327" y="141375"/>
                  <a:pt x="1026632" y="141070"/>
                </a:cubicBezTo>
                <a:close/>
                <a:moveTo>
                  <a:pt x="1020231" y="140841"/>
                </a:moveTo>
                <a:cubicBezTo>
                  <a:pt x="1020231" y="140994"/>
                  <a:pt x="1020155" y="141146"/>
                  <a:pt x="1020002" y="141299"/>
                </a:cubicBezTo>
                <a:cubicBezTo>
                  <a:pt x="1019850" y="141451"/>
                  <a:pt x="1019774" y="141603"/>
                  <a:pt x="1019774" y="141756"/>
                </a:cubicBezTo>
                <a:lnTo>
                  <a:pt x="1020002" y="141756"/>
                </a:lnTo>
                <a:cubicBezTo>
                  <a:pt x="1020155" y="141603"/>
                  <a:pt x="1020231" y="141489"/>
                  <a:pt x="1020231" y="141413"/>
                </a:cubicBezTo>
                <a:cubicBezTo>
                  <a:pt x="1020231" y="141337"/>
                  <a:pt x="1020383" y="141222"/>
                  <a:pt x="1020688" y="141070"/>
                </a:cubicBezTo>
                <a:cubicBezTo>
                  <a:pt x="1020536" y="140918"/>
                  <a:pt x="1020383" y="140841"/>
                  <a:pt x="1020231" y="140841"/>
                </a:cubicBezTo>
                <a:close/>
                <a:moveTo>
                  <a:pt x="971692" y="140841"/>
                </a:moveTo>
                <a:cubicBezTo>
                  <a:pt x="971234" y="141603"/>
                  <a:pt x="971006" y="142061"/>
                  <a:pt x="971006" y="142213"/>
                </a:cubicBezTo>
                <a:cubicBezTo>
                  <a:pt x="971463" y="143127"/>
                  <a:pt x="972225" y="143280"/>
                  <a:pt x="973292" y="142670"/>
                </a:cubicBezTo>
                <a:cubicBezTo>
                  <a:pt x="972530" y="141908"/>
                  <a:pt x="971996" y="141299"/>
                  <a:pt x="971692" y="140841"/>
                </a:cubicBezTo>
                <a:close/>
                <a:moveTo>
                  <a:pt x="933515" y="140841"/>
                </a:moveTo>
                <a:cubicBezTo>
                  <a:pt x="932906" y="140841"/>
                  <a:pt x="932372" y="140880"/>
                  <a:pt x="931915" y="140956"/>
                </a:cubicBezTo>
                <a:cubicBezTo>
                  <a:pt x="931458" y="141032"/>
                  <a:pt x="930848" y="141070"/>
                  <a:pt x="930086" y="141070"/>
                </a:cubicBezTo>
                <a:cubicBezTo>
                  <a:pt x="929781" y="141222"/>
                  <a:pt x="929591" y="141375"/>
                  <a:pt x="929515" y="141527"/>
                </a:cubicBezTo>
                <a:cubicBezTo>
                  <a:pt x="929439" y="141680"/>
                  <a:pt x="929324" y="141832"/>
                  <a:pt x="929172" y="141984"/>
                </a:cubicBezTo>
                <a:cubicBezTo>
                  <a:pt x="929781" y="142289"/>
                  <a:pt x="930315" y="142518"/>
                  <a:pt x="930772" y="142670"/>
                </a:cubicBezTo>
                <a:cubicBezTo>
                  <a:pt x="931991" y="142061"/>
                  <a:pt x="932830" y="141603"/>
                  <a:pt x="933287" y="141299"/>
                </a:cubicBezTo>
                <a:cubicBezTo>
                  <a:pt x="933439" y="141146"/>
                  <a:pt x="933515" y="140994"/>
                  <a:pt x="933515" y="140841"/>
                </a:cubicBezTo>
                <a:close/>
                <a:moveTo>
                  <a:pt x="806185" y="140841"/>
                </a:moveTo>
                <a:cubicBezTo>
                  <a:pt x="806185" y="140994"/>
                  <a:pt x="806109" y="141070"/>
                  <a:pt x="805956" y="141070"/>
                </a:cubicBezTo>
                <a:cubicBezTo>
                  <a:pt x="805956" y="141375"/>
                  <a:pt x="806185" y="141527"/>
                  <a:pt x="806642" y="141527"/>
                </a:cubicBezTo>
                <a:lnTo>
                  <a:pt x="806871" y="141299"/>
                </a:lnTo>
                <a:cubicBezTo>
                  <a:pt x="806871" y="140994"/>
                  <a:pt x="806642" y="140841"/>
                  <a:pt x="806185" y="140841"/>
                </a:cubicBezTo>
                <a:close/>
                <a:moveTo>
                  <a:pt x="803899" y="140841"/>
                </a:moveTo>
                <a:cubicBezTo>
                  <a:pt x="803747" y="140994"/>
                  <a:pt x="803594" y="141070"/>
                  <a:pt x="803442" y="141070"/>
                </a:cubicBezTo>
                <a:cubicBezTo>
                  <a:pt x="803442" y="141375"/>
                  <a:pt x="803518" y="141603"/>
                  <a:pt x="803670" y="141756"/>
                </a:cubicBezTo>
                <a:cubicBezTo>
                  <a:pt x="803823" y="141756"/>
                  <a:pt x="803899" y="141718"/>
                  <a:pt x="803899" y="141642"/>
                </a:cubicBezTo>
                <a:cubicBezTo>
                  <a:pt x="803899" y="141565"/>
                  <a:pt x="803975" y="141527"/>
                  <a:pt x="804128" y="141527"/>
                </a:cubicBezTo>
                <a:cubicBezTo>
                  <a:pt x="803975" y="141375"/>
                  <a:pt x="803937" y="141261"/>
                  <a:pt x="804013" y="141184"/>
                </a:cubicBezTo>
                <a:cubicBezTo>
                  <a:pt x="804090" y="141108"/>
                  <a:pt x="804051" y="140994"/>
                  <a:pt x="803899" y="140841"/>
                </a:cubicBezTo>
                <a:close/>
                <a:moveTo>
                  <a:pt x="609056" y="140841"/>
                </a:moveTo>
                <a:cubicBezTo>
                  <a:pt x="608903" y="140994"/>
                  <a:pt x="608751" y="141070"/>
                  <a:pt x="608599" y="141070"/>
                </a:cubicBezTo>
                <a:cubicBezTo>
                  <a:pt x="608446" y="141070"/>
                  <a:pt x="608370" y="141146"/>
                  <a:pt x="608370" y="141299"/>
                </a:cubicBezTo>
                <a:lnTo>
                  <a:pt x="608370" y="141527"/>
                </a:lnTo>
                <a:cubicBezTo>
                  <a:pt x="608370" y="141527"/>
                  <a:pt x="608675" y="141375"/>
                  <a:pt x="609284" y="141070"/>
                </a:cubicBezTo>
                <a:close/>
                <a:moveTo>
                  <a:pt x="585967" y="140841"/>
                </a:moveTo>
                <a:lnTo>
                  <a:pt x="585967" y="141070"/>
                </a:lnTo>
                <a:lnTo>
                  <a:pt x="585510" y="141070"/>
                </a:lnTo>
                <a:cubicBezTo>
                  <a:pt x="585815" y="141375"/>
                  <a:pt x="586043" y="141527"/>
                  <a:pt x="586196" y="141527"/>
                </a:cubicBezTo>
                <a:cubicBezTo>
                  <a:pt x="586348" y="141527"/>
                  <a:pt x="586424" y="141451"/>
                  <a:pt x="586424" y="141299"/>
                </a:cubicBezTo>
                <a:cubicBezTo>
                  <a:pt x="586424" y="141299"/>
                  <a:pt x="586272" y="141146"/>
                  <a:pt x="585967" y="140841"/>
                </a:cubicBezTo>
                <a:close/>
                <a:moveTo>
                  <a:pt x="583453" y="140841"/>
                </a:moveTo>
                <a:lnTo>
                  <a:pt x="583224" y="141070"/>
                </a:lnTo>
                <a:cubicBezTo>
                  <a:pt x="583224" y="141222"/>
                  <a:pt x="583262" y="141337"/>
                  <a:pt x="583338" y="141413"/>
                </a:cubicBezTo>
                <a:cubicBezTo>
                  <a:pt x="583414" y="141489"/>
                  <a:pt x="583453" y="141603"/>
                  <a:pt x="583453" y="141756"/>
                </a:cubicBezTo>
                <a:cubicBezTo>
                  <a:pt x="583605" y="141756"/>
                  <a:pt x="583681" y="141718"/>
                  <a:pt x="583681" y="141642"/>
                </a:cubicBezTo>
                <a:cubicBezTo>
                  <a:pt x="583681" y="141565"/>
                  <a:pt x="583757" y="141527"/>
                  <a:pt x="583910" y="141527"/>
                </a:cubicBezTo>
                <a:cubicBezTo>
                  <a:pt x="583757" y="141375"/>
                  <a:pt x="583681" y="141261"/>
                  <a:pt x="583681" y="141184"/>
                </a:cubicBezTo>
                <a:cubicBezTo>
                  <a:pt x="583681" y="141108"/>
                  <a:pt x="583605" y="140994"/>
                  <a:pt x="583453" y="140841"/>
                </a:cubicBezTo>
                <a:close/>
                <a:moveTo>
                  <a:pt x="533542" y="140841"/>
                </a:moveTo>
                <a:cubicBezTo>
                  <a:pt x="533084" y="141603"/>
                  <a:pt x="532856" y="142061"/>
                  <a:pt x="532856" y="142213"/>
                </a:cubicBezTo>
                <a:cubicBezTo>
                  <a:pt x="533313" y="143127"/>
                  <a:pt x="534075" y="143280"/>
                  <a:pt x="535142" y="142670"/>
                </a:cubicBezTo>
                <a:cubicBezTo>
                  <a:pt x="534380" y="141908"/>
                  <a:pt x="533846" y="141299"/>
                  <a:pt x="533542" y="140841"/>
                </a:cubicBezTo>
                <a:close/>
                <a:moveTo>
                  <a:pt x="495365" y="140841"/>
                </a:moveTo>
                <a:cubicBezTo>
                  <a:pt x="494756" y="140841"/>
                  <a:pt x="494222" y="140880"/>
                  <a:pt x="493765" y="140956"/>
                </a:cubicBezTo>
                <a:cubicBezTo>
                  <a:pt x="493308" y="141032"/>
                  <a:pt x="492698" y="141070"/>
                  <a:pt x="491936" y="141070"/>
                </a:cubicBezTo>
                <a:cubicBezTo>
                  <a:pt x="491631" y="141222"/>
                  <a:pt x="491441" y="141375"/>
                  <a:pt x="491365" y="141527"/>
                </a:cubicBezTo>
                <a:cubicBezTo>
                  <a:pt x="491289" y="141680"/>
                  <a:pt x="491174" y="141832"/>
                  <a:pt x="491022" y="141984"/>
                </a:cubicBezTo>
                <a:cubicBezTo>
                  <a:pt x="491631" y="142289"/>
                  <a:pt x="492165" y="142518"/>
                  <a:pt x="492622" y="142670"/>
                </a:cubicBezTo>
                <a:cubicBezTo>
                  <a:pt x="493841" y="142061"/>
                  <a:pt x="494680" y="141603"/>
                  <a:pt x="495137" y="141299"/>
                </a:cubicBezTo>
                <a:cubicBezTo>
                  <a:pt x="495289" y="141146"/>
                  <a:pt x="495365" y="140994"/>
                  <a:pt x="495365" y="140841"/>
                </a:cubicBezTo>
                <a:close/>
                <a:moveTo>
                  <a:pt x="195137" y="140841"/>
                </a:moveTo>
                <a:cubicBezTo>
                  <a:pt x="194985" y="140841"/>
                  <a:pt x="194832" y="140918"/>
                  <a:pt x="194680" y="141070"/>
                </a:cubicBezTo>
                <a:lnTo>
                  <a:pt x="194452" y="141299"/>
                </a:lnTo>
                <a:lnTo>
                  <a:pt x="195137" y="141299"/>
                </a:lnTo>
                <a:close/>
                <a:moveTo>
                  <a:pt x="132044" y="140841"/>
                </a:moveTo>
                <a:cubicBezTo>
                  <a:pt x="131891" y="141146"/>
                  <a:pt x="131815" y="141299"/>
                  <a:pt x="131815" y="141299"/>
                </a:cubicBezTo>
                <a:lnTo>
                  <a:pt x="132272" y="141299"/>
                </a:lnTo>
                <a:cubicBezTo>
                  <a:pt x="132272" y="141451"/>
                  <a:pt x="132272" y="141527"/>
                  <a:pt x="132272" y="141527"/>
                </a:cubicBezTo>
                <a:cubicBezTo>
                  <a:pt x="132425" y="141680"/>
                  <a:pt x="132501" y="141718"/>
                  <a:pt x="132501" y="141642"/>
                </a:cubicBezTo>
                <a:cubicBezTo>
                  <a:pt x="132501" y="141565"/>
                  <a:pt x="132425" y="141451"/>
                  <a:pt x="132272" y="141299"/>
                </a:cubicBezTo>
                <a:cubicBezTo>
                  <a:pt x="132425" y="141299"/>
                  <a:pt x="132348" y="141146"/>
                  <a:pt x="132044" y="140841"/>
                </a:cubicBezTo>
                <a:close/>
                <a:moveTo>
                  <a:pt x="128158" y="140841"/>
                </a:moveTo>
                <a:cubicBezTo>
                  <a:pt x="127396" y="141146"/>
                  <a:pt x="126976" y="141375"/>
                  <a:pt x="126900" y="141527"/>
                </a:cubicBezTo>
                <a:cubicBezTo>
                  <a:pt x="126824" y="141680"/>
                  <a:pt x="126938" y="141984"/>
                  <a:pt x="127243" y="142442"/>
                </a:cubicBezTo>
                <a:cubicBezTo>
                  <a:pt x="127548" y="142137"/>
                  <a:pt x="127700" y="141870"/>
                  <a:pt x="127700" y="141642"/>
                </a:cubicBezTo>
                <a:cubicBezTo>
                  <a:pt x="127700" y="141413"/>
                  <a:pt x="127853" y="141146"/>
                  <a:pt x="128158" y="140841"/>
                </a:cubicBezTo>
                <a:close/>
                <a:moveTo>
                  <a:pt x="121528" y="140841"/>
                </a:moveTo>
                <a:lnTo>
                  <a:pt x="120842" y="141527"/>
                </a:lnTo>
                <a:cubicBezTo>
                  <a:pt x="120995" y="141680"/>
                  <a:pt x="121147" y="141756"/>
                  <a:pt x="121300" y="141756"/>
                </a:cubicBezTo>
                <a:cubicBezTo>
                  <a:pt x="121300" y="141603"/>
                  <a:pt x="121452" y="141375"/>
                  <a:pt x="121757" y="141070"/>
                </a:cubicBezTo>
                <a:close/>
                <a:moveTo>
                  <a:pt x="115356" y="140841"/>
                </a:moveTo>
                <a:cubicBezTo>
                  <a:pt x="115356" y="140994"/>
                  <a:pt x="115280" y="141146"/>
                  <a:pt x="115127" y="141299"/>
                </a:cubicBezTo>
                <a:cubicBezTo>
                  <a:pt x="114975" y="141451"/>
                  <a:pt x="114899" y="141603"/>
                  <a:pt x="114899" y="141756"/>
                </a:cubicBezTo>
                <a:lnTo>
                  <a:pt x="115127" y="141756"/>
                </a:lnTo>
                <a:cubicBezTo>
                  <a:pt x="115280" y="141603"/>
                  <a:pt x="115356" y="141489"/>
                  <a:pt x="115356" y="141413"/>
                </a:cubicBezTo>
                <a:cubicBezTo>
                  <a:pt x="115356" y="141337"/>
                  <a:pt x="115508" y="141222"/>
                  <a:pt x="115813" y="141070"/>
                </a:cubicBezTo>
                <a:cubicBezTo>
                  <a:pt x="115661" y="140918"/>
                  <a:pt x="115508" y="140841"/>
                  <a:pt x="115356" y="140841"/>
                </a:cubicBezTo>
                <a:close/>
                <a:moveTo>
                  <a:pt x="73446" y="140841"/>
                </a:moveTo>
                <a:cubicBezTo>
                  <a:pt x="73293" y="140994"/>
                  <a:pt x="73141" y="141070"/>
                  <a:pt x="72989" y="141070"/>
                </a:cubicBezTo>
                <a:cubicBezTo>
                  <a:pt x="72836" y="141070"/>
                  <a:pt x="72608" y="141146"/>
                  <a:pt x="72303" y="141299"/>
                </a:cubicBezTo>
                <a:cubicBezTo>
                  <a:pt x="72455" y="141603"/>
                  <a:pt x="72532" y="141756"/>
                  <a:pt x="72532" y="141756"/>
                </a:cubicBezTo>
                <a:cubicBezTo>
                  <a:pt x="72684" y="141756"/>
                  <a:pt x="72760" y="141718"/>
                  <a:pt x="72760" y="141642"/>
                </a:cubicBezTo>
                <a:cubicBezTo>
                  <a:pt x="72760" y="141565"/>
                  <a:pt x="72836" y="141527"/>
                  <a:pt x="72989" y="141527"/>
                </a:cubicBezTo>
                <a:lnTo>
                  <a:pt x="73217" y="141299"/>
                </a:lnTo>
                <a:cubicBezTo>
                  <a:pt x="73370" y="141146"/>
                  <a:pt x="73446" y="140994"/>
                  <a:pt x="73446" y="140841"/>
                </a:cubicBezTo>
                <a:close/>
                <a:moveTo>
                  <a:pt x="33670" y="140841"/>
                </a:moveTo>
                <a:cubicBezTo>
                  <a:pt x="33365" y="140841"/>
                  <a:pt x="33212" y="140918"/>
                  <a:pt x="33212" y="141070"/>
                </a:cubicBezTo>
                <a:cubicBezTo>
                  <a:pt x="33212" y="141222"/>
                  <a:pt x="33288" y="141299"/>
                  <a:pt x="33441" y="141299"/>
                </a:cubicBezTo>
                <a:cubicBezTo>
                  <a:pt x="33593" y="141146"/>
                  <a:pt x="33670" y="140994"/>
                  <a:pt x="33670" y="140841"/>
                </a:cubicBezTo>
                <a:close/>
                <a:moveTo>
                  <a:pt x="30926" y="140841"/>
                </a:moveTo>
                <a:cubicBezTo>
                  <a:pt x="30926" y="140994"/>
                  <a:pt x="30850" y="141070"/>
                  <a:pt x="30698" y="141070"/>
                </a:cubicBezTo>
                <a:lnTo>
                  <a:pt x="31155" y="141070"/>
                </a:lnTo>
                <a:cubicBezTo>
                  <a:pt x="31003" y="140918"/>
                  <a:pt x="30926" y="140841"/>
                  <a:pt x="30926" y="140841"/>
                </a:cubicBezTo>
                <a:close/>
                <a:moveTo>
                  <a:pt x="26811" y="140841"/>
                </a:moveTo>
                <a:cubicBezTo>
                  <a:pt x="26659" y="140994"/>
                  <a:pt x="26583" y="141070"/>
                  <a:pt x="26583" y="141070"/>
                </a:cubicBezTo>
                <a:cubicBezTo>
                  <a:pt x="26735" y="141070"/>
                  <a:pt x="26735" y="141146"/>
                  <a:pt x="26583" y="141299"/>
                </a:cubicBezTo>
                <a:lnTo>
                  <a:pt x="26811" y="141070"/>
                </a:lnTo>
                <a:close/>
                <a:moveTo>
                  <a:pt x="1552336" y="140613"/>
                </a:moveTo>
                <a:cubicBezTo>
                  <a:pt x="1552183" y="140918"/>
                  <a:pt x="1552031" y="141184"/>
                  <a:pt x="1551878" y="141413"/>
                </a:cubicBezTo>
                <a:cubicBezTo>
                  <a:pt x="1551726" y="141642"/>
                  <a:pt x="1551573" y="141908"/>
                  <a:pt x="1551421" y="142213"/>
                </a:cubicBezTo>
                <a:cubicBezTo>
                  <a:pt x="1551421" y="142213"/>
                  <a:pt x="1551726" y="142518"/>
                  <a:pt x="1552336" y="143127"/>
                </a:cubicBezTo>
                <a:cubicBezTo>
                  <a:pt x="1552793" y="142670"/>
                  <a:pt x="1553479" y="142213"/>
                  <a:pt x="1554393" y="141756"/>
                </a:cubicBezTo>
                <a:cubicBezTo>
                  <a:pt x="1553783" y="141451"/>
                  <a:pt x="1553364" y="141261"/>
                  <a:pt x="1553136" y="141184"/>
                </a:cubicBezTo>
                <a:cubicBezTo>
                  <a:pt x="1552907" y="141108"/>
                  <a:pt x="1552640" y="140918"/>
                  <a:pt x="1552336" y="140613"/>
                </a:cubicBezTo>
                <a:close/>
                <a:moveTo>
                  <a:pt x="1143446" y="140613"/>
                </a:moveTo>
                <a:cubicBezTo>
                  <a:pt x="1143294" y="141070"/>
                  <a:pt x="1143218" y="141413"/>
                  <a:pt x="1143218" y="141642"/>
                </a:cubicBezTo>
                <a:cubicBezTo>
                  <a:pt x="1143218" y="141870"/>
                  <a:pt x="1143142" y="142137"/>
                  <a:pt x="1142989" y="142442"/>
                </a:cubicBezTo>
                <a:cubicBezTo>
                  <a:pt x="1142684" y="142442"/>
                  <a:pt x="1142075" y="142289"/>
                  <a:pt x="1141160" y="141984"/>
                </a:cubicBezTo>
                <a:cubicBezTo>
                  <a:pt x="1140856" y="142289"/>
                  <a:pt x="1140703" y="142556"/>
                  <a:pt x="1140703" y="142785"/>
                </a:cubicBezTo>
                <a:cubicBezTo>
                  <a:pt x="1140703" y="143013"/>
                  <a:pt x="1140627" y="143280"/>
                  <a:pt x="1140474" y="143585"/>
                </a:cubicBezTo>
                <a:lnTo>
                  <a:pt x="1140170" y="144042"/>
                </a:lnTo>
                <a:lnTo>
                  <a:pt x="1140474" y="144042"/>
                </a:lnTo>
                <a:lnTo>
                  <a:pt x="1140474" y="143585"/>
                </a:lnTo>
                <a:cubicBezTo>
                  <a:pt x="1141389" y="143585"/>
                  <a:pt x="1142151" y="143661"/>
                  <a:pt x="1142761" y="143813"/>
                </a:cubicBezTo>
                <a:cubicBezTo>
                  <a:pt x="1142913" y="143508"/>
                  <a:pt x="1142989" y="143051"/>
                  <a:pt x="1142989" y="142442"/>
                </a:cubicBezTo>
                <a:cubicBezTo>
                  <a:pt x="1143446" y="142442"/>
                  <a:pt x="1143942" y="142404"/>
                  <a:pt x="1144475" y="142327"/>
                </a:cubicBezTo>
                <a:cubicBezTo>
                  <a:pt x="1145008" y="142251"/>
                  <a:pt x="1145504" y="142213"/>
                  <a:pt x="1145961" y="142213"/>
                </a:cubicBezTo>
                <a:cubicBezTo>
                  <a:pt x="1145961" y="141908"/>
                  <a:pt x="1145999" y="141718"/>
                  <a:pt x="1146075" y="141642"/>
                </a:cubicBezTo>
                <a:lnTo>
                  <a:pt x="1146121" y="141504"/>
                </a:lnTo>
                <a:close/>
                <a:moveTo>
                  <a:pt x="1028689" y="140613"/>
                </a:moveTo>
                <a:cubicBezTo>
                  <a:pt x="1028689" y="140918"/>
                  <a:pt x="1028651" y="141184"/>
                  <a:pt x="1028575" y="141413"/>
                </a:cubicBezTo>
                <a:cubicBezTo>
                  <a:pt x="1028499" y="141642"/>
                  <a:pt x="1028460" y="141908"/>
                  <a:pt x="1028460" y="142213"/>
                </a:cubicBezTo>
                <a:lnTo>
                  <a:pt x="1028918" y="142213"/>
                </a:lnTo>
                <a:cubicBezTo>
                  <a:pt x="1028918" y="141908"/>
                  <a:pt x="1028956" y="141642"/>
                  <a:pt x="1029032" y="141413"/>
                </a:cubicBezTo>
                <a:cubicBezTo>
                  <a:pt x="1029108" y="141184"/>
                  <a:pt x="1029146" y="140918"/>
                  <a:pt x="1029146" y="140613"/>
                </a:cubicBezTo>
                <a:close/>
                <a:moveTo>
                  <a:pt x="936030" y="140613"/>
                </a:moveTo>
                <a:cubicBezTo>
                  <a:pt x="936030" y="140918"/>
                  <a:pt x="935992" y="141108"/>
                  <a:pt x="935916" y="141184"/>
                </a:cubicBezTo>
                <a:cubicBezTo>
                  <a:pt x="935839" y="141261"/>
                  <a:pt x="935877" y="141451"/>
                  <a:pt x="936030" y="141756"/>
                </a:cubicBezTo>
                <a:lnTo>
                  <a:pt x="936259" y="141756"/>
                </a:lnTo>
                <a:cubicBezTo>
                  <a:pt x="936259" y="141451"/>
                  <a:pt x="936297" y="141261"/>
                  <a:pt x="936373" y="141184"/>
                </a:cubicBezTo>
                <a:cubicBezTo>
                  <a:pt x="936449" y="141108"/>
                  <a:pt x="936487" y="140918"/>
                  <a:pt x="936487" y="140613"/>
                </a:cubicBezTo>
                <a:close/>
                <a:moveTo>
                  <a:pt x="752921" y="140613"/>
                </a:moveTo>
                <a:cubicBezTo>
                  <a:pt x="752769" y="141070"/>
                  <a:pt x="752693" y="141413"/>
                  <a:pt x="752693" y="141642"/>
                </a:cubicBezTo>
                <a:cubicBezTo>
                  <a:pt x="752693" y="141870"/>
                  <a:pt x="752616" y="142137"/>
                  <a:pt x="752464" y="142442"/>
                </a:cubicBezTo>
                <a:cubicBezTo>
                  <a:pt x="752159" y="142442"/>
                  <a:pt x="751550" y="142289"/>
                  <a:pt x="750635" y="141984"/>
                </a:cubicBezTo>
                <a:cubicBezTo>
                  <a:pt x="750330" y="142289"/>
                  <a:pt x="750178" y="142556"/>
                  <a:pt x="750178" y="142785"/>
                </a:cubicBezTo>
                <a:cubicBezTo>
                  <a:pt x="750178" y="143013"/>
                  <a:pt x="750102" y="143280"/>
                  <a:pt x="749949" y="143585"/>
                </a:cubicBezTo>
                <a:lnTo>
                  <a:pt x="749645" y="144042"/>
                </a:lnTo>
                <a:lnTo>
                  <a:pt x="749949" y="144042"/>
                </a:lnTo>
                <a:lnTo>
                  <a:pt x="749949" y="143585"/>
                </a:lnTo>
                <a:cubicBezTo>
                  <a:pt x="750864" y="143585"/>
                  <a:pt x="751626" y="143661"/>
                  <a:pt x="752235" y="143813"/>
                </a:cubicBezTo>
                <a:cubicBezTo>
                  <a:pt x="752388" y="143508"/>
                  <a:pt x="752464" y="143051"/>
                  <a:pt x="752464" y="142442"/>
                </a:cubicBezTo>
                <a:cubicBezTo>
                  <a:pt x="752921" y="142442"/>
                  <a:pt x="753417" y="142404"/>
                  <a:pt x="753950" y="142327"/>
                </a:cubicBezTo>
                <a:cubicBezTo>
                  <a:pt x="754483" y="142251"/>
                  <a:pt x="754979" y="142213"/>
                  <a:pt x="755436" y="142213"/>
                </a:cubicBezTo>
                <a:cubicBezTo>
                  <a:pt x="755436" y="141908"/>
                  <a:pt x="755474" y="141718"/>
                  <a:pt x="755550" y="141642"/>
                </a:cubicBezTo>
                <a:lnTo>
                  <a:pt x="755596" y="141504"/>
                </a:lnTo>
                <a:close/>
                <a:moveTo>
                  <a:pt x="497880" y="140613"/>
                </a:moveTo>
                <a:cubicBezTo>
                  <a:pt x="497880" y="140918"/>
                  <a:pt x="497842" y="141108"/>
                  <a:pt x="497766" y="141184"/>
                </a:cubicBezTo>
                <a:cubicBezTo>
                  <a:pt x="497689" y="141261"/>
                  <a:pt x="497728" y="141451"/>
                  <a:pt x="497880" y="141756"/>
                </a:cubicBezTo>
                <a:lnTo>
                  <a:pt x="498109" y="141756"/>
                </a:lnTo>
                <a:cubicBezTo>
                  <a:pt x="498109" y="141451"/>
                  <a:pt x="498147" y="141261"/>
                  <a:pt x="498223" y="141184"/>
                </a:cubicBezTo>
                <a:cubicBezTo>
                  <a:pt x="498299" y="141108"/>
                  <a:pt x="498337" y="140918"/>
                  <a:pt x="498337" y="140613"/>
                </a:cubicBezTo>
                <a:close/>
                <a:moveTo>
                  <a:pt x="123814" y="140613"/>
                </a:moveTo>
                <a:cubicBezTo>
                  <a:pt x="123814" y="140918"/>
                  <a:pt x="123776" y="141184"/>
                  <a:pt x="123700" y="141413"/>
                </a:cubicBezTo>
                <a:cubicBezTo>
                  <a:pt x="123624" y="141642"/>
                  <a:pt x="123586" y="141908"/>
                  <a:pt x="123586" y="142213"/>
                </a:cubicBezTo>
                <a:lnTo>
                  <a:pt x="124043" y="142213"/>
                </a:lnTo>
                <a:cubicBezTo>
                  <a:pt x="124043" y="141908"/>
                  <a:pt x="124081" y="141642"/>
                  <a:pt x="124157" y="141413"/>
                </a:cubicBezTo>
                <a:cubicBezTo>
                  <a:pt x="124233" y="141184"/>
                  <a:pt x="124271" y="140918"/>
                  <a:pt x="124271" y="140613"/>
                </a:cubicBezTo>
                <a:close/>
                <a:moveTo>
                  <a:pt x="41899" y="140613"/>
                </a:moveTo>
                <a:lnTo>
                  <a:pt x="41677" y="141945"/>
                </a:lnTo>
                <a:lnTo>
                  <a:pt x="42814" y="141756"/>
                </a:lnTo>
                <a:cubicBezTo>
                  <a:pt x="42509" y="141451"/>
                  <a:pt x="42356" y="141261"/>
                  <a:pt x="42356" y="141184"/>
                </a:cubicBezTo>
                <a:cubicBezTo>
                  <a:pt x="42356" y="141108"/>
                  <a:pt x="42204" y="140918"/>
                  <a:pt x="41899" y="140613"/>
                </a:cubicBezTo>
                <a:close/>
                <a:moveTo>
                  <a:pt x="1692544" y="140499"/>
                </a:moveTo>
                <a:cubicBezTo>
                  <a:pt x="1692544" y="140575"/>
                  <a:pt x="1692467" y="140613"/>
                  <a:pt x="1692315" y="140613"/>
                </a:cubicBezTo>
                <a:lnTo>
                  <a:pt x="1692086" y="140613"/>
                </a:lnTo>
                <a:cubicBezTo>
                  <a:pt x="1692086" y="140765"/>
                  <a:pt x="1692163" y="140841"/>
                  <a:pt x="1692315" y="140841"/>
                </a:cubicBezTo>
                <a:lnTo>
                  <a:pt x="1692544" y="140841"/>
                </a:lnTo>
                <a:close/>
                <a:moveTo>
                  <a:pt x="425718" y="140499"/>
                </a:moveTo>
                <a:cubicBezTo>
                  <a:pt x="425718" y="140575"/>
                  <a:pt x="425642" y="140613"/>
                  <a:pt x="425490" y="140613"/>
                </a:cubicBezTo>
                <a:lnTo>
                  <a:pt x="425261" y="140613"/>
                </a:lnTo>
                <a:cubicBezTo>
                  <a:pt x="425261" y="140765"/>
                  <a:pt x="425337" y="140841"/>
                  <a:pt x="425490" y="140841"/>
                </a:cubicBezTo>
                <a:lnTo>
                  <a:pt x="425718" y="140841"/>
                </a:lnTo>
                <a:close/>
                <a:moveTo>
                  <a:pt x="301893" y="140499"/>
                </a:moveTo>
                <a:cubicBezTo>
                  <a:pt x="301893" y="140575"/>
                  <a:pt x="301817" y="140613"/>
                  <a:pt x="301665" y="140613"/>
                </a:cubicBezTo>
                <a:lnTo>
                  <a:pt x="301436" y="140613"/>
                </a:lnTo>
                <a:cubicBezTo>
                  <a:pt x="301436" y="140765"/>
                  <a:pt x="301512" y="140841"/>
                  <a:pt x="301665" y="140841"/>
                </a:cubicBezTo>
                <a:lnTo>
                  <a:pt x="301893" y="140841"/>
                </a:lnTo>
                <a:close/>
                <a:moveTo>
                  <a:pt x="1637222" y="140384"/>
                </a:moveTo>
                <a:cubicBezTo>
                  <a:pt x="1636918" y="140537"/>
                  <a:pt x="1636765" y="140613"/>
                  <a:pt x="1636765" y="140613"/>
                </a:cubicBezTo>
                <a:cubicBezTo>
                  <a:pt x="1637070" y="140918"/>
                  <a:pt x="1637146" y="141146"/>
                  <a:pt x="1636994" y="141299"/>
                </a:cubicBezTo>
                <a:lnTo>
                  <a:pt x="1637032" y="141337"/>
                </a:lnTo>
                <a:close/>
                <a:moveTo>
                  <a:pt x="1372580" y="140384"/>
                </a:moveTo>
                <a:lnTo>
                  <a:pt x="1372580" y="141070"/>
                </a:lnTo>
                <a:lnTo>
                  <a:pt x="1372808" y="141070"/>
                </a:lnTo>
                <a:lnTo>
                  <a:pt x="1372808" y="140384"/>
                </a:lnTo>
                <a:close/>
                <a:moveTo>
                  <a:pt x="1255232" y="140384"/>
                </a:moveTo>
                <a:cubicBezTo>
                  <a:pt x="1255079" y="140384"/>
                  <a:pt x="1255003" y="140460"/>
                  <a:pt x="1255003" y="140613"/>
                </a:cubicBezTo>
                <a:lnTo>
                  <a:pt x="1255232" y="140613"/>
                </a:lnTo>
                <a:close/>
                <a:moveTo>
                  <a:pt x="1153505" y="140384"/>
                </a:moveTo>
                <a:lnTo>
                  <a:pt x="1153505" y="140613"/>
                </a:lnTo>
                <a:lnTo>
                  <a:pt x="1153962" y="140613"/>
                </a:lnTo>
                <a:close/>
                <a:moveTo>
                  <a:pt x="970091" y="140384"/>
                </a:moveTo>
                <a:lnTo>
                  <a:pt x="969916" y="141258"/>
                </a:lnTo>
                <a:lnTo>
                  <a:pt x="970320" y="140956"/>
                </a:lnTo>
                <a:cubicBezTo>
                  <a:pt x="970320" y="140880"/>
                  <a:pt x="970396" y="140765"/>
                  <a:pt x="970548" y="140613"/>
                </a:cubicBezTo>
                <a:cubicBezTo>
                  <a:pt x="970396" y="140613"/>
                  <a:pt x="970244" y="140537"/>
                  <a:pt x="970091" y="140384"/>
                </a:cubicBezTo>
                <a:close/>
                <a:moveTo>
                  <a:pt x="967348" y="140384"/>
                </a:moveTo>
                <a:cubicBezTo>
                  <a:pt x="967043" y="140689"/>
                  <a:pt x="966815" y="140841"/>
                  <a:pt x="966662" y="140841"/>
                </a:cubicBezTo>
                <a:lnTo>
                  <a:pt x="967577" y="140841"/>
                </a:lnTo>
                <a:cubicBezTo>
                  <a:pt x="967424" y="140689"/>
                  <a:pt x="967348" y="140537"/>
                  <a:pt x="967348" y="140384"/>
                </a:cubicBezTo>
                <a:close/>
                <a:moveTo>
                  <a:pt x="959804" y="140384"/>
                </a:moveTo>
                <a:lnTo>
                  <a:pt x="959438" y="141299"/>
                </a:lnTo>
                <a:lnTo>
                  <a:pt x="959896" y="141299"/>
                </a:lnTo>
                <a:lnTo>
                  <a:pt x="960261" y="140384"/>
                </a:lnTo>
                <a:close/>
                <a:moveTo>
                  <a:pt x="941745" y="140384"/>
                </a:moveTo>
                <a:cubicBezTo>
                  <a:pt x="941592" y="140537"/>
                  <a:pt x="941516" y="140613"/>
                  <a:pt x="941516" y="140613"/>
                </a:cubicBezTo>
                <a:lnTo>
                  <a:pt x="941745" y="140613"/>
                </a:lnTo>
                <a:close/>
                <a:moveTo>
                  <a:pt x="762980" y="140384"/>
                </a:moveTo>
                <a:lnTo>
                  <a:pt x="762980" y="140613"/>
                </a:lnTo>
                <a:lnTo>
                  <a:pt x="763437" y="140613"/>
                </a:lnTo>
                <a:close/>
                <a:moveTo>
                  <a:pt x="601055" y="140384"/>
                </a:moveTo>
                <a:lnTo>
                  <a:pt x="601055" y="141070"/>
                </a:lnTo>
                <a:lnTo>
                  <a:pt x="601283" y="141070"/>
                </a:lnTo>
                <a:lnTo>
                  <a:pt x="601283" y="140384"/>
                </a:lnTo>
                <a:close/>
                <a:moveTo>
                  <a:pt x="531941" y="140384"/>
                </a:moveTo>
                <a:lnTo>
                  <a:pt x="531767" y="141258"/>
                </a:lnTo>
                <a:lnTo>
                  <a:pt x="532170" y="140956"/>
                </a:lnTo>
                <a:cubicBezTo>
                  <a:pt x="532170" y="140880"/>
                  <a:pt x="532246" y="140765"/>
                  <a:pt x="532399" y="140613"/>
                </a:cubicBezTo>
                <a:cubicBezTo>
                  <a:pt x="532246" y="140613"/>
                  <a:pt x="532094" y="140537"/>
                  <a:pt x="531941" y="140384"/>
                </a:cubicBezTo>
                <a:close/>
                <a:moveTo>
                  <a:pt x="529198" y="140384"/>
                </a:moveTo>
                <a:cubicBezTo>
                  <a:pt x="528893" y="140689"/>
                  <a:pt x="528665" y="140841"/>
                  <a:pt x="528512" y="140841"/>
                </a:cubicBezTo>
                <a:lnTo>
                  <a:pt x="529427" y="140841"/>
                </a:lnTo>
                <a:cubicBezTo>
                  <a:pt x="529274" y="140689"/>
                  <a:pt x="529198" y="140537"/>
                  <a:pt x="529198" y="140384"/>
                </a:cubicBezTo>
                <a:close/>
                <a:moveTo>
                  <a:pt x="521654" y="140384"/>
                </a:moveTo>
                <a:lnTo>
                  <a:pt x="521289" y="141299"/>
                </a:lnTo>
                <a:lnTo>
                  <a:pt x="521746" y="141299"/>
                </a:lnTo>
                <a:lnTo>
                  <a:pt x="522111" y="140384"/>
                </a:lnTo>
                <a:close/>
                <a:moveTo>
                  <a:pt x="503595" y="140384"/>
                </a:moveTo>
                <a:cubicBezTo>
                  <a:pt x="503442" y="140537"/>
                  <a:pt x="503366" y="140613"/>
                  <a:pt x="503366" y="140613"/>
                </a:cubicBezTo>
                <a:lnTo>
                  <a:pt x="503595" y="140613"/>
                </a:lnTo>
                <a:close/>
                <a:moveTo>
                  <a:pt x="370397" y="140384"/>
                </a:moveTo>
                <a:cubicBezTo>
                  <a:pt x="370092" y="140537"/>
                  <a:pt x="369940" y="140613"/>
                  <a:pt x="369940" y="140613"/>
                </a:cubicBezTo>
                <a:cubicBezTo>
                  <a:pt x="370245" y="140918"/>
                  <a:pt x="370321" y="141146"/>
                  <a:pt x="370169" y="141299"/>
                </a:cubicBezTo>
                <a:lnTo>
                  <a:pt x="370207" y="141337"/>
                </a:lnTo>
                <a:close/>
                <a:moveTo>
                  <a:pt x="246572" y="140384"/>
                </a:moveTo>
                <a:cubicBezTo>
                  <a:pt x="246267" y="140537"/>
                  <a:pt x="246115" y="140613"/>
                  <a:pt x="246115" y="140613"/>
                </a:cubicBezTo>
                <a:cubicBezTo>
                  <a:pt x="246420" y="140918"/>
                  <a:pt x="246496" y="141146"/>
                  <a:pt x="246344" y="141299"/>
                </a:cubicBezTo>
                <a:lnTo>
                  <a:pt x="246382" y="141337"/>
                </a:lnTo>
                <a:close/>
                <a:moveTo>
                  <a:pt x="38470" y="140384"/>
                </a:moveTo>
                <a:cubicBezTo>
                  <a:pt x="38318" y="140384"/>
                  <a:pt x="38242" y="140460"/>
                  <a:pt x="38242" y="140613"/>
                </a:cubicBezTo>
                <a:lnTo>
                  <a:pt x="38470" y="140613"/>
                </a:lnTo>
                <a:lnTo>
                  <a:pt x="38699" y="140613"/>
                </a:lnTo>
                <a:close/>
                <a:moveTo>
                  <a:pt x="1142265" y="140346"/>
                </a:moveTo>
                <a:lnTo>
                  <a:pt x="1142075" y="141299"/>
                </a:lnTo>
                <a:cubicBezTo>
                  <a:pt x="1142227" y="141299"/>
                  <a:pt x="1142341" y="141261"/>
                  <a:pt x="1142417" y="141184"/>
                </a:cubicBezTo>
                <a:cubicBezTo>
                  <a:pt x="1142494" y="141108"/>
                  <a:pt x="1142608" y="141070"/>
                  <a:pt x="1142761" y="141070"/>
                </a:cubicBezTo>
                <a:cubicBezTo>
                  <a:pt x="1142456" y="140765"/>
                  <a:pt x="1142303" y="140537"/>
                  <a:pt x="1142303" y="140384"/>
                </a:cubicBezTo>
                <a:close/>
                <a:moveTo>
                  <a:pt x="751740" y="140346"/>
                </a:moveTo>
                <a:lnTo>
                  <a:pt x="751550" y="141299"/>
                </a:lnTo>
                <a:cubicBezTo>
                  <a:pt x="751702" y="141299"/>
                  <a:pt x="751816" y="141261"/>
                  <a:pt x="751892" y="141184"/>
                </a:cubicBezTo>
                <a:cubicBezTo>
                  <a:pt x="751969" y="141108"/>
                  <a:pt x="752083" y="141070"/>
                  <a:pt x="752235" y="141070"/>
                </a:cubicBezTo>
                <a:cubicBezTo>
                  <a:pt x="751931" y="140765"/>
                  <a:pt x="751778" y="140537"/>
                  <a:pt x="751778" y="140384"/>
                </a:cubicBezTo>
                <a:close/>
                <a:moveTo>
                  <a:pt x="981064" y="139927"/>
                </a:moveTo>
                <a:cubicBezTo>
                  <a:pt x="981064" y="139775"/>
                  <a:pt x="981064" y="139851"/>
                  <a:pt x="981064" y="140156"/>
                </a:cubicBezTo>
                <a:lnTo>
                  <a:pt x="981178" y="140156"/>
                </a:lnTo>
                <a:close/>
                <a:moveTo>
                  <a:pt x="542914" y="139927"/>
                </a:moveTo>
                <a:cubicBezTo>
                  <a:pt x="542914" y="139775"/>
                  <a:pt x="542914" y="139851"/>
                  <a:pt x="542914" y="140156"/>
                </a:cubicBezTo>
                <a:lnTo>
                  <a:pt x="543028" y="140156"/>
                </a:lnTo>
                <a:close/>
                <a:moveTo>
                  <a:pt x="1689572" y="139698"/>
                </a:moveTo>
                <a:lnTo>
                  <a:pt x="1689343" y="140156"/>
                </a:lnTo>
                <a:lnTo>
                  <a:pt x="1689572" y="140156"/>
                </a:lnTo>
                <a:close/>
                <a:moveTo>
                  <a:pt x="1646595" y="139698"/>
                </a:moveTo>
                <a:lnTo>
                  <a:pt x="1646595" y="140156"/>
                </a:lnTo>
                <a:lnTo>
                  <a:pt x="1646823" y="139698"/>
                </a:lnTo>
                <a:close/>
                <a:moveTo>
                  <a:pt x="1634708" y="139698"/>
                </a:moveTo>
                <a:cubicBezTo>
                  <a:pt x="1634555" y="140156"/>
                  <a:pt x="1634479" y="140613"/>
                  <a:pt x="1634479" y="141070"/>
                </a:cubicBezTo>
                <a:lnTo>
                  <a:pt x="1634936" y="141070"/>
                </a:lnTo>
                <a:cubicBezTo>
                  <a:pt x="1634936" y="140460"/>
                  <a:pt x="1635013" y="140003"/>
                  <a:pt x="1635165" y="139698"/>
                </a:cubicBezTo>
                <a:close/>
                <a:moveTo>
                  <a:pt x="1366865" y="139698"/>
                </a:moveTo>
                <a:cubicBezTo>
                  <a:pt x="1366712" y="139698"/>
                  <a:pt x="1366636" y="139775"/>
                  <a:pt x="1366636" y="139927"/>
                </a:cubicBezTo>
                <a:cubicBezTo>
                  <a:pt x="1366484" y="140232"/>
                  <a:pt x="1366407" y="140384"/>
                  <a:pt x="1366407" y="140384"/>
                </a:cubicBezTo>
                <a:cubicBezTo>
                  <a:pt x="1366865" y="140384"/>
                  <a:pt x="1367246" y="140460"/>
                  <a:pt x="1367551" y="140613"/>
                </a:cubicBezTo>
                <a:lnTo>
                  <a:pt x="1367551" y="140156"/>
                </a:lnTo>
                <a:cubicBezTo>
                  <a:pt x="1367551" y="139851"/>
                  <a:pt x="1367322" y="139698"/>
                  <a:pt x="1366865" y="139698"/>
                </a:cubicBezTo>
                <a:close/>
                <a:moveTo>
                  <a:pt x="1258661" y="139698"/>
                </a:moveTo>
                <a:cubicBezTo>
                  <a:pt x="1257899" y="140156"/>
                  <a:pt x="1257365" y="140537"/>
                  <a:pt x="1257061" y="140841"/>
                </a:cubicBezTo>
                <a:cubicBezTo>
                  <a:pt x="1256756" y="141146"/>
                  <a:pt x="1256832" y="141527"/>
                  <a:pt x="1257289" y="141984"/>
                </a:cubicBezTo>
                <a:cubicBezTo>
                  <a:pt x="1257442" y="141375"/>
                  <a:pt x="1257899" y="140613"/>
                  <a:pt x="1258661" y="139698"/>
                </a:cubicBezTo>
                <a:close/>
                <a:moveTo>
                  <a:pt x="1094297" y="139698"/>
                </a:moveTo>
                <a:lnTo>
                  <a:pt x="1093992" y="140156"/>
                </a:lnTo>
                <a:lnTo>
                  <a:pt x="1094069" y="140156"/>
                </a:lnTo>
                <a:cubicBezTo>
                  <a:pt x="1094069" y="140003"/>
                  <a:pt x="1094145" y="139851"/>
                  <a:pt x="1094297" y="139698"/>
                </a:cubicBezTo>
                <a:close/>
                <a:moveTo>
                  <a:pt x="595340" y="139698"/>
                </a:moveTo>
                <a:cubicBezTo>
                  <a:pt x="595187" y="139698"/>
                  <a:pt x="595111" y="139775"/>
                  <a:pt x="595111" y="139927"/>
                </a:cubicBezTo>
                <a:cubicBezTo>
                  <a:pt x="594959" y="140232"/>
                  <a:pt x="594883" y="140384"/>
                  <a:pt x="594883" y="140384"/>
                </a:cubicBezTo>
                <a:cubicBezTo>
                  <a:pt x="595340" y="140384"/>
                  <a:pt x="595721" y="140460"/>
                  <a:pt x="596026" y="140613"/>
                </a:cubicBezTo>
                <a:lnTo>
                  <a:pt x="596026" y="140156"/>
                </a:lnTo>
                <a:cubicBezTo>
                  <a:pt x="596026" y="139851"/>
                  <a:pt x="595797" y="139698"/>
                  <a:pt x="595340" y="139698"/>
                </a:cubicBezTo>
                <a:close/>
                <a:moveTo>
                  <a:pt x="422747" y="139698"/>
                </a:moveTo>
                <a:lnTo>
                  <a:pt x="422518" y="140156"/>
                </a:lnTo>
                <a:lnTo>
                  <a:pt x="422747" y="140156"/>
                </a:lnTo>
                <a:close/>
                <a:moveTo>
                  <a:pt x="379770" y="139698"/>
                </a:moveTo>
                <a:lnTo>
                  <a:pt x="379770" y="140156"/>
                </a:lnTo>
                <a:lnTo>
                  <a:pt x="379998" y="139698"/>
                </a:lnTo>
                <a:close/>
                <a:moveTo>
                  <a:pt x="367883" y="139698"/>
                </a:moveTo>
                <a:cubicBezTo>
                  <a:pt x="367730" y="140156"/>
                  <a:pt x="367654" y="140613"/>
                  <a:pt x="367654" y="141070"/>
                </a:cubicBezTo>
                <a:lnTo>
                  <a:pt x="368111" y="141070"/>
                </a:lnTo>
                <a:cubicBezTo>
                  <a:pt x="368111" y="140460"/>
                  <a:pt x="368188" y="140003"/>
                  <a:pt x="368340" y="139698"/>
                </a:cubicBezTo>
                <a:close/>
                <a:moveTo>
                  <a:pt x="298922" y="139698"/>
                </a:moveTo>
                <a:lnTo>
                  <a:pt x="298693" y="140156"/>
                </a:lnTo>
                <a:lnTo>
                  <a:pt x="298922" y="140156"/>
                </a:lnTo>
                <a:close/>
                <a:moveTo>
                  <a:pt x="255945" y="139698"/>
                </a:moveTo>
                <a:lnTo>
                  <a:pt x="255945" y="140156"/>
                </a:lnTo>
                <a:lnTo>
                  <a:pt x="256174" y="139698"/>
                </a:lnTo>
                <a:close/>
                <a:moveTo>
                  <a:pt x="244058" y="139698"/>
                </a:moveTo>
                <a:cubicBezTo>
                  <a:pt x="243905" y="140156"/>
                  <a:pt x="243829" y="140613"/>
                  <a:pt x="243829" y="141070"/>
                </a:cubicBezTo>
                <a:lnTo>
                  <a:pt x="244286" y="141070"/>
                </a:lnTo>
                <a:cubicBezTo>
                  <a:pt x="244286" y="140460"/>
                  <a:pt x="244362" y="140003"/>
                  <a:pt x="244515" y="139698"/>
                </a:cubicBezTo>
                <a:close/>
                <a:moveTo>
                  <a:pt x="189422" y="139698"/>
                </a:moveTo>
                <a:lnTo>
                  <a:pt x="189118" y="140156"/>
                </a:lnTo>
                <a:lnTo>
                  <a:pt x="189194" y="140156"/>
                </a:lnTo>
                <a:cubicBezTo>
                  <a:pt x="189194" y="140003"/>
                  <a:pt x="189270" y="139851"/>
                  <a:pt x="189422" y="139698"/>
                </a:cubicBezTo>
                <a:close/>
                <a:moveTo>
                  <a:pt x="27497" y="139698"/>
                </a:moveTo>
                <a:lnTo>
                  <a:pt x="27269" y="140156"/>
                </a:lnTo>
                <a:lnTo>
                  <a:pt x="27726" y="139698"/>
                </a:lnTo>
                <a:close/>
                <a:moveTo>
                  <a:pt x="1563994" y="139470"/>
                </a:moveTo>
                <a:cubicBezTo>
                  <a:pt x="1562927" y="140079"/>
                  <a:pt x="1562089" y="140575"/>
                  <a:pt x="1561480" y="140956"/>
                </a:cubicBezTo>
                <a:cubicBezTo>
                  <a:pt x="1560870" y="141337"/>
                  <a:pt x="1560565" y="141984"/>
                  <a:pt x="1560565" y="142899"/>
                </a:cubicBezTo>
                <a:lnTo>
                  <a:pt x="1561022" y="142899"/>
                </a:lnTo>
                <a:cubicBezTo>
                  <a:pt x="1561480" y="142594"/>
                  <a:pt x="1562318" y="142137"/>
                  <a:pt x="1563537" y="141527"/>
                </a:cubicBezTo>
                <a:cubicBezTo>
                  <a:pt x="1563689" y="141222"/>
                  <a:pt x="1563766" y="140918"/>
                  <a:pt x="1563766" y="140613"/>
                </a:cubicBezTo>
                <a:cubicBezTo>
                  <a:pt x="1563766" y="140308"/>
                  <a:pt x="1563842" y="139927"/>
                  <a:pt x="1563994" y="139470"/>
                </a:cubicBezTo>
                <a:close/>
                <a:moveTo>
                  <a:pt x="1561480" y="139470"/>
                </a:moveTo>
                <a:cubicBezTo>
                  <a:pt x="1561327" y="139470"/>
                  <a:pt x="1561213" y="139508"/>
                  <a:pt x="1561137" y="139584"/>
                </a:cubicBezTo>
                <a:cubicBezTo>
                  <a:pt x="1561060" y="139660"/>
                  <a:pt x="1560946" y="139698"/>
                  <a:pt x="1560794" y="139698"/>
                </a:cubicBezTo>
                <a:lnTo>
                  <a:pt x="1560565" y="140156"/>
                </a:lnTo>
                <a:lnTo>
                  <a:pt x="1561251" y="140156"/>
                </a:lnTo>
                <a:cubicBezTo>
                  <a:pt x="1561403" y="139851"/>
                  <a:pt x="1561480" y="139622"/>
                  <a:pt x="1561480" y="139470"/>
                </a:cubicBezTo>
                <a:close/>
                <a:moveTo>
                  <a:pt x="1550964" y="139470"/>
                </a:moveTo>
                <a:cubicBezTo>
                  <a:pt x="1550659" y="140079"/>
                  <a:pt x="1550431" y="140537"/>
                  <a:pt x="1550278" y="140841"/>
                </a:cubicBezTo>
                <a:cubicBezTo>
                  <a:pt x="1550126" y="141146"/>
                  <a:pt x="1549973" y="141451"/>
                  <a:pt x="1549821" y="141756"/>
                </a:cubicBezTo>
                <a:cubicBezTo>
                  <a:pt x="1550126" y="141908"/>
                  <a:pt x="1550278" y="141984"/>
                  <a:pt x="1550278" y="141984"/>
                </a:cubicBezTo>
                <a:cubicBezTo>
                  <a:pt x="1550888" y="141527"/>
                  <a:pt x="1551116" y="140689"/>
                  <a:pt x="1550964" y="139470"/>
                </a:cubicBezTo>
                <a:close/>
                <a:moveTo>
                  <a:pt x="1362978" y="139470"/>
                </a:moveTo>
                <a:lnTo>
                  <a:pt x="1361607" y="140841"/>
                </a:lnTo>
                <a:cubicBezTo>
                  <a:pt x="1362064" y="140841"/>
                  <a:pt x="1362407" y="140803"/>
                  <a:pt x="1362636" y="140727"/>
                </a:cubicBezTo>
                <a:cubicBezTo>
                  <a:pt x="1362864" y="140651"/>
                  <a:pt x="1363131" y="140613"/>
                  <a:pt x="1363436" y="140613"/>
                </a:cubicBezTo>
                <a:cubicBezTo>
                  <a:pt x="1363131" y="140308"/>
                  <a:pt x="1363017" y="140079"/>
                  <a:pt x="1363093" y="139927"/>
                </a:cubicBezTo>
                <a:cubicBezTo>
                  <a:pt x="1363169" y="139775"/>
                  <a:pt x="1363131" y="139622"/>
                  <a:pt x="1362978" y="139470"/>
                </a:cubicBezTo>
                <a:close/>
                <a:moveTo>
                  <a:pt x="1206311" y="139470"/>
                </a:moveTo>
                <a:cubicBezTo>
                  <a:pt x="1206159" y="139775"/>
                  <a:pt x="1206121" y="140041"/>
                  <a:pt x="1206197" y="140270"/>
                </a:cubicBezTo>
                <a:cubicBezTo>
                  <a:pt x="1206273" y="140499"/>
                  <a:pt x="1206311" y="140689"/>
                  <a:pt x="1206311" y="140841"/>
                </a:cubicBezTo>
                <a:cubicBezTo>
                  <a:pt x="1206921" y="140537"/>
                  <a:pt x="1207150" y="140384"/>
                  <a:pt x="1206997" y="140384"/>
                </a:cubicBezTo>
                <a:cubicBezTo>
                  <a:pt x="1206845" y="140232"/>
                  <a:pt x="1206730" y="140079"/>
                  <a:pt x="1206654" y="139927"/>
                </a:cubicBezTo>
                <a:cubicBezTo>
                  <a:pt x="1206578" y="139775"/>
                  <a:pt x="1206464" y="139622"/>
                  <a:pt x="1206311" y="139470"/>
                </a:cubicBezTo>
                <a:close/>
                <a:moveTo>
                  <a:pt x="1085839" y="139470"/>
                </a:moveTo>
                <a:cubicBezTo>
                  <a:pt x="1085992" y="139470"/>
                  <a:pt x="1085992" y="139698"/>
                  <a:pt x="1085839" y="140156"/>
                </a:cubicBezTo>
                <a:cubicBezTo>
                  <a:pt x="1085839" y="140003"/>
                  <a:pt x="1085877" y="139927"/>
                  <a:pt x="1085953" y="139927"/>
                </a:cubicBezTo>
                <a:cubicBezTo>
                  <a:pt x="1086030" y="139927"/>
                  <a:pt x="1086068" y="139851"/>
                  <a:pt x="1086068" y="139698"/>
                </a:cubicBezTo>
                <a:lnTo>
                  <a:pt x="1086296" y="139470"/>
                </a:lnTo>
                <a:close/>
                <a:moveTo>
                  <a:pt x="815786" y="139470"/>
                </a:moveTo>
                <a:cubicBezTo>
                  <a:pt x="815634" y="139775"/>
                  <a:pt x="815596" y="140041"/>
                  <a:pt x="815672" y="140270"/>
                </a:cubicBezTo>
                <a:cubicBezTo>
                  <a:pt x="815748" y="140499"/>
                  <a:pt x="815786" y="140689"/>
                  <a:pt x="815786" y="140841"/>
                </a:cubicBezTo>
                <a:cubicBezTo>
                  <a:pt x="816396" y="140537"/>
                  <a:pt x="816624" y="140384"/>
                  <a:pt x="816472" y="140384"/>
                </a:cubicBezTo>
                <a:cubicBezTo>
                  <a:pt x="816320" y="140232"/>
                  <a:pt x="816205" y="140079"/>
                  <a:pt x="816129" y="139927"/>
                </a:cubicBezTo>
                <a:cubicBezTo>
                  <a:pt x="816053" y="139775"/>
                  <a:pt x="815939" y="139622"/>
                  <a:pt x="815786" y="139470"/>
                </a:cubicBezTo>
                <a:close/>
                <a:moveTo>
                  <a:pt x="591454" y="139470"/>
                </a:moveTo>
                <a:lnTo>
                  <a:pt x="590082" y="140841"/>
                </a:lnTo>
                <a:cubicBezTo>
                  <a:pt x="590539" y="140841"/>
                  <a:pt x="590882" y="140803"/>
                  <a:pt x="591111" y="140727"/>
                </a:cubicBezTo>
                <a:cubicBezTo>
                  <a:pt x="591339" y="140651"/>
                  <a:pt x="591606" y="140613"/>
                  <a:pt x="591911" y="140613"/>
                </a:cubicBezTo>
                <a:cubicBezTo>
                  <a:pt x="591606" y="140308"/>
                  <a:pt x="591492" y="140079"/>
                  <a:pt x="591568" y="139927"/>
                </a:cubicBezTo>
                <a:cubicBezTo>
                  <a:pt x="591644" y="139775"/>
                  <a:pt x="591606" y="139622"/>
                  <a:pt x="591454" y="139470"/>
                </a:cubicBezTo>
                <a:close/>
                <a:moveTo>
                  <a:pt x="180964" y="139470"/>
                </a:moveTo>
                <a:cubicBezTo>
                  <a:pt x="181117" y="139470"/>
                  <a:pt x="181117" y="139698"/>
                  <a:pt x="180964" y="140156"/>
                </a:cubicBezTo>
                <a:cubicBezTo>
                  <a:pt x="180964" y="140003"/>
                  <a:pt x="181002" y="139927"/>
                  <a:pt x="181078" y="139927"/>
                </a:cubicBezTo>
                <a:cubicBezTo>
                  <a:pt x="181155" y="139927"/>
                  <a:pt x="181193" y="139851"/>
                  <a:pt x="181193" y="139698"/>
                </a:cubicBezTo>
                <a:lnTo>
                  <a:pt x="181421" y="139470"/>
                </a:lnTo>
                <a:close/>
                <a:moveTo>
                  <a:pt x="45328" y="139470"/>
                </a:moveTo>
                <a:cubicBezTo>
                  <a:pt x="45023" y="139470"/>
                  <a:pt x="44795" y="139546"/>
                  <a:pt x="44642" y="139698"/>
                </a:cubicBezTo>
                <a:lnTo>
                  <a:pt x="45328" y="139698"/>
                </a:lnTo>
                <a:close/>
                <a:moveTo>
                  <a:pt x="1555536" y="139241"/>
                </a:moveTo>
                <a:cubicBezTo>
                  <a:pt x="1555993" y="140003"/>
                  <a:pt x="1556412" y="140460"/>
                  <a:pt x="1556793" y="140613"/>
                </a:cubicBezTo>
                <a:cubicBezTo>
                  <a:pt x="1557174" y="140765"/>
                  <a:pt x="1557822" y="140460"/>
                  <a:pt x="1558736" y="139698"/>
                </a:cubicBezTo>
                <a:cubicBezTo>
                  <a:pt x="1558127" y="139546"/>
                  <a:pt x="1557631" y="139470"/>
                  <a:pt x="1557250" y="139470"/>
                </a:cubicBezTo>
                <a:cubicBezTo>
                  <a:pt x="1556869" y="139470"/>
                  <a:pt x="1556298" y="139394"/>
                  <a:pt x="1555536" y="139241"/>
                </a:cubicBezTo>
                <a:close/>
                <a:moveTo>
                  <a:pt x="1553479" y="139241"/>
                </a:moveTo>
                <a:cubicBezTo>
                  <a:pt x="1553479" y="139394"/>
                  <a:pt x="1553517" y="139508"/>
                  <a:pt x="1553593" y="139584"/>
                </a:cubicBezTo>
                <a:cubicBezTo>
                  <a:pt x="1553669" y="139660"/>
                  <a:pt x="1553631" y="139851"/>
                  <a:pt x="1553479" y="140156"/>
                </a:cubicBezTo>
                <a:lnTo>
                  <a:pt x="1553707" y="140156"/>
                </a:lnTo>
                <a:cubicBezTo>
                  <a:pt x="1553860" y="139851"/>
                  <a:pt x="1553898" y="139660"/>
                  <a:pt x="1553821" y="139584"/>
                </a:cubicBezTo>
                <a:cubicBezTo>
                  <a:pt x="1553745" y="139508"/>
                  <a:pt x="1553707" y="139394"/>
                  <a:pt x="1553707" y="139241"/>
                </a:cubicBezTo>
                <a:close/>
                <a:moveTo>
                  <a:pt x="1249517" y="139241"/>
                </a:moveTo>
                <a:cubicBezTo>
                  <a:pt x="1249212" y="139546"/>
                  <a:pt x="1248755" y="139927"/>
                  <a:pt x="1248145" y="140384"/>
                </a:cubicBezTo>
                <a:cubicBezTo>
                  <a:pt x="1248602" y="140232"/>
                  <a:pt x="1248945" y="140079"/>
                  <a:pt x="1249174" y="139927"/>
                </a:cubicBezTo>
                <a:cubicBezTo>
                  <a:pt x="1249402" y="139775"/>
                  <a:pt x="1249593" y="139698"/>
                  <a:pt x="1249745" y="139698"/>
                </a:cubicBezTo>
                <a:cubicBezTo>
                  <a:pt x="1249745" y="139546"/>
                  <a:pt x="1249707" y="139470"/>
                  <a:pt x="1249631" y="139470"/>
                </a:cubicBezTo>
                <a:cubicBezTo>
                  <a:pt x="1249555" y="139470"/>
                  <a:pt x="1249517" y="139394"/>
                  <a:pt x="1249517" y="139241"/>
                </a:cubicBezTo>
                <a:close/>
                <a:moveTo>
                  <a:pt x="1202425" y="139241"/>
                </a:moveTo>
                <a:cubicBezTo>
                  <a:pt x="1201663" y="140003"/>
                  <a:pt x="1201206" y="140537"/>
                  <a:pt x="1201053" y="140841"/>
                </a:cubicBezTo>
                <a:cubicBezTo>
                  <a:pt x="1201358" y="140841"/>
                  <a:pt x="1201663" y="140803"/>
                  <a:pt x="1201968" y="140727"/>
                </a:cubicBezTo>
                <a:cubicBezTo>
                  <a:pt x="1202273" y="140651"/>
                  <a:pt x="1202577" y="140613"/>
                  <a:pt x="1202882" y="140613"/>
                </a:cubicBezTo>
                <a:cubicBezTo>
                  <a:pt x="1202730" y="140308"/>
                  <a:pt x="1202654" y="140079"/>
                  <a:pt x="1202654" y="139927"/>
                </a:cubicBezTo>
                <a:cubicBezTo>
                  <a:pt x="1202654" y="139775"/>
                  <a:pt x="1202577" y="139546"/>
                  <a:pt x="1202425" y="139241"/>
                </a:cubicBezTo>
                <a:close/>
                <a:moveTo>
                  <a:pt x="811900" y="139241"/>
                </a:moveTo>
                <a:cubicBezTo>
                  <a:pt x="811138" y="140003"/>
                  <a:pt x="810681" y="140537"/>
                  <a:pt x="810528" y="140841"/>
                </a:cubicBezTo>
                <a:cubicBezTo>
                  <a:pt x="810833" y="140841"/>
                  <a:pt x="811138" y="140803"/>
                  <a:pt x="811443" y="140727"/>
                </a:cubicBezTo>
                <a:cubicBezTo>
                  <a:pt x="811748" y="140651"/>
                  <a:pt x="812052" y="140613"/>
                  <a:pt x="812357" y="140613"/>
                </a:cubicBezTo>
                <a:cubicBezTo>
                  <a:pt x="812205" y="140308"/>
                  <a:pt x="812129" y="140079"/>
                  <a:pt x="812129" y="139927"/>
                </a:cubicBezTo>
                <a:cubicBezTo>
                  <a:pt x="812129" y="139775"/>
                  <a:pt x="812052" y="139546"/>
                  <a:pt x="811900" y="139241"/>
                </a:cubicBezTo>
                <a:close/>
                <a:moveTo>
                  <a:pt x="37099" y="139241"/>
                </a:moveTo>
                <a:cubicBezTo>
                  <a:pt x="36946" y="139394"/>
                  <a:pt x="36870" y="139470"/>
                  <a:pt x="36870" y="139470"/>
                </a:cubicBezTo>
                <a:cubicBezTo>
                  <a:pt x="36870" y="139622"/>
                  <a:pt x="36946" y="139698"/>
                  <a:pt x="37099" y="139698"/>
                </a:cubicBezTo>
                <a:close/>
                <a:moveTo>
                  <a:pt x="1353835" y="139013"/>
                </a:moveTo>
                <a:cubicBezTo>
                  <a:pt x="1353377" y="139470"/>
                  <a:pt x="1353149" y="140003"/>
                  <a:pt x="1353149" y="140613"/>
                </a:cubicBezTo>
                <a:lnTo>
                  <a:pt x="1353835" y="140613"/>
                </a:lnTo>
                <a:cubicBezTo>
                  <a:pt x="1353835" y="140156"/>
                  <a:pt x="1353987" y="139622"/>
                  <a:pt x="1354292" y="139013"/>
                </a:cubicBezTo>
                <a:close/>
                <a:moveTo>
                  <a:pt x="1264604" y="139013"/>
                </a:moveTo>
                <a:cubicBezTo>
                  <a:pt x="1264452" y="139013"/>
                  <a:pt x="1264338" y="139051"/>
                  <a:pt x="1264261" y="139127"/>
                </a:cubicBezTo>
                <a:cubicBezTo>
                  <a:pt x="1264185" y="139203"/>
                  <a:pt x="1264071" y="139241"/>
                  <a:pt x="1263919" y="139241"/>
                </a:cubicBezTo>
                <a:cubicBezTo>
                  <a:pt x="1264071" y="139546"/>
                  <a:pt x="1264147" y="139813"/>
                  <a:pt x="1264147" y="140041"/>
                </a:cubicBezTo>
                <a:cubicBezTo>
                  <a:pt x="1264147" y="140270"/>
                  <a:pt x="1264223" y="140537"/>
                  <a:pt x="1264376" y="140841"/>
                </a:cubicBezTo>
                <a:cubicBezTo>
                  <a:pt x="1264528" y="140841"/>
                  <a:pt x="1264681" y="140765"/>
                  <a:pt x="1264833" y="140613"/>
                </a:cubicBezTo>
                <a:cubicBezTo>
                  <a:pt x="1264681" y="140308"/>
                  <a:pt x="1264604" y="139775"/>
                  <a:pt x="1264604" y="139013"/>
                </a:cubicBezTo>
                <a:close/>
                <a:moveTo>
                  <a:pt x="1193738" y="139013"/>
                </a:moveTo>
                <a:lnTo>
                  <a:pt x="1193281" y="139241"/>
                </a:lnTo>
                <a:lnTo>
                  <a:pt x="1193510" y="139241"/>
                </a:lnTo>
                <a:close/>
                <a:moveTo>
                  <a:pt x="1027089" y="139013"/>
                </a:moveTo>
                <a:cubicBezTo>
                  <a:pt x="1026936" y="139013"/>
                  <a:pt x="1026784" y="139089"/>
                  <a:pt x="1026632" y="139241"/>
                </a:cubicBezTo>
                <a:lnTo>
                  <a:pt x="1026860" y="139241"/>
                </a:lnTo>
                <a:lnTo>
                  <a:pt x="1027089" y="139241"/>
                </a:lnTo>
                <a:cubicBezTo>
                  <a:pt x="1027089" y="139089"/>
                  <a:pt x="1027089" y="139013"/>
                  <a:pt x="1027089" y="139013"/>
                </a:cubicBezTo>
                <a:close/>
                <a:moveTo>
                  <a:pt x="963690" y="139013"/>
                </a:moveTo>
                <a:lnTo>
                  <a:pt x="963462" y="139241"/>
                </a:lnTo>
                <a:lnTo>
                  <a:pt x="963462" y="139470"/>
                </a:lnTo>
                <a:cubicBezTo>
                  <a:pt x="963614" y="139317"/>
                  <a:pt x="963690" y="139241"/>
                  <a:pt x="963690" y="139241"/>
                </a:cubicBezTo>
                <a:close/>
                <a:moveTo>
                  <a:pt x="803213" y="139013"/>
                </a:moveTo>
                <a:lnTo>
                  <a:pt x="802756" y="139241"/>
                </a:lnTo>
                <a:lnTo>
                  <a:pt x="802985" y="139241"/>
                </a:lnTo>
                <a:close/>
                <a:moveTo>
                  <a:pt x="582310" y="139013"/>
                </a:moveTo>
                <a:cubicBezTo>
                  <a:pt x="581852" y="139470"/>
                  <a:pt x="581624" y="140003"/>
                  <a:pt x="581624" y="140613"/>
                </a:cubicBezTo>
                <a:lnTo>
                  <a:pt x="582310" y="140613"/>
                </a:lnTo>
                <a:cubicBezTo>
                  <a:pt x="582310" y="140156"/>
                  <a:pt x="582462" y="139622"/>
                  <a:pt x="582767" y="139013"/>
                </a:cubicBezTo>
                <a:close/>
                <a:moveTo>
                  <a:pt x="525541" y="139013"/>
                </a:moveTo>
                <a:lnTo>
                  <a:pt x="525312" y="139241"/>
                </a:lnTo>
                <a:lnTo>
                  <a:pt x="525312" y="139470"/>
                </a:lnTo>
                <a:cubicBezTo>
                  <a:pt x="525464" y="139317"/>
                  <a:pt x="525541" y="139241"/>
                  <a:pt x="525541" y="139241"/>
                </a:cubicBezTo>
                <a:close/>
                <a:moveTo>
                  <a:pt x="122214" y="139013"/>
                </a:moveTo>
                <a:cubicBezTo>
                  <a:pt x="122062" y="139013"/>
                  <a:pt x="121909" y="139089"/>
                  <a:pt x="121757" y="139241"/>
                </a:cubicBezTo>
                <a:lnTo>
                  <a:pt x="121985" y="139241"/>
                </a:lnTo>
                <a:lnTo>
                  <a:pt x="122214" y="139241"/>
                </a:lnTo>
                <a:cubicBezTo>
                  <a:pt x="122214" y="139089"/>
                  <a:pt x="122214" y="139013"/>
                  <a:pt x="122214" y="139013"/>
                </a:cubicBezTo>
                <a:close/>
                <a:moveTo>
                  <a:pt x="1146647" y="138784"/>
                </a:moveTo>
                <a:cubicBezTo>
                  <a:pt x="1146190" y="139241"/>
                  <a:pt x="1145808" y="139546"/>
                  <a:pt x="1145504" y="139698"/>
                </a:cubicBezTo>
                <a:cubicBezTo>
                  <a:pt x="1145504" y="140003"/>
                  <a:pt x="1145580" y="140232"/>
                  <a:pt x="1145732" y="140384"/>
                </a:cubicBezTo>
                <a:lnTo>
                  <a:pt x="1146875" y="139241"/>
                </a:lnTo>
                <a:cubicBezTo>
                  <a:pt x="1146875" y="139089"/>
                  <a:pt x="1146799" y="138936"/>
                  <a:pt x="1146647" y="138784"/>
                </a:cubicBezTo>
                <a:close/>
                <a:moveTo>
                  <a:pt x="965291" y="138784"/>
                </a:moveTo>
                <a:cubicBezTo>
                  <a:pt x="965138" y="138784"/>
                  <a:pt x="965024" y="138822"/>
                  <a:pt x="964948" y="138898"/>
                </a:cubicBezTo>
                <a:cubicBezTo>
                  <a:pt x="964872" y="138975"/>
                  <a:pt x="964757" y="139013"/>
                  <a:pt x="964605" y="139013"/>
                </a:cubicBezTo>
                <a:cubicBezTo>
                  <a:pt x="964910" y="139317"/>
                  <a:pt x="964757" y="139698"/>
                  <a:pt x="964148" y="140156"/>
                </a:cubicBezTo>
                <a:cubicBezTo>
                  <a:pt x="963538" y="140613"/>
                  <a:pt x="963614" y="141146"/>
                  <a:pt x="964376" y="141756"/>
                </a:cubicBezTo>
                <a:cubicBezTo>
                  <a:pt x="964681" y="141299"/>
                  <a:pt x="964986" y="140765"/>
                  <a:pt x="965291" y="140156"/>
                </a:cubicBezTo>
                <a:cubicBezTo>
                  <a:pt x="965443" y="139851"/>
                  <a:pt x="965481" y="139622"/>
                  <a:pt x="965405" y="139470"/>
                </a:cubicBezTo>
                <a:cubicBezTo>
                  <a:pt x="965329" y="139317"/>
                  <a:pt x="965291" y="139089"/>
                  <a:pt x="965291" y="138784"/>
                </a:cubicBezTo>
                <a:close/>
                <a:moveTo>
                  <a:pt x="756122" y="138784"/>
                </a:moveTo>
                <a:cubicBezTo>
                  <a:pt x="755664" y="139241"/>
                  <a:pt x="755284" y="139546"/>
                  <a:pt x="754979" y="139698"/>
                </a:cubicBezTo>
                <a:cubicBezTo>
                  <a:pt x="754979" y="140003"/>
                  <a:pt x="755055" y="140232"/>
                  <a:pt x="755207" y="140384"/>
                </a:cubicBezTo>
                <a:lnTo>
                  <a:pt x="756350" y="139241"/>
                </a:lnTo>
                <a:cubicBezTo>
                  <a:pt x="756350" y="139089"/>
                  <a:pt x="756274" y="138936"/>
                  <a:pt x="756122" y="138784"/>
                </a:cubicBezTo>
                <a:close/>
                <a:moveTo>
                  <a:pt x="527141" y="138784"/>
                </a:moveTo>
                <a:cubicBezTo>
                  <a:pt x="526988" y="138784"/>
                  <a:pt x="526874" y="138822"/>
                  <a:pt x="526798" y="138898"/>
                </a:cubicBezTo>
                <a:cubicBezTo>
                  <a:pt x="526722" y="138975"/>
                  <a:pt x="526607" y="139013"/>
                  <a:pt x="526455" y="139013"/>
                </a:cubicBezTo>
                <a:cubicBezTo>
                  <a:pt x="526760" y="139317"/>
                  <a:pt x="526607" y="139698"/>
                  <a:pt x="525998" y="140156"/>
                </a:cubicBezTo>
                <a:cubicBezTo>
                  <a:pt x="525388" y="140613"/>
                  <a:pt x="525464" y="141146"/>
                  <a:pt x="526226" y="141756"/>
                </a:cubicBezTo>
                <a:cubicBezTo>
                  <a:pt x="526531" y="141299"/>
                  <a:pt x="526836" y="140765"/>
                  <a:pt x="527141" y="140156"/>
                </a:cubicBezTo>
                <a:cubicBezTo>
                  <a:pt x="527293" y="139851"/>
                  <a:pt x="527331" y="139622"/>
                  <a:pt x="527255" y="139470"/>
                </a:cubicBezTo>
                <a:cubicBezTo>
                  <a:pt x="527179" y="139317"/>
                  <a:pt x="527141" y="139089"/>
                  <a:pt x="527141" y="138784"/>
                </a:cubicBezTo>
                <a:close/>
                <a:moveTo>
                  <a:pt x="1698487" y="138555"/>
                </a:moveTo>
                <a:cubicBezTo>
                  <a:pt x="1697725" y="138860"/>
                  <a:pt x="1697230" y="139127"/>
                  <a:pt x="1697001" y="139356"/>
                </a:cubicBezTo>
                <a:cubicBezTo>
                  <a:pt x="1696773" y="139584"/>
                  <a:pt x="1696506" y="139851"/>
                  <a:pt x="1696201" y="140156"/>
                </a:cubicBezTo>
                <a:cubicBezTo>
                  <a:pt x="1696811" y="140308"/>
                  <a:pt x="1697268" y="140308"/>
                  <a:pt x="1697573" y="140156"/>
                </a:cubicBezTo>
                <a:cubicBezTo>
                  <a:pt x="1697877" y="140003"/>
                  <a:pt x="1698182" y="139470"/>
                  <a:pt x="1698487" y="138555"/>
                </a:cubicBezTo>
                <a:close/>
                <a:moveTo>
                  <a:pt x="1648424" y="138555"/>
                </a:moveTo>
                <a:lnTo>
                  <a:pt x="1648424" y="138784"/>
                </a:lnTo>
                <a:lnTo>
                  <a:pt x="1649110" y="138784"/>
                </a:lnTo>
                <a:lnTo>
                  <a:pt x="1649110" y="138555"/>
                </a:lnTo>
                <a:close/>
                <a:moveTo>
                  <a:pt x="1156248" y="138555"/>
                </a:moveTo>
                <a:cubicBezTo>
                  <a:pt x="1155791" y="138708"/>
                  <a:pt x="1155333" y="138784"/>
                  <a:pt x="1154876" y="138784"/>
                </a:cubicBezTo>
                <a:cubicBezTo>
                  <a:pt x="1154876" y="139546"/>
                  <a:pt x="1154724" y="140384"/>
                  <a:pt x="1154419" y="141299"/>
                </a:cubicBezTo>
                <a:cubicBezTo>
                  <a:pt x="1155333" y="140537"/>
                  <a:pt x="1155943" y="139622"/>
                  <a:pt x="1156248" y="138555"/>
                </a:cubicBezTo>
                <a:close/>
                <a:moveTo>
                  <a:pt x="1152133" y="138555"/>
                </a:moveTo>
                <a:cubicBezTo>
                  <a:pt x="1151523" y="139165"/>
                  <a:pt x="1150914" y="139546"/>
                  <a:pt x="1150304" y="139698"/>
                </a:cubicBezTo>
                <a:lnTo>
                  <a:pt x="1150304" y="140841"/>
                </a:lnTo>
                <a:cubicBezTo>
                  <a:pt x="1150609" y="141146"/>
                  <a:pt x="1150914" y="141299"/>
                  <a:pt x="1151219" y="141299"/>
                </a:cubicBezTo>
                <a:cubicBezTo>
                  <a:pt x="1151523" y="141299"/>
                  <a:pt x="1151828" y="141375"/>
                  <a:pt x="1152133" y="141527"/>
                </a:cubicBezTo>
                <a:cubicBezTo>
                  <a:pt x="1152590" y="141070"/>
                  <a:pt x="1152819" y="140613"/>
                  <a:pt x="1152819" y="140156"/>
                </a:cubicBezTo>
                <a:cubicBezTo>
                  <a:pt x="1152666" y="139698"/>
                  <a:pt x="1152438" y="139165"/>
                  <a:pt x="1152133" y="138555"/>
                </a:cubicBezTo>
                <a:close/>
                <a:moveTo>
                  <a:pt x="1084467" y="138555"/>
                </a:moveTo>
                <a:cubicBezTo>
                  <a:pt x="1084163" y="139470"/>
                  <a:pt x="1083858" y="140232"/>
                  <a:pt x="1083553" y="140841"/>
                </a:cubicBezTo>
                <a:cubicBezTo>
                  <a:pt x="1083248" y="141451"/>
                  <a:pt x="1082943" y="142137"/>
                  <a:pt x="1082639" y="142899"/>
                </a:cubicBezTo>
                <a:lnTo>
                  <a:pt x="1084467" y="142899"/>
                </a:lnTo>
                <a:cubicBezTo>
                  <a:pt x="1084620" y="142137"/>
                  <a:pt x="1084772" y="141451"/>
                  <a:pt x="1084925" y="140841"/>
                </a:cubicBezTo>
                <a:cubicBezTo>
                  <a:pt x="1085077" y="140232"/>
                  <a:pt x="1084925" y="139470"/>
                  <a:pt x="1084467" y="138555"/>
                </a:cubicBezTo>
                <a:close/>
                <a:moveTo>
                  <a:pt x="1038062" y="138555"/>
                </a:moveTo>
                <a:cubicBezTo>
                  <a:pt x="1038062" y="138860"/>
                  <a:pt x="1037986" y="139165"/>
                  <a:pt x="1037833" y="139470"/>
                </a:cubicBezTo>
                <a:cubicBezTo>
                  <a:pt x="1038138" y="139317"/>
                  <a:pt x="1038290" y="139241"/>
                  <a:pt x="1038290" y="139241"/>
                </a:cubicBezTo>
                <a:cubicBezTo>
                  <a:pt x="1038290" y="139241"/>
                  <a:pt x="1038290" y="139013"/>
                  <a:pt x="1038290" y="138555"/>
                </a:cubicBezTo>
                <a:close/>
                <a:moveTo>
                  <a:pt x="937516" y="138555"/>
                </a:moveTo>
                <a:cubicBezTo>
                  <a:pt x="937592" y="138555"/>
                  <a:pt x="937706" y="138632"/>
                  <a:pt x="937859" y="138784"/>
                </a:cubicBezTo>
                <a:cubicBezTo>
                  <a:pt x="937859" y="138632"/>
                  <a:pt x="937935" y="138555"/>
                  <a:pt x="938087" y="138555"/>
                </a:cubicBezTo>
                <a:close/>
                <a:moveTo>
                  <a:pt x="765723" y="138555"/>
                </a:moveTo>
                <a:cubicBezTo>
                  <a:pt x="765266" y="138708"/>
                  <a:pt x="764808" y="138784"/>
                  <a:pt x="764351" y="138784"/>
                </a:cubicBezTo>
                <a:cubicBezTo>
                  <a:pt x="764351" y="139546"/>
                  <a:pt x="764199" y="140384"/>
                  <a:pt x="763894" y="141299"/>
                </a:cubicBezTo>
                <a:cubicBezTo>
                  <a:pt x="764808" y="140537"/>
                  <a:pt x="765418" y="139622"/>
                  <a:pt x="765723" y="138555"/>
                </a:cubicBezTo>
                <a:close/>
                <a:moveTo>
                  <a:pt x="761608" y="138555"/>
                </a:moveTo>
                <a:cubicBezTo>
                  <a:pt x="760999" y="139165"/>
                  <a:pt x="760389" y="139546"/>
                  <a:pt x="759779" y="139698"/>
                </a:cubicBezTo>
                <a:lnTo>
                  <a:pt x="759779" y="140841"/>
                </a:lnTo>
                <a:cubicBezTo>
                  <a:pt x="760084" y="141146"/>
                  <a:pt x="760389" y="141299"/>
                  <a:pt x="760694" y="141299"/>
                </a:cubicBezTo>
                <a:cubicBezTo>
                  <a:pt x="760999" y="141299"/>
                  <a:pt x="761303" y="141375"/>
                  <a:pt x="761608" y="141527"/>
                </a:cubicBezTo>
                <a:cubicBezTo>
                  <a:pt x="762065" y="141070"/>
                  <a:pt x="762294" y="140613"/>
                  <a:pt x="762294" y="140156"/>
                </a:cubicBezTo>
                <a:cubicBezTo>
                  <a:pt x="762141" y="139698"/>
                  <a:pt x="761913" y="139165"/>
                  <a:pt x="761608" y="138555"/>
                </a:cubicBezTo>
                <a:close/>
                <a:moveTo>
                  <a:pt x="499366" y="138555"/>
                </a:moveTo>
                <a:cubicBezTo>
                  <a:pt x="499442" y="138555"/>
                  <a:pt x="499556" y="138632"/>
                  <a:pt x="499709" y="138784"/>
                </a:cubicBezTo>
                <a:cubicBezTo>
                  <a:pt x="499709" y="138632"/>
                  <a:pt x="499785" y="138555"/>
                  <a:pt x="499937" y="138555"/>
                </a:cubicBezTo>
                <a:close/>
                <a:moveTo>
                  <a:pt x="431662" y="138555"/>
                </a:moveTo>
                <a:cubicBezTo>
                  <a:pt x="430900" y="138860"/>
                  <a:pt x="430405" y="139127"/>
                  <a:pt x="430176" y="139356"/>
                </a:cubicBezTo>
                <a:cubicBezTo>
                  <a:pt x="429948" y="139584"/>
                  <a:pt x="429681" y="139851"/>
                  <a:pt x="429376" y="140156"/>
                </a:cubicBezTo>
                <a:cubicBezTo>
                  <a:pt x="429986" y="140308"/>
                  <a:pt x="430443" y="140308"/>
                  <a:pt x="430748" y="140156"/>
                </a:cubicBezTo>
                <a:cubicBezTo>
                  <a:pt x="431053" y="140003"/>
                  <a:pt x="431357" y="139470"/>
                  <a:pt x="431662" y="138555"/>
                </a:cubicBezTo>
                <a:close/>
                <a:moveTo>
                  <a:pt x="381599" y="138555"/>
                </a:moveTo>
                <a:lnTo>
                  <a:pt x="381599" y="138784"/>
                </a:lnTo>
                <a:lnTo>
                  <a:pt x="382285" y="138784"/>
                </a:lnTo>
                <a:lnTo>
                  <a:pt x="382285" y="138555"/>
                </a:lnTo>
                <a:close/>
                <a:moveTo>
                  <a:pt x="307837" y="138555"/>
                </a:moveTo>
                <a:cubicBezTo>
                  <a:pt x="307075" y="138860"/>
                  <a:pt x="306580" y="139127"/>
                  <a:pt x="306351" y="139356"/>
                </a:cubicBezTo>
                <a:cubicBezTo>
                  <a:pt x="306123" y="139584"/>
                  <a:pt x="305856" y="139851"/>
                  <a:pt x="305551" y="140156"/>
                </a:cubicBezTo>
                <a:cubicBezTo>
                  <a:pt x="306161" y="140308"/>
                  <a:pt x="306618" y="140308"/>
                  <a:pt x="306923" y="140156"/>
                </a:cubicBezTo>
                <a:cubicBezTo>
                  <a:pt x="307228" y="140003"/>
                  <a:pt x="307532" y="139470"/>
                  <a:pt x="307837" y="138555"/>
                </a:cubicBezTo>
                <a:close/>
                <a:moveTo>
                  <a:pt x="257774" y="138555"/>
                </a:moveTo>
                <a:lnTo>
                  <a:pt x="257774" y="138784"/>
                </a:lnTo>
                <a:lnTo>
                  <a:pt x="258460" y="138784"/>
                </a:lnTo>
                <a:lnTo>
                  <a:pt x="258460" y="138555"/>
                </a:lnTo>
                <a:close/>
                <a:moveTo>
                  <a:pt x="179593" y="138555"/>
                </a:moveTo>
                <a:cubicBezTo>
                  <a:pt x="179288" y="139470"/>
                  <a:pt x="178983" y="140232"/>
                  <a:pt x="178678" y="140841"/>
                </a:cubicBezTo>
                <a:cubicBezTo>
                  <a:pt x="178373" y="141451"/>
                  <a:pt x="178069" y="142137"/>
                  <a:pt x="177764" y="142899"/>
                </a:cubicBezTo>
                <a:lnTo>
                  <a:pt x="179593" y="142899"/>
                </a:lnTo>
                <a:cubicBezTo>
                  <a:pt x="179745" y="142137"/>
                  <a:pt x="179897" y="141451"/>
                  <a:pt x="180050" y="140841"/>
                </a:cubicBezTo>
                <a:cubicBezTo>
                  <a:pt x="180202" y="140232"/>
                  <a:pt x="180050" y="139470"/>
                  <a:pt x="179593" y="138555"/>
                </a:cubicBezTo>
                <a:close/>
                <a:moveTo>
                  <a:pt x="133187" y="138555"/>
                </a:moveTo>
                <a:cubicBezTo>
                  <a:pt x="133187" y="138860"/>
                  <a:pt x="133111" y="139165"/>
                  <a:pt x="132958" y="139470"/>
                </a:cubicBezTo>
                <a:cubicBezTo>
                  <a:pt x="133263" y="139317"/>
                  <a:pt x="133415" y="139241"/>
                  <a:pt x="133415" y="139241"/>
                </a:cubicBezTo>
                <a:cubicBezTo>
                  <a:pt x="133415" y="139241"/>
                  <a:pt x="133415" y="139013"/>
                  <a:pt x="133415" y="138555"/>
                </a:cubicBezTo>
                <a:close/>
                <a:moveTo>
                  <a:pt x="41442" y="138555"/>
                </a:moveTo>
                <a:cubicBezTo>
                  <a:pt x="40832" y="139165"/>
                  <a:pt x="40375" y="139698"/>
                  <a:pt x="40070" y="140156"/>
                </a:cubicBezTo>
                <a:cubicBezTo>
                  <a:pt x="40223" y="140308"/>
                  <a:pt x="40375" y="140422"/>
                  <a:pt x="40528" y="140499"/>
                </a:cubicBezTo>
                <a:cubicBezTo>
                  <a:pt x="40680" y="140575"/>
                  <a:pt x="40908" y="140765"/>
                  <a:pt x="41213" y="141070"/>
                </a:cubicBezTo>
                <a:cubicBezTo>
                  <a:pt x="41213" y="140613"/>
                  <a:pt x="41251" y="140194"/>
                  <a:pt x="41328" y="139813"/>
                </a:cubicBezTo>
                <a:cubicBezTo>
                  <a:pt x="41404" y="139432"/>
                  <a:pt x="41442" y="139013"/>
                  <a:pt x="41442" y="138555"/>
                </a:cubicBezTo>
                <a:close/>
                <a:moveTo>
                  <a:pt x="1101841" y="138327"/>
                </a:moveTo>
                <a:cubicBezTo>
                  <a:pt x="1100774" y="138479"/>
                  <a:pt x="1099936" y="139089"/>
                  <a:pt x="1099326" y="140156"/>
                </a:cubicBezTo>
                <a:cubicBezTo>
                  <a:pt x="1099936" y="140308"/>
                  <a:pt x="1100393" y="140156"/>
                  <a:pt x="1100698" y="139698"/>
                </a:cubicBezTo>
                <a:cubicBezTo>
                  <a:pt x="1101003" y="139241"/>
                  <a:pt x="1101384" y="138784"/>
                  <a:pt x="1101841" y="138327"/>
                </a:cubicBezTo>
                <a:close/>
                <a:moveTo>
                  <a:pt x="1089725" y="138327"/>
                </a:moveTo>
                <a:cubicBezTo>
                  <a:pt x="1088963" y="138632"/>
                  <a:pt x="1088506" y="138975"/>
                  <a:pt x="1088354" y="139356"/>
                </a:cubicBezTo>
                <a:cubicBezTo>
                  <a:pt x="1088201" y="139737"/>
                  <a:pt x="1088277" y="140308"/>
                  <a:pt x="1088582" y="141070"/>
                </a:cubicBezTo>
                <a:cubicBezTo>
                  <a:pt x="1088887" y="140308"/>
                  <a:pt x="1089078" y="139775"/>
                  <a:pt x="1089154" y="139470"/>
                </a:cubicBezTo>
                <a:cubicBezTo>
                  <a:pt x="1089230" y="139165"/>
                  <a:pt x="1089421" y="138784"/>
                  <a:pt x="1089725" y="138327"/>
                </a:cubicBezTo>
                <a:close/>
                <a:moveTo>
                  <a:pt x="975121" y="138327"/>
                </a:moveTo>
                <a:cubicBezTo>
                  <a:pt x="975121" y="138632"/>
                  <a:pt x="975044" y="138784"/>
                  <a:pt x="974892" y="138784"/>
                </a:cubicBezTo>
                <a:cubicBezTo>
                  <a:pt x="975197" y="138936"/>
                  <a:pt x="975387" y="139089"/>
                  <a:pt x="975463" y="139241"/>
                </a:cubicBezTo>
                <a:cubicBezTo>
                  <a:pt x="975540" y="139394"/>
                  <a:pt x="975730" y="139546"/>
                  <a:pt x="976035" y="139698"/>
                </a:cubicBezTo>
                <a:cubicBezTo>
                  <a:pt x="976187" y="139546"/>
                  <a:pt x="976263" y="139394"/>
                  <a:pt x="976263" y="139241"/>
                </a:cubicBezTo>
                <a:lnTo>
                  <a:pt x="976492" y="139013"/>
                </a:lnTo>
                <a:close/>
                <a:moveTo>
                  <a:pt x="536971" y="138327"/>
                </a:moveTo>
                <a:cubicBezTo>
                  <a:pt x="536971" y="138632"/>
                  <a:pt x="536894" y="138784"/>
                  <a:pt x="536742" y="138784"/>
                </a:cubicBezTo>
                <a:cubicBezTo>
                  <a:pt x="537047" y="138936"/>
                  <a:pt x="537237" y="139089"/>
                  <a:pt x="537314" y="139241"/>
                </a:cubicBezTo>
                <a:cubicBezTo>
                  <a:pt x="537390" y="139394"/>
                  <a:pt x="537580" y="139546"/>
                  <a:pt x="537885" y="139698"/>
                </a:cubicBezTo>
                <a:cubicBezTo>
                  <a:pt x="538037" y="139546"/>
                  <a:pt x="538114" y="139394"/>
                  <a:pt x="538114" y="139241"/>
                </a:cubicBezTo>
                <a:lnTo>
                  <a:pt x="538342" y="139013"/>
                </a:lnTo>
                <a:close/>
                <a:moveTo>
                  <a:pt x="196966" y="138327"/>
                </a:moveTo>
                <a:cubicBezTo>
                  <a:pt x="195899" y="138479"/>
                  <a:pt x="195061" y="139089"/>
                  <a:pt x="194452" y="140156"/>
                </a:cubicBezTo>
                <a:cubicBezTo>
                  <a:pt x="195061" y="140308"/>
                  <a:pt x="195518" y="140156"/>
                  <a:pt x="195823" y="139698"/>
                </a:cubicBezTo>
                <a:cubicBezTo>
                  <a:pt x="196128" y="139241"/>
                  <a:pt x="196509" y="138784"/>
                  <a:pt x="196966" y="138327"/>
                </a:cubicBezTo>
                <a:close/>
                <a:moveTo>
                  <a:pt x="184850" y="138327"/>
                </a:moveTo>
                <a:cubicBezTo>
                  <a:pt x="184088" y="138632"/>
                  <a:pt x="183631" y="138975"/>
                  <a:pt x="183479" y="139356"/>
                </a:cubicBezTo>
                <a:cubicBezTo>
                  <a:pt x="183326" y="139737"/>
                  <a:pt x="183403" y="140308"/>
                  <a:pt x="183707" y="141070"/>
                </a:cubicBezTo>
                <a:cubicBezTo>
                  <a:pt x="184012" y="140308"/>
                  <a:pt x="184203" y="139775"/>
                  <a:pt x="184279" y="139470"/>
                </a:cubicBezTo>
                <a:cubicBezTo>
                  <a:pt x="184355" y="139165"/>
                  <a:pt x="184546" y="138784"/>
                  <a:pt x="184850" y="138327"/>
                </a:cubicBezTo>
                <a:close/>
                <a:moveTo>
                  <a:pt x="27269" y="138327"/>
                </a:moveTo>
                <a:lnTo>
                  <a:pt x="27040" y="138555"/>
                </a:lnTo>
                <a:lnTo>
                  <a:pt x="27269" y="138555"/>
                </a:lnTo>
                <a:close/>
                <a:moveTo>
                  <a:pt x="1561708" y="137870"/>
                </a:moveTo>
                <a:lnTo>
                  <a:pt x="1561594" y="138213"/>
                </a:lnTo>
                <a:lnTo>
                  <a:pt x="1561708" y="138098"/>
                </a:lnTo>
                <a:close/>
                <a:moveTo>
                  <a:pt x="1358864" y="137870"/>
                </a:moveTo>
                <a:cubicBezTo>
                  <a:pt x="1358559" y="138174"/>
                  <a:pt x="1358178" y="138479"/>
                  <a:pt x="1357721" y="138784"/>
                </a:cubicBezTo>
                <a:cubicBezTo>
                  <a:pt x="1357264" y="139089"/>
                  <a:pt x="1357187" y="139622"/>
                  <a:pt x="1357492" y="140384"/>
                </a:cubicBezTo>
                <a:cubicBezTo>
                  <a:pt x="1357797" y="139927"/>
                  <a:pt x="1358102" y="139508"/>
                  <a:pt x="1358406" y="139127"/>
                </a:cubicBezTo>
                <a:cubicBezTo>
                  <a:pt x="1358711" y="138746"/>
                  <a:pt x="1358940" y="138403"/>
                  <a:pt x="1359092" y="138098"/>
                </a:cubicBezTo>
                <a:cubicBezTo>
                  <a:pt x="1359092" y="137946"/>
                  <a:pt x="1359016" y="137870"/>
                  <a:pt x="1358864" y="137870"/>
                </a:cubicBezTo>
                <a:close/>
                <a:moveTo>
                  <a:pt x="1143599" y="137870"/>
                </a:moveTo>
                <a:lnTo>
                  <a:pt x="1143675" y="137984"/>
                </a:lnTo>
                <a:cubicBezTo>
                  <a:pt x="1143675" y="138060"/>
                  <a:pt x="1143751" y="138174"/>
                  <a:pt x="1143903" y="138327"/>
                </a:cubicBezTo>
                <a:lnTo>
                  <a:pt x="1144361" y="137870"/>
                </a:lnTo>
                <a:close/>
                <a:moveTo>
                  <a:pt x="1139331" y="137870"/>
                </a:moveTo>
                <a:cubicBezTo>
                  <a:pt x="1138874" y="138174"/>
                  <a:pt x="1138646" y="138327"/>
                  <a:pt x="1138646" y="138327"/>
                </a:cubicBezTo>
                <a:cubicBezTo>
                  <a:pt x="1138798" y="138327"/>
                  <a:pt x="1138874" y="138365"/>
                  <a:pt x="1138874" y="138441"/>
                </a:cubicBezTo>
                <a:cubicBezTo>
                  <a:pt x="1138874" y="138517"/>
                  <a:pt x="1138950" y="138555"/>
                  <a:pt x="1139103" y="138555"/>
                </a:cubicBezTo>
                <a:lnTo>
                  <a:pt x="1139103" y="138327"/>
                </a:lnTo>
                <a:cubicBezTo>
                  <a:pt x="1139103" y="138174"/>
                  <a:pt x="1139179" y="138022"/>
                  <a:pt x="1139331" y="137870"/>
                </a:cubicBezTo>
                <a:close/>
                <a:moveTo>
                  <a:pt x="1032118" y="137870"/>
                </a:moveTo>
                <a:cubicBezTo>
                  <a:pt x="1031661" y="138174"/>
                  <a:pt x="1031280" y="138403"/>
                  <a:pt x="1030975" y="138555"/>
                </a:cubicBezTo>
                <a:cubicBezTo>
                  <a:pt x="1030670" y="138708"/>
                  <a:pt x="1030213" y="138936"/>
                  <a:pt x="1029603" y="139241"/>
                </a:cubicBezTo>
                <a:lnTo>
                  <a:pt x="1031667" y="139448"/>
                </a:lnTo>
                <a:lnTo>
                  <a:pt x="1031889" y="138670"/>
                </a:lnTo>
                <a:cubicBezTo>
                  <a:pt x="1031889" y="138441"/>
                  <a:pt x="1031966" y="138174"/>
                  <a:pt x="1032118" y="137870"/>
                </a:cubicBezTo>
                <a:close/>
                <a:moveTo>
                  <a:pt x="928943" y="137870"/>
                </a:moveTo>
                <a:cubicBezTo>
                  <a:pt x="928181" y="138022"/>
                  <a:pt x="927457" y="138098"/>
                  <a:pt x="926772" y="138098"/>
                </a:cubicBezTo>
                <a:cubicBezTo>
                  <a:pt x="926086" y="138098"/>
                  <a:pt x="925209" y="138174"/>
                  <a:pt x="924143" y="138327"/>
                </a:cubicBezTo>
                <a:cubicBezTo>
                  <a:pt x="925667" y="139089"/>
                  <a:pt x="926657" y="139698"/>
                  <a:pt x="927115" y="140156"/>
                </a:cubicBezTo>
                <a:cubicBezTo>
                  <a:pt x="927115" y="140308"/>
                  <a:pt x="927153" y="140460"/>
                  <a:pt x="927229" y="140613"/>
                </a:cubicBezTo>
                <a:cubicBezTo>
                  <a:pt x="927305" y="140765"/>
                  <a:pt x="927343" y="140918"/>
                  <a:pt x="927343" y="141070"/>
                </a:cubicBezTo>
                <a:lnTo>
                  <a:pt x="927800" y="141070"/>
                </a:lnTo>
                <a:cubicBezTo>
                  <a:pt x="927953" y="140460"/>
                  <a:pt x="928334" y="139394"/>
                  <a:pt x="928943" y="137870"/>
                </a:cubicBezTo>
                <a:close/>
                <a:moveTo>
                  <a:pt x="753074" y="137870"/>
                </a:moveTo>
                <a:lnTo>
                  <a:pt x="753150" y="137984"/>
                </a:lnTo>
                <a:cubicBezTo>
                  <a:pt x="753150" y="138060"/>
                  <a:pt x="753226" y="138174"/>
                  <a:pt x="753378" y="138327"/>
                </a:cubicBezTo>
                <a:lnTo>
                  <a:pt x="753836" y="137870"/>
                </a:lnTo>
                <a:close/>
                <a:moveTo>
                  <a:pt x="748807" y="137870"/>
                </a:moveTo>
                <a:cubicBezTo>
                  <a:pt x="748349" y="138174"/>
                  <a:pt x="748121" y="138327"/>
                  <a:pt x="748121" y="138327"/>
                </a:cubicBezTo>
                <a:cubicBezTo>
                  <a:pt x="748273" y="138327"/>
                  <a:pt x="748349" y="138365"/>
                  <a:pt x="748349" y="138441"/>
                </a:cubicBezTo>
                <a:cubicBezTo>
                  <a:pt x="748349" y="138517"/>
                  <a:pt x="748425" y="138555"/>
                  <a:pt x="748578" y="138555"/>
                </a:cubicBezTo>
                <a:lnTo>
                  <a:pt x="748578" y="138327"/>
                </a:lnTo>
                <a:cubicBezTo>
                  <a:pt x="748578" y="138174"/>
                  <a:pt x="748654" y="138022"/>
                  <a:pt x="748807" y="137870"/>
                </a:cubicBezTo>
                <a:close/>
                <a:moveTo>
                  <a:pt x="587339" y="137870"/>
                </a:moveTo>
                <a:cubicBezTo>
                  <a:pt x="587034" y="138174"/>
                  <a:pt x="586653" y="138479"/>
                  <a:pt x="586196" y="138784"/>
                </a:cubicBezTo>
                <a:cubicBezTo>
                  <a:pt x="585739" y="139089"/>
                  <a:pt x="585662" y="139622"/>
                  <a:pt x="585967" y="140384"/>
                </a:cubicBezTo>
                <a:cubicBezTo>
                  <a:pt x="586272" y="139927"/>
                  <a:pt x="586577" y="139508"/>
                  <a:pt x="586882" y="139127"/>
                </a:cubicBezTo>
                <a:cubicBezTo>
                  <a:pt x="587186" y="138746"/>
                  <a:pt x="587415" y="138403"/>
                  <a:pt x="587567" y="138098"/>
                </a:cubicBezTo>
                <a:cubicBezTo>
                  <a:pt x="587567" y="137946"/>
                  <a:pt x="587491" y="137870"/>
                  <a:pt x="587339" y="137870"/>
                </a:cubicBezTo>
                <a:close/>
                <a:moveTo>
                  <a:pt x="490793" y="137870"/>
                </a:moveTo>
                <a:cubicBezTo>
                  <a:pt x="490031" y="138022"/>
                  <a:pt x="489307" y="138098"/>
                  <a:pt x="488622" y="138098"/>
                </a:cubicBezTo>
                <a:cubicBezTo>
                  <a:pt x="487936" y="138098"/>
                  <a:pt x="487059" y="138174"/>
                  <a:pt x="485993" y="138327"/>
                </a:cubicBezTo>
                <a:cubicBezTo>
                  <a:pt x="487517" y="139089"/>
                  <a:pt x="488507" y="139698"/>
                  <a:pt x="488965" y="140156"/>
                </a:cubicBezTo>
                <a:cubicBezTo>
                  <a:pt x="488965" y="140308"/>
                  <a:pt x="489003" y="140460"/>
                  <a:pt x="489079" y="140613"/>
                </a:cubicBezTo>
                <a:cubicBezTo>
                  <a:pt x="489155" y="140765"/>
                  <a:pt x="489193" y="140918"/>
                  <a:pt x="489193" y="141070"/>
                </a:cubicBezTo>
                <a:lnTo>
                  <a:pt x="489650" y="141070"/>
                </a:lnTo>
                <a:cubicBezTo>
                  <a:pt x="489803" y="140460"/>
                  <a:pt x="490184" y="139394"/>
                  <a:pt x="490793" y="137870"/>
                </a:cubicBezTo>
                <a:close/>
                <a:moveTo>
                  <a:pt x="127243" y="137870"/>
                </a:moveTo>
                <a:cubicBezTo>
                  <a:pt x="126786" y="138174"/>
                  <a:pt x="126405" y="138403"/>
                  <a:pt x="126100" y="138555"/>
                </a:cubicBezTo>
                <a:cubicBezTo>
                  <a:pt x="125795" y="138708"/>
                  <a:pt x="125338" y="138936"/>
                  <a:pt x="124729" y="139241"/>
                </a:cubicBezTo>
                <a:lnTo>
                  <a:pt x="126792" y="139448"/>
                </a:lnTo>
                <a:lnTo>
                  <a:pt x="127015" y="138670"/>
                </a:lnTo>
                <a:cubicBezTo>
                  <a:pt x="127015" y="138441"/>
                  <a:pt x="127091" y="138174"/>
                  <a:pt x="127243" y="137870"/>
                </a:cubicBezTo>
                <a:close/>
                <a:moveTo>
                  <a:pt x="1198996" y="137641"/>
                </a:moveTo>
                <a:cubicBezTo>
                  <a:pt x="1197929" y="137946"/>
                  <a:pt x="1197244" y="138289"/>
                  <a:pt x="1196939" y="138670"/>
                </a:cubicBezTo>
                <a:cubicBezTo>
                  <a:pt x="1196634" y="139051"/>
                  <a:pt x="1196558" y="139698"/>
                  <a:pt x="1196710" y="140613"/>
                </a:cubicBezTo>
                <a:cubicBezTo>
                  <a:pt x="1197167" y="140003"/>
                  <a:pt x="1197586" y="139508"/>
                  <a:pt x="1197967" y="139127"/>
                </a:cubicBezTo>
                <a:cubicBezTo>
                  <a:pt x="1198348" y="138746"/>
                  <a:pt x="1198691" y="138251"/>
                  <a:pt x="1198996" y="137641"/>
                </a:cubicBezTo>
                <a:close/>
                <a:moveTo>
                  <a:pt x="1029146" y="137641"/>
                </a:moveTo>
                <a:lnTo>
                  <a:pt x="1027775" y="138327"/>
                </a:lnTo>
                <a:cubicBezTo>
                  <a:pt x="1028384" y="138632"/>
                  <a:pt x="1028765" y="138784"/>
                  <a:pt x="1028918" y="138784"/>
                </a:cubicBezTo>
                <a:lnTo>
                  <a:pt x="1028950" y="138817"/>
                </a:lnTo>
                <a:close/>
                <a:moveTo>
                  <a:pt x="1025946" y="137641"/>
                </a:moveTo>
                <a:cubicBezTo>
                  <a:pt x="1025641" y="137793"/>
                  <a:pt x="1025374" y="137946"/>
                  <a:pt x="1025146" y="138098"/>
                </a:cubicBezTo>
                <a:cubicBezTo>
                  <a:pt x="1024917" y="138251"/>
                  <a:pt x="1024498" y="138479"/>
                  <a:pt x="1023888" y="138784"/>
                </a:cubicBezTo>
                <a:cubicBezTo>
                  <a:pt x="1024955" y="138936"/>
                  <a:pt x="1025565" y="138975"/>
                  <a:pt x="1025717" y="138898"/>
                </a:cubicBezTo>
                <a:cubicBezTo>
                  <a:pt x="1025870" y="138822"/>
                  <a:pt x="1025946" y="138403"/>
                  <a:pt x="1025946" y="137641"/>
                </a:cubicBezTo>
                <a:close/>
                <a:moveTo>
                  <a:pt x="808471" y="137641"/>
                </a:moveTo>
                <a:cubicBezTo>
                  <a:pt x="807404" y="137946"/>
                  <a:pt x="806718" y="138289"/>
                  <a:pt x="806414" y="138670"/>
                </a:cubicBezTo>
                <a:cubicBezTo>
                  <a:pt x="806109" y="139051"/>
                  <a:pt x="806033" y="139698"/>
                  <a:pt x="806185" y="140613"/>
                </a:cubicBezTo>
                <a:cubicBezTo>
                  <a:pt x="806642" y="140003"/>
                  <a:pt x="807061" y="139508"/>
                  <a:pt x="807442" y="139127"/>
                </a:cubicBezTo>
                <a:cubicBezTo>
                  <a:pt x="807823" y="138746"/>
                  <a:pt x="808166" y="138251"/>
                  <a:pt x="808471" y="137641"/>
                </a:cubicBezTo>
                <a:close/>
                <a:moveTo>
                  <a:pt x="124271" y="137641"/>
                </a:moveTo>
                <a:lnTo>
                  <a:pt x="122900" y="138327"/>
                </a:lnTo>
                <a:cubicBezTo>
                  <a:pt x="123509" y="138632"/>
                  <a:pt x="123890" y="138784"/>
                  <a:pt x="124043" y="138784"/>
                </a:cubicBezTo>
                <a:lnTo>
                  <a:pt x="124075" y="138817"/>
                </a:lnTo>
                <a:close/>
                <a:moveTo>
                  <a:pt x="121071" y="137641"/>
                </a:moveTo>
                <a:cubicBezTo>
                  <a:pt x="120766" y="137793"/>
                  <a:pt x="120499" y="137946"/>
                  <a:pt x="120271" y="138098"/>
                </a:cubicBezTo>
                <a:cubicBezTo>
                  <a:pt x="120042" y="138251"/>
                  <a:pt x="119623" y="138479"/>
                  <a:pt x="119013" y="138784"/>
                </a:cubicBezTo>
                <a:cubicBezTo>
                  <a:pt x="120080" y="138936"/>
                  <a:pt x="120690" y="138975"/>
                  <a:pt x="120842" y="138898"/>
                </a:cubicBezTo>
                <a:cubicBezTo>
                  <a:pt x="120995" y="138822"/>
                  <a:pt x="121071" y="138403"/>
                  <a:pt x="121071" y="137641"/>
                </a:cubicBezTo>
                <a:close/>
                <a:moveTo>
                  <a:pt x="1549021" y="137527"/>
                </a:moveTo>
                <a:cubicBezTo>
                  <a:pt x="1548640" y="137298"/>
                  <a:pt x="1548144" y="137565"/>
                  <a:pt x="1547535" y="138327"/>
                </a:cubicBezTo>
                <a:cubicBezTo>
                  <a:pt x="1547687" y="138479"/>
                  <a:pt x="1547840" y="138594"/>
                  <a:pt x="1547992" y="138670"/>
                </a:cubicBezTo>
                <a:cubicBezTo>
                  <a:pt x="1548144" y="138746"/>
                  <a:pt x="1548297" y="138860"/>
                  <a:pt x="1548449" y="139013"/>
                </a:cubicBezTo>
                <a:cubicBezTo>
                  <a:pt x="1548754" y="138708"/>
                  <a:pt x="1549097" y="138517"/>
                  <a:pt x="1549478" y="138441"/>
                </a:cubicBezTo>
                <a:cubicBezTo>
                  <a:pt x="1549859" y="138365"/>
                  <a:pt x="1550202" y="138174"/>
                  <a:pt x="1550507" y="137870"/>
                </a:cubicBezTo>
                <a:cubicBezTo>
                  <a:pt x="1549897" y="137870"/>
                  <a:pt x="1549402" y="137755"/>
                  <a:pt x="1549021" y="137527"/>
                </a:cubicBezTo>
                <a:close/>
                <a:moveTo>
                  <a:pt x="980074" y="137426"/>
                </a:moveTo>
                <a:lnTo>
                  <a:pt x="977635" y="137870"/>
                </a:lnTo>
                <a:cubicBezTo>
                  <a:pt x="977787" y="138479"/>
                  <a:pt x="977864" y="139317"/>
                  <a:pt x="977864" y="140384"/>
                </a:cubicBezTo>
                <a:cubicBezTo>
                  <a:pt x="977864" y="140689"/>
                  <a:pt x="977787" y="140994"/>
                  <a:pt x="977635" y="141299"/>
                </a:cubicBezTo>
                <a:cubicBezTo>
                  <a:pt x="977483" y="141603"/>
                  <a:pt x="977406" y="141908"/>
                  <a:pt x="977406" y="142213"/>
                </a:cubicBezTo>
                <a:cubicBezTo>
                  <a:pt x="977559" y="142365"/>
                  <a:pt x="977940" y="142442"/>
                  <a:pt x="978550" y="142442"/>
                </a:cubicBezTo>
                <a:lnTo>
                  <a:pt x="978550" y="142670"/>
                </a:lnTo>
                <a:lnTo>
                  <a:pt x="978550" y="143127"/>
                </a:lnTo>
                <a:cubicBezTo>
                  <a:pt x="978702" y="142975"/>
                  <a:pt x="978778" y="142861"/>
                  <a:pt x="978778" y="142785"/>
                </a:cubicBezTo>
                <a:lnTo>
                  <a:pt x="978854" y="142670"/>
                </a:lnTo>
                <a:lnTo>
                  <a:pt x="978550" y="142670"/>
                </a:lnTo>
                <a:cubicBezTo>
                  <a:pt x="978550" y="142365"/>
                  <a:pt x="978702" y="142213"/>
                  <a:pt x="979007" y="142213"/>
                </a:cubicBezTo>
                <a:lnTo>
                  <a:pt x="979108" y="142416"/>
                </a:lnTo>
                <a:lnTo>
                  <a:pt x="980836" y="141984"/>
                </a:lnTo>
                <a:cubicBezTo>
                  <a:pt x="979769" y="141527"/>
                  <a:pt x="979159" y="141222"/>
                  <a:pt x="979007" y="141070"/>
                </a:cubicBezTo>
                <a:cubicBezTo>
                  <a:pt x="979311" y="140308"/>
                  <a:pt x="979502" y="139622"/>
                  <a:pt x="979578" y="139013"/>
                </a:cubicBezTo>
                <a:close/>
                <a:moveTo>
                  <a:pt x="541924" y="137426"/>
                </a:moveTo>
                <a:lnTo>
                  <a:pt x="539485" y="137870"/>
                </a:lnTo>
                <a:cubicBezTo>
                  <a:pt x="539638" y="138479"/>
                  <a:pt x="539714" y="139317"/>
                  <a:pt x="539714" y="140384"/>
                </a:cubicBezTo>
                <a:cubicBezTo>
                  <a:pt x="539714" y="140689"/>
                  <a:pt x="539638" y="140994"/>
                  <a:pt x="539485" y="141299"/>
                </a:cubicBezTo>
                <a:cubicBezTo>
                  <a:pt x="539333" y="141603"/>
                  <a:pt x="539257" y="141908"/>
                  <a:pt x="539257" y="142213"/>
                </a:cubicBezTo>
                <a:cubicBezTo>
                  <a:pt x="539409" y="142365"/>
                  <a:pt x="539790" y="142442"/>
                  <a:pt x="540400" y="142442"/>
                </a:cubicBezTo>
                <a:lnTo>
                  <a:pt x="540400" y="142670"/>
                </a:lnTo>
                <a:lnTo>
                  <a:pt x="540400" y="143127"/>
                </a:lnTo>
                <a:cubicBezTo>
                  <a:pt x="540552" y="142975"/>
                  <a:pt x="540628" y="142861"/>
                  <a:pt x="540628" y="142785"/>
                </a:cubicBezTo>
                <a:lnTo>
                  <a:pt x="540704" y="142670"/>
                </a:lnTo>
                <a:lnTo>
                  <a:pt x="540400" y="142670"/>
                </a:lnTo>
                <a:cubicBezTo>
                  <a:pt x="540400" y="142365"/>
                  <a:pt x="540552" y="142213"/>
                  <a:pt x="540857" y="142213"/>
                </a:cubicBezTo>
                <a:lnTo>
                  <a:pt x="540958" y="142416"/>
                </a:lnTo>
                <a:lnTo>
                  <a:pt x="542686" y="141984"/>
                </a:lnTo>
                <a:cubicBezTo>
                  <a:pt x="541619" y="141527"/>
                  <a:pt x="541009" y="141222"/>
                  <a:pt x="540857" y="141070"/>
                </a:cubicBezTo>
                <a:cubicBezTo>
                  <a:pt x="541162" y="140308"/>
                  <a:pt x="541352" y="139622"/>
                  <a:pt x="541428" y="139013"/>
                </a:cubicBezTo>
                <a:close/>
                <a:moveTo>
                  <a:pt x="1687972" y="137412"/>
                </a:moveTo>
                <a:lnTo>
                  <a:pt x="1688429" y="137641"/>
                </a:lnTo>
                <a:lnTo>
                  <a:pt x="1688886" y="137641"/>
                </a:lnTo>
                <a:cubicBezTo>
                  <a:pt x="1688734" y="137489"/>
                  <a:pt x="1688429" y="137412"/>
                  <a:pt x="1687972" y="137412"/>
                </a:cubicBezTo>
                <a:close/>
                <a:moveTo>
                  <a:pt x="1252031" y="137412"/>
                </a:moveTo>
                <a:cubicBezTo>
                  <a:pt x="1252031" y="137717"/>
                  <a:pt x="1251727" y="138327"/>
                  <a:pt x="1251117" y="139241"/>
                </a:cubicBezTo>
                <a:cubicBezTo>
                  <a:pt x="1250965" y="139546"/>
                  <a:pt x="1250507" y="140079"/>
                  <a:pt x="1249745" y="140841"/>
                </a:cubicBezTo>
                <a:cubicBezTo>
                  <a:pt x="1250050" y="141146"/>
                  <a:pt x="1250317" y="141451"/>
                  <a:pt x="1250545" y="141756"/>
                </a:cubicBezTo>
                <a:cubicBezTo>
                  <a:pt x="1250774" y="142061"/>
                  <a:pt x="1251041" y="142442"/>
                  <a:pt x="1251345" y="142899"/>
                </a:cubicBezTo>
                <a:cubicBezTo>
                  <a:pt x="1251345" y="141832"/>
                  <a:pt x="1251422" y="141146"/>
                  <a:pt x="1251574" y="140841"/>
                </a:cubicBezTo>
                <a:cubicBezTo>
                  <a:pt x="1251727" y="140537"/>
                  <a:pt x="1252031" y="140156"/>
                  <a:pt x="1252489" y="139698"/>
                </a:cubicBezTo>
                <a:lnTo>
                  <a:pt x="1252489" y="137641"/>
                </a:lnTo>
                <a:cubicBezTo>
                  <a:pt x="1252336" y="137489"/>
                  <a:pt x="1252184" y="137412"/>
                  <a:pt x="1252031" y="137412"/>
                </a:cubicBezTo>
                <a:close/>
                <a:moveTo>
                  <a:pt x="1036461" y="137412"/>
                </a:moveTo>
                <a:cubicBezTo>
                  <a:pt x="1036461" y="137717"/>
                  <a:pt x="1036233" y="137946"/>
                  <a:pt x="1035776" y="138098"/>
                </a:cubicBezTo>
                <a:lnTo>
                  <a:pt x="1036004" y="138327"/>
                </a:lnTo>
                <a:cubicBezTo>
                  <a:pt x="1036157" y="138174"/>
                  <a:pt x="1036309" y="138060"/>
                  <a:pt x="1036461" y="137984"/>
                </a:cubicBezTo>
                <a:cubicBezTo>
                  <a:pt x="1036614" y="137908"/>
                  <a:pt x="1036766" y="137793"/>
                  <a:pt x="1036919" y="137641"/>
                </a:cubicBezTo>
                <a:cubicBezTo>
                  <a:pt x="1036766" y="137489"/>
                  <a:pt x="1036614" y="137412"/>
                  <a:pt x="1036461" y="137412"/>
                </a:cubicBezTo>
                <a:close/>
                <a:moveTo>
                  <a:pt x="983579" y="137412"/>
                </a:moveTo>
                <a:cubicBezTo>
                  <a:pt x="983274" y="137717"/>
                  <a:pt x="983121" y="138022"/>
                  <a:pt x="983121" y="138327"/>
                </a:cubicBezTo>
                <a:cubicBezTo>
                  <a:pt x="983121" y="138632"/>
                  <a:pt x="982969" y="138936"/>
                  <a:pt x="982664" y="139241"/>
                </a:cubicBezTo>
                <a:cubicBezTo>
                  <a:pt x="982359" y="139546"/>
                  <a:pt x="982093" y="139775"/>
                  <a:pt x="981864" y="139927"/>
                </a:cubicBezTo>
                <a:lnTo>
                  <a:pt x="981389" y="140307"/>
                </a:lnTo>
                <a:lnTo>
                  <a:pt x="982093" y="141413"/>
                </a:lnTo>
                <a:cubicBezTo>
                  <a:pt x="982321" y="141794"/>
                  <a:pt x="982588" y="142213"/>
                  <a:pt x="982893" y="142670"/>
                </a:cubicBezTo>
                <a:cubicBezTo>
                  <a:pt x="983045" y="142518"/>
                  <a:pt x="983121" y="142442"/>
                  <a:pt x="983121" y="142442"/>
                </a:cubicBezTo>
                <a:cubicBezTo>
                  <a:pt x="983121" y="141680"/>
                  <a:pt x="983198" y="141146"/>
                  <a:pt x="983350" y="140841"/>
                </a:cubicBezTo>
                <a:cubicBezTo>
                  <a:pt x="983655" y="140537"/>
                  <a:pt x="983807" y="140384"/>
                  <a:pt x="983807" y="140384"/>
                </a:cubicBezTo>
                <a:cubicBezTo>
                  <a:pt x="983807" y="140384"/>
                  <a:pt x="984036" y="140156"/>
                  <a:pt x="984493" y="139698"/>
                </a:cubicBezTo>
                <a:cubicBezTo>
                  <a:pt x="984493" y="139394"/>
                  <a:pt x="984455" y="139013"/>
                  <a:pt x="984379" y="138555"/>
                </a:cubicBezTo>
                <a:cubicBezTo>
                  <a:pt x="984303" y="138098"/>
                  <a:pt x="984265" y="137717"/>
                  <a:pt x="984265" y="137412"/>
                </a:cubicBezTo>
                <a:close/>
                <a:moveTo>
                  <a:pt x="970548" y="137412"/>
                </a:moveTo>
                <a:lnTo>
                  <a:pt x="970548" y="137641"/>
                </a:lnTo>
                <a:lnTo>
                  <a:pt x="971692" y="137641"/>
                </a:lnTo>
                <a:lnTo>
                  <a:pt x="971692" y="137412"/>
                </a:lnTo>
                <a:close/>
                <a:moveTo>
                  <a:pt x="926657" y="137412"/>
                </a:moveTo>
                <a:lnTo>
                  <a:pt x="926429" y="137641"/>
                </a:lnTo>
                <a:lnTo>
                  <a:pt x="926657" y="137641"/>
                </a:lnTo>
                <a:close/>
                <a:moveTo>
                  <a:pt x="545429" y="137412"/>
                </a:moveTo>
                <a:cubicBezTo>
                  <a:pt x="545124" y="137717"/>
                  <a:pt x="544972" y="138022"/>
                  <a:pt x="544972" y="138327"/>
                </a:cubicBezTo>
                <a:cubicBezTo>
                  <a:pt x="544972" y="138632"/>
                  <a:pt x="544819" y="138936"/>
                  <a:pt x="544514" y="139241"/>
                </a:cubicBezTo>
                <a:cubicBezTo>
                  <a:pt x="544209" y="139546"/>
                  <a:pt x="543943" y="139775"/>
                  <a:pt x="543714" y="139927"/>
                </a:cubicBezTo>
                <a:lnTo>
                  <a:pt x="543239" y="140307"/>
                </a:lnTo>
                <a:lnTo>
                  <a:pt x="543943" y="141413"/>
                </a:lnTo>
                <a:cubicBezTo>
                  <a:pt x="544171" y="141794"/>
                  <a:pt x="544438" y="142213"/>
                  <a:pt x="544743" y="142670"/>
                </a:cubicBezTo>
                <a:cubicBezTo>
                  <a:pt x="544895" y="142518"/>
                  <a:pt x="544972" y="142442"/>
                  <a:pt x="544972" y="142442"/>
                </a:cubicBezTo>
                <a:cubicBezTo>
                  <a:pt x="544972" y="141680"/>
                  <a:pt x="545048" y="141146"/>
                  <a:pt x="545200" y="140841"/>
                </a:cubicBezTo>
                <a:cubicBezTo>
                  <a:pt x="545505" y="140537"/>
                  <a:pt x="545657" y="140384"/>
                  <a:pt x="545657" y="140384"/>
                </a:cubicBezTo>
                <a:cubicBezTo>
                  <a:pt x="545657" y="140384"/>
                  <a:pt x="545886" y="140156"/>
                  <a:pt x="546343" y="139698"/>
                </a:cubicBezTo>
                <a:cubicBezTo>
                  <a:pt x="546343" y="139394"/>
                  <a:pt x="546305" y="139013"/>
                  <a:pt x="546229" y="138555"/>
                </a:cubicBezTo>
                <a:cubicBezTo>
                  <a:pt x="546153" y="138098"/>
                  <a:pt x="546114" y="137717"/>
                  <a:pt x="546114" y="137412"/>
                </a:cubicBezTo>
                <a:close/>
                <a:moveTo>
                  <a:pt x="532399" y="137412"/>
                </a:moveTo>
                <a:lnTo>
                  <a:pt x="532399" y="137641"/>
                </a:lnTo>
                <a:lnTo>
                  <a:pt x="533542" y="137641"/>
                </a:lnTo>
                <a:lnTo>
                  <a:pt x="533542" y="137412"/>
                </a:lnTo>
                <a:close/>
                <a:moveTo>
                  <a:pt x="488507" y="137412"/>
                </a:moveTo>
                <a:lnTo>
                  <a:pt x="488279" y="137641"/>
                </a:lnTo>
                <a:lnTo>
                  <a:pt x="488507" y="137641"/>
                </a:lnTo>
                <a:close/>
                <a:moveTo>
                  <a:pt x="421146" y="137412"/>
                </a:moveTo>
                <a:lnTo>
                  <a:pt x="421604" y="137641"/>
                </a:lnTo>
                <a:lnTo>
                  <a:pt x="422061" y="137641"/>
                </a:lnTo>
                <a:cubicBezTo>
                  <a:pt x="421909" y="137489"/>
                  <a:pt x="421604" y="137412"/>
                  <a:pt x="421146" y="137412"/>
                </a:cubicBezTo>
                <a:close/>
                <a:moveTo>
                  <a:pt x="297321" y="137412"/>
                </a:moveTo>
                <a:lnTo>
                  <a:pt x="297779" y="137641"/>
                </a:lnTo>
                <a:lnTo>
                  <a:pt x="298236" y="137641"/>
                </a:lnTo>
                <a:cubicBezTo>
                  <a:pt x="298083" y="137489"/>
                  <a:pt x="297779" y="137412"/>
                  <a:pt x="297321" y="137412"/>
                </a:cubicBezTo>
                <a:close/>
                <a:moveTo>
                  <a:pt x="131587" y="137412"/>
                </a:moveTo>
                <a:cubicBezTo>
                  <a:pt x="131587" y="137717"/>
                  <a:pt x="131358" y="137946"/>
                  <a:pt x="130901" y="138098"/>
                </a:cubicBezTo>
                <a:lnTo>
                  <a:pt x="131129" y="138327"/>
                </a:lnTo>
                <a:cubicBezTo>
                  <a:pt x="131282" y="138174"/>
                  <a:pt x="131434" y="138060"/>
                  <a:pt x="131587" y="137984"/>
                </a:cubicBezTo>
                <a:cubicBezTo>
                  <a:pt x="131739" y="137908"/>
                  <a:pt x="131891" y="137793"/>
                  <a:pt x="132044" y="137641"/>
                </a:cubicBezTo>
                <a:cubicBezTo>
                  <a:pt x="131891" y="137489"/>
                  <a:pt x="131739" y="137412"/>
                  <a:pt x="131587" y="137412"/>
                </a:cubicBezTo>
                <a:close/>
                <a:moveTo>
                  <a:pt x="1260261" y="137184"/>
                </a:moveTo>
                <a:cubicBezTo>
                  <a:pt x="1259499" y="137641"/>
                  <a:pt x="1259232" y="138060"/>
                  <a:pt x="1259461" y="138441"/>
                </a:cubicBezTo>
                <a:cubicBezTo>
                  <a:pt x="1259689" y="138822"/>
                  <a:pt x="1259804" y="139165"/>
                  <a:pt x="1259804" y="139470"/>
                </a:cubicBezTo>
                <a:cubicBezTo>
                  <a:pt x="1259651" y="139622"/>
                  <a:pt x="1259423" y="140003"/>
                  <a:pt x="1259118" y="140613"/>
                </a:cubicBezTo>
                <a:lnTo>
                  <a:pt x="1259575" y="140613"/>
                </a:lnTo>
                <a:cubicBezTo>
                  <a:pt x="1259575" y="140460"/>
                  <a:pt x="1259613" y="140270"/>
                  <a:pt x="1259689" y="140041"/>
                </a:cubicBezTo>
                <a:cubicBezTo>
                  <a:pt x="1259766" y="139813"/>
                  <a:pt x="1259804" y="139622"/>
                  <a:pt x="1259804" y="139470"/>
                </a:cubicBezTo>
                <a:cubicBezTo>
                  <a:pt x="1260566" y="139165"/>
                  <a:pt x="1260947" y="138555"/>
                  <a:pt x="1260947" y="137641"/>
                </a:cubicBezTo>
                <a:cubicBezTo>
                  <a:pt x="1260794" y="137489"/>
                  <a:pt x="1260680" y="137412"/>
                  <a:pt x="1260604" y="137412"/>
                </a:cubicBezTo>
                <a:cubicBezTo>
                  <a:pt x="1260528" y="137412"/>
                  <a:pt x="1260413" y="137336"/>
                  <a:pt x="1260261" y="137184"/>
                </a:cubicBezTo>
                <a:close/>
                <a:moveTo>
                  <a:pt x="1098412" y="137184"/>
                </a:moveTo>
                <a:cubicBezTo>
                  <a:pt x="1098107" y="137184"/>
                  <a:pt x="1097917" y="137222"/>
                  <a:pt x="1097840" y="137298"/>
                </a:cubicBezTo>
                <a:cubicBezTo>
                  <a:pt x="1097764" y="137374"/>
                  <a:pt x="1097650" y="137412"/>
                  <a:pt x="1097498" y="137412"/>
                </a:cubicBezTo>
                <a:lnTo>
                  <a:pt x="1097498" y="137870"/>
                </a:lnTo>
                <a:cubicBezTo>
                  <a:pt x="1097650" y="137870"/>
                  <a:pt x="1097802" y="137832"/>
                  <a:pt x="1097955" y="137755"/>
                </a:cubicBezTo>
                <a:cubicBezTo>
                  <a:pt x="1098107" y="137679"/>
                  <a:pt x="1098260" y="137641"/>
                  <a:pt x="1098412" y="137641"/>
                </a:cubicBezTo>
                <a:close/>
                <a:moveTo>
                  <a:pt x="966891" y="137184"/>
                </a:moveTo>
                <a:lnTo>
                  <a:pt x="965062" y="138098"/>
                </a:lnTo>
                <a:cubicBezTo>
                  <a:pt x="965214" y="138098"/>
                  <a:pt x="965291" y="138251"/>
                  <a:pt x="965291" y="138555"/>
                </a:cubicBezTo>
                <a:cubicBezTo>
                  <a:pt x="965595" y="138403"/>
                  <a:pt x="965900" y="138251"/>
                  <a:pt x="966205" y="138098"/>
                </a:cubicBezTo>
                <a:cubicBezTo>
                  <a:pt x="966510" y="137946"/>
                  <a:pt x="966815" y="137793"/>
                  <a:pt x="967119" y="137641"/>
                </a:cubicBezTo>
                <a:cubicBezTo>
                  <a:pt x="966967" y="137489"/>
                  <a:pt x="966891" y="137336"/>
                  <a:pt x="966891" y="137184"/>
                </a:cubicBezTo>
                <a:close/>
                <a:moveTo>
                  <a:pt x="528741" y="137184"/>
                </a:moveTo>
                <a:lnTo>
                  <a:pt x="526912" y="138098"/>
                </a:lnTo>
                <a:cubicBezTo>
                  <a:pt x="527064" y="138098"/>
                  <a:pt x="527141" y="138251"/>
                  <a:pt x="527141" y="138555"/>
                </a:cubicBezTo>
                <a:cubicBezTo>
                  <a:pt x="527446" y="138403"/>
                  <a:pt x="527750" y="138251"/>
                  <a:pt x="528055" y="138098"/>
                </a:cubicBezTo>
                <a:cubicBezTo>
                  <a:pt x="528360" y="137946"/>
                  <a:pt x="528665" y="137793"/>
                  <a:pt x="528969" y="137641"/>
                </a:cubicBezTo>
                <a:cubicBezTo>
                  <a:pt x="528817" y="137489"/>
                  <a:pt x="528741" y="137336"/>
                  <a:pt x="528741" y="137184"/>
                </a:cubicBezTo>
                <a:close/>
                <a:moveTo>
                  <a:pt x="193537" y="137184"/>
                </a:moveTo>
                <a:cubicBezTo>
                  <a:pt x="193232" y="137184"/>
                  <a:pt x="193042" y="137222"/>
                  <a:pt x="192966" y="137298"/>
                </a:cubicBezTo>
                <a:cubicBezTo>
                  <a:pt x="192889" y="137374"/>
                  <a:pt x="192775" y="137412"/>
                  <a:pt x="192623" y="137412"/>
                </a:cubicBezTo>
                <a:lnTo>
                  <a:pt x="192623" y="137870"/>
                </a:lnTo>
                <a:cubicBezTo>
                  <a:pt x="192775" y="137870"/>
                  <a:pt x="192928" y="137832"/>
                  <a:pt x="193080" y="137755"/>
                </a:cubicBezTo>
                <a:cubicBezTo>
                  <a:pt x="193232" y="137679"/>
                  <a:pt x="193385" y="137641"/>
                  <a:pt x="193537" y="137641"/>
                </a:cubicBezTo>
                <a:close/>
                <a:moveTo>
                  <a:pt x="32069" y="137184"/>
                </a:moveTo>
                <a:cubicBezTo>
                  <a:pt x="31917" y="137336"/>
                  <a:pt x="31536" y="137412"/>
                  <a:pt x="30926" y="137412"/>
                </a:cubicBezTo>
                <a:cubicBezTo>
                  <a:pt x="31079" y="137412"/>
                  <a:pt x="31155" y="137565"/>
                  <a:pt x="31155" y="137870"/>
                </a:cubicBezTo>
                <a:cubicBezTo>
                  <a:pt x="31307" y="137717"/>
                  <a:pt x="31612" y="137641"/>
                  <a:pt x="32069" y="137641"/>
                </a:cubicBezTo>
                <a:close/>
                <a:moveTo>
                  <a:pt x="1558279" y="137070"/>
                </a:moveTo>
                <a:cubicBezTo>
                  <a:pt x="1558127" y="136993"/>
                  <a:pt x="1557441" y="137108"/>
                  <a:pt x="1556222" y="137412"/>
                </a:cubicBezTo>
                <a:cubicBezTo>
                  <a:pt x="1556831" y="137717"/>
                  <a:pt x="1557250" y="137908"/>
                  <a:pt x="1557479" y="137984"/>
                </a:cubicBezTo>
                <a:cubicBezTo>
                  <a:pt x="1557708" y="138060"/>
                  <a:pt x="1558051" y="138174"/>
                  <a:pt x="1558508" y="138327"/>
                </a:cubicBezTo>
                <a:cubicBezTo>
                  <a:pt x="1558508" y="137565"/>
                  <a:pt x="1558431" y="137146"/>
                  <a:pt x="1558279" y="137070"/>
                </a:cubicBezTo>
                <a:close/>
                <a:moveTo>
                  <a:pt x="1686600" y="136955"/>
                </a:moveTo>
                <a:cubicBezTo>
                  <a:pt x="1686143" y="137565"/>
                  <a:pt x="1685800" y="138060"/>
                  <a:pt x="1685571" y="138441"/>
                </a:cubicBezTo>
                <a:cubicBezTo>
                  <a:pt x="1685343" y="138822"/>
                  <a:pt x="1685076" y="139165"/>
                  <a:pt x="1684771" y="139470"/>
                </a:cubicBezTo>
                <a:cubicBezTo>
                  <a:pt x="1684466" y="139317"/>
                  <a:pt x="1684238" y="139241"/>
                  <a:pt x="1684085" y="139241"/>
                </a:cubicBezTo>
                <a:lnTo>
                  <a:pt x="1683773" y="139085"/>
                </a:lnTo>
                <a:lnTo>
                  <a:pt x="1682256" y="140384"/>
                </a:lnTo>
                <a:cubicBezTo>
                  <a:pt x="1682256" y="140689"/>
                  <a:pt x="1682295" y="140880"/>
                  <a:pt x="1682371" y="140956"/>
                </a:cubicBezTo>
                <a:lnTo>
                  <a:pt x="1682298" y="141319"/>
                </a:lnTo>
                <a:lnTo>
                  <a:pt x="1683628" y="141984"/>
                </a:lnTo>
                <a:cubicBezTo>
                  <a:pt x="1683781" y="142137"/>
                  <a:pt x="1683857" y="142289"/>
                  <a:pt x="1683857" y="142442"/>
                </a:cubicBezTo>
                <a:cubicBezTo>
                  <a:pt x="1683857" y="142594"/>
                  <a:pt x="1683933" y="142746"/>
                  <a:pt x="1684085" y="142899"/>
                </a:cubicBezTo>
                <a:cubicBezTo>
                  <a:pt x="1684085" y="142746"/>
                  <a:pt x="1684123" y="142670"/>
                  <a:pt x="1684200" y="142670"/>
                </a:cubicBezTo>
                <a:cubicBezTo>
                  <a:pt x="1684276" y="142670"/>
                  <a:pt x="1684314" y="142594"/>
                  <a:pt x="1684314" y="142442"/>
                </a:cubicBezTo>
                <a:cubicBezTo>
                  <a:pt x="1684161" y="142442"/>
                  <a:pt x="1683933" y="142289"/>
                  <a:pt x="1683628" y="141984"/>
                </a:cubicBezTo>
                <a:cubicBezTo>
                  <a:pt x="1683933" y="141680"/>
                  <a:pt x="1684200" y="141413"/>
                  <a:pt x="1684428" y="141184"/>
                </a:cubicBezTo>
                <a:cubicBezTo>
                  <a:pt x="1684657" y="140956"/>
                  <a:pt x="1684924" y="140689"/>
                  <a:pt x="1685228" y="140384"/>
                </a:cubicBezTo>
                <a:cubicBezTo>
                  <a:pt x="1685838" y="141146"/>
                  <a:pt x="1686524" y="140918"/>
                  <a:pt x="1687286" y="139698"/>
                </a:cubicBezTo>
                <a:cubicBezTo>
                  <a:pt x="1686981" y="139394"/>
                  <a:pt x="1686790" y="139165"/>
                  <a:pt x="1686714" y="139013"/>
                </a:cubicBezTo>
                <a:cubicBezTo>
                  <a:pt x="1686638" y="138860"/>
                  <a:pt x="1686524" y="138708"/>
                  <a:pt x="1686371" y="138555"/>
                </a:cubicBezTo>
                <a:cubicBezTo>
                  <a:pt x="1686371" y="138251"/>
                  <a:pt x="1686409" y="137984"/>
                  <a:pt x="1686486" y="137755"/>
                </a:cubicBezTo>
                <a:cubicBezTo>
                  <a:pt x="1686562" y="137527"/>
                  <a:pt x="1686600" y="137260"/>
                  <a:pt x="1686600" y="136955"/>
                </a:cubicBezTo>
                <a:close/>
                <a:moveTo>
                  <a:pt x="1681571" y="136955"/>
                </a:moveTo>
                <a:lnTo>
                  <a:pt x="1681571" y="137870"/>
                </a:lnTo>
                <a:lnTo>
                  <a:pt x="1682028" y="137412"/>
                </a:lnTo>
                <a:close/>
                <a:moveTo>
                  <a:pt x="1553479" y="136955"/>
                </a:moveTo>
                <a:cubicBezTo>
                  <a:pt x="1553174" y="137260"/>
                  <a:pt x="1552945" y="137412"/>
                  <a:pt x="1552793" y="137412"/>
                </a:cubicBezTo>
                <a:lnTo>
                  <a:pt x="1553250" y="137870"/>
                </a:lnTo>
                <a:cubicBezTo>
                  <a:pt x="1553555" y="137565"/>
                  <a:pt x="1553707" y="137336"/>
                  <a:pt x="1553707" y="137184"/>
                </a:cubicBezTo>
                <a:cubicBezTo>
                  <a:pt x="1553707" y="137031"/>
                  <a:pt x="1553631" y="136955"/>
                  <a:pt x="1553479" y="136955"/>
                </a:cubicBezTo>
                <a:close/>
                <a:moveTo>
                  <a:pt x="1204025" y="136955"/>
                </a:moveTo>
                <a:cubicBezTo>
                  <a:pt x="1203873" y="137108"/>
                  <a:pt x="1203797" y="137260"/>
                  <a:pt x="1203797" y="137412"/>
                </a:cubicBezTo>
                <a:cubicBezTo>
                  <a:pt x="1203797" y="137565"/>
                  <a:pt x="1203644" y="137793"/>
                  <a:pt x="1203340" y="138098"/>
                </a:cubicBezTo>
                <a:cubicBezTo>
                  <a:pt x="1203492" y="138098"/>
                  <a:pt x="1203644" y="138174"/>
                  <a:pt x="1203797" y="138327"/>
                </a:cubicBezTo>
                <a:cubicBezTo>
                  <a:pt x="1204254" y="137870"/>
                  <a:pt x="1204482" y="137412"/>
                  <a:pt x="1204482" y="136955"/>
                </a:cubicBezTo>
                <a:close/>
                <a:moveTo>
                  <a:pt x="813500" y="136955"/>
                </a:moveTo>
                <a:cubicBezTo>
                  <a:pt x="813348" y="137108"/>
                  <a:pt x="813272" y="137260"/>
                  <a:pt x="813272" y="137412"/>
                </a:cubicBezTo>
                <a:cubicBezTo>
                  <a:pt x="813272" y="137565"/>
                  <a:pt x="813119" y="137793"/>
                  <a:pt x="812814" y="138098"/>
                </a:cubicBezTo>
                <a:cubicBezTo>
                  <a:pt x="812967" y="138098"/>
                  <a:pt x="813119" y="138174"/>
                  <a:pt x="813272" y="138327"/>
                </a:cubicBezTo>
                <a:cubicBezTo>
                  <a:pt x="813729" y="137870"/>
                  <a:pt x="813957" y="137412"/>
                  <a:pt x="813957" y="136955"/>
                </a:cubicBezTo>
                <a:close/>
                <a:moveTo>
                  <a:pt x="419775" y="136955"/>
                </a:moveTo>
                <a:cubicBezTo>
                  <a:pt x="419318" y="137565"/>
                  <a:pt x="418975" y="138060"/>
                  <a:pt x="418746" y="138441"/>
                </a:cubicBezTo>
                <a:cubicBezTo>
                  <a:pt x="418518" y="138822"/>
                  <a:pt x="418251" y="139165"/>
                  <a:pt x="417946" y="139470"/>
                </a:cubicBezTo>
                <a:cubicBezTo>
                  <a:pt x="417641" y="139317"/>
                  <a:pt x="417413" y="139241"/>
                  <a:pt x="417260" y="139241"/>
                </a:cubicBezTo>
                <a:lnTo>
                  <a:pt x="416947" y="139085"/>
                </a:lnTo>
                <a:lnTo>
                  <a:pt x="415431" y="140384"/>
                </a:lnTo>
                <a:cubicBezTo>
                  <a:pt x="415431" y="140689"/>
                  <a:pt x="415470" y="140880"/>
                  <a:pt x="415546" y="140956"/>
                </a:cubicBezTo>
                <a:lnTo>
                  <a:pt x="415473" y="141319"/>
                </a:lnTo>
                <a:lnTo>
                  <a:pt x="416803" y="141984"/>
                </a:lnTo>
                <a:cubicBezTo>
                  <a:pt x="416955" y="142137"/>
                  <a:pt x="417032" y="142289"/>
                  <a:pt x="417032" y="142442"/>
                </a:cubicBezTo>
                <a:cubicBezTo>
                  <a:pt x="417032" y="142594"/>
                  <a:pt x="417108" y="142746"/>
                  <a:pt x="417260" y="142899"/>
                </a:cubicBezTo>
                <a:cubicBezTo>
                  <a:pt x="417260" y="142746"/>
                  <a:pt x="417298" y="142670"/>
                  <a:pt x="417375" y="142670"/>
                </a:cubicBezTo>
                <a:cubicBezTo>
                  <a:pt x="417451" y="142670"/>
                  <a:pt x="417489" y="142594"/>
                  <a:pt x="417489" y="142442"/>
                </a:cubicBezTo>
                <a:cubicBezTo>
                  <a:pt x="417337" y="142442"/>
                  <a:pt x="417108" y="142289"/>
                  <a:pt x="416803" y="141984"/>
                </a:cubicBezTo>
                <a:cubicBezTo>
                  <a:pt x="417108" y="141680"/>
                  <a:pt x="417375" y="141413"/>
                  <a:pt x="417603" y="141184"/>
                </a:cubicBezTo>
                <a:cubicBezTo>
                  <a:pt x="417832" y="140956"/>
                  <a:pt x="418098" y="140689"/>
                  <a:pt x="418403" y="140384"/>
                </a:cubicBezTo>
                <a:cubicBezTo>
                  <a:pt x="419013" y="141146"/>
                  <a:pt x="419699" y="140918"/>
                  <a:pt x="420461" y="139698"/>
                </a:cubicBezTo>
                <a:cubicBezTo>
                  <a:pt x="420156" y="139394"/>
                  <a:pt x="419965" y="139165"/>
                  <a:pt x="419889" y="139013"/>
                </a:cubicBezTo>
                <a:cubicBezTo>
                  <a:pt x="419813" y="138860"/>
                  <a:pt x="419699" y="138708"/>
                  <a:pt x="419546" y="138555"/>
                </a:cubicBezTo>
                <a:cubicBezTo>
                  <a:pt x="419546" y="138251"/>
                  <a:pt x="419584" y="137984"/>
                  <a:pt x="419661" y="137755"/>
                </a:cubicBezTo>
                <a:cubicBezTo>
                  <a:pt x="419737" y="137527"/>
                  <a:pt x="419775" y="137260"/>
                  <a:pt x="419775" y="136955"/>
                </a:cubicBezTo>
                <a:close/>
                <a:moveTo>
                  <a:pt x="414746" y="136955"/>
                </a:moveTo>
                <a:lnTo>
                  <a:pt x="414746" y="137870"/>
                </a:lnTo>
                <a:lnTo>
                  <a:pt x="415203" y="137412"/>
                </a:lnTo>
                <a:close/>
                <a:moveTo>
                  <a:pt x="295950" y="136955"/>
                </a:moveTo>
                <a:cubicBezTo>
                  <a:pt x="295493" y="137565"/>
                  <a:pt x="295150" y="138060"/>
                  <a:pt x="294921" y="138441"/>
                </a:cubicBezTo>
                <a:cubicBezTo>
                  <a:pt x="294693" y="138822"/>
                  <a:pt x="294426" y="139165"/>
                  <a:pt x="294121" y="139470"/>
                </a:cubicBezTo>
                <a:cubicBezTo>
                  <a:pt x="293816" y="139317"/>
                  <a:pt x="293588" y="139241"/>
                  <a:pt x="293435" y="139241"/>
                </a:cubicBezTo>
                <a:lnTo>
                  <a:pt x="293122" y="139085"/>
                </a:lnTo>
                <a:lnTo>
                  <a:pt x="291607" y="140384"/>
                </a:lnTo>
                <a:cubicBezTo>
                  <a:pt x="291607" y="140689"/>
                  <a:pt x="291645" y="140880"/>
                  <a:pt x="291721" y="140956"/>
                </a:cubicBezTo>
                <a:lnTo>
                  <a:pt x="291648" y="141319"/>
                </a:lnTo>
                <a:lnTo>
                  <a:pt x="292978" y="141984"/>
                </a:lnTo>
                <a:cubicBezTo>
                  <a:pt x="293130" y="142137"/>
                  <a:pt x="293207" y="142289"/>
                  <a:pt x="293207" y="142442"/>
                </a:cubicBezTo>
                <a:cubicBezTo>
                  <a:pt x="293207" y="142594"/>
                  <a:pt x="293283" y="142746"/>
                  <a:pt x="293435" y="142899"/>
                </a:cubicBezTo>
                <a:cubicBezTo>
                  <a:pt x="293435" y="142746"/>
                  <a:pt x="293473" y="142670"/>
                  <a:pt x="293550" y="142670"/>
                </a:cubicBezTo>
                <a:cubicBezTo>
                  <a:pt x="293626" y="142670"/>
                  <a:pt x="293664" y="142594"/>
                  <a:pt x="293664" y="142442"/>
                </a:cubicBezTo>
                <a:cubicBezTo>
                  <a:pt x="293511" y="142442"/>
                  <a:pt x="293283" y="142289"/>
                  <a:pt x="292978" y="141984"/>
                </a:cubicBezTo>
                <a:cubicBezTo>
                  <a:pt x="293283" y="141680"/>
                  <a:pt x="293550" y="141413"/>
                  <a:pt x="293778" y="141184"/>
                </a:cubicBezTo>
                <a:cubicBezTo>
                  <a:pt x="294007" y="140956"/>
                  <a:pt x="294273" y="140689"/>
                  <a:pt x="294578" y="140384"/>
                </a:cubicBezTo>
                <a:cubicBezTo>
                  <a:pt x="295188" y="141146"/>
                  <a:pt x="295874" y="140918"/>
                  <a:pt x="296636" y="139698"/>
                </a:cubicBezTo>
                <a:cubicBezTo>
                  <a:pt x="296331" y="139394"/>
                  <a:pt x="296140" y="139165"/>
                  <a:pt x="296064" y="139013"/>
                </a:cubicBezTo>
                <a:cubicBezTo>
                  <a:pt x="295988" y="138860"/>
                  <a:pt x="295874" y="138708"/>
                  <a:pt x="295721" y="138555"/>
                </a:cubicBezTo>
                <a:cubicBezTo>
                  <a:pt x="295721" y="138251"/>
                  <a:pt x="295759" y="137984"/>
                  <a:pt x="295836" y="137755"/>
                </a:cubicBezTo>
                <a:cubicBezTo>
                  <a:pt x="295912" y="137527"/>
                  <a:pt x="295950" y="137260"/>
                  <a:pt x="295950" y="136955"/>
                </a:cubicBezTo>
                <a:close/>
                <a:moveTo>
                  <a:pt x="290921" y="136955"/>
                </a:moveTo>
                <a:lnTo>
                  <a:pt x="290921" y="137870"/>
                </a:lnTo>
                <a:lnTo>
                  <a:pt x="291378" y="137412"/>
                </a:lnTo>
                <a:close/>
                <a:moveTo>
                  <a:pt x="1691858" y="136727"/>
                </a:moveTo>
                <a:lnTo>
                  <a:pt x="1691248" y="137184"/>
                </a:lnTo>
                <a:lnTo>
                  <a:pt x="1691858" y="137184"/>
                </a:lnTo>
                <a:cubicBezTo>
                  <a:pt x="1691858" y="136879"/>
                  <a:pt x="1691858" y="136727"/>
                  <a:pt x="1691858" y="136727"/>
                </a:cubicBezTo>
                <a:close/>
                <a:moveTo>
                  <a:pt x="1370522" y="136727"/>
                </a:moveTo>
                <a:lnTo>
                  <a:pt x="1370065" y="136955"/>
                </a:lnTo>
                <a:cubicBezTo>
                  <a:pt x="1370218" y="137260"/>
                  <a:pt x="1370446" y="137565"/>
                  <a:pt x="1370751" y="137870"/>
                </a:cubicBezTo>
                <a:lnTo>
                  <a:pt x="1371894" y="136727"/>
                </a:lnTo>
                <a:close/>
                <a:moveTo>
                  <a:pt x="1356578" y="136727"/>
                </a:moveTo>
                <a:lnTo>
                  <a:pt x="1356349" y="136955"/>
                </a:lnTo>
                <a:lnTo>
                  <a:pt x="1357035" y="136955"/>
                </a:lnTo>
                <a:lnTo>
                  <a:pt x="1357264" y="136727"/>
                </a:lnTo>
                <a:close/>
                <a:moveTo>
                  <a:pt x="1263461" y="136727"/>
                </a:moveTo>
                <a:cubicBezTo>
                  <a:pt x="1263309" y="136879"/>
                  <a:pt x="1263309" y="136955"/>
                  <a:pt x="1263461" y="136955"/>
                </a:cubicBezTo>
                <a:lnTo>
                  <a:pt x="1263690" y="136727"/>
                </a:lnTo>
                <a:close/>
                <a:moveTo>
                  <a:pt x="1209740" y="136727"/>
                </a:moveTo>
                <a:cubicBezTo>
                  <a:pt x="1209740" y="137031"/>
                  <a:pt x="1209893" y="137336"/>
                  <a:pt x="1210198" y="137641"/>
                </a:cubicBezTo>
                <a:lnTo>
                  <a:pt x="1211112" y="136727"/>
                </a:lnTo>
                <a:close/>
                <a:moveTo>
                  <a:pt x="1196253" y="136727"/>
                </a:moveTo>
                <a:lnTo>
                  <a:pt x="1196024" y="136955"/>
                </a:lnTo>
                <a:lnTo>
                  <a:pt x="1196024" y="137184"/>
                </a:lnTo>
                <a:cubicBezTo>
                  <a:pt x="1196024" y="137184"/>
                  <a:pt x="1196177" y="137031"/>
                  <a:pt x="1196481" y="136727"/>
                </a:cubicBezTo>
                <a:close/>
                <a:moveTo>
                  <a:pt x="1191452" y="136727"/>
                </a:moveTo>
                <a:lnTo>
                  <a:pt x="1191224" y="136955"/>
                </a:lnTo>
                <a:lnTo>
                  <a:pt x="1191909" y="136955"/>
                </a:lnTo>
                <a:lnTo>
                  <a:pt x="1192138" y="136727"/>
                </a:lnTo>
                <a:close/>
                <a:moveTo>
                  <a:pt x="925286" y="136727"/>
                </a:moveTo>
                <a:lnTo>
                  <a:pt x="925057" y="136955"/>
                </a:lnTo>
                <a:cubicBezTo>
                  <a:pt x="925057" y="137108"/>
                  <a:pt x="925133" y="137184"/>
                  <a:pt x="925286" y="137184"/>
                </a:cubicBezTo>
                <a:lnTo>
                  <a:pt x="925286" y="136955"/>
                </a:lnTo>
                <a:cubicBezTo>
                  <a:pt x="925438" y="136803"/>
                  <a:pt x="925438" y="136727"/>
                  <a:pt x="925286" y="136727"/>
                </a:cubicBezTo>
                <a:close/>
                <a:moveTo>
                  <a:pt x="819215" y="136727"/>
                </a:moveTo>
                <a:cubicBezTo>
                  <a:pt x="819215" y="137031"/>
                  <a:pt x="819368" y="137336"/>
                  <a:pt x="819672" y="137641"/>
                </a:cubicBezTo>
                <a:lnTo>
                  <a:pt x="820587" y="136727"/>
                </a:lnTo>
                <a:close/>
                <a:moveTo>
                  <a:pt x="805728" y="136727"/>
                </a:moveTo>
                <a:lnTo>
                  <a:pt x="805499" y="136955"/>
                </a:lnTo>
                <a:lnTo>
                  <a:pt x="805499" y="137184"/>
                </a:lnTo>
                <a:cubicBezTo>
                  <a:pt x="805499" y="137184"/>
                  <a:pt x="805652" y="137031"/>
                  <a:pt x="805956" y="136727"/>
                </a:cubicBezTo>
                <a:close/>
                <a:moveTo>
                  <a:pt x="800927" y="136727"/>
                </a:moveTo>
                <a:lnTo>
                  <a:pt x="800699" y="136955"/>
                </a:lnTo>
                <a:lnTo>
                  <a:pt x="801384" y="136955"/>
                </a:lnTo>
                <a:lnTo>
                  <a:pt x="801613" y="136727"/>
                </a:lnTo>
                <a:close/>
                <a:moveTo>
                  <a:pt x="598997" y="136727"/>
                </a:moveTo>
                <a:lnTo>
                  <a:pt x="598540" y="136955"/>
                </a:lnTo>
                <a:cubicBezTo>
                  <a:pt x="598693" y="137260"/>
                  <a:pt x="598921" y="137565"/>
                  <a:pt x="599226" y="137870"/>
                </a:cubicBezTo>
                <a:lnTo>
                  <a:pt x="600369" y="136727"/>
                </a:lnTo>
                <a:close/>
                <a:moveTo>
                  <a:pt x="585053" y="136727"/>
                </a:moveTo>
                <a:lnTo>
                  <a:pt x="584824" y="136955"/>
                </a:lnTo>
                <a:lnTo>
                  <a:pt x="585510" y="136955"/>
                </a:lnTo>
                <a:lnTo>
                  <a:pt x="585739" y="136727"/>
                </a:lnTo>
                <a:close/>
                <a:moveTo>
                  <a:pt x="487136" y="136727"/>
                </a:moveTo>
                <a:lnTo>
                  <a:pt x="486907" y="136955"/>
                </a:lnTo>
                <a:cubicBezTo>
                  <a:pt x="486907" y="137108"/>
                  <a:pt x="486983" y="137184"/>
                  <a:pt x="487136" y="137184"/>
                </a:cubicBezTo>
                <a:lnTo>
                  <a:pt x="487136" y="136955"/>
                </a:lnTo>
                <a:cubicBezTo>
                  <a:pt x="487288" y="136803"/>
                  <a:pt x="487288" y="136727"/>
                  <a:pt x="487136" y="136727"/>
                </a:cubicBezTo>
                <a:close/>
                <a:moveTo>
                  <a:pt x="425033" y="136727"/>
                </a:moveTo>
                <a:lnTo>
                  <a:pt x="424423" y="137184"/>
                </a:lnTo>
                <a:lnTo>
                  <a:pt x="425033" y="137184"/>
                </a:lnTo>
                <a:cubicBezTo>
                  <a:pt x="425033" y="136879"/>
                  <a:pt x="425033" y="136727"/>
                  <a:pt x="425033" y="136727"/>
                </a:cubicBezTo>
                <a:close/>
                <a:moveTo>
                  <a:pt x="301208" y="136727"/>
                </a:moveTo>
                <a:lnTo>
                  <a:pt x="300598" y="137184"/>
                </a:lnTo>
                <a:lnTo>
                  <a:pt x="301208" y="137184"/>
                </a:lnTo>
                <a:cubicBezTo>
                  <a:pt x="301208" y="136879"/>
                  <a:pt x="301208" y="136727"/>
                  <a:pt x="301208" y="136727"/>
                </a:cubicBezTo>
                <a:close/>
                <a:moveTo>
                  <a:pt x="39613" y="136727"/>
                </a:moveTo>
                <a:cubicBezTo>
                  <a:pt x="39461" y="136727"/>
                  <a:pt x="39384" y="136765"/>
                  <a:pt x="39384" y="136841"/>
                </a:cubicBezTo>
                <a:cubicBezTo>
                  <a:pt x="39384" y="136917"/>
                  <a:pt x="39308" y="136955"/>
                  <a:pt x="39156" y="136955"/>
                </a:cubicBezTo>
                <a:lnTo>
                  <a:pt x="39156" y="137184"/>
                </a:lnTo>
                <a:cubicBezTo>
                  <a:pt x="39308" y="137031"/>
                  <a:pt x="39537" y="136955"/>
                  <a:pt x="39842" y="136955"/>
                </a:cubicBezTo>
                <a:cubicBezTo>
                  <a:pt x="39994" y="136803"/>
                  <a:pt x="39994" y="136727"/>
                  <a:pt x="39842" y="136727"/>
                </a:cubicBezTo>
                <a:close/>
                <a:moveTo>
                  <a:pt x="1647738" y="136498"/>
                </a:moveTo>
                <a:cubicBezTo>
                  <a:pt x="1646823" y="136803"/>
                  <a:pt x="1645757" y="137108"/>
                  <a:pt x="1644537" y="137412"/>
                </a:cubicBezTo>
                <a:cubicBezTo>
                  <a:pt x="1644233" y="137717"/>
                  <a:pt x="1644042" y="138022"/>
                  <a:pt x="1643966" y="138327"/>
                </a:cubicBezTo>
                <a:cubicBezTo>
                  <a:pt x="1643890" y="138632"/>
                  <a:pt x="1643699" y="138936"/>
                  <a:pt x="1643394" y="139241"/>
                </a:cubicBezTo>
                <a:cubicBezTo>
                  <a:pt x="1644004" y="139546"/>
                  <a:pt x="1644461" y="139851"/>
                  <a:pt x="1644766" y="140156"/>
                </a:cubicBezTo>
                <a:cubicBezTo>
                  <a:pt x="1645071" y="139546"/>
                  <a:pt x="1645528" y="138784"/>
                  <a:pt x="1646138" y="137870"/>
                </a:cubicBezTo>
                <a:cubicBezTo>
                  <a:pt x="1646290" y="138022"/>
                  <a:pt x="1646900" y="138251"/>
                  <a:pt x="1647966" y="138555"/>
                </a:cubicBezTo>
                <a:cubicBezTo>
                  <a:pt x="1647966" y="138098"/>
                  <a:pt x="1647928" y="137717"/>
                  <a:pt x="1647852" y="137412"/>
                </a:cubicBezTo>
                <a:cubicBezTo>
                  <a:pt x="1647776" y="137108"/>
                  <a:pt x="1647738" y="136803"/>
                  <a:pt x="1647738" y="136498"/>
                </a:cubicBezTo>
                <a:close/>
                <a:moveTo>
                  <a:pt x="380913" y="136498"/>
                </a:moveTo>
                <a:cubicBezTo>
                  <a:pt x="379998" y="136803"/>
                  <a:pt x="378932" y="137108"/>
                  <a:pt x="377712" y="137412"/>
                </a:cubicBezTo>
                <a:cubicBezTo>
                  <a:pt x="377408" y="137717"/>
                  <a:pt x="377217" y="138022"/>
                  <a:pt x="377141" y="138327"/>
                </a:cubicBezTo>
                <a:cubicBezTo>
                  <a:pt x="377065" y="138632"/>
                  <a:pt x="376874" y="138936"/>
                  <a:pt x="376569" y="139241"/>
                </a:cubicBezTo>
                <a:cubicBezTo>
                  <a:pt x="377179" y="139546"/>
                  <a:pt x="377636" y="139851"/>
                  <a:pt x="377941" y="140156"/>
                </a:cubicBezTo>
                <a:cubicBezTo>
                  <a:pt x="378246" y="139546"/>
                  <a:pt x="378703" y="138784"/>
                  <a:pt x="379313" y="137870"/>
                </a:cubicBezTo>
                <a:cubicBezTo>
                  <a:pt x="379465" y="138022"/>
                  <a:pt x="380075" y="138251"/>
                  <a:pt x="381141" y="138555"/>
                </a:cubicBezTo>
                <a:cubicBezTo>
                  <a:pt x="381141" y="138098"/>
                  <a:pt x="381103" y="137717"/>
                  <a:pt x="381027" y="137412"/>
                </a:cubicBezTo>
                <a:cubicBezTo>
                  <a:pt x="380951" y="137108"/>
                  <a:pt x="380913" y="136803"/>
                  <a:pt x="380913" y="136498"/>
                </a:cubicBezTo>
                <a:close/>
                <a:moveTo>
                  <a:pt x="257088" y="136498"/>
                </a:moveTo>
                <a:cubicBezTo>
                  <a:pt x="256174" y="136803"/>
                  <a:pt x="255107" y="137108"/>
                  <a:pt x="253888" y="137412"/>
                </a:cubicBezTo>
                <a:cubicBezTo>
                  <a:pt x="253583" y="137717"/>
                  <a:pt x="253392" y="138022"/>
                  <a:pt x="253316" y="138327"/>
                </a:cubicBezTo>
                <a:cubicBezTo>
                  <a:pt x="253240" y="138632"/>
                  <a:pt x="253049" y="138936"/>
                  <a:pt x="252744" y="139241"/>
                </a:cubicBezTo>
                <a:cubicBezTo>
                  <a:pt x="253354" y="139546"/>
                  <a:pt x="253811" y="139851"/>
                  <a:pt x="254116" y="140156"/>
                </a:cubicBezTo>
                <a:cubicBezTo>
                  <a:pt x="254421" y="139546"/>
                  <a:pt x="254878" y="138784"/>
                  <a:pt x="255488" y="137870"/>
                </a:cubicBezTo>
                <a:cubicBezTo>
                  <a:pt x="255640" y="138022"/>
                  <a:pt x="256250" y="138251"/>
                  <a:pt x="257316" y="138555"/>
                </a:cubicBezTo>
                <a:cubicBezTo>
                  <a:pt x="257316" y="138098"/>
                  <a:pt x="257278" y="137717"/>
                  <a:pt x="257202" y="137412"/>
                </a:cubicBezTo>
                <a:cubicBezTo>
                  <a:pt x="257126" y="137108"/>
                  <a:pt x="257088" y="136803"/>
                  <a:pt x="257088" y="136498"/>
                </a:cubicBezTo>
                <a:close/>
                <a:moveTo>
                  <a:pt x="1685686" y="136269"/>
                </a:moveTo>
                <a:lnTo>
                  <a:pt x="1685457" y="136498"/>
                </a:lnTo>
                <a:lnTo>
                  <a:pt x="1685686" y="136498"/>
                </a:lnTo>
                <a:close/>
                <a:moveTo>
                  <a:pt x="1367093" y="136269"/>
                </a:moveTo>
                <a:cubicBezTo>
                  <a:pt x="1366941" y="136269"/>
                  <a:pt x="1366865" y="136346"/>
                  <a:pt x="1366865" y="136498"/>
                </a:cubicBezTo>
                <a:cubicBezTo>
                  <a:pt x="1367017" y="136650"/>
                  <a:pt x="1367055" y="136765"/>
                  <a:pt x="1366979" y="136841"/>
                </a:cubicBezTo>
                <a:cubicBezTo>
                  <a:pt x="1366903" y="136917"/>
                  <a:pt x="1366941" y="137031"/>
                  <a:pt x="1367093" y="137184"/>
                </a:cubicBezTo>
                <a:cubicBezTo>
                  <a:pt x="1367398" y="137489"/>
                  <a:pt x="1367703" y="137641"/>
                  <a:pt x="1368008" y="137641"/>
                </a:cubicBezTo>
                <a:cubicBezTo>
                  <a:pt x="1368008" y="137489"/>
                  <a:pt x="1368084" y="137412"/>
                  <a:pt x="1368236" y="137412"/>
                </a:cubicBezTo>
                <a:cubicBezTo>
                  <a:pt x="1367931" y="137412"/>
                  <a:pt x="1367703" y="137374"/>
                  <a:pt x="1367551" y="137298"/>
                </a:cubicBezTo>
                <a:cubicBezTo>
                  <a:pt x="1367398" y="137222"/>
                  <a:pt x="1367246" y="137184"/>
                  <a:pt x="1367093" y="137184"/>
                </a:cubicBezTo>
                <a:cubicBezTo>
                  <a:pt x="1367093" y="137184"/>
                  <a:pt x="1367093" y="136879"/>
                  <a:pt x="1367093" y="136269"/>
                </a:cubicBezTo>
                <a:close/>
                <a:moveTo>
                  <a:pt x="1267119" y="136269"/>
                </a:moveTo>
                <a:lnTo>
                  <a:pt x="1267119" y="136498"/>
                </a:lnTo>
                <a:lnTo>
                  <a:pt x="1267805" y="136498"/>
                </a:lnTo>
                <a:lnTo>
                  <a:pt x="1267805" y="136269"/>
                </a:lnTo>
                <a:close/>
                <a:moveTo>
                  <a:pt x="1258889" y="136269"/>
                </a:moveTo>
                <a:cubicBezTo>
                  <a:pt x="1258585" y="136269"/>
                  <a:pt x="1258280" y="136346"/>
                  <a:pt x="1257975" y="136498"/>
                </a:cubicBezTo>
                <a:lnTo>
                  <a:pt x="1258889" y="136498"/>
                </a:lnTo>
                <a:close/>
                <a:moveTo>
                  <a:pt x="1250660" y="136269"/>
                </a:moveTo>
                <a:cubicBezTo>
                  <a:pt x="1250355" y="136269"/>
                  <a:pt x="1250202" y="136346"/>
                  <a:pt x="1250202" y="136498"/>
                </a:cubicBezTo>
                <a:cubicBezTo>
                  <a:pt x="1250355" y="136650"/>
                  <a:pt x="1250507" y="136727"/>
                  <a:pt x="1250660" y="136727"/>
                </a:cubicBezTo>
                <a:close/>
                <a:moveTo>
                  <a:pt x="1206083" y="136269"/>
                </a:moveTo>
                <a:cubicBezTo>
                  <a:pt x="1206235" y="136574"/>
                  <a:pt x="1206311" y="136879"/>
                  <a:pt x="1206311" y="137184"/>
                </a:cubicBezTo>
                <a:cubicBezTo>
                  <a:pt x="1206464" y="137336"/>
                  <a:pt x="1206578" y="137412"/>
                  <a:pt x="1206654" y="137412"/>
                </a:cubicBezTo>
                <a:cubicBezTo>
                  <a:pt x="1206730" y="137412"/>
                  <a:pt x="1206845" y="137489"/>
                  <a:pt x="1206997" y="137641"/>
                </a:cubicBezTo>
                <a:lnTo>
                  <a:pt x="1207454" y="137641"/>
                </a:lnTo>
                <a:lnTo>
                  <a:pt x="1207454" y="137412"/>
                </a:lnTo>
                <a:cubicBezTo>
                  <a:pt x="1207150" y="137412"/>
                  <a:pt x="1206921" y="137374"/>
                  <a:pt x="1206769" y="137298"/>
                </a:cubicBezTo>
                <a:cubicBezTo>
                  <a:pt x="1206616" y="137222"/>
                  <a:pt x="1206464" y="137184"/>
                  <a:pt x="1206311" y="137184"/>
                </a:cubicBezTo>
                <a:cubicBezTo>
                  <a:pt x="1206311" y="137031"/>
                  <a:pt x="1206349" y="136879"/>
                  <a:pt x="1206426" y="136727"/>
                </a:cubicBezTo>
                <a:cubicBezTo>
                  <a:pt x="1206502" y="136574"/>
                  <a:pt x="1206540" y="136422"/>
                  <a:pt x="1206540" y="136269"/>
                </a:cubicBezTo>
                <a:close/>
                <a:moveTo>
                  <a:pt x="1091325" y="136269"/>
                </a:moveTo>
                <a:cubicBezTo>
                  <a:pt x="1091021" y="136574"/>
                  <a:pt x="1090716" y="136803"/>
                  <a:pt x="1090411" y="136955"/>
                </a:cubicBezTo>
                <a:cubicBezTo>
                  <a:pt x="1090563" y="137108"/>
                  <a:pt x="1090678" y="137184"/>
                  <a:pt x="1090754" y="137184"/>
                </a:cubicBezTo>
                <a:cubicBezTo>
                  <a:pt x="1090830" y="137184"/>
                  <a:pt x="1090944" y="137260"/>
                  <a:pt x="1091097" y="137412"/>
                </a:cubicBezTo>
                <a:cubicBezTo>
                  <a:pt x="1091097" y="137260"/>
                  <a:pt x="1091325" y="137031"/>
                  <a:pt x="1091783" y="136727"/>
                </a:cubicBezTo>
                <a:cubicBezTo>
                  <a:pt x="1091478" y="136422"/>
                  <a:pt x="1091325" y="136269"/>
                  <a:pt x="1091325" y="136269"/>
                </a:cubicBezTo>
                <a:close/>
                <a:moveTo>
                  <a:pt x="981521" y="136269"/>
                </a:moveTo>
                <a:cubicBezTo>
                  <a:pt x="981826" y="136574"/>
                  <a:pt x="981978" y="136727"/>
                  <a:pt x="981978" y="136727"/>
                </a:cubicBezTo>
                <a:cubicBezTo>
                  <a:pt x="981978" y="136574"/>
                  <a:pt x="982017" y="136498"/>
                  <a:pt x="982093" y="136498"/>
                </a:cubicBezTo>
                <a:cubicBezTo>
                  <a:pt x="982169" y="136498"/>
                  <a:pt x="982207" y="136422"/>
                  <a:pt x="982207" y="136269"/>
                </a:cubicBezTo>
                <a:close/>
                <a:moveTo>
                  <a:pt x="978321" y="136269"/>
                </a:moveTo>
                <a:cubicBezTo>
                  <a:pt x="978168" y="136269"/>
                  <a:pt x="978092" y="136346"/>
                  <a:pt x="978092" y="136498"/>
                </a:cubicBezTo>
                <a:lnTo>
                  <a:pt x="978321" y="136498"/>
                </a:lnTo>
                <a:close/>
                <a:moveTo>
                  <a:pt x="972377" y="136269"/>
                </a:moveTo>
                <a:lnTo>
                  <a:pt x="972377" y="136498"/>
                </a:lnTo>
                <a:cubicBezTo>
                  <a:pt x="972377" y="136650"/>
                  <a:pt x="972415" y="136727"/>
                  <a:pt x="972492" y="136727"/>
                </a:cubicBezTo>
                <a:cubicBezTo>
                  <a:pt x="972568" y="136727"/>
                  <a:pt x="972606" y="136803"/>
                  <a:pt x="972606" y="136955"/>
                </a:cubicBezTo>
                <a:cubicBezTo>
                  <a:pt x="972911" y="136803"/>
                  <a:pt x="973063" y="136574"/>
                  <a:pt x="973063" y="136269"/>
                </a:cubicBezTo>
                <a:close/>
                <a:moveTo>
                  <a:pt x="932830" y="136269"/>
                </a:moveTo>
                <a:cubicBezTo>
                  <a:pt x="932220" y="136574"/>
                  <a:pt x="931801" y="136803"/>
                  <a:pt x="931572" y="136955"/>
                </a:cubicBezTo>
                <a:cubicBezTo>
                  <a:pt x="931344" y="137108"/>
                  <a:pt x="931077" y="137260"/>
                  <a:pt x="930772" y="137412"/>
                </a:cubicBezTo>
                <a:cubicBezTo>
                  <a:pt x="931077" y="137717"/>
                  <a:pt x="931305" y="137946"/>
                  <a:pt x="931458" y="138098"/>
                </a:cubicBezTo>
                <a:cubicBezTo>
                  <a:pt x="931610" y="138251"/>
                  <a:pt x="931839" y="138479"/>
                  <a:pt x="932144" y="138784"/>
                </a:cubicBezTo>
                <a:cubicBezTo>
                  <a:pt x="932296" y="138327"/>
                  <a:pt x="932410" y="137946"/>
                  <a:pt x="932487" y="137641"/>
                </a:cubicBezTo>
                <a:cubicBezTo>
                  <a:pt x="932563" y="137336"/>
                  <a:pt x="932677" y="136879"/>
                  <a:pt x="932830" y="136269"/>
                </a:cubicBezTo>
                <a:close/>
                <a:moveTo>
                  <a:pt x="815558" y="136269"/>
                </a:moveTo>
                <a:cubicBezTo>
                  <a:pt x="815710" y="136574"/>
                  <a:pt x="815786" y="136879"/>
                  <a:pt x="815786" y="137184"/>
                </a:cubicBezTo>
                <a:cubicBezTo>
                  <a:pt x="815939" y="137336"/>
                  <a:pt x="816053" y="137412"/>
                  <a:pt x="816129" y="137412"/>
                </a:cubicBezTo>
                <a:cubicBezTo>
                  <a:pt x="816205" y="137412"/>
                  <a:pt x="816320" y="137489"/>
                  <a:pt x="816472" y="137641"/>
                </a:cubicBezTo>
                <a:lnTo>
                  <a:pt x="816929" y="137641"/>
                </a:lnTo>
                <a:lnTo>
                  <a:pt x="816929" y="137412"/>
                </a:lnTo>
                <a:cubicBezTo>
                  <a:pt x="816624" y="137412"/>
                  <a:pt x="816396" y="137374"/>
                  <a:pt x="816243" y="137298"/>
                </a:cubicBezTo>
                <a:cubicBezTo>
                  <a:pt x="816091" y="137222"/>
                  <a:pt x="815939" y="137184"/>
                  <a:pt x="815786" y="137184"/>
                </a:cubicBezTo>
                <a:cubicBezTo>
                  <a:pt x="815786" y="137031"/>
                  <a:pt x="815824" y="136879"/>
                  <a:pt x="815900" y="136727"/>
                </a:cubicBezTo>
                <a:cubicBezTo>
                  <a:pt x="815977" y="136574"/>
                  <a:pt x="816015" y="136422"/>
                  <a:pt x="816015" y="136269"/>
                </a:cubicBezTo>
                <a:close/>
                <a:moveTo>
                  <a:pt x="595568" y="136269"/>
                </a:moveTo>
                <a:cubicBezTo>
                  <a:pt x="595416" y="136269"/>
                  <a:pt x="595340" y="136346"/>
                  <a:pt x="595340" y="136498"/>
                </a:cubicBezTo>
                <a:cubicBezTo>
                  <a:pt x="595492" y="136650"/>
                  <a:pt x="595530" y="136765"/>
                  <a:pt x="595454" y="136841"/>
                </a:cubicBezTo>
                <a:cubicBezTo>
                  <a:pt x="595378" y="136917"/>
                  <a:pt x="595416" y="137031"/>
                  <a:pt x="595568" y="137184"/>
                </a:cubicBezTo>
                <a:cubicBezTo>
                  <a:pt x="595873" y="137489"/>
                  <a:pt x="596178" y="137641"/>
                  <a:pt x="596483" y="137641"/>
                </a:cubicBezTo>
                <a:cubicBezTo>
                  <a:pt x="596483" y="137489"/>
                  <a:pt x="596559" y="137412"/>
                  <a:pt x="596711" y="137412"/>
                </a:cubicBezTo>
                <a:cubicBezTo>
                  <a:pt x="596407" y="137412"/>
                  <a:pt x="596178" y="137374"/>
                  <a:pt x="596026" y="137298"/>
                </a:cubicBezTo>
                <a:cubicBezTo>
                  <a:pt x="595873" y="137222"/>
                  <a:pt x="595721" y="137184"/>
                  <a:pt x="595568" y="137184"/>
                </a:cubicBezTo>
                <a:cubicBezTo>
                  <a:pt x="595568" y="137184"/>
                  <a:pt x="595568" y="136879"/>
                  <a:pt x="595568" y="136269"/>
                </a:cubicBezTo>
                <a:close/>
                <a:moveTo>
                  <a:pt x="543371" y="136269"/>
                </a:moveTo>
                <a:cubicBezTo>
                  <a:pt x="543676" y="136574"/>
                  <a:pt x="543828" y="136727"/>
                  <a:pt x="543828" y="136727"/>
                </a:cubicBezTo>
                <a:cubicBezTo>
                  <a:pt x="543828" y="136574"/>
                  <a:pt x="543867" y="136498"/>
                  <a:pt x="543943" y="136498"/>
                </a:cubicBezTo>
                <a:cubicBezTo>
                  <a:pt x="544019" y="136498"/>
                  <a:pt x="544057" y="136422"/>
                  <a:pt x="544057" y="136269"/>
                </a:cubicBezTo>
                <a:close/>
                <a:moveTo>
                  <a:pt x="540171" y="136269"/>
                </a:moveTo>
                <a:cubicBezTo>
                  <a:pt x="540018" y="136269"/>
                  <a:pt x="539942" y="136346"/>
                  <a:pt x="539942" y="136498"/>
                </a:cubicBezTo>
                <a:lnTo>
                  <a:pt x="540171" y="136498"/>
                </a:lnTo>
                <a:close/>
                <a:moveTo>
                  <a:pt x="534227" y="136269"/>
                </a:moveTo>
                <a:lnTo>
                  <a:pt x="534227" y="136498"/>
                </a:lnTo>
                <a:cubicBezTo>
                  <a:pt x="534227" y="136650"/>
                  <a:pt x="534265" y="136727"/>
                  <a:pt x="534342" y="136727"/>
                </a:cubicBezTo>
                <a:cubicBezTo>
                  <a:pt x="534418" y="136727"/>
                  <a:pt x="534456" y="136803"/>
                  <a:pt x="534456" y="136955"/>
                </a:cubicBezTo>
                <a:cubicBezTo>
                  <a:pt x="534761" y="136803"/>
                  <a:pt x="534913" y="136574"/>
                  <a:pt x="534913" y="136269"/>
                </a:cubicBezTo>
                <a:close/>
                <a:moveTo>
                  <a:pt x="494680" y="136269"/>
                </a:moveTo>
                <a:cubicBezTo>
                  <a:pt x="494070" y="136574"/>
                  <a:pt x="493651" y="136803"/>
                  <a:pt x="493422" y="136955"/>
                </a:cubicBezTo>
                <a:cubicBezTo>
                  <a:pt x="493194" y="137108"/>
                  <a:pt x="492927" y="137260"/>
                  <a:pt x="492622" y="137412"/>
                </a:cubicBezTo>
                <a:cubicBezTo>
                  <a:pt x="492927" y="137717"/>
                  <a:pt x="493156" y="137946"/>
                  <a:pt x="493308" y="138098"/>
                </a:cubicBezTo>
                <a:cubicBezTo>
                  <a:pt x="493460" y="138251"/>
                  <a:pt x="493689" y="138479"/>
                  <a:pt x="493994" y="138784"/>
                </a:cubicBezTo>
                <a:cubicBezTo>
                  <a:pt x="494146" y="138327"/>
                  <a:pt x="494260" y="137946"/>
                  <a:pt x="494337" y="137641"/>
                </a:cubicBezTo>
                <a:cubicBezTo>
                  <a:pt x="494413" y="137336"/>
                  <a:pt x="494527" y="136879"/>
                  <a:pt x="494680" y="136269"/>
                </a:cubicBezTo>
                <a:close/>
                <a:moveTo>
                  <a:pt x="418860" y="136269"/>
                </a:moveTo>
                <a:lnTo>
                  <a:pt x="418632" y="136498"/>
                </a:lnTo>
                <a:lnTo>
                  <a:pt x="418860" y="136498"/>
                </a:lnTo>
                <a:close/>
                <a:moveTo>
                  <a:pt x="295036" y="136269"/>
                </a:moveTo>
                <a:lnTo>
                  <a:pt x="294807" y="136498"/>
                </a:lnTo>
                <a:lnTo>
                  <a:pt x="295036" y="136498"/>
                </a:lnTo>
                <a:close/>
                <a:moveTo>
                  <a:pt x="186451" y="136269"/>
                </a:moveTo>
                <a:cubicBezTo>
                  <a:pt x="186146" y="136574"/>
                  <a:pt x="185841" y="136803"/>
                  <a:pt x="185536" y="136955"/>
                </a:cubicBezTo>
                <a:cubicBezTo>
                  <a:pt x="185689" y="137108"/>
                  <a:pt x="185803" y="137184"/>
                  <a:pt x="185879" y="137184"/>
                </a:cubicBezTo>
                <a:cubicBezTo>
                  <a:pt x="185955" y="137184"/>
                  <a:pt x="186070" y="137260"/>
                  <a:pt x="186222" y="137412"/>
                </a:cubicBezTo>
                <a:cubicBezTo>
                  <a:pt x="186222" y="137260"/>
                  <a:pt x="186451" y="137031"/>
                  <a:pt x="186908" y="136727"/>
                </a:cubicBezTo>
                <a:cubicBezTo>
                  <a:pt x="186603" y="136422"/>
                  <a:pt x="186451" y="136269"/>
                  <a:pt x="186451" y="136269"/>
                </a:cubicBezTo>
                <a:close/>
                <a:moveTo>
                  <a:pt x="35955" y="136269"/>
                </a:moveTo>
                <a:cubicBezTo>
                  <a:pt x="35651" y="136422"/>
                  <a:pt x="35346" y="136536"/>
                  <a:pt x="35041" y="136612"/>
                </a:cubicBezTo>
                <a:cubicBezTo>
                  <a:pt x="34736" y="136689"/>
                  <a:pt x="34432" y="136803"/>
                  <a:pt x="34127" y="136955"/>
                </a:cubicBezTo>
                <a:cubicBezTo>
                  <a:pt x="34889" y="137412"/>
                  <a:pt x="35346" y="137565"/>
                  <a:pt x="35498" y="137412"/>
                </a:cubicBezTo>
                <a:cubicBezTo>
                  <a:pt x="35651" y="137260"/>
                  <a:pt x="35803" y="136879"/>
                  <a:pt x="35955" y="136269"/>
                </a:cubicBezTo>
                <a:close/>
                <a:moveTo>
                  <a:pt x="1102298" y="136041"/>
                </a:moveTo>
                <a:cubicBezTo>
                  <a:pt x="1101994" y="136346"/>
                  <a:pt x="1101689" y="136498"/>
                  <a:pt x="1101384" y="136498"/>
                </a:cubicBezTo>
                <a:cubicBezTo>
                  <a:pt x="1101079" y="136498"/>
                  <a:pt x="1100774" y="136650"/>
                  <a:pt x="1100469" y="136955"/>
                </a:cubicBezTo>
                <a:cubicBezTo>
                  <a:pt x="1100927" y="137108"/>
                  <a:pt x="1101231" y="137412"/>
                  <a:pt x="1101384" y="137870"/>
                </a:cubicBezTo>
                <a:cubicBezTo>
                  <a:pt x="1101689" y="137717"/>
                  <a:pt x="1101994" y="137489"/>
                  <a:pt x="1102298" y="137184"/>
                </a:cubicBezTo>
                <a:close/>
                <a:moveTo>
                  <a:pt x="1021831" y="136041"/>
                </a:moveTo>
                <a:lnTo>
                  <a:pt x="1021374" y="136498"/>
                </a:lnTo>
                <a:cubicBezTo>
                  <a:pt x="1021679" y="136650"/>
                  <a:pt x="1021869" y="136765"/>
                  <a:pt x="1021945" y="136841"/>
                </a:cubicBezTo>
                <a:cubicBezTo>
                  <a:pt x="1022022" y="136917"/>
                  <a:pt x="1022212" y="137031"/>
                  <a:pt x="1022517" y="137184"/>
                </a:cubicBezTo>
                <a:cubicBezTo>
                  <a:pt x="1022669" y="137031"/>
                  <a:pt x="1022745" y="136955"/>
                  <a:pt x="1022745" y="136955"/>
                </a:cubicBezTo>
                <a:cubicBezTo>
                  <a:pt x="1022593" y="136498"/>
                  <a:pt x="1022288" y="136193"/>
                  <a:pt x="1021831" y="136041"/>
                </a:cubicBezTo>
                <a:close/>
                <a:moveTo>
                  <a:pt x="924143" y="136041"/>
                </a:moveTo>
                <a:lnTo>
                  <a:pt x="924143" y="136727"/>
                </a:lnTo>
                <a:lnTo>
                  <a:pt x="924371" y="136727"/>
                </a:lnTo>
                <a:lnTo>
                  <a:pt x="924371" y="136041"/>
                </a:lnTo>
                <a:close/>
                <a:moveTo>
                  <a:pt x="920256" y="136041"/>
                </a:moveTo>
                <a:cubicBezTo>
                  <a:pt x="919952" y="136346"/>
                  <a:pt x="919609" y="136727"/>
                  <a:pt x="919228" y="137184"/>
                </a:cubicBezTo>
                <a:cubicBezTo>
                  <a:pt x="918847" y="137641"/>
                  <a:pt x="918504" y="138022"/>
                  <a:pt x="918199" y="138327"/>
                </a:cubicBezTo>
                <a:cubicBezTo>
                  <a:pt x="917894" y="138174"/>
                  <a:pt x="917894" y="137870"/>
                  <a:pt x="918199" y="137412"/>
                </a:cubicBezTo>
                <a:cubicBezTo>
                  <a:pt x="918504" y="136955"/>
                  <a:pt x="918123" y="136879"/>
                  <a:pt x="917056" y="137184"/>
                </a:cubicBezTo>
                <a:cubicBezTo>
                  <a:pt x="917056" y="137793"/>
                  <a:pt x="917094" y="138365"/>
                  <a:pt x="917170" y="138898"/>
                </a:cubicBezTo>
                <a:cubicBezTo>
                  <a:pt x="917247" y="139432"/>
                  <a:pt x="917285" y="140079"/>
                  <a:pt x="917285" y="140841"/>
                </a:cubicBezTo>
                <a:cubicBezTo>
                  <a:pt x="917589" y="140232"/>
                  <a:pt x="918275" y="139622"/>
                  <a:pt x="919342" y="139013"/>
                </a:cubicBezTo>
                <a:cubicBezTo>
                  <a:pt x="919647" y="139165"/>
                  <a:pt x="919876" y="139279"/>
                  <a:pt x="920028" y="139356"/>
                </a:cubicBezTo>
                <a:cubicBezTo>
                  <a:pt x="920180" y="139432"/>
                  <a:pt x="920409" y="139546"/>
                  <a:pt x="920714" y="139698"/>
                </a:cubicBezTo>
                <a:cubicBezTo>
                  <a:pt x="920866" y="138479"/>
                  <a:pt x="920904" y="137717"/>
                  <a:pt x="920828" y="137412"/>
                </a:cubicBezTo>
                <a:cubicBezTo>
                  <a:pt x="920752" y="137108"/>
                  <a:pt x="920561" y="136650"/>
                  <a:pt x="920256" y="136041"/>
                </a:cubicBezTo>
                <a:close/>
                <a:moveTo>
                  <a:pt x="485993" y="136041"/>
                </a:moveTo>
                <a:lnTo>
                  <a:pt x="485993" y="136727"/>
                </a:lnTo>
                <a:lnTo>
                  <a:pt x="486221" y="136727"/>
                </a:lnTo>
                <a:lnTo>
                  <a:pt x="486221" y="136041"/>
                </a:lnTo>
                <a:close/>
                <a:moveTo>
                  <a:pt x="482107" y="136041"/>
                </a:moveTo>
                <a:cubicBezTo>
                  <a:pt x="481802" y="136346"/>
                  <a:pt x="481459" y="136727"/>
                  <a:pt x="481078" y="137184"/>
                </a:cubicBezTo>
                <a:cubicBezTo>
                  <a:pt x="480697" y="137641"/>
                  <a:pt x="480354" y="138022"/>
                  <a:pt x="480049" y="138327"/>
                </a:cubicBezTo>
                <a:cubicBezTo>
                  <a:pt x="479744" y="138174"/>
                  <a:pt x="479744" y="137870"/>
                  <a:pt x="480049" y="137412"/>
                </a:cubicBezTo>
                <a:cubicBezTo>
                  <a:pt x="480354" y="136955"/>
                  <a:pt x="479973" y="136879"/>
                  <a:pt x="478906" y="137184"/>
                </a:cubicBezTo>
                <a:cubicBezTo>
                  <a:pt x="478906" y="137793"/>
                  <a:pt x="478944" y="138365"/>
                  <a:pt x="479020" y="138898"/>
                </a:cubicBezTo>
                <a:cubicBezTo>
                  <a:pt x="479097" y="139432"/>
                  <a:pt x="479135" y="140079"/>
                  <a:pt x="479135" y="140841"/>
                </a:cubicBezTo>
                <a:cubicBezTo>
                  <a:pt x="479439" y="140232"/>
                  <a:pt x="480125" y="139622"/>
                  <a:pt x="481192" y="139013"/>
                </a:cubicBezTo>
                <a:cubicBezTo>
                  <a:pt x="481497" y="139165"/>
                  <a:pt x="481725" y="139279"/>
                  <a:pt x="481878" y="139356"/>
                </a:cubicBezTo>
                <a:cubicBezTo>
                  <a:pt x="482030" y="139432"/>
                  <a:pt x="482259" y="139546"/>
                  <a:pt x="482564" y="139698"/>
                </a:cubicBezTo>
                <a:cubicBezTo>
                  <a:pt x="482716" y="138479"/>
                  <a:pt x="482754" y="137717"/>
                  <a:pt x="482678" y="137412"/>
                </a:cubicBezTo>
                <a:cubicBezTo>
                  <a:pt x="482602" y="137108"/>
                  <a:pt x="482411" y="136650"/>
                  <a:pt x="482107" y="136041"/>
                </a:cubicBezTo>
                <a:close/>
                <a:moveTo>
                  <a:pt x="197423" y="136041"/>
                </a:moveTo>
                <a:cubicBezTo>
                  <a:pt x="197119" y="136346"/>
                  <a:pt x="196814" y="136498"/>
                  <a:pt x="196509" y="136498"/>
                </a:cubicBezTo>
                <a:cubicBezTo>
                  <a:pt x="196204" y="136498"/>
                  <a:pt x="195899" y="136650"/>
                  <a:pt x="195594" y="136955"/>
                </a:cubicBezTo>
                <a:cubicBezTo>
                  <a:pt x="196052" y="137108"/>
                  <a:pt x="196357" y="137412"/>
                  <a:pt x="196509" y="137870"/>
                </a:cubicBezTo>
                <a:cubicBezTo>
                  <a:pt x="196814" y="137717"/>
                  <a:pt x="197119" y="137489"/>
                  <a:pt x="197423" y="137184"/>
                </a:cubicBezTo>
                <a:close/>
                <a:moveTo>
                  <a:pt x="116956" y="136041"/>
                </a:moveTo>
                <a:lnTo>
                  <a:pt x="116499" y="136498"/>
                </a:lnTo>
                <a:cubicBezTo>
                  <a:pt x="116804" y="136650"/>
                  <a:pt x="116994" y="136765"/>
                  <a:pt x="117070" y="136841"/>
                </a:cubicBezTo>
                <a:cubicBezTo>
                  <a:pt x="117147" y="136917"/>
                  <a:pt x="117337" y="137031"/>
                  <a:pt x="117642" y="137184"/>
                </a:cubicBezTo>
                <a:cubicBezTo>
                  <a:pt x="117794" y="137031"/>
                  <a:pt x="117871" y="136955"/>
                  <a:pt x="117871" y="136955"/>
                </a:cubicBezTo>
                <a:cubicBezTo>
                  <a:pt x="117718" y="136498"/>
                  <a:pt x="117413" y="136193"/>
                  <a:pt x="116956" y="136041"/>
                </a:cubicBezTo>
                <a:close/>
                <a:moveTo>
                  <a:pt x="24754" y="136041"/>
                </a:moveTo>
                <a:cubicBezTo>
                  <a:pt x="24602" y="136193"/>
                  <a:pt x="24487" y="136269"/>
                  <a:pt x="24411" y="136269"/>
                </a:cubicBezTo>
                <a:cubicBezTo>
                  <a:pt x="24335" y="136269"/>
                  <a:pt x="24221" y="136346"/>
                  <a:pt x="24068" y="136498"/>
                </a:cubicBezTo>
                <a:cubicBezTo>
                  <a:pt x="24221" y="136650"/>
                  <a:pt x="24297" y="136765"/>
                  <a:pt x="24297" y="136841"/>
                </a:cubicBezTo>
                <a:cubicBezTo>
                  <a:pt x="24297" y="136917"/>
                  <a:pt x="24373" y="137031"/>
                  <a:pt x="24525" y="137184"/>
                </a:cubicBezTo>
                <a:lnTo>
                  <a:pt x="25211" y="136498"/>
                </a:lnTo>
                <a:close/>
                <a:moveTo>
                  <a:pt x="1557136" y="135812"/>
                </a:moveTo>
                <a:cubicBezTo>
                  <a:pt x="1556984" y="135965"/>
                  <a:pt x="1556984" y="136041"/>
                  <a:pt x="1557136" y="136041"/>
                </a:cubicBezTo>
                <a:lnTo>
                  <a:pt x="1557365" y="136041"/>
                </a:lnTo>
                <a:cubicBezTo>
                  <a:pt x="1557517" y="136041"/>
                  <a:pt x="1557669" y="135965"/>
                  <a:pt x="1557822" y="135812"/>
                </a:cubicBezTo>
                <a:close/>
                <a:moveTo>
                  <a:pt x="1194195" y="135812"/>
                </a:moveTo>
                <a:cubicBezTo>
                  <a:pt x="1194043" y="135965"/>
                  <a:pt x="1193967" y="136193"/>
                  <a:pt x="1193967" y="136498"/>
                </a:cubicBezTo>
                <a:lnTo>
                  <a:pt x="1194195" y="136269"/>
                </a:lnTo>
                <a:cubicBezTo>
                  <a:pt x="1194195" y="136117"/>
                  <a:pt x="1194272" y="135965"/>
                  <a:pt x="1194424" y="135812"/>
                </a:cubicBezTo>
                <a:close/>
                <a:moveTo>
                  <a:pt x="803670" y="135812"/>
                </a:moveTo>
                <a:cubicBezTo>
                  <a:pt x="803518" y="135965"/>
                  <a:pt x="803442" y="136193"/>
                  <a:pt x="803442" y="136498"/>
                </a:cubicBezTo>
                <a:lnTo>
                  <a:pt x="803670" y="136269"/>
                </a:lnTo>
                <a:cubicBezTo>
                  <a:pt x="803670" y="136117"/>
                  <a:pt x="803747" y="135965"/>
                  <a:pt x="803899" y="135812"/>
                </a:cubicBezTo>
                <a:close/>
                <a:moveTo>
                  <a:pt x="1146075" y="135698"/>
                </a:moveTo>
                <a:lnTo>
                  <a:pt x="1144944" y="136624"/>
                </a:lnTo>
                <a:lnTo>
                  <a:pt x="1145961" y="137641"/>
                </a:lnTo>
                <a:cubicBezTo>
                  <a:pt x="1145961" y="137793"/>
                  <a:pt x="1145961" y="137870"/>
                  <a:pt x="1145961" y="137870"/>
                </a:cubicBezTo>
                <a:cubicBezTo>
                  <a:pt x="1145961" y="137260"/>
                  <a:pt x="1146037" y="136879"/>
                  <a:pt x="1146190" y="136727"/>
                </a:cubicBezTo>
                <a:cubicBezTo>
                  <a:pt x="1146494" y="136422"/>
                  <a:pt x="1147028" y="136117"/>
                  <a:pt x="1147790" y="135812"/>
                </a:cubicBezTo>
                <a:cubicBezTo>
                  <a:pt x="1147028" y="135203"/>
                  <a:pt x="1146456" y="135165"/>
                  <a:pt x="1146075" y="135698"/>
                </a:cubicBezTo>
                <a:close/>
                <a:moveTo>
                  <a:pt x="755550" y="135698"/>
                </a:moveTo>
                <a:lnTo>
                  <a:pt x="754419" y="136624"/>
                </a:lnTo>
                <a:lnTo>
                  <a:pt x="755436" y="137641"/>
                </a:lnTo>
                <a:cubicBezTo>
                  <a:pt x="755436" y="137793"/>
                  <a:pt x="755436" y="137870"/>
                  <a:pt x="755436" y="137870"/>
                </a:cubicBezTo>
                <a:cubicBezTo>
                  <a:pt x="755436" y="137260"/>
                  <a:pt x="755512" y="136879"/>
                  <a:pt x="755664" y="136727"/>
                </a:cubicBezTo>
                <a:cubicBezTo>
                  <a:pt x="755969" y="136422"/>
                  <a:pt x="756503" y="136117"/>
                  <a:pt x="757265" y="135812"/>
                </a:cubicBezTo>
                <a:cubicBezTo>
                  <a:pt x="756503" y="135203"/>
                  <a:pt x="755931" y="135165"/>
                  <a:pt x="755550" y="135698"/>
                </a:cubicBezTo>
                <a:close/>
                <a:moveTo>
                  <a:pt x="1144818" y="135584"/>
                </a:moveTo>
                <a:cubicBezTo>
                  <a:pt x="1144208" y="135888"/>
                  <a:pt x="1143713" y="136193"/>
                  <a:pt x="1143332" y="136498"/>
                </a:cubicBezTo>
                <a:cubicBezTo>
                  <a:pt x="1142951" y="136803"/>
                  <a:pt x="1142379" y="137184"/>
                  <a:pt x="1141617" y="137641"/>
                </a:cubicBezTo>
                <a:lnTo>
                  <a:pt x="1143446" y="137641"/>
                </a:lnTo>
                <a:lnTo>
                  <a:pt x="1143538" y="137778"/>
                </a:lnTo>
                <a:lnTo>
                  <a:pt x="1144132" y="137184"/>
                </a:lnTo>
                <a:lnTo>
                  <a:pt x="1144772" y="136544"/>
                </a:lnTo>
                <a:lnTo>
                  <a:pt x="1144704" y="136269"/>
                </a:lnTo>
                <a:cubicBezTo>
                  <a:pt x="1144627" y="136117"/>
                  <a:pt x="1144665" y="135888"/>
                  <a:pt x="1144818" y="135584"/>
                </a:cubicBezTo>
                <a:close/>
                <a:moveTo>
                  <a:pt x="1027317" y="135584"/>
                </a:moveTo>
                <a:cubicBezTo>
                  <a:pt x="1027013" y="135888"/>
                  <a:pt x="1026708" y="136041"/>
                  <a:pt x="1026403" y="136041"/>
                </a:cubicBezTo>
                <a:cubicBezTo>
                  <a:pt x="1026708" y="136346"/>
                  <a:pt x="1026860" y="136574"/>
                  <a:pt x="1026860" y="136727"/>
                </a:cubicBezTo>
                <a:lnTo>
                  <a:pt x="1027546" y="136041"/>
                </a:lnTo>
                <a:cubicBezTo>
                  <a:pt x="1027546" y="135888"/>
                  <a:pt x="1027470" y="135736"/>
                  <a:pt x="1027317" y="135584"/>
                </a:cubicBezTo>
                <a:close/>
                <a:moveTo>
                  <a:pt x="970091" y="135584"/>
                </a:moveTo>
                <a:cubicBezTo>
                  <a:pt x="969786" y="135736"/>
                  <a:pt x="969482" y="135965"/>
                  <a:pt x="969177" y="136269"/>
                </a:cubicBezTo>
                <a:lnTo>
                  <a:pt x="969405" y="136498"/>
                </a:lnTo>
                <a:cubicBezTo>
                  <a:pt x="969710" y="136346"/>
                  <a:pt x="969901" y="136231"/>
                  <a:pt x="969977" y="136155"/>
                </a:cubicBezTo>
                <a:cubicBezTo>
                  <a:pt x="970053" y="136079"/>
                  <a:pt x="970244" y="135965"/>
                  <a:pt x="970548" y="135812"/>
                </a:cubicBezTo>
                <a:cubicBezTo>
                  <a:pt x="970396" y="135812"/>
                  <a:pt x="970244" y="135736"/>
                  <a:pt x="970091" y="135584"/>
                </a:cubicBezTo>
                <a:close/>
                <a:moveTo>
                  <a:pt x="918199" y="135584"/>
                </a:moveTo>
                <a:lnTo>
                  <a:pt x="917970" y="135812"/>
                </a:lnTo>
                <a:lnTo>
                  <a:pt x="917742" y="136041"/>
                </a:lnTo>
                <a:cubicBezTo>
                  <a:pt x="917894" y="136041"/>
                  <a:pt x="918047" y="135965"/>
                  <a:pt x="918199" y="135812"/>
                </a:cubicBezTo>
                <a:close/>
                <a:moveTo>
                  <a:pt x="754293" y="135584"/>
                </a:moveTo>
                <a:cubicBezTo>
                  <a:pt x="753683" y="135888"/>
                  <a:pt x="753188" y="136193"/>
                  <a:pt x="752807" y="136498"/>
                </a:cubicBezTo>
                <a:cubicBezTo>
                  <a:pt x="752426" y="136803"/>
                  <a:pt x="751854" y="137184"/>
                  <a:pt x="751092" y="137641"/>
                </a:cubicBezTo>
                <a:lnTo>
                  <a:pt x="752921" y="137641"/>
                </a:lnTo>
                <a:lnTo>
                  <a:pt x="753013" y="137778"/>
                </a:lnTo>
                <a:lnTo>
                  <a:pt x="753607" y="137184"/>
                </a:lnTo>
                <a:lnTo>
                  <a:pt x="754247" y="136544"/>
                </a:lnTo>
                <a:lnTo>
                  <a:pt x="754179" y="136269"/>
                </a:lnTo>
                <a:cubicBezTo>
                  <a:pt x="754102" y="136117"/>
                  <a:pt x="754140" y="135888"/>
                  <a:pt x="754293" y="135584"/>
                </a:cubicBezTo>
                <a:close/>
                <a:moveTo>
                  <a:pt x="531941" y="135584"/>
                </a:moveTo>
                <a:cubicBezTo>
                  <a:pt x="531636" y="135736"/>
                  <a:pt x="531332" y="135965"/>
                  <a:pt x="531027" y="136269"/>
                </a:cubicBezTo>
                <a:lnTo>
                  <a:pt x="531256" y="136498"/>
                </a:lnTo>
                <a:cubicBezTo>
                  <a:pt x="531560" y="136346"/>
                  <a:pt x="531751" y="136231"/>
                  <a:pt x="531827" y="136155"/>
                </a:cubicBezTo>
                <a:cubicBezTo>
                  <a:pt x="531903" y="136079"/>
                  <a:pt x="532094" y="135965"/>
                  <a:pt x="532399" y="135812"/>
                </a:cubicBezTo>
                <a:cubicBezTo>
                  <a:pt x="532246" y="135812"/>
                  <a:pt x="532094" y="135736"/>
                  <a:pt x="531941" y="135584"/>
                </a:cubicBezTo>
                <a:close/>
                <a:moveTo>
                  <a:pt x="480049" y="135584"/>
                </a:moveTo>
                <a:lnTo>
                  <a:pt x="479820" y="135812"/>
                </a:lnTo>
                <a:lnTo>
                  <a:pt x="479592" y="136041"/>
                </a:lnTo>
                <a:cubicBezTo>
                  <a:pt x="479744" y="136041"/>
                  <a:pt x="479897" y="135965"/>
                  <a:pt x="480049" y="135812"/>
                </a:cubicBezTo>
                <a:close/>
                <a:moveTo>
                  <a:pt x="122443" y="135584"/>
                </a:moveTo>
                <a:cubicBezTo>
                  <a:pt x="122138" y="135888"/>
                  <a:pt x="121833" y="136041"/>
                  <a:pt x="121528" y="136041"/>
                </a:cubicBezTo>
                <a:cubicBezTo>
                  <a:pt x="121833" y="136346"/>
                  <a:pt x="121985" y="136574"/>
                  <a:pt x="121985" y="136727"/>
                </a:cubicBezTo>
                <a:lnTo>
                  <a:pt x="122671" y="136041"/>
                </a:lnTo>
                <a:cubicBezTo>
                  <a:pt x="122671" y="135888"/>
                  <a:pt x="122595" y="135736"/>
                  <a:pt x="122443" y="135584"/>
                </a:cubicBezTo>
                <a:close/>
                <a:moveTo>
                  <a:pt x="1643394" y="135355"/>
                </a:moveTo>
                <a:cubicBezTo>
                  <a:pt x="1643394" y="135507"/>
                  <a:pt x="1643356" y="135584"/>
                  <a:pt x="1643280" y="135584"/>
                </a:cubicBezTo>
                <a:cubicBezTo>
                  <a:pt x="1643204" y="135584"/>
                  <a:pt x="1643166" y="135660"/>
                  <a:pt x="1643166" y="135812"/>
                </a:cubicBezTo>
                <a:cubicBezTo>
                  <a:pt x="1643166" y="135660"/>
                  <a:pt x="1643394" y="135812"/>
                  <a:pt x="1643852" y="136269"/>
                </a:cubicBezTo>
                <a:cubicBezTo>
                  <a:pt x="1643852" y="136117"/>
                  <a:pt x="1644004" y="135965"/>
                  <a:pt x="1644309" y="135812"/>
                </a:cubicBezTo>
                <a:cubicBezTo>
                  <a:pt x="1644004" y="135507"/>
                  <a:pt x="1643699" y="135355"/>
                  <a:pt x="1643394" y="135355"/>
                </a:cubicBezTo>
                <a:close/>
                <a:moveTo>
                  <a:pt x="1634365" y="135355"/>
                </a:moveTo>
                <a:cubicBezTo>
                  <a:pt x="1633831" y="135050"/>
                  <a:pt x="1633107" y="135355"/>
                  <a:pt x="1632193" y="136269"/>
                </a:cubicBezTo>
                <a:cubicBezTo>
                  <a:pt x="1632498" y="136879"/>
                  <a:pt x="1632650" y="137184"/>
                  <a:pt x="1632650" y="137184"/>
                </a:cubicBezTo>
                <a:lnTo>
                  <a:pt x="1632754" y="137288"/>
                </a:lnTo>
                <a:lnTo>
                  <a:pt x="1633222" y="136727"/>
                </a:lnTo>
                <a:cubicBezTo>
                  <a:pt x="1633450" y="136574"/>
                  <a:pt x="1633641" y="136422"/>
                  <a:pt x="1633793" y="136269"/>
                </a:cubicBezTo>
                <a:cubicBezTo>
                  <a:pt x="1634098" y="136422"/>
                  <a:pt x="1634403" y="136536"/>
                  <a:pt x="1634708" y="136612"/>
                </a:cubicBezTo>
                <a:cubicBezTo>
                  <a:pt x="1635013" y="136689"/>
                  <a:pt x="1635317" y="136803"/>
                  <a:pt x="1635622" y="136955"/>
                </a:cubicBezTo>
                <a:lnTo>
                  <a:pt x="1635827" y="136135"/>
                </a:lnTo>
                <a:close/>
                <a:moveTo>
                  <a:pt x="1255232" y="135355"/>
                </a:moveTo>
                <a:cubicBezTo>
                  <a:pt x="1254470" y="136117"/>
                  <a:pt x="1253936" y="136727"/>
                  <a:pt x="1253631" y="137184"/>
                </a:cubicBezTo>
                <a:lnTo>
                  <a:pt x="1256146" y="137184"/>
                </a:lnTo>
                <a:cubicBezTo>
                  <a:pt x="1255689" y="136574"/>
                  <a:pt x="1255384" y="135965"/>
                  <a:pt x="1255232" y="135355"/>
                </a:cubicBezTo>
                <a:close/>
                <a:moveTo>
                  <a:pt x="1158534" y="135355"/>
                </a:moveTo>
                <a:lnTo>
                  <a:pt x="1158534" y="136041"/>
                </a:lnTo>
                <a:lnTo>
                  <a:pt x="1158762" y="136041"/>
                </a:lnTo>
                <a:cubicBezTo>
                  <a:pt x="1158915" y="136041"/>
                  <a:pt x="1159067" y="135965"/>
                  <a:pt x="1159220" y="135812"/>
                </a:cubicBezTo>
                <a:cubicBezTo>
                  <a:pt x="1159067" y="135812"/>
                  <a:pt x="1158991" y="135660"/>
                  <a:pt x="1158991" y="135355"/>
                </a:cubicBezTo>
                <a:close/>
                <a:moveTo>
                  <a:pt x="768009" y="135355"/>
                </a:moveTo>
                <a:lnTo>
                  <a:pt x="768009" y="136041"/>
                </a:lnTo>
                <a:lnTo>
                  <a:pt x="768238" y="136041"/>
                </a:lnTo>
                <a:cubicBezTo>
                  <a:pt x="768390" y="136041"/>
                  <a:pt x="768542" y="135965"/>
                  <a:pt x="768695" y="135812"/>
                </a:cubicBezTo>
                <a:cubicBezTo>
                  <a:pt x="768542" y="135812"/>
                  <a:pt x="768466" y="135660"/>
                  <a:pt x="768466" y="135355"/>
                </a:cubicBezTo>
                <a:close/>
                <a:moveTo>
                  <a:pt x="376569" y="135355"/>
                </a:moveTo>
                <a:cubicBezTo>
                  <a:pt x="376569" y="135507"/>
                  <a:pt x="376531" y="135584"/>
                  <a:pt x="376455" y="135584"/>
                </a:cubicBezTo>
                <a:cubicBezTo>
                  <a:pt x="376379" y="135584"/>
                  <a:pt x="376341" y="135660"/>
                  <a:pt x="376341" y="135812"/>
                </a:cubicBezTo>
                <a:cubicBezTo>
                  <a:pt x="376341" y="135660"/>
                  <a:pt x="376569" y="135812"/>
                  <a:pt x="377027" y="136269"/>
                </a:cubicBezTo>
                <a:cubicBezTo>
                  <a:pt x="377027" y="136117"/>
                  <a:pt x="377179" y="135965"/>
                  <a:pt x="377484" y="135812"/>
                </a:cubicBezTo>
                <a:cubicBezTo>
                  <a:pt x="377179" y="135507"/>
                  <a:pt x="376874" y="135355"/>
                  <a:pt x="376569" y="135355"/>
                </a:cubicBezTo>
                <a:close/>
                <a:moveTo>
                  <a:pt x="367540" y="135355"/>
                </a:moveTo>
                <a:cubicBezTo>
                  <a:pt x="367006" y="135050"/>
                  <a:pt x="366283" y="135355"/>
                  <a:pt x="365368" y="136269"/>
                </a:cubicBezTo>
                <a:cubicBezTo>
                  <a:pt x="365673" y="136879"/>
                  <a:pt x="365825" y="137184"/>
                  <a:pt x="365825" y="137184"/>
                </a:cubicBezTo>
                <a:lnTo>
                  <a:pt x="365929" y="137288"/>
                </a:lnTo>
                <a:lnTo>
                  <a:pt x="366397" y="136727"/>
                </a:lnTo>
                <a:cubicBezTo>
                  <a:pt x="366625" y="136574"/>
                  <a:pt x="366816" y="136422"/>
                  <a:pt x="366968" y="136269"/>
                </a:cubicBezTo>
                <a:cubicBezTo>
                  <a:pt x="367273" y="136422"/>
                  <a:pt x="367578" y="136536"/>
                  <a:pt x="367883" y="136612"/>
                </a:cubicBezTo>
                <a:cubicBezTo>
                  <a:pt x="368188" y="136689"/>
                  <a:pt x="368492" y="136803"/>
                  <a:pt x="368797" y="136955"/>
                </a:cubicBezTo>
                <a:lnTo>
                  <a:pt x="369002" y="136135"/>
                </a:lnTo>
                <a:close/>
                <a:moveTo>
                  <a:pt x="252744" y="135355"/>
                </a:moveTo>
                <a:cubicBezTo>
                  <a:pt x="252744" y="135507"/>
                  <a:pt x="252706" y="135584"/>
                  <a:pt x="252630" y="135584"/>
                </a:cubicBezTo>
                <a:cubicBezTo>
                  <a:pt x="252554" y="135584"/>
                  <a:pt x="252516" y="135660"/>
                  <a:pt x="252516" y="135812"/>
                </a:cubicBezTo>
                <a:cubicBezTo>
                  <a:pt x="252516" y="135660"/>
                  <a:pt x="252744" y="135812"/>
                  <a:pt x="253202" y="136269"/>
                </a:cubicBezTo>
                <a:cubicBezTo>
                  <a:pt x="253202" y="136117"/>
                  <a:pt x="253354" y="135965"/>
                  <a:pt x="253659" y="135812"/>
                </a:cubicBezTo>
                <a:cubicBezTo>
                  <a:pt x="253354" y="135507"/>
                  <a:pt x="253049" y="135355"/>
                  <a:pt x="252744" y="135355"/>
                </a:cubicBezTo>
                <a:close/>
                <a:moveTo>
                  <a:pt x="243715" y="135355"/>
                </a:moveTo>
                <a:cubicBezTo>
                  <a:pt x="243181" y="135050"/>
                  <a:pt x="242458" y="135355"/>
                  <a:pt x="241543" y="136269"/>
                </a:cubicBezTo>
                <a:cubicBezTo>
                  <a:pt x="241848" y="136879"/>
                  <a:pt x="242000" y="137184"/>
                  <a:pt x="242000" y="137184"/>
                </a:cubicBezTo>
                <a:lnTo>
                  <a:pt x="242104" y="137288"/>
                </a:lnTo>
                <a:lnTo>
                  <a:pt x="242572" y="136727"/>
                </a:lnTo>
                <a:cubicBezTo>
                  <a:pt x="242800" y="136574"/>
                  <a:pt x="242991" y="136422"/>
                  <a:pt x="243143" y="136269"/>
                </a:cubicBezTo>
                <a:cubicBezTo>
                  <a:pt x="243448" y="136422"/>
                  <a:pt x="243753" y="136536"/>
                  <a:pt x="244058" y="136612"/>
                </a:cubicBezTo>
                <a:cubicBezTo>
                  <a:pt x="244362" y="136689"/>
                  <a:pt x="244667" y="136803"/>
                  <a:pt x="244972" y="136955"/>
                </a:cubicBezTo>
                <a:lnTo>
                  <a:pt x="245177" y="136135"/>
                </a:lnTo>
                <a:close/>
                <a:moveTo>
                  <a:pt x="1563308" y="135241"/>
                </a:moveTo>
                <a:cubicBezTo>
                  <a:pt x="1563003" y="135012"/>
                  <a:pt x="1562546" y="135050"/>
                  <a:pt x="1561937" y="135355"/>
                </a:cubicBezTo>
                <a:cubicBezTo>
                  <a:pt x="1561022" y="135812"/>
                  <a:pt x="1560337" y="136650"/>
                  <a:pt x="1559879" y="137870"/>
                </a:cubicBezTo>
                <a:cubicBezTo>
                  <a:pt x="1560184" y="137565"/>
                  <a:pt x="1560413" y="137412"/>
                  <a:pt x="1560565" y="137412"/>
                </a:cubicBezTo>
                <a:cubicBezTo>
                  <a:pt x="1560718" y="137412"/>
                  <a:pt x="1560870" y="137336"/>
                  <a:pt x="1561022" y="137184"/>
                </a:cubicBezTo>
                <a:cubicBezTo>
                  <a:pt x="1561784" y="136422"/>
                  <a:pt x="1562470" y="136193"/>
                  <a:pt x="1563080" y="136498"/>
                </a:cubicBezTo>
                <a:lnTo>
                  <a:pt x="1564680" y="136498"/>
                </a:lnTo>
                <a:cubicBezTo>
                  <a:pt x="1564070" y="135888"/>
                  <a:pt x="1563613" y="135469"/>
                  <a:pt x="1563308" y="135241"/>
                </a:cubicBezTo>
                <a:close/>
                <a:moveTo>
                  <a:pt x="1637908" y="134898"/>
                </a:moveTo>
                <a:cubicBezTo>
                  <a:pt x="1637603" y="135203"/>
                  <a:pt x="1636994" y="135660"/>
                  <a:pt x="1636079" y="136269"/>
                </a:cubicBezTo>
                <a:lnTo>
                  <a:pt x="1635938" y="136194"/>
                </a:lnTo>
                <a:lnTo>
                  <a:pt x="1636308" y="136841"/>
                </a:lnTo>
                <a:cubicBezTo>
                  <a:pt x="1636308" y="137070"/>
                  <a:pt x="1636384" y="137336"/>
                  <a:pt x="1636536" y="137641"/>
                </a:cubicBezTo>
                <a:cubicBezTo>
                  <a:pt x="1636841" y="137489"/>
                  <a:pt x="1637070" y="137374"/>
                  <a:pt x="1637222" y="137298"/>
                </a:cubicBezTo>
                <a:cubicBezTo>
                  <a:pt x="1637375" y="137222"/>
                  <a:pt x="1637603" y="137031"/>
                  <a:pt x="1637908" y="136727"/>
                </a:cubicBezTo>
                <a:cubicBezTo>
                  <a:pt x="1639127" y="137641"/>
                  <a:pt x="1640423" y="137946"/>
                  <a:pt x="1641794" y="137641"/>
                </a:cubicBezTo>
                <a:cubicBezTo>
                  <a:pt x="1640270" y="136879"/>
                  <a:pt x="1638975" y="135965"/>
                  <a:pt x="1637908" y="134898"/>
                </a:cubicBezTo>
                <a:close/>
                <a:moveTo>
                  <a:pt x="1190538" y="134898"/>
                </a:moveTo>
                <a:lnTo>
                  <a:pt x="1190538" y="135355"/>
                </a:lnTo>
                <a:cubicBezTo>
                  <a:pt x="1190690" y="135355"/>
                  <a:pt x="1190766" y="135431"/>
                  <a:pt x="1190766" y="135584"/>
                </a:cubicBezTo>
                <a:lnTo>
                  <a:pt x="1190766" y="134898"/>
                </a:lnTo>
                <a:close/>
                <a:moveTo>
                  <a:pt x="987008" y="134898"/>
                </a:moveTo>
                <a:cubicBezTo>
                  <a:pt x="986703" y="135507"/>
                  <a:pt x="986436" y="135965"/>
                  <a:pt x="986208" y="136269"/>
                </a:cubicBezTo>
                <a:cubicBezTo>
                  <a:pt x="985979" y="136574"/>
                  <a:pt x="985712" y="136879"/>
                  <a:pt x="985407" y="137184"/>
                </a:cubicBezTo>
                <a:lnTo>
                  <a:pt x="987465" y="137184"/>
                </a:lnTo>
                <a:cubicBezTo>
                  <a:pt x="987312" y="136879"/>
                  <a:pt x="987236" y="136574"/>
                  <a:pt x="987236" y="136269"/>
                </a:cubicBezTo>
                <a:cubicBezTo>
                  <a:pt x="987236" y="135965"/>
                  <a:pt x="987160" y="135507"/>
                  <a:pt x="987008" y="134898"/>
                </a:cubicBezTo>
                <a:close/>
                <a:moveTo>
                  <a:pt x="976949" y="134898"/>
                </a:moveTo>
                <a:cubicBezTo>
                  <a:pt x="976797" y="135203"/>
                  <a:pt x="976721" y="135507"/>
                  <a:pt x="976721" y="135812"/>
                </a:cubicBezTo>
                <a:lnTo>
                  <a:pt x="976721" y="136041"/>
                </a:lnTo>
                <a:cubicBezTo>
                  <a:pt x="977178" y="135888"/>
                  <a:pt x="977406" y="135660"/>
                  <a:pt x="977406" y="135355"/>
                </a:cubicBezTo>
                <a:lnTo>
                  <a:pt x="977178" y="135355"/>
                </a:lnTo>
                <a:cubicBezTo>
                  <a:pt x="977025" y="135203"/>
                  <a:pt x="976949" y="135050"/>
                  <a:pt x="976949" y="134898"/>
                </a:cubicBezTo>
                <a:close/>
                <a:moveTo>
                  <a:pt x="800013" y="134898"/>
                </a:moveTo>
                <a:lnTo>
                  <a:pt x="800013" y="135355"/>
                </a:lnTo>
                <a:cubicBezTo>
                  <a:pt x="800165" y="135355"/>
                  <a:pt x="800242" y="135431"/>
                  <a:pt x="800242" y="135584"/>
                </a:cubicBezTo>
                <a:lnTo>
                  <a:pt x="800242" y="134898"/>
                </a:lnTo>
                <a:close/>
                <a:moveTo>
                  <a:pt x="548858" y="134898"/>
                </a:moveTo>
                <a:cubicBezTo>
                  <a:pt x="548553" y="135507"/>
                  <a:pt x="548286" y="135965"/>
                  <a:pt x="548058" y="136269"/>
                </a:cubicBezTo>
                <a:cubicBezTo>
                  <a:pt x="547829" y="136574"/>
                  <a:pt x="547562" y="136879"/>
                  <a:pt x="547258" y="137184"/>
                </a:cubicBezTo>
                <a:lnTo>
                  <a:pt x="549315" y="137184"/>
                </a:lnTo>
                <a:cubicBezTo>
                  <a:pt x="549163" y="136879"/>
                  <a:pt x="549086" y="136574"/>
                  <a:pt x="549086" y="136269"/>
                </a:cubicBezTo>
                <a:cubicBezTo>
                  <a:pt x="549086" y="135965"/>
                  <a:pt x="549010" y="135507"/>
                  <a:pt x="548858" y="134898"/>
                </a:cubicBezTo>
                <a:close/>
                <a:moveTo>
                  <a:pt x="538799" y="134898"/>
                </a:moveTo>
                <a:cubicBezTo>
                  <a:pt x="538647" y="135203"/>
                  <a:pt x="538571" y="135507"/>
                  <a:pt x="538571" y="135812"/>
                </a:cubicBezTo>
                <a:lnTo>
                  <a:pt x="538571" y="136041"/>
                </a:lnTo>
                <a:cubicBezTo>
                  <a:pt x="539028" y="135888"/>
                  <a:pt x="539257" y="135660"/>
                  <a:pt x="539257" y="135355"/>
                </a:cubicBezTo>
                <a:lnTo>
                  <a:pt x="539028" y="135355"/>
                </a:lnTo>
                <a:cubicBezTo>
                  <a:pt x="538876" y="135203"/>
                  <a:pt x="538799" y="135050"/>
                  <a:pt x="538799" y="134898"/>
                </a:cubicBezTo>
                <a:close/>
                <a:moveTo>
                  <a:pt x="371083" y="134898"/>
                </a:moveTo>
                <a:cubicBezTo>
                  <a:pt x="370778" y="135203"/>
                  <a:pt x="370169" y="135660"/>
                  <a:pt x="369254" y="136269"/>
                </a:cubicBezTo>
                <a:lnTo>
                  <a:pt x="369113" y="136194"/>
                </a:lnTo>
                <a:lnTo>
                  <a:pt x="369483" y="136841"/>
                </a:lnTo>
                <a:cubicBezTo>
                  <a:pt x="369483" y="137070"/>
                  <a:pt x="369559" y="137336"/>
                  <a:pt x="369712" y="137641"/>
                </a:cubicBezTo>
                <a:cubicBezTo>
                  <a:pt x="370016" y="137489"/>
                  <a:pt x="370245" y="137374"/>
                  <a:pt x="370397" y="137298"/>
                </a:cubicBezTo>
                <a:cubicBezTo>
                  <a:pt x="370550" y="137222"/>
                  <a:pt x="370778" y="137031"/>
                  <a:pt x="371083" y="136727"/>
                </a:cubicBezTo>
                <a:cubicBezTo>
                  <a:pt x="372302" y="137641"/>
                  <a:pt x="373598" y="137946"/>
                  <a:pt x="374969" y="137641"/>
                </a:cubicBezTo>
                <a:cubicBezTo>
                  <a:pt x="373445" y="136879"/>
                  <a:pt x="372150" y="135965"/>
                  <a:pt x="371083" y="134898"/>
                </a:cubicBezTo>
                <a:close/>
                <a:moveTo>
                  <a:pt x="247258" y="134898"/>
                </a:moveTo>
                <a:cubicBezTo>
                  <a:pt x="246953" y="135203"/>
                  <a:pt x="246344" y="135660"/>
                  <a:pt x="245429" y="136269"/>
                </a:cubicBezTo>
                <a:lnTo>
                  <a:pt x="245288" y="136194"/>
                </a:lnTo>
                <a:lnTo>
                  <a:pt x="245658" y="136841"/>
                </a:lnTo>
                <a:cubicBezTo>
                  <a:pt x="245658" y="137070"/>
                  <a:pt x="245734" y="137336"/>
                  <a:pt x="245887" y="137641"/>
                </a:cubicBezTo>
                <a:cubicBezTo>
                  <a:pt x="246191" y="137489"/>
                  <a:pt x="246420" y="137374"/>
                  <a:pt x="246572" y="137298"/>
                </a:cubicBezTo>
                <a:cubicBezTo>
                  <a:pt x="246725" y="137222"/>
                  <a:pt x="246953" y="137031"/>
                  <a:pt x="247258" y="136727"/>
                </a:cubicBezTo>
                <a:cubicBezTo>
                  <a:pt x="248477" y="137641"/>
                  <a:pt x="249773" y="137946"/>
                  <a:pt x="251144" y="137641"/>
                </a:cubicBezTo>
                <a:cubicBezTo>
                  <a:pt x="249620" y="136879"/>
                  <a:pt x="248325" y="135965"/>
                  <a:pt x="247258" y="134898"/>
                </a:cubicBezTo>
                <a:close/>
                <a:moveTo>
                  <a:pt x="38470" y="134898"/>
                </a:moveTo>
                <a:lnTo>
                  <a:pt x="38242" y="135355"/>
                </a:lnTo>
                <a:lnTo>
                  <a:pt x="38927" y="135355"/>
                </a:lnTo>
                <a:lnTo>
                  <a:pt x="38927" y="134898"/>
                </a:lnTo>
                <a:close/>
                <a:moveTo>
                  <a:pt x="1266662" y="134669"/>
                </a:moveTo>
                <a:cubicBezTo>
                  <a:pt x="1266509" y="134669"/>
                  <a:pt x="1266357" y="134707"/>
                  <a:pt x="1266204" y="134784"/>
                </a:cubicBezTo>
                <a:cubicBezTo>
                  <a:pt x="1266052" y="134860"/>
                  <a:pt x="1265900" y="134898"/>
                  <a:pt x="1265747" y="134898"/>
                </a:cubicBezTo>
                <a:cubicBezTo>
                  <a:pt x="1265747" y="135203"/>
                  <a:pt x="1265823" y="135431"/>
                  <a:pt x="1265976" y="135584"/>
                </a:cubicBezTo>
                <a:cubicBezTo>
                  <a:pt x="1266281" y="135431"/>
                  <a:pt x="1266433" y="135355"/>
                  <a:pt x="1266433" y="135355"/>
                </a:cubicBezTo>
                <a:lnTo>
                  <a:pt x="1266433" y="134898"/>
                </a:lnTo>
                <a:close/>
                <a:moveTo>
                  <a:pt x="1089725" y="134669"/>
                </a:moveTo>
                <a:cubicBezTo>
                  <a:pt x="1089116" y="134822"/>
                  <a:pt x="1088658" y="134974"/>
                  <a:pt x="1088354" y="135126"/>
                </a:cubicBezTo>
                <a:cubicBezTo>
                  <a:pt x="1088049" y="135279"/>
                  <a:pt x="1087592" y="135431"/>
                  <a:pt x="1086982" y="135584"/>
                </a:cubicBezTo>
                <a:cubicBezTo>
                  <a:pt x="1087744" y="135888"/>
                  <a:pt x="1088277" y="136003"/>
                  <a:pt x="1088582" y="135927"/>
                </a:cubicBezTo>
                <a:cubicBezTo>
                  <a:pt x="1088887" y="135850"/>
                  <a:pt x="1089268" y="135431"/>
                  <a:pt x="1089725" y="134669"/>
                </a:cubicBezTo>
                <a:close/>
                <a:moveTo>
                  <a:pt x="930772" y="134669"/>
                </a:moveTo>
                <a:cubicBezTo>
                  <a:pt x="930467" y="134974"/>
                  <a:pt x="930315" y="135126"/>
                  <a:pt x="930315" y="135126"/>
                </a:cubicBezTo>
                <a:lnTo>
                  <a:pt x="930315" y="135355"/>
                </a:lnTo>
                <a:cubicBezTo>
                  <a:pt x="930620" y="135507"/>
                  <a:pt x="930810" y="135622"/>
                  <a:pt x="930886" y="135698"/>
                </a:cubicBezTo>
                <a:cubicBezTo>
                  <a:pt x="930963" y="135774"/>
                  <a:pt x="931153" y="135888"/>
                  <a:pt x="931458" y="136041"/>
                </a:cubicBezTo>
                <a:cubicBezTo>
                  <a:pt x="931763" y="135736"/>
                  <a:pt x="931915" y="135507"/>
                  <a:pt x="931915" y="135355"/>
                </a:cubicBezTo>
                <a:cubicBezTo>
                  <a:pt x="931153" y="135355"/>
                  <a:pt x="930772" y="135126"/>
                  <a:pt x="930772" y="134669"/>
                </a:cubicBezTo>
                <a:close/>
                <a:moveTo>
                  <a:pt x="492622" y="134669"/>
                </a:moveTo>
                <a:cubicBezTo>
                  <a:pt x="492317" y="134974"/>
                  <a:pt x="492165" y="135126"/>
                  <a:pt x="492165" y="135126"/>
                </a:cubicBezTo>
                <a:lnTo>
                  <a:pt x="492165" y="135355"/>
                </a:lnTo>
                <a:cubicBezTo>
                  <a:pt x="492470" y="135507"/>
                  <a:pt x="492660" y="135622"/>
                  <a:pt x="492736" y="135698"/>
                </a:cubicBezTo>
                <a:cubicBezTo>
                  <a:pt x="492813" y="135774"/>
                  <a:pt x="493003" y="135888"/>
                  <a:pt x="493308" y="136041"/>
                </a:cubicBezTo>
                <a:cubicBezTo>
                  <a:pt x="493613" y="135736"/>
                  <a:pt x="493765" y="135507"/>
                  <a:pt x="493765" y="135355"/>
                </a:cubicBezTo>
                <a:cubicBezTo>
                  <a:pt x="493003" y="135355"/>
                  <a:pt x="492622" y="135126"/>
                  <a:pt x="492622" y="134669"/>
                </a:cubicBezTo>
                <a:close/>
                <a:moveTo>
                  <a:pt x="184850" y="134669"/>
                </a:moveTo>
                <a:cubicBezTo>
                  <a:pt x="184241" y="134822"/>
                  <a:pt x="183784" y="134974"/>
                  <a:pt x="183479" y="135126"/>
                </a:cubicBezTo>
                <a:cubicBezTo>
                  <a:pt x="183174" y="135279"/>
                  <a:pt x="182717" y="135431"/>
                  <a:pt x="182107" y="135584"/>
                </a:cubicBezTo>
                <a:cubicBezTo>
                  <a:pt x="182869" y="135888"/>
                  <a:pt x="183403" y="136003"/>
                  <a:pt x="183707" y="135927"/>
                </a:cubicBezTo>
                <a:cubicBezTo>
                  <a:pt x="184012" y="135850"/>
                  <a:pt x="184393" y="135431"/>
                  <a:pt x="184850" y="134669"/>
                </a:cubicBezTo>
                <a:close/>
                <a:moveTo>
                  <a:pt x="927299" y="134562"/>
                </a:moveTo>
                <a:lnTo>
                  <a:pt x="925971" y="136269"/>
                </a:lnTo>
                <a:cubicBezTo>
                  <a:pt x="926124" y="136269"/>
                  <a:pt x="926314" y="136231"/>
                  <a:pt x="926543" y="136155"/>
                </a:cubicBezTo>
                <a:cubicBezTo>
                  <a:pt x="926772" y="136079"/>
                  <a:pt x="926962" y="136041"/>
                  <a:pt x="927115" y="136041"/>
                </a:cubicBezTo>
                <a:close/>
                <a:moveTo>
                  <a:pt x="489149" y="134562"/>
                </a:moveTo>
                <a:lnTo>
                  <a:pt x="487821" y="136269"/>
                </a:lnTo>
                <a:cubicBezTo>
                  <a:pt x="487974" y="136269"/>
                  <a:pt x="488164" y="136231"/>
                  <a:pt x="488393" y="136155"/>
                </a:cubicBezTo>
                <a:cubicBezTo>
                  <a:pt x="488622" y="136079"/>
                  <a:pt x="488812" y="136041"/>
                  <a:pt x="488965" y="136041"/>
                </a:cubicBezTo>
                <a:close/>
                <a:moveTo>
                  <a:pt x="1688657" y="134441"/>
                </a:moveTo>
                <a:cubicBezTo>
                  <a:pt x="1688657" y="134593"/>
                  <a:pt x="1688581" y="134707"/>
                  <a:pt x="1688429" y="134784"/>
                </a:cubicBezTo>
                <a:cubicBezTo>
                  <a:pt x="1688276" y="134860"/>
                  <a:pt x="1688124" y="135050"/>
                  <a:pt x="1687972" y="135355"/>
                </a:cubicBezTo>
                <a:cubicBezTo>
                  <a:pt x="1688124" y="135355"/>
                  <a:pt x="1688200" y="135431"/>
                  <a:pt x="1688200" y="135584"/>
                </a:cubicBezTo>
                <a:lnTo>
                  <a:pt x="1688886" y="134898"/>
                </a:lnTo>
                <a:cubicBezTo>
                  <a:pt x="1689038" y="134745"/>
                  <a:pt x="1688962" y="134593"/>
                  <a:pt x="1688657" y="134441"/>
                </a:cubicBezTo>
                <a:close/>
                <a:moveTo>
                  <a:pt x="1684771" y="134441"/>
                </a:moveTo>
                <a:lnTo>
                  <a:pt x="1685000" y="134669"/>
                </a:lnTo>
                <a:lnTo>
                  <a:pt x="1685000" y="134441"/>
                </a:lnTo>
                <a:close/>
                <a:moveTo>
                  <a:pt x="1360921" y="134441"/>
                </a:moveTo>
                <a:lnTo>
                  <a:pt x="1361150" y="134669"/>
                </a:lnTo>
                <a:lnTo>
                  <a:pt x="1361150" y="134441"/>
                </a:lnTo>
                <a:close/>
                <a:moveTo>
                  <a:pt x="1200368" y="134441"/>
                </a:moveTo>
                <a:lnTo>
                  <a:pt x="1200368" y="134669"/>
                </a:lnTo>
                <a:lnTo>
                  <a:pt x="1200596" y="134441"/>
                </a:lnTo>
                <a:close/>
                <a:moveTo>
                  <a:pt x="1140017" y="134441"/>
                </a:moveTo>
                <a:cubicBezTo>
                  <a:pt x="1139713" y="135050"/>
                  <a:pt x="1139713" y="135507"/>
                  <a:pt x="1140017" y="135812"/>
                </a:cubicBezTo>
                <a:lnTo>
                  <a:pt x="1140246" y="135812"/>
                </a:lnTo>
                <a:cubicBezTo>
                  <a:pt x="1140246" y="135203"/>
                  <a:pt x="1140322" y="134745"/>
                  <a:pt x="1140474" y="134441"/>
                </a:cubicBezTo>
                <a:close/>
                <a:moveTo>
                  <a:pt x="809843" y="134441"/>
                </a:moveTo>
                <a:lnTo>
                  <a:pt x="809843" y="134669"/>
                </a:lnTo>
                <a:lnTo>
                  <a:pt x="810071" y="134441"/>
                </a:lnTo>
                <a:close/>
                <a:moveTo>
                  <a:pt x="749492" y="134441"/>
                </a:moveTo>
                <a:cubicBezTo>
                  <a:pt x="749188" y="135050"/>
                  <a:pt x="749188" y="135507"/>
                  <a:pt x="749492" y="135812"/>
                </a:cubicBezTo>
                <a:lnTo>
                  <a:pt x="749721" y="135812"/>
                </a:lnTo>
                <a:cubicBezTo>
                  <a:pt x="749721" y="135203"/>
                  <a:pt x="749797" y="134745"/>
                  <a:pt x="749949" y="134441"/>
                </a:cubicBezTo>
                <a:close/>
                <a:moveTo>
                  <a:pt x="589396" y="134441"/>
                </a:moveTo>
                <a:lnTo>
                  <a:pt x="589625" y="134669"/>
                </a:lnTo>
                <a:lnTo>
                  <a:pt x="589625" y="134441"/>
                </a:lnTo>
                <a:close/>
                <a:moveTo>
                  <a:pt x="421832" y="134441"/>
                </a:moveTo>
                <a:cubicBezTo>
                  <a:pt x="421832" y="134593"/>
                  <a:pt x="421756" y="134707"/>
                  <a:pt x="421604" y="134784"/>
                </a:cubicBezTo>
                <a:cubicBezTo>
                  <a:pt x="421451" y="134860"/>
                  <a:pt x="421299" y="135050"/>
                  <a:pt x="421146" y="135355"/>
                </a:cubicBezTo>
                <a:cubicBezTo>
                  <a:pt x="421299" y="135355"/>
                  <a:pt x="421375" y="135431"/>
                  <a:pt x="421375" y="135584"/>
                </a:cubicBezTo>
                <a:lnTo>
                  <a:pt x="422061" y="134898"/>
                </a:lnTo>
                <a:cubicBezTo>
                  <a:pt x="422213" y="134745"/>
                  <a:pt x="422137" y="134593"/>
                  <a:pt x="421832" y="134441"/>
                </a:cubicBezTo>
                <a:close/>
                <a:moveTo>
                  <a:pt x="417946" y="134441"/>
                </a:moveTo>
                <a:lnTo>
                  <a:pt x="418175" y="134669"/>
                </a:lnTo>
                <a:lnTo>
                  <a:pt x="418175" y="134441"/>
                </a:lnTo>
                <a:close/>
                <a:moveTo>
                  <a:pt x="298007" y="134441"/>
                </a:moveTo>
                <a:cubicBezTo>
                  <a:pt x="298007" y="134593"/>
                  <a:pt x="297931" y="134707"/>
                  <a:pt x="297779" y="134784"/>
                </a:cubicBezTo>
                <a:cubicBezTo>
                  <a:pt x="297626" y="134860"/>
                  <a:pt x="297474" y="135050"/>
                  <a:pt x="297321" y="135355"/>
                </a:cubicBezTo>
                <a:cubicBezTo>
                  <a:pt x="297474" y="135355"/>
                  <a:pt x="297550" y="135431"/>
                  <a:pt x="297550" y="135584"/>
                </a:cubicBezTo>
                <a:lnTo>
                  <a:pt x="298236" y="134898"/>
                </a:lnTo>
                <a:cubicBezTo>
                  <a:pt x="298388" y="134745"/>
                  <a:pt x="298312" y="134593"/>
                  <a:pt x="298007" y="134441"/>
                </a:cubicBezTo>
                <a:close/>
                <a:moveTo>
                  <a:pt x="294121" y="134441"/>
                </a:moveTo>
                <a:lnTo>
                  <a:pt x="294350" y="134669"/>
                </a:lnTo>
                <a:lnTo>
                  <a:pt x="294350" y="134441"/>
                </a:lnTo>
                <a:close/>
                <a:moveTo>
                  <a:pt x="1142075" y="134258"/>
                </a:moveTo>
                <a:lnTo>
                  <a:pt x="1142075" y="134624"/>
                </a:lnTo>
                <a:lnTo>
                  <a:pt x="1142989" y="134441"/>
                </a:lnTo>
                <a:close/>
                <a:moveTo>
                  <a:pt x="751550" y="134258"/>
                </a:moveTo>
                <a:lnTo>
                  <a:pt x="751550" y="134624"/>
                </a:lnTo>
                <a:lnTo>
                  <a:pt x="752464" y="134441"/>
                </a:lnTo>
                <a:close/>
                <a:moveTo>
                  <a:pt x="1646595" y="134212"/>
                </a:moveTo>
                <a:cubicBezTo>
                  <a:pt x="1646443" y="134364"/>
                  <a:pt x="1646214" y="134441"/>
                  <a:pt x="1645909" y="134441"/>
                </a:cubicBezTo>
                <a:lnTo>
                  <a:pt x="1646138" y="134669"/>
                </a:lnTo>
                <a:lnTo>
                  <a:pt x="1646823" y="134669"/>
                </a:lnTo>
                <a:cubicBezTo>
                  <a:pt x="1646671" y="134517"/>
                  <a:pt x="1646595" y="134364"/>
                  <a:pt x="1646595" y="134212"/>
                </a:cubicBezTo>
                <a:close/>
                <a:moveTo>
                  <a:pt x="1180251" y="134212"/>
                </a:moveTo>
                <a:cubicBezTo>
                  <a:pt x="1180403" y="134822"/>
                  <a:pt x="1180670" y="135050"/>
                  <a:pt x="1181051" y="134898"/>
                </a:cubicBezTo>
                <a:cubicBezTo>
                  <a:pt x="1181432" y="134745"/>
                  <a:pt x="1181775" y="134517"/>
                  <a:pt x="1182080" y="134212"/>
                </a:cubicBezTo>
                <a:close/>
                <a:moveTo>
                  <a:pt x="1030975" y="134212"/>
                </a:moveTo>
                <a:cubicBezTo>
                  <a:pt x="1030823" y="134364"/>
                  <a:pt x="1030746" y="134441"/>
                  <a:pt x="1030746" y="134441"/>
                </a:cubicBezTo>
                <a:cubicBezTo>
                  <a:pt x="1030899" y="134593"/>
                  <a:pt x="1030975" y="134669"/>
                  <a:pt x="1030975" y="134669"/>
                </a:cubicBezTo>
                <a:cubicBezTo>
                  <a:pt x="1030975" y="134517"/>
                  <a:pt x="1031051" y="134441"/>
                  <a:pt x="1031204" y="134441"/>
                </a:cubicBezTo>
                <a:cubicBezTo>
                  <a:pt x="1031051" y="134441"/>
                  <a:pt x="1030975" y="134364"/>
                  <a:pt x="1030975" y="134212"/>
                </a:cubicBezTo>
                <a:close/>
                <a:moveTo>
                  <a:pt x="789726" y="134212"/>
                </a:moveTo>
                <a:cubicBezTo>
                  <a:pt x="789878" y="134822"/>
                  <a:pt x="790145" y="135050"/>
                  <a:pt x="790526" y="134898"/>
                </a:cubicBezTo>
                <a:cubicBezTo>
                  <a:pt x="790907" y="134745"/>
                  <a:pt x="791250" y="134517"/>
                  <a:pt x="791555" y="134212"/>
                </a:cubicBezTo>
                <a:close/>
                <a:moveTo>
                  <a:pt x="379770" y="134212"/>
                </a:moveTo>
                <a:cubicBezTo>
                  <a:pt x="379617" y="134364"/>
                  <a:pt x="379389" y="134441"/>
                  <a:pt x="379084" y="134441"/>
                </a:cubicBezTo>
                <a:lnTo>
                  <a:pt x="379313" y="134669"/>
                </a:lnTo>
                <a:lnTo>
                  <a:pt x="379998" y="134669"/>
                </a:lnTo>
                <a:cubicBezTo>
                  <a:pt x="379846" y="134517"/>
                  <a:pt x="379770" y="134364"/>
                  <a:pt x="379770" y="134212"/>
                </a:cubicBezTo>
                <a:close/>
                <a:moveTo>
                  <a:pt x="255945" y="134212"/>
                </a:moveTo>
                <a:cubicBezTo>
                  <a:pt x="255792" y="134364"/>
                  <a:pt x="255564" y="134441"/>
                  <a:pt x="255259" y="134441"/>
                </a:cubicBezTo>
                <a:lnTo>
                  <a:pt x="255488" y="134669"/>
                </a:lnTo>
                <a:lnTo>
                  <a:pt x="256174" y="134669"/>
                </a:lnTo>
                <a:cubicBezTo>
                  <a:pt x="256021" y="134517"/>
                  <a:pt x="255945" y="134364"/>
                  <a:pt x="255945" y="134212"/>
                </a:cubicBezTo>
                <a:close/>
                <a:moveTo>
                  <a:pt x="126100" y="134212"/>
                </a:moveTo>
                <a:cubicBezTo>
                  <a:pt x="125948" y="134364"/>
                  <a:pt x="125872" y="134441"/>
                  <a:pt x="125872" y="134441"/>
                </a:cubicBezTo>
                <a:cubicBezTo>
                  <a:pt x="126024" y="134593"/>
                  <a:pt x="126100" y="134669"/>
                  <a:pt x="126100" y="134669"/>
                </a:cubicBezTo>
                <a:cubicBezTo>
                  <a:pt x="126100" y="134517"/>
                  <a:pt x="126176" y="134441"/>
                  <a:pt x="126329" y="134441"/>
                </a:cubicBezTo>
                <a:cubicBezTo>
                  <a:pt x="126176" y="134441"/>
                  <a:pt x="126100" y="134364"/>
                  <a:pt x="126100" y="134212"/>
                </a:cubicBezTo>
                <a:close/>
                <a:moveTo>
                  <a:pt x="1551650" y="133983"/>
                </a:moveTo>
                <a:cubicBezTo>
                  <a:pt x="1551802" y="134441"/>
                  <a:pt x="1551726" y="135126"/>
                  <a:pt x="1551421" y="136041"/>
                </a:cubicBezTo>
                <a:lnTo>
                  <a:pt x="1551878" y="136041"/>
                </a:lnTo>
                <a:cubicBezTo>
                  <a:pt x="1552031" y="135584"/>
                  <a:pt x="1552107" y="134898"/>
                  <a:pt x="1552107" y="133983"/>
                </a:cubicBezTo>
                <a:close/>
                <a:moveTo>
                  <a:pt x="1362978" y="133983"/>
                </a:moveTo>
                <a:cubicBezTo>
                  <a:pt x="1363131" y="135050"/>
                  <a:pt x="1363474" y="135431"/>
                  <a:pt x="1364007" y="135126"/>
                </a:cubicBezTo>
                <a:cubicBezTo>
                  <a:pt x="1364541" y="134822"/>
                  <a:pt x="1364960" y="134745"/>
                  <a:pt x="1365265" y="134898"/>
                </a:cubicBezTo>
                <a:cubicBezTo>
                  <a:pt x="1364960" y="134593"/>
                  <a:pt x="1364693" y="134288"/>
                  <a:pt x="1364464" y="133983"/>
                </a:cubicBezTo>
                <a:cubicBezTo>
                  <a:pt x="1364236" y="133679"/>
                  <a:pt x="1363741" y="133679"/>
                  <a:pt x="1362978" y="133983"/>
                </a:cubicBezTo>
                <a:close/>
                <a:moveTo>
                  <a:pt x="1263233" y="133983"/>
                </a:moveTo>
                <a:lnTo>
                  <a:pt x="1263461" y="134212"/>
                </a:lnTo>
                <a:lnTo>
                  <a:pt x="1263690" y="133983"/>
                </a:lnTo>
                <a:close/>
                <a:moveTo>
                  <a:pt x="1170650" y="133983"/>
                </a:moveTo>
                <a:cubicBezTo>
                  <a:pt x="1170497" y="133526"/>
                  <a:pt x="1170040" y="133679"/>
                  <a:pt x="1169278" y="134441"/>
                </a:cubicBezTo>
                <a:cubicBezTo>
                  <a:pt x="1169888" y="134441"/>
                  <a:pt x="1170307" y="134479"/>
                  <a:pt x="1170535" y="134555"/>
                </a:cubicBezTo>
                <a:cubicBezTo>
                  <a:pt x="1170764" y="134631"/>
                  <a:pt x="1170954" y="134669"/>
                  <a:pt x="1171107" y="134669"/>
                </a:cubicBezTo>
                <a:cubicBezTo>
                  <a:pt x="1170954" y="134669"/>
                  <a:pt x="1170802" y="134441"/>
                  <a:pt x="1170650" y="133983"/>
                </a:cubicBezTo>
                <a:close/>
                <a:moveTo>
                  <a:pt x="780125" y="133983"/>
                </a:moveTo>
                <a:cubicBezTo>
                  <a:pt x="779972" y="133526"/>
                  <a:pt x="779515" y="133679"/>
                  <a:pt x="778753" y="134441"/>
                </a:cubicBezTo>
                <a:cubicBezTo>
                  <a:pt x="779363" y="134441"/>
                  <a:pt x="779782" y="134479"/>
                  <a:pt x="780010" y="134555"/>
                </a:cubicBezTo>
                <a:cubicBezTo>
                  <a:pt x="780239" y="134631"/>
                  <a:pt x="780430" y="134669"/>
                  <a:pt x="780582" y="134669"/>
                </a:cubicBezTo>
                <a:cubicBezTo>
                  <a:pt x="780430" y="134669"/>
                  <a:pt x="780277" y="134441"/>
                  <a:pt x="780125" y="133983"/>
                </a:cubicBezTo>
                <a:close/>
                <a:moveTo>
                  <a:pt x="591454" y="133983"/>
                </a:moveTo>
                <a:cubicBezTo>
                  <a:pt x="591606" y="135050"/>
                  <a:pt x="591949" y="135431"/>
                  <a:pt x="592482" y="135126"/>
                </a:cubicBezTo>
                <a:cubicBezTo>
                  <a:pt x="593016" y="134822"/>
                  <a:pt x="593435" y="134745"/>
                  <a:pt x="593739" y="134898"/>
                </a:cubicBezTo>
                <a:cubicBezTo>
                  <a:pt x="593435" y="134593"/>
                  <a:pt x="593168" y="134288"/>
                  <a:pt x="592940" y="133983"/>
                </a:cubicBezTo>
                <a:cubicBezTo>
                  <a:pt x="592711" y="133679"/>
                  <a:pt x="592216" y="133679"/>
                  <a:pt x="591454" y="133983"/>
                </a:cubicBezTo>
                <a:close/>
                <a:moveTo>
                  <a:pt x="990244" y="133827"/>
                </a:moveTo>
                <a:lnTo>
                  <a:pt x="989522" y="134098"/>
                </a:lnTo>
                <a:cubicBezTo>
                  <a:pt x="989217" y="134174"/>
                  <a:pt x="988913" y="134288"/>
                  <a:pt x="988608" y="134441"/>
                </a:cubicBezTo>
                <a:lnTo>
                  <a:pt x="988608" y="134669"/>
                </a:lnTo>
                <a:cubicBezTo>
                  <a:pt x="988608" y="134822"/>
                  <a:pt x="988570" y="134936"/>
                  <a:pt x="988494" y="135012"/>
                </a:cubicBezTo>
                <a:cubicBezTo>
                  <a:pt x="988417" y="135088"/>
                  <a:pt x="988379" y="135203"/>
                  <a:pt x="988379" y="135355"/>
                </a:cubicBezTo>
                <a:cubicBezTo>
                  <a:pt x="988836" y="135050"/>
                  <a:pt x="989217" y="134898"/>
                  <a:pt x="989522" y="134898"/>
                </a:cubicBezTo>
                <a:cubicBezTo>
                  <a:pt x="989827" y="134898"/>
                  <a:pt x="990208" y="134822"/>
                  <a:pt x="990665" y="134669"/>
                </a:cubicBezTo>
                <a:close/>
                <a:moveTo>
                  <a:pt x="552094" y="133827"/>
                </a:moveTo>
                <a:lnTo>
                  <a:pt x="551372" y="134098"/>
                </a:lnTo>
                <a:cubicBezTo>
                  <a:pt x="551068" y="134174"/>
                  <a:pt x="550763" y="134288"/>
                  <a:pt x="550458" y="134441"/>
                </a:cubicBezTo>
                <a:lnTo>
                  <a:pt x="550458" y="134669"/>
                </a:lnTo>
                <a:cubicBezTo>
                  <a:pt x="550458" y="134822"/>
                  <a:pt x="550420" y="134936"/>
                  <a:pt x="550344" y="135012"/>
                </a:cubicBezTo>
                <a:cubicBezTo>
                  <a:pt x="550267" y="135088"/>
                  <a:pt x="550229" y="135203"/>
                  <a:pt x="550229" y="135355"/>
                </a:cubicBezTo>
                <a:cubicBezTo>
                  <a:pt x="550687" y="135050"/>
                  <a:pt x="551068" y="134898"/>
                  <a:pt x="551372" y="134898"/>
                </a:cubicBezTo>
                <a:cubicBezTo>
                  <a:pt x="551677" y="134898"/>
                  <a:pt x="552058" y="134822"/>
                  <a:pt x="552515" y="134669"/>
                </a:cubicBezTo>
                <a:close/>
                <a:moveTo>
                  <a:pt x="1370980" y="133755"/>
                </a:moveTo>
                <a:cubicBezTo>
                  <a:pt x="1370827" y="133755"/>
                  <a:pt x="1370599" y="133907"/>
                  <a:pt x="1370294" y="134212"/>
                </a:cubicBezTo>
                <a:cubicBezTo>
                  <a:pt x="1370294" y="134364"/>
                  <a:pt x="1370332" y="134441"/>
                  <a:pt x="1370408" y="134441"/>
                </a:cubicBezTo>
                <a:cubicBezTo>
                  <a:pt x="1370484" y="134441"/>
                  <a:pt x="1370522" y="134517"/>
                  <a:pt x="1370522" y="134669"/>
                </a:cubicBezTo>
                <a:lnTo>
                  <a:pt x="1371208" y="133983"/>
                </a:lnTo>
                <a:cubicBezTo>
                  <a:pt x="1371056" y="133831"/>
                  <a:pt x="1370980" y="133755"/>
                  <a:pt x="1370980" y="133755"/>
                </a:cubicBezTo>
                <a:close/>
                <a:moveTo>
                  <a:pt x="1258432" y="133755"/>
                </a:moveTo>
                <a:lnTo>
                  <a:pt x="1257061" y="134441"/>
                </a:lnTo>
                <a:cubicBezTo>
                  <a:pt x="1257061" y="134593"/>
                  <a:pt x="1257022" y="134707"/>
                  <a:pt x="1256946" y="134784"/>
                </a:cubicBezTo>
                <a:cubicBezTo>
                  <a:pt x="1256870" y="134860"/>
                  <a:pt x="1256832" y="135050"/>
                  <a:pt x="1256832" y="135355"/>
                </a:cubicBezTo>
                <a:cubicBezTo>
                  <a:pt x="1257137" y="135355"/>
                  <a:pt x="1257442" y="135279"/>
                  <a:pt x="1257746" y="135126"/>
                </a:cubicBezTo>
                <a:cubicBezTo>
                  <a:pt x="1258051" y="134974"/>
                  <a:pt x="1258432" y="134822"/>
                  <a:pt x="1258889" y="134669"/>
                </a:cubicBezTo>
                <a:cubicBezTo>
                  <a:pt x="1258585" y="134060"/>
                  <a:pt x="1258432" y="133755"/>
                  <a:pt x="1258432" y="133755"/>
                </a:cubicBezTo>
                <a:close/>
                <a:moveTo>
                  <a:pt x="1192367" y="133755"/>
                </a:moveTo>
                <a:lnTo>
                  <a:pt x="1192595" y="133983"/>
                </a:lnTo>
                <a:cubicBezTo>
                  <a:pt x="1192748" y="133983"/>
                  <a:pt x="1192824" y="133907"/>
                  <a:pt x="1192824" y="133755"/>
                </a:cubicBezTo>
                <a:close/>
                <a:moveTo>
                  <a:pt x="801842" y="133755"/>
                </a:moveTo>
                <a:lnTo>
                  <a:pt x="802070" y="133983"/>
                </a:lnTo>
                <a:cubicBezTo>
                  <a:pt x="802223" y="133983"/>
                  <a:pt x="802299" y="133907"/>
                  <a:pt x="802299" y="133755"/>
                </a:cubicBezTo>
                <a:close/>
                <a:moveTo>
                  <a:pt x="599454" y="133755"/>
                </a:moveTo>
                <a:cubicBezTo>
                  <a:pt x="599302" y="133755"/>
                  <a:pt x="599074" y="133907"/>
                  <a:pt x="598769" y="134212"/>
                </a:cubicBezTo>
                <a:cubicBezTo>
                  <a:pt x="598769" y="134364"/>
                  <a:pt x="598807" y="134441"/>
                  <a:pt x="598883" y="134441"/>
                </a:cubicBezTo>
                <a:cubicBezTo>
                  <a:pt x="598959" y="134441"/>
                  <a:pt x="598997" y="134517"/>
                  <a:pt x="598997" y="134669"/>
                </a:cubicBezTo>
                <a:lnTo>
                  <a:pt x="599683" y="133983"/>
                </a:lnTo>
                <a:cubicBezTo>
                  <a:pt x="599531" y="133831"/>
                  <a:pt x="599454" y="133755"/>
                  <a:pt x="599454" y="133755"/>
                </a:cubicBezTo>
                <a:close/>
                <a:moveTo>
                  <a:pt x="1210426" y="133526"/>
                </a:moveTo>
                <a:lnTo>
                  <a:pt x="1209512" y="134441"/>
                </a:lnTo>
                <a:cubicBezTo>
                  <a:pt x="1209664" y="134441"/>
                  <a:pt x="1209779" y="134479"/>
                  <a:pt x="1209855" y="134555"/>
                </a:cubicBezTo>
                <a:cubicBezTo>
                  <a:pt x="1209931" y="134631"/>
                  <a:pt x="1210045" y="134669"/>
                  <a:pt x="1210198" y="134669"/>
                </a:cubicBezTo>
                <a:cubicBezTo>
                  <a:pt x="1210198" y="134517"/>
                  <a:pt x="1210236" y="134403"/>
                  <a:pt x="1210312" y="134326"/>
                </a:cubicBezTo>
                <a:cubicBezTo>
                  <a:pt x="1210388" y="134250"/>
                  <a:pt x="1210426" y="134060"/>
                  <a:pt x="1210426" y="133755"/>
                </a:cubicBezTo>
                <a:cubicBezTo>
                  <a:pt x="1210274" y="133755"/>
                  <a:pt x="1210274" y="133679"/>
                  <a:pt x="1210426" y="133526"/>
                </a:cubicBezTo>
                <a:close/>
                <a:moveTo>
                  <a:pt x="1202882" y="133526"/>
                </a:moveTo>
                <a:lnTo>
                  <a:pt x="1202196" y="134898"/>
                </a:lnTo>
                <a:cubicBezTo>
                  <a:pt x="1202806" y="134898"/>
                  <a:pt x="1203301" y="134974"/>
                  <a:pt x="1203682" y="135126"/>
                </a:cubicBezTo>
                <a:cubicBezTo>
                  <a:pt x="1204063" y="135279"/>
                  <a:pt x="1204482" y="135355"/>
                  <a:pt x="1204940" y="135355"/>
                </a:cubicBezTo>
                <a:lnTo>
                  <a:pt x="1204940" y="134898"/>
                </a:lnTo>
                <a:cubicBezTo>
                  <a:pt x="1204482" y="134441"/>
                  <a:pt x="1203797" y="133983"/>
                  <a:pt x="1202882" y="133526"/>
                </a:cubicBezTo>
                <a:close/>
                <a:moveTo>
                  <a:pt x="1161506" y="133526"/>
                </a:moveTo>
                <a:lnTo>
                  <a:pt x="1160820" y="134212"/>
                </a:lnTo>
                <a:cubicBezTo>
                  <a:pt x="1161125" y="134212"/>
                  <a:pt x="1161582" y="134364"/>
                  <a:pt x="1162191" y="134669"/>
                </a:cubicBezTo>
                <a:lnTo>
                  <a:pt x="1162191" y="134212"/>
                </a:lnTo>
                <a:cubicBezTo>
                  <a:pt x="1161734" y="133755"/>
                  <a:pt x="1161506" y="133526"/>
                  <a:pt x="1161506" y="133526"/>
                </a:cubicBezTo>
                <a:close/>
                <a:moveTo>
                  <a:pt x="1084696" y="133526"/>
                </a:moveTo>
                <a:lnTo>
                  <a:pt x="1084696" y="135812"/>
                </a:lnTo>
                <a:cubicBezTo>
                  <a:pt x="1085306" y="135660"/>
                  <a:pt x="1085915" y="135355"/>
                  <a:pt x="1086525" y="134898"/>
                </a:cubicBezTo>
                <a:cubicBezTo>
                  <a:pt x="1086220" y="134593"/>
                  <a:pt x="1085915" y="134364"/>
                  <a:pt x="1085610" y="134212"/>
                </a:cubicBezTo>
                <a:cubicBezTo>
                  <a:pt x="1085306" y="134060"/>
                  <a:pt x="1085001" y="133831"/>
                  <a:pt x="1084696" y="133526"/>
                </a:cubicBezTo>
                <a:close/>
                <a:moveTo>
                  <a:pt x="978321" y="133526"/>
                </a:moveTo>
                <a:cubicBezTo>
                  <a:pt x="978168" y="133679"/>
                  <a:pt x="978092" y="133831"/>
                  <a:pt x="978092" y="133983"/>
                </a:cubicBezTo>
                <a:cubicBezTo>
                  <a:pt x="978092" y="133983"/>
                  <a:pt x="978245" y="133831"/>
                  <a:pt x="978550" y="133526"/>
                </a:cubicBezTo>
                <a:close/>
                <a:moveTo>
                  <a:pt x="819901" y="133526"/>
                </a:moveTo>
                <a:lnTo>
                  <a:pt x="818987" y="134441"/>
                </a:lnTo>
                <a:cubicBezTo>
                  <a:pt x="819139" y="134441"/>
                  <a:pt x="819253" y="134479"/>
                  <a:pt x="819330" y="134555"/>
                </a:cubicBezTo>
                <a:cubicBezTo>
                  <a:pt x="819406" y="134631"/>
                  <a:pt x="819520" y="134669"/>
                  <a:pt x="819672" y="134669"/>
                </a:cubicBezTo>
                <a:cubicBezTo>
                  <a:pt x="819672" y="134517"/>
                  <a:pt x="819711" y="134403"/>
                  <a:pt x="819787" y="134326"/>
                </a:cubicBezTo>
                <a:cubicBezTo>
                  <a:pt x="819863" y="134250"/>
                  <a:pt x="819901" y="134060"/>
                  <a:pt x="819901" y="133755"/>
                </a:cubicBezTo>
                <a:cubicBezTo>
                  <a:pt x="819749" y="133755"/>
                  <a:pt x="819749" y="133679"/>
                  <a:pt x="819901" y="133526"/>
                </a:cubicBezTo>
                <a:close/>
                <a:moveTo>
                  <a:pt x="812357" y="133526"/>
                </a:moveTo>
                <a:lnTo>
                  <a:pt x="811671" y="134898"/>
                </a:lnTo>
                <a:cubicBezTo>
                  <a:pt x="812281" y="134898"/>
                  <a:pt x="812776" y="134974"/>
                  <a:pt x="813157" y="135126"/>
                </a:cubicBezTo>
                <a:cubicBezTo>
                  <a:pt x="813538" y="135279"/>
                  <a:pt x="813957" y="135355"/>
                  <a:pt x="814415" y="135355"/>
                </a:cubicBezTo>
                <a:lnTo>
                  <a:pt x="814415" y="134898"/>
                </a:lnTo>
                <a:cubicBezTo>
                  <a:pt x="813957" y="134441"/>
                  <a:pt x="813272" y="133983"/>
                  <a:pt x="812357" y="133526"/>
                </a:cubicBezTo>
                <a:close/>
                <a:moveTo>
                  <a:pt x="770981" y="133526"/>
                </a:moveTo>
                <a:lnTo>
                  <a:pt x="770295" y="134212"/>
                </a:lnTo>
                <a:cubicBezTo>
                  <a:pt x="770600" y="134212"/>
                  <a:pt x="771057" y="134364"/>
                  <a:pt x="771666" y="134669"/>
                </a:cubicBezTo>
                <a:lnTo>
                  <a:pt x="771666" y="134212"/>
                </a:lnTo>
                <a:cubicBezTo>
                  <a:pt x="771209" y="133755"/>
                  <a:pt x="770981" y="133526"/>
                  <a:pt x="770981" y="133526"/>
                </a:cubicBezTo>
                <a:close/>
                <a:moveTo>
                  <a:pt x="540171" y="133526"/>
                </a:moveTo>
                <a:cubicBezTo>
                  <a:pt x="540018" y="133679"/>
                  <a:pt x="539942" y="133831"/>
                  <a:pt x="539942" y="133983"/>
                </a:cubicBezTo>
                <a:cubicBezTo>
                  <a:pt x="539942" y="133983"/>
                  <a:pt x="540095" y="133831"/>
                  <a:pt x="540400" y="133526"/>
                </a:cubicBezTo>
                <a:close/>
                <a:moveTo>
                  <a:pt x="179821" y="133526"/>
                </a:moveTo>
                <a:lnTo>
                  <a:pt x="179821" y="135812"/>
                </a:lnTo>
                <a:cubicBezTo>
                  <a:pt x="180431" y="135660"/>
                  <a:pt x="181040" y="135355"/>
                  <a:pt x="181650" y="134898"/>
                </a:cubicBezTo>
                <a:cubicBezTo>
                  <a:pt x="181345" y="134593"/>
                  <a:pt x="181040" y="134364"/>
                  <a:pt x="180735" y="134212"/>
                </a:cubicBezTo>
                <a:cubicBezTo>
                  <a:pt x="180431" y="134060"/>
                  <a:pt x="180126" y="133831"/>
                  <a:pt x="179821" y="133526"/>
                </a:cubicBezTo>
                <a:close/>
                <a:moveTo>
                  <a:pt x="1685000" y="133298"/>
                </a:moveTo>
                <a:lnTo>
                  <a:pt x="1685228" y="133526"/>
                </a:lnTo>
                <a:lnTo>
                  <a:pt x="1685228" y="133298"/>
                </a:lnTo>
                <a:close/>
                <a:moveTo>
                  <a:pt x="1211569" y="133298"/>
                </a:moveTo>
                <a:lnTo>
                  <a:pt x="1211798" y="133526"/>
                </a:lnTo>
                <a:lnTo>
                  <a:pt x="1211798" y="133298"/>
                </a:lnTo>
                <a:close/>
                <a:moveTo>
                  <a:pt x="1089725" y="133298"/>
                </a:moveTo>
                <a:lnTo>
                  <a:pt x="1089954" y="133526"/>
                </a:lnTo>
                <a:cubicBezTo>
                  <a:pt x="1089954" y="133374"/>
                  <a:pt x="1090030" y="133298"/>
                  <a:pt x="1090182" y="133298"/>
                </a:cubicBezTo>
                <a:lnTo>
                  <a:pt x="1089954" y="133298"/>
                </a:lnTo>
                <a:close/>
                <a:moveTo>
                  <a:pt x="921171" y="133298"/>
                </a:moveTo>
                <a:lnTo>
                  <a:pt x="921171" y="133526"/>
                </a:lnTo>
                <a:lnTo>
                  <a:pt x="921628" y="133298"/>
                </a:lnTo>
                <a:close/>
                <a:moveTo>
                  <a:pt x="821044" y="133298"/>
                </a:moveTo>
                <a:lnTo>
                  <a:pt x="821273" y="133526"/>
                </a:lnTo>
                <a:lnTo>
                  <a:pt x="821273" y="133298"/>
                </a:lnTo>
                <a:close/>
                <a:moveTo>
                  <a:pt x="483021" y="133298"/>
                </a:moveTo>
                <a:lnTo>
                  <a:pt x="483021" y="133526"/>
                </a:lnTo>
                <a:lnTo>
                  <a:pt x="483478" y="133298"/>
                </a:lnTo>
                <a:close/>
                <a:moveTo>
                  <a:pt x="418175" y="133298"/>
                </a:moveTo>
                <a:lnTo>
                  <a:pt x="418403" y="133526"/>
                </a:lnTo>
                <a:lnTo>
                  <a:pt x="418403" y="133298"/>
                </a:lnTo>
                <a:close/>
                <a:moveTo>
                  <a:pt x="294350" y="133298"/>
                </a:moveTo>
                <a:lnTo>
                  <a:pt x="294578" y="133526"/>
                </a:lnTo>
                <a:lnTo>
                  <a:pt x="294578" y="133298"/>
                </a:lnTo>
                <a:close/>
                <a:moveTo>
                  <a:pt x="184850" y="133298"/>
                </a:moveTo>
                <a:lnTo>
                  <a:pt x="185079" y="133526"/>
                </a:lnTo>
                <a:cubicBezTo>
                  <a:pt x="185079" y="133374"/>
                  <a:pt x="185155" y="133298"/>
                  <a:pt x="185308" y="133298"/>
                </a:cubicBezTo>
                <a:lnTo>
                  <a:pt x="185079" y="133298"/>
                </a:lnTo>
                <a:close/>
                <a:moveTo>
                  <a:pt x="40528" y="133298"/>
                </a:moveTo>
                <a:cubicBezTo>
                  <a:pt x="40528" y="133450"/>
                  <a:pt x="40451" y="133526"/>
                  <a:pt x="40299" y="133526"/>
                </a:cubicBezTo>
                <a:cubicBezTo>
                  <a:pt x="40299" y="133679"/>
                  <a:pt x="40528" y="133831"/>
                  <a:pt x="40985" y="133983"/>
                </a:cubicBezTo>
                <a:lnTo>
                  <a:pt x="41213" y="133755"/>
                </a:lnTo>
                <a:cubicBezTo>
                  <a:pt x="41061" y="133755"/>
                  <a:pt x="40832" y="133602"/>
                  <a:pt x="40528" y="133298"/>
                </a:cubicBezTo>
                <a:close/>
                <a:moveTo>
                  <a:pt x="23383" y="133298"/>
                </a:moveTo>
                <a:cubicBezTo>
                  <a:pt x="23535" y="133450"/>
                  <a:pt x="23611" y="133526"/>
                  <a:pt x="23611" y="133526"/>
                </a:cubicBezTo>
                <a:lnTo>
                  <a:pt x="23840" y="133298"/>
                </a:lnTo>
                <a:close/>
                <a:moveTo>
                  <a:pt x="1185737" y="133069"/>
                </a:moveTo>
                <a:cubicBezTo>
                  <a:pt x="1185432" y="133679"/>
                  <a:pt x="1185204" y="134212"/>
                  <a:pt x="1185051" y="134669"/>
                </a:cubicBezTo>
                <a:cubicBezTo>
                  <a:pt x="1185356" y="134822"/>
                  <a:pt x="1185699" y="134898"/>
                  <a:pt x="1186080" y="134898"/>
                </a:cubicBezTo>
                <a:cubicBezTo>
                  <a:pt x="1186461" y="134898"/>
                  <a:pt x="1187033" y="135050"/>
                  <a:pt x="1187795" y="135355"/>
                </a:cubicBezTo>
                <a:cubicBezTo>
                  <a:pt x="1187642" y="133831"/>
                  <a:pt x="1186956" y="133069"/>
                  <a:pt x="1185737" y="133069"/>
                </a:cubicBezTo>
                <a:close/>
                <a:moveTo>
                  <a:pt x="1148018" y="133069"/>
                </a:moveTo>
                <a:cubicBezTo>
                  <a:pt x="1147866" y="133221"/>
                  <a:pt x="1147714" y="133298"/>
                  <a:pt x="1147561" y="133298"/>
                </a:cubicBezTo>
                <a:cubicBezTo>
                  <a:pt x="1147409" y="133298"/>
                  <a:pt x="1147256" y="133374"/>
                  <a:pt x="1147104" y="133526"/>
                </a:cubicBezTo>
                <a:cubicBezTo>
                  <a:pt x="1146952" y="133679"/>
                  <a:pt x="1146952" y="133831"/>
                  <a:pt x="1147104" y="133983"/>
                </a:cubicBezTo>
                <a:cubicBezTo>
                  <a:pt x="1147256" y="133831"/>
                  <a:pt x="1147409" y="133755"/>
                  <a:pt x="1147561" y="133755"/>
                </a:cubicBezTo>
                <a:cubicBezTo>
                  <a:pt x="1147714" y="133755"/>
                  <a:pt x="1147942" y="133679"/>
                  <a:pt x="1148247" y="133526"/>
                </a:cubicBezTo>
                <a:cubicBezTo>
                  <a:pt x="1148247" y="133374"/>
                  <a:pt x="1148171" y="133221"/>
                  <a:pt x="1148018" y="133069"/>
                </a:cubicBezTo>
                <a:close/>
                <a:moveTo>
                  <a:pt x="1143675" y="133069"/>
                </a:moveTo>
                <a:lnTo>
                  <a:pt x="1143675" y="133298"/>
                </a:lnTo>
                <a:lnTo>
                  <a:pt x="1144132" y="133298"/>
                </a:lnTo>
                <a:cubicBezTo>
                  <a:pt x="1143980" y="133298"/>
                  <a:pt x="1143827" y="133221"/>
                  <a:pt x="1143675" y="133069"/>
                </a:cubicBezTo>
                <a:close/>
                <a:moveTo>
                  <a:pt x="1033947" y="133069"/>
                </a:moveTo>
                <a:cubicBezTo>
                  <a:pt x="1033794" y="133221"/>
                  <a:pt x="1033566" y="133298"/>
                  <a:pt x="1033261" y="133298"/>
                </a:cubicBezTo>
                <a:lnTo>
                  <a:pt x="1033261" y="133526"/>
                </a:lnTo>
                <a:lnTo>
                  <a:pt x="1033947" y="133526"/>
                </a:lnTo>
                <a:close/>
                <a:moveTo>
                  <a:pt x="807785" y="133069"/>
                </a:moveTo>
                <a:cubicBezTo>
                  <a:pt x="807481" y="133374"/>
                  <a:pt x="807176" y="133564"/>
                  <a:pt x="806871" y="133641"/>
                </a:cubicBezTo>
                <a:cubicBezTo>
                  <a:pt x="806566" y="133717"/>
                  <a:pt x="806261" y="133907"/>
                  <a:pt x="805956" y="134212"/>
                </a:cubicBezTo>
                <a:cubicBezTo>
                  <a:pt x="807023" y="134669"/>
                  <a:pt x="807633" y="134288"/>
                  <a:pt x="807785" y="133069"/>
                </a:cubicBezTo>
                <a:close/>
                <a:moveTo>
                  <a:pt x="795212" y="133069"/>
                </a:moveTo>
                <a:cubicBezTo>
                  <a:pt x="794907" y="133679"/>
                  <a:pt x="794679" y="134212"/>
                  <a:pt x="794526" y="134669"/>
                </a:cubicBezTo>
                <a:cubicBezTo>
                  <a:pt x="794831" y="134822"/>
                  <a:pt x="795174" y="134898"/>
                  <a:pt x="795555" y="134898"/>
                </a:cubicBezTo>
                <a:cubicBezTo>
                  <a:pt x="795936" y="134898"/>
                  <a:pt x="796508" y="135050"/>
                  <a:pt x="797270" y="135355"/>
                </a:cubicBezTo>
                <a:cubicBezTo>
                  <a:pt x="797117" y="133831"/>
                  <a:pt x="796432" y="133069"/>
                  <a:pt x="795212" y="133069"/>
                </a:cubicBezTo>
                <a:close/>
                <a:moveTo>
                  <a:pt x="757493" y="133069"/>
                </a:moveTo>
                <a:cubicBezTo>
                  <a:pt x="757341" y="133221"/>
                  <a:pt x="757189" y="133298"/>
                  <a:pt x="757036" y="133298"/>
                </a:cubicBezTo>
                <a:cubicBezTo>
                  <a:pt x="756884" y="133298"/>
                  <a:pt x="756731" y="133374"/>
                  <a:pt x="756579" y="133526"/>
                </a:cubicBezTo>
                <a:cubicBezTo>
                  <a:pt x="756426" y="133679"/>
                  <a:pt x="756426" y="133831"/>
                  <a:pt x="756579" y="133983"/>
                </a:cubicBezTo>
                <a:cubicBezTo>
                  <a:pt x="756731" y="133831"/>
                  <a:pt x="756884" y="133755"/>
                  <a:pt x="757036" y="133755"/>
                </a:cubicBezTo>
                <a:cubicBezTo>
                  <a:pt x="757189" y="133755"/>
                  <a:pt x="757417" y="133679"/>
                  <a:pt x="757722" y="133526"/>
                </a:cubicBezTo>
                <a:cubicBezTo>
                  <a:pt x="757722" y="133374"/>
                  <a:pt x="757646" y="133221"/>
                  <a:pt x="757493" y="133069"/>
                </a:cubicBezTo>
                <a:close/>
                <a:moveTo>
                  <a:pt x="753150" y="133069"/>
                </a:moveTo>
                <a:lnTo>
                  <a:pt x="753150" y="133298"/>
                </a:lnTo>
                <a:lnTo>
                  <a:pt x="753607" y="133298"/>
                </a:lnTo>
                <a:cubicBezTo>
                  <a:pt x="753455" y="133298"/>
                  <a:pt x="753302" y="133221"/>
                  <a:pt x="753150" y="133069"/>
                </a:cubicBezTo>
                <a:close/>
                <a:moveTo>
                  <a:pt x="129072" y="133069"/>
                </a:moveTo>
                <a:cubicBezTo>
                  <a:pt x="128920" y="133221"/>
                  <a:pt x="128691" y="133298"/>
                  <a:pt x="128386" y="133298"/>
                </a:cubicBezTo>
                <a:lnTo>
                  <a:pt x="128386" y="133526"/>
                </a:lnTo>
                <a:lnTo>
                  <a:pt x="129072" y="133526"/>
                </a:lnTo>
                <a:close/>
                <a:moveTo>
                  <a:pt x="1640194" y="132840"/>
                </a:moveTo>
                <a:lnTo>
                  <a:pt x="1640194" y="133069"/>
                </a:lnTo>
                <a:cubicBezTo>
                  <a:pt x="1640347" y="132917"/>
                  <a:pt x="1640423" y="132840"/>
                  <a:pt x="1640423" y="132840"/>
                </a:cubicBezTo>
                <a:close/>
                <a:moveTo>
                  <a:pt x="1631279" y="132840"/>
                </a:moveTo>
                <a:cubicBezTo>
                  <a:pt x="1631888" y="133602"/>
                  <a:pt x="1632307" y="134022"/>
                  <a:pt x="1632536" y="134098"/>
                </a:cubicBezTo>
                <a:cubicBezTo>
                  <a:pt x="1632765" y="134174"/>
                  <a:pt x="1633260" y="133907"/>
                  <a:pt x="1634022" y="133298"/>
                </a:cubicBezTo>
                <a:cubicBezTo>
                  <a:pt x="1633565" y="133145"/>
                  <a:pt x="1633146" y="133031"/>
                  <a:pt x="1632765" y="132955"/>
                </a:cubicBezTo>
                <a:cubicBezTo>
                  <a:pt x="1632384" y="132879"/>
                  <a:pt x="1631888" y="132840"/>
                  <a:pt x="1631279" y="132840"/>
                </a:cubicBezTo>
                <a:close/>
                <a:moveTo>
                  <a:pt x="1100469" y="132840"/>
                </a:moveTo>
                <a:cubicBezTo>
                  <a:pt x="1100165" y="133145"/>
                  <a:pt x="1099898" y="133450"/>
                  <a:pt x="1099669" y="133755"/>
                </a:cubicBezTo>
                <a:cubicBezTo>
                  <a:pt x="1099441" y="134060"/>
                  <a:pt x="1099174" y="134441"/>
                  <a:pt x="1098869" y="134898"/>
                </a:cubicBezTo>
                <a:lnTo>
                  <a:pt x="1101841" y="134898"/>
                </a:lnTo>
                <a:lnTo>
                  <a:pt x="1102298" y="134898"/>
                </a:lnTo>
                <a:cubicBezTo>
                  <a:pt x="1102451" y="134898"/>
                  <a:pt x="1102527" y="134822"/>
                  <a:pt x="1102527" y="134669"/>
                </a:cubicBezTo>
                <a:lnTo>
                  <a:pt x="1102527" y="134441"/>
                </a:lnTo>
                <a:cubicBezTo>
                  <a:pt x="1102070" y="134136"/>
                  <a:pt x="1101727" y="133869"/>
                  <a:pt x="1101498" y="133641"/>
                </a:cubicBezTo>
                <a:cubicBezTo>
                  <a:pt x="1101270" y="133412"/>
                  <a:pt x="1100927" y="133145"/>
                  <a:pt x="1100469" y="132840"/>
                </a:cubicBezTo>
                <a:close/>
                <a:moveTo>
                  <a:pt x="980150" y="132840"/>
                </a:moveTo>
                <a:cubicBezTo>
                  <a:pt x="980302" y="132993"/>
                  <a:pt x="980302" y="133298"/>
                  <a:pt x="980150" y="133755"/>
                </a:cubicBezTo>
                <a:cubicBezTo>
                  <a:pt x="980302" y="133755"/>
                  <a:pt x="980416" y="133717"/>
                  <a:pt x="980493" y="133641"/>
                </a:cubicBezTo>
                <a:cubicBezTo>
                  <a:pt x="980569" y="133564"/>
                  <a:pt x="980683" y="133526"/>
                  <a:pt x="980836" y="133526"/>
                </a:cubicBezTo>
                <a:lnTo>
                  <a:pt x="980836" y="132840"/>
                </a:lnTo>
                <a:close/>
                <a:moveTo>
                  <a:pt x="542000" y="132840"/>
                </a:moveTo>
                <a:cubicBezTo>
                  <a:pt x="542152" y="132993"/>
                  <a:pt x="542152" y="133298"/>
                  <a:pt x="542000" y="133755"/>
                </a:cubicBezTo>
                <a:cubicBezTo>
                  <a:pt x="542152" y="133755"/>
                  <a:pt x="542266" y="133717"/>
                  <a:pt x="542343" y="133641"/>
                </a:cubicBezTo>
                <a:cubicBezTo>
                  <a:pt x="542419" y="133564"/>
                  <a:pt x="542533" y="133526"/>
                  <a:pt x="542686" y="133526"/>
                </a:cubicBezTo>
                <a:lnTo>
                  <a:pt x="542686" y="132840"/>
                </a:lnTo>
                <a:close/>
                <a:moveTo>
                  <a:pt x="373369" y="132840"/>
                </a:moveTo>
                <a:lnTo>
                  <a:pt x="373369" y="133069"/>
                </a:lnTo>
                <a:cubicBezTo>
                  <a:pt x="373521" y="132917"/>
                  <a:pt x="373598" y="132840"/>
                  <a:pt x="373598" y="132840"/>
                </a:cubicBezTo>
                <a:close/>
                <a:moveTo>
                  <a:pt x="364454" y="132840"/>
                </a:moveTo>
                <a:cubicBezTo>
                  <a:pt x="365063" y="133602"/>
                  <a:pt x="365482" y="134022"/>
                  <a:pt x="365711" y="134098"/>
                </a:cubicBezTo>
                <a:cubicBezTo>
                  <a:pt x="365940" y="134174"/>
                  <a:pt x="366435" y="133907"/>
                  <a:pt x="367197" y="133298"/>
                </a:cubicBezTo>
                <a:cubicBezTo>
                  <a:pt x="366740" y="133145"/>
                  <a:pt x="366321" y="133031"/>
                  <a:pt x="365940" y="132955"/>
                </a:cubicBezTo>
                <a:cubicBezTo>
                  <a:pt x="365559" y="132879"/>
                  <a:pt x="365063" y="132840"/>
                  <a:pt x="364454" y="132840"/>
                </a:cubicBezTo>
                <a:close/>
                <a:moveTo>
                  <a:pt x="249544" y="132840"/>
                </a:moveTo>
                <a:lnTo>
                  <a:pt x="249544" y="133069"/>
                </a:lnTo>
                <a:cubicBezTo>
                  <a:pt x="249696" y="132917"/>
                  <a:pt x="249773" y="132840"/>
                  <a:pt x="249773" y="132840"/>
                </a:cubicBezTo>
                <a:close/>
                <a:moveTo>
                  <a:pt x="240629" y="132840"/>
                </a:moveTo>
                <a:cubicBezTo>
                  <a:pt x="241238" y="133602"/>
                  <a:pt x="241657" y="134022"/>
                  <a:pt x="241886" y="134098"/>
                </a:cubicBezTo>
                <a:cubicBezTo>
                  <a:pt x="242115" y="134174"/>
                  <a:pt x="242610" y="133907"/>
                  <a:pt x="243372" y="133298"/>
                </a:cubicBezTo>
                <a:cubicBezTo>
                  <a:pt x="242915" y="133145"/>
                  <a:pt x="242496" y="133031"/>
                  <a:pt x="242115" y="132955"/>
                </a:cubicBezTo>
                <a:cubicBezTo>
                  <a:pt x="241734" y="132879"/>
                  <a:pt x="241238" y="132840"/>
                  <a:pt x="240629" y="132840"/>
                </a:cubicBezTo>
                <a:close/>
                <a:moveTo>
                  <a:pt x="195594" y="132840"/>
                </a:moveTo>
                <a:cubicBezTo>
                  <a:pt x="195290" y="133145"/>
                  <a:pt x="195023" y="133450"/>
                  <a:pt x="194794" y="133755"/>
                </a:cubicBezTo>
                <a:cubicBezTo>
                  <a:pt x="194566" y="134060"/>
                  <a:pt x="194299" y="134441"/>
                  <a:pt x="193994" y="134898"/>
                </a:cubicBezTo>
                <a:lnTo>
                  <a:pt x="196966" y="134898"/>
                </a:lnTo>
                <a:lnTo>
                  <a:pt x="197423" y="134898"/>
                </a:lnTo>
                <a:cubicBezTo>
                  <a:pt x="197576" y="134898"/>
                  <a:pt x="197652" y="134822"/>
                  <a:pt x="197652" y="134669"/>
                </a:cubicBezTo>
                <a:lnTo>
                  <a:pt x="197652" y="134441"/>
                </a:lnTo>
                <a:cubicBezTo>
                  <a:pt x="197195" y="134136"/>
                  <a:pt x="196852" y="133869"/>
                  <a:pt x="196623" y="133641"/>
                </a:cubicBezTo>
                <a:cubicBezTo>
                  <a:pt x="196395" y="133412"/>
                  <a:pt x="196052" y="133145"/>
                  <a:pt x="195594" y="132840"/>
                </a:cubicBezTo>
                <a:close/>
                <a:moveTo>
                  <a:pt x="34127" y="132840"/>
                </a:moveTo>
                <a:cubicBezTo>
                  <a:pt x="33822" y="133145"/>
                  <a:pt x="33593" y="133450"/>
                  <a:pt x="33441" y="133755"/>
                </a:cubicBezTo>
                <a:cubicBezTo>
                  <a:pt x="33288" y="134060"/>
                  <a:pt x="33060" y="134364"/>
                  <a:pt x="32755" y="134669"/>
                </a:cubicBezTo>
                <a:lnTo>
                  <a:pt x="36641" y="134669"/>
                </a:lnTo>
                <a:cubicBezTo>
                  <a:pt x="35879" y="134364"/>
                  <a:pt x="35346" y="134060"/>
                  <a:pt x="35041" y="133755"/>
                </a:cubicBezTo>
                <a:cubicBezTo>
                  <a:pt x="34736" y="133450"/>
                  <a:pt x="34432" y="133145"/>
                  <a:pt x="34127" y="132840"/>
                </a:cubicBezTo>
                <a:close/>
                <a:moveTo>
                  <a:pt x="28012" y="132726"/>
                </a:moveTo>
                <a:lnTo>
                  <a:pt x="27612" y="133069"/>
                </a:lnTo>
                <a:cubicBezTo>
                  <a:pt x="27383" y="133221"/>
                  <a:pt x="27116" y="133450"/>
                  <a:pt x="26811" y="133755"/>
                </a:cubicBezTo>
                <a:cubicBezTo>
                  <a:pt x="27269" y="133907"/>
                  <a:pt x="27573" y="134212"/>
                  <a:pt x="27726" y="134669"/>
                </a:cubicBezTo>
                <a:cubicBezTo>
                  <a:pt x="27421" y="134822"/>
                  <a:pt x="27040" y="135126"/>
                  <a:pt x="26583" y="135584"/>
                </a:cubicBezTo>
                <a:cubicBezTo>
                  <a:pt x="26888" y="136346"/>
                  <a:pt x="27345" y="136460"/>
                  <a:pt x="27954" y="135927"/>
                </a:cubicBezTo>
                <a:cubicBezTo>
                  <a:pt x="28564" y="135393"/>
                  <a:pt x="29097" y="135355"/>
                  <a:pt x="29555" y="135812"/>
                </a:cubicBezTo>
                <a:cubicBezTo>
                  <a:pt x="29707" y="135812"/>
                  <a:pt x="30164" y="135431"/>
                  <a:pt x="30926" y="134669"/>
                </a:cubicBezTo>
                <a:cubicBezTo>
                  <a:pt x="30012" y="134212"/>
                  <a:pt x="29250" y="133983"/>
                  <a:pt x="28640" y="133983"/>
                </a:cubicBezTo>
                <a:close/>
                <a:moveTo>
                  <a:pt x="1689800" y="132612"/>
                </a:moveTo>
                <a:cubicBezTo>
                  <a:pt x="1689496" y="132764"/>
                  <a:pt x="1689229" y="132879"/>
                  <a:pt x="1689000" y="132955"/>
                </a:cubicBezTo>
                <a:cubicBezTo>
                  <a:pt x="1688772" y="133031"/>
                  <a:pt x="1688505" y="133221"/>
                  <a:pt x="1688200" y="133526"/>
                </a:cubicBezTo>
                <a:cubicBezTo>
                  <a:pt x="1688962" y="133526"/>
                  <a:pt x="1689419" y="133488"/>
                  <a:pt x="1689572" y="133412"/>
                </a:cubicBezTo>
                <a:cubicBezTo>
                  <a:pt x="1689724" y="133336"/>
                  <a:pt x="1689800" y="133069"/>
                  <a:pt x="1689800" y="132612"/>
                </a:cubicBezTo>
                <a:close/>
                <a:moveTo>
                  <a:pt x="1566052" y="132612"/>
                </a:moveTo>
                <a:cubicBezTo>
                  <a:pt x="1565747" y="132764"/>
                  <a:pt x="1565366" y="132840"/>
                  <a:pt x="1564909" y="132840"/>
                </a:cubicBezTo>
                <a:cubicBezTo>
                  <a:pt x="1564451" y="132840"/>
                  <a:pt x="1563994" y="132917"/>
                  <a:pt x="1563537" y="133069"/>
                </a:cubicBezTo>
                <a:cubicBezTo>
                  <a:pt x="1563994" y="133679"/>
                  <a:pt x="1564337" y="133945"/>
                  <a:pt x="1564566" y="133869"/>
                </a:cubicBezTo>
                <a:cubicBezTo>
                  <a:pt x="1564794" y="133793"/>
                  <a:pt x="1565290" y="133374"/>
                  <a:pt x="1566052" y="132612"/>
                </a:cubicBezTo>
                <a:close/>
                <a:moveTo>
                  <a:pt x="1180479" y="132612"/>
                </a:moveTo>
                <a:cubicBezTo>
                  <a:pt x="1180175" y="132917"/>
                  <a:pt x="1179489" y="133374"/>
                  <a:pt x="1178422" y="133983"/>
                </a:cubicBezTo>
                <a:cubicBezTo>
                  <a:pt x="1179032" y="133983"/>
                  <a:pt x="1179413" y="134022"/>
                  <a:pt x="1179565" y="134098"/>
                </a:cubicBezTo>
                <a:lnTo>
                  <a:pt x="1180045" y="134178"/>
                </a:lnTo>
                <a:lnTo>
                  <a:pt x="1180479" y="133526"/>
                </a:lnTo>
                <a:cubicBezTo>
                  <a:pt x="1180632" y="133374"/>
                  <a:pt x="1180784" y="133145"/>
                  <a:pt x="1180937" y="132840"/>
                </a:cubicBezTo>
                <a:cubicBezTo>
                  <a:pt x="1180784" y="132840"/>
                  <a:pt x="1180708" y="132802"/>
                  <a:pt x="1180708" y="132726"/>
                </a:cubicBezTo>
                <a:cubicBezTo>
                  <a:pt x="1180708" y="132650"/>
                  <a:pt x="1180632" y="132612"/>
                  <a:pt x="1180479" y="132612"/>
                </a:cubicBezTo>
                <a:close/>
                <a:moveTo>
                  <a:pt x="1174079" y="132612"/>
                </a:moveTo>
                <a:lnTo>
                  <a:pt x="1173850" y="132840"/>
                </a:lnTo>
                <a:lnTo>
                  <a:pt x="1174079" y="132840"/>
                </a:lnTo>
                <a:close/>
                <a:moveTo>
                  <a:pt x="1156019" y="132612"/>
                </a:moveTo>
                <a:cubicBezTo>
                  <a:pt x="1155715" y="132764"/>
                  <a:pt x="1155562" y="132840"/>
                  <a:pt x="1155562" y="132840"/>
                </a:cubicBezTo>
                <a:cubicBezTo>
                  <a:pt x="1155562" y="133298"/>
                  <a:pt x="1155486" y="133602"/>
                  <a:pt x="1155333" y="133755"/>
                </a:cubicBezTo>
                <a:cubicBezTo>
                  <a:pt x="1155791" y="133602"/>
                  <a:pt x="1156095" y="133298"/>
                  <a:pt x="1156248" y="132840"/>
                </a:cubicBezTo>
                <a:cubicBezTo>
                  <a:pt x="1156248" y="132688"/>
                  <a:pt x="1156172" y="132612"/>
                  <a:pt x="1156019" y="132612"/>
                </a:cubicBezTo>
                <a:close/>
                <a:moveTo>
                  <a:pt x="1094383" y="132612"/>
                </a:moveTo>
                <a:lnTo>
                  <a:pt x="1093954" y="133298"/>
                </a:lnTo>
                <a:cubicBezTo>
                  <a:pt x="1093878" y="133602"/>
                  <a:pt x="1093688" y="133907"/>
                  <a:pt x="1093383" y="134212"/>
                </a:cubicBezTo>
                <a:lnTo>
                  <a:pt x="1094754" y="134212"/>
                </a:lnTo>
                <a:cubicBezTo>
                  <a:pt x="1094450" y="134517"/>
                  <a:pt x="1094221" y="134784"/>
                  <a:pt x="1094069" y="135012"/>
                </a:cubicBezTo>
                <a:cubicBezTo>
                  <a:pt x="1093916" y="135241"/>
                  <a:pt x="1093688" y="135431"/>
                  <a:pt x="1093383" y="135584"/>
                </a:cubicBezTo>
                <a:lnTo>
                  <a:pt x="1093383" y="136269"/>
                </a:lnTo>
                <a:cubicBezTo>
                  <a:pt x="1093992" y="135965"/>
                  <a:pt x="1094564" y="135850"/>
                  <a:pt x="1095097" y="135927"/>
                </a:cubicBezTo>
                <a:cubicBezTo>
                  <a:pt x="1095631" y="136003"/>
                  <a:pt x="1096278" y="135660"/>
                  <a:pt x="1097040" y="134898"/>
                </a:cubicBezTo>
                <a:cubicBezTo>
                  <a:pt x="1096736" y="134288"/>
                  <a:pt x="1096355" y="134022"/>
                  <a:pt x="1095897" y="134098"/>
                </a:cubicBezTo>
                <a:cubicBezTo>
                  <a:pt x="1095440" y="134174"/>
                  <a:pt x="1095059" y="134212"/>
                  <a:pt x="1094754" y="134212"/>
                </a:cubicBezTo>
                <a:cubicBezTo>
                  <a:pt x="1094754" y="134060"/>
                  <a:pt x="1094907" y="133526"/>
                  <a:pt x="1095212" y="132612"/>
                </a:cubicBezTo>
                <a:close/>
                <a:moveTo>
                  <a:pt x="1091554" y="132612"/>
                </a:moveTo>
                <a:cubicBezTo>
                  <a:pt x="1091249" y="132612"/>
                  <a:pt x="1091097" y="132688"/>
                  <a:pt x="1091097" y="132840"/>
                </a:cubicBezTo>
                <a:lnTo>
                  <a:pt x="1091554" y="132840"/>
                </a:lnTo>
                <a:close/>
                <a:moveTo>
                  <a:pt x="789954" y="132612"/>
                </a:moveTo>
                <a:cubicBezTo>
                  <a:pt x="789650" y="132917"/>
                  <a:pt x="788964" y="133374"/>
                  <a:pt x="787897" y="133983"/>
                </a:cubicBezTo>
                <a:cubicBezTo>
                  <a:pt x="788507" y="133983"/>
                  <a:pt x="788888" y="134022"/>
                  <a:pt x="789040" y="134098"/>
                </a:cubicBezTo>
                <a:lnTo>
                  <a:pt x="789520" y="134178"/>
                </a:lnTo>
                <a:lnTo>
                  <a:pt x="789954" y="133526"/>
                </a:lnTo>
                <a:cubicBezTo>
                  <a:pt x="790107" y="133374"/>
                  <a:pt x="790259" y="133145"/>
                  <a:pt x="790412" y="132840"/>
                </a:cubicBezTo>
                <a:cubicBezTo>
                  <a:pt x="790259" y="132840"/>
                  <a:pt x="790183" y="132802"/>
                  <a:pt x="790183" y="132726"/>
                </a:cubicBezTo>
                <a:cubicBezTo>
                  <a:pt x="790183" y="132650"/>
                  <a:pt x="790107" y="132612"/>
                  <a:pt x="789954" y="132612"/>
                </a:cubicBezTo>
                <a:close/>
                <a:moveTo>
                  <a:pt x="783554" y="132612"/>
                </a:moveTo>
                <a:lnTo>
                  <a:pt x="783325" y="132840"/>
                </a:lnTo>
                <a:lnTo>
                  <a:pt x="783554" y="132840"/>
                </a:lnTo>
                <a:close/>
                <a:moveTo>
                  <a:pt x="765494" y="132612"/>
                </a:moveTo>
                <a:cubicBezTo>
                  <a:pt x="765189" y="132764"/>
                  <a:pt x="765037" y="132840"/>
                  <a:pt x="765037" y="132840"/>
                </a:cubicBezTo>
                <a:cubicBezTo>
                  <a:pt x="765037" y="133298"/>
                  <a:pt x="764961" y="133602"/>
                  <a:pt x="764808" y="133755"/>
                </a:cubicBezTo>
                <a:cubicBezTo>
                  <a:pt x="765266" y="133602"/>
                  <a:pt x="765570" y="133298"/>
                  <a:pt x="765723" y="132840"/>
                </a:cubicBezTo>
                <a:cubicBezTo>
                  <a:pt x="765723" y="132688"/>
                  <a:pt x="765647" y="132612"/>
                  <a:pt x="765494" y="132612"/>
                </a:cubicBezTo>
                <a:close/>
                <a:moveTo>
                  <a:pt x="422975" y="132612"/>
                </a:moveTo>
                <a:cubicBezTo>
                  <a:pt x="422670" y="132764"/>
                  <a:pt x="422404" y="132879"/>
                  <a:pt x="422175" y="132955"/>
                </a:cubicBezTo>
                <a:cubicBezTo>
                  <a:pt x="421947" y="133031"/>
                  <a:pt x="421680" y="133221"/>
                  <a:pt x="421375" y="133526"/>
                </a:cubicBezTo>
                <a:cubicBezTo>
                  <a:pt x="422137" y="133526"/>
                  <a:pt x="422594" y="133488"/>
                  <a:pt x="422747" y="133412"/>
                </a:cubicBezTo>
                <a:cubicBezTo>
                  <a:pt x="422899" y="133336"/>
                  <a:pt x="422975" y="133069"/>
                  <a:pt x="422975" y="132612"/>
                </a:cubicBezTo>
                <a:close/>
                <a:moveTo>
                  <a:pt x="299150" y="132612"/>
                </a:moveTo>
                <a:cubicBezTo>
                  <a:pt x="298845" y="132764"/>
                  <a:pt x="298579" y="132879"/>
                  <a:pt x="298350" y="132955"/>
                </a:cubicBezTo>
                <a:cubicBezTo>
                  <a:pt x="298122" y="133031"/>
                  <a:pt x="297855" y="133221"/>
                  <a:pt x="297550" y="133526"/>
                </a:cubicBezTo>
                <a:cubicBezTo>
                  <a:pt x="298312" y="133526"/>
                  <a:pt x="298769" y="133488"/>
                  <a:pt x="298922" y="133412"/>
                </a:cubicBezTo>
                <a:cubicBezTo>
                  <a:pt x="299074" y="133336"/>
                  <a:pt x="299150" y="133069"/>
                  <a:pt x="299150" y="132612"/>
                </a:cubicBezTo>
                <a:close/>
                <a:moveTo>
                  <a:pt x="189508" y="132612"/>
                </a:moveTo>
                <a:lnTo>
                  <a:pt x="189079" y="133298"/>
                </a:lnTo>
                <a:cubicBezTo>
                  <a:pt x="189003" y="133602"/>
                  <a:pt x="188813" y="133907"/>
                  <a:pt x="188508" y="134212"/>
                </a:cubicBezTo>
                <a:lnTo>
                  <a:pt x="189880" y="134212"/>
                </a:lnTo>
                <a:cubicBezTo>
                  <a:pt x="189575" y="134517"/>
                  <a:pt x="189346" y="134784"/>
                  <a:pt x="189194" y="135012"/>
                </a:cubicBezTo>
                <a:cubicBezTo>
                  <a:pt x="189041" y="135241"/>
                  <a:pt x="188813" y="135431"/>
                  <a:pt x="188508" y="135584"/>
                </a:cubicBezTo>
                <a:lnTo>
                  <a:pt x="188508" y="136269"/>
                </a:lnTo>
                <a:cubicBezTo>
                  <a:pt x="189118" y="135965"/>
                  <a:pt x="189689" y="135850"/>
                  <a:pt x="190222" y="135927"/>
                </a:cubicBezTo>
                <a:cubicBezTo>
                  <a:pt x="190756" y="136003"/>
                  <a:pt x="191404" y="135660"/>
                  <a:pt x="192165" y="134898"/>
                </a:cubicBezTo>
                <a:cubicBezTo>
                  <a:pt x="191861" y="134288"/>
                  <a:pt x="191480" y="134022"/>
                  <a:pt x="191023" y="134098"/>
                </a:cubicBezTo>
                <a:cubicBezTo>
                  <a:pt x="190565" y="134174"/>
                  <a:pt x="190184" y="134212"/>
                  <a:pt x="189880" y="134212"/>
                </a:cubicBezTo>
                <a:cubicBezTo>
                  <a:pt x="189880" y="134060"/>
                  <a:pt x="190032" y="133526"/>
                  <a:pt x="190337" y="132612"/>
                </a:cubicBezTo>
                <a:close/>
                <a:moveTo>
                  <a:pt x="186679" y="132612"/>
                </a:moveTo>
                <a:cubicBezTo>
                  <a:pt x="186374" y="132612"/>
                  <a:pt x="186222" y="132688"/>
                  <a:pt x="186222" y="132840"/>
                </a:cubicBezTo>
                <a:lnTo>
                  <a:pt x="186679" y="132840"/>
                </a:lnTo>
                <a:close/>
                <a:moveTo>
                  <a:pt x="1151790" y="132498"/>
                </a:moveTo>
                <a:cubicBezTo>
                  <a:pt x="1151562" y="132269"/>
                  <a:pt x="1151066" y="132383"/>
                  <a:pt x="1150304" y="132840"/>
                </a:cubicBezTo>
                <a:cubicBezTo>
                  <a:pt x="1150761" y="133145"/>
                  <a:pt x="1151104" y="133374"/>
                  <a:pt x="1151333" y="133526"/>
                </a:cubicBezTo>
                <a:cubicBezTo>
                  <a:pt x="1151562" y="133679"/>
                  <a:pt x="1151828" y="133907"/>
                  <a:pt x="1152133" y="134212"/>
                </a:cubicBezTo>
                <a:cubicBezTo>
                  <a:pt x="1152286" y="134212"/>
                  <a:pt x="1152362" y="134136"/>
                  <a:pt x="1152362" y="133983"/>
                </a:cubicBezTo>
                <a:cubicBezTo>
                  <a:pt x="1152362" y="133831"/>
                  <a:pt x="1152438" y="133679"/>
                  <a:pt x="1152590" y="133526"/>
                </a:cubicBezTo>
                <a:cubicBezTo>
                  <a:pt x="1152286" y="133069"/>
                  <a:pt x="1152019" y="132726"/>
                  <a:pt x="1151790" y="132498"/>
                </a:cubicBezTo>
                <a:close/>
                <a:moveTo>
                  <a:pt x="761265" y="132498"/>
                </a:moveTo>
                <a:cubicBezTo>
                  <a:pt x="761037" y="132269"/>
                  <a:pt x="760541" y="132383"/>
                  <a:pt x="759779" y="132840"/>
                </a:cubicBezTo>
                <a:cubicBezTo>
                  <a:pt x="760236" y="133145"/>
                  <a:pt x="760579" y="133374"/>
                  <a:pt x="760808" y="133526"/>
                </a:cubicBezTo>
                <a:cubicBezTo>
                  <a:pt x="761037" y="133679"/>
                  <a:pt x="761303" y="133907"/>
                  <a:pt x="761608" y="134212"/>
                </a:cubicBezTo>
                <a:cubicBezTo>
                  <a:pt x="761761" y="134212"/>
                  <a:pt x="761837" y="134136"/>
                  <a:pt x="761837" y="133983"/>
                </a:cubicBezTo>
                <a:cubicBezTo>
                  <a:pt x="761837" y="133831"/>
                  <a:pt x="761913" y="133679"/>
                  <a:pt x="762065" y="133526"/>
                </a:cubicBezTo>
                <a:cubicBezTo>
                  <a:pt x="761761" y="133069"/>
                  <a:pt x="761494" y="132726"/>
                  <a:pt x="761265" y="132498"/>
                </a:cubicBezTo>
                <a:close/>
                <a:moveTo>
                  <a:pt x="1549135" y="132383"/>
                </a:moveTo>
                <a:cubicBezTo>
                  <a:pt x="1548983" y="132688"/>
                  <a:pt x="1548945" y="132955"/>
                  <a:pt x="1549021" y="133183"/>
                </a:cubicBezTo>
                <a:lnTo>
                  <a:pt x="1548923" y="133673"/>
                </a:lnTo>
                <a:lnTo>
                  <a:pt x="1549364" y="133526"/>
                </a:lnTo>
                <a:cubicBezTo>
                  <a:pt x="1549516" y="133526"/>
                  <a:pt x="1549745" y="133450"/>
                  <a:pt x="1550050" y="133298"/>
                </a:cubicBezTo>
                <a:cubicBezTo>
                  <a:pt x="1549592" y="133145"/>
                  <a:pt x="1549288" y="132840"/>
                  <a:pt x="1549135" y="132383"/>
                </a:cubicBezTo>
                <a:close/>
                <a:moveTo>
                  <a:pt x="1373265" y="132383"/>
                </a:moveTo>
                <a:cubicBezTo>
                  <a:pt x="1372808" y="132688"/>
                  <a:pt x="1372427" y="132993"/>
                  <a:pt x="1372123" y="133298"/>
                </a:cubicBezTo>
                <a:lnTo>
                  <a:pt x="1372808" y="134669"/>
                </a:lnTo>
                <a:cubicBezTo>
                  <a:pt x="1372961" y="134669"/>
                  <a:pt x="1373037" y="134631"/>
                  <a:pt x="1373037" y="134555"/>
                </a:cubicBezTo>
                <a:cubicBezTo>
                  <a:pt x="1373037" y="134479"/>
                  <a:pt x="1373113" y="134441"/>
                  <a:pt x="1373265" y="134441"/>
                </a:cubicBezTo>
                <a:lnTo>
                  <a:pt x="1373494" y="134441"/>
                </a:lnTo>
                <a:cubicBezTo>
                  <a:pt x="1373494" y="133679"/>
                  <a:pt x="1373418" y="132993"/>
                  <a:pt x="1373265" y="132383"/>
                </a:cubicBezTo>
                <a:close/>
                <a:moveTo>
                  <a:pt x="1177279" y="132383"/>
                </a:moveTo>
                <a:lnTo>
                  <a:pt x="1176448" y="133007"/>
                </a:lnTo>
                <a:lnTo>
                  <a:pt x="1176708" y="132955"/>
                </a:lnTo>
                <a:cubicBezTo>
                  <a:pt x="1176784" y="132879"/>
                  <a:pt x="1176898" y="132840"/>
                  <a:pt x="1177050" y="132840"/>
                </a:cubicBezTo>
                <a:cubicBezTo>
                  <a:pt x="1177050" y="132688"/>
                  <a:pt x="1177127" y="132536"/>
                  <a:pt x="1177279" y="132383"/>
                </a:cubicBezTo>
                <a:close/>
                <a:moveTo>
                  <a:pt x="786754" y="132383"/>
                </a:moveTo>
                <a:lnTo>
                  <a:pt x="785923" y="133007"/>
                </a:lnTo>
                <a:lnTo>
                  <a:pt x="786183" y="132955"/>
                </a:lnTo>
                <a:cubicBezTo>
                  <a:pt x="786259" y="132879"/>
                  <a:pt x="786373" y="132840"/>
                  <a:pt x="786525" y="132840"/>
                </a:cubicBezTo>
                <a:cubicBezTo>
                  <a:pt x="786525" y="132688"/>
                  <a:pt x="786602" y="132536"/>
                  <a:pt x="786754" y="132383"/>
                </a:cubicBezTo>
                <a:close/>
                <a:moveTo>
                  <a:pt x="601740" y="132383"/>
                </a:moveTo>
                <a:cubicBezTo>
                  <a:pt x="601283" y="132688"/>
                  <a:pt x="600902" y="132993"/>
                  <a:pt x="600597" y="133298"/>
                </a:cubicBezTo>
                <a:lnTo>
                  <a:pt x="601283" y="134669"/>
                </a:lnTo>
                <a:cubicBezTo>
                  <a:pt x="601436" y="134669"/>
                  <a:pt x="601512" y="134631"/>
                  <a:pt x="601512" y="134555"/>
                </a:cubicBezTo>
                <a:cubicBezTo>
                  <a:pt x="601512" y="134479"/>
                  <a:pt x="601588" y="134441"/>
                  <a:pt x="601740" y="134441"/>
                </a:cubicBezTo>
                <a:lnTo>
                  <a:pt x="601969" y="134441"/>
                </a:lnTo>
                <a:cubicBezTo>
                  <a:pt x="601969" y="133679"/>
                  <a:pt x="601893" y="132993"/>
                  <a:pt x="601740" y="132383"/>
                </a:cubicBezTo>
                <a:close/>
                <a:moveTo>
                  <a:pt x="1691858" y="132155"/>
                </a:moveTo>
                <a:cubicBezTo>
                  <a:pt x="1691705" y="132155"/>
                  <a:pt x="1691629" y="132231"/>
                  <a:pt x="1691629" y="132383"/>
                </a:cubicBezTo>
                <a:lnTo>
                  <a:pt x="1691858" y="132383"/>
                </a:lnTo>
                <a:close/>
                <a:moveTo>
                  <a:pt x="1550735" y="132155"/>
                </a:moveTo>
                <a:cubicBezTo>
                  <a:pt x="1550735" y="132307"/>
                  <a:pt x="1550659" y="132383"/>
                  <a:pt x="1550507" y="132383"/>
                </a:cubicBezTo>
                <a:cubicBezTo>
                  <a:pt x="1550507" y="132231"/>
                  <a:pt x="1550735" y="132383"/>
                  <a:pt x="1551193" y="132840"/>
                </a:cubicBezTo>
                <a:cubicBezTo>
                  <a:pt x="1551193" y="132840"/>
                  <a:pt x="1551345" y="132688"/>
                  <a:pt x="1551650" y="132383"/>
                </a:cubicBezTo>
                <a:cubicBezTo>
                  <a:pt x="1551497" y="132383"/>
                  <a:pt x="1551383" y="132345"/>
                  <a:pt x="1551307" y="132269"/>
                </a:cubicBezTo>
                <a:cubicBezTo>
                  <a:pt x="1551231" y="132193"/>
                  <a:pt x="1551040" y="132155"/>
                  <a:pt x="1550735" y="132155"/>
                </a:cubicBezTo>
                <a:close/>
                <a:moveTo>
                  <a:pt x="1257518" y="132155"/>
                </a:moveTo>
                <a:lnTo>
                  <a:pt x="1257518" y="132612"/>
                </a:lnTo>
                <a:cubicBezTo>
                  <a:pt x="1257670" y="132612"/>
                  <a:pt x="1257823" y="132574"/>
                  <a:pt x="1257975" y="132498"/>
                </a:cubicBezTo>
                <a:cubicBezTo>
                  <a:pt x="1258127" y="132421"/>
                  <a:pt x="1258280" y="132383"/>
                  <a:pt x="1258432" y="132383"/>
                </a:cubicBezTo>
                <a:lnTo>
                  <a:pt x="1258432" y="132155"/>
                </a:lnTo>
                <a:close/>
                <a:moveTo>
                  <a:pt x="1097498" y="132155"/>
                </a:moveTo>
                <a:cubicBezTo>
                  <a:pt x="1097345" y="132459"/>
                  <a:pt x="1097269" y="132993"/>
                  <a:pt x="1097269" y="133755"/>
                </a:cubicBezTo>
                <a:cubicBezTo>
                  <a:pt x="1097726" y="133145"/>
                  <a:pt x="1097955" y="132802"/>
                  <a:pt x="1097955" y="132726"/>
                </a:cubicBezTo>
                <a:cubicBezTo>
                  <a:pt x="1097955" y="132650"/>
                  <a:pt x="1097802" y="132459"/>
                  <a:pt x="1097498" y="132155"/>
                </a:cubicBezTo>
                <a:close/>
                <a:moveTo>
                  <a:pt x="989065" y="132155"/>
                </a:moveTo>
                <a:cubicBezTo>
                  <a:pt x="989065" y="132307"/>
                  <a:pt x="988989" y="132459"/>
                  <a:pt x="988836" y="132612"/>
                </a:cubicBezTo>
                <a:cubicBezTo>
                  <a:pt x="989294" y="132459"/>
                  <a:pt x="989751" y="132383"/>
                  <a:pt x="990208" y="132383"/>
                </a:cubicBezTo>
                <a:cubicBezTo>
                  <a:pt x="990208" y="132231"/>
                  <a:pt x="990132" y="132155"/>
                  <a:pt x="989979" y="132155"/>
                </a:cubicBezTo>
                <a:close/>
                <a:moveTo>
                  <a:pt x="550915" y="132155"/>
                </a:moveTo>
                <a:cubicBezTo>
                  <a:pt x="550915" y="132307"/>
                  <a:pt x="550839" y="132459"/>
                  <a:pt x="550687" y="132612"/>
                </a:cubicBezTo>
                <a:cubicBezTo>
                  <a:pt x="551144" y="132459"/>
                  <a:pt x="551601" y="132383"/>
                  <a:pt x="552058" y="132383"/>
                </a:cubicBezTo>
                <a:cubicBezTo>
                  <a:pt x="552058" y="132231"/>
                  <a:pt x="551982" y="132155"/>
                  <a:pt x="551830" y="132155"/>
                </a:cubicBezTo>
                <a:close/>
                <a:moveTo>
                  <a:pt x="425033" y="132155"/>
                </a:moveTo>
                <a:cubicBezTo>
                  <a:pt x="424880" y="132155"/>
                  <a:pt x="424804" y="132231"/>
                  <a:pt x="424804" y="132383"/>
                </a:cubicBezTo>
                <a:lnTo>
                  <a:pt x="425033" y="132383"/>
                </a:lnTo>
                <a:close/>
                <a:moveTo>
                  <a:pt x="301208" y="132155"/>
                </a:moveTo>
                <a:cubicBezTo>
                  <a:pt x="301055" y="132155"/>
                  <a:pt x="300979" y="132231"/>
                  <a:pt x="300979" y="132383"/>
                </a:cubicBezTo>
                <a:lnTo>
                  <a:pt x="301208" y="132383"/>
                </a:lnTo>
                <a:close/>
                <a:moveTo>
                  <a:pt x="192623" y="132155"/>
                </a:moveTo>
                <a:cubicBezTo>
                  <a:pt x="192470" y="132459"/>
                  <a:pt x="192394" y="132993"/>
                  <a:pt x="192394" y="133755"/>
                </a:cubicBezTo>
                <a:cubicBezTo>
                  <a:pt x="192851" y="133145"/>
                  <a:pt x="193080" y="132802"/>
                  <a:pt x="193080" y="132726"/>
                </a:cubicBezTo>
                <a:cubicBezTo>
                  <a:pt x="193080" y="132650"/>
                  <a:pt x="192928" y="132459"/>
                  <a:pt x="192623" y="132155"/>
                </a:cubicBezTo>
                <a:close/>
                <a:moveTo>
                  <a:pt x="31155" y="132155"/>
                </a:moveTo>
                <a:cubicBezTo>
                  <a:pt x="31003" y="132459"/>
                  <a:pt x="30926" y="132688"/>
                  <a:pt x="30926" y="132840"/>
                </a:cubicBezTo>
                <a:cubicBezTo>
                  <a:pt x="30926" y="132993"/>
                  <a:pt x="30850" y="133145"/>
                  <a:pt x="30698" y="133298"/>
                </a:cubicBezTo>
                <a:lnTo>
                  <a:pt x="31612" y="133298"/>
                </a:lnTo>
                <a:cubicBezTo>
                  <a:pt x="31612" y="132840"/>
                  <a:pt x="31688" y="132459"/>
                  <a:pt x="31841" y="132155"/>
                </a:cubicBezTo>
                <a:close/>
                <a:moveTo>
                  <a:pt x="1700544" y="131926"/>
                </a:moveTo>
                <a:cubicBezTo>
                  <a:pt x="1700240" y="133145"/>
                  <a:pt x="1699706" y="134593"/>
                  <a:pt x="1698944" y="136269"/>
                </a:cubicBezTo>
                <a:cubicBezTo>
                  <a:pt x="1698335" y="135965"/>
                  <a:pt x="1697954" y="135736"/>
                  <a:pt x="1697801" y="135584"/>
                </a:cubicBezTo>
                <a:cubicBezTo>
                  <a:pt x="1697497" y="135888"/>
                  <a:pt x="1697306" y="136231"/>
                  <a:pt x="1697230" y="136612"/>
                </a:cubicBezTo>
                <a:cubicBezTo>
                  <a:pt x="1697154" y="136993"/>
                  <a:pt x="1696811" y="137260"/>
                  <a:pt x="1696201" y="137412"/>
                </a:cubicBezTo>
                <a:lnTo>
                  <a:pt x="1696076" y="137288"/>
                </a:lnTo>
                <a:lnTo>
                  <a:pt x="1694829" y="138327"/>
                </a:lnTo>
                <a:cubicBezTo>
                  <a:pt x="1694677" y="138022"/>
                  <a:pt x="1694487" y="137755"/>
                  <a:pt x="1694258" y="137527"/>
                </a:cubicBezTo>
                <a:cubicBezTo>
                  <a:pt x="1694029" y="137298"/>
                  <a:pt x="1693763" y="136955"/>
                  <a:pt x="1693458" y="136498"/>
                </a:cubicBezTo>
                <a:cubicBezTo>
                  <a:pt x="1693306" y="137260"/>
                  <a:pt x="1693077" y="137908"/>
                  <a:pt x="1692772" y="138441"/>
                </a:cubicBezTo>
                <a:cubicBezTo>
                  <a:pt x="1692467" y="138975"/>
                  <a:pt x="1692467" y="139622"/>
                  <a:pt x="1692772" y="140384"/>
                </a:cubicBezTo>
                <a:lnTo>
                  <a:pt x="1693229" y="140841"/>
                </a:lnTo>
                <a:lnTo>
                  <a:pt x="1692772" y="140841"/>
                </a:lnTo>
                <a:cubicBezTo>
                  <a:pt x="1692772" y="140994"/>
                  <a:pt x="1692696" y="141146"/>
                  <a:pt x="1692544" y="141299"/>
                </a:cubicBezTo>
                <a:cubicBezTo>
                  <a:pt x="1693001" y="141146"/>
                  <a:pt x="1693229" y="140994"/>
                  <a:pt x="1693229" y="140841"/>
                </a:cubicBezTo>
                <a:cubicBezTo>
                  <a:pt x="1693839" y="140537"/>
                  <a:pt x="1694182" y="140118"/>
                  <a:pt x="1694258" y="139584"/>
                </a:cubicBezTo>
                <a:cubicBezTo>
                  <a:pt x="1694334" y="139051"/>
                  <a:pt x="1694525" y="138632"/>
                  <a:pt x="1694829" y="138327"/>
                </a:cubicBezTo>
                <a:lnTo>
                  <a:pt x="1696887" y="138327"/>
                </a:lnTo>
                <a:lnTo>
                  <a:pt x="1698944" y="136269"/>
                </a:lnTo>
                <a:cubicBezTo>
                  <a:pt x="1699097" y="136574"/>
                  <a:pt x="1699173" y="136841"/>
                  <a:pt x="1699173" y="137070"/>
                </a:cubicBezTo>
                <a:cubicBezTo>
                  <a:pt x="1699173" y="137298"/>
                  <a:pt x="1699249" y="137565"/>
                  <a:pt x="1699402" y="137870"/>
                </a:cubicBezTo>
                <a:cubicBezTo>
                  <a:pt x="1700011" y="137108"/>
                  <a:pt x="1700278" y="136384"/>
                  <a:pt x="1700202" y="135698"/>
                </a:cubicBezTo>
                <a:cubicBezTo>
                  <a:pt x="1700125" y="135012"/>
                  <a:pt x="1700164" y="134364"/>
                  <a:pt x="1700316" y="133755"/>
                </a:cubicBezTo>
                <a:cubicBezTo>
                  <a:pt x="1700621" y="133450"/>
                  <a:pt x="1700887" y="133221"/>
                  <a:pt x="1701116" y="133069"/>
                </a:cubicBezTo>
                <a:cubicBezTo>
                  <a:pt x="1701345" y="132917"/>
                  <a:pt x="1701687" y="132688"/>
                  <a:pt x="1702145" y="132383"/>
                </a:cubicBezTo>
                <a:cubicBezTo>
                  <a:pt x="1701840" y="132231"/>
                  <a:pt x="1701573" y="132155"/>
                  <a:pt x="1701345" y="132155"/>
                </a:cubicBezTo>
                <a:cubicBezTo>
                  <a:pt x="1701116" y="132155"/>
                  <a:pt x="1700849" y="132078"/>
                  <a:pt x="1700544" y="131926"/>
                </a:cubicBezTo>
                <a:close/>
                <a:moveTo>
                  <a:pt x="1557822" y="131926"/>
                </a:moveTo>
                <a:cubicBezTo>
                  <a:pt x="1557517" y="132231"/>
                  <a:pt x="1557250" y="132421"/>
                  <a:pt x="1557022" y="132498"/>
                </a:cubicBezTo>
                <a:cubicBezTo>
                  <a:pt x="1556793" y="132574"/>
                  <a:pt x="1556527" y="132688"/>
                  <a:pt x="1556222" y="132840"/>
                </a:cubicBezTo>
                <a:cubicBezTo>
                  <a:pt x="1556374" y="133145"/>
                  <a:pt x="1556450" y="133374"/>
                  <a:pt x="1556450" y="133526"/>
                </a:cubicBezTo>
                <a:cubicBezTo>
                  <a:pt x="1556450" y="133679"/>
                  <a:pt x="1556527" y="133907"/>
                  <a:pt x="1556679" y="134212"/>
                </a:cubicBezTo>
                <a:cubicBezTo>
                  <a:pt x="1557136" y="133907"/>
                  <a:pt x="1557631" y="133717"/>
                  <a:pt x="1558165" y="133641"/>
                </a:cubicBezTo>
                <a:cubicBezTo>
                  <a:pt x="1558698" y="133564"/>
                  <a:pt x="1559117" y="133374"/>
                  <a:pt x="1559422" y="133069"/>
                </a:cubicBezTo>
                <a:cubicBezTo>
                  <a:pt x="1559727" y="133374"/>
                  <a:pt x="1560032" y="133602"/>
                  <a:pt x="1560337" y="133755"/>
                </a:cubicBezTo>
                <a:cubicBezTo>
                  <a:pt x="1560641" y="133907"/>
                  <a:pt x="1560946" y="134060"/>
                  <a:pt x="1561251" y="134212"/>
                </a:cubicBezTo>
                <a:cubicBezTo>
                  <a:pt x="1561861" y="133907"/>
                  <a:pt x="1562394" y="133602"/>
                  <a:pt x="1562851" y="133298"/>
                </a:cubicBezTo>
                <a:cubicBezTo>
                  <a:pt x="1562089" y="132993"/>
                  <a:pt x="1561289" y="132764"/>
                  <a:pt x="1560451" y="132612"/>
                </a:cubicBezTo>
                <a:cubicBezTo>
                  <a:pt x="1559613" y="132459"/>
                  <a:pt x="1558736" y="132231"/>
                  <a:pt x="1557822" y="131926"/>
                </a:cubicBezTo>
                <a:close/>
                <a:moveTo>
                  <a:pt x="1167449" y="131926"/>
                </a:moveTo>
                <a:cubicBezTo>
                  <a:pt x="1166992" y="132383"/>
                  <a:pt x="1166687" y="132764"/>
                  <a:pt x="1166535" y="133069"/>
                </a:cubicBezTo>
                <a:cubicBezTo>
                  <a:pt x="1166382" y="133374"/>
                  <a:pt x="1166154" y="133679"/>
                  <a:pt x="1165849" y="133983"/>
                </a:cubicBezTo>
                <a:cubicBezTo>
                  <a:pt x="1166154" y="133831"/>
                  <a:pt x="1166421" y="133755"/>
                  <a:pt x="1166649" y="133755"/>
                </a:cubicBezTo>
                <a:cubicBezTo>
                  <a:pt x="1166878" y="133755"/>
                  <a:pt x="1167144" y="133679"/>
                  <a:pt x="1167449" y="133526"/>
                </a:cubicBezTo>
                <a:cubicBezTo>
                  <a:pt x="1167449" y="133983"/>
                  <a:pt x="1167525" y="134364"/>
                  <a:pt x="1167678" y="134669"/>
                </a:cubicBezTo>
                <a:cubicBezTo>
                  <a:pt x="1167830" y="134669"/>
                  <a:pt x="1167983" y="134593"/>
                  <a:pt x="1168135" y="134441"/>
                </a:cubicBezTo>
                <a:cubicBezTo>
                  <a:pt x="1168135" y="133983"/>
                  <a:pt x="1168211" y="133602"/>
                  <a:pt x="1168364" y="133298"/>
                </a:cubicBezTo>
                <a:lnTo>
                  <a:pt x="1167906" y="133298"/>
                </a:lnTo>
                <a:cubicBezTo>
                  <a:pt x="1167602" y="133450"/>
                  <a:pt x="1167449" y="133526"/>
                  <a:pt x="1167449" y="133526"/>
                </a:cubicBezTo>
                <a:cubicBezTo>
                  <a:pt x="1167297" y="133374"/>
                  <a:pt x="1167297" y="132840"/>
                  <a:pt x="1167449" y="131926"/>
                </a:cubicBezTo>
                <a:close/>
                <a:moveTo>
                  <a:pt x="1037604" y="131926"/>
                </a:moveTo>
                <a:cubicBezTo>
                  <a:pt x="1037452" y="132078"/>
                  <a:pt x="1037300" y="132155"/>
                  <a:pt x="1037147" y="132155"/>
                </a:cubicBezTo>
                <a:cubicBezTo>
                  <a:pt x="1037300" y="132155"/>
                  <a:pt x="1037376" y="132193"/>
                  <a:pt x="1037376" y="132269"/>
                </a:cubicBezTo>
                <a:cubicBezTo>
                  <a:pt x="1037376" y="132345"/>
                  <a:pt x="1037452" y="132383"/>
                  <a:pt x="1037604" y="132383"/>
                </a:cubicBezTo>
                <a:close/>
                <a:moveTo>
                  <a:pt x="1028460" y="131926"/>
                </a:moveTo>
                <a:cubicBezTo>
                  <a:pt x="1028156" y="131926"/>
                  <a:pt x="1027889" y="131964"/>
                  <a:pt x="1027660" y="132040"/>
                </a:cubicBezTo>
                <a:cubicBezTo>
                  <a:pt x="1027432" y="132117"/>
                  <a:pt x="1027165" y="132155"/>
                  <a:pt x="1026860" y="132155"/>
                </a:cubicBezTo>
                <a:cubicBezTo>
                  <a:pt x="1027013" y="132307"/>
                  <a:pt x="1027051" y="132421"/>
                  <a:pt x="1026975" y="132498"/>
                </a:cubicBezTo>
                <a:cubicBezTo>
                  <a:pt x="1026898" y="132574"/>
                  <a:pt x="1026936" y="132688"/>
                  <a:pt x="1027089" y="132840"/>
                </a:cubicBezTo>
                <a:cubicBezTo>
                  <a:pt x="1027394" y="132688"/>
                  <a:pt x="1027660" y="132574"/>
                  <a:pt x="1027889" y="132498"/>
                </a:cubicBezTo>
                <a:cubicBezTo>
                  <a:pt x="1028117" y="132421"/>
                  <a:pt x="1028308" y="132307"/>
                  <a:pt x="1028460" y="132155"/>
                </a:cubicBezTo>
                <a:close/>
                <a:moveTo>
                  <a:pt x="977635" y="131926"/>
                </a:moveTo>
                <a:cubicBezTo>
                  <a:pt x="977178" y="132231"/>
                  <a:pt x="976759" y="132459"/>
                  <a:pt x="976378" y="132612"/>
                </a:cubicBezTo>
                <a:cubicBezTo>
                  <a:pt x="975997" y="132764"/>
                  <a:pt x="975654" y="132917"/>
                  <a:pt x="975349" y="133069"/>
                </a:cubicBezTo>
                <a:cubicBezTo>
                  <a:pt x="974892" y="132917"/>
                  <a:pt x="974473" y="132764"/>
                  <a:pt x="974092" y="132612"/>
                </a:cubicBezTo>
                <a:cubicBezTo>
                  <a:pt x="973711" y="132459"/>
                  <a:pt x="973368" y="132307"/>
                  <a:pt x="973063" y="132155"/>
                </a:cubicBezTo>
                <a:cubicBezTo>
                  <a:pt x="973063" y="132307"/>
                  <a:pt x="972987" y="132421"/>
                  <a:pt x="972834" y="132498"/>
                </a:cubicBezTo>
                <a:cubicBezTo>
                  <a:pt x="972682" y="132574"/>
                  <a:pt x="972606" y="132688"/>
                  <a:pt x="972606" y="132840"/>
                </a:cubicBezTo>
                <a:cubicBezTo>
                  <a:pt x="973215" y="132993"/>
                  <a:pt x="974130" y="133069"/>
                  <a:pt x="975349" y="133069"/>
                </a:cubicBezTo>
                <a:cubicBezTo>
                  <a:pt x="975349" y="133221"/>
                  <a:pt x="975235" y="133374"/>
                  <a:pt x="975006" y="133526"/>
                </a:cubicBezTo>
                <a:cubicBezTo>
                  <a:pt x="974778" y="133679"/>
                  <a:pt x="974587" y="133831"/>
                  <a:pt x="974435" y="133983"/>
                </a:cubicBezTo>
                <a:cubicBezTo>
                  <a:pt x="974739" y="134593"/>
                  <a:pt x="974968" y="135279"/>
                  <a:pt x="975121" y="136041"/>
                </a:cubicBezTo>
                <a:cubicBezTo>
                  <a:pt x="975578" y="135126"/>
                  <a:pt x="976073" y="134403"/>
                  <a:pt x="976606" y="133869"/>
                </a:cubicBezTo>
                <a:cubicBezTo>
                  <a:pt x="977140" y="133336"/>
                  <a:pt x="977483" y="132688"/>
                  <a:pt x="977635" y="131926"/>
                </a:cubicBezTo>
                <a:close/>
                <a:moveTo>
                  <a:pt x="793155" y="131926"/>
                </a:moveTo>
                <a:cubicBezTo>
                  <a:pt x="793002" y="132231"/>
                  <a:pt x="792926" y="132536"/>
                  <a:pt x="792926" y="132840"/>
                </a:cubicBezTo>
                <a:cubicBezTo>
                  <a:pt x="792926" y="133145"/>
                  <a:pt x="792850" y="133450"/>
                  <a:pt x="792698" y="133755"/>
                </a:cubicBezTo>
                <a:cubicBezTo>
                  <a:pt x="792393" y="133145"/>
                  <a:pt x="792545" y="132536"/>
                  <a:pt x="793155" y="131926"/>
                </a:cubicBezTo>
                <a:close/>
                <a:moveTo>
                  <a:pt x="776924" y="131926"/>
                </a:moveTo>
                <a:cubicBezTo>
                  <a:pt x="776467" y="132383"/>
                  <a:pt x="776162" y="132764"/>
                  <a:pt x="776010" y="133069"/>
                </a:cubicBezTo>
                <a:cubicBezTo>
                  <a:pt x="775857" y="133374"/>
                  <a:pt x="775629" y="133679"/>
                  <a:pt x="775324" y="133983"/>
                </a:cubicBezTo>
                <a:cubicBezTo>
                  <a:pt x="775629" y="133831"/>
                  <a:pt x="775896" y="133755"/>
                  <a:pt x="776124" y="133755"/>
                </a:cubicBezTo>
                <a:cubicBezTo>
                  <a:pt x="776353" y="133755"/>
                  <a:pt x="776620" y="133679"/>
                  <a:pt x="776924" y="133526"/>
                </a:cubicBezTo>
                <a:cubicBezTo>
                  <a:pt x="776924" y="133983"/>
                  <a:pt x="777001" y="134364"/>
                  <a:pt x="777153" y="134669"/>
                </a:cubicBezTo>
                <a:cubicBezTo>
                  <a:pt x="777305" y="134669"/>
                  <a:pt x="777458" y="134593"/>
                  <a:pt x="777610" y="134441"/>
                </a:cubicBezTo>
                <a:cubicBezTo>
                  <a:pt x="777610" y="133983"/>
                  <a:pt x="777686" y="133602"/>
                  <a:pt x="777839" y="133298"/>
                </a:cubicBezTo>
                <a:lnTo>
                  <a:pt x="777381" y="133298"/>
                </a:lnTo>
                <a:cubicBezTo>
                  <a:pt x="777077" y="133450"/>
                  <a:pt x="776924" y="133526"/>
                  <a:pt x="776924" y="133526"/>
                </a:cubicBezTo>
                <a:cubicBezTo>
                  <a:pt x="776772" y="133374"/>
                  <a:pt x="776772" y="132840"/>
                  <a:pt x="776924" y="131926"/>
                </a:cubicBezTo>
                <a:close/>
                <a:moveTo>
                  <a:pt x="539485" y="131926"/>
                </a:moveTo>
                <a:cubicBezTo>
                  <a:pt x="539028" y="132231"/>
                  <a:pt x="538609" y="132459"/>
                  <a:pt x="538228" y="132612"/>
                </a:cubicBezTo>
                <a:cubicBezTo>
                  <a:pt x="537847" y="132764"/>
                  <a:pt x="537504" y="132917"/>
                  <a:pt x="537199" y="133069"/>
                </a:cubicBezTo>
                <a:cubicBezTo>
                  <a:pt x="536742" y="132917"/>
                  <a:pt x="536323" y="132764"/>
                  <a:pt x="535942" y="132612"/>
                </a:cubicBezTo>
                <a:cubicBezTo>
                  <a:pt x="535561" y="132459"/>
                  <a:pt x="535218" y="132307"/>
                  <a:pt x="534913" y="132155"/>
                </a:cubicBezTo>
                <a:cubicBezTo>
                  <a:pt x="534913" y="132307"/>
                  <a:pt x="534837" y="132421"/>
                  <a:pt x="534685" y="132498"/>
                </a:cubicBezTo>
                <a:cubicBezTo>
                  <a:pt x="534532" y="132574"/>
                  <a:pt x="534456" y="132688"/>
                  <a:pt x="534456" y="132840"/>
                </a:cubicBezTo>
                <a:cubicBezTo>
                  <a:pt x="535065" y="132993"/>
                  <a:pt x="535980" y="133069"/>
                  <a:pt x="537199" y="133069"/>
                </a:cubicBezTo>
                <a:cubicBezTo>
                  <a:pt x="537199" y="133221"/>
                  <a:pt x="537085" y="133374"/>
                  <a:pt x="536856" y="133526"/>
                </a:cubicBezTo>
                <a:cubicBezTo>
                  <a:pt x="536628" y="133679"/>
                  <a:pt x="536437" y="133831"/>
                  <a:pt x="536285" y="133983"/>
                </a:cubicBezTo>
                <a:cubicBezTo>
                  <a:pt x="536589" y="134593"/>
                  <a:pt x="536818" y="135279"/>
                  <a:pt x="536971" y="136041"/>
                </a:cubicBezTo>
                <a:cubicBezTo>
                  <a:pt x="537428" y="135126"/>
                  <a:pt x="537923" y="134403"/>
                  <a:pt x="538456" y="133869"/>
                </a:cubicBezTo>
                <a:cubicBezTo>
                  <a:pt x="538990" y="133336"/>
                  <a:pt x="539333" y="132688"/>
                  <a:pt x="539485" y="131926"/>
                </a:cubicBezTo>
                <a:close/>
                <a:moveTo>
                  <a:pt x="433719" y="131926"/>
                </a:moveTo>
                <a:cubicBezTo>
                  <a:pt x="433415" y="133145"/>
                  <a:pt x="432881" y="134593"/>
                  <a:pt x="432119" y="136269"/>
                </a:cubicBezTo>
                <a:cubicBezTo>
                  <a:pt x="431510" y="135965"/>
                  <a:pt x="431129" y="135736"/>
                  <a:pt x="430976" y="135584"/>
                </a:cubicBezTo>
                <a:cubicBezTo>
                  <a:pt x="430672" y="135888"/>
                  <a:pt x="430481" y="136231"/>
                  <a:pt x="430405" y="136612"/>
                </a:cubicBezTo>
                <a:cubicBezTo>
                  <a:pt x="430329" y="136993"/>
                  <a:pt x="429986" y="137260"/>
                  <a:pt x="429376" y="137412"/>
                </a:cubicBezTo>
                <a:lnTo>
                  <a:pt x="429251" y="137288"/>
                </a:lnTo>
                <a:lnTo>
                  <a:pt x="428005" y="138327"/>
                </a:lnTo>
                <a:cubicBezTo>
                  <a:pt x="427852" y="138022"/>
                  <a:pt x="427662" y="137755"/>
                  <a:pt x="427433" y="137527"/>
                </a:cubicBezTo>
                <a:cubicBezTo>
                  <a:pt x="427204" y="137298"/>
                  <a:pt x="426938" y="136955"/>
                  <a:pt x="426633" y="136498"/>
                </a:cubicBezTo>
                <a:cubicBezTo>
                  <a:pt x="426481" y="137260"/>
                  <a:pt x="426252" y="137908"/>
                  <a:pt x="425947" y="138441"/>
                </a:cubicBezTo>
                <a:cubicBezTo>
                  <a:pt x="425642" y="138975"/>
                  <a:pt x="425642" y="139622"/>
                  <a:pt x="425947" y="140384"/>
                </a:cubicBezTo>
                <a:lnTo>
                  <a:pt x="425947" y="140384"/>
                </a:lnTo>
                <a:lnTo>
                  <a:pt x="426404" y="140841"/>
                </a:lnTo>
                <a:lnTo>
                  <a:pt x="425947" y="140841"/>
                </a:lnTo>
                <a:cubicBezTo>
                  <a:pt x="425947" y="140994"/>
                  <a:pt x="425871" y="141146"/>
                  <a:pt x="425718" y="141299"/>
                </a:cubicBezTo>
                <a:cubicBezTo>
                  <a:pt x="426176" y="141146"/>
                  <a:pt x="426404" y="140994"/>
                  <a:pt x="426404" y="140841"/>
                </a:cubicBezTo>
                <a:cubicBezTo>
                  <a:pt x="427014" y="140537"/>
                  <a:pt x="427357" y="140118"/>
                  <a:pt x="427433" y="139584"/>
                </a:cubicBezTo>
                <a:cubicBezTo>
                  <a:pt x="427509" y="139051"/>
                  <a:pt x="427700" y="138632"/>
                  <a:pt x="428005" y="138327"/>
                </a:cubicBezTo>
                <a:lnTo>
                  <a:pt x="430062" y="138327"/>
                </a:lnTo>
                <a:lnTo>
                  <a:pt x="432119" y="136269"/>
                </a:lnTo>
                <a:cubicBezTo>
                  <a:pt x="432272" y="136574"/>
                  <a:pt x="432348" y="136841"/>
                  <a:pt x="432348" y="137070"/>
                </a:cubicBezTo>
                <a:cubicBezTo>
                  <a:pt x="432348" y="137298"/>
                  <a:pt x="432424" y="137565"/>
                  <a:pt x="432576" y="137870"/>
                </a:cubicBezTo>
                <a:cubicBezTo>
                  <a:pt x="433186" y="137108"/>
                  <a:pt x="433453" y="136384"/>
                  <a:pt x="433377" y="135698"/>
                </a:cubicBezTo>
                <a:cubicBezTo>
                  <a:pt x="433300" y="135012"/>
                  <a:pt x="433339" y="134364"/>
                  <a:pt x="433491" y="133755"/>
                </a:cubicBezTo>
                <a:cubicBezTo>
                  <a:pt x="433796" y="133450"/>
                  <a:pt x="434062" y="133221"/>
                  <a:pt x="434291" y="133069"/>
                </a:cubicBezTo>
                <a:cubicBezTo>
                  <a:pt x="434520" y="132917"/>
                  <a:pt x="434862" y="132688"/>
                  <a:pt x="435320" y="132383"/>
                </a:cubicBezTo>
                <a:cubicBezTo>
                  <a:pt x="435015" y="132231"/>
                  <a:pt x="434748" y="132155"/>
                  <a:pt x="434520" y="132155"/>
                </a:cubicBezTo>
                <a:cubicBezTo>
                  <a:pt x="434291" y="132155"/>
                  <a:pt x="434024" y="132078"/>
                  <a:pt x="433719" y="131926"/>
                </a:cubicBezTo>
                <a:close/>
                <a:moveTo>
                  <a:pt x="309894" y="131926"/>
                </a:moveTo>
                <a:cubicBezTo>
                  <a:pt x="309590" y="133145"/>
                  <a:pt x="309056" y="134593"/>
                  <a:pt x="308294" y="136269"/>
                </a:cubicBezTo>
                <a:cubicBezTo>
                  <a:pt x="307685" y="135965"/>
                  <a:pt x="307304" y="135736"/>
                  <a:pt x="307151" y="135584"/>
                </a:cubicBezTo>
                <a:cubicBezTo>
                  <a:pt x="306846" y="135888"/>
                  <a:pt x="306656" y="136231"/>
                  <a:pt x="306580" y="136612"/>
                </a:cubicBezTo>
                <a:cubicBezTo>
                  <a:pt x="306504" y="136993"/>
                  <a:pt x="306161" y="137260"/>
                  <a:pt x="305551" y="137412"/>
                </a:cubicBezTo>
                <a:lnTo>
                  <a:pt x="305426" y="137288"/>
                </a:lnTo>
                <a:lnTo>
                  <a:pt x="304180" y="138327"/>
                </a:lnTo>
                <a:cubicBezTo>
                  <a:pt x="304027" y="138022"/>
                  <a:pt x="303837" y="137755"/>
                  <a:pt x="303608" y="137527"/>
                </a:cubicBezTo>
                <a:cubicBezTo>
                  <a:pt x="303379" y="137298"/>
                  <a:pt x="303113" y="136955"/>
                  <a:pt x="302808" y="136498"/>
                </a:cubicBezTo>
                <a:cubicBezTo>
                  <a:pt x="302655" y="137260"/>
                  <a:pt x="302427" y="137908"/>
                  <a:pt x="302122" y="138441"/>
                </a:cubicBezTo>
                <a:cubicBezTo>
                  <a:pt x="301817" y="138975"/>
                  <a:pt x="301817" y="139622"/>
                  <a:pt x="302122" y="140384"/>
                </a:cubicBezTo>
                <a:lnTo>
                  <a:pt x="302579" y="140841"/>
                </a:lnTo>
                <a:lnTo>
                  <a:pt x="302122" y="140841"/>
                </a:lnTo>
                <a:cubicBezTo>
                  <a:pt x="302122" y="140994"/>
                  <a:pt x="302046" y="141146"/>
                  <a:pt x="301893" y="141299"/>
                </a:cubicBezTo>
                <a:cubicBezTo>
                  <a:pt x="302351" y="141146"/>
                  <a:pt x="302579" y="140994"/>
                  <a:pt x="302579" y="140841"/>
                </a:cubicBezTo>
                <a:cubicBezTo>
                  <a:pt x="303189" y="140537"/>
                  <a:pt x="303532" y="140118"/>
                  <a:pt x="303608" y="139584"/>
                </a:cubicBezTo>
                <a:cubicBezTo>
                  <a:pt x="303684" y="139051"/>
                  <a:pt x="303875" y="138632"/>
                  <a:pt x="304180" y="138327"/>
                </a:cubicBezTo>
                <a:lnTo>
                  <a:pt x="306237" y="138327"/>
                </a:lnTo>
                <a:lnTo>
                  <a:pt x="308294" y="136269"/>
                </a:lnTo>
                <a:cubicBezTo>
                  <a:pt x="308447" y="136574"/>
                  <a:pt x="308523" y="136841"/>
                  <a:pt x="308523" y="137070"/>
                </a:cubicBezTo>
                <a:cubicBezTo>
                  <a:pt x="308523" y="137298"/>
                  <a:pt x="308599" y="137565"/>
                  <a:pt x="308751" y="137870"/>
                </a:cubicBezTo>
                <a:cubicBezTo>
                  <a:pt x="309361" y="137108"/>
                  <a:pt x="309628" y="136384"/>
                  <a:pt x="309552" y="135698"/>
                </a:cubicBezTo>
                <a:cubicBezTo>
                  <a:pt x="309475" y="135012"/>
                  <a:pt x="309513" y="134364"/>
                  <a:pt x="309666" y="133755"/>
                </a:cubicBezTo>
                <a:cubicBezTo>
                  <a:pt x="309971" y="133450"/>
                  <a:pt x="310237" y="133221"/>
                  <a:pt x="310466" y="133069"/>
                </a:cubicBezTo>
                <a:cubicBezTo>
                  <a:pt x="310695" y="132917"/>
                  <a:pt x="311038" y="132688"/>
                  <a:pt x="311495" y="132383"/>
                </a:cubicBezTo>
                <a:cubicBezTo>
                  <a:pt x="311190" y="132231"/>
                  <a:pt x="310923" y="132155"/>
                  <a:pt x="310695" y="132155"/>
                </a:cubicBezTo>
                <a:cubicBezTo>
                  <a:pt x="310466" y="132155"/>
                  <a:pt x="310199" y="132078"/>
                  <a:pt x="309894" y="131926"/>
                </a:cubicBezTo>
                <a:close/>
                <a:moveTo>
                  <a:pt x="132730" y="131926"/>
                </a:moveTo>
                <a:cubicBezTo>
                  <a:pt x="132577" y="132078"/>
                  <a:pt x="132425" y="132155"/>
                  <a:pt x="132272" y="132155"/>
                </a:cubicBezTo>
                <a:cubicBezTo>
                  <a:pt x="132425" y="132155"/>
                  <a:pt x="132501" y="132193"/>
                  <a:pt x="132501" y="132269"/>
                </a:cubicBezTo>
                <a:cubicBezTo>
                  <a:pt x="132501" y="132345"/>
                  <a:pt x="132577" y="132383"/>
                  <a:pt x="132730" y="132383"/>
                </a:cubicBezTo>
                <a:close/>
                <a:moveTo>
                  <a:pt x="123586" y="131926"/>
                </a:moveTo>
                <a:cubicBezTo>
                  <a:pt x="123281" y="131926"/>
                  <a:pt x="123014" y="131964"/>
                  <a:pt x="122785" y="132040"/>
                </a:cubicBezTo>
                <a:cubicBezTo>
                  <a:pt x="122557" y="132117"/>
                  <a:pt x="122290" y="132155"/>
                  <a:pt x="121985" y="132155"/>
                </a:cubicBezTo>
                <a:cubicBezTo>
                  <a:pt x="122138" y="132307"/>
                  <a:pt x="122176" y="132421"/>
                  <a:pt x="122100" y="132498"/>
                </a:cubicBezTo>
                <a:cubicBezTo>
                  <a:pt x="122023" y="132574"/>
                  <a:pt x="122062" y="132688"/>
                  <a:pt x="122214" y="132840"/>
                </a:cubicBezTo>
                <a:cubicBezTo>
                  <a:pt x="122519" y="132688"/>
                  <a:pt x="122785" y="132574"/>
                  <a:pt x="123014" y="132498"/>
                </a:cubicBezTo>
                <a:cubicBezTo>
                  <a:pt x="123243" y="132421"/>
                  <a:pt x="123433" y="132307"/>
                  <a:pt x="123586" y="132155"/>
                </a:cubicBezTo>
                <a:close/>
                <a:moveTo>
                  <a:pt x="1695287" y="131697"/>
                </a:moveTo>
                <a:lnTo>
                  <a:pt x="1695515" y="131926"/>
                </a:lnTo>
                <a:cubicBezTo>
                  <a:pt x="1695668" y="131926"/>
                  <a:pt x="1695744" y="131888"/>
                  <a:pt x="1695744" y="131812"/>
                </a:cubicBezTo>
                <a:cubicBezTo>
                  <a:pt x="1695744" y="131736"/>
                  <a:pt x="1695820" y="131697"/>
                  <a:pt x="1695973" y="131697"/>
                </a:cubicBezTo>
                <a:close/>
                <a:moveTo>
                  <a:pt x="1363436" y="131697"/>
                </a:moveTo>
                <a:cubicBezTo>
                  <a:pt x="1363283" y="131850"/>
                  <a:pt x="1362902" y="132383"/>
                  <a:pt x="1362293" y="133298"/>
                </a:cubicBezTo>
                <a:cubicBezTo>
                  <a:pt x="1363055" y="132993"/>
                  <a:pt x="1363664" y="132726"/>
                  <a:pt x="1364122" y="132498"/>
                </a:cubicBezTo>
                <a:cubicBezTo>
                  <a:pt x="1364579" y="132269"/>
                  <a:pt x="1365112" y="132002"/>
                  <a:pt x="1365722" y="131697"/>
                </a:cubicBezTo>
                <a:close/>
                <a:moveTo>
                  <a:pt x="924828" y="131697"/>
                </a:moveTo>
                <a:cubicBezTo>
                  <a:pt x="924676" y="132002"/>
                  <a:pt x="924295" y="132459"/>
                  <a:pt x="923685" y="133069"/>
                </a:cubicBezTo>
                <a:lnTo>
                  <a:pt x="925286" y="133069"/>
                </a:lnTo>
                <a:cubicBezTo>
                  <a:pt x="925286" y="133374"/>
                  <a:pt x="925209" y="133602"/>
                  <a:pt x="925057" y="133755"/>
                </a:cubicBezTo>
                <a:cubicBezTo>
                  <a:pt x="924905" y="133755"/>
                  <a:pt x="924828" y="133831"/>
                  <a:pt x="924828" y="133983"/>
                </a:cubicBezTo>
                <a:cubicBezTo>
                  <a:pt x="924828" y="133831"/>
                  <a:pt x="924981" y="133679"/>
                  <a:pt x="925286" y="133526"/>
                </a:cubicBezTo>
                <a:lnTo>
                  <a:pt x="925514" y="133298"/>
                </a:lnTo>
                <a:cubicBezTo>
                  <a:pt x="925362" y="133298"/>
                  <a:pt x="925286" y="133221"/>
                  <a:pt x="925286" y="133069"/>
                </a:cubicBezTo>
                <a:cubicBezTo>
                  <a:pt x="925286" y="133069"/>
                  <a:pt x="925133" y="132612"/>
                  <a:pt x="924828" y="131697"/>
                </a:cubicBezTo>
                <a:close/>
                <a:moveTo>
                  <a:pt x="591911" y="131697"/>
                </a:moveTo>
                <a:cubicBezTo>
                  <a:pt x="591758" y="131850"/>
                  <a:pt x="591377" y="132383"/>
                  <a:pt x="590768" y="133298"/>
                </a:cubicBezTo>
                <a:cubicBezTo>
                  <a:pt x="591530" y="132993"/>
                  <a:pt x="592139" y="132726"/>
                  <a:pt x="592597" y="132498"/>
                </a:cubicBezTo>
                <a:cubicBezTo>
                  <a:pt x="593054" y="132269"/>
                  <a:pt x="593587" y="132002"/>
                  <a:pt x="594197" y="131697"/>
                </a:cubicBezTo>
                <a:close/>
                <a:moveTo>
                  <a:pt x="486679" y="131697"/>
                </a:moveTo>
                <a:cubicBezTo>
                  <a:pt x="486526" y="132002"/>
                  <a:pt x="486145" y="132459"/>
                  <a:pt x="485535" y="133069"/>
                </a:cubicBezTo>
                <a:lnTo>
                  <a:pt x="487136" y="133069"/>
                </a:lnTo>
                <a:lnTo>
                  <a:pt x="486907" y="133755"/>
                </a:lnTo>
                <a:lnTo>
                  <a:pt x="487136" y="133526"/>
                </a:lnTo>
                <a:lnTo>
                  <a:pt x="487364" y="133298"/>
                </a:lnTo>
                <a:cubicBezTo>
                  <a:pt x="487212" y="133298"/>
                  <a:pt x="487136" y="133221"/>
                  <a:pt x="487136" y="133069"/>
                </a:cubicBezTo>
                <a:cubicBezTo>
                  <a:pt x="487136" y="133069"/>
                  <a:pt x="486983" y="132612"/>
                  <a:pt x="486679" y="131697"/>
                </a:cubicBezTo>
                <a:close/>
                <a:moveTo>
                  <a:pt x="428462" y="131697"/>
                </a:moveTo>
                <a:lnTo>
                  <a:pt x="428690" y="131926"/>
                </a:lnTo>
                <a:cubicBezTo>
                  <a:pt x="428843" y="131926"/>
                  <a:pt x="428919" y="131888"/>
                  <a:pt x="428919" y="131812"/>
                </a:cubicBezTo>
                <a:cubicBezTo>
                  <a:pt x="428919" y="131736"/>
                  <a:pt x="428995" y="131697"/>
                  <a:pt x="429148" y="131697"/>
                </a:cubicBezTo>
                <a:close/>
                <a:moveTo>
                  <a:pt x="304637" y="131697"/>
                </a:moveTo>
                <a:lnTo>
                  <a:pt x="304865" y="131926"/>
                </a:lnTo>
                <a:cubicBezTo>
                  <a:pt x="305018" y="131926"/>
                  <a:pt x="305094" y="131888"/>
                  <a:pt x="305094" y="131812"/>
                </a:cubicBezTo>
                <a:cubicBezTo>
                  <a:pt x="305094" y="131736"/>
                  <a:pt x="305170" y="131697"/>
                  <a:pt x="305322" y="131697"/>
                </a:cubicBezTo>
                <a:close/>
                <a:moveTo>
                  <a:pt x="1643852" y="131469"/>
                </a:moveTo>
                <a:lnTo>
                  <a:pt x="1643394" y="131697"/>
                </a:lnTo>
                <a:lnTo>
                  <a:pt x="1643623" y="131926"/>
                </a:lnTo>
                <a:lnTo>
                  <a:pt x="1643623" y="131697"/>
                </a:lnTo>
                <a:close/>
                <a:moveTo>
                  <a:pt x="1554164" y="131469"/>
                </a:moveTo>
                <a:cubicBezTo>
                  <a:pt x="1553250" y="131774"/>
                  <a:pt x="1552717" y="131964"/>
                  <a:pt x="1552564" y="132040"/>
                </a:cubicBezTo>
                <a:cubicBezTo>
                  <a:pt x="1552412" y="132117"/>
                  <a:pt x="1552412" y="132459"/>
                  <a:pt x="1552564" y="133069"/>
                </a:cubicBezTo>
                <a:close/>
                <a:moveTo>
                  <a:pt x="1366407" y="131469"/>
                </a:moveTo>
                <a:cubicBezTo>
                  <a:pt x="1366255" y="131469"/>
                  <a:pt x="1366103" y="131545"/>
                  <a:pt x="1365950" y="131697"/>
                </a:cubicBezTo>
                <a:cubicBezTo>
                  <a:pt x="1365950" y="132002"/>
                  <a:pt x="1366027" y="132231"/>
                  <a:pt x="1366179" y="132383"/>
                </a:cubicBezTo>
                <a:lnTo>
                  <a:pt x="1366407" y="132383"/>
                </a:lnTo>
                <a:close/>
                <a:moveTo>
                  <a:pt x="1205625" y="131469"/>
                </a:moveTo>
                <a:cubicBezTo>
                  <a:pt x="1205473" y="131621"/>
                  <a:pt x="1205397" y="131926"/>
                  <a:pt x="1205397" y="132383"/>
                </a:cubicBezTo>
                <a:lnTo>
                  <a:pt x="1205854" y="132383"/>
                </a:lnTo>
                <a:cubicBezTo>
                  <a:pt x="1205854" y="131774"/>
                  <a:pt x="1205854" y="131469"/>
                  <a:pt x="1205854" y="131469"/>
                </a:cubicBezTo>
                <a:close/>
                <a:moveTo>
                  <a:pt x="1202882" y="131469"/>
                </a:moveTo>
                <a:cubicBezTo>
                  <a:pt x="1202577" y="131774"/>
                  <a:pt x="1202425" y="132040"/>
                  <a:pt x="1202425" y="132269"/>
                </a:cubicBezTo>
                <a:cubicBezTo>
                  <a:pt x="1202425" y="132498"/>
                  <a:pt x="1202273" y="132840"/>
                  <a:pt x="1201968" y="133298"/>
                </a:cubicBezTo>
                <a:cubicBezTo>
                  <a:pt x="1202425" y="132993"/>
                  <a:pt x="1202920" y="132764"/>
                  <a:pt x="1203454" y="132612"/>
                </a:cubicBezTo>
                <a:cubicBezTo>
                  <a:pt x="1203987" y="132459"/>
                  <a:pt x="1204482" y="132231"/>
                  <a:pt x="1204940" y="131926"/>
                </a:cubicBezTo>
                <a:cubicBezTo>
                  <a:pt x="1204482" y="131774"/>
                  <a:pt x="1204102" y="131697"/>
                  <a:pt x="1203797" y="131697"/>
                </a:cubicBezTo>
                <a:cubicBezTo>
                  <a:pt x="1203492" y="131697"/>
                  <a:pt x="1203187" y="131621"/>
                  <a:pt x="1202882" y="131469"/>
                </a:cubicBezTo>
                <a:close/>
                <a:moveTo>
                  <a:pt x="1193967" y="131469"/>
                </a:moveTo>
                <a:cubicBezTo>
                  <a:pt x="1193815" y="131469"/>
                  <a:pt x="1193662" y="131545"/>
                  <a:pt x="1193510" y="131697"/>
                </a:cubicBezTo>
                <a:lnTo>
                  <a:pt x="1193738" y="131697"/>
                </a:lnTo>
                <a:close/>
                <a:moveTo>
                  <a:pt x="1163106" y="131469"/>
                </a:moveTo>
                <a:cubicBezTo>
                  <a:pt x="1162801" y="131621"/>
                  <a:pt x="1162649" y="131697"/>
                  <a:pt x="1162649" y="131697"/>
                </a:cubicBezTo>
                <a:cubicBezTo>
                  <a:pt x="1162496" y="131697"/>
                  <a:pt x="1162420" y="131774"/>
                  <a:pt x="1162420" y="131926"/>
                </a:cubicBezTo>
                <a:cubicBezTo>
                  <a:pt x="1162420" y="132078"/>
                  <a:pt x="1162458" y="132155"/>
                  <a:pt x="1162534" y="132155"/>
                </a:cubicBezTo>
                <a:cubicBezTo>
                  <a:pt x="1162611" y="132155"/>
                  <a:pt x="1162649" y="132231"/>
                  <a:pt x="1162649" y="132383"/>
                </a:cubicBezTo>
                <a:cubicBezTo>
                  <a:pt x="1162953" y="132078"/>
                  <a:pt x="1163106" y="131850"/>
                  <a:pt x="1163106" y="131697"/>
                </a:cubicBezTo>
                <a:close/>
                <a:moveTo>
                  <a:pt x="815100" y="131469"/>
                </a:moveTo>
                <a:cubicBezTo>
                  <a:pt x="814948" y="131621"/>
                  <a:pt x="814872" y="131926"/>
                  <a:pt x="814872" y="132383"/>
                </a:cubicBezTo>
                <a:lnTo>
                  <a:pt x="815329" y="132383"/>
                </a:lnTo>
                <a:cubicBezTo>
                  <a:pt x="815329" y="131774"/>
                  <a:pt x="815329" y="131469"/>
                  <a:pt x="815329" y="131469"/>
                </a:cubicBezTo>
                <a:close/>
                <a:moveTo>
                  <a:pt x="812357" y="131469"/>
                </a:moveTo>
                <a:cubicBezTo>
                  <a:pt x="812052" y="131774"/>
                  <a:pt x="811900" y="132040"/>
                  <a:pt x="811900" y="132269"/>
                </a:cubicBezTo>
                <a:cubicBezTo>
                  <a:pt x="811900" y="132498"/>
                  <a:pt x="811748" y="132840"/>
                  <a:pt x="811443" y="133298"/>
                </a:cubicBezTo>
                <a:cubicBezTo>
                  <a:pt x="811900" y="132993"/>
                  <a:pt x="812395" y="132764"/>
                  <a:pt x="812929" y="132612"/>
                </a:cubicBezTo>
                <a:cubicBezTo>
                  <a:pt x="813462" y="132459"/>
                  <a:pt x="813957" y="132231"/>
                  <a:pt x="814415" y="131926"/>
                </a:cubicBezTo>
                <a:cubicBezTo>
                  <a:pt x="813957" y="131774"/>
                  <a:pt x="813577" y="131697"/>
                  <a:pt x="813272" y="131697"/>
                </a:cubicBezTo>
                <a:cubicBezTo>
                  <a:pt x="812967" y="131697"/>
                  <a:pt x="812662" y="131621"/>
                  <a:pt x="812357" y="131469"/>
                </a:cubicBezTo>
                <a:close/>
                <a:moveTo>
                  <a:pt x="803442" y="131469"/>
                </a:moveTo>
                <a:cubicBezTo>
                  <a:pt x="803289" y="131469"/>
                  <a:pt x="803137" y="131545"/>
                  <a:pt x="802985" y="131697"/>
                </a:cubicBezTo>
                <a:lnTo>
                  <a:pt x="803213" y="131697"/>
                </a:lnTo>
                <a:close/>
                <a:moveTo>
                  <a:pt x="772581" y="131469"/>
                </a:moveTo>
                <a:cubicBezTo>
                  <a:pt x="772276" y="131621"/>
                  <a:pt x="772124" y="131697"/>
                  <a:pt x="772124" y="131697"/>
                </a:cubicBezTo>
                <a:cubicBezTo>
                  <a:pt x="771971" y="131697"/>
                  <a:pt x="771895" y="131774"/>
                  <a:pt x="771895" y="131926"/>
                </a:cubicBezTo>
                <a:cubicBezTo>
                  <a:pt x="771895" y="132078"/>
                  <a:pt x="771933" y="132155"/>
                  <a:pt x="772009" y="132155"/>
                </a:cubicBezTo>
                <a:cubicBezTo>
                  <a:pt x="772086" y="132155"/>
                  <a:pt x="772124" y="132231"/>
                  <a:pt x="772124" y="132383"/>
                </a:cubicBezTo>
                <a:cubicBezTo>
                  <a:pt x="772428" y="132078"/>
                  <a:pt x="772581" y="131850"/>
                  <a:pt x="772581" y="131697"/>
                </a:cubicBezTo>
                <a:close/>
                <a:moveTo>
                  <a:pt x="594883" y="131469"/>
                </a:moveTo>
                <a:cubicBezTo>
                  <a:pt x="594730" y="131469"/>
                  <a:pt x="594578" y="131545"/>
                  <a:pt x="594425" y="131697"/>
                </a:cubicBezTo>
                <a:cubicBezTo>
                  <a:pt x="594425" y="132002"/>
                  <a:pt x="594501" y="132231"/>
                  <a:pt x="594654" y="132383"/>
                </a:cubicBezTo>
                <a:lnTo>
                  <a:pt x="594883" y="132383"/>
                </a:lnTo>
                <a:close/>
                <a:moveTo>
                  <a:pt x="377027" y="131469"/>
                </a:moveTo>
                <a:lnTo>
                  <a:pt x="376569" y="131697"/>
                </a:lnTo>
                <a:lnTo>
                  <a:pt x="376798" y="131926"/>
                </a:lnTo>
                <a:lnTo>
                  <a:pt x="376798" y="131697"/>
                </a:lnTo>
                <a:close/>
                <a:moveTo>
                  <a:pt x="253202" y="131469"/>
                </a:moveTo>
                <a:lnTo>
                  <a:pt x="252744" y="131697"/>
                </a:lnTo>
                <a:lnTo>
                  <a:pt x="252973" y="131926"/>
                </a:lnTo>
                <a:lnTo>
                  <a:pt x="252973" y="131697"/>
                </a:lnTo>
                <a:close/>
                <a:moveTo>
                  <a:pt x="1698944" y="131240"/>
                </a:moveTo>
                <a:cubicBezTo>
                  <a:pt x="1698487" y="131393"/>
                  <a:pt x="1698106" y="131469"/>
                  <a:pt x="1697801" y="131469"/>
                </a:cubicBezTo>
                <a:cubicBezTo>
                  <a:pt x="1697497" y="131469"/>
                  <a:pt x="1697115" y="131545"/>
                  <a:pt x="1696658" y="131697"/>
                </a:cubicBezTo>
                <a:cubicBezTo>
                  <a:pt x="1696811" y="132002"/>
                  <a:pt x="1696735" y="132688"/>
                  <a:pt x="1696430" y="133755"/>
                </a:cubicBezTo>
                <a:cubicBezTo>
                  <a:pt x="1696887" y="133298"/>
                  <a:pt x="1697306" y="132917"/>
                  <a:pt x="1697687" y="132612"/>
                </a:cubicBezTo>
                <a:cubicBezTo>
                  <a:pt x="1698068" y="132307"/>
                  <a:pt x="1698487" y="131850"/>
                  <a:pt x="1698944" y="131240"/>
                </a:cubicBezTo>
                <a:close/>
                <a:moveTo>
                  <a:pt x="1084467" y="131240"/>
                </a:moveTo>
                <a:cubicBezTo>
                  <a:pt x="1084467" y="131393"/>
                  <a:pt x="1084391" y="131545"/>
                  <a:pt x="1084239" y="131697"/>
                </a:cubicBezTo>
                <a:cubicBezTo>
                  <a:pt x="1084544" y="131393"/>
                  <a:pt x="1084696" y="131240"/>
                  <a:pt x="1084696" y="131240"/>
                </a:cubicBezTo>
                <a:close/>
                <a:moveTo>
                  <a:pt x="1022060" y="131240"/>
                </a:moveTo>
                <a:cubicBezTo>
                  <a:pt x="1022060" y="132612"/>
                  <a:pt x="1022517" y="133374"/>
                  <a:pt x="1023431" y="133526"/>
                </a:cubicBezTo>
                <a:lnTo>
                  <a:pt x="1023888" y="133069"/>
                </a:lnTo>
                <a:cubicBezTo>
                  <a:pt x="1023584" y="132764"/>
                  <a:pt x="1023317" y="132498"/>
                  <a:pt x="1023088" y="132269"/>
                </a:cubicBezTo>
                <a:cubicBezTo>
                  <a:pt x="1022860" y="132040"/>
                  <a:pt x="1022517" y="131697"/>
                  <a:pt x="1022060" y="131240"/>
                </a:cubicBezTo>
                <a:close/>
                <a:moveTo>
                  <a:pt x="432119" y="131240"/>
                </a:moveTo>
                <a:cubicBezTo>
                  <a:pt x="431662" y="131393"/>
                  <a:pt x="431281" y="131469"/>
                  <a:pt x="430976" y="131469"/>
                </a:cubicBezTo>
                <a:cubicBezTo>
                  <a:pt x="430672" y="131469"/>
                  <a:pt x="430291" y="131545"/>
                  <a:pt x="429833" y="131697"/>
                </a:cubicBezTo>
                <a:cubicBezTo>
                  <a:pt x="429986" y="132002"/>
                  <a:pt x="429909" y="132688"/>
                  <a:pt x="429605" y="133755"/>
                </a:cubicBezTo>
                <a:cubicBezTo>
                  <a:pt x="430062" y="133298"/>
                  <a:pt x="430481" y="132917"/>
                  <a:pt x="430862" y="132612"/>
                </a:cubicBezTo>
                <a:cubicBezTo>
                  <a:pt x="431243" y="132307"/>
                  <a:pt x="431662" y="131850"/>
                  <a:pt x="432119" y="131240"/>
                </a:cubicBezTo>
                <a:close/>
                <a:moveTo>
                  <a:pt x="308294" y="131240"/>
                </a:moveTo>
                <a:cubicBezTo>
                  <a:pt x="307837" y="131393"/>
                  <a:pt x="307456" y="131469"/>
                  <a:pt x="307151" y="131469"/>
                </a:cubicBezTo>
                <a:cubicBezTo>
                  <a:pt x="306846" y="131469"/>
                  <a:pt x="306466" y="131545"/>
                  <a:pt x="306008" y="131697"/>
                </a:cubicBezTo>
                <a:cubicBezTo>
                  <a:pt x="306161" y="132002"/>
                  <a:pt x="306084" y="132688"/>
                  <a:pt x="305780" y="133755"/>
                </a:cubicBezTo>
                <a:cubicBezTo>
                  <a:pt x="306237" y="133298"/>
                  <a:pt x="306656" y="132917"/>
                  <a:pt x="307037" y="132612"/>
                </a:cubicBezTo>
                <a:cubicBezTo>
                  <a:pt x="307418" y="132307"/>
                  <a:pt x="307837" y="131850"/>
                  <a:pt x="308294" y="131240"/>
                </a:cubicBezTo>
                <a:close/>
                <a:moveTo>
                  <a:pt x="179593" y="131240"/>
                </a:moveTo>
                <a:cubicBezTo>
                  <a:pt x="179593" y="131393"/>
                  <a:pt x="179516" y="131545"/>
                  <a:pt x="179364" y="131697"/>
                </a:cubicBezTo>
                <a:cubicBezTo>
                  <a:pt x="179669" y="131393"/>
                  <a:pt x="179821" y="131240"/>
                  <a:pt x="179821" y="131240"/>
                </a:cubicBezTo>
                <a:close/>
                <a:moveTo>
                  <a:pt x="117185" y="131240"/>
                </a:moveTo>
                <a:cubicBezTo>
                  <a:pt x="117185" y="132612"/>
                  <a:pt x="117642" y="133374"/>
                  <a:pt x="118556" y="133526"/>
                </a:cubicBezTo>
                <a:lnTo>
                  <a:pt x="119013" y="133069"/>
                </a:lnTo>
                <a:cubicBezTo>
                  <a:pt x="118709" y="132764"/>
                  <a:pt x="118442" y="132498"/>
                  <a:pt x="118213" y="132269"/>
                </a:cubicBezTo>
                <a:cubicBezTo>
                  <a:pt x="117985" y="132040"/>
                  <a:pt x="117642" y="131697"/>
                  <a:pt x="117185" y="131240"/>
                </a:cubicBezTo>
                <a:close/>
                <a:moveTo>
                  <a:pt x="1562334" y="131024"/>
                </a:moveTo>
                <a:lnTo>
                  <a:pt x="1561251" y="131240"/>
                </a:lnTo>
                <a:cubicBezTo>
                  <a:pt x="1561556" y="131393"/>
                  <a:pt x="1561708" y="131507"/>
                  <a:pt x="1561708" y="131583"/>
                </a:cubicBezTo>
                <a:cubicBezTo>
                  <a:pt x="1561708" y="131659"/>
                  <a:pt x="1561861" y="131697"/>
                  <a:pt x="1562165" y="131697"/>
                </a:cubicBezTo>
                <a:close/>
                <a:moveTo>
                  <a:pt x="1702602" y="131012"/>
                </a:moveTo>
                <a:cubicBezTo>
                  <a:pt x="1702449" y="131012"/>
                  <a:pt x="1702335" y="131050"/>
                  <a:pt x="1702259" y="131126"/>
                </a:cubicBezTo>
                <a:cubicBezTo>
                  <a:pt x="1702183" y="131202"/>
                  <a:pt x="1702069" y="131240"/>
                  <a:pt x="1701916" y="131240"/>
                </a:cubicBezTo>
                <a:lnTo>
                  <a:pt x="1701916" y="131469"/>
                </a:lnTo>
                <a:cubicBezTo>
                  <a:pt x="1702069" y="131316"/>
                  <a:pt x="1702297" y="131240"/>
                  <a:pt x="1702602" y="131240"/>
                </a:cubicBezTo>
                <a:close/>
                <a:moveTo>
                  <a:pt x="1686828" y="131012"/>
                </a:moveTo>
                <a:lnTo>
                  <a:pt x="1686600" y="131240"/>
                </a:lnTo>
                <a:lnTo>
                  <a:pt x="1686828" y="131240"/>
                </a:lnTo>
                <a:close/>
                <a:moveTo>
                  <a:pt x="1550278" y="131012"/>
                </a:moveTo>
                <a:cubicBezTo>
                  <a:pt x="1549669" y="130859"/>
                  <a:pt x="1549211" y="131164"/>
                  <a:pt x="1548906" y="131926"/>
                </a:cubicBezTo>
                <a:cubicBezTo>
                  <a:pt x="1549364" y="131774"/>
                  <a:pt x="1549821" y="131621"/>
                  <a:pt x="1550278" y="131469"/>
                </a:cubicBezTo>
                <a:lnTo>
                  <a:pt x="1551345" y="131012"/>
                </a:lnTo>
                <a:close/>
                <a:moveTo>
                  <a:pt x="1265519" y="131012"/>
                </a:moveTo>
                <a:lnTo>
                  <a:pt x="1265290" y="131240"/>
                </a:lnTo>
                <a:lnTo>
                  <a:pt x="1265519" y="131240"/>
                </a:lnTo>
                <a:lnTo>
                  <a:pt x="1265747" y="131240"/>
                </a:lnTo>
                <a:cubicBezTo>
                  <a:pt x="1265595" y="131088"/>
                  <a:pt x="1265519" y="131012"/>
                  <a:pt x="1265519" y="131012"/>
                </a:cubicBezTo>
                <a:close/>
                <a:moveTo>
                  <a:pt x="1255918" y="131012"/>
                </a:moveTo>
                <a:cubicBezTo>
                  <a:pt x="1255765" y="131316"/>
                  <a:pt x="1255689" y="131583"/>
                  <a:pt x="1255689" y="131812"/>
                </a:cubicBezTo>
                <a:cubicBezTo>
                  <a:pt x="1255689" y="132040"/>
                  <a:pt x="1255613" y="132307"/>
                  <a:pt x="1255460" y="132612"/>
                </a:cubicBezTo>
                <a:cubicBezTo>
                  <a:pt x="1255613" y="132612"/>
                  <a:pt x="1255841" y="132536"/>
                  <a:pt x="1256146" y="132383"/>
                </a:cubicBezTo>
                <a:cubicBezTo>
                  <a:pt x="1256146" y="132078"/>
                  <a:pt x="1256184" y="131850"/>
                  <a:pt x="1256260" y="131697"/>
                </a:cubicBezTo>
                <a:cubicBezTo>
                  <a:pt x="1256337" y="131545"/>
                  <a:pt x="1256375" y="131316"/>
                  <a:pt x="1256375" y="131012"/>
                </a:cubicBezTo>
                <a:close/>
                <a:moveTo>
                  <a:pt x="1180479" y="131012"/>
                </a:moveTo>
                <a:cubicBezTo>
                  <a:pt x="1180327" y="131316"/>
                  <a:pt x="1180175" y="131507"/>
                  <a:pt x="1180022" y="131583"/>
                </a:cubicBezTo>
                <a:cubicBezTo>
                  <a:pt x="1179870" y="131659"/>
                  <a:pt x="1179641" y="131850"/>
                  <a:pt x="1179336" y="132155"/>
                </a:cubicBezTo>
                <a:cubicBezTo>
                  <a:pt x="1179641" y="132155"/>
                  <a:pt x="1179794" y="132193"/>
                  <a:pt x="1179794" y="132269"/>
                </a:cubicBezTo>
                <a:cubicBezTo>
                  <a:pt x="1179794" y="132345"/>
                  <a:pt x="1179870" y="132383"/>
                  <a:pt x="1180022" y="132383"/>
                </a:cubicBezTo>
                <a:lnTo>
                  <a:pt x="1180937" y="131469"/>
                </a:lnTo>
                <a:cubicBezTo>
                  <a:pt x="1180937" y="131469"/>
                  <a:pt x="1180784" y="131316"/>
                  <a:pt x="1180479" y="131012"/>
                </a:cubicBezTo>
                <a:close/>
                <a:moveTo>
                  <a:pt x="1153505" y="131012"/>
                </a:moveTo>
                <a:lnTo>
                  <a:pt x="1153276" y="131240"/>
                </a:lnTo>
                <a:lnTo>
                  <a:pt x="1153276" y="131697"/>
                </a:lnTo>
                <a:lnTo>
                  <a:pt x="1153505" y="131697"/>
                </a:lnTo>
                <a:close/>
                <a:moveTo>
                  <a:pt x="1146418" y="131012"/>
                </a:moveTo>
                <a:cubicBezTo>
                  <a:pt x="1146266" y="131316"/>
                  <a:pt x="1146113" y="131621"/>
                  <a:pt x="1145961" y="131926"/>
                </a:cubicBezTo>
                <a:cubicBezTo>
                  <a:pt x="1145808" y="132231"/>
                  <a:pt x="1145580" y="132536"/>
                  <a:pt x="1145275" y="132840"/>
                </a:cubicBezTo>
                <a:cubicBezTo>
                  <a:pt x="1145427" y="132993"/>
                  <a:pt x="1145580" y="133069"/>
                  <a:pt x="1145732" y="133069"/>
                </a:cubicBezTo>
                <a:lnTo>
                  <a:pt x="1145961" y="133069"/>
                </a:lnTo>
                <a:cubicBezTo>
                  <a:pt x="1146266" y="132764"/>
                  <a:pt x="1146571" y="132498"/>
                  <a:pt x="1146875" y="132269"/>
                </a:cubicBezTo>
                <a:cubicBezTo>
                  <a:pt x="1147180" y="132040"/>
                  <a:pt x="1147485" y="131774"/>
                  <a:pt x="1147790" y="131469"/>
                </a:cubicBezTo>
                <a:cubicBezTo>
                  <a:pt x="1147790" y="131316"/>
                  <a:pt x="1147714" y="131164"/>
                  <a:pt x="1147561" y="131012"/>
                </a:cubicBezTo>
                <a:close/>
                <a:moveTo>
                  <a:pt x="1095440" y="131012"/>
                </a:moveTo>
                <a:cubicBezTo>
                  <a:pt x="1094678" y="131316"/>
                  <a:pt x="1094259" y="131545"/>
                  <a:pt x="1094183" y="131697"/>
                </a:cubicBezTo>
                <a:lnTo>
                  <a:pt x="1094499" y="132329"/>
                </a:lnTo>
                <a:lnTo>
                  <a:pt x="1094869" y="131812"/>
                </a:lnTo>
                <a:cubicBezTo>
                  <a:pt x="1094945" y="131583"/>
                  <a:pt x="1095136" y="131316"/>
                  <a:pt x="1095440" y="131012"/>
                </a:cubicBezTo>
                <a:close/>
                <a:moveTo>
                  <a:pt x="1087668" y="131012"/>
                </a:moveTo>
                <a:lnTo>
                  <a:pt x="1087896" y="131240"/>
                </a:lnTo>
                <a:lnTo>
                  <a:pt x="1087896" y="131012"/>
                </a:lnTo>
                <a:close/>
                <a:moveTo>
                  <a:pt x="1035547" y="131012"/>
                </a:moveTo>
                <a:cubicBezTo>
                  <a:pt x="1035242" y="131316"/>
                  <a:pt x="1035014" y="131507"/>
                  <a:pt x="1034861" y="131583"/>
                </a:cubicBezTo>
                <a:cubicBezTo>
                  <a:pt x="1034709" y="131659"/>
                  <a:pt x="1034556" y="131850"/>
                  <a:pt x="1034404" y="132155"/>
                </a:cubicBezTo>
                <a:cubicBezTo>
                  <a:pt x="1034709" y="132307"/>
                  <a:pt x="1034861" y="132421"/>
                  <a:pt x="1034861" y="132498"/>
                </a:cubicBezTo>
                <a:cubicBezTo>
                  <a:pt x="1034861" y="132574"/>
                  <a:pt x="1034937" y="132688"/>
                  <a:pt x="1035090" y="132840"/>
                </a:cubicBezTo>
                <a:cubicBezTo>
                  <a:pt x="1035700" y="132536"/>
                  <a:pt x="1036233" y="132307"/>
                  <a:pt x="1036690" y="132155"/>
                </a:cubicBezTo>
                <a:close/>
                <a:moveTo>
                  <a:pt x="982664" y="131012"/>
                </a:moveTo>
                <a:cubicBezTo>
                  <a:pt x="982512" y="131012"/>
                  <a:pt x="982359" y="131088"/>
                  <a:pt x="982207" y="131240"/>
                </a:cubicBezTo>
                <a:lnTo>
                  <a:pt x="982207" y="132612"/>
                </a:lnTo>
                <a:lnTo>
                  <a:pt x="982664" y="132612"/>
                </a:lnTo>
                <a:cubicBezTo>
                  <a:pt x="982817" y="132612"/>
                  <a:pt x="982893" y="132536"/>
                  <a:pt x="982893" y="132383"/>
                </a:cubicBezTo>
                <a:cubicBezTo>
                  <a:pt x="982740" y="132078"/>
                  <a:pt x="982702" y="131850"/>
                  <a:pt x="982779" y="131697"/>
                </a:cubicBezTo>
                <a:cubicBezTo>
                  <a:pt x="982855" y="131545"/>
                  <a:pt x="982817" y="131316"/>
                  <a:pt x="982664" y="131012"/>
                </a:cubicBezTo>
                <a:close/>
                <a:moveTo>
                  <a:pt x="978092" y="131012"/>
                </a:moveTo>
                <a:cubicBezTo>
                  <a:pt x="978702" y="131469"/>
                  <a:pt x="979083" y="131736"/>
                  <a:pt x="979235" y="131812"/>
                </a:cubicBezTo>
                <a:cubicBezTo>
                  <a:pt x="979388" y="131888"/>
                  <a:pt x="979692" y="131774"/>
                  <a:pt x="980150" y="131469"/>
                </a:cubicBezTo>
                <a:lnTo>
                  <a:pt x="980246" y="131397"/>
                </a:lnTo>
                <a:lnTo>
                  <a:pt x="979464" y="131240"/>
                </a:lnTo>
                <a:cubicBezTo>
                  <a:pt x="979159" y="131240"/>
                  <a:pt x="978702" y="131164"/>
                  <a:pt x="978092" y="131012"/>
                </a:cubicBezTo>
                <a:close/>
                <a:moveTo>
                  <a:pt x="920256" y="131012"/>
                </a:moveTo>
                <a:cubicBezTo>
                  <a:pt x="920104" y="131316"/>
                  <a:pt x="919990" y="131621"/>
                  <a:pt x="919914" y="131926"/>
                </a:cubicBezTo>
                <a:cubicBezTo>
                  <a:pt x="919837" y="132231"/>
                  <a:pt x="919647" y="132536"/>
                  <a:pt x="919342" y="132840"/>
                </a:cubicBezTo>
                <a:lnTo>
                  <a:pt x="919571" y="132840"/>
                </a:lnTo>
                <a:cubicBezTo>
                  <a:pt x="919876" y="132536"/>
                  <a:pt x="920066" y="132269"/>
                  <a:pt x="920142" y="132040"/>
                </a:cubicBezTo>
                <a:cubicBezTo>
                  <a:pt x="920218" y="131812"/>
                  <a:pt x="920409" y="131545"/>
                  <a:pt x="920714" y="131240"/>
                </a:cubicBezTo>
                <a:cubicBezTo>
                  <a:pt x="920409" y="131088"/>
                  <a:pt x="920256" y="131012"/>
                  <a:pt x="920256" y="131012"/>
                </a:cubicBezTo>
                <a:close/>
                <a:moveTo>
                  <a:pt x="789954" y="131012"/>
                </a:moveTo>
                <a:cubicBezTo>
                  <a:pt x="789802" y="131316"/>
                  <a:pt x="789650" y="131507"/>
                  <a:pt x="789497" y="131583"/>
                </a:cubicBezTo>
                <a:cubicBezTo>
                  <a:pt x="789345" y="131659"/>
                  <a:pt x="789116" y="131850"/>
                  <a:pt x="788811" y="132155"/>
                </a:cubicBezTo>
                <a:cubicBezTo>
                  <a:pt x="789116" y="132155"/>
                  <a:pt x="789269" y="132193"/>
                  <a:pt x="789269" y="132269"/>
                </a:cubicBezTo>
                <a:cubicBezTo>
                  <a:pt x="789269" y="132345"/>
                  <a:pt x="789345" y="132383"/>
                  <a:pt x="789497" y="132383"/>
                </a:cubicBezTo>
                <a:lnTo>
                  <a:pt x="790412" y="131469"/>
                </a:lnTo>
                <a:cubicBezTo>
                  <a:pt x="790412" y="131469"/>
                  <a:pt x="790259" y="131316"/>
                  <a:pt x="789954" y="131012"/>
                </a:cubicBezTo>
                <a:close/>
                <a:moveTo>
                  <a:pt x="762980" y="131012"/>
                </a:moveTo>
                <a:lnTo>
                  <a:pt x="762751" y="131240"/>
                </a:lnTo>
                <a:lnTo>
                  <a:pt x="762751" y="131697"/>
                </a:lnTo>
                <a:lnTo>
                  <a:pt x="762980" y="131697"/>
                </a:lnTo>
                <a:close/>
                <a:moveTo>
                  <a:pt x="755893" y="131012"/>
                </a:moveTo>
                <a:cubicBezTo>
                  <a:pt x="755741" y="131316"/>
                  <a:pt x="755588" y="131621"/>
                  <a:pt x="755436" y="131926"/>
                </a:cubicBezTo>
                <a:cubicBezTo>
                  <a:pt x="755284" y="132231"/>
                  <a:pt x="755055" y="132536"/>
                  <a:pt x="754750" y="132840"/>
                </a:cubicBezTo>
                <a:cubicBezTo>
                  <a:pt x="754902" y="132993"/>
                  <a:pt x="755055" y="133069"/>
                  <a:pt x="755207" y="133069"/>
                </a:cubicBezTo>
                <a:lnTo>
                  <a:pt x="755436" y="133069"/>
                </a:lnTo>
                <a:cubicBezTo>
                  <a:pt x="755741" y="132764"/>
                  <a:pt x="756045" y="132498"/>
                  <a:pt x="756350" y="132269"/>
                </a:cubicBezTo>
                <a:cubicBezTo>
                  <a:pt x="756655" y="132040"/>
                  <a:pt x="756960" y="131774"/>
                  <a:pt x="757265" y="131469"/>
                </a:cubicBezTo>
                <a:cubicBezTo>
                  <a:pt x="757265" y="131316"/>
                  <a:pt x="757189" y="131164"/>
                  <a:pt x="757036" y="131012"/>
                </a:cubicBezTo>
                <a:close/>
                <a:moveTo>
                  <a:pt x="544514" y="131012"/>
                </a:moveTo>
                <a:cubicBezTo>
                  <a:pt x="544362" y="131012"/>
                  <a:pt x="544209" y="131088"/>
                  <a:pt x="544057" y="131240"/>
                </a:cubicBezTo>
                <a:lnTo>
                  <a:pt x="544057" y="132612"/>
                </a:lnTo>
                <a:lnTo>
                  <a:pt x="544514" y="132612"/>
                </a:lnTo>
                <a:cubicBezTo>
                  <a:pt x="544667" y="132612"/>
                  <a:pt x="544743" y="132536"/>
                  <a:pt x="544743" y="132383"/>
                </a:cubicBezTo>
                <a:cubicBezTo>
                  <a:pt x="544591" y="132078"/>
                  <a:pt x="544552" y="131850"/>
                  <a:pt x="544629" y="131697"/>
                </a:cubicBezTo>
                <a:cubicBezTo>
                  <a:pt x="544705" y="131545"/>
                  <a:pt x="544667" y="131316"/>
                  <a:pt x="544514" y="131012"/>
                </a:cubicBezTo>
                <a:close/>
                <a:moveTo>
                  <a:pt x="539942" y="131012"/>
                </a:moveTo>
                <a:cubicBezTo>
                  <a:pt x="540552" y="131469"/>
                  <a:pt x="540933" y="131736"/>
                  <a:pt x="541085" y="131812"/>
                </a:cubicBezTo>
                <a:cubicBezTo>
                  <a:pt x="541238" y="131888"/>
                  <a:pt x="541542" y="131774"/>
                  <a:pt x="542000" y="131469"/>
                </a:cubicBezTo>
                <a:lnTo>
                  <a:pt x="542096" y="131397"/>
                </a:lnTo>
                <a:lnTo>
                  <a:pt x="541314" y="131240"/>
                </a:lnTo>
                <a:cubicBezTo>
                  <a:pt x="541009" y="131240"/>
                  <a:pt x="540552" y="131164"/>
                  <a:pt x="539942" y="131012"/>
                </a:cubicBezTo>
                <a:close/>
                <a:moveTo>
                  <a:pt x="482107" y="131012"/>
                </a:moveTo>
                <a:cubicBezTo>
                  <a:pt x="481954" y="131316"/>
                  <a:pt x="481840" y="131621"/>
                  <a:pt x="481764" y="131926"/>
                </a:cubicBezTo>
                <a:cubicBezTo>
                  <a:pt x="481687" y="132231"/>
                  <a:pt x="481497" y="132536"/>
                  <a:pt x="481192" y="132840"/>
                </a:cubicBezTo>
                <a:lnTo>
                  <a:pt x="481421" y="132840"/>
                </a:lnTo>
                <a:cubicBezTo>
                  <a:pt x="481725" y="132536"/>
                  <a:pt x="481916" y="132269"/>
                  <a:pt x="481992" y="132040"/>
                </a:cubicBezTo>
                <a:cubicBezTo>
                  <a:pt x="482068" y="131812"/>
                  <a:pt x="482259" y="131545"/>
                  <a:pt x="482564" y="131240"/>
                </a:cubicBezTo>
                <a:cubicBezTo>
                  <a:pt x="482259" y="131088"/>
                  <a:pt x="482107" y="131012"/>
                  <a:pt x="482107" y="131012"/>
                </a:cubicBezTo>
                <a:close/>
                <a:moveTo>
                  <a:pt x="435777" y="131012"/>
                </a:moveTo>
                <a:cubicBezTo>
                  <a:pt x="435625" y="131012"/>
                  <a:pt x="435510" y="131050"/>
                  <a:pt x="435434" y="131126"/>
                </a:cubicBezTo>
                <a:cubicBezTo>
                  <a:pt x="435358" y="131202"/>
                  <a:pt x="435244" y="131240"/>
                  <a:pt x="435091" y="131240"/>
                </a:cubicBezTo>
                <a:lnTo>
                  <a:pt x="435091" y="131469"/>
                </a:lnTo>
                <a:cubicBezTo>
                  <a:pt x="435244" y="131316"/>
                  <a:pt x="435472" y="131240"/>
                  <a:pt x="435777" y="131240"/>
                </a:cubicBezTo>
                <a:close/>
                <a:moveTo>
                  <a:pt x="420004" y="131012"/>
                </a:moveTo>
                <a:lnTo>
                  <a:pt x="419775" y="131240"/>
                </a:lnTo>
                <a:lnTo>
                  <a:pt x="420004" y="131240"/>
                </a:lnTo>
                <a:close/>
                <a:moveTo>
                  <a:pt x="311952" y="131012"/>
                </a:moveTo>
                <a:cubicBezTo>
                  <a:pt x="311800" y="131012"/>
                  <a:pt x="311685" y="131050"/>
                  <a:pt x="311609" y="131126"/>
                </a:cubicBezTo>
                <a:cubicBezTo>
                  <a:pt x="311533" y="131202"/>
                  <a:pt x="311418" y="131240"/>
                  <a:pt x="311266" y="131240"/>
                </a:cubicBezTo>
                <a:lnTo>
                  <a:pt x="311266" y="131469"/>
                </a:lnTo>
                <a:cubicBezTo>
                  <a:pt x="311418" y="131316"/>
                  <a:pt x="311647" y="131240"/>
                  <a:pt x="311952" y="131240"/>
                </a:cubicBezTo>
                <a:close/>
                <a:moveTo>
                  <a:pt x="296178" y="131012"/>
                </a:moveTo>
                <a:lnTo>
                  <a:pt x="295950" y="131240"/>
                </a:lnTo>
                <a:lnTo>
                  <a:pt x="296178" y="131240"/>
                </a:lnTo>
                <a:close/>
                <a:moveTo>
                  <a:pt x="190565" y="131012"/>
                </a:moveTo>
                <a:cubicBezTo>
                  <a:pt x="189803" y="131316"/>
                  <a:pt x="189384" y="131545"/>
                  <a:pt x="189308" y="131697"/>
                </a:cubicBezTo>
                <a:lnTo>
                  <a:pt x="189624" y="132329"/>
                </a:lnTo>
                <a:lnTo>
                  <a:pt x="189994" y="131812"/>
                </a:lnTo>
                <a:cubicBezTo>
                  <a:pt x="190070" y="131583"/>
                  <a:pt x="190261" y="131316"/>
                  <a:pt x="190565" y="131012"/>
                </a:cubicBezTo>
                <a:close/>
                <a:moveTo>
                  <a:pt x="182793" y="131012"/>
                </a:moveTo>
                <a:lnTo>
                  <a:pt x="183021" y="131240"/>
                </a:lnTo>
                <a:lnTo>
                  <a:pt x="183021" y="131012"/>
                </a:lnTo>
                <a:close/>
                <a:moveTo>
                  <a:pt x="130672" y="131012"/>
                </a:moveTo>
                <a:cubicBezTo>
                  <a:pt x="130367" y="131316"/>
                  <a:pt x="130139" y="131507"/>
                  <a:pt x="129986" y="131583"/>
                </a:cubicBezTo>
                <a:cubicBezTo>
                  <a:pt x="129834" y="131659"/>
                  <a:pt x="129682" y="131850"/>
                  <a:pt x="129529" y="132155"/>
                </a:cubicBezTo>
                <a:cubicBezTo>
                  <a:pt x="129834" y="132307"/>
                  <a:pt x="129986" y="132421"/>
                  <a:pt x="129986" y="132498"/>
                </a:cubicBezTo>
                <a:cubicBezTo>
                  <a:pt x="129986" y="132574"/>
                  <a:pt x="130063" y="132688"/>
                  <a:pt x="130215" y="132840"/>
                </a:cubicBezTo>
                <a:cubicBezTo>
                  <a:pt x="130825" y="132536"/>
                  <a:pt x="131358" y="132307"/>
                  <a:pt x="131815" y="132155"/>
                </a:cubicBezTo>
                <a:close/>
                <a:moveTo>
                  <a:pt x="1250431" y="130783"/>
                </a:moveTo>
                <a:cubicBezTo>
                  <a:pt x="1250431" y="131088"/>
                  <a:pt x="1250393" y="131316"/>
                  <a:pt x="1250317" y="131469"/>
                </a:cubicBezTo>
                <a:cubicBezTo>
                  <a:pt x="1250241" y="131621"/>
                  <a:pt x="1250202" y="131774"/>
                  <a:pt x="1250202" y="131926"/>
                </a:cubicBezTo>
                <a:cubicBezTo>
                  <a:pt x="1250202" y="132078"/>
                  <a:pt x="1250279" y="132193"/>
                  <a:pt x="1250431" y="132269"/>
                </a:cubicBezTo>
                <a:cubicBezTo>
                  <a:pt x="1250584" y="132345"/>
                  <a:pt x="1250660" y="132459"/>
                  <a:pt x="1250660" y="132612"/>
                </a:cubicBezTo>
                <a:cubicBezTo>
                  <a:pt x="1251269" y="132155"/>
                  <a:pt x="1251498" y="131812"/>
                  <a:pt x="1251345" y="131583"/>
                </a:cubicBezTo>
                <a:cubicBezTo>
                  <a:pt x="1251193" y="131355"/>
                  <a:pt x="1250888" y="131088"/>
                  <a:pt x="1250431" y="130783"/>
                </a:cubicBezTo>
                <a:close/>
                <a:moveTo>
                  <a:pt x="1173393" y="130783"/>
                </a:moveTo>
                <a:cubicBezTo>
                  <a:pt x="1173240" y="130935"/>
                  <a:pt x="1173164" y="131012"/>
                  <a:pt x="1173164" y="131012"/>
                </a:cubicBezTo>
                <a:cubicBezTo>
                  <a:pt x="1173317" y="131164"/>
                  <a:pt x="1173393" y="131240"/>
                  <a:pt x="1173393" y="131240"/>
                </a:cubicBezTo>
                <a:lnTo>
                  <a:pt x="1173621" y="131012"/>
                </a:lnTo>
                <a:cubicBezTo>
                  <a:pt x="1173469" y="131012"/>
                  <a:pt x="1173393" y="130935"/>
                  <a:pt x="1173393" y="130783"/>
                </a:cubicBezTo>
                <a:close/>
                <a:moveTo>
                  <a:pt x="1158534" y="130783"/>
                </a:moveTo>
                <a:lnTo>
                  <a:pt x="1158534" y="131355"/>
                </a:lnTo>
                <a:lnTo>
                  <a:pt x="1158762" y="131240"/>
                </a:lnTo>
                <a:cubicBezTo>
                  <a:pt x="1158762" y="131088"/>
                  <a:pt x="1158724" y="131012"/>
                  <a:pt x="1158648" y="131012"/>
                </a:cubicBezTo>
                <a:cubicBezTo>
                  <a:pt x="1158572" y="131012"/>
                  <a:pt x="1158534" y="130935"/>
                  <a:pt x="1158534" y="130783"/>
                </a:cubicBezTo>
                <a:close/>
                <a:moveTo>
                  <a:pt x="1143218" y="130783"/>
                </a:moveTo>
                <a:cubicBezTo>
                  <a:pt x="1143065" y="130935"/>
                  <a:pt x="1142951" y="131012"/>
                  <a:pt x="1142875" y="131012"/>
                </a:cubicBezTo>
                <a:cubicBezTo>
                  <a:pt x="1142799" y="131012"/>
                  <a:pt x="1142684" y="131088"/>
                  <a:pt x="1142532" y="131240"/>
                </a:cubicBezTo>
                <a:lnTo>
                  <a:pt x="1143218" y="131926"/>
                </a:lnTo>
                <a:lnTo>
                  <a:pt x="1143446" y="131697"/>
                </a:lnTo>
                <a:cubicBezTo>
                  <a:pt x="1143446" y="131545"/>
                  <a:pt x="1143408" y="131393"/>
                  <a:pt x="1143332" y="131240"/>
                </a:cubicBezTo>
                <a:cubicBezTo>
                  <a:pt x="1143256" y="131088"/>
                  <a:pt x="1143218" y="130935"/>
                  <a:pt x="1143218" y="130783"/>
                </a:cubicBezTo>
                <a:close/>
                <a:moveTo>
                  <a:pt x="1102298" y="130783"/>
                </a:moveTo>
                <a:cubicBezTo>
                  <a:pt x="1102298" y="131393"/>
                  <a:pt x="1102451" y="131736"/>
                  <a:pt x="1102755" y="131812"/>
                </a:cubicBezTo>
                <a:cubicBezTo>
                  <a:pt x="1103060" y="131888"/>
                  <a:pt x="1103365" y="131621"/>
                  <a:pt x="1103670" y="131012"/>
                </a:cubicBezTo>
                <a:cubicBezTo>
                  <a:pt x="1102908" y="131012"/>
                  <a:pt x="1102451" y="130935"/>
                  <a:pt x="1102298" y="130783"/>
                </a:cubicBezTo>
                <a:close/>
                <a:moveTo>
                  <a:pt x="782868" y="130783"/>
                </a:moveTo>
                <a:cubicBezTo>
                  <a:pt x="782716" y="130935"/>
                  <a:pt x="782639" y="131012"/>
                  <a:pt x="782639" y="131012"/>
                </a:cubicBezTo>
                <a:cubicBezTo>
                  <a:pt x="782792" y="131164"/>
                  <a:pt x="782868" y="131240"/>
                  <a:pt x="782868" y="131240"/>
                </a:cubicBezTo>
                <a:lnTo>
                  <a:pt x="783097" y="131012"/>
                </a:lnTo>
                <a:cubicBezTo>
                  <a:pt x="782944" y="131012"/>
                  <a:pt x="782868" y="130935"/>
                  <a:pt x="782868" y="130783"/>
                </a:cubicBezTo>
                <a:close/>
                <a:moveTo>
                  <a:pt x="768009" y="130783"/>
                </a:moveTo>
                <a:lnTo>
                  <a:pt x="768009" y="131355"/>
                </a:lnTo>
                <a:lnTo>
                  <a:pt x="768238" y="131240"/>
                </a:lnTo>
                <a:cubicBezTo>
                  <a:pt x="768238" y="131088"/>
                  <a:pt x="768199" y="131012"/>
                  <a:pt x="768123" y="131012"/>
                </a:cubicBezTo>
                <a:cubicBezTo>
                  <a:pt x="768047" y="131012"/>
                  <a:pt x="768009" y="130935"/>
                  <a:pt x="768009" y="130783"/>
                </a:cubicBezTo>
                <a:close/>
                <a:moveTo>
                  <a:pt x="752693" y="130783"/>
                </a:moveTo>
                <a:cubicBezTo>
                  <a:pt x="752540" y="130935"/>
                  <a:pt x="752426" y="131012"/>
                  <a:pt x="752350" y="131012"/>
                </a:cubicBezTo>
                <a:cubicBezTo>
                  <a:pt x="752274" y="131012"/>
                  <a:pt x="752159" y="131088"/>
                  <a:pt x="752007" y="131240"/>
                </a:cubicBezTo>
                <a:lnTo>
                  <a:pt x="752693" y="131926"/>
                </a:lnTo>
                <a:lnTo>
                  <a:pt x="752921" y="131697"/>
                </a:lnTo>
                <a:cubicBezTo>
                  <a:pt x="752921" y="131545"/>
                  <a:pt x="752883" y="131393"/>
                  <a:pt x="752807" y="131240"/>
                </a:cubicBezTo>
                <a:cubicBezTo>
                  <a:pt x="752731" y="131088"/>
                  <a:pt x="752693" y="130935"/>
                  <a:pt x="752693" y="130783"/>
                </a:cubicBezTo>
                <a:close/>
                <a:moveTo>
                  <a:pt x="197423" y="130783"/>
                </a:moveTo>
                <a:cubicBezTo>
                  <a:pt x="197423" y="131393"/>
                  <a:pt x="197576" y="131736"/>
                  <a:pt x="197881" y="131812"/>
                </a:cubicBezTo>
                <a:cubicBezTo>
                  <a:pt x="198185" y="131888"/>
                  <a:pt x="198490" y="131621"/>
                  <a:pt x="198795" y="131012"/>
                </a:cubicBezTo>
                <a:cubicBezTo>
                  <a:pt x="198033" y="131012"/>
                  <a:pt x="197576" y="130935"/>
                  <a:pt x="197423" y="130783"/>
                </a:cubicBezTo>
                <a:close/>
                <a:moveTo>
                  <a:pt x="37099" y="130783"/>
                </a:moveTo>
                <a:cubicBezTo>
                  <a:pt x="36641" y="130935"/>
                  <a:pt x="36108" y="131012"/>
                  <a:pt x="35498" y="131012"/>
                </a:cubicBezTo>
                <a:lnTo>
                  <a:pt x="35498" y="131469"/>
                </a:lnTo>
                <a:cubicBezTo>
                  <a:pt x="35803" y="131469"/>
                  <a:pt x="36032" y="131507"/>
                  <a:pt x="36184" y="131583"/>
                </a:cubicBezTo>
                <a:cubicBezTo>
                  <a:pt x="36337" y="131659"/>
                  <a:pt x="36565" y="131774"/>
                  <a:pt x="36870" y="131926"/>
                </a:cubicBezTo>
                <a:cubicBezTo>
                  <a:pt x="37022" y="131621"/>
                  <a:pt x="37099" y="131240"/>
                  <a:pt x="37099" y="130783"/>
                </a:cubicBezTo>
                <a:close/>
                <a:moveTo>
                  <a:pt x="29097" y="130783"/>
                </a:moveTo>
                <a:cubicBezTo>
                  <a:pt x="28640" y="131088"/>
                  <a:pt x="28259" y="131316"/>
                  <a:pt x="27954" y="131469"/>
                </a:cubicBezTo>
                <a:cubicBezTo>
                  <a:pt x="27650" y="131621"/>
                  <a:pt x="27345" y="131850"/>
                  <a:pt x="27040" y="132155"/>
                </a:cubicBezTo>
                <a:lnTo>
                  <a:pt x="28149" y="132339"/>
                </a:lnTo>
                <a:lnTo>
                  <a:pt x="28526" y="131812"/>
                </a:lnTo>
                <a:cubicBezTo>
                  <a:pt x="28602" y="131583"/>
                  <a:pt x="28793" y="131240"/>
                  <a:pt x="29097" y="130783"/>
                </a:cubicBezTo>
                <a:close/>
                <a:moveTo>
                  <a:pt x="1557593" y="130554"/>
                </a:moveTo>
                <a:cubicBezTo>
                  <a:pt x="1557441" y="130707"/>
                  <a:pt x="1557365" y="131012"/>
                  <a:pt x="1557365" y="131469"/>
                </a:cubicBezTo>
                <a:cubicBezTo>
                  <a:pt x="1557517" y="131164"/>
                  <a:pt x="1557593" y="131012"/>
                  <a:pt x="1557593" y="131012"/>
                </a:cubicBezTo>
                <a:close/>
                <a:moveTo>
                  <a:pt x="1553936" y="130554"/>
                </a:moveTo>
                <a:lnTo>
                  <a:pt x="1553936" y="130783"/>
                </a:lnTo>
                <a:lnTo>
                  <a:pt x="1554393" y="130783"/>
                </a:lnTo>
                <a:lnTo>
                  <a:pt x="1554393" y="130554"/>
                </a:lnTo>
                <a:close/>
                <a:moveTo>
                  <a:pt x="1262090" y="130097"/>
                </a:moveTo>
                <a:cubicBezTo>
                  <a:pt x="1261480" y="130097"/>
                  <a:pt x="1260871" y="130173"/>
                  <a:pt x="1260261" y="130326"/>
                </a:cubicBezTo>
                <a:cubicBezTo>
                  <a:pt x="1259651" y="130478"/>
                  <a:pt x="1259042" y="130631"/>
                  <a:pt x="1258432" y="130783"/>
                </a:cubicBezTo>
                <a:cubicBezTo>
                  <a:pt x="1259347" y="131240"/>
                  <a:pt x="1260032" y="131431"/>
                  <a:pt x="1260490" y="131355"/>
                </a:cubicBezTo>
                <a:cubicBezTo>
                  <a:pt x="1260947" y="131278"/>
                  <a:pt x="1261480" y="130859"/>
                  <a:pt x="1262090" y="130097"/>
                </a:cubicBezTo>
                <a:close/>
                <a:moveTo>
                  <a:pt x="1161506" y="130097"/>
                </a:moveTo>
                <a:lnTo>
                  <a:pt x="1161048" y="130554"/>
                </a:lnTo>
                <a:lnTo>
                  <a:pt x="1161048" y="130783"/>
                </a:lnTo>
                <a:cubicBezTo>
                  <a:pt x="1161201" y="130631"/>
                  <a:pt x="1161277" y="130554"/>
                  <a:pt x="1161277" y="130554"/>
                </a:cubicBezTo>
                <a:close/>
                <a:moveTo>
                  <a:pt x="990665" y="130097"/>
                </a:moveTo>
                <a:cubicBezTo>
                  <a:pt x="990665" y="130859"/>
                  <a:pt x="990665" y="131240"/>
                  <a:pt x="990665" y="131240"/>
                </a:cubicBezTo>
                <a:lnTo>
                  <a:pt x="991808" y="131240"/>
                </a:lnTo>
                <a:cubicBezTo>
                  <a:pt x="991199" y="130935"/>
                  <a:pt x="990818" y="130554"/>
                  <a:pt x="990665" y="130097"/>
                </a:cubicBezTo>
                <a:close/>
                <a:moveTo>
                  <a:pt x="770981" y="130097"/>
                </a:moveTo>
                <a:lnTo>
                  <a:pt x="770523" y="130554"/>
                </a:lnTo>
                <a:lnTo>
                  <a:pt x="770523" y="130783"/>
                </a:lnTo>
                <a:cubicBezTo>
                  <a:pt x="770676" y="130631"/>
                  <a:pt x="770752" y="130554"/>
                  <a:pt x="770752" y="130554"/>
                </a:cubicBezTo>
                <a:close/>
                <a:moveTo>
                  <a:pt x="552515" y="130097"/>
                </a:moveTo>
                <a:cubicBezTo>
                  <a:pt x="552515" y="130859"/>
                  <a:pt x="552515" y="131240"/>
                  <a:pt x="552515" y="131240"/>
                </a:cubicBezTo>
                <a:lnTo>
                  <a:pt x="553658" y="131240"/>
                </a:lnTo>
                <a:cubicBezTo>
                  <a:pt x="553049" y="130935"/>
                  <a:pt x="552668" y="130554"/>
                  <a:pt x="552515" y="130097"/>
                </a:cubicBezTo>
                <a:close/>
                <a:moveTo>
                  <a:pt x="1253174" y="129869"/>
                </a:moveTo>
                <a:cubicBezTo>
                  <a:pt x="1252870" y="130478"/>
                  <a:pt x="1252412" y="131088"/>
                  <a:pt x="1251803" y="131697"/>
                </a:cubicBezTo>
                <a:cubicBezTo>
                  <a:pt x="1252107" y="131697"/>
                  <a:pt x="1252412" y="131736"/>
                  <a:pt x="1252717" y="131812"/>
                </a:cubicBezTo>
                <a:cubicBezTo>
                  <a:pt x="1253022" y="131888"/>
                  <a:pt x="1253327" y="131926"/>
                  <a:pt x="1253631" y="131926"/>
                </a:cubicBezTo>
                <a:cubicBezTo>
                  <a:pt x="1253631" y="131621"/>
                  <a:pt x="1253593" y="131316"/>
                  <a:pt x="1253517" y="131012"/>
                </a:cubicBezTo>
                <a:cubicBezTo>
                  <a:pt x="1253441" y="130707"/>
                  <a:pt x="1253327" y="130326"/>
                  <a:pt x="1253174" y="129869"/>
                </a:cubicBezTo>
                <a:close/>
                <a:moveTo>
                  <a:pt x="985179" y="129869"/>
                </a:moveTo>
                <a:cubicBezTo>
                  <a:pt x="984417" y="130935"/>
                  <a:pt x="984036" y="131393"/>
                  <a:pt x="984036" y="131240"/>
                </a:cubicBezTo>
                <a:cubicBezTo>
                  <a:pt x="984036" y="131393"/>
                  <a:pt x="984265" y="131774"/>
                  <a:pt x="984722" y="132383"/>
                </a:cubicBezTo>
                <a:cubicBezTo>
                  <a:pt x="984874" y="131926"/>
                  <a:pt x="984950" y="131545"/>
                  <a:pt x="984950" y="131240"/>
                </a:cubicBezTo>
                <a:cubicBezTo>
                  <a:pt x="984950" y="130935"/>
                  <a:pt x="985026" y="130478"/>
                  <a:pt x="985179" y="129869"/>
                </a:cubicBezTo>
                <a:close/>
                <a:moveTo>
                  <a:pt x="547029" y="129869"/>
                </a:moveTo>
                <a:cubicBezTo>
                  <a:pt x="546267" y="130935"/>
                  <a:pt x="545886" y="131393"/>
                  <a:pt x="545886" y="131240"/>
                </a:cubicBezTo>
                <a:cubicBezTo>
                  <a:pt x="545886" y="131393"/>
                  <a:pt x="546114" y="131774"/>
                  <a:pt x="546572" y="132383"/>
                </a:cubicBezTo>
                <a:cubicBezTo>
                  <a:pt x="546724" y="131926"/>
                  <a:pt x="546800" y="131545"/>
                  <a:pt x="546800" y="131240"/>
                </a:cubicBezTo>
                <a:cubicBezTo>
                  <a:pt x="546800" y="130935"/>
                  <a:pt x="546877" y="130478"/>
                  <a:pt x="547029" y="129869"/>
                </a:cubicBezTo>
                <a:close/>
                <a:moveTo>
                  <a:pt x="40528" y="129869"/>
                </a:moveTo>
                <a:cubicBezTo>
                  <a:pt x="39766" y="130173"/>
                  <a:pt x="39232" y="130440"/>
                  <a:pt x="38927" y="130669"/>
                </a:cubicBezTo>
                <a:lnTo>
                  <a:pt x="38927" y="131697"/>
                </a:lnTo>
                <a:lnTo>
                  <a:pt x="39499" y="131126"/>
                </a:lnTo>
                <a:cubicBezTo>
                  <a:pt x="39727" y="130897"/>
                  <a:pt x="40070" y="130478"/>
                  <a:pt x="40528" y="129869"/>
                </a:cubicBezTo>
                <a:close/>
                <a:moveTo>
                  <a:pt x="1638241" y="129690"/>
                </a:moveTo>
                <a:lnTo>
                  <a:pt x="1636194" y="129983"/>
                </a:lnTo>
                <a:cubicBezTo>
                  <a:pt x="1635355" y="129754"/>
                  <a:pt x="1634555" y="130021"/>
                  <a:pt x="1633793" y="130783"/>
                </a:cubicBezTo>
                <a:cubicBezTo>
                  <a:pt x="1634555" y="130935"/>
                  <a:pt x="1635165" y="131050"/>
                  <a:pt x="1635622" y="131126"/>
                </a:cubicBezTo>
                <a:cubicBezTo>
                  <a:pt x="1636079" y="131202"/>
                  <a:pt x="1636689" y="131316"/>
                  <a:pt x="1637451" y="131469"/>
                </a:cubicBezTo>
                <a:cubicBezTo>
                  <a:pt x="1637603" y="131164"/>
                  <a:pt x="1637756" y="130821"/>
                  <a:pt x="1637908" y="130440"/>
                </a:cubicBezTo>
                <a:close/>
                <a:moveTo>
                  <a:pt x="371416" y="129690"/>
                </a:moveTo>
                <a:lnTo>
                  <a:pt x="369369" y="129983"/>
                </a:lnTo>
                <a:cubicBezTo>
                  <a:pt x="368530" y="129754"/>
                  <a:pt x="367730" y="130021"/>
                  <a:pt x="366968" y="130783"/>
                </a:cubicBezTo>
                <a:cubicBezTo>
                  <a:pt x="367730" y="130935"/>
                  <a:pt x="368340" y="131050"/>
                  <a:pt x="368797" y="131126"/>
                </a:cubicBezTo>
                <a:cubicBezTo>
                  <a:pt x="369254" y="131202"/>
                  <a:pt x="369864" y="131316"/>
                  <a:pt x="370626" y="131469"/>
                </a:cubicBezTo>
                <a:cubicBezTo>
                  <a:pt x="370778" y="131164"/>
                  <a:pt x="370931" y="130821"/>
                  <a:pt x="371083" y="130440"/>
                </a:cubicBezTo>
                <a:close/>
                <a:moveTo>
                  <a:pt x="247591" y="129690"/>
                </a:moveTo>
                <a:lnTo>
                  <a:pt x="245544" y="129983"/>
                </a:lnTo>
                <a:cubicBezTo>
                  <a:pt x="244705" y="129754"/>
                  <a:pt x="243905" y="130021"/>
                  <a:pt x="243143" y="130783"/>
                </a:cubicBezTo>
                <a:cubicBezTo>
                  <a:pt x="243905" y="130935"/>
                  <a:pt x="244515" y="131050"/>
                  <a:pt x="244972" y="131126"/>
                </a:cubicBezTo>
                <a:cubicBezTo>
                  <a:pt x="245429" y="131202"/>
                  <a:pt x="246039" y="131316"/>
                  <a:pt x="246801" y="131469"/>
                </a:cubicBezTo>
                <a:cubicBezTo>
                  <a:pt x="246953" y="131164"/>
                  <a:pt x="247106" y="130821"/>
                  <a:pt x="247258" y="130440"/>
                </a:cubicBezTo>
                <a:close/>
                <a:moveTo>
                  <a:pt x="1369836" y="129640"/>
                </a:moveTo>
                <a:cubicBezTo>
                  <a:pt x="1369532" y="130859"/>
                  <a:pt x="1369227" y="131697"/>
                  <a:pt x="1368922" y="132155"/>
                </a:cubicBezTo>
                <a:cubicBezTo>
                  <a:pt x="1368922" y="132459"/>
                  <a:pt x="1369074" y="132764"/>
                  <a:pt x="1369379" y="133069"/>
                </a:cubicBezTo>
                <a:lnTo>
                  <a:pt x="1369836" y="133069"/>
                </a:lnTo>
                <a:lnTo>
                  <a:pt x="1370522" y="129640"/>
                </a:lnTo>
                <a:close/>
                <a:moveTo>
                  <a:pt x="1265519" y="129640"/>
                </a:moveTo>
                <a:cubicBezTo>
                  <a:pt x="1265214" y="129640"/>
                  <a:pt x="1264909" y="129792"/>
                  <a:pt x="1264604" y="130097"/>
                </a:cubicBezTo>
                <a:cubicBezTo>
                  <a:pt x="1264757" y="130097"/>
                  <a:pt x="1264947" y="130059"/>
                  <a:pt x="1265176" y="129983"/>
                </a:cubicBezTo>
                <a:cubicBezTo>
                  <a:pt x="1265404" y="129907"/>
                  <a:pt x="1265595" y="129869"/>
                  <a:pt x="1265747" y="129869"/>
                </a:cubicBezTo>
                <a:cubicBezTo>
                  <a:pt x="1265747" y="129716"/>
                  <a:pt x="1265671" y="129640"/>
                  <a:pt x="1265519" y="129640"/>
                </a:cubicBezTo>
                <a:close/>
                <a:moveTo>
                  <a:pt x="1204254" y="129640"/>
                </a:moveTo>
                <a:cubicBezTo>
                  <a:pt x="1204254" y="129945"/>
                  <a:pt x="1204178" y="130250"/>
                  <a:pt x="1204025" y="130554"/>
                </a:cubicBezTo>
                <a:lnTo>
                  <a:pt x="1204254" y="130554"/>
                </a:lnTo>
                <a:cubicBezTo>
                  <a:pt x="1204406" y="130250"/>
                  <a:pt x="1204482" y="129945"/>
                  <a:pt x="1204482" y="129640"/>
                </a:cubicBezTo>
                <a:close/>
                <a:moveTo>
                  <a:pt x="1200368" y="129640"/>
                </a:moveTo>
                <a:cubicBezTo>
                  <a:pt x="1200673" y="130250"/>
                  <a:pt x="1200901" y="130554"/>
                  <a:pt x="1201053" y="130554"/>
                </a:cubicBezTo>
                <a:cubicBezTo>
                  <a:pt x="1201206" y="130554"/>
                  <a:pt x="1201587" y="130250"/>
                  <a:pt x="1202196" y="129640"/>
                </a:cubicBezTo>
                <a:close/>
                <a:moveTo>
                  <a:pt x="1192138" y="129640"/>
                </a:moveTo>
                <a:cubicBezTo>
                  <a:pt x="1190919" y="130554"/>
                  <a:pt x="1190614" y="131316"/>
                  <a:pt x="1191224" y="131926"/>
                </a:cubicBezTo>
                <a:cubicBezTo>
                  <a:pt x="1191376" y="131621"/>
                  <a:pt x="1191490" y="131355"/>
                  <a:pt x="1191567" y="131126"/>
                </a:cubicBezTo>
                <a:cubicBezTo>
                  <a:pt x="1191643" y="130897"/>
                  <a:pt x="1191833" y="130402"/>
                  <a:pt x="1192138" y="129640"/>
                </a:cubicBezTo>
                <a:close/>
                <a:moveTo>
                  <a:pt x="1183451" y="129640"/>
                </a:moveTo>
                <a:cubicBezTo>
                  <a:pt x="1183451" y="129792"/>
                  <a:pt x="1183527" y="129869"/>
                  <a:pt x="1183680" y="129869"/>
                </a:cubicBezTo>
                <a:lnTo>
                  <a:pt x="1183908" y="129640"/>
                </a:lnTo>
                <a:lnTo>
                  <a:pt x="1183680" y="129640"/>
                </a:lnTo>
                <a:close/>
                <a:moveTo>
                  <a:pt x="1165849" y="129640"/>
                </a:moveTo>
                <a:cubicBezTo>
                  <a:pt x="1165849" y="129945"/>
                  <a:pt x="1165735" y="130212"/>
                  <a:pt x="1165506" y="130440"/>
                </a:cubicBezTo>
                <a:cubicBezTo>
                  <a:pt x="1165278" y="130669"/>
                  <a:pt x="1165163" y="130935"/>
                  <a:pt x="1165163" y="131240"/>
                </a:cubicBezTo>
                <a:cubicBezTo>
                  <a:pt x="1165163" y="131240"/>
                  <a:pt x="1165544" y="131621"/>
                  <a:pt x="1166306" y="132383"/>
                </a:cubicBezTo>
                <a:cubicBezTo>
                  <a:pt x="1166306" y="131621"/>
                  <a:pt x="1166421" y="131050"/>
                  <a:pt x="1166649" y="130669"/>
                </a:cubicBezTo>
                <a:cubicBezTo>
                  <a:pt x="1166878" y="130288"/>
                  <a:pt x="1166611" y="129945"/>
                  <a:pt x="1165849" y="129640"/>
                </a:cubicBezTo>
                <a:close/>
                <a:moveTo>
                  <a:pt x="1097955" y="129640"/>
                </a:moveTo>
                <a:lnTo>
                  <a:pt x="1097955" y="129869"/>
                </a:lnTo>
                <a:lnTo>
                  <a:pt x="1098183" y="129869"/>
                </a:lnTo>
                <a:cubicBezTo>
                  <a:pt x="1098183" y="129716"/>
                  <a:pt x="1098107" y="129640"/>
                  <a:pt x="1097955" y="129640"/>
                </a:cubicBezTo>
                <a:close/>
                <a:moveTo>
                  <a:pt x="1084925" y="129640"/>
                </a:moveTo>
                <a:lnTo>
                  <a:pt x="1084925" y="129869"/>
                </a:lnTo>
                <a:lnTo>
                  <a:pt x="1085382" y="129869"/>
                </a:lnTo>
                <a:lnTo>
                  <a:pt x="1085382" y="129640"/>
                </a:lnTo>
                <a:close/>
                <a:moveTo>
                  <a:pt x="1025260" y="129640"/>
                </a:moveTo>
                <a:cubicBezTo>
                  <a:pt x="1025108" y="129945"/>
                  <a:pt x="1024917" y="130250"/>
                  <a:pt x="1024688" y="130554"/>
                </a:cubicBezTo>
                <a:cubicBezTo>
                  <a:pt x="1024460" y="130859"/>
                  <a:pt x="1024193" y="131164"/>
                  <a:pt x="1023888" y="131469"/>
                </a:cubicBezTo>
                <a:cubicBezTo>
                  <a:pt x="1023888" y="131469"/>
                  <a:pt x="1024193" y="131926"/>
                  <a:pt x="1024803" y="132840"/>
                </a:cubicBezTo>
                <a:cubicBezTo>
                  <a:pt x="1024803" y="132231"/>
                  <a:pt x="1025070" y="131736"/>
                  <a:pt x="1025603" y="131355"/>
                </a:cubicBezTo>
                <a:cubicBezTo>
                  <a:pt x="1026136" y="130974"/>
                  <a:pt x="1026022" y="130402"/>
                  <a:pt x="1025260" y="129640"/>
                </a:cubicBezTo>
                <a:close/>
                <a:moveTo>
                  <a:pt x="813729" y="129640"/>
                </a:moveTo>
                <a:cubicBezTo>
                  <a:pt x="813729" y="129945"/>
                  <a:pt x="813653" y="130250"/>
                  <a:pt x="813500" y="130554"/>
                </a:cubicBezTo>
                <a:lnTo>
                  <a:pt x="813729" y="130554"/>
                </a:lnTo>
                <a:cubicBezTo>
                  <a:pt x="813881" y="130250"/>
                  <a:pt x="813957" y="129945"/>
                  <a:pt x="813957" y="129640"/>
                </a:cubicBezTo>
                <a:close/>
                <a:moveTo>
                  <a:pt x="809843" y="129640"/>
                </a:moveTo>
                <a:cubicBezTo>
                  <a:pt x="810147" y="130250"/>
                  <a:pt x="810376" y="130554"/>
                  <a:pt x="810528" y="130554"/>
                </a:cubicBezTo>
                <a:cubicBezTo>
                  <a:pt x="810681" y="130554"/>
                  <a:pt x="811062" y="130250"/>
                  <a:pt x="811671" y="129640"/>
                </a:cubicBezTo>
                <a:close/>
                <a:moveTo>
                  <a:pt x="801613" y="129640"/>
                </a:moveTo>
                <a:cubicBezTo>
                  <a:pt x="800394" y="130554"/>
                  <a:pt x="800089" y="131316"/>
                  <a:pt x="800699" y="131926"/>
                </a:cubicBezTo>
                <a:cubicBezTo>
                  <a:pt x="800851" y="131621"/>
                  <a:pt x="800965" y="131355"/>
                  <a:pt x="801042" y="131126"/>
                </a:cubicBezTo>
                <a:cubicBezTo>
                  <a:pt x="801118" y="130897"/>
                  <a:pt x="801308" y="130402"/>
                  <a:pt x="801613" y="129640"/>
                </a:cubicBezTo>
                <a:close/>
                <a:moveTo>
                  <a:pt x="792926" y="129640"/>
                </a:moveTo>
                <a:cubicBezTo>
                  <a:pt x="792926" y="129792"/>
                  <a:pt x="793002" y="129869"/>
                  <a:pt x="793155" y="129869"/>
                </a:cubicBezTo>
                <a:lnTo>
                  <a:pt x="793383" y="129640"/>
                </a:lnTo>
                <a:lnTo>
                  <a:pt x="793155" y="129640"/>
                </a:lnTo>
                <a:close/>
                <a:moveTo>
                  <a:pt x="775324" y="129640"/>
                </a:moveTo>
                <a:cubicBezTo>
                  <a:pt x="775324" y="129945"/>
                  <a:pt x="775210" y="130212"/>
                  <a:pt x="774981" y="130440"/>
                </a:cubicBezTo>
                <a:cubicBezTo>
                  <a:pt x="774753" y="130669"/>
                  <a:pt x="774638" y="130935"/>
                  <a:pt x="774638" y="131240"/>
                </a:cubicBezTo>
                <a:cubicBezTo>
                  <a:pt x="774638" y="131240"/>
                  <a:pt x="775019" y="131621"/>
                  <a:pt x="775781" y="132383"/>
                </a:cubicBezTo>
                <a:cubicBezTo>
                  <a:pt x="775781" y="131621"/>
                  <a:pt x="775896" y="131050"/>
                  <a:pt x="776124" y="130669"/>
                </a:cubicBezTo>
                <a:cubicBezTo>
                  <a:pt x="776353" y="130288"/>
                  <a:pt x="776086" y="129945"/>
                  <a:pt x="775324" y="129640"/>
                </a:cubicBezTo>
                <a:close/>
                <a:moveTo>
                  <a:pt x="598312" y="129640"/>
                </a:moveTo>
                <a:cubicBezTo>
                  <a:pt x="598007" y="130859"/>
                  <a:pt x="597702" y="131697"/>
                  <a:pt x="597397" y="132155"/>
                </a:cubicBezTo>
                <a:cubicBezTo>
                  <a:pt x="597397" y="132459"/>
                  <a:pt x="597550" y="132764"/>
                  <a:pt x="597854" y="133069"/>
                </a:cubicBezTo>
                <a:lnTo>
                  <a:pt x="598312" y="133069"/>
                </a:lnTo>
                <a:lnTo>
                  <a:pt x="598997" y="129640"/>
                </a:lnTo>
                <a:close/>
                <a:moveTo>
                  <a:pt x="193080" y="129640"/>
                </a:moveTo>
                <a:lnTo>
                  <a:pt x="193080" y="129869"/>
                </a:lnTo>
                <a:lnTo>
                  <a:pt x="193308" y="129869"/>
                </a:lnTo>
                <a:cubicBezTo>
                  <a:pt x="193308" y="129716"/>
                  <a:pt x="193232" y="129640"/>
                  <a:pt x="193080" y="129640"/>
                </a:cubicBezTo>
                <a:close/>
                <a:moveTo>
                  <a:pt x="180050" y="129640"/>
                </a:moveTo>
                <a:lnTo>
                  <a:pt x="180050" y="129869"/>
                </a:lnTo>
                <a:lnTo>
                  <a:pt x="180507" y="129869"/>
                </a:lnTo>
                <a:lnTo>
                  <a:pt x="180507" y="129640"/>
                </a:lnTo>
                <a:close/>
                <a:moveTo>
                  <a:pt x="120385" y="129640"/>
                </a:moveTo>
                <a:cubicBezTo>
                  <a:pt x="120233" y="129945"/>
                  <a:pt x="120042" y="130250"/>
                  <a:pt x="119814" y="130554"/>
                </a:cubicBezTo>
                <a:cubicBezTo>
                  <a:pt x="119585" y="130859"/>
                  <a:pt x="119318" y="131164"/>
                  <a:pt x="119013" y="131469"/>
                </a:cubicBezTo>
                <a:cubicBezTo>
                  <a:pt x="119013" y="131469"/>
                  <a:pt x="119318" y="131926"/>
                  <a:pt x="119928" y="132840"/>
                </a:cubicBezTo>
                <a:cubicBezTo>
                  <a:pt x="119928" y="132231"/>
                  <a:pt x="120195" y="131736"/>
                  <a:pt x="120728" y="131355"/>
                </a:cubicBezTo>
                <a:cubicBezTo>
                  <a:pt x="121261" y="130974"/>
                  <a:pt x="121147" y="130402"/>
                  <a:pt x="120385" y="129640"/>
                </a:cubicBezTo>
                <a:close/>
                <a:moveTo>
                  <a:pt x="31155" y="129640"/>
                </a:moveTo>
                <a:lnTo>
                  <a:pt x="31384" y="129869"/>
                </a:lnTo>
                <a:lnTo>
                  <a:pt x="31841" y="129869"/>
                </a:lnTo>
                <a:cubicBezTo>
                  <a:pt x="31688" y="129716"/>
                  <a:pt x="31460" y="129640"/>
                  <a:pt x="31155" y="129640"/>
                </a:cubicBezTo>
                <a:close/>
                <a:moveTo>
                  <a:pt x="1645452" y="129411"/>
                </a:moveTo>
                <a:cubicBezTo>
                  <a:pt x="1644995" y="130173"/>
                  <a:pt x="1644842" y="130745"/>
                  <a:pt x="1644995" y="131126"/>
                </a:cubicBezTo>
                <a:cubicBezTo>
                  <a:pt x="1645147" y="131507"/>
                  <a:pt x="1645299" y="131850"/>
                  <a:pt x="1645452" y="132155"/>
                </a:cubicBezTo>
                <a:cubicBezTo>
                  <a:pt x="1646519" y="131240"/>
                  <a:pt x="1646519" y="130326"/>
                  <a:pt x="1645452" y="129411"/>
                </a:cubicBezTo>
                <a:close/>
                <a:moveTo>
                  <a:pt x="1365265" y="129411"/>
                </a:moveTo>
                <a:lnTo>
                  <a:pt x="1364807" y="129869"/>
                </a:lnTo>
                <a:cubicBezTo>
                  <a:pt x="1364807" y="130021"/>
                  <a:pt x="1364845" y="130097"/>
                  <a:pt x="1364922" y="130097"/>
                </a:cubicBezTo>
                <a:cubicBezTo>
                  <a:pt x="1364998" y="130097"/>
                  <a:pt x="1364960" y="130250"/>
                  <a:pt x="1364807" y="130554"/>
                </a:cubicBezTo>
                <a:cubicBezTo>
                  <a:pt x="1365112" y="129945"/>
                  <a:pt x="1365265" y="129564"/>
                  <a:pt x="1365265" y="129411"/>
                </a:cubicBezTo>
                <a:close/>
                <a:moveTo>
                  <a:pt x="1361150" y="129411"/>
                </a:moveTo>
                <a:cubicBezTo>
                  <a:pt x="1361302" y="130173"/>
                  <a:pt x="1361455" y="130593"/>
                  <a:pt x="1361607" y="130669"/>
                </a:cubicBezTo>
                <a:cubicBezTo>
                  <a:pt x="1361759" y="130745"/>
                  <a:pt x="1361988" y="130707"/>
                  <a:pt x="1362293" y="130554"/>
                </a:cubicBezTo>
                <a:cubicBezTo>
                  <a:pt x="1362598" y="130250"/>
                  <a:pt x="1362750" y="129945"/>
                  <a:pt x="1362750" y="129640"/>
                </a:cubicBezTo>
                <a:cubicBezTo>
                  <a:pt x="1362140" y="129640"/>
                  <a:pt x="1361607" y="129564"/>
                  <a:pt x="1361150" y="129411"/>
                </a:cubicBezTo>
                <a:close/>
                <a:moveTo>
                  <a:pt x="1170878" y="129411"/>
                </a:moveTo>
                <a:cubicBezTo>
                  <a:pt x="1170116" y="130173"/>
                  <a:pt x="1169697" y="130669"/>
                  <a:pt x="1169621" y="130897"/>
                </a:cubicBezTo>
                <a:cubicBezTo>
                  <a:pt x="1169545" y="131126"/>
                  <a:pt x="1169583" y="131621"/>
                  <a:pt x="1169735" y="132383"/>
                </a:cubicBezTo>
                <a:cubicBezTo>
                  <a:pt x="1170040" y="131774"/>
                  <a:pt x="1170231" y="131278"/>
                  <a:pt x="1170307" y="130897"/>
                </a:cubicBezTo>
                <a:cubicBezTo>
                  <a:pt x="1170383" y="130516"/>
                  <a:pt x="1170573" y="130021"/>
                  <a:pt x="1170878" y="129411"/>
                </a:cubicBezTo>
                <a:close/>
                <a:moveTo>
                  <a:pt x="780353" y="129411"/>
                </a:moveTo>
                <a:cubicBezTo>
                  <a:pt x="779591" y="130173"/>
                  <a:pt x="779172" y="130669"/>
                  <a:pt x="779096" y="130897"/>
                </a:cubicBezTo>
                <a:cubicBezTo>
                  <a:pt x="779020" y="131126"/>
                  <a:pt x="779058" y="131621"/>
                  <a:pt x="779210" y="132383"/>
                </a:cubicBezTo>
                <a:cubicBezTo>
                  <a:pt x="779515" y="131774"/>
                  <a:pt x="779706" y="131278"/>
                  <a:pt x="779782" y="130897"/>
                </a:cubicBezTo>
                <a:cubicBezTo>
                  <a:pt x="779858" y="130516"/>
                  <a:pt x="780048" y="130021"/>
                  <a:pt x="780353" y="129411"/>
                </a:cubicBezTo>
                <a:close/>
                <a:moveTo>
                  <a:pt x="593739" y="129411"/>
                </a:moveTo>
                <a:lnTo>
                  <a:pt x="593282" y="129869"/>
                </a:lnTo>
                <a:cubicBezTo>
                  <a:pt x="593282" y="130021"/>
                  <a:pt x="593321" y="130097"/>
                  <a:pt x="593397" y="130097"/>
                </a:cubicBezTo>
                <a:cubicBezTo>
                  <a:pt x="593473" y="130097"/>
                  <a:pt x="593435" y="130250"/>
                  <a:pt x="593282" y="130554"/>
                </a:cubicBezTo>
                <a:cubicBezTo>
                  <a:pt x="593587" y="129945"/>
                  <a:pt x="593739" y="129564"/>
                  <a:pt x="593739" y="129411"/>
                </a:cubicBezTo>
                <a:close/>
                <a:moveTo>
                  <a:pt x="589625" y="129411"/>
                </a:moveTo>
                <a:cubicBezTo>
                  <a:pt x="589777" y="130173"/>
                  <a:pt x="589930" y="130593"/>
                  <a:pt x="590082" y="130669"/>
                </a:cubicBezTo>
                <a:cubicBezTo>
                  <a:pt x="590234" y="130745"/>
                  <a:pt x="590463" y="130707"/>
                  <a:pt x="590768" y="130554"/>
                </a:cubicBezTo>
                <a:cubicBezTo>
                  <a:pt x="591072" y="130250"/>
                  <a:pt x="591225" y="129945"/>
                  <a:pt x="591225" y="129640"/>
                </a:cubicBezTo>
                <a:cubicBezTo>
                  <a:pt x="590615" y="129640"/>
                  <a:pt x="590082" y="129564"/>
                  <a:pt x="589625" y="129411"/>
                </a:cubicBezTo>
                <a:close/>
                <a:moveTo>
                  <a:pt x="378627" y="129411"/>
                </a:moveTo>
                <a:cubicBezTo>
                  <a:pt x="378170" y="130173"/>
                  <a:pt x="378017" y="130745"/>
                  <a:pt x="378170" y="131126"/>
                </a:cubicBezTo>
                <a:cubicBezTo>
                  <a:pt x="378322" y="131507"/>
                  <a:pt x="378475" y="131850"/>
                  <a:pt x="378627" y="132155"/>
                </a:cubicBezTo>
                <a:cubicBezTo>
                  <a:pt x="379694" y="131240"/>
                  <a:pt x="379694" y="130326"/>
                  <a:pt x="378627" y="129411"/>
                </a:cubicBezTo>
                <a:close/>
                <a:moveTo>
                  <a:pt x="254802" y="129411"/>
                </a:moveTo>
                <a:cubicBezTo>
                  <a:pt x="254345" y="130173"/>
                  <a:pt x="254192" y="130745"/>
                  <a:pt x="254345" y="131126"/>
                </a:cubicBezTo>
                <a:cubicBezTo>
                  <a:pt x="254497" y="131507"/>
                  <a:pt x="254649" y="131850"/>
                  <a:pt x="254802" y="132155"/>
                </a:cubicBezTo>
                <a:cubicBezTo>
                  <a:pt x="255869" y="131240"/>
                  <a:pt x="255869" y="130326"/>
                  <a:pt x="254802" y="129411"/>
                </a:cubicBezTo>
                <a:close/>
                <a:moveTo>
                  <a:pt x="1698868" y="129259"/>
                </a:moveTo>
                <a:lnTo>
                  <a:pt x="1698258" y="129869"/>
                </a:lnTo>
                <a:lnTo>
                  <a:pt x="1698716" y="129869"/>
                </a:lnTo>
                <a:cubicBezTo>
                  <a:pt x="1698716" y="129716"/>
                  <a:pt x="1698754" y="129564"/>
                  <a:pt x="1698830" y="129411"/>
                </a:cubicBezTo>
                <a:close/>
                <a:moveTo>
                  <a:pt x="432043" y="129259"/>
                </a:moveTo>
                <a:lnTo>
                  <a:pt x="431434" y="129869"/>
                </a:lnTo>
                <a:lnTo>
                  <a:pt x="431891" y="129869"/>
                </a:lnTo>
                <a:cubicBezTo>
                  <a:pt x="431891" y="129716"/>
                  <a:pt x="431929" y="129564"/>
                  <a:pt x="432005" y="129411"/>
                </a:cubicBezTo>
                <a:close/>
                <a:moveTo>
                  <a:pt x="308218" y="129259"/>
                </a:moveTo>
                <a:lnTo>
                  <a:pt x="307609" y="129869"/>
                </a:lnTo>
                <a:lnTo>
                  <a:pt x="308066" y="129869"/>
                </a:lnTo>
                <a:cubicBezTo>
                  <a:pt x="308066" y="129716"/>
                  <a:pt x="308104" y="129564"/>
                  <a:pt x="308180" y="129411"/>
                </a:cubicBezTo>
                <a:close/>
                <a:moveTo>
                  <a:pt x="25669" y="129183"/>
                </a:moveTo>
                <a:cubicBezTo>
                  <a:pt x="25364" y="129183"/>
                  <a:pt x="25059" y="129335"/>
                  <a:pt x="24754" y="129640"/>
                </a:cubicBezTo>
                <a:cubicBezTo>
                  <a:pt x="24906" y="129792"/>
                  <a:pt x="24983" y="129869"/>
                  <a:pt x="24983" y="129869"/>
                </a:cubicBezTo>
                <a:cubicBezTo>
                  <a:pt x="25135" y="129869"/>
                  <a:pt x="25364" y="129716"/>
                  <a:pt x="25669" y="129411"/>
                </a:cubicBezTo>
                <a:close/>
                <a:moveTo>
                  <a:pt x="1552507" y="129126"/>
                </a:moveTo>
                <a:lnTo>
                  <a:pt x="1551970" y="130737"/>
                </a:lnTo>
                <a:lnTo>
                  <a:pt x="1552564" y="130440"/>
                </a:lnTo>
                <a:cubicBezTo>
                  <a:pt x="1552717" y="130364"/>
                  <a:pt x="1552945" y="130173"/>
                  <a:pt x="1553250" y="129869"/>
                </a:cubicBezTo>
                <a:cubicBezTo>
                  <a:pt x="1552945" y="129716"/>
                  <a:pt x="1552793" y="129564"/>
                  <a:pt x="1552793" y="129411"/>
                </a:cubicBezTo>
                <a:close/>
                <a:moveTo>
                  <a:pt x="1177279" y="128954"/>
                </a:moveTo>
                <a:cubicBezTo>
                  <a:pt x="1177127" y="129259"/>
                  <a:pt x="1177050" y="129564"/>
                  <a:pt x="1177050" y="129869"/>
                </a:cubicBezTo>
                <a:lnTo>
                  <a:pt x="1177279" y="129869"/>
                </a:lnTo>
                <a:cubicBezTo>
                  <a:pt x="1177279" y="129564"/>
                  <a:pt x="1177355" y="129259"/>
                  <a:pt x="1177508" y="128954"/>
                </a:cubicBezTo>
                <a:close/>
                <a:moveTo>
                  <a:pt x="1091783" y="128954"/>
                </a:moveTo>
                <a:cubicBezTo>
                  <a:pt x="1091783" y="129107"/>
                  <a:pt x="1091706" y="129259"/>
                  <a:pt x="1091554" y="129411"/>
                </a:cubicBezTo>
                <a:cubicBezTo>
                  <a:pt x="1091402" y="129564"/>
                  <a:pt x="1091325" y="129716"/>
                  <a:pt x="1091325" y="129869"/>
                </a:cubicBezTo>
                <a:lnTo>
                  <a:pt x="1091783" y="129869"/>
                </a:lnTo>
                <a:cubicBezTo>
                  <a:pt x="1091783" y="129564"/>
                  <a:pt x="1091859" y="129259"/>
                  <a:pt x="1092011" y="128954"/>
                </a:cubicBezTo>
                <a:close/>
                <a:moveTo>
                  <a:pt x="786754" y="128954"/>
                </a:moveTo>
                <a:cubicBezTo>
                  <a:pt x="786602" y="129259"/>
                  <a:pt x="786525" y="129564"/>
                  <a:pt x="786525" y="129869"/>
                </a:cubicBezTo>
                <a:lnTo>
                  <a:pt x="786754" y="129869"/>
                </a:lnTo>
                <a:cubicBezTo>
                  <a:pt x="786754" y="129564"/>
                  <a:pt x="786830" y="129259"/>
                  <a:pt x="786983" y="128954"/>
                </a:cubicBezTo>
                <a:close/>
                <a:moveTo>
                  <a:pt x="186908" y="128954"/>
                </a:moveTo>
                <a:cubicBezTo>
                  <a:pt x="186908" y="129107"/>
                  <a:pt x="186831" y="129259"/>
                  <a:pt x="186679" y="129411"/>
                </a:cubicBezTo>
                <a:cubicBezTo>
                  <a:pt x="186527" y="129564"/>
                  <a:pt x="186451" y="129716"/>
                  <a:pt x="186451" y="129869"/>
                </a:cubicBezTo>
                <a:lnTo>
                  <a:pt x="186908" y="129869"/>
                </a:lnTo>
                <a:cubicBezTo>
                  <a:pt x="186908" y="129564"/>
                  <a:pt x="186984" y="129259"/>
                  <a:pt x="187136" y="128954"/>
                </a:cubicBezTo>
                <a:close/>
                <a:moveTo>
                  <a:pt x="1150533" y="128726"/>
                </a:moveTo>
                <a:cubicBezTo>
                  <a:pt x="1150228" y="129030"/>
                  <a:pt x="1149961" y="129259"/>
                  <a:pt x="1149733" y="129411"/>
                </a:cubicBezTo>
                <a:cubicBezTo>
                  <a:pt x="1149504" y="129564"/>
                  <a:pt x="1149237" y="129792"/>
                  <a:pt x="1148933" y="130097"/>
                </a:cubicBezTo>
                <a:cubicBezTo>
                  <a:pt x="1149237" y="130554"/>
                  <a:pt x="1149542" y="130935"/>
                  <a:pt x="1149847" y="131240"/>
                </a:cubicBezTo>
                <a:cubicBezTo>
                  <a:pt x="1150152" y="130935"/>
                  <a:pt x="1150457" y="130593"/>
                  <a:pt x="1150761" y="130212"/>
                </a:cubicBezTo>
                <a:cubicBezTo>
                  <a:pt x="1151066" y="129831"/>
                  <a:pt x="1150990" y="129335"/>
                  <a:pt x="1150533" y="128726"/>
                </a:cubicBezTo>
                <a:close/>
                <a:moveTo>
                  <a:pt x="760008" y="128726"/>
                </a:moveTo>
                <a:cubicBezTo>
                  <a:pt x="759703" y="129030"/>
                  <a:pt x="759436" y="129259"/>
                  <a:pt x="759208" y="129411"/>
                </a:cubicBezTo>
                <a:cubicBezTo>
                  <a:pt x="758979" y="129564"/>
                  <a:pt x="758712" y="129792"/>
                  <a:pt x="758408" y="130097"/>
                </a:cubicBezTo>
                <a:cubicBezTo>
                  <a:pt x="758712" y="130554"/>
                  <a:pt x="759017" y="130935"/>
                  <a:pt x="759322" y="131240"/>
                </a:cubicBezTo>
                <a:cubicBezTo>
                  <a:pt x="759627" y="130935"/>
                  <a:pt x="759932" y="130593"/>
                  <a:pt x="760236" y="130212"/>
                </a:cubicBezTo>
                <a:cubicBezTo>
                  <a:pt x="760541" y="129831"/>
                  <a:pt x="760465" y="129335"/>
                  <a:pt x="760008" y="128726"/>
                </a:cubicBezTo>
                <a:close/>
                <a:moveTo>
                  <a:pt x="1700087" y="128497"/>
                </a:moveTo>
                <a:lnTo>
                  <a:pt x="1699287" y="128897"/>
                </a:lnTo>
                <a:lnTo>
                  <a:pt x="1699630" y="128840"/>
                </a:lnTo>
                <a:cubicBezTo>
                  <a:pt x="1699783" y="128764"/>
                  <a:pt x="1699935" y="128726"/>
                  <a:pt x="1700087" y="128726"/>
                </a:cubicBezTo>
                <a:close/>
                <a:moveTo>
                  <a:pt x="1551421" y="128497"/>
                </a:moveTo>
                <a:cubicBezTo>
                  <a:pt x="1551421" y="128649"/>
                  <a:pt x="1551345" y="128802"/>
                  <a:pt x="1551193" y="128954"/>
                </a:cubicBezTo>
                <a:lnTo>
                  <a:pt x="1552336" y="128954"/>
                </a:lnTo>
                <a:cubicBezTo>
                  <a:pt x="1552336" y="128954"/>
                  <a:pt x="1552031" y="128802"/>
                  <a:pt x="1551421" y="128497"/>
                </a:cubicBezTo>
                <a:close/>
                <a:moveTo>
                  <a:pt x="1549821" y="128497"/>
                </a:moveTo>
                <a:cubicBezTo>
                  <a:pt x="1549669" y="128649"/>
                  <a:pt x="1549592" y="128764"/>
                  <a:pt x="1549592" y="128840"/>
                </a:cubicBezTo>
                <a:cubicBezTo>
                  <a:pt x="1549592" y="128916"/>
                  <a:pt x="1549516" y="129030"/>
                  <a:pt x="1549364" y="129183"/>
                </a:cubicBezTo>
                <a:cubicBezTo>
                  <a:pt x="1549516" y="129183"/>
                  <a:pt x="1549554" y="129221"/>
                  <a:pt x="1549478" y="129297"/>
                </a:cubicBezTo>
                <a:cubicBezTo>
                  <a:pt x="1549402" y="129373"/>
                  <a:pt x="1549440" y="129411"/>
                  <a:pt x="1549592" y="129411"/>
                </a:cubicBezTo>
                <a:cubicBezTo>
                  <a:pt x="1549897" y="129259"/>
                  <a:pt x="1550050" y="129145"/>
                  <a:pt x="1550050" y="129069"/>
                </a:cubicBezTo>
                <a:cubicBezTo>
                  <a:pt x="1550050" y="128992"/>
                  <a:pt x="1550126" y="128878"/>
                  <a:pt x="1550278" y="128726"/>
                </a:cubicBezTo>
                <a:cubicBezTo>
                  <a:pt x="1550126" y="128573"/>
                  <a:pt x="1549973" y="128497"/>
                  <a:pt x="1549821" y="128497"/>
                </a:cubicBezTo>
                <a:close/>
                <a:moveTo>
                  <a:pt x="1193738" y="128497"/>
                </a:moveTo>
                <a:lnTo>
                  <a:pt x="1193738" y="128726"/>
                </a:lnTo>
                <a:lnTo>
                  <a:pt x="1193967" y="128726"/>
                </a:lnTo>
                <a:cubicBezTo>
                  <a:pt x="1193967" y="128573"/>
                  <a:pt x="1193891" y="128497"/>
                  <a:pt x="1193738" y="128497"/>
                </a:cubicBezTo>
                <a:close/>
                <a:moveTo>
                  <a:pt x="1167449" y="128497"/>
                </a:moveTo>
                <a:lnTo>
                  <a:pt x="1167449" y="128726"/>
                </a:lnTo>
                <a:lnTo>
                  <a:pt x="1168135" y="128726"/>
                </a:lnTo>
                <a:lnTo>
                  <a:pt x="1168135" y="128497"/>
                </a:lnTo>
                <a:close/>
                <a:moveTo>
                  <a:pt x="1031432" y="128497"/>
                </a:moveTo>
                <a:cubicBezTo>
                  <a:pt x="1031280" y="128649"/>
                  <a:pt x="1031204" y="128726"/>
                  <a:pt x="1031204" y="128726"/>
                </a:cubicBezTo>
                <a:cubicBezTo>
                  <a:pt x="1031508" y="128878"/>
                  <a:pt x="1031661" y="129030"/>
                  <a:pt x="1031661" y="129183"/>
                </a:cubicBezTo>
                <a:cubicBezTo>
                  <a:pt x="1031661" y="129335"/>
                  <a:pt x="1031737" y="129488"/>
                  <a:pt x="1031889" y="129640"/>
                </a:cubicBezTo>
                <a:cubicBezTo>
                  <a:pt x="1031585" y="130402"/>
                  <a:pt x="1031204" y="130974"/>
                  <a:pt x="1030746" y="131355"/>
                </a:cubicBezTo>
                <a:cubicBezTo>
                  <a:pt x="1030289" y="131736"/>
                  <a:pt x="1030289" y="132307"/>
                  <a:pt x="1030746" y="133069"/>
                </a:cubicBezTo>
                <a:cubicBezTo>
                  <a:pt x="1031204" y="132612"/>
                  <a:pt x="1031623" y="132117"/>
                  <a:pt x="1032004" y="131583"/>
                </a:cubicBezTo>
                <a:cubicBezTo>
                  <a:pt x="1032385" y="131050"/>
                  <a:pt x="1032880" y="130402"/>
                  <a:pt x="1033490" y="129640"/>
                </a:cubicBezTo>
                <a:cubicBezTo>
                  <a:pt x="1032880" y="129183"/>
                  <a:pt x="1032271" y="128802"/>
                  <a:pt x="1031661" y="128497"/>
                </a:cubicBezTo>
                <a:close/>
                <a:moveTo>
                  <a:pt x="803213" y="128497"/>
                </a:moveTo>
                <a:lnTo>
                  <a:pt x="803213" y="128726"/>
                </a:lnTo>
                <a:lnTo>
                  <a:pt x="803442" y="128726"/>
                </a:lnTo>
                <a:cubicBezTo>
                  <a:pt x="803442" y="128573"/>
                  <a:pt x="803366" y="128497"/>
                  <a:pt x="803213" y="128497"/>
                </a:cubicBezTo>
                <a:close/>
                <a:moveTo>
                  <a:pt x="776924" y="128497"/>
                </a:moveTo>
                <a:lnTo>
                  <a:pt x="776924" y="128726"/>
                </a:lnTo>
                <a:lnTo>
                  <a:pt x="777610" y="128726"/>
                </a:lnTo>
                <a:lnTo>
                  <a:pt x="777610" y="128497"/>
                </a:lnTo>
                <a:close/>
                <a:moveTo>
                  <a:pt x="433262" y="128497"/>
                </a:moveTo>
                <a:lnTo>
                  <a:pt x="432462" y="128897"/>
                </a:lnTo>
                <a:lnTo>
                  <a:pt x="432805" y="128840"/>
                </a:lnTo>
                <a:cubicBezTo>
                  <a:pt x="432958" y="128764"/>
                  <a:pt x="433110" y="128726"/>
                  <a:pt x="433262" y="128726"/>
                </a:cubicBezTo>
                <a:close/>
                <a:moveTo>
                  <a:pt x="309437" y="128497"/>
                </a:moveTo>
                <a:lnTo>
                  <a:pt x="308637" y="128897"/>
                </a:lnTo>
                <a:lnTo>
                  <a:pt x="308980" y="128840"/>
                </a:lnTo>
                <a:cubicBezTo>
                  <a:pt x="309132" y="128764"/>
                  <a:pt x="309285" y="128726"/>
                  <a:pt x="309437" y="128726"/>
                </a:cubicBezTo>
                <a:close/>
                <a:moveTo>
                  <a:pt x="126557" y="128497"/>
                </a:moveTo>
                <a:cubicBezTo>
                  <a:pt x="126405" y="128649"/>
                  <a:pt x="126329" y="128726"/>
                  <a:pt x="126329" y="128726"/>
                </a:cubicBezTo>
                <a:cubicBezTo>
                  <a:pt x="126634" y="128878"/>
                  <a:pt x="126786" y="129030"/>
                  <a:pt x="126786" y="129183"/>
                </a:cubicBezTo>
                <a:cubicBezTo>
                  <a:pt x="126786" y="129335"/>
                  <a:pt x="126862" y="129488"/>
                  <a:pt x="127015" y="129640"/>
                </a:cubicBezTo>
                <a:cubicBezTo>
                  <a:pt x="126710" y="130402"/>
                  <a:pt x="126329" y="130974"/>
                  <a:pt x="125872" y="131355"/>
                </a:cubicBezTo>
                <a:cubicBezTo>
                  <a:pt x="125414" y="131736"/>
                  <a:pt x="125414" y="132307"/>
                  <a:pt x="125872" y="133069"/>
                </a:cubicBezTo>
                <a:cubicBezTo>
                  <a:pt x="126329" y="132612"/>
                  <a:pt x="126748" y="132117"/>
                  <a:pt x="127129" y="131583"/>
                </a:cubicBezTo>
                <a:cubicBezTo>
                  <a:pt x="127510" y="131050"/>
                  <a:pt x="128005" y="130402"/>
                  <a:pt x="128615" y="129640"/>
                </a:cubicBezTo>
                <a:cubicBezTo>
                  <a:pt x="128005" y="129183"/>
                  <a:pt x="127396" y="128802"/>
                  <a:pt x="126786" y="128497"/>
                </a:cubicBezTo>
                <a:close/>
                <a:moveTo>
                  <a:pt x="23383" y="128497"/>
                </a:moveTo>
                <a:cubicBezTo>
                  <a:pt x="23535" y="128649"/>
                  <a:pt x="23611" y="128726"/>
                  <a:pt x="23611" y="128726"/>
                </a:cubicBezTo>
                <a:lnTo>
                  <a:pt x="24068" y="128726"/>
                </a:lnTo>
                <a:lnTo>
                  <a:pt x="24068" y="128497"/>
                </a:lnTo>
                <a:close/>
                <a:moveTo>
                  <a:pt x="1372808" y="128268"/>
                </a:moveTo>
                <a:cubicBezTo>
                  <a:pt x="1372503" y="128421"/>
                  <a:pt x="1372237" y="128573"/>
                  <a:pt x="1372008" y="128726"/>
                </a:cubicBezTo>
                <a:cubicBezTo>
                  <a:pt x="1371780" y="128878"/>
                  <a:pt x="1371437" y="129107"/>
                  <a:pt x="1370980" y="129411"/>
                </a:cubicBezTo>
                <a:cubicBezTo>
                  <a:pt x="1371284" y="129564"/>
                  <a:pt x="1371551" y="129640"/>
                  <a:pt x="1371780" y="129640"/>
                </a:cubicBezTo>
                <a:cubicBezTo>
                  <a:pt x="1372008" y="129640"/>
                  <a:pt x="1372275" y="129716"/>
                  <a:pt x="1372580" y="129869"/>
                </a:cubicBezTo>
                <a:cubicBezTo>
                  <a:pt x="1372885" y="129259"/>
                  <a:pt x="1373037" y="128802"/>
                  <a:pt x="1373037" y="128497"/>
                </a:cubicBezTo>
                <a:cubicBezTo>
                  <a:pt x="1372732" y="128497"/>
                  <a:pt x="1372656" y="128421"/>
                  <a:pt x="1372808" y="128268"/>
                </a:cubicBezTo>
                <a:close/>
                <a:moveTo>
                  <a:pt x="1360693" y="128268"/>
                </a:moveTo>
                <a:cubicBezTo>
                  <a:pt x="1359931" y="128726"/>
                  <a:pt x="1359321" y="129107"/>
                  <a:pt x="1358864" y="129411"/>
                </a:cubicBezTo>
                <a:cubicBezTo>
                  <a:pt x="1358406" y="129716"/>
                  <a:pt x="1357873" y="130097"/>
                  <a:pt x="1357264" y="130554"/>
                </a:cubicBezTo>
                <a:cubicBezTo>
                  <a:pt x="1357264" y="130707"/>
                  <a:pt x="1357302" y="130821"/>
                  <a:pt x="1357378" y="130897"/>
                </a:cubicBezTo>
                <a:cubicBezTo>
                  <a:pt x="1357454" y="130974"/>
                  <a:pt x="1357492" y="131088"/>
                  <a:pt x="1357492" y="131240"/>
                </a:cubicBezTo>
                <a:lnTo>
                  <a:pt x="1359778" y="131240"/>
                </a:lnTo>
                <a:cubicBezTo>
                  <a:pt x="1360083" y="130021"/>
                  <a:pt x="1360388" y="129030"/>
                  <a:pt x="1360693" y="128268"/>
                </a:cubicBezTo>
                <a:close/>
                <a:moveTo>
                  <a:pt x="1199911" y="128268"/>
                </a:moveTo>
                <a:cubicBezTo>
                  <a:pt x="1199148" y="128726"/>
                  <a:pt x="1198539" y="129107"/>
                  <a:pt x="1198082" y="129411"/>
                </a:cubicBezTo>
                <a:cubicBezTo>
                  <a:pt x="1197624" y="129716"/>
                  <a:pt x="1197167" y="130097"/>
                  <a:pt x="1196710" y="130554"/>
                </a:cubicBezTo>
                <a:lnTo>
                  <a:pt x="1196710" y="131240"/>
                </a:lnTo>
                <a:lnTo>
                  <a:pt x="1198767" y="131240"/>
                </a:lnTo>
                <a:cubicBezTo>
                  <a:pt x="1199072" y="130631"/>
                  <a:pt x="1199301" y="130097"/>
                  <a:pt x="1199453" y="129640"/>
                </a:cubicBezTo>
                <a:cubicBezTo>
                  <a:pt x="1199606" y="129183"/>
                  <a:pt x="1199758" y="128726"/>
                  <a:pt x="1199911" y="128268"/>
                </a:cubicBezTo>
                <a:close/>
                <a:moveTo>
                  <a:pt x="1175907" y="128268"/>
                </a:moveTo>
                <a:lnTo>
                  <a:pt x="1175679" y="128497"/>
                </a:lnTo>
                <a:cubicBezTo>
                  <a:pt x="1175679" y="128649"/>
                  <a:pt x="1175755" y="128726"/>
                  <a:pt x="1175907" y="128726"/>
                </a:cubicBezTo>
                <a:lnTo>
                  <a:pt x="1175907" y="128497"/>
                </a:lnTo>
                <a:close/>
                <a:moveTo>
                  <a:pt x="1028689" y="128268"/>
                </a:moveTo>
                <a:lnTo>
                  <a:pt x="1028232" y="128497"/>
                </a:lnTo>
                <a:cubicBezTo>
                  <a:pt x="1028079" y="128802"/>
                  <a:pt x="1027965" y="129030"/>
                  <a:pt x="1027889" y="129183"/>
                </a:cubicBezTo>
                <a:cubicBezTo>
                  <a:pt x="1027813" y="129335"/>
                  <a:pt x="1028003" y="129335"/>
                  <a:pt x="1028460" y="129183"/>
                </a:cubicBezTo>
                <a:lnTo>
                  <a:pt x="1028918" y="128268"/>
                </a:lnTo>
                <a:close/>
                <a:moveTo>
                  <a:pt x="809385" y="128268"/>
                </a:moveTo>
                <a:cubicBezTo>
                  <a:pt x="808623" y="128726"/>
                  <a:pt x="808014" y="129107"/>
                  <a:pt x="807557" y="129411"/>
                </a:cubicBezTo>
                <a:cubicBezTo>
                  <a:pt x="807100" y="129716"/>
                  <a:pt x="806642" y="130097"/>
                  <a:pt x="806185" y="130554"/>
                </a:cubicBezTo>
                <a:lnTo>
                  <a:pt x="806185" y="131240"/>
                </a:lnTo>
                <a:lnTo>
                  <a:pt x="808242" y="131240"/>
                </a:lnTo>
                <a:cubicBezTo>
                  <a:pt x="808547" y="130631"/>
                  <a:pt x="808776" y="130097"/>
                  <a:pt x="808928" y="129640"/>
                </a:cubicBezTo>
                <a:cubicBezTo>
                  <a:pt x="809081" y="129183"/>
                  <a:pt x="809233" y="128726"/>
                  <a:pt x="809385" y="128268"/>
                </a:cubicBezTo>
                <a:close/>
                <a:moveTo>
                  <a:pt x="785383" y="128268"/>
                </a:moveTo>
                <a:lnTo>
                  <a:pt x="785154" y="128497"/>
                </a:lnTo>
                <a:cubicBezTo>
                  <a:pt x="785154" y="128649"/>
                  <a:pt x="785230" y="128726"/>
                  <a:pt x="785383" y="128726"/>
                </a:cubicBezTo>
                <a:lnTo>
                  <a:pt x="785383" y="128497"/>
                </a:lnTo>
                <a:close/>
                <a:moveTo>
                  <a:pt x="601283" y="128268"/>
                </a:moveTo>
                <a:cubicBezTo>
                  <a:pt x="600978" y="128421"/>
                  <a:pt x="600712" y="128573"/>
                  <a:pt x="600483" y="128726"/>
                </a:cubicBezTo>
                <a:cubicBezTo>
                  <a:pt x="600255" y="128878"/>
                  <a:pt x="599912" y="129107"/>
                  <a:pt x="599454" y="129411"/>
                </a:cubicBezTo>
                <a:cubicBezTo>
                  <a:pt x="599759" y="129564"/>
                  <a:pt x="600026" y="129640"/>
                  <a:pt x="600255" y="129640"/>
                </a:cubicBezTo>
                <a:cubicBezTo>
                  <a:pt x="600483" y="129640"/>
                  <a:pt x="600750" y="129716"/>
                  <a:pt x="601055" y="129869"/>
                </a:cubicBezTo>
                <a:cubicBezTo>
                  <a:pt x="601359" y="129259"/>
                  <a:pt x="601512" y="128802"/>
                  <a:pt x="601512" y="128497"/>
                </a:cubicBezTo>
                <a:cubicBezTo>
                  <a:pt x="601207" y="128497"/>
                  <a:pt x="601131" y="128421"/>
                  <a:pt x="601283" y="128268"/>
                </a:cubicBezTo>
                <a:close/>
                <a:moveTo>
                  <a:pt x="589168" y="128268"/>
                </a:moveTo>
                <a:cubicBezTo>
                  <a:pt x="588406" y="128726"/>
                  <a:pt x="587796" y="129107"/>
                  <a:pt x="587339" y="129411"/>
                </a:cubicBezTo>
                <a:cubicBezTo>
                  <a:pt x="586882" y="129716"/>
                  <a:pt x="586348" y="130097"/>
                  <a:pt x="585739" y="130554"/>
                </a:cubicBezTo>
                <a:cubicBezTo>
                  <a:pt x="585739" y="130707"/>
                  <a:pt x="585777" y="130821"/>
                  <a:pt x="585853" y="130897"/>
                </a:cubicBezTo>
                <a:cubicBezTo>
                  <a:pt x="585929" y="130974"/>
                  <a:pt x="585967" y="131088"/>
                  <a:pt x="585967" y="131240"/>
                </a:cubicBezTo>
                <a:lnTo>
                  <a:pt x="588253" y="131240"/>
                </a:lnTo>
                <a:cubicBezTo>
                  <a:pt x="588558" y="130021"/>
                  <a:pt x="588863" y="129030"/>
                  <a:pt x="589168" y="128268"/>
                </a:cubicBezTo>
                <a:close/>
                <a:moveTo>
                  <a:pt x="123814" y="128268"/>
                </a:moveTo>
                <a:lnTo>
                  <a:pt x="123357" y="128497"/>
                </a:lnTo>
                <a:cubicBezTo>
                  <a:pt x="123205" y="128802"/>
                  <a:pt x="123090" y="129030"/>
                  <a:pt x="123014" y="129183"/>
                </a:cubicBezTo>
                <a:cubicBezTo>
                  <a:pt x="122938" y="129335"/>
                  <a:pt x="123128" y="129335"/>
                  <a:pt x="123586" y="129183"/>
                </a:cubicBezTo>
                <a:lnTo>
                  <a:pt x="124043" y="128268"/>
                </a:lnTo>
                <a:close/>
                <a:moveTo>
                  <a:pt x="1636994" y="128040"/>
                </a:moveTo>
                <a:lnTo>
                  <a:pt x="1638365" y="129411"/>
                </a:lnTo>
                <a:lnTo>
                  <a:pt x="1639737" y="128954"/>
                </a:lnTo>
                <a:cubicBezTo>
                  <a:pt x="1639432" y="128192"/>
                  <a:pt x="1638518" y="127887"/>
                  <a:pt x="1636994" y="128040"/>
                </a:cubicBezTo>
                <a:close/>
                <a:moveTo>
                  <a:pt x="1633793" y="128040"/>
                </a:moveTo>
                <a:cubicBezTo>
                  <a:pt x="1633793" y="128192"/>
                  <a:pt x="1633755" y="128307"/>
                  <a:pt x="1633679" y="128383"/>
                </a:cubicBezTo>
                <a:cubicBezTo>
                  <a:pt x="1633603" y="128459"/>
                  <a:pt x="1633565" y="128573"/>
                  <a:pt x="1633565" y="128726"/>
                </a:cubicBezTo>
                <a:lnTo>
                  <a:pt x="1633793" y="128726"/>
                </a:lnTo>
                <a:cubicBezTo>
                  <a:pt x="1633793" y="128573"/>
                  <a:pt x="1633831" y="128459"/>
                  <a:pt x="1633908" y="128383"/>
                </a:cubicBezTo>
                <a:cubicBezTo>
                  <a:pt x="1633984" y="128307"/>
                  <a:pt x="1634022" y="128192"/>
                  <a:pt x="1634022" y="128040"/>
                </a:cubicBezTo>
                <a:close/>
                <a:moveTo>
                  <a:pt x="1566052" y="128040"/>
                </a:moveTo>
                <a:cubicBezTo>
                  <a:pt x="1565899" y="128192"/>
                  <a:pt x="1565670" y="128345"/>
                  <a:pt x="1565366" y="128497"/>
                </a:cubicBezTo>
                <a:cubicBezTo>
                  <a:pt x="1565670" y="128649"/>
                  <a:pt x="1565937" y="128764"/>
                  <a:pt x="1566166" y="128840"/>
                </a:cubicBezTo>
                <a:cubicBezTo>
                  <a:pt x="1566395" y="128916"/>
                  <a:pt x="1566661" y="129030"/>
                  <a:pt x="1566966" y="129183"/>
                </a:cubicBezTo>
                <a:cubicBezTo>
                  <a:pt x="1565747" y="129792"/>
                  <a:pt x="1564909" y="130021"/>
                  <a:pt x="1564451" y="129869"/>
                </a:cubicBezTo>
                <a:cubicBezTo>
                  <a:pt x="1564147" y="129869"/>
                  <a:pt x="1563804" y="129907"/>
                  <a:pt x="1563423" y="129983"/>
                </a:cubicBezTo>
                <a:lnTo>
                  <a:pt x="1562584" y="130821"/>
                </a:lnTo>
                <a:lnTo>
                  <a:pt x="1564108" y="131126"/>
                </a:lnTo>
                <a:cubicBezTo>
                  <a:pt x="1564642" y="131202"/>
                  <a:pt x="1565290" y="131316"/>
                  <a:pt x="1566052" y="131469"/>
                </a:cubicBezTo>
                <a:cubicBezTo>
                  <a:pt x="1566356" y="131012"/>
                  <a:pt x="1566737" y="130516"/>
                  <a:pt x="1567195" y="129983"/>
                </a:cubicBezTo>
                <a:cubicBezTo>
                  <a:pt x="1567652" y="129450"/>
                  <a:pt x="1567804" y="128802"/>
                  <a:pt x="1567652" y="128040"/>
                </a:cubicBezTo>
                <a:close/>
                <a:moveTo>
                  <a:pt x="1104584" y="128040"/>
                </a:moveTo>
                <a:cubicBezTo>
                  <a:pt x="1104432" y="128192"/>
                  <a:pt x="1104279" y="128268"/>
                  <a:pt x="1104127" y="128268"/>
                </a:cubicBezTo>
                <a:cubicBezTo>
                  <a:pt x="1103975" y="128268"/>
                  <a:pt x="1103898" y="128345"/>
                  <a:pt x="1103898" y="128497"/>
                </a:cubicBezTo>
                <a:cubicBezTo>
                  <a:pt x="1103898" y="128649"/>
                  <a:pt x="1103975" y="128726"/>
                  <a:pt x="1104127" y="128726"/>
                </a:cubicBezTo>
                <a:cubicBezTo>
                  <a:pt x="1104127" y="128573"/>
                  <a:pt x="1104203" y="128497"/>
                  <a:pt x="1104356" y="128497"/>
                </a:cubicBezTo>
                <a:cubicBezTo>
                  <a:pt x="1104508" y="128497"/>
                  <a:pt x="1104660" y="128421"/>
                  <a:pt x="1104813" y="128268"/>
                </a:cubicBezTo>
                <a:cubicBezTo>
                  <a:pt x="1104660" y="128268"/>
                  <a:pt x="1104584" y="128192"/>
                  <a:pt x="1104584" y="128040"/>
                </a:cubicBezTo>
                <a:close/>
                <a:moveTo>
                  <a:pt x="1090411" y="128040"/>
                </a:moveTo>
                <a:cubicBezTo>
                  <a:pt x="1090411" y="128192"/>
                  <a:pt x="1090373" y="128307"/>
                  <a:pt x="1090297" y="128383"/>
                </a:cubicBezTo>
                <a:cubicBezTo>
                  <a:pt x="1090221" y="128459"/>
                  <a:pt x="1090182" y="128573"/>
                  <a:pt x="1090182" y="128726"/>
                </a:cubicBezTo>
                <a:lnTo>
                  <a:pt x="1090411" y="128726"/>
                </a:lnTo>
                <a:cubicBezTo>
                  <a:pt x="1090411" y="128573"/>
                  <a:pt x="1090449" y="128459"/>
                  <a:pt x="1090525" y="128383"/>
                </a:cubicBezTo>
                <a:cubicBezTo>
                  <a:pt x="1090602" y="128307"/>
                  <a:pt x="1090640" y="128192"/>
                  <a:pt x="1090640" y="128040"/>
                </a:cubicBezTo>
                <a:close/>
                <a:moveTo>
                  <a:pt x="1038062" y="128040"/>
                </a:moveTo>
                <a:lnTo>
                  <a:pt x="1037604" y="128497"/>
                </a:lnTo>
                <a:cubicBezTo>
                  <a:pt x="1038062" y="128497"/>
                  <a:pt x="1038366" y="128573"/>
                  <a:pt x="1038519" y="128726"/>
                </a:cubicBezTo>
                <a:lnTo>
                  <a:pt x="1038976" y="128268"/>
                </a:lnTo>
                <a:cubicBezTo>
                  <a:pt x="1038824" y="128116"/>
                  <a:pt x="1038519" y="128040"/>
                  <a:pt x="1038062" y="128040"/>
                </a:cubicBezTo>
                <a:close/>
                <a:moveTo>
                  <a:pt x="980607" y="128040"/>
                </a:moveTo>
                <a:cubicBezTo>
                  <a:pt x="980302" y="128649"/>
                  <a:pt x="980150" y="128954"/>
                  <a:pt x="980150" y="128954"/>
                </a:cubicBezTo>
                <a:cubicBezTo>
                  <a:pt x="980759" y="128954"/>
                  <a:pt x="981216" y="128878"/>
                  <a:pt x="981521" y="128726"/>
                </a:cubicBezTo>
                <a:cubicBezTo>
                  <a:pt x="981216" y="128573"/>
                  <a:pt x="980912" y="128345"/>
                  <a:pt x="980607" y="128040"/>
                </a:cubicBezTo>
                <a:close/>
                <a:moveTo>
                  <a:pt x="542457" y="128040"/>
                </a:moveTo>
                <a:cubicBezTo>
                  <a:pt x="542152" y="128649"/>
                  <a:pt x="542000" y="128954"/>
                  <a:pt x="542000" y="128954"/>
                </a:cubicBezTo>
                <a:cubicBezTo>
                  <a:pt x="542609" y="128954"/>
                  <a:pt x="543067" y="128878"/>
                  <a:pt x="543371" y="128726"/>
                </a:cubicBezTo>
                <a:cubicBezTo>
                  <a:pt x="543067" y="128573"/>
                  <a:pt x="542762" y="128345"/>
                  <a:pt x="542457" y="128040"/>
                </a:cubicBezTo>
                <a:close/>
                <a:moveTo>
                  <a:pt x="370169" y="128040"/>
                </a:moveTo>
                <a:lnTo>
                  <a:pt x="371540" y="129411"/>
                </a:lnTo>
                <a:lnTo>
                  <a:pt x="372912" y="128954"/>
                </a:lnTo>
                <a:cubicBezTo>
                  <a:pt x="372607" y="128192"/>
                  <a:pt x="371693" y="127887"/>
                  <a:pt x="370169" y="128040"/>
                </a:cubicBezTo>
                <a:close/>
                <a:moveTo>
                  <a:pt x="366968" y="128040"/>
                </a:moveTo>
                <a:cubicBezTo>
                  <a:pt x="366968" y="128192"/>
                  <a:pt x="366930" y="128307"/>
                  <a:pt x="366854" y="128383"/>
                </a:cubicBezTo>
                <a:cubicBezTo>
                  <a:pt x="366778" y="128459"/>
                  <a:pt x="366740" y="128573"/>
                  <a:pt x="366740" y="128726"/>
                </a:cubicBezTo>
                <a:lnTo>
                  <a:pt x="366968" y="128726"/>
                </a:lnTo>
                <a:cubicBezTo>
                  <a:pt x="366968" y="128573"/>
                  <a:pt x="367006" y="128459"/>
                  <a:pt x="367083" y="128383"/>
                </a:cubicBezTo>
                <a:cubicBezTo>
                  <a:pt x="367159" y="128307"/>
                  <a:pt x="367197" y="128192"/>
                  <a:pt x="367197" y="128040"/>
                </a:cubicBezTo>
                <a:close/>
                <a:moveTo>
                  <a:pt x="246344" y="128040"/>
                </a:moveTo>
                <a:lnTo>
                  <a:pt x="247715" y="129411"/>
                </a:lnTo>
                <a:lnTo>
                  <a:pt x="249087" y="128954"/>
                </a:lnTo>
                <a:cubicBezTo>
                  <a:pt x="248782" y="128192"/>
                  <a:pt x="247868" y="127887"/>
                  <a:pt x="246344" y="128040"/>
                </a:cubicBezTo>
                <a:close/>
                <a:moveTo>
                  <a:pt x="243143" y="128040"/>
                </a:moveTo>
                <a:cubicBezTo>
                  <a:pt x="243143" y="128192"/>
                  <a:pt x="243105" y="128307"/>
                  <a:pt x="243029" y="128383"/>
                </a:cubicBezTo>
                <a:cubicBezTo>
                  <a:pt x="242953" y="128459"/>
                  <a:pt x="242915" y="128573"/>
                  <a:pt x="242915" y="128726"/>
                </a:cubicBezTo>
                <a:lnTo>
                  <a:pt x="243143" y="128726"/>
                </a:lnTo>
                <a:cubicBezTo>
                  <a:pt x="243143" y="128573"/>
                  <a:pt x="243181" y="128459"/>
                  <a:pt x="243258" y="128383"/>
                </a:cubicBezTo>
                <a:cubicBezTo>
                  <a:pt x="243334" y="128307"/>
                  <a:pt x="243372" y="128192"/>
                  <a:pt x="243372" y="128040"/>
                </a:cubicBezTo>
                <a:close/>
                <a:moveTo>
                  <a:pt x="199709" y="128040"/>
                </a:moveTo>
                <a:cubicBezTo>
                  <a:pt x="199557" y="128192"/>
                  <a:pt x="199405" y="128268"/>
                  <a:pt x="199252" y="128268"/>
                </a:cubicBezTo>
                <a:cubicBezTo>
                  <a:pt x="199100" y="128268"/>
                  <a:pt x="199024" y="128345"/>
                  <a:pt x="199024" y="128497"/>
                </a:cubicBezTo>
                <a:cubicBezTo>
                  <a:pt x="199024" y="128649"/>
                  <a:pt x="199100" y="128726"/>
                  <a:pt x="199252" y="128726"/>
                </a:cubicBezTo>
                <a:cubicBezTo>
                  <a:pt x="199252" y="128573"/>
                  <a:pt x="199328" y="128497"/>
                  <a:pt x="199481" y="128497"/>
                </a:cubicBezTo>
                <a:cubicBezTo>
                  <a:pt x="199633" y="128497"/>
                  <a:pt x="199785" y="128421"/>
                  <a:pt x="199938" y="128268"/>
                </a:cubicBezTo>
                <a:cubicBezTo>
                  <a:pt x="199785" y="128268"/>
                  <a:pt x="199709" y="128192"/>
                  <a:pt x="199709" y="128040"/>
                </a:cubicBezTo>
                <a:close/>
                <a:moveTo>
                  <a:pt x="185536" y="128040"/>
                </a:moveTo>
                <a:cubicBezTo>
                  <a:pt x="185536" y="128192"/>
                  <a:pt x="185498" y="128307"/>
                  <a:pt x="185422" y="128383"/>
                </a:cubicBezTo>
                <a:cubicBezTo>
                  <a:pt x="185346" y="128459"/>
                  <a:pt x="185308" y="128573"/>
                  <a:pt x="185308" y="128726"/>
                </a:cubicBezTo>
                <a:lnTo>
                  <a:pt x="185536" y="128726"/>
                </a:lnTo>
                <a:cubicBezTo>
                  <a:pt x="185536" y="128573"/>
                  <a:pt x="185574" y="128459"/>
                  <a:pt x="185650" y="128383"/>
                </a:cubicBezTo>
                <a:cubicBezTo>
                  <a:pt x="185727" y="128307"/>
                  <a:pt x="185765" y="128192"/>
                  <a:pt x="185765" y="128040"/>
                </a:cubicBezTo>
                <a:close/>
                <a:moveTo>
                  <a:pt x="133187" y="128040"/>
                </a:moveTo>
                <a:lnTo>
                  <a:pt x="132730" y="128497"/>
                </a:lnTo>
                <a:cubicBezTo>
                  <a:pt x="133187" y="128497"/>
                  <a:pt x="133492" y="128573"/>
                  <a:pt x="133644" y="128726"/>
                </a:cubicBezTo>
                <a:lnTo>
                  <a:pt x="134101" y="128268"/>
                </a:lnTo>
                <a:cubicBezTo>
                  <a:pt x="133949" y="128116"/>
                  <a:pt x="133644" y="128040"/>
                  <a:pt x="133187" y="128040"/>
                </a:cubicBezTo>
                <a:close/>
                <a:moveTo>
                  <a:pt x="1212483" y="127811"/>
                </a:moveTo>
                <a:cubicBezTo>
                  <a:pt x="1211874" y="128268"/>
                  <a:pt x="1211455" y="128611"/>
                  <a:pt x="1211226" y="128840"/>
                </a:cubicBezTo>
                <a:cubicBezTo>
                  <a:pt x="1210998" y="129069"/>
                  <a:pt x="1210731" y="129259"/>
                  <a:pt x="1210426" y="129411"/>
                </a:cubicBezTo>
                <a:lnTo>
                  <a:pt x="1209283" y="129411"/>
                </a:lnTo>
                <a:cubicBezTo>
                  <a:pt x="1208978" y="130021"/>
                  <a:pt x="1208750" y="130516"/>
                  <a:pt x="1208597" y="130897"/>
                </a:cubicBezTo>
                <a:cubicBezTo>
                  <a:pt x="1208445" y="131278"/>
                  <a:pt x="1208293" y="131697"/>
                  <a:pt x="1208140" y="132155"/>
                </a:cubicBezTo>
                <a:cubicBezTo>
                  <a:pt x="1208140" y="132459"/>
                  <a:pt x="1208369" y="132917"/>
                  <a:pt x="1208826" y="133526"/>
                </a:cubicBezTo>
                <a:cubicBezTo>
                  <a:pt x="1209436" y="132002"/>
                  <a:pt x="1209969" y="130631"/>
                  <a:pt x="1210426" y="129411"/>
                </a:cubicBezTo>
                <a:cubicBezTo>
                  <a:pt x="1210731" y="129564"/>
                  <a:pt x="1210998" y="129640"/>
                  <a:pt x="1211226" y="129640"/>
                </a:cubicBezTo>
                <a:cubicBezTo>
                  <a:pt x="1211455" y="129640"/>
                  <a:pt x="1211798" y="129716"/>
                  <a:pt x="1212255" y="129869"/>
                </a:cubicBezTo>
                <a:cubicBezTo>
                  <a:pt x="1212255" y="129259"/>
                  <a:pt x="1212331" y="128573"/>
                  <a:pt x="1212483" y="127811"/>
                </a:cubicBezTo>
                <a:close/>
                <a:moveTo>
                  <a:pt x="1191452" y="127811"/>
                </a:moveTo>
                <a:cubicBezTo>
                  <a:pt x="1191148" y="127964"/>
                  <a:pt x="1190843" y="128040"/>
                  <a:pt x="1190538" y="128040"/>
                </a:cubicBezTo>
                <a:cubicBezTo>
                  <a:pt x="1190233" y="128040"/>
                  <a:pt x="1189928" y="128116"/>
                  <a:pt x="1189623" y="128268"/>
                </a:cubicBezTo>
                <a:cubicBezTo>
                  <a:pt x="1189471" y="128421"/>
                  <a:pt x="1189395" y="128649"/>
                  <a:pt x="1189395" y="128954"/>
                </a:cubicBezTo>
                <a:cubicBezTo>
                  <a:pt x="1189852" y="128802"/>
                  <a:pt x="1190233" y="128726"/>
                  <a:pt x="1190538" y="128726"/>
                </a:cubicBezTo>
                <a:cubicBezTo>
                  <a:pt x="1190843" y="128726"/>
                  <a:pt x="1191148" y="128649"/>
                  <a:pt x="1191452" y="128497"/>
                </a:cubicBezTo>
                <a:close/>
                <a:moveTo>
                  <a:pt x="1163792" y="127811"/>
                </a:moveTo>
                <a:cubicBezTo>
                  <a:pt x="1163487" y="128116"/>
                  <a:pt x="1163258" y="128421"/>
                  <a:pt x="1163106" y="128726"/>
                </a:cubicBezTo>
                <a:cubicBezTo>
                  <a:pt x="1162953" y="129030"/>
                  <a:pt x="1162725" y="129411"/>
                  <a:pt x="1162420" y="129869"/>
                </a:cubicBezTo>
                <a:cubicBezTo>
                  <a:pt x="1163030" y="129716"/>
                  <a:pt x="1163487" y="129602"/>
                  <a:pt x="1163792" y="129526"/>
                </a:cubicBezTo>
                <a:cubicBezTo>
                  <a:pt x="1164097" y="129450"/>
                  <a:pt x="1164630" y="129335"/>
                  <a:pt x="1165392" y="129183"/>
                </a:cubicBezTo>
                <a:cubicBezTo>
                  <a:pt x="1164782" y="128573"/>
                  <a:pt x="1164249" y="128116"/>
                  <a:pt x="1163792" y="127811"/>
                </a:cubicBezTo>
                <a:close/>
                <a:moveTo>
                  <a:pt x="978550" y="127811"/>
                </a:moveTo>
                <a:cubicBezTo>
                  <a:pt x="978397" y="127964"/>
                  <a:pt x="978245" y="128040"/>
                  <a:pt x="978092" y="128040"/>
                </a:cubicBezTo>
                <a:cubicBezTo>
                  <a:pt x="978092" y="128345"/>
                  <a:pt x="978130" y="128573"/>
                  <a:pt x="978207" y="128726"/>
                </a:cubicBezTo>
                <a:cubicBezTo>
                  <a:pt x="978283" y="128878"/>
                  <a:pt x="978321" y="129107"/>
                  <a:pt x="978321" y="129411"/>
                </a:cubicBezTo>
                <a:lnTo>
                  <a:pt x="978550" y="129411"/>
                </a:lnTo>
                <a:cubicBezTo>
                  <a:pt x="978702" y="129411"/>
                  <a:pt x="978854" y="129335"/>
                  <a:pt x="979007" y="129183"/>
                </a:cubicBezTo>
                <a:cubicBezTo>
                  <a:pt x="978854" y="128878"/>
                  <a:pt x="978778" y="128649"/>
                  <a:pt x="978778" y="128497"/>
                </a:cubicBezTo>
                <a:cubicBezTo>
                  <a:pt x="978778" y="128345"/>
                  <a:pt x="978702" y="128116"/>
                  <a:pt x="978550" y="127811"/>
                </a:cubicBezTo>
                <a:close/>
                <a:moveTo>
                  <a:pt x="821959" y="127811"/>
                </a:moveTo>
                <a:cubicBezTo>
                  <a:pt x="821349" y="128268"/>
                  <a:pt x="820930" y="128611"/>
                  <a:pt x="820701" y="128840"/>
                </a:cubicBezTo>
                <a:cubicBezTo>
                  <a:pt x="820473" y="129069"/>
                  <a:pt x="820206" y="129259"/>
                  <a:pt x="819901" y="129411"/>
                </a:cubicBezTo>
                <a:lnTo>
                  <a:pt x="818758" y="129411"/>
                </a:lnTo>
                <a:cubicBezTo>
                  <a:pt x="818453" y="130021"/>
                  <a:pt x="818225" y="130516"/>
                  <a:pt x="818072" y="130897"/>
                </a:cubicBezTo>
                <a:cubicBezTo>
                  <a:pt x="817920" y="131278"/>
                  <a:pt x="817768" y="131697"/>
                  <a:pt x="817615" y="132155"/>
                </a:cubicBezTo>
                <a:cubicBezTo>
                  <a:pt x="817615" y="132459"/>
                  <a:pt x="817844" y="132917"/>
                  <a:pt x="818301" y="133526"/>
                </a:cubicBezTo>
                <a:cubicBezTo>
                  <a:pt x="818910" y="132002"/>
                  <a:pt x="819444" y="130631"/>
                  <a:pt x="819901" y="129411"/>
                </a:cubicBezTo>
                <a:cubicBezTo>
                  <a:pt x="820206" y="129564"/>
                  <a:pt x="820473" y="129640"/>
                  <a:pt x="820701" y="129640"/>
                </a:cubicBezTo>
                <a:cubicBezTo>
                  <a:pt x="820930" y="129640"/>
                  <a:pt x="821273" y="129716"/>
                  <a:pt x="821730" y="129869"/>
                </a:cubicBezTo>
                <a:cubicBezTo>
                  <a:pt x="821730" y="129259"/>
                  <a:pt x="821806" y="128573"/>
                  <a:pt x="821959" y="127811"/>
                </a:cubicBezTo>
                <a:close/>
                <a:moveTo>
                  <a:pt x="800927" y="127811"/>
                </a:moveTo>
                <a:cubicBezTo>
                  <a:pt x="800623" y="127964"/>
                  <a:pt x="800318" y="128040"/>
                  <a:pt x="800013" y="128040"/>
                </a:cubicBezTo>
                <a:cubicBezTo>
                  <a:pt x="799708" y="128040"/>
                  <a:pt x="799403" y="128116"/>
                  <a:pt x="799098" y="128268"/>
                </a:cubicBezTo>
                <a:cubicBezTo>
                  <a:pt x="798946" y="128421"/>
                  <a:pt x="798870" y="128649"/>
                  <a:pt x="798870" y="128954"/>
                </a:cubicBezTo>
                <a:cubicBezTo>
                  <a:pt x="799327" y="128802"/>
                  <a:pt x="799708" y="128726"/>
                  <a:pt x="800013" y="128726"/>
                </a:cubicBezTo>
                <a:cubicBezTo>
                  <a:pt x="800318" y="128726"/>
                  <a:pt x="800623" y="128649"/>
                  <a:pt x="800927" y="128497"/>
                </a:cubicBezTo>
                <a:close/>
                <a:moveTo>
                  <a:pt x="773267" y="127811"/>
                </a:moveTo>
                <a:cubicBezTo>
                  <a:pt x="772962" y="128116"/>
                  <a:pt x="772733" y="128421"/>
                  <a:pt x="772581" y="128726"/>
                </a:cubicBezTo>
                <a:cubicBezTo>
                  <a:pt x="772428" y="129030"/>
                  <a:pt x="772200" y="129411"/>
                  <a:pt x="771895" y="129869"/>
                </a:cubicBezTo>
                <a:cubicBezTo>
                  <a:pt x="772505" y="129716"/>
                  <a:pt x="772962" y="129602"/>
                  <a:pt x="773267" y="129526"/>
                </a:cubicBezTo>
                <a:cubicBezTo>
                  <a:pt x="773571" y="129450"/>
                  <a:pt x="774105" y="129335"/>
                  <a:pt x="774867" y="129183"/>
                </a:cubicBezTo>
                <a:cubicBezTo>
                  <a:pt x="774257" y="128573"/>
                  <a:pt x="773724" y="128116"/>
                  <a:pt x="773267" y="127811"/>
                </a:cubicBezTo>
                <a:close/>
                <a:moveTo>
                  <a:pt x="540400" y="127811"/>
                </a:moveTo>
                <a:cubicBezTo>
                  <a:pt x="540247" y="127964"/>
                  <a:pt x="540095" y="128040"/>
                  <a:pt x="539942" y="128040"/>
                </a:cubicBezTo>
                <a:cubicBezTo>
                  <a:pt x="539942" y="128345"/>
                  <a:pt x="539980" y="128573"/>
                  <a:pt x="540057" y="128726"/>
                </a:cubicBezTo>
                <a:cubicBezTo>
                  <a:pt x="540133" y="128878"/>
                  <a:pt x="540171" y="129107"/>
                  <a:pt x="540171" y="129411"/>
                </a:cubicBezTo>
                <a:lnTo>
                  <a:pt x="540400" y="129411"/>
                </a:lnTo>
                <a:cubicBezTo>
                  <a:pt x="540552" y="129411"/>
                  <a:pt x="540704" y="129335"/>
                  <a:pt x="540857" y="129183"/>
                </a:cubicBezTo>
                <a:cubicBezTo>
                  <a:pt x="540704" y="128878"/>
                  <a:pt x="540628" y="128649"/>
                  <a:pt x="540628" y="128497"/>
                </a:cubicBezTo>
                <a:cubicBezTo>
                  <a:pt x="540628" y="128345"/>
                  <a:pt x="540552" y="128116"/>
                  <a:pt x="540400" y="127811"/>
                </a:cubicBezTo>
                <a:close/>
                <a:moveTo>
                  <a:pt x="39384" y="127811"/>
                </a:moveTo>
                <a:cubicBezTo>
                  <a:pt x="39080" y="127964"/>
                  <a:pt x="38775" y="128078"/>
                  <a:pt x="38470" y="128154"/>
                </a:cubicBezTo>
                <a:cubicBezTo>
                  <a:pt x="38165" y="128230"/>
                  <a:pt x="37784" y="128345"/>
                  <a:pt x="37327" y="128497"/>
                </a:cubicBezTo>
                <a:cubicBezTo>
                  <a:pt x="37480" y="128649"/>
                  <a:pt x="37556" y="128726"/>
                  <a:pt x="37556" y="128726"/>
                </a:cubicBezTo>
                <a:cubicBezTo>
                  <a:pt x="37708" y="128726"/>
                  <a:pt x="37860" y="128764"/>
                  <a:pt x="38013" y="128840"/>
                </a:cubicBezTo>
                <a:cubicBezTo>
                  <a:pt x="38165" y="128916"/>
                  <a:pt x="38318" y="128954"/>
                  <a:pt x="38470" y="128954"/>
                </a:cubicBezTo>
                <a:cubicBezTo>
                  <a:pt x="38775" y="128802"/>
                  <a:pt x="39156" y="128497"/>
                  <a:pt x="39613" y="128040"/>
                </a:cubicBezTo>
                <a:cubicBezTo>
                  <a:pt x="39461" y="127887"/>
                  <a:pt x="39384" y="127811"/>
                  <a:pt x="39384" y="127811"/>
                </a:cubicBezTo>
                <a:close/>
                <a:moveTo>
                  <a:pt x="1688429" y="127583"/>
                </a:moveTo>
                <a:lnTo>
                  <a:pt x="1688429" y="128040"/>
                </a:lnTo>
                <a:lnTo>
                  <a:pt x="1688657" y="128040"/>
                </a:lnTo>
                <a:lnTo>
                  <a:pt x="1688657" y="127583"/>
                </a:lnTo>
                <a:close/>
                <a:moveTo>
                  <a:pt x="1562165" y="127583"/>
                </a:moveTo>
                <a:cubicBezTo>
                  <a:pt x="1562165" y="127887"/>
                  <a:pt x="1562127" y="128154"/>
                  <a:pt x="1562051" y="128383"/>
                </a:cubicBezTo>
                <a:cubicBezTo>
                  <a:pt x="1561975" y="128611"/>
                  <a:pt x="1561937" y="128878"/>
                  <a:pt x="1561937" y="129183"/>
                </a:cubicBezTo>
                <a:lnTo>
                  <a:pt x="1562394" y="129183"/>
                </a:lnTo>
                <a:cubicBezTo>
                  <a:pt x="1562394" y="128878"/>
                  <a:pt x="1562432" y="128611"/>
                  <a:pt x="1562508" y="128383"/>
                </a:cubicBezTo>
                <a:cubicBezTo>
                  <a:pt x="1562584" y="128154"/>
                  <a:pt x="1562546" y="127887"/>
                  <a:pt x="1562394" y="127583"/>
                </a:cubicBezTo>
                <a:close/>
                <a:moveTo>
                  <a:pt x="1162420" y="127583"/>
                </a:moveTo>
                <a:cubicBezTo>
                  <a:pt x="1162268" y="127583"/>
                  <a:pt x="1162039" y="127735"/>
                  <a:pt x="1161734" y="128040"/>
                </a:cubicBezTo>
                <a:lnTo>
                  <a:pt x="1161963" y="128268"/>
                </a:lnTo>
                <a:cubicBezTo>
                  <a:pt x="1162115" y="128116"/>
                  <a:pt x="1162230" y="128040"/>
                  <a:pt x="1162306" y="128040"/>
                </a:cubicBezTo>
                <a:cubicBezTo>
                  <a:pt x="1162382" y="128040"/>
                  <a:pt x="1162496" y="127964"/>
                  <a:pt x="1162649" y="127811"/>
                </a:cubicBezTo>
                <a:close/>
                <a:moveTo>
                  <a:pt x="771895" y="127583"/>
                </a:moveTo>
                <a:cubicBezTo>
                  <a:pt x="771743" y="127583"/>
                  <a:pt x="771514" y="127735"/>
                  <a:pt x="771209" y="128040"/>
                </a:cubicBezTo>
                <a:lnTo>
                  <a:pt x="771438" y="128268"/>
                </a:lnTo>
                <a:cubicBezTo>
                  <a:pt x="771590" y="128116"/>
                  <a:pt x="771705" y="128040"/>
                  <a:pt x="771781" y="128040"/>
                </a:cubicBezTo>
                <a:cubicBezTo>
                  <a:pt x="771857" y="128040"/>
                  <a:pt x="771971" y="127964"/>
                  <a:pt x="772124" y="127811"/>
                </a:cubicBezTo>
                <a:close/>
                <a:moveTo>
                  <a:pt x="421604" y="127583"/>
                </a:moveTo>
                <a:lnTo>
                  <a:pt x="421604" y="128040"/>
                </a:lnTo>
                <a:lnTo>
                  <a:pt x="421832" y="128040"/>
                </a:lnTo>
                <a:lnTo>
                  <a:pt x="421832" y="127583"/>
                </a:lnTo>
                <a:close/>
                <a:moveTo>
                  <a:pt x="297779" y="127583"/>
                </a:moveTo>
                <a:lnTo>
                  <a:pt x="297779" y="128040"/>
                </a:lnTo>
                <a:lnTo>
                  <a:pt x="298007" y="128040"/>
                </a:lnTo>
                <a:lnTo>
                  <a:pt x="298007" y="127583"/>
                </a:lnTo>
                <a:close/>
                <a:moveTo>
                  <a:pt x="1365493" y="127468"/>
                </a:moveTo>
                <a:cubicBezTo>
                  <a:pt x="1365341" y="127545"/>
                  <a:pt x="1365112" y="127887"/>
                  <a:pt x="1364807" y="128497"/>
                </a:cubicBezTo>
                <a:cubicBezTo>
                  <a:pt x="1365265" y="128345"/>
                  <a:pt x="1365607" y="128230"/>
                  <a:pt x="1365836" y="128154"/>
                </a:cubicBezTo>
                <a:cubicBezTo>
                  <a:pt x="1366065" y="128078"/>
                  <a:pt x="1366331" y="127887"/>
                  <a:pt x="1366636" y="127583"/>
                </a:cubicBezTo>
                <a:cubicBezTo>
                  <a:pt x="1366027" y="127430"/>
                  <a:pt x="1365645" y="127392"/>
                  <a:pt x="1365493" y="127468"/>
                </a:cubicBezTo>
                <a:close/>
                <a:moveTo>
                  <a:pt x="593968" y="127468"/>
                </a:moveTo>
                <a:cubicBezTo>
                  <a:pt x="593816" y="127545"/>
                  <a:pt x="593587" y="127887"/>
                  <a:pt x="593282" y="128497"/>
                </a:cubicBezTo>
                <a:cubicBezTo>
                  <a:pt x="593739" y="128345"/>
                  <a:pt x="594082" y="128230"/>
                  <a:pt x="594311" y="128154"/>
                </a:cubicBezTo>
                <a:cubicBezTo>
                  <a:pt x="594540" y="128078"/>
                  <a:pt x="594806" y="127887"/>
                  <a:pt x="595111" y="127583"/>
                </a:cubicBezTo>
                <a:cubicBezTo>
                  <a:pt x="594501" y="127430"/>
                  <a:pt x="594121" y="127392"/>
                  <a:pt x="593968" y="127468"/>
                </a:cubicBezTo>
                <a:close/>
                <a:moveTo>
                  <a:pt x="1697344" y="127354"/>
                </a:moveTo>
                <a:cubicBezTo>
                  <a:pt x="1697192" y="127659"/>
                  <a:pt x="1697115" y="127849"/>
                  <a:pt x="1697115" y="127926"/>
                </a:cubicBezTo>
                <a:cubicBezTo>
                  <a:pt x="1697115" y="128002"/>
                  <a:pt x="1697039" y="128192"/>
                  <a:pt x="1696887" y="128497"/>
                </a:cubicBezTo>
                <a:cubicBezTo>
                  <a:pt x="1696735" y="128345"/>
                  <a:pt x="1696354" y="128116"/>
                  <a:pt x="1695744" y="127811"/>
                </a:cubicBezTo>
                <a:lnTo>
                  <a:pt x="1695515" y="127811"/>
                </a:lnTo>
                <a:cubicBezTo>
                  <a:pt x="1695211" y="127811"/>
                  <a:pt x="1694982" y="127735"/>
                  <a:pt x="1694829" y="127583"/>
                </a:cubicBezTo>
                <a:cubicBezTo>
                  <a:pt x="1694677" y="127887"/>
                  <a:pt x="1694144" y="128878"/>
                  <a:pt x="1693229" y="130554"/>
                </a:cubicBezTo>
                <a:cubicBezTo>
                  <a:pt x="1694144" y="129945"/>
                  <a:pt x="1694868" y="129526"/>
                  <a:pt x="1695401" y="129297"/>
                </a:cubicBezTo>
                <a:cubicBezTo>
                  <a:pt x="1695934" y="129069"/>
                  <a:pt x="1696430" y="128802"/>
                  <a:pt x="1696887" y="128497"/>
                </a:cubicBezTo>
                <a:cubicBezTo>
                  <a:pt x="1697192" y="128192"/>
                  <a:pt x="1697344" y="128002"/>
                  <a:pt x="1697344" y="127926"/>
                </a:cubicBezTo>
                <a:cubicBezTo>
                  <a:pt x="1697344" y="127849"/>
                  <a:pt x="1697420" y="127735"/>
                  <a:pt x="1697573" y="127583"/>
                </a:cubicBezTo>
                <a:cubicBezTo>
                  <a:pt x="1697420" y="127583"/>
                  <a:pt x="1697344" y="127506"/>
                  <a:pt x="1697344" y="127354"/>
                </a:cubicBezTo>
                <a:close/>
                <a:moveTo>
                  <a:pt x="1639965" y="127354"/>
                </a:moveTo>
                <a:lnTo>
                  <a:pt x="1640880" y="128268"/>
                </a:lnTo>
                <a:cubicBezTo>
                  <a:pt x="1640880" y="127964"/>
                  <a:pt x="1640956" y="127735"/>
                  <a:pt x="1641108" y="127583"/>
                </a:cubicBezTo>
                <a:cubicBezTo>
                  <a:pt x="1640804" y="127583"/>
                  <a:pt x="1640423" y="127506"/>
                  <a:pt x="1639965" y="127354"/>
                </a:cubicBezTo>
                <a:close/>
                <a:moveTo>
                  <a:pt x="1205397" y="127354"/>
                </a:moveTo>
                <a:cubicBezTo>
                  <a:pt x="1205244" y="127354"/>
                  <a:pt x="1204864" y="127506"/>
                  <a:pt x="1204254" y="127811"/>
                </a:cubicBezTo>
                <a:lnTo>
                  <a:pt x="1204254" y="128268"/>
                </a:lnTo>
                <a:cubicBezTo>
                  <a:pt x="1204711" y="128116"/>
                  <a:pt x="1205168" y="128040"/>
                  <a:pt x="1205625" y="128040"/>
                </a:cubicBezTo>
                <a:cubicBezTo>
                  <a:pt x="1205473" y="127887"/>
                  <a:pt x="1205397" y="127659"/>
                  <a:pt x="1205397" y="127354"/>
                </a:cubicBezTo>
                <a:close/>
                <a:moveTo>
                  <a:pt x="1171107" y="127354"/>
                </a:moveTo>
                <a:lnTo>
                  <a:pt x="1171107" y="128040"/>
                </a:lnTo>
                <a:lnTo>
                  <a:pt x="1171336" y="128040"/>
                </a:lnTo>
                <a:lnTo>
                  <a:pt x="1171336" y="127354"/>
                </a:lnTo>
                <a:close/>
                <a:moveTo>
                  <a:pt x="1158305" y="127354"/>
                </a:moveTo>
                <a:cubicBezTo>
                  <a:pt x="1158305" y="127354"/>
                  <a:pt x="1158001" y="127506"/>
                  <a:pt x="1157391" y="127811"/>
                </a:cubicBezTo>
                <a:lnTo>
                  <a:pt x="1156019" y="127811"/>
                </a:lnTo>
                <a:cubicBezTo>
                  <a:pt x="1156172" y="128116"/>
                  <a:pt x="1156210" y="128345"/>
                  <a:pt x="1156134" y="128497"/>
                </a:cubicBezTo>
                <a:cubicBezTo>
                  <a:pt x="1156057" y="128649"/>
                  <a:pt x="1156172" y="128878"/>
                  <a:pt x="1156476" y="129183"/>
                </a:cubicBezTo>
                <a:cubicBezTo>
                  <a:pt x="1156629" y="128726"/>
                  <a:pt x="1156934" y="128268"/>
                  <a:pt x="1157391" y="127811"/>
                </a:cubicBezTo>
                <a:cubicBezTo>
                  <a:pt x="1157543" y="127811"/>
                  <a:pt x="1157696" y="127773"/>
                  <a:pt x="1157848" y="127697"/>
                </a:cubicBezTo>
                <a:cubicBezTo>
                  <a:pt x="1158001" y="127621"/>
                  <a:pt x="1158153" y="127583"/>
                  <a:pt x="1158305" y="127583"/>
                </a:cubicBezTo>
                <a:close/>
                <a:moveTo>
                  <a:pt x="1152590" y="127354"/>
                </a:moveTo>
                <a:cubicBezTo>
                  <a:pt x="1152438" y="127354"/>
                  <a:pt x="1152286" y="127392"/>
                  <a:pt x="1152133" y="127468"/>
                </a:cubicBezTo>
                <a:cubicBezTo>
                  <a:pt x="1151981" y="127545"/>
                  <a:pt x="1151752" y="127583"/>
                  <a:pt x="1151447" y="127583"/>
                </a:cubicBezTo>
                <a:cubicBezTo>
                  <a:pt x="1152057" y="127887"/>
                  <a:pt x="1152286" y="128040"/>
                  <a:pt x="1152133" y="128040"/>
                </a:cubicBezTo>
                <a:cubicBezTo>
                  <a:pt x="1152286" y="128040"/>
                  <a:pt x="1152514" y="127887"/>
                  <a:pt x="1152819" y="127583"/>
                </a:cubicBezTo>
                <a:cubicBezTo>
                  <a:pt x="1152666" y="127430"/>
                  <a:pt x="1152590" y="127354"/>
                  <a:pt x="1152590" y="127354"/>
                </a:cubicBezTo>
                <a:close/>
                <a:moveTo>
                  <a:pt x="1022288" y="127354"/>
                </a:moveTo>
                <a:cubicBezTo>
                  <a:pt x="1022288" y="127964"/>
                  <a:pt x="1022212" y="128421"/>
                  <a:pt x="1022060" y="128726"/>
                </a:cubicBezTo>
                <a:lnTo>
                  <a:pt x="1022288" y="128726"/>
                </a:lnTo>
                <a:cubicBezTo>
                  <a:pt x="1022593" y="128116"/>
                  <a:pt x="1022745" y="127659"/>
                  <a:pt x="1022745" y="127354"/>
                </a:cubicBezTo>
                <a:close/>
                <a:moveTo>
                  <a:pt x="814872" y="127354"/>
                </a:moveTo>
                <a:cubicBezTo>
                  <a:pt x="814719" y="127354"/>
                  <a:pt x="814339" y="127506"/>
                  <a:pt x="813729" y="127811"/>
                </a:cubicBezTo>
                <a:lnTo>
                  <a:pt x="813729" y="128268"/>
                </a:lnTo>
                <a:cubicBezTo>
                  <a:pt x="814186" y="128116"/>
                  <a:pt x="814643" y="128040"/>
                  <a:pt x="815100" y="128040"/>
                </a:cubicBezTo>
                <a:cubicBezTo>
                  <a:pt x="814948" y="127887"/>
                  <a:pt x="814872" y="127659"/>
                  <a:pt x="814872" y="127354"/>
                </a:cubicBezTo>
                <a:close/>
                <a:moveTo>
                  <a:pt x="780582" y="127354"/>
                </a:moveTo>
                <a:lnTo>
                  <a:pt x="780582" y="128040"/>
                </a:lnTo>
                <a:lnTo>
                  <a:pt x="780811" y="128040"/>
                </a:lnTo>
                <a:lnTo>
                  <a:pt x="780811" y="127354"/>
                </a:lnTo>
                <a:close/>
                <a:moveTo>
                  <a:pt x="767780" y="127354"/>
                </a:moveTo>
                <a:cubicBezTo>
                  <a:pt x="767780" y="127354"/>
                  <a:pt x="767475" y="127506"/>
                  <a:pt x="766866" y="127811"/>
                </a:cubicBezTo>
                <a:lnTo>
                  <a:pt x="765494" y="127811"/>
                </a:lnTo>
                <a:cubicBezTo>
                  <a:pt x="765647" y="128116"/>
                  <a:pt x="765685" y="128345"/>
                  <a:pt x="765609" y="128497"/>
                </a:cubicBezTo>
                <a:cubicBezTo>
                  <a:pt x="765532" y="128649"/>
                  <a:pt x="765647" y="128878"/>
                  <a:pt x="765952" y="129183"/>
                </a:cubicBezTo>
                <a:cubicBezTo>
                  <a:pt x="766104" y="128726"/>
                  <a:pt x="766409" y="128268"/>
                  <a:pt x="766866" y="127811"/>
                </a:cubicBezTo>
                <a:cubicBezTo>
                  <a:pt x="767018" y="127811"/>
                  <a:pt x="767171" y="127773"/>
                  <a:pt x="767323" y="127697"/>
                </a:cubicBezTo>
                <a:cubicBezTo>
                  <a:pt x="767475" y="127621"/>
                  <a:pt x="767628" y="127583"/>
                  <a:pt x="767780" y="127583"/>
                </a:cubicBezTo>
                <a:close/>
                <a:moveTo>
                  <a:pt x="762065" y="127354"/>
                </a:moveTo>
                <a:cubicBezTo>
                  <a:pt x="761913" y="127354"/>
                  <a:pt x="761761" y="127392"/>
                  <a:pt x="761608" y="127468"/>
                </a:cubicBezTo>
                <a:cubicBezTo>
                  <a:pt x="761456" y="127545"/>
                  <a:pt x="761227" y="127583"/>
                  <a:pt x="760922" y="127583"/>
                </a:cubicBezTo>
                <a:cubicBezTo>
                  <a:pt x="761532" y="127887"/>
                  <a:pt x="761761" y="128040"/>
                  <a:pt x="761608" y="128040"/>
                </a:cubicBezTo>
                <a:cubicBezTo>
                  <a:pt x="761761" y="128040"/>
                  <a:pt x="761989" y="127887"/>
                  <a:pt x="762294" y="127583"/>
                </a:cubicBezTo>
                <a:cubicBezTo>
                  <a:pt x="762141" y="127430"/>
                  <a:pt x="762065" y="127354"/>
                  <a:pt x="762065" y="127354"/>
                </a:cubicBezTo>
                <a:close/>
                <a:moveTo>
                  <a:pt x="430519" y="127354"/>
                </a:moveTo>
                <a:cubicBezTo>
                  <a:pt x="430367" y="127659"/>
                  <a:pt x="430291" y="127849"/>
                  <a:pt x="430291" y="127926"/>
                </a:cubicBezTo>
                <a:cubicBezTo>
                  <a:pt x="430291" y="128002"/>
                  <a:pt x="430214" y="128192"/>
                  <a:pt x="430062" y="128497"/>
                </a:cubicBezTo>
                <a:cubicBezTo>
                  <a:pt x="429909" y="128345"/>
                  <a:pt x="429529" y="128116"/>
                  <a:pt x="428919" y="127811"/>
                </a:cubicBezTo>
                <a:lnTo>
                  <a:pt x="428690" y="127811"/>
                </a:lnTo>
                <a:cubicBezTo>
                  <a:pt x="428386" y="127811"/>
                  <a:pt x="428157" y="127735"/>
                  <a:pt x="428005" y="127583"/>
                </a:cubicBezTo>
                <a:cubicBezTo>
                  <a:pt x="427852" y="127887"/>
                  <a:pt x="427319" y="128878"/>
                  <a:pt x="426404" y="130554"/>
                </a:cubicBezTo>
                <a:cubicBezTo>
                  <a:pt x="427319" y="129945"/>
                  <a:pt x="428043" y="129526"/>
                  <a:pt x="428576" y="129297"/>
                </a:cubicBezTo>
                <a:cubicBezTo>
                  <a:pt x="429109" y="129069"/>
                  <a:pt x="429605" y="128802"/>
                  <a:pt x="430062" y="128497"/>
                </a:cubicBezTo>
                <a:cubicBezTo>
                  <a:pt x="430367" y="128192"/>
                  <a:pt x="430519" y="128002"/>
                  <a:pt x="430519" y="127926"/>
                </a:cubicBezTo>
                <a:cubicBezTo>
                  <a:pt x="430519" y="127849"/>
                  <a:pt x="430595" y="127735"/>
                  <a:pt x="430748" y="127583"/>
                </a:cubicBezTo>
                <a:cubicBezTo>
                  <a:pt x="430595" y="127583"/>
                  <a:pt x="430519" y="127506"/>
                  <a:pt x="430519" y="127354"/>
                </a:cubicBezTo>
                <a:close/>
                <a:moveTo>
                  <a:pt x="373140" y="127354"/>
                </a:moveTo>
                <a:lnTo>
                  <a:pt x="374055" y="128268"/>
                </a:lnTo>
                <a:cubicBezTo>
                  <a:pt x="374055" y="127964"/>
                  <a:pt x="374131" y="127735"/>
                  <a:pt x="374284" y="127583"/>
                </a:cubicBezTo>
                <a:cubicBezTo>
                  <a:pt x="373979" y="127583"/>
                  <a:pt x="373598" y="127506"/>
                  <a:pt x="373140" y="127354"/>
                </a:cubicBezTo>
                <a:close/>
                <a:moveTo>
                  <a:pt x="306694" y="127354"/>
                </a:moveTo>
                <a:cubicBezTo>
                  <a:pt x="306542" y="127659"/>
                  <a:pt x="306466" y="127849"/>
                  <a:pt x="306466" y="127926"/>
                </a:cubicBezTo>
                <a:cubicBezTo>
                  <a:pt x="306466" y="128002"/>
                  <a:pt x="306389" y="128192"/>
                  <a:pt x="306237" y="128497"/>
                </a:cubicBezTo>
                <a:cubicBezTo>
                  <a:pt x="306084" y="128345"/>
                  <a:pt x="305704" y="128116"/>
                  <a:pt x="305094" y="127811"/>
                </a:cubicBezTo>
                <a:lnTo>
                  <a:pt x="304865" y="127811"/>
                </a:lnTo>
                <a:cubicBezTo>
                  <a:pt x="304561" y="127811"/>
                  <a:pt x="304332" y="127735"/>
                  <a:pt x="304180" y="127583"/>
                </a:cubicBezTo>
                <a:cubicBezTo>
                  <a:pt x="304027" y="127887"/>
                  <a:pt x="303494" y="128878"/>
                  <a:pt x="302579" y="130554"/>
                </a:cubicBezTo>
                <a:cubicBezTo>
                  <a:pt x="303494" y="129945"/>
                  <a:pt x="304218" y="129526"/>
                  <a:pt x="304751" y="129297"/>
                </a:cubicBezTo>
                <a:cubicBezTo>
                  <a:pt x="305284" y="129069"/>
                  <a:pt x="305780" y="128802"/>
                  <a:pt x="306237" y="128497"/>
                </a:cubicBezTo>
                <a:cubicBezTo>
                  <a:pt x="306542" y="128192"/>
                  <a:pt x="306694" y="128002"/>
                  <a:pt x="306694" y="127926"/>
                </a:cubicBezTo>
                <a:cubicBezTo>
                  <a:pt x="306694" y="127849"/>
                  <a:pt x="306770" y="127735"/>
                  <a:pt x="306923" y="127583"/>
                </a:cubicBezTo>
                <a:cubicBezTo>
                  <a:pt x="306770" y="127583"/>
                  <a:pt x="306694" y="127506"/>
                  <a:pt x="306694" y="127354"/>
                </a:cubicBezTo>
                <a:close/>
                <a:moveTo>
                  <a:pt x="249316" y="127354"/>
                </a:moveTo>
                <a:lnTo>
                  <a:pt x="250230" y="128268"/>
                </a:lnTo>
                <a:cubicBezTo>
                  <a:pt x="250230" y="127964"/>
                  <a:pt x="250306" y="127735"/>
                  <a:pt x="250459" y="127583"/>
                </a:cubicBezTo>
                <a:cubicBezTo>
                  <a:pt x="250154" y="127583"/>
                  <a:pt x="249773" y="127506"/>
                  <a:pt x="249316" y="127354"/>
                </a:cubicBezTo>
                <a:close/>
                <a:moveTo>
                  <a:pt x="117413" y="127354"/>
                </a:moveTo>
                <a:cubicBezTo>
                  <a:pt x="117413" y="127964"/>
                  <a:pt x="117337" y="128421"/>
                  <a:pt x="117185" y="128726"/>
                </a:cubicBezTo>
                <a:lnTo>
                  <a:pt x="117413" y="128726"/>
                </a:lnTo>
                <a:cubicBezTo>
                  <a:pt x="117718" y="128116"/>
                  <a:pt x="117871" y="127659"/>
                  <a:pt x="117871" y="127354"/>
                </a:cubicBezTo>
                <a:close/>
                <a:moveTo>
                  <a:pt x="1362864" y="127240"/>
                </a:moveTo>
                <a:cubicBezTo>
                  <a:pt x="1362788" y="127164"/>
                  <a:pt x="1362369" y="127278"/>
                  <a:pt x="1361607" y="127583"/>
                </a:cubicBezTo>
                <a:cubicBezTo>
                  <a:pt x="1362216" y="127887"/>
                  <a:pt x="1362674" y="128192"/>
                  <a:pt x="1362978" y="128497"/>
                </a:cubicBezTo>
                <a:cubicBezTo>
                  <a:pt x="1362978" y="127735"/>
                  <a:pt x="1362941" y="127316"/>
                  <a:pt x="1362864" y="127240"/>
                </a:cubicBezTo>
                <a:close/>
                <a:moveTo>
                  <a:pt x="591339" y="127240"/>
                </a:moveTo>
                <a:cubicBezTo>
                  <a:pt x="591263" y="127164"/>
                  <a:pt x="590844" y="127278"/>
                  <a:pt x="590082" y="127583"/>
                </a:cubicBezTo>
                <a:cubicBezTo>
                  <a:pt x="590691" y="127887"/>
                  <a:pt x="591149" y="128192"/>
                  <a:pt x="591454" y="128497"/>
                </a:cubicBezTo>
                <a:cubicBezTo>
                  <a:pt x="591454" y="127735"/>
                  <a:pt x="591415" y="127316"/>
                  <a:pt x="591339" y="127240"/>
                </a:cubicBezTo>
                <a:close/>
                <a:moveTo>
                  <a:pt x="1550050" y="127125"/>
                </a:moveTo>
                <a:cubicBezTo>
                  <a:pt x="1549897" y="127278"/>
                  <a:pt x="1549821" y="127430"/>
                  <a:pt x="1549821" y="127583"/>
                </a:cubicBezTo>
                <a:lnTo>
                  <a:pt x="1550050" y="127583"/>
                </a:lnTo>
                <a:cubicBezTo>
                  <a:pt x="1550202" y="127278"/>
                  <a:pt x="1550278" y="127125"/>
                  <a:pt x="1550278" y="127125"/>
                </a:cubicBezTo>
                <a:close/>
                <a:moveTo>
                  <a:pt x="1208369" y="127125"/>
                </a:moveTo>
                <a:cubicBezTo>
                  <a:pt x="1208216" y="127278"/>
                  <a:pt x="1208064" y="127354"/>
                  <a:pt x="1207911" y="127354"/>
                </a:cubicBezTo>
                <a:cubicBezTo>
                  <a:pt x="1208064" y="127354"/>
                  <a:pt x="1208216" y="127430"/>
                  <a:pt x="1208369" y="127583"/>
                </a:cubicBezTo>
                <a:close/>
                <a:moveTo>
                  <a:pt x="1201282" y="127125"/>
                </a:moveTo>
                <a:cubicBezTo>
                  <a:pt x="1201130" y="127278"/>
                  <a:pt x="1201053" y="127430"/>
                  <a:pt x="1201053" y="127583"/>
                </a:cubicBezTo>
                <a:cubicBezTo>
                  <a:pt x="1201358" y="127735"/>
                  <a:pt x="1201739" y="128040"/>
                  <a:pt x="1202196" y="128497"/>
                </a:cubicBezTo>
                <a:cubicBezTo>
                  <a:pt x="1202349" y="128192"/>
                  <a:pt x="1202425" y="128002"/>
                  <a:pt x="1202425" y="127926"/>
                </a:cubicBezTo>
                <a:cubicBezTo>
                  <a:pt x="1202425" y="127849"/>
                  <a:pt x="1202501" y="127659"/>
                  <a:pt x="1202654" y="127354"/>
                </a:cubicBezTo>
                <a:cubicBezTo>
                  <a:pt x="1201892" y="127354"/>
                  <a:pt x="1201435" y="127278"/>
                  <a:pt x="1201282" y="127125"/>
                </a:cubicBezTo>
                <a:close/>
                <a:moveTo>
                  <a:pt x="817844" y="127125"/>
                </a:moveTo>
                <a:cubicBezTo>
                  <a:pt x="817691" y="127278"/>
                  <a:pt x="817539" y="127354"/>
                  <a:pt x="817386" y="127354"/>
                </a:cubicBezTo>
                <a:cubicBezTo>
                  <a:pt x="817539" y="127354"/>
                  <a:pt x="817691" y="127430"/>
                  <a:pt x="817844" y="127583"/>
                </a:cubicBezTo>
                <a:close/>
                <a:moveTo>
                  <a:pt x="810757" y="127125"/>
                </a:moveTo>
                <a:cubicBezTo>
                  <a:pt x="810605" y="127278"/>
                  <a:pt x="810528" y="127430"/>
                  <a:pt x="810528" y="127583"/>
                </a:cubicBezTo>
                <a:cubicBezTo>
                  <a:pt x="810833" y="127735"/>
                  <a:pt x="811214" y="128040"/>
                  <a:pt x="811671" y="128497"/>
                </a:cubicBezTo>
                <a:cubicBezTo>
                  <a:pt x="811824" y="128192"/>
                  <a:pt x="811900" y="128002"/>
                  <a:pt x="811900" y="127926"/>
                </a:cubicBezTo>
                <a:cubicBezTo>
                  <a:pt x="811900" y="127849"/>
                  <a:pt x="811976" y="127659"/>
                  <a:pt x="812129" y="127354"/>
                </a:cubicBezTo>
                <a:cubicBezTo>
                  <a:pt x="811367" y="127354"/>
                  <a:pt x="810910" y="127278"/>
                  <a:pt x="810757" y="127125"/>
                </a:cubicBezTo>
                <a:close/>
                <a:moveTo>
                  <a:pt x="1643623" y="126897"/>
                </a:moveTo>
                <a:lnTo>
                  <a:pt x="1643394" y="127125"/>
                </a:lnTo>
                <a:cubicBezTo>
                  <a:pt x="1643394" y="127278"/>
                  <a:pt x="1643433" y="127392"/>
                  <a:pt x="1643509" y="127468"/>
                </a:cubicBezTo>
                <a:cubicBezTo>
                  <a:pt x="1643585" y="127545"/>
                  <a:pt x="1643623" y="127659"/>
                  <a:pt x="1643623" y="127811"/>
                </a:cubicBezTo>
                <a:cubicBezTo>
                  <a:pt x="1643471" y="128116"/>
                  <a:pt x="1643318" y="128345"/>
                  <a:pt x="1643166" y="128497"/>
                </a:cubicBezTo>
                <a:cubicBezTo>
                  <a:pt x="1643014" y="128649"/>
                  <a:pt x="1642937" y="128878"/>
                  <a:pt x="1642937" y="129183"/>
                </a:cubicBezTo>
                <a:lnTo>
                  <a:pt x="1642937" y="129411"/>
                </a:lnTo>
                <a:cubicBezTo>
                  <a:pt x="1642937" y="129716"/>
                  <a:pt x="1642937" y="129869"/>
                  <a:pt x="1642937" y="129869"/>
                </a:cubicBezTo>
                <a:lnTo>
                  <a:pt x="1644766" y="128954"/>
                </a:lnTo>
                <a:cubicBezTo>
                  <a:pt x="1644461" y="128649"/>
                  <a:pt x="1644271" y="128459"/>
                  <a:pt x="1644195" y="128383"/>
                </a:cubicBezTo>
                <a:cubicBezTo>
                  <a:pt x="1644118" y="128307"/>
                  <a:pt x="1643928" y="128192"/>
                  <a:pt x="1643623" y="128040"/>
                </a:cubicBezTo>
                <a:lnTo>
                  <a:pt x="1643623" y="127811"/>
                </a:lnTo>
                <a:close/>
                <a:moveTo>
                  <a:pt x="1553021" y="126897"/>
                </a:moveTo>
                <a:cubicBezTo>
                  <a:pt x="1552869" y="127049"/>
                  <a:pt x="1552717" y="127164"/>
                  <a:pt x="1552564" y="127240"/>
                </a:cubicBezTo>
                <a:cubicBezTo>
                  <a:pt x="1552412" y="127316"/>
                  <a:pt x="1552107" y="127506"/>
                  <a:pt x="1551650" y="127811"/>
                </a:cubicBezTo>
                <a:cubicBezTo>
                  <a:pt x="1552107" y="127659"/>
                  <a:pt x="1552450" y="127545"/>
                  <a:pt x="1552679" y="127468"/>
                </a:cubicBezTo>
                <a:cubicBezTo>
                  <a:pt x="1552907" y="127392"/>
                  <a:pt x="1553174" y="127278"/>
                  <a:pt x="1553479" y="127125"/>
                </a:cubicBezTo>
                <a:cubicBezTo>
                  <a:pt x="1553174" y="126973"/>
                  <a:pt x="1553021" y="126897"/>
                  <a:pt x="1553021" y="126897"/>
                </a:cubicBezTo>
                <a:close/>
                <a:moveTo>
                  <a:pt x="1267119" y="126897"/>
                </a:moveTo>
                <a:lnTo>
                  <a:pt x="1266890" y="127125"/>
                </a:lnTo>
                <a:cubicBezTo>
                  <a:pt x="1266738" y="127278"/>
                  <a:pt x="1266662" y="127430"/>
                  <a:pt x="1266662" y="127583"/>
                </a:cubicBezTo>
                <a:lnTo>
                  <a:pt x="1266890" y="127583"/>
                </a:lnTo>
                <a:cubicBezTo>
                  <a:pt x="1266890" y="127430"/>
                  <a:pt x="1266929" y="127316"/>
                  <a:pt x="1267005" y="127240"/>
                </a:cubicBezTo>
                <a:cubicBezTo>
                  <a:pt x="1267081" y="127164"/>
                  <a:pt x="1267119" y="127049"/>
                  <a:pt x="1267119" y="126897"/>
                </a:cubicBezTo>
                <a:close/>
                <a:moveTo>
                  <a:pt x="981064" y="126897"/>
                </a:moveTo>
                <a:cubicBezTo>
                  <a:pt x="980912" y="126897"/>
                  <a:pt x="980836" y="126973"/>
                  <a:pt x="980836" y="127125"/>
                </a:cubicBezTo>
                <a:lnTo>
                  <a:pt x="981064" y="127125"/>
                </a:lnTo>
                <a:close/>
                <a:moveTo>
                  <a:pt x="542914" y="126897"/>
                </a:moveTo>
                <a:cubicBezTo>
                  <a:pt x="542762" y="126897"/>
                  <a:pt x="542686" y="126973"/>
                  <a:pt x="542686" y="127125"/>
                </a:cubicBezTo>
                <a:lnTo>
                  <a:pt x="542914" y="127125"/>
                </a:lnTo>
                <a:close/>
                <a:moveTo>
                  <a:pt x="376798" y="126897"/>
                </a:moveTo>
                <a:lnTo>
                  <a:pt x="376569" y="127125"/>
                </a:lnTo>
                <a:cubicBezTo>
                  <a:pt x="376569" y="127278"/>
                  <a:pt x="376608" y="127392"/>
                  <a:pt x="376684" y="127468"/>
                </a:cubicBezTo>
                <a:cubicBezTo>
                  <a:pt x="376760" y="127545"/>
                  <a:pt x="376798" y="127659"/>
                  <a:pt x="376798" y="127811"/>
                </a:cubicBezTo>
                <a:cubicBezTo>
                  <a:pt x="376646" y="128116"/>
                  <a:pt x="376493" y="128345"/>
                  <a:pt x="376341" y="128497"/>
                </a:cubicBezTo>
                <a:cubicBezTo>
                  <a:pt x="376189" y="128649"/>
                  <a:pt x="376112" y="128878"/>
                  <a:pt x="376112" y="129183"/>
                </a:cubicBezTo>
                <a:lnTo>
                  <a:pt x="376112" y="129411"/>
                </a:lnTo>
                <a:cubicBezTo>
                  <a:pt x="376112" y="129716"/>
                  <a:pt x="376112" y="129869"/>
                  <a:pt x="376112" y="129869"/>
                </a:cubicBezTo>
                <a:lnTo>
                  <a:pt x="377941" y="128954"/>
                </a:lnTo>
                <a:cubicBezTo>
                  <a:pt x="377636" y="128649"/>
                  <a:pt x="377446" y="128459"/>
                  <a:pt x="377370" y="128383"/>
                </a:cubicBezTo>
                <a:cubicBezTo>
                  <a:pt x="377293" y="128307"/>
                  <a:pt x="377103" y="128192"/>
                  <a:pt x="376798" y="128040"/>
                </a:cubicBezTo>
                <a:lnTo>
                  <a:pt x="376798" y="127811"/>
                </a:lnTo>
                <a:close/>
                <a:moveTo>
                  <a:pt x="252973" y="126897"/>
                </a:moveTo>
                <a:lnTo>
                  <a:pt x="252744" y="127125"/>
                </a:lnTo>
                <a:cubicBezTo>
                  <a:pt x="252744" y="127278"/>
                  <a:pt x="252783" y="127392"/>
                  <a:pt x="252859" y="127468"/>
                </a:cubicBezTo>
                <a:cubicBezTo>
                  <a:pt x="252935" y="127545"/>
                  <a:pt x="252973" y="127659"/>
                  <a:pt x="252973" y="127811"/>
                </a:cubicBezTo>
                <a:cubicBezTo>
                  <a:pt x="252821" y="128116"/>
                  <a:pt x="252668" y="128345"/>
                  <a:pt x="252516" y="128497"/>
                </a:cubicBezTo>
                <a:cubicBezTo>
                  <a:pt x="252363" y="128649"/>
                  <a:pt x="252287" y="128878"/>
                  <a:pt x="252287" y="129183"/>
                </a:cubicBezTo>
                <a:lnTo>
                  <a:pt x="252287" y="129411"/>
                </a:lnTo>
                <a:cubicBezTo>
                  <a:pt x="252287" y="129716"/>
                  <a:pt x="252287" y="129869"/>
                  <a:pt x="252287" y="129869"/>
                </a:cubicBezTo>
                <a:lnTo>
                  <a:pt x="254116" y="128954"/>
                </a:lnTo>
                <a:cubicBezTo>
                  <a:pt x="253811" y="128649"/>
                  <a:pt x="253621" y="128459"/>
                  <a:pt x="253545" y="128383"/>
                </a:cubicBezTo>
                <a:cubicBezTo>
                  <a:pt x="253468" y="128307"/>
                  <a:pt x="253278" y="128192"/>
                  <a:pt x="252973" y="128040"/>
                </a:cubicBezTo>
                <a:lnTo>
                  <a:pt x="252973" y="127811"/>
                </a:lnTo>
                <a:close/>
                <a:moveTo>
                  <a:pt x="1692544" y="126668"/>
                </a:moveTo>
                <a:cubicBezTo>
                  <a:pt x="1692239" y="126821"/>
                  <a:pt x="1691781" y="127202"/>
                  <a:pt x="1691172" y="127811"/>
                </a:cubicBezTo>
                <a:cubicBezTo>
                  <a:pt x="1692391" y="127811"/>
                  <a:pt x="1693306" y="127735"/>
                  <a:pt x="1693915" y="127583"/>
                </a:cubicBezTo>
                <a:cubicBezTo>
                  <a:pt x="1693610" y="127430"/>
                  <a:pt x="1693382" y="127278"/>
                  <a:pt x="1693229" y="127125"/>
                </a:cubicBezTo>
                <a:cubicBezTo>
                  <a:pt x="1693077" y="126973"/>
                  <a:pt x="1692848" y="126821"/>
                  <a:pt x="1692544" y="126668"/>
                </a:cubicBezTo>
                <a:close/>
                <a:moveTo>
                  <a:pt x="1368922" y="126668"/>
                </a:moveTo>
                <a:cubicBezTo>
                  <a:pt x="1368922" y="126973"/>
                  <a:pt x="1368884" y="127164"/>
                  <a:pt x="1368808" y="127240"/>
                </a:cubicBezTo>
                <a:cubicBezTo>
                  <a:pt x="1368732" y="127316"/>
                  <a:pt x="1368694" y="127430"/>
                  <a:pt x="1368694" y="127583"/>
                </a:cubicBezTo>
                <a:lnTo>
                  <a:pt x="1368922" y="127583"/>
                </a:lnTo>
                <a:cubicBezTo>
                  <a:pt x="1368922" y="127430"/>
                  <a:pt x="1368960" y="127316"/>
                  <a:pt x="1369036" y="127240"/>
                </a:cubicBezTo>
                <a:cubicBezTo>
                  <a:pt x="1369113" y="127164"/>
                  <a:pt x="1369151" y="126973"/>
                  <a:pt x="1369151" y="126668"/>
                </a:cubicBezTo>
                <a:close/>
                <a:moveTo>
                  <a:pt x="1144361" y="126668"/>
                </a:moveTo>
                <a:cubicBezTo>
                  <a:pt x="1144056" y="127125"/>
                  <a:pt x="1143523" y="127735"/>
                  <a:pt x="1142761" y="128497"/>
                </a:cubicBezTo>
                <a:cubicBezTo>
                  <a:pt x="1143370" y="128497"/>
                  <a:pt x="1143903" y="128459"/>
                  <a:pt x="1144361" y="128383"/>
                </a:cubicBezTo>
                <a:cubicBezTo>
                  <a:pt x="1144818" y="128307"/>
                  <a:pt x="1145427" y="128268"/>
                  <a:pt x="1146190" y="128268"/>
                </a:cubicBezTo>
                <a:cubicBezTo>
                  <a:pt x="1145427" y="127506"/>
                  <a:pt x="1144818" y="126973"/>
                  <a:pt x="1144361" y="126668"/>
                </a:cubicBezTo>
                <a:close/>
                <a:moveTo>
                  <a:pt x="753836" y="126668"/>
                </a:moveTo>
                <a:cubicBezTo>
                  <a:pt x="753531" y="127125"/>
                  <a:pt x="752998" y="127735"/>
                  <a:pt x="752235" y="128497"/>
                </a:cubicBezTo>
                <a:cubicBezTo>
                  <a:pt x="752845" y="128497"/>
                  <a:pt x="753378" y="128459"/>
                  <a:pt x="753836" y="128383"/>
                </a:cubicBezTo>
                <a:cubicBezTo>
                  <a:pt x="754293" y="128307"/>
                  <a:pt x="754902" y="128268"/>
                  <a:pt x="755664" y="128268"/>
                </a:cubicBezTo>
                <a:cubicBezTo>
                  <a:pt x="754902" y="127506"/>
                  <a:pt x="754293" y="126973"/>
                  <a:pt x="753836" y="126668"/>
                </a:cubicBezTo>
                <a:close/>
                <a:moveTo>
                  <a:pt x="597397" y="126668"/>
                </a:moveTo>
                <a:cubicBezTo>
                  <a:pt x="597397" y="126973"/>
                  <a:pt x="597359" y="127164"/>
                  <a:pt x="597283" y="127240"/>
                </a:cubicBezTo>
                <a:cubicBezTo>
                  <a:pt x="597207" y="127316"/>
                  <a:pt x="597168" y="127430"/>
                  <a:pt x="597168" y="127583"/>
                </a:cubicBezTo>
                <a:lnTo>
                  <a:pt x="597397" y="127583"/>
                </a:lnTo>
                <a:cubicBezTo>
                  <a:pt x="597397" y="127430"/>
                  <a:pt x="597435" y="127316"/>
                  <a:pt x="597511" y="127240"/>
                </a:cubicBezTo>
                <a:cubicBezTo>
                  <a:pt x="597588" y="127164"/>
                  <a:pt x="597626" y="126973"/>
                  <a:pt x="597626" y="126668"/>
                </a:cubicBezTo>
                <a:close/>
                <a:moveTo>
                  <a:pt x="425718" y="126668"/>
                </a:moveTo>
                <a:cubicBezTo>
                  <a:pt x="425414" y="126821"/>
                  <a:pt x="424956" y="127202"/>
                  <a:pt x="424347" y="127811"/>
                </a:cubicBezTo>
                <a:cubicBezTo>
                  <a:pt x="425566" y="127811"/>
                  <a:pt x="426481" y="127735"/>
                  <a:pt x="427090" y="127583"/>
                </a:cubicBezTo>
                <a:cubicBezTo>
                  <a:pt x="426785" y="127430"/>
                  <a:pt x="426557" y="127278"/>
                  <a:pt x="426404" y="127125"/>
                </a:cubicBezTo>
                <a:cubicBezTo>
                  <a:pt x="426252" y="126973"/>
                  <a:pt x="426023" y="126821"/>
                  <a:pt x="425718" y="126668"/>
                </a:cubicBezTo>
                <a:close/>
                <a:moveTo>
                  <a:pt x="301893" y="126668"/>
                </a:moveTo>
                <a:cubicBezTo>
                  <a:pt x="301589" y="126821"/>
                  <a:pt x="301132" y="127202"/>
                  <a:pt x="300522" y="127811"/>
                </a:cubicBezTo>
                <a:cubicBezTo>
                  <a:pt x="301741" y="127811"/>
                  <a:pt x="302655" y="127735"/>
                  <a:pt x="303265" y="127583"/>
                </a:cubicBezTo>
                <a:cubicBezTo>
                  <a:pt x="302960" y="127430"/>
                  <a:pt x="302732" y="127278"/>
                  <a:pt x="302579" y="127125"/>
                </a:cubicBezTo>
                <a:cubicBezTo>
                  <a:pt x="302427" y="126973"/>
                  <a:pt x="302198" y="126821"/>
                  <a:pt x="301893" y="126668"/>
                </a:cubicBezTo>
                <a:close/>
                <a:moveTo>
                  <a:pt x="1703973" y="126440"/>
                </a:moveTo>
                <a:cubicBezTo>
                  <a:pt x="1703059" y="126744"/>
                  <a:pt x="1702221" y="126897"/>
                  <a:pt x="1701459" y="126897"/>
                </a:cubicBezTo>
                <a:cubicBezTo>
                  <a:pt x="1701306" y="127202"/>
                  <a:pt x="1701230" y="127659"/>
                  <a:pt x="1701230" y="128268"/>
                </a:cubicBezTo>
                <a:lnTo>
                  <a:pt x="1703440" y="128268"/>
                </a:lnTo>
                <a:lnTo>
                  <a:pt x="1703745" y="127811"/>
                </a:lnTo>
                <a:cubicBezTo>
                  <a:pt x="1703745" y="127659"/>
                  <a:pt x="1703821" y="127506"/>
                  <a:pt x="1703973" y="127354"/>
                </a:cubicBezTo>
                <a:cubicBezTo>
                  <a:pt x="1704126" y="127202"/>
                  <a:pt x="1704126" y="126897"/>
                  <a:pt x="1703973" y="126440"/>
                </a:cubicBezTo>
                <a:close/>
                <a:moveTo>
                  <a:pt x="1632650" y="126440"/>
                </a:moveTo>
                <a:cubicBezTo>
                  <a:pt x="1631584" y="126440"/>
                  <a:pt x="1630669" y="126516"/>
                  <a:pt x="1629907" y="126668"/>
                </a:cubicBezTo>
                <a:cubicBezTo>
                  <a:pt x="1630669" y="126973"/>
                  <a:pt x="1631164" y="127125"/>
                  <a:pt x="1631393" y="127125"/>
                </a:cubicBezTo>
                <a:cubicBezTo>
                  <a:pt x="1631622" y="127125"/>
                  <a:pt x="1632041" y="126897"/>
                  <a:pt x="1632650" y="126440"/>
                </a:cubicBezTo>
                <a:close/>
                <a:moveTo>
                  <a:pt x="1359778" y="126440"/>
                </a:moveTo>
                <a:cubicBezTo>
                  <a:pt x="1359473" y="126592"/>
                  <a:pt x="1359130" y="126668"/>
                  <a:pt x="1358749" y="126668"/>
                </a:cubicBezTo>
                <a:cubicBezTo>
                  <a:pt x="1358368" y="126668"/>
                  <a:pt x="1357949" y="126744"/>
                  <a:pt x="1357492" y="126897"/>
                </a:cubicBezTo>
                <a:cubicBezTo>
                  <a:pt x="1357797" y="127506"/>
                  <a:pt x="1357949" y="127811"/>
                  <a:pt x="1357949" y="127811"/>
                </a:cubicBezTo>
                <a:cubicBezTo>
                  <a:pt x="1358254" y="127659"/>
                  <a:pt x="1358597" y="127506"/>
                  <a:pt x="1358978" y="127354"/>
                </a:cubicBezTo>
                <a:cubicBezTo>
                  <a:pt x="1359359" y="127202"/>
                  <a:pt x="1359702" y="127049"/>
                  <a:pt x="1360007" y="126897"/>
                </a:cubicBezTo>
                <a:cubicBezTo>
                  <a:pt x="1359854" y="126592"/>
                  <a:pt x="1359778" y="126440"/>
                  <a:pt x="1359778" y="126440"/>
                </a:cubicBezTo>
                <a:close/>
                <a:moveTo>
                  <a:pt x="1265519" y="126440"/>
                </a:moveTo>
                <a:cubicBezTo>
                  <a:pt x="1265214" y="126592"/>
                  <a:pt x="1264833" y="126668"/>
                  <a:pt x="1264376" y="126668"/>
                </a:cubicBezTo>
                <a:cubicBezTo>
                  <a:pt x="1264071" y="127125"/>
                  <a:pt x="1263880" y="127545"/>
                  <a:pt x="1263804" y="127926"/>
                </a:cubicBezTo>
                <a:cubicBezTo>
                  <a:pt x="1263728" y="128307"/>
                  <a:pt x="1263538" y="128649"/>
                  <a:pt x="1263233" y="128954"/>
                </a:cubicBezTo>
                <a:cubicBezTo>
                  <a:pt x="1263385" y="129107"/>
                  <a:pt x="1263538" y="129183"/>
                  <a:pt x="1263690" y="129183"/>
                </a:cubicBezTo>
                <a:cubicBezTo>
                  <a:pt x="1263842" y="129183"/>
                  <a:pt x="1263995" y="129259"/>
                  <a:pt x="1264147" y="129411"/>
                </a:cubicBezTo>
                <a:cubicBezTo>
                  <a:pt x="1264452" y="128954"/>
                  <a:pt x="1264604" y="128497"/>
                  <a:pt x="1264604" y="128040"/>
                </a:cubicBezTo>
                <a:cubicBezTo>
                  <a:pt x="1264604" y="127583"/>
                  <a:pt x="1264985" y="127202"/>
                  <a:pt x="1265747" y="126897"/>
                </a:cubicBezTo>
                <a:cubicBezTo>
                  <a:pt x="1265595" y="126744"/>
                  <a:pt x="1265519" y="126592"/>
                  <a:pt x="1265519" y="126440"/>
                </a:cubicBezTo>
                <a:close/>
                <a:moveTo>
                  <a:pt x="1199225" y="126440"/>
                </a:moveTo>
                <a:cubicBezTo>
                  <a:pt x="1198310" y="126744"/>
                  <a:pt x="1197548" y="126897"/>
                  <a:pt x="1196939" y="126897"/>
                </a:cubicBezTo>
                <a:cubicBezTo>
                  <a:pt x="1196939" y="127202"/>
                  <a:pt x="1197091" y="127506"/>
                  <a:pt x="1197396" y="127811"/>
                </a:cubicBezTo>
                <a:lnTo>
                  <a:pt x="1199225" y="126897"/>
                </a:lnTo>
                <a:close/>
                <a:moveTo>
                  <a:pt x="808700" y="126440"/>
                </a:moveTo>
                <a:cubicBezTo>
                  <a:pt x="807785" y="126744"/>
                  <a:pt x="807023" y="126897"/>
                  <a:pt x="806414" y="126897"/>
                </a:cubicBezTo>
                <a:cubicBezTo>
                  <a:pt x="806414" y="127202"/>
                  <a:pt x="806566" y="127506"/>
                  <a:pt x="806871" y="127811"/>
                </a:cubicBezTo>
                <a:lnTo>
                  <a:pt x="808700" y="126897"/>
                </a:lnTo>
                <a:close/>
                <a:moveTo>
                  <a:pt x="588253" y="126440"/>
                </a:moveTo>
                <a:cubicBezTo>
                  <a:pt x="587948" y="126592"/>
                  <a:pt x="587605" y="126668"/>
                  <a:pt x="587224" y="126668"/>
                </a:cubicBezTo>
                <a:cubicBezTo>
                  <a:pt x="586843" y="126668"/>
                  <a:pt x="586424" y="126744"/>
                  <a:pt x="585967" y="126897"/>
                </a:cubicBezTo>
                <a:cubicBezTo>
                  <a:pt x="586272" y="127506"/>
                  <a:pt x="586424" y="127811"/>
                  <a:pt x="586424" y="127811"/>
                </a:cubicBezTo>
                <a:cubicBezTo>
                  <a:pt x="586729" y="127659"/>
                  <a:pt x="587072" y="127506"/>
                  <a:pt x="587453" y="127354"/>
                </a:cubicBezTo>
                <a:cubicBezTo>
                  <a:pt x="587834" y="127202"/>
                  <a:pt x="588177" y="127049"/>
                  <a:pt x="588482" y="126897"/>
                </a:cubicBezTo>
                <a:cubicBezTo>
                  <a:pt x="588329" y="126592"/>
                  <a:pt x="588253" y="126440"/>
                  <a:pt x="588253" y="126440"/>
                </a:cubicBezTo>
                <a:close/>
                <a:moveTo>
                  <a:pt x="437149" y="126440"/>
                </a:moveTo>
                <a:cubicBezTo>
                  <a:pt x="436234" y="126744"/>
                  <a:pt x="435396" y="126897"/>
                  <a:pt x="434634" y="126897"/>
                </a:cubicBezTo>
                <a:cubicBezTo>
                  <a:pt x="434481" y="127202"/>
                  <a:pt x="434405" y="127659"/>
                  <a:pt x="434405" y="128268"/>
                </a:cubicBezTo>
                <a:lnTo>
                  <a:pt x="436615" y="128268"/>
                </a:lnTo>
                <a:lnTo>
                  <a:pt x="436920" y="127811"/>
                </a:lnTo>
                <a:cubicBezTo>
                  <a:pt x="436920" y="127659"/>
                  <a:pt x="436996" y="127506"/>
                  <a:pt x="437149" y="127354"/>
                </a:cubicBezTo>
                <a:cubicBezTo>
                  <a:pt x="437301" y="127202"/>
                  <a:pt x="437301" y="126897"/>
                  <a:pt x="437149" y="126440"/>
                </a:cubicBezTo>
                <a:close/>
                <a:moveTo>
                  <a:pt x="365825" y="126440"/>
                </a:moveTo>
                <a:cubicBezTo>
                  <a:pt x="364759" y="126440"/>
                  <a:pt x="363844" y="126516"/>
                  <a:pt x="363082" y="126668"/>
                </a:cubicBezTo>
                <a:cubicBezTo>
                  <a:pt x="363844" y="126973"/>
                  <a:pt x="364339" y="127125"/>
                  <a:pt x="364568" y="127125"/>
                </a:cubicBezTo>
                <a:cubicBezTo>
                  <a:pt x="364797" y="127125"/>
                  <a:pt x="365216" y="126897"/>
                  <a:pt x="365825" y="126440"/>
                </a:cubicBezTo>
                <a:close/>
                <a:moveTo>
                  <a:pt x="313323" y="126440"/>
                </a:moveTo>
                <a:cubicBezTo>
                  <a:pt x="312409" y="126744"/>
                  <a:pt x="311571" y="126897"/>
                  <a:pt x="310809" y="126897"/>
                </a:cubicBezTo>
                <a:cubicBezTo>
                  <a:pt x="310656" y="127202"/>
                  <a:pt x="310580" y="127659"/>
                  <a:pt x="310580" y="128268"/>
                </a:cubicBezTo>
                <a:lnTo>
                  <a:pt x="312790" y="128268"/>
                </a:lnTo>
                <a:lnTo>
                  <a:pt x="313095" y="127811"/>
                </a:lnTo>
                <a:cubicBezTo>
                  <a:pt x="313095" y="127659"/>
                  <a:pt x="313171" y="127506"/>
                  <a:pt x="313323" y="127354"/>
                </a:cubicBezTo>
                <a:cubicBezTo>
                  <a:pt x="313476" y="127202"/>
                  <a:pt x="313476" y="126897"/>
                  <a:pt x="313323" y="126440"/>
                </a:cubicBezTo>
                <a:close/>
                <a:moveTo>
                  <a:pt x="242000" y="126440"/>
                </a:moveTo>
                <a:cubicBezTo>
                  <a:pt x="240934" y="126440"/>
                  <a:pt x="240019" y="126516"/>
                  <a:pt x="239257" y="126668"/>
                </a:cubicBezTo>
                <a:cubicBezTo>
                  <a:pt x="240019" y="126973"/>
                  <a:pt x="240514" y="127125"/>
                  <a:pt x="240743" y="127125"/>
                </a:cubicBezTo>
                <a:cubicBezTo>
                  <a:pt x="240972" y="127125"/>
                  <a:pt x="241391" y="126897"/>
                  <a:pt x="242000" y="126440"/>
                </a:cubicBezTo>
                <a:close/>
                <a:moveTo>
                  <a:pt x="1699630" y="126211"/>
                </a:moveTo>
                <a:cubicBezTo>
                  <a:pt x="1699630" y="126516"/>
                  <a:pt x="1699592" y="126821"/>
                  <a:pt x="1699516" y="127125"/>
                </a:cubicBezTo>
                <a:cubicBezTo>
                  <a:pt x="1699440" y="127430"/>
                  <a:pt x="1699478" y="127735"/>
                  <a:pt x="1699630" y="128040"/>
                </a:cubicBezTo>
                <a:cubicBezTo>
                  <a:pt x="1699935" y="127887"/>
                  <a:pt x="1700164" y="127811"/>
                  <a:pt x="1700316" y="127811"/>
                </a:cubicBezTo>
                <a:cubicBezTo>
                  <a:pt x="1700468" y="127811"/>
                  <a:pt x="1700697" y="127735"/>
                  <a:pt x="1701002" y="127583"/>
                </a:cubicBezTo>
                <a:cubicBezTo>
                  <a:pt x="1700697" y="127278"/>
                  <a:pt x="1700430" y="127049"/>
                  <a:pt x="1700202" y="126897"/>
                </a:cubicBezTo>
                <a:cubicBezTo>
                  <a:pt x="1699973" y="126744"/>
                  <a:pt x="1699783" y="126516"/>
                  <a:pt x="1699630" y="126211"/>
                </a:cubicBezTo>
                <a:close/>
                <a:moveTo>
                  <a:pt x="1560337" y="126211"/>
                </a:moveTo>
                <a:cubicBezTo>
                  <a:pt x="1560337" y="126821"/>
                  <a:pt x="1560260" y="127202"/>
                  <a:pt x="1560108" y="127354"/>
                </a:cubicBezTo>
                <a:lnTo>
                  <a:pt x="1560565" y="127354"/>
                </a:lnTo>
                <a:cubicBezTo>
                  <a:pt x="1560718" y="127202"/>
                  <a:pt x="1560794" y="126897"/>
                  <a:pt x="1560794" y="126440"/>
                </a:cubicBezTo>
                <a:cubicBezTo>
                  <a:pt x="1560794" y="126287"/>
                  <a:pt x="1560641" y="126211"/>
                  <a:pt x="1560337" y="126211"/>
                </a:cubicBezTo>
                <a:close/>
                <a:moveTo>
                  <a:pt x="1255918" y="126211"/>
                </a:moveTo>
                <a:cubicBezTo>
                  <a:pt x="1255613" y="126821"/>
                  <a:pt x="1255460" y="127202"/>
                  <a:pt x="1255460" y="127354"/>
                </a:cubicBezTo>
                <a:cubicBezTo>
                  <a:pt x="1255460" y="127506"/>
                  <a:pt x="1255613" y="127811"/>
                  <a:pt x="1255918" y="128268"/>
                </a:cubicBezTo>
                <a:cubicBezTo>
                  <a:pt x="1256680" y="127506"/>
                  <a:pt x="1256680" y="126821"/>
                  <a:pt x="1255918" y="126211"/>
                </a:cubicBezTo>
                <a:close/>
                <a:moveTo>
                  <a:pt x="1040805" y="126211"/>
                </a:moveTo>
                <a:cubicBezTo>
                  <a:pt x="1040805" y="126363"/>
                  <a:pt x="1040729" y="126440"/>
                  <a:pt x="1040576" y="126440"/>
                </a:cubicBezTo>
                <a:lnTo>
                  <a:pt x="1041262" y="126440"/>
                </a:lnTo>
                <a:cubicBezTo>
                  <a:pt x="1041110" y="126440"/>
                  <a:pt x="1041033" y="126402"/>
                  <a:pt x="1041033" y="126325"/>
                </a:cubicBezTo>
                <a:cubicBezTo>
                  <a:pt x="1041033" y="126249"/>
                  <a:pt x="1040957" y="126211"/>
                  <a:pt x="1040805" y="126211"/>
                </a:cubicBezTo>
                <a:close/>
                <a:moveTo>
                  <a:pt x="979007" y="126211"/>
                </a:moveTo>
                <a:cubicBezTo>
                  <a:pt x="979007" y="126363"/>
                  <a:pt x="978854" y="126440"/>
                  <a:pt x="978550" y="126440"/>
                </a:cubicBezTo>
                <a:lnTo>
                  <a:pt x="978550" y="126668"/>
                </a:lnTo>
                <a:cubicBezTo>
                  <a:pt x="978702" y="126668"/>
                  <a:pt x="978816" y="126630"/>
                  <a:pt x="978892" y="126554"/>
                </a:cubicBezTo>
                <a:cubicBezTo>
                  <a:pt x="978969" y="126478"/>
                  <a:pt x="979083" y="126440"/>
                  <a:pt x="979235" y="126440"/>
                </a:cubicBezTo>
                <a:cubicBezTo>
                  <a:pt x="979083" y="126440"/>
                  <a:pt x="979007" y="126363"/>
                  <a:pt x="979007" y="126211"/>
                </a:cubicBezTo>
                <a:close/>
                <a:moveTo>
                  <a:pt x="540857" y="126211"/>
                </a:moveTo>
                <a:cubicBezTo>
                  <a:pt x="540857" y="126363"/>
                  <a:pt x="540704" y="126440"/>
                  <a:pt x="540400" y="126440"/>
                </a:cubicBezTo>
                <a:lnTo>
                  <a:pt x="540400" y="126668"/>
                </a:lnTo>
                <a:cubicBezTo>
                  <a:pt x="540552" y="126668"/>
                  <a:pt x="540666" y="126630"/>
                  <a:pt x="540742" y="126554"/>
                </a:cubicBezTo>
                <a:cubicBezTo>
                  <a:pt x="540819" y="126478"/>
                  <a:pt x="540933" y="126440"/>
                  <a:pt x="541085" y="126440"/>
                </a:cubicBezTo>
                <a:cubicBezTo>
                  <a:pt x="540933" y="126440"/>
                  <a:pt x="540857" y="126363"/>
                  <a:pt x="540857" y="126211"/>
                </a:cubicBezTo>
                <a:close/>
                <a:moveTo>
                  <a:pt x="432805" y="126211"/>
                </a:moveTo>
                <a:cubicBezTo>
                  <a:pt x="432805" y="126516"/>
                  <a:pt x="432767" y="126821"/>
                  <a:pt x="432691" y="127125"/>
                </a:cubicBezTo>
                <a:cubicBezTo>
                  <a:pt x="432615" y="127430"/>
                  <a:pt x="432653" y="127735"/>
                  <a:pt x="432805" y="128040"/>
                </a:cubicBezTo>
                <a:cubicBezTo>
                  <a:pt x="433110" y="127887"/>
                  <a:pt x="433339" y="127811"/>
                  <a:pt x="433491" y="127811"/>
                </a:cubicBezTo>
                <a:cubicBezTo>
                  <a:pt x="433643" y="127811"/>
                  <a:pt x="433872" y="127735"/>
                  <a:pt x="434177" y="127583"/>
                </a:cubicBezTo>
                <a:cubicBezTo>
                  <a:pt x="433872" y="127278"/>
                  <a:pt x="433605" y="127049"/>
                  <a:pt x="433377" y="126897"/>
                </a:cubicBezTo>
                <a:cubicBezTo>
                  <a:pt x="433148" y="126744"/>
                  <a:pt x="432958" y="126516"/>
                  <a:pt x="432805" y="126211"/>
                </a:cubicBezTo>
                <a:close/>
                <a:moveTo>
                  <a:pt x="308980" y="126211"/>
                </a:moveTo>
                <a:cubicBezTo>
                  <a:pt x="308980" y="126516"/>
                  <a:pt x="308942" y="126821"/>
                  <a:pt x="308866" y="127125"/>
                </a:cubicBezTo>
                <a:cubicBezTo>
                  <a:pt x="308790" y="127430"/>
                  <a:pt x="308828" y="127735"/>
                  <a:pt x="308980" y="128040"/>
                </a:cubicBezTo>
                <a:cubicBezTo>
                  <a:pt x="309285" y="127887"/>
                  <a:pt x="309513" y="127811"/>
                  <a:pt x="309666" y="127811"/>
                </a:cubicBezTo>
                <a:cubicBezTo>
                  <a:pt x="309818" y="127811"/>
                  <a:pt x="310047" y="127735"/>
                  <a:pt x="310352" y="127583"/>
                </a:cubicBezTo>
                <a:cubicBezTo>
                  <a:pt x="310047" y="127278"/>
                  <a:pt x="309780" y="127049"/>
                  <a:pt x="309552" y="126897"/>
                </a:cubicBezTo>
                <a:cubicBezTo>
                  <a:pt x="309323" y="126744"/>
                  <a:pt x="309132" y="126516"/>
                  <a:pt x="308980" y="126211"/>
                </a:cubicBezTo>
                <a:close/>
                <a:moveTo>
                  <a:pt x="135930" y="126211"/>
                </a:moveTo>
                <a:cubicBezTo>
                  <a:pt x="135930" y="126363"/>
                  <a:pt x="135854" y="126440"/>
                  <a:pt x="135701" y="126440"/>
                </a:cubicBezTo>
                <a:lnTo>
                  <a:pt x="136387" y="126440"/>
                </a:lnTo>
                <a:cubicBezTo>
                  <a:pt x="136235" y="126440"/>
                  <a:pt x="136159" y="126402"/>
                  <a:pt x="136159" y="126325"/>
                </a:cubicBezTo>
                <a:cubicBezTo>
                  <a:pt x="136159" y="126249"/>
                  <a:pt x="136082" y="126211"/>
                  <a:pt x="135930" y="126211"/>
                </a:cubicBezTo>
                <a:close/>
                <a:moveTo>
                  <a:pt x="1148231" y="126200"/>
                </a:moveTo>
                <a:lnTo>
                  <a:pt x="1146418" y="127811"/>
                </a:lnTo>
                <a:cubicBezTo>
                  <a:pt x="1148094" y="127811"/>
                  <a:pt x="1149314" y="127278"/>
                  <a:pt x="1150076" y="126211"/>
                </a:cubicBezTo>
                <a:lnTo>
                  <a:pt x="1148247" y="126211"/>
                </a:lnTo>
                <a:close/>
                <a:moveTo>
                  <a:pt x="757706" y="126200"/>
                </a:moveTo>
                <a:lnTo>
                  <a:pt x="755893" y="127811"/>
                </a:lnTo>
                <a:cubicBezTo>
                  <a:pt x="757570" y="127811"/>
                  <a:pt x="758789" y="127278"/>
                  <a:pt x="759551" y="126211"/>
                </a:cubicBezTo>
                <a:lnTo>
                  <a:pt x="757722" y="126211"/>
                </a:lnTo>
                <a:close/>
                <a:moveTo>
                  <a:pt x="1102245" y="126123"/>
                </a:moveTo>
                <a:lnTo>
                  <a:pt x="1102070" y="126211"/>
                </a:lnTo>
                <a:cubicBezTo>
                  <a:pt x="1101460" y="126363"/>
                  <a:pt x="1101308" y="126897"/>
                  <a:pt x="1101612" y="127811"/>
                </a:cubicBezTo>
                <a:cubicBezTo>
                  <a:pt x="1101765" y="127506"/>
                  <a:pt x="1101879" y="127202"/>
                  <a:pt x="1101955" y="126897"/>
                </a:cubicBezTo>
                <a:close/>
                <a:moveTo>
                  <a:pt x="197371" y="126123"/>
                </a:moveTo>
                <a:lnTo>
                  <a:pt x="197195" y="126211"/>
                </a:lnTo>
                <a:cubicBezTo>
                  <a:pt x="196585" y="126363"/>
                  <a:pt x="196433" y="126897"/>
                  <a:pt x="196738" y="127811"/>
                </a:cubicBezTo>
                <a:cubicBezTo>
                  <a:pt x="196890" y="127506"/>
                  <a:pt x="197004" y="127202"/>
                  <a:pt x="197080" y="126897"/>
                </a:cubicBezTo>
                <a:close/>
                <a:moveTo>
                  <a:pt x="35453" y="126120"/>
                </a:moveTo>
                <a:lnTo>
                  <a:pt x="35270" y="126211"/>
                </a:lnTo>
                <a:cubicBezTo>
                  <a:pt x="35117" y="126211"/>
                  <a:pt x="34965" y="126287"/>
                  <a:pt x="34812" y="126440"/>
                </a:cubicBezTo>
                <a:cubicBezTo>
                  <a:pt x="35117" y="126592"/>
                  <a:pt x="35270" y="126668"/>
                  <a:pt x="35270" y="126668"/>
                </a:cubicBezTo>
                <a:cubicBezTo>
                  <a:pt x="35117" y="126821"/>
                  <a:pt x="35041" y="126935"/>
                  <a:pt x="35041" y="127011"/>
                </a:cubicBezTo>
                <a:cubicBezTo>
                  <a:pt x="35041" y="127087"/>
                  <a:pt x="34889" y="127278"/>
                  <a:pt x="34584" y="127583"/>
                </a:cubicBezTo>
                <a:lnTo>
                  <a:pt x="35727" y="127583"/>
                </a:lnTo>
                <a:cubicBezTo>
                  <a:pt x="35727" y="127278"/>
                  <a:pt x="35575" y="126973"/>
                  <a:pt x="35270" y="126668"/>
                </a:cubicBezTo>
                <a:close/>
                <a:moveTo>
                  <a:pt x="1187762" y="126113"/>
                </a:moveTo>
                <a:lnTo>
                  <a:pt x="1187566" y="126211"/>
                </a:lnTo>
                <a:cubicBezTo>
                  <a:pt x="1186956" y="126363"/>
                  <a:pt x="1186804" y="126897"/>
                  <a:pt x="1187109" y="127811"/>
                </a:cubicBezTo>
                <a:cubicBezTo>
                  <a:pt x="1187414" y="127506"/>
                  <a:pt x="1187566" y="127202"/>
                  <a:pt x="1187566" y="126897"/>
                </a:cubicBezTo>
                <a:close/>
                <a:moveTo>
                  <a:pt x="797237" y="126113"/>
                </a:moveTo>
                <a:lnTo>
                  <a:pt x="797041" y="126211"/>
                </a:lnTo>
                <a:cubicBezTo>
                  <a:pt x="796432" y="126363"/>
                  <a:pt x="796279" y="126897"/>
                  <a:pt x="796584" y="127811"/>
                </a:cubicBezTo>
                <a:cubicBezTo>
                  <a:pt x="796889" y="127506"/>
                  <a:pt x="797041" y="127202"/>
                  <a:pt x="797041" y="126897"/>
                </a:cubicBezTo>
                <a:close/>
                <a:moveTo>
                  <a:pt x="1031432" y="125982"/>
                </a:moveTo>
                <a:cubicBezTo>
                  <a:pt x="1031127" y="126287"/>
                  <a:pt x="1030937" y="126516"/>
                  <a:pt x="1030861" y="126668"/>
                </a:cubicBezTo>
                <a:cubicBezTo>
                  <a:pt x="1030785" y="126821"/>
                  <a:pt x="1030594" y="127049"/>
                  <a:pt x="1030289" y="127354"/>
                </a:cubicBezTo>
                <a:cubicBezTo>
                  <a:pt x="1030746" y="127202"/>
                  <a:pt x="1031356" y="127125"/>
                  <a:pt x="1032118" y="127125"/>
                </a:cubicBezTo>
                <a:cubicBezTo>
                  <a:pt x="1031661" y="126668"/>
                  <a:pt x="1031432" y="126287"/>
                  <a:pt x="1031432" y="125982"/>
                </a:cubicBezTo>
                <a:close/>
                <a:moveTo>
                  <a:pt x="990437" y="125982"/>
                </a:moveTo>
                <a:cubicBezTo>
                  <a:pt x="989827" y="125982"/>
                  <a:pt x="989370" y="126135"/>
                  <a:pt x="989065" y="126440"/>
                </a:cubicBezTo>
                <a:lnTo>
                  <a:pt x="989065" y="126897"/>
                </a:lnTo>
                <a:cubicBezTo>
                  <a:pt x="989370" y="126897"/>
                  <a:pt x="989598" y="126859"/>
                  <a:pt x="989751" y="126783"/>
                </a:cubicBezTo>
                <a:cubicBezTo>
                  <a:pt x="989903" y="126706"/>
                  <a:pt x="990132" y="126668"/>
                  <a:pt x="990437" y="126668"/>
                </a:cubicBezTo>
                <a:cubicBezTo>
                  <a:pt x="990132" y="126516"/>
                  <a:pt x="990132" y="126287"/>
                  <a:pt x="990437" y="125982"/>
                </a:cubicBezTo>
                <a:close/>
                <a:moveTo>
                  <a:pt x="987465" y="125982"/>
                </a:moveTo>
                <a:cubicBezTo>
                  <a:pt x="987160" y="127202"/>
                  <a:pt x="987008" y="127964"/>
                  <a:pt x="987008" y="128268"/>
                </a:cubicBezTo>
                <a:lnTo>
                  <a:pt x="987922" y="128268"/>
                </a:lnTo>
                <a:cubicBezTo>
                  <a:pt x="987922" y="127964"/>
                  <a:pt x="987998" y="127583"/>
                  <a:pt x="988151" y="127125"/>
                </a:cubicBezTo>
                <a:cubicBezTo>
                  <a:pt x="988303" y="126668"/>
                  <a:pt x="988074" y="126287"/>
                  <a:pt x="987465" y="125982"/>
                </a:cubicBezTo>
                <a:close/>
                <a:moveTo>
                  <a:pt x="552287" y="125982"/>
                </a:moveTo>
                <a:cubicBezTo>
                  <a:pt x="551677" y="125982"/>
                  <a:pt x="551220" y="126135"/>
                  <a:pt x="550915" y="126440"/>
                </a:cubicBezTo>
                <a:lnTo>
                  <a:pt x="550915" y="126897"/>
                </a:lnTo>
                <a:cubicBezTo>
                  <a:pt x="551220" y="126897"/>
                  <a:pt x="551449" y="126859"/>
                  <a:pt x="551601" y="126783"/>
                </a:cubicBezTo>
                <a:cubicBezTo>
                  <a:pt x="551753" y="126706"/>
                  <a:pt x="551982" y="126668"/>
                  <a:pt x="552287" y="126668"/>
                </a:cubicBezTo>
                <a:cubicBezTo>
                  <a:pt x="551982" y="126516"/>
                  <a:pt x="551982" y="126287"/>
                  <a:pt x="552287" y="125982"/>
                </a:cubicBezTo>
                <a:close/>
                <a:moveTo>
                  <a:pt x="549315" y="125982"/>
                </a:moveTo>
                <a:cubicBezTo>
                  <a:pt x="549010" y="127202"/>
                  <a:pt x="548858" y="127964"/>
                  <a:pt x="548858" y="128268"/>
                </a:cubicBezTo>
                <a:lnTo>
                  <a:pt x="549772" y="128268"/>
                </a:lnTo>
                <a:cubicBezTo>
                  <a:pt x="549772" y="127964"/>
                  <a:pt x="549848" y="127583"/>
                  <a:pt x="550001" y="127125"/>
                </a:cubicBezTo>
                <a:cubicBezTo>
                  <a:pt x="550153" y="126668"/>
                  <a:pt x="549924" y="126287"/>
                  <a:pt x="549315" y="125982"/>
                </a:cubicBezTo>
                <a:close/>
                <a:moveTo>
                  <a:pt x="126557" y="125982"/>
                </a:moveTo>
                <a:cubicBezTo>
                  <a:pt x="126253" y="126287"/>
                  <a:pt x="126062" y="126516"/>
                  <a:pt x="125986" y="126668"/>
                </a:cubicBezTo>
                <a:cubicBezTo>
                  <a:pt x="125910" y="126821"/>
                  <a:pt x="125719" y="127049"/>
                  <a:pt x="125414" y="127354"/>
                </a:cubicBezTo>
                <a:cubicBezTo>
                  <a:pt x="125872" y="127202"/>
                  <a:pt x="126481" y="127125"/>
                  <a:pt x="127243" y="127125"/>
                </a:cubicBezTo>
                <a:cubicBezTo>
                  <a:pt x="126786" y="126668"/>
                  <a:pt x="126557" y="126287"/>
                  <a:pt x="126557" y="125982"/>
                </a:cubicBezTo>
                <a:close/>
                <a:moveTo>
                  <a:pt x="1258889" y="125754"/>
                </a:moveTo>
                <a:cubicBezTo>
                  <a:pt x="1258585" y="125906"/>
                  <a:pt x="1258318" y="126021"/>
                  <a:pt x="1258089" y="126097"/>
                </a:cubicBezTo>
                <a:cubicBezTo>
                  <a:pt x="1257861" y="126173"/>
                  <a:pt x="1257594" y="126287"/>
                  <a:pt x="1257289" y="126440"/>
                </a:cubicBezTo>
                <a:cubicBezTo>
                  <a:pt x="1257442" y="126440"/>
                  <a:pt x="1257518" y="126592"/>
                  <a:pt x="1257518" y="126897"/>
                </a:cubicBezTo>
                <a:cubicBezTo>
                  <a:pt x="1257823" y="126744"/>
                  <a:pt x="1258280" y="126668"/>
                  <a:pt x="1258889" y="126668"/>
                </a:cubicBezTo>
                <a:close/>
                <a:moveTo>
                  <a:pt x="1210883" y="125754"/>
                </a:moveTo>
                <a:lnTo>
                  <a:pt x="1211112" y="125982"/>
                </a:lnTo>
                <a:lnTo>
                  <a:pt x="1211112" y="125754"/>
                </a:lnTo>
                <a:close/>
                <a:moveTo>
                  <a:pt x="1191224" y="125754"/>
                </a:moveTo>
                <a:lnTo>
                  <a:pt x="1190995" y="125982"/>
                </a:lnTo>
                <a:lnTo>
                  <a:pt x="1191224" y="125982"/>
                </a:lnTo>
                <a:close/>
                <a:moveTo>
                  <a:pt x="1147561" y="125754"/>
                </a:moveTo>
                <a:lnTo>
                  <a:pt x="1147561" y="125982"/>
                </a:lnTo>
                <a:lnTo>
                  <a:pt x="1147904" y="125982"/>
                </a:lnTo>
                <a:close/>
                <a:moveTo>
                  <a:pt x="1038976" y="125754"/>
                </a:moveTo>
                <a:lnTo>
                  <a:pt x="1039205" y="125982"/>
                </a:lnTo>
                <a:lnTo>
                  <a:pt x="1039205" y="125754"/>
                </a:lnTo>
                <a:close/>
                <a:moveTo>
                  <a:pt x="1025031" y="125754"/>
                </a:moveTo>
                <a:cubicBezTo>
                  <a:pt x="1025031" y="125601"/>
                  <a:pt x="1024879" y="125982"/>
                  <a:pt x="1024574" y="126897"/>
                </a:cubicBezTo>
                <a:cubicBezTo>
                  <a:pt x="1024879" y="126592"/>
                  <a:pt x="1025146" y="126402"/>
                  <a:pt x="1025374" y="126325"/>
                </a:cubicBezTo>
                <a:cubicBezTo>
                  <a:pt x="1025603" y="126249"/>
                  <a:pt x="1025870" y="126059"/>
                  <a:pt x="1026174" y="125754"/>
                </a:cubicBezTo>
                <a:close/>
                <a:moveTo>
                  <a:pt x="820358" y="125754"/>
                </a:moveTo>
                <a:lnTo>
                  <a:pt x="820587" y="125982"/>
                </a:lnTo>
                <a:lnTo>
                  <a:pt x="820587" y="125754"/>
                </a:lnTo>
                <a:close/>
                <a:moveTo>
                  <a:pt x="800699" y="125754"/>
                </a:moveTo>
                <a:lnTo>
                  <a:pt x="800470" y="125982"/>
                </a:lnTo>
                <a:lnTo>
                  <a:pt x="800699" y="125982"/>
                </a:lnTo>
                <a:close/>
                <a:moveTo>
                  <a:pt x="757036" y="125754"/>
                </a:moveTo>
                <a:lnTo>
                  <a:pt x="757036" y="125982"/>
                </a:lnTo>
                <a:lnTo>
                  <a:pt x="757379" y="125982"/>
                </a:lnTo>
                <a:close/>
                <a:moveTo>
                  <a:pt x="134101" y="125754"/>
                </a:moveTo>
                <a:lnTo>
                  <a:pt x="134330" y="125982"/>
                </a:lnTo>
                <a:lnTo>
                  <a:pt x="134330" y="125754"/>
                </a:lnTo>
                <a:close/>
                <a:moveTo>
                  <a:pt x="120157" y="125754"/>
                </a:moveTo>
                <a:cubicBezTo>
                  <a:pt x="120157" y="125601"/>
                  <a:pt x="120004" y="125982"/>
                  <a:pt x="119699" y="126897"/>
                </a:cubicBezTo>
                <a:cubicBezTo>
                  <a:pt x="120004" y="126592"/>
                  <a:pt x="120271" y="126402"/>
                  <a:pt x="120499" y="126325"/>
                </a:cubicBezTo>
                <a:cubicBezTo>
                  <a:pt x="120728" y="126249"/>
                  <a:pt x="120995" y="126059"/>
                  <a:pt x="121300" y="125754"/>
                </a:cubicBezTo>
                <a:close/>
                <a:moveTo>
                  <a:pt x="1202196" y="125297"/>
                </a:moveTo>
                <a:cubicBezTo>
                  <a:pt x="1202044" y="125297"/>
                  <a:pt x="1201930" y="125373"/>
                  <a:pt x="1201854" y="125525"/>
                </a:cubicBezTo>
                <a:cubicBezTo>
                  <a:pt x="1201777" y="125678"/>
                  <a:pt x="1201663" y="125754"/>
                  <a:pt x="1201511" y="125754"/>
                </a:cubicBezTo>
                <a:cubicBezTo>
                  <a:pt x="1201511" y="125906"/>
                  <a:pt x="1201587" y="125982"/>
                  <a:pt x="1201739" y="125982"/>
                </a:cubicBezTo>
                <a:lnTo>
                  <a:pt x="1202425" y="125982"/>
                </a:lnTo>
                <a:cubicBezTo>
                  <a:pt x="1202425" y="125830"/>
                  <a:pt x="1202387" y="125754"/>
                  <a:pt x="1202311" y="125754"/>
                </a:cubicBezTo>
                <a:cubicBezTo>
                  <a:pt x="1202235" y="125754"/>
                  <a:pt x="1202196" y="125601"/>
                  <a:pt x="1202196" y="125297"/>
                </a:cubicBezTo>
                <a:close/>
                <a:moveTo>
                  <a:pt x="995466" y="125297"/>
                </a:moveTo>
                <a:cubicBezTo>
                  <a:pt x="993789" y="126516"/>
                  <a:pt x="993027" y="127735"/>
                  <a:pt x="993180" y="128954"/>
                </a:cubicBezTo>
                <a:cubicBezTo>
                  <a:pt x="993942" y="128497"/>
                  <a:pt x="994437" y="127964"/>
                  <a:pt x="994666" y="127354"/>
                </a:cubicBezTo>
                <a:cubicBezTo>
                  <a:pt x="994894" y="126744"/>
                  <a:pt x="995161" y="126059"/>
                  <a:pt x="995466" y="125297"/>
                </a:cubicBezTo>
                <a:close/>
                <a:moveTo>
                  <a:pt x="811671" y="125297"/>
                </a:moveTo>
                <a:cubicBezTo>
                  <a:pt x="811519" y="125297"/>
                  <a:pt x="811405" y="125373"/>
                  <a:pt x="811329" y="125525"/>
                </a:cubicBezTo>
                <a:cubicBezTo>
                  <a:pt x="811252" y="125678"/>
                  <a:pt x="811138" y="125754"/>
                  <a:pt x="810986" y="125754"/>
                </a:cubicBezTo>
                <a:cubicBezTo>
                  <a:pt x="810986" y="125906"/>
                  <a:pt x="811062" y="125982"/>
                  <a:pt x="811214" y="125982"/>
                </a:cubicBezTo>
                <a:lnTo>
                  <a:pt x="811900" y="125982"/>
                </a:lnTo>
                <a:cubicBezTo>
                  <a:pt x="811900" y="125830"/>
                  <a:pt x="811862" y="125754"/>
                  <a:pt x="811786" y="125754"/>
                </a:cubicBezTo>
                <a:cubicBezTo>
                  <a:pt x="811710" y="125754"/>
                  <a:pt x="811671" y="125601"/>
                  <a:pt x="811671" y="125297"/>
                </a:cubicBezTo>
                <a:close/>
                <a:moveTo>
                  <a:pt x="557316" y="125297"/>
                </a:moveTo>
                <a:cubicBezTo>
                  <a:pt x="555639" y="126516"/>
                  <a:pt x="554877" y="127735"/>
                  <a:pt x="555030" y="128954"/>
                </a:cubicBezTo>
                <a:cubicBezTo>
                  <a:pt x="555792" y="128497"/>
                  <a:pt x="556287" y="127964"/>
                  <a:pt x="556516" y="127354"/>
                </a:cubicBezTo>
                <a:cubicBezTo>
                  <a:pt x="556745" y="126744"/>
                  <a:pt x="557011" y="126059"/>
                  <a:pt x="557316" y="125297"/>
                </a:cubicBezTo>
                <a:close/>
                <a:moveTo>
                  <a:pt x="1631050" y="125068"/>
                </a:moveTo>
                <a:lnTo>
                  <a:pt x="1630822" y="125297"/>
                </a:lnTo>
                <a:cubicBezTo>
                  <a:pt x="1630974" y="125297"/>
                  <a:pt x="1631126" y="125220"/>
                  <a:pt x="1631279" y="125068"/>
                </a:cubicBezTo>
                <a:close/>
                <a:moveTo>
                  <a:pt x="1559422" y="125068"/>
                </a:moveTo>
                <a:lnTo>
                  <a:pt x="1559194" y="125297"/>
                </a:lnTo>
                <a:lnTo>
                  <a:pt x="1559879" y="125297"/>
                </a:lnTo>
                <a:lnTo>
                  <a:pt x="1560108" y="125068"/>
                </a:lnTo>
                <a:close/>
                <a:moveTo>
                  <a:pt x="1362978" y="125068"/>
                </a:moveTo>
                <a:cubicBezTo>
                  <a:pt x="1362521" y="125373"/>
                  <a:pt x="1362293" y="125601"/>
                  <a:pt x="1362293" y="125754"/>
                </a:cubicBezTo>
                <a:lnTo>
                  <a:pt x="1362293" y="125982"/>
                </a:lnTo>
                <a:cubicBezTo>
                  <a:pt x="1362445" y="125982"/>
                  <a:pt x="1362559" y="125944"/>
                  <a:pt x="1362636" y="125868"/>
                </a:cubicBezTo>
                <a:cubicBezTo>
                  <a:pt x="1362712" y="125792"/>
                  <a:pt x="1362826" y="125754"/>
                  <a:pt x="1362978" y="125754"/>
                </a:cubicBezTo>
                <a:close/>
                <a:moveTo>
                  <a:pt x="591454" y="125068"/>
                </a:moveTo>
                <a:cubicBezTo>
                  <a:pt x="590996" y="125373"/>
                  <a:pt x="590768" y="125601"/>
                  <a:pt x="590768" y="125754"/>
                </a:cubicBezTo>
                <a:lnTo>
                  <a:pt x="590768" y="125982"/>
                </a:lnTo>
                <a:cubicBezTo>
                  <a:pt x="590920" y="125982"/>
                  <a:pt x="591034" y="125944"/>
                  <a:pt x="591111" y="125868"/>
                </a:cubicBezTo>
                <a:cubicBezTo>
                  <a:pt x="591187" y="125792"/>
                  <a:pt x="591301" y="125754"/>
                  <a:pt x="591454" y="125754"/>
                </a:cubicBezTo>
                <a:close/>
                <a:moveTo>
                  <a:pt x="364225" y="125068"/>
                </a:moveTo>
                <a:lnTo>
                  <a:pt x="363996" y="125297"/>
                </a:lnTo>
                <a:cubicBezTo>
                  <a:pt x="364149" y="125297"/>
                  <a:pt x="364301" y="125220"/>
                  <a:pt x="364454" y="125068"/>
                </a:cubicBezTo>
                <a:close/>
                <a:moveTo>
                  <a:pt x="240400" y="125068"/>
                </a:moveTo>
                <a:lnTo>
                  <a:pt x="240171" y="125297"/>
                </a:lnTo>
                <a:cubicBezTo>
                  <a:pt x="240324" y="125297"/>
                  <a:pt x="240476" y="125220"/>
                  <a:pt x="240629" y="125068"/>
                </a:cubicBezTo>
                <a:close/>
                <a:moveTo>
                  <a:pt x="1035468" y="124887"/>
                </a:moveTo>
                <a:lnTo>
                  <a:pt x="1034976" y="125182"/>
                </a:lnTo>
                <a:cubicBezTo>
                  <a:pt x="1034747" y="125259"/>
                  <a:pt x="1034328" y="125449"/>
                  <a:pt x="1033718" y="125754"/>
                </a:cubicBezTo>
                <a:lnTo>
                  <a:pt x="1035162" y="125960"/>
                </a:lnTo>
                <a:close/>
                <a:moveTo>
                  <a:pt x="130593" y="124887"/>
                </a:moveTo>
                <a:lnTo>
                  <a:pt x="130101" y="125182"/>
                </a:lnTo>
                <a:cubicBezTo>
                  <a:pt x="129872" y="125259"/>
                  <a:pt x="129453" y="125449"/>
                  <a:pt x="128843" y="125754"/>
                </a:cubicBezTo>
                <a:lnTo>
                  <a:pt x="130287" y="125960"/>
                </a:lnTo>
                <a:close/>
                <a:moveTo>
                  <a:pt x="1645909" y="124839"/>
                </a:moveTo>
                <a:cubicBezTo>
                  <a:pt x="1645604" y="125449"/>
                  <a:pt x="1645338" y="125906"/>
                  <a:pt x="1645109" y="126211"/>
                </a:cubicBezTo>
                <a:cubicBezTo>
                  <a:pt x="1644880" y="126516"/>
                  <a:pt x="1644690" y="126821"/>
                  <a:pt x="1644537" y="127125"/>
                </a:cubicBezTo>
                <a:cubicBezTo>
                  <a:pt x="1645604" y="127430"/>
                  <a:pt x="1646366" y="127049"/>
                  <a:pt x="1646823" y="125982"/>
                </a:cubicBezTo>
                <a:cubicBezTo>
                  <a:pt x="1646671" y="125830"/>
                  <a:pt x="1646557" y="125678"/>
                  <a:pt x="1646481" y="125525"/>
                </a:cubicBezTo>
                <a:cubicBezTo>
                  <a:pt x="1646404" y="125373"/>
                  <a:pt x="1646214" y="125144"/>
                  <a:pt x="1645909" y="124839"/>
                </a:cubicBezTo>
                <a:close/>
                <a:moveTo>
                  <a:pt x="1639965" y="124839"/>
                </a:moveTo>
                <a:lnTo>
                  <a:pt x="1639737" y="125068"/>
                </a:lnTo>
                <a:cubicBezTo>
                  <a:pt x="1639585" y="125220"/>
                  <a:pt x="1639585" y="125297"/>
                  <a:pt x="1639737" y="125297"/>
                </a:cubicBezTo>
                <a:lnTo>
                  <a:pt x="1639965" y="125068"/>
                </a:lnTo>
                <a:close/>
                <a:moveTo>
                  <a:pt x="1373265" y="124839"/>
                </a:moveTo>
                <a:lnTo>
                  <a:pt x="1373037" y="125068"/>
                </a:lnTo>
                <a:cubicBezTo>
                  <a:pt x="1372885" y="125220"/>
                  <a:pt x="1372885" y="125297"/>
                  <a:pt x="1373037" y="125297"/>
                </a:cubicBezTo>
                <a:lnTo>
                  <a:pt x="1373265" y="125068"/>
                </a:lnTo>
                <a:close/>
                <a:moveTo>
                  <a:pt x="1212483" y="124839"/>
                </a:moveTo>
                <a:lnTo>
                  <a:pt x="1212255" y="125068"/>
                </a:lnTo>
                <a:cubicBezTo>
                  <a:pt x="1212102" y="125220"/>
                  <a:pt x="1212102" y="125297"/>
                  <a:pt x="1212255" y="125297"/>
                </a:cubicBezTo>
                <a:cubicBezTo>
                  <a:pt x="1212407" y="125144"/>
                  <a:pt x="1212560" y="125068"/>
                  <a:pt x="1212712" y="125068"/>
                </a:cubicBezTo>
                <a:cubicBezTo>
                  <a:pt x="1212560" y="124916"/>
                  <a:pt x="1212483" y="124839"/>
                  <a:pt x="1212483" y="124839"/>
                </a:cubicBezTo>
                <a:close/>
                <a:moveTo>
                  <a:pt x="1193738" y="124839"/>
                </a:moveTo>
                <a:cubicBezTo>
                  <a:pt x="1193586" y="124992"/>
                  <a:pt x="1193434" y="125068"/>
                  <a:pt x="1193281" y="125068"/>
                </a:cubicBezTo>
                <a:cubicBezTo>
                  <a:pt x="1193281" y="125220"/>
                  <a:pt x="1193319" y="125373"/>
                  <a:pt x="1193395" y="125525"/>
                </a:cubicBezTo>
                <a:cubicBezTo>
                  <a:pt x="1193472" y="125678"/>
                  <a:pt x="1193510" y="125830"/>
                  <a:pt x="1193510" y="125982"/>
                </a:cubicBezTo>
                <a:cubicBezTo>
                  <a:pt x="1193662" y="125982"/>
                  <a:pt x="1193738" y="125944"/>
                  <a:pt x="1193738" y="125868"/>
                </a:cubicBezTo>
                <a:cubicBezTo>
                  <a:pt x="1193738" y="125792"/>
                  <a:pt x="1193815" y="125754"/>
                  <a:pt x="1193967" y="125754"/>
                </a:cubicBezTo>
                <a:cubicBezTo>
                  <a:pt x="1193815" y="125449"/>
                  <a:pt x="1193738" y="125144"/>
                  <a:pt x="1193738" y="124839"/>
                </a:cubicBezTo>
                <a:close/>
                <a:moveTo>
                  <a:pt x="980150" y="124839"/>
                </a:moveTo>
                <a:cubicBezTo>
                  <a:pt x="980150" y="124992"/>
                  <a:pt x="979997" y="125144"/>
                  <a:pt x="979692" y="125297"/>
                </a:cubicBezTo>
                <a:lnTo>
                  <a:pt x="980607" y="125297"/>
                </a:lnTo>
                <a:lnTo>
                  <a:pt x="980836" y="125068"/>
                </a:lnTo>
                <a:cubicBezTo>
                  <a:pt x="980683" y="125068"/>
                  <a:pt x="980569" y="125030"/>
                  <a:pt x="980493" y="124954"/>
                </a:cubicBezTo>
                <a:cubicBezTo>
                  <a:pt x="980416" y="124878"/>
                  <a:pt x="980302" y="124839"/>
                  <a:pt x="980150" y="124839"/>
                </a:cubicBezTo>
                <a:close/>
                <a:moveTo>
                  <a:pt x="821959" y="124839"/>
                </a:moveTo>
                <a:lnTo>
                  <a:pt x="821730" y="125068"/>
                </a:lnTo>
                <a:cubicBezTo>
                  <a:pt x="821578" y="125220"/>
                  <a:pt x="821578" y="125297"/>
                  <a:pt x="821730" y="125297"/>
                </a:cubicBezTo>
                <a:cubicBezTo>
                  <a:pt x="821882" y="125144"/>
                  <a:pt x="822035" y="125068"/>
                  <a:pt x="822187" y="125068"/>
                </a:cubicBezTo>
                <a:cubicBezTo>
                  <a:pt x="822035" y="124916"/>
                  <a:pt x="821959" y="124839"/>
                  <a:pt x="821959" y="124839"/>
                </a:cubicBezTo>
                <a:close/>
                <a:moveTo>
                  <a:pt x="803213" y="124839"/>
                </a:moveTo>
                <a:cubicBezTo>
                  <a:pt x="803061" y="124992"/>
                  <a:pt x="802908" y="125068"/>
                  <a:pt x="802756" y="125068"/>
                </a:cubicBezTo>
                <a:cubicBezTo>
                  <a:pt x="802756" y="125220"/>
                  <a:pt x="802794" y="125373"/>
                  <a:pt x="802870" y="125525"/>
                </a:cubicBezTo>
                <a:cubicBezTo>
                  <a:pt x="802947" y="125678"/>
                  <a:pt x="802985" y="125830"/>
                  <a:pt x="802985" y="125982"/>
                </a:cubicBezTo>
                <a:cubicBezTo>
                  <a:pt x="803137" y="125982"/>
                  <a:pt x="803213" y="125944"/>
                  <a:pt x="803213" y="125868"/>
                </a:cubicBezTo>
                <a:cubicBezTo>
                  <a:pt x="803213" y="125792"/>
                  <a:pt x="803289" y="125754"/>
                  <a:pt x="803442" y="125754"/>
                </a:cubicBezTo>
                <a:cubicBezTo>
                  <a:pt x="803289" y="125449"/>
                  <a:pt x="803213" y="125144"/>
                  <a:pt x="803213" y="124839"/>
                </a:cubicBezTo>
                <a:close/>
                <a:moveTo>
                  <a:pt x="601740" y="124839"/>
                </a:moveTo>
                <a:lnTo>
                  <a:pt x="601512" y="125068"/>
                </a:lnTo>
                <a:cubicBezTo>
                  <a:pt x="601359" y="125220"/>
                  <a:pt x="601359" y="125297"/>
                  <a:pt x="601512" y="125297"/>
                </a:cubicBezTo>
                <a:lnTo>
                  <a:pt x="601740" y="125068"/>
                </a:lnTo>
                <a:close/>
                <a:moveTo>
                  <a:pt x="542000" y="124839"/>
                </a:moveTo>
                <a:cubicBezTo>
                  <a:pt x="542000" y="124992"/>
                  <a:pt x="541847" y="125144"/>
                  <a:pt x="541542" y="125297"/>
                </a:cubicBezTo>
                <a:lnTo>
                  <a:pt x="542457" y="125297"/>
                </a:lnTo>
                <a:lnTo>
                  <a:pt x="542686" y="125068"/>
                </a:lnTo>
                <a:cubicBezTo>
                  <a:pt x="542533" y="125068"/>
                  <a:pt x="542419" y="125030"/>
                  <a:pt x="542343" y="124954"/>
                </a:cubicBezTo>
                <a:cubicBezTo>
                  <a:pt x="542266" y="124878"/>
                  <a:pt x="542152" y="124839"/>
                  <a:pt x="542000" y="124839"/>
                </a:cubicBezTo>
                <a:close/>
                <a:moveTo>
                  <a:pt x="379084" y="124839"/>
                </a:moveTo>
                <a:cubicBezTo>
                  <a:pt x="378779" y="125449"/>
                  <a:pt x="378513" y="125906"/>
                  <a:pt x="378284" y="126211"/>
                </a:cubicBezTo>
                <a:cubicBezTo>
                  <a:pt x="378055" y="126516"/>
                  <a:pt x="377865" y="126821"/>
                  <a:pt x="377712" y="127125"/>
                </a:cubicBezTo>
                <a:cubicBezTo>
                  <a:pt x="378779" y="127430"/>
                  <a:pt x="379541" y="127049"/>
                  <a:pt x="379998" y="125982"/>
                </a:cubicBezTo>
                <a:cubicBezTo>
                  <a:pt x="379846" y="125830"/>
                  <a:pt x="379732" y="125678"/>
                  <a:pt x="379656" y="125525"/>
                </a:cubicBezTo>
                <a:cubicBezTo>
                  <a:pt x="379579" y="125373"/>
                  <a:pt x="379389" y="125144"/>
                  <a:pt x="379084" y="124839"/>
                </a:cubicBezTo>
                <a:close/>
                <a:moveTo>
                  <a:pt x="373140" y="124839"/>
                </a:moveTo>
                <a:lnTo>
                  <a:pt x="372912" y="125068"/>
                </a:lnTo>
                <a:cubicBezTo>
                  <a:pt x="372760" y="125220"/>
                  <a:pt x="372760" y="125297"/>
                  <a:pt x="372912" y="125297"/>
                </a:cubicBezTo>
                <a:lnTo>
                  <a:pt x="373140" y="125068"/>
                </a:lnTo>
                <a:close/>
                <a:moveTo>
                  <a:pt x="255259" y="124839"/>
                </a:moveTo>
                <a:cubicBezTo>
                  <a:pt x="254954" y="125449"/>
                  <a:pt x="254688" y="125906"/>
                  <a:pt x="254459" y="126211"/>
                </a:cubicBezTo>
                <a:cubicBezTo>
                  <a:pt x="254230" y="126516"/>
                  <a:pt x="254040" y="126821"/>
                  <a:pt x="253888" y="127125"/>
                </a:cubicBezTo>
                <a:cubicBezTo>
                  <a:pt x="254954" y="127430"/>
                  <a:pt x="255716" y="127049"/>
                  <a:pt x="256174" y="125982"/>
                </a:cubicBezTo>
                <a:cubicBezTo>
                  <a:pt x="256021" y="125830"/>
                  <a:pt x="255907" y="125678"/>
                  <a:pt x="255831" y="125525"/>
                </a:cubicBezTo>
                <a:cubicBezTo>
                  <a:pt x="255754" y="125373"/>
                  <a:pt x="255564" y="125144"/>
                  <a:pt x="255259" y="124839"/>
                </a:cubicBezTo>
                <a:close/>
                <a:moveTo>
                  <a:pt x="249316" y="124839"/>
                </a:moveTo>
                <a:lnTo>
                  <a:pt x="249087" y="125068"/>
                </a:lnTo>
                <a:cubicBezTo>
                  <a:pt x="248934" y="125220"/>
                  <a:pt x="248934" y="125297"/>
                  <a:pt x="249087" y="125297"/>
                </a:cubicBezTo>
                <a:lnTo>
                  <a:pt x="249316" y="125068"/>
                </a:lnTo>
                <a:close/>
                <a:moveTo>
                  <a:pt x="1558051" y="124611"/>
                </a:moveTo>
                <a:cubicBezTo>
                  <a:pt x="1557746" y="125373"/>
                  <a:pt x="1557289" y="126059"/>
                  <a:pt x="1556679" y="126668"/>
                </a:cubicBezTo>
                <a:cubicBezTo>
                  <a:pt x="1557136" y="126516"/>
                  <a:pt x="1557441" y="126402"/>
                  <a:pt x="1557593" y="126325"/>
                </a:cubicBezTo>
                <a:cubicBezTo>
                  <a:pt x="1557746" y="126249"/>
                  <a:pt x="1557898" y="126211"/>
                  <a:pt x="1558051" y="126211"/>
                </a:cubicBezTo>
                <a:cubicBezTo>
                  <a:pt x="1558051" y="126516"/>
                  <a:pt x="1558012" y="126821"/>
                  <a:pt x="1557936" y="127125"/>
                </a:cubicBezTo>
                <a:cubicBezTo>
                  <a:pt x="1557860" y="127430"/>
                  <a:pt x="1558127" y="127735"/>
                  <a:pt x="1558736" y="128040"/>
                </a:cubicBezTo>
                <a:cubicBezTo>
                  <a:pt x="1559194" y="127583"/>
                  <a:pt x="1559651" y="127049"/>
                  <a:pt x="1560108" y="126440"/>
                </a:cubicBezTo>
                <a:cubicBezTo>
                  <a:pt x="1559651" y="126440"/>
                  <a:pt x="1559270" y="126402"/>
                  <a:pt x="1558965" y="126325"/>
                </a:cubicBezTo>
                <a:cubicBezTo>
                  <a:pt x="1558660" y="126249"/>
                  <a:pt x="1558355" y="126211"/>
                  <a:pt x="1558051" y="126211"/>
                </a:cubicBezTo>
                <a:cubicBezTo>
                  <a:pt x="1558051" y="126211"/>
                  <a:pt x="1558051" y="125678"/>
                  <a:pt x="1558051" y="124611"/>
                </a:cubicBezTo>
                <a:close/>
                <a:moveTo>
                  <a:pt x="1166306" y="124611"/>
                </a:moveTo>
                <a:cubicBezTo>
                  <a:pt x="1165849" y="124763"/>
                  <a:pt x="1165468" y="124878"/>
                  <a:pt x="1165163" y="124954"/>
                </a:cubicBezTo>
                <a:cubicBezTo>
                  <a:pt x="1164859" y="125030"/>
                  <a:pt x="1164554" y="125144"/>
                  <a:pt x="1164249" y="125297"/>
                </a:cubicBezTo>
                <a:cubicBezTo>
                  <a:pt x="1164859" y="126211"/>
                  <a:pt x="1165544" y="125982"/>
                  <a:pt x="1166306" y="124611"/>
                </a:cubicBezTo>
                <a:close/>
                <a:moveTo>
                  <a:pt x="775781" y="124611"/>
                </a:moveTo>
                <a:cubicBezTo>
                  <a:pt x="775324" y="124763"/>
                  <a:pt x="774943" y="124878"/>
                  <a:pt x="774638" y="124954"/>
                </a:cubicBezTo>
                <a:cubicBezTo>
                  <a:pt x="774333" y="125030"/>
                  <a:pt x="774029" y="125144"/>
                  <a:pt x="773724" y="125297"/>
                </a:cubicBezTo>
                <a:cubicBezTo>
                  <a:pt x="774333" y="126211"/>
                  <a:pt x="775019" y="125982"/>
                  <a:pt x="775781" y="124611"/>
                </a:cubicBezTo>
                <a:close/>
                <a:moveTo>
                  <a:pt x="1086068" y="124382"/>
                </a:moveTo>
                <a:cubicBezTo>
                  <a:pt x="1086068" y="124687"/>
                  <a:pt x="1086030" y="124954"/>
                  <a:pt x="1085953" y="125182"/>
                </a:cubicBezTo>
                <a:cubicBezTo>
                  <a:pt x="1085877" y="125411"/>
                  <a:pt x="1085839" y="125678"/>
                  <a:pt x="1085839" y="125982"/>
                </a:cubicBezTo>
                <a:lnTo>
                  <a:pt x="1086068" y="125982"/>
                </a:lnTo>
                <a:cubicBezTo>
                  <a:pt x="1086068" y="125678"/>
                  <a:pt x="1086106" y="125411"/>
                  <a:pt x="1086182" y="125182"/>
                </a:cubicBezTo>
                <a:cubicBezTo>
                  <a:pt x="1086258" y="124954"/>
                  <a:pt x="1086296" y="124687"/>
                  <a:pt x="1086296" y="124382"/>
                </a:cubicBezTo>
                <a:close/>
                <a:moveTo>
                  <a:pt x="181193" y="124382"/>
                </a:moveTo>
                <a:cubicBezTo>
                  <a:pt x="181193" y="124687"/>
                  <a:pt x="181155" y="124954"/>
                  <a:pt x="181078" y="125182"/>
                </a:cubicBezTo>
                <a:cubicBezTo>
                  <a:pt x="181002" y="125411"/>
                  <a:pt x="180964" y="125678"/>
                  <a:pt x="180964" y="125982"/>
                </a:cubicBezTo>
                <a:lnTo>
                  <a:pt x="181193" y="125982"/>
                </a:lnTo>
                <a:cubicBezTo>
                  <a:pt x="181193" y="125678"/>
                  <a:pt x="181231" y="125411"/>
                  <a:pt x="181307" y="125182"/>
                </a:cubicBezTo>
                <a:cubicBezTo>
                  <a:pt x="181383" y="124954"/>
                  <a:pt x="181421" y="124687"/>
                  <a:pt x="181421" y="124382"/>
                </a:cubicBezTo>
                <a:close/>
                <a:moveTo>
                  <a:pt x="38470" y="124382"/>
                </a:moveTo>
                <a:lnTo>
                  <a:pt x="38470" y="124611"/>
                </a:lnTo>
                <a:cubicBezTo>
                  <a:pt x="38623" y="124611"/>
                  <a:pt x="38699" y="124535"/>
                  <a:pt x="38699" y="124382"/>
                </a:cubicBezTo>
                <a:close/>
                <a:moveTo>
                  <a:pt x="22468" y="124382"/>
                </a:moveTo>
                <a:lnTo>
                  <a:pt x="22468" y="124611"/>
                </a:lnTo>
                <a:lnTo>
                  <a:pt x="22925" y="124611"/>
                </a:lnTo>
                <a:lnTo>
                  <a:pt x="23154" y="124382"/>
                </a:lnTo>
                <a:close/>
                <a:moveTo>
                  <a:pt x="1190995" y="124268"/>
                </a:moveTo>
                <a:lnTo>
                  <a:pt x="1190766" y="124382"/>
                </a:lnTo>
                <a:cubicBezTo>
                  <a:pt x="1190614" y="124382"/>
                  <a:pt x="1190690" y="124382"/>
                  <a:pt x="1190995" y="124382"/>
                </a:cubicBezTo>
                <a:close/>
                <a:moveTo>
                  <a:pt x="800470" y="124268"/>
                </a:moveTo>
                <a:lnTo>
                  <a:pt x="800242" y="124382"/>
                </a:lnTo>
                <a:cubicBezTo>
                  <a:pt x="800089" y="124382"/>
                  <a:pt x="800165" y="124382"/>
                  <a:pt x="800470" y="124382"/>
                </a:cubicBezTo>
                <a:close/>
                <a:moveTo>
                  <a:pt x="1172021" y="124154"/>
                </a:moveTo>
                <a:cubicBezTo>
                  <a:pt x="1171412" y="124458"/>
                  <a:pt x="1170878" y="124687"/>
                  <a:pt x="1170421" y="124839"/>
                </a:cubicBezTo>
                <a:cubicBezTo>
                  <a:pt x="1169964" y="124992"/>
                  <a:pt x="1169507" y="125144"/>
                  <a:pt x="1169049" y="125297"/>
                </a:cubicBezTo>
                <a:cubicBezTo>
                  <a:pt x="1168592" y="124687"/>
                  <a:pt x="1167983" y="124611"/>
                  <a:pt x="1167221" y="125068"/>
                </a:cubicBezTo>
                <a:cubicBezTo>
                  <a:pt x="1167221" y="125830"/>
                  <a:pt x="1167373" y="126363"/>
                  <a:pt x="1167678" y="126668"/>
                </a:cubicBezTo>
                <a:lnTo>
                  <a:pt x="1169049" y="125297"/>
                </a:lnTo>
                <a:cubicBezTo>
                  <a:pt x="1169202" y="125601"/>
                  <a:pt x="1169316" y="125830"/>
                  <a:pt x="1169392" y="125982"/>
                </a:cubicBezTo>
                <a:cubicBezTo>
                  <a:pt x="1169469" y="126135"/>
                  <a:pt x="1169583" y="126363"/>
                  <a:pt x="1169735" y="126668"/>
                </a:cubicBezTo>
                <a:cubicBezTo>
                  <a:pt x="1170345" y="126363"/>
                  <a:pt x="1170650" y="126211"/>
                  <a:pt x="1170650" y="126211"/>
                </a:cubicBezTo>
                <a:cubicBezTo>
                  <a:pt x="1170954" y="126211"/>
                  <a:pt x="1171412" y="126059"/>
                  <a:pt x="1172021" y="125754"/>
                </a:cubicBezTo>
                <a:close/>
                <a:moveTo>
                  <a:pt x="1105270" y="124154"/>
                </a:moveTo>
                <a:lnTo>
                  <a:pt x="1105270" y="124611"/>
                </a:lnTo>
                <a:cubicBezTo>
                  <a:pt x="1105423" y="124611"/>
                  <a:pt x="1105499" y="124535"/>
                  <a:pt x="1105499" y="124382"/>
                </a:cubicBezTo>
                <a:cubicBezTo>
                  <a:pt x="1105346" y="124382"/>
                  <a:pt x="1105270" y="124306"/>
                  <a:pt x="1105270" y="124154"/>
                </a:cubicBezTo>
                <a:close/>
                <a:moveTo>
                  <a:pt x="781496" y="124154"/>
                </a:moveTo>
                <a:cubicBezTo>
                  <a:pt x="780887" y="124458"/>
                  <a:pt x="780353" y="124687"/>
                  <a:pt x="779896" y="124839"/>
                </a:cubicBezTo>
                <a:cubicBezTo>
                  <a:pt x="779439" y="124992"/>
                  <a:pt x="778982" y="125144"/>
                  <a:pt x="778524" y="125297"/>
                </a:cubicBezTo>
                <a:cubicBezTo>
                  <a:pt x="778067" y="124687"/>
                  <a:pt x="777458" y="124611"/>
                  <a:pt x="776696" y="125068"/>
                </a:cubicBezTo>
                <a:cubicBezTo>
                  <a:pt x="776696" y="125830"/>
                  <a:pt x="776848" y="126363"/>
                  <a:pt x="777153" y="126668"/>
                </a:cubicBezTo>
                <a:lnTo>
                  <a:pt x="778524" y="125297"/>
                </a:lnTo>
                <a:cubicBezTo>
                  <a:pt x="778677" y="125601"/>
                  <a:pt x="778791" y="125830"/>
                  <a:pt x="778867" y="125982"/>
                </a:cubicBezTo>
                <a:cubicBezTo>
                  <a:pt x="778944" y="126135"/>
                  <a:pt x="779058" y="126363"/>
                  <a:pt x="779210" y="126668"/>
                </a:cubicBezTo>
                <a:cubicBezTo>
                  <a:pt x="779820" y="126363"/>
                  <a:pt x="780125" y="126211"/>
                  <a:pt x="780125" y="126211"/>
                </a:cubicBezTo>
                <a:cubicBezTo>
                  <a:pt x="780430" y="126211"/>
                  <a:pt x="780887" y="126059"/>
                  <a:pt x="781496" y="125754"/>
                </a:cubicBezTo>
                <a:close/>
                <a:moveTo>
                  <a:pt x="200395" y="124154"/>
                </a:moveTo>
                <a:lnTo>
                  <a:pt x="200395" y="124611"/>
                </a:lnTo>
                <a:cubicBezTo>
                  <a:pt x="200547" y="124611"/>
                  <a:pt x="200624" y="124535"/>
                  <a:pt x="200624" y="124382"/>
                </a:cubicBezTo>
                <a:cubicBezTo>
                  <a:pt x="200471" y="124382"/>
                  <a:pt x="200395" y="124306"/>
                  <a:pt x="200395" y="124154"/>
                </a:cubicBezTo>
                <a:close/>
                <a:moveTo>
                  <a:pt x="1174536" y="123925"/>
                </a:moveTo>
                <a:lnTo>
                  <a:pt x="1174307" y="124154"/>
                </a:lnTo>
                <a:cubicBezTo>
                  <a:pt x="1174155" y="124306"/>
                  <a:pt x="1174079" y="124382"/>
                  <a:pt x="1174079" y="124382"/>
                </a:cubicBezTo>
                <a:cubicBezTo>
                  <a:pt x="1174231" y="124382"/>
                  <a:pt x="1174345" y="124420"/>
                  <a:pt x="1174422" y="124497"/>
                </a:cubicBezTo>
                <a:cubicBezTo>
                  <a:pt x="1174498" y="124573"/>
                  <a:pt x="1174612" y="124611"/>
                  <a:pt x="1174765" y="124611"/>
                </a:cubicBezTo>
                <a:cubicBezTo>
                  <a:pt x="1174917" y="124611"/>
                  <a:pt x="1175031" y="124573"/>
                  <a:pt x="1175107" y="124497"/>
                </a:cubicBezTo>
                <a:cubicBezTo>
                  <a:pt x="1175184" y="124420"/>
                  <a:pt x="1175298" y="124382"/>
                  <a:pt x="1175450" y="124382"/>
                </a:cubicBezTo>
                <a:cubicBezTo>
                  <a:pt x="1175450" y="124230"/>
                  <a:pt x="1175527" y="124077"/>
                  <a:pt x="1175679" y="123925"/>
                </a:cubicBezTo>
                <a:close/>
                <a:moveTo>
                  <a:pt x="1090411" y="123925"/>
                </a:moveTo>
                <a:cubicBezTo>
                  <a:pt x="1089801" y="124077"/>
                  <a:pt x="1089192" y="124154"/>
                  <a:pt x="1088582" y="124154"/>
                </a:cubicBezTo>
                <a:lnTo>
                  <a:pt x="1088582" y="124611"/>
                </a:lnTo>
                <a:cubicBezTo>
                  <a:pt x="1088887" y="124611"/>
                  <a:pt x="1089154" y="124573"/>
                  <a:pt x="1089382" y="124497"/>
                </a:cubicBezTo>
                <a:cubicBezTo>
                  <a:pt x="1089611" y="124420"/>
                  <a:pt x="1089878" y="124382"/>
                  <a:pt x="1090182" y="124382"/>
                </a:cubicBezTo>
                <a:cubicBezTo>
                  <a:pt x="1090182" y="124230"/>
                  <a:pt x="1090259" y="124077"/>
                  <a:pt x="1090411" y="123925"/>
                </a:cubicBezTo>
                <a:close/>
                <a:moveTo>
                  <a:pt x="784011" y="123925"/>
                </a:moveTo>
                <a:lnTo>
                  <a:pt x="783782" y="124154"/>
                </a:lnTo>
                <a:cubicBezTo>
                  <a:pt x="783630" y="124306"/>
                  <a:pt x="783554" y="124382"/>
                  <a:pt x="783554" y="124382"/>
                </a:cubicBezTo>
                <a:cubicBezTo>
                  <a:pt x="783706" y="124382"/>
                  <a:pt x="783820" y="124420"/>
                  <a:pt x="783897" y="124497"/>
                </a:cubicBezTo>
                <a:cubicBezTo>
                  <a:pt x="783973" y="124573"/>
                  <a:pt x="784087" y="124611"/>
                  <a:pt x="784239" y="124611"/>
                </a:cubicBezTo>
                <a:cubicBezTo>
                  <a:pt x="784392" y="124611"/>
                  <a:pt x="784506" y="124573"/>
                  <a:pt x="784582" y="124497"/>
                </a:cubicBezTo>
                <a:cubicBezTo>
                  <a:pt x="784659" y="124420"/>
                  <a:pt x="784773" y="124382"/>
                  <a:pt x="784925" y="124382"/>
                </a:cubicBezTo>
                <a:cubicBezTo>
                  <a:pt x="784925" y="124230"/>
                  <a:pt x="785001" y="124077"/>
                  <a:pt x="785154" y="123925"/>
                </a:cubicBezTo>
                <a:close/>
                <a:moveTo>
                  <a:pt x="185536" y="123925"/>
                </a:moveTo>
                <a:cubicBezTo>
                  <a:pt x="184927" y="124077"/>
                  <a:pt x="184317" y="124154"/>
                  <a:pt x="183707" y="124154"/>
                </a:cubicBezTo>
                <a:lnTo>
                  <a:pt x="183707" y="124611"/>
                </a:lnTo>
                <a:cubicBezTo>
                  <a:pt x="184012" y="124611"/>
                  <a:pt x="184279" y="124573"/>
                  <a:pt x="184507" y="124497"/>
                </a:cubicBezTo>
                <a:cubicBezTo>
                  <a:pt x="184736" y="124420"/>
                  <a:pt x="185003" y="124382"/>
                  <a:pt x="185308" y="124382"/>
                </a:cubicBezTo>
                <a:cubicBezTo>
                  <a:pt x="185308" y="124230"/>
                  <a:pt x="185384" y="124077"/>
                  <a:pt x="185536" y="123925"/>
                </a:cubicBezTo>
                <a:close/>
                <a:moveTo>
                  <a:pt x="1362521" y="123696"/>
                </a:moveTo>
                <a:cubicBezTo>
                  <a:pt x="1362064" y="124154"/>
                  <a:pt x="1361836" y="124382"/>
                  <a:pt x="1361836" y="124382"/>
                </a:cubicBezTo>
                <a:cubicBezTo>
                  <a:pt x="1361836" y="124535"/>
                  <a:pt x="1361912" y="124611"/>
                  <a:pt x="1362064" y="124611"/>
                </a:cubicBezTo>
                <a:cubicBezTo>
                  <a:pt x="1362369" y="124306"/>
                  <a:pt x="1362674" y="124077"/>
                  <a:pt x="1362978" y="123925"/>
                </a:cubicBezTo>
                <a:cubicBezTo>
                  <a:pt x="1362826" y="123925"/>
                  <a:pt x="1362750" y="123887"/>
                  <a:pt x="1362750" y="123811"/>
                </a:cubicBezTo>
                <a:cubicBezTo>
                  <a:pt x="1362750" y="123735"/>
                  <a:pt x="1362674" y="123696"/>
                  <a:pt x="1362521" y="123696"/>
                </a:cubicBezTo>
                <a:close/>
                <a:moveTo>
                  <a:pt x="1268262" y="123696"/>
                </a:moveTo>
                <a:cubicBezTo>
                  <a:pt x="1268110" y="124001"/>
                  <a:pt x="1268033" y="124154"/>
                  <a:pt x="1268033" y="124154"/>
                </a:cubicBezTo>
                <a:lnTo>
                  <a:pt x="1268490" y="123925"/>
                </a:lnTo>
                <a:cubicBezTo>
                  <a:pt x="1268338" y="123925"/>
                  <a:pt x="1268262" y="123849"/>
                  <a:pt x="1268262" y="123696"/>
                </a:cubicBezTo>
                <a:close/>
                <a:moveTo>
                  <a:pt x="1040119" y="123696"/>
                </a:moveTo>
                <a:cubicBezTo>
                  <a:pt x="1039967" y="123849"/>
                  <a:pt x="1039814" y="123963"/>
                  <a:pt x="1039662" y="124039"/>
                </a:cubicBezTo>
                <a:cubicBezTo>
                  <a:pt x="1039509" y="124116"/>
                  <a:pt x="1039357" y="124230"/>
                  <a:pt x="1039205" y="124382"/>
                </a:cubicBezTo>
                <a:cubicBezTo>
                  <a:pt x="1039357" y="124382"/>
                  <a:pt x="1039433" y="124458"/>
                  <a:pt x="1039433" y="124611"/>
                </a:cubicBezTo>
                <a:cubicBezTo>
                  <a:pt x="1039586" y="124458"/>
                  <a:pt x="1039700" y="124382"/>
                  <a:pt x="1039776" y="124382"/>
                </a:cubicBezTo>
                <a:cubicBezTo>
                  <a:pt x="1039852" y="124382"/>
                  <a:pt x="1039967" y="124306"/>
                  <a:pt x="1040119" y="124154"/>
                </a:cubicBezTo>
                <a:cubicBezTo>
                  <a:pt x="1040119" y="124154"/>
                  <a:pt x="1040119" y="124001"/>
                  <a:pt x="1040119" y="123696"/>
                </a:cubicBezTo>
                <a:close/>
                <a:moveTo>
                  <a:pt x="1031432" y="123696"/>
                </a:moveTo>
                <a:cubicBezTo>
                  <a:pt x="1031280" y="123849"/>
                  <a:pt x="1031204" y="123925"/>
                  <a:pt x="1031204" y="123925"/>
                </a:cubicBezTo>
                <a:lnTo>
                  <a:pt x="1031204" y="124154"/>
                </a:lnTo>
                <a:lnTo>
                  <a:pt x="1031432" y="123925"/>
                </a:lnTo>
                <a:close/>
                <a:moveTo>
                  <a:pt x="590996" y="123696"/>
                </a:moveTo>
                <a:cubicBezTo>
                  <a:pt x="590539" y="124154"/>
                  <a:pt x="590311" y="124382"/>
                  <a:pt x="590311" y="124382"/>
                </a:cubicBezTo>
                <a:cubicBezTo>
                  <a:pt x="590311" y="124535"/>
                  <a:pt x="590387" y="124611"/>
                  <a:pt x="590539" y="124611"/>
                </a:cubicBezTo>
                <a:cubicBezTo>
                  <a:pt x="590844" y="124306"/>
                  <a:pt x="591149" y="124077"/>
                  <a:pt x="591454" y="123925"/>
                </a:cubicBezTo>
                <a:cubicBezTo>
                  <a:pt x="591301" y="123925"/>
                  <a:pt x="591225" y="123887"/>
                  <a:pt x="591225" y="123811"/>
                </a:cubicBezTo>
                <a:cubicBezTo>
                  <a:pt x="591225" y="123735"/>
                  <a:pt x="591149" y="123696"/>
                  <a:pt x="590996" y="123696"/>
                </a:cubicBezTo>
                <a:close/>
                <a:moveTo>
                  <a:pt x="135244" y="123696"/>
                </a:moveTo>
                <a:cubicBezTo>
                  <a:pt x="135092" y="123849"/>
                  <a:pt x="134939" y="123963"/>
                  <a:pt x="134787" y="124039"/>
                </a:cubicBezTo>
                <a:cubicBezTo>
                  <a:pt x="134635" y="124116"/>
                  <a:pt x="134482" y="124230"/>
                  <a:pt x="134330" y="124382"/>
                </a:cubicBezTo>
                <a:cubicBezTo>
                  <a:pt x="134482" y="124382"/>
                  <a:pt x="134558" y="124458"/>
                  <a:pt x="134558" y="124611"/>
                </a:cubicBezTo>
                <a:cubicBezTo>
                  <a:pt x="134711" y="124458"/>
                  <a:pt x="134825" y="124382"/>
                  <a:pt x="134901" y="124382"/>
                </a:cubicBezTo>
                <a:cubicBezTo>
                  <a:pt x="134977" y="124382"/>
                  <a:pt x="135092" y="124306"/>
                  <a:pt x="135244" y="124154"/>
                </a:cubicBezTo>
                <a:cubicBezTo>
                  <a:pt x="135244" y="124154"/>
                  <a:pt x="135244" y="124001"/>
                  <a:pt x="135244" y="123696"/>
                </a:cubicBezTo>
                <a:close/>
                <a:moveTo>
                  <a:pt x="126557" y="123696"/>
                </a:moveTo>
                <a:cubicBezTo>
                  <a:pt x="126405" y="123849"/>
                  <a:pt x="126329" y="123925"/>
                  <a:pt x="126329" y="123925"/>
                </a:cubicBezTo>
                <a:lnTo>
                  <a:pt x="126329" y="124154"/>
                </a:lnTo>
                <a:lnTo>
                  <a:pt x="126557" y="123925"/>
                </a:lnTo>
                <a:close/>
                <a:moveTo>
                  <a:pt x="1369379" y="123468"/>
                </a:moveTo>
                <a:cubicBezTo>
                  <a:pt x="1369227" y="123773"/>
                  <a:pt x="1369036" y="124039"/>
                  <a:pt x="1368808" y="124268"/>
                </a:cubicBezTo>
                <a:cubicBezTo>
                  <a:pt x="1368579" y="124497"/>
                  <a:pt x="1368389" y="124763"/>
                  <a:pt x="1368236" y="125068"/>
                </a:cubicBezTo>
                <a:cubicBezTo>
                  <a:pt x="1367931" y="125068"/>
                  <a:pt x="1368008" y="125373"/>
                  <a:pt x="1368465" y="125982"/>
                </a:cubicBezTo>
                <a:cubicBezTo>
                  <a:pt x="1368770" y="125525"/>
                  <a:pt x="1368998" y="125144"/>
                  <a:pt x="1369151" y="124839"/>
                </a:cubicBezTo>
                <a:cubicBezTo>
                  <a:pt x="1369303" y="124535"/>
                  <a:pt x="1369532" y="124230"/>
                  <a:pt x="1369836" y="123925"/>
                </a:cubicBezTo>
                <a:cubicBezTo>
                  <a:pt x="1369836" y="123925"/>
                  <a:pt x="1369684" y="123773"/>
                  <a:pt x="1369379" y="123468"/>
                </a:cubicBezTo>
                <a:close/>
                <a:moveTo>
                  <a:pt x="1256032" y="123468"/>
                </a:moveTo>
                <a:lnTo>
                  <a:pt x="1254803" y="124224"/>
                </a:lnTo>
                <a:lnTo>
                  <a:pt x="1255003" y="124725"/>
                </a:lnTo>
                <a:cubicBezTo>
                  <a:pt x="1255003" y="124801"/>
                  <a:pt x="1255079" y="124992"/>
                  <a:pt x="1255232" y="125297"/>
                </a:cubicBezTo>
                <a:lnTo>
                  <a:pt x="1256146" y="124382"/>
                </a:lnTo>
                <a:cubicBezTo>
                  <a:pt x="1256451" y="124077"/>
                  <a:pt x="1256718" y="123887"/>
                  <a:pt x="1256946" y="123811"/>
                </a:cubicBezTo>
                <a:cubicBezTo>
                  <a:pt x="1257175" y="123735"/>
                  <a:pt x="1257442" y="123620"/>
                  <a:pt x="1257746" y="123468"/>
                </a:cubicBezTo>
                <a:cubicBezTo>
                  <a:pt x="1256984" y="122858"/>
                  <a:pt x="1256413" y="122858"/>
                  <a:pt x="1256032" y="123468"/>
                </a:cubicBezTo>
                <a:close/>
                <a:moveTo>
                  <a:pt x="1208597" y="123468"/>
                </a:moveTo>
                <a:cubicBezTo>
                  <a:pt x="1208293" y="123773"/>
                  <a:pt x="1208064" y="124077"/>
                  <a:pt x="1207911" y="124382"/>
                </a:cubicBezTo>
                <a:cubicBezTo>
                  <a:pt x="1207759" y="124687"/>
                  <a:pt x="1207531" y="124992"/>
                  <a:pt x="1207226" y="125297"/>
                </a:cubicBezTo>
                <a:cubicBezTo>
                  <a:pt x="1207378" y="125601"/>
                  <a:pt x="1207531" y="125830"/>
                  <a:pt x="1207683" y="125982"/>
                </a:cubicBezTo>
                <a:cubicBezTo>
                  <a:pt x="1207988" y="125525"/>
                  <a:pt x="1208254" y="125144"/>
                  <a:pt x="1208483" y="124839"/>
                </a:cubicBezTo>
                <a:cubicBezTo>
                  <a:pt x="1208712" y="124535"/>
                  <a:pt x="1208978" y="124230"/>
                  <a:pt x="1209283" y="123925"/>
                </a:cubicBezTo>
                <a:cubicBezTo>
                  <a:pt x="1209131" y="123773"/>
                  <a:pt x="1209016" y="123696"/>
                  <a:pt x="1208940" y="123696"/>
                </a:cubicBezTo>
                <a:cubicBezTo>
                  <a:pt x="1208864" y="123696"/>
                  <a:pt x="1208750" y="123620"/>
                  <a:pt x="1208597" y="123468"/>
                </a:cubicBezTo>
                <a:close/>
                <a:moveTo>
                  <a:pt x="818072" y="123468"/>
                </a:moveTo>
                <a:cubicBezTo>
                  <a:pt x="817768" y="123773"/>
                  <a:pt x="817539" y="124077"/>
                  <a:pt x="817386" y="124382"/>
                </a:cubicBezTo>
                <a:cubicBezTo>
                  <a:pt x="817234" y="124687"/>
                  <a:pt x="817005" y="124992"/>
                  <a:pt x="816701" y="125297"/>
                </a:cubicBezTo>
                <a:cubicBezTo>
                  <a:pt x="816853" y="125601"/>
                  <a:pt x="817005" y="125830"/>
                  <a:pt x="817158" y="125982"/>
                </a:cubicBezTo>
                <a:cubicBezTo>
                  <a:pt x="817463" y="125525"/>
                  <a:pt x="817729" y="125144"/>
                  <a:pt x="817958" y="124839"/>
                </a:cubicBezTo>
                <a:cubicBezTo>
                  <a:pt x="818187" y="124535"/>
                  <a:pt x="818453" y="124230"/>
                  <a:pt x="818758" y="123925"/>
                </a:cubicBezTo>
                <a:cubicBezTo>
                  <a:pt x="818606" y="123773"/>
                  <a:pt x="818491" y="123696"/>
                  <a:pt x="818415" y="123696"/>
                </a:cubicBezTo>
                <a:cubicBezTo>
                  <a:pt x="818339" y="123696"/>
                  <a:pt x="818225" y="123620"/>
                  <a:pt x="818072" y="123468"/>
                </a:cubicBezTo>
                <a:close/>
                <a:moveTo>
                  <a:pt x="597854" y="123468"/>
                </a:moveTo>
                <a:cubicBezTo>
                  <a:pt x="597702" y="123773"/>
                  <a:pt x="597511" y="124039"/>
                  <a:pt x="597283" y="124268"/>
                </a:cubicBezTo>
                <a:cubicBezTo>
                  <a:pt x="597054" y="124497"/>
                  <a:pt x="596864" y="124763"/>
                  <a:pt x="596711" y="125068"/>
                </a:cubicBezTo>
                <a:cubicBezTo>
                  <a:pt x="596407" y="125068"/>
                  <a:pt x="596483" y="125373"/>
                  <a:pt x="596940" y="125982"/>
                </a:cubicBezTo>
                <a:cubicBezTo>
                  <a:pt x="597245" y="125525"/>
                  <a:pt x="597473" y="125144"/>
                  <a:pt x="597626" y="124839"/>
                </a:cubicBezTo>
                <a:cubicBezTo>
                  <a:pt x="597778" y="124535"/>
                  <a:pt x="598007" y="124230"/>
                  <a:pt x="598312" y="123925"/>
                </a:cubicBezTo>
                <a:cubicBezTo>
                  <a:pt x="598312" y="123925"/>
                  <a:pt x="598159" y="123773"/>
                  <a:pt x="597854" y="123468"/>
                </a:cubicBezTo>
                <a:close/>
                <a:moveTo>
                  <a:pt x="1202273" y="123315"/>
                </a:moveTo>
                <a:lnTo>
                  <a:pt x="1201511" y="123696"/>
                </a:lnTo>
                <a:cubicBezTo>
                  <a:pt x="1201206" y="123849"/>
                  <a:pt x="1201206" y="124306"/>
                  <a:pt x="1201511" y="125068"/>
                </a:cubicBezTo>
                <a:cubicBezTo>
                  <a:pt x="1201663" y="124611"/>
                  <a:pt x="1201815" y="124230"/>
                  <a:pt x="1201968" y="123925"/>
                </a:cubicBezTo>
                <a:close/>
                <a:moveTo>
                  <a:pt x="811748" y="123315"/>
                </a:moveTo>
                <a:lnTo>
                  <a:pt x="810986" y="123696"/>
                </a:lnTo>
                <a:cubicBezTo>
                  <a:pt x="810681" y="123849"/>
                  <a:pt x="810681" y="124306"/>
                  <a:pt x="810986" y="125068"/>
                </a:cubicBezTo>
                <a:cubicBezTo>
                  <a:pt x="811138" y="124611"/>
                  <a:pt x="811291" y="124230"/>
                  <a:pt x="811443" y="123925"/>
                </a:cubicBezTo>
                <a:close/>
                <a:moveTo>
                  <a:pt x="985880" y="123277"/>
                </a:moveTo>
                <a:lnTo>
                  <a:pt x="985179" y="124154"/>
                </a:lnTo>
                <a:cubicBezTo>
                  <a:pt x="984722" y="124154"/>
                  <a:pt x="984341" y="124001"/>
                  <a:pt x="984036" y="123696"/>
                </a:cubicBezTo>
                <a:lnTo>
                  <a:pt x="983189" y="124331"/>
                </a:lnTo>
                <a:lnTo>
                  <a:pt x="983464" y="124497"/>
                </a:lnTo>
                <a:cubicBezTo>
                  <a:pt x="983693" y="124573"/>
                  <a:pt x="983807" y="124687"/>
                  <a:pt x="983807" y="124839"/>
                </a:cubicBezTo>
                <a:cubicBezTo>
                  <a:pt x="983502" y="126059"/>
                  <a:pt x="983731" y="126821"/>
                  <a:pt x="984493" y="127125"/>
                </a:cubicBezTo>
                <a:cubicBezTo>
                  <a:pt x="984493" y="126516"/>
                  <a:pt x="984569" y="126059"/>
                  <a:pt x="984722" y="125754"/>
                </a:cubicBezTo>
                <a:cubicBezTo>
                  <a:pt x="984874" y="125449"/>
                  <a:pt x="985255" y="125144"/>
                  <a:pt x="985865" y="124839"/>
                </a:cubicBezTo>
                <a:cubicBezTo>
                  <a:pt x="986017" y="124992"/>
                  <a:pt x="986208" y="125068"/>
                  <a:pt x="986436" y="125068"/>
                </a:cubicBezTo>
                <a:cubicBezTo>
                  <a:pt x="986665" y="125068"/>
                  <a:pt x="986779" y="125144"/>
                  <a:pt x="986779" y="125297"/>
                </a:cubicBezTo>
                <a:cubicBezTo>
                  <a:pt x="987236" y="124992"/>
                  <a:pt x="987655" y="124687"/>
                  <a:pt x="988036" y="124382"/>
                </a:cubicBezTo>
                <a:cubicBezTo>
                  <a:pt x="988417" y="124077"/>
                  <a:pt x="988836" y="123773"/>
                  <a:pt x="989294" y="123468"/>
                </a:cubicBezTo>
                <a:cubicBezTo>
                  <a:pt x="988532" y="122858"/>
                  <a:pt x="987998" y="122858"/>
                  <a:pt x="987694" y="123468"/>
                </a:cubicBezTo>
                <a:cubicBezTo>
                  <a:pt x="987389" y="124077"/>
                  <a:pt x="986931" y="124382"/>
                  <a:pt x="986322" y="124382"/>
                </a:cubicBezTo>
                <a:lnTo>
                  <a:pt x="986257" y="124219"/>
                </a:lnTo>
                <a:close/>
                <a:moveTo>
                  <a:pt x="547730" y="123277"/>
                </a:moveTo>
                <a:lnTo>
                  <a:pt x="547029" y="124154"/>
                </a:lnTo>
                <a:cubicBezTo>
                  <a:pt x="546572" y="124154"/>
                  <a:pt x="546191" y="124001"/>
                  <a:pt x="545886" y="123696"/>
                </a:cubicBezTo>
                <a:lnTo>
                  <a:pt x="545039" y="124331"/>
                </a:lnTo>
                <a:lnTo>
                  <a:pt x="545314" y="124497"/>
                </a:lnTo>
                <a:cubicBezTo>
                  <a:pt x="545543" y="124573"/>
                  <a:pt x="545657" y="124687"/>
                  <a:pt x="545657" y="124839"/>
                </a:cubicBezTo>
                <a:cubicBezTo>
                  <a:pt x="545353" y="126059"/>
                  <a:pt x="545581" y="126821"/>
                  <a:pt x="546343" y="127125"/>
                </a:cubicBezTo>
                <a:cubicBezTo>
                  <a:pt x="546343" y="126516"/>
                  <a:pt x="546419" y="126059"/>
                  <a:pt x="546572" y="125754"/>
                </a:cubicBezTo>
                <a:cubicBezTo>
                  <a:pt x="546724" y="125449"/>
                  <a:pt x="547105" y="125144"/>
                  <a:pt x="547715" y="124839"/>
                </a:cubicBezTo>
                <a:cubicBezTo>
                  <a:pt x="547867" y="124992"/>
                  <a:pt x="548058" y="125068"/>
                  <a:pt x="548286" y="125068"/>
                </a:cubicBezTo>
                <a:cubicBezTo>
                  <a:pt x="548515" y="125068"/>
                  <a:pt x="548629" y="125144"/>
                  <a:pt x="548629" y="125297"/>
                </a:cubicBezTo>
                <a:cubicBezTo>
                  <a:pt x="549086" y="124992"/>
                  <a:pt x="549505" y="124687"/>
                  <a:pt x="549886" y="124382"/>
                </a:cubicBezTo>
                <a:cubicBezTo>
                  <a:pt x="550267" y="124077"/>
                  <a:pt x="550687" y="123773"/>
                  <a:pt x="551144" y="123468"/>
                </a:cubicBezTo>
                <a:cubicBezTo>
                  <a:pt x="550382" y="122858"/>
                  <a:pt x="549848" y="122858"/>
                  <a:pt x="549544" y="123468"/>
                </a:cubicBezTo>
                <a:cubicBezTo>
                  <a:pt x="549239" y="124077"/>
                  <a:pt x="548781" y="124382"/>
                  <a:pt x="548172" y="124382"/>
                </a:cubicBezTo>
                <a:lnTo>
                  <a:pt x="548107" y="124219"/>
                </a:lnTo>
                <a:close/>
                <a:moveTo>
                  <a:pt x="1707631" y="123239"/>
                </a:moveTo>
                <a:lnTo>
                  <a:pt x="1707631" y="123696"/>
                </a:lnTo>
                <a:cubicBezTo>
                  <a:pt x="1707784" y="123544"/>
                  <a:pt x="1707936" y="123430"/>
                  <a:pt x="1708088" y="123354"/>
                </a:cubicBezTo>
                <a:lnTo>
                  <a:pt x="1708241" y="123239"/>
                </a:lnTo>
                <a:close/>
                <a:moveTo>
                  <a:pt x="1705116" y="123239"/>
                </a:moveTo>
                <a:cubicBezTo>
                  <a:pt x="1704812" y="123392"/>
                  <a:pt x="1704545" y="123544"/>
                  <a:pt x="1704316" y="123696"/>
                </a:cubicBezTo>
                <a:cubicBezTo>
                  <a:pt x="1704088" y="123849"/>
                  <a:pt x="1703821" y="124001"/>
                  <a:pt x="1703516" y="124154"/>
                </a:cubicBezTo>
                <a:cubicBezTo>
                  <a:pt x="1703516" y="124458"/>
                  <a:pt x="1703554" y="124687"/>
                  <a:pt x="1703631" y="124839"/>
                </a:cubicBezTo>
                <a:cubicBezTo>
                  <a:pt x="1703707" y="124992"/>
                  <a:pt x="1703745" y="125297"/>
                  <a:pt x="1703745" y="125754"/>
                </a:cubicBezTo>
                <a:cubicBezTo>
                  <a:pt x="1704812" y="124687"/>
                  <a:pt x="1705383" y="124077"/>
                  <a:pt x="1705459" y="123925"/>
                </a:cubicBezTo>
                <a:cubicBezTo>
                  <a:pt x="1705536" y="123773"/>
                  <a:pt x="1705421" y="123544"/>
                  <a:pt x="1705116" y="123239"/>
                </a:cubicBezTo>
                <a:close/>
                <a:moveTo>
                  <a:pt x="1700544" y="123239"/>
                </a:moveTo>
                <a:cubicBezTo>
                  <a:pt x="1699935" y="123392"/>
                  <a:pt x="1699287" y="123468"/>
                  <a:pt x="1698601" y="123468"/>
                </a:cubicBezTo>
                <a:cubicBezTo>
                  <a:pt x="1697916" y="123468"/>
                  <a:pt x="1697268" y="123696"/>
                  <a:pt x="1696658" y="124154"/>
                </a:cubicBezTo>
                <a:cubicBezTo>
                  <a:pt x="1696506" y="124306"/>
                  <a:pt x="1696430" y="124535"/>
                  <a:pt x="1696430" y="124839"/>
                </a:cubicBezTo>
                <a:cubicBezTo>
                  <a:pt x="1696735" y="124992"/>
                  <a:pt x="1697077" y="125068"/>
                  <a:pt x="1697458" y="125068"/>
                </a:cubicBezTo>
                <a:cubicBezTo>
                  <a:pt x="1697839" y="125068"/>
                  <a:pt x="1698182" y="125144"/>
                  <a:pt x="1698487" y="125297"/>
                </a:cubicBezTo>
                <a:cubicBezTo>
                  <a:pt x="1699402" y="124535"/>
                  <a:pt x="1700316" y="124001"/>
                  <a:pt x="1701230" y="123696"/>
                </a:cubicBezTo>
                <a:cubicBezTo>
                  <a:pt x="1701383" y="123696"/>
                  <a:pt x="1701154" y="123544"/>
                  <a:pt x="1700544" y="123239"/>
                </a:cubicBezTo>
                <a:close/>
                <a:moveTo>
                  <a:pt x="1645223" y="123239"/>
                </a:moveTo>
                <a:cubicBezTo>
                  <a:pt x="1644461" y="123544"/>
                  <a:pt x="1644004" y="123735"/>
                  <a:pt x="1643852" y="123811"/>
                </a:cubicBezTo>
                <a:cubicBezTo>
                  <a:pt x="1643699" y="123887"/>
                  <a:pt x="1643471" y="124077"/>
                  <a:pt x="1643166" y="124382"/>
                </a:cubicBezTo>
                <a:cubicBezTo>
                  <a:pt x="1643166" y="124535"/>
                  <a:pt x="1643204" y="124649"/>
                  <a:pt x="1643280" y="124725"/>
                </a:cubicBezTo>
                <a:cubicBezTo>
                  <a:pt x="1643356" y="124801"/>
                  <a:pt x="1643394" y="124992"/>
                  <a:pt x="1643394" y="125297"/>
                </a:cubicBezTo>
                <a:cubicBezTo>
                  <a:pt x="1644309" y="124382"/>
                  <a:pt x="1644919" y="123696"/>
                  <a:pt x="1645223" y="123239"/>
                </a:cubicBezTo>
                <a:close/>
                <a:moveTo>
                  <a:pt x="1639280" y="123239"/>
                </a:moveTo>
                <a:cubicBezTo>
                  <a:pt x="1638670" y="123544"/>
                  <a:pt x="1638061" y="123696"/>
                  <a:pt x="1637451" y="123696"/>
                </a:cubicBezTo>
                <a:lnTo>
                  <a:pt x="1635394" y="124382"/>
                </a:lnTo>
                <a:cubicBezTo>
                  <a:pt x="1635089" y="125601"/>
                  <a:pt x="1635013" y="126516"/>
                  <a:pt x="1635165" y="127125"/>
                </a:cubicBezTo>
                <a:cubicBezTo>
                  <a:pt x="1635317" y="127278"/>
                  <a:pt x="1635508" y="127354"/>
                  <a:pt x="1635736" y="127354"/>
                </a:cubicBezTo>
                <a:cubicBezTo>
                  <a:pt x="1635965" y="127354"/>
                  <a:pt x="1636232" y="127506"/>
                  <a:pt x="1636536" y="127811"/>
                </a:cubicBezTo>
                <a:cubicBezTo>
                  <a:pt x="1636536" y="127354"/>
                  <a:pt x="1636384" y="126821"/>
                  <a:pt x="1636079" y="126211"/>
                </a:cubicBezTo>
                <a:cubicBezTo>
                  <a:pt x="1636689" y="125601"/>
                  <a:pt x="1637146" y="124992"/>
                  <a:pt x="1637451" y="124382"/>
                </a:cubicBezTo>
                <a:cubicBezTo>
                  <a:pt x="1638365" y="124230"/>
                  <a:pt x="1639051" y="124001"/>
                  <a:pt x="1639508" y="123696"/>
                </a:cubicBezTo>
                <a:cubicBezTo>
                  <a:pt x="1639508" y="123544"/>
                  <a:pt x="1639432" y="123392"/>
                  <a:pt x="1639280" y="123239"/>
                </a:cubicBezTo>
                <a:close/>
                <a:moveTo>
                  <a:pt x="1550735" y="123239"/>
                </a:moveTo>
                <a:lnTo>
                  <a:pt x="1550735" y="123468"/>
                </a:lnTo>
                <a:lnTo>
                  <a:pt x="1550735" y="123696"/>
                </a:lnTo>
                <a:cubicBezTo>
                  <a:pt x="1550735" y="123544"/>
                  <a:pt x="1550773" y="123468"/>
                  <a:pt x="1550850" y="123468"/>
                </a:cubicBezTo>
                <a:cubicBezTo>
                  <a:pt x="1550926" y="123468"/>
                  <a:pt x="1550964" y="123392"/>
                  <a:pt x="1550964" y="123239"/>
                </a:cubicBezTo>
                <a:close/>
                <a:moveTo>
                  <a:pt x="1365036" y="123239"/>
                </a:moveTo>
                <a:lnTo>
                  <a:pt x="1365036" y="123468"/>
                </a:lnTo>
                <a:lnTo>
                  <a:pt x="1365265" y="123468"/>
                </a:lnTo>
                <a:close/>
                <a:moveTo>
                  <a:pt x="1260718" y="123239"/>
                </a:moveTo>
                <a:cubicBezTo>
                  <a:pt x="1260871" y="123544"/>
                  <a:pt x="1260909" y="123849"/>
                  <a:pt x="1260832" y="124154"/>
                </a:cubicBezTo>
                <a:cubicBezTo>
                  <a:pt x="1260756" y="124458"/>
                  <a:pt x="1260794" y="124763"/>
                  <a:pt x="1260947" y="125068"/>
                </a:cubicBezTo>
                <a:cubicBezTo>
                  <a:pt x="1261252" y="124306"/>
                  <a:pt x="1261404" y="123887"/>
                  <a:pt x="1261404" y="123811"/>
                </a:cubicBezTo>
                <a:cubicBezTo>
                  <a:pt x="1261404" y="123735"/>
                  <a:pt x="1261175" y="123544"/>
                  <a:pt x="1260718" y="123239"/>
                </a:cubicBezTo>
                <a:close/>
                <a:moveTo>
                  <a:pt x="1204482" y="123239"/>
                </a:moveTo>
                <a:lnTo>
                  <a:pt x="1204254" y="123468"/>
                </a:lnTo>
                <a:lnTo>
                  <a:pt x="1204482" y="123468"/>
                </a:lnTo>
                <a:close/>
                <a:moveTo>
                  <a:pt x="1094069" y="123239"/>
                </a:moveTo>
                <a:cubicBezTo>
                  <a:pt x="1094069" y="123392"/>
                  <a:pt x="1094145" y="123468"/>
                  <a:pt x="1094297" y="123468"/>
                </a:cubicBezTo>
                <a:lnTo>
                  <a:pt x="1094297" y="123239"/>
                </a:lnTo>
                <a:close/>
                <a:moveTo>
                  <a:pt x="992951" y="123239"/>
                </a:moveTo>
                <a:cubicBezTo>
                  <a:pt x="992951" y="123392"/>
                  <a:pt x="992799" y="123468"/>
                  <a:pt x="992494" y="123468"/>
                </a:cubicBezTo>
                <a:cubicBezTo>
                  <a:pt x="992494" y="123773"/>
                  <a:pt x="992532" y="124077"/>
                  <a:pt x="992608" y="124382"/>
                </a:cubicBezTo>
                <a:cubicBezTo>
                  <a:pt x="992684" y="124687"/>
                  <a:pt x="992646" y="124992"/>
                  <a:pt x="992494" y="125297"/>
                </a:cubicBezTo>
                <a:cubicBezTo>
                  <a:pt x="992646" y="125297"/>
                  <a:pt x="992761" y="125259"/>
                  <a:pt x="992837" y="125182"/>
                </a:cubicBezTo>
                <a:cubicBezTo>
                  <a:pt x="992913" y="125106"/>
                  <a:pt x="993027" y="125068"/>
                  <a:pt x="993180" y="125068"/>
                </a:cubicBezTo>
                <a:cubicBezTo>
                  <a:pt x="993180" y="124306"/>
                  <a:pt x="993104" y="123696"/>
                  <a:pt x="992951" y="123239"/>
                </a:cubicBezTo>
                <a:close/>
                <a:moveTo>
                  <a:pt x="813957" y="123239"/>
                </a:moveTo>
                <a:lnTo>
                  <a:pt x="813729" y="123468"/>
                </a:lnTo>
                <a:lnTo>
                  <a:pt x="813957" y="123468"/>
                </a:lnTo>
                <a:close/>
                <a:moveTo>
                  <a:pt x="593511" y="123239"/>
                </a:moveTo>
                <a:lnTo>
                  <a:pt x="593511" y="123468"/>
                </a:lnTo>
                <a:lnTo>
                  <a:pt x="593739" y="123468"/>
                </a:lnTo>
                <a:close/>
                <a:moveTo>
                  <a:pt x="554801" y="123239"/>
                </a:moveTo>
                <a:cubicBezTo>
                  <a:pt x="554801" y="123392"/>
                  <a:pt x="554649" y="123468"/>
                  <a:pt x="554344" y="123468"/>
                </a:cubicBezTo>
                <a:cubicBezTo>
                  <a:pt x="554344" y="123773"/>
                  <a:pt x="554382" y="124077"/>
                  <a:pt x="554458" y="124382"/>
                </a:cubicBezTo>
                <a:cubicBezTo>
                  <a:pt x="554535" y="124687"/>
                  <a:pt x="554496" y="124992"/>
                  <a:pt x="554344" y="125297"/>
                </a:cubicBezTo>
                <a:cubicBezTo>
                  <a:pt x="554496" y="125297"/>
                  <a:pt x="554611" y="125259"/>
                  <a:pt x="554687" y="125182"/>
                </a:cubicBezTo>
                <a:cubicBezTo>
                  <a:pt x="554763" y="125106"/>
                  <a:pt x="554877" y="125068"/>
                  <a:pt x="555030" y="125068"/>
                </a:cubicBezTo>
                <a:cubicBezTo>
                  <a:pt x="555030" y="124306"/>
                  <a:pt x="554954" y="123696"/>
                  <a:pt x="554801" y="123239"/>
                </a:cubicBezTo>
                <a:close/>
                <a:moveTo>
                  <a:pt x="440806" y="123239"/>
                </a:moveTo>
                <a:lnTo>
                  <a:pt x="440806" y="123696"/>
                </a:lnTo>
                <a:cubicBezTo>
                  <a:pt x="440958" y="123544"/>
                  <a:pt x="441111" y="123430"/>
                  <a:pt x="441263" y="123354"/>
                </a:cubicBezTo>
                <a:lnTo>
                  <a:pt x="441416" y="123239"/>
                </a:lnTo>
                <a:close/>
                <a:moveTo>
                  <a:pt x="438291" y="123239"/>
                </a:moveTo>
                <a:cubicBezTo>
                  <a:pt x="437987" y="123392"/>
                  <a:pt x="437720" y="123544"/>
                  <a:pt x="437491" y="123696"/>
                </a:cubicBezTo>
                <a:cubicBezTo>
                  <a:pt x="437263" y="123849"/>
                  <a:pt x="436996" y="124001"/>
                  <a:pt x="436691" y="124154"/>
                </a:cubicBezTo>
                <a:cubicBezTo>
                  <a:pt x="436691" y="124458"/>
                  <a:pt x="436729" y="124687"/>
                  <a:pt x="436806" y="124839"/>
                </a:cubicBezTo>
                <a:cubicBezTo>
                  <a:pt x="436882" y="124992"/>
                  <a:pt x="436920" y="125297"/>
                  <a:pt x="436920" y="125754"/>
                </a:cubicBezTo>
                <a:cubicBezTo>
                  <a:pt x="437987" y="124687"/>
                  <a:pt x="438558" y="124077"/>
                  <a:pt x="438634" y="123925"/>
                </a:cubicBezTo>
                <a:cubicBezTo>
                  <a:pt x="438711" y="123773"/>
                  <a:pt x="438596" y="123544"/>
                  <a:pt x="438291" y="123239"/>
                </a:cubicBezTo>
                <a:close/>
                <a:moveTo>
                  <a:pt x="433719" y="123239"/>
                </a:moveTo>
                <a:cubicBezTo>
                  <a:pt x="433110" y="123392"/>
                  <a:pt x="432462" y="123468"/>
                  <a:pt x="431776" y="123468"/>
                </a:cubicBezTo>
                <a:cubicBezTo>
                  <a:pt x="431091" y="123468"/>
                  <a:pt x="430443" y="123696"/>
                  <a:pt x="429833" y="124154"/>
                </a:cubicBezTo>
                <a:cubicBezTo>
                  <a:pt x="429681" y="124306"/>
                  <a:pt x="429605" y="124535"/>
                  <a:pt x="429605" y="124839"/>
                </a:cubicBezTo>
                <a:cubicBezTo>
                  <a:pt x="429909" y="124992"/>
                  <a:pt x="430252" y="125068"/>
                  <a:pt x="430633" y="125068"/>
                </a:cubicBezTo>
                <a:cubicBezTo>
                  <a:pt x="431014" y="125068"/>
                  <a:pt x="431357" y="125144"/>
                  <a:pt x="431662" y="125297"/>
                </a:cubicBezTo>
                <a:cubicBezTo>
                  <a:pt x="432576" y="124535"/>
                  <a:pt x="433491" y="124001"/>
                  <a:pt x="434405" y="123696"/>
                </a:cubicBezTo>
                <a:cubicBezTo>
                  <a:pt x="434558" y="123696"/>
                  <a:pt x="434329" y="123544"/>
                  <a:pt x="433719" y="123239"/>
                </a:cubicBezTo>
                <a:close/>
                <a:moveTo>
                  <a:pt x="378398" y="123239"/>
                </a:moveTo>
                <a:cubicBezTo>
                  <a:pt x="377636" y="123544"/>
                  <a:pt x="377179" y="123735"/>
                  <a:pt x="377027" y="123811"/>
                </a:cubicBezTo>
                <a:cubicBezTo>
                  <a:pt x="376874" y="123887"/>
                  <a:pt x="376646" y="124077"/>
                  <a:pt x="376341" y="124382"/>
                </a:cubicBezTo>
                <a:cubicBezTo>
                  <a:pt x="376341" y="124535"/>
                  <a:pt x="376379" y="124649"/>
                  <a:pt x="376455" y="124725"/>
                </a:cubicBezTo>
                <a:cubicBezTo>
                  <a:pt x="376531" y="124801"/>
                  <a:pt x="376569" y="124992"/>
                  <a:pt x="376569" y="125297"/>
                </a:cubicBezTo>
                <a:cubicBezTo>
                  <a:pt x="377484" y="124382"/>
                  <a:pt x="378093" y="123696"/>
                  <a:pt x="378398" y="123239"/>
                </a:cubicBezTo>
                <a:close/>
                <a:moveTo>
                  <a:pt x="372455" y="123239"/>
                </a:moveTo>
                <a:cubicBezTo>
                  <a:pt x="371845" y="123544"/>
                  <a:pt x="371235" y="123696"/>
                  <a:pt x="370626" y="123696"/>
                </a:cubicBezTo>
                <a:lnTo>
                  <a:pt x="368568" y="124382"/>
                </a:lnTo>
                <a:cubicBezTo>
                  <a:pt x="368264" y="125601"/>
                  <a:pt x="368188" y="126516"/>
                  <a:pt x="368340" y="127125"/>
                </a:cubicBezTo>
                <a:cubicBezTo>
                  <a:pt x="368492" y="127278"/>
                  <a:pt x="368683" y="127354"/>
                  <a:pt x="368911" y="127354"/>
                </a:cubicBezTo>
                <a:cubicBezTo>
                  <a:pt x="369140" y="127354"/>
                  <a:pt x="369407" y="127506"/>
                  <a:pt x="369712" y="127811"/>
                </a:cubicBezTo>
                <a:cubicBezTo>
                  <a:pt x="369712" y="127354"/>
                  <a:pt x="369559" y="126821"/>
                  <a:pt x="369254" y="126211"/>
                </a:cubicBezTo>
                <a:cubicBezTo>
                  <a:pt x="369864" y="125601"/>
                  <a:pt x="370321" y="124992"/>
                  <a:pt x="370626" y="124382"/>
                </a:cubicBezTo>
                <a:cubicBezTo>
                  <a:pt x="371540" y="124230"/>
                  <a:pt x="372226" y="124001"/>
                  <a:pt x="372683" y="123696"/>
                </a:cubicBezTo>
                <a:cubicBezTo>
                  <a:pt x="372683" y="123544"/>
                  <a:pt x="372607" y="123392"/>
                  <a:pt x="372455" y="123239"/>
                </a:cubicBezTo>
                <a:close/>
                <a:moveTo>
                  <a:pt x="316981" y="123239"/>
                </a:moveTo>
                <a:lnTo>
                  <a:pt x="316981" y="123696"/>
                </a:lnTo>
                <a:cubicBezTo>
                  <a:pt x="317134" y="123544"/>
                  <a:pt x="317286" y="123430"/>
                  <a:pt x="317438" y="123354"/>
                </a:cubicBezTo>
                <a:lnTo>
                  <a:pt x="317591" y="123239"/>
                </a:lnTo>
                <a:close/>
                <a:moveTo>
                  <a:pt x="314467" y="123239"/>
                </a:moveTo>
                <a:cubicBezTo>
                  <a:pt x="314162" y="123392"/>
                  <a:pt x="313895" y="123544"/>
                  <a:pt x="313666" y="123696"/>
                </a:cubicBezTo>
                <a:cubicBezTo>
                  <a:pt x="313438" y="123849"/>
                  <a:pt x="313171" y="124001"/>
                  <a:pt x="312866" y="124154"/>
                </a:cubicBezTo>
                <a:cubicBezTo>
                  <a:pt x="312866" y="124458"/>
                  <a:pt x="312904" y="124687"/>
                  <a:pt x="312981" y="124839"/>
                </a:cubicBezTo>
                <a:cubicBezTo>
                  <a:pt x="313057" y="124992"/>
                  <a:pt x="313095" y="125297"/>
                  <a:pt x="313095" y="125754"/>
                </a:cubicBezTo>
                <a:cubicBezTo>
                  <a:pt x="314162" y="124687"/>
                  <a:pt x="314733" y="124077"/>
                  <a:pt x="314809" y="123925"/>
                </a:cubicBezTo>
                <a:cubicBezTo>
                  <a:pt x="314886" y="123773"/>
                  <a:pt x="314771" y="123544"/>
                  <a:pt x="314467" y="123239"/>
                </a:cubicBezTo>
                <a:close/>
                <a:moveTo>
                  <a:pt x="309894" y="123239"/>
                </a:moveTo>
                <a:cubicBezTo>
                  <a:pt x="309285" y="123392"/>
                  <a:pt x="308637" y="123468"/>
                  <a:pt x="307951" y="123468"/>
                </a:cubicBezTo>
                <a:cubicBezTo>
                  <a:pt x="307266" y="123468"/>
                  <a:pt x="306618" y="123696"/>
                  <a:pt x="306008" y="124154"/>
                </a:cubicBezTo>
                <a:cubicBezTo>
                  <a:pt x="305856" y="124306"/>
                  <a:pt x="305780" y="124535"/>
                  <a:pt x="305780" y="124839"/>
                </a:cubicBezTo>
                <a:cubicBezTo>
                  <a:pt x="306084" y="124992"/>
                  <a:pt x="306427" y="125068"/>
                  <a:pt x="306808" y="125068"/>
                </a:cubicBezTo>
                <a:cubicBezTo>
                  <a:pt x="307189" y="125068"/>
                  <a:pt x="307532" y="125144"/>
                  <a:pt x="307837" y="125297"/>
                </a:cubicBezTo>
                <a:cubicBezTo>
                  <a:pt x="308751" y="124535"/>
                  <a:pt x="309666" y="124001"/>
                  <a:pt x="310580" y="123696"/>
                </a:cubicBezTo>
                <a:cubicBezTo>
                  <a:pt x="310733" y="123696"/>
                  <a:pt x="310504" y="123544"/>
                  <a:pt x="309894" y="123239"/>
                </a:cubicBezTo>
                <a:close/>
                <a:moveTo>
                  <a:pt x="254573" y="123239"/>
                </a:moveTo>
                <a:cubicBezTo>
                  <a:pt x="253811" y="123544"/>
                  <a:pt x="253354" y="123735"/>
                  <a:pt x="253202" y="123811"/>
                </a:cubicBezTo>
                <a:cubicBezTo>
                  <a:pt x="253049" y="123887"/>
                  <a:pt x="252821" y="124077"/>
                  <a:pt x="252516" y="124382"/>
                </a:cubicBezTo>
                <a:cubicBezTo>
                  <a:pt x="252516" y="124535"/>
                  <a:pt x="252554" y="124649"/>
                  <a:pt x="252630" y="124725"/>
                </a:cubicBezTo>
                <a:cubicBezTo>
                  <a:pt x="252706" y="124801"/>
                  <a:pt x="252744" y="124992"/>
                  <a:pt x="252744" y="125297"/>
                </a:cubicBezTo>
                <a:cubicBezTo>
                  <a:pt x="253659" y="124382"/>
                  <a:pt x="254268" y="123696"/>
                  <a:pt x="254573" y="123239"/>
                </a:cubicBezTo>
                <a:close/>
                <a:moveTo>
                  <a:pt x="248630" y="123239"/>
                </a:moveTo>
                <a:cubicBezTo>
                  <a:pt x="248020" y="123544"/>
                  <a:pt x="247411" y="123696"/>
                  <a:pt x="246801" y="123696"/>
                </a:cubicBezTo>
                <a:lnTo>
                  <a:pt x="244743" y="124382"/>
                </a:lnTo>
                <a:cubicBezTo>
                  <a:pt x="244439" y="125601"/>
                  <a:pt x="244362" y="126516"/>
                  <a:pt x="244515" y="127125"/>
                </a:cubicBezTo>
                <a:cubicBezTo>
                  <a:pt x="244667" y="127278"/>
                  <a:pt x="244858" y="127354"/>
                  <a:pt x="245086" y="127354"/>
                </a:cubicBezTo>
                <a:cubicBezTo>
                  <a:pt x="245315" y="127354"/>
                  <a:pt x="245582" y="127506"/>
                  <a:pt x="245887" y="127811"/>
                </a:cubicBezTo>
                <a:cubicBezTo>
                  <a:pt x="245887" y="127354"/>
                  <a:pt x="245734" y="126821"/>
                  <a:pt x="245429" y="126211"/>
                </a:cubicBezTo>
                <a:cubicBezTo>
                  <a:pt x="246039" y="125601"/>
                  <a:pt x="246496" y="124992"/>
                  <a:pt x="246801" y="124382"/>
                </a:cubicBezTo>
                <a:cubicBezTo>
                  <a:pt x="247715" y="124230"/>
                  <a:pt x="248401" y="124001"/>
                  <a:pt x="248858" y="123696"/>
                </a:cubicBezTo>
                <a:cubicBezTo>
                  <a:pt x="248858" y="123544"/>
                  <a:pt x="248782" y="123392"/>
                  <a:pt x="248630" y="123239"/>
                </a:cubicBezTo>
                <a:close/>
                <a:moveTo>
                  <a:pt x="189194" y="123239"/>
                </a:moveTo>
                <a:cubicBezTo>
                  <a:pt x="189194" y="123392"/>
                  <a:pt x="189270" y="123468"/>
                  <a:pt x="189422" y="123468"/>
                </a:cubicBezTo>
                <a:lnTo>
                  <a:pt x="189422" y="123239"/>
                </a:lnTo>
                <a:close/>
                <a:moveTo>
                  <a:pt x="1632650" y="123011"/>
                </a:moveTo>
                <a:cubicBezTo>
                  <a:pt x="1632803" y="123620"/>
                  <a:pt x="1632803" y="124001"/>
                  <a:pt x="1632650" y="124154"/>
                </a:cubicBezTo>
                <a:cubicBezTo>
                  <a:pt x="1632650" y="124611"/>
                  <a:pt x="1632574" y="124992"/>
                  <a:pt x="1632422" y="125297"/>
                </a:cubicBezTo>
                <a:cubicBezTo>
                  <a:pt x="1633184" y="124535"/>
                  <a:pt x="1633603" y="124077"/>
                  <a:pt x="1633679" y="123925"/>
                </a:cubicBezTo>
                <a:cubicBezTo>
                  <a:pt x="1633755" y="123773"/>
                  <a:pt x="1633412" y="123468"/>
                  <a:pt x="1632650" y="123011"/>
                </a:cubicBezTo>
                <a:close/>
                <a:moveTo>
                  <a:pt x="1568338" y="123011"/>
                </a:moveTo>
                <a:cubicBezTo>
                  <a:pt x="1567423" y="123315"/>
                  <a:pt x="1566623" y="123582"/>
                  <a:pt x="1565937" y="123811"/>
                </a:cubicBezTo>
                <a:cubicBezTo>
                  <a:pt x="1565251" y="124039"/>
                  <a:pt x="1564604" y="124306"/>
                  <a:pt x="1563994" y="124611"/>
                </a:cubicBezTo>
                <a:cubicBezTo>
                  <a:pt x="1563842" y="125220"/>
                  <a:pt x="1563727" y="125716"/>
                  <a:pt x="1563651" y="126097"/>
                </a:cubicBezTo>
                <a:cubicBezTo>
                  <a:pt x="1563575" y="126478"/>
                  <a:pt x="1563537" y="126821"/>
                  <a:pt x="1563537" y="127125"/>
                </a:cubicBezTo>
                <a:cubicBezTo>
                  <a:pt x="1563842" y="127278"/>
                  <a:pt x="1564070" y="127354"/>
                  <a:pt x="1564223" y="127354"/>
                </a:cubicBezTo>
                <a:cubicBezTo>
                  <a:pt x="1564375" y="127354"/>
                  <a:pt x="1564604" y="127430"/>
                  <a:pt x="1564909" y="127583"/>
                </a:cubicBezTo>
                <a:lnTo>
                  <a:pt x="1565366" y="127125"/>
                </a:lnTo>
                <a:lnTo>
                  <a:pt x="1564451" y="126211"/>
                </a:lnTo>
                <a:cubicBezTo>
                  <a:pt x="1565213" y="125601"/>
                  <a:pt x="1565861" y="125106"/>
                  <a:pt x="1566395" y="124725"/>
                </a:cubicBezTo>
                <a:cubicBezTo>
                  <a:pt x="1566928" y="124344"/>
                  <a:pt x="1567576" y="123773"/>
                  <a:pt x="1568338" y="123011"/>
                </a:cubicBezTo>
                <a:close/>
                <a:moveTo>
                  <a:pt x="1561708" y="123011"/>
                </a:moveTo>
                <a:cubicBezTo>
                  <a:pt x="1561556" y="123163"/>
                  <a:pt x="1561441" y="123239"/>
                  <a:pt x="1561365" y="123239"/>
                </a:cubicBezTo>
                <a:cubicBezTo>
                  <a:pt x="1561289" y="123239"/>
                  <a:pt x="1561175" y="123315"/>
                  <a:pt x="1561022" y="123468"/>
                </a:cubicBezTo>
                <a:cubicBezTo>
                  <a:pt x="1561327" y="123773"/>
                  <a:pt x="1561632" y="124230"/>
                  <a:pt x="1561937" y="124839"/>
                </a:cubicBezTo>
                <a:cubicBezTo>
                  <a:pt x="1561480" y="124839"/>
                  <a:pt x="1561175" y="124916"/>
                  <a:pt x="1561022" y="125068"/>
                </a:cubicBezTo>
                <a:cubicBezTo>
                  <a:pt x="1560870" y="125220"/>
                  <a:pt x="1560870" y="125297"/>
                  <a:pt x="1561022" y="125297"/>
                </a:cubicBezTo>
                <a:cubicBezTo>
                  <a:pt x="1561632" y="124992"/>
                  <a:pt x="1561937" y="124839"/>
                  <a:pt x="1561937" y="124839"/>
                </a:cubicBezTo>
                <a:cubicBezTo>
                  <a:pt x="1562546" y="124535"/>
                  <a:pt x="1562737" y="124230"/>
                  <a:pt x="1562508" y="123925"/>
                </a:cubicBezTo>
                <a:cubicBezTo>
                  <a:pt x="1562280" y="123620"/>
                  <a:pt x="1562013" y="123315"/>
                  <a:pt x="1561708" y="123011"/>
                </a:cubicBezTo>
                <a:close/>
                <a:moveTo>
                  <a:pt x="1160591" y="123011"/>
                </a:moveTo>
                <a:cubicBezTo>
                  <a:pt x="1159677" y="123620"/>
                  <a:pt x="1159220" y="123925"/>
                  <a:pt x="1159220" y="123925"/>
                </a:cubicBezTo>
                <a:cubicBezTo>
                  <a:pt x="1159372" y="124230"/>
                  <a:pt x="1159677" y="124611"/>
                  <a:pt x="1160134" y="125068"/>
                </a:cubicBezTo>
                <a:cubicBezTo>
                  <a:pt x="1160134" y="124611"/>
                  <a:pt x="1160172" y="124268"/>
                  <a:pt x="1160248" y="124039"/>
                </a:cubicBezTo>
                <a:cubicBezTo>
                  <a:pt x="1160325" y="123811"/>
                  <a:pt x="1160439" y="123468"/>
                  <a:pt x="1160591" y="123011"/>
                </a:cubicBezTo>
                <a:close/>
                <a:moveTo>
                  <a:pt x="1156476" y="123011"/>
                </a:moveTo>
                <a:cubicBezTo>
                  <a:pt x="1156324" y="123163"/>
                  <a:pt x="1155943" y="123392"/>
                  <a:pt x="1155333" y="123696"/>
                </a:cubicBezTo>
                <a:cubicBezTo>
                  <a:pt x="1155638" y="123849"/>
                  <a:pt x="1155943" y="124230"/>
                  <a:pt x="1156248" y="124839"/>
                </a:cubicBezTo>
                <a:cubicBezTo>
                  <a:pt x="1156248" y="125144"/>
                  <a:pt x="1156286" y="125449"/>
                  <a:pt x="1156362" y="125754"/>
                </a:cubicBezTo>
                <a:cubicBezTo>
                  <a:pt x="1156438" y="126059"/>
                  <a:pt x="1156476" y="126440"/>
                  <a:pt x="1156476" y="126897"/>
                </a:cubicBezTo>
                <a:cubicBezTo>
                  <a:pt x="1156934" y="126592"/>
                  <a:pt x="1157276" y="126402"/>
                  <a:pt x="1157505" y="126325"/>
                </a:cubicBezTo>
                <a:cubicBezTo>
                  <a:pt x="1157734" y="126249"/>
                  <a:pt x="1158001" y="126135"/>
                  <a:pt x="1158305" y="125982"/>
                </a:cubicBezTo>
                <a:cubicBezTo>
                  <a:pt x="1158153" y="125220"/>
                  <a:pt x="1157848" y="124839"/>
                  <a:pt x="1157391" y="124839"/>
                </a:cubicBezTo>
                <a:cubicBezTo>
                  <a:pt x="1156934" y="124839"/>
                  <a:pt x="1156553" y="124839"/>
                  <a:pt x="1156248" y="124839"/>
                </a:cubicBezTo>
                <a:cubicBezTo>
                  <a:pt x="1156248" y="124535"/>
                  <a:pt x="1156286" y="124230"/>
                  <a:pt x="1156362" y="123925"/>
                </a:cubicBezTo>
                <a:cubicBezTo>
                  <a:pt x="1156438" y="123620"/>
                  <a:pt x="1156476" y="123315"/>
                  <a:pt x="1156476" y="123011"/>
                </a:cubicBezTo>
                <a:close/>
                <a:moveTo>
                  <a:pt x="770066" y="123011"/>
                </a:moveTo>
                <a:cubicBezTo>
                  <a:pt x="769152" y="123620"/>
                  <a:pt x="768695" y="123925"/>
                  <a:pt x="768695" y="123925"/>
                </a:cubicBezTo>
                <a:cubicBezTo>
                  <a:pt x="768847" y="124230"/>
                  <a:pt x="769152" y="124611"/>
                  <a:pt x="769609" y="125068"/>
                </a:cubicBezTo>
                <a:cubicBezTo>
                  <a:pt x="769609" y="124611"/>
                  <a:pt x="769647" y="124268"/>
                  <a:pt x="769723" y="124039"/>
                </a:cubicBezTo>
                <a:cubicBezTo>
                  <a:pt x="769800" y="123811"/>
                  <a:pt x="769914" y="123468"/>
                  <a:pt x="770066" y="123011"/>
                </a:cubicBezTo>
                <a:close/>
                <a:moveTo>
                  <a:pt x="765952" y="123011"/>
                </a:moveTo>
                <a:cubicBezTo>
                  <a:pt x="765799" y="123163"/>
                  <a:pt x="765418" y="123392"/>
                  <a:pt x="764808" y="123696"/>
                </a:cubicBezTo>
                <a:cubicBezTo>
                  <a:pt x="765113" y="123849"/>
                  <a:pt x="765418" y="124230"/>
                  <a:pt x="765723" y="124839"/>
                </a:cubicBezTo>
                <a:cubicBezTo>
                  <a:pt x="765723" y="125144"/>
                  <a:pt x="765761" y="125449"/>
                  <a:pt x="765837" y="125754"/>
                </a:cubicBezTo>
                <a:cubicBezTo>
                  <a:pt x="765913" y="126059"/>
                  <a:pt x="765952" y="126440"/>
                  <a:pt x="765952" y="126897"/>
                </a:cubicBezTo>
                <a:cubicBezTo>
                  <a:pt x="766409" y="126592"/>
                  <a:pt x="766752" y="126402"/>
                  <a:pt x="766980" y="126325"/>
                </a:cubicBezTo>
                <a:cubicBezTo>
                  <a:pt x="767209" y="126249"/>
                  <a:pt x="767475" y="126135"/>
                  <a:pt x="767780" y="125982"/>
                </a:cubicBezTo>
                <a:cubicBezTo>
                  <a:pt x="767628" y="125220"/>
                  <a:pt x="767323" y="124839"/>
                  <a:pt x="766866" y="124839"/>
                </a:cubicBezTo>
                <a:cubicBezTo>
                  <a:pt x="766409" y="124839"/>
                  <a:pt x="766028" y="124839"/>
                  <a:pt x="765723" y="124839"/>
                </a:cubicBezTo>
                <a:cubicBezTo>
                  <a:pt x="765723" y="124535"/>
                  <a:pt x="765761" y="124230"/>
                  <a:pt x="765837" y="123925"/>
                </a:cubicBezTo>
                <a:cubicBezTo>
                  <a:pt x="765913" y="123620"/>
                  <a:pt x="765952" y="123315"/>
                  <a:pt x="765952" y="123011"/>
                </a:cubicBezTo>
                <a:close/>
                <a:moveTo>
                  <a:pt x="365825" y="123011"/>
                </a:moveTo>
                <a:cubicBezTo>
                  <a:pt x="365978" y="123620"/>
                  <a:pt x="365978" y="124001"/>
                  <a:pt x="365825" y="124154"/>
                </a:cubicBezTo>
                <a:cubicBezTo>
                  <a:pt x="365825" y="124611"/>
                  <a:pt x="365749" y="124992"/>
                  <a:pt x="365597" y="125297"/>
                </a:cubicBezTo>
                <a:cubicBezTo>
                  <a:pt x="366359" y="124535"/>
                  <a:pt x="366778" y="124077"/>
                  <a:pt x="366854" y="123925"/>
                </a:cubicBezTo>
                <a:cubicBezTo>
                  <a:pt x="366930" y="123773"/>
                  <a:pt x="366587" y="123468"/>
                  <a:pt x="365825" y="123011"/>
                </a:cubicBezTo>
                <a:close/>
                <a:moveTo>
                  <a:pt x="242000" y="123011"/>
                </a:moveTo>
                <a:cubicBezTo>
                  <a:pt x="242153" y="123620"/>
                  <a:pt x="242153" y="124001"/>
                  <a:pt x="242000" y="124154"/>
                </a:cubicBezTo>
                <a:cubicBezTo>
                  <a:pt x="242000" y="124611"/>
                  <a:pt x="241924" y="124992"/>
                  <a:pt x="241772" y="125297"/>
                </a:cubicBezTo>
                <a:cubicBezTo>
                  <a:pt x="242534" y="124535"/>
                  <a:pt x="242953" y="124077"/>
                  <a:pt x="243029" y="123925"/>
                </a:cubicBezTo>
                <a:cubicBezTo>
                  <a:pt x="243105" y="123773"/>
                  <a:pt x="242762" y="123468"/>
                  <a:pt x="242000" y="123011"/>
                </a:cubicBezTo>
                <a:close/>
                <a:moveTo>
                  <a:pt x="1194881" y="122782"/>
                </a:moveTo>
                <a:lnTo>
                  <a:pt x="1194881" y="123925"/>
                </a:lnTo>
                <a:lnTo>
                  <a:pt x="1195338" y="123925"/>
                </a:lnTo>
                <a:cubicBezTo>
                  <a:pt x="1195034" y="123468"/>
                  <a:pt x="1195034" y="123087"/>
                  <a:pt x="1195338" y="122782"/>
                </a:cubicBezTo>
                <a:close/>
                <a:moveTo>
                  <a:pt x="804356" y="122782"/>
                </a:moveTo>
                <a:lnTo>
                  <a:pt x="804356" y="123925"/>
                </a:lnTo>
                <a:lnTo>
                  <a:pt x="804813" y="123925"/>
                </a:lnTo>
                <a:cubicBezTo>
                  <a:pt x="804509" y="123468"/>
                  <a:pt x="804509" y="123087"/>
                  <a:pt x="804813" y="122782"/>
                </a:cubicBezTo>
                <a:close/>
                <a:moveTo>
                  <a:pt x="1629221" y="122553"/>
                </a:moveTo>
                <a:cubicBezTo>
                  <a:pt x="1629526" y="123011"/>
                  <a:pt x="1629831" y="123392"/>
                  <a:pt x="1630136" y="123696"/>
                </a:cubicBezTo>
                <a:cubicBezTo>
                  <a:pt x="1630288" y="123544"/>
                  <a:pt x="1630440" y="123430"/>
                  <a:pt x="1630593" y="123354"/>
                </a:cubicBezTo>
                <a:lnTo>
                  <a:pt x="1630847" y="123163"/>
                </a:lnTo>
                <a:lnTo>
                  <a:pt x="1630936" y="122896"/>
                </a:lnTo>
                <a:cubicBezTo>
                  <a:pt x="1631012" y="122820"/>
                  <a:pt x="1631050" y="122706"/>
                  <a:pt x="1631050" y="122553"/>
                </a:cubicBezTo>
                <a:close/>
                <a:moveTo>
                  <a:pt x="1359549" y="122553"/>
                </a:moveTo>
                <a:cubicBezTo>
                  <a:pt x="1359397" y="122706"/>
                  <a:pt x="1359169" y="122858"/>
                  <a:pt x="1358864" y="123011"/>
                </a:cubicBezTo>
                <a:cubicBezTo>
                  <a:pt x="1359016" y="123163"/>
                  <a:pt x="1359169" y="123277"/>
                  <a:pt x="1359321" y="123354"/>
                </a:cubicBezTo>
                <a:cubicBezTo>
                  <a:pt x="1359473" y="123430"/>
                  <a:pt x="1359626" y="123544"/>
                  <a:pt x="1359778" y="123696"/>
                </a:cubicBezTo>
                <a:cubicBezTo>
                  <a:pt x="1359778" y="123544"/>
                  <a:pt x="1359816" y="123468"/>
                  <a:pt x="1359892" y="123468"/>
                </a:cubicBezTo>
                <a:cubicBezTo>
                  <a:pt x="1359969" y="123468"/>
                  <a:pt x="1360007" y="123392"/>
                  <a:pt x="1360007" y="123239"/>
                </a:cubicBezTo>
                <a:cubicBezTo>
                  <a:pt x="1359854" y="123087"/>
                  <a:pt x="1359778" y="122973"/>
                  <a:pt x="1359778" y="122896"/>
                </a:cubicBezTo>
                <a:cubicBezTo>
                  <a:pt x="1359778" y="122820"/>
                  <a:pt x="1359702" y="122706"/>
                  <a:pt x="1359549" y="122553"/>
                </a:cubicBezTo>
                <a:close/>
                <a:moveTo>
                  <a:pt x="1028689" y="122553"/>
                </a:moveTo>
                <a:cubicBezTo>
                  <a:pt x="1028689" y="122858"/>
                  <a:pt x="1028689" y="123011"/>
                  <a:pt x="1028689" y="123011"/>
                </a:cubicBezTo>
                <a:lnTo>
                  <a:pt x="1029146" y="123011"/>
                </a:lnTo>
                <a:cubicBezTo>
                  <a:pt x="1029299" y="123011"/>
                  <a:pt x="1029375" y="122934"/>
                  <a:pt x="1029375" y="122782"/>
                </a:cubicBezTo>
                <a:cubicBezTo>
                  <a:pt x="1029222" y="122630"/>
                  <a:pt x="1028994" y="122553"/>
                  <a:pt x="1028689" y="122553"/>
                </a:cubicBezTo>
                <a:close/>
                <a:moveTo>
                  <a:pt x="773495" y="122553"/>
                </a:moveTo>
                <a:cubicBezTo>
                  <a:pt x="774105" y="123468"/>
                  <a:pt x="773495" y="124001"/>
                  <a:pt x="771666" y="124154"/>
                </a:cubicBezTo>
                <a:cubicBezTo>
                  <a:pt x="771971" y="123849"/>
                  <a:pt x="772276" y="123582"/>
                  <a:pt x="772581" y="123354"/>
                </a:cubicBezTo>
                <a:cubicBezTo>
                  <a:pt x="772886" y="123125"/>
                  <a:pt x="773191" y="122858"/>
                  <a:pt x="773495" y="122553"/>
                </a:cubicBezTo>
                <a:close/>
                <a:moveTo>
                  <a:pt x="588025" y="122553"/>
                </a:moveTo>
                <a:cubicBezTo>
                  <a:pt x="587872" y="122706"/>
                  <a:pt x="587643" y="122858"/>
                  <a:pt x="587339" y="123011"/>
                </a:cubicBezTo>
                <a:cubicBezTo>
                  <a:pt x="587491" y="123163"/>
                  <a:pt x="587643" y="123277"/>
                  <a:pt x="587796" y="123354"/>
                </a:cubicBezTo>
                <a:cubicBezTo>
                  <a:pt x="587948" y="123430"/>
                  <a:pt x="588101" y="123544"/>
                  <a:pt x="588253" y="123696"/>
                </a:cubicBezTo>
                <a:cubicBezTo>
                  <a:pt x="588253" y="123544"/>
                  <a:pt x="588291" y="123468"/>
                  <a:pt x="588367" y="123468"/>
                </a:cubicBezTo>
                <a:cubicBezTo>
                  <a:pt x="588444" y="123468"/>
                  <a:pt x="588482" y="123392"/>
                  <a:pt x="588482" y="123239"/>
                </a:cubicBezTo>
                <a:cubicBezTo>
                  <a:pt x="588329" y="123087"/>
                  <a:pt x="588253" y="122973"/>
                  <a:pt x="588253" y="122896"/>
                </a:cubicBezTo>
                <a:cubicBezTo>
                  <a:pt x="588253" y="122820"/>
                  <a:pt x="588177" y="122706"/>
                  <a:pt x="588025" y="122553"/>
                </a:cubicBezTo>
                <a:close/>
                <a:moveTo>
                  <a:pt x="362396" y="122553"/>
                </a:moveTo>
                <a:cubicBezTo>
                  <a:pt x="362701" y="123011"/>
                  <a:pt x="363006" y="123392"/>
                  <a:pt x="363311" y="123696"/>
                </a:cubicBezTo>
                <a:cubicBezTo>
                  <a:pt x="363463" y="123544"/>
                  <a:pt x="363615" y="123430"/>
                  <a:pt x="363768" y="123354"/>
                </a:cubicBezTo>
                <a:lnTo>
                  <a:pt x="364022" y="123163"/>
                </a:lnTo>
                <a:lnTo>
                  <a:pt x="364111" y="122896"/>
                </a:lnTo>
                <a:cubicBezTo>
                  <a:pt x="364187" y="122820"/>
                  <a:pt x="364225" y="122706"/>
                  <a:pt x="364225" y="122553"/>
                </a:cubicBezTo>
                <a:close/>
                <a:moveTo>
                  <a:pt x="238571" y="122553"/>
                </a:moveTo>
                <a:cubicBezTo>
                  <a:pt x="238876" y="123011"/>
                  <a:pt x="239181" y="123392"/>
                  <a:pt x="239486" y="123696"/>
                </a:cubicBezTo>
                <a:cubicBezTo>
                  <a:pt x="239638" y="123544"/>
                  <a:pt x="239790" y="123430"/>
                  <a:pt x="239943" y="123354"/>
                </a:cubicBezTo>
                <a:lnTo>
                  <a:pt x="240197" y="123163"/>
                </a:lnTo>
                <a:lnTo>
                  <a:pt x="240286" y="122896"/>
                </a:lnTo>
                <a:cubicBezTo>
                  <a:pt x="240362" y="122820"/>
                  <a:pt x="240400" y="122706"/>
                  <a:pt x="240400" y="122553"/>
                </a:cubicBezTo>
                <a:close/>
                <a:moveTo>
                  <a:pt x="123814" y="122553"/>
                </a:moveTo>
                <a:cubicBezTo>
                  <a:pt x="123814" y="122858"/>
                  <a:pt x="123814" y="123011"/>
                  <a:pt x="123814" y="123011"/>
                </a:cubicBezTo>
                <a:lnTo>
                  <a:pt x="124271" y="123011"/>
                </a:lnTo>
                <a:cubicBezTo>
                  <a:pt x="124424" y="123011"/>
                  <a:pt x="124500" y="122934"/>
                  <a:pt x="124500" y="122782"/>
                </a:cubicBezTo>
                <a:cubicBezTo>
                  <a:pt x="124348" y="122630"/>
                  <a:pt x="124119" y="122553"/>
                  <a:pt x="123814" y="122553"/>
                </a:cubicBezTo>
                <a:close/>
                <a:moveTo>
                  <a:pt x="27040" y="122553"/>
                </a:moveTo>
                <a:lnTo>
                  <a:pt x="26811" y="122782"/>
                </a:lnTo>
                <a:lnTo>
                  <a:pt x="27269" y="122782"/>
                </a:lnTo>
                <a:cubicBezTo>
                  <a:pt x="27116" y="122630"/>
                  <a:pt x="27040" y="122553"/>
                  <a:pt x="27040" y="122553"/>
                </a:cubicBezTo>
                <a:close/>
                <a:moveTo>
                  <a:pt x="1254454" y="122416"/>
                </a:moveTo>
                <a:lnTo>
                  <a:pt x="1254089" y="122782"/>
                </a:lnTo>
                <a:cubicBezTo>
                  <a:pt x="1254241" y="122934"/>
                  <a:pt x="1254317" y="123011"/>
                  <a:pt x="1254317" y="123011"/>
                </a:cubicBezTo>
                <a:cubicBezTo>
                  <a:pt x="1254013" y="123620"/>
                  <a:pt x="1253708" y="124001"/>
                  <a:pt x="1253403" y="124154"/>
                </a:cubicBezTo>
                <a:cubicBezTo>
                  <a:pt x="1253251" y="124001"/>
                  <a:pt x="1253022" y="123925"/>
                  <a:pt x="1252717" y="123925"/>
                </a:cubicBezTo>
                <a:cubicBezTo>
                  <a:pt x="1252412" y="123925"/>
                  <a:pt x="1252107" y="123849"/>
                  <a:pt x="1251803" y="123696"/>
                </a:cubicBezTo>
                <a:cubicBezTo>
                  <a:pt x="1251803" y="124458"/>
                  <a:pt x="1251955" y="125449"/>
                  <a:pt x="1252260" y="126668"/>
                </a:cubicBezTo>
                <a:cubicBezTo>
                  <a:pt x="1252260" y="126821"/>
                  <a:pt x="1252336" y="126897"/>
                  <a:pt x="1252489" y="126897"/>
                </a:cubicBezTo>
                <a:cubicBezTo>
                  <a:pt x="1252641" y="126897"/>
                  <a:pt x="1252793" y="127049"/>
                  <a:pt x="1252946" y="127354"/>
                </a:cubicBezTo>
                <a:cubicBezTo>
                  <a:pt x="1252946" y="126592"/>
                  <a:pt x="1253022" y="126059"/>
                  <a:pt x="1253174" y="125754"/>
                </a:cubicBezTo>
                <a:lnTo>
                  <a:pt x="1254546" y="124382"/>
                </a:lnTo>
                <a:lnTo>
                  <a:pt x="1254317" y="123239"/>
                </a:lnTo>
                <a:close/>
                <a:moveTo>
                  <a:pt x="1558965" y="122325"/>
                </a:moveTo>
                <a:cubicBezTo>
                  <a:pt x="1557898" y="122782"/>
                  <a:pt x="1556984" y="123239"/>
                  <a:pt x="1556222" y="123696"/>
                </a:cubicBezTo>
                <a:cubicBezTo>
                  <a:pt x="1555460" y="124154"/>
                  <a:pt x="1554698" y="124535"/>
                  <a:pt x="1553936" y="124839"/>
                </a:cubicBezTo>
                <a:cubicBezTo>
                  <a:pt x="1554240" y="124839"/>
                  <a:pt x="1554545" y="124992"/>
                  <a:pt x="1554850" y="125297"/>
                </a:cubicBezTo>
                <a:cubicBezTo>
                  <a:pt x="1555612" y="124992"/>
                  <a:pt x="1556412" y="124649"/>
                  <a:pt x="1557250" y="124268"/>
                </a:cubicBezTo>
                <a:cubicBezTo>
                  <a:pt x="1558089" y="123887"/>
                  <a:pt x="1558889" y="123544"/>
                  <a:pt x="1559651" y="123239"/>
                </a:cubicBezTo>
                <a:cubicBezTo>
                  <a:pt x="1559346" y="123087"/>
                  <a:pt x="1559194" y="122934"/>
                  <a:pt x="1559194" y="122782"/>
                </a:cubicBezTo>
                <a:cubicBezTo>
                  <a:pt x="1559194" y="122630"/>
                  <a:pt x="1559117" y="122477"/>
                  <a:pt x="1558965" y="122325"/>
                </a:cubicBezTo>
                <a:close/>
                <a:moveTo>
                  <a:pt x="1178879" y="122325"/>
                </a:moveTo>
                <a:cubicBezTo>
                  <a:pt x="1178727" y="122477"/>
                  <a:pt x="1178651" y="122630"/>
                  <a:pt x="1178651" y="122782"/>
                </a:cubicBezTo>
                <a:cubicBezTo>
                  <a:pt x="1178956" y="122782"/>
                  <a:pt x="1179108" y="122820"/>
                  <a:pt x="1179108" y="122896"/>
                </a:cubicBezTo>
                <a:lnTo>
                  <a:pt x="1179291" y="122942"/>
                </a:lnTo>
                <a:close/>
                <a:moveTo>
                  <a:pt x="1093154" y="122325"/>
                </a:moveTo>
                <a:cubicBezTo>
                  <a:pt x="1093154" y="122630"/>
                  <a:pt x="1093230" y="122782"/>
                  <a:pt x="1093383" y="122782"/>
                </a:cubicBezTo>
                <a:lnTo>
                  <a:pt x="1093383" y="122325"/>
                </a:lnTo>
                <a:close/>
                <a:moveTo>
                  <a:pt x="1038290" y="122325"/>
                </a:moveTo>
                <a:cubicBezTo>
                  <a:pt x="1037528" y="122630"/>
                  <a:pt x="1036919" y="122934"/>
                  <a:pt x="1036461" y="123239"/>
                </a:cubicBezTo>
                <a:lnTo>
                  <a:pt x="1035678" y="124611"/>
                </a:lnTo>
                <a:lnTo>
                  <a:pt x="1037033" y="124611"/>
                </a:lnTo>
                <a:cubicBezTo>
                  <a:pt x="1037566" y="124611"/>
                  <a:pt x="1038062" y="124230"/>
                  <a:pt x="1038519" y="123468"/>
                </a:cubicBezTo>
                <a:cubicBezTo>
                  <a:pt x="1038519" y="123315"/>
                  <a:pt x="1038481" y="123163"/>
                  <a:pt x="1038405" y="123011"/>
                </a:cubicBezTo>
                <a:cubicBezTo>
                  <a:pt x="1038328" y="122858"/>
                  <a:pt x="1038290" y="122630"/>
                  <a:pt x="1038290" y="122325"/>
                </a:cubicBezTo>
                <a:close/>
                <a:moveTo>
                  <a:pt x="986017" y="122325"/>
                </a:moveTo>
                <a:lnTo>
                  <a:pt x="985407" y="122782"/>
                </a:lnTo>
                <a:lnTo>
                  <a:pt x="985913" y="122951"/>
                </a:lnTo>
                <a:close/>
                <a:moveTo>
                  <a:pt x="788354" y="122325"/>
                </a:moveTo>
                <a:cubicBezTo>
                  <a:pt x="788202" y="122477"/>
                  <a:pt x="788126" y="122630"/>
                  <a:pt x="788126" y="122782"/>
                </a:cubicBezTo>
                <a:cubicBezTo>
                  <a:pt x="788430" y="122782"/>
                  <a:pt x="788583" y="122820"/>
                  <a:pt x="788583" y="122896"/>
                </a:cubicBezTo>
                <a:lnTo>
                  <a:pt x="788766" y="122942"/>
                </a:lnTo>
                <a:close/>
                <a:moveTo>
                  <a:pt x="547867" y="122325"/>
                </a:moveTo>
                <a:lnTo>
                  <a:pt x="547258" y="122782"/>
                </a:lnTo>
                <a:lnTo>
                  <a:pt x="547763" y="122951"/>
                </a:lnTo>
                <a:close/>
                <a:moveTo>
                  <a:pt x="188279" y="122325"/>
                </a:moveTo>
                <a:cubicBezTo>
                  <a:pt x="188279" y="122630"/>
                  <a:pt x="188356" y="122782"/>
                  <a:pt x="188508" y="122782"/>
                </a:cubicBezTo>
                <a:lnTo>
                  <a:pt x="188508" y="122325"/>
                </a:lnTo>
                <a:close/>
                <a:moveTo>
                  <a:pt x="133415" y="122325"/>
                </a:moveTo>
                <a:cubicBezTo>
                  <a:pt x="132653" y="122630"/>
                  <a:pt x="132044" y="122934"/>
                  <a:pt x="131587" y="123239"/>
                </a:cubicBezTo>
                <a:lnTo>
                  <a:pt x="130803" y="124611"/>
                </a:lnTo>
                <a:lnTo>
                  <a:pt x="132158" y="124611"/>
                </a:lnTo>
                <a:cubicBezTo>
                  <a:pt x="132691" y="124611"/>
                  <a:pt x="133187" y="124230"/>
                  <a:pt x="133644" y="123468"/>
                </a:cubicBezTo>
                <a:cubicBezTo>
                  <a:pt x="133644" y="123315"/>
                  <a:pt x="133606" y="123163"/>
                  <a:pt x="133530" y="123011"/>
                </a:cubicBezTo>
                <a:cubicBezTo>
                  <a:pt x="133453" y="122858"/>
                  <a:pt x="133415" y="122630"/>
                  <a:pt x="133415" y="122325"/>
                </a:cubicBezTo>
                <a:close/>
                <a:moveTo>
                  <a:pt x="1366407" y="122096"/>
                </a:moveTo>
                <a:cubicBezTo>
                  <a:pt x="1366712" y="122401"/>
                  <a:pt x="1366941" y="122668"/>
                  <a:pt x="1367093" y="122896"/>
                </a:cubicBezTo>
                <a:cubicBezTo>
                  <a:pt x="1367246" y="123125"/>
                  <a:pt x="1367474" y="123392"/>
                  <a:pt x="1367779" y="123696"/>
                </a:cubicBezTo>
                <a:cubicBezTo>
                  <a:pt x="1368236" y="123239"/>
                  <a:pt x="1368694" y="122858"/>
                  <a:pt x="1369151" y="122553"/>
                </a:cubicBezTo>
                <a:cubicBezTo>
                  <a:pt x="1368998" y="122553"/>
                  <a:pt x="1368922" y="122401"/>
                  <a:pt x="1368922" y="122096"/>
                </a:cubicBezTo>
                <a:close/>
                <a:moveTo>
                  <a:pt x="1269862" y="122096"/>
                </a:moveTo>
                <a:cubicBezTo>
                  <a:pt x="1269710" y="122249"/>
                  <a:pt x="1269557" y="122325"/>
                  <a:pt x="1269405" y="122325"/>
                </a:cubicBezTo>
                <a:cubicBezTo>
                  <a:pt x="1269557" y="122477"/>
                  <a:pt x="1269633" y="122782"/>
                  <a:pt x="1269633" y="123239"/>
                </a:cubicBezTo>
                <a:cubicBezTo>
                  <a:pt x="1269633" y="123087"/>
                  <a:pt x="1269786" y="123011"/>
                  <a:pt x="1270091" y="123011"/>
                </a:cubicBezTo>
                <a:cubicBezTo>
                  <a:pt x="1270091" y="122553"/>
                  <a:pt x="1270015" y="122249"/>
                  <a:pt x="1269862" y="122096"/>
                </a:cubicBezTo>
                <a:close/>
                <a:moveTo>
                  <a:pt x="1168592" y="122096"/>
                </a:moveTo>
                <a:cubicBezTo>
                  <a:pt x="1168592" y="122096"/>
                  <a:pt x="1168364" y="122325"/>
                  <a:pt x="1167906" y="122782"/>
                </a:cubicBezTo>
                <a:cubicBezTo>
                  <a:pt x="1168211" y="123392"/>
                  <a:pt x="1168592" y="123696"/>
                  <a:pt x="1169049" y="123696"/>
                </a:cubicBezTo>
                <a:cubicBezTo>
                  <a:pt x="1169507" y="123696"/>
                  <a:pt x="1169964" y="123620"/>
                  <a:pt x="1170421" y="123468"/>
                </a:cubicBezTo>
                <a:cubicBezTo>
                  <a:pt x="1170726" y="122858"/>
                  <a:pt x="1170954" y="122477"/>
                  <a:pt x="1171107" y="122325"/>
                </a:cubicBezTo>
                <a:cubicBezTo>
                  <a:pt x="1170650" y="122172"/>
                  <a:pt x="1169811" y="122096"/>
                  <a:pt x="1168592" y="122096"/>
                </a:cubicBezTo>
                <a:close/>
                <a:moveTo>
                  <a:pt x="1155791" y="122096"/>
                </a:moveTo>
                <a:lnTo>
                  <a:pt x="1155791" y="122325"/>
                </a:lnTo>
                <a:lnTo>
                  <a:pt x="1156019" y="122325"/>
                </a:lnTo>
                <a:cubicBezTo>
                  <a:pt x="1156019" y="122172"/>
                  <a:pt x="1155943" y="122096"/>
                  <a:pt x="1155791" y="122096"/>
                </a:cubicBezTo>
                <a:close/>
                <a:moveTo>
                  <a:pt x="1100241" y="122096"/>
                </a:moveTo>
                <a:cubicBezTo>
                  <a:pt x="1100698" y="122401"/>
                  <a:pt x="1101041" y="122630"/>
                  <a:pt x="1101270" y="122782"/>
                </a:cubicBezTo>
                <a:cubicBezTo>
                  <a:pt x="1101498" y="122934"/>
                  <a:pt x="1101765" y="123163"/>
                  <a:pt x="1102070" y="123468"/>
                </a:cubicBezTo>
                <a:cubicBezTo>
                  <a:pt x="1102070" y="123163"/>
                  <a:pt x="1102108" y="122934"/>
                  <a:pt x="1102184" y="122782"/>
                </a:cubicBezTo>
                <a:cubicBezTo>
                  <a:pt x="1102260" y="122630"/>
                  <a:pt x="1102298" y="122401"/>
                  <a:pt x="1102298" y="122096"/>
                </a:cubicBezTo>
                <a:close/>
                <a:moveTo>
                  <a:pt x="778067" y="122096"/>
                </a:moveTo>
                <a:cubicBezTo>
                  <a:pt x="778067" y="122096"/>
                  <a:pt x="777839" y="122325"/>
                  <a:pt x="777381" y="122782"/>
                </a:cubicBezTo>
                <a:cubicBezTo>
                  <a:pt x="777686" y="123392"/>
                  <a:pt x="778067" y="123696"/>
                  <a:pt x="778524" y="123696"/>
                </a:cubicBezTo>
                <a:cubicBezTo>
                  <a:pt x="778982" y="123696"/>
                  <a:pt x="779439" y="123620"/>
                  <a:pt x="779896" y="123468"/>
                </a:cubicBezTo>
                <a:cubicBezTo>
                  <a:pt x="780201" y="122858"/>
                  <a:pt x="780430" y="122477"/>
                  <a:pt x="780582" y="122325"/>
                </a:cubicBezTo>
                <a:cubicBezTo>
                  <a:pt x="780125" y="122172"/>
                  <a:pt x="779287" y="122096"/>
                  <a:pt x="778067" y="122096"/>
                </a:cubicBezTo>
                <a:close/>
                <a:moveTo>
                  <a:pt x="765266" y="122096"/>
                </a:moveTo>
                <a:lnTo>
                  <a:pt x="765266" y="122325"/>
                </a:lnTo>
                <a:lnTo>
                  <a:pt x="765494" y="122325"/>
                </a:lnTo>
                <a:cubicBezTo>
                  <a:pt x="765494" y="122172"/>
                  <a:pt x="765418" y="122096"/>
                  <a:pt x="765266" y="122096"/>
                </a:cubicBezTo>
                <a:close/>
                <a:moveTo>
                  <a:pt x="594883" y="122096"/>
                </a:moveTo>
                <a:cubicBezTo>
                  <a:pt x="595187" y="122401"/>
                  <a:pt x="595416" y="122668"/>
                  <a:pt x="595568" y="122896"/>
                </a:cubicBezTo>
                <a:cubicBezTo>
                  <a:pt x="595721" y="123125"/>
                  <a:pt x="595949" y="123392"/>
                  <a:pt x="596254" y="123696"/>
                </a:cubicBezTo>
                <a:cubicBezTo>
                  <a:pt x="596711" y="123239"/>
                  <a:pt x="597168" y="122858"/>
                  <a:pt x="597626" y="122553"/>
                </a:cubicBezTo>
                <a:cubicBezTo>
                  <a:pt x="597473" y="122553"/>
                  <a:pt x="597397" y="122401"/>
                  <a:pt x="597397" y="122096"/>
                </a:cubicBezTo>
                <a:close/>
                <a:moveTo>
                  <a:pt x="195366" y="122096"/>
                </a:moveTo>
                <a:cubicBezTo>
                  <a:pt x="195823" y="122401"/>
                  <a:pt x="196166" y="122630"/>
                  <a:pt x="196395" y="122782"/>
                </a:cubicBezTo>
                <a:cubicBezTo>
                  <a:pt x="196623" y="122934"/>
                  <a:pt x="196890" y="123163"/>
                  <a:pt x="197195" y="123468"/>
                </a:cubicBezTo>
                <a:cubicBezTo>
                  <a:pt x="197195" y="123163"/>
                  <a:pt x="197233" y="122934"/>
                  <a:pt x="197309" y="122782"/>
                </a:cubicBezTo>
                <a:cubicBezTo>
                  <a:pt x="197385" y="122630"/>
                  <a:pt x="197423" y="122401"/>
                  <a:pt x="197423" y="122096"/>
                </a:cubicBezTo>
                <a:close/>
                <a:moveTo>
                  <a:pt x="34584" y="122096"/>
                </a:moveTo>
                <a:cubicBezTo>
                  <a:pt x="34432" y="122096"/>
                  <a:pt x="34355" y="122172"/>
                  <a:pt x="34355" y="122325"/>
                </a:cubicBezTo>
                <a:cubicBezTo>
                  <a:pt x="34812" y="122782"/>
                  <a:pt x="35346" y="123163"/>
                  <a:pt x="35955" y="123468"/>
                </a:cubicBezTo>
                <a:cubicBezTo>
                  <a:pt x="35955" y="122401"/>
                  <a:pt x="35498" y="121944"/>
                  <a:pt x="34584" y="122096"/>
                </a:cubicBezTo>
                <a:close/>
                <a:moveTo>
                  <a:pt x="1207454" y="121868"/>
                </a:moveTo>
                <a:cubicBezTo>
                  <a:pt x="1207150" y="121868"/>
                  <a:pt x="1206692" y="122096"/>
                  <a:pt x="1206083" y="122553"/>
                </a:cubicBezTo>
                <a:cubicBezTo>
                  <a:pt x="1206235" y="122858"/>
                  <a:pt x="1206387" y="123049"/>
                  <a:pt x="1206540" y="123125"/>
                </a:cubicBezTo>
                <a:cubicBezTo>
                  <a:pt x="1206692" y="123201"/>
                  <a:pt x="1206921" y="123392"/>
                  <a:pt x="1207226" y="123696"/>
                </a:cubicBezTo>
                <a:lnTo>
                  <a:pt x="1208597" y="122325"/>
                </a:lnTo>
                <a:cubicBezTo>
                  <a:pt x="1208140" y="122020"/>
                  <a:pt x="1207759" y="121868"/>
                  <a:pt x="1207454" y="121868"/>
                </a:cubicBezTo>
                <a:close/>
                <a:moveTo>
                  <a:pt x="1185737" y="121868"/>
                </a:moveTo>
                <a:cubicBezTo>
                  <a:pt x="1186347" y="122172"/>
                  <a:pt x="1186728" y="122439"/>
                  <a:pt x="1186880" y="122668"/>
                </a:cubicBezTo>
                <a:cubicBezTo>
                  <a:pt x="1187033" y="122896"/>
                  <a:pt x="1187261" y="123163"/>
                  <a:pt x="1187566" y="123468"/>
                </a:cubicBezTo>
                <a:cubicBezTo>
                  <a:pt x="1187566" y="123163"/>
                  <a:pt x="1187642" y="122934"/>
                  <a:pt x="1187795" y="122782"/>
                </a:cubicBezTo>
                <a:cubicBezTo>
                  <a:pt x="1187947" y="122630"/>
                  <a:pt x="1188023" y="122401"/>
                  <a:pt x="1188023" y="122096"/>
                </a:cubicBezTo>
                <a:cubicBezTo>
                  <a:pt x="1187261" y="122096"/>
                  <a:pt x="1186499" y="122020"/>
                  <a:pt x="1185737" y="121868"/>
                </a:cubicBezTo>
                <a:close/>
                <a:moveTo>
                  <a:pt x="816929" y="121868"/>
                </a:moveTo>
                <a:cubicBezTo>
                  <a:pt x="816624" y="121868"/>
                  <a:pt x="816167" y="122096"/>
                  <a:pt x="815558" y="122553"/>
                </a:cubicBezTo>
                <a:cubicBezTo>
                  <a:pt x="815710" y="122858"/>
                  <a:pt x="815863" y="123049"/>
                  <a:pt x="816015" y="123125"/>
                </a:cubicBezTo>
                <a:cubicBezTo>
                  <a:pt x="816167" y="123201"/>
                  <a:pt x="816396" y="123392"/>
                  <a:pt x="816701" y="123696"/>
                </a:cubicBezTo>
                <a:lnTo>
                  <a:pt x="818072" y="122325"/>
                </a:lnTo>
                <a:cubicBezTo>
                  <a:pt x="817615" y="122020"/>
                  <a:pt x="817234" y="121868"/>
                  <a:pt x="816929" y="121868"/>
                </a:cubicBezTo>
                <a:close/>
                <a:moveTo>
                  <a:pt x="795212" y="121868"/>
                </a:moveTo>
                <a:cubicBezTo>
                  <a:pt x="795822" y="122172"/>
                  <a:pt x="796203" y="122439"/>
                  <a:pt x="796355" y="122668"/>
                </a:cubicBezTo>
                <a:cubicBezTo>
                  <a:pt x="796508" y="122896"/>
                  <a:pt x="796736" y="123163"/>
                  <a:pt x="797041" y="123468"/>
                </a:cubicBezTo>
                <a:cubicBezTo>
                  <a:pt x="797041" y="123163"/>
                  <a:pt x="797117" y="122934"/>
                  <a:pt x="797270" y="122782"/>
                </a:cubicBezTo>
                <a:cubicBezTo>
                  <a:pt x="797422" y="122630"/>
                  <a:pt x="797498" y="122401"/>
                  <a:pt x="797498" y="122096"/>
                </a:cubicBezTo>
                <a:cubicBezTo>
                  <a:pt x="796736" y="122096"/>
                  <a:pt x="795974" y="122020"/>
                  <a:pt x="795212" y="121868"/>
                </a:cubicBezTo>
                <a:close/>
                <a:moveTo>
                  <a:pt x="1691629" y="121639"/>
                </a:moveTo>
                <a:cubicBezTo>
                  <a:pt x="1691324" y="121791"/>
                  <a:pt x="1691172" y="121868"/>
                  <a:pt x="1691172" y="121868"/>
                </a:cubicBezTo>
                <a:cubicBezTo>
                  <a:pt x="1691172" y="122325"/>
                  <a:pt x="1691096" y="122706"/>
                  <a:pt x="1690943" y="123011"/>
                </a:cubicBezTo>
                <a:cubicBezTo>
                  <a:pt x="1691248" y="123011"/>
                  <a:pt x="1691439" y="122973"/>
                  <a:pt x="1691515" y="122896"/>
                </a:cubicBezTo>
                <a:cubicBezTo>
                  <a:pt x="1691591" y="122820"/>
                  <a:pt x="1691705" y="122782"/>
                  <a:pt x="1691858" y="122782"/>
                </a:cubicBezTo>
                <a:lnTo>
                  <a:pt x="1691858" y="121639"/>
                </a:lnTo>
                <a:close/>
                <a:moveTo>
                  <a:pt x="1267576" y="121639"/>
                </a:moveTo>
                <a:lnTo>
                  <a:pt x="1267348" y="121868"/>
                </a:lnTo>
                <a:lnTo>
                  <a:pt x="1267805" y="121868"/>
                </a:lnTo>
                <a:lnTo>
                  <a:pt x="1268033" y="121639"/>
                </a:lnTo>
                <a:close/>
                <a:moveTo>
                  <a:pt x="1025717" y="121639"/>
                </a:moveTo>
                <a:lnTo>
                  <a:pt x="1025260" y="121868"/>
                </a:lnTo>
                <a:lnTo>
                  <a:pt x="1025946" y="122553"/>
                </a:lnTo>
                <a:cubicBezTo>
                  <a:pt x="1025793" y="122401"/>
                  <a:pt x="1025717" y="122096"/>
                  <a:pt x="1025717" y="121639"/>
                </a:cubicBezTo>
                <a:close/>
                <a:moveTo>
                  <a:pt x="992494" y="121639"/>
                </a:moveTo>
                <a:cubicBezTo>
                  <a:pt x="992494" y="121639"/>
                  <a:pt x="992494" y="121944"/>
                  <a:pt x="992494" y="122553"/>
                </a:cubicBezTo>
                <a:lnTo>
                  <a:pt x="992723" y="122553"/>
                </a:lnTo>
                <a:cubicBezTo>
                  <a:pt x="992723" y="122096"/>
                  <a:pt x="992875" y="121791"/>
                  <a:pt x="993180" y="121639"/>
                </a:cubicBezTo>
                <a:close/>
                <a:moveTo>
                  <a:pt x="554344" y="121639"/>
                </a:moveTo>
                <a:cubicBezTo>
                  <a:pt x="554344" y="121639"/>
                  <a:pt x="554344" y="121944"/>
                  <a:pt x="554344" y="122553"/>
                </a:cubicBezTo>
                <a:lnTo>
                  <a:pt x="554573" y="122553"/>
                </a:lnTo>
                <a:cubicBezTo>
                  <a:pt x="554573" y="122096"/>
                  <a:pt x="554725" y="121791"/>
                  <a:pt x="555030" y="121639"/>
                </a:cubicBezTo>
                <a:close/>
                <a:moveTo>
                  <a:pt x="424804" y="121639"/>
                </a:moveTo>
                <a:cubicBezTo>
                  <a:pt x="424499" y="121791"/>
                  <a:pt x="424347" y="121868"/>
                  <a:pt x="424347" y="121868"/>
                </a:cubicBezTo>
                <a:cubicBezTo>
                  <a:pt x="424347" y="122325"/>
                  <a:pt x="424271" y="122706"/>
                  <a:pt x="424118" y="123011"/>
                </a:cubicBezTo>
                <a:cubicBezTo>
                  <a:pt x="424423" y="123011"/>
                  <a:pt x="424614" y="122973"/>
                  <a:pt x="424690" y="122896"/>
                </a:cubicBezTo>
                <a:cubicBezTo>
                  <a:pt x="424766" y="122820"/>
                  <a:pt x="424880" y="122782"/>
                  <a:pt x="425033" y="122782"/>
                </a:cubicBezTo>
                <a:lnTo>
                  <a:pt x="425033" y="121639"/>
                </a:lnTo>
                <a:close/>
                <a:moveTo>
                  <a:pt x="300979" y="121639"/>
                </a:moveTo>
                <a:cubicBezTo>
                  <a:pt x="300674" y="121791"/>
                  <a:pt x="300522" y="121868"/>
                  <a:pt x="300522" y="121868"/>
                </a:cubicBezTo>
                <a:cubicBezTo>
                  <a:pt x="300522" y="122325"/>
                  <a:pt x="300446" y="122706"/>
                  <a:pt x="300293" y="123011"/>
                </a:cubicBezTo>
                <a:cubicBezTo>
                  <a:pt x="300598" y="123011"/>
                  <a:pt x="300789" y="122973"/>
                  <a:pt x="300865" y="122896"/>
                </a:cubicBezTo>
                <a:cubicBezTo>
                  <a:pt x="300941" y="122820"/>
                  <a:pt x="301055" y="122782"/>
                  <a:pt x="301208" y="122782"/>
                </a:cubicBezTo>
                <a:lnTo>
                  <a:pt x="301208" y="121639"/>
                </a:lnTo>
                <a:close/>
                <a:moveTo>
                  <a:pt x="120842" y="121639"/>
                </a:moveTo>
                <a:lnTo>
                  <a:pt x="120385" y="121868"/>
                </a:lnTo>
                <a:lnTo>
                  <a:pt x="121071" y="122553"/>
                </a:lnTo>
                <a:cubicBezTo>
                  <a:pt x="120919" y="122401"/>
                  <a:pt x="120842" y="122096"/>
                  <a:pt x="120842" y="121639"/>
                </a:cubicBezTo>
                <a:close/>
                <a:moveTo>
                  <a:pt x="1192367" y="121410"/>
                </a:moveTo>
                <a:cubicBezTo>
                  <a:pt x="1192214" y="121715"/>
                  <a:pt x="1192176" y="121982"/>
                  <a:pt x="1192252" y="122211"/>
                </a:cubicBezTo>
                <a:cubicBezTo>
                  <a:pt x="1192329" y="122439"/>
                  <a:pt x="1192367" y="122706"/>
                  <a:pt x="1192367" y="123011"/>
                </a:cubicBezTo>
                <a:lnTo>
                  <a:pt x="1191292" y="124085"/>
                </a:lnTo>
                <a:lnTo>
                  <a:pt x="1193967" y="123468"/>
                </a:lnTo>
                <a:cubicBezTo>
                  <a:pt x="1193967" y="122706"/>
                  <a:pt x="1193434" y="122020"/>
                  <a:pt x="1192367" y="121410"/>
                </a:cubicBezTo>
                <a:close/>
                <a:moveTo>
                  <a:pt x="1151904" y="121410"/>
                </a:moveTo>
                <a:cubicBezTo>
                  <a:pt x="1151600" y="121563"/>
                  <a:pt x="1151447" y="121639"/>
                  <a:pt x="1151447" y="121639"/>
                </a:cubicBezTo>
                <a:lnTo>
                  <a:pt x="1151219" y="121868"/>
                </a:lnTo>
                <a:cubicBezTo>
                  <a:pt x="1151371" y="121868"/>
                  <a:pt x="1151600" y="121791"/>
                  <a:pt x="1151904" y="121639"/>
                </a:cubicBezTo>
                <a:close/>
                <a:moveTo>
                  <a:pt x="801842" y="121410"/>
                </a:moveTo>
                <a:cubicBezTo>
                  <a:pt x="801689" y="121715"/>
                  <a:pt x="801651" y="121982"/>
                  <a:pt x="801727" y="122211"/>
                </a:cubicBezTo>
                <a:cubicBezTo>
                  <a:pt x="801804" y="122439"/>
                  <a:pt x="801842" y="122706"/>
                  <a:pt x="801842" y="123011"/>
                </a:cubicBezTo>
                <a:lnTo>
                  <a:pt x="800767" y="124085"/>
                </a:lnTo>
                <a:lnTo>
                  <a:pt x="803442" y="123468"/>
                </a:lnTo>
                <a:cubicBezTo>
                  <a:pt x="803442" y="122706"/>
                  <a:pt x="802908" y="122020"/>
                  <a:pt x="801842" y="121410"/>
                </a:cubicBezTo>
                <a:close/>
                <a:moveTo>
                  <a:pt x="761379" y="121410"/>
                </a:moveTo>
                <a:cubicBezTo>
                  <a:pt x="761075" y="121563"/>
                  <a:pt x="760922" y="121639"/>
                  <a:pt x="760922" y="121639"/>
                </a:cubicBezTo>
                <a:lnTo>
                  <a:pt x="760694" y="121868"/>
                </a:lnTo>
                <a:cubicBezTo>
                  <a:pt x="760846" y="121868"/>
                  <a:pt x="761075" y="121791"/>
                  <a:pt x="761379" y="121639"/>
                </a:cubicBezTo>
                <a:close/>
                <a:moveTo>
                  <a:pt x="1694829" y="121182"/>
                </a:moveTo>
                <a:lnTo>
                  <a:pt x="1694601" y="121410"/>
                </a:lnTo>
                <a:cubicBezTo>
                  <a:pt x="1694601" y="121715"/>
                  <a:pt x="1694677" y="121944"/>
                  <a:pt x="1694829" y="122096"/>
                </a:cubicBezTo>
                <a:cubicBezTo>
                  <a:pt x="1694829" y="121791"/>
                  <a:pt x="1695058" y="121639"/>
                  <a:pt x="1695515" y="121639"/>
                </a:cubicBezTo>
                <a:cubicBezTo>
                  <a:pt x="1695211" y="121334"/>
                  <a:pt x="1694982" y="121182"/>
                  <a:pt x="1694829" y="121182"/>
                </a:cubicBezTo>
                <a:close/>
                <a:moveTo>
                  <a:pt x="1255003" y="121182"/>
                </a:moveTo>
                <a:cubicBezTo>
                  <a:pt x="1255003" y="121487"/>
                  <a:pt x="1254965" y="121677"/>
                  <a:pt x="1254889" y="121753"/>
                </a:cubicBezTo>
                <a:lnTo>
                  <a:pt x="1254869" y="121814"/>
                </a:lnTo>
                <a:lnTo>
                  <a:pt x="1255918" y="121639"/>
                </a:lnTo>
                <a:cubicBezTo>
                  <a:pt x="1255308" y="121334"/>
                  <a:pt x="1255003" y="121182"/>
                  <a:pt x="1255003" y="121182"/>
                </a:cubicBezTo>
                <a:close/>
                <a:moveTo>
                  <a:pt x="1203568" y="121182"/>
                </a:moveTo>
                <a:cubicBezTo>
                  <a:pt x="1203568" y="121487"/>
                  <a:pt x="1203492" y="121715"/>
                  <a:pt x="1203340" y="121868"/>
                </a:cubicBezTo>
                <a:lnTo>
                  <a:pt x="1203568" y="121868"/>
                </a:lnTo>
                <a:cubicBezTo>
                  <a:pt x="1203721" y="121715"/>
                  <a:pt x="1203797" y="121487"/>
                  <a:pt x="1203797" y="121182"/>
                </a:cubicBezTo>
                <a:close/>
                <a:moveTo>
                  <a:pt x="1184537" y="121182"/>
                </a:moveTo>
                <a:cubicBezTo>
                  <a:pt x="1184347" y="121106"/>
                  <a:pt x="1184137" y="121334"/>
                  <a:pt x="1183908" y="121868"/>
                </a:cubicBezTo>
                <a:cubicBezTo>
                  <a:pt x="1183299" y="122325"/>
                  <a:pt x="1182232" y="122858"/>
                  <a:pt x="1180708" y="123468"/>
                </a:cubicBezTo>
                <a:cubicBezTo>
                  <a:pt x="1180403" y="123925"/>
                  <a:pt x="1180213" y="124344"/>
                  <a:pt x="1180137" y="124725"/>
                </a:cubicBezTo>
                <a:cubicBezTo>
                  <a:pt x="1180060" y="125106"/>
                  <a:pt x="1179870" y="125601"/>
                  <a:pt x="1179565" y="126211"/>
                </a:cubicBezTo>
                <a:cubicBezTo>
                  <a:pt x="1180327" y="125601"/>
                  <a:pt x="1180899" y="125144"/>
                  <a:pt x="1181280" y="124839"/>
                </a:cubicBezTo>
                <a:cubicBezTo>
                  <a:pt x="1181661" y="124535"/>
                  <a:pt x="1182080" y="124230"/>
                  <a:pt x="1182537" y="123925"/>
                </a:cubicBezTo>
                <a:cubicBezTo>
                  <a:pt x="1182689" y="124535"/>
                  <a:pt x="1182804" y="125144"/>
                  <a:pt x="1182880" y="125754"/>
                </a:cubicBezTo>
                <a:cubicBezTo>
                  <a:pt x="1182956" y="126363"/>
                  <a:pt x="1183375" y="126592"/>
                  <a:pt x="1184137" y="126440"/>
                </a:cubicBezTo>
                <a:cubicBezTo>
                  <a:pt x="1184137" y="126440"/>
                  <a:pt x="1184442" y="126287"/>
                  <a:pt x="1185051" y="125982"/>
                </a:cubicBezTo>
                <a:cubicBezTo>
                  <a:pt x="1184899" y="125678"/>
                  <a:pt x="1184861" y="125411"/>
                  <a:pt x="1184937" y="125182"/>
                </a:cubicBezTo>
                <a:cubicBezTo>
                  <a:pt x="1185013" y="124954"/>
                  <a:pt x="1184975" y="124687"/>
                  <a:pt x="1184823" y="124382"/>
                </a:cubicBezTo>
                <a:lnTo>
                  <a:pt x="1183908" y="124382"/>
                </a:lnTo>
                <a:lnTo>
                  <a:pt x="1183908" y="121868"/>
                </a:lnTo>
                <a:cubicBezTo>
                  <a:pt x="1184061" y="122020"/>
                  <a:pt x="1184213" y="122096"/>
                  <a:pt x="1184366" y="122096"/>
                </a:cubicBezTo>
                <a:cubicBezTo>
                  <a:pt x="1184518" y="122096"/>
                  <a:pt x="1184747" y="122172"/>
                  <a:pt x="1185051" y="122325"/>
                </a:cubicBezTo>
                <a:cubicBezTo>
                  <a:pt x="1184899" y="121639"/>
                  <a:pt x="1184728" y="121258"/>
                  <a:pt x="1184537" y="121182"/>
                </a:cubicBezTo>
                <a:close/>
                <a:moveTo>
                  <a:pt x="813043" y="121182"/>
                </a:moveTo>
                <a:cubicBezTo>
                  <a:pt x="813043" y="121487"/>
                  <a:pt x="812967" y="121715"/>
                  <a:pt x="812814" y="121868"/>
                </a:cubicBezTo>
                <a:lnTo>
                  <a:pt x="813043" y="121868"/>
                </a:lnTo>
                <a:cubicBezTo>
                  <a:pt x="813196" y="121715"/>
                  <a:pt x="813272" y="121487"/>
                  <a:pt x="813272" y="121182"/>
                </a:cubicBezTo>
                <a:close/>
                <a:moveTo>
                  <a:pt x="794012" y="121182"/>
                </a:moveTo>
                <a:cubicBezTo>
                  <a:pt x="793822" y="121106"/>
                  <a:pt x="793612" y="121334"/>
                  <a:pt x="793383" y="121868"/>
                </a:cubicBezTo>
                <a:cubicBezTo>
                  <a:pt x="792774" y="122325"/>
                  <a:pt x="791707" y="122858"/>
                  <a:pt x="790183" y="123468"/>
                </a:cubicBezTo>
                <a:cubicBezTo>
                  <a:pt x="789878" y="123925"/>
                  <a:pt x="789688" y="124344"/>
                  <a:pt x="789612" y="124725"/>
                </a:cubicBezTo>
                <a:cubicBezTo>
                  <a:pt x="789535" y="125106"/>
                  <a:pt x="789345" y="125601"/>
                  <a:pt x="789040" y="126211"/>
                </a:cubicBezTo>
                <a:cubicBezTo>
                  <a:pt x="789802" y="125601"/>
                  <a:pt x="790374" y="125144"/>
                  <a:pt x="790754" y="124839"/>
                </a:cubicBezTo>
                <a:cubicBezTo>
                  <a:pt x="791136" y="124535"/>
                  <a:pt x="791555" y="124230"/>
                  <a:pt x="792012" y="123925"/>
                </a:cubicBezTo>
                <a:cubicBezTo>
                  <a:pt x="792164" y="124535"/>
                  <a:pt x="792279" y="125144"/>
                  <a:pt x="792355" y="125754"/>
                </a:cubicBezTo>
                <a:cubicBezTo>
                  <a:pt x="792431" y="126363"/>
                  <a:pt x="792850" y="126592"/>
                  <a:pt x="793612" y="126440"/>
                </a:cubicBezTo>
                <a:cubicBezTo>
                  <a:pt x="793612" y="126440"/>
                  <a:pt x="793917" y="126287"/>
                  <a:pt x="794526" y="125982"/>
                </a:cubicBezTo>
                <a:cubicBezTo>
                  <a:pt x="794374" y="125678"/>
                  <a:pt x="794336" y="125411"/>
                  <a:pt x="794412" y="125182"/>
                </a:cubicBezTo>
                <a:cubicBezTo>
                  <a:pt x="794488" y="124954"/>
                  <a:pt x="794450" y="124687"/>
                  <a:pt x="794298" y="124382"/>
                </a:cubicBezTo>
                <a:lnTo>
                  <a:pt x="793383" y="124382"/>
                </a:lnTo>
                <a:lnTo>
                  <a:pt x="793383" y="121868"/>
                </a:lnTo>
                <a:cubicBezTo>
                  <a:pt x="793536" y="122020"/>
                  <a:pt x="793688" y="122096"/>
                  <a:pt x="793841" y="122096"/>
                </a:cubicBezTo>
                <a:cubicBezTo>
                  <a:pt x="793993" y="122096"/>
                  <a:pt x="794222" y="122172"/>
                  <a:pt x="794526" y="122325"/>
                </a:cubicBezTo>
                <a:cubicBezTo>
                  <a:pt x="794374" y="121639"/>
                  <a:pt x="794203" y="121258"/>
                  <a:pt x="794012" y="121182"/>
                </a:cubicBezTo>
                <a:close/>
                <a:moveTo>
                  <a:pt x="428005" y="121182"/>
                </a:moveTo>
                <a:lnTo>
                  <a:pt x="427776" y="121410"/>
                </a:lnTo>
                <a:cubicBezTo>
                  <a:pt x="427776" y="121715"/>
                  <a:pt x="427852" y="121944"/>
                  <a:pt x="428005" y="122096"/>
                </a:cubicBezTo>
                <a:cubicBezTo>
                  <a:pt x="428005" y="121791"/>
                  <a:pt x="428233" y="121639"/>
                  <a:pt x="428690" y="121639"/>
                </a:cubicBezTo>
                <a:cubicBezTo>
                  <a:pt x="428386" y="121334"/>
                  <a:pt x="428157" y="121182"/>
                  <a:pt x="428005" y="121182"/>
                </a:cubicBezTo>
                <a:close/>
                <a:moveTo>
                  <a:pt x="304180" y="121182"/>
                </a:moveTo>
                <a:lnTo>
                  <a:pt x="303951" y="121410"/>
                </a:lnTo>
                <a:cubicBezTo>
                  <a:pt x="303951" y="121715"/>
                  <a:pt x="304027" y="121944"/>
                  <a:pt x="304180" y="122096"/>
                </a:cubicBezTo>
                <a:cubicBezTo>
                  <a:pt x="304180" y="121791"/>
                  <a:pt x="304408" y="121639"/>
                  <a:pt x="304865" y="121639"/>
                </a:cubicBezTo>
                <a:cubicBezTo>
                  <a:pt x="304561" y="121334"/>
                  <a:pt x="304332" y="121182"/>
                  <a:pt x="304180" y="121182"/>
                </a:cubicBezTo>
                <a:close/>
                <a:moveTo>
                  <a:pt x="1704202" y="120953"/>
                </a:moveTo>
                <a:cubicBezTo>
                  <a:pt x="1703440" y="121258"/>
                  <a:pt x="1703021" y="121487"/>
                  <a:pt x="1702945" y="121639"/>
                </a:cubicBezTo>
                <a:cubicBezTo>
                  <a:pt x="1702869" y="121791"/>
                  <a:pt x="1702983" y="122172"/>
                  <a:pt x="1703288" y="122782"/>
                </a:cubicBezTo>
                <a:cubicBezTo>
                  <a:pt x="1703440" y="122172"/>
                  <a:pt x="1703745" y="121563"/>
                  <a:pt x="1704202" y="120953"/>
                </a:cubicBezTo>
                <a:close/>
                <a:moveTo>
                  <a:pt x="1636308" y="120953"/>
                </a:moveTo>
                <a:cubicBezTo>
                  <a:pt x="1636156" y="120953"/>
                  <a:pt x="1636041" y="120991"/>
                  <a:pt x="1635965" y="121068"/>
                </a:cubicBezTo>
                <a:cubicBezTo>
                  <a:pt x="1635889" y="121144"/>
                  <a:pt x="1635775" y="121182"/>
                  <a:pt x="1635622" y="121182"/>
                </a:cubicBezTo>
                <a:cubicBezTo>
                  <a:pt x="1635622" y="121334"/>
                  <a:pt x="1635698" y="121410"/>
                  <a:pt x="1635851" y="121410"/>
                </a:cubicBezTo>
                <a:lnTo>
                  <a:pt x="1636536" y="121410"/>
                </a:lnTo>
                <a:cubicBezTo>
                  <a:pt x="1636536" y="121258"/>
                  <a:pt x="1636460" y="121106"/>
                  <a:pt x="1636308" y="120953"/>
                </a:cubicBezTo>
                <a:close/>
                <a:moveTo>
                  <a:pt x="1564909" y="120953"/>
                </a:moveTo>
                <a:cubicBezTo>
                  <a:pt x="1564604" y="120953"/>
                  <a:pt x="1564299" y="121029"/>
                  <a:pt x="1563994" y="121182"/>
                </a:cubicBezTo>
                <a:cubicBezTo>
                  <a:pt x="1564147" y="121334"/>
                  <a:pt x="1564223" y="121410"/>
                  <a:pt x="1564223" y="121410"/>
                </a:cubicBezTo>
                <a:lnTo>
                  <a:pt x="1564909" y="121410"/>
                </a:lnTo>
                <a:close/>
                <a:moveTo>
                  <a:pt x="1561937" y="120953"/>
                </a:moveTo>
                <a:cubicBezTo>
                  <a:pt x="1561937" y="120953"/>
                  <a:pt x="1561708" y="121410"/>
                  <a:pt x="1561251" y="122325"/>
                </a:cubicBezTo>
                <a:cubicBezTo>
                  <a:pt x="1561708" y="122020"/>
                  <a:pt x="1561975" y="121791"/>
                  <a:pt x="1562051" y="121639"/>
                </a:cubicBezTo>
                <a:cubicBezTo>
                  <a:pt x="1562127" y="121487"/>
                  <a:pt x="1562241" y="121334"/>
                  <a:pt x="1562394" y="121182"/>
                </a:cubicBezTo>
                <a:cubicBezTo>
                  <a:pt x="1562089" y="121029"/>
                  <a:pt x="1561937" y="120953"/>
                  <a:pt x="1561937" y="120953"/>
                </a:cubicBezTo>
                <a:close/>
                <a:moveTo>
                  <a:pt x="1557593" y="120953"/>
                </a:moveTo>
                <a:cubicBezTo>
                  <a:pt x="1557289" y="121258"/>
                  <a:pt x="1557060" y="121410"/>
                  <a:pt x="1556908" y="121410"/>
                </a:cubicBezTo>
                <a:cubicBezTo>
                  <a:pt x="1556908" y="121715"/>
                  <a:pt x="1556908" y="121868"/>
                  <a:pt x="1556908" y="121868"/>
                </a:cubicBezTo>
                <a:cubicBezTo>
                  <a:pt x="1557212" y="121715"/>
                  <a:pt x="1557517" y="121487"/>
                  <a:pt x="1557822" y="121182"/>
                </a:cubicBezTo>
                <a:close/>
                <a:moveTo>
                  <a:pt x="1364122" y="120953"/>
                </a:moveTo>
                <a:lnTo>
                  <a:pt x="1363893" y="121182"/>
                </a:lnTo>
                <a:cubicBezTo>
                  <a:pt x="1363893" y="121334"/>
                  <a:pt x="1363931" y="121449"/>
                  <a:pt x="1364007" y="121525"/>
                </a:cubicBezTo>
                <a:cubicBezTo>
                  <a:pt x="1364083" y="121601"/>
                  <a:pt x="1364122" y="121715"/>
                  <a:pt x="1364122" y="121868"/>
                </a:cubicBezTo>
                <a:lnTo>
                  <a:pt x="1364579" y="121639"/>
                </a:lnTo>
                <a:cubicBezTo>
                  <a:pt x="1364579" y="121487"/>
                  <a:pt x="1364426" y="121258"/>
                  <a:pt x="1364122" y="120953"/>
                </a:cubicBezTo>
                <a:close/>
                <a:moveTo>
                  <a:pt x="1260947" y="120953"/>
                </a:moveTo>
                <a:cubicBezTo>
                  <a:pt x="1260642" y="121563"/>
                  <a:pt x="1260490" y="122020"/>
                  <a:pt x="1260490" y="122325"/>
                </a:cubicBezTo>
                <a:lnTo>
                  <a:pt x="1260947" y="122325"/>
                </a:lnTo>
                <a:close/>
                <a:moveTo>
                  <a:pt x="1163792" y="120953"/>
                </a:moveTo>
                <a:lnTo>
                  <a:pt x="1163792" y="121182"/>
                </a:lnTo>
                <a:lnTo>
                  <a:pt x="1164249" y="121182"/>
                </a:lnTo>
                <a:lnTo>
                  <a:pt x="1164477" y="121182"/>
                </a:lnTo>
                <a:cubicBezTo>
                  <a:pt x="1164325" y="121182"/>
                  <a:pt x="1164211" y="121144"/>
                  <a:pt x="1164134" y="121068"/>
                </a:cubicBezTo>
                <a:cubicBezTo>
                  <a:pt x="1164058" y="120991"/>
                  <a:pt x="1163944" y="120953"/>
                  <a:pt x="1163792" y="120953"/>
                </a:cubicBezTo>
                <a:close/>
                <a:moveTo>
                  <a:pt x="1155562" y="120953"/>
                </a:moveTo>
                <a:lnTo>
                  <a:pt x="1155333" y="121182"/>
                </a:lnTo>
                <a:lnTo>
                  <a:pt x="1155562" y="121410"/>
                </a:lnTo>
                <a:lnTo>
                  <a:pt x="1155562" y="121182"/>
                </a:lnTo>
                <a:close/>
                <a:moveTo>
                  <a:pt x="1088354" y="120953"/>
                </a:moveTo>
                <a:cubicBezTo>
                  <a:pt x="1088354" y="120801"/>
                  <a:pt x="1087973" y="120877"/>
                  <a:pt x="1087211" y="121182"/>
                </a:cubicBezTo>
                <a:cubicBezTo>
                  <a:pt x="1088125" y="121487"/>
                  <a:pt x="1088506" y="121639"/>
                  <a:pt x="1088354" y="121639"/>
                </a:cubicBezTo>
                <a:lnTo>
                  <a:pt x="1089268" y="121639"/>
                </a:lnTo>
                <a:cubicBezTo>
                  <a:pt x="1088811" y="121182"/>
                  <a:pt x="1088506" y="120953"/>
                  <a:pt x="1088354" y="120953"/>
                </a:cubicBezTo>
                <a:close/>
                <a:moveTo>
                  <a:pt x="773267" y="120953"/>
                </a:moveTo>
                <a:lnTo>
                  <a:pt x="773267" y="121182"/>
                </a:lnTo>
                <a:lnTo>
                  <a:pt x="773724" y="121182"/>
                </a:lnTo>
                <a:lnTo>
                  <a:pt x="773952" y="121182"/>
                </a:lnTo>
                <a:cubicBezTo>
                  <a:pt x="773800" y="121182"/>
                  <a:pt x="773686" y="121144"/>
                  <a:pt x="773610" y="121068"/>
                </a:cubicBezTo>
                <a:cubicBezTo>
                  <a:pt x="773533" y="120991"/>
                  <a:pt x="773419" y="120953"/>
                  <a:pt x="773267" y="120953"/>
                </a:cubicBezTo>
                <a:close/>
                <a:moveTo>
                  <a:pt x="765037" y="120953"/>
                </a:moveTo>
                <a:lnTo>
                  <a:pt x="764808" y="121182"/>
                </a:lnTo>
                <a:lnTo>
                  <a:pt x="765037" y="121410"/>
                </a:lnTo>
                <a:lnTo>
                  <a:pt x="765037" y="121182"/>
                </a:lnTo>
                <a:close/>
                <a:moveTo>
                  <a:pt x="592597" y="120953"/>
                </a:moveTo>
                <a:lnTo>
                  <a:pt x="592368" y="121182"/>
                </a:lnTo>
                <a:cubicBezTo>
                  <a:pt x="592368" y="121334"/>
                  <a:pt x="592406" y="121449"/>
                  <a:pt x="592482" y="121525"/>
                </a:cubicBezTo>
                <a:cubicBezTo>
                  <a:pt x="592558" y="121601"/>
                  <a:pt x="592597" y="121715"/>
                  <a:pt x="592597" y="121868"/>
                </a:cubicBezTo>
                <a:lnTo>
                  <a:pt x="593054" y="121639"/>
                </a:lnTo>
                <a:cubicBezTo>
                  <a:pt x="593054" y="121487"/>
                  <a:pt x="592901" y="121258"/>
                  <a:pt x="592597" y="120953"/>
                </a:cubicBezTo>
                <a:close/>
                <a:moveTo>
                  <a:pt x="437377" y="120953"/>
                </a:moveTo>
                <a:cubicBezTo>
                  <a:pt x="436615" y="121258"/>
                  <a:pt x="436196" y="121487"/>
                  <a:pt x="436120" y="121639"/>
                </a:cubicBezTo>
                <a:cubicBezTo>
                  <a:pt x="436044" y="121791"/>
                  <a:pt x="436158" y="122172"/>
                  <a:pt x="436463" y="122782"/>
                </a:cubicBezTo>
                <a:cubicBezTo>
                  <a:pt x="436615" y="122172"/>
                  <a:pt x="436920" y="121563"/>
                  <a:pt x="437377" y="120953"/>
                </a:cubicBezTo>
                <a:close/>
                <a:moveTo>
                  <a:pt x="369483" y="120953"/>
                </a:moveTo>
                <a:cubicBezTo>
                  <a:pt x="369331" y="120953"/>
                  <a:pt x="369216" y="120991"/>
                  <a:pt x="369140" y="121068"/>
                </a:cubicBezTo>
                <a:cubicBezTo>
                  <a:pt x="369064" y="121144"/>
                  <a:pt x="368950" y="121182"/>
                  <a:pt x="368797" y="121182"/>
                </a:cubicBezTo>
                <a:cubicBezTo>
                  <a:pt x="368797" y="121334"/>
                  <a:pt x="368873" y="121410"/>
                  <a:pt x="369026" y="121410"/>
                </a:cubicBezTo>
                <a:lnTo>
                  <a:pt x="369712" y="121410"/>
                </a:lnTo>
                <a:cubicBezTo>
                  <a:pt x="369712" y="121258"/>
                  <a:pt x="369635" y="121106"/>
                  <a:pt x="369483" y="120953"/>
                </a:cubicBezTo>
                <a:close/>
                <a:moveTo>
                  <a:pt x="313552" y="120953"/>
                </a:moveTo>
                <a:cubicBezTo>
                  <a:pt x="312790" y="121258"/>
                  <a:pt x="312371" y="121487"/>
                  <a:pt x="312295" y="121639"/>
                </a:cubicBezTo>
                <a:cubicBezTo>
                  <a:pt x="312219" y="121791"/>
                  <a:pt x="312333" y="122172"/>
                  <a:pt x="312638" y="122782"/>
                </a:cubicBezTo>
                <a:cubicBezTo>
                  <a:pt x="312790" y="122172"/>
                  <a:pt x="313095" y="121563"/>
                  <a:pt x="313552" y="120953"/>
                </a:cubicBezTo>
                <a:close/>
                <a:moveTo>
                  <a:pt x="245658" y="120953"/>
                </a:moveTo>
                <a:cubicBezTo>
                  <a:pt x="245506" y="120953"/>
                  <a:pt x="245391" y="120991"/>
                  <a:pt x="245315" y="121068"/>
                </a:cubicBezTo>
                <a:cubicBezTo>
                  <a:pt x="245239" y="121144"/>
                  <a:pt x="245125" y="121182"/>
                  <a:pt x="244972" y="121182"/>
                </a:cubicBezTo>
                <a:cubicBezTo>
                  <a:pt x="244972" y="121334"/>
                  <a:pt x="245048" y="121410"/>
                  <a:pt x="245201" y="121410"/>
                </a:cubicBezTo>
                <a:lnTo>
                  <a:pt x="245887" y="121410"/>
                </a:lnTo>
                <a:cubicBezTo>
                  <a:pt x="245887" y="121258"/>
                  <a:pt x="245810" y="121106"/>
                  <a:pt x="245658" y="120953"/>
                </a:cubicBezTo>
                <a:close/>
                <a:moveTo>
                  <a:pt x="183479" y="120953"/>
                </a:moveTo>
                <a:cubicBezTo>
                  <a:pt x="183479" y="120801"/>
                  <a:pt x="183098" y="120877"/>
                  <a:pt x="182336" y="121182"/>
                </a:cubicBezTo>
                <a:cubicBezTo>
                  <a:pt x="183250" y="121487"/>
                  <a:pt x="183631" y="121639"/>
                  <a:pt x="183479" y="121639"/>
                </a:cubicBezTo>
                <a:lnTo>
                  <a:pt x="184393" y="121639"/>
                </a:lnTo>
                <a:cubicBezTo>
                  <a:pt x="183936" y="121182"/>
                  <a:pt x="183631" y="120953"/>
                  <a:pt x="183479" y="120953"/>
                </a:cubicBezTo>
                <a:close/>
                <a:moveTo>
                  <a:pt x="21325" y="120953"/>
                </a:moveTo>
                <a:lnTo>
                  <a:pt x="21325" y="121410"/>
                </a:lnTo>
                <a:cubicBezTo>
                  <a:pt x="21630" y="121410"/>
                  <a:pt x="21935" y="121563"/>
                  <a:pt x="22239" y="121868"/>
                </a:cubicBezTo>
                <a:cubicBezTo>
                  <a:pt x="22544" y="121563"/>
                  <a:pt x="22697" y="121334"/>
                  <a:pt x="22697" y="121182"/>
                </a:cubicBezTo>
                <a:cubicBezTo>
                  <a:pt x="22392" y="121182"/>
                  <a:pt x="22163" y="121144"/>
                  <a:pt x="22011" y="121068"/>
                </a:cubicBezTo>
                <a:cubicBezTo>
                  <a:pt x="21858" y="120991"/>
                  <a:pt x="21630" y="120953"/>
                  <a:pt x="21325" y="120953"/>
                </a:cubicBezTo>
                <a:close/>
                <a:moveTo>
                  <a:pt x="1569709" y="120496"/>
                </a:moveTo>
                <a:cubicBezTo>
                  <a:pt x="1569557" y="120496"/>
                  <a:pt x="1569252" y="120725"/>
                  <a:pt x="1568795" y="121182"/>
                </a:cubicBezTo>
                <a:cubicBezTo>
                  <a:pt x="1568947" y="121334"/>
                  <a:pt x="1569023" y="121410"/>
                  <a:pt x="1569023" y="121410"/>
                </a:cubicBezTo>
                <a:cubicBezTo>
                  <a:pt x="1569176" y="121258"/>
                  <a:pt x="1569290" y="121182"/>
                  <a:pt x="1569366" y="121182"/>
                </a:cubicBezTo>
                <a:cubicBezTo>
                  <a:pt x="1569442" y="121182"/>
                  <a:pt x="1569557" y="121106"/>
                  <a:pt x="1569709" y="120953"/>
                </a:cubicBezTo>
                <a:close/>
                <a:moveTo>
                  <a:pt x="1373265" y="120496"/>
                </a:moveTo>
                <a:cubicBezTo>
                  <a:pt x="1372199" y="120953"/>
                  <a:pt x="1371513" y="121334"/>
                  <a:pt x="1371208" y="121639"/>
                </a:cubicBezTo>
                <a:cubicBezTo>
                  <a:pt x="1371361" y="121944"/>
                  <a:pt x="1371818" y="122477"/>
                  <a:pt x="1372580" y="123239"/>
                </a:cubicBezTo>
                <a:cubicBezTo>
                  <a:pt x="1372732" y="122630"/>
                  <a:pt x="1372846" y="122172"/>
                  <a:pt x="1372923" y="121868"/>
                </a:cubicBezTo>
                <a:cubicBezTo>
                  <a:pt x="1372999" y="121563"/>
                  <a:pt x="1373113" y="121106"/>
                  <a:pt x="1373265" y="120496"/>
                </a:cubicBezTo>
                <a:close/>
                <a:moveTo>
                  <a:pt x="1264147" y="120496"/>
                </a:moveTo>
                <a:cubicBezTo>
                  <a:pt x="1263538" y="120801"/>
                  <a:pt x="1263195" y="121106"/>
                  <a:pt x="1263118" y="121410"/>
                </a:cubicBezTo>
                <a:cubicBezTo>
                  <a:pt x="1263042" y="121715"/>
                  <a:pt x="1263004" y="121982"/>
                  <a:pt x="1263004" y="122211"/>
                </a:cubicBezTo>
                <a:cubicBezTo>
                  <a:pt x="1263004" y="122439"/>
                  <a:pt x="1263042" y="122668"/>
                  <a:pt x="1263118" y="122896"/>
                </a:cubicBezTo>
                <a:cubicBezTo>
                  <a:pt x="1263195" y="123125"/>
                  <a:pt x="1263156" y="123315"/>
                  <a:pt x="1263004" y="123468"/>
                </a:cubicBezTo>
                <a:cubicBezTo>
                  <a:pt x="1263614" y="123773"/>
                  <a:pt x="1263995" y="123925"/>
                  <a:pt x="1264147" y="123925"/>
                </a:cubicBezTo>
                <a:cubicBezTo>
                  <a:pt x="1264147" y="124992"/>
                  <a:pt x="1263652" y="125830"/>
                  <a:pt x="1262661" y="126440"/>
                </a:cubicBezTo>
                <a:cubicBezTo>
                  <a:pt x="1261671" y="127049"/>
                  <a:pt x="1261404" y="127964"/>
                  <a:pt x="1261861" y="129183"/>
                </a:cubicBezTo>
                <a:cubicBezTo>
                  <a:pt x="1262318" y="128421"/>
                  <a:pt x="1262737" y="127773"/>
                  <a:pt x="1263118" y="127240"/>
                </a:cubicBezTo>
                <a:cubicBezTo>
                  <a:pt x="1263499" y="126706"/>
                  <a:pt x="1263995" y="126059"/>
                  <a:pt x="1264604" y="125297"/>
                </a:cubicBezTo>
                <a:cubicBezTo>
                  <a:pt x="1264909" y="124992"/>
                  <a:pt x="1265290" y="124725"/>
                  <a:pt x="1265747" y="124497"/>
                </a:cubicBezTo>
                <a:cubicBezTo>
                  <a:pt x="1266204" y="124268"/>
                  <a:pt x="1266814" y="124001"/>
                  <a:pt x="1267576" y="123696"/>
                </a:cubicBezTo>
                <a:cubicBezTo>
                  <a:pt x="1267271" y="123392"/>
                  <a:pt x="1266967" y="123125"/>
                  <a:pt x="1266662" y="122896"/>
                </a:cubicBezTo>
                <a:cubicBezTo>
                  <a:pt x="1266357" y="122668"/>
                  <a:pt x="1266052" y="122401"/>
                  <a:pt x="1265747" y="122096"/>
                </a:cubicBezTo>
                <a:cubicBezTo>
                  <a:pt x="1265443" y="122249"/>
                  <a:pt x="1265214" y="122363"/>
                  <a:pt x="1265061" y="122439"/>
                </a:cubicBezTo>
                <a:cubicBezTo>
                  <a:pt x="1264909" y="122515"/>
                  <a:pt x="1264681" y="122706"/>
                  <a:pt x="1264376" y="123011"/>
                </a:cubicBezTo>
                <a:cubicBezTo>
                  <a:pt x="1264376" y="122553"/>
                  <a:pt x="1264338" y="122134"/>
                  <a:pt x="1264261" y="121753"/>
                </a:cubicBezTo>
                <a:cubicBezTo>
                  <a:pt x="1264185" y="121372"/>
                  <a:pt x="1264147" y="120953"/>
                  <a:pt x="1264147" y="120496"/>
                </a:cubicBezTo>
                <a:close/>
                <a:moveTo>
                  <a:pt x="1212483" y="120496"/>
                </a:moveTo>
                <a:lnTo>
                  <a:pt x="1210198" y="121639"/>
                </a:lnTo>
                <a:cubicBezTo>
                  <a:pt x="1210807" y="122096"/>
                  <a:pt x="1211264" y="122553"/>
                  <a:pt x="1211569" y="123011"/>
                </a:cubicBezTo>
                <a:cubicBezTo>
                  <a:pt x="1212026" y="122858"/>
                  <a:pt x="1212255" y="122706"/>
                  <a:pt x="1212255" y="122553"/>
                </a:cubicBezTo>
                <a:cubicBezTo>
                  <a:pt x="1212255" y="121791"/>
                  <a:pt x="1212331" y="121106"/>
                  <a:pt x="1212483" y="120496"/>
                </a:cubicBezTo>
                <a:close/>
                <a:moveTo>
                  <a:pt x="989294" y="120496"/>
                </a:moveTo>
                <a:cubicBezTo>
                  <a:pt x="989141" y="120496"/>
                  <a:pt x="989065" y="120572"/>
                  <a:pt x="989065" y="120725"/>
                </a:cubicBezTo>
                <a:lnTo>
                  <a:pt x="989065" y="121182"/>
                </a:lnTo>
                <a:lnTo>
                  <a:pt x="989294" y="121182"/>
                </a:lnTo>
                <a:lnTo>
                  <a:pt x="989294" y="120725"/>
                </a:lnTo>
                <a:cubicBezTo>
                  <a:pt x="989294" y="120572"/>
                  <a:pt x="989370" y="120496"/>
                  <a:pt x="989522" y="120496"/>
                </a:cubicBezTo>
                <a:close/>
                <a:moveTo>
                  <a:pt x="821959" y="120496"/>
                </a:moveTo>
                <a:lnTo>
                  <a:pt x="819672" y="121639"/>
                </a:lnTo>
                <a:cubicBezTo>
                  <a:pt x="820282" y="122096"/>
                  <a:pt x="820739" y="122553"/>
                  <a:pt x="821044" y="123011"/>
                </a:cubicBezTo>
                <a:cubicBezTo>
                  <a:pt x="821501" y="122858"/>
                  <a:pt x="821730" y="122706"/>
                  <a:pt x="821730" y="122553"/>
                </a:cubicBezTo>
                <a:cubicBezTo>
                  <a:pt x="821730" y="121791"/>
                  <a:pt x="821806" y="121106"/>
                  <a:pt x="821959" y="120496"/>
                </a:cubicBezTo>
                <a:close/>
                <a:moveTo>
                  <a:pt x="601740" y="120496"/>
                </a:moveTo>
                <a:cubicBezTo>
                  <a:pt x="600674" y="120953"/>
                  <a:pt x="599988" y="121334"/>
                  <a:pt x="599683" y="121639"/>
                </a:cubicBezTo>
                <a:cubicBezTo>
                  <a:pt x="599836" y="121944"/>
                  <a:pt x="600293" y="122477"/>
                  <a:pt x="601055" y="123239"/>
                </a:cubicBezTo>
                <a:cubicBezTo>
                  <a:pt x="601207" y="122630"/>
                  <a:pt x="601321" y="122172"/>
                  <a:pt x="601398" y="121868"/>
                </a:cubicBezTo>
                <a:cubicBezTo>
                  <a:pt x="601474" y="121563"/>
                  <a:pt x="601588" y="121106"/>
                  <a:pt x="601740" y="120496"/>
                </a:cubicBezTo>
                <a:close/>
                <a:moveTo>
                  <a:pt x="551144" y="120496"/>
                </a:moveTo>
                <a:cubicBezTo>
                  <a:pt x="550991" y="120496"/>
                  <a:pt x="550915" y="120572"/>
                  <a:pt x="550915" y="120725"/>
                </a:cubicBezTo>
                <a:lnTo>
                  <a:pt x="550915" y="121182"/>
                </a:lnTo>
                <a:lnTo>
                  <a:pt x="551144" y="121182"/>
                </a:lnTo>
                <a:lnTo>
                  <a:pt x="551144" y="120725"/>
                </a:lnTo>
                <a:cubicBezTo>
                  <a:pt x="551144" y="120572"/>
                  <a:pt x="551220" y="120496"/>
                  <a:pt x="551372" y="120496"/>
                </a:cubicBezTo>
                <a:close/>
                <a:moveTo>
                  <a:pt x="1633731" y="120475"/>
                </a:moveTo>
                <a:lnTo>
                  <a:pt x="1633107" y="121410"/>
                </a:lnTo>
                <a:cubicBezTo>
                  <a:pt x="1633260" y="121563"/>
                  <a:pt x="1633412" y="121639"/>
                  <a:pt x="1633565" y="121639"/>
                </a:cubicBezTo>
                <a:cubicBezTo>
                  <a:pt x="1633565" y="121334"/>
                  <a:pt x="1633603" y="121068"/>
                  <a:pt x="1633679" y="120839"/>
                </a:cubicBezTo>
                <a:close/>
                <a:moveTo>
                  <a:pt x="366906" y="120475"/>
                </a:moveTo>
                <a:lnTo>
                  <a:pt x="366283" y="121410"/>
                </a:lnTo>
                <a:cubicBezTo>
                  <a:pt x="366435" y="121563"/>
                  <a:pt x="366587" y="121639"/>
                  <a:pt x="366740" y="121639"/>
                </a:cubicBezTo>
                <a:cubicBezTo>
                  <a:pt x="366740" y="121334"/>
                  <a:pt x="366778" y="121068"/>
                  <a:pt x="366854" y="120839"/>
                </a:cubicBezTo>
                <a:close/>
                <a:moveTo>
                  <a:pt x="243081" y="120475"/>
                </a:moveTo>
                <a:lnTo>
                  <a:pt x="242458" y="121410"/>
                </a:lnTo>
                <a:cubicBezTo>
                  <a:pt x="242610" y="121563"/>
                  <a:pt x="242762" y="121639"/>
                  <a:pt x="242915" y="121639"/>
                </a:cubicBezTo>
                <a:cubicBezTo>
                  <a:pt x="242915" y="121334"/>
                  <a:pt x="242953" y="121068"/>
                  <a:pt x="243029" y="120839"/>
                </a:cubicBezTo>
                <a:close/>
                <a:moveTo>
                  <a:pt x="1374409" y="120267"/>
                </a:moveTo>
                <a:cubicBezTo>
                  <a:pt x="1374409" y="120420"/>
                  <a:pt x="1374370" y="120572"/>
                  <a:pt x="1374294" y="120725"/>
                </a:cubicBezTo>
                <a:cubicBezTo>
                  <a:pt x="1374218" y="120877"/>
                  <a:pt x="1374180" y="121029"/>
                  <a:pt x="1374180" y="121182"/>
                </a:cubicBezTo>
                <a:lnTo>
                  <a:pt x="1374409" y="121182"/>
                </a:lnTo>
                <a:cubicBezTo>
                  <a:pt x="1374409" y="121029"/>
                  <a:pt x="1374447" y="120877"/>
                  <a:pt x="1374523" y="120725"/>
                </a:cubicBezTo>
                <a:cubicBezTo>
                  <a:pt x="1374599" y="120572"/>
                  <a:pt x="1374637" y="120420"/>
                  <a:pt x="1374637" y="120267"/>
                </a:cubicBezTo>
                <a:close/>
                <a:moveTo>
                  <a:pt x="995466" y="120267"/>
                </a:moveTo>
                <a:cubicBezTo>
                  <a:pt x="994551" y="122401"/>
                  <a:pt x="994399" y="123544"/>
                  <a:pt x="995009" y="123696"/>
                </a:cubicBezTo>
                <a:cubicBezTo>
                  <a:pt x="995009" y="123696"/>
                  <a:pt x="995313" y="123544"/>
                  <a:pt x="995923" y="123239"/>
                </a:cubicBezTo>
                <a:cubicBezTo>
                  <a:pt x="995771" y="122782"/>
                  <a:pt x="995694" y="122363"/>
                  <a:pt x="995694" y="121982"/>
                </a:cubicBezTo>
                <a:cubicBezTo>
                  <a:pt x="995694" y="121601"/>
                  <a:pt x="995618" y="121029"/>
                  <a:pt x="995466" y="120267"/>
                </a:cubicBezTo>
                <a:close/>
                <a:moveTo>
                  <a:pt x="602883" y="120267"/>
                </a:moveTo>
                <a:cubicBezTo>
                  <a:pt x="602883" y="120420"/>
                  <a:pt x="602845" y="120572"/>
                  <a:pt x="602769" y="120725"/>
                </a:cubicBezTo>
                <a:cubicBezTo>
                  <a:pt x="602693" y="120877"/>
                  <a:pt x="602655" y="121029"/>
                  <a:pt x="602655" y="121182"/>
                </a:cubicBezTo>
                <a:lnTo>
                  <a:pt x="602883" y="121182"/>
                </a:lnTo>
                <a:cubicBezTo>
                  <a:pt x="602883" y="121029"/>
                  <a:pt x="602922" y="120877"/>
                  <a:pt x="602998" y="120725"/>
                </a:cubicBezTo>
                <a:cubicBezTo>
                  <a:pt x="603074" y="120572"/>
                  <a:pt x="603112" y="120420"/>
                  <a:pt x="603112" y="120267"/>
                </a:cubicBezTo>
                <a:close/>
                <a:moveTo>
                  <a:pt x="557316" y="120267"/>
                </a:moveTo>
                <a:cubicBezTo>
                  <a:pt x="556402" y="122401"/>
                  <a:pt x="556249" y="123544"/>
                  <a:pt x="556859" y="123696"/>
                </a:cubicBezTo>
                <a:cubicBezTo>
                  <a:pt x="556859" y="123696"/>
                  <a:pt x="557163" y="123544"/>
                  <a:pt x="557773" y="123239"/>
                </a:cubicBezTo>
                <a:cubicBezTo>
                  <a:pt x="557621" y="122782"/>
                  <a:pt x="557545" y="122363"/>
                  <a:pt x="557545" y="121982"/>
                </a:cubicBezTo>
                <a:cubicBezTo>
                  <a:pt x="557545" y="121601"/>
                  <a:pt x="557468" y="121029"/>
                  <a:pt x="557316" y="120267"/>
                </a:cubicBezTo>
                <a:close/>
                <a:moveTo>
                  <a:pt x="1168547" y="120222"/>
                </a:moveTo>
                <a:lnTo>
                  <a:pt x="1168460" y="120568"/>
                </a:lnTo>
                <a:lnTo>
                  <a:pt x="1169278" y="121182"/>
                </a:lnTo>
                <a:lnTo>
                  <a:pt x="1169278" y="120953"/>
                </a:lnTo>
                <a:close/>
                <a:moveTo>
                  <a:pt x="778021" y="120222"/>
                </a:moveTo>
                <a:lnTo>
                  <a:pt x="777935" y="120568"/>
                </a:lnTo>
                <a:lnTo>
                  <a:pt x="778753" y="121182"/>
                </a:lnTo>
                <a:lnTo>
                  <a:pt x="778753" y="120953"/>
                </a:lnTo>
                <a:close/>
                <a:moveTo>
                  <a:pt x="1645909" y="120039"/>
                </a:moveTo>
                <a:cubicBezTo>
                  <a:pt x="1645604" y="120648"/>
                  <a:pt x="1645299" y="121106"/>
                  <a:pt x="1644995" y="121410"/>
                </a:cubicBezTo>
                <a:cubicBezTo>
                  <a:pt x="1645147" y="121563"/>
                  <a:pt x="1645299" y="121639"/>
                  <a:pt x="1645452" y="121639"/>
                </a:cubicBezTo>
                <a:cubicBezTo>
                  <a:pt x="1645604" y="121639"/>
                  <a:pt x="1645757" y="121715"/>
                  <a:pt x="1645909" y="121868"/>
                </a:cubicBezTo>
                <a:cubicBezTo>
                  <a:pt x="1646214" y="120953"/>
                  <a:pt x="1646366" y="120344"/>
                  <a:pt x="1646366" y="120039"/>
                </a:cubicBezTo>
                <a:close/>
                <a:moveTo>
                  <a:pt x="1097726" y="120039"/>
                </a:moveTo>
                <a:cubicBezTo>
                  <a:pt x="1097879" y="120496"/>
                  <a:pt x="1097993" y="120839"/>
                  <a:pt x="1098069" y="121068"/>
                </a:cubicBezTo>
                <a:cubicBezTo>
                  <a:pt x="1098145" y="121296"/>
                  <a:pt x="1098183" y="121563"/>
                  <a:pt x="1098183" y="121868"/>
                </a:cubicBezTo>
                <a:cubicBezTo>
                  <a:pt x="1097574" y="121715"/>
                  <a:pt x="1097117" y="121944"/>
                  <a:pt x="1096812" y="122553"/>
                </a:cubicBezTo>
                <a:cubicBezTo>
                  <a:pt x="1096507" y="123163"/>
                  <a:pt x="1095974" y="123468"/>
                  <a:pt x="1095212" y="123468"/>
                </a:cubicBezTo>
                <a:cubicBezTo>
                  <a:pt x="1095059" y="123773"/>
                  <a:pt x="1094945" y="124154"/>
                  <a:pt x="1094869" y="124611"/>
                </a:cubicBezTo>
                <a:cubicBezTo>
                  <a:pt x="1094793" y="125068"/>
                  <a:pt x="1094526" y="125601"/>
                  <a:pt x="1094069" y="126211"/>
                </a:cubicBezTo>
                <a:cubicBezTo>
                  <a:pt x="1094831" y="125601"/>
                  <a:pt x="1095402" y="125144"/>
                  <a:pt x="1095783" y="124839"/>
                </a:cubicBezTo>
                <a:cubicBezTo>
                  <a:pt x="1096164" y="124535"/>
                  <a:pt x="1096583" y="124230"/>
                  <a:pt x="1097040" y="123925"/>
                </a:cubicBezTo>
                <a:cubicBezTo>
                  <a:pt x="1097193" y="124535"/>
                  <a:pt x="1097269" y="125373"/>
                  <a:pt x="1097269" y="126440"/>
                </a:cubicBezTo>
                <a:lnTo>
                  <a:pt x="1099555" y="126440"/>
                </a:lnTo>
                <a:cubicBezTo>
                  <a:pt x="1099555" y="125830"/>
                  <a:pt x="1099593" y="125373"/>
                  <a:pt x="1099669" y="125068"/>
                </a:cubicBezTo>
                <a:cubicBezTo>
                  <a:pt x="1099746" y="124763"/>
                  <a:pt x="1099631" y="124458"/>
                  <a:pt x="1099326" y="124154"/>
                </a:cubicBezTo>
                <a:cubicBezTo>
                  <a:pt x="1099174" y="124306"/>
                  <a:pt x="1098793" y="124382"/>
                  <a:pt x="1098183" y="124382"/>
                </a:cubicBezTo>
                <a:cubicBezTo>
                  <a:pt x="1098183" y="123925"/>
                  <a:pt x="1098222" y="123506"/>
                  <a:pt x="1098298" y="123125"/>
                </a:cubicBezTo>
                <a:cubicBezTo>
                  <a:pt x="1098374" y="122744"/>
                  <a:pt x="1098412" y="122325"/>
                  <a:pt x="1098412" y="121868"/>
                </a:cubicBezTo>
                <a:cubicBezTo>
                  <a:pt x="1098412" y="122020"/>
                  <a:pt x="1098793" y="122172"/>
                  <a:pt x="1099555" y="122325"/>
                </a:cubicBezTo>
                <a:cubicBezTo>
                  <a:pt x="1099707" y="120648"/>
                  <a:pt x="1099098" y="119886"/>
                  <a:pt x="1097726" y="120039"/>
                </a:cubicBezTo>
                <a:close/>
                <a:moveTo>
                  <a:pt x="1036461" y="120039"/>
                </a:moveTo>
                <a:cubicBezTo>
                  <a:pt x="1035090" y="120801"/>
                  <a:pt x="1034175" y="121791"/>
                  <a:pt x="1033718" y="123011"/>
                </a:cubicBezTo>
                <a:cubicBezTo>
                  <a:pt x="1034328" y="122706"/>
                  <a:pt x="1034899" y="122439"/>
                  <a:pt x="1035433" y="122211"/>
                </a:cubicBezTo>
                <a:cubicBezTo>
                  <a:pt x="1035966" y="121982"/>
                  <a:pt x="1036309" y="121258"/>
                  <a:pt x="1036461" y="120039"/>
                </a:cubicBezTo>
                <a:close/>
                <a:moveTo>
                  <a:pt x="379084" y="120039"/>
                </a:moveTo>
                <a:cubicBezTo>
                  <a:pt x="378779" y="120648"/>
                  <a:pt x="378475" y="121106"/>
                  <a:pt x="378170" y="121410"/>
                </a:cubicBezTo>
                <a:cubicBezTo>
                  <a:pt x="378322" y="121563"/>
                  <a:pt x="378475" y="121639"/>
                  <a:pt x="378627" y="121639"/>
                </a:cubicBezTo>
                <a:cubicBezTo>
                  <a:pt x="378779" y="121639"/>
                  <a:pt x="378932" y="121715"/>
                  <a:pt x="379084" y="121868"/>
                </a:cubicBezTo>
                <a:cubicBezTo>
                  <a:pt x="379389" y="120953"/>
                  <a:pt x="379541" y="120344"/>
                  <a:pt x="379541" y="120039"/>
                </a:cubicBezTo>
                <a:close/>
                <a:moveTo>
                  <a:pt x="255259" y="120039"/>
                </a:moveTo>
                <a:cubicBezTo>
                  <a:pt x="254954" y="120648"/>
                  <a:pt x="254649" y="121106"/>
                  <a:pt x="254345" y="121410"/>
                </a:cubicBezTo>
                <a:cubicBezTo>
                  <a:pt x="254497" y="121563"/>
                  <a:pt x="254649" y="121639"/>
                  <a:pt x="254802" y="121639"/>
                </a:cubicBezTo>
                <a:cubicBezTo>
                  <a:pt x="254954" y="121639"/>
                  <a:pt x="255107" y="121715"/>
                  <a:pt x="255259" y="121868"/>
                </a:cubicBezTo>
                <a:cubicBezTo>
                  <a:pt x="255564" y="120953"/>
                  <a:pt x="255716" y="120344"/>
                  <a:pt x="255716" y="120039"/>
                </a:cubicBezTo>
                <a:close/>
                <a:moveTo>
                  <a:pt x="192851" y="120039"/>
                </a:moveTo>
                <a:cubicBezTo>
                  <a:pt x="193004" y="120496"/>
                  <a:pt x="193118" y="120839"/>
                  <a:pt x="193194" y="121068"/>
                </a:cubicBezTo>
                <a:cubicBezTo>
                  <a:pt x="193270" y="121296"/>
                  <a:pt x="193308" y="121563"/>
                  <a:pt x="193308" y="121868"/>
                </a:cubicBezTo>
                <a:cubicBezTo>
                  <a:pt x="192699" y="121715"/>
                  <a:pt x="192242" y="121944"/>
                  <a:pt x="191937" y="122553"/>
                </a:cubicBezTo>
                <a:cubicBezTo>
                  <a:pt x="191632" y="123163"/>
                  <a:pt x="191099" y="123468"/>
                  <a:pt x="190337" y="123468"/>
                </a:cubicBezTo>
                <a:cubicBezTo>
                  <a:pt x="190184" y="123773"/>
                  <a:pt x="190070" y="124154"/>
                  <a:pt x="189994" y="124611"/>
                </a:cubicBezTo>
                <a:cubicBezTo>
                  <a:pt x="189918" y="125068"/>
                  <a:pt x="189651" y="125601"/>
                  <a:pt x="189194" y="126211"/>
                </a:cubicBezTo>
                <a:cubicBezTo>
                  <a:pt x="189956" y="125601"/>
                  <a:pt x="190527" y="125144"/>
                  <a:pt x="190908" y="124839"/>
                </a:cubicBezTo>
                <a:cubicBezTo>
                  <a:pt x="191289" y="124535"/>
                  <a:pt x="191708" y="124230"/>
                  <a:pt x="192165" y="123925"/>
                </a:cubicBezTo>
                <a:cubicBezTo>
                  <a:pt x="192318" y="124535"/>
                  <a:pt x="192394" y="125373"/>
                  <a:pt x="192394" y="126440"/>
                </a:cubicBezTo>
                <a:lnTo>
                  <a:pt x="194680" y="126440"/>
                </a:lnTo>
                <a:cubicBezTo>
                  <a:pt x="194680" y="125830"/>
                  <a:pt x="194718" y="125373"/>
                  <a:pt x="194794" y="125068"/>
                </a:cubicBezTo>
                <a:cubicBezTo>
                  <a:pt x="194871" y="124763"/>
                  <a:pt x="194756" y="124458"/>
                  <a:pt x="194452" y="124154"/>
                </a:cubicBezTo>
                <a:cubicBezTo>
                  <a:pt x="194299" y="124306"/>
                  <a:pt x="193918" y="124382"/>
                  <a:pt x="193308" y="124382"/>
                </a:cubicBezTo>
                <a:cubicBezTo>
                  <a:pt x="193308" y="123925"/>
                  <a:pt x="193347" y="123506"/>
                  <a:pt x="193423" y="123125"/>
                </a:cubicBezTo>
                <a:cubicBezTo>
                  <a:pt x="193499" y="122744"/>
                  <a:pt x="193537" y="122325"/>
                  <a:pt x="193537" y="121868"/>
                </a:cubicBezTo>
                <a:cubicBezTo>
                  <a:pt x="193537" y="122020"/>
                  <a:pt x="193918" y="122172"/>
                  <a:pt x="194680" y="122325"/>
                </a:cubicBezTo>
                <a:cubicBezTo>
                  <a:pt x="194832" y="120648"/>
                  <a:pt x="194223" y="119886"/>
                  <a:pt x="192851" y="120039"/>
                </a:cubicBezTo>
                <a:close/>
                <a:moveTo>
                  <a:pt x="131587" y="120039"/>
                </a:moveTo>
                <a:cubicBezTo>
                  <a:pt x="130215" y="120801"/>
                  <a:pt x="129300" y="121791"/>
                  <a:pt x="128843" y="123011"/>
                </a:cubicBezTo>
                <a:cubicBezTo>
                  <a:pt x="129453" y="122706"/>
                  <a:pt x="130024" y="122439"/>
                  <a:pt x="130558" y="122211"/>
                </a:cubicBezTo>
                <a:cubicBezTo>
                  <a:pt x="131091" y="121982"/>
                  <a:pt x="131434" y="121258"/>
                  <a:pt x="131587" y="120039"/>
                </a:cubicBezTo>
                <a:close/>
                <a:moveTo>
                  <a:pt x="36870" y="120039"/>
                </a:moveTo>
                <a:cubicBezTo>
                  <a:pt x="36870" y="120344"/>
                  <a:pt x="36794" y="120648"/>
                  <a:pt x="36641" y="120953"/>
                </a:cubicBezTo>
                <a:cubicBezTo>
                  <a:pt x="37099" y="120648"/>
                  <a:pt x="37556" y="120496"/>
                  <a:pt x="38013" y="120496"/>
                </a:cubicBezTo>
                <a:lnTo>
                  <a:pt x="38013" y="120039"/>
                </a:lnTo>
                <a:close/>
                <a:moveTo>
                  <a:pt x="1692544" y="119810"/>
                </a:moveTo>
                <a:lnTo>
                  <a:pt x="1692544" y="120039"/>
                </a:lnTo>
                <a:lnTo>
                  <a:pt x="1692772" y="119810"/>
                </a:lnTo>
                <a:close/>
                <a:moveTo>
                  <a:pt x="1641108" y="119810"/>
                </a:moveTo>
                <a:cubicBezTo>
                  <a:pt x="1640956" y="120115"/>
                  <a:pt x="1640804" y="120420"/>
                  <a:pt x="1640651" y="120725"/>
                </a:cubicBezTo>
                <a:cubicBezTo>
                  <a:pt x="1640499" y="121029"/>
                  <a:pt x="1640347" y="121334"/>
                  <a:pt x="1640194" y="121639"/>
                </a:cubicBezTo>
                <a:cubicBezTo>
                  <a:pt x="1640347" y="121791"/>
                  <a:pt x="1640423" y="121868"/>
                  <a:pt x="1640423" y="121868"/>
                </a:cubicBezTo>
                <a:cubicBezTo>
                  <a:pt x="1640727" y="121715"/>
                  <a:pt x="1641032" y="121601"/>
                  <a:pt x="1641337" y="121525"/>
                </a:cubicBezTo>
                <a:cubicBezTo>
                  <a:pt x="1641642" y="121449"/>
                  <a:pt x="1641947" y="121334"/>
                  <a:pt x="1642252" y="121182"/>
                </a:cubicBezTo>
                <a:cubicBezTo>
                  <a:pt x="1641947" y="120725"/>
                  <a:pt x="1641566" y="120267"/>
                  <a:pt x="1641108" y="119810"/>
                </a:cubicBezTo>
                <a:close/>
                <a:moveTo>
                  <a:pt x="1190309" y="119810"/>
                </a:moveTo>
                <a:cubicBezTo>
                  <a:pt x="1189852" y="119963"/>
                  <a:pt x="1189471" y="120191"/>
                  <a:pt x="1189166" y="120496"/>
                </a:cubicBezTo>
                <a:cubicBezTo>
                  <a:pt x="1189014" y="120496"/>
                  <a:pt x="1189166" y="120725"/>
                  <a:pt x="1189623" y="121182"/>
                </a:cubicBezTo>
                <a:cubicBezTo>
                  <a:pt x="1189623" y="121029"/>
                  <a:pt x="1189700" y="120839"/>
                  <a:pt x="1189852" y="120610"/>
                </a:cubicBezTo>
                <a:cubicBezTo>
                  <a:pt x="1190005" y="120382"/>
                  <a:pt x="1190157" y="120115"/>
                  <a:pt x="1190309" y="119810"/>
                </a:cubicBezTo>
                <a:close/>
                <a:moveTo>
                  <a:pt x="1149847" y="119810"/>
                </a:moveTo>
                <a:cubicBezTo>
                  <a:pt x="1149695" y="119963"/>
                  <a:pt x="1149580" y="120039"/>
                  <a:pt x="1149504" y="120039"/>
                </a:cubicBezTo>
                <a:cubicBezTo>
                  <a:pt x="1149428" y="120039"/>
                  <a:pt x="1149314" y="120115"/>
                  <a:pt x="1149161" y="120267"/>
                </a:cubicBezTo>
                <a:cubicBezTo>
                  <a:pt x="1149314" y="120420"/>
                  <a:pt x="1149314" y="120648"/>
                  <a:pt x="1149161" y="120953"/>
                </a:cubicBezTo>
                <a:lnTo>
                  <a:pt x="1150076" y="120039"/>
                </a:lnTo>
                <a:cubicBezTo>
                  <a:pt x="1150076" y="119886"/>
                  <a:pt x="1150000" y="119810"/>
                  <a:pt x="1149847" y="119810"/>
                </a:cubicBezTo>
                <a:close/>
                <a:moveTo>
                  <a:pt x="1103670" y="119810"/>
                </a:moveTo>
                <a:lnTo>
                  <a:pt x="1103441" y="120039"/>
                </a:lnTo>
                <a:cubicBezTo>
                  <a:pt x="1103441" y="120191"/>
                  <a:pt x="1103479" y="120344"/>
                  <a:pt x="1103555" y="120496"/>
                </a:cubicBezTo>
                <a:cubicBezTo>
                  <a:pt x="1103632" y="120648"/>
                  <a:pt x="1103670" y="120877"/>
                  <a:pt x="1103670" y="121182"/>
                </a:cubicBezTo>
                <a:cubicBezTo>
                  <a:pt x="1104127" y="120725"/>
                  <a:pt x="1104508" y="120420"/>
                  <a:pt x="1104813" y="120267"/>
                </a:cubicBezTo>
                <a:cubicBezTo>
                  <a:pt x="1103898" y="119963"/>
                  <a:pt x="1103517" y="119810"/>
                  <a:pt x="1103670" y="119810"/>
                </a:cubicBezTo>
                <a:close/>
                <a:moveTo>
                  <a:pt x="799784" y="119810"/>
                </a:moveTo>
                <a:cubicBezTo>
                  <a:pt x="799327" y="119963"/>
                  <a:pt x="798946" y="120191"/>
                  <a:pt x="798641" y="120496"/>
                </a:cubicBezTo>
                <a:cubicBezTo>
                  <a:pt x="798489" y="120496"/>
                  <a:pt x="798641" y="120725"/>
                  <a:pt x="799098" y="121182"/>
                </a:cubicBezTo>
                <a:cubicBezTo>
                  <a:pt x="799098" y="121029"/>
                  <a:pt x="799175" y="120839"/>
                  <a:pt x="799327" y="120610"/>
                </a:cubicBezTo>
                <a:cubicBezTo>
                  <a:pt x="799479" y="120382"/>
                  <a:pt x="799632" y="120115"/>
                  <a:pt x="799784" y="119810"/>
                </a:cubicBezTo>
                <a:close/>
                <a:moveTo>
                  <a:pt x="759322" y="119810"/>
                </a:moveTo>
                <a:cubicBezTo>
                  <a:pt x="759170" y="119963"/>
                  <a:pt x="759055" y="120039"/>
                  <a:pt x="758979" y="120039"/>
                </a:cubicBezTo>
                <a:cubicBezTo>
                  <a:pt x="758903" y="120039"/>
                  <a:pt x="758789" y="120115"/>
                  <a:pt x="758636" y="120267"/>
                </a:cubicBezTo>
                <a:cubicBezTo>
                  <a:pt x="758789" y="120420"/>
                  <a:pt x="758789" y="120648"/>
                  <a:pt x="758636" y="120953"/>
                </a:cubicBezTo>
                <a:lnTo>
                  <a:pt x="759551" y="120039"/>
                </a:lnTo>
                <a:cubicBezTo>
                  <a:pt x="759551" y="119886"/>
                  <a:pt x="759474" y="119810"/>
                  <a:pt x="759322" y="119810"/>
                </a:cubicBezTo>
                <a:close/>
                <a:moveTo>
                  <a:pt x="425718" y="119810"/>
                </a:moveTo>
                <a:lnTo>
                  <a:pt x="425718" y="120039"/>
                </a:lnTo>
                <a:lnTo>
                  <a:pt x="425947" y="119810"/>
                </a:lnTo>
                <a:close/>
                <a:moveTo>
                  <a:pt x="374284" y="119810"/>
                </a:moveTo>
                <a:cubicBezTo>
                  <a:pt x="374131" y="120115"/>
                  <a:pt x="373979" y="120420"/>
                  <a:pt x="373826" y="120725"/>
                </a:cubicBezTo>
                <a:cubicBezTo>
                  <a:pt x="373674" y="121029"/>
                  <a:pt x="373521" y="121334"/>
                  <a:pt x="373369" y="121639"/>
                </a:cubicBezTo>
                <a:cubicBezTo>
                  <a:pt x="373521" y="121791"/>
                  <a:pt x="373598" y="121868"/>
                  <a:pt x="373598" y="121868"/>
                </a:cubicBezTo>
                <a:cubicBezTo>
                  <a:pt x="373903" y="121715"/>
                  <a:pt x="374207" y="121601"/>
                  <a:pt x="374512" y="121525"/>
                </a:cubicBezTo>
                <a:cubicBezTo>
                  <a:pt x="374817" y="121449"/>
                  <a:pt x="375122" y="121334"/>
                  <a:pt x="375427" y="121182"/>
                </a:cubicBezTo>
                <a:cubicBezTo>
                  <a:pt x="375122" y="120725"/>
                  <a:pt x="374741" y="120267"/>
                  <a:pt x="374284" y="119810"/>
                </a:cubicBezTo>
                <a:close/>
                <a:moveTo>
                  <a:pt x="301893" y="119810"/>
                </a:moveTo>
                <a:lnTo>
                  <a:pt x="301893" y="120039"/>
                </a:lnTo>
                <a:lnTo>
                  <a:pt x="302122" y="119810"/>
                </a:lnTo>
                <a:close/>
                <a:moveTo>
                  <a:pt x="250459" y="119810"/>
                </a:moveTo>
                <a:cubicBezTo>
                  <a:pt x="250306" y="120115"/>
                  <a:pt x="250154" y="120420"/>
                  <a:pt x="250001" y="120725"/>
                </a:cubicBezTo>
                <a:cubicBezTo>
                  <a:pt x="249849" y="121029"/>
                  <a:pt x="249696" y="121334"/>
                  <a:pt x="249544" y="121639"/>
                </a:cubicBezTo>
                <a:cubicBezTo>
                  <a:pt x="249696" y="121791"/>
                  <a:pt x="249773" y="121868"/>
                  <a:pt x="249773" y="121868"/>
                </a:cubicBezTo>
                <a:cubicBezTo>
                  <a:pt x="250077" y="121715"/>
                  <a:pt x="250382" y="121601"/>
                  <a:pt x="250687" y="121525"/>
                </a:cubicBezTo>
                <a:cubicBezTo>
                  <a:pt x="250992" y="121449"/>
                  <a:pt x="251297" y="121334"/>
                  <a:pt x="251602" y="121182"/>
                </a:cubicBezTo>
                <a:cubicBezTo>
                  <a:pt x="251297" y="120725"/>
                  <a:pt x="250916" y="120267"/>
                  <a:pt x="250459" y="119810"/>
                </a:cubicBezTo>
                <a:close/>
                <a:moveTo>
                  <a:pt x="198795" y="119810"/>
                </a:moveTo>
                <a:lnTo>
                  <a:pt x="198566" y="120039"/>
                </a:lnTo>
                <a:cubicBezTo>
                  <a:pt x="198566" y="120191"/>
                  <a:pt x="198604" y="120344"/>
                  <a:pt x="198681" y="120496"/>
                </a:cubicBezTo>
                <a:cubicBezTo>
                  <a:pt x="198757" y="120648"/>
                  <a:pt x="198795" y="120877"/>
                  <a:pt x="198795" y="121182"/>
                </a:cubicBezTo>
                <a:cubicBezTo>
                  <a:pt x="199252" y="120725"/>
                  <a:pt x="199633" y="120420"/>
                  <a:pt x="199938" y="120267"/>
                </a:cubicBezTo>
                <a:cubicBezTo>
                  <a:pt x="199024" y="119963"/>
                  <a:pt x="198643" y="119810"/>
                  <a:pt x="198795" y="119810"/>
                </a:cubicBezTo>
                <a:close/>
                <a:moveTo>
                  <a:pt x="31841" y="119810"/>
                </a:moveTo>
                <a:cubicBezTo>
                  <a:pt x="31688" y="119963"/>
                  <a:pt x="31536" y="120039"/>
                  <a:pt x="31384" y="120039"/>
                </a:cubicBezTo>
                <a:cubicBezTo>
                  <a:pt x="31536" y="120344"/>
                  <a:pt x="31574" y="120610"/>
                  <a:pt x="31498" y="120839"/>
                </a:cubicBezTo>
                <a:cubicBezTo>
                  <a:pt x="31422" y="121068"/>
                  <a:pt x="31460" y="121334"/>
                  <a:pt x="31612" y="121639"/>
                </a:cubicBezTo>
                <a:lnTo>
                  <a:pt x="28183" y="123696"/>
                </a:lnTo>
                <a:cubicBezTo>
                  <a:pt x="28183" y="124306"/>
                  <a:pt x="28259" y="124992"/>
                  <a:pt x="28412" y="125754"/>
                </a:cubicBezTo>
                <a:cubicBezTo>
                  <a:pt x="29174" y="124992"/>
                  <a:pt x="29555" y="124611"/>
                  <a:pt x="29555" y="124611"/>
                </a:cubicBezTo>
                <a:cubicBezTo>
                  <a:pt x="29707" y="124458"/>
                  <a:pt x="29860" y="124382"/>
                  <a:pt x="30012" y="124382"/>
                </a:cubicBezTo>
                <a:cubicBezTo>
                  <a:pt x="30164" y="124382"/>
                  <a:pt x="30317" y="124306"/>
                  <a:pt x="30469" y="124154"/>
                </a:cubicBezTo>
                <a:cubicBezTo>
                  <a:pt x="30926" y="126440"/>
                  <a:pt x="31765" y="127125"/>
                  <a:pt x="32984" y="126211"/>
                </a:cubicBezTo>
                <a:cubicBezTo>
                  <a:pt x="32831" y="126059"/>
                  <a:pt x="32755" y="125754"/>
                  <a:pt x="32755" y="125297"/>
                </a:cubicBezTo>
                <a:cubicBezTo>
                  <a:pt x="32907" y="124992"/>
                  <a:pt x="32984" y="124611"/>
                  <a:pt x="32984" y="124154"/>
                </a:cubicBezTo>
                <a:cubicBezTo>
                  <a:pt x="32679" y="124306"/>
                  <a:pt x="32298" y="124382"/>
                  <a:pt x="31841" y="124382"/>
                </a:cubicBezTo>
                <a:cubicBezTo>
                  <a:pt x="31841" y="124077"/>
                  <a:pt x="31803" y="123811"/>
                  <a:pt x="31726" y="123582"/>
                </a:cubicBezTo>
                <a:cubicBezTo>
                  <a:pt x="31650" y="123354"/>
                  <a:pt x="31688" y="123087"/>
                  <a:pt x="31841" y="122782"/>
                </a:cubicBezTo>
                <a:cubicBezTo>
                  <a:pt x="32145" y="122477"/>
                  <a:pt x="32374" y="122249"/>
                  <a:pt x="32526" y="122096"/>
                </a:cubicBezTo>
                <a:cubicBezTo>
                  <a:pt x="32679" y="121944"/>
                  <a:pt x="32984" y="121715"/>
                  <a:pt x="33441" y="121410"/>
                </a:cubicBezTo>
                <a:cubicBezTo>
                  <a:pt x="33136" y="120953"/>
                  <a:pt x="32869" y="120648"/>
                  <a:pt x="32641" y="120496"/>
                </a:cubicBezTo>
                <a:cubicBezTo>
                  <a:pt x="32412" y="120344"/>
                  <a:pt x="32145" y="120115"/>
                  <a:pt x="31841" y="119810"/>
                </a:cubicBezTo>
                <a:close/>
                <a:moveTo>
                  <a:pt x="1705688" y="119696"/>
                </a:moveTo>
                <a:cubicBezTo>
                  <a:pt x="1705459" y="119772"/>
                  <a:pt x="1705193" y="120191"/>
                  <a:pt x="1704888" y="120953"/>
                </a:cubicBezTo>
                <a:cubicBezTo>
                  <a:pt x="1705498" y="121258"/>
                  <a:pt x="1706107" y="121410"/>
                  <a:pt x="1706717" y="121410"/>
                </a:cubicBezTo>
                <a:cubicBezTo>
                  <a:pt x="1706564" y="121715"/>
                  <a:pt x="1706488" y="121944"/>
                  <a:pt x="1706488" y="122096"/>
                </a:cubicBezTo>
                <a:cubicBezTo>
                  <a:pt x="1706488" y="122249"/>
                  <a:pt x="1706336" y="122553"/>
                  <a:pt x="1706031" y="123011"/>
                </a:cubicBezTo>
                <a:cubicBezTo>
                  <a:pt x="1706945" y="122553"/>
                  <a:pt x="1707479" y="122249"/>
                  <a:pt x="1707631" y="122096"/>
                </a:cubicBezTo>
                <a:lnTo>
                  <a:pt x="1708431" y="123096"/>
                </a:lnTo>
                <a:lnTo>
                  <a:pt x="1708545" y="123011"/>
                </a:lnTo>
                <a:cubicBezTo>
                  <a:pt x="1709460" y="122401"/>
                  <a:pt x="1709765" y="121487"/>
                  <a:pt x="1709460" y="120267"/>
                </a:cubicBezTo>
                <a:cubicBezTo>
                  <a:pt x="1708545" y="120572"/>
                  <a:pt x="1707936" y="121182"/>
                  <a:pt x="1707631" y="122096"/>
                </a:cubicBezTo>
                <a:cubicBezTo>
                  <a:pt x="1707326" y="121791"/>
                  <a:pt x="1707022" y="121563"/>
                  <a:pt x="1706717" y="121410"/>
                </a:cubicBezTo>
                <a:cubicBezTo>
                  <a:pt x="1706717" y="121106"/>
                  <a:pt x="1706755" y="120839"/>
                  <a:pt x="1706831" y="120610"/>
                </a:cubicBezTo>
                <a:cubicBezTo>
                  <a:pt x="1706907" y="120382"/>
                  <a:pt x="1706945" y="120115"/>
                  <a:pt x="1706945" y="119810"/>
                </a:cubicBezTo>
                <a:cubicBezTo>
                  <a:pt x="1706336" y="119658"/>
                  <a:pt x="1705917" y="119620"/>
                  <a:pt x="1705688" y="119696"/>
                </a:cubicBezTo>
                <a:close/>
                <a:moveTo>
                  <a:pt x="438863" y="119696"/>
                </a:moveTo>
                <a:cubicBezTo>
                  <a:pt x="438634" y="119772"/>
                  <a:pt x="438368" y="120191"/>
                  <a:pt x="438063" y="120953"/>
                </a:cubicBezTo>
                <a:cubicBezTo>
                  <a:pt x="438672" y="121258"/>
                  <a:pt x="439282" y="121410"/>
                  <a:pt x="439892" y="121410"/>
                </a:cubicBezTo>
                <a:cubicBezTo>
                  <a:pt x="439739" y="121715"/>
                  <a:pt x="439663" y="121944"/>
                  <a:pt x="439663" y="122096"/>
                </a:cubicBezTo>
                <a:cubicBezTo>
                  <a:pt x="439663" y="122249"/>
                  <a:pt x="439511" y="122553"/>
                  <a:pt x="439206" y="123011"/>
                </a:cubicBezTo>
                <a:cubicBezTo>
                  <a:pt x="440120" y="122553"/>
                  <a:pt x="440654" y="122249"/>
                  <a:pt x="440806" y="122096"/>
                </a:cubicBezTo>
                <a:lnTo>
                  <a:pt x="441606" y="123096"/>
                </a:lnTo>
                <a:lnTo>
                  <a:pt x="441721" y="123011"/>
                </a:lnTo>
                <a:cubicBezTo>
                  <a:pt x="442635" y="122401"/>
                  <a:pt x="442940" y="121487"/>
                  <a:pt x="442635" y="120267"/>
                </a:cubicBezTo>
                <a:cubicBezTo>
                  <a:pt x="441721" y="120572"/>
                  <a:pt x="441111" y="121182"/>
                  <a:pt x="440806" y="122096"/>
                </a:cubicBezTo>
                <a:cubicBezTo>
                  <a:pt x="440501" y="121791"/>
                  <a:pt x="440197" y="121563"/>
                  <a:pt x="439892" y="121410"/>
                </a:cubicBezTo>
                <a:cubicBezTo>
                  <a:pt x="439892" y="121106"/>
                  <a:pt x="439930" y="120839"/>
                  <a:pt x="440006" y="120610"/>
                </a:cubicBezTo>
                <a:cubicBezTo>
                  <a:pt x="440082" y="120382"/>
                  <a:pt x="440120" y="120115"/>
                  <a:pt x="440120" y="119810"/>
                </a:cubicBezTo>
                <a:cubicBezTo>
                  <a:pt x="439511" y="119658"/>
                  <a:pt x="439092" y="119620"/>
                  <a:pt x="438863" y="119696"/>
                </a:cubicBezTo>
                <a:close/>
                <a:moveTo>
                  <a:pt x="315038" y="119696"/>
                </a:moveTo>
                <a:cubicBezTo>
                  <a:pt x="314809" y="119772"/>
                  <a:pt x="314543" y="120191"/>
                  <a:pt x="314238" y="120953"/>
                </a:cubicBezTo>
                <a:cubicBezTo>
                  <a:pt x="314847" y="121258"/>
                  <a:pt x="315457" y="121410"/>
                  <a:pt x="316067" y="121410"/>
                </a:cubicBezTo>
                <a:cubicBezTo>
                  <a:pt x="315914" y="121715"/>
                  <a:pt x="315838" y="121944"/>
                  <a:pt x="315838" y="122096"/>
                </a:cubicBezTo>
                <a:cubicBezTo>
                  <a:pt x="315838" y="122249"/>
                  <a:pt x="315686" y="122553"/>
                  <a:pt x="315381" y="123011"/>
                </a:cubicBezTo>
                <a:cubicBezTo>
                  <a:pt x="316295" y="122553"/>
                  <a:pt x="316829" y="122249"/>
                  <a:pt x="316981" y="122096"/>
                </a:cubicBezTo>
                <a:lnTo>
                  <a:pt x="317781" y="123096"/>
                </a:lnTo>
                <a:lnTo>
                  <a:pt x="317895" y="123011"/>
                </a:lnTo>
                <a:cubicBezTo>
                  <a:pt x="318810" y="122401"/>
                  <a:pt x="319115" y="121487"/>
                  <a:pt x="318810" y="120267"/>
                </a:cubicBezTo>
                <a:cubicBezTo>
                  <a:pt x="317895" y="120572"/>
                  <a:pt x="317286" y="121182"/>
                  <a:pt x="316981" y="122096"/>
                </a:cubicBezTo>
                <a:cubicBezTo>
                  <a:pt x="316676" y="121791"/>
                  <a:pt x="316371" y="121563"/>
                  <a:pt x="316067" y="121410"/>
                </a:cubicBezTo>
                <a:cubicBezTo>
                  <a:pt x="316067" y="121106"/>
                  <a:pt x="316105" y="120839"/>
                  <a:pt x="316181" y="120610"/>
                </a:cubicBezTo>
                <a:cubicBezTo>
                  <a:pt x="316257" y="120382"/>
                  <a:pt x="316295" y="120115"/>
                  <a:pt x="316295" y="119810"/>
                </a:cubicBezTo>
                <a:cubicBezTo>
                  <a:pt x="315686" y="119658"/>
                  <a:pt x="315267" y="119620"/>
                  <a:pt x="315038" y="119696"/>
                </a:cubicBezTo>
                <a:close/>
                <a:moveTo>
                  <a:pt x="1365950" y="119582"/>
                </a:moveTo>
                <a:cubicBezTo>
                  <a:pt x="1365645" y="119734"/>
                  <a:pt x="1365493" y="119810"/>
                  <a:pt x="1365493" y="119810"/>
                </a:cubicBezTo>
                <a:cubicBezTo>
                  <a:pt x="1365645" y="119810"/>
                  <a:pt x="1365722" y="119886"/>
                  <a:pt x="1365722" y="120039"/>
                </a:cubicBezTo>
                <a:cubicBezTo>
                  <a:pt x="1365722" y="119886"/>
                  <a:pt x="1365798" y="119734"/>
                  <a:pt x="1365950" y="119582"/>
                </a:cubicBezTo>
                <a:close/>
                <a:moveTo>
                  <a:pt x="1205397" y="119582"/>
                </a:moveTo>
                <a:cubicBezTo>
                  <a:pt x="1205244" y="119582"/>
                  <a:pt x="1205092" y="119658"/>
                  <a:pt x="1204940" y="119810"/>
                </a:cubicBezTo>
                <a:lnTo>
                  <a:pt x="1205168" y="119810"/>
                </a:lnTo>
                <a:close/>
                <a:moveTo>
                  <a:pt x="814872" y="119582"/>
                </a:moveTo>
                <a:cubicBezTo>
                  <a:pt x="814719" y="119582"/>
                  <a:pt x="814567" y="119658"/>
                  <a:pt x="814415" y="119810"/>
                </a:cubicBezTo>
                <a:lnTo>
                  <a:pt x="814643" y="119810"/>
                </a:lnTo>
                <a:close/>
                <a:moveTo>
                  <a:pt x="594425" y="119582"/>
                </a:moveTo>
                <a:cubicBezTo>
                  <a:pt x="594121" y="119734"/>
                  <a:pt x="593968" y="119810"/>
                  <a:pt x="593968" y="119810"/>
                </a:cubicBezTo>
                <a:cubicBezTo>
                  <a:pt x="594121" y="119810"/>
                  <a:pt x="594197" y="119886"/>
                  <a:pt x="594197" y="120039"/>
                </a:cubicBezTo>
                <a:cubicBezTo>
                  <a:pt x="594197" y="119886"/>
                  <a:pt x="594273" y="119734"/>
                  <a:pt x="594425" y="119582"/>
                </a:cubicBezTo>
                <a:close/>
                <a:moveTo>
                  <a:pt x="1157391" y="119467"/>
                </a:moveTo>
                <a:cubicBezTo>
                  <a:pt x="1157239" y="119544"/>
                  <a:pt x="1157010" y="119886"/>
                  <a:pt x="1156705" y="120496"/>
                </a:cubicBezTo>
                <a:cubicBezTo>
                  <a:pt x="1157315" y="120191"/>
                  <a:pt x="1158001" y="119963"/>
                  <a:pt x="1158762" y="119810"/>
                </a:cubicBezTo>
                <a:cubicBezTo>
                  <a:pt x="1158001" y="119505"/>
                  <a:pt x="1157543" y="119391"/>
                  <a:pt x="1157391" y="119467"/>
                </a:cubicBezTo>
                <a:close/>
                <a:moveTo>
                  <a:pt x="766866" y="119467"/>
                </a:moveTo>
                <a:cubicBezTo>
                  <a:pt x="766714" y="119544"/>
                  <a:pt x="766485" y="119886"/>
                  <a:pt x="766180" y="120496"/>
                </a:cubicBezTo>
                <a:cubicBezTo>
                  <a:pt x="766790" y="120191"/>
                  <a:pt x="767475" y="119963"/>
                  <a:pt x="768238" y="119810"/>
                </a:cubicBezTo>
                <a:cubicBezTo>
                  <a:pt x="767475" y="119505"/>
                  <a:pt x="767018" y="119391"/>
                  <a:pt x="766866" y="119467"/>
                </a:cubicBezTo>
                <a:close/>
                <a:moveTo>
                  <a:pt x="1261632" y="119353"/>
                </a:moveTo>
                <a:lnTo>
                  <a:pt x="1261632" y="120496"/>
                </a:lnTo>
                <a:lnTo>
                  <a:pt x="1262090" y="120496"/>
                </a:lnTo>
                <a:lnTo>
                  <a:pt x="1262090" y="119353"/>
                </a:lnTo>
                <a:close/>
                <a:moveTo>
                  <a:pt x="1195338" y="119353"/>
                </a:moveTo>
                <a:cubicBezTo>
                  <a:pt x="1195186" y="119505"/>
                  <a:pt x="1194805" y="119658"/>
                  <a:pt x="1194195" y="119810"/>
                </a:cubicBezTo>
                <a:cubicBezTo>
                  <a:pt x="1194348" y="120115"/>
                  <a:pt x="1194577" y="120572"/>
                  <a:pt x="1194881" y="121182"/>
                </a:cubicBezTo>
                <a:cubicBezTo>
                  <a:pt x="1195034" y="120115"/>
                  <a:pt x="1195186" y="119505"/>
                  <a:pt x="1195338" y="119353"/>
                </a:cubicBezTo>
                <a:close/>
                <a:moveTo>
                  <a:pt x="1153048" y="119353"/>
                </a:moveTo>
                <a:cubicBezTo>
                  <a:pt x="1152895" y="119353"/>
                  <a:pt x="1152819" y="119391"/>
                  <a:pt x="1152819" y="119467"/>
                </a:cubicBezTo>
                <a:cubicBezTo>
                  <a:pt x="1152819" y="119544"/>
                  <a:pt x="1152743" y="119582"/>
                  <a:pt x="1152590" y="119582"/>
                </a:cubicBezTo>
                <a:lnTo>
                  <a:pt x="1152362" y="119582"/>
                </a:lnTo>
                <a:cubicBezTo>
                  <a:pt x="1151752" y="119886"/>
                  <a:pt x="1151447" y="120039"/>
                  <a:pt x="1151447" y="120039"/>
                </a:cubicBezTo>
                <a:lnTo>
                  <a:pt x="1151676" y="120267"/>
                </a:lnTo>
                <a:cubicBezTo>
                  <a:pt x="1151981" y="120115"/>
                  <a:pt x="1152209" y="120001"/>
                  <a:pt x="1152362" y="119925"/>
                </a:cubicBezTo>
                <a:cubicBezTo>
                  <a:pt x="1152514" y="119848"/>
                  <a:pt x="1152743" y="119734"/>
                  <a:pt x="1153048" y="119582"/>
                </a:cubicBezTo>
                <a:close/>
                <a:moveTo>
                  <a:pt x="993637" y="119353"/>
                </a:moveTo>
                <a:cubicBezTo>
                  <a:pt x="993485" y="119658"/>
                  <a:pt x="993408" y="120039"/>
                  <a:pt x="993408" y="120496"/>
                </a:cubicBezTo>
                <a:lnTo>
                  <a:pt x="993866" y="120496"/>
                </a:lnTo>
                <a:cubicBezTo>
                  <a:pt x="993866" y="120039"/>
                  <a:pt x="993942" y="119658"/>
                  <a:pt x="994094" y="119353"/>
                </a:cubicBezTo>
                <a:close/>
                <a:moveTo>
                  <a:pt x="804813" y="119353"/>
                </a:moveTo>
                <a:cubicBezTo>
                  <a:pt x="804661" y="119505"/>
                  <a:pt x="804280" y="119658"/>
                  <a:pt x="803670" y="119810"/>
                </a:cubicBezTo>
                <a:cubicBezTo>
                  <a:pt x="803823" y="120115"/>
                  <a:pt x="804051" y="120572"/>
                  <a:pt x="804356" y="121182"/>
                </a:cubicBezTo>
                <a:cubicBezTo>
                  <a:pt x="804509" y="120115"/>
                  <a:pt x="804661" y="119505"/>
                  <a:pt x="804813" y="119353"/>
                </a:cubicBezTo>
                <a:close/>
                <a:moveTo>
                  <a:pt x="762523" y="119353"/>
                </a:moveTo>
                <a:cubicBezTo>
                  <a:pt x="762370" y="119353"/>
                  <a:pt x="762294" y="119391"/>
                  <a:pt x="762294" y="119467"/>
                </a:cubicBezTo>
                <a:cubicBezTo>
                  <a:pt x="762294" y="119544"/>
                  <a:pt x="762218" y="119582"/>
                  <a:pt x="762065" y="119582"/>
                </a:cubicBezTo>
                <a:lnTo>
                  <a:pt x="761837" y="119582"/>
                </a:lnTo>
                <a:cubicBezTo>
                  <a:pt x="761227" y="119886"/>
                  <a:pt x="760922" y="120039"/>
                  <a:pt x="760922" y="120039"/>
                </a:cubicBezTo>
                <a:lnTo>
                  <a:pt x="761151" y="120267"/>
                </a:lnTo>
                <a:cubicBezTo>
                  <a:pt x="761456" y="120115"/>
                  <a:pt x="761684" y="120001"/>
                  <a:pt x="761837" y="119925"/>
                </a:cubicBezTo>
                <a:cubicBezTo>
                  <a:pt x="761989" y="119848"/>
                  <a:pt x="762218" y="119734"/>
                  <a:pt x="762523" y="119582"/>
                </a:cubicBezTo>
                <a:close/>
                <a:moveTo>
                  <a:pt x="555487" y="119353"/>
                </a:moveTo>
                <a:cubicBezTo>
                  <a:pt x="555335" y="119658"/>
                  <a:pt x="555259" y="120039"/>
                  <a:pt x="555259" y="120496"/>
                </a:cubicBezTo>
                <a:lnTo>
                  <a:pt x="555716" y="120496"/>
                </a:lnTo>
                <a:cubicBezTo>
                  <a:pt x="555716" y="120039"/>
                  <a:pt x="555792" y="119658"/>
                  <a:pt x="555944" y="119353"/>
                </a:cubicBezTo>
                <a:close/>
                <a:moveTo>
                  <a:pt x="1554393" y="119124"/>
                </a:moveTo>
                <a:cubicBezTo>
                  <a:pt x="1553479" y="120191"/>
                  <a:pt x="1552945" y="120953"/>
                  <a:pt x="1552793" y="121410"/>
                </a:cubicBezTo>
                <a:cubicBezTo>
                  <a:pt x="1552640" y="121868"/>
                  <a:pt x="1552869" y="122401"/>
                  <a:pt x="1553479" y="123011"/>
                </a:cubicBezTo>
                <a:cubicBezTo>
                  <a:pt x="1553936" y="122401"/>
                  <a:pt x="1554545" y="121334"/>
                  <a:pt x="1555307" y="119810"/>
                </a:cubicBezTo>
                <a:cubicBezTo>
                  <a:pt x="1555155" y="119505"/>
                  <a:pt x="1555079" y="119353"/>
                  <a:pt x="1555079" y="119353"/>
                </a:cubicBezTo>
                <a:cubicBezTo>
                  <a:pt x="1554926" y="119201"/>
                  <a:pt x="1554698" y="119124"/>
                  <a:pt x="1554393" y="119124"/>
                </a:cubicBezTo>
                <a:close/>
                <a:moveTo>
                  <a:pt x="1269862" y="119124"/>
                </a:moveTo>
                <a:cubicBezTo>
                  <a:pt x="1269862" y="119277"/>
                  <a:pt x="1269786" y="119353"/>
                  <a:pt x="1269633" y="119353"/>
                </a:cubicBezTo>
                <a:cubicBezTo>
                  <a:pt x="1269786" y="119505"/>
                  <a:pt x="1269862" y="119734"/>
                  <a:pt x="1269862" y="120039"/>
                </a:cubicBezTo>
                <a:cubicBezTo>
                  <a:pt x="1270015" y="119886"/>
                  <a:pt x="1270243" y="119734"/>
                  <a:pt x="1270548" y="119582"/>
                </a:cubicBezTo>
                <a:cubicBezTo>
                  <a:pt x="1270396" y="119582"/>
                  <a:pt x="1270167" y="119429"/>
                  <a:pt x="1269862" y="119124"/>
                </a:cubicBezTo>
                <a:close/>
                <a:moveTo>
                  <a:pt x="1161277" y="119124"/>
                </a:moveTo>
                <a:cubicBezTo>
                  <a:pt x="1161125" y="119429"/>
                  <a:pt x="1160896" y="119734"/>
                  <a:pt x="1160591" y="120039"/>
                </a:cubicBezTo>
                <a:cubicBezTo>
                  <a:pt x="1160286" y="120344"/>
                  <a:pt x="1160363" y="120801"/>
                  <a:pt x="1160820" y="121410"/>
                </a:cubicBezTo>
                <a:cubicBezTo>
                  <a:pt x="1160972" y="120801"/>
                  <a:pt x="1161087" y="120344"/>
                  <a:pt x="1161163" y="120039"/>
                </a:cubicBezTo>
                <a:cubicBezTo>
                  <a:pt x="1161239" y="119734"/>
                  <a:pt x="1161277" y="119429"/>
                  <a:pt x="1161277" y="119124"/>
                </a:cubicBezTo>
                <a:close/>
                <a:moveTo>
                  <a:pt x="1032118" y="119124"/>
                </a:moveTo>
                <a:cubicBezTo>
                  <a:pt x="1031813" y="119429"/>
                  <a:pt x="1031585" y="119582"/>
                  <a:pt x="1031432" y="119582"/>
                </a:cubicBezTo>
                <a:cubicBezTo>
                  <a:pt x="1031432" y="119734"/>
                  <a:pt x="1031508" y="119886"/>
                  <a:pt x="1031661" y="120039"/>
                </a:cubicBezTo>
                <a:cubicBezTo>
                  <a:pt x="1032118" y="119582"/>
                  <a:pt x="1032347" y="119353"/>
                  <a:pt x="1032347" y="119353"/>
                </a:cubicBezTo>
                <a:cubicBezTo>
                  <a:pt x="1032347" y="119201"/>
                  <a:pt x="1032271" y="119124"/>
                  <a:pt x="1032118" y="119124"/>
                </a:cubicBezTo>
                <a:close/>
                <a:moveTo>
                  <a:pt x="770752" y="119124"/>
                </a:moveTo>
                <a:cubicBezTo>
                  <a:pt x="770600" y="119429"/>
                  <a:pt x="770371" y="119734"/>
                  <a:pt x="770066" y="120039"/>
                </a:cubicBezTo>
                <a:cubicBezTo>
                  <a:pt x="769761" y="120344"/>
                  <a:pt x="769838" y="120801"/>
                  <a:pt x="770295" y="121410"/>
                </a:cubicBezTo>
                <a:cubicBezTo>
                  <a:pt x="770447" y="120801"/>
                  <a:pt x="770562" y="120344"/>
                  <a:pt x="770638" y="120039"/>
                </a:cubicBezTo>
                <a:cubicBezTo>
                  <a:pt x="770714" y="119734"/>
                  <a:pt x="770752" y="119429"/>
                  <a:pt x="770752" y="119124"/>
                </a:cubicBezTo>
                <a:close/>
                <a:moveTo>
                  <a:pt x="127243" y="119124"/>
                </a:moveTo>
                <a:cubicBezTo>
                  <a:pt x="126938" y="119429"/>
                  <a:pt x="126710" y="119582"/>
                  <a:pt x="126557" y="119582"/>
                </a:cubicBezTo>
                <a:cubicBezTo>
                  <a:pt x="126557" y="119734"/>
                  <a:pt x="126634" y="119886"/>
                  <a:pt x="126786" y="120039"/>
                </a:cubicBezTo>
                <a:cubicBezTo>
                  <a:pt x="127243" y="119582"/>
                  <a:pt x="127472" y="119353"/>
                  <a:pt x="127472" y="119353"/>
                </a:cubicBezTo>
                <a:cubicBezTo>
                  <a:pt x="127472" y="119201"/>
                  <a:pt x="127396" y="119124"/>
                  <a:pt x="127243" y="119124"/>
                </a:cubicBezTo>
                <a:close/>
                <a:moveTo>
                  <a:pt x="1092468" y="118896"/>
                </a:moveTo>
                <a:cubicBezTo>
                  <a:pt x="1092316" y="119048"/>
                  <a:pt x="1092164" y="119201"/>
                  <a:pt x="1092011" y="119353"/>
                </a:cubicBezTo>
                <a:cubicBezTo>
                  <a:pt x="1091859" y="119505"/>
                  <a:pt x="1091630" y="119658"/>
                  <a:pt x="1091325" y="119810"/>
                </a:cubicBezTo>
                <a:cubicBezTo>
                  <a:pt x="1091630" y="120115"/>
                  <a:pt x="1091821" y="120267"/>
                  <a:pt x="1091897" y="120267"/>
                </a:cubicBezTo>
                <a:cubicBezTo>
                  <a:pt x="1091973" y="120267"/>
                  <a:pt x="1092087" y="120344"/>
                  <a:pt x="1092240" y="120496"/>
                </a:cubicBezTo>
                <a:cubicBezTo>
                  <a:pt x="1092392" y="120191"/>
                  <a:pt x="1092545" y="119963"/>
                  <a:pt x="1092697" y="119810"/>
                </a:cubicBezTo>
                <a:cubicBezTo>
                  <a:pt x="1092850" y="119658"/>
                  <a:pt x="1093002" y="119429"/>
                  <a:pt x="1093154" y="119124"/>
                </a:cubicBezTo>
                <a:cubicBezTo>
                  <a:pt x="1093002" y="119124"/>
                  <a:pt x="1092888" y="119086"/>
                  <a:pt x="1092811" y="119010"/>
                </a:cubicBezTo>
                <a:cubicBezTo>
                  <a:pt x="1092735" y="118934"/>
                  <a:pt x="1092621" y="118896"/>
                  <a:pt x="1092468" y="118896"/>
                </a:cubicBezTo>
                <a:close/>
                <a:moveTo>
                  <a:pt x="1040576" y="118896"/>
                </a:moveTo>
                <a:cubicBezTo>
                  <a:pt x="1039814" y="119353"/>
                  <a:pt x="1039471" y="119734"/>
                  <a:pt x="1039548" y="120039"/>
                </a:cubicBezTo>
                <a:cubicBezTo>
                  <a:pt x="1039624" y="120344"/>
                  <a:pt x="1039890" y="120648"/>
                  <a:pt x="1040348" y="120953"/>
                </a:cubicBezTo>
                <a:cubicBezTo>
                  <a:pt x="1040500" y="120344"/>
                  <a:pt x="1040576" y="119658"/>
                  <a:pt x="1040576" y="118896"/>
                </a:cubicBezTo>
                <a:close/>
                <a:moveTo>
                  <a:pt x="1027546" y="118896"/>
                </a:moveTo>
                <a:cubicBezTo>
                  <a:pt x="1027394" y="119353"/>
                  <a:pt x="1027089" y="119658"/>
                  <a:pt x="1026632" y="119810"/>
                </a:cubicBezTo>
                <a:cubicBezTo>
                  <a:pt x="1026632" y="119963"/>
                  <a:pt x="1026708" y="120039"/>
                  <a:pt x="1026860" y="120039"/>
                </a:cubicBezTo>
                <a:cubicBezTo>
                  <a:pt x="1027165" y="119734"/>
                  <a:pt x="1027470" y="119582"/>
                  <a:pt x="1027775" y="119582"/>
                </a:cubicBezTo>
                <a:cubicBezTo>
                  <a:pt x="1027775" y="119429"/>
                  <a:pt x="1027737" y="119315"/>
                  <a:pt x="1027660" y="119239"/>
                </a:cubicBezTo>
                <a:cubicBezTo>
                  <a:pt x="1027584" y="119163"/>
                  <a:pt x="1027546" y="119048"/>
                  <a:pt x="1027546" y="118896"/>
                </a:cubicBezTo>
                <a:close/>
                <a:moveTo>
                  <a:pt x="187593" y="118896"/>
                </a:moveTo>
                <a:cubicBezTo>
                  <a:pt x="187441" y="119048"/>
                  <a:pt x="187289" y="119201"/>
                  <a:pt x="187136" y="119353"/>
                </a:cubicBezTo>
                <a:cubicBezTo>
                  <a:pt x="186984" y="119505"/>
                  <a:pt x="186755" y="119658"/>
                  <a:pt x="186451" y="119810"/>
                </a:cubicBezTo>
                <a:cubicBezTo>
                  <a:pt x="186755" y="120115"/>
                  <a:pt x="186946" y="120267"/>
                  <a:pt x="187022" y="120267"/>
                </a:cubicBezTo>
                <a:cubicBezTo>
                  <a:pt x="187098" y="120267"/>
                  <a:pt x="187213" y="120344"/>
                  <a:pt x="187365" y="120496"/>
                </a:cubicBezTo>
                <a:cubicBezTo>
                  <a:pt x="187517" y="120191"/>
                  <a:pt x="187670" y="119963"/>
                  <a:pt x="187822" y="119810"/>
                </a:cubicBezTo>
                <a:cubicBezTo>
                  <a:pt x="187975" y="119658"/>
                  <a:pt x="188127" y="119429"/>
                  <a:pt x="188279" y="119124"/>
                </a:cubicBezTo>
                <a:cubicBezTo>
                  <a:pt x="188127" y="119124"/>
                  <a:pt x="188013" y="119086"/>
                  <a:pt x="187936" y="119010"/>
                </a:cubicBezTo>
                <a:cubicBezTo>
                  <a:pt x="187860" y="118934"/>
                  <a:pt x="187746" y="118896"/>
                  <a:pt x="187593" y="118896"/>
                </a:cubicBezTo>
                <a:close/>
                <a:moveTo>
                  <a:pt x="135701" y="118896"/>
                </a:moveTo>
                <a:cubicBezTo>
                  <a:pt x="134939" y="119353"/>
                  <a:pt x="134596" y="119734"/>
                  <a:pt x="134673" y="120039"/>
                </a:cubicBezTo>
                <a:cubicBezTo>
                  <a:pt x="134749" y="120344"/>
                  <a:pt x="135015" y="120648"/>
                  <a:pt x="135473" y="120953"/>
                </a:cubicBezTo>
                <a:cubicBezTo>
                  <a:pt x="135625" y="120344"/>
                  <a:pt x="135701" y="119658"/>
                  <a:pt x="135701" y="118896"/>
                </a:cubicBezTo>
                <a:close/>
                <a:moveTo>
                  <a:pt x="122671" y="118896"/>
                </a:moveTo>
                <a:cubicBezTo>
                  <a:pt x="122519" y="119353"/>
                  <a:pt x="122214" y="119658"/>
                  <a:pt x="121757" y="119810"/>
                </a:cubicBezTo>
                <a:cubicBezTo>
                  <a:pt x="121757" y="119963"/>
                  <a:pt x="121833" y="120039"/>
                  <a:pt x="121985" y="120039"/>
                </a:cubicBezTo>
                <a:cubicBezTo>
                  <a:pt x="122290" y="119734"/>
                  <a:pt x="122595" y="119582"/>
                  <a:pt x="122900" y="119582"/>
                </a:cubicBezTo>
                <a:cubicBezTo>
                  <a:pt x="122900" y="119429"/>
                  <a:pt x="122862" y="119315"/>
                  <a:pt x="122785" y="119239"/>
                </a:cubicBezTo>
                <a:cubicBezTo>
                  <a:pt x="122709" y="119163"/>
                  <a:pt x="122671" y="119048"/>
                  <a:pt x="122671" y="118896"/>
                </a:cubicBezTo>
                <a:close/>
                <a:moveTo>
                  <a:pt x="1266547" y="118782"/>
                </a:moveTo>
                <a:cubicBezTo>
                  <a:pt x="1266471" y="118705"/>
                  <a:pt x="1266052" y="118743"/>
                  <a:pt x="1265290" y="118896"/>
                </a:cubicBezTo>
                <a:cubicBezTo>
                  <a:pt x="1265747" y="119048"/>
                  <a:pt x="1266281" y="119277"/>
                  <a:pt x="1266890" y="119582"/>
                </a:cubicBezTo>
                <a:cubicBezTo>
                  <a:pt x="1266738" y="119582"/>
                  <a:pt x="1266814" y="119734"/>
                  <a:pt x="1267119" y="120039"/>
                </a:cubicBezTo>
                <a:cubicBezTo>
                  <a:pt x="1267119" y="119734"/>
                  <a:pt x="1267348" y="119582"/>
                  <a:pt x="1267805" y="119582"/>
                </a:cubicBezTo>
                <a:lnTo>
                  <a:pt x="1268719" y="119582"/>
                </a:lnTo>
                <a:cubicBezTo>
                  <a:pt x="1268567" y="119277"/>
                  <a:pt x="1268490" y="119124"/>
                  <a:pt x="1268490" y="119124"/>
                </a:cubicBezTo>
                <a:cubicBezTo>
                  <a:pt x="1268338" y="119124"/>
                  <a:pt x="1268110" y="119277"/>
                  <a:pt x="1267805" y="119582"/>
                </a:cubicBezTo>
                <a:lnTo>
                  <a:pt x="1266890" y="119582"/>
                </a:lnTo>
                <a:cubicBezTo>
                  <a:pt x="1266738" y="119124"/>
                  <a:pt x="1266624" y="118858"/>
                  <a:pt x="1266547" y="118782"/>
                </a:cubicBezTo>
                <a:close/>
                <a:moveTo>
                  <a:pt x="1200330" y="118726"/>
                </a:moveTo>
                <a:lnTo>
                  <a:pt x="1200368" y="118896"/>
                </a:lnTo>
                <a:cubicBezTo>
                  <a:pt x="1200673" y="119201"/>
                  <a:pt x="1200825" y="119353"/>
                  <a:pt x="1200825" y="119353"/>
                </a:cubicBezTo>
                <a:cubicBezTo>
                  <a:pt x="1200520" y="120115"/>
                  <a:pt x="1200901" y="120648"/>
                  <a:pt x="1201968" y="120953"/>
                </a:cubicBezTo>
                <a:cubicBezTo>
                  <a:pt x="1201663" y="120496"/>
                  <a:pt x="1201435" y="120191"/>
                  <a:pt x="1201282" y="120039"/>
                </a:cubicBezTo>
                <a:cubicBezTo>
                  <a:pt x="1201130" y="119886"/>
                  <a:pt x="1200977" y="119734"/>
                  <a:pt x="1200825" y="119582"/>
                </a:cubicBezTo>
                <a:lnTo>
                  <a:pt x="1200139" y="118896"/>
                </a:lnTo>
                <a:close/>
                <a:moveTo>
                  <a:pt x="809805" y="118726"/>
                </a:moveTo>
                <a:lnTo>
                  <a:pt x="809843" y="118896"/>
                </a:lnTo>
                <a:cubicBezTo>
                  <a:pt x="810147" y="119201"/>
                  <a:pt x="810300" y="119353"/>
                  <a:pt x="810300" y="119353"/>
                </a:cubicBezTo>
                <a:cubicBezTo>
                  <a:pt x="809995" y="120115"/>
                  <a:pt x="810376" y="120648"/>
                  <a:pt x="811443" y="120953"/>
                </a:cubicBezTo>
                <a:cubicBezTo>
                  <a:pt x="811138" y="120496"/>
                  <a:pt x="810910" y="120191"/>
                  <a:pt x="810757" y="120039"/>
                </a:cubicBezTo>
                <a:cubicBezTo>
                  <a:pt x="810605" y="119886"/>
                  <a:pt x="810452" y="119734"/>
                  <a:pt x="810300" y="119582"/>
                </a:cubicBezTo>
                <a:lnTo>
                  <a:pt x="809614" y="118896"/>
                </a:lnTo>
                <a:close/>
                <a:moveTo>
                  <a:pt x="1704431" y="118667"/>
                </a:moveTo>
                <a:lnTo>
                  <a:pt x="1704431" y="118896"/>
                </a:lnTo>
                <a:lnTo>
                  <a:pt x="1704659" y="118667"/>
                </a:lnTo>
                <a:close/>
                <a:moveTo>
                  <a:pt x="1630136" y="118667"/>
                </a:moveTo>
                <a:cubicBezTo>
                  <a:pt x="1629983" y="118820"/>
                  <a:pt x="1629755" y="118896"/>
                  <a:pt x="1629450" y="118896"/>
                </a:cubicBezTo>
                <a:cubicBezTo>
                  <a:pt x="1629450" y="119201"/>
                  <a:pt x="1629526" y="119391"/>
                  <a:pt x="1629678" y="119467"/>
                </a:cubicBezTo>
                <a:cubicBezTo>
                  <a:pt x="1629831" y="119544"/>
                  <a:pt x="1629831" y="119734"/>
                  <a:pt x="1629678" y="120039"/>
                </a:cubicBezTo>
                <a:cubicBezTo>
                  <a:pt x="1629831" y="119886"/>
                  <a:pt x="1630060" y="119810"/>
                  <a:pt x="1630364" y="119810"/>
                </a:cubicBezTo>
                <a:cubicBezTo>
                  <a:pt x="1630517" y="119658"/>
                  <a:pt x="1630440" y="119277"/>
                  <a:pt x="1630136" y="118667"/>
                </a:cubicBezTo>
                <a:close/>
                <a:moveTo>
                  <a:pt x="1561022" y="118667"/>
                </a:moveTo>
                <a:lnTo>
                  <a:pt x="1561022" y="118896"/>
                </a:lnTo>
                <a:cubicBezTo>
                  <a:pt x="1561175" y="118896"/>
                  <a:pt x="1561251" y="118820"/>
                  <a:pt x="1561251" y="118667"/>
                </a:cubicBezTo>
                <a:close/>
                <a:moveTo>
                  <a:pt x="1559651" y="118667"/>
                </a:moveTo>
                <a:cubicBezTo>
                  <a:pt x="1559194" y="118820"/>
                  <a:pt x="1558851" y="118896"/>
                  <a:pt x="1558622" y="118896"/>
                </a:cubicBezTo>
                <a:lnTo>
                  <a:pt x="1557922" y="119096"/>
                </a:lnTo>
                <a:lnTo>
                  <a:pt x="1558165" y="119582"/>
                </a:lnTo>
                <a:cubicBezTo>
                  <a:pt x="1558241" y="119734"/>
                  <a:pt x="1558431" y="119963"/>
                  <a:pt x="1558736" y="120267"/>
                </a:cubicBezTo>
                <a:cubicBezTo>
                  <a:pt x="1558889" y="119963"/>
                  <a:pt x="1559041" y="119696"/>
                  <a:pt x="1559194" y="119467"/>
                </a:cubicBezTo>
                <a:cubicBezTo>
                  <a:pt x="1559346" y="119239"/>
                  <a:pt x="1559498" y="118972"/>
                  <a:pt x="1559651" y="118667"/>
                </a:cubicBezTo>
                <a:close/>
                <a:moveTo>
                  <a:pt x="1105956" y="118667"/>
                </a:moveTo>
                <a:cubicBezTo>
                  <a:pt x="1105803" y="118972"/>
                  <a:pt x="1105727" y="119124"/>
                  <a:pt x="1105727" y="119124"/>
                </a:cubicBezTo>
                <a:cubicBezTo>
                  <a:pt x="1105880" y="118972"/>
                  <a:pt x="1105956" y="118896"/>
                  <a:pt x="1105956" y="118896"/>
                </a:cubicBezTo>
                <a:close/>
                <a:moveTo>
                  <a:pt x="437606" y="118667"/>
                </a:moveTo>
                <a:lnTo>
                  <a:pt x="437606" y="118896"/>
                </a:lnTo>
                <a:lnTo>
                  <a:pt x="437834" y="118667"/>
                </a:lnTo>
                <a:close/>
                <a:moveTo>
                  <a:pt x="363311" y="118667"/>
                </a:moveTo>
                <a:cubicBezTo>
                  <a:pt x="363158" y="118820"/>
                  <a:pt x="362930" y="118896"/>
                  <a:pt x="362625" y="118896"/>
                </a:cubicBezTo>
                <a:cubicBezTo>
                  <a:pt x="362625" y="119201"/>
                  <a:pt x="362701" y="119391"/>
                  <a:pt x="362854" y="119467"/>
                </a:cubicBezTo>
                <a:cubicBezTo>
                  <a:pt x="363006" y="119544"/>
                  <a:pt x="363006" y="119734"/>
                  <a:pt x="362854" y="120039"/>
                </a:cubicBezTo>
                <a:cubicBezTo>
                  <a:pt x="363006" y="119886"/>
                  <a:pt x="363234" y="119810"/>
                  <a:pt x="363539" y="119810"/>
                </a:cubicBezTo>
                <a:cubicBezTo>
                  <a:pt x="363692" y="119658"/>
                  <a:pt x="363615" y="119277"/>
                  <a:pt x="363311" y="118667"/>
                </a:cubicBezTo>
                <a:close/>
                <a:moveTo>
                  <a:pt x="313781" y="118667"/>
                </a:moveTo>
                <a:lnTo>
                  <a:pt x="313781" y="118896"/>
                </a:lnTo>
                <a:lnTo>
                  <a:pt x="314009" y="118667"/>
                </a:lnTo>
                <a:close/>
                <a:moveTo>
                  <a:pt x="239486" y="118667"/>
                </a:moveTo>
                <a:cubicBezTo>
                  <a:pt x="239333" y="118820"/>
                  <a:pt x="239105" y="118896"/>
                  <a:pt x="238800" y="118896"/>
                </a:cubicBezTo>
                <a:cubicBezTo>
                  <a:pt x="238800" y="119201"/>
                  <a:pt x="238876" y="119391"/>
                  <a:pt x="239029" y="119467"/>
                </a:cubicBezTo>
                <a:cubicBezTo>
                  <a:pt x="239181" y="119544"/>
                  <a:pt x="239181" y="119734"/>
                  <a:pt x="239029" y="120039"/>
                </a:cubicBezTo>
                <a:cubicBezTo>
                  <a:pt x="239181" y="119886"/>
                  <a:pt x="239409" y="119810"/>
                  <a:pt x="239714" y="119810"/>
                </a:cubicBezTo>
                <a:cubicBezTo>
                  <a:pt x="239867" y="119658"/>
                  <a:pt x="239790" y="119277"/>
                  <a:pt x="239486" y="118667"/>
                </a:cubicBezTo>
                <a:close/>
                <a:moveTo>
                  <a:pt x="201081" y="118667"/>
                </a:moveTo>
                <a:cubicBezTo>
                  <a:pt x="200929" y="118972"/>
                  <a:pt x="200852" y="119124"/>
                  <a:pt x="200852" y="119124"/>
                </a:cubicBezTo>
                <a:cubicBezTo>
                  <a:pt x="201005" y="118972"/>
                  <a:pt x="201081" y="118896"/>
                  <a:pt x="201081" y="118896"/>
                </a:cubicBezTo>
                <a:close/>
                <a:moveTo>
                  <a:pt x="26811" y="118667"/>
                </a:moveTo>
                <a:cubicBezTo>
                  <a:pt x="26049" y="118972"/>
                  <a:pt x="25554" y="119239"/>
                  <a:pt x="25326" y="119467"/>
                </a:cubicBezTo>
                <a:cubicBezTo>
                  <a:pt x="25097" y="119696"/>
                  <a:pt x="25135" y="120267"/>
                  <a:pt x="25440" y="121182"/>
                </a:cubicBezTo>
                <a:cubicBezTo>
                  <a:pt x="25745" y="120572"/>
                  <a:pt x="25973" y="120115"/>
                  <a:pt x="26126" y="119810"/>
                </a:cubicBezTo>
                <a:cubicBezTo>
                  <a:pt x="26278" y="119505"/>
                  <a:pt x="26507" y="119124"/>
                  <a:pt x="26811" y="118667"/>
                </a:cubicBezTo>
                <a:close/>
                <a:moveTo>
                  <a:pt x="1637908" y="118439"/>
                </a:moveTo>
                <a:lnTo>
                  <a:pt x="1637451" y="118896"/>
                </a:lnTo>
                <a:lnTo>
                  <a:pt x="1637222" y="118896"/>
                </a:lnTo>
                <a:cubicBezTo>
                  <a:pt x="1637375" y="119201"/>
                  <a:pt x="1637451" y="119353"/>
                  <a:pt x="1637451" y="119353"/>
                </a:cubicBezTo>
                <a:cubicBezTo>
                  <a:pt x="1637451" y="119201"/>
                  <a:pt x="1637603" y="118896"/>
                  <a:pt x="1637908" y="118439"/>
                </a:cubicBezTo>
                <a:close/>
                <a:moveTo>
                  <a:pt x="1632650" y="118439"/>
                </a:moveTo>
                <a:cubicBezTo>
                  <a:pt x="1632498" y="118591"/>
                  <a:pt x="1632269" y="118896"/>
                  <a:pt x="1631965" y="119353"/>
                </a:cubicBezTo>
                <a:lnTo>
                  <a:pt x="1632193" y="119353"/>
                </a:lnTo>
                <a:cubicBezTo>
                  <a:pt x="1632346" y="119353"/>
                  <a:pt x="1632574" y="119201"/>
                  <a:pt x="1632879" y="118896"/>
                </a:cubicBezTo>
                <a:cubicBezTo>
                  <a:pt x="1632727" y="118743"/>
                  <a:pt x="1632650" y="118591"/>
                  <a:pt x="1632650" y="118439"/>
                </a:cubicBezTo>
                <a:close/>
                <a:moveTo>
                  <a:pt x="1375552" y="118439"/>
                </a:moveTo>
                <a:cubicBezTo>
                  <a:pt x="1375399" y="118591"/>
                  <a:pt x="1375247" y="118667"/>
                  <a:pt x="1375094" y="118667"/>
                </a:cubicBezTo>
                <a:cubicBezTo>
                  <a:pt x="1375247" y="118820"/>
                  <a:pt x="1375323" y="119048"/>
                  <a:pt x="1375323" y="119353"/>
                </a:cubicBezTo>
                <a:cubicBezTo>
                  <a:pt x="1375475" y="119353"/>
                  <a:pt x="1375552" y="119315"/>
                  <a:pt x="1375552" y="119239"/>
                </a:cubicBezTo>
                <a:cubicBezTo>
                  <a:pt x="1375552" y="119163"/>
                  <a:pt x="1375628" y="119124"/>
                  <a:pt x="1375780" y="119124"/>
                </a:cubicBezTo>
                <a:cubicBezTo>
                  <a:pt x="1375628" y="118972"/>
                  <a:pt x="1375552" y="118743"/>
                  <a:pt x="1375552" y="118439"/>
                </a:cubicBezTo>
                <a:close/>
                <a:moveTo>
                  <a:pt x="1255003" y="118439"/>
                </a:moveTo>
                <a:cubicBezTo>
                  <a:pt x="1254698" y="118591"/>
                  <a:pt x="1254394" y="118705"/>
                  <a:pt x="1254089" y="118782"/>
                </a:cubicBezTo>
                <a:cubicBezTo>
                  <a:pt x="1253784" y="118858"/>
                  <a:pt x="1253403" y="118972"/>
                  <a:pt x="1252946" y="119124"/>
                </a:cubicBezTo>
                <a:cubicBezTo>
                  <a:pt x="1252793" y="119277"/>
                  <a:pt x="1252489" y="119886"/>
                  <a:pt x="1252031" y="120953"/>
                </a:cubicBezTo>
                <a:cubicBezTo>
                  <a:pt x="1252793" y="120496"/>
                  <a:pt x="1253441" y="120153"/>
                  <a:pt x="1253974" y="119925"/>
                </a:cubicBezTo>
                <a:cubicBezTo>
                  <a:pt x="1254508" y="119696"/>
                  <a:pt x="1254927" y="119429"/>
                  <a:pt x="1255232" y="119124"/>
                </a:cubicBezTo>
                <a:cubicBezTo>
                  <a:pt x="1255079" y="118667"/>
                  <a:pt x="1255003" y="118439"/>
                  <a:pt x="1255003" y="118439"/>
                </a:cubicBezTo>
                <a:close/>
                <a:moveTo>
                  <a:pt x="604026" y="118439"/>
                </a:moveTo>
                <a:cubicBezTo>
                  <a:pt x="603874" y="118591"/>
                  <a:pt x="603722" y="118667"/>
                  <a:pt x="603569" y="118667"/>
                </a:cubicBezTo>
                <a:cubicBezTo>
                  <a:pt x="603722" y="118820"/>
                  <a:pt x="603798" y="119048"/>
                  <a:pt x="603798" y="119353"/>
                </a:cubicBezTo>
                <a:cubicBezTo>
                  <a:pt x="603950" y="119353"/>
                  <a:pt x="604026" y="119315"/>
                  <a:pt x="604026" y="119239"/>
                </a:cubicBezTo>
                <a:cubicBezTo>
                  <a:pt x="604026" y="119163"/>
                  <a:pt x="604103" y="119124"/>
                  <a:pt x="604255" y="119124"/>
                </a:cubicBezTo>
                <a:cubicBezTo>
                  <a:pt x="604103" y="118972"/>
                  <a:pt x="604026" y="118743"/>
                  <a:pt x="604026" y="118439"/>
                </a:cubicBezTo>
                <a:close/>
                <a:moveTo>
                  <a:pt x="371083" y="118439"/>
                </a:moveTo>
                <a:lnTo>
                  <a:pt x="370626" y="118896"/>
                </a:lnTo>
                <a:lnTo>
                  <a:pt x="370397" y="118896"/>
                </a:lnTo>
                <a:cubicBezTo>
                  <a:pt x="370550" y="119201"/>
                  <a:pt x="370626" y="119353"/>
                  <a:pt x="370626" y="119353"/>
                </a:cubicBezTo>
                <a:cubicBezTo>
                  <a:pt x="370626" y="119201"/>
                  <a:pt x="370778" y="118896"/>
                  <a:pt x="371083" y="118439"/>
                </a:cubicBezTo>
                <a:close/>
                <a:moveTo>
                  <a:pt x="365825" y="118439"/>
                </a:moveTo>
                <a:cubicBezTo>
                  <a:pt x="365673" y="118591"/>
                  <a:pt x="365444" y="118896"/>
                  <a:pt x="365139" y="119353"/>
                </a:cubicBezTo>
                <a:lnTo>
                  <a:pt x="365368" y="119353"/>
                </a:lnTo>
                <a:cubicBezTo>
                  <a:pt x="365520" y="119353"/>
                  <a:pt x="365749" y="119201"/>
                  <a:pt x="366054" y="118896"/>
                </a:cubicBezTo>
                <a:cubicBezTo>
                  <a:pt x="365902" y="118743"/>
                  <a:pt x="365825" y="118591"/>
                  <a:pt x="365825" y="118439"/>
                </a:cubicBezTo>
                <a:close/>
                <a:moveTo>
                  <a:pt x="247258" y="118439"/>
                </a:moveTo>
                <a:lnTo>
                  <a:pt x="246801" y="118896"/>
                </a:lnTo>
                <a:lnTo>
                  <a:pt x="246572" y="118896"/>
                </a:lnTo>
                <a:cubicBezTo>
                  <a:pt x="246725" y="119201"/>
                  <a:pt x="246801" y="119353"/>
                  <a:pt x="246801" y="119353"/>
                </a:cubicBezTo>
                <a:cubicBezTo>
                  <a:pt x="246801" y="119201"/>
                  <a:pt x="246953" y="118896"/>
                  <a:pt x="247258" y="118439"/>
                </a:cubicBezTo>
                <a:close/>
                <a:moveTo>
                  <a:pt x="242000" y="118439"/>
                </a:moveTo>
                <a:cubicBezTo>
                  <a:pt x="241848" y="118591"/>
                  <a:pt x="241619" y="118896"/>
                  <a:pt x="241314" y="119353"/>
                </a:cubicBezTo>
                <a:lnTo>
                  <a:pt x="241543" y="119353"/>
                </a:lnTo>
                <a:cubicBezTo>
                  <a:pt x="241695" y="119353"/>
                  <a:pt x="241924" y="119201"/>
                  <a:pt x="242229" y="118896"/>
                </a:cubicBezTo>
                <a:cubicBezTo>
                  <a:pt x="242076" y="118743"/>
                  <a:pt x="242000" y="118591"/>
                  <a:pt x="242000" y="118439"/>
                </a:cubicBezTo>
                <a:close/>
                <a:moveTo>
                  <a:pt x="29326" y="118439"/>
                </a:moveTo>
                <a:lnTo>
                  <a:pt x="28869" y="118667"/>
                </a:lnTo>
                <a:lnTo>
                  <a:pt x="29326" y="118667"/>
                </a:lnTo>
                <a:cubicBezTo>
                  <a:pt x="29174" y="118667"/>
                  <a:pt x="29174" y="118591"/>
                  <a:pt x="29326" y="118439"/>
                </a:cubicBezTo>
                <a:close/>
                <a:moveTo>
                  <a:pt x="1567652" y="118210"/>
                </a:moveTo>
                <a:cubicBezTo>
                  <a:pt x="1567499" y="118667"/>
                  <a:pt x="1567423" y="119048"/>
                  <a:pt x="1567423" y="119353"/>
                </a:cubicBezTo>
                <a:lnTo>
                  <a:pt x="1567100" y="119999"/>
                </a:lnTo>
                <a:lnTo>
                  <a:pt x="1568109" y="119696"/>
                </a:lnTo>
                <a:cubicBezTo>
                  <a:pt x="1568566" y="119620"/>
                  <a:pt x="1568947" y="119505"/>
                  <a:pt x="1569252" y="119353"/>
                </a:cubicBezTo>
                <a:cubicBezTo>
                  <a:pt x="1568947" y="119048"/>
                  <a:pt x="1568680" y="118858"/>
                  <a:pt x="1568452" y="118782"/>
                </a:cubicBezTo>
                <a:cubicBezTo>
                  <a:pt x="1568223" y="118705"/>
                  <a:pt x="1567956" y="118515"/>
                  <a:pt x="1567652" y="118210"/>
                </a:cubicBezTo>
                <a:close/>
                <a:moveTo>
                  <a:pt x="1210655" y="118210"/>
                </a:moveTo>
                <a:cubicBezTo>
                  <a:pt x="1209588" y="118515"/>
                  <a:pt x="1208978" y="118743"/>
                  <a:pt x="1208826" y="118896"/>
                </a:cubicBezTo>
                <a:cubicBezTo>
                  <a:pt x="1208673" y="119048"/>
                  <a:pt x="1208673" y="119505"/>
                  <a:pt x="1208826" y="120267"/>
                </a:cubicBezTo>
                <a:cubicBezTo>
                  <a:pt x="1209131" y="119963"/>
                  <a:pt x="1209436" y="119620"/>
                  <a:pt x="1209740" y="119239"/>
                </a:cubicBezTo>
                <a:cubicBezTo>
                  <a:pt x="1210045" y="118858"/>
                  <a:pt x="1210350" y="118515"/>
                  <a:pt x="1210655" y="118210"/>
                </a:cubicBezTo>
                <a:close/>
                <a:moveTo>
                  <a:pt x="1155562" y="118210"/>
                </a:moveTo>
                <a:cubicBezTo>
                  <a:pt x="1155562" y="118362"/>
                  <a:pt x="1155486" y="118515"/>
                  <a:pt x="1155333" y="118667"/>
                </a:cubicBezTo>
                <a:lnTo>
                  <a:pt x="1155562" y="118667"/>
                </a:lnTo>
                <a:close/>
                <a:moveTo>
                  <a:pt x="820130" y="118210"/>
                </a:moveTo>
                <a:cubicBezTo>
                  <a:pt x="819063" y="118515"/>
                  <a:pt x="818453" y="118743"/>
                  <a:pt x="818301" y="118896"/>
                </a:cubicBezTo>
                <a:cubicBezTo>
                  <a:pt x="818149" y="119048"/>
                  <a:pt x="818149" y="119505"/>
                  <a:pt x="818301" y="120267"/>
                </a:cubicBezTo>
                <a:cubicBezTo>
                  <a:pt x="818606" y="119963"/>
                  <a:pt x="818910" y="119620"/>
                  <a:pt x="819215" y="119239"/>
                </a:cubicBezTo>
                <a:cubicBezTo>
                  <a:pt x="819520" y="118858"/>
                  <a:pt x="819825" y="118515"/>
                  <a:pt x="820130" y="118210"/>
                </a:cubicBezTo>
                <a:close/>
                <a:moveTo>
                  <a:pt x="765037" y="118210"/>
                </a:moveTo>
                <a:cubicBezTo>
                  <a:pt x="765037" y="118362"/>
                  <a:pt x="764961" y="118515"/>
                  <a:pt x="764808" y="118667"/>
                </a:cubicBezTo>
                <a:lnTo>
                  <a:pt x="765037" y="118667"/>
                </a:lnTo>
                <a:close/>
                <a:moveTo>
                  <a:pt x="1709003" y="117981"/>
                </a:moveTo>
                <a:cubicBezTo>
                  <a:pt x="1708850" y="118134"/>
                  <a:pt x="1708698" y="118210"/>
                  <a:pt x="1708545" y="118210"/>
                </a:cubicBezTo>
                <a:cubicBezTo>
                  <a:pt x="1708850" y="118515"/>
                  <a:pt x="1708927" y="118667"/>
                  <a:pt x="1708774" y="118667"/>
                </a:cubicBezTo>
                <a:cubicBezTo>
                  <a:pt x="1708927" y="118515"/>
                  <a:pt x="1709003" y="118286"/>
                  <a:pt x="1709003" y="117981"/>
                </a:cubicBezTo>
                <a:close/>
                <a:moveTo>
                  <a:pt x="1699173" y="117981"/>
                </a:moveTo>
                <a:cubicBezTo>
                  <a:pt x="1698868" y="117829"/>
                  <a:pt x="1698487" y="118134"/>
                  <a:pt x="1698030" y="118896"/>
                </a:cubicBezTo>
                <a:cubicBezTo>
                  <a:pt x="1698335" y="119201"/>
                  <a:pt x="1698487" y="119505"/>
                  <a:pt x="1698487" y="119810"/>
                </a:cubicBezTo>
                <a:cubicBezTo>
                  <a:pt x="1698792" y="119505"/>
                  <a:pt x="1699097" y="119315"/>
                  <a:pt x="1699402" y="119239"/>
                </a:cubicBezTo>
                <a:cubicBezTo>
                  <a:pt x="1699706" y="119163"/>
                  <a:pt x="1700011" y="118972"/>
                  <a:pt x="1700316" y="118667"/>
                </a:cubicBezTo>
                <a:cubicBezTo>
                  <a:pt x="1699859" y="118362"/>
                  <a:pt x="1699478" y="118134"/>
                  <a:pt x="1699173" y="117981"/>
                </a:cubicBezTo>
                <a:close/>
                <a:moveTo>
                  <a:pt x="1639280" y="117981"/>
                </a:moveTo>
                <a:cubicBezTo>
                  <a:pt x="1638975" y="118591"/>
                  <a:pt x="1638746" y="119086"/>
                  <a:pt x="1638594" y="119467"/>
                </a:cubicBezTo>
                <a:cubicBezTo>
                  <a:pt x="1638442" y="119848"/>
                  <a:pt x="1638213" y="120344"/>
                  <a:pt x="1637908" y="120953"/>
                </a:cubicBezTo>
                <a:cubicBezTo>
                  <a:pt x="1638365" y="120496"/>
                  <a:pt x="1638823" y="120191"/>
                  <a:pt x="1639280" y="120039"/>
                </a:cubicBezTo>
                <a:cubicBezTo>
                  <a:pt x="1639737" y="119886"/>
                  <a:pt x="1640118" y="119658"/>
                  <a:pt x="1640423" y="119353"/>
                </a:cubicBezTo>
                <a:cubicBezTo>
                  <a:pt x="1640270" y="119048"/>
                  <a:pt x="1639889" y="118591"/>
                  <a:pt x="1639280" y="117981"/>
                </a:cubicBezTo>
                <a:close/>
                <a:moveTo>
                  <a:pt x="1370522" y="117981"/>
                </a:moveTo>
                <a:cubicBezTo>
                  <a:pt x="1370370" y="118286"/>
                  <a:pt x="1370179" y="118515"/>
                  <a:pt x="1369951" y="118667"/>
                </a:cubicBezTo>
                <a:cubicBezTo>
                  <a:pt x="1369722" y="118820"/>
                  <a:pt x="1369456" y="119048"/>
                  <a:pt x="1369151" y="119353"/>
                </a:cubicBezTo>
                <a:cubicBezTo>
                  <a:pt x="1369151" y="119353"/>
                  <a:pt x="1369303" y="119658"/>
                  <a:pt x="1369608" y="120267"/>
                </a:cubicBezTo>
                <a:cubicBezTo>
                  <a:pt x="1369913" y="119810"/>
                  <a:pt x="1370141" y="119429"/>
                  <a:pt x="1370294" y="119124"/>
                </a:cubicBezTo>
                <a:cubicBezTo>
                  <a:pt x="1370446" y="118820"/>
                  <a:pt x="1370675" y="118515"/>
                  <a:pt x="1370980" y="118210"/>
                </a:cubicBezTo>
                <a:cubicBezTo>
                  <a:pt x="1370827" y="118210"/>
                  <a:pt x="1370675" y="118134"/>
                  <a:pt x="1370522" y="117981"/>
                </a:cubicBezTo>
                <a:close/>
                <a:moveTo>
                  <a:pt x="1089954" y="117981"/>
                </a:moveTo>
                <a:cubicBezTo>
                  <a:pt x="1089954" y="118134"/>
                  <a:pt x="1090030" y="118210"/>
                  <a:pt x="1090182" y="118210"/>
                </a:cubicBezTo>
                <a:lnTo>
                  <a:pt x="1090182" y="117981"/>
                </a:lnTo>
                <a:close/>
                <a:moveTo>
                  <a:pt x="1037604" y="117981"/>
                </a:moveTo>
                <a:cubicBezTo>
                  <a:pt x="1037604" y="118134"/>
                  <a:pt x="1037528" y="118286"/>
                  <a:pt x="1037376" y="118439"/>
                </a:cubicBezTo>
                <a:cubicBezTo>
                  <a:pt x="1037833" y="118439"/>
                  <a:pt x="1038062" y="118515"/>
                  <a:pt x="1038062" y="118667"/>
                </a:cubicBezTo>
                <a:cubicBezTo>
                  <a:pt x="1038214" y="118515"/>
                  <a:pt x="1038290" y="118401"/>
                  <a:pt x="1038290" y="118324"/>
                </a:cubicBezTo>
                <a:cubicBezTo>
                  <a:pt x="1038290" y="118248"/>
                  <a:pt x="1038443" y="118134"/>
                  <a:pt x="1038747" y="117981"/>
                </a:cubicBezTo>
                <a:close/>
                <a:moveTo>
                  <a:pt x="1025031" y="117981"/>
                </a:moveTo>
                <a:cubicBezTo>
                  <a:pt x="1024727" y="118286"/>
                  <a:pt x="1024536" y="118629"/>
                  <a:pt x="1024460" y="119010"/>
                </a:cubicBezTo>
                <a:cubicBezTo>
                  <a:pt x="1024384" y="119391"/>
                  <a:pt x="1024650" y="119734"/>
                  <a:pt x="1025260" y="120039"/>
                </a:cubicBezTo>
                <a:cubicBezTo>
                  <a:pt x="1025260" y="119734"/>
                  <a:pt x="1025222" y="119391"/>
                  <a:pt x="1025146" y="119010"/>
                </a:cubicBezTo>
                <a:cubicBezTo>
                  <a:pt x="1025070" y="118629"/>
                  <a:pt x="1025031" y="118286"/>
                  <a:pt x="1025031" y="117981"/>
                </a:cubicBezTo>
                <a:close/>
                <a:moveTo>
                  <a:pt x="598997" y="117981"/>
                </a:moveTo>
                <a:cubicBezTo>
                  <a:pt x="598845" y="118286"/>
                  <a:pt x="598654" y="118515"/>
                  <a:pt x="598426" y="118667"/>
                </a:cubicBezTo>
                <a:cubicBezTo>
                  <a:pt x="598197" y="118820"/>
                  <a:pt x="597930" y="119048"/>
                  <a:pt x="597626" y="119353"/>
                </a:cubicBezTo>
                <a:cubicBezTo>
                  <a:pt x="597626" y="119353"/>
                  <a:pt x="597778" y="119658"/>
                  <a:pt x="598083" y="120267"/>
                </a:cubicBezTo>
                <a:cubicBezTo>
                  <a:pt x="598388" y="119810"/>
                  <a:pt x="598616" y="119429"/>
                  <a:pt x="598769" y="119124"/>
                </a:cubicBezTo>
                <a:cubicBezTo>
                  <a:pt x="598921" y="118820"/>
                  <a:pt x="599150" y="118515"/>
                  <a:pt x="599454" y="118210"/>
                </a:cubicBezTo>
                <a:cubicBezTo>
                  <a:pt x="599302" y="118210"/>
                  <a:pt x="599150" y="118134"/>
                  <a:pt x="598997" y="117981"/>
                </a:cubicBezTo>
                <a:close/>
                <a:moveTo>
                  <a:pt x="442178" y="117981"/>
                </a:moveTo>
                <a:cubicBezTo>
                  <a:pt x="442025" y="118134"/>
                  <a:pt x="441873" y="118210"/>
                  <a:pt x="441721" y="118210"/>
                </a:cubicBezTo>
                <a:cubicBezTo>
                  <a:pt x="442025" y="118515"/>
                  <a:pt x="442102" y="118667"/>
                  <a:pt x="441949" y="118667"/>
                </a:cubicBezTo>
                <a:cubicBezTo>
                  <a:pt x="442102" y="118515"/>
                  <a:pt x="442178" y="118286"/>
                  <a:pt x="442178" y="117981"/>
                </a:cubicBezTo>
                <a:close/>
                <a:moveTo>
                  <a:pt x="432348" y="117981"/>
                </a:moveTo>
                <a:cubicBezTo>
                  <a:pt x="432043" y="117829"/>
                  <a:pt x="431662" y="118134"/>
                  <a:pt x="431205" y="118896"/>
                </a:cubicBezTo>
                <a:cubicBezTo>
                  <a:pt x="431510" y="119201"/>
                  <a:pt x="431662" y="119505"/>
                  <a:pt x="431662" y="119810"/>
                </a:cubicBezTo>
                <a:cubicBezTo>
                  <a:pt x="431967" y="119505"/>
                  <a:pt x="432272" y="119315"/>
                  <a:pt x="432576" y="119239"/>
                </a:cubicBezTo>
                <a:cubicBezTo>
                  <a:pt x="432881" y="119163"/>
                  <a:pt x="433186" y="118972"/>
                  <a:pt x="433491" y="118667"/>
                </a:cubicBezTo>
                <a:cubicBezTo>
                  <a:pt x="433034" y="118362"/>
                  <a:pt x="432653" y="118134"/>
                  <a:pt x="432348" y="117981"/>
                </a:cubicBezTo>
                <a:close/>
                <a:moveTo>
                  <a:pt x="372455" y="117981"/>
                </a:moveTo>
                <a:cubicBezTo>
                  <a:pt x="372150" y="118591"/>
                  <a:pt x="371921" y="119086"/>
                  <a:pt x="371769" y="119467"/>
                </a:cubicBezTo>
                <a:cubicBezTo>
                  <a:pt x="371617" y="119848"/>
                  <a:pt x="371388" y="120344"/>
                  <a:pt x="371083" y="120953"/>
                </a:cubicBezTo>
                <a:cubicBezTo>
                  <a:pt x="371540" y="120496"/>
                  <a:pt x="371997" y="120191"/>
                  <a:pt x="372455" y="120039"/>
                </a:cubicBezTo>
                <a:cubicBezTo>
                  <a:pt x="372912" y="119886"/>
                  <a:pt x="373293" y="119658"/>
                  <a:pt x="373598" y="119353"/>
                </a:cubicBezTo>
                <a:cubicBezTo>
                  <a:pt x="373445" y="119048"/>
                  <a:pt x="373064" y="118591"/>
                  <a:pt x="372455" y="117981"/>
                </a:cubicBezTo>
                <a:close/>
                <a:moveTo>
                  <a:pt x="318353" y="117981"/>
                </a:moveTo>
                <a:cubicBezTo>
                  <a:pt x="318200" y="118134"/>
                  <a:pt x="318048" y="118210"/>
                  <a:pt x="317895" y="118210"/>
                </a:cubicBezTo>
                <a:cubicBezTo>
                  <a:pt x="318200" y="118515"/>
                  <a:pt x="318277" y="118667"/>
                  <a:pt x="318124" y="118667"/>
                </a:cubicBezTo>
                <a:cubicBezTo>
                  <a:pt x="318277" y="118515"/>
                  <a:pt x="318353" y="118286"/>
                  <a:pt x="318353" y="117981"/>
                </a:cubicBezTo>
                <a:close/>
                <a:moveTo>
                  <a:pt x="308523" y="117981"/>
                </a:moveTo>
                <a:cubicBezTo>
                  <a:pt x="308218" y="117829"/>
                  <a:pt x="307837" y="118134"/>
                  <a:pt x="307380" y="118896"/>
                </a:cubicBezTo>
                <a:cubicBezTo>
                  <a:pt x="307685" y="119201"/>
                  <a:pt x="307837" y="119505"/>
                  <a:pt x="307837" y="119810"/>
                </a:cubicBezTo>
                <a:cubicBezTo>
                  <a:pt x="308142" y="119505"/>
                  <a:pt x="308447" y="119315"/>
                  <a:pt x="308751" y="119239"/>
                </a:cubicBezTo>
                <a:cubicBezTo>
                  <a:pt x="309056" y="119163"/>
                  <a:pt x="309361" y="118972"/>
                  <a:pt x="309666" y="118667"/>
                </a:cubicBezTo>
                <a:cubicBezTo>
                  <a:pt x="309209" y="118362"/>
                  <a:pt x="308828" y="118134"/>
                  <a:pt x="308523" y="117981"/>
                </a:cubicBezTo>
                <a:close/>
                <a:moveTo>
                  <a:pt x="248630" y="117981"/>
                </a:moveTo>
                <a:cubicBezTo>
                  <a:pt x="248325" y="118591"/>
                  <a:pt x="248096" y="119086"/>
                  <a:pt x="247944" y="119467"/>
                </a:cubicBezTo>
                <a:cubicBezTo>
                  <a:pt x="247791" y="119848"/>
                  <a:pt x="247563" y="120344"/>
                  <a:pt x="247258" y="120953"/>
                </a:cubicBezTo>
                <a:cubicBezTo>
                  <a:pt x="247715" y="120496"/>
                  <a:pt x="248173" y="120191"/>
                  <a:pt x="248630" y="120039"/>
                </a:cubicBezTo>
                <a:cubicBezTo>
                  <a:pt x="249087" y="119886"/>
                  <a:pt x="249468" y="119658"/>
                  <a:pt x="249773" y="119353"/>
                </a:cubicBezTo>
                <a:cubicBezTo>
                  <a:pt x="249620" y="119048"/>
                  <a:pt x="249239" y="118591"/>
                  <a:pt x="248630" y="117981"/>
                </a:cubicBezTo>
                <a:close/>
                <a:moveTo>
                  <a:pt x="185079" y="117981"/>
                </a:moveTo>
                <a:cubicBezTo>
                  <a:pt x="185079" y="118134"/>
                  <a:pt x="185155" y="118210"/>
                  <a:pt x="185308" y="118210"/>
                </a:cubicBezTo>
                <a:lnTo>
                  <a:pt x="185308" y="117981"/>
                </a:lnTo>
                <a:close/>
                <a:moveTo>
                  <a:pt x="132730" y="117981"/>
                </a:moveTo>
                <a:cubicBezTo>
                  <a:pt x="132730" y="118134"/>
                  <a:pt x="132653" y="118286"/>
                  <a:pt x="132501" y="118439"/>
                </a:cubicBezTo>
                <a:cubicBezTo>
                  <a:pt x="132958" y="118439"/>
                  <a:pt x="133187" y="118515"/>
                  <a:pt x="133187" y="118667"/>
                </a:cubicBezTo>
                <a:cubicBezTo>
                  <a:pt x="133339" y="118515"/>
                  <a:pt x="133415" y="118401"/>
                  <a:pt x="133415" y="118324"/>
                </a:cubicBezTo>
                <a:cubicBezTo>
                  <a:pt x="133415" y="118248"/>
                  <a:pt x="133568" y="118134"/>
                  <a:pt x="133873" y="117981"/>
                </a:cubicBezTo>
                <a:close/>
                <a:moveTo>
                  <a:pt x="120157" y="117981"/>
                </a:moveTo>
                <a:cubicBezTo>
                  <a:pt x="119852" y="118286"/>
                  <a:pt x="119661" y="118629"/>
                  <a:pt x="119585" y="119010"/>
                </a:cubicBezTo>
                <a:cubicBezTo>
                  <a:pt x="119509" y="119391"/>
                  <a:pt x="119776" y="119734"/>
                  <a:pt x="120385" y="120039"/>
                </a:cubicBezTo>
                <a:cubicBezTo>
                  <a:pt x="120385" y="119734"/>
                  <a:pt x="120347" y="119391"/>
                  <a:pt x="120271" y="119010"/>
                </a:cubicBezTo>
                <a:cubicBezTo>
                  <a:pt x="120195" y="118629"/>
                  <a:pt x="120157" y="118286"/>
                  <a:pt x="120157" y="117981"/>
                </a:cubicBezTo>
                <a:close/>
                <a:moveTo>
                  <a:pt x="1646595" y="117753"/>
                </a:moveTo>
                <a:cubicBezTo>
                  <a:pt x="1645681" y="117753"/>
                  <a:pt x="1644995" y="117829"/>
                  <a:pt x="1644537" y="117981"/>
                </a:cubicBezTo>
                <a:cubicBezTo>
                  <a:pt x="1644690" y="118134"/>
                  <a:pt x="1644919" y="118667"/>
                  <a:pt x="1645223" y="119582"/>
                </a:cubicBezTo>
                <a:cubicBezTo>
                  <a:pt x="1645528" y="118972"/>
                  <a:pt x="1645985" y="118362"/>
                  <a:pt x="1646595" y="117753"/>
                </a:cubicBezTo>
                <a:close/>
                <a:moveTo>
                  <a:pt x="1148247" y="117753"/>
                </a:moveTo>
                <a:cubicBezTo>
                  <a:pt x="1148094" y="118058"/>
                  <a:pt x="1147714" y="118515"/>
                  <a:pt x="1147104" y="119124"/>
                </a:cubicBezTo>
                <a:cubicBezTo>
                  <a:pt x="1147866" y="119277"/>
                  <a:pt x="1148285" y="119277"/>
                  <a:pt x="1148361" y="119124"/>
                </a:cubicBezTo>
                <a:cubicBezTo>
                  <a:pt x="1148437" y="118972"/>
                  <a:pt x="1148399" y="118515"/>
                  <a:pt x="1148247" y="117753"/>
                </a:cubicBezTo>
                <a:close/>
                <a:moveTo>
                  <a:pt x="1095669" y="117753"/>
                </a:moveTo>
                <a:cubicBezTo>
                  <a:pt x="1095669" y="118058"/>
                  <a:pt x="1095631" y="118286"/>
                  <a:pt x="1095555" y="118439"/>
                </a:cubicBezTo>
                <a:cubicBezTo>
                  <a:pt x="1095478" y="118591"/>
                  <a:pt x="1095516" y="118820"/>
                  <a:pt x="1095669" y="119124"/>
                </a:cubicBezTo>
                <a:lnTo>
                  <a:pt x="1096126" y="119124"/>
                </a:lnTo>
                <a:cubicBezTo>
                  <a:pt x="1095821" y="118820"/>
                  <a:pt x="1095707" y="118591"/>
                  <a:pt x="1095783" y="118439"/>
                </a:cubicBezTo>
                <a:cubicBezTo>
                  <a:pt x="1095859" y="118286"/>
                  <a:pt x="1095821" y="118058"/>
                  <a:pt x="1095669" y="117753"/>
                </a:cubicBezTo>
                <a:close/>
                <a:moveTo>
                  <a:pt x="1030975" y="117753"/>
                </a:moveTo>
                <a:cubicBezTo>
                  <a:pt x="1030365" y="117753"/>
                  <a:pt x="1029908" y="117829"/>
                  <a:pt x="1029603" y="117981"/>
                </a:cubicBezTo>
                <a:cubicBezTo>
                  <a:pt x="1029908" y="118591"/>
                  <a:pt x="1030061" y="118896"/>
                  <a:pt x="1030061" y="118896"/>
                </a:cubicBezTo>
                <a:cubicBezTo>
                  <a:pt x="1030518" y="118439"/>
                  <a:pt x="1030823" y="118058"/>
                  <a:pt x="1030975" y="117753"/>
                </a:cubicBezTo>
                <a:close/>
                <a:moveTo>
                  <a:pt x="757722" y="117753"/>
                </a:moveTo>
                <a:cubicBezTo>
                  <a:pt x="757570" y="118058"/>
                  <a:pt x="757189" y="118515"/>
                  <a:pt x="756579" y="119124"/>
                </a:cubicBezTo>
                <a:cubicBezTo>
                  <a:pt x="757341" y="119277"/>
                  <a:pt x="757760" y="119277"/>
                  <a:pt x="757836" y="119124"/>
                </a:cubicBezTo>
                <a:cubicBezTo>
                  <a:pt x="757912" y="118972"/>
                  <a:pt x="757874" y="118515"/>
                  <a:pt x="757722" y="117753"/>
                </a:cubicBezTo>
                <a:close/>
                <a:moveTo>
                  <a:pt x="379770" y="117753"/>
                </a:moveTo>
                <a:cubicBezTo>
                  <a:pt x="378856" y="117753"/>
                  <a:pt x="378170" y="117829"/>
                  <a:pt x="377712" y="117981"/>
                </a:cubicBezTo>
                <a:cubicBezTo>
                  <a:pt x="377865" y="118134"/>
                  <a:pt x="378093" y="118667"/>
                  <a:pt x="378398" y="119582"/>
                </a:cubicBezTo>
                <a:cubicBezTo>
                  <a:pt x="378703" y="118972"/>
                  <a:pt x="379160" y="118362"/>
                  <a:pt x="379770" y="117753"/>
                </a:cubicBezTo>
                <a:close/>
                <a:moveTo>
                  <a:pt x="255945" y="117753"/>
                </a:moveTo>
                <a:cubicBezTo>
                  <a:pt x="255031" y="117753"/>
                  <a:pt x="254345" y="117829"/>
                  <a:pt x="253888" y="117981"/>
                </a:cubicBezTo>
                <a:cubicBezTo>
                  <a:pt x="254040" y="118134"/>
                  <a:pt x="254268" y="118667"/>
                  <a:pt x="254573" y="119582"/>
                </a:cubicBezTo>
                <a:cubicBezTo>
                  <a:pt x="254878" y="118972"/>
                  <a:pt x="255335" y="118362"/>
                  <a:pt x="255945" y="117753"/>
                </a:cubicBezTo>
                <a:close/>
                <a:moveTo>
                  <a:pt x="190794" y="117753"/>
                </a:moveTo>
                <a:cubicBezTo>
                  <a:pt x="190794" y="118058"/>
                  <a:pt x="190756" y="118286"/>
                  <a:pt x="190680" y="118439"/>
                </a:cubicBezTo>
                <a:cubicBezTo>
                  <a:pt x="190603" y="118591"/>
                  <a:pt x="190642" y="118820"/>
                  <a:pt x="190794" y="119124"/>
                </a:cubicBezTo>
                <a:lnTo>
                  <a:pt x="191251" y="119124"/>
                </a:lnTo>
                <a:cubicBezTo>
                  <a:pt x="190946" y="118820"/>
                  <a:pt x="190832" y="118591"/>
                  <a:pt x="190908" y="118439"/>
                </a:cubicBezTo>
                <a:cubicBezTo>
                  <a:pt x="190984" y="118286"/>
                  <a:pt x="190946" y="118058"/>
                  <a:pt x="190794" y="117753"/>
                </a:cubicBezTo>
                <a:close/>
                <a:moveTo>
                  <a:pt x="126100" y="117753"/>
                </a:moveTo>
                <a:cubicBezTo>
                  <a:pt x="125491" y="117753"/>
                  <a:pt x="125033" y="117829"/>
                  <a:pt x="124729" y="117981"/>
                </a:cubicBezTo>
                <a:cubicBezTo>
                  <a:pt x="125033" y="118591"/>
                  <a:pt x="125186" y="118896"/>
                  <a:pt x="125186" y="118896"/>
                </a:cubicBezTo>
                <a:cubicBezTo>
                  <a:pt x="125643" y="118439"/>
                  <a:pt x="125948" y="118058"/>
                  <a:pt x="126100" y="117753"/>
                </a:cubicBezTo>
                <a:close/>
                <a:moveTo>
                  <a:pt x="1693915" y="117524"/>
                </a:moveTo>
                <a:lnTo>
                  <a:pt x="1693686" y="117753"/>
                </a:lnTo>
                <a:lnTo>
                  <a:pt x="1694144" y="117753"/>
                </a:lnTo>
                <a:lnTo>
                  <a:pt x="1694372" y="117524"/>
                </a:lnTo>
                <a:close/>
                <a:moveTo>
                  <a:pt x="1374180" y="117524"/>
                </a:moveTo>
                <a:lnTo>
                  <a:pt x="1374180" y="118210"/>
                </a:lnTo>
                <a:cubicBezTo>
                  <a:pt x="1374485" y="118058"/>
                  <a:pt x="1374675" y="117905"/>
                  <a:pt x="1374751" y="117753"/>
                </a:cubicBezTo>
                <a:cubicBezTo>
                  <a:pt x="1374828" y="117600"/>
                  <a:pt x="1374637" y="117524"/>
                  <a:pt x="1374180" y="117524"/>
                </a:cubicBezTo>
                <a:close/>
                <a:moveTo>
                  <a:pt x="1261175" y="117524"/>
                </a:moveTo>
                <a:cubicBezTo>
                  <a:pt x="1261175" y="117677"/>
                  <a:pt x="1261252" y="117753"/>
                  <a:pt x="1261404" y="117753"/>
                </a:cubicBezTo>
                <a:lnTo>
                  <a:pt x="1261632" y="117524"/>
                </a:lnTo>
                <a:close/>
                <a:moveTo>
                  <a:pt x="992723" y="117524"/>
                </a:moveTo>
                <a:lnTo>
                  <a:pt x="992494" y="117753"/>
                </a:lnTo>
                <a:lnTo>
                  <a:pt x="993408" y="117753"/>
                </a:lnTo>
                <a:lnTo>
                  <a:pt x="993637" y="117524"/>
                </a:lnTo>
                <a:close/>
                <a:moveTo>
                  <a:pt x="602655" y="117524"/>
                </a:moveTo>
                <a:lnTo>
                  <a:pt x="602655" y="118210"/>
                </a:lnTo>
                <a:cubicBezTo>
                  <a:pt x="602960" y="118058"/>
                  <a:pt x="603150" y="117905"/>
                  <a:pt x="603226" y="117753"/>
                </a:cubicBezTo>
                <a:cubicBezTo>
                  <a:pt x="603303" y="117600"/>
                  <a:pt x="603112" y="117524"/>
                  <a:pt x="602655" y="117524"/>
                </a:cubicBezTo>
                <a:close/>
                <a:moveTo>
                  <a:pt x="554573" y="117524"/>
                </a:moveTo>
                <a:lnTo>
                  <a:pt x="554344" y="117753"/>
                </a:lnTo>
                <a:lnTo>
                  <a:pt x="555259" y="117753"/>
                </a:lnTo>
                <a:lnTo>
                  <a:pt x="555487" y="117524"/>
                </a:lnTo>
                <a:close/>
                <a:moveTo>
                  <a:pt x="427090" y="117524"/>
                </a:moveTo>
                <a:lnTo>
                  <a:pt x="426862" y="117753"/>
                </a:lnTo>
                <a:lnTo>
                  <a:pt x="427319" y="117753"/>
                </a:lnTo>
                <a:lnTo>
                  <a:pt x="427547" y="117524"/>
                </a:lnTo>
                <a:close/>
                <a:moveTo>
                  <a:pt x="303265" y="117524"/>
                </a:moveTo>
                <a:lnTo>
                  <a:pt x="303036" y="117753"/>
                </a:lnTo>
                <a:lnTo>
                  <a:pt x="303494" y="117753"/>
                </a:lnTo>
                <a:lnTo>
                  <a:pt x="303722" y="117524"/>
                </a:lnTo>
                <a:close/>
                <a:moveTo>
                  <a:pt x="1212483" y="117296"/>
                </a:moveTo>
                <a:lnTo>
                  <a:pt x="1212255" y="117524"/>
                </a:lnTo>
                <a:lnTo>
                  <a:pt x="1212483" y="117524"/>
                </a:lnTo>
                <a:close/>
                <a:moveTo>
                  <a:pt x="821959" y="117296"/>
                </a:moveTo>
                <a:lnTo>
                  <a:pt x="821730" y="117524"/>
                </a:lnTo>
                <a:lnTo>
                  <a:pt x="821959" y="117524"/>
                </a:lnTo>
                <a:close/>
                <a:moveTo>
                  <a:pt x="1373037" y="117067"/>
                </a:moveTo>
                <a:lnTo>
                  <a:pt x="1373037" y="117524"/>
                </a:lnTo>
                <a:lnTo>
                  <a:pt x="1373265" y="117524"/>
                </a:lnTo>
                <a:cubicBezTo>
                  <a:pt x="1373265" y="117372"/>
                  <a:pt x="1373189" y="117219"/>
                  <a:pt x="1373037" y="117067"/>
                </a:cubicBezTo>
                <a:close/>
                <a:moveTo>
                  <a:pt x="1360464" y="117067"/>
                </a:moveTo>
                <a:cubicBezTo>
                  <a:pt x="1360159" y="117219"/>
                  <a:pt x="1359854" y="117296"/>
                  <a:pt x="1359549" y="117296"/>
                </a:cubicBezTo>
                <a:cubicBezTo>
                  <a:pt x="1359245" y="117296"/>
                  <a:pt x="1358940" y="117372"/>
                  <a:pt x="1358635" y="117524"/>
                </a:cubicBezTo>
                <a:cubicBezTo>
                  <a:pt x="1358330" y="117677"/>
                  <a:pt x="1358178" y="117829"/>
                  <a:pt x="1358178" y="117981"/>
                </a:cubicBezTo>
                <a:cubicBezTo>
                  <a:pt x="1358178" y="118134"/>
                  <a:pt x="1358026" y="118362"/>
                  <a:pt x="1357721" y="118667"/>
                </a:cubicBezTo>
                <a:lnTo>
                  <a:pt x="1359778" y="119353"/>
                </a:lnTo>
                <a:cubicBezTo>
                  <a:pt x="1360083" y="119810"/>
                  <a:pt x="1360273" y="120306"/>
                  <a:pt x="1360350" y="120839"/>
                </a:cubicBezTo>
                <a:cubicBezTo>
                  <a:pt x="1360426" y="121372"/>
                  <a:pt x="1360616" y="121868"/>
                  <a:pt x="1360921" y="122325"/>
                </a:cubicBezTo>
                <a:lnTo>
                  <a:pt x="1362978" y="120953"/>
                </a:lnTo>
                <a:cubicBezTo>
                  <a:pt x="1363283" y="120039"/>
                  <a:pt x="1363436" y="119582"/>
                  <a:pt x="1363436" y="119582"/>
                </a:cubicBezTo>
                <a:cubicBezTo>
                  <a:pt x="1363283" y="119277"/>
                  <a:pt x="1363131" y="119086"/>
                  <a:pt x="1362978" y="119010"/>
                </a:cubicBezTo>
                <a:cubicBezTo>
                  <a:pt x="1362826" y="118934"/>
                  <a:pt x="1362674" y="118820"/>
                  <a:pt x="1362521" y="118667"/>
                </a:cubicBezTo>
                <a:lnTo>
                  <a:pt x="1362864" y="117981"/>
                </a:lnTo>
                <a:lnTo>
                  <a:pt x="1361836" y="117981"/>
                </a:lnTo>
                <a:cubicBezTo>
                  <a:pt x="1361531" y="118286"/>
                  <a:pt x="1361226" y="118591"/>
                  <a:pt x="1360921" y="118896"/>
                </a:cubicBezTo>
                <a:cubicBezTo>
                  <a:pt x="1360921" y="118286"/>
                  <a:pt x="1360769" y="117677"/>
                  <a:pt x="1360464" y="117067"/>
                </a:cubicBezTo>
                <a:close/>
                <a:moveTo>
                  <a:pt x="1166763" y="117067"/>
                </a:moveTo>
                <a:cubicBezTo>
                  <a:pt x="1165849" y="117829"/>
                  <a:pt x="1165316" y="118286"/>
                  <a:pt x="1165163" y="118439"/>
                </a:cubicBezTo>
                <a:cubicBezTo>
                  <a:pt x="1165011" y="118591"/>
                  <a:pt x="1165011" y="119048"/>
                  <a:pt x="1165163" y="119810"/>
                </a:cubicBezTo>
                <a:cubicBezTo>
                  <a:pt x="1165468" y="119353"/>
                  <a:pt x="1165735" y="118934"/>
                  <a:pt x="1165963" y="118553"/>
                </a:cubicBezTo>
                <a:cubicBezTo>
                  <a:pt x="1166192" y="118172"/>
                  <a:pt x="1166459" y="117677"/>
                  <a:pt x="1166763" y="117067"/>
                </a:cubicBezTo>
                <a:close/>
                <a:moveTo>
                  <a:pt x="1163334" y="117067"/>
                </a:moveTo>
                <a:cubicBezTo>
                  <a:pt x="1163030" y="117372"/>
                  <a:pt x="1162801" y="117677"/>
                  <a:pt x="1162649" y="117981"/>
                </a:cubicBezTo>
                <a:cubicBezTo>
                  <a:pt x="1162496" y="118286"/>
                  <a:pt x="1162268" y="118591"/>
                  <a:pt x="1161963" y="118896"/>
                </a:cubicBezTo>
                <a:cubicBezTo>
                  <a:pt x="1162877" y="118896"/>
                  <a:pt x="1163373" y="118705"/>
                  <a:pt x="1163449" y="118324"/>
                </a:cubicBezTo>
                <a:cubicBezTo>
                  <a:pt x="1163525" y="117943"/>
                  <a:pt x="1163487" y="117524"/>
                  <a:pt x="1163334" y="117067"/>
                </a:cubicBezTo>
                <a:close/>
                <a:moveTo>
                  <a:pt x="1102070" y="117067"/>
                </a:moveTo>
                <a:cubicBezTo>
                  <a:pt x="1101917" y="117372"/>
                  <a:pt x="1101841" y="117677"/>
                  <a:pt x="1101841" y="117981"/>
                </a:cubicBezTo>
                <a:cubicBezTo>
                  <a:pt x="1101841" y="118286"/>
                  <a:pt x="1101765" y="118667"/>
                  <a:pt x="1101612" y="119124"/>
                </a:cubicBezTo>
                <a:cubicBezTo>
                  <a:pt x="1102222" y="118515"/>
                  <a:pt x="1102527" y="118134"/>
                  <a:pt x="1102527" y="117981"/>
                </a:cubicBezTo>
                <a:cubicBezTo>
                  <a:pt x="1102527" y="117829"/>
                  <a:pt x="1102374" y="117524"/>
                  <a:pt x="1102070" y="117067"/>
                </a:cubicBezTo>
                <a:close/>
                <a:moveTo>
                  <a:pt x="776238" y="117067"/>
                </a:moveTo>
                <a:cubicBezTo>
                  <a:pt x="775324" y="117829"/>
                  <a:pt x="774791" y="118286"/>
                  <a:pt x="774638" y="118439"/>
                </a:cubicBezTo>
                <a:cubicBezTo>
                  <a:pt x="774486" y="118591"/>
                  <a:pt x="774486" y="119048"/>
                  <a:pt x="774638" y="119810"/>
                </a:cubicBezTo>
                <a:cubicBezTo>
                  <a:pt x="774943" y="119353"/>
                  <a:pt x="775210" y="118934"/>
                  <a:pt x="775438" y="118553"/>
                </a:cubicBezTo>
                <a:cubicBezTo>
                  <a:pt x="775667" y="118172"/>
                  <a:pt x="775934" y="117677"/>
                  <a:pt x="776238" y="117067"/>
                </a:cubicBezTo>
                <a:close/>
                <a:moveTo>
                  <a:pt x="772809" y="117067"/>
                </a:moveTo>
                <a:cubicBezTo>
                  <a:pt x="772505" y="117372"/>
                  <a:pt x="772276" y="117677"/>
                  <a:pt x="772124" y="117981"/>
                </a:cubicBezTo>
                <a:cubicBezTo>
                  <a:pt x="771971" y="118286"/>
                  <a:pt x="771743" y="118591"/>
                  <a:pt x="771438" y="118896"/>
                </a:cubicBezTo>
                <a:cubicBezTo>
                  <a:pt x="772352" y="118896"/>
                  <a:pt x="772848" y="118705"/>
                  <a:pt x="772924" y="118324"/>
                </a:cubicBezTo>
                <a:cubicBezTo>
                  <a:pt x="773000" y="117943"/>
                  <a:pt x="772962" y="117524"/>
                  <a:pt x="772809" y="117067"/>
                </a:cubicBezTo>
                <a:close/>
                <a:moveTo>
                  <a:pt x="601512" y="117067"/>
                </a:moveTo>
                <a:lnTo>
                  <a:pt x="601512" y="117524"/>
                </a:lnTo>
                <a:lnTo>
                  <a:pt x="601740" y="117524"/>
                </a:lnTo>
                <a:cubicBezTo>
                  <a:pt x="601740" y="117372"/>
                  <a:pt x="601664" y="117219"/>
                  <a:pt x="601512" y="117067"/>
                </a:cubicBezTo>
                <a:close/>
                <a:moveTo>
                  <a:pt x="588939" y="117067"/>
                </a:moveTo>
                <a:cubicBezTo>
                  <a:pt x="588634" y="117219"/>
                  <a:pt x="588329" y="117296"/>
                  <a:pt x="588025" y="117296"/>
                </a:cubicBezTo>
                <a:cubicBezTo>
                  <a:pt x="587720" y="117296"/>
                  <a:pt x="587415" y="117372"/>
                  <a:pt x="587110" y="117524"/>
                </a:cubicBezTo>
                <a:cubicBezTo>
                  <a:pt x="586805" y="117677"/>
                  <a:pt x="586653" y="117829"/>
                  <a:pt x="586653" y="117981"/>
                </a:cubicBezTo>
                <a:cubicBezTo>
                  <a:pt x="586653" y="118134"/>
                  <a:pt x="586501" y="118362"/>
                  <a:pt x="586196" y="118667"/>
                </a:cubicBezTo>
                <a:lnTo>
                  <a:pt x="588253" y="119353"/>
                </a:lnTo>
                <a:cubicBezTo>
                  <a:pt x="588558" y="119810"/>
                  <a:pt x="588748" y="120306"/>
                  <a:pt x="588825" y="120839"/>
                </a:cubicBezTo>
                <a:cubicBezTo>
                  <a:pt x="588901" y="121372"/>
                  <a:pt x="589091" y="121868"/>
                  <a:pt x="589396" y="122325"/>
                </a:cubicBezTo>
                <a:lnTo>
                  <a:pt x="591454" y="120953"/>
                </a:lnTo>
                <a:cubicBezTo>
                  <a:pt x="591758" y="120039"/>
                  <a:pt x="591911" y="119582"/>
                  <a:pt x="591911" y="119582"/>
                </a:cubicBezTo>
                <a:cubicBezTo>
                  <a:pt x="591758" y="119277"/>
                  <a:pt x="591606" y="119086"/>
                  <a:pt x="591454" y="119010"/>
                </a:cubicBezTo>
                <a:cubicBezTo>
                  <a:pt x="591301" y="118934"/>
                  <a:pt x="591149" y="118820"/>
                  <a:pt x="590996" y="118667"/>
                </a:cubicBezTo>
                <a:lnTo>
                  <a:pt x="591339" y="117981"/>
                </a:lnTo>
                <a:lnTo>
                  <a:pt x="590311" y="117981"/>
                </a:lnTo>
                <a:cubicBezTo>
                  <a:pt x="590006" y="118286"/>
                  <a:pt x="589701" y="118591"/>
                  <a:pt x="589396" y="118896"/>
                </a:cubicBezTo>
                <a:cubicBezTo>
                  <a:pt x="589396" y="118286"/>
                  <a:pt x="589244" y="117677"/>
                  <a:pt x="588939" y="117067"/>
                </a:cubicBezTo>
                <a:close/>
                <a:moveTo>
                  <a:pt x="197195" y="117067"/>
                </a:moveTo>
                <a:cubicBezTo>
                  <a:pt x="197042" y="117372"/>
                  <a:pt x="196966" y="117677"/>
                  <a:pt x="196966" y="117981"/>
                </a:cubicBezTo>
                <a:cubicBezTo>
                  <a:pt x="196966" y="118286"/>
                  <a:pt x="196890" y="118667"/>
                  <a:pt x="196738" y="119124"/>
                </a:cubicBezTo>
                <a:cubicBezTo>
                  <a:pt x="197347" y="118515"/>
                  <a:pt x="197652" y="118134"/>
                  <a:pt x="197652" y="117981"/>
                </a:cubicBezTo>
                <a:cubicBezTo>
                  <a:pt x="197652" y="117829"/>
                  <a:pt x="197500" y="117524"/>
                  <a:pt x="197195" y="117067"/>
                </a:cubicBezTo>
                <a:close/>
                <a:moveTo>
                  <a:pt x="36870" y="117067"/>
                </a:moveTo>
                <a:cubicBezTo>
                  <a:pt x="35955" y="117372"/>
                  <a:pt x="35422" y="117524"/>
                  <a:pt x="35270" y="117524"/>
                </a:cubicBezTo>
                <a:cubicBezTo>
                  <a:pt x="35270" y="118134"/>
                  <a:pt x="35346" y="118743"/>
                  <a:pt x="35498" y="119353"/>
                </a:cubicBezTo>
                <a:cubicBezTo>
                  <a:pt x="35955" y="118439"/>
                  <a:pt x="36413" y="117677"/>
                  <a:pt x="36870" y="117067"/>
                </a:cubicBezTo>
                <a:close/>
                <a:moveTo>
                  <a:pt x="1564909" y="116838"/>
                </a:moveTo>
                <a:cubicBezTo>
                  <a:pt x="1564604" y="117143"/>
                  <a:pt x="1564185" y="117410"/>
                  <a:pt x="1563651" y="117639"/>
                </a:cubicBezTo>
                <a:cubicBezTo>
                  <a:pt x="1563118" y="117867"/>
                  <a:pt x="1562699" y="118134"/>
                  <a:pt x="1562394" y="118439"/>
                </a:cubicBezTo>
                <a:cubicBezTo>
                  <a:pt x="1562546" y="118743"/>
                  <a:pt x="1562699" y="118972"/>
                  <a:pt x="1562851" y="119124"/>
                </a:cubicBezTo>
                <a:cubicBezTo>
                  <a:pt x="1563003" y="119277"/>
                  <a:pt x="1563232" y="119505"/>
                  <a:pt x="1563537" y="119810"/>
                </a:cubicBezTo>
                <a:cubicBezTo>
                  <a:pt x="1563842" y="119048"/>
                  <a:pt x="1564299" y="118058"/>
                  <a:pt x="1564909" y="116838"/>
                </a:cubicBezTo>
                <a:close/>
                <a:moveTo>
                  <a:pt x="1366865" y="116838"/>
                </a:moveTo>
                <a:lnTo>
                  <a:pt x="1366865" y="117067"/>
                </a:lnTo>
                <a:lnTo>
                  <a:pt x="1367322" y="116838"/>
                </a:lnTo>
                <a:close/>
                <a:moveTo>
                  <a:pt x="1157619" y="116838"/>
                </a:moveTo>
                <a:lnTo>
                  <a:pt x="1157391" y="117067"/>
                </a:lnTo>
                <a:lnTo>
                  <a:pt x="1157391" y="117524"/>
                </a:lnTo>
                <a:lnTo>
                  <a:pt x="1157619" y="117524"/>
                </a:lnTo>
                <a:close/>
                <a:moveTo>
                  <a:pt x="767094" y="116838"/>
                </a:moveTo>
                <a:lnTo>
                  <a:pt x="766866" y="117067"/>
                </a:lnTo>
                <a:lnTo>
                  <a:pt x="766866" y="117524"/>
                </a:lnTo>
                <a:lnTo>
                  <a:pt x="767094" y="117524"/>
                </a:lnTo>
                <a:close/>
                <a:moveTo>
                  <a:pt x="595340" y="116838"/>
                </a:moveTo>
                <a:lnTo>
                  <a:pt x="595340" y="117067"/>
                </a:lnTo>
                <a:lnTo>
                  <a:pt x="595797" y="116838"/>
                </a:lnTo>
                <a:close/>
                <a:moveTo>
                  <a:pt x="1363928" y="116786"/>
                </a:moveTo>
                <a:lnTo>
                  <a:pt x="1363893" y="116838"/>
                </a:lnTo>
                <a:cubicBezTo>
                  <a:pt x="1363741" y="116991"/>
                  <a:pt x="1363664" y="117143"/>
                  <a:pt x="1363664" y="117296"/>
                </a:cubicBezTo>
                <a:lnTo>
                  <a:pt x="1363360" y="117753"/>
                </a:lnTo>
                <a:lnTo>
                  <a:pt x="1364122" y="117753"/>
                </a:lnTo>
                <a:close/>
                <a:moveTo>
                  <a:pt x="592403" y="116786"/>
                </a:moveTo>
                <a:lnTo>
                  <a:pt x="592368" y="116838"/>
                </a:lnTo>
                <a:cubicBezTo>
                  <a:pt x="592216" y="116991"/>
                  <a:pt x="592139" y="117143"/>
                  <a:pt x="592139" y="117296"/>
                </a:cubicBezTo>
                <a:lnTo>
                  <a:pt x="591835" y="117753"/>
                </a:lnTo>
                <a:lnTo>
                  <a:pt x="592597" y="117753"/>
                </a:lnTo>
                <a:close/>
                <a:moveTo>
                  <a:pt x="1202630" y="116730"/>
                </a:moveTo>
                <a:lnTo>
                  <a:pt x="1202425" y="117753"/>
                </a:lnTo>
                <a:cubicBezTo>
                  <a:pt x="1201968" y="117600"/>
                  <a:pt x="1201549" y="117677"/>
                  <a:pt x="1201168" y="117981"/>
                </a:cubicBezTo>
                <a:lnTo>
                  <a:pt x="1200330" y="118726"/>
                </a:lnTo>
                <a:lnTo>
                  <a:pt x="1200139" y="117867"/>
                </a:lnTo>
                <a:cubicBezTo>
                  <a:pt x="1200139" y="117486"/>
                  <a:pt x="1199987" y="117143"/>
                  <a:pt x="1199682" y="116838"/>
                </a:cubicBezTo>
                <a:cubicBezTo>
                  <a:pt x="1199529" y="116991"/>
                  <a:pt x="1199415" y="117143"/>
                  <a:pt x="1199339" y="117296"/>
                </a:cubicBezTo>
                <a:cubicBezTo>
                  <a:pt x="1199263" y="117448"/>
                  <a:pt x="1199072" y="117600"/>
                  <a:pt x="1198767" y="117753"/>
                </a:cubicBezTo>
                <a:cubicBezTo>
                  <a:pt x="1198767" y="117905"/>
                  <a:pt x="1198539" y="117753"/>
                  <a:pt x="1198082" y="117296"/>
                </a:cubicBezTo>
                <a:cubicBezTo>
                  <a:pt x="1197624" y="117753"/>
                  <a:pt x="1197396" y="118058"/>
                  <a:pt x="1197396" y="118210"/>
                </a:cubicBezTo>
                <a:cubicBezTo>
                  <a:pt x="1198006" y="118820"/>
                  <a:pt x="1198539" y="119353"/>
                  <a:pt x="1198996" y="119810"/>
                </a:cubicBezTo>
                <a:cubicBezTo>
                  <a:pt x="1199453" y="120267"/>
                  <a:pt x="1199911" y="120877"/>
                  <a:pt x="1200368" y="121639"/>
                </a:cubicBezTo>
                <a:cubicBezTo>
                  <a:pt x="1200063" y="121944"/>
                  <a:pt x="1199911" y="122134"/>
                  <a:pt x="1199911" y="122211"/>
                </a:cubicBezTo>
                <a:cubicBezTo>
                  <a:pt x="1199911" y="122287"/>
                  <a:pt x="1199834" y="122401"/>
                  <a:pt x="1199682" y="122553"/>
                </a:cubicBezTo>
                <a:cubicBezTo>
                  <a:pt x="1199377" y="122553"/>
                  <a:pt x="1199148" y="122592"/>
                  <a:pt x="1198996" y="122668"/>
                </a:cubicBezTo>
                <a:cubicBezTo>
                  <a:pt x="1198844" y="122744"/>
                  <a:pt x="1198539" y="122782"/>
                  <a:pt x="1198082" y="122782"/>
                </a:cubicBezTo>
                <a:cubicBezTo>
                  <a:pt x="1198539" y="123239"/>
                  <a:pt x="1198920" y="123544"/>
                  <a:pt x="1199225" y="123696"/>
                </a:cubicBezTo>
                <a:cubicBezTo>
                  <a:pt x="1199225" y="123239"/>
                  <a:pt x="1199377" y="122858"/>
                  <a:pt x="1199682" y="122553"/>
                </a:cubicBezTo>
                <a:cubicBezTo>
                  <a:pt x="1199987" y="122401"/>
                  <a:pt x="1200444" y="122325"/>
                  <a:pt x="1201053" y="122325"/>
                </a:cubicBezTo>
                <a:lnTo>
                  <a:pt x="1203111" y="119582"/>
                </a:lnTo>
                <a:cubicBezTo>
                  <a:pt x="1202806" y="119277"/>
                  <a:pt x="1202577" y="119086"/>
                  <a:pt x="1202425" y="119010"/>
                </a:cubicBezTo>
                <a:cubicBezTo>
                  <a:pt x="1202273" y="118934"/>
                  <a:pt x="1202120" y="118820"/>
                  <a:pt x="1201968" y="118667"/>
                </a:cubicBezTo>
                <a:cubicBezTo>
                  <a:pt x="1202273" y="118058"/>
                  <a:pt x="1202425" y="117753"/>
                  <a:pt x="1202425" y="117753"/>
                </a:cubicBezTo>
                <a:lnTo>
                  <a:pt x="1203568" y="117753"/>
                </a:lnTo>
                <a:lnTo>
                  <a:pt x="1203202" y="116838"/>
                </a:lnTo>
                <a:lnTo>
                  <a:pt x="1202654" y="116838"/>
                </a:lnTo>
                <a:close/>
                <a:moveTo>
                  <a:pt x="812105" y="116730"/>
                </a:moveTo>
                <a:lnTo>
                  <a:pt x="811900" y="117753"/>
                </a:lnTo>
                <a:cubicBezTo>
                  <a:pt x="811443" y="117600"/>
                  <a:pt x="811024" y="117677"/>
                  <a:pt x="810643" y="117981"/>
                </a:cubicBezTo>
                <a:lnTo>
                  <a:pt x="809805" y="118726"/>
                </a:lnTo>
                <a:lnTo>
                  <a:pt x="809614" y="117867"/>
                </a:lnTo>
                <a:cubicBezTo>
                  <a:pt x="809614" y="117486"/>
                  <a:pt x="809462" y="117143"/>
                  <a:pt x="809157" y="116838"/>
                </a:cubicBezTo>
                <a:cubicBezTo>
                  <a:pt x="809005" y="116991"/>
                  <a:pt x="808890" y="117143"/>
                  <a:pt x="808814" y="117296"/>
                </a:cubicBezTo>
                <a:cubicBezTo>
                  <a:pt x="808738" y="117448"/>
                  <a:pt x="808547" y="117600"/>
                  <a:pt x="808242" y="117753"/>
                </a:cubicBezTo>
                <a:cubicBezTo>
                  <a:pt x="808242" y="117905"/>
                  <a:pt x="808014" y="117753"/>
                  <a:pt x="807557" y="117296"/>
                </a:cubicBezTo>
                <a:cubicBezTo>
                  <a:pt x="807100" y="117753"/>
                  <a:pt x="806871" y="118058"/>
                  <a:pt x="806871" y="118210"/>
                </a:cubicBezTo>
                <a:cubicBezTo>
                  <a:pt x="807481" y="118820"/>
                  <a:pt x="808014" y="119353"/>
                  <a:pt x="808471" y="119810"/>
                </a:cubicBezTo>
                <a:cubicBezTo>
                  <a:pt x="808928" y="120267"/>
                  <a:pt x="809385" y="120877"/>
                  <a:pt x="809843" y="121639"/>
                </a:cubicBezTo>
                <a:cubicBezTo>
                  <a:pt x="809538" y="121944"/>
                  <a:pt x="809385" y="122134"/>
                  <a:pt x="809385" y="122211"/>
                </a:cubicBezTo>
                <a:cubicBezTo>
                  <a:pt x="809385" y="122287"/>
                  <a:pt x="809309" y="122401"/>
                  <a:pt x="809157" y="122553"/>
                </a:cubicBezTo>
                <a:cubicBezTo>
                  <a:pt x="808852" y="122553"/>
                  <a:pt x="808623" y="122592"/>
                  <a:pt x="808471" y="122668"/>
                </a:cubicBezTo>
                <a:cubicBezTo>
                  <a:pt x="808319" y="122744"/>
                  <a:pt x="808014" y="122782"/>
                  <a:pt x="807557" y="122782"/>
                </a:cubicBezTo>
                <a:cubicBezTo>
                  <a:pt x="808014" y="123239"/>
                  <a:pt x="808395" y="123544"/>
                  <a:pt x="808700" y="123696"/>
                </a:cubicBezTo>
                <a:cubicBezTo>
                  <a:pt x="808700" y="123239"/>
                  <a:pt x="808852" y="122858"/>
                  <a:pt x="809157" y="122553"/>
                </a:cubicBezTo>
                <a:cubicBezTo>
                  <a:pt x="809462" y="122401"/>
                  <a:pt x="809919" y="122325"/>
                  <a:pt x="810528" y="122325"/>
                </a:cubicBezTo>
                <a:lnTo>
                  <a:pt x="812586" y="119582"/>
                </a:lnTo>
                <a:cubicBezTo>
                  <a:pt x="812281" y="119277"/>
                  <a:pt x="812052" y="119086"/>
                  <a:pt x="811900" y="119010"/>
                </a:cubicBezTo>
                <a:cubicBezTo>
                  <a:pt x="811748" y="118934"/>
                  <a:pt x="811595" y="118820"/>
                  <a:pt x="811443" y="118667"/>
                </a:cubicBezTo>
                <a:cubicBezTo>
                  <a:pt x="811748" y="118058"/>
                  <a:pt x="811900" y="117753"/>
                  <a:pt x="811900" y="117753"/>
                </a:cubicBezTo>
                <a:lnTo>
                  <a:pt x="813043" y="117753"/>
                </a:lnTo>
                <a:lnTo>
                  <a:pt x="812677" y="116838"/>
                </a:lnTo>
                <a:lnTo>
                  <a:pt x="812129" y="116838"/>
                </a:lnTo>
                <a:close/>
                <a:moveTo>
                  <a:pt x="1642252" y="116610"/>
                </a:moveTo>
                <a:cubicBezTo>
                  <a:pt x="1642404" y="117219"/>
                  <a:pt x="1642328" y="117981"/>
                  <a:pt x="1642023" y="118896"/>
                </a:cubicBezTo>
                <a:lnTo>
                  <a:pt x="1642480" y="118896"/>
                </a:lnTo>
                <a:lnTo>
                  <a:pt x="1643852" y="117524"/>
                </a:lnTo>
                <a:cubicBezTo>
                  <a:pt x="1643242" y="117219"/>
                  <a:pt x="1642709" y="116915"/>
                  <a:pt x="1642252" y="116610"/>
                </a:cubicBezTo>
                <a:close/>
                <a:moveTo>
                  <a:pt x="1376237" y="116610"/>
                </a:moveTo>
                <a:cubicBezTo>
                  <a:pt x="1376237" y="116610"/>
                  <a:pt x="1376085" y="116762"/>
                  <a:pt x="1375780" y="117067"/>
                </a:cubicBezTo>
                <a:cubicBezTo>
                  <a:pt x="1375932" y="117067"/>
                  <a:pt x="1376161" y="117219"/>
                  <a:pt x="1376466" y="117524"/>
                </a:cubicBezTo>
                <a:lnTo>
                  <a:pt x="1376923" y="117524"/>
                </a:lnTo>
                <a:cubicBezTo>
                  <a:pt x="1376618" y="117372"/>
                  <a:pt x="1376466" y="117219"/>
                  <a:pt x="1376466" y="117067"/>
                </a:cubicBezTo>
                <a:cubicBezTo>
                  <a:pt x="1376466" y="116915"/>
                  <a:pt x="1376390" y="116762"/>
                  <a:pt x="1376237" y="116610"/>
                </a:cubicBezTo>
                <a:close/>
                <a:moveTo>
                  <a:pt x="1034404" y="116610"/>
                </a:moveTo>
                <a:cubicBezTo>
                  <a:pt x="1034252" y="116762"/>
                  <a:pt x="1034099" y="116838"/>
                  <a:pt x="1033947" y="116838"/>
                </a:cubicBezTo>
                <a:cubicBezTo>
                  <a:pt x="1033794" y="116838"/>
                  <a:pt x="1033718" y="116915"/>
                  <a:pt x="1033718" y="117067"/>
                </a:cubicBezTo>
                <a:cubicBezTo>
                  <a:pt x="1034023" y="117372"/>
                  <a:pt x="1034290" y="117639"/>
                  <a:pt x="1034518" y="117867"/>
                </a:cubicBezTo>
                <a:cubicBezTo>
                  <a:pt x="1034747" y="118096"/>
                  <a:pt x="1034937" y="118362"/>
                  <a:pt x="1035090" y="118667"/>
                </a:cubicBezTo>
                <a:cubicBezTo>
                  <a:pt x="1035547" y="118515"/>
                  <a:pt x="1035776" y="118362"/>
                  <a:pt x="1035776" y="118210"/>
                </a:cubicBezTo>
                <a:cubicBezTo>
                  <a:pt x="1035471" y="117905"/>
                  <a:pt x="1035242" y="117639"/>
                  <a:pt x="1035090" y="117410"/>
                </a:cubicBezTo>
                <a:cubicBezTo>
                  <a:pt x="1034937" y="117181"/>
                  <a:pt x="1034709" y="116915"/>
                  <a:pt x="1034404" y="116610"/>
                </a:cubicBezTo>
                <a:close/>
                <a:moveTo>
                  <a:pt x="604712" y="116610"/>
                </a:moveTo>
                <a:cubicBezTo>
                  <a:pt x="604712" y="116610"/>
                  <a:pt x="604560" y="116762"/>
                  <a:pt x="604255" y="117067"/>
                </a:cubicBezTo>
                <a:cubicBezTo>
                  <a:pt x="604407" y="117067"/>
                  <a:pt x="604636" y="117219"/>
                  <a:pt x="604941" y="117524"/>
                </a:cubicBezTo>
                <a:lnTo>
                  <a:pt x="605398" y="117524"/>
                </a:lnTo>
                <a:cubicBezTo>
                  <a:pt x="605093" y="117372"/>
                  <a:pt x="604941" y="117219"/>
                  <a:pt x="604941" y="117067"/>
                </a:cubicBezTo>
                <a:cubicBezTo>
                  <a:pt x="604941" y="116915"/>
                  <a:pt x="604865" y="116762"/>
                  <a:pt x="604712" y="116610"/>
                </a:cubicBezTo>
                <a:close/>
                <a:moveTo>
                  <a:pt x="375427" y="116610"/>
                </a:moveTo>
                <a:cubicBezTo>
                  <a:pt x="375579" y="117219"/>
                  <a:pt x="375503" y="117981"/>
                  <a:pt x="375198" y="118896"/>
                </a:cubicBezTo>
                <a:lnTo>
                  <a:pt x="375655" y="118896"/>
                </a:lnTo>
                <a:lnTo>
                  <a:pt x="377027" y="117524"/>
                </a:lnTo>
                <a:cubicBezTo>
                  <a:pt x="376417" y="117219"/>
                  <a:pt x="375884" y="116915"/>
                  <a:pt x="375427" y="116610"/>
                </a:cubicBezTo>
                <a:close/>
                <a:moveTo>
                  <a:pt x="251602" y="116610"/>
                </a:moveTo>
                <a:cubicBezTo>
                  <a:pt x="251754" y="117219"/>
                  <a:pt x="251678" y="117981"/>
                  <a:pt x="251373" y="118896"/>
                </a:cubicBezTo>
                <a:lnTo>
                  <a:pt x="251830" y="118896"/>
                </a:lnTo>
                <a:lnTo>
                  <a:pt x="253202" y="117524"/>
                </a:lnTo>
                <a:cubicBezTo>
                  <a:pt x="252592" y="117219"/>
                  <a:pt x="252059" y="116915"/>
                  <a:pt x="251602" y="116610"/>
                </a:cubicBezTo>
                <a:close/>
                <a:moveTo>
                  <a:pt x="129529" y="116610"/>
                </a:moveTo>
                <a:cubicBezTo>
                  <a:pt x="129377" y="116762"/>
                  <a:pt x="129224" y="116838"/>
                  <a:pt x="129072" y="116838"/>
                </a:cubicBezTo>
                <a:cubicBezTo>
                  <a:pt x="128920" y="116838"/>
                  <a:pt x="128843" y="116915"/>
                  <a:pt x="128843" y="117067"/>
                </a:cubicBezTo>
                <a:cubicBezTo>
                  <a:pt x="129148" y="117372"/>
                  <a:pt x="129415" y="117639"/>
                  <a:pt x="129643" y="117867"/>
                </a:cubicBezTo>
                <a:cubicBezTo>
                  <a:pt x="129872" y="118096"/>
                  <a:pt x="130063" y="118362"/>
                  <a:pt x="130215" y="118667"/>
                </a:cubicBezTo>
                <a:cubicBezTo>
                  <a:pt x="130672" y="118515"/>
                  <a:pt x="130901" y="118362"/>
                  <a:pt x="130901" y="118210"/>
                </a:cubicBezTo>
                <a:cubicBezTo>
                  <a:pt x="130596" y="117905"/>
                  <a:pt x="130367" y="117639"/>
                  <a:pt x="130215" y="117410"/>
                </a:cubicBezTo>
                <a:cubicBezTo>
                  <a:pt x="130063" y="117181"/>
                  <a:pt x="129834" y="116915"/>
                  <a:pt x="129529" y="116610"/>
                </a:cubicBezTo>
                <a:close/>
                <a:moveTo>
                  <a:pt x="1701230" y="116381"/>
                </a:moveTo>
                <a:cubicBezTo>
                  <a:pt x="1701230" y="116534"/>
                  <a:pt x="1701154" y="116610"/>
                  <a:pt x="1701002" y="116610"/>
                </a:cubicBezTo>
                <a:cubicBezTo>
                  <a:pt x="1700697" y="116762"/>
                  <a:pt x="1700544" y="116838"/>
                  <a:pt x="1700544" y="116838"/>
                </a:cubicBezTo>
                <a:lnTo>
                  <a:pt x="1701002" y="117296"/>
                </a:lnTo>
                <a:cubicBezTo>
                  <a:pt x="1701002" y="117143"/>
                  <a:pt x="1701154" y="116915"/>
                  <a:pt x="1701459" y="116610"/>
                </a:cubicBezTo>
                <a:cubicBezTo>
                  <a:pt x="1701306" y="116610"/>
                  <a:pt x="1701268" y="116572"/>
                  <a:pt x="1701345" y="116496"/>
                </a:cubicBezTo>
                <a:cubicBezTo>
                  <a:pt x="1701421" y="116419"/>
                  <a:pt x="1701383" y="116381"/>
                  <a:pt x="1701230" y="116381"/>
                </a:cubicBezTo>
                <a:close/>
                <a:moveTo>
                  <a:pt x="1644080" y="116381"/>
                </a:moveTo>
                <a:lnTo>
                  <a:pt x="1643852" y="116610"/>
                </a:lnTo>
                <a:lnTo>
                  <a:pt x="1644309" y="116610"/>
                </a:lnTo>
                <a:lnTo>
                  <a:pt x="1644537" y="116381"/>
                </a:lnTo>
                <a:close/>
                <a:moveTo>
                  <a:pt x="1632650" y="116381"/>
                </a:moveTo>
                <a:lnTo>
                  <a:pt x="1632879" y="116381"/>
                </a:lnTo>
                <a:cubicBezTo>
                  <a:pt x="1633031" y="116381"/>
                  <a:pt x="1633031" y="116457"/>
                  <a:pt x="1632879" y="116610"/>
                </a:cubicBezTo>
                <a:lnTo>
                  <a:pt x="1632650" y="116610"/>
                </a:lnTo>
                <a:cubicBezTo>
                  <a:pt x="1632498" y="116610"/>
                  <a:pt x="1632498" y="116534"/>
                  <a:pt x="1632650" y="116381"/>
                </a:cubicBezTo>
                <a:close/>
                <a:moveTo>
                  <a:pt x="1255003" y="116381"/>
                </a:moveTo>
                <a:cubicBezTo>
                  <a:pt x="1254851" y="116534"/>
                  <a:pt x="1254851" y="116610"/>
                  <a:pt x="1255003" y="116610"/>
                </a:cubicBezTo>
                <a:lnTo>
                  <a:pt x="1255232" y="116381"/>
                </a:lnTo>
                <a:close/>
                <a:moveTo>
                  <a:pt x="1155105" y="116381"/>
                </a:moveTo>
                <a:cubicBezTo>
                  <a:pt x="1154495" y="116686"/>
                  <a:pt x="1154190" y="116838"/>
                  <a:pt x="1154190" y="116838"/>
                </a:cubicBezTo>
                <a:cubicBezTo>
                  <a:pt x="1154190" y="116991"/>
                  <a:pt x="1154229" y="117067"/>
                  <a:pt x="1154305" y="117067"/>
                </a:cubicBezTo>
                <a:cubicBezTo>
                  <a:pt x="1154381" y="117067"/>
                  <a:pt x="1154419" y="117143"/>
                  <a:pt x="1154419" y="117296"/>
                </a:cubicBezTo>
                <a:cubicBezTo>
                  <a:pt x="1154724" y="116991"/>
                  <a:pt x="1154876" y="116838"/>
                  <a:pt x="1154876" y="116838"/>
                </a:cubicBezTo>
                <a:cubicBezTo>
                  <a:pt x="1154876" y="116686"/>
                  <a:pt x="1154952" y="116534"/>
                  <a:pt x="1155105" y="116381"/>
                </a:cubicBezTo>
                <a:close/>
                <a:moveTo>
                  <a:pt x="986550" y="116381"/>
                </a:moveTo>
                <a:cubicBezTo>
                  <a:pt x="986398" y="116534"/>
                  <a:pt x="986322" y="116838"/>
                  <a:pt x="986322" y="117296"/>
                </a:cubicBezTo>
                <a:cubicBezTo>
                  <a:pt x="986169" y="117448"/>
                  <a:pt x="985865" y="117524"/>
                  <a:pt x="985407" y="117524"/>
                </a:cubicBezTo>
                <a:cubicBezTo>
                  <a:pt x="985255" y="117829"/>
                  <a:pt x="985103" y="118134"/>
                  <a:pt x="984950" y="118439"/>
                </a:cubicBezTo>
                <a:cubicBezTo>
                  <a:pt x="984798" y="118743"/>
                  <a:pt x="984645" y="119048"/>
                  <a:pt x="984493" y="119353"/>
                </a:cubicBezTo>
                <a:cubicBezTo>
                  <a:pt x="984188" y="119505"/>
                  <a:pt x="983807" y="119620"/>
                  <a:pt x="983350" y="119696"/>
                </a:cubicBezTo>
                <a:lnTo>
                  <a:pt x="982098" y="120218"/>
                </a:lnTo>
                <a:lnTo>
                  <a:pt x="982436" y="120725"/>
                </a:lnTo>
                <a:cubicBezTo>
                  <a:pt x="982588" y="120877"/>
                  <a:pt x="982740" y="121106"/>
                  <a:pt x="982893" y="121410"/>
                </a:cubicBezTo>
                <a:cubicBezTo>
                  <a:pt x="984417" y="120496"/>
                  <a:pt x="985788" y="119658"/>
                  <a:pt x="987008" y="118896"/>
                </a:cubicBezTo>
                <a:cubicBezTo>
                  <a:pt x="986703" y="118743"/>
                  <a:pt x="986550" y="118591"/>
                  <a:pt x="986550" y="118439"/>
                </a:cubicBezTo>
                <a:cubicBezTo>
                  <a:pt x="986246" y="118591"/>
                  <a:pt x="986017" y="118667"/>
                  <a:pt x="985865" y="118667"/>
                </a:cubicBezTo>
                <a:cubicBezTo>
                  <a:pt x="985712" y="118667"/>
                  <a:pt x="985560" y="118743"/>
                  <a:pt x="985407" y="118896"/>
                </a:cubicBezTo>
                <a:cubicBezTo>
                  <a:pt x="985407" y="118591"/>
                  <a:pt x="985407" y="118439"/>
                  <a:pt x="985407" y="118439"/>
                </a:cubicBezTo>
                <a:lnTo>
                  <a:pt x="986093" y="117753"/>
                </a:lnTo>
                <a:lnTo>
                  <a:pt x="986144" y="117829"/>
                </a:lnTo>
                <a:lnTo>
                  <a:pt x="986208" y="117639"/>
                </a:lnTo>
                <a:cubicBezTo>
                  <a:pt x="986284" y="117562"/>
                  <a:pt x="986322" y="117448"/>
                  <a:pt x="986322" y="117296"/>
                </a:cubicBezTo>
                <a:cubicBezTo>
                  <a:pt x="986322" y="117143"/>
                  <a:pt x="986550" y="116838"/>
                  <a:pt x="987008" y="116381"/>
                </a:cubicBezTo>
                <a:close/>
                <a:moveTo>
                  <a:pt x="764580" y="116381"/>
                </a:moveTo>
                <a:cubicBezTo>
                  <a:pt x="763970" y="116686"/>
                  <a:pt x="763665" y="116838"/>
                  <a:pt x="763665" y="116838"/>
                </a:cubicBezTo>
                <a:cubicBezTo>
                  <a:pt x="763665" y="116991"/>
                  <a:pt x="763704" y="117067"/>
                  <a:pt x="763780" y="117067"/>
                </a:cubicBezTo>
                <a:cubicBezTo>
                  <a:pt x="763856" y="117067"/>
                  <a:pt x="763894" y="117143"/>
                  <a:pt x="763894" y="117296"/>
                </a:cubicBezTo>
                <a:cubicBezTo>
                  <a:pt x="764199" y="116991"/>
                  <a:pt x="764351" y="116838"/>
                  <a:pt x="764351" y="116838"/>
                </a:cubicBezTo>
                <a:cubicBezTo>
                  <a:pt x="764351" y="116686"/>
                  <a:pt x="764428" y="116534"/>
                  <a:pt x="764580" y="116381"/>
                </a:cubicBezTo>
                <a:close/>
                <a:moveTo>
                  <a:pt x="548400" y="116381"/>
                </a:moveTo>
                <a:cubicBezTo>
                  <a:pt x="548248" y="116534"/>
                  <a:pt x="548172" y="116838"/>
                  <a:pt x="548172" y="117296"/>
                </a:cubicBezTo>
                <a:cubicBezTo>
                  <a:pt x="548020" y="117448"/>
                  <a:pt x="547715" y="117524"/>
                  <a:pt x="547258" y="117524"/>
                </a:cubicBezTo>
                <a:cubicBezTo>
                  <a:pt x="547105" y="117829"/>
                  <a:pt x="546953" y="118134"/>
                  <a:pt x="546800" y="118439"/>
                </a:cubicBezTo>
                <a:cubicBezTo>
                  <a:pt x="546648" y="118743"/>
                  <a:pt x="546496" y="119048"/>
                  <a:pt x="546343" y="119353"/>
                </a:cubicBezTo>
                <a:cubicBezTo>
                  <a:pt x="546038" y="119505"/>
                  <a:pt x="545657" y="119620"/>
                  <a:pt x="545200" y="119696"/>
                </a:cubicBezTo>
                <a:lnTo>
                  <a:pt x="543948" y="120218"/>
                </a:lnTo>
                <a:lnTo>
                  <a:pt x="544286" y="120725"/>
                </a:lnTo>
                <a:cubicBezTo>
                  <a:pt x="544438" y="120877"/>
                  <a:pt x="544591" y="121106"/>
                  <a:pt x="544743" y="121410"/>
                </a:cubicBezTo>
                <a:cubicBezTo>
                  <a:pt x="546267" y="120496"/>
                  <a:pt x="547638" y="119658"/>
                  <a:pt x="548858" y="118896"/>
                </a:cubicBezTo>
                <a:cubicBezTo>
                  <a:pt x="548553" y="118743"/>
                  <a:pt x="548400" y="118591"/>
                  <a:pt x="548400" y="118439"/>
                </a:cubicBezTo>
                <a:cubicBezTo>
                  <a:pt x="548096" y="118591"/>
                  <a:pt x="547867" y="118667"/>
                  <a:pt x="547715" y="118667"/>
                </a:cubicBezTo>
                <a:cubicBezTo>
                  <a:pt x="547562" y="118667"/>
                  <a:pt x="547410" y="118743"/>
                  <a:pt x="547258" y="118896"/>
                </a:cubicBezTo>
                <a:cubicBezTo>
                  <a:pt x="547258" y="118591"/>
                  <a:pt x="547258" y="118439"/>
                  <a:pt x="547258" y="118439"/>
                </a:cubicBezTo>
                <a:lnTo>
                  <a:pt x="547943" y="117753"/>
                </a:lnTo>
                <a:lnTo>
                  <a:pt x="547994" y="117829"/>
                </a:lnTo>
                <a:lnTo>
                  <a:pt x="548058" y="117639"/>
                </a:lnTo>
                <a:cubicBezTo>
                  <a:pt x="548134" y="117562"/>
                  <a:pt x="548172" y="117448"/>
                  <a:pt x="548172" y="117296"/>
                </a:cubicBezTo>
                <a:cubicBezTo>
                  <a:pt x="548172" y="117143"/>
                  <a:pt x="548400" y="116838"/>
                  <a:pt x="548858" y="116381"/>
                </a:cubicBezTo>
                <a:close/>
                <a:moveTo>
                  <a:pt x="434405" y="116381"/>
                </a:moveTo>
                <a:cubicBezTo>
                  <a:pt x="434405" y="116534"/>
                  <a:pt x="434329" y="116610"/>
                  <a:pt x="434177" y="116610"/>
                </a:cubicBezTo>
                <a:cubicBezTo>
                  <a:pt x="433872" y="116762"/>
                  <a:pt x="433719" y="116838"/>
                  <a:pt x="433719" y="116838"/>
                </a:cubicBezTo>
                <a:lnTo>
                  <a:pt x="434177" y="117296"/>
                </a:lnTo>
                <a:cubicBezTo>
                  <a:pt x="434177" y="117143"/>
                  <a:pt x="434329" y="116915"/>
                  <a:pt x="434634" y="116610"/>
                </a:cubicBezTo>
                <a:cubicBezTo>
                  <a:pt x="434481" y="116610"/>
                  <a:pt x="434443" y="116572"/>
                  <a:pt x="434520" y="116496"/>
                </a:cubicBezTo>
                <a:cubicBezTo>
                  <a:pt x="434596" y="116419"/>
                  <a:pt x="434558" y="116381"/>
                  <a:pt x="434405" y="116381"/>
                </a:cubicBezTo>
                <a:close/>
                <a:moveTo>
                  <a:pt x="377255" y="116381"/>
                </a:moveTo>
                <a:lnTo>
                  <a:pt x="377027" y="116610"/>
                </a:lnTo>
                <a:lnTo>
                  <a:pt x="377484" y="116610"/>
                </a:lnTo>
                <a:lnTo>
                  <a:pt x="377712" y="116381"/>
                </a:lnTo>
                <a:close/>
                <a:moveTo>
                  <a:pt x="365825" y="116381"/>
                </a:moveTo>
                <a:lnTo>
                  <a:pt x="366054" y="116381"/>
                </a:lnTo>
                <a:cubicBezTo>
                  <a:pt x="366206" y="116381"/>
                  <a:pt x="366206" y="116457"/>
                  <a:pt x="366054" y="116610"/>
                </a:cubicBezTo>
                <a:lnTo>
                  <a:pt x="365825" y="116610"/>
                </a:lnTo>
                <a:cubicBezTo>
                  <a:pt x="365673" y="116610"/>
                  <a:pt x="365673" y="116534"/>
                  <a:pt x="365825" y="116381"/>
                </a:cubicBezTo>
                <a:close/>
                <a:moveTo>
                  <a:pt x="310580" y="116381"/>
                </a:moveTo>
                <a:cubicBezTo>
                  <a:pt x="310580" y="116534"/>
                  <a:pt x="310504" y="116610"/>
                  <a:pt x="310352" y="116610"/>
                </a:cubicBezTo>
                <a:cubicBezTo>
                  <a:pt x="310047" y="116762"/>
                  <a:pt x="309894" y="116838"/>
                  <a:pt x="309894" y="116838"/>
                </a:cubicBezTo>
                <a:lnTo>
                  <a:pt x="310352" y="117296"/>
                </a:lnTo>
                <a:cubicBezTo>
                  <a:pt x="310352" y="117143"/>
                  <a:pt x="310504" y="116915"/>
                  <a:pt x="310809" y="116610"/>
                </a:cubicBezTo>
                <a:cubicBezTo>
                  <a:pt x="310656" y="116610"/>
                  <a:pt x="310618" y="116572"/>
                  <a:pt x="310695" y="116496"/>
                </a:cubicBezTo>
                <a:cubicBezTo>
                  <a:pt x="310771" y="116419"/>
                  <a:pt x="310733" y="116381"/>
                  <a:pt x="310580" y="116381"/>
                </a:cubicBezTo>
                <a:close/>
                <a:moveTo>
                  <a:pt x="253430" y="116381"/>
                </a:moveTo>
                <a:lnTo>
                  <a:pt x="253202" y="116610"/>
                </a:lnTo>
                <a:lnTo>
                  <a:pt x="253659" y="116610"/>
                </a:lnTo>
                <a:lnTo>
                  <a:pt x="253888" y="116381"/>
                </a:lnTo>
                <a:close/>
                <a:moveTo>
                  <a:pt x="242000" y="116381"/>
                </a:moveTo>
                <a:lnTo>
                  <a:pt x="242229" y="116381"/>
                </a:lnTo>
                <a:cubicBezTo>
                  <a:pt x="242381" y="116381"/>
                  <a:pt x="242381" y="116457"/>
                  <a:pt x="242229" y="116610"/>
                </a:cubicBezTo>
                <a:lnTo>
                  <a:pt x="242000" y="116610"/>
                </a:lnTo>
                <a:cubicBezTo>
                  <a:pt x="241848" y="116610"/>
                  <a:pt x="241848" y="116534"/>
                  <a:pt x="242000" y="116381"/>
                </a:cubicBezTo>
                <a:close/>
                <a:moveTo>
                  <a:pt x="1027317" y="116153"/>
                </a:moveTo>
                <a:cubicBezTo>
                  <a:pt x="1027013" y="116305"/>
                  <a:pt x="1026822" y="116381"/>
                  <a:pt x="1026746" y="116381"/>
                </a:cubicBezTo>
                <a:cubicBezTo>
                  <a:pt x="1026670" y="116381"/>
                  <a:pt x="1026479" y="116457"/>
                  <a:pt x="1026174" y="116610"/>
                </a:cubicBezTo>
                <a:cubicBezTo>
                  <a:pt x="1026327" y="116915"/>
                  <a:pt x="1026403" y="117219"/>
                  <a:pt x="1026403" y="117524"/>
                </a:cubicBezTo>
                <a:cubicBezTo>
                  <a:pt x="1026403" y="117829"/>
                  <a:pt x="1026555" y="118134"/>
                  <a:pt x="1026860" y="118439"/>
                </a:cubicBezTo>
                <a:cubicBezTo>
                  <a:pt x="1027013" y="117981"/>
                  <a:pt x="1027089" y="117562"/>
                  <a:pt x="1027089" y="117181"/>
                </a:cubicBezTo>
                <a:cubicBezTo>
                  <a:pt x="1027089" y="116800"/>
                  <a:pt x="1027165" y="116457"/>
                  <a:pt x="1027317" y="116153"/>
                </a:cubicBezTo>
                <a:close/>
                <a:moveTo>
                  <a:pt x="122443" y="116153"/>
                </a:moveTo>
                <a:cubicBezTo>
                  <a:pt x="122138" y="116305"/>
                  <a:pt x="121947" y="116381"/>
                  <a:pt x="121871" y="116381"/>
                </a:cubicBezTo>
                <a:cubicBezTo>
                  <a:pt x="121795" y="116381"/>
                  <a:pt x="121604" y="116457"/>
                  <a:pt x="121300" y="116610"/>
                </a:cubicBezTo>
                <a:cubicBezTo>
                  <a:pt x="121452" y="116915"/>
                  <a:pt x="121528" y="117219"/>
                  <a:pt x="121528" y="117524"/>
                </a:cubicBezTo>
                <a:cubicBezTo>
                  <a:pt x="121528" y="117829"/>
                  <a:pt x="121681" y="118134"/>
                  <a:pt x="121985" y="118439"/>
                </a:cubicBezTo>
                <a:cubicBezTo>
                  <a:pt x="122138" y="117981"/>
                  <a:pt x="122214" y="117562"/>
                  <a:pt x="122214" y="117181"/>
                </a:cubicBezTo>
                <a:cubicBezTo>
                  <a:pt x="122214" y="116800"/>
                  <a:pt x="122290" y="116457"/>
                  <a:pt x="122443" y="116153"/>
                </a:cubicBezTo>
                <a:close/>
                <a:moveTo>
                  <a:pt x="1708317" y="115695"/>
                </a:moveTo>
                <a:lnTo>
                  <a:pt x="1708088" y="116153"/>
                </a:lnTo>
                <a:cubicBezTo>
                  <a:pt x="1708088" y="116305"/>
                  <a:pt x="1708012" y="116457"/>
                  <a:pt x="1707860" y="116610"/>
                </a:cubicBezTo>
                <a:lnTo>
                  <a:pt x="1708317" y="116381"/>
                </a:lnTo>
                <a:close/>
                <a:moveTo>
                  <a:pt x="1270548" y="115695"/>
                </a:moveTo>
                <a:lnTo>
                  <a:pt x="1270319" y="116153"/>
                </a:lnTo>
                <a:cubicBezTo>
                  <a:pt x="1270319" y="116457"/>
                  <a:pt x="1270396" y="116610"/>
                  <a:pt x="1270548" y="116610"/>
                </a:cubicBezTo>
                <a:lnTo>
                  <a:pt x="1271005" y="116381"/>
                </a:lnTo>
                <a:cubicBezTo>
                  <a:pt x="1271005" y="115924"/>
                  <a:pt x="1270853" y="115695"/>
                  <a:pt x="1270548" y="115695"/>
                </a:cubicBezTo>
                <a:close/>
                <a:moveTo>
                  <a:pt x="441492" y="115695"/>
                </a:moveTo>
                <a:lnTo>
                  <a:pt x="441263" y="116153"/>
                </a:lnTo>
                <a:cubicBezTo>
                  <a:pt x="441263" y="116305"/>
                  <a:pt x="441187" y="116457"/>
                  <a:pt x="441035" y="116610"/>
                </a:cubicBezTo>
                <a:lnTo>
                  <a:pt x="441492" y="116381"/>
                </a:lnTo>
                <a:close/>
                <a:moveTo>
                  <a:pt x="317667" y="115695"/>
                </a:moveTo>
                <a:lnTo>
                  <a:pt x="317438" y="116153"/>
                </a:lnTo>
                <a:cubicBezTo>
                  <a:pt x="317438" y="116305"/>
                  <a:pt x="317362" y="116457"/>
                  <a:pt x="317210" y="116610"/>
                </a:cubicBezTo>
                <a:lnTo>
                  <a:pt x="317667" y="116381"/>
                </a:lnTo>
                <a:close/>
                <a:moveTo>
                  <a:pt x="1696658" y="115467"/>
                </a:moveTo>
                <a:cubicBezTo>
                  <a:pt x="1695287" y="116229"/>
                  <a:pt x="1694982" y="117067"/>
                  <a:pt x="1695744" y="117981"/>
                </a:cubicBezTo>
                <a:cubicBezTo>
                  <a:pt x="1696049" y="117677"/>
                  <a:pt x="1696201" y="117334"/>
                  <a:pt x="1696201" y="116953"/>
                </a:cubicBezTo>
                <a:cubicBezTo>
                  <a:pt x="1696201" y="116572"/>
                  <a:pt x="1696354" y="116076"/>
                  <a:pt x="1696658" y="115467"/>
                </a:cubicBezTo>
                <a:close/>
                <a:moveTo>
                  <a:pt x="1636536" y="115467"/>
                </a:moveTo>
                <a:cubicBezTo>
                  <a:pt x="1636536" y="115619"/>
                  <a:pt x="1636498" y="115695"/>
                  <a:pt x="1636422" y="115695"/>
                </a:cubicBezTo>
                <a:cubicBezTo>
                  <a:pt x="1636346" y="115695"/>
                  <a:pt x="1636308" y="115848"/>
                  <a:pt x="1636308" y="116153"/>
                </a:cubicBezTo>
                <a:lnTo>
                  <a:pt x="1636765" y="116153"/>
                </a:lnTo>
                <a:cubicBezTo>
                  <a:pt x="1636765" y="116305"/>
                  <a:pt x="1636727" y="116419"/>
                  <a:pt x="1636651" y="116496"/>
                </a:cubicBezTo>
                <a:cubicBezTo>
                  <a:pt x="1636575" y="116572"/>
                  <a:pt x="1636536" y="116686"/>
                  <a:pt x="1636536" y="116838"/>
                </a:cubicBezTo>
                <a:cubicBezTo>
                  <a:pt x="1635775" y="116686"/>
                  <a:pt x="1635279" y="116838"/>
                  <a:pt x="1635051" y="117296"/>
                </a:cubicBezTo>
                <a:cubicBezTo>
                  <a:pt x="1634822" y="117753"/>
                  <a:pt x="1634479" y="118134"/>
                  <a:pt x="1634022" y="118439"/>
                </a:cubicBezTo>
                <a:lnTo>
                  <a:pt x="1634022" y="119963"/>
                </a:lnTo>
                <a:lnTo>
                  <a:pt x="1634479" y="119810"/>
                </a:lnTo>
                <a:cubicBezTo>
                  <a:pt x="1634631" y="119810"/>
                  <a:pt x="1634784" y="119734"/>
                  <a:pt x="1634936" y="119582"/>
                </a:cubicBezTo>
                <a:cubicBezTo>
                  <a:pt x="1635089" y="119582"/>
                  <a:pt x="1635241" y="119505"/>
                  <a:pt x="1635394" y="119353"/>
                </a:cubicBezTo>
                <a:cubicBezTo>
                  <a:pt x="1635698" y="118591"/>
                  <a:pt x="1635927" y="118058"/>
                  <a:pt x="1636079" y="117753"/>
                </a:cubicBezTo>
                <a:cubicBezTo>
                  <a:pt x="1636232" y="117448"/>
                  <a:pt x="1636384" y="117143"/>
                  <a:pt x="1636536" y="116838"/>
                </a:cubicBezTo>
                <a:cubicBezTo>
                  <a:pt x="1636689" y="116686"/>
                  <a:pt x="1636765" y="116610"/>
                  <a:pt x="1636765" y="116610"/>
                </a:cubicBezTo>
                <a:lnTo>
                  <a:pt x="1636765" y="116153"/>
                </a:lnTo>
                <a:cubicBezTo>
                  <a:pt x="1636613" y="116153"/>
                  <a:pt x="1636536" y="116076"/>
                  <a:pt x="1636536" y="115924"/>
                </a:cubicBezTo>
                <a:close/>
                <a:moveTo>
                  <a:pt x="1374409" y="115467"/>
                </a:moveTo>
                <a:cubicBezTo>
                  <a:pt x="1374256" y="115467"/>
                  <a:pt x="1374180" y="115543"/>
                  <a:pt x="1374180" y="115695"/>
                </a:cubicBezTo>
                <a:lnTo>
                  <a:pt x="1374409" y="115695"/>
                </a:lnTo>
                <a:close/>
                <a:moveTo>
                  <a:pt x="1372580" y="115467"/>
                </a:moveTo>
                <a:lnTo>
                  <a:pt x="1372580" y="115695"/>
                </a:lnTo>
                <a:lnTo>
                  <a:pt x="1372580" y="115924"/>
                </a:lnTo>
                <a:cubicBezTo>
                  <a:pt x="1372580" y="116076"/>
                  <a:pt x="1372656" y="116153"/>
                  <a:pt x="1372808" y="116153"/>
                </a:cubicBezTo>
                <a:lnTo>
                  <a:pt x="1372808" y="115467"/>
                </a:lnTo>
                <a:close/>
                <a:moveTo>
                  <a:pt x="1365950" y="115467"/>
                </a:moveTo>
                <a:cubicBezTo>
                  <a:pt x="1365950" y="115619"/>
                  <a:pt x="1365988" y="115695"/>
                  <a:pt x="1366065" y="115695"/>
                </a:cubicBezTo>
                <a:cubicBezTo>
                  <a:pt x="1366141" y="115695"/>
                  <a:pt x="1366179" y="115848"/>
                  <a:pt x="1366179" y="116153"/>
                </a:cubicBezTo>
                <a:cubicBezTo>
                  <a:pt x="1366331" y="116153"/>
                  <a:pt x="1366407" y="116076"/>
                  <a:pt x="1366407" y="115924"/>
                </a:cubicBezTo>
                <a:cubicBezTo>
                  <a:pt x="1366407" y="115772"/>
                  <a:pt x="1366484" y="115695"/>
                  <a:pt x="1366636" y="115695"/>
                </a:cubicBezTo>
                <a:lnTo>
                  <a:pt x="1366407" y="115467"/>
                </a:lnTo>
                <a:close/>
                <a:moveTo>
                  <a:pt x="1269405" y="115467"/>
                </a:moveTo>
                <a:cubicBezTo>
                  <a:pt x="1269100" y="115467"/>
                  <a:pt x="1268910" y="115505"/>
                  <a:pt x="1268833" y="115581"/>
                </a:cubicBezTo>
                <a:cubicBezTo>
                  <a:pt x="1268757" y="115657"/>
                  <a:pt x="1268643" y="115695"/>
                  <a:pt x="1268490" y="115695"/>
                </a:cubicBezTo>
                <a:lnTo>
                  <a:pt x="1268490" y="118210"/>
                </a:lnTo>
                <a:cubicBezTo>
                  <a:pt x="1268643" y="118210"/>
                  <a:pt x="1268795" y="118134"/>
                  <a:pt x="1268948" y="117981"/>
                </a:cubicBezTo>
                <a:cubicBezTo>
                  <a:pt x="1269100" y="117677"/>
                  <a:pt x="1269176" y="117334"/>
                  <a:pt x="1269176" y="116953"/>
                </a:cubicBezTo>
                <a:cubicBezTo>
                  <a:pt x="1269176" y="116572"/>
                  <a:pt x="1269252" y="116076"/>
                  <a:pt x="1269405" y="115467"/>
                </a:cubicBezTo>
                <a:close/>
                <a:moveTo>
                  <a:pt x="1211569" y="115467"/>
                </a:moveTo>
                <a:cubicBezTo>
                  <a:pt x="1211874" y="115619"/>
                  <a:pt x="1212026" y="115848"/>
                  <a:pt x="1212026" y="116153"/>
                </a:cubicBezTo>
                <a:cubicBezTo>
                  <a:pt x="1212179" y="115848"/>
                  <a:pt x="1212331" y="115695"/>
                  <a:pt x="1212483" y="115695"/>
                </a:cubicBezTo>
                <a:lnTo>
                  <a:pt x="1212483" y="115467"/>
                </a:lnTo>
                <a:close/>
                <a:moveTo>
                  <a:pt x="1205168" y="115467"/>
                </a:moveTo>
                <a:cubicBezTo>
                  <a:pt x="1205168" y="115619"/>
                  <a:pt x="1205244" y="115695"/>
                  <a:pt x="1205397" y="115695"/>
                </a:cubicBezTo>
                <a:lnTo>
                  <a:pt x="1205854" y="115695"/>
                </a:lnTo>
                <a:lnTo>
                  <a:pt x="1205854" y="115467"/>
                </a:lnTo>
                <a:close/>
                <a:moveTo>
                  <a:pt x="1040119" y="115467"/>
                </a:moveTo>
                <a:cubicBezTo>
                  <a:pt x="1039967" y="115924"/>
                  <a:pt x="1039662" y="116381"/>
                  <a:pt x="1039205" y="116838"/>
                </a:cubicBezTo>
                <a:lnTo>
                  <a:pt x="1039433" y="117067"/>
                </a:lnTo>
                <a:cubicBezTo>
                  <a:pt x="1039586" y="117219"/>
                  <a:pt x="1039738" y="117296"/>
                  <a:pt x="1039890" y="117296"/>
                </a:cubicBezTo>
                <a:lnTo>
                  <a:pt x="1040576" y="116610"/>
                </a:lnTo>
                <a:cubicBezTo>
                  <a:pt x="1040576" y="116305"/>
                  <a:pt x="1040538" y="116115"/>
                  <a:pt x="1040462" y="116038"/>
                </a:cubicBezTo>
                <a:cubicBezTo>
                  <a:pt x="1040386" y="115962"/>
                  <a:pt x="1040271" y="115772"/>
                  <a:pt x="1040119" y="115467"/>
                </a:cubicBezTo>
                <a:close/>
                <a:moveTo>
                  <a:pt x="995237" y="115467"/>
                </a:moveTo>
                <a:cubicBezTo>
                  <a:pt x="995694" y="115924"/>
                  <a:pt x="996075" y="116229"/>
                  <a:pt x="996380" y="116381"/>
                </a:cubicBezTo>
                <a:cubicBezTo>
                  <a:pt x="996685" y="116534"/>
                  <a:pt x="996990" y="116762"/>
                  <a:pt x="997295" y="117067"/>
                </a:cubicBezTo>
                <a:cubicBezTo>
                  <a:pt x="997295" y="116762"/>
                  <a:pt x="997333" y="116496"/>
                  <a:pt x="997409" y="116267"/>
                </a:cubicBezTo>
                <a:cubicBezTo>
                  <a:pt x="997485" y="116038"/>
                  <a:pt x="997523" y="115772"/>
                  <a:pt x="997523" y="115467"/>
                </a:cubicBezTo>
                <a:close/>
                <a:moveTo>
                  <a:pt x="821044" y="115467"/>
                </a:moveTo>
                <a:cubicBezTo>
                  <a:pt x="821349" y="115619"/>
                  <a:pt x="821501" y="115848"/>
                  <a:pt x="821501" y="116153"/>
                </a:cubicBezTo>
                <a:cubicBezTo>
                  <a:pt x="821654" y="115848"/>
                  <a:pt x="821806" y="115695"/>
                  <a:pt x="821959" y="115695"/>
                </a:cubicBezTo>
                <a:lnTo>
                  <a:pt x="821959" y="115467"/>
                </a:lnTo>
                <a:close/>
                <a:moveTo>
                  <a:pt x="814643" y="115467"/>
                </a:moveTo>
                <a:cubicBezTo>
                  <a:pt x="814643" y="115619"/>
                  <a:pt x="814719" y="115695"/>
                  <a:pt x="814872" y="115695"/>
                </a:cubicBezTo>
                <a:lnTo>
                  <a:pt x="815329" y="115695"/>
                </a:lnTo>
                <a:lnTo>
                  <a:pt x="815329" y="115467"/>
                </a:lnTo>
                <a:close/>
                <a:moveTo>
                  <a:pt x="602883" y="115467"/>
                </a:moveTo>
                <a:cubicBezTo>
                  <a:pt x="602731" y="115467"/>
                  <a:pt x="602655" y="115543"/>
                  <a:pt x="602655" y="115695"/>
                </a:cubicBezTo>
                <a:lnTo>
                  <a:pt x="602883" y="115695"/>
                </a:lnTo>
                <a:close/>
                <a:moveTo>
                  <a:pt x="601055" y="115467"/>
                </a:moveTo>
                <a:lnTo>
                  <a:pt x="601055" y="115695"/>
                </a:lnTo>
                <a:lnTo>
                  <a:pt x="601055" y="115924"/>
                </a:lnTo>
                <a:cubicBezTo>
                  <a:pt x="601055" y="116076"/>
                  <a:pt x="601131" y="116153"/>
                  <a:pt x="601283" y="116153"/>
                </a:cubicBezTo>
                <a:lnTo>
                  <a:pt x="601283" y="115467"/>
                </a:lnTo>
                <a:close/>
                <a:moveTo>
                  <a:pt x="594425" y="115467"/>
                </a:moveTo>
                <a:cubicBezTo>
                  <a:pt x="594425" y="115619"/>
                  <a:pt x="594463" y="115695"/>
                  <a:pt x="594540" y="115695"/>
                </a:cubicBezTo>
                <a:cubicBezTo>
                  <a:pt x="594616" y="115695"/>
                  <a:pt x="594654" y="115848"/>
                  <a:pt x="594654" y="116153"/>
                </a:cubicBezTo>
                <a:cubicBezTo>
                  <a:pt x="594806" y="116153"/>
                  <a:pt x="594883" y="116076"/>
                  <a:pt x="594883" y="115924"/>
                </a:cubicBezTo>
                <a:cubicBezTo>
                  <a:pt x="594883" y="115772"/>
                  <a:pt x="594959" y="115695"/>
                  <a:pt x="595111" y="115695"/>
                </a:cubicBezTo>
                <a:lnTo>
                  <a:pt x="594883" y="115467"/>
                </a:lnTo>
                <a:close/>
                <a:moveTo>
                  <a:pt x="557087" y="115467"/>
                </a:moveTo>
                <a:cubicBezTo>
                  <a:pt x="557545" y="115924"/>
                  <a:pt x="557926" y="116229"/>
                  <a:pt x="558230" y="116381"/>
                </a:cubicBezTo>
                <a:cubicBezTo>
                  <a:pt x="558535" y="116534"/>
                  <a:pt x="558840" y="116762"/>
                  <a:pt x="559145" y="117067"/>
                </a:cubicBezTo>
                <a:cubicBezTo>
                  <a:pt x="559145" y="116762"/>
                  <a:pt x="559183" y="116496"/>
                  <a:pt x="559259" y="116267"/>
                </a:cubicBezTo>
                <a:cubicBezTo>
                  <a:pt x="559335" y="116038"/>
                  <a:pt x="559373" y="115772"/>
                  <a:pt x="559373" y="115467"/>
                </a:cubicBezTo>
                <a:close/>
                <a:moveTo>
                  <a:pt x="429833" y="115467"/>
                </a:moveTo>
                <a:cubicBezTo>
                  <a:pt x="428462" y="116229"/>
                  <a:pt x="428157" y="117067"/>
                  <a:pt x="428919" y="117981"/>
                </a:cubicBezTo>
                <a:cubicBezTo>
                  <a:pt x="429224" y="117677"/>
                  <a:pt x="429376" y="117334"/>
                  <a:pt x="429376" y="116953"/>
                </a:cubicBezTo>
                <a:cubicBezTo>
                  <a:pt x="429376" y="116572"/>
                  <a:pt x="429529" y="116076"/>
                  <a:pt x="429833" y="115467"/>
                </a:cubicBezTo>
                <a:close/>
                <a:moveTo>
                  <a:pt x="369712" y="115467"/>
                </a:moveTo>
                <a:cubicBezTo>
                  <a:pt x="369712" y="115619"/>
                  <a:pt x="369673" y="115695"/>
                  <a:pt x="369597" y="115695"/>
                </a:cubicBezTo>
                <a:cubicBezTo>
                  <a:pt x="369521" y="115695"/>
                  <a:pt x="369483" y="115848"/>
                  <a:pt x="369483" y="116153"/>
                </a:cubicBezTo>
                <a:lnTo>
                  <a:pt x="369940" y="116153"/>
                </a:lnTo>
                <a:cubicBezTo>
                  <a:pt x="369940" y="116305"/>
                  <a:pt x="369902" y="116419"/>
                  <a:pt x="369826" y="116496"/>
                </a:cubicBezTo>
                <a:cubicBezTo>
                  <a:pt x="369750" y="116572"/>
                  <a:pt x="369712" y="116686"/>
                  <a:pt x="369712" y="116838"/>
                </a:cubicBezTo>
                <a:cubicBezTo>
                  <a:pt x="368950" y="116686"/>
                  <a:pt x="368454" y="116838"/>
                  <a:pt x="368226" y="117296"/>
                </a:cubicBezTo>
                <a:cubicBezTo>
                  <a:pt x="367997" y="117753"/>
                  <a:pt x="367654" y="118134"/>
                  <a:pt x="367197" y="118439"/>
                </a:cubicBezTo>
                <a:lnTo>
                  <a:pt x="367197" y="119963"/>
                </a:lnTo>
                <a:lnTo>
                  <a:pt x="367654" y="119810"/>
                </a:lnTo>
                <a:cubicBezTo>
                  <a:pt x="367806" y="119810"/>
                  <a:pt x="367959" y="119734"/>
                  <a:pt x="368111" y="119582"/>
                </a:cubicBezTo>
                <a:cubicBezTo>
                  <a:pt x="368264" y="119582"/>
                  <a:pt x="368416" y="119505"/>
                  <a:pt x="368568" y="119353"/>
                </a:cubicBezTo>
                <a:cubicBezTo>
                  <a:pt x="368873" y="118591"/>
                  <a:pt x="369102" y="118058"/>
                  <a:pt x="369254" y="117753"/>
                </a:cubicBezTo>
                <a:cubicBezTo>
                  <a:pt x="369407" y="117448"/>
                  <a:pt x="369559" y="117143"/>
                  <a:pt x="369712" y="116838"/>
                </a:cubicBezTo>
                <a:cubicBezTo>
                  <a:pt x="369864" y="116686"/>
                  <a:pt x="369940" y="116610"/>
                  <a:pt x="369940" y="116610"/>
                </a:cubicBezTo>
                <a:lnTo>
                  <a:pt x="369940" y="116153"/>
                </a:lnTo>
                <a:cubicBezTo>
                  <a:pt x="369788" y="116153"/>
                  <a:pt x="369712" y="116076"/>
                  <a:pt x="369712" y="115924"/>
                </a:cubicBezTo>
                <a:close/>
                <a:moveTo>
                  <a:pt x="306008" y="115467"/>
                </a:moveTo>
                <a:cubicBezTo>
                  <a:pt x="304637" y="116229"/>
                  <a:pt x="304332" y="117067"/>
                  <a:pt x="305094" y="117981"/>
                </a:cubicBezTo>
                <a:cubicBezTo>
                  <a:pt x="305399" y="117677"/>
                  <a:pt x="305551" y="117334"/>
                  <a:pt x="305551" y="116953"/>
                </a:cubicBezTo>
                <a:cubicBezTo>
                  <a:pt x="305551" y="116572"/>
                  <a:pt x="305704" y="116076"/>
                  <a:pt x="306008" y="115467"/>
                </a:cubicBezTo>
                <a:close/>
                <a:moveTo>
                  <a:pt x="245887" y="115467"/>
                </a:moveTo>
                <a:cubicBezTo>
                  <a:pt x="245887" y="115619"/>
                  <a:pt x="245848" y="115695"/>
                  <a:pt x="245772" y="115695"/>
                </a:cubicBezTo>
                <a:cubicBezTo>
                  <a:pt x="245696" y="115695"/>
                  <a:pt x="245658" y="115848"/>
                  <a:pt x="245658" y="116153"/>
                </a:cubicBezTo>
                <a:lnTo>
                  <a:pt x="246115" y="116153"/>
                </a:lnTo>
                <a:cubicBezTo>
                  <a:pt x="246115" y="116305"/>
                  <a:pt x="246077" y="116419"/>
                  <a:pt x="246001" y="116496"/>
                </a:cubicBezTo>
                <a:cubicBezTo>
                  <a:pt x="245925" y="116572"/>
                  <a:pt x="245887" y="116686"/>
                  <a:pt x="245887" y="116838"/>
                </a:cubicBezTo>
                <a:cubicBezTo>
                  <a:pt x="245125" y="116686"/>
                  <a:pt x="244629" y="116838"/>
                  <a:pt x="244401" y="117296"/>
                </a:cubicBezTo>
                <a:cubicBezTo>
                  <a:pt x="244172" y="117753"/>
                  <a:pt x="243829" y="118134"/>
                  <a:pt x="243372" y="118439"/>
                </a:cubicBezTo>
                <a:lnTo>
                  <a:pt x="243372" y="119963"/>
                </a:lnTo>
                <a:lnTo>
                  <a:pt x="243829" y="119810"/>
                </a:lnTo>
                <a:cubicBezTo>
                  <a:pt x="243981" y="119810"/>
                  <a:pt x="244134" y="119734"/>
                  <a:pt x="244286" y="119582"/>
                </a:cubicBezTo>
                <a:cubicBezTo>
                  <a:pt x="244439" y="119582"/>
                  <a:pt x="244591" y="119505"/>
                  <a:pt x="244743" y="119353"/>
                </a:cubicBezTo>
                <a:cubicBezTo>
                  <a:pt x="245048" y="118591"/>
                  <a:pt x="245277" y="118058"/>
                  <a:pt x="245429" y="117753"/>
                </a:cubicBezTo>
                <a:cubicBezTo>
                  <a:pt x="245582" y="117448"/>
                  <a:pt x="245734" y="117143"/>
                  <a:pt x="245887" y="116838"/>
                </a:cubicBezTo>
                <a:cubicBezTo>
                  <a:pt x="246039" y="116686"/>
                  <a:pt x="246115" y="116610"/>
                  <a:pt x="246115" y="116610"/>
                </a:cubicBezTo>
                <a:lnTo>
                  <a:pt x="246115" y="116153"/>
                </a:lnTo>
                <a:cubicBezTo>
                  <a:pt x="245963" y="116153"/>
                  <a:pt x="245887" y="116076"/>
                  <a:pt x="245887" y="115924"/>
                </a:cubicBezTo>
                <a:close/>
                <a:moveTo>
                  <a:pt x="135244" y="115467"/>
                </a:moveTo>
                <a:cubicBezTo>
                  <a:pt x="135092" y="115924"/>
                  <a:pt x="134787" y="116381"/>
                  <a:pt x="134330" y="116838"/>
                </a:cubicBezTo>
                <a:lnTo>
                  <a:pt x="134558" y="117067"/>
                </a:lnTo>
                <a:cubicBezTo>
                  <a:pt x="134711" y="117219"/>
                  <a:pt x="134863" y="117296"/>
                  <a:pt x="135015" y="117296"/>
                </a:cubicBezTo>
                <a:lnTo>
                  <a:pt x="135701" y="116610"/>
                </a:lnTo>
                <a:cubicBezTo>
                  <a:pt x="135701" y="116305"/>
                  <a:pt x="135663" y="116115"/>
                  <a:pt x="135587" y="116038"/>
                </a:cubicBezTo>
                <a:cubicBezTo>
                  <a:pt x="135511" y="115962"/>
                  <a:pt x="135397" y="115772"/>
                  <a:pt x="135244" y="115467"/>
                </a:cubicBezTo>
                <a:close/>
                <a:moveTo>
                  <a:pt x="811780" y="115269"/>
                </a:moveTo>
                <a:lnTo>
                  <a:pt x="810986" y="116381"/>
                </a:lnTo>
                <a:lnTo>
                  <a:pt x="812076" y="116599"/>
                </a:lnTo>
                <a:close/>
                <a:moveTo>
                  <a:pt x="1202305" y="115269"/>
                </a:moveTo>
                <a:lnTo>
                  <a:pt x="1201511" y="116381"/>
                </a:lnTo>
                <a:lnTo>
                  <a:pt x="1202600" y="116599"/>
                </a:lnTo>
                <a:close/>
                <a:moveTo>
                  <a:pt x="1704888" y="115238"/>
                </a:moveTo>
                <a:cubicBezTo>
                  <a:pt x="1704736" y="115238"/>
                  <a:pt x="1704583" y="115314"/>
                  <a:pt x="1704431" y="115467"/>
                </a:cubicBezTo>
                <a:cubicBezTo>
                  <a:pt x="1704431" y="115772"/>
                  <a:pt x="1704393" y="116038"/>
                  <a:pt x="1704316" y="116267"/>
                </a:cubicBezTo>
                <a:cubicBezTo>
                  <a:pt x="1704240" y="116496"/>
                  <a:pt x="1704202" y="116762"/>
                  <a:pt x="1704202" y="117067"/>
                </a:cubicBezTo>
                <a:lnTo>
                  <a:pt x="1704659" y="117067"/>
                </a:lnTo>
                <a:cubicBezTo>
                  <a:pt x="1704659" y="116762"/>
                  <a:pt x="1704697" y="116496"/>
                  <a:pt x="1704774" y="116267"/>
                </a:cubicBezTo>
                <a:cubicBezTo>
                  <a:pt x="1704850" y="116038"/>
                  <a:pt x="1704888" y="115695"/>
                  <a:pt x="1704888" y="115238"/>
                </a:cubicBezTo>
                <a:close/>
                <a:moveTo>
                  <a:pt x="1554164" y="115238"/>
                </a:moveTo>
                <a:cubicBezTo>
                  <a:pt x="1554012" y="115391"/>
                  <a:pt x="1553936" y="115695"/>
                  <a:pt x="1553936" y="116153"/>
                </a:cubicBezTo>
                <a:lnTo>
                  <a:pt x="1554164" y="116153"/>
                </a:lnTo>
                <a:cubicBezTo>
                  <a:pt x="1554164" y="115695"/>
                  <a:pt x="1554240" y="115391"/>
                  <a:pt x="1554393" y="115238"/>
                </a:cubicBezTo>
                <a:close/>
                <a:moveTo>
                  <a:pt x="1264376" y="115238"/>
                </a:moveTo>
                <a:cubicBezTo>
                  <a:pt x="1264071" y="115543"/>
                  <a:pt x="1263919" y="115848"/>
                  <a:pt x="1263919" y="116153"/>
                </a:cubicBezTo>
                <a:cubicBezTo>
                  <a:pt x="1264681" y="116153"/>
                  <a:pt x="1265176" y="116457"/>
                  <a:pt x="1265404" y="117067"/>
                </a:cubicBezTo>
                <a:cubicBezTo>
                  <a:pt x="1265633" y="117677"/>
                  <a:pt x="1266204" y="117905"/>
                  <a:pt x="1267119" y="117753"/>
                </a:cubicBezTo>
                <a:cubicBezTo>
                  <a:pt x="1267271" y="117448"/>
                  <a:pt x="1267348" y="117219"/>
                  <a:pt x="1267348" y="117067"/>
                </a:cubicBezTo>
                <a:cubicBezTo>
                  <a:pt x="1267348" y="116915"/>
                  <a:pt x="1267500" y="116686"/>
                  <a:pt x="1267805" y="116381"/>
                </a:cubicBezTo>
                <a:cubicBezTo>
                  <a:pt x="1267043" y="116229"/>
                  <a:pt x="1266395" y="116038"/>
                  <a:pt x="1265862" y="115810"/>
                </a:cubicBezTo>
                <a:cubicBezTo>
                  <a:pt x="1265328" y="115581"/>
                  <a:pt x="1264833" y="115391"/>
                  <a:pt x="1264376" y="115238"/>
                </a:cubicBezTo>
                <a:close/>
                <a:moveTo>
                  <a:pt x="438063" y="115238"/>
                </a:moveTo>
                <a:cubicBezTo>
                  <a:pt x="437911" y="115238"/>
                  <a:pt x="437758" y="115314"/>
                  <a:pt x="437606" y="115467"/>
                </a:cubicBezTo>
                <a:cubicBezTo>
                  <a:pt x="437606" y="115772"/>
                  <a:pt x="437568" y="116038"/>
                  <a:pt x="437491" y="116267"/>
                </a:cubicBezTo>
                <a:cubicBezTo>
                  <a:pt x="437415" y="116496"/>
                  <a:pt x="437377" y="116762"/>
                  <a:pt x="437377" y="117067"/>
                </a:cubicBezTo>
                <a:lnTo>
                  <a:pt x="437834" y="117067"/>
                </a:lnTo>
                <a:cubicBezTo>
                  <a:pt x="437834" y="116762"/>
                  <a:pt x="437872" y="116496"/>
                  <a:pt x="437949" y="116267"/>
                </a:cubicBezTo>
                <a:cubicBezTo>
                  <a:pt x="438025" y="116038"/>
                  <a:pt x="438063" y="115695"/>
                  <a:pt x="438063" y="115238"/>
                </a:cubicBezTo>
                <a:close/>
                <a:moveTo>
                  <a:pt x="314238" y="115238"/>
                </a:moveTo>
                <a:cubicBezTo>
                  <a:pt x="314085" y="115238"/>
                  <a:pt x="313933" y="115314"/>
                  <a:pt x="313781" y="115467"/>
                </a:cubicBezTo>
                <a:cubicBezTo>
                  <a:pt x="313781" y="115772"/>
                  <a:pt x="313743" y="116038"/>
                  <a:pt x="313666" y="116267"/>
                </a:cubicBezTo>
                <a:cubicBezTo>
                  <a:pt x="313590" y="116496"/>
                  <a:pt x="313552" y="116762"/>
                  <a:pt x="313552" y="117067"/>
                </a:cubicBezTo>
                <a:lnTo>
                  <a:pt x="314009" y="117067"/>
                </a:lnTo>
                <a:cubicBezTo>
                  <a:pt x="314009" y="116762"/>
                  <a:pt x="314047" y="116496"/>
                  <a:pt x="314124" y="116267"/>
                </a:cubicBezTo>
                <a:cubicBezTo>
                  <a:pt x="314200" y="116038"/>
                  <a:pt x="314238" y="115695"/>
                  <a:pt x="314238" y="115238"/>
                </a:cubicBezTo>
                <a:close/>
                <a:moveTo>
                  <a:pt x="1638365" y="115010"/>
                </a:moveTo>
                <a:lnTo>
                  <a:pt x="1638365" y="115238"/>
                </a:lnTo>
                <a:lnTo>
                  <a:pt x="1638594" y="115010"/>
                </a:lnTo>
                <a:close/>
                <a:moveTo>
                  <a:pt x="1371437" y="115010"/>
                </a:moveTo>
                <a:cubicBezTo>
                  <a:pt x="1371437" y="115162"/>
                  <a:pt x="1371513" y="115238"/>
                  <a:pt x="1371665" y="115238"/>
                </a:cubicBezTo>
                <a:lnTo>
                  <a:pt x="1371665" y="115010"/>
                </a:lnTo>
                <a:close/>
                <a:moveTo>
                  <a:pt x="1210655" y="115010"/>
                </a:moveTo>
                <a:lnTo>
                  <a:pt x="1210883" y="115238"/>
                </a:lnTo>
                <a:cubicBezTo>
                  <a:pt x="1211036" y="115238"/>
                  <a:pt x="1211112" y="115162"/>
                  <a:pt x="1211112" y="115010"/>
                </a:cubicBezTo>
                <a:close/>
                <a:moveTo>
                  <a:pt x="1165620" y="115010"/>
                </a:moveTo>
                <a:lnTo>
                  <a:pt x="1165849" y="115238"/>
                </a:lnTo>
                <a:lnTo>
                  <a:pt x="1165849" y="115010"/>
                </a:lnTo>
                <a:close/>
                <a:moveTo>
                  <a:pt x="1164477" y="115010"/>
                </a:moveTo>
                <a:cubicBezTo>
                  <a:pt x="1164477" y="115162"/>
                  <a:pt x="1164554" y="115238"/>
                  <a:pt x="1164706" y="115238"/>
                </a:cubicBezTo>
                <a:lnTo>
                  <a:pt x="1164706" y="115010"/>
                </a:lnTo>
                <a:close/>
                <a:moveTo>
                  <a:pt x="1159448" y="115010"/>
                </a:moveTo>
                <a:cubicBezTo>
                  <a:pt x="1159144" y="115162"/>
                  <a:pt x="1158991" y="115238"/>
                  <a:pt x="1158991" y="115238"/>
                </a:cubicBezTo>
                <a:cubicBezTo>
                  <a:pt x="1158839" y="115238"/>
                  <a:pt x="1158762" y="115314"/>
                  <a:pt x="1158762" y="115467"/>
                </a:cubicBezTo>
                <a:cubicBezTo>
                  <a:pt x="1159067" y="115772"/>
                  <a:pt x="1159296" y="116000"/>
                  <a:pt x="1159448" y="116153"/>
                </a:cubicBezTo>
                <a:cubicBezTo>
                  <a:pt x="1159601" y="116305"/>
                  <a:pt x="1159753" y="116457"/>
                  <a:pt x="1159905" y="116610"/>
                </a:cubicBezTo>
                <a:cubicBezTo>
                  <a:pt x="1160515" y="116305"/>
                  <a:pt x="1160744" y="116153"/>
                  <a:pt x="1160591" y="116153"/>
                </a:cubicBezTo>
                <a:cubicBezTo>
                  <a:pt x="1160286" y="115848"/>
                  <a:pt x="1160096" y="115619"/>
                  <a:pt x="1160020" y="115467"/>
                </a:cubicBezTo>
                <a:cubicBezTo>
                  <a:pt x="1159944" y="115314"/>
                  <a:pt x="1159753" y="115162"/>
                  <a:pt x="1159448" y="115010"/>
                </a:cubicBezTo>
                <a:close/>
                <a:moveTo>
                  <a:pt x="1105499" y="115010"/>
                </a:moveTo>
                <a:lnTo>
                  <a:pt x="1105270" y="115238"/>
                </a:lnTo>
                <a:cubicBezTo>
                  <a:pt x="1105270" y="115543"/>
                  <a:pt x="1105308" y="115772"/>
                  <a:pt x="1105384" y="115924"/>
                </a:cubicBezTo>
                <a:cubicBezTo>
                  <a:pt x="1105461" y="116076"/>
                  <a:pt x="1105499" y="116305"/>
                  <a:pt x="1105499" y="116610"/>
                </a:cubicBezTo>
                <a:lnTo>
                  <a:pt x="1105956" y="116381"/>
                </a:lnTo>
                <a:lnTo>
                  <a:pt x="1105956" y="115467"/>
                </a:lnTo>
                <a:cubicBezTo>
                  <a:pt x="1105956" y="115467"/>
                  <a:pt x="1105803" y="115314"/>
                  <a:pt x="1105499" y="115010"/>
                </a:cubicBezTo>
                <a:close/>
                <a:moveTo>
                  <a:pt x="1090640" y="115010"/>
                </a:moveTo>
                <a:cubicBezTo>
                  <a:pt x="1090640" y="115162"/>
                  <a:pt x="1090716" y="115238"/>
                  <a:pt x="1090868" y="115238"/>
                </a:cubicBezTo>
                <a:lnTo>
                  <a:pt x="1090868" y="115010"/>
                </a:lnTo>
                <a:close/>
                <a:moveTo>
                  <a:pt x="820130" y="115010"/>
                </a:moveTo>
                <a:lnTo>
                  <a:pt x="820358" y="115238"/>
                </a:lnTo>
                <a:cubicBezTo>
                  <a:pt x="820511" y="115238"/>
                  <a:pt x="820587" y="115162"/>
                  <a:pt x="820587" y="115010"/>
                </a:cubicBezTo>
                <a:close/>
                <a:moveTo>
                  <a:pt x="775095" y="115010"/>
                </a:moveTo>
                <a:lnTo>
                  <a:pt x="775324" y="115238"/>
                </a:lnTo>
                <a:lnTo>
                  <a:pt x="775324" y="115010"/>
                </a:lnTo>
                <a:close/>
                <a:moveTo>
                  <a:pt x="773952" y="115010"/>
                </a:moveTo>
                <a:cubicBezTo>
                  <a:pt x="773952" y="115162"/>
                  <a:pt x="774029" y="115238"/>
                  <a:pt x="774181" y="115238"/>
                </a:cubicBezTo>
                <a:lnTo>
                  <a:pt x="774181" y="115010"/>
                </a:lnTo>
                <a:close/>
                <a:moveTo>
                  <a:pt x="768923" y="115010"/>
                </a:moveTo>
                <a:cubicBezTo>
                  <a:pt x="768619" y="115162"/>
                  <a:pt x="768466" y="115238"/>
                  <a:pt x="768466" y="115238"/>
                </a:cubicBezTo>
                <a:cubicBezTo>
                  <a:pt x="768314" y="115238"/>
                  <a:pt x="768238" y="115314"/>
                  <a:pt x="768238" y="115467"/>
                </a:cubicBezTo>
                <a:cubicBezTo>
                  <a:pt x="768542" y="115772"/>
                  <a:pt x="768771" y="116000"/>
                  <a:pt x="768923" y="116153"/>
                </a:cubicBezTo>
                <a:cubicBezTo>
                  <a:pt x="769076" y="116305"/>
                  <a:pt x="769228" y="116457"/>
                  <a:pt x="769380" y="116610"/>
                </a:cubicBezTo>
                <a:cubicBezTo>
                  <a:pt x="769990" y="116305"/>
                  <a:pt x="770219" y="116153"/>
                  <a:pt x="770066" y="116153"/>
                </a:cubicBezTo>
                <a:cubicBezTo>
                  <a:pt x="769761" y="115848"/>
                  <a:pt x="769571" y="115619"/>
                  <a:pt x="769495" y="115467"/>
                </a:cubicBezTo>
                <a:cubicBezTo>
                  <a:pt x="769419" y="115314"/>
                  <a:pt x="769228" y="115162"/>
                  <a:pt x="768923" y="115010"/>
                </a:cubicBezTo>
                <a:close/>
                <a:moveTo>
                  <a:pt x="599912" y="115010"/>
                </a:moveTo>
                <a:cubicBezTo>
                  <a:pt x="599912" y="115162"/>
                  <a:pt x="599988" y="115238"/>
                  <a:pt x="600140" y="115238"/>
                </a:cubicBezTo>
                <a:lnTo>
                  <a:pt x="600140" y="115010"/>
                </a:lnTo>
                <a:close/>
                <a:moveTo>
                  <a:pt x="371540" y="115010"/>
                </a:moveTo>
                <a:lnTo>
                  <a:pt x="371540" y="115238"/>
                </a:lnTo>
                <a:lnTo>
                  <a:pt x="371769" y="115010"/>
                </a:lnTo>
                <a:close/>
                <a:moveTo>
                  <a:pt x="247715" y="115010"/>
                </a:moveTo>
                <a:lnTo>
                  <a:pt x="247715" y="115238"/>
                </a:lnTo>
                <a:lnTo>
                  <a:pt x="247944" y="115010"/>
                </a:lnTo>
                <a:close/>
                <a:moveTo>
                  <a:pt x="200624" y="115010"/>
                </a:moveTo>
                <a:lnTo>
                  <a:pt x="200395" y="115238"/>
                </a:lnTo>
                <a:cubicBezTo>
                  <a:pt x="200395" y="115543"/>
                  <a:pt x="200433" y="115772"/>
                  <a:pt x="200509" y="115924"/>
                </a:cubicBezTo>
                <a:cubicBezTo>
                  <a:pt x="200586" y="116076"/>
                  <a:pt x="200624" y="116305"/>
                  <a:pt x="200624" y="116610"/>
                </a:cubicBezTo>
                <a:lnTo>
                  <a:pt x="201081" y="116381"/>
                </a:lnTo>
                <a:lnTo>
                  <a:pt x="201081" y="115467"/>
                </a:lnTo>
                <a:cubicBezTo>
                  <a:pt x="201081" y="115467"/>
                  <a:pt x="200929" y="115314"/>
                  <a:pt x="200624" y="115010"/>
                </a:cubicBezTo>
                <a:close/>
                <a:moveTo>
                  <a:pt x="185765" y="115010"/>
                </a:moveTo>
                <a:cubicBezTo>
                  <a:pt x="185765" y="115162"/>
                  <a:pt x="185841" y="115238"/>
                  <a:pt x="185993" y="115238"/>
                </a:cubicBezTo>
                <a:lnTo>
                  <a:pt x="185993" y="115010"/>
                </a:lnTo>
                <a:close/>
                <a:moveTo>
                  <a:pt x="23840" y="115010"/>
                </a:moveTo>
                <a:lnTo>
                  <a:pt x="23840" y="115238"/>
                </a:lnTo>
                <a:lnTo>
                  <a:pt x="24525" y="115238"/>
                </a:lnTo>
                <a:lnTo>
                  <a:pt x="24525" y="115010"/>
                </a:lnTo>
                <a:close/>
                <a:moveTo>
                  <a:pt x="1698944" y="114781"/>
                </a:moveTo>
                <a:cubicBezTo>
                  <a:pt x="1698944" y="114933"/>
                  <a:pt x="1698792" y="115467"/>
                  <a:pt x="1698487" y="116381"/>
                </a:cubicBezTo>
                <a:cubicBezTo>
                  <a:pt x="1698640" y="116381"/>
                  <a:pt x="1698716" y="116457"/>
                  <a:pt x="1698716" y="116610"/>
                </a:cubicBezTo>
                <a:cubicBezTo>
                  <a:pt x="1698868" y="116305"/>
                  <a:pt x="1698983" y="116038"/>
                  <a:pt x="1699059" y="115810"/>
                </a:cubicBezTo>
                <a:cubicBezTo>
                  <a:pt x="1699135" y="115581"/>
                  <a:pt x="1699325" y="115314"/>
                  <a:pt x="1699630" y="115010"/>
                </a:cubicBezTo>
                <a:cubicBezTo>
                  <a:pt x="1699325" y="115010"/>
                  <a:pt x="1699097" y="114933"/>
                  <a:pt x="1698944" y="114781"/>
                </a:cubicBezTo>
                <a:close/>
                <a:moveTo>
                  <a:pt x="1633336" y="114781"/>
                </a:moveTo>
                <a:cubicBezTo>
                  <a:pt x="1632879" y="115086"/>
                  <a:pt x="1632384" y="115238"/>
                  <a:pt x="1631850" y="115238"/>
                </a:cubicBezTo>
                <a:lnTo>
                  <a:pt x="1630370" y="116225"/>
                </a:lnTo>
                <a:lnTo>
                  <a:pt x="1631622" y="116610"/>
                </a:lnTo>
                <a:cubicBezTo>
                  <a:pt x="1631850" y="117219"/>
                  <a:pt x="1632117" y="117600"/>
                  <a:pt x="1632422" y="117753"/>
                </a:cubicBezTo>
                <a:cubicBezTo>
                  <a:pt x="1633184" y="117296"/>
                  <a:pt x="1633527" y="116800"/>
                  <a:pt x="1633450" y="116267"/>
                </a:cubicBezTo>
                <a:cubicBezTo>
                  <a:pt x="1633374" y="115734"/>
                  <a:pt x="1633336" y="115238"/>
                  <a:pt x="1633336" y="114781"/>
                </a:cubicBezTo>
                <a:close/>
                <a:moveTo>
                  <a:pt x="1358864" y="114781"/>
                </a:moveTo>
                <a:cubicBezTo>
                  <a:pt x="1358711" y="114933"/>
                  <a:pt x="1358559" y="115010"/>
                  <a:pt x="1358406" y="115010"/>
                </a:cubicBezTo>
                <a:cubicBezTo>
                  <a:pt x="1358406" y="115619"/>
                  <a:pt x="1358559" y="116076"/>
                  <a:pt x="1358864" y="116381"/>
                </a:cubicBezTo>
                <a:cubicBezTo>
                  <a:pt x="1359169" y="116381"/>
                  <a:pt x="1359321" y="116305"/>
                  <a:pt x="1359321" y="116153"/>
                </a:cubicBezTo>
                <a:cubicBezTo>
                  <a:pt x="1359169" y="115848"/>
                  <a:pt x="1359092" y="115619"/>
                  <a:pt x="1359092" y="115467"/>
                </a:cubicBezTo>
                <a:cubicBezTo>
                  <a:pt x="1359092" y="115314"/>
                  <a:pt x="1359016" y="115086"/>
                  <a:pt x="1358864" y="114781"/>
                </a:cubicBezTo>
                <a:close/>
                <a:moveTo>
                  <a:pt x="1258661" y="114781"/>
                </a:moveTo>
                <a:cubicBezTo>
                  <a:pt x="1258661" y="115086"/>
                  <a:pt x="1258585" y="115391"/>
                  <a:pt x="1258432" y="115695"/>
                </a:cubicBezTo>
                <a:lnTo>
                  <a:pt x="1258889" y="115695"/>
                </a:lnTo>
                <a:cubicBezTo>
                  <a:pt x="1259042" y="115391"/>
                  <a:pt x="1259118" y="115086"/>
                  <a:pt x="1259118" y="114781"/>
                </a:cubicBezTo>
                <a:close/>
                <a:moveTo>
                  <a:pt x="1150990" y="114781"/>
                </a:moveTo>
                <a:lnTo>
                  <a:pt x="1150990" y="115010"/>
                </a:lnTo>
                <a:lnTo>
                  <a:pt x="1150990" y="115238"/>
                </a:lnTo>
                <a:lnTo>
                  <a:pt x="1151219" y="115010"/>
                </a:lnTo>
                <a:cubicBezTo>
                  <a:pt x="1151066" y="115010"/>
                  <a:pt x="1150990" y="114933"/>
                  <a:pt x="1150990" y="114781"/>
                </a:cubicBezTo>
                <a:close/>
                <a:moveTo>
                  <a:pt x="1031889" y="114781"/>
                </a:moveTo>
                <a:cubicBezTo>
                  <a:pt x="1032194" y="115086"/>
                  <a:pt x="1032347" y="115238"/>
                  <a:pt x="1032347" y="115238"/>
                </a:cubicBezTo>
                <a:cubicBezTo>
                  <a:pt x="1032499" y="115086"/>
                  <a:pt x="1032651" y="115010"/>
                  <a:pt x="1032804" y="115010"/>
                </a:cubicBezTo>
                <a:cubicBezTo>
                  <a:pt x="1032651" y="114857"/>
                  <a:pt x="1032347" y="114781"/>
                  <a:pt x="1031889" y="114781"/>
                </a:cubicBezTo>
                <a:close/>
                <a:moveTo>
                  <a:pt x="760465" y="114781"/>
                </a:moveTo>
                <a:lnTo>
                  <a:pt x="760465" y="115010"/>
                </a:lnTo>
                <a:lnTo>
                  <a:pt x="760465" y="115238"/>
                </a:lnTo>
                <a:lnTo>
                  <a:pt x="760694" y="115010"/>
                </a:lnTo>
                <a:cubicBezTo>
                  <a:pt x="760541" y="115010"/>
                  <a:pt x="760465" y="114933"/>
                  <a:pt x="760465" y="114781"/>
                </a:cubicBezTo>
                <a:close/>
                <a:moveTo>
                  <a:pt x="591682" y="114781"/>
                </a:moveTo>
                <a:cubicBezTo>
                  <a:pt x="591682" y="115086"/>
                  <a:pt x="591606" y="115314"/>
                  <a:pt x="591454" y="115467"/>
                </a:cubicBezTo>
                <a:cubicBezTo>
                  <a:pt x="590387" y="115467"/>
                  <a:pt x="590311" y="115924"/>
                  <a:pt x="591225" y="116838"/>
                </a:cubicBezTo>
                <a:cubicBezTo>
                  <a:pt x="591377" y="116534"/>
                  <a:pt x="591454" y="116267"/>
                  <a:pt x="591454" y="116038"/>
                </a:cubicBezTo>
                <a:cubicBezTo>
                  <a:pt x="591454" y="115810"/>
                  <a:pt x="591530" y="115543"/>
                  <a:pt x="591682" y="115238"/>
                </a:cubicBezTo>
                <a:cubicBezTo>
                  <a:pt x="592292" y="115238"/>
                  <a:pt x="592292" y="115086"/>
                  <a:pt x="591682" y="114781"/>
                </a:cubicBezTo>
                <a:close/>
                <a:moveTo>
                  <a:pt x="587339" y="114781"/>
                </a:moveTo>
                <a:cubicBezTo>
                  <a:pt x="587186" y="114933"/>
                  <a:pt x="587034" y="115010"/>
                  <a:pt x="586882" y="115010"/>
                </a:cubicBezTo>
                <a:cubicBezTo>
                  <a:pt x="586882" y="115619"/>
                  <a:pt x="587034" y="116076"/>
                  <a:pt x="587339" y="116381"/>
                </a:cubicBezTo>
                <a:cubicBezTo>
                  <a:pt x="587643" y="116381"/>
                  <a:pt x="587796" y="116305"/>
                  <a:pt x="587796" y="116153"/>
                </a:cubicBezTo>
                <a:cubicBezTo>
                  <a:pt x="587643" y="115848"/>
                  <a:pt x="587567" y="115619"/>
                  <a:pt x="587567" y="115467"/>
                </a:cubicBezTo>
                <a:cubicBezTo>
                  <a:pt x="587567" y="115314"/>
                  <a:pt x="587491" y="115086"/>
                  <a:pt x="587339" y="114781"/>
                </a:cubicBezTo>
                <a:close/>
                <a:moveTo>
                  <a:pt x="432119" y="114781"/>
                </a:moveTo>
                <a:cubicBezTo>
                  <a:pt x="432119" y="114933"/>
                  <a:pt x="431967" y="115467"/>
                  <a:pt x="431662" y="116381"/>
                </a:cubicBezTo>
                <a:cubicBezTo>
                  <a:pt x="431814" y="116381"/>
                  <a:pt x="431891" y="116457"/>
                  <a:pt x="431891" y="116610"/>
                </a:cubicBezTo>
                <a:cubicBezTo>
                  <a:pt x="432043" y="116305"/>
                  <a:pt x="432157" y="116038"/>
                  <a:pt x="432234" y="115810"/>
                </a:cubicBezTo>
                <a:cubicBezTo>
                  <a:pt x="432310" y="115581"/>
                  <a:pt x="432500" y="115314"/>
                  <a:pt x="432805" y="115010"/>
                </a:cubicBezTo>
                <a:cubicBezTo>
                  <a:pt x="432500" y="115010"/>
                  <a:pt x="432272" y="114933"/>
                  <a:pt x="432119" y="114781"/>
                </a:cubicBezTo>
                <a:close/>
                <a:moveTo>
                  <a:pt x="366511" y="114781"/>
                </a:moveTo>
                <a:cubicBezTo>
                  <a:pt x="366054" y="115086"/>
                  <a:pt x="365559" y="115238"/>
                  <a:pt x="365025" y="115238"/>
                </a:cubicBezTo>
                <a:lnTo>
                  <a:pt x="363545" y="116225"/>
                </a:lnTo>
                <a:lnTo>
                  <a:pt x="364797" y="116610"/>
                </a:lnTo>
                <a:cubicBezTo>
                  <a:pt x="365025" y="117219"/>
                  <a:pt x="365292" y="117600"/>
                  <a:pt x="365597" y="117753"/>
                </a:cubicBezTo>
                <a:cubicBezTo>
                  <a:pt x="366359" y="117296"/>
                  <a:pt x="366702" y="116800"/>
                  <a:pt x="366625" y="116267"/>
                </a:cubicBezTo>
                <a:cubicBezTo>
                  <a:pt x="366549" y="115734"/>
                  <a:pt x="366511" y="115238"/>
                  <a:pt x="366511" y="114781"/>
                </a:cubicBezTo>
                <a:close/>
                <a:moveTo>
                  <a:pt x="308294" y="114781"/>
                </a:moveTo>
                <a:cubicBezTo>
                  <a:pt x="308294" y="114933"/>
                  <a:pt x="308142" y="115467"/>
                  <a:pt x="307837" y="116381"/>
                </a:cubicBezTo>
                <a:cubicBezTo>
                  <a:pt x="307989" y="116381"/>
                  <a:pt x="308066" y="116457"/>
                  <a:pt x="308066" y="116610"/>
                </a:cubicBezTo>
                <a:cubicBezTo>
                  <a:pt x="308218" y="116305"/>
                  <a:pt x="308332" y="116038"/>
                  <a:pt x="308409" y="115810"/>
                </a:cubicBezTo>
                <a:cubicBezTo>
                  <a:pt x="308485" y="115581"/>
                  <a:pt x="308675" y="115314"/>
                  <a:pt x="308980" y="115010"/>
                </a:cubicBezTo>
                <a:cubicBezTo>
                  <a:pt x="308675" y="115010"/>
                  <a:pt x="308447" y="114933"/>
                  <a:pt x="308294" y="114781"/>
                </a:cubicBezTo>
                <a:close/>
                <a:moveTo>
                  <a:pt x="242686" y="114781"/>
                </a:moveTo>
                <a:cubicBezTo>
                  <a:pt x="242229" y="115086"/>
                  <a:pt x="241734" y="115238"/>
                  <a:pt x="241200" y="115238"/>
                </a:cubicBezTo>
                <a:lnTo>
                  <a:pt x="239720" y="116225"/>
                </a:lnTo>
                <a:lnTo>
                  <a:pt x="240972" y="116610"/>
                </a:lnTo>
                <a:cubicBezTo>
                  <a:pt x="241200" y="117219"/>
                  <a:pt x="241467" y="117600"/>
                  <a:pt x="241772" y="117753"/>
                </a:cubicBezTo>
                <a:cubicBezTo>
                  <a:pt x="242534" y="117296"/>
                  <a:pt x="242877" y="116800"/>
                  <a:pt x="242800" y="116267"/>
                </a:cubicBezTo>
                <a:cubicBezTo>
                  <a:pt x="242724" y="115734"/>
                  <a:pt x="242686" y="115238"/>
                  <a:pt x="242686" y="114781"/>
                </a:cubicBezTo>
                <a:close/>
                <a:moveTo>
                  <a:pt x="127015" y="114781"/>
                </a:moveTo>
                <a:cubicBezTo>
                  <a:pt x="127319" y="115086"/>
                  <a:pt x="127472" y="115238"/>
                  <a:pt x="127472" y="115238"/>
                </a:cubicBezTo>
                <a:cubicBezTo>
                  <a:pt x="127624" y="115086"/>
                  <a:pt x="127777" y="115010"/>
                  <a:pt x="127929" y="115010"/>
                </a:cubicBezTo>
                <a:cubicBezTo>
                  <a:pt x="127777" y="114857"/>
                  <a:pt x="127472" y="114781"/>
                  <a:pt x="127015" y="114781"/>
                </a:cubicBezTo>
                <a:close/>
                <a:moveTo>
                  <a:pt x="1552336" y="114552"/>
                </a:moveTo>
                <a:cubicBezTo>
                  <a:pt x="1552183" y="115010"/>
                  <a:pt x="1552145" y="115467"/>
                  <a:pt x="1552221" y="115924"/>
                </a:cubicBezTo>
                <a:cubicBezTo>
                  <a:pt x="1552297" y="116381"/>
                  <a:pt x="1552259" y="116838"/>
                  <a:pt x="1552107" y="117296"/>
                </a:cubicBezTo>
                <a:lnTo>
                  <a:pt x="1553707" y="117296"/>
                </a:lnTo>
                <a:cubicBezTo>
                  <a:pt x="1553555" y="116838"/>
                  <a:pt x="1553402" y="116381"/>
                  <a:pt x="1553250" y="115924"/>
                </a:cubicBezTo>
                <a:cubicBezTo>
                  <a:pt x="1553098" y="115467"/>
                  <a:pt x="1552945" y="115010"/>
                  <a:pt x="1552793" y="114552"/>
                </a:cubicBezTo>
                <a:close/>
                <a:moveTo>
                  <a:pt x="1043319" y="114552"/>
                </a:moveTo>
                <a:cubicBezTo>
                  <a:pt x="1043167" y="114552"/>
                  <a:pt x="1043015" y="114629"/>
                  <a:pt x="1042862" y="114781"/>
                </a:cubicBezTo>
                <a:cubicBezTo>
                  <a:pt x="1043015" y="114933"/>
                  <a:pt x="1043053" y="115124"/>
                  <a:pt x="1042976" y="115353"/>
                </a:cubicBezTo>
                <a:cubicBezTo>
                  <a:pt x="1042900" y="115581"/>
                  <a:pt x="1042938" y="115848"/>
                  <a:pt x="1043091" y="116153"/>
                </a:cubicBezTo>
                <a:cubicBezTo>
                  <a:pt x="1043243" y="115848"/>
                  <a:pt x="1043396" y="115695"/>
                  <a:pt x="1043548" y="115695"/>
                </a:cubicBezTo>
                <a:cubicBezTo>
                  <a:pt x="1043548" y="115238"/>
                  <a:pt x="1043472" y="114857"/>
                  <a:pt x="1043319" y="114552"/>
                </a:cubicBezTo>
                <a:close/>
                <a:moveTo>
                  <a:pt x="990665" y="114552"/>
                </a:moveTo>
                <a:cubicBezTo>
                  <a:pt x="990513" y="114552"/>
                  <a:pt x="990437" y="114629"/>
                  <a:pt x="990437" y="114781"/>
                </a:cubicBezTo>
                <a:cubicBezTo>
                  <a:pt x="990437" y="115086"/>
                  <a:pt x="990360" y="115391"/>
                  <a:pt x="990208" y="115695"/>
                </a:cubicBezTo>
                <a:lnTo>
                  <a:pt x="990437" y="115695"/>
                </a:lnTo>
                <a:cubicBezTo>
                  <a:pt x="990589" y="115391"/>
                  <a:pt x="990665" y="115010"/>
                  <a:pt x="990665" y="114552"/>
                </a:cubicBezTo>
                <a:close/>
                <a:moveTo>
                  <a:pt x="982664" y="114552"/>
                </a:moveTo>
                <a:lnTo>
                  <a:pt x="982893" y="114781"/>
                </a:lnTo>
                <a:lnTo>
                  <a:pt x="982893" y="114552"/>
                </a:lnTo>
                <a:close/>
                <a:moveTo>
                  <a:pt x="552515" y="114552"/>
                </a:moveTo>
                <a:cubicBezTo>
                  <a:pt x="552363" y="114552"/>
                  <a:pt x="552287" y="114629"/>
                  <a:pt x="552287" y="114781"/>
                </a:cubicBezTo>
                <a:cubicBezTo>
                  <a:pt x="552287" y="115086"/>
                  <a:pt x="552210" y="115391"/>
                  <a:pt x="552058" y="115695"/>
                </a:cubicBezTo>
                <a:lnTo>
                  <a:pt x="552287" y="115695"/>
                </a:lnTo>
                <a:cubicBezTo>
                  <a:pt x="552439" y="115391"/>
                  <a:pt x="552515" y="115010"/>
                  <a:pt x="552515" y="114552"/>
                </a:cubicBezTo>
                <a:close/>
                <a:moveTo>
                  <a:pt x="544514" y="114552"/>
                </a:moveTo>
                <a:lnTo>
                  <a:pt x="544743" y="114781"/>
                </a:lnTo>
                <a:lnTo>
                  <a:pt x="544743" y="114552"/>
                </a:lnTo>
                <a:close/>
                <a:moveTo>
                  <a:pt x="138445" y="114552"/>
                </a:moveTo>
                <a:cubicBezTo>
                  <a:pt x="138292" y="114552"/>
                  <a:pt x="138140" y="114629"/>
                  <a:pt x="137987" y="114781"/>
                </a:cubicBezTo>
                <a:cubicBezTo>
                  <a:pt x="138140" y="114933"/>
                  <a:pt x="138178" y="115124"/>
                  <a:pt x="138102" y="115353"/>
                </a:cubicBezTo>
                <a:cubicBezTo>
                  <a:pt x="138025" y="115581"/>
                  <a:pt x="138064" y="115848"/>
                  <a:pt x="138216" y="116153"/>
                </a:cubicBezTo>
                <a:cubicBezTo>
                  <a:pt x="138368" y="115848"/>
                  <a:pt x="138521" y="115695"/>
                  <a:pt x="138673" y="115695"/>
                </a:cubicBezTo>
                <a:cubicBezTo>
                  <a:pt x="138673" y="115238"/>
                  <a:pt x="138597" y="114857"/>
                  <a:pt x="138445" y="114552"/>
                </a:cubicBezTo>
                <a:close/>
                <a:moveTo>
                  <a:pt x="992997" y="114530"/>
                </a:moveTo>
                <a:lnTo>
                  <a:pt x="992265" y="115353"/>
                </a:lnTo>
                <a:cubicBezTo>
                  <a:pt x="991961" y="115734"/>
                  <a:pt x="991656" y="116153"/>
                  <a:pt x="991351" y="116610"/>
                </a:cubicBezTo>
                <a:cubicBezTo>
                  <a:pt x="990894" y="116762"/>
                  <a:pt x="990399" y="116915"/>
                  <a:pt x="989865" y="117067"/>
                </a:cubicBezTo>
                <a:cubicBezTo>
                  <a:pt x="989332" y="117219"/>
                  <a:pt x="988913" y="117677"/>
                  <a:pt x="988608" y="118439"/>
                </a:cubicBezTo>
                <a:cubicBezTo>
                  <a:pt x="989522" y="118439"/>
                  <a:pt x="990360" y="118248"/>
                  <a:pt x="991123" y="117867"/>
                </a:cubicBezTo>
                <a:cubicBezTo>
                  <a:pt x="991884" y="117486"/>
                  <a:pt x="992646" y="116991"/>
                  <a:pt x="993408" y="116381"/>
                </a:cubicBezTo>
                <a:close/>
                <a:moveTo>
                  <a:pt x="554847" y="114530"/>
                </a:moveTo>
                <a:lnTo>
                  <a:pt x="554116" y="115353"/>
                </a:lnTo>
                <a:cubicBezTo>
                  <a:pt x="553811" y="115734"/>
                  <a:pt x="553506" y="116153"/>
                  <a:pt x="553201" y="116610"/>
                </a:cubicBezTo>
                <a:cubicBezTo>
                  <a:pt x="552744" y="116762"/>
                  <a:pt x="552249" y="116915"/>
                  <a:pt x="551715" y="117067"/>
                </a:cubicBezTo>
                <a:cubicBezTo>
                  <a:pt x="551182" y="117219"/>
                  <a:pt x="550763" y="117677"/>
                  <a:pt x="550458" y="118439"/>
                </a:cubicBezTo>
                <a:cubicBezTo>
                  <a:pt x="551372" y="118439"/>
                  <a:pt x="552210" y="118248"/>
                  <a:pt x="552973" y="117867"/>
                </a:cubicBezTo>
                <a:cubicBezTo>
                  <a:pt x="553735" y="117486"/>
                  <a:pt x="554496" y="116991"/>
                  <a:pt x="555259" y="116381"/>
                </a:cubicBezTo>
                <a:close/>
                <a:moveTo>
                  <a:pt x="1150239" y="114422"/>
                </a:moveTo>
                <a:lnTo>
                  <a:pt x="1149847" y="115010"/>
                </a:lnTo>
                <a:cubicBezTo>
                  <a:pt x="1150000" y="115010"/>
                  <a:pt x="1150076" y="115086"/>
                  <a:pt x="1150076" y="115238"/>
                </a:cubicBezTo>
                <a:close/>
                <a:moveTo>
                  <a:pt x="759714" y="114422"/>
                </a:moveTo>
                <a:lnTo>
                  <a:pt x="759322" y="115010"/>
                </a:lnTo>
                <a:cubicBezTo>
                  <a:pt x="759474" y="115010"/>
                  <a:pt x="759551" y="115086"/>
                  <a:pt x="759551" y="115238"/>
                </a:cubicBezTo>
                <a:close/>
                <a:moveTo>
                  <a:pt x="1639508" y="114324"/>
                </a:moveTo>
                <a:cubicBezTo>
                  <a:pt x="1639051" y="114629"/>
                  <a:pt x="1638861" y="115048"/>
                  <a:pt x="1638937" y="115581"/>
                </a:cubicBezTo>
                <a:lnTo>
                  <a:pt x="1638859" y="116433"/>
                </a:lnTo>
                <a:lnTo>
                  <a:pt x="1640308" y="115467"/>
                </a:lnTo>
                <a:cubicBezTo>
                  <a:pt x="1640385" y="115314"/>
                  <a:pt x="1640118" y="114933"/>
                  <a:pt x="1639508" y="114324"/>
                </a:cubicBezTo>
                <a:close/>
                <a:moveTo>
                  <a:pt x="1376237" y="114324"/>
                </a:moveTo>
                <a:cubicBezTo>
                  <a:pt x="1376237" y="114476"/>
                  <a:pt x="1376161" y="114552"/>
                  <a:pt x="1376009" y="114552"/>
                </a:cubicBezTo>
                <a:cubicBezTo>
                  <a:pt x="1376161" y="114705"/>
                  <a:pt x="1376237" y="114781"/>
                  <a:pt x="1376237" y="114781"/>
                </a:cubicBezTo>
                <a:lnTo>
                  <a:pt x="1376466" y="114552"/>
                </a:lnTo>
                <a:cubicBezTo>
                  <a:pt x="1376466" y="114400"/>
                  <a:pt x="1376390" y="114324"/>
                  <a:pt x="1376237" y="114324"/>
                </a:cubicBezTo>
                <a:close/>
                <a:moveTo>
                  <a:pt x="1156248" y="114324"/>
                </a:moveTo>
                <a:lnTo>
                  <a:pt x="1156248" y="114552"/>
                </a:lnTo>
                <a:lnTo>
                  <a:pt x="1156934" y="114552"/>
                </a:lnTo>
                <a:lnTo>
                  <a:pt x="1156934" y="114324"/>
                </a:lnTo>
                <a:close/>
                <a:moveTo>
                  <a:pt x="1093775" y="114324"/>
                </a:moveTo>
                <a:lnTo>
                  <a:pt x="1093611" y="114895"/>
                </a:lnTo>
                <a:cubicBezTo>
                  <a:pt x="1093611" y="115124"/>
                  <a:pt x="1093535" y="115391"/>
                  <a:pt x="1093383" y="115695"/>
                </a:cubicBezTo>
                <a:lnTo>
                  <a:pt x="1094732" y="116595"/>
                </a:lnTo>
                <a:lnTo>
                  <a:pt x="1094526" y="114324"/>
                </a:lnTo>
                <a:close/>
                <a:moveTo>
                  <a:pt x="765723" y="114324"/>
                </a:moveTo>
                <a:lnTo>
                  <a:pt x="765723" y="114552"/>
                </a:lnTo>
                <a:lnTo>
                  <a:pt x="766409" y="114552"/>
                </a:lnTo>
                <a:lnTo>
                  <a:pt x="766409" y="114324"/>
                </a:lnTo>
                <a:close/>
                <a:moveTo>
                  <a:pt x="604712" y="114324"/>
                </a:moveTo>
                <a:cubicBezTo>
                  <a:pt x="604712" y="114476"/>
                  <a:pt x="604636" y="114552"/>
                  <a:pt x="604484" y="114552"/>
                </a:cubicBezTo>
                <a:cubicBezTo>
                  <a:pt x="604636" y="114705"/>
                  <a:pt x="604712" y="114781"/>
                  <a:pt x="604712" y="114781"/>
                </a:cubicBezTo>
                <a:lnTo>
                  <a:pt x="604941" y="114552"/>
                </a:lnTo>
                <a:cubicBezTo>
                  <a:pt x="604941" y="114400"/>
                  <a:pt x="604865" y="114324"/>
                  <a:pt x="604712" y="114324"/>
                </a:cubicBezTo>
                <a:close/>
                <a:moveTo>
                  <a:pt x="372683" y="114324"/>
                </a:moveTo>
                <a:cubicBezTo>
                  <a:pt x="372226" y="114629"/>
                  <a:pt x="372036" y="115048"/>
                  <a:pt x="372112" y="115581"/>
                </a:cubicBezTo>
                <a:lnTo>
                  <a:pt x="372034" y="116433"/>
                </a:lnTo>
                <a:lnTo>
                  <a:pt x="373483" y="115467"/>
                </a:lnTo>
                <a:cubicBezTo>
                  <a:pt x="373560" y="115314"/>
                  <a:pt x="373293" y="114933"/>
                  <a:pt x="372683" y="114324"/>
                </a:cubicBezTo>
                <a:close/>
                <a:moveTo>
                  <a:pt x="248858" y="114324"/>
                </a:moveTo>
                <a:cubicBezTo>
                  <a:pt x="248401" y="114629"/>
                  <a:pt x="248211" y="115048"/>
                  <a:pt x="248287" y="115581"/>
                </a:cubicBezTo>
                <a:lnTo>
                  <a:pt x="248209" y="116433"/>
                </a:lnTo>
                <a:lnTo>
                  <a:pt x="249658" y="115467"/>
                </a:lnTo>
                <a:cubicBezTo>
                  <a:pt x="249735" y="115314"/>
                  <a:pt x="249468" y="114933"/>
                  <a:pt x="248858" y="114324"/>
                </a:cubicBezTo>
                <a:close/>
                <a:moveTo>
                  <a:pt x="188900" y="114324"/>
                </a:moveTo>
                <a:lnTo>
                  <a:pt x="188736" y="114895"/>
                </a:lnTo>
                <a:cubicBezTo>
                  <a:pt x="188736" y="115124"/>
                  <a:pt x="188660" y="115391"/>
                  <a:pt x="188508" y="115695"/>
                </a:cubicBezTo>
                <a:lnTo>
                  <a:pt x="189857" y="116595"/>
                </a:lnTo>
                <a:lnTo>
                  <a:pt x="189651" y="114324"/>
                </a:lnTo>
                <a:close/>
                <a:moveTo>
                  <a:pt x="21325" y="114324"/>
                </a:moveTo>
                <a:cubicBezTo>
                  <a:pt x="21173" y="114324"/>
                  <a:pt x="21097" y="114362"/>
                  <a:pt x="21097" y="114438"/>
                </a:cubicBezTo>
                <a:cubicBezTo>
                  <a:pt x="21097" y="114514"/>
                  <a:pt x="20944" y="114552"/>
                  <a:pt x="20639" y="114552"/>
                </a:cubicBezTo>
                <a:cubicBezTo>
                  <a:pt x="20944" y="114705"/>
                  <a:pt x="21097" y="114857"/>
                  <a:pt x="21097" y="115010"/>
                </a:cubicBezTo>
                <a:lnTo>
                  <a:pt x="21325" y="115010"/>
                </a:lnTo>
                <a:close/>
                <a:moveTo>
                  <a:pt x="1568566" y="114095"/>
                </a:moveTo>
                <a:cubicBezTo>
                  <a:pt x="1568109" y="114400"/>
                  <a:pt x="1567728" y="114705"/>
                  <a:pt x="1567423" y="115010"/>
                </a:cubicBezTo>
                <a:cubicBezTo>
                  <a:pt x="1567423" y="115314"/>
                  <a:pt x="1567461" y="115619"/>
                  <a:pt x="1567537" y="115924"/>
                </a:cubicBezTo>
                <a:cubicBezTo>
                  <a:pt x="1567614" y="116229"/>
                  <a:pt x="1567652" y="116534"/>
                  <a:pt x="1567652" y="116838"/>
                </a:cubicBezTo>
                <a:cubicBezTo>
                  <a:pt x="1569328" y="116076"/>
                  <a:pt x="1569633" y="115162"/>
                  <a:pt x="1568566" y="114095"/>
                </a:cubicBezTo>
                <a:close/>
                <a:moveTo>
                  <a:pt x="1555993" y="114095"/>
                </a:moveTo>
                <a:cubicBezTo>
                  <a:pt x="1556146" y="114857"/>
                  <a:pt x="1556222" y="115848"/>
                  <a:pt x="1556222" y="117067"/>
                </a:cubicBezTo>
                <a:cubicBezTo>
                  <a:pt x="1556527" y="116762"/>
                  <a:pt x="1556908" y="116572"/>
                  <a:pt x="1557365" y="116496"/>
                </a:cubicBezTo>
                <a:cubicBezTo>
                  <a:pt x="1557822" y="116419"/>
                  <a:pt x="1558203" y="116305"/>
                  <a:pt x="1558508" y="116153"/>
                </a:cubicBezTo>
                <a:cubicBezTo>
                  <a:pt x="1559270" y="115848"/>
                  <a:pt x="1559765" y="115924"/>
                  <a:pt x="1559994" y="116381"/>
                </a:cubicBezTo>
                <a:cubicBezTo>
                  <a:pt x="1560222" y="116838"/>
                  <a:pt x="1560489" y="117219"/>
                  <a:pt x="1560794" y="117524"/>
                </a:cubicBezTo>
                <a:lnTo>
                  <a:pt x="1561480" y="117524"/>
                </a:lnTo>
                <a:cubicBezTo>
                  <a:pt x="1561632" y="117219"/>
                  <a:pt x="1561708" y="117067"/>
                  <a:pt x="1561708" y="117067"/>
                </a:cubicBezTo>
                <a:cubicBezTo>
                  <a:pt x="1561403" y="116762"/>
                  <a:pt x="1561251" y="116534"/>
                  <a:pt x="1561251" y="116381"/>
                </a:cubicBezTo>
                <a:cubicBezTo>
                  <a:pt x="1561403" y="116229"/>
                  <a:pt x="1561518" y="116076"/>
                  <a:pt x="1561594" y="115924"/>
                </a:cubicBezTo>
                <a:cubicBezTo>
                  <a:pt x="1561670" y="115772"/>
                  <a:pt x="1561861" y="115619"/>
                  <a:pt x="1562165" y="115467"/>
                </a:cubicBezTo>
                <a:cubicBezTo>
                  <a:pt x="1560946" y="115162"/>
                  <a:pt x="1559727" y="115391"/>
                  <a:pt x="1558508" y="116153"/>
                </a:cubicBezTo>
                <a:cubicBezTo>
                  <a:pt x="1558051" y="115848"/>
                  <a:pt x="1557669" y="115543"/>
                  <a:pt x="1557365" y="115238"/>
                </a:cubicBezTo>
                <a:cubicBezTo>
                  <a:pt x="1557060" y="114933"/>
                  <a:pt x="1556603" y="114552"/>
                  <a:pt x="1555993" y="114095"/>
                </a:cubicBezTo>
                <a:close/>
                <a:moveTo>
                  <a:pt x="1554393" y="113867"/>
                </a:moveTo>
                <a:lnTo>
                  <a:pt x="1554393" y="114095"/>
                </a:lnTo>
                <a:lnTo>
                  <a:pt x="1555536" y="114095"/>
                </a:lnTo>
                <a:lnTo>
                  <a:pt x="1555536" y="113867"/>
                </a:lnTo>
                <a:close/>
                <a:moveTo>
                  <a:pt x="1363893" y="113867"/>
                </a:moveTo>
                <a:cubicBezTo>
                  <a:pt x="1363131" y="114019"/>
                  <a:pt x="1362902" y="114324"/>
                  <a:pt x="1363207" y="114781"/>
                </a:cubicBezTo>
                <a:cubicBezTo>
                  <a:pt x="1363207" y="115086"/>
                  <a:pt x="1363131" y="115314"/>
                  <a:pt x="1362978" y="115467"/>
                </a:cubicBezTo>
                <a:cubicBezTo>
                  <a:pt x="1361912" y="115467"/>
                  <a:pt x="1361836" y="115924"/>
                  <a:pt x="1362750" y="116838"/>
                </a:cubicBezTo>
                <a:cubicBezTo>
                  <a:pt x="1362902" y="116534"/>
                  <a:pt x="1362978" y="116267"/>
                  <a:pt x="1362978" y="116038"/>
                </a:cubicBezTo>
                <a:cubicBezTo>
                  <a:pt x="1362978" y="115810"/>
                  <a:pt x="1363055" y="115543"/>
                  <a:pt x="1363207" y="115238"/>
                </a:cubicBezTo>
                <a:cubicBezTo>
                  <a:pt x="1363817" y="115238"/>
                  <a:pt x="1363817" y="115086"/>
                  <a:pt x="1363207" y="114781"/>
                </a:cubicBezTo>
                <a:cubicBezTo>
                  <a:pt x="1363360" y="114629"/>
                  <a:pt x="1363474" y="114476"/>
                  <a:pt x="1363550" y="114324"/>
                </a:cubicBezTo>
                <a:cubicBezTo>
                  <a:pt x="1363626" y="114171"/>
                  <a:pt x="1363741" y="114019"/>
                  <a:pt x="1363893" y="113867"/>
                </a:cubicBezTo>
                <a:close/>
                <a:moveTo>
                  <a:pt x="1104584" y="113867"/>
                </a:moveTo>
                <a:lnTo>
                  <a:pt x="1104584" y="114095"/>
                </a:lnTo>
                <a:lnTo>
                  <a:pt x="1105041" y="114095"/>
                </a:lnTo>
                <a:lnTo>
                  <a:pt x="1105041" y="113867"/>
                </a:lnTo>
                <a:close/>
                <a:moveTo>
                  <a:pt x="1041948" y="113867"/>
                </a:moveTo>
                <a:cubicBezTo>
                  <a:pt x="1041795" y="114019"/>
                  <a:pt x="1041719" y="114095"/>
                  <a:pt x="1041719" y="114095"/>
                </a:cubicBezTo>
                <a:cubicBezTo>
                  <a:pt x="1041415" y="114400"/>
                  <a:pt x="1041415" y="114552"/>
                  <a:pt x="1041719" y="114552"/>
                </a:cubicBezTo>
                <a:lnTo>
                  <a:pt x="1042176" y="114552"/>
                </a:lnTo>
                <a:cubicBezTo>
                  <a:pt x="1042024" y="114400"/>
                  <a:pt x="1041986" y="114286"/>
                  <a:pt x="1042062" y="114210"/>
                </a:cubicBezTo>
                <a:cubicBezTo>
                  <a:pt x="1042138" y="114133"/>
                  <a:pt x="1042100" y="114019"/>
                  <a:pt x="1041948" y="113867"/>
                </a:cubicBezTo>
                <a:close/>
                <a:moveTo>
                  <a:pt x="199709" y="113867"/>
                </a:moveTo>
                <a:lnTo>
                  <a:pt x="199709" y="114095"/>
                </a:lnTo>
                <a:lnTo>
                  <a:pt x="200166" y="114095"/>
                </a:lnTo>
                <a:lnTo>
                  <a:pt x="200166" y="113867"/>
                </a:lnTo>
                <a:close/>
                <a:moveTo>
                  <a:pt x="137073" y="113867"/>
                </a:moveTo>
                <a:cubicBezTo>
                  <a:pt x="136921" y="114019"/>
                  <a:pt x="136844" y="114095"/>
                  <a:pt x="136844" y="114095"/>
                </a:cubicBezTo>
                <a:cubicBezTo>
                  <a:pt x="136540" y="114400"/>
                  <a:pt x="136540" y="114552"/>
                  <a:pt x="136844" y="114552"/>
                </a:cubicBezTo>
                <a:lnTo>
                  <a:pt x="137302" y="114552"/>
                </a:lnTo>
                <a:cubicBezTo>
                  <a:pt x="137149" y="114400"/>
                  <a:pt x="137111" y="114286"/>
                  <a:pt x="137187" y="114210"/>
                </a:cubicBezTo>
                <a:cubicBezTo>
                  <a:pt x="137263" y="114133"/>
                  <a:pt x="137225" y="114019"/>
                  <a:pt x="137073" y="113867"/>
                </a:cubicBezTo>
                <a:close/>
                <a:moveTo>
                  <a:pt x="27040" y="113867"/>
                </a:moveTo>
                <a:cubicBezTo>
                  <a:pt x="26735" y="115086"/>
                  <a:pt x="26811" y="115886"/>
                  <a:pt x="27269" y="116267"/>
                </a:cubicBezTo>
                <a:cubicBezTo>
                  <a:pt x="27726" y="116648"/>
                  <a:pt x="28107" y="117143"/>
                  <a:pt x="28412" y="117753"/>
                </a:cubicBezTo>
                <a:cubicBezTo>
                  <a:pt x="28716" y="117600"/>
                  <a:pt x="29021" y="117524"/>
                  <a:pt x="29326" y="117524"/>
                </a:cubicBezTo>
                <a:cubicBezTo>
                  <a:pt x="29021" y="117067"/>
                  <a:pt x="28793" y="116534"/>
                  <a:pt x="28640" y="115924"/>
                </a:cubicBezTo>
                <a:cubicBezTo>
                  <a:pt x="28488" y="115314"/>
                  <a:pt x="28259" y="114781"/>
                  <a:pt x="27954" y="114324"/>
                </a:cubicBezTo>
                <a:cubicBezTo>
                  <a:pt x="27954" y="114324"/>
                  <a:pt x="27650" y="114171"/>
                  <a:pt x="27040" y="113867"/>
                </a:cubicBezTo>
                <a:close/>
                <a:moveTo>
                  <a:pt x="588482" y="113714"/>
                </a:moveTo>
                <a:lnTo>
                  <a:pt x="588482" y="113867"/>
                </a:lnTo>
                <a:cubicBezTo>
                  <a:pt x="588634" y="113867"/>
                  <a:pt x="588672" y="113829"/>
                  <a:pt x="588596" y="113752"/>
                </a:cubicBezTo>
                <a:close/>
                <a:moveTo>
                  <a:pt x="1360007" y="113714"/>
                </a:moveTo>
                <a:lnTo>
                  <a:pt x="1360007" y="113867"/>
                </a:lnTo>
                <a:cubicBezTo>
                  <a:pt x="1360159" y="113867"/>
                  <a:pt x="1360197" y="113829"/>
                  <a:pt x="1360121" y="113752"/>
                </a:cubicBezTo>
                <a:close/>
                <a:moveTo>
                  <a:pt x="1710831" y="113638"/>
                </a:moveTo>
                <a:cubicBezTo>
                  <a:pt x="1710831" y="113943"/>
                  <a:pt x="1710679" y="114248"/>
                  <a:pt x="1710374" y="114552"/>
                </a:cubicBezTo>
                <a:lnTo>
                  <a:pt x="1710831" y="114552"/>
                </a:lnTo>
                <a:cubicBezTo>
                  <a:pt x="1710831" y="114400"/>
                  <a:pt x="1710870" y="114248"/>
                  <a:pt x="1710946" y="114095"/>
                </a:cubicBezTo>
                <a:cubicBezTo>
                  <a:pt x="1711022" y="113943"/>
                  <a:pt x="1711060" y="113790"/>
                  <a:pt x="1711060" y="113638"/>
                </a:cubicBezTo>
                <a:close/>
                <a:moveTo>
                  <a:pt x="1097498" y="113638"/>
                </a:moveTo>
                <a:cubicBezTo>
                  <a:pt x="1097650" y="114095"/>
                  <a:pt x="1097764" y="114438"/>
                  <a:pt x="1097840" y="114667"/>
                </a:cubicBezTo>
                <a:cubicBezTo>
                  <a:pt x="1097917" y="114895"/>
                  <a:pt x="1097955" y="115162"/>
                  <a:pt x="1097955" y="115467"/>
                </a:cubicBezTo>
                <a:cubicBezTo>
                  <a:pt x="1098260" y="115162"/>
                  <a:pt x="1098526" y="114895"/>
                  <a:pt x="1098755" y="114667"/>
                </a:cubicBezTo>
                <a:cubicBezTo>
                  <a:pt x="1098984" y="114438"/>
                  <a:pt x="1099250" y="114171"/>
                  <a:pt x="1099555" y="113867"/>
                </a:cubicBezTo>
                <a:cubicBezTo>
                  <a:pt x="1098945" y="113867"/>
                  <a:pt x="1098260" y="113790"/>
                  <a:pt x="1097498" y="113638"/>
                </a:cubicBezTo>
                <a:close/>
                <a:moveTo>
                  <a:pt x="444007" y="113638"/>
                </a:moveTo>
                <a:cubicBezTo>
                  <a:pt x="444007" y="113943"/>
                  <a:pt x="443854" y="114248"/>
                  <a:pt x="443549" y="114552"/>
                </a:cubicBezTo>
                <a:lnTo>
                  <a:pt x="444007" y="114552"/>
                </a:lnTo>
                <a:cubicBezTo>
                  <a:pt x="444007" y="114400"/>
                  <a:pt x="444045" y="114248"/>
                  <a:pt x="444121" y="114095"/>
                </a:cubicBezTo>
                <a:cubicBezTo>
                  <a:pt x="444197" y="113943"/>
                  <a:pt x="444235" y="113790"/>
                  <a:pt x="444235" y="113638"/>
                </a:cubicBezTo>
                <a:close/>
                <a:moveTo>
                  <a:pt x="320182" y="113638"/>
                </a:moveTo>
                <a:cubicBezTo>
                  <a:pt x="320182" y="113943"/>
                  <a:pt x="320029" y="114248"/>
                  <a:pt x="319724" y="114552"/>
                </a:cubicBezTo>
                <a:lnTo>
                  <a:pt x="320182" y="114552"/>
                </a:lnTo>
                <a:cubicBezTo>
                  <a:pt x="320182" y="114400"/>
                  <a:pt x="320220" y="114248"/>
                  <a:pt x="320296" y="114095"/>
                </a:cubicBezTo>
                <a:cubicBezTo>
                  <a:pt x="320372" y="113943"/>
                  <a:pt x="320410" y="113790"/>
                  <a:pt x="320410" y="113638"/>
                </a:cubicBezTo>
                <a:close/>
                <a:moveTo>
                  <a:pt x="192623" y="113638"/>
                </a:moveTo>
                <a:cubicBezTo>
                  <a:pt x="192775" y="114095"/>
                  <a:pt x="192889" y="114438"/>
                  <a:pt x="192966" y="114667"/>
                </a:cubicBezTo>
                <a:cubicBezTo>
                  <a:pt x="193042" y="114895"/>
                  <a:pt x="193080" y="115162"/>
                  <a:pt x="193080" y="115467"/>
                </a:cubicBezTo>
                <a:cubicBezTo>
                  <a:pt x="193385" y="115162"/>
                  <a:pt x="193651" y="114895"/>
                  <a:pt x="193880" y="114667"/>
                </a:cubicBezTo>
                <a:cubicBezTo>
                  <a:pt x="194109" y="114438"/>
                  <a:pt x="194375" y="114171"/>
                  <a:pt x="194680" y="113867"/>
                </a:cubicBezTo>
                <a:cubicBezTo>
                  <a:pt x="194071" y="113867"/>
                  <a:pt x="193385" y="113790"/>
                  <a:pt x="192623" y="113638"/>
                </a:cubicBezTo>
                <a:close/>
                <a:moveTo>
                  <a:pt x="33212" y="113638"/>
                </a:moveTo>
                <a:cubicBezTo>
                  <a:pt x="32145" y="113943"/>
                  <a:pt x="31574" y="114133"/>
                  <a:pt x="31498" y="114210"/>
                </a:cubicBezTo>
                <a:cubicBezTo>
                  <a:pt x="31422" y="114286"/>
                  <a:pt x="31536" y="114629"/>
                  <a:pt x="31841" y="115238"/>
                </a:cubicBezTo>
                <a:cubicBezTo>
                  <a:pt x="31993" y="115086"/>
                  <a:pt x="32145" y="114895"/>
                  <a:pt x="32298" y="114667"/>
                </a:cubicBezTo>
                <a:cubicBezTo>
                  <a:pt x="32450" y="114438"/>
                  <a:pt x="32755" y="114095"/>
                  <a:pt x="33212" y="113638"/>
                </a:cubicBezTo>
                <a:close/>
                <a:moveTo>
                  <a:pt x="1706260" y="113409"/>
                </a:moveTo>
                <a:cubicBezTo>
                  <a:pt x="1706260" y="113562"/>
                  <a:pt x="1706221" y="113638"/>
                  <a:pt x="1706145" y="113638"/>
                </a:cubicBezTo>
                <a:cubicBezTo>
                  <a:pt x="1706069" y="113638"/>
                  <a:pt x="1706031" y="113714"/>
                  <a:pt x="1706031" y="113867"/>
                </a:cubicBezTo>
                <a:cubicBezTo>
                  <a:pt x="1706183" y="113867"/>
                  <a:pt x="1706298" y="113905"/>
                  <a:pt x="1706374" y="113981"/>
                </a:cubicBezTo>
                <a:cubicBezTo>
                  <a:pt x="1706450" y="114057"/>
                  <a:pt x="1706641" y="114095"/>
                  <a:pt x="1706945" y="114095"/>
                </a:cubicBezTo>
                <a:lnTo>
                  <a:pt x="1706945" y="113867"/>
                </a:lnTo>
                <a:cubicBezTo>
                  <a:pt x="1706793" y="113714"/>
                  <a:pt x="1706679" y="113638"/>
                  <a:pt x="1706602" y="113638"/>
                </a:cubicBezTo>
                <a:cubicBezTo>
                  <a:pt x="1706526" y="113638"/>
                  <a:pt x="1706412" y="113562"/>
                  <a:pt x="1706260" y="113409"/>
                </a:cubicBezTo>
                <a:close/>
                <a:moveTo>
                  <a:pt x="1371894" y="113409"/>
                </a:moveTo>
                <a:cubicBezTo>
                  <a:pt x="1371742" y="113562"/>
                  <a:pt x="1371665" y="113638"/>
                  <a:pt x="1371665" y="113638"/>
                </a:cubicBezTo>
                <a:cubicBezTo>
                  <a:pt x="1371970" y="113943"/>
                  <a:pt x="1372199" y="114095"/>
                  <a:pt x="1372351" y="114095"/>
                </a:cubicBezTo>
                <a:cubicBezTo>
                  <a:pt x="1372503" y="113943"/>
                  <a:pt x="1372656" y="113867"/>
                  <a:pt x="1372808" y="113867"/>
                </a:cubicBezTo>
                <a:cubicBezTo>
                  <a:pt x="1372199" y="113562"/>
                  <a:pt x="1371894" y="113409"/>
                  <a:pt x="1371894" y="113409"/>
                </a:cubicBezTo>
                <a:close/>
                <a:moveTo>
                  <a:pt x="1211112" y="113409"/>
                </a:moveTo>
                <a:cubicBezTo>
                  <a:pt x="1211112" y="113714"/>
                  <a:pt x="1211036" y="113943"/>
                  <a:pt x="1210883" y="114095"/>
                </a:cubicBezTo>
                <a:lnTo>
                  <a:pt x="1211569" y="114095"/>
                </a:lnTo>
                <a:cubicBezTo>
                  <a:pt x="1211722" y="113943"/>
                  <a:pt x="1211798" y="113867"/>
                  <a:pt x="1211798" y="113867"/>
                </a:cubicBezTo>
                <a:cubicBezTo>
                  <a:pt x="1211493" y="113562"/>
                  <a:pt x="1211264" y="113409"/>
                  <a:pt x="1211112" y="113409"/>
                </a:cubicBezTo>
                <a:close/>
                <a:moveTo>
                  <a:pt x="1153962" y="113409"/>
                </a:moveTo>
                <a:lnTo>
                  <a:pt x="1153962" y="114095"/>
                </a:lnTo>
                <a:lnTo>
                  <a:pt x="1154190" y="114095"/>
                </a:lnTo>
                <a:lnTo>
                  <a:pt x="1154190" y="113409"/>
                </a:lnTo>
                <a:close/>
                <a:moveTo>
                  <a:pt x="820587" y="113409"/>
                </a:moveTo>
                <a:cubicBezTo>
                  <a:pt x="820587" y="113714"/>
                  <a:pt x="820511" y="113943"/>
                  <a:pt x="820358" y="114095"/>
                </a:cubicBezTo>
                <a:lnTo>
                  <a:pt x="821044" y="114095"/>
                </a:lnTo>
                <a:cubicBezTo>
                  <a:pt x="821196" y="113943"/>
                  <a:pt x="821273" y="113867"/>
                  <a:pt x="821273" y="113867"/>
                </a:cubicBezTo>
                <a:cubicBezTo>
                  <a:pt x="820968" y="113562"/>
                  <a:pt x="820739" y="113409"/>
                  <a:pt x="820587" y="113409"/>
                </a:cubicBezTo>
                <a:close/>
                <a:moveTo>
                  <a:pt x="763437" y="113409"/>
                </a:moveTo>
                <a:lnTo>
                  <a:pt x="763437" y="114095"/>
                </a:lnTo>
                <a:lnTo>
                  <a:pt x="763665" y="114095"/>
                </a:lnTo>
                <a:lnTo>
                  <a:pt x="763665" y="113409"/>
                </a:lnTo>
                <a:close/>
                <a:moveTo>
                  <a:pt x="600369" y="113409"/>
                </a:moveTo>
                <a:cubicBezTo>
                  <a:pt x="600216" y="113562"/>
                  <a:pt x="600140" y="113638"/>
                  <a:pt x="600140" y="113638"/>
                </a:cubicBezTo>
                <a:cubicBezTo>
                  <a:pt x="600445" y="113943"/>
                  <a:pt x="600674" y="114095"/>
                  <a:pt x="600826" y="114095"/>
                </a:cubicBezTo>
                <a:cubicBezTo>
                  <a:pt x="600978" y="113943"/>
                  <a:pt x="601131" y="113867"/>
                  <a:pt x="601283" y="113867"/>
                </a:cubicBezTo>
                <a:cubicBezTo>
                  <a:pt x="600674" y="113562"/>
                  <a:pt x="600369" y="113409"/>
                  <a:pt x="600369" y="113409"/>
                </a:cubicBezTo>
                <a:close/>
                <a:moveTo>
                  <a:pt x="439435" y="113409"/>
                </a:moveTo>
                <a:cubicBezTo>
                  <a:pt x="439435" y="113562"/>
                  <a:pt x="439396" y="113638"/>
                  <a:pt x="439320" y="113638"/>
                </a:cubicBezTo>
                <a:cubicBezTo>
                  <a:pt x="439244" y="113638"/>
                  <a:pt x="439206" y="113714"/>
                  <a:pt x="439206" y="113867"/>
                </a:cubicBezTo>
                <a:cubicBezTo>
                  <a:pt x="439358" y="113867"/>
                  <a:pt x="439473" y="113905"/>
                  <a:pt x="439549" y="113981"/>
                </a:cubicBezTo>
                <a:cubicBezTo>
                  <a:pt x="439625" y="114057"/>
                  <a:pt x="439816" y="114095"/>
                  <a:pt x="440120" y="114095"/>
                </a:cubicBezTo>
                <a:lnTo>
                  <a:pt x="440120" y="113867"/>
                </a:lnTo>
                <a:cubicBezTo>
                  <a:pt x="439968" y="113714"/>
                  <a:pt x="439854" y="113638"/>
                  <a:pt x="439777" y="113638"/>
                </a:cubicBezTo>
                <a:cubicBezTo>
                  <a:pt x="439701" y="113638"/>
                  <a:pt x="439587" y="113562"/>
                  <a:pt x="439435" y="113409"/>
                </a:cubicBezTo>
                <a:close/>
                <a:moveTo>
                  <a:pt x="315609" y="113409"/>
                </a:moveTo>
                <a:cubicBezTo>
                  <a:pt x="315609" y="113562"/>
                  <a:pt x="315571" y="113638"/>
                  <a:pt x="315495" y="113638"/>
                </a:cubicBezTo>
                <a:cubicBezTo>
                  <a:pt x="315419" y="113638"/>
                  <a:pt x="315381" y="113714"/>
                  <a:pt x="315381" y="113867"/>
                </a:cubicBezTo>
                <a:cubicBezTo>
                  <a:pt x="315533" y="113867"/>
                  <a:pt x="315648" y="113905"/>
                  <a:pt x="315724" y="113981"/>
                </a:cubicBezTo>
                <a:cubicBezTo>
                  <a:pt x="315800" y="114057"/>
                  <a:pt x="315990" y="114095"/>
                  <a:pt x="316295" y="114095"/>
                </a:cubicBezTo>
                <a:lnTo>
                  <a:pt x="316295" y="113867"/>
                </a:lnTo>
                <a:cubicBezTo>
                  <a:pt x="316143" y="113714"/>
                  <a:pt x="316029" y="113638"/>
                  <a:pt x="315952" y="113638"/>
                </a:cubicBezTo>
                <a:cubicBezTo>
                  <a:pt x="315876" y="113638"/>
                  <a:pt x="315762" y="113562"/>
                  <a:pt x="315609" y="113409"/>
                </a:cubicBezTo>
                <a:close/>
                <a:moveTo>
                  <a:pt x="1369836" y="113181"/>
                </a:moveTo>
                <a:cubicBezTo>
                  <a:pt x="1369684" y="113333"/>
                  <a:pt x="1369608" y="113486"/>
                  <a:pt x="1369608" y="113638"/>
                </a:cubicBezTo>
                <a:cubicBezTo>
                  <a:pt x="1369913" y="113638"/>
                  <a:pt x="1370141" y="113562"/>
                  <a:pt x="1370294" y="113409"/>
                </a:cubicBezTo>
                <a:cubicBezTo>
                  <a:pt x="1370294" y="113257"/>
                  <a:pt x="1370141" y="113181"/>
                  <a:pt x="1369836" y="113181"/>
                </a:cubicBezTo>
                <a:close/>
                <a:moveTo>
                  <a:pt x="1209283" y="113181"/>
                </a:moveTo>
                <a:cubicBezTo>
                  <a:pt x="1208978" y="113333"/>
                  <a:pt x="1208826" y="113409"/>
                  <a:pt x="1208826" y="113409"/>
                </a:cubicBezTo>
                <a:cubicBezTo>
                  <a:pt x="1209131" y="113714"/>
                  <a:pt x="1209359" y="113867"/>
                  <a:pt x="1209512" y="113867"/>
                </a:cubicBezTo>
                <a:cubicBezTo>
                  <a:pt x="1209664" y="113714"/>
                  <a:pt x="1209740" y="113562"/>
                  <a:pt x="1209740" y="113409"/>
                </a:cubicBezTo>
                <a:cubicBezTo>
                  <a:pt x="1209588" y="113409"/>
                  <a:pt x="1209512" y="113371"/>
                  <a:pt x="1209512" y="113295"/>
                </a:cubicBezTo>
                <a:cubicBezTo>
                  <a:pt x="1209512" y="113219"/>
                  <a:pt x="1209436" y="113181"/>
                  <a:pt x="1209283" y="113181"/>
                </a:cubicBezTo>
                <a:close/>
                <a:moveTo>
                  <a:pt x="1197624" y="113181"/>
                </a:moveTo>
                <a:cubicBezTo>
                  <a:pt x="1197320" y="113790"/>
                  <a:pt x="1197167" y="114286"/>
                  <a:pt x="1197167" y="114667"/>
                </a:cubicBezTo>
                <a:cubicBezTo>
                  <a:pt x="1197167" y="115048"/>
                  <a:pt x="1197091" y="115543"/>
                  <a:pt x="1196939" y="116153"/>
                </a:cubicBezTo>
                <a:lnTo>
                  <a:pt x="1196918" y="116173"/>
                </a:lnTo>
                <a:lnTo>
                  <a:pt x="1197853" y="116267"/>
                </a:lnTo>
                <a:cubicBezTo>
                  <a:pt x="1198158" y="116343"/>
                  <a:pt x="1198539" y="116457"/>
                  <a:pt x="1198996" y="116610"/>
                </a:cubicBezTo>
                <a:cubicBezTo>
                  <a:pt x="1198691" y="115848"/>
                  <a:pt x="1198463" y="115238"/>
                  <a:pt x="1198310" y="114781"/>
                </a:cubicBezTo>
                <a:cubicBezTo>
                  <a:pt x="1198158" y="114324"/>
                  <a:pt x="1197929" y="113790"/>
                  <a:pt x="1197624" y="113181"/>
                </a:cubicBezTo>
                <a:close/>
                <a:moveTo>
                  <a:pt x="1102298" y="113181"/>
                </a:moveTo>
                <a:cubicBezTo>
                  <a:pt x="1101841" y="113638"/>
                  <a:pt x="1101612" y="113790"/>
                  <a:pt x="1101612" y="113638"/>
                </a:cubicBezTo>
                <a:cubicBezTo>
                  <a:pt x="1101612" y="113790"/>
                  <a:pt x="1101689" y="113867"/>
                  <a:pt x="1101841" y="113867"/>
                </a:cubicBezTo>
                <a:lnTo>
                  <a:pt x="1102070" y="114095"/>
                </a:lnTo>
                <a:cubicBezTo>
                  <a:pt x="1102222" y="113943"/>
                  <a:pt x="1102298" y="113829"/>
                  <a:pt x="1102298" y="113752"/>
                </a:cubicBezTo>
                <a:cubicBezTo>
                  <a:pt x="1102298" y="113676"/>
                  <a:pt x="1102374" y="113562"/>
                  <a:pt x="1102527" y="113409"/>
                </a:cubicBezTo>
                <a:cubicBezTo>
                  <a:pt x="1102374" y="113409"/>
                  <a:pt x="1102336" y="113371"/>
                  <a:pt x="1102413" y="113295"/>
                </a:cubicBezTo>
                <a:cubicBezTo>
                  <a:pt x="1102489" y="113219"/>
                  <a:pt x="1102451" y="113181"/>
                  <a:pt x="1102298" y="113181"/>
                </a:cubicBezTo>
                <a:close/>
                <a:moveTo>
                  <a:pt x="993637" y="113181"/>
                </a:moveTo>
                <a:cubicBezTo>
                  <a:pt x="993485" y="113486"/>
                  <a:pt x="993408" y="113676"/>
                  <a:pt x="993408" y="113752"/>
                </a:cubicBezTo>
                <a:lnTo>
                  <a:pt x="993237" y="114181"/>
                </a:lnTo>
                <a:lnTo>
                  <a:pt x="995237" y="113181"/>
                </a:lnTo>
                <a:close/>
                <a:moveTo>
                  <a:pt x="818758" y="113181"/>
                </a:moveTo>
                <a:cubicBezTo>
                  <a:pt x="818453" y="113333"/>
                  <a:pt x="818301" y="113409"/>
                  <a:pt x="818301" y="113409"/>
                </a:cubicBezTo>
                <a:cubicBezTo>
                  <a:pt x="818606" y="113714"/>
                  <a:pt x="818834" y="113867"/>
                  <a:pt x="818987" y="113867"/>
                </a:cubicBezTo>
                <a:cubicBezTo>
                  <a:pt x="819139" y="113714"/>
                  <a:pt x="819215" y="113562"/>
                  <a:pt x="819215" y="113409"/>
                </a:cubicBezTo>
                <a:cubicBezTo>
                  <a:pt x="819063" y="113409"/>
                  <a:pt x="818987" y="113371"/>
                  <a:pt x="818987" y="113295"/>
                </a:cubicBezTo>
                <a:cubicBezTo>
                  <a:pt x="818987" y="113219"/>
                  <a:pt x="818910" y="113181"/>
                  <a:pt x="818758" y="113181"/>
                </a:cubicBezTo>
                <a:close/>
                <a:moveTo>
                  <a:pt x="807100" y="113181"/>
                </a:moveTo>
                <a:cubicBezTo>
                  <a:pt x="806795" y="113790"/>
                  <a:pt x="806642" y="114286"/>
                  <a:pt x="806642" y="114667"/>
                </a:cubicBezTo>
                <a:cubicBezTo>
                  <a:pt x="806642" y="115048"/>
                  <a:pt x="806566" y="115543"/>
                  <a:pt x="806414" y="116153"/>
                </a:cubicBezTo>
                <a:lnTo>
                  <a:pt x="806393" y="116173"/>
                </a:lnTo>
                <a:lnTo>
                  <a:pt x="807328" y="116267"/>
                </a:lnTo>
                <a:cubicBezTo>
                  <a:pt x="807633" y="116343"/>
                  <a:pt x="808014" y="116457"/>
                  <a:pt x="808471" y="116610"/>
                </a:cubicBezTo>
                <a:cubicBezTo>
                  <a:pt x="808166" y="115848"/>
                  <a:pt x="807938" y="115238"/>
                  <a:pt x="807785" y="114781"/>
                </a:cubicBezTo>
                <a:cubicBezTo>
                  <a:pt x="807633" y="114324"/>
                  <a:pt x="807404" y="113790"/>
                  <a:pt x="807100" y="113181"/>
                </a:cubicBezTo>
                <a:close/>
                <a:moveTo>
                  <a:pt x="598312" y="113181"/>
                </a:moveTo>
                <a:cubicBezTo>
                  <a:pt x="598159" y="113333"/>
                  <a:pt x="598083" y="113486"/>
                  <a:pt x="598083" y="113638"/>
                </a:cubicBezTo>
                <a:cubicBezTo>
                  <a:pt x="598388" y="113638"/>
                  <a:pt x="598616" y="113562"/>
                  <a:pt x="598769" y="113409"/>
                </a:cubicBezTo>
                <a:cubicBezTo>
                  <a:pt x="598769" y="113257"/>
                  <a:pt x="598616" y="113181"/>
                  <a:pt x="598312" y="113181"/>
                </a:cubicBezTo>
                <a:close/>
                <a:moveTo>
                  <a:pt x="555487" y="113181"/>
                </a:moveTo>
                <a:cubicBezTo>
                  <a:pt x="555335" y="113486"/>
                  <a:pt x="555259" y="113676"/>
                  <a:pt x="555259" y="113752"/>
                </a:cubicBezTo>
                <a:lnTo>
                  <a:pt x="555087" y="114181"/>
                </a:lnTo>
                <a:lnTo>
                  <a:pt x="557087" y="113181"/>
                </a:lnTo>
                <a:close/>
                <a:moveTo>
                  <a:pt x="197423" y="113181"/>
                </a:moveTo>
                <a:cubicBezTo>
                  <a:pt x="196966" y="113638"/>
                  <a:pt x="196738" y="113790"/>
                  <a:pt x="196738" y="113638"/>
                </a:cubicBezTo>
                <a:cubicBezTo>
                  <a:pt x="196738" y="113790"/>
                  <a:pt x="196814" y="113867"/>
                  <a:pt x="196966" y="113867"/>
                </a:cubicBezTo>
                <a:lnTo>
                  <a:pt x="197195" y="114095"/>
                </a:lnTo>
                <a:cubicBezTo>
                  <a:pt x="197347" y="113943"/>
                  <a:pt x="197423" y="113829"/>
                  <a:pt x="197423" y="113752"/>
                </a:cubicBezTo>
                <a:cubicBezTo>
                  <a:pt x="197423" y="113676"/>
                  <a:pt x="197500" y="113562"/>
                  <a:pt x="197652" y="113409"/>
                </a:cubicBezTo>
                <a:cubicBezTo>
                  <a:pt x="197500" y="113409"/>
                  <a:pt x="197461" y="113371"/>
                  <a:pt x="197538" y="113295"/>
                </a:cubicBezTo>
                <a:cubicBezTo>
                  <a:pt x="197614" y="113219"/>
                  <a:pt x="197576" y="113181"/>
                  <a:pt x="197423" y="113181"/>
                </a:cubicBezTo>
                <a:close/>
                <a:moveTo>
                  <a:pt x="35955" y="113181"/>
                </a:moveTo>
                <a:cubicBezTo>
                  <a:pt x="35651" y="113333"/>
                  <a:pt x="35346" y="113562"/>
                  <a:pt x="35041" y="113867"/>
                </a:cubicBezTo>
                <a:cubicBezTo>
                  <a:pt x="35193" y="114019"/>
                  <a:pt x="35270" y="114095"/>
                  <a:pt x="35270" y="114095"/>
                </a:cubicBezTo>
                <a:cubicBezTo>
                  <a:pt x="35575" y="113943"/>
                  <a:pt x="35879" y="113714"/>
                  <a:pt x="36184" y="113409"/>
                </a:cubicBezTo>
                <a:cubicBezTo>
                  <a:pt x="36032" y="113409"/>
                  <a:pt x="35994" y="113371"/>
                  <a:pt x="36070" y="113295"/>
                </a:cubicBezTo>
                <a:cubicBezTo>
                  <a:pt x="36146" y="113219"/>
                  <a:pt x="36108" y="113181"/>
                  <a:pt x="35955" y="113181"/>
                </a:cubicBezTo>
                <a:close/>
                <a:moveTo>
                  <a:pt x="1272377" y="112952"/>
                </a:moveTo>
                <a:cubicBezTo>
                  <a:pt x="1272224" y="112952"/>
                  <a:pt x="1272148" y="112990"/>
                  <a:pt x="1272148" y="113067"/>
                </a:cubicBezTo>
                <a:cubicBezTo>
                  <a:pt x="1272148" y="113143"/>
                  <a:pt x="1272072" y="113181"/>
                  <a:pt x="1271919" y="113181"/>
                </a:cubicBezTo>
                <a:cubicBezTo>
                  <a:pt x="1271919" y="113028"/>
                  <a:pt x="1272148" y="113181"/>
                  <a:pt x="1272605" y="113638"/>
                </a:cubicBezTo>
                <a:lnTo>
                  <a:pt x="1272605" y="113409"/>
                </a:lnTo>
                <a:cubicBezTo>
                  <a:pt x="1272605" y="113105"/>
                  <a:pt x="1272529" y="112952"/>
                  <a:pt x="1272377" y="112952"/>
                </a:cubicBezTo>
                <a:close/>
                <a:moveTo>
                  <a:pt x="1206540" y="112952"/>
                </a:moveTo>
                <a:cubicBezTo>
                  <a:pt x="1206387" y="112952"/>
                  <a:pt x="1206083" y="113181"/>
                  <a:pt x="1205625" y="113638"/>
                </a:cubicBezTo>
                <a:lnTo>
                  <a:pt x="1207226" y="113638"/>
                </a:lnTo>
                <a:cubicBezTo>
                  <a:pt x="1206921" y="113181"/>
                  <a:pt x="1206692" y="112952"/>
                  <a:pt x="1206540" y="112952"/>
                </a:cubicBezTo>
                <a:close/>
                <a:moveTo>
                  <a:pt x="1037604" y="112952"/>
                </a:moveTo>
                <a:cubicBezTo>
                  <a:pt x="1036690" y="113257"/>
                  <a:pt x="1036004" y="113562"/>
                  <a:pt x="1035547" y="113867"/>
                </a:cubicBezTo>
                <a:cubicBezTo>
                  <a:pt x="1036157" y="114476"/>
                  <a:pt x="1036842" y="114629"/>
                  <a:pt x="1037604" y="114324"/>
                </a:cubicBezTo>
                <a:close/>
                <a:moveTo>
                  <a:pt x="816015" y="112952"/>
                </a:moveTo>
                <a:cubicBezTo>
                  <a:pt x="815863" y="112952"/>
                  <a:pt x="815558" y="113181"/>
                  <a:pt x="815100" y="113638"/>
                </a:cubicBezTo>
                <a:lnTo>
                  <a:pt x="816701" y="113638"/>
                </a:lnTo>
                <a:cubicBezTo>
                  <a:pt x="816396" y="113181"/>
                  <a:pt x="816167" y="112952"/>
                  <a:pt x="816015" y="112952"/>
                </a:cubicBezTo>
                <a:close/>
                <a:moveTo>
                  <a:pt x="132730" y="112952"/>
                </a:moveTo>
                <a:cubicBezTo>
                  <a:pt x="131815" y="113257"/>
                  <a:pt x="131129" y="113562"/>
                  <a:pt x="130672" y="113867"/>
                </a:cubicBezTo>
                <a:cubicBezTo>
                  <a:pt x="131282" y="114476"/>
                  <a:pt x="131968" y="114629"/>
                  <a:pt x="132730" y="114324"/>
                </a:cubicBezTo>
                <a:close/>
                <a:moveTo>
                  <a:pt x="1630364" y="112724"/>
                </a:moveTo>
                <a:cubicBezTo>
                  <a:pt x="1630364" y="113028"/>
                  <a:pt x="1630326" y="113295"/>
                  <a:pt x="1630250" y="113524"/>
                </a:cubicBezTo>
                <a:cubicBezTo>
                  <a:pt x="1630174" y="113752"/>
                  <a:pt x="1630060" y="114095"/>
                  <a:pt x="1629907" y="114552"/>
                </a:cubicBezTo>
                <a:cubicBezTo>
                  <a:pt x="1630212" y="114095"/>
                  <a:pt x="1630517" y="113714"/>
                  <a:pt x="1630822" y="113409"/>
                </a:cubicBezTo>
                <a:lnTo>
                  <a:pt x="1631336" y="112724"/>
                </a:lnTo>
                <a:close/>
                <a:moveTo>
                  <a:pt x="1366636" y="112724"/>
                </a:moveTo>
                <a:cubicBezTo>
                  <a:pt x="1366636" y="113028"/>
                  <a:pt x="1366560" y="113181"/>
                  <a:pt x="1366407" y="113181"/>
                </a:cubicBezTo>
                <a:cubicBezTo>
                  <a:pt x="1366712" y="113486"/>
                  <a:pt x="1366941" y="113638"/>
                  <a:pt x="1367093" y="113638"/>
                </a:cubicBezTo>
                <a:cubicBezTo>
                  <a:pt x="1367398" y="113638"/>
                  <a:pt x="1367703" y="113562"/>
                  <a:pt x="1368008" y="113409"/>
                </a:cubicBezTo>
                <a:lnTo>
                  <a:pt x="1368236" y="113181"/>
                </a:lnTo>
                <a:cubicBezTo>
                  <a:pt x="1367931" y="113028"/>
                  <a:pt x="1367665" y="112952"/>
                  <a:pt x="1367436" y="112952"/>
                </a:cubicBezTo>
                <a:cubicBezTo>
                  <a:pt x="1367208" y="112952"/>
                  <a:pt x="1366941" y="112876"/>
                  <a:pt x="1366636" y="112724"/>
                </a:cubicBezTo>
                <a:close/>
                <a:moveTo>
                  <a:pt x="1153048" y="112724"/>
                </a:moveTo>
                <a:lnTo>
                  <a:pt x="1151738" y="113597"/>
                </a:lnTo>
                <a:lnTo>
                  <a:pt x="1152247" y="113524"/>
                </a:lnTo>
                <a:cubicBezTo>
                  <a:pt x="1152476" y="113448"/>
                  <a:pt x="1152743" y="113409"/>
                  <a:pt x="1153048" y="113409"/>
                </a:cubicBezTo>
                <a:cubicBezTo>
                  <a:pt x="1153200" y="113257"/>
                  <a:pt x="1153200" y="113028"/>
                  <a:pt x="1153048" y="112724"/>
                </a:cubicBezTo>
                <a:close/>
                <a:moveTo>
                  <a:pt x="1031661" y="112724"/>
                </a:moveTo>
                <a:lnTo>
                  <a:pt x="1031661" y="114095"/>
                </a:lnTo>
                <a:cubicBezTo>
                  <a:pt x="1031966" y="113943"/>
                  <a:pt x="1032118" y="113829"/>
                  <a:pt x="1032118" y="113752"/>
                </a:cubicBezTo>
                <a:cubicBezTo>
                  <a:pt x="1032118" y="113676"/>
                  <a:pt x="1032194" y="113562"/>
                  <a:pt x="1032347" y="113409"/>
                </a:cubicBezTo>
                <a:cubicBezTo>
                  <a:pt x="1032347" y="113257"/>
                  <a:pt x="1032118" y="113028"/>
                  <a:pt x="1031661" y="112724"/>
                </a:cubicBezTo>
                <a:close/>
                <a:moveTo>
                  <a:pt x="762523" y="112724"/>
                </a:moveTo>
                <a:lnTo>
                  <a:pt x="761213" y="113597"/>
                </a:lnTo>
                <a:lnTo>
                  <a:pt x="761722" y="113524"/>
                </a:lnTo>
                <a:cubicBezTo>
                  <a:pt x="761951" y="113448"/>
                  <a:pt x="762218" y="113409"/>
                  <a:pt x="762523" y="113409"/>
                </a:cubicBezTo>
                <a:cubicBezTo>
                  <a:pt x="762675" y="113257"/>
                  <a:pt x="762675" y="113028"/>
                  <a:pt x="762523" y="112724"/>
                </a:cubicBezTo>
                <a:close/>
                <a:moveTo>
                  <a:pt x="595111" y="112724"/>
                </a:moveTo>
                <a:cubicBezTo>
                  <a:pt x="595111" y="113028"/>
                  <a:pt x="595035" y="113181"/>
                  <a:pt x="594883" y="113181"/>
                </a:cubicBezTo>
                <a:cubicBezTo>
                  <a:pt x="595187" y="113486"/>
                  <a:pt x="595416" y="113638"/>
                  <a:pt x="595568" y="113638"/>
                </a:cubicBezTo>
                <a:cubicBezTo>
                  <a:pt x="595873" y="113638"/>
                  <a:pt x="596178" y="113562"/>
                  <a:pt x="596483" y="113409"/>
                </a:cubicBezTo>
                <a:lnTo>
                  <a:pt x="596711" y="113181"/>
                </a:lnTo>
                <a:cubicBezTo>
                  <a:pt x="596407" y="113028"/>
                  <a:pt x="596140" y="112952"/>
                  <a:pt x="595911" y="112952"/>
                </a:cubicBezTo>
                <a:cubicBezTo>
                  <a:pt x="595683" y="112952"/>
                  <a:pt x="595416" y="112876"/>
                  <a:pt x="595111" y="112724"/>
                </a:cubicBezTo>
                <a:close/>
                <a:moveTo>
                  <a:pt x="363539" y="112724"/>
                </a:moveTo>
                <a:cubicBezTo>
                  <a:pt x="363539" y="113028"/>
                  <a:pt x="363501" y="113295"/>
                  <a:pt x="363425" y="113524"/>
                </a:cubicBezTo>
                <a:cubicBezTo>
                  <a:pt x="363349" y="113752"/>
                  <a:pt x="363234" y="114095"/>
                  <a:pt x="363082" y="114552"/>
                </a:cubicBezTo>
                <a:cubicBezTo>
                  <a:pt x="363387" y="114095"/>
                  <a:pt x="363692" y="113714"/>
                  <a:pt x="363996" y="113409"/>
                </a:cubicBezTo>
                <a:lnTo>
                  <a:pt x="364511" y="112724"/>
                </a:lnTo>
                <a:close/>
                <a:moveTo>
                  <a:pt x="239714" y="112724"/>
                </a:moveTo>
                <a:cubicBezTo>
                  <a:pt x="239714" y="113028"/>
                  <a:pt x="239676" y="113295"/>
                  <a:pt x="239600" y="113524"/>
                </a:cubicBezTo>
                <a:cubicBezTo>
                  <a:pt x="239524" y="113752"/>
                  <a:pt x="239409" y="114095"/>
                  <a:pt x="239257" y="114552"/>
                </a:cubicBezTo>
                <a:cubicBezTo>
                  <a:pt x="239562" y="114095"/>
                  <a:pt x="239867" y="113714"/>
                  <a:pt x="240171" y="113409"/>
                </a:cubicBezTo>
                <a:lnTo>
                  <a:pt x="240686" y="112724"/>
                </a:lnTo>
                <a:close/>
                <a:moveTo>
                  <a:pt x="126786" y="112724"/>
                </a:moveTo>
                <a:lnTo>
                  <a:pt x="126786" y="114095"/>
                </a:lnTo>
                <a:cubicBezTo>
                  <a:pt x="127091" y="113943"/>
                  <a:pt x="127243" y="113829"/>
                  <a:pt x="127243" y="113752"/>
                </a:cubicBezTo>
                <a:cubicBezTo>
                  <a:pt x="127243" y="113676"/>
                  <a:pt x="127319" y="113562"/>
                  <a:pt x="127472" y="113409"/>
                </a:cubicBezTo>
                <a:cubicBezTo>
                  <a:pt x="127472" y="113257"/>
                  <a:pt x="127243" y="113028"/>
                  <a:pt x="126786" y="112724"/>
                </a:cubicBezTo>
                <a:close/>
                <a:moveTo>
                  <a:pt x="1559194" y="112495"/>
                </a:moveTo>
                <a:cubicBezTo>
                  <a:pt x="1559194" y="112952"/>
                  <a:pt x="1559041" y="113333"/>
                  <a:pt x="1558736" y="113638"/>
                </a:cubicBezTo>
                <a:lnTo>
                  <a:pt x="1559194" y="113638"/>
                </a:lnTo>
                <a:cubicBezTo>
                  <a:pt x="1559498" y="113333"/>
                  <a:pt x="1559651" y="113028"/>
                  <a:pt x="1559651" y="112724"/>
                </a:cubicBezTo>
                <a:cubicBezTo>
                  <a:pt x="1559498" y="112724"/>
                  <a:pt x="1559346" y="112647"/>
                  <a:pt x="1559194" y="112495"/>
                </a:cubicBezTo>
                <a:close/>
                <a:moveTo>
                  <a:pt x="1162877" y="112495"/>
                </a:moveTo>
                <a:cubicBezTo>
                  <a:pt x="1162573" y="112647"/>
                  <a:pt x="1162420" y="112724"/>
                  <a:pt x="1162420" y="112724"/>
                </a:cubicBezTo>
                <a:cubicBezTo>
                  <a:pt x="1162420" y="113181"/>
                  <a:pt x="1162496" y="113486"/>
                  <a:pt x="1162649" y="113638"/>
                </a:cubicBezTo>
                <a:cubicBezTo>
                  <a:pt x="1162801" y="113638"/>
                  <a:pt x="1162953" y="113562"/>
                  <a:pt x="1163106" y="113409"/>
                </a:cubicBezTo>
                <a:cubicBezTo>
                  <a:pt x="1163106" y="113257"/>
                  <a:pt x="1163068" y="113143"/>
                  <a:pt x="1162992" y="113067"/>
                </a:cubicBezTo>
                <a:cubicBezTo>
                  <a:pt x="1162915" y="112990"/>
                  <a:pt x="1162877" y="112800"/>
                  <a:pt x="1162877" y="112495"/>
                </a:cubicBezTo>
                <a:close/>
                <a:moveTo>
                  <a:pt x="1149390" y="112495"/>
                </a:moveTo>
                <a:cubicBezTo>
                  <a:pt x="1149237" y="112952"/>
                  <a:pt x="1148856" y="113333"/>
                  <a:pt x="1148247" y="113638"/>
                </a:cubicBezTo>
                <a:cubicBezTo>
                  <a:pt x="1148856" y="113638"/>
                  <a:pt x="1149314" y="113562"/>
                  <a:pt x="1149619" y="113409"/>
                </a:cubicBezTo>
                <a:cubicBezTo>
                  <a:pt x="1149619" y="113257"/>
                  <a:pt x="1149580" y="113105"/>
                  <a:pt x="1149504" y="112952"/>
                </a:cubicBezTo>
                <a:cubicBezTo>
                  <a:pt x="1149428" y="112800"/>
                  <a:pt x="1149390" y="112647"/>
                  <a:pt x="1149390" y="112495"/>
                </a:cubicBezTo>
                <a:close/>
                <a:moveTo>
                  <a:pt x="1030746" y="112495"/>
                </a:moveTo>
                <a:cubicBezTo>
                  <a:pt x="1030442" y="112800"/>
                  <a:pt x="1030099" y="113028"/>
                  <a:pt x="1029718" y="113181"/>
                </a:cubicBezTo>
                <a:cubicBezTo>
                  <a:pt x="1029337" y="113333"/>
                  <a:pt x="1028994" y="113486"/>
                  <a:pt x="1028689" y="113638"/>
                </a:cubicBezTo>
                <a:cubicBezTo>
                  <a:pt x="1028689" y="114095"/>
                  <a:pt x="1028689" y="114324"/>
                  <a:pt x="1028689" y="114324"/>
                </a:cubicBezTo>
                <a:cubicBezTo>
                  <a:pt x="1029146" y="114019"/>
                  <a:pt x="1029565" y="113829"/>
                  <a:pt x="1029946" y="113752"/>
                </a:cubicBezTo>
                <a:cubicBezTo>
                  <a:pt x="1030327" y="113676"/>
                  <a:pt x="1030746" y="113486"/>
                  <a:pt x="1031204" y="113181"/>
                </a:cubicBezTo>
                <a:cubicBezTo>
                  <a:pt x="1031051" y="113028"/>
                  <a:pt x="1030975" y="112914"/>
                  <a:pt x="1030975" y="112838"/>
                </a:cubicBezTo>
                <a:cubicBezTo>
                  <a:pt x="1030975" y="112762"/>
                  <a:pt x="1030899" y="112647"/>
                  <a:pt x="1030746" y="112495"/>
                </a:cubicBezTo>
                <a:close/>
                <a:moveTo>
                  <a:pt x="990437" y="112495"/>
                </a:moveTo>
                <a:cubicBezTo>
                  <a:pt x="989675" y="112800"/>
                  <a:pt x="989027" y="113067"/>
                  <a:pt x="988494" y="113295"/>
                </a:cubicBezTo>
                <a:cubicBezTo>
                  <a:pt x="987960" y="113524"/>
                  <a:pt x="987541" y="114019"/>
                  <a:pt x="987236" y="114781"/>
                </a:cubicBezTo>
                <a:cubicBezTo>
                  <a:pt x="988151" y="114324"/>
                  <a:pt x="988722" y="114019"/>
                  <a:pt x="988951" y="113867"/>
                </a:cubicBezTo>
                <a:cubicBezTo>
                  <a:pt x="989179" y="113714"/>
                  <a:pt x="989675" y="113257"/>
                  <a:pt x="990437" y="112495"/>
                </a:cubicBezTo>
                <a:close/>
                <a:moveTo>
                  <a:pt x="772352" y="112495"/>
                </a:moveTo>
                <a:cubicBezTo>
                  <a:pt x="772047" y="112647"/>
                  <a:pt x="771895" y="112724"/>
                  <a:pt x="771895" y="112724"/>
                </a:cubicBezTo>
                <a:cubicBezTo>
                  <a:pt x="771895" y="113181"/>
                  <a:pt x="771971" y="113486"/>
                  <a:pt x="772124" y="113638"/>
                </a:cubicBezTo>
                <a:cubicBezTo>
                  <a:pt x="772276" y="113638"/>
                  <a:pt x="772428" y="113562"/>
                  <a:pt x="772581" y="113409"/>
                </a:cubicBezTo>
                <a:cubicBezTo>
                  <a:pt x="772581" y="113257"/>
                  <a:pt x="772543" y="113143"/>
                  <a:pt x="772467" y="113067"/>
                </a:cubicBezTo>
                <a:cubicBezTo>
                  <a:pt x="772390" y="112990"/>
                  <a:pt x="772352" y="112800"/>
                  <a:pt x="772352" y="112495"/>
                </a:cubicBezTo>
                <a:close/>
                <a:moveTo>
                  <a:pt x="758865" y="112495"/>
                </a:moveTo>
                <a:cubicBezTo>
                  <a:pt x="758712" y="112952"/>
                  <a:pt x="758331" y="113333"/>
                  <a:pt x="757722" y="113638"/>
                </a:cubicBezTo>
                <a:cubicBezTo>
                  <a:pt x="758331" y="113638"/>
                  <a:pt x="758789" y="113562"/>
                  <a:pt x="759093" y="113409"/>
                </a:cubicBezTo>
                <a:cubicBezTo>
                  <a:pt x="759093" y="113257"/>
                  <a:pt x="759055" y="113105"/>
                  <a:pt x="758979" y="112952"/>
                </a:cubicBezTo>
                <a:cubicBezTo>
                  <a:pt x="758903" y="112800"/>
                  <a:pt x="758865" y="112647"/>
                  <a:pt x="758865" y="112495"/>
                </a:cubicBezTo>
                <a:close/>
                <a:moveTo>
                  <a:pt x="552287" y="112495"/>
                </a:moveTo>
                <a:cubicBezTo>
                  <a:pt x="551525" y="112800"/>
                  <a:pt x="550877" y="113067"/>
                  <a:pt x="550344" y="113295"/>
                </a:cubicBezTo>
                <a:cubicBezTo>
                  <a:pt x="549810" y="113524"/>
                  <a:pt x="549391" y="114019"/>
                  <a:pt x="549086" y="114781"/>
                </a:cubicBezTo>
                <a:cubicBezTo>
                  <a:pt x="550001" y="114324"/>
                  <a:pt x="550572" y="114019"/>
                  <a:pt x="550801" y="113867"/>
                </a:cubicBezTo>
                <a:cubicBezTo>
                  <a:pt x="551029" y="113714"/>
                  <a:pt x="551525" y="113257"/>
                  <a:pt x="552287" y="112495"/>
                </a:cubicBezTo>
                <a:close/>
                <a:moveTo>
                  <a:pt x="125872" y="112495"/>
                </a:moveTo>
                <a:cubicBezTo>
                  <a:pt x="125567" y="112800"/>
                  <a:pt x="125224" y="113028"/>
                  <a:pt x="124843" y="113181"/>
                </a:cubicBezTo>
                <a:cubicBezTo>
                  <a:pt x="124462" y="113333"/>
                  <a:pt x="124119" y="113486"/>
                  <a:pt x="123814" y="113638"/>
                </a:cubicBezTo>
                <a:cubicBezTo>
                  <a:pt x="123814" y="114095"/>
                  <a:pt x="123814" y="114324"/>
                  <a:pt x="123814" y="114324"/>
                </a:cubicBezTo>
                <a:cubicBezTo>
                  <a:pt x="124271" y="114019"/>
                  <a:pt x="124690" y="113829"/>
                  <a:pt x="125071" y="113752"/>
                </a:cubicBezTo>
                <a:cubicBezTo>
                  <a:pt x="125452" y="113676"/>
                  <a:pt x="125872" y="113486"/>
                  <a:pt x="126329" y="113181"/>
                </a:cubicBezTo>
                <a:cubicBezTo>
                  <a:pt x="126176" y="113028"/>
                  <a:pt x="126100" y="112914"/>
                  <a:pt x="126100" y="112838"/>
                </a:cubicBezTo>
                <a:cubicBezTo>
                  <a:pt x="126100" y="112762"/>
                  <a:pt x="126024" y="112647"/>
                  <a:pt x="125872" y="112495"/>
                </a:cubicBezTo>
                <a:close/>
                <a:moveTo>
                  <a:pt x="1701916" y="112266"/>
                </a:moveTo>
                <a:cubicBezTo>
                  <a:pt x="1701611" y="112571"/>
                  <a:pt x="1701230" y="112838"/>
                  <a:pt x="1700773" y="113067"/>
                </a:cubicBezTo>
                <a:cubicBezTo>
                  <a:pt x="1700316" y="113295"/>
                  <a:pt x="1700316" y="113790"/>
                  <a:pt x="1700773" y="114552"/>
                </a:cubicBezTo>
                <a:cubicBezTo>
                  <a:pt x="1701078" y="113943"/>
                  <a:pt x="1701306" y="113486"/>
                  <a:pt x="1701459" y="113181"/>
                </a:cubicBezTo>
                <a:cubicBezTo>
                  <a:pt x="1701611" y="112876"/>
                  <a:pt x="1701764" y="112571"/>
                  <a:pt x="1701916" y="112266"/>
                </a:cubicBezTo>
                <a:close/>
                <a:moveTo>
                  <a:pt x="990665" y="112266"/>
                </a:moveTo>
                <a:cubicBezTo>
                  <a:pt x="990665" y="112571"/>
                  <a:pt x="990703" y="112800"/>
                  <a:pt x="990780" y="112952"/>
                </a:cubicBezTo>
                <a:cubicBezTo>
                  <a:pt x="990856" y="113105"/>
                  <a:pt x="990818" y="113333"/>
                  <a:pt x="990665" y="113638"/>
                </a:cubicBezTo>
                <a:cubicBezTo>
                  <a:pt x="991275" y="113181"/>
                  <a:pt x="991580" y="112914"/>
                  <a:pt x="991580" y="112838"/>
                </a:cubicBezTo>
                <a:cubicBezTo>
                  <a:pt x="991580" y="112762"/>
                  <a:pt x="991275" y="112571"/>
                  <a:pt x="990665" y="112266"/>
                </a:cubicBezTo>
                <a:close/>
                <a:moveTo>
                  <a:pt x="552515" y="112266"/>
                </a:moveTo>
                <a:cubicBezTo>
                  <a:pt x="552515" y="112571"/>
                  <a:pt x="552553" y="112800"/>
                  <a:pt x="552630" y="112952"/>
                </a:cubicBezTo>
                <a:cubicBezTo>
                  <a:pt x="552706" y="113105"/>
                  <a:pt x="552668" y="113333"/>
                  <a:pt x="552515" y="113638"/>
                </a:cubicBezTo>
                <a:cubicBezTo>
                  <a:pt x="553125" y="113181"/>
                  <a:pt x="553430" y="112914"/>
                  <a:pt x="553430" y="112838"/>
                </a:cubicBezTo>
                <a:cubicBezTo>
                  <a:pt x="553430" y="112762"/>
                  <a:pt x="553125" y="112571"/>
                  <a:pt x="552515" y="112266"/>
                </a:cubicBezTo>
                <a:close/>
                <a:moveTo>
                  <a:pt x="435091" y="112266"/>
                </a:moveTo>
                <a:cubicBezTo>
                  <a:pt x="434786" y="112571"/>
                  <a:pt x="434405" y="112838"/>
                  <a:pt x="433948" y="113067"/>
                </a:cubicBezTo>
                <a:cubicBezTo>
                  <a:pt x="433491" y="113295"/>
                  <a:pt x="433491" y="113790"/>
                  <a:pt x="433948" y="114552"/>
                </a:cubicBezTo>
                <a:cubicBezTo>
                  <a:pt x="434253" y="113943"/>
                  <a:pt x="434481" y="113486"/>
                  <a:pt x="434634" y="113181"/>
                </a:cubicBezTo>
                <a:cubicBezTo>
                  <a:pt x="434786" y="112876"/>
                  <a:pt x="434939" y="112571"/>
                  <a:pt x="435091" y="112266"/>
                </a:cubicBezTo>
                <a:close/>
                <a:moveTo>
                  <a:pt x="311266" y="112266"/>
                </a:moveTo>
                <a:cubicBezTo>
                  <a:pt x="310961" y="112571"/>
                  <a:pt x="310580" y="112838"/>
                  <a:pt x="310123" y="113067"/>
                </a:cubicBezTo>
                <a:cubicBezTo>
                  <a:pt x="309666" y="113295"/>
                  <a:pt x="309666" y="113790"/>
                  <a:pt x="310123" y="114552"/>
                </a:cubicBezTo>
                <a:cubicBezTo>
                  <a:pt x="310428" y="113943"/>
                  <a:pt x="310656" y="113486"/>
                  <a:pt x="310809" y="113181"/>
                </a:cubicBezTo>
                <a:cubicBezTo>
                  <a:pt x="310961" y="112876"/>
                  <a:pt x="311114" y="112571"/>
                  <a:pt x="311266" y="112266"/>
                </a:cubicBezTo>
                <a:close/>
                <a:moveTo>
                  <a:pt x="1706260" y="111809"/>
                </a:moveTo>
                <a:cubicBezTo>
                  <a:pt x="1706564" y="112114"/>
                  <a:pt x="1706907" y="112419"/>
                  <a:pt x="1707288" y="112724"/>
                </a:cubicBezTo>
                <a:cubicBezTo>
                  <a:pt x="1707669" y="113028"/>
                  <a:pt x="1708012" y="113333"/>
                  <a:pt x="1708317" y="113638"/>
                </a:cubicBezTo>
                <a:cubicBezTo>
                  <a:pt x="1708469" y="113333"/>
                  <a:pt x="1708545" y="113028"/>
                  <a:pt x="1708545" y="112724"/>
                </a:cubicBezTo>
                <a:cubicBezTo>
                  <a:pt x="1708545" y="112419"/>
                  <a:pt x="1708622" y="112114"/>
                  <a:pt x="1708774" y="111809"/>
                </a:cubicBezTo>
                <a:close/>
                <a:moveTo>
                  <a:pt x="1644766" y="111809"/>
                </a:moveTo>
                <a:cubicBezTo>
                  <a:pt x="1643547" y="112876"/>
                  <a:pt x="1643090" y="113714"/>
                  <a:pt x="1643394" y="114324"/>
                </a:cubicBezTo>
                <a:cubicBezTo>
                  <a:pt x="1643090" y="114629"/>
                  <a:pt x="1642785" y="114933"/>
                  <a:pt x="1642480" y="115238"/>
                </a:cubicBezTo>
                <a:lnTo>
                  <a:pt x="1641718" y="116000"/>
                </a:lnTo>
                <a:lnTo>
                  <a:pt x="1643623" y="115238"/>
                </a:lnTo>
                <a:cubicBezTo>
                  <a:pt x="1643623" y="115086"/>
                  <a:pt x="1643585" y="114933"/>
                  <a:pt x="1643509" y="114781"/>
                </a:cubicBezTo>
                <a:cubicBezTo>
                  <a:pt x="1643433" y="114629"/>
                  <a:pt x="1643394" y="114476"/>
                  <a:pt x="1643394" y="114324"/>
                </a:cubicBezTo>
                <a:cubicBezTo>
                  <a:pt x="1644004" y="114019"/>
                  <a:pt x="1644347" y="113676"/>
                  <a:pt x="1644423" y="113295"/>
                </a:cubicBezTo>
                <a:cubicBezTo>
                  <a:pt x="1644499" y="112914"/>
                  <a:pt x="1644614" y="112419"/>
                  <a:pt x="1644766" y="111809"/>
                </a:cubicBezTo>
                <a:close/>
                <a:moveTo>
                  <a:pt x="1260490" y="111809"/>
                </a:moveTo>
                <a:cubicBezTo>
                  <a:pt x="1259575" y="112114"/>
                  <a:pt x="1258813" y="112381"/>
                  <a:pt x="1258203" y="112609"/>
                </a:cubicBezTo>
                <a:cubicBezTo>
                  <a:pt x="1257594" y="112838"/>
                  <a:pt x="1257061" y="113105"/>
                  <a:pt x="1256603" y="113409"/>
                </a:cubicBezTo>
                <a:cubicBezTo>
                  <a:pt x="1256451" y="113409"/>
                  <a:pt x="1256146" y="113943"/>
                  <a:pt x="1255689" y="115010"/>
                </a:cubicBezTo>
                <a:cubicBezTo>
                  <a:pt x="1256299" y="114705"/>
                  <a:pt x="1256832" y="114400"/>
                  <a:pt x="1257289" y="114095"/>
                </a:cubicBezTo>
                <a:cubicBezTo>
                  <a:pt x="1257746" y="113790"/>
                  <a:pt x="1258203" y="113486"/>
                  <a:pt x="1258661" y="113181"/>
                </a:cubicBezTo>
                <a:cubicBezTo>
                  <a:pt x="1258661" y="113181"/>
                  <a:pt x="1259042" y="113333"/>
                  <a:pt x="1259804" y="113638"/>
                </a:cubicBezTo>
                <a:cubicBezTo>
                  <a:pt x="1259956" y="113333"/>
                  <a:pt x="1260032" y="113067"/>
                  <a:pt x="1260032" y="112838"/>
                </a:cubicBezTo>
                <a:cubicBezTo>
                  <a:pt x="1260032" y="112609"/>
                  <a:pt x="1260185" y="112266"/>
                  <a:pt x="1260490" y="111809"/>
                </a:cubicBezTo>
                <a:close/>
                <a:moveTo>
                  <a:pt x="1092926" y="111809"/>
                </a:moveTo>
                <a:cubicBezTo>
                  <a:pt x="1091249" y="112571"/>
                  <a:pt x="1090792" y="113333"/>
                  <a:pt x="1091554" y="114095"/>
                </a:cubicBezTo>
                <a:lnTo>
                  <a:pt x="1092468" y="114095"/>
                </a:lnTo>
                <a:cubicBezTo>
                  <a:pt x="1092468" y="113790"/>
                  <a:pt x="1092621" y="113028"/>
                  <a:pt x="1092926" y="111809"/>
                </a:cubicBezTo>
                <a:close/>
                <a:moveTo>
                  <a:pt x="439435" y="111809"/>
                </a:moveTo>
                <a:cubicBezTo>
                  <a:pt x="439739" y="112114"/>
                  <a:pt x="440082" y="112419"/>
                  <a:pt x="440463" y="112724"/>
                </a:cubicBezTo>
                <a:cubicBezTo>
                  <a:pt x="440844" y="113028"/>
                  <a:pt x="441187" y="113333"/>
                  <a:pt x="441492" y="113638"/>
                </a:cubicBezTo>
                <a:cubicBezTo>
                  <a:pt x="441644" y="113333"/>
                  <a:pt x="441721" y="113028"/>
                  <a:pt x="441721" y="112724"/>
                </a:cubicBezTo>
                <a:cubicBezTo>
                  <a:pt x="441721" y="112419"/>
                  <a:pt x="441797" y="112114"/>
                  <a:pt x="441949" y="111809"/>
                </a:cubicBezTo>
                <a:close/>
                <a:moveTo>
                  <a:pt x="377941" y="111809"/>
                </a:moveTo>
                <a:cubicBezTo>
                  <a:pt x="376722" y="112876"/>
                  <a:pt x="376265" y="113714"/>
                  <a:pt x="376569" y="114324"/>
                </a:cubicBezTo>
                <a:cubicBezTo>
                  <a:pt x="376265" y="114629"/>
                  <a:pt x="375960" y="114933"/>
                  <a:pt x="375655" y="115238"/>
                </a:cubicBezTo>
                <a:lnTo>
                  <a:pt x="374893" y="116000"/>
                </a:lnTo>
                <a:lnTo>
                  <a:pt x="376798" y="115238"/>
                </a:lnTo>
                <a:cubicBezTo>
                  <a:pt x="376798" y="115086"/>
                  <a:pt x="376760" y="114933"/>
                  <a:pt x="376684" y="114781"/>
                </a:cubicBezTo>
                <a:cubicBezTo>
                  <a:pt x="376608" y="114629"/>
                  <a:pt x="376569" y="114476"/>
                  <a:pt x="376569" y="114324"/>
                </a:cubicBezTo>
                <a:cubicBezTo>
                  <a:pt x="377179" y="114019"/>
                  <a:pt x="377522" y="113676"/>
                  <a:pt x="377598" y="113295"/>
                </a:cubicBezTo>
                <a:cubicBezTo>
                  <a:pt x="377674" y="112914"/>
                  <a:pt x="377789" y="112419"/>
                  <a:pt x="377941" y="111809"/>
                </a:cubicBezTo>
                <a:close/>
                <a:moveTo>
                  <a:pt x="315609" y="111809"/>
                </a:moveTo>
                <a:cubicBezTo>
                  <a:pt x="315914" y="112114"/>
                  <a:pt x="316257" y="112419"/>
                  <a:pt x="316638" y="112724"/>
                </a:cubicBezTo>
                <a:cubicBezTo>
                  <a:pt x="317019" y="113028"/>
                  <a:pt x="317362" y="113333"/>
                  <a:pt x="317667" y="113638"/>
                </a:cubicBezTo>
                <a:cubicBezTo>
                  <a:pt x="317819" y="113333"/>
                  <a:pt x="317895" y="113028"/>
                  <a:pt x="317895" y="112724"/>
                </a:cubicBezTo>
                <a:cubicBezTo>
                  <a:pt x="317895" y="112419"/>
                  <a:pt x="317972" y="112114"/>
                  <a:pt x="318124" y="111809"/>
                </a:cubicBezTo>
                <a:close/>
                <a:moveTo>
                  <a:pt x="254116" y="111809"/>
                </a:moveTo>
                <a:cubicBezTo>
                  <a:pt x="252897" y="112876"/>
                  <a:pt x="252440" y="113714"/>
                  <a:pt x="252744" y="114324"/>
                </a:cubicBezTo>
                <a:cubicBezTo>
                  <a:pt x="252440" y="114629"/>
                  <a:pt x="252135" y="114933"/>
                  <a:pt x="251830" y="115238"/>
                </a:cubicBezTo>
                <a:lnTo>
                  <a:pt x="251068" y="116000"/>
                </a:lnTo>
                <a:lnTo>
                  <a:pt x="252973" y="115238"/>
                </a:lnTo>
                <a:cubicBezTo>
                  <a:pt x="252973" y="115086"/>
                  <a:pt x="252935" y="114933"/>
                  <a:pt x="252859" y="114781"/>
                </a:cubicBezTo>
                <a:cubicBezTo>
                  <a:pt x="252783" y="114629"/>
                  <a:pt x="252744" y="114476"/>
                  <a:pt x="252744" y="114324"/>
                </a:cubicBezTo>
                <a:cubicBezTo>
                  <a:pt x="253354" y="114019"/>
                  <a:pt x="253697" y="113676"/>
                  <a:pt x="253773" y="113295"/>
                </a:cubicBezTo>
                <a:cubicBezTo>
                  <a:pt x="253849" y="112914"/>
                  <a:pt x="253964" y="112419"/>
                  <a:pt x="254116" y="111809"/>
                </a:cubicBezTo>
                <a:close/>
                <a:moveTo>
                  <a:pt x="188051" y="111809"/>
                </a:moveTo>
                <a:cubicBezTo>
                  <a:pt x="186374" y="112571"/>
                  <a:pt x="185917" y="113333"/>
                  <a:pt x="186679" y="114095"/>
                </a:cubicBezTo>
                <a:lnTo>
                  <a:pt x="187593" y="114095"/>
                </a:lnTo>
                <a:cubicBezTo>
                  <a:pt x="187593" y="113790"/>
                  <a:pt x="187746" y="113028"/>
                  <a:pt x="188051" y="111809"/>
                </a:cubicBezTo>
                <a:close/>
                <a:moveTo>
                  <a:pt x="1705574" y="111581"/>
                </a:moveTo>
                <a:cubicBezTo>
                  <a:pt x="1705421" y="111581"/>
                  <a:pt x="1705345" y="111657"/>
                  <a:pt x="1705345" y="111809"/>
                </a:cubicBezTo>
                <a:lnTo>
                  <a:pt x="1705574" y="112038"/>
                </a:lnTo>
                <a:cubicBezTo>
                  <a:pt x="1705574" y="111885"/>
                  <a:pt x="1705650" y="111809"/>
                  <a:pt x="1705802" y="111809"/>
                </a:cubicBezTo>
                <a:cubicBezTo>
                  <a:pt x="1705650" y="111657"/>
                  <a:pt x="1705574" y="111581"/>
                  <a:pt x="1705574" y="111581"/>
                </a:cubicBezTo>
                <a:close/>
                <a:moveTo>
                  <a:pt x="1640194" y="111581"/>
                </a:moveTo>
                <a:cubicBezTo>
                  <a:pt x="1640042" y="111581"/>
                  <a:pt x="1639965" y="111657"/>
                  <a:pt x="1639965" y="111809"/>
                </a:cubicBezTo>
                <a:cubicBezTo>
                  <a:pt x="1640118" y="111809"/>
                  <a:pt x="1640194" y="111885"/>
                  <a:pt x="1640194" y="112038"/>
                </a:cubicBezTo>
                <a:cubicBezTo>
                  <a:pt x="1640347" y="111885"/>
                  <a:pt x="1640423" y="111809"/>
                  <a:pt x="1640423" y="111809"/>
                </a:cubicBezTo>
                <a:close/>
                <a:moveTo>
                  <a:pt x="1269862" y="111581"/>
                </a:moveTo>
                <a:cubicBezTo>
                  <a:pt x="1269710" y="111733"/>
                  <a:pt x="1269557" y="111809"/>
                  <a:pt x="1269405" y="111809"/>
                </a:cubicBezTo>
                <a:cubicBezTo>
                  <a:pt x="1269557" y="111962"/>
                  <a:pt x="1269633" y="112076"/>
                  <a:pt x="1269633" y="112152"/>
                </a:cubicBezTo>
                <a:cubicBezTo>
                  <a:pt x="1269633" y="112228"/>
                  <a:pt x="1269710" y="112343"/>
                  <a:pt x="1269862" y="112495"/>
                </a:cubicBezTo>
                <a:cubicBezTo>
                  <a:pt x="1270015" y="112343"/>
                  <a:pt x="1270243" y="112190"/>
                  <a:pt x="1270548" y="112038"/>
                </a:cubicBezTo>
                <a:cubicBezTo>
                  <a:pt x="1270396" y="112038"/>
                  <a:pt x="1270167" y="111885"/>
                  <a:pt x="1269862" y="111581"/>
                </a:cubicBezTo>
                <a:close/>
                <a:moveTo>
                  <a:pt x="1028003" y="111581"/>
                </a:moveTo>
                <a:lnTo>
                  <a:pt x="1027775" y="111809"/>
                </a:lnTo>
                <a:lnTo>
                  <a:pt x="1028232" y="111809"/>
                </a:lnTo>
                <a:cubicBezTo>
                  <a:pt x="1028232" y="111657"/>
                  <a:pt x="1028156" y="111581"/>
                  <a:pt x="1028003" y="111581"/>
                </a:cubicBezTo>
                <a:close/>
                <a:moveTo>
                  <a:pt x="438749" y="111581"/>
                </a:moveTo>
                <a:cubicBezTo>
                  <a:pt x="438596" y="111581"/>
                  <a:pt x="438520" y="111657"/>
                  <a:pt x="438520" y="111809"/>
                </a:cubicBezTo>
                <a:lnTo>
                  <a:pt x="438749" y="112038"/>
                </a:lnTo>
                <a:cubicBezTo>
                  <a:pt x="438749" y="111885"/>
                  <a:pt x="438825" y="111809"/>
                  <a:pt x="438977" y="111809"/>
                </a:cubicBezTo>
                <a:cubicBezTo>
                  <a:pt x="438825" y="111657"/>
                  <a:pt x="438749" y="111581"/>
                  <a:pt x="438749" y="111581"/>
                </a:cubicBezTo>
                <a:close/>
                <a:moveTo>
                  <a:pt x="373369" y="111581"/>
                </a:moveTo>
                <a:cubicBezTo>
                  <a:pt x="373217" y="111581"/>
                  <a:pt x="373140" y="111657"/>
                  <a:pt x="373140" y="111809"/>
                </a:cubicBezTo>
                <a:cubicBezTo>
                  <a:pt x="373293" y="111809"/>
                  <a:pt x="373369" y="111885"/>
                  <a:pt x="373369" y="112038"/>
                </a:cubicBezTo>
                <a:cubicBezTo>
                  <a:pt x="373521" y="111885"/>
                  <a:pt x="373598" y="111809"/>
                  <a:pt x="373598" y="111809"/>
                </a:cubicBezTo>
                <a:close/>
                <a:moveTo>
                  <a:pt x="314924" y="111581"/>
                </a:moveTo>
                <a:cubicBezTo>
                  <a:pt x="314771" y="111581"/>
                  <a:pt x="314695" y="111657"/>
                  <a:pt x="314695" y="111809"/>
                </a:cubicBezTo>
                <a:lnTo>
                  <a:pt x="314924" y="112038"/>
                </a:lnTo>
                <a:cubicBezTo>
                  <a:pt x="314924" y="111885"/>
                  <a:pt x="315000" y="111809"/>
                  <a:pt x="315152" y="111809"/>
                </a:cubicBezTo>
                <a:cubicBezTo>
                  <a:pt x="315000" y="111657"/>
                  <a:pt x="314924" y="111581"/>
                  <a:pt x="314924" y="111581"/>
                </a:cubicBezTo>
                <a:close/>
                <a:moveTo>
                  <a:pt x="249544" y="111581"/>
                </a:moveTo>
                <a:cubicBezTo>
                  <a:pt x="249392" y="111581"/>
                  <a:pt x="249316" y="111657"/>
                  <a:pt x="249316" y="111809"/>
                </a:cubicBezTo>
                <a:cubicBezTo>
                  <a:pt x="249468" y="111809"/>
                  <a:pt x="249544" y="111885"/>
                  <a:pt x="249544" y="112038"/>
                </a:cubicBezTo>
                <a:cubicBezTo>
                  <a:pt x="249696" y="111885"/>
                  <a:pt x="249773" y="111809"/>
                  <a:pt x="249773" y="111809"/>
                </a:cubicBezTo>
                <a:close/>
                <a:moveTo>
                  <a:pt x="123128" y="111581"/>
                </a:moveTo>
                <a:lnTo>
                  <a:pt x="122900" y="111809"/>
                </a:lnTo>
                <a:lnTo>
                  <a:pt x="123357" y="111809"/>
                </a:lnTo>
                <a:cubicBezTo>
                  <a:pt x="123357" y="111657"/>
                  <a:pt x="123281" y="111581"/>
                  <a:pt x="123128" y="111581"/>
                </a:cubicBezTo>
                <a:close/>
                <a:moveTo>
                  <a:pt x="25669" y="111581"/>
                </a:moveTo>
                <a:cubicBezTo>
                  <a:pt x="25364" y="112038"/>
                  <a:pt x="25173" y="112419"/>
                  <a:pt x="25097" y="112724"/>
                </a:cubicBezTo>
                <a:cubicBezTo>
                  <a:pt x="25021" y="113028"/>
                  <a:pt x="24830" y="113333"/>
                  <a:pt x="24525" y="113638"/>
                </a:cubicBezTo>
                <a:lnTo>
                  <a:pt x="24468" y="113695"/>
                </a:lnTo>
                <a:lnTo>
                  <a:pt x="24983" y="113867"/>
                </a:lnTo>
                <a:cubicBezTo>
                  <a:pt x="25135" y="113867"/>
                  <a:pt x="25364" y="113943"/>
                  <a:pt x="25669" y="114095"/>
                </a:cubicBezTo>
                <a:cubicBezTo>
                  <a:pt x="26126" y="113638"/>
                  <a:pt x="26354" y="113333"/>
                  <a:pt x="26354" y="113181"/>
                </a:cubicBezTo>
                <a:cubicBezTo>
                  <a:pt x="26354" y="112876"/>
                  <a:pt x="26278" y="112647"/>
                  <a:pt x="26126" y="112495"/>
                </a:cubicBezTo>
                <a:cubicBezTo>
                  <a:pt x="25973" y="112343"/>
                  <a:pt x="25821" y="112038"/>
                  <a:pt x="25669" y="111581"/>
                </a:cubicBezTo>
                <a:close/>
                <a:moveTo>
                  <a:pt x="1637679" y="111352"/>
                </a:moveTo>
                <a:cubicBezTo>
                  <a:pt x="1637679" y="111200"/>
                  <a:pt x="1637527" y="111428"/>
                  <a:pt x="1637222" y="112038"/>
                </a:cubicBezTo>
                <a:cubicBezTo>
                  <a:pt x="1637375" y="112343"/>
                  <a:pt x="1637527" y="112647"/>
                  <a:pt x="1637679" y="112952"/>
                </a:cubicBezTo>
                <a:cubicBezTo>
                  <a:pt x="1637832" y="113257"/>
                  <a:pt x="1637984" y="113562"/>
                  <a:pt x="1638137" y="113867"/>
                </a:cubicBezTo>
                <a:cubicBezTo>
                  <a:pt x="1638746" y="113714"/>
                  <a:pt x="1639318" y="113600"/>
                  <a:pt x="1639851" y="113524"/>
                </a:cubicBezTo>
                <a:cubicBezTo>
                  <a:pt x="1640385" y="113448"/>
                  <a:pt x="1641032" y="113333"/>
                  <a:pt x="1641794" y="113181"/>
                </a:cubicBezTo>
                <a:cubicBezTo>
                  <a:pt x="1640880" y="112876"/>
                  <a:pt x="1640156" y="112571"/>
                  <a:pt x="1639623" y="112266"/>
                </a:cubicBezTo>
                <a:cubicBezTo>
                  <a:pt x="1639089" y="111962"/>
                  <a:pt x="1638442" y="111657"/>
                  <a:pt x="1637679" y="111352"/>
                </a:cubicBezTo>
                <a:close/>
                <a:moveTo>
                  <a:pt x="1264604" y="111352"/>
                </a:moveTo>
                <a:cubicBezTo>
                  <a:pt x="1264300" y="111809"/>
                  <a:pt x="1264109" y="112228"/>
                  <a:pt x="1264033" y="112609"/>
                </a:cubicBezTo>
                <a:cubicBezTo>
                  <a:pt x="1263957" y="112990"/>
                  <a:pt x="1263842" y="113409"/>
                  <a:pt x="1263690" y="113867"/>
                </a:cubicBezTo>
                <a:cubicBezTo>
                  <a:pt x="1263995" y="113714"/>
                  <a:pt x="1264261" y="113638"/>
                  <a:pt x="1264490" y="113638"/>
                </a:cubicBezTo>
                <a:cubicBezTo>
                  <a:pt x="1264719" y="113638"/>
                  <a:pt x="1264985" y="113562"/>
                  <a:pt x="1265290" y="113409"/>
                </a:cubicBezTo>
                <a:cubicBezTo>
                  <a:pt x="1265290" y="112952"/>
                  <a:pt x="1265366" y="112533"/>
                  <a:pt x="1265519" y="112152"/>
                </a:cubicBezTo>
                <a:cubicBezTo>
                  <a:pt x="1265671" y="111771"/>
                  <a:pt x="1265366" y="111504"/>
                  <a:pt x="1264604" y="111352"/>
                </a:cubicBezTo>
                <a:close/>
                <a:moveTo>
                  <a:pt x="1263004" y="111352"/>
                </a:moveTo>
                <a:cubicBezTo>
                  <a:pt x="1262090" y="111809"/>
                  <a:pt x="1261404" y="112266"/>
                  <a:pt x="1260947" y="112724"/>
                </a:cubicBezTo>
                <a:cubicBezTo>
                  <a:pt x="1261099" y="112876"/>
                  <a:pt x="1261175" y="113028"/>
                  <a:pt x="1261175" y="113181"/>
                </a:cubicBezTo>
                <a:lnTo>
                  <a:pt x="1261861" y="113181"/>
                </a:lnTo>
                <a:cubicBezTo>
                  <a:pt x="1261709" y="113486"/>
                  <a:pt x="1261632" y="113676"/>
                  <a:pt x="1261632" y="113752"/>
                </a:cubicBezTo>
                <a:cubicBezTo>
                  <a:pt x="1261632" y="113829"/>
                  <a:pt x="1261556" y="114019"/>
                  <a:pt x="1261404" y="114324"/>
                </a:cubicBezTo>
                <a:cubicBezTo>
                  <a:pt x="1261099" y="114629"/>
                  <a:pt x="1260794" y="115048"/>
                  <a:pt x="1260490" y="115581"/>
                </a:cubicBezTo>
                <a:cubicBezTo>
                  <a:pt x="1260185" y="116115"/>
                  <a:pt x="1259880" y="116534"/>
                  <a:pt x="1259575" y="116838"/>
                </a:cubicBezTo>
                <a:cubicBezTo>
                  <a:pt x="1258356" y="116686"/>
                  <a:pt x="1257442" y="117219"/>
                  <a:pt x="1256832" y="118439"/>
                </a:cubicBezTo>
                <a:cubicBezTo>
                  <a:pt x="1258965" y="118134"/>
                  <a:pt x="1260566" y="117372"/>
                  <a:pt x="1261632" y="116153"/>
                </a:cubicBezTo>
                <a:cubicBezTo>
                  <a:pt x="1261632" y="115238"/>
                  <a:pt x="1261556" y="114629"/>
                  <a:pt x="1261404" y="114324"/>
                </a:cubicBezTo>
                <a:cubicBezTo>
                  <a:pt x="1262014" y="114171"/>
                  <a:pt x="1262547" y="113867"/>
                  <a:pt x="1263004" y="113409"/>
                </a:cubicBezTo>
                <a:cubicBezTo>
                  <a:pt x="1263004" y="113257"/>
                  <a:pt x="1262852" y="113028"/>
                  <a:pt x="1262547" y="112724"/>
                </a:cubicBezTo>
                <a:cubicBezTo>
                  <a:pt x="1262547" y="112419"/>
                  <a:pt x="1262699" y="111962"/>
                  <a:pt x="1263004" y="111352"/>
                </a:cubicBezTo>
                <a:close/>
                <a:moveTo>
                  <a:pt x="1040805" y="111352"/>
                </a:moveTo>
                <a:cubicBezTo>
                  <a:pt x="1040652" y="111657"/>
                  <a:pt x="1040500" y="111885"/>
                  <a:pt x="1040348" y="112038"/>
                </a:cubicBezTo>
                <a:cubicBezTo>
                  <a:pt x="1040195" y="112190"/>
                  <a:pt x="1040043" y="112419"/>
                  <a:pt x="1039890" y="112724"/>
                </a:cubicBezTo>
                <a:cubicBezTo>
                  <a:pt x="1040043" y="112876"/>
                  <a:pt x="1040195" y="112952"/>
                  <a:pt x="1040348" y="112952"/>
                </a:cubicBezTo>
                <a:cubicBezTo>
                  <a:pt x="1040500" y="112647"/>
                  <a:pt x="1040805" y="112266"/>
                  <a:pt x="1041262" y="111809"/>
                </a:cubicBezTo>
                <a:cubicBezTo>
                  <a:pt x="1041262" y="111809"/>
                  <a:pt x="1041110" y="111657"/>
                  <a:pt x="1040805" y="111352"/>
                </a:cubicBezTo>
                <a:close/>
                <a:moveTo>
                  <a:pt x="996152" y="111352"/>
                </a:moveTo>
                <a:cubicBezTo>
                  <a:pt x="995847" y="111809"/>
                  <a:pt x="995694" y="112190"/>
                  <a:pt x="995694" y="112495"/>
                </a:cubicBezTo>
                <a:cubicBezTo>
                  <a:pt x="995694" y="112800"/>
                  <a:pt x="995618" y="113105"/>
                  <a:pt x="995466" y="113409"/>
                </a:cubicBezTo>
                <a:cubicBezTo>
                  <a:pt x="995771" y="113409"/>
                  <a:pt x="995961" y="113448"/>
                  <a:pt x="996037" y="113524"/>
                </a:cubicBezTo>
                <a:cubicBezTo>
                  <a:pt x="996113" y="113600"/>
                  <a:pt x="996304" y="113638"/>
                  <a:pt x="996609" y="113638"/>
                </a:cubicBezTo>
                <a:cubicBezTo>
                  <a:pt x="997523" y="112571"/>
                  <a:pt x="997371" y="111809"/>
                  <a:pt x="996152" y="111352"/>
                </a:cubicBezTo>
                <a:close/>
                <a:moveTo>
                  <a:pt x="558002" y="111352"/>
                </a:moveTo>
                <a:cubicBezTo>
                  <a:pt x="557697" y="111809"/>
                  <a:pt x="557545" y="112190"/>
                  <a:pt x="557545" y="112495"/>
                </a:cubicBezTo>
                <a:cubicBezTo>
                  <a:pt x="557545" y="112800"/>
                  <a:pt x="557468" y="113105"/>
                  <a:pt x="557316" y="113409"/>
                </a:cubicBezTo>
                <a:cubicBezTo>
                  <a:pt x="557621" y="113409"/>
                  <a:pt x="557811" y="113448"/>
                  <a:pt x="557888" y="113524"/>
                </a:cubicBezTo>
                <a:cubicBezTo>
                  <a:pt x="557964" y="113600"/>
                  <a:pt x="558154" y="113638"/>
                  <a:pt x="558459" y="113638"/>
                </a:cubicBezTo>
                <a:cubicBezTo>
                  <a:pt x="559373" y="112571"/>
                  <a:pt x="559221" y="111809"/>
                  <a:pt x="558002" y="111352"/>
                </a:cubicBezTo>
                <a:close/>
                <a:moveTo>
                  <a:pt x="370854" y="111352"/>
                </a:moveTo>
                <a:cubicBezTo>
                  <a:pt x="370854" y="111200"/>
                  <a:pt x="370702" y="111428"/>
                  <a:pt x="370397" y="112038"/>
                </a:cubicBezTo>
                <a:cubicBezTo>
                  <a:pt x="370550" y="112343"/>
                  <a:pt x="370702" y="112647"/>
                  <a:pt x="370854" y="112952"/>
                </a:cubicBezTo>
                <a:cubicBezTo>
                  <a:pt x="371007" y="113257"/>
                  <a:pt x="371159" y="113562"/>
                  <a:pt x="371312" y="113867"/>
                </a:cubicBezTo>
                <a:cubicBezTo>
                  <a:pt x="371921" y="113714"/>
                  <a:pt x="372493" y="113600"/>
                  <a:pt x="373026" y="113524"/>
                </a:cubicBezTo>
                <a:cubicBezTo>
                  <a:pt x="373560" y="113448"/>
                  <a:pt x="374207" y="113333"/>
                  <a:pt x="374969" y="113181"/>
                </a:cubicBezTo>
                <a:cubicBezTo>
                  <a:pt x="374055" y="112876"/>
                  <a:pt x="373331" y="112571"/>
                  <a:pt x="372798" y="112266"/>
                </a:cubicBezTo>
                <a:cubicBezTo>
                  <a:pt x="372264" y="111962"/>
                  <a:pt x="371617" y="111657"/>
                  <a:pt x="370854" y="111352"/>
                </a:cubicBezTo>
                <a:close/>
                <a:moveTo>
                  <a:pt x="247030" y="111352"/>
                </a:moveTo>
                <a:cubicBezTo>
                  <a:pt x="247030" y="111200"/>
                  <a:pt x="246877" y="111428"/>
                  <a:pt x="246572" y="112038"/>
                </a:cubicBezTo>
                <a:cubicBezTo>
                  <a:pt x="246725" y="112343"/>
                  <a:pt x="246877" y="112647"/>
                  <a:pt x="247030" y="112952"/>
                </a:cubicBezTo>
                <a:cubicBezTo>
                  <a:pt x="247182" y="113257"/>
                  <a:pt x="247334" y="113562"/>
                  <a:pt x="247487" y="113867"/>
                </a:cubicBezTo>
                <a:cubicBezTo>
                  <a:pt x="248096" y="113714"/>
                  <a:pt x="248668" y="113600"/>
                  <a:pt x="249201" y="113524"/>
                </a:cubicBezTo>
                <a:cubicBezTo>
                  <a:pt x="249735" y="113448"/>
                  <a:pt x="250382" y="113333"/>
                  <a:pt x="251144" y="113181"/>
                </a:cubicBezTo>
                <a:cubicBezTo>
                  <a:pt x="250230" y="112876"/>
                  <a:pt x="249506" y="112571"/>
                  <a:pt x="248973" y="112266"/>
                </a:cubicBezTo>
                <a:cubicBezTo>
                  <a:pt x="248439" y="111962"/>
                  <a:pt x="247791" y="111657"/>
                  <a:pt x="247030" y="111352"/>
                </a:cubicBezTo>
                <a:close/>
                <a:moveTo>
                  <a:pt x="135930" y="111352"/>
                </a:moveTo>
                <a:cubicBezTo>
                  <a:pt x="135778" y="111657"/>
                  <a:pt x="135625" y="111885"/>
                  <a:pt x="135473" y="112038"/>
                </a:cubicBezTo>
                <a:cubicBezTo>
                  <a:pt x="135320" y="112190"/>
                  <a:pt x="135168" y="112419"/>
                  <a:pt x="135015" y="112724"/>
                </a:cubicBezTo>
                <a:cubicBezTo>
                  <a:pt x="135168" y="112876"/>
                  <a:pt x="135320" y="112952"/>
                  <a:pt x="135473" y="112952"/>
                </a:cubicBezTo>
                <a:cubicBezTo>
                  <a:pt x="135625" y="112647"/>
                  <a:pt x="135930" y="112266"/>
                  <a:pt x="136387" y="111809"/>
                </a:cubicBezTo>
                <a:cubicBezTo>
                  <a:pt x="136387" y="111809"/>
                  <a:pt x="136235" y="111657"/>
                  <a:pt x="135930" y="111352"/>
                </a:cubicBezTo>
                <a:close/>
                <a:moveTo>
                  <a:pt x="1094526" y="110895"/>
                </a:moveTo>
                <a:cubicBezTo>
                  <a:pt x="1094373" y="111200"/>
                  <a:pt x="1094297" y="111581"/>
                  <a:pt x="1094297" y="112038"/>
                </a:cubicBezTo>
                <a:cubicBezTo>
                  <a:pt x="1094602" y="111885"/>
                  <a:pt x="1095136" y="111809"/>
                  <a:pt x="1095897" y="111809"/>
                </a:cubicBezTo>
                <a:cubicBezTo>
                  <a:pt x="1095897" y="111504"/>
                  <a:pt x="1095974" y="111200"/>
                  <a:pt x="1096126" y="110895"/>
                </a:cubicBezTo>
                <a:close/>
                <a:moveTo>
                  <a:pt x="1035776" y="110895"/>
                </a:moveTo>
                <a:cubicBezTo>
                  <a:pt x="1035471" y="111352"/>
                  <a:pt x="1035395" y="111657"/>
                  <a:pt x="1035547" y="111809"/>
                </a:cubicBezTo>
                <a:cubicBezTo>
                  <a:pt x="1035547" y="112114"/>
                  <a:pt x="1035547" y="112266"/>
                  <a:pt x="1035547" y="112266"/>
                </a:cubicBezTo>
                <a:lnTo>
                  <a:pt x="1036004" y="112266"/>
                </a:lnTo>
                <a:cubicBezTo>
                  <a:pt x="1036004" y="111657"/>
                  <a:pt x="1036080" y="111200"/>
                  <a:pt x="1036233" y="110895"/>
                </a:cubicBezTo>
                <a:close/>
                <a:moveTo>
                  <a:pt x="994551" y="110895"/>
                </a:moveTo>
                <a:cubicBezTo>
                  <a:pt x="994094" y="111352"/>
                  <a:pt x="993713" y="111733"/>
                  <a:pt x="993408" y="112038"/>
                </a:cubicBezTo>
                <a:cubicBezTo>
                  <a:pt x="993104" y="112343"/>
                  <a:pt x="992799" y="112724"/>
                  <a:pt x="992494" y="113181"/>
                </a:cubicBezTo>
                <a:lnTo>
                  <a:pt x="993408" y="113181"/>
                </a:lnTo>
                <a:cubicBezTo>
                  <a:pt x="993408" y="112876"/>
                  <a:pt x="993675" y="112609"/>
                  <a:pt x="994209" y="112381"/>
                </a:cubicBezTo>
                <a:cubicBezTo>
                  <a:pt x="994742" y="112152"/>
                  <a:pt x="994856" y="111657"/>
                  <a:pt x="994551" y="110895"/>
                </a:cubicBezTo>
                <a:close/>
                <a:moveTo>
                  <a:pt x="556402" y="110895"/>
                </a:moveTo>
                <a:cubicBezTo>
                  <a:pt x="555944" y="111352"/>
                  <a:pt x="555563" y="111733"/>
                  <a:pt x="555259" y="112038"/>
                </a:cubicBezTo>
                <a:cubicBezTo>
                  <a:pt x="554954" y="112343"/>
                  <a:pt x="554649" y="112724"/>
                  <a:pt x="554344" y="113181"/>
                </a:cubicBezTo>
                <a:lnTo>
                  <a:pt x="555259" y="113181"/>
                </a:lnTo>
                <a:cubicBezTo>
                  <a:pt x="555259" y="112876"/>
                  <a:pt x="555525" y="112609"/>
                  <a:pt x="556059" y="112381"/>
                </a:cubicBezTo>
                <a:cubicBezTo>
                  <a:pt x="556592" y="112152"/>
                  <a:pt x="556706" y="111657"/>
                  <a:pt x="556402" y="110895"/>
                </a:cubicBezTo>
                <a:close/>
                <a:moveTo>
                  <a:pt x="189651" y="110895"/>
                </a:moveTo>
                <a:cubicBezTo>
                  <a:pt x="189498" y="111200"/>
                  <a:pt x="189422" y="111581"/>
                  <a:pt x="189422" y="112038"/>
                </a:cubicBezTo>
                <a:cubicBezTo>
                  <a:pt x="189727" y="111885"/>
                  <a:pt x="190261" y="111809"/>
                  <a:pt x="191023" y="111809"/>
                </a:cubicBezTo>
                <a:cubicBezTo>
                  <a:pt x="191023" y="111504"/>
                  <a:pt x="191099" y="111200"/>
                  <a:pt x="191251" y="110895"/>
                </a:cubicBezTo>
                <a:close/>
                <a:moveTo>
                  <a:pt x="130901" y="110895"/>
                </a:moveTo>
                <a:cubicBezTo>
                  <a:pt x="130596" y="111352"/>
                  <a:pt x="130520" y="111657"/>
                  <a:pt x="130672" y="111809"/>
                </a:cubicBezTo>
                <a:cubicBezTo>
                  <a:pt x="130672" y="112114"/>
                  <a:pt x="130672" y="112266"/>
                  <a:pt x="130672" y="112266"/>
                </a:cubicBezTo>
                <a:lnTo>
                  <a:pt x="131129" y="112266"/>
                </a:lnTo>
                <a:cubicBezTo>
                  <a:pt x="131129" y="111657"/>
                  <a:pt x="131205" y="111200"/>
                  <a:pt x="131358" y="110895"/>
                </a:cubicBezTo>
                <a:close/>
                <a:moveTo>
                  <a:pt x="27726" y="110895"/>
                </a:moveTo>
                <a:cubicBezTo>
                  <a:pt x="28031" y="111504"/>
                  <a:pt x="28297" y="111809"/>
                  <a:pt x="28526" y="111809"/>
                </a:cubicBezTo>
                <a:cubicBezTo>
                  <a:pt x="28755" y="111809"/>
                  <a:pt x="29326" y="111504"/>
                  <a:pt x="30240" y="110895"/>
                </a:cubicBezTo>
                <a:close/>
                <a:moveTo>
                  <a:pt x="1634708" y="110666"/>
                </a:moveTo>
                <a:cubicBezTo>
                  <a:pt x="1634250" y="110819"/>
                  <a:pt x="1633793" y="110895"/>
                  <a:pt x="1633336" y="110895"/>
                </a:cubicBezTo>
                <a:cubicBezTo>
                  <a:pt x="1632879" y="110895"/>
                  <a:pt x="1632422" y="111047"/>
                  <a:pt x="1631965" y="111352"/>
                </a:cubicBezTo>
                <a:cubicBezTo>
                  <a:pt x="1631965" y="111657"/>
                  <a:pt x="1631926" y="111885"/>
                  <a:pt x="1631850" y="112038"/>
                </a:cubicBezTo>
                <a:cubicBezTo>
                  <a:pt x="1631774" y="112190"/>
                  <a:pt x="1631736" y="112419"/>
                  <a:pt x="1631736" y="112724"/>
                </a:cubicBezTo>
                <a:lnTo>
                  <a:pt x="1631622" y="112724"/>
                </a:lnTo>
                <a:lnTo>
                  <a:pt x="1631965" y="113409"/>
                </a:lnTo>
                <a:cubicBezTo>
                  <a:pt x="1631965" y="113714"/>
                  <a:pt x="1632041" y="114019"/>
                  <a:pt x="1632193" y="114324"/>
                </a:cubicBezTo>
                <a:cubicBezTo>
                  <a:pt x="1632803" y="113867"/>
                  <a:pt x="1633298" y="113524"/>
                  <a:pt x="1633679" y="113295"/>
                </a:cubicBezTo>
                <a:cubicBezTo>
                  <a:pt x="1634060" y="113067"/>
                  <a:pt x="1634403" y="112800"/>
                  <a:pt x="1634708" y="112495"/>
                </a:cubicBezTo>
                <a:cubicBezTo>
                  <a:pt x="1634860" y="112800"/>
                  <a:pt x="1634898" y="113028"/>
                  <a:pt x="1634822" y="113181"/>
                </a:cubicBezTo>
                <a:lnTo>
                  <a:pt x="1634746" y="113638"/>
                </a:lnTo>
                <a:lnTo>
                  <a:pt x="1636079" y="113638"/>
                </a:lnTo>
                <a:cubicBezTo>
                  <a:pt x="1635317" y="112419"/>
                  <a:pt x="1634860" y="111428"/>
                  <a:pt x="1634708" y="110666"/>
                </a:cubicBezTo>
                <a:close/>
                <a:moveTo>
                  <a:pt x="1562851" y="110666"/>
                </a:moveTo>
                <a:cubicBezTo>
                  <a:pt x="1562546" y="110819"/>
                  <a:pt x="1562165" y="110895"/>
                  <a:pt x="1561708" y="110895"/>
                </a:cubicBezTo>
                <a:cubicBezTo>
                  <a:pt x="1561251" y="110895"/>
                  <a:pt x="1560641" y="111047"/>
                  <a:pt x="1559879" y="111352"/>
                </a:cubicBezTo>
                <a:cubicBezTo>
                  <a:pt x="1560184" y="111809"/>
                  <a:pt x="1560413" y="112228"/>
                  <a:pt x="1560565" y="112609"/>
                </a:cubicBezTo>
                <a:cubicBezTo>
                  <a:pt x="1560718" y="112990"/>
                  <a:pt x="1560794" y="113409"/>
                  <a:pt x="1560794" y="113867"/>
                </a:cubicBezTo>
                <a:cubicBezTo>
                  <a:pt x="1561251" y="113714"/>
                  <a:pt x="1561861" y="113638"/>
                  <a:pt x="1562623" y="113638"/>
                </a:cubicBezTo>
                <a:cubicBezTo>
                  <a:pt x="1562623" y="113943"/>
                  <a:pt x="1562584" y="114133"/>
                  <a:pt x="1562508" y="114210"/>
                </a:cubicBezTo>
                <a:cubicBezTo>
                  <a:pt x="1562432" y="114286"/>
                  <a:pt x="1562394" y="114476"/>
                  <a:pt x="1562394" y="114781"/>
                </a:cubicBezTo>
                <a:cubicBezTo>
                  <a:pt x="1562699" y="114629"/>
                  <a:pt x="1562851" y="114552"/>
                  <a:pt x="1562851" y="114552"/>
                </a:cubicBezTo>
                <a:cubicBezTo>
                  <a:pt x="1562699" y="114400"/>
                  <a:pt x="1562623" y="114171"/>
                  <a:pt x="1562623" y="113867"/>
                </a:cubicBezTo>
                <a:cubicBezTo>
                  <a:pt x="1562623" y="113562"/>
                  <a:pt x="1562661" y="113371"/>
                  <a:pt x="1562737" y="113295"/>
                </a:cubicBezTo>
                <a:cubicBezTo>
                  <a:pt x="1562813" y="113219"/>
                  <a:pt x="1562851" y="113028"/>
                  <a:pt x="1562851" y="112724"/>
                </a:cubicBezTo>
                <a:cubicBezTo>
                  <a:pt x="1563156" y="112876"/>
                  <a:pt x="1563346" y="112952"/>
                  <a:pt x="1563423" y="112952"/>
                </a:cubicBezTo>
                <a:lnTo>
                  <a:pt x="1563766" y="113089"/>
                </a:lnTo>
                <a:lnTo>
                  <a:pt x="1563766" y="111809"/>
                </a:lnTo>
                <a:cubicBezTo>
                  <a:pt x="1563461" y="111504"/>
                  <a:pt x="1563156" y="111123"/>
                  <a:pt x="1562851" y="110666"/>
                </a:cubicBezTo>
                <a:close/>
                <a:moveTo>
                  <a:pt x="1360464" y="110666"/>
                </a:moveTo>
                <a:cubicBezTo>
                  <a:pt x="1360312" y="110819"/>
                  <a:pt x="1360083" y="111009"/>
                  <a:pt x="1359778" y="111238"/>
                </a:cubicBezTo>
                <a:cubicBezTo>
                  <a:pt x="1359473" y="111466"/>
                  <a:pt x="1359169" y="111657"/>
                  <a:pt x="1358864" y="111809"/>
                </a:cubicBezTo>
                <a:lnTo>
                  <a:pt x="1359840" y="113371"/>
                </a:lnTo>
                <a:close/>
                <a:moveTo>
                  <a:pt x="1206540" y="110666"/>
                </a:moveTo>
                <a:cubicBezTo>
                  <a:pt x="1206387" y="110819"/>
                  <a:pt x="1206273" y="110895"/>
                  <a:pt x="1206197" y="110895"/>
                </a:cubicBezTo>
                <a:cubicBezTo>
                  <a:pt x="1206121" y="110895"/>
                  <a:pt x="1205930" y="111047"/>
                  <a:pt x="1205625" y="111352"/>
                </a:cubicBezTo>
                <a:cubicBezTo>
                  <a:pt x="1205625" y="111504"/>
                  <a:pt x="1205702" y="111581"/>
                  <a:pt x="1205854" y="111581"/>
                </a:cubicBezTo>
                <a:cubicBezTo>
                  <a:pt x="1206006" y="111581"/>
                  <a:pt x="1206311" y="111352"/>
                  <a:pt x="1206769" y="110895"/>
                </a:cubicBezTo>
                <a:cubicBezTo>
                  <a:pt x="1206616" y="110895"/>
                  <a:pt x="1206540" y="110819"/>
                  <a:pt x="1206540" y="110666"/>
                </a:cubicBezTo>
                <a:close/>
                <a:moveTo>
                  <a:pt x="1199911" y="110666"/>
                </a:moveTo>
                <a:cubicBezTo>
                  <a:pt x="1199301" y="110971"/>
                  <a:pt x="1198729" y="111200"/>
                  <a:pt x="1198196" y="111352"/>
                </a:cubicBezTo>
                <a:lnTo>
                  <a:pt x="1196645" y="111973"/>
                </a:lnTo>
                <a:lnTo>
                  <a:pt x="1196710" y="112038"/>
                </a:lnTo>
                <a:cubicBezTo>
                  <a:pt x="1196405" y="112343"/>
                  <a:pt x="1196138" y="112724"/>
                  <a:pt x="1195910" y="113181"/>
                </a:cubicBezTo>
                <a:cubicBezTo>
                  <a:pt x="1195681" y="113638"/>
                  <a:pt x="1195415" y="114019"/>
                  <a:pt x="1195110" y="114324"/>
                </a:cubicBezTo>
                <a:cubicBezTo>
                  <a:pt x="1195567" y="114781"/>
                  <a:pt x="1195948" y="115086"/>
                  <a:pt x="1196253" y="115238"/>
                </a:cubicBezTo>
                <a:cubicBezTo>
                  <a:pt x="1196558" y="114019"/>
                  <a:pt x="1196863" y="113028"/>
                  <a:pt x="1197167" y="112266"/>
                </a:cubicBezTo>
                <a:cubicBezTo>
                  <a:pt x="1198539" y="113028"/>
                  <a:pt x="1199225" y="113486"/>
                  <a:pt x="1199225" y="113638"/>
                </a:cubicBezTo>
                <a:cubicBezTo>
                  <a:pt x="1199529" y="112419"/>
                  <a:pt x="1199758" y="111428"/>
                  <a:pt x="1199911" y="110666"/>
                </a:cubicBezTo>
                <a:close/>
                <a:moveTo>
                  <a:pt x="1159791" y="110666"/>
                </a:moveTo>
                <a:cubicBezTo>
                  <a:pt x="1159258" y="110514"/>
                  <a:pt x="1158610" y="110742"/>
                  <a:pt x="1157848" y="111352"/>
                </a:cubicBezTo>
                <a:cubicBezTo>
                  <a:pt x="1158001" y="111504"/>
                  <a:pt x="1158077" y="111809"/>
                  <a:pt x="1158077" y="112266"/>
                </a:cubicBezTo>
                <a:cubicBezTo>
                  <a:pt x="1158686" y="111962"/>
                  <a:pt x="1159258" y="111771"/>
                  <a:pt x="1159791" y="111695"/>
                </a:cubicBezTo>
                <a:cubicBezTo>
                  <a:pt x="1160325" y="111619"/>
                  <a:pt x="1160744" y="111504"/>
                  <a:pt x="1161048" y="111352"/>
                </a:cubicBezTo>
                <a:cubicBezTo>
                  <a:pt x="1160744" y="111047"/>
                  <a:pt x="1160325" y="110819"/>
                  <a:pt x="1159791" y="110666"/>
                </a:cubicBezTo>
                <a:close/>
                <a:moveTo>
                  <a:pt x="1155562" y="110666"/>
                </a:moveTo>
                <a:cubicBezTo>
                  <a:pt x="1155410" y="110819"/>
                  <a:pt x="1155333" y="110895"/>
                  <a:pt x="1155333" y="110895"/>
                </a:cubicBezTo>
                <a:lnTo>
                  <a:pt x="1155105" y="110895"/>
                </a:lnTo>
                <a:lnTo>
                  <a:pt x="1155333" y="111352"/>
                </a:lnTo>
                <a:lnTo>
                  <a:pt x="1155791" y="110895"/>
                </a:lnTo>
                <a:cubicBezTo>
                  <a:pt x="1155638" y="110895"/>
                  <a:pt x="1155562" y="110819"/>
                  <a:pt x="1155562" y="110666"/>
                </a:cubicBezTo>
                <a:close/>
                <a:moveTo>
                  <a:pt x="816015" y="110666"/>
                </a:moveTo>
                <a:cubicBezTo>
                  <a:pt x="815863" y="110819"/>
                  <a:pt x="815748" y="110895"/>
                  <a:pt x="815672" y="110895"/>
                </a:cubicBezTo>
                <a:cubicBezTo>
                  <a:pt x="815596" y="110895"/>
                  <a:pt x="815405" y="111047"/>
                  <a:pt x="815100" y="111352"/>
                </a:cubicBezTo>
                <a:cubicBezTo>
                  <a:pt x="815100" y="111504"/>
                  <a:pt x="815177" y="111581"/>
                  <a:pt x="815329" y="111581"/>
                </a:cubicBezTo>
                <a:cubicBezTo>
                  <a:pt x="815482" y="111581"/>
                  <a:pt x="815786" y="111352"/>
                  <a:pt x="816243" y="110895"/>
                </a:cubicBezTo>
                <a:cubicBezTo>
                  <a:pt x="816091" y="110895"/>
                  <a:pt x="816015" y="110819"/>
                  <a:pt x="816015" y="110666"/>
                </a:cubicBezTo>
                <a:close/>
                <a:moveTo>
                  <a:pt x="809385" y="110666"/>
                </a:moveTo>
                <a:cubicBezTo>
                  <a:pt x="808776" y="110971"/>
                  <a:pt x="808204" y="111200"/>
                  <a:pt x="807671" y="111352"/>
                </a:cubicBezTo>
                <a:lnTo>
                  <a:pt x="806120" y="111973"/>
                </a:lnTo>
                <a:lnTo>
                  <a:pt x="806185" y="112038"/>
                </a:lnTo>
                <a:cubicBezTo>
                  <a:pt x="805880" y="112343"/>
                  <a:pt x="805614" y="112724"/>
                  <a:pt x="805385" y="113181"/>
                </a:cubicBezTo>
                <a:cubicBezTo>
                  <a:pt x="805156" y="113638"/>
                  <a:pt x="804890" y="114019"/>
                  <a:pt x="804585" y="114324"/>
                </a:cubicBezTo>
                <a:cubicBezTo>
                  <a:pt x="805042" y="114781"/>
                  <a:pt x="805423" y="115086"/>
                  <a:pt x="805728" y="115238"/>
                </a:cubicBezTo>
                <a:cubicBezTo>
                  <a:pt x="806033" y="114019"/>
                  <a:pt x="806337" y="113028"/>
                  <a:pt x="806642" y="112266"/>
                </a:cubicBezTo>
                <a:cubicBezTo>
                  <a:pt x="808014" y="113028"/>
                  <a:pt x="808700" y="113486"/>
                  <a:pt x="808700" y="113638"/>
                </a:cubicBezTo>
                <a:cubicBezTo>
                  <a:pt x="809005" y="112419"/>
                  <a:pt x="809233" y="111428"/>
                  <a:pt x="809385" y="110666"/>
                </a:cubicBezTo>
                <a:close/>
                <a:moveTo>
                  <a:pt x="769266" y="110666"/>
                </a:moveTo>
                <a:cubicBezTo>
                  <a:pt x="768733" y="110514"/>
                  <a:pt x="768085" y="110742"/>
                  <a:pt x="767323" y="111352"/>
                </a:cubicBezTo>
                <a:cubicBezTo>
                  <a:pt x="767475" y="111504"/>
                  <a:pt x="767552" y="111809"/>
                  <a:pt x="767552" y="112266"/>
                </a:cubicBezTo>
                <a:cubicBezTo>
                  <a:pt x="768161" y="111962"/>
                  <a:pt x="768733" y="111771"/>
                  <a:pt x="769266" y="111695"/>
                </a:cubicBezTo>
                <a:cubicBezTo>
                  <a:pt x="769800" y="111619"/>
                  <a:pt x="770219" y="111504"/>
                  <a:pt x="770523" y="111352"/>
                </a:cubicBezTo>
                <a:cubicBezTo>
                  <a:pt x="770219" y="111047"/>
                  <a:pt x="769800" y="110819"/>
                  <a:pt x="769266" y="110666"/>
                </a:cubicBezTo>
                <a:close/>
                <a:moveTo>
                  <a:pt x="765037" y="110666"/>
                </a:moveTo>
                <a:cubicBezTo>
                  <a:pt x="764885" y="110819"/>
                  <a:pt x="764808" y="110895"/>
                  <a:pt x="764808" y="110895"/>
                </a:cubicBezTo>
                <a:lnTo>
                  <a:pt x="764580" y="110895"/>
                </a:lnTo>
                <a:lnTo>
                  <a:pt x="764808" y="111352"/>
                </a:lnTo>
                <a:lnTo>
                  <a:pt x="765266" y="110895"/>
                </a:lnTo>
                <a:cubicBezTo>
                  <a:pt x="765113" y="110895"/>
                  <a:pt x="765037" y="110819"/>
                  <a:pt x="765037" y="110666"/>
                </a:cubicBezTo>
                <a:close/>
                <a:moveTo>
                  <a:pt x="588939" y="110666"/>
                </a:moveTo>
                <a:cubicBezTo>
                  <a:pt x="588786" y="110819"/>
                  <a:pt x="588558" y="111009"/>
                  <a:pt x="588253" y="111238"/>
                </a:cubicBezTo>
                <a:cubicBezTo>
                  <a:pt x="587948" y="111466"/>
                  <a:pt x="587643" y="111657"/>
                  <a:pt x="587339" y="111809"/>
                </a:cubicBezTo>
                <a:lnTo>
                  <a:pt x="588315" y="113371"/>
                </a:lnTo>
                <a:close/>
                <a:moveTo>
                  <a:pt x="367883" y="110666"/>
                </a:moveTo>
                <a:cubicBezTo>
                  <a:pt x="367426" y="110819"/>
                  <a:pt x="366968" y="110895"/>
                  <a:pt x="366511" y="110895"/>
                </a:cubicBezTo>
                <a:cubicBezTo>
                  <a:pt x="366054" y="110895"/>
                  <a:pt x="365597" y="111047"/>
                  <a:pt x="365139" y="111352"/>
                </a:cubicBezTo>
                <a:cubicBezTo>
                  <a:pt x="365139" y="111657"/>
                  <a:pt x="365101" y="111885"/>
                  <a:pt x="365025" y="112038"/>
                </a:cubicBezTo>
                <a:cubicBezTo>
                  <a:pt x="364949" y="112190"/>
                  <a:pt x="364911" y="112419"/>
                  <a:pt x="364911" y="112724"/>
                </a:cubicBezTo>
                <a:lnTo>
                  <a:pt x="364797" y="112724"/>
                </a:lnTo>
                <a:lnTo>
                  <a:pt x="365139" y="113409"/>
                </a:lnTo>
                <a:cubicBezTo>
                  <a:pt x="365139" y="113714"/>
                  <a:pt x="365216" y="114019"/>
                  <a:pt x="365368" y="114324"/>
                </a:cubicBezTo>
                <a:cubicBezTo>
                  <a:pt x="365978" y="113867"/>
                  <a:pt x="366473" y="113524"/>
                  <a:pt x="366854" y="113295"/>
                </a:cubicBezTo>
                <a:cubicBezTo>
                  <a:pt x="367235" y="113067"/>
                  <a:pt x="367578" y="112800"/>
                  <a:pt x="367883" y="112495"/>
                </a:cubicBezTo>
                <a:cubicBezTo>
                  <a:pt x="368035" y="112800"/>
                  <a:pt x="368073" y="113028"/>
                  <a:pt x="367997" y="113181"/>
                </a:cubicBezTo>
                <a:lnTo>
                  <a:pt x="367921" y="113638"/>
                </a:lnTo>
                <a:lnTo>
                  <a:pt x="369254" y="113638"/>
                </a:lnTo>
                <a:cubicBezTo>
                  <a:pt x="368492" y="112419"/>
                  <a:pt x="368035" y="111428"/>
                  <a:pt x="367883" y="110666"/>
                </a:cubicBezTo>
                <a:close/>
                <a:moveTo>
                  <a:pt x="244058" y="110666"/>
                </a:moveTo>
                <a:cubicBezTo>
                  <a:pt x="243601" y="110819"/>
                  <a:pt x="243143" y="110895"/>
                  <a:pt x="242686" y="110895"/>
                </a:cubicBezTo>
                <a:cubicBezTo>
                  <a:pt x="242229" y="110895"/>
                  <a:pt x="241772" y="111047"/>
                  <a:pt x="241314" y="111352"/>
                </a:cubicBezTo>
                <a:cubicBezTo>
                  <a:pt x="241314" y="111657"/>
                  <a:pt x="241276" y="111885"/>
                  <a:pt x="241200" y="112038"/>
                </a:cubicBezTo>
                <a:cubicBezTo>
                  <a:pt x="241124" y="112190"/>
                  <a:pt x="241086" y="112419"/>
                  <a:pt x="241086" y="112724"/>
                </a:cubicBezTo>
                <a:lnTo>
                  <a:pt x="240972" y="112724"/>
                </a:lnTo>
                <a:lnTo>
                  <a:pt x="241314" y="113409"/>
                </a:lnTo>
                <a:cubicBezTo>
                  <a:pt x="241314" y="113714"/>
                  <a:pt x="241391" y="114019"/>
                  <a:pt x="241543" y="114324"/>
                </a:cubicBezTo>
                <a:cubicBezTo>
                  <a:pt x="242153" y="113867"/>
                  <a:pt x="242648" y="113524"/>
                  <a:pt x="243029" y="113295"/>
                </a:cubicBezTo>
                <a:cubicBezTo>
                  <a:pt x="243410" y="113067"/>
                  <a:pt x="243753" y="112800"/>
                  <a:pt x="244058" y="112495"/>
                </a:cubicBezTo>
                <a:cubicBezTo>
                  <a:pt x="244210" y="112800"/>
                  <a:pt x="244248" y="113028"/>
                  <a:pt x="244172" y="113181"/>
                </a:cubicBezTo>
                <a:lnTo>
                  <a:pt x="244096" y="113638"/>
                </a:lnTo>
                <a:lnTo>
                  <a:pt x="245429" y="113638"/>
                </a:lnTo>
                <a:cubicBezTo>
                  <a:pt x="244667" y="112419"/>
                  <a:pt x="244210" y="111428"/>
                  <a:pt x="244058" y="110666"/>
                </a:cubicBezTo>
                <a:close/>
                <a:moveTo>
                  <a:pt x="33898" y="110666"/>
                </a:moveTo>
                <a:lnTo>
                  <a:pt x="33670" y="110895"/>
                </a:lnTo>
                <a:cubicBezTo>
                  <a:pt x="33670" y="111200"/>
                  <a:pt x="33708" y="111466"/>
                  <a:pt x="33784" y="111695"/>
                </a:cubicBezTo>
                <a:cubicBezTo>
                  <a:pt x="33860" y="111924"/>
                  <a:pt x="33898" y="112190"/>
                  <a:pt x="33898" y="112495"/>
                </a:cubicBezTo>
                <a:cubicBezTo>
                  <a:pt x="34051" y="112495"/>
                  <a:pt x="34203" y="112419"/>
                  <a:pt x="34355" y="112266"/>
                </a:cubicBezTo>
                <a:cubicBezTo>
                  <a:pt x="34355" y="112114"/>
                  <a:pt x="34203" y="111581"/>
                  <a:pt x="33898" y="110666"/>
                </a:cubicBezTo>
                <a:close/>
                <a:moveTo>
                  <a:pt x="1704888" y="110438"/>
                </a:moveTo>
                <a:cubicBezTo>
                  <a:pt x="1704278" y="110895"/>
                  <a:pt x="1703859" y="111162"/>
                  <a:pt x="1703631" y="111238"/>
                </a:cubicBezTo>
                <a:cubicBezTo>
                  <a:pt x="1703402" y="111314"/>
                  <a:pt x="1703135" y="111428"/>
                  <a:pt x="1702831" y="111581"/>
                </a:cubicBezTo>
                <a:lnTo>
                  <a:pt x="1703892" y="112430"/>
                </a:lnTo>
                <a:close/>
                <a:moveTo>
                  <a:pt x="1697115" y="110438"/>
                </a:moveTo>
                <a:cubicBezTo>
                  <a:pt x="1697420" y="110438"/>
                  <a:pt x="1697611" y="110476"/>
                  <a:pt x="1697687" y="110552"/>
                </a:cubicBezTo>
                <a:cubicBezTo>
                  <a:pt x="1697763" y="110628"/>
                  <a:pt x="1697877" y="110666"/>
                  <a:pt x="1698030" y="110666"/>
                </a:cubicBezTo>
                <a:lnTo>
                  <a:pt x="1698030" y="110438"/>
                </a:lnTo>
                <a:close/>
                <a:moveTo>
                  <a:pt x="1569023" y="110438"/>
                </a:moveTo>
                <a:cubicBezTo>
                  <a:pt x="1568719" y="111200"/>
                  <a:pt x="1568528" y="111695"/>
                  <a:pt x="1568452" y="111924"/>
                </a:cubicBezTo>
                <a:cubicBezTo>
                  <a:pt x="1568376" y="112152"/>
                  <a:pt x="1568261" y="112419"/>
                  <a:pt x="1568109" y="112724"/>
                </a:cubicBezTo>
                <a:cubicBezTo>
                  <a:pt x="1567652" y="112419"/>
                  <a:pt x="1566966" y="111809"/>
                  <a:pt x="1566052" y="110895"/>
                </a:cubicBezTo>
                <a:cubicBezTo>
                  <a:pt x="1566052" y="111657"/>
                  <a:pt x="1566128" y="112266"/>
                  <a:pt x="1566280" y="112724"/>
                </a:cubicBezTo>
                <a:cubicBezTo>
                  <a:pt x="1566432" y="113181"/>
                  <a:pt x="1566509" y="113562"/>
                  <a:pt x="1566509" y="113867"/>
                </a:cubicBezTo>
                <a:cubicBezTo>
                  <a:pt x="1567118" y="113714"/>
                  <a:pt x="1567652" y="113600"/>
                  <a:pt x="1568109" y="113524"/>
                </a:cubicBezTo>
                <a:cubicBezTo>
                  <a:pt x="1568566" y="113448"/>
                  <a:pt x="1569176" y="113333"/>
                  <a:pt x="1569938" y="113181"/>
                </a:cubicBezTo>
                <a:cubicBezTo>
                  <a:pt x="1570090" y="113181"/>
                  <a:pt x="1570128" y="113219"/>
                  <a:pt x="1570052" y="113295"/>
                </a:cubicBezTo>
                <a:cubicBezTo>
                  <a:pt x="1569976" y="113371"/>
                  <a:pt x="1570014" y="113409"/>
                  <a:pt x="1570166" y="113409"/>
                </a:cubicBezTo>
                <a:cubicBezTo>
                  <a:pt x="1570014" y="113257"/>
                  <a:pt x="1569938" y="113181"/>
                  <a:pt x="1569938" y="113181"/>
                </a:cubicBezTo>
                <a:cubicBezTo>
                  <a:pt x="1569785" y="112876"/>
                  <a:pt x="1569633" y="112533"/>
                  <a:pt x="1569481" y="112152"/>
                </a:cubicBezTo>
                <a:cubicBezTo>
                  <a:pt x="1569328" y="111771"/>
                  <a:pt x="1569176" y="111200"/>
                  <a:pt x="1569023" y="110438"/>
                </a:cubicBezTo>
                <a:close/>
                <a:moveTo>
                  <a:pt x="1368008" y="110438"/>
                </a:moveTo>
                <a:cubicBezTo>
                  <a:pt x="1367551" y="110742"/>
                  <a:pt x="1367208" y="110895"/>
                  <a:pt x="1366979" y="110895"/>
                </a:cubicBezTo>
                <a:cubicBezTo>
                  <a:pt x="1366750" y="110895"/>
                  <a:pt x="1366484" y="111047"/>
                  <a:pt x="1366179" y="111352"/>
                </a:cubicBezTo>
                <a:cubicBezTo>
                  <a:pt x="1366331" y="111504"/>
                  <a:pt x="1366407" y="111581"/>
                  <a:pt x="1366407" y="111581"/>
                </a:cubicBezTo>
                <a:cubicBezTo>
                  <a:pt x="1366560" y="111581"/>
                  <a:pt x="1367093" y="111200"/>
                  <a:pt x="1368008" y="110438"/>
                </a:cubicBezTo>
                <a:close/>
                <a:moveTo>
                  <a:pt x="596483" y="110438"/>
                </a:moveTo>
                <a:cubicBezTo>
                  <a:pt x="596026" y="110742"/>
                  <a:pt x="595683" y="110895"/>
                  <a:pt x="595454" y="110895"/>
                </a:cubicBezTo>
                <a:cubicBezTo>
                  <a:pt x="595225" y="110895"/>
                  <a:pt x="594959" y="111047"/>
                  <a:pt x="594654" y="111352"/>
                </a:cubicBezTo>
                <a:cubicBezTo>
                  <a:pt x="594806" y="111504"/>
                  <a:pt x="594883" y="111581"/>
                  <a:pt x="594883" y="111581"/>
                </a:cubicBezTo>
                <a:cubicBezTo>
                  <a:pt x="595035" y="111581"/>
                  <a:pt x="595568" y="111200"/>
                  <a:pt x="596483" y="110438"/>
                </a:cubicBezTo>
                <a:close/>
                <a:moveTo>
                  <a:pt x="438063" y="110438"/>
                </a:moveTo>
                <a:cubicBezTo>
                  <a:pt x="437453" y="110895"/>
                  <a:pt x="437034" y="111162"/>
                  <a:pt x="436806" y="111238"/>
                </a:cubicBezTo>
                <a:cubicBezTo>
                  <a:pt x="436577" y="111314"/>
                  <a:pt x="436310" y="111428"/>
                  <a:pt x="436005" y="111581"/>
                </a:cubicBezTo>
                <a:lnTo>
                  <a:pt x="437067" y="112430"/>
                </a:lnTo>
                <a:close/>
                <a:moveTo>
                  <a:pt x="430291" y="110438"/>
                </a:moveTo>
                <a:cubicBezTo>
                  <a:pt x="430595" y="110438"/>
                  <a:pt x="430786" y="110476"/>
                  <a:pt x="430862" y="110552"/>
                </a:cubicBezTo>
                <a:cubicBezTo>
                  <a:pt x="430938" y="110628"/>
                  <a:pt x="431053" y="110666"/>
                  <a:pt x="431205" y="110666"/>
                </a:cubicBezTo>
                <a:lnTo>
                  <a:pt x="431205" y="110438"/>
                </a:lnTo>
                <a:close/>
                <a:moveTo>
                  <a:pt x="314238" y="110438"/>
                </a:moveTo>
                <a:cubicBezTo>
                  <a:pt x="313628" y="110895"/>
                  <a:pt x="313209" y="111162"/>
                  <a:pt x="312981" y="111238"/>
                </a:cubicBezTo>
                <a:cubicBezTo>
                  <a:pt x="312752" y="111314"/>
                  <a:pt x="312485" y="111428"/>
                  <a:pt x="312181" y="111581"/>
                </a:cubicBezTo>
                <a:lnTo>
                  <a:pt x="313242" y="112430"/>
                </a:lnTo>
                <a:close/>
                <a:moveTo>
                  <a:pt x="306466" y="110438"/>
                </a:moveTo>
                <a:cubicBezTo>
                  <a:pt x="306770" y="110438"/>
                  <a:pt x="306961" y="110476"/>
                  <a:pt x="307037" y="110552"/>
                </a:cubicBezTo>
                <a:cubicBezTo>
                  <a:pt x="307113" y="110628"/>
                  <a:pt x="307228" y="110666"/>
                  <a:pt x="307380" y="110666"/>
                </a:cubicBezTo>
                <a:lnTo>
                  <a:pt x="307380" y="110438"/>
                </a:lnTo>
                <a:close/>
                <a:moveTo>
                  <a:pt x="1642709" y="110209"/>
                </a:moveTo>
                <a:lnTo>
                  <a:pt x="1642709" y="110895"/>
                </a:lnTo>
                <a:lnTo>
                  <a:pt x="1642937" y="110895"/>
                </a:lnTo>
                <a:lnTo>
                  <a:pt x="1642937" y="110209"/>
                </a:lnTo>
                <a:close/>
                <a:moveTo>
                  <a:pt x="1375552" y="110209"/>
                </a:moveTo>
                <a:lnTo>
                  <a:pt x="1375552" y="110438"/>
                </a:lnTo>
                <a:lnTo>
                  <a:pt x="1376237" y="110438"/>
                </a:lnTo>
                <a:lnTo>
                  <a:pt x="1376237" y="110209"/>
                </a:lnTo>
                <a:close/>
                <a:moveTo>
                  <a:pt x="1370065" y="110209"/>
                </a:moveTo>
                <a:lnTo>
                  <a:pt x="1370065" y="110438"/>
                </a:lnTo>
                <a:lnTo>
                  <a:pt x="1370294" y="110666"/>
                </a:lnTo>
                <a:lnTo>
                  <a:pt x="1370294" y="110209"/>
                </a:lnTo>
                <a:close/>
                <a:moveTo>
                  <a:pt x="1365036" y="110209"/>
                </a:moveTo>
                <a:lnTo>
                  <a:pt x="1364807" y="110438"/>
                </a:lnTo>
                <a:cubicBezTo>
                  <a:pt x="1364807" y="110590"/>
                  <a:pt x="1364884" y="110742"/>
                  <a:pt x="1365036" y="110895"/>
                </a:cubicBezTo>
                <a:close/>
                <a:moveTo>
                  <a:pt x="1254774" y="110209"/>
                </a:moveTo>
                <a:cubicBezTo>
                  <a:pt x="1254622" y="110819"/>
                  <a:pt x="1254546" y="111314"/>
                  <a:pt x="1254546" y="111695"/>
                </a:cubicBezTo>
                <a:cubicBezTo>
                  <a:pt x="1254546" y="112076"/>
                  <a:pt x="1254470" y="112495"/>
                  <a:pt x="1254317" y="112952"/>
                </a:cubicBezTo>
                <a:cubicBezTo>
                  <a:pt x="1254622" y="112647"/>
                  <a:pt x="1254851" y="112457"/>
                  <a:pt x="1255003" y="112381"/>
                </a:cubicBezTo>
                <a:cubicBezTo>
                  <a:pt x="1255156" y="112305"/>
                  <a:pt x="1255384" y="112190"/>
                  <a:pt x="1255689" y="112038"/>
                </a:cubicBezTo>
                <a:lnTo>
                  <a:pt x="1255918" y="112038"/>
                </a:lnTo>
                <a:lnTo>
                  <a:pt x="1257289" y="112038"/>
                </a:lnTo>
                <a:cubicBezTo>
                  <a:pt x="1256680" y="111581"/>
                  <a:pt x="1256299" y="111047"/>
                  <a:pt x="1256146" y="110438"/>
                </a:cubicBezTo>
                <a:cubicBezTo>
                  <a:pt x="1255994" y="111047"/>
                  <a:pt x="1255918" y="111581"/>
                  <a:pt x="1255918" y="112038"/>
                </a:cubicBezTo>
                <a:cubicBezTo>
                  <a:pt x="1255613" y="111733"/>
                  <a:pt x="1255422" y="111428"/>
                  <a:pt x="1255346" y="111123"/>
                </a:cubicBezTo>
                <a:cubicBezTo>
                  <a:pt x="1255270" y="110819"/>
                  <a:pt x="1255079" y="110514"/>
                  <a:pt x="1254774" y="110209"/>
                </a:cubicBezTo>
                <a:close/>
                <a:moveTo>
                  <a:pt x="1196481" y="110209"/>
                </a:moveTo>
                <a:cubicBezTo>
                  <a:pt x="1196177" y="110819"/>
                  <a:pt x="1196024" y="111200"/>
                  <a:pt x="1196024" y="111352"/>
                </a:cubicBezTo>
                <a:lnTo>
                  <a:pt x="1196481" y="111809"/>
                </a:lnTo>
                <a:close/>
                <a:moveTo>
                  <a:pt x="1154190" y="110209"/>
                </a:moveTo>
                <a:lnTo>
                  <a:pt x="1154190" y="110438"/>
                </a:lnTo>
                <a:lnTo>
                  <a:pt x="1154419" y="110209"/>
                </a:lnTo>
                <a:close/>
                <a:moveTo>
                  <a:pt x="1151219" y="110209"/>
                </a:moveTo>
                <a:cubicBezTo>
                  <a:pt x="1151219" y="110666"/>
                  <a:pt x="1151066" y="111123"/>
                  <a:pt x="1150761" y="111581"/>
                </a:cubicBezTo>
                <a:cubicBezTo>
                  <a:pt x="1151523" y="111123"/>
                  <a:pt x="1151904" y="110857"/>
                  <a:pt x="1151904" y="110781"/>
                </a:cubicBezTo>
                <a:cubicBezTo>
                  <a:pt x="1151904" y="110704"/>
                  <a:pt x="1151676" y="110514"/>
                  <a:pt x="1151219" y="110209"/>
                </a:cubicBezTo>
                <a:close/>
                <a:moveTo>
                  <a:pt x="1099784" y="110209"/>
                </a:moveTo>
                <a:cubicBezTo>
                  <a:pt x="1099936" y="110819"/>
                  <a:pt x="1100050" y="111314"/>
                  <a:pt x="1100126" y="111695"/>
                </a:cubicBezTo>
                <a:cubicBezTo>
                  <a:pt x="1100203" y="112076"/>
                  <a:pt x="1100241" y="112495"/>
                  <a:pt x="1100241" y="112952"/>
                </a:cubicBezTo>
                <a:cubicBezTo>
                  <a:pt x="1100546" y="112495"/>
                  <a:pt x="1100850" y="112190"/>
                  <a:pt x="1101155" y="112038"/>
                </a:cubicBezTo>
                <a:cubicBezTo>
                  <a:pt x="1101308" y="111885"/>
                  <a:pt x="1101536" y="111504"/>
                  <a:pt x="1101841" y="110895"/>
                </a:cubicBezTo>
                <a:cubicBezTo>
                  <a:pt x="1101689" y="110895"/>
                  <a:pt x="1101612" y="110819"/>
                  <a:pt x="1101612" y="110666"/>
                </a:cubicBezTo>
                <a:cubicBezTo>
                  <a:pt x="1101460" y="110971"/>
                  <a:pt x="1101346" y="111200"/>
                  <a:pt x="1101270" y="111352"/>
                </a:cubicBezTo>
                <a:cubicBezTo>
                  <a:pt x="1101193" y="111504"/>
                  <a:pt x="1101155" y="111733"/>
                  <a:pt x="1101155" y="112038"/>
                </a:cubicBezTo>
                <a:cubicBezTo>
                  <a:pt x="1100850" y="111733"/>
                  <a:pt x="1100698" y="111276"/>
                  <a:pt x="1100698" y="110666"/>
                </a:cubicBezTo>
                <a:lnTo>
                  <a:pt x="1100469" y="110666"/>
                </a:lnTo>
                <a:cubicBezTo>
                  <a:pt x="1100317" y="110666"/>
                  <a:pt x="1100088" y="110514"/>
                  <a:pt x="1099784" y="110209"/>
                </a:cubicBezTo>
                <a:close/>
                <a:moveTo>
                  <a:pt x="1032804" y="110209"/>
                </a:moveTo>
                <a:cubicBezTo>
                  <a:pt x="1032499" y="110361"/>
                  <a:pt x="1032347" y="110438"/>
                  <a:pt x="1032347" y="110438"/>
                </a:cubicBezTo>
                <a:cubicBezTo>
                  <a:pt x="1032499" y="110590"/>
                  <a:pt x="1032575" y="110895"/>
                  <a:pt x="1032575" y="111352"/>
                </a:cubicBezTo>
                <a:cubicBezTo>
                  <a:pt x="1033032" y="111352"/>
                  <a:pt x="1033261" y="111123"/>
                  <a:pt x="1033261" y="110666"/>
                </a:cubicBezTo>
                <a:cubicBezTo>
                  <a:pt x="1032956" y="110666"/>
                  <a:pt x="1032804" y="110514"/>
                  <a:pt x="1032804" y="110209"/>
                </a:cubicBezTo>
                <a:close/>
                <a:moveTo>
                  <a:pt x="805956" y="110209"/>
                </a:moveTo>
                <a:cubicBezTo>
                  <a:pt x="805652" y="110819"/>
                  <a:pt x="805499" y="111200"/>
                  <a:pt x="805499" y="111352"/>
                </a:cubicBezTo>
                <a:lnTo>
                  <a:pt x="805956" y="111809"/>
                </a:lnTo>
                <a:close/>
                <a:moveTo>
                  <a:pt x="763665" y="110209"/>
                </a:moveTo>
                <a:lnTo>
                  <a:pt x="763665" y="110438"/>
                </a:lnTo>
                <a:lnTo>
                  <a:pt x="763894" y="110209"/>
                </a:lnTo>
                <a:close/>
                <a:moveTo>
                  <a:pt x="760694" y="110209"/>
                </a:moveTo>
                <a:cubicBezTo>
                  <a:pt x="760694" y="110666"/>
                  <a:pt x="760541" y="111123"/>
                  <a:pt x="760236" y="111581"/>
                </a:cubicBezTo>
                <a:cubicBezTo>
                  <a:pt x="760999" y="111123"/>
                  <a:pt x="761379" y="110857"/>
                  <a:pt x="761379" y="110781"/>
                </a:cubicBezTo>
                <a:cubicBezTo>
                  <a:pt x="761379" y="110704"/>
                  <a:pt x="761151" y="110514"/>
                  <a:pt x="760694" y="110209"/>
                </a:cubicBezTo>
                <a:close/>
                <a:moveTo>
                  <a:pt x="604026" y="110209"/>
                </a:moveTo>
                <a:lnTo>
                  <a:pt x="604026" y="110438"/>
                </a:lnTo>
                <a:lnTo>
                  <a:pt x="604712" y="110438"/>
                </a:lnTo>
                <a:lnTo>
                  <a:pt x="604712" y="110209"/>
                </a:lnTo>
                <a:close/>
                <a:moveTo>
                  <a:pt x="598540" y="110209"/>
                </a:moveTo>
                <a:lnTo>
                  <a:pt x="598540" y="110438"/>
                </a:lnTo>
                <a:lnTo>
                  <a:pt x="598769" y="110666"/>
                </a:lnTo>
                <a:lnTo>
                  <a:pt x="598769" y="110209"/>
                </a:lnTo>
                <a:close/>
                <a:moveTo>
                  <a:pt x="593511" y="110209"/>
                </a:moveTo>
                <a:lnTo>
                  <a:pt x="593282" y="110438"/>
                </a:lnTo>
                <a:cubicBezTo>
                  <a:pt x="593282" y="110590"/>
                  <a:pt x="593358" y="110742"/>
                  <a:pt x="593511" y="110895"/>
                </a:cubicBezTo>
                <a:close/>
                <a:moveTo>
                  <a:pt x="375884" y="110209"/>
                </a:moveTo>
                <a:lnTo>
                  <a:pt x="375884" y="110895"/>
                </a:lnTo>
                <a:lnTo>
                  <a:pt x="376112" y="110895"/>
                </a:lnTo>
                <a:lnTo>
                  <a:pt x="376112" y="110209"/>
                </a:lnTo>
                <a:close/>
                <a:moveTo>
                  <a:pt x="252059" y="110209"/>
                </a:moveTo>
                <a:lnTo>
                  <a:pt x="252059" y="110895"/>
                </a:lnTo>
                <a:lnTo>
                  <a:pt x="252287" y="110895"/>
                </a:lnTo>
                <a:lnTo>
                  <a:pt x="252287" y="110209"/>
                </a:lnTo>
                <a:close/>
                <a:moveTo>
                  <a:pt x="194909" y="110209"/>
                </a:moveTo>
                <a:cubicBezTo>
                  <a:pt x="195061" y="110819"/>
                  <a:pt x="195175" y="111314"/>
                  <a:pt x="195252" y="111695"/>
                </a:cubicBezTo>
                <a:cubicBezTo>
                  <a:pt x="195328" y="112076"/>
                  <a:pt x="195366" y="112495"/>
                  <a:pt x="195366" y="112952"/>
                </a:cubicBezTo>
                <a:cubicBezTo>
                  <a:pt x="195671" y="112495"/>
                  <a:pt x="195976" y="112190"/>
                  <a:pt x="196280" y="112038"/>
                </a:cubicBezTo>
                <a:cubicBezTo>
                  <a:pt x="196433" y="111885"/>
                  <a:pt x="196661" y="111504"/>
                  <a:pt x="196966" y="110895"/>
                </a:cubicBezTo>
                <a:cubicBezTo>
                  <a:pt x="196814" y="110895"/>
                  <a:pt x="196738" y="110819"/>
                  <a:pt x="196738" y="110666"/>
                </a:cubicBezTo>
                <a:cubicBezTo>
                  <a:pt x="196585" y="110971"/>
                  <a:pt x="196471" y="111200"/>
                  <a:pt x="196395" y="111352"/>
                </a:cubicBezTo>
                <a:cubicBezTo>
                  <a:pt x="196318" y="111504"/>
                  <a:pt x="196280" y="111733"/>
                  <a:pt x="196280" y="112038"/>
                </a:cubicBezTo>
                <a:cubicBezTo>
                  <a:pt x="195976" y="111733"/>
                  <a:pt x="195823" y="111276"/>
                  <a:pt x="195823" y="110666"/>
                </a:cubicBezTo>
                <a:lnTo>
                  <a:pt x="195594" y="110666"/>
                </a:lnTo>
                <a:cubicBezTo>
                  <a:pt x="195442" y="110666"/>
                  <a:pt x="195214" y="110514"/>
                  <a:pt x="194909" y="110209"/>
                </a:cubicBezTo>
                <a:close/>
                <a:moveTo>
                  <a:pt x="127929" y="110209"/>
                </a:moveTo>
                <a:cubicBezTo>
                  <a:pt x="127624" y="110361"/>
                  <a:pt x="127472" y="110438"/>
                  <a:pt x="127472" y="110438"/>
                </a:cubicBezTo>
                <a:cubicBezTo>
                  <a:pt x="127624" y="110590"/>
                  <a:pt x="127700" y="110895"/>
                  <a:pt x="127700" y="111352"/>
                </a:cubicBezTo>
                <a:cubicBezTo>
                  <a:pt x="128158" y="111352"/>
                  <a:pt x="128386" y="111123"/>
                  <a:pt x="128386" y="110666"/>
                </a:cubicBezTo>
                <a:cubicBezTo>
                  <a:pt x="128081" y="110666"/>
                  <a:pt x="127929" y="110514"/>
                  <a:pt x="127929" y="110209"/>
                </a:cubicBezTo>
                <a:close/>
                <a:moveTo>
                  <a:pt x="1166078" y="109980"/>
                </a:moveTo>
                <a:cubicBezTo>
                  <a:pt x="1165163" y="110285"/>
                  <a:pt x="1164630" y="110514"/>
                  <a:pt x="1164477" y="110666"/>
                </a:cubicBezTo>
                <a:cubicBezTo>
                  <a:pt x="1164477" y="111123"/>
                  <a:pt x="1164630" y="111352"/>
                  <a:pt x="1164935" y="111352"/>
                </a:cubicBezTo>
                <a:cubicBezTo>
                  <a:pt x="1165240" y="111047"/>
                  <a:pt x="1165468" y="110857"/>
                  <a:pt x="1165620" y="110781"/>
                </a:cubicBezTo>
                <a:cubicBezTo>
                  <a:pt x="1165773" y="110704"/>
                  <a:pt x="1165925" y="110590"/>
                  <a:pt x="1166078" y="110438"/>
                </a:cubicBezTo>
                <a:cubicBezTo>
                  <a:pt x="1166078" y="110133"/>
                  <a:pt x="1166078" y="109980"/>
                  <a:pt x="1166078" y="109980"/>
                </a:cubicBezTo>
                <a:close/>
                <a:moveTo>
                  <a:pt x="986779" y="109980"/>
                </a:moveTo>
                <a:cubicBezTo>
                  <a:pt x="986169" y="111200"/>
                  <a:pt x="985636" y="112038"/>
                  <a:pt x="985179" y="112495"/>
                </a:cubicBezTo>
                <a:cubicBezTo>
                  <a:pt x="985331" y="112495"/>
                  <a:pt x="985407" y="112533"/>
                  <a:pt x="985407" y="112609"/>
                </a:cubicBezTo>
                <a:cubicBezTo>
                  <a:pt x="985407" y="112686"/>
                  <a:pt x="985484" y="112724"/>
                  <a:pt x="985636" y="112724"/>
                </a:cubicBezTo>
                <a:cubicBezTo>
                  <a:pt x="986246" y="112419"/>
                  <a:pt x="986855" y="112190"/>
                  <a:pt x="987465" y="112038"/>
                </a:cubicBezTo>
                <a:lnTo>
                  <a:pt x="989065" y="112038"/>
                </a:lnTo>
                <a:cubicBezTo>
                  <a:pt x="988303" y="111733"/>
                  <a:pt x="987770" y="111276"/>
                  <a:pt x="987465" y="110666"/>
                </a:cubicBezTo>
                <a:lnTo>
                  <a:pt x="987465" y="112038"/>
                </a:lnTo>
                <a:cubicBezTo>
                  <a:pt x="987160" y="111581"/>
                  <a:pt x="986931" y="110895"/>
                  <a:pt x="986779" y="109980"/>
                </a:cubicBezTo>
                <a:close/>
                <a:moveTo>
                  <a:pt x="775553" y="109980"/>
                </a:moveTo>
                <a:cubicBezTo>
                  <a:pt x="774638" y="110285"/>
                  <a:pt x="774105" y="110514"/>
                  <a:pt x="773952" y="110666"/>
                </a:cubicBezTo>
                <a:cubicBezTo>
                  <a:pt x="773952" y="111123"/>
                  <a:pt x="774105" y="111352"/>
                  <a:pt x="774410" y="111352"/>
                </a:cubicBezTo>
                <a:cubicBezTo>
                  <a:pt x="774715" y="111047"/>
                  <a:pt x="774943" y="110857"/>
                  <a:pt x="775095" y="110781"/>
                </a:cubicBezTo>
                <a:cubicBezTo>
                  <a:pt x="775248" y="110704"/>
                  <a:pt x="775400" y="110590"/>
                  <a:pt x="775553" y="110438"/>
                </a:cubicBezTo>
                <a:cubicBezTo>
                  <a:pt x="775553" y="110133"/>
                  <a:pt x="775553" y="109980"/>
                  <a:pt x="775553" y="109980"/>
                </a:cubicBezTo>
                <a:close/>
                <a:moveTo>
                  <a:pt x="548629" y="109980"/>
                </a:moveTo>
                <a:cubicBezTo>
                  <a:pt x="548020" y="111200"/>
                  <a:pt x="547486" y="112038"/>
                  <a:pt x="547029" y="112495"/>
                </a:cubicBezTo>
                <a:cubicBezTo>
                  <a:pt x="547181" y="112495"/>
                  <a:pt x="547258" y="112533"/>
                  <a:pt x="547258" y="112609"/>
                </a:cubicBezTo>
                <a:cubicBezTo>
                  <a:pt x="547258" y="112686"/>
                  <a:pt x="547334" y="112724"/>
                  <a:pt x="547486" y="112724"/>
                </a:cubicBezTo>
                <a:cubicBezTo>
                  <a:pt x="548096" y="112419"/>
                  <a:pt x="548705" y="112190"/>
                  <a:pt x="549315" y="112038"/>
                </a:cubicBezTo>
                <a:lnTo>
                  <a:pt x="550915" y="112038"/>
                </a:lnTo>
                <a:cubicBezTo>
                  <a:pt x="550153" y="111733"/>
                  <a:pt x="549620" y="111276"/>
                  <a:pt x="549315" y="110666"/>
                </a:cubicBezTo>
                <a:lnTo>
                  <a:pt x="549315" y="112038"/>
                </a:lnTo>
                <a:cubicBezTo>
                  <a:pt x="549010" y="111581"/>
                  <a:pt x="548781" y="110895"/>
                  <a:pt x="548629" y="109980"/>
                </a:cubicBezTo>
                <a:close/>
                <a:moveTo>
                  <a:pt x="1371665" y="109752"/>
                </a:moveTo>
                <a:cubicBezTo>
                  <a:pt x="1371208" y="110666"/>
                  <a:pt x="1371208" y="111581"/>
                  <a:pt x="1371665" y="112495"/>
                </a:cubicBezTo>
                <a:cubicBezTo>
                  <a:pt x="1371970" y="112495"/>
                  <a:pt x="1372161" y="112457"/>
                  <a:pt x="1372237" y="112381"/>
                </a:cubicBezTo>
                <a:cubicBezTo>
                  <a:pt x="1372313" y="112305"/>
                  <a:pt x="1372427" y="112266"/>
                  <a:pt x="1372580" y="112266"/>
                </a:cubicBezTo>
                <a:cubicBezTo>
                  <a:pt x="1372580" y="111809"/>
                  <a:pt x="1372542" y="111352"/>
                  <a:pt x="1372465" y="110895"/>
                </a:cubicBezTo>
                <a:cubicBezTo>
                  <a:pt x="1372389" y="110438"/>
                  <a:pt x="1372351" y="110057"/>
                  <a:pt x="1372351" y="109752"/>
                </a:cubicBezTo>
                <a:close/>
                <a:moveTo>
                  <a:pt x="600140" y="109752"/>
                </a:moveTo>
                <a:cubicBezTo>
                  <a:pt x="599683" y="110666"/>
                  <a:pt x="599683" y="111581"/>
                  <a:pt x="600140" y="112495"/>
                </a:cubicBezTo>
                <a:cubicBezTo>
                  <a:pt x="600445" y="112495"/>
                  <a:pt x="600636" y="112457"/>
                  <a:pt x="600712" y="112381"/>
                </a:cubicBezTo>
                <a:cubicBezTo>
                  <a:pt x="600788" y="112305"/>
                  <a:pt x="600902" y="112266"/>
                  <a:pt x="601055" y="112266"/>
                </a:cubicBezTo>
                <a:cubicBezTo>
                  <a:pt x="601055" y="111809"/>
                  <a:pt x="601017" y="111352"/>
                  <a:pt x="600940" y="110895"/>
                </a:cubicBezTo>
                <a:cubicBezTo>
                  <a:pt x="600864" y="110438"/>
                  <a:pt x="600826" y="110057"/>
                  <a:pt x="600826" y="109752"/>
                </a:cubicBezTo>
                <a:close/>
                <a:moveTo>
                  <a:pt x="1363436" y="109523"/>
                </a:moveTo>
                <a:cubicBezTo>
                  <a:pt x="1362978" y="109828"/>
                  <a:pt x="1362293" y="110133"/>
                  <a:pt x="1361378" y="110438"/>
                </a:cubicBezTo>
                <a:cubicBezTo>
                  <a:pt x="1361683" y="110742"/>
                  <a:pt x="1361874" y="110971"/>
                  <a:pt x="1361950" y="111123"/>
                </a:cubicBezTo>
                <a:cubicBezTo>
                  <a:pt x="1362026" y="111276"/>
                  <a:pt x="1362140" y="111428"/>
                  <a:pt x="1362293" y="111581"/>
                </a:cubicBezTo>
                <a:cubicBezTo>
                  <a:pt x="1362445" y="111733"/>
                  <a:pt x="1362483" y="111885"/>
                  <a:pt x="1362407" y="112038"/>
                </a:cubicBezTo>
                <a:cubicBezTo>
                  <a:pt x="1362331" y="112190"/>
                  <a:pt x="1362369" y="112419"/>
                  <a:pt x="1362521" y="112724"/>
                </a:cubicBezTo>
                <a:cubicBezTo>
                  <a:pt x="1362826" y="112571"/>
                  <a:pt x="1363207" y="112495"/>
                  <a:pt x="1363664" y="112495"/>
                </a:cubicBezTo>
                <a:lnTo>
                  <a:pt x="1365036" y="113181"/>
                </a:lnTo>
                <a:cubicBezTo>
                  <a:pt x="1365036" y="112419"/>
                  <a:pt x="1364884" y="112076"/>
                  <a:pt x="1364579" y="112152"/>
                </a:cubicBezTo>
                <a:cubicBezTo>
                  <a:pt x="1364274" y="112228"/>
                  <a:pt x="1363969" y="112343"/>
                  <a:pt x="1363664" y="112495"/>
                </a:cubicBezTo>
                <a:cubicBezTo>
                  <a:pt x="1363664" y="112038"/>
                  <a:pt x="1363626" y="111543"/>
                  <a:pt x="1363550" y="111009"/>
                </a:cubicBezTo>
                <a:cubicBezTo>
                  <a:pt x="1363474" y="110476"/>
                  <a:pt x="1363436" y="109980"/>
                  <a:pt x="1363436" y="109523"/>
                </a:cubicBezTo>
                <a:close/>
                <a:moveTo>
                  <a:pt x="1202882" y="109523"/>
                </a:moveTo>
                <a:cubicBezTo>
                  <a:pt x="1202577" y="109676"/>
                  <a:pt x="1201968" y="109904"/>
                  <a:pt x="1201053" y="110209"/>
                </a:cubicBezTo>
                <a:cubicBezTo>
                  <a:pt x="1201511" y="110971"/>
                  <a:pt x="1201739" y="111809"/>
                  <a:pt x="1201739" y="112724"/>
                </a:cubicBezTo>
                <a:cubicBezTo>
                  <a:pt x="1202044" y="112724"/>
                  <a:pt x="1202273" y="112686"/>
                  <a:pt x="1202425" y="112609"/>
                </a:cubicBezTo>
                <a:cubicBezTo>
                  <a:pt x="1202577" y="112533"/>
                  <a:pt x="1202806" y="112495"/>
                  <a:pt x="1203111" y="112495"/>
                </a:cubicBezTo>
                <a:cubicBezTo>
                  <a:pt x="1203111" y="113562"/>
                  <a:pt x="1203568" y="113486"/>
                  <a:pt x="1204482" y="112266"/>
                </a:cubicBezTo>
                <a:cubicBezTo>
                  <a:pt x="1204025" y="112419"/>
                  <a:pt x="1203416" y="112495"/>
                  <a:pt x="1202654" y="112495"/>
                </a:cubicBezTo>
                <a:lnTo>
                  <a:pt x="1202654" y="111352"/>
                </a:lnTo>
                <a:cubicBezTo>
                  <a:pt x="1202654" y="111047"/>
                  <a:pt x="1202692" y="110742"/>
                  <a:pt x="1202768" y="110438"/>
                </a:cubicBezTo>
                <a:cubicBezTo>
                  <a:pt x="1202844" y="110133"/>
                  <a:pt x="1202882" y="109828"/>
                  <a:pt x="1202882" y="109523"/>
                </a:cubicBezTo>
                <a:close/>
                <a:moveTo>
                  <a:pt x="1041491" y="109523"/>
                </a:moveTo>
                <a:cubicBezTo>
                  <a:pt x="1041338" y="109676"/>
                  <a:pt x="1041262" y="109752"/>
                  <a:pt x="1041262" y="109752"/>
                </a:cubicBezTo>
                <a:lnTo>
                  <a:pt x="1041491" y="109980"/>
                </a:lnTo>
                <a:cubicBezTo>
                  <a:pt x="1041491" y="109828"/>
                  <a:pt x="1041567" y="109752"/>
                  <a:pt x="1041719" y="109752"/>
                </a:cubicBezTo>
                <a:cubicBezTo>
                  <a:pt x="1041567" y="109752"/>
                  <a:pt x="1041491" y="109676"/>
                  <a:pt x="1041491" y="109523"/>
                </a:cubicBezTo>
                <a:close/>
                <a:moveTo>
                  <a:pt x="812357" y="109523"/>
                </a:moveTo>
                <a:cubicBezTo>
                  <a:pt x="812052" y="109676"/>
                  <a:pt x="811443" y="109904"/>
                  <a:pt x="810528" y="110209"/>
                </a:cubicBezTo>
                <a:cubicBezTo>
                  <a:pt x="810986" y="110971"/>
                  <a:pt x="811214" y="111809"/>
                  <a:pt x="811214" y="112724"/>
                </a:cubicBezTo>
                <a:cubicBezTo>
                  <a:pt x="811519" y="112724"/>
                  <a:pt x="811748" y="112686"/>
                  <a:pt x="811900" y="112609"/>
                </a:cubicBezTo>
                <a:cubicBezTo>
                  <a:pt x="812052" y="112533"/>
                  <a:pt x="812281" y="112495"/>
                  <a:pt x="812586" y="112495"/>
                </a:cubicBezTo>
                <a:cubicBezTo>
                  <a:pt x="812586" y="113562"/>
                  <a:pt x="813043" y="113486"/>
                  <a:pt x="813957" y="112266"/>
                </a:cubicBezTo>
                <a:cubicBezTo>
                  <a:pt x="813500" y="112419"/>
                  <a:pt x="812891" y="112495"/>
                  <a:pt x="812129" y="112495"/>
                </a:cubicBezTo>
                <a:lnTo>
                  <a:pt x="812129" y="111352"/>
                </a:lnTo>
                <a:cubicBezTo>
                  <a:pt x="812129" y="111047"/>
                  <a:pt x="812167" y="110742"/>
                  <a:pt x="812243" y="110438"/>
                </a:cubicBezTo>
                <a:cubicBezTo>
                  <a:pt x="812319" y="110133"/>
                  <a:pt x="812357" y="109828"/>
                  <a:pt x="812357" y="109523"/>
                </a:cubicBezTo>
                <a:close/>
                <a:moveTo>
                  <a:pt x="591911" y="109523"/>
                </a:moveTo>
                <a:cubicBezTo>
                  <a:pt x="591454" y="109828"/>
                  <a:pt x="590768" y="110133"/>
                  <a:pt x="589853" y="110438"/>
                </a:cubicBezTo>
                <a:cubicBezTo>
                  <a:pt x="590158" y="110742"/>
                  <a:pt x="590349" y="110971"/>
                  <a:pt x="590425" y="111123"/>
                </a:cubicBezTo>
                <a:cubicBezTo>
                  <a:pt x="590501" y="111276"/>
                  <a:pt x="590615" y="111428"/>
                  <a:pt x="590768" y="111581"/>
                </a:cubicBezTo>
                <a:cubicBezTo>
                  <a:pt x="590920" y="111733"/>
                  <a:pt x="590958" y="111885"/>
                  <a:pt x="590882" y="112038"/>
                </a:cubicBezTo>
                <a:cubicBezTo>
                  <a:pt x="590806" y="112190"/>
                  <a:pt x="590844" y="112419"/>
                  <a:pt x="590996" y="112724"/>
                </a:cubicBezTo>
                <a:cubicBezTo>
                  <a:pt x="591301" y="112571"/>
                  <a:pt x="591682" y="112495"/>
                  <a:pt x="592139" y="112495"/>
                </a:cubicBezTo>
                <a:lnTo>
                  <a:pt x="593511" y="113181"/>
                </a:lnTo>
                <a:cubicBezTo>
                  <a:pt x="593511" y="112419"/>
                  <a:pt x="593358" y="112076"/>
                  <a:pt x="593054" y="112152"/>
                </a:cubicBezTo>
                <a:cubicBezTo>
                  <a:pt x="592749" y="112228"/>
                  <a:pt x="592444" y="112343"/>
                  <a:pt x="592139" y="112495"/>
                </a:cubicBezTo>
                <a:cubicBezTo>
                  <a:pt x="592139" y="112038"/>
                  <a:pt x="592101" y="111543"/>
                  <a:pt x="592025" y="111009"/>
                </a:cubicBezTo>
                <a:cubicBezTo>
                  <a:pt x="591949" y="110476"/>
                  <a:pt x="591911" y="109980"/>
                  <a:pt x="591911" y="109523"/>
                </a:cubicBezTo>
                <a:close/>
                <a:moveTo>
                  <a:pt x="136616" y="109523"/>
                </a:moveTo>
                <a:cubicBezTo>
                  <a:pt x="136463" y="109676"/>
                  <a:pt x="136387" y="109752"/>
                  <a:pt x="136387" y="109752"/>
                </a:cubicBezTo>
                <a:lnTo>
                  <a:pt x="136616" y="109980"/>
                </a:lnTo>
                <a:cubicBezTo>
                  <a:pt x="136616" y="109828"/>
                  <a:pt x="136692" y="109752"/>
                  <a:pt x="136844" y="109752"/>
                </a:cubicBezTo>
                <a:cubicBezTo>
                  <a:pt x="136692" y="109752"/>
                  <a:pt x="136616" y="109676"/>
                  <a:pt x="136616" y="109523"/>
                </a:cubicBezTo>
                <a:close/>
                <a:moveTo>
                  <a:pt x="1643623" y="109295"/>
                </a:moveTo>
                <a:cubicBezTo>
                  <a:pt x="1643776" y="109599"/>
                  <a:pt x="1643852" y="109980"/>
                  <a:pt x="1643852" y="110438"/>
                </a:cubicBezTo>
                <a:cubicBezTo>
                  <a:pt x="1644004" y="110438"/>
                  <a:pt x="1644080" y="110400"/>
                  <a:pt x="1644080" y="110323"/>
                </a:cubicBezTo>
                <a:cubicBezTo>
                  <a:pt x="1644080" y="110247"/>
                  <a:pt x="1644156" y="110209"/>
                  <a:pt x="1644309" y="110209"/>
                </a:cubicBezTo>
                <a:cubicBezTo>
                  <a:pt x="1644309" y="110057"/>
                  <a:pt x="1644271" y="109904"/>
                  <a:pt x="1644195" y="109752"/>
                </a:cubicBezTo>
                <a:cubicBezTo>
                  <a:pt x="1644118" y="109599"/>
                  <a:pt x="1644080" y="109447"/>
                  <a:pt x="1644080" y="109295"/>
                </a:cubicBezTo>
                <a:close/>
                <a:moveTo>
                  <a:pt x="1211569" y="109295"/>
                </a:moveTo>
                <a:cubicBezTo>
                  <a:pt x="1210807" y="110057"/>
                  <a:pt x="1210502" y="110666"/>
                  <a:pt x="1210655" y="111123"/>
                </a:cubicBezTo>
                <a:cubicBezTo>
                  <a:pt x="1210807" y="111581"/>
                  <a:pt x="1210883" y="112114"/>
                  <a:pt x="1210883" y="112724"/>
                </a:cubicBezTo>
                <a:cubicBezTo>
                  <a:pt x="1211493" y="112419"/>
                  <a:pt x="1211874" y="112266"/>
                  <a:pt x="1212026" y="112266"/>
                </a:cubicBezTo>
                <a:cubicBezTo>
                  <a:pt x="1211874" y="111809"/>
                  <a:pt x="1211798" y="111314"/>
                  <a:pt x="1211798" y="110781"/>
                </a:cubicBezTo>
                <a:cubicBezTo>
                  <a:pt x="1211798" y="110247"/>
                  <a:pt x="1211722" y="109752"/>
                  <a:pt x="1211569" y="109295"/>
                </a:cubicBezTo>
                <a:close/>
                <a:moveTo>
                  <a:pt x="984493" y="109295"/>
                </a:moveTo>
                <a:cubicBezTo>
                  <a:pt x="983579" y="109904"/>
                  <a:pt x="983426" y="110361"/>
                  <a:pt x="984036" y="110666"/>
                </a:cubicBezTo>
                <a:cubicBezTo>
                  <a:pt x="984036" y="110819"/>
                  <a:pt x="984074" y="110895"/>
                  <a:pt x="984150" y="110895"/>
                </a:cubicBezTo>
                <a:cubicBezTo>
                  <a:pt x="984226" y="110895"/>
                  <a:pt x="984188" y="111047"/>
                  <a:pt x="984036" y="111352"/>
                </a:cubicBezTo>
                <a:cubicBezTo>
                  <a:pt x="984341" y="111047"/>
                  <a:pt x="984493" y="110819"/>
                  <a:pt x="984493" y="110666"/>
                </a:cubicBezTo>
                <a:lnTo>
                  <a:pt x="984036" y="110666"/>
                </a:lnTo>
                <a:cubicBezTo>
                  <a:pt x="984036" y="110666"/>
                  <a:pt x="984188" y="110514"/>
                  <a:pt x="984493" y="110209"/>
                </a:cubicBezTo>
                <a:cubicBezTo>
                  <a:pt x="984493" y="110361"/>
                  <a:pt x="984569" y="110438"/>
                  <a:pt x="984722" y="110438"/>
                </a:cubicBezTo>
                <a:lnTo>
                  <a:pt x="984836" y="110552"/>
                </a:lnTo>
                <a:lnTo>
                  <a:pt x="985179" y="110438"/>
                </a:lnTo>
                <a:lnTo>
                  <a:pt x="984950" y="110209"/>
                </a:lnTo>
                <a:cubicBezTo>
                  <a:pt x="984645" y="109599"/>
                  <a:pt x="984493" y="109295"/>
                  <a:pt x="984493" y="109295"/>
                </a:cubicBezTo>
                <a:close/>
                <a:moveTo>
                  <a:pt x="821044" y="109295"/>
                </a:moveTo>
                <a:cubicBezTo>
                  <a:pt x="820282" y="110057"/>
                  <a:pt x="819977" y="110666"/>
                  <a:pt x="820130" y="111123"/>
                </a:cubicBezTo>
                <a:cubicBezTo>
                  <a:pt x="820282" y="111581"/>
                  <a:pt x="820358" y="112114"/>
                  <a:pt x="820358" y="112724"/>
                </a:cubicBezTo>
                <a:cubicBezTo>
                  <a:pt x="820968" y="112419"/>
                  <a:pt x="821349" y="112266"/>
                  <a:pt x="821501" y="112266"/>
                </a:cubicBezTo>
                <a:cubicBezTo>
                  <a:pt x="821349" y="111809"/>
                  <a:pt x="821273" y="111314"/>
                  <a:pt x="821273" y="110781"/>
                </a:cubicBezTo>
                <a:cubicBezTo>
                  <a:pt x="821273" y="110247"/>
                  <a:pt x="821196" y="109752"/>
                  <a:pt x="821044" y="109295"/>
                </a:cubicBezTo>
                <a:close/>
                <a:moveTo>
                  <a:pt x="546343" y="109295"/>
                </a:moveTo>
                <a:cubicBezTo>
                  <a:pt x="545429" y="109904"/>
                  <a:pt x="545276" y="110361"/>
                  <a:pt x="545886" y="110666"/>
                </a:cubicBezTo>
                <a:cubicBezTo>
                  <a:pt x="545886" y="110819"/>
                  <a:pt x="545924" y="110895"/>
                  <a:pt x="546000" y="110895"/>
                </a:cubicBezTo>
                <a:cubicBezTo>
                  <a:pt x="546076" y="110895"/>
                  <a:pt x="546038" y="111047"/>
                  <a:pt x="545886" y="111352"/>
                </a:cubicBezTo>
                <a:cubicBezTo>
                  <a:pt x="546191" y="111047"/>
                  <a:pt x="546343" y="110819"/>
                  <a:pt x="546343" y="110666"/>
                </a:cubicBezTo>
                <a:lnTo>
                  <a:pt x="545886" y="110666"/>
                </a:lnTo>
                <a:cubicBezTo>
                  <a:pt x="545886" y="110666"/>
                  <a:pt x="546038" y="110514"/>
                  <a:pt x="546343" y="110209"/>
                </a:cubicBezTo>
                <a:cubicBezTo>
                  <a:pt x="546343" y="110361"/>
                  <a:pt x="546419" y="110438"/>
                  <a:pt x="546572" y="110438"/>
                </a:cubicBezTo>
                <a:lnTo>
                  <a:pt x="546686" y="110552"/>
                </a:lnTo>
                <a:lnTo>
                  <a:pt x="547029" y="110438"/>
                </a:lnTo>
                <a:lnTo>
                  <a:pt x="546800" y="110209"/>
                </a:lnTo>
                <a:cubicBezTo>
                  <a:pt x="546496" y="109599"/>
                  <a:pt x="546343" y="109295"/>
                  <a:pt x="546343" y="109295"/>
                </a:cubicBezTo>
                <a:close/>
                <a:moveTo>
                  <a:pt x="376798" y="109295"/>
                </a:moveTo>
                <a:cubicBezTo>
                  <a:pt x="376950" y="109599"/>
                  <a:pt x="377027" y="109980"/>
                  <a:pt x="377027" y="110438"/>
                </a:cubicBezTo>
                <a:cubicBezTo>
                  <a:pt x="377179" y="110438"/>
                  <a:pt x="377255" y="110400"/>
                  <a:pt x="377255" y="110323"/>
                </a:cubicBezTo>
                <a:cubicBezTo>
                  <a:pt x="377255" y="110247"/>
                  <a:pt x="377331" y="110209"/>
                  <a:pt x="377484" y="110209"/>
                </a:cubicBezTo>
                <a:cubicBezTo>
                  <a:pt x="377484" y="110057"/>
                  <a:pt x="377446" y="109904"/>
                  <a:pt x="377370" y="109752"/>
                </a:cubicBezTo>
                <a:cubicBezTo>
                  <a:pt x="377293" y="109599"/>
                  <a:pt x="377255" y="109447"/>
                  <a:pt x="377255" y="109295"/>
                </a:cubicBezTo>
                <a:close/>
                <a:moveTo>
                  <a:pt x="252973" y="109295"/>
                </a:moveTo>
                <a:cubicBezTo>
                  <a:pt x="253126" y="109599"/>
                  <a:pt x="253202" y="109980"/>
                  <a:pt x="253202" y="110438"/>
                </a:cubicBezTo>
                <a:cubicBezTo>
                  <a:pt x="253354" y="110438"/>
                  <a:pt x="253430" y="110400"/>
                  <a:pt x="253430" y="110323"/>
                </a:cubicBezTo>
                <a:cubicBezTo>
                  <a:pt x="253430" y="110247"/>
                  <a:pt x="253507" y="110209"/>
                  <a:pt x="253659" y="110209"/>
                </a:cubicBezTo>
                <a:cubicBezTo>
                  <a:pt x="253659" y="110057"/>
                  <a:pt x="253621" y="109904"/>
                  <a:pt x="253545" y="109752"/>
                </a:cubicBezTo>
                <a:cubicBezTo>
                  <a:pt x="253468" y="109599"/>
                  <a:pt x="253430" y="109447"/>
                  <a:pt x="253430" y="109295"/>
                </a:cubicBezTo>
                <a:close/>
                <a:moveTo>
                  <a:pt x="21325" y="109295"/>
                </a:moveTo>
                <a:cubicBezTo>
                  <a:pt x="21477" y="109295"/>
                  <a:pt x="21554" y="109371"/>
                  <a:pt x="21554" y="109523"/>
                </a:cubicBezTo>
                <a:cubicBezTo>
                  <a:pt x="21554" y="109371"/>
                  <a:pt x="21630" y="109295"/>
                  <a:pt x="21782" y="109295"/>
                </a:cubicBezTo>
                <a:close/>
                <a:moveTo>
                  <a:pt x="1267576" y="109066"/>
                </a:moveTo>
                <a:cubicBezTo>
                  <a:pt x="1267576" y="109218"/>
                  <a:pt x="1267500" y="109295"/>
                  <a:pt x="1267348" y="109295"/>
                </a:cubicBezTo>
                <a:cubicBezTo>
                  <a:pt x="1267500" y="109295"/>
                  <a:pt x="1267576" y="109371"/>
                  <a:pt x="1267576" y="109523"/>
                </a:cubicBezTo>
                <a:cubicBezTo>
                  <a:pt x="1267729" y="109371"/>
                  <a:pt x="1267805" y="109295"/>
                  <a:pt x="1267805" y="109295"/>
                </a:cubicBezTo>
                <a:close/>
                <a:moveTo>
                  <a:pt x="1263004" y="109066"/>
                </a:moveTo>
                <a:lnTo>
                  <a:pt x="1263004" y="109752"/>
                </a:lnTo>
                <a:cubicBezTo>
                  <a:pt x="1263156" y="109599"/>
                  <a:pt x="1263461" y="109523"/>
                  <a:pt x="1263919" y="109523"/>
                </a:cubicBezTo>
                <a:lnTo>
                  <a:pt x="1263919" y="109066"/>
                </a:lnTo>
                <a:close/>
                <a:moveTo>
                  <a:pt x="995694" y="109066"/>
                </a:moveTo>
                <a:cubicBezTo>
                  <a:pt x="995237" y="109066"/>
                  <a:pt x="994932" y="109142"/>
                  <a:pt x="994780" y="109295"/>
                </a:cubicBezTo>
                <a:lnTo>
                  <a:pt x="994780" y="109752"/>
                </a:lnTo>
                <a:cubicBezTo>
                  <a:pt x="994932" y="109599"/>
                  <a:pt x="995313" y="109523"/>
                  <a:pt x="995923" y="109523"/>
                </a:cubicBezTo>
                <a:cubicBezTo>
                  <a:pt x="995923" y="109371"/>
                  <a:pt x="995885" y="109295"/>
                  <a:pt x="995809" y="109295"/>
                </a:cubicBezTo>
                <a:cubicBezTo>
                  <a:pt x="995733" y="109295"/>
                  <a:pt x="995694" y="109218"/>
                  <a:pt x="995694" y="109066"/>
                </a:cubicBezTo>
                <a:close/>
                <a:moveTo>
                  <a:pt x="981521" y="109066"/>
                </a:moveTo>
                <a:cubicBezTo>
                  <a:pt x="981826" y="109676"/>
                  <a:pt x="981978" y="110133"/>
                  <a:pt x="981978" y="110438"/>
                </a:cubicBezTo>
                <a:cubicBezTo>
                  <a:pt x="982436" y="110133"/>
                  <a:pt x="982893" y="109752"/>
                  <a:pt x="983350" y="109295"/>
                </a:cubicBezTo>
                <a:cubicBezTo>
                  <a:pt x="982740" y="109142"/>
                  <a:pt x="982131" y="109066"/>
                  <a:pt x="981521" y="109066"/>
                </a:cubicBezTo>
                <a:close/>
                <a:moveTo>
                  <a:pt x="557545" y="109066"/>
                </a:moveTo>
                <a:cubicBezTo>
                  <a:pt x="557087" y="109066"/>
                  <a:pt x="556782" y="109142"/>
                  <a:pt x="556630" y="109295"/>
                </a:cubicBezTo>
                <a:lnTo>
                  <a:pt x="556630" y="109752"/>
                </a:lnTo>
                <a:cubicBezTo>
                  <a:pt x="556782" y="109599"/>
                  <a:pt x="557163" y="109523"/>
                  <a:pt x="557773" y="109523"/>
                </a:cubicBezTo>
                <a:cubicBezTo>
                  <a:pt x="557773" y="109371"/>
                  <a:pt x="557735" y="109295"/>
                  <a:pt x="557659" y="109295"/>
                </a:cubicBezTo>
                <a:cubicBezTo>
                  <a:pt x="557583" y="109295"/>
                  <a:pt x="557545" y="109218"/>
                  <a:pt x="557545" y="109066"/>
                </a:cubicBezTo>
                <a:close/>
                <a:moveTo>
                  <a:pt x="543371" y="109066"/>
                </a:moveTo>
                <a:cubicBezTo>
                  <a:pt x="543676" y="109676"/>
                  <a:pt x="543828" y="110133"/>
                  <a:pt x="543828" y="110438"/>
                </a:cubicBezTo>
                <a:cubicBezTo>
                  <a:pt x="544286" y="110133"/>
                  <a:pt x="544743" y="109752"/>
                  <a:pt x="545200" y="109295"/>
                </a:cubicBezTo>
                <a:cubicBezTo>
                  <a:pt x="544591" y="109142"/>
                  <a:pt x="543981" y="109066"/>
                  <a:pt x="543371" y="109066"/>
                </a:cubicBezTo>
                <a:close/>
                <a:moveTo>
                  <a:pt x="32755" y="109066"/>
                </a:moveTo>
                <a:cubicBezTo>
                  <a:pt x="32755" y="109523"/>
                  <a:pt x="32717" y="109828"/>
                  <a:pt x="32641" y="109980"/>
                </a:cubicBezTo>
                <a:cubicBezTo>
                  <a:pt x="32565" y="110133"/>
                  <a:pt x="32526" y="110285"/>
                  <a:pt x="32526" y="110438"/>
                </a:cubicBezTo>
                <a:cubicBezTo>
                  <a:pt x="32679" y="110285"/>
                  <a:pt x="32755" y="110209"/>
                  <a:pt x="32755" y="110209"/>
                </a:cubicBezTo>
                <a:cubicBezTo>
                  <a:pt x="32755" y="110209"/>
                  <a:pt x="32755" y="109828"/>
                  <a:pt x="32755" y="109066"/>
                </a:cubicBezTo>
                <a:close/>
                <a:moveTo>
                  <a:pt x="1106870" y="108837"/>
                </a:moveTo>
                <a:cubicBezTo>
                  <a:pt x="1106261" y="108990"/>
                  <a:pt x="1105727" y="109066"/>
                  <a:pt x="1105270" y="109066"/>
                </a:cubicBezTo>
                <a:cubicBezTo>
                  <a:pt x="1105270" y="109371"/>
                  <a:pt x="1105232" y="109638"/>
                  <a:pt x="1105156" y="109866"/>
                </a:cubicBezTo>
                <a:cubicBezTo>
                  <a:pt x="1105080" y="110095"/>
                  <a:pt x="1105041" y="110361"/>
                  <a:pt x="1105041" y="110666"/>
                </a:cubicBezTo>
                <a:lnTo>
                  <a:pt x="1105499" y="110666"/>
                </a:lnTo>
                <a:cubicBezTo>
                  <a:pt x="1105803" y="110057"/>
                  <a:pt x="1106261" y="109447"/>
                  <a:pt x="1106870" y="108837"/>
                </a:cubicBezTo>
                <a:close/>
                <a:moveTo>
                  <a:pt x="201995" y="108837"/>
                </a:moveTo>
                <a:cubicBezTo>
                  <a:pt x="201386" y="108990"/>
                  <a:pt x="200852" y="109066"/>
                  <a:pt x="200395" y="109066"/>
                </a:cubicBezTo>
                <a:cubicBezTo>
                  <a:pt x="200395" y="109371"/>
                  <a:pt x="200357" y="109638"/>
                  <a:pt x="200281" y="109866"/>
                </a:cubicBezTo>
                <a:cubicBezTo>
                  <a:pt x="200205" y="110095"/>
                  <a:pt x="200166" y="110361"/>
                  <a:pt x="200166" y="110666"/>
                </a:cubicBezTo>
                <a:lnTo>
                  <a:pt x="200624" y="110666"/>
                </a:lnTo>
                <a:cubicBezTo>
                  <a:pt x="200929" y="110057"/>
                  <a:pt x="201386" y="109447"/>
                  <a:pt x="201995" y="108837"/>
                </a:cubicBezTo>
                <a:close/>
                <a:moveTo>
                  <a:pt x="1374637" y="108609"/>
                </a:moveTo>
                <a:cubicBezTo>
                  <a:pt x="1374637" y="108761"/>
                  <a:pt x="1374561" y="108876"/>
                  <a:pt x="1374409" y="108952"/>
                </a:cubicBezTo>
                <a:cubicBezTo>
                  <a:pt x="1374256" y="109028"/>
                  <a:pt x="1374180" y="109218"/>
                  <a:pt x="1374180" y="109523"/>
                </a:cubicBezTo>
                <a:lnTo>
                  <a:pt x="1374637" y="109523"/>
                </a:lnTo>
                <a:cubicBezTo>
                  <a:pt x="1374942" y="109218"/>
                  <a:pt x="1375094" y="108914"/>
                  <a:pt x="1375094" y="108609"/>
                </a:cubicBezTo>
                <a:close/>
                <a:moveTo>
                  <a:pt x="1270548" y="108609"/>
                </a:moveTo>
                <a:cubicBezTo>
                  <a:pt x="1270396" y="108761"/>
                  <a:pt x="1270243" y="108837"/>
                  <a:pt x="1270091" y="108837"/>
                </a:cubicBezTo>
                <a:cubicBezTo>
                  <a:pt x="1269938" y="108990"/>
                  <a:pt x="1269862" y="109295"/>
                  <a:pt x="1269862" y="109752"/>
                </a:cubicBezTo>
                <a:cubicBezTo>
                  <a:pt x="1270167" y="109904"/>
                  <a:pt x="1270472" y="109980"/>
                  <a:pt x="1270777" y="109980"/>
                </a:cubicBezTo>
                <a:cubicBezTo>
                  <a:pt x="1271081" y="109980"/>
                  <a:pt x="1271310" y="110057"/>
                  <a:pt x="1271462" y="110209"/>
                </a:cubicBezTo>
                <a:cubicBezTo>
                  <a:pt x="1271615" y="109752"/>
                  <a:pt x="1271653" y="109447"/>
                  <a:pt x="1271577" y="109295"/>
                </a:cubicBezTo>
                <a:cubicBezTo>
                  <a:pt x="1271500" y="109142"/>
                  <a:pt x="1271158" y="108914"/>
                  <a:pt x="1270548" y="108609"/>
                </a:cubicBezTo>
                <a:close/>
                <a:moveTo>
                  <a:pt x="1161048" y="108609"/>
                </a:moveTo>
                <a:cubicBezTo>
                  <a:pt x="1161201" y="108609"/>
                  <a:pt x="1161277" y="108647"/>
                  <a:pt x="1161277" y="108723"/>
                </a:cubicBezTo>
                <a:cubicBezTo>
                  <a:pt x="1161277" y="108799"/>
                  <a:pt x="1161353" y="108837"/>
                  <a:pt x="1161506" y="108837"/>
                </a:cubicBezTo>
                <a:lnTo>
                  <a:pt x="1161506" y="108609"/>
                </a:lnTo>
                <a:lnTo>
                  <a:pt x="1161277" y="108609"/>
                </a:lnTo>
                <a:close/>
                <a:moveTo>
                  <a:pt x="1108699" y="108609"/>
                </a:moveTo>
                <a:cubicBezTo>
                  <a:pt x="1108394" y="108914"/>
                  <a:pt x="1108089" y="109066"/>
                  <a:pt x="1107785" y="109066"/>
                </a:cubicBezTo>
                <a:lnTo>
                  <a:pt x="1108242" y="109523"/>
                </a:lnTo>
                <a:cubicBezTo>
                  <a:pt x="1108394" y="109371"/>
                  <a:pt x="1108509" y="109218"/>
                  <a:pt x="1108585" y="109066"/>
                </a:cubicBezTo>
                <a:cubicBezTo>
                  <a:pt x="1108661" y="108914"/>
                  <a:pt x="1108775" y="108761"/>
                  <a:pt x="1108928" y="108609"/>
                </a:cubicBezTo>
                <a:close/>
                <a:moveTo>
                  <a:pt x="993180" y="108609"/>
                </a:moveTo>
                <a:cubicBezTo>
                  <a:pt x="993027" y="108609"/>
                  <a:pt x="992951" y="108685"/>
                  <a:pt x="992951" y="108837"/>
                </a:cubicBezTo>
                <a:lnTo>
                  <a:pt x="993180" y="108837"/>
                </a:lnTo>
                <a:close/>
                <a:moveTo>
                  <a:pt x="770523" y="108609"/>
                </a:moveTo>
                <a:cubicBezTo>
                  <a:pt x="770676" y="108609"/>
                  <a:pt x="770752" y="108647"/>
                  <a:pt x="770752" y="108723"/>
                </a:cubicBezTo>
                <a:cubicBezTo>
                  <a:pt x="770752" y="108799"/>
                  <a:pt x="770828" y="108837"/>
                  <a:pt x="770981" y="108837"/>
                </a:cubicBezTo>
                <a:lnTo>
                  <a:pt x="770981" y="108609"/>
                </a:lnTo>
                <a:lnTo>
                  <a:pt x="770752" y="108609"/>
                </a:lnTo>
                <a:close/>
                <a:moveTo>
                  <a:pt x="603112" y="108609"/>
                </a:moveTo>
                <a:cubicBezTo>
                  <a:pt x="603112" y="108761"/>
                  <a:pt x="603036" y="108876"/>
                  <a:pt x="602883" y="108952"/>
                </a:cubicBezTo>
                <a:cubicBezTo>
                  <a:pt x="602731" y="109028"/>
                  <a:pt x="602655" y="109218"/>
                  <a:pt x="602655" y="109523"/>
                </a:cubicBezTo>
                <a:lnTo>
                  <a:pt x="603112" y="109523"/>
                </a:lnTo>
                <a:cubicBezTo>
                  <a:pt x="603417" y="109218"/>
                  <a:pt x="603569" y="108914"/>
                  <a:pt x="603569" y="108609"/>
                </a:cubicBezTo>
                <a:close/>
                <a:moveTo>
                  <a:pt x="555030" y="108609"/>
                </a:moveTo>
                <a:cubicBezTo>
                  <a:pt x="554877" y="108609"/>
                  <a:pt x="554801" y="108685"/>
                  <a:pt x="554801" y="108837"/>
                </a:cubicBezTo>
                <a:lnTo>
                  <a:pt x="555030" y="108837"/>
                </a:lnTo>
                <a:close/>
                <a:moveTo>
                  <a:pt x="203824" y="108609"/>
                </a:moveTo>
                <a:cubicBezTo>
                  <a:pt x="203519" y="108914"/>
                  <a:pt x="203215" y="109066"/>
                  <a:pt x="202910" y="109066"/>
                </a:cubicBezTo>
                <a:lnTo>
                  <a:pt x="203367" y="109523"/>
                </a:lnTo>
                <a:cubicBezTo>
                  <a:pt x="203519" y="109371"/>
                  <a:pt x="203634" y="109218"/>
                  <a:pt x="203710" y="109066"/>
                </a:cubicBezTo>
                <a:cubicBezTo>
                  <a:pt x="203786" y="108914"/>
                  <a:pt x="203900" y="108761"/>
                  <a:pt x="204053" y="108609"/>
                </a:cubicBezTo>
                <a:close/>
                <a:moveTo>
                  <a:pt x="1639737" y="108380"/>
                </a:moveTo>
                <a:cubicBezTo>
                  <a:pt x="1639432" y="108685"/>
                  <a:pt x="1639051" y="108876"/>
                  <a:pt x="1638594" y="108952"/>
                </a:cubicBezTo>
                <a:cubicBezTo>
                  <a:pt x="1638137" y="109028"/>
                  <a:pt x="1637603" y="109218"/>
                  <a:pt x="1636994" y="109523"/>
                </a:cubicBezTo>
                <a:cubicBezTo>
                  <a:pt x="1637603" y="109523"/>
                  <a:pt x="1638137" y="109561"/>
                  <a:pt x="1638594" y="109638"/>
                </a:cubicBezTo>
                <a:cubicBezTo>
                  <a:pt x="1639051" y="109714"/>
                  <a:pt x="1639661" y="109752"/>
                  <a:pt x="1640423" y="109752"/>
                </a:cubicBezTo>
                <a:cubicBezTo>
                  <a:pt x="1640118" y="109447"/>
                  <a:pt x="1639965" y="109218"/>
                  <a:pt x="1639965" y="109066"/>
                </a:cubicBezTo>
                <a:cubicBezTo>
                  <a:pt x="1639965" y="108914"/>
                  <a:pt x="1639889" y="108685"/>
                  <a:pt x="1639737" y="108380"/>
                </a:cubicBezTo>
                <a:close/>
                <a:moveTo>
                  <a:pt x="1037376" y="108380"/>
                </a:moveTo>
                <a:cubicBezTo>
                  <a:pt x="1037376" y="108533"/>
                  <a:pt x="1037223" y="108914"/>
                  <a:pt x="1036919" y="109523"/>
                </a:cubicBezTo>
                <a:cubicBezTo>
                  <a:pt x="1037071" y="109371"/>
                  <a:pt x="1037300" y="109295"/>
                  <a:pt x="1037604" y="109295"/>
                </a:cubicBezTo>
                <a:cubicBezTo>
                  <a:pt x="1037452" y="109142"/>
                  <a:pt x="1037376" y="108837"/>
                  <a:pt x="1037376" y="108380"/>
                </a:cubicBezTo>
                <a:close/>
                <a:moveTo>
                  <a:pt x="372912" y="108380"/>
                </a:moveTo>
                <a:cubicBezTo>
                  <a:pt x="372607" y="108685"/>
                  <a:pt x="372226" y="108876"/>
                  <a:pt x="371769" y="108952"/>
                </a:cubicBezTo>
                <a:cubicBezTo>
                  <a:pt x="371312" y="109028"/>
                  <a:pt x="370778" y="109218"/>
                  <a:pt x="370169" y="109523"/>
                </a:cubicBezTo>
                <a:cubicBezTo>
                  <a:pt x="370778" y="109523"/>
                  <a:pt x="371312" y="109561"/>
                  <a:pt x="371769" y="109638"/>
                </a:cubicBezTo>
                <a:cubicBezTo>
                  <a:pt x="372226" y="109714"/>
                  <a:pt x="372836" y="109752"/>
                  <a:pt x="373598" y="109752"/>
                </a:cubicBezTo>
                <a:cubicBezTo>
                  <a:pt x="373293" y="109447"/>
                  <a:pt x="373140" y="109218"/>
                  <a:pt x="373140" y="109066"/>
                </a:cubicBezTo>
                <a:cubicBezTo>
                  <a:pt x="373140" y="108914"/>
                  <a:pt x="373064" y="108685"/>
                  <a:pt x="372912" y="108380"/>
                </a:cubicBezTo>
                <a:close/>
                <a:moveTo>
                  <a:pt x="249087" y="108380"/>
                </a:moveTo>
                <a:cubicBezTo>
                  <a:pt x="248782" y="108685"/>
                  <a:pt x="248401" y="108876"/>
                  <a:pt x="247944" y="108952"/>
                </a:cubicBezTo>
                <a:cubicBezTo>
                  <a:pt x="247487" y="109028"/>
                  <a:pt x="246953" y="109218"/>
                  <a:pt x="246344" y="109523"/>
                </a:cubicBezTo>
                <a:cubicBezTo>
                  <a:pt x="246953" y="109523"/>
                  <a:pt x="247487" y="109561"/>
                  <a:pt x="247944" y="109638"/>
                </a:cubicBezTo>
                <a:cubicBezTo>
                  <a:pt x="248401" y="109714"/>
                  <a:pt x="249011" y="109752"/>
                  <a:pt x="249773" y="109752"/>
                </a:cubicBezTo>
                <a:cubicBezTo>
                  <a:pt x="249468" y="109447"/>
                  <a:pt x="249316" y="109218"/>
                  <a:pt x="249316" y="109066"/>
                </a:cubicBezTo>
                <a:cubicBezTo>
                  <a:pt x="249316" y="108914"/>
                  <a:pt x="249239" y="108685"/>
                  <a:pt x="249087" y="108380"/>
                </a:cubicBezTo>
                <a:close/>
                <a:moveTo>
                  <a:pt x="132501" y="108380"/>
                </a:moveTo>
                <a:cubicBezTo>
                  <a:pt x="132501" y="108533"/>
                  <a:pt x="132348" y="108914"/>
                  <a:pt x="132044" y="109523"/>
                </a:cubicBezTo>
                <a:cubicBezTo>
                  <a:pt x="132196" y="109371"/>
                  <a:pt x="132425" y="109295"/>
                  <a:pt x="132730" y="109295"/>
                </a:cubicBezTo>
                <a:cubicBezTo>
                  <a:pt x="132577" y="109142"/>
                  <a:pt x="132501" y="108837"/>
                  <a:pt x="132501" y="108380"/>
                </a:cubicBezTo>
                <a:close/>
                <a:moveTo>
                  <a:pt x="1641337" y="108152"/>
                </a:moveTo>
                <a:lnTo>
                  <a:pt x="1641337" y="108837"/>
                </a:lnTo>
                <a:lnTo>
                  <a:pt x="1642709" y="108837"/>
                </a:lnTo>
                <a:cubicBezTo>
                  <a:pt x="1642709" y="108685"/>
                  <a:pt x="1642785" y="108533"/>
                  <a:pt x="1642937" y="108380"/>
                </a:cubicBezTo>
                <a:cubicBezTo>
                  <a:pt x="1642328" y="108380"/>
                  <a:pt x="1641794" y="108304"/>
                  <a:pt x="1641337" y="108152"/>
                </a:cubicBezTo>
                <a:close/>
                <a:moveTo>
                  <a:pt x="1629678" y="108152"/>
                </a:moveTo>
                <a:cubicBezTo>
                  <a:pt x="1629678" y="108456"/>
                  <a:pt x="1629602" y="108837"/>
                  <a:pt x="1629450" y="109295"/>
                </a:cubicBezTo>
                <a:cubicBezTo>
                  <a:pt x="1629298" y="109752"/>
                  <a:pt x="1629145" y="110209"/>
                  <a:pt x="1628993" y="110666"/>
                </a:cubicBezTo>
                <a:cubicBezTo>
                  <a:pt x="1630060" y="110819"/>
                  <a:pt x="1630745" y="110438"/>
                  <a:pt x="1631050" y="109523"/>
                </a:cubicBezTo>
                <a:cubicBezTo>
                  <a:pt x="1631202" y="108609"/>
                  <a:pt x="1630745" y="108152"/>
                  <a:pt x="1629678" y="108152"/>
                </a:cubicBezTo>
                <a:close/>
                <a:moveTo>
                  <a:pt x="1570624" y="108152"/>
                </a:moveTo>
                <a:cubicBezTo>
                  <a:pt x="1570624" y="108304"/>
                  <a:pt x="1570547" y="108380"/>
                  <a:pt x="1570395" y="108380"/>
                </a:cubicBezTo>
                <a:cubicBezTo>
                  <a:pt x="1570243" y="108380"/>
                  <a:pt x="1570166" y="108456"/>
                  <a:pt x="1570166" y="108609"/>
                </a:cubicBezTo>
                <a:cubicBezTo>
                  <a:pt x="1570471" y="108609"/>
                  <a:pt x="1570662" y="108647"/>
                  <a:pt x="1570738" y="108723"/>
                </a:cubicBezTo>
                <a:cubicBezTo>
                  <a:pt x="1570814" y="108799"/>
                  <a:pt x="1571005" y="108837"/>
                  <a:pt x="1571309" y="108837"/>
                </a:cubicBezTo>
                <a:lnTo>
                  <a:pt x="1571309" y="108609"/>
                </a:lnTo>
                <a:cubicBezTo>
                  <a:pt x="1571157" y="108456"/>
                  <a:pt x="1571043" y="108380"/>
                  <a:pt x="1570966" y="108380"/>
                </a:cubicBezTo>
                <a:cubicBezTo>
                  <a:pt x="1570890" y="108380"/>
                  <a:pt x="1570776" y="108304"/>
                  <a:pt x="1570624" y="108152"/>
                </a:cubicBezTo>
                <a:close/>
                <a:moveTo>
                  <a:pt x="1568795" y="108152"/>
                </a:moveTo>
                <a:cubicBezTo>
                  <a:pt x="1568185" y="108456"/>
                  <a:pt x="1567652" y="108685"/>
                  <a:pt x="1567195" y="108837"/>
                </a:cubicBezTo>
                <a:cubicBezTo>
                  <a:pt x="1566737" y="108990"/>
                  <a:pt x="1566356" y="109142"/>
                  <a:pt x="1566052" y="109295"/>
                </a:cubicBezTo>
                <a:cubicBezTo>
                  <a:pt x="1566204" y="109447"/>
                  <a:pt x="1566280" y="109599"/>
                  <a:pt x="1566280" y="109752"/>
                </a:cubicBezTo>
                <a:cubicBezTo>
                  <a:pt x="1566585" y="109599"/>
                  <a:pt x="1566890" y="109523"/>
                  <a:pt x="1567195" y="109523"/>
                </a:cubicBezTo>
                <a:cubicBezTo>
                  <a:pt x="1567499" y="109523"/>
                  <a:pt x="1567804" y="109447"/>
                  <a:pt x="1568109" y="109295"/>
                </a:cubicBezTo>
                <a:cubicBezTo>
                  <a:pt x="1568109" y="109447"/>
                  <a:pt x="1568147" y="109561"/>
                  <a:pt x="1568223" y="109638"/>
                </a:cubicBezTo>
                <a:cubicBezTo>
                  <a:pt x="1568299" y="109714"/>
                  <a:pt x="1568338" y="109904"/>
                  <a:pt x="1568338" y="110209"/>
                </a:cubicBezTo>
                <a:cubicBezTo>
                  <a:pt x="1568490" y="109904"/>
                  <a:pt x="1568566" y="109599"/>
                  <a:pt x="1568566" y="109295"/>
                </a:cubicBezTo>
                <a:cubicBezTo>
                  <a:pt x="1568566" y="108990"/>
                  <a:pt x="1568642" y="108609"/>
                  <a:pt x="1568795" y="108152"/>
                </a:cubicBezTo>
                <a:close/>
                <a:moveTo>
                  <a:pt x="1259347" y="108152"/>
                </a:moveTo>
                <a:cubicBezTo>
                  <a:pt x="1259194" y="108456"/>
                  <a:pt x="1259042" y="108761"/>
                  <a:pt x="1258889" y="109066"/>
                </a:cubicBezTo>
                <a:cubicBezTo>
                  <a:pt x="1258737" y="109371"/>
                  <a:pt x="1258661" y="109676"/>
                  <a:pt x="1258661" y="109980"/>
                </a:cubicBezTo>
                <a:lnTo>
                  <a:pt x="1258889" y="109980"/>
                </a:lnTo>
                <a:cubicBezTo>
                  <a:pt x="1259194" y="109676"/>
                  <a:pt x="1259347" y="109447"/>
                  <a:pt x="1259347" y="109295"/>
                </a:cubicBezTo>
                <a:cubicBezTo>
                  <a:pt x="1259499" y="109142"/>
                  <a:pt x="1259575" y="108761"/>
                  <a:pt x="1259575" y="108152"/>
                </a:cubicBezTo>
                <a:close/>
                <a:moveTo>
                  <a:pt x="1156476" y="108152"/>
                </a:moveTo>
                <a:cubicBezTo>
                  <a:pt x="1156476" y="108456"/>
                  <a:pt x="1156400" y="108761"/>
                  <a:pt x="1156248" y="109066"/>
                </a:cubicBezTo>
                <a:lnTo>
                  <a:pt x="1156705" y="109066"/>
                </a:lnTo>
                <a:cubicBezTo>
                  <a:pt x="1156857" y="108761"/>
                  <a:pt x="1156934" y="108456"/>
                  <a:pt x="1156934" y="108152"/>
                </a:cubicBezTo>
                <a:close/>
                <a:moveTo>
                  <a:pt x="1039205" y="108152"/>
                </a:moveTo>
                <a:cubicBezTo>
                  <a:pt x="1039205" y="108456"/>
                  <a:pt x="1039167" y="108685"/>
                  <a:pt x="1039090" y="108837"/>
                </a:cubicBezTo>
                <a:cubicBezTo>
                  <a:pt x="1039014" y="108990"/>
                  <a:pt x="1038976" y="109142"/>
                  <a:pt x="1038976" y="109295"/>
                </a:cubicBezTo>
                <a:cubicBezTo>
                  <a:pt x="1039128" y="109295"/>
                  <a:pt x="1039281" y="109333"/>
                  <a:pt x="1039433" y="109409"/>
                </a:cubicBezTo>
                <a:cubicBezTo>
                  <a:pt x="1039586" y="109485"/>
                  <a:pt x="1039814" y="109523"/>
                  <a:pt x="1040119" y="109523"/>
                </a:cubicBezTo>
                <a:cubicBezTo>
                  <a:pt x="1039814" y="109218"/>
                  <a:pt x="1039662" y="108990"/>
                  <a:pt x="1039662" y="108837"/>
                </a:cubicBezTo>
                <a:cubicBezTo>
                  <a:pt x="1039662" y="108685"/>
                  <a:pt x="1039509" y="108456"/>
                  <a:pt x="1039205" y="108152"/>
                </a:cubicBezTo>
                <a:close/>
                <a:moveTo>
                  <a:pt x="991123" y="108152"/>
                </a:moveTo>
                <a:cubicBezTo>
                  <a:pt x="990970" y="108456"/>
                  <a:pt x="990856" y="108761"/>
                  <a:pt x="990780" y="109066"/>
                </a:cubicBezTo>
                <a:cubicBezTo>
                  <a:pt x="990703" y="109371"/>
                  <a:pt x="990589" y="109676"/>
                  <a:pt x="990437" y="109980"/>
                </a:cubicBezTo>
                <a:cubicBezTo>
                  <a:pt x="990741" y="109828"/>
                  <a:pt x="991046" y="109599"/>
                  <a:pt x="991351" y="109295"/>
                </a:cubicBezTo>
                <a:cubicBezTo>
                  <a:pt x="991503" y="108990"/>
                  <a:pt x="991580" y="108609"/>
                  <a:pt x="991580" y="108152"/>
                </a:cubicBezTo>
                <a:close/>
                <a:moveTo>
                  <a:pt x="765952" y="108152"/>
                </a:moveTo>
                <a:cubicBezTo>
                  <a:pt x="765952" y="108456"/>
                  <a:pt x="765875" y="108761"/>
                  <a:pt x="765723" y="109066"/>
                </a:cubicBezTo>
                <a:lnTo>
                  <a:pt x="766180" y="109066"/>
                </a:lnTo>
                <a:cubicBezTo>
                  <a:pt x="766333" y="108761"/>
                  <a:pt x="766409" y="108456"/>
                  <a:pt x="766409" y="108152"/>
                </a:cubicBezTo>
                <a:close/>
                <a:moveTo>
                  <a:pt x="552973" y="108152"/>
                </a:moveTo>
                <a:cubicBezTo>
                  <a:pt x="552820" y="108456"/>
                  <a:pt x="552706" y="108761"/>
                  <a:pt x="552630" y="109066"/>
                </a:cubicBezTo>
                <a:cubicBezTo>
                  <a:pt x="552553" y="109371"/>
                  <a:pt x="552439" y="109676"/>
                  <a:pt x="552287" y="109980"/>
                </a:cubicBezTo>
                <a:cubicBezTo>
                  <a:pt x="552592" y="109828"/>
                  <a:pt x="552896" y="109599"/>
                  <a:pt x="553201" y="109295"/>
                </a:cubicBezTo>
                <a:cubicBezTo>
                  <a:pt x="553353" y="108990"/>
                  <a:pt x="553430" y="108609"/>
                  <a:pt x="553430" y="108152"/>
                </a:cubicBezTo>
                <a:close/>
                <a:moveTo>
                  <a:pt x="374512" y="108152"/>
                </a:moveTo>
                <a:lnTo>
                  <a:pt x="374512" y="108837"/>
                </a:lnTo>
                <a:lnTo>
                  <a:pt x="375884" y="108837"/>
                </a:lnTo>
                <a:cubicBezTo>
                  <a:pt x="375884" y="108685"/>
                  <a:pt x="375960" y="108533"/>
                  <a:pt x="376112" y="108380"/>
                </a:cubicBezTo>
                <a:cubicBezTo>
                  <a:pt x="375503" y="108380"/>
                  <a:pt x="374969" y="108304"/>
                  <a:pt x="374512" y="108152"/>
                </a:cubicBezTo>
                <a:close/>
                <a:moveTo>
                  <a:pt x="362854" y="108152"/>
                </a:moveTo>
                <a:cubicBezTo>
                  <a:pt x="362854" y="108456"/>
                  <a:pt x="362777" y="108837"/>
                  <a:pt x="362625" y="109295"/>
                </a:cubicBezTo>
                <a:cubicBezTo>
                  <a:pt x="362472" y="109752"/>
                  <a:pt x="362320" y="110209"/>
                  <a:pt x="362168" y="110666"/>
                </a:cubicBezTo>
                <a:cubicBezTo>
                  <a:pt x="363234" y="110819"/>
                  <a:pt x="363920" y="110438"/>
                  <a:pt x="364225" y="109523"/>
                </a:cubicBezTo>
                <a:cubicBezTo>
                  <a:pt x="364377" y="108609"/>
                  <a:pt x="363920" y="108152"/>
                  <a:pt x="362854" y="108152"/>
                </a:cubicBezTo>
                <a:close/>
                <a:moveTo>
                  <a:pt x="250687" y="108152"/>
                </a:moveTo>
                <a:lnTo>
                  <a:pt x="250687" y="108837"/>
                </a:lnTo>
                <a:lnTo>
                  <a:pt x="252059" y="108837"/>
                </a:lnTo>
                <a:cubicBezTo>
                  <a:pt x="252059" y="108685"/>
                  <a:pt x="252135" y="108533"/>
                  <a:pt x="252287" y="108380"/>
                </a:cubicBezTo>
                <a:cubicBezTo>
                  <a:pt x="251678" y="108380"/>
                  <a:pt x="251144" y="108304"/>
                  <a:pt x="250687" y="108152"/>
                </a:cubicBezTo>
                <a:close/>
                <a:moveTo>
                  <a:pt x="239029" y="108152"/>
                </a:moveTo>
                <a:cubicBezTo>
                  <a:pt x="239029" y="108456"/>
                  <a:pt x="238952" y="108837"/>
                  <a:pt x="238800" y="109295"/>
                </a:cubicBezTo>
                <a:cubicBezTo>
                  <a:pt x="238647" y="109752"/>
                  <a:pt x="238495" y="110209"/>
                  <a:pt x="238343" y="110666"/>
                </a:cubicBezTo>
                <a:cubicBezTo>
                  <a:pt x="239409" y="110819"/>
                  <a:pt x="240095" y="110438"/>
                  <a:pt x="240400" y="109523"/>
                </a:cubicBezTo>
                <a:cubicBezTo>
                  <a:pt x="240553" y="108609"/>
                  <a:pt x="240095" y="108152"/>
                  <a:pt x="239029" y="108152"/>
                </a:cubicBezTo>
                <a:close/>
                <a:moveTo>
                  <a:pt x="134330" y="108152"/>
                </a:moveTo>
                <a:cubicBezTo>
                  <a:pt x="134330" y="108456"/>
                  <a:pt x="134292" y="108685"/>
                  <a:pt x="134215" y="108837"/>
                </a:cubicBezTo>
                <a:cubicBezTo>
                  <a:pt x="134139" y="108990"/>
                  <a:pt x="134101" y="109142"/>
                  <a:pt x="134101" y="109295"/>
                </a:cubicBezTo>
                <a:cubicBezTo>
                  <a:pt x="134254" y="109295"/>
                  <a:pt x="134406" y="109333"/>
                  <a:pt x="134558" y="109409"/>
                </a:cubicBezTo>
                <a:cubicBezTo>
                  <a:pt x="134711" y="109485"/>
                  <a:pt x="134939" y="109523"/>
                  <a:pt x="135244" y="109523"/>
                </a:cubicBezTo>
                <a:cubicBezTo>
                  <a:pt x="134939" y="109218"/>
                  <a:pt x="134787" y="108990"/>
                  <a:pt x="134787" y="108837"/>
                </a:cubicBezTo>
                <a:cubicBezTo>
                  <a:pt x="134787" y="108685"/>
                  <a:pt x="134635" y="108456"/>
                  <a:pt x="134330" y="108152"/>
                </a:cubicBezTo>
                <a:close/>
                <a:moveTo>
                  <a:pt x="1700316" y="107923"/>
                </a:moveTo>
                <a:lnTo>
                  <a:pt x="1700316" y="108152"/>
                </a:lnTo>
                <a:lnTo>
                  <a:pt x="1700544" y="107923"/>
                </a:lnTo>
                <a:close/>
                <a:moveTo>
                  <a:pt x="1558965" y="107923"/>
                </a:moveTo>
                <a:cubicBezTo>
                  <a:pt x="1558660" y="108228"/>
                  <a:pt x="1558431" y="108418"/>
                  <a:pt x="1558279" y="108495"/>
                </a:cubicBezTo>
                <a:cubicBezTo>
                  <a:pt x="1558127" y="108571"/>
                  <a:pt x="1557898" y="108761"/>
                  <a:pt x="1557593" y="109066"/>
                </a:cubicBezTo>
                <a:lnTo>
                  <a:pt x="1556908" y="109752"/>
                </a:lnTo>
                <a:cubicBezTo>
                  <a:pt x="1557060" y="110057"/>
                  <a:pt x="1557212" y="110323"/>
                  <a:pt x="1557365" y="110552"/>
                </a:cubicBezTo>
                <a:cubicBezTo>
                  <a:pt x="1557517" y="110781"/>
                  <a:pt x="1557746" y="111047"/>
                  <a:pt x="1558051" y="111352"/>
                </a:cubicBezTo>
                <a:cubicBezTo>
                  <a:pt x="1558355" y="110895"/>
                  <a:pt x="1558660" y="110552"/>
                  <a:pt x="1558965" y="110323"/>
                </a:cubicBezTo>
                <a:cubicBezTo>
                  <a:pt x="1559270" y="110095"/>
                  <a:pt x="1559574" y="109828"/>
                  <a:pt x="1559879" y="109523"/>
                </a:cubicBezTo>
                <a:cubicBezTo>
                  <a:pt x="1559574" y="108914"/>
                  <a:pt x="1559270" y="108380"/>
                  <a:pt x="1558965" y="107923"/>
                </a:cubicBezTo>
                <a:close/>
                <a:moveTo>
                  <a:pt x="1206997" y="107923"/>
                </a:moveTo>
                <a:lnTo>
                  <a:pt x="1206997" y="108152"/>
                </a:lnTo>
                <a:lnTo>
                  <a:pt x="1207226" y="108152"/>
                </a:lnTo>
                <a:close/>
                <a:moveTo>
                  <a:pt x="1107556" y="107923"/>
                </a:moveTo>
                <a:cubicBezTo>
                  <a:pt x="1107404" y="108075"/>
                  <a:pt x="1107327" y="108152"/>
                  <a:pt x="1107327" y="108152"/>
                </a:cubicBezTo>
                <a:lnTo>
                  <a:pt x="1107556" y="108152"/>
                </a:lnTo>
                <a:close/>
                <a:moveTo>
                  <a:pt x="816472" y="107923"/>
                </a:moveTo>
                <a:lnTo>
                  <a:pt x="816472" y="108152"/>
                </a:lnTo>
                <a:lnTo>
                  <a:pt x="816701" y="108152"/>
                </a:lnTo>
                <a:close/>
                <a:moveTo>
                  <a:pt x="433491" y="107923"/>
                </a:moveTo>
                <a:lnTo>
                  <a:pt x="433491" y="108152"/>
                </a:lnTo>
                <a:lnTo>
                  <a:pt x="433719" y="107923"/>
                </a:lnTo>
                <a:close/>
                <a:moveTo>
                  <a:pt x="309666" y="107923"/>
                </a:moveTo>
                <a:lnTo>
                  <a:pt x="309666" y="108152"/>
                </a:lnTo>
                <a:lnTo>
                  <a:pt x="309894" y="107923"/>
                </a:lnTo>
                <a:close/>
                <a:moveTo>
                  <a:pt x="202681" y="107923"/>
                </a:moveTo>
                <a:cubicBezTo>
                  <a:pt x="202529" y="108075"/>
                  <a:pt x="202453" y="108152"/>
                  <a:pt x="202453" y="108152"/>
                </a:cubicBezTo>
                <a:lnTo>
                  <a:pt x="202681" y="108152"/>
                </a:lnTo>
                <a:close/>
                <a:moveTo>
                  <a:pt x="32526" y="107923"/>
                </a:moveTo>
                <a:cubicBezTo>
                  <a:pt x="32526" y="108075"/>
                  <a:pt x="32450" y="108152"/>
                  <a:pt x="32298" y="108152"/>
                </a:cubicBezTo>
                <a:cubicBezTo>
                  <a:pt x="32603" y="108456"/>
                  <a:pt x="32831" y="108609"/>
                  <a:pt x="32984" y="108609"/>
                </a:cubicBezTo>
                <a:lnTo>
                  <a:pt x="33212" y="108380"/>
                </a:lnTo>
                <a:cubicBezTo>
                  <a:pt x="33060" y="108380"/>
                  <a:pt x="32831" y="108228"/>
                  <a:pt x="32526" y="107923"/>
                </a:cubicBezTo>
                <a:close/>
                <a:moveTo>
                  <a:pt x="1166878" y="107694"/>
                </a:moveTo>
                <a:cubicBezTo>
                  <a:pt x="1166802" y="107542"/>
                  <a:pt x="1166382" y="107618"/>
                  <a:pt x="1165620" y="107923"/>
                </a:cubicBezTo>
                <a:lnTo>
                  <a:pt x="1166952" y="108589"/>
                </a:lnTo>
                <a:close/>
                <a:moveTo>
                  <a:pt x="776353" y="107694"/>
                </a:moveTo>
                <a:cubicBezTo>
                  <a:pt x="776277" y="107542"/>
                  <a:pt x="775857" y="107618"/>
                  <a:pt x="775095" y="107923"/>
                </a:cubicBezTo>
                <a:lnTo>
                  <a:pt x="776427" y="108589"/>
                </a:lnTo>
                <a:close/>
                <a:moveTo>
                  <a:pt x="1554340" y="107526"/>
                </a:moveTo>
                <a:lnTo>
                  <a:pt x="1553593" y="108380"/>
                </a:lnTo>
                <a:cubicBezTo>
                  <a:pt x="1553669" y="108685"/>
                  <a:pt x="1553783" y="109218"/>
                  <a:pt x="1553936" y="109980"/>
                </a:cubicBezTo>
                <a:cubicBezTo>
                  <a:pt x="1554088" y="109371"/>
                  <a:pt x="1554164" y="108876"/>
                  <a:pt x="1554164" y="108495"/>
                </a:cubicBezTo>
                <a:close/>
                <a:moveTo>
                  <a:pt x="1713575" y="107466"/>
                </a:moveTo>
                <a:cubicBezTo>
                  <a:pt x="1713422" y="107771"/>
                  <a:pt x="1713346" y="107999"/>
                  <a:pt x="1713346" y="108152"/>
                </a:cubicBezTo>
                <a:cubicBezTo>
                  <a:pt x="1713346" y="108304"/>
                  <a:pt x="1713270" y="108533"/>
                  <a:pt x="1713118" y="108837"/>
                </a:cubicBezTo>
                <a:lnTo>
                  <a:pt x="1714261" y="108837"/>
                </a:lnTo>
                <a:cubicBezTo>
                  <a:pt x="1713956" y="108380"/>
                  <a:pt x="1713956" y="107923"/>
                  <a:pt x="1714261" y="107466"/>
                </a:cubicBezTo>
                <a:close/>
                <a:moveTo>
                  <a:pt x="1366636" y="107466"/>
                </a:moveTo>
                <a:cubicBezTo>
                  <a:pt x="1366484" y="107466"/>
                  <a:pt x="1366255" y="107618"/>
                  <a:pt x="1365950" y="107923"/>
                </a:cubicBezTo>
                <a:lnTo>
                  <a:pt x="1365950" y="108152"/>
                </a:lnTo>
                <a:cubicBezTo>
                  <a:pt x="1366255" y="107847"/>
                  <a:pt x="1366560" y="107694"/>
                  <a:pt x="1366865" y="107694"/>
                </a:cubicBezTo>
                <a:cubicBezTo>
                  <a:pt x="1366712" y="107542"/>
                  <a:pt x="1366636" y="107466"/>
                  <a:pt x="1366636" y="107466"/>
                </a:cubicBezTo>
                <a:close/>
                <a:moveTo>
                  <a:pt x="1205397" y="107466"/>
                </a:moveTo>
                <a:lnTo>
                  <a:pt x="1205625" y="107694"/>
                </a:lnTo>
                <a:lnTo>
                  <a:pt x="1206083" y="107694"/>
                </a:lnTo>
                <a:lnTo>
                  <a:pt x="1206083" y="107466"/>
                </a:lnTo>
                <a:close/>
                <a:moveTo>
                  <a:pt x="1159220" y="107466"/>
                </a:moveTo>
                <a:lnTo>
                  <a:pt x="1158762" y="107923"/>
                </a:lnTo>
                <a:lnTo>
                  <a:pt x="1158991" y="107923"/>
                </a:lnTo>
                <a:cubicBezTo>
                  <a:pt x="1159144" y="107771"/>
                  <a:pt x="1159220" y="107618"/>
                  <a:pt x="1159220" y="107466"/>
                </a:cubicBezTo>
                <a:close/>
                <a:moveTo>
                  <a:pt x="1150761" y="107466"/>
                </a:moveTo>
                <a:lnTo>
                  <a:pt x="1150761" y="107694"/>
                </a:lnTo>
                <a:lnTo>
                  <a:pt x="1151104" y="107694"/>
                </a:lnTo>
                <a:close/>
                <a:moveTo>
                  <a:pt x="1090640" y="107466"/>
                </a:moveTo>
                <a:cubicBezTo>
                  <a:pt x="1090640" y="107618"/>
                  <a:pt x="1090792" y="107694"/>
                  <a:pt x="1091097" y="107694"/>
                </a:cubicBezTo>
                <a:lnTo>
                  <a:pt x="1091097" y="107466"/>
                </a:lnTo>
                <a:close/>
                <a:moveTo>
                  <a:pt x="1034861" y="107466"/>
                </a:moveTo>
                <a:lnTo>
                  <a:pt x="1034633" y="107694"/>
                </a:lnTo>
                <a:lnTo>
                  <a:pt x="1034861" y="107694"/>
                </a:lnTo>
                <a:close/>
                <a:moveTo>
                  <a:pt x="814872" y="107466"/>
                </a:moveTo>
                <a:lnTo>
                  <a:pt x="815100" y="107694"/>
                </a:lnTo>
                <a:lnTo>
                  <a:pt x="815558" y="107694"/>
                </a:lnTo>
                <a:lnTo>
                  <a:pt x="815558" y="107466"/>
                </a:lnTo>
                <a:close/>
                <a:moveTo>
                  <a:pt x="768695" y="107466"/>
                </a:moveTo>
                <a:lnTo>
                  <a:pt x="768238" y="107923"/>
                </a:lnTo>
                <a:lnTo>
                  <a:pt x="768466" y="107923"/>
                </a:lnTo>
                <a:cubicBezTo>
                  <a:pt x="768619" y="107771"/>
                  <a:pt x="768695" y="107618"/>
                  <a:pt x="768695" y="107466"/>
                </a:cubicBezTo>
                <a:close/>
                <a:moveTo>
                  <a:pt x="760236" y="107466"/>
                </a:moveTo>
                <a:lnTo>
                  <a:pt x="760236" y="107694"/>
                </a:lnTo>
                <a:lnTo>
                  <a:pt x="760579" y="107694"/>
                </a:lnTo>
                <a:close/>
                <a:moveTo>
                  <a:pt x="595111" y="107466"/>
                </a:moveTo>
                <a:cubicBezTo>
                  <a:pt x="594959" y="107466"/>
                  <a:pt x="594730" y="107618"/>
                  <a:pt x="594425" y="107923"/>
                </a:cubicBezTo>
                <a:lnTo>
                  <a:pt x="594425" y="108152"/>
                </a:lnTo>
                <a:cubicBezTo>
                  <a:pt x="594730" y="107847"/>
                  <a:pt x="595035" y="107694"/>
                  <a:pt x="595340" y="107694"/>
                </a:cubicBezTo>
                <a:cubicBezTo>
                  <a:pt x="595187" y="107542"/>
                  <a:pt x="595111" y="107466"/>
                  <a:pt x="595111" y="107466"/>
                </a:cubicBezTo>
                <a:close/>
                <a:moveTo>
                  <a:pt x="446750" y="107466"/>
                </a:moveTo>
                <a:cubicBezTo>
                  <a:pt x="446597" y="107771"/>
                  <a:pt x="446521" y="107999"/>
                  <a:pt x="446521" y="108152"/>
                </a:cubicBezTo>
                <a:cubicBezTo>
                  <a:pt x="446521" y="108304"/>
                  <a:pt x="446445" y="108533"/>
                  <a:pt x="446293" y="108837"/>
                </a:cubicBezTo>
                <a:lnTo>
                  <a:pt x="447436" y="108837"/>
                </a:lnTo>
                <a:cubicBezTo>
                  <a:pt x="447131" y="108380"/>
                  <a:pt x="447131" y="107923"/>
                  <a:pt x="447436" y="107466"/>
                </a:cubicBezTo>
                <a:close/>
                <a:moveTo>
                  <a:pt x="322925" y="107466"/>
                </a:moveTo>
                <a:cubicBezTo>
                  <a:pt x="322772" y="107771"/>
                  <a:pt x="322696" y="107999"/>
                  <a:pt x="322696" y="108152"/>
                </a:cubicBezTo>
                <a:cubicBezTo>
                  <a:pt x="322696" y="108304"/>
                  <a:pt x="322620" y="108533"/>
                  <a:pt x="322467" y="108837"/>
                </a:cubicBezTo>
                <a:lnTo>
                  <a:pt x="323611" y="108837"/>
                </a:lnTo>
                <a:cubicBezTo>
                  <a:pt x="323306" y="108380"/>
                  <a:pt x="323306" y="107923"/>
                  <a:pt x="323611" y="107466"/>
                </a:cubicBezTo>
                <a:close/>
                <a:moveTo>
                  <a:pt x="185765" y="107466"/>
                </a:moveTo>
                <a:cubicBezTo>
                  <a:pt x="185765" y="107618"/>
                  <a:pt x="185917" y="107694"/>
                  <a:pt x="186222" y="107694"/>
                </a:cubicBezTo>
                <a:lnTo>
                  <a:pt x="186222" y="107466"/>
                </a:lnTo>
                <a:close/>
                <a:moveTo>
                  <a:pt x="129986" y="107466"/>
                </a:moveTo>
                <a:lnTo>
                  <a:pt x="129758" y="107694"/>
                </a:lnTo>
                <a:lnTo>
                  <a:pt x="129986" y="107694"/>
                </a:lnTo>
                <a:close/>
                <a:moveTo>
                  <a:pt x="34355" y="107466"/>
                </a:moveTo>
                <a:cubicBezTo>
                  <a:pt x="34355" y="107618"/>
                  <a:pt x="34279" y="107771"/>
                  <a:pt x="34127" y="107923"/>
                </a:cubicBezTo>
                <a:cubicBezTo>
                  <a:pt x="34584" y="107923"/>
                  <a:pt x="35041" y="107847"/>
                  <a:pt x="35498" y="107694"/>
                </a:cubicBezTo>
                <a:lnTo>
                  <a:pt x="35498" y="107466"/>
                </a:lnTo>
                <a:close/>
                <a:moveTo>
                  <a:pt x="23840" y="107466"/>
                </a:moveTo>
                <a:cubicBezTo>
                  <a:pt x="24145" y="107618"/>
                  <a:pt x="24297" y="107694"/>
                  <a:pt x="24297" y="107694"/>
                </a:cubicBezTo>
                <a:lnTo>
                  <a:pt x="24297" y="107466"/>
                </a:lnTo>
                <a:close/>
                <a:moveTo>
                  <a:pt x="1101841" y="107237"/>
                </a:moveTo>
                <a:cubicBezTo>
                  <a:pt x="1101536" y="107390"/>
                  <a:pt x="1101155" y="107466"/>
                  <a:pt x="1100698" y="107466"/>
                </a:cubicBezTo>
                <a:cubicBezTo>
                  <a:pt x="1100698" y="107618"/>
                  <a:pt x="1100622" y="107771"/>
                  <a:pt x="1100469" y="107923"/>
                </a:cubicBezTo>
                <a:lnTo>
                  <a:pt x="1101612" y="107923"/>
                </a:lnTo>
                <a:cubicBezTo>
                  <a:pt x="1101765" y="107771"/>
                  <a:pt x="1101841" y="107542"/>
                  <a:pt x="1101841" y="107237"/>
                </a:cubicBezTo>
                <a:close/>
                <a:moveTo>
                  <a:pt x="196966" y="107237"/>
                </a:moveTo>
                <a:cubicBezTo>
                  <a:pt x="196661" y="107390"/>
                  <a:pt x="196280" y="107466"/>
                  <a:pt x="195823" y="107466"/>
                </a:cubicBezTo>
                <a:cubicBezTo>
                  <a:pt x="195823" y="107618"/>
                  <a:pt x="195747" y="107771"/>
                  <a:pt x="195594" y="107923"/>
                </a:cubicBezTo>
                <a:lnTo>
                  <a:pt x="196738" y="107923"/>
                </a:lnTo>
                <a:cubicBezTo>
                  <a:pt x="196890" y="107771"/>
                  <a:pt x="196966" y="107542"/>
                  <a:pt x="196966" y="107237"/>
                </a:cubicBezTo>
                <a:close/>
                <a:moveTo>
                  <a:pt x="1709231" y="107009"/>
                </a:moveTo>
                <a:cubicBezTo>
                  <a:pt x="1708774" y="107161"/>
                  <a:pt x="1708088" y="107466"/>
                  <a:pt x="1707174" y="107923"/>
                </a:cubicBezTo>
                <a:cubicBezTo>
                  <a:pt x="1707479" y="108228"/>
                  <a:pt x="1707669" y="108533"/>
                  <a:pt x="1707745" y="108837"/>
                </a:cubicBezTo>
                <a:cubicBezTo>
                  <a:pt x="1707822" y="109142"/>
                  <a:pt x="1708012" y="109523"/>
                  <a:pt x="1708317" y="109980"/>
                </a:cubicBezTo>
                <a:cubicBezTo>
                  <a:pt x="1708622" y="109371"/>
                  <a:pt x="1708888" y="108876"/>
                  <a:pt x="1709117" y="108495"/>
                </a:cubicBezTo>
                <a:cubicBezTo>
                  <a:pt x="1709346" y="108114"/>
                  <a:pt x="1709612" y="107694"/>
                  <a:pt x="1709917" y="107237"/>
                </a:cubicBezTo>
                <a:cubicBezTo>
                  <a:pt x="1709765" y="107085"/>
                  <a:pt x="1709536" y="107009"/>
                  <a:pt x="1709231" y="107009"/>
                </a:cubicBezTo>
                <a:close/>
                <a:moveTo>
                  <a:pt x="1704659" y="107009"/>
                </a:moveTo>
                <a:cubicBezTo>
                  <a:pt x="1704050" y="107466"/>
                  <a:pt x="1703631" y="107847"/>
                  <a:pt x="1703402" y="108152"/>
                </a:cubicBezTo>
                <a:cubicBezTo>
                  <a:pt x="1703173" y="108456"/>
                  <a:pt x="1702831" y="108914"/>
                  <a:pt x="1702373" y="109523"/>
                </a:cubicBezTo>
                <a:cubicBezTo>
                  <a:pt x="1704202" y="109066"/>
                  <a:pt x="1704964" y="108228"/>
                  <a:pt x="1704659" y="107009"/>
                </a:cubicBezTo>
                <a:close/>
                <a:moveTo>
                  <a:pt x="1571767" y="107009"/>
                </a:moveTo>
                <a:lnTo>
                  <a:pt x="1571767" y="107694"/>
                </a:lnTo>
                <a:lnTo>
                  <a:pt x="1571995" y="107694"/>
                </a:lnTo>
                <a:lnTo>
                  <a:pt x="1571995" y="107009"/>
                </a:lnTo>
                <a:close/>
                <a:moveTo>
                  <a:pt x="1563080" y="107009"/>
                </a:moveTo>
                <a:cubicBezTo>
                  <a:pt x="1562623" y="107618"/>
                  <a:pt x="1561861" y="108456"/>
                  <a:pt x="1560794" y="109523"/>
                </a:cubicBezTo>
                <a:cubicBezTo>
                  <a:pt x="1560794" y="109676"/>
                  <a:pt x="1560870" y="109828"/>
                  <a:pt x="1561022" y="109980"/>
                </a:cubicBezTo>
                <a:cubicBezTo>
                  <a:pt x="1561937" y="109676"/>
                  <a:pt x="1562546" y="109523"/>
                  <a:pt x="1562851" y="109523"/>
                </a:cubicBezTo>
                <a:cubicBezTo>
                  <a:pt x="1563156" y="109066"/>
                  <a:pt x="1563423" y="108609"/>
                  <a:pt x="1563651" y="108152"/>
                </a:cubicBezTo>
                <a:cubicBezTo>
                  <a:pt x="1563880" y="107694"/>
                  <a:pt x="1563689" y="107313"/>
                  <a:pt x="1563080" y="107009"/>
                </a:cubicBezTo>
                <a:close/>
                <a:moveTo>
                  <a:pt x="1274434" y="107009"/>
                </a:moveTo>
                <a:lnTo>
                  <a:pt x="1274434" y="107237"/>
                </a:lnTo>
                <a:lnTo>
                  <a:pt x="1274663" y="107009"/>
                </a:lnTo>
                <a:close/>
                <a:moveTo>
                  <a:pt x="1269633" y="107009"/>
                </a:moveTo>
                <a:lnTo>
                  <a:pt x="1269633" y="107694"/>
                </a:lnTo>
                <a:lnTo>
                  <a:pt x="1269862" y="107694"/>
                </a:lnTo>
                <a:lnTo>
                  <a:pt x="1269862" y="107237"/>
                </a:lnTo>
                <a:cubicBezTo>
                  <a:pt x="1269710" y="107237"/>
                  <a:pt x="1269633" y="107161"/>
                  <a:pt x="1269633" y="107009"/>
                </a:cubicBezTo>
                <a:close/>
                <a:moveTo>
                  <a:pt x="1262775" y="107009"/>
                </a:moveTo>
                <a:lnTo>
                  <a:pt x="1262775" y="107237"/>
                </a:lnTo>
                <a:lnTo>
                  <a:pt x="1263461" y="107237"/>
                </a:lnTo>
                <a:lnTo>
                  <a:pt x="1263461" y="107009"/>
                </a:lnTo>
                <a:close/>
                <a:moveTo>
                  <a:pt x="1027089" y="107009"/>
                </a:moveTo>
                <a:lnTo>
                  <a:pt x="1027317" y="107237"/>
                </a:lnTo>
                <a:lnTo>
                  <a:pt x="1027317" y="107009"/>
                </a:lnTo>
                <a:close/>
                <a:moveTo>
                  <a:pt x="994323" y="107009"/>
                </a:moveTo>
                <a:lnTo>
                  <a:pt x="994323" y="107237"/>
                </a:lnTo>
                <a:lnTo>
                  <a:pt x="995237" y="107237"/>
                </a:lnTo>
                <a:lnTo>
                  <a:pt x="995237" y="107009"/>
                </a:lnTo>
                <a:close/>
                <a:moveTo>
                  <a:pt x="556173" y="107009"/>
                </a:moveTo>
                <a:lnTo>
                  <a:pt x="556173" y="107237"/>
                </a:lnTo>
                <a:lnTo>
                  <a:pt x="557087" y="107237"/>
                </a:lnTo>
                <a:lnTo>
                  <a:pt x="557087" y="107009"/>
                </a:lnTo>
                <a:close/>
                <a:moveTo>
                  <a:pt x="442406" y="107009"/>
                </a:moveTo>
                <a:cubicBezTo>
                  <a:pt x="441949" y="107161"/>
                  <a:pt x="441263" y="107466"/>
                  <a:pt x="440349" y="107923"/>
                </a:cubicBezTo>
                <a:cubicBezTo>
                  <a:pt x="440654" y="108228"/>
                  <a:pt x="440844" y="108533"/>
                  <a:pt x="440920" y="108837"/>
                </a:cubicBezTo>
                <a:cubicBezTo>
                  <a:pt x="440997" y="109142"/>
                  <a:pt x="441187" y="109523"/>
                  <a:pt x="441492" y="109980"/>
                </a:cubicBezTo>
                <a:cubicBezTo>
                  <a:pt x="441797" y="109371"/>
                  <a:pt x="442063" y="108876"/>
                  <a:pt x="442292" y="108495"/>
                </a:cubicBezTo>
                <a:cubicBezTo>
                  <a:pt x="442521" y="108114"/>
                  <a:pt x="442787" y="107694"/>
                  <a:pt x="443092" y="107237"/>
                </a:cubicBezTo>
                <a:cubicBezTo>
                  <a:pt x="442940" y="107085"/>
                  <a:pt x="442711" y="107009"/>
                  <a:pt x="442406" y="107009"/>
                </a:cubicBezTo>
                <a:close/>
                <a:moveTo>
                  <a:pt x="437834" y="107009"/>
                </a:moveTo>
                <a:cubicBezTo>
                  <a:pt x="437225" y="107466"/>
                  <a:pt x="436806" y="107847"/>
                  <a:pt x="436577" y="108152"/>
                </a:cubicBezTo>
                <a:cubicBezTo>
                  <a:pt x="436348" y="108456"/>
                  <a:pt x="436005" y="108914"/>
                  <a:pt x="435548" y="109523"/>
                </a:cubicBezTo>
                <a:cubicBezTo>
                  <a:pt x="437377" y="109066"/>
                  <a:pt x="438139" y="108228"/>
                  <a:pt x="437834" y="107009"/>
                </a:cubicBezTo>
                <a:close/>
                <a:moveTo>
                  <a:pt x="318581" y="107009"/>
                </a:moveTo>
                <a:cubicBezTo>
                  <a:pt x="318124" y="107161"/>
                  <a:pt x="317438" y="107466"/>
                  <a:pt x="316524" y="107923"/>
                </a:cubicBezTo>
                <a:cubicBezTo>
                  <a:pt x="316829" y="108228"/>
                  <a:pt x="317019" y="108533"/>
                  <a:pt x="317095" y="108837"/>
                </a:cubicBezTo>
                <a:cubicBezTo>
                  <a:pt x="317172" y="109142"/>
                  <a:pt x="317362" y="109523"/>
                  <a:pt x="317667" y="109980"/>
                </a:cubicBezTo>
                <a:cubicBezTo>
                  <a:pt x="317972" y="109371"/>
                  <a:pt x="318238" y="108876"/>
                  <a:pt x="318467" y="108495"/>
                </a:cubicBezTo>
                <a:cubicBezTo>
                  <a:pt x="318696" y="108114"/>
                  <a:pt x="318962" y="107694"/>
                  <a:pt x="319267" y="107237"/>
                </a:cubicBezTo>
                <a:cubicBezTo>
                  <a:pt x="319115" y="107085"/>
                  <a:pt x="318886" y="107009"/>
                  <a:pt x="318581" y="107009"/>
                </a:cubicBezTo>
                <a:close/>
                <a:moveTo>
                  <a:pt x="314009" y="107009"/>
                </a:moveTo>
                <a:cubicBezTo>
                  <a:pt x="313400" y="107466"/>
                  <a:pt x="312981" y="107847"/>
                  <a:pt x="312752" y="108152"/>
                </a:cubicBezTo>
                <a:cubicBezTo>
                  <a:pt x="312523" y="108456"/>
                  <a:pt x="312181" y="108914"/>
                  <a:pt x="311723" y="109523"/>
                </a:cubicBezTo>
                <a:cubicBezTo>
                  <a:pt x="313552" y="109066"/>
                  <a:pt x="314314" y="108228"/>
                  <a:pt x="314009" y="107009"/>
                </a:cubicBezTo>
                <a:close/>
                <a:moveTo>
                  <a:pt x="122214" y="107009"/>
                </a:moveTo>
                <a:lnTo>
                  <a:pt x="122443" y="107237"/>
                </a:lnTo>
                <a:lnTo>
                  <a:pt x="122443" y="107009"/>
                </a:lnTo>
                <a:close/>
                <a:moveTo>
                  <a:pt x="1643852" y="106894"/>
                </a:moveTo>
                <a:cubicBezTo>
                  <a:pt x="1643852" y="106818"/>
                  <a:pt x="1643699" y="106856"/>
                  <a:pt x="1643394" y="107009"/>
                </a:cubicBezTo>
                <a:cubicBezTo>
                  <a:pt x="1643394" y="107313"/>
                  <a:pt x="1643318" y="107694"/>
                  <a:pt x="1643166" y="108152"/>
                </a:cubicBezTo>
                <a:lnTo>
                  <a:pt x="1644309" y="107009"/>
                </a:lnTo>
                <a:cubicBezTo>
                  <a:pt x="1644004" y="107009"/>
                  <a:pt x="1643852" y="106971"/>
                  <a:pt x="1643852" y="106894"/>
                </a:cubicBezTo>
                <a:close/>
                <a:moveTo>
                  <a:pt x="377027" y="106894"/>
                </a:moveTo>
                <a:cubicBezTo>
                  <a:pt x="377027" y="106818"/>
                  <a:pt x="376874" y="106856"/>
                  <a:pt x="376569" y="107009"/>
                </a:cubicBezTo>
                <a:cubicBezTo>
                  <a:pt x="376569" y="107313"/>
                  <a:pt x="376493" y="107694"/>
                  <a:pt x="376341" y="108152"/>
                </a:cubicBezTo>
                <a:lnTo>
                  <a:pt x="377484" y="107009"/>
                </a:lnTo>
                <a:cubicBezTo>
                  <a:pt x="377179" y="107009"/>
                  <a:pt x="377027" y="106971"/>
                  <a:pt x="377027" y="106894"/>
                </a:cubicBezTo>
                <a:close/>
                <a:moveTo>
                  <a:pt x="253202" y="106894"/>
                </a:moveTo>
                <a:cubicBezTo>
                  <a:pt x="253202" y="106818"/>
                  <a:pt x="253049" y="106856"/>
                  <a:pt x="252744" y="107009"/>
                </a:cubicBezTo>
                <a:cubicBezTo>
                  <a:pt x="252744" y="107313"/>
                  <a:pt x="252668" y="107694"/>
                  <a:pt x="252516" y="108152"/>
                </a:cubicBezTo>
                <a:lnTo>
                  <a:pt x="253659" y="107009"/>
                </a:lnTo>
                <a:cubicBezTo>
                  <a:pt x="253354" y="107009"/>
                  <a:pt x="253202" y="106971"/>
                  <a:pt x="253202" y="106894"/>
                </a:cubicBezTo>
                <a:close/>
                <a:moveTo>
                  <a:pt x="1568795" y="106780"/>
                </a:moveTo>
                <a:cubicBezTo>
                  <a:pt x="1568490" y="106932"/>
                  <a:pt x="1568338" y="107237"/>
                  <a:pt x="1568338" y="107694"/>
                </a:cubicBezTo>
                <a:cubicBezTo>
                  <a:pt x="1568338" y="107847"/>
                  <a:pt x="1568414" y="107923"/>
                  <a:pt x="1568566" y="107923"/>
                </a:cubicBezTo>
                <a:cubicBezTo>
                  <a:pt x="1568719" y="107618"/>
                  <a:pt x="1568833" y="107428"/>
                  <a:pt x="1568909" y="107352"/>
                </a:cubicBezTo>
                <a:cubicBezTo>
                  <a:pt x="1568985" y="107275"/>
                  <a:pt x="1569099" y="107085"/>
                  <a:pt x="1569252" y="106780"/>
                </a:cubicBezTo>
                <a:cubicBezTo>
                  <a:pt x="1568947" y="106780"/>
                  <a:pt x="1568795" y="106780"/>
                  <a:pt x="1568795" y="106780"/>
                </a:cubicBezTo>
                <a:close/>
                <a:moveTo>
                  <a:pt x="1368236" y="106780"/>
                </a:moveTo>
                <a:lnTo>
                  <a:pt x="1367779" y="107009"/>
                </a:lnTo>
                <a:cubicBezTo>
                  <a:pt x="1367779" y="107161"/>
                  <a:pt x="1367855" y="107237"/>
                  <a:pt x="1368008" y="107237"/>
                </a:cubicBezTo>
                <a:lnTo>
                  <a:pt x="1368008" y="107009"/>
                </a:lnTo>
                <a:close/>
                <a:moveTo>
                  <a:pt x="1207454" y="106780"/>
                </a:moveTo>
                <a:cubicBezTo>
                  <a:pt x="1207302" y="106932"/>
                  <a:pt x="1207226" y="107085"/>
                  <a:pt x="1207226" y="107237"/>
                </a:cubicBezTo>
                <a:lnTo>
                  <a:pt x="1207454" y="107009"/>
                </a:lnTo>
                <a:cubicBezTo>
                  <a:pt x="1207302" y="107009"/>
                  <a:pt x="1207302" y="106932"/>
                  <a:pt x="1207454" y="106780"/>
                </a:cubicBezTo>
                <a:close/>
                <a:moveTo>
                  <a:pt x="1196939" y="106780"/>
                </a:moveTo>
                <a:cubicBezTo>
                  <a:pt x="1196786" y="106932"/>
                  <a:pt x="1196710" y="107085"/>
                  <a:pt x="1196710" y="107237"/>
                </a:cubicBezTo>
                <a:lnTo>
                  <a:pt x="1197624" y="107237"/>
                </a:lnTo>
                <a:cubicBezTo>
                  <a:pt x="1197320" y="107542"/>
                  <a:pt x="1197129" y="107885"/>
                  <a:pt x="1197053" y="108266"/>
                </a:cubicBezTo>
                <a:cubicBezTo>
                  <a:pt x="1196977" y="108647"/>
                  <a:pt x="1196786" y="109066"/>
                  <a:pt x="1196481" y="109523"/>
                </a:cubicBezTo>
                <a:cubicBezTo>
                  <a:pt x="1197396" y="109523"/>
                  <a:pt x="1198082" y="109447"/>
                  <a:pt x="1198539" y="109295"/>
                </a:cubicBezTo>
                <a:cubicBezTo>
                  <a:pt x="1198386" y="108990"/>
                  <a:pt x="1198234" y="108647"/>
                  <a:pt x="1198082" y="108266"/>
                </a:cubicBezTo>
                <a:cubicBezTo>
                  <a:pt x="1197929" y="107885"/>
                  <a:pt x="1197853" y="107542"/>
                  <a:pt x="1197853" y="107237"/>
                </a:cubicBezTo>
                <a:lnTo>
                  <a:pt x="1197624" y="107237"/>
                </a:lnTo>
                <a:cubicBezTo>
                  <a:pt x="1197167" y="107237"/>
                  <a:pt x="1196939" y="107085"/>
                  <a:pt x="1196939" y="106780"/>
                </a:cubicBezTo>
                <a:close/>
                <a:moveTo>
                  <a:pt x="1153276" y="106780"/>
                </a:moveTo>
                <a:cubicBezTo>
                  <a:pt x="1153276" y="107542"/>
                  <a:pt x="1153276" y="107923"/>
                  <a:pt x="1153276" y="107923"/>
                </a:cubicBezTo>
                <a:lnTo>
                  <a:pt x="1151962" y="107923"/>
                </a:lnTo>
                <a:lnTo>
                  <a:pt x="1152362" y="109523"/>
                </a:lnTo>
                <a:cubicBezTo>
                  <a:pt x="1152666" y="109066"/>
                  <a:pt x="1152971" y="108533"/>
                  <a:pt x="1153276" y="107923"/>
                </a:cubicBezTo>
                <a:cubicBezTo>
                  <a:pt x="1153428" y="108075"/>
                  <a:pt x="1153581" y="108190"/>
                  <a:pt x="1153733" y="108266"/>
                </a:cubicBezTo>
                <a:cubicBezTo>
                  <a:pt x="1153886" y="108342"/>
                  <a:pt x="1154114" y="108533"/>
                  <a:pt x="1154419" y="108837"/>
                </a:cubicBezTo>
                <a:cubicBezTo>
                  <a:pt x="1154572" y="108685"/>
                  <a:pt x="1154724" y="108456"/>
                  <a:pt x="1154876" y="108152"/>
                </a:cubicBezTo>
                <a:cubicBezTo>
                  <a:pt x="1154572" y="107847"/>
                  <a:pt x="1154381" y="107542"/>
                  <a:pt x="1154305" y="107237"/>
                </a:cubicBezTo>
                <a:cubicBezTo>
                  <a:pt x="1154229" y="106932"/>
                  <a:pt x="1153886" y="106780"/>
                  <a:pt x="1153276" y="106780"/>
                </a:cubicBezTo>
                <a:close/>
                <a:moveTo>
                  <a:pt x="1099098" y="106780"/>
                </a:moveTo>
                <a:cubicBezTo>
                  <a:pt x="1098945" y="106932"/>
                  <a:pt x="1098945" y="107085"/>
                  <a:pt x="1099098" y="107237"/>
                </a:cubicBezTo>
                <a:cubicBezTo>
                  <a:pt x="1099098" y="106932"/>
                  <a:pt x="1099250" y="106780"/>
                  <a:pt x="1099555" y="106780"/>
                </a:cubicBezTo>
                <a:close/>
                <a:moveTo>
                  <a:pt x="984493" y="106780"/>
                </a:moveTo>
                <a:cubicBezTo>
                  <a:pt x="983883" y="106932"/>
                  <a:pt x="983426" y="107009"/>
                  <a:pt x="983121" y="107009"/>
                </a:cubicBezTo>
                <a:cubicBezTo>
                  <a:pt x="982817" y="107009"/>
                  <a:pt x="982283" y="107085"/>
                  <a:pt x="981521" y="107237"/>
                </a:cubicBezTo>
                <a:cubicBezTo>
                  <a:pt x="981826" y="107542"/>
                  <a:pt x="982017" y="107771"/>
                  <a:pt x="982093" y="107923"/>
                </a:cubicBezTo>
                <a:cubicBezTo>
                  <a:pt x="982169" y="108075"/>
                  <a:pt x="982283" y="108304"/>
                  <a:pt x="982436" y="108609"/>
                </a:cubicBezTo>
                <a:cubicBezTo>
                  <a:pt x="982740" y="108304"/>
                  <a:pt x="983083" y="107999"/>
                  <a:pt x="983464" y="107694"/>
                </a:cubicBezTo>
                <a:cubicBezTo>
                  <a:pt x="983845" y="107390"/>
                  <a:pt x="984188" y="107085"/>
                  <a:pt x="984493" y="106780"/>
                </a:cubicBezTo>
                <a:close/>
                <a:moveTo>
                  <a:pt x="816929" y="106780"/>
                </a:moveTo>
                <a:cubicBezTo>
                  <a:pt x="816777" y="106932"/>
                  <a:pt x="816701" y="107085"/>
                  <a:pt x="816701" y="107237"/>
                </a:cubicBezTo>
                <a:lnTo>
                  <a:pt x="816929" y="107009"/>
                </a:lnTo>
                <a:cubicBezTo>
                  <a:pt x="816777" y="107009"/>
                  <a:pt x="816777" y="106932"/>
                  <a:pt x="816929" y="106780"/>
                </a:cubicBezTo>
                <a:close/>
                <a:moveTo>
                  <a:pt x="806414" y="106780"/>
                </a:moveTo>
                <a:cubicBezTo>
                  <a:pt x="806261" y="106932"/>
                  <a:pt x="806185" y="107085"/>
                  <a:pt x="806185" y="107237"/>
                </a:cubicBezTo>
                <a:lnTo>
                  <a:pt x="807100" y="107237"/>
                </a:lnTo>
                <a:cubicBezTo>
                  <a:pt x="806795" y="107542"/>
                  <a:pt x="806604" y="107885"/>
                  <a:pt x="806528" y="108266"/>
                </a:cubicBezTo>
                <a:cubicBezTo>
                  <a:pt x="806452" y="108647"/>
                  <a:pt x="806261" y="109066"/>
                  <a:pt x="805956" y="109523"/>
                </a:cubicBezTo>
                <a:cubicBezTo>
                  <a:pt x="806871" y="109523"/>
                  <a:pt x="807557" y="109447"/>
                  <a:pt x="808014" y="109295"/>
                </a:cubicBezTo>
                <a:cubicBezTo>
                  <a:pt x="807861" y="108990"/>
                  <a:pt x="807709" y="108647"/>
                  <a:pt x="807557" y="108266"/>
                </a:cubicBezTo>
                <a:cubicBezTo>
                  <a:pt x="807404" y="107885"/>
                  <a:pt x="807328" y="107542"/>
                  <a:pt x="807328" y="107237"/>
                </a:cubicBezTo>
                <a:lnTo>
                  <a:pt x="807100" y="107237"/>
                </a:lnTo>
                <a:cubicBezTo>
                  <a:pt x="806642" y="107237"/>
                  <a:pt x="806414" y="107085"/>
                  <a:pt x="806414" y="106780"/>
                </a:cubicBezTo>
                <a:close/>
                <a:moveTo>
                  <a:pt x="762751" y="106780"/>
                </a:moveTo>
                <a:cubicBezTo>
                  <a:pt x="762751" y="107542"/>
                  <a:pt x="762751" y="107923"/>
                  <a:pt x="762751" y="107923"/>
                </a:cubicBezTo>
                <a:lnTo>
                  <a:pt x="761437" y="107923"/>
                </a:lnTo>
                <a:lnTo>
                  <a:pt x="761837" y="109523"/>
                </a:lnTo>
                <a:cubicBezTo>
                  <a:pt x="762141" y="109066"/>
                  <a:pt x="762446" y="108533"/>
                  <a:pt x="762751" y="107923"/>
                </a:cubicBezTo>
                <a:cubicBezTo>
                  <a:pt x="762903" y="108075"/>
                  <a:pt x="763056" y="108190"/>
                  <a:pt x="763208" y="108266"/>
                </a:cubicBezTo>
                <a:cubicBezTo>
                  <a:pt x="763361" y="108342"/>
                  <a:pt x="763589" y="108533"/>
                  <a:pt x="763894" y="108837"/>
                </a:cubicBezTo>
                <a:cubicBezTo>
                  <a:pt x="764047" y="108685"/>
                  <a:pt x="764199" y="108456"/>
                  <a:pt x="764351" y="108152"/>
                </a:cubicBezTo>
                <a:cubicBezTo>
                  <a:pt x="764047" y="107847"/>
                  <a:pt x="763856" y="107542"/>
                  <a:pt x="763780" y="107237"/>
                </a:cubicBezTo>
                <a:cubicBezTo>
                  <a:pt x="763704" y="106932"/>
                  <a:pt x="763361" y="106780"/>
                  <a:pt x="762751" y="106780"/>
                </a:cubicBezTo>
                <a:close/>
                <a:moveTo>
                  <a:pt x="596711" y="106780"/>
                </a:moveTo>
                <a:lnTo>
                  <a:pt x="596254" y="107009"/>
                </a:lnTo>
                <a:cubicBezTo>
                  <a:pt x="596254" y="107161"/>
                  <a:pt x="596330" y="107237"/>
                  <a:pt x="596483" y="107237"/>
                </a:cubicBezTo>
                <a:lnTo>
                  <a:pt x="596483" y="107009"/>
                </a:lnTo>
                <a:close/>
                <a:moveTo>
                  <a:pt x="546343" y="106780"/>
                </a:moveTo>
                <a:cubicBezTo>
                  <a:pt x="545734" y="106932"/>
                  <a:pt x="545276" y="107009"/>
                  <a:pt x="544972" y="107009"/>
                </a:cubicBezTo>
                <a:cubicBezTo>
                  <a:pt x="544667" y="107009"/>
                  <a:pt x="544133" y="107085"/>
                  <a:pt x="543371" y="107237"/>
                </a:cubicBezTo>
                <a:cubicBezTo>
                  <a:pt x="543676" y="107542"/>
                  <a:pt x="543867" y="107771"/>
                  <a:pt x="543943" y="107923"/>
                </a:cubicBezTo>
                <a:cubicBezTo>
                  <a:pt x="544019" y="108075"/>
                  <a:pt x="544133" y="108304"/>
                  <a:pt x="544286" y="108609"/>
                </a:cubicBezTo>
                <a:cubicBezTo>
                  <a:pt x="544591" y="108304"/>
                  <a:pt x="544933" y="107999"/>
                  <a:pt x="545314" y="107694"/>
                </a:cubicBezTo>
                <a:cubicBezTo>
                  <a:pt x="545696" y="107390"/>
                  <a:pt x="546038" y="107085"/>
                  <a:pt x="546343" y="106780"/>
                </a:cubicBezTo>
                <a:close/>
                <a:moveTo>
                  <a:pt x="194223" y="106780"/>
                </a:moveTo>
                <a:cubicBezTo>
                  <a:pt x="194071" y="106932"/>
                  <a:pt x="194071" y="107085"/>
                  <a:pt x="194223" y="107237"/>
                </a:cubicBezTo>
                <a:cubicBezTo>
                  <a:pt x="194223" y="106932"/>
                  <a:pt x="194375" y="106780"/>
                  <a:pt x="194680" y="106780"/>
                </a:cubicBezTo>
                <a:close/>
                <a:moveTo>
                  <a:pt x="38013" y="106780"/>
                </a:moveTo>
                <a:cubicBezTo>
                  <a:pt x="37860" y="106932"/>
                  <a:pt x="37784" y="107161"/>
                  <a:pt x="37784" y="107466"/>
                </a:cubicBezTo>
                <a:lnTo>
                  <a:pt x="38242" y="107466"/>
                </a:lnTo>
                <a:cubicBezTo>
                  <a:pt x="37937" y="107313"/>
                  <a:pt x="37937" y="107085"/>
                  <a:pt x="38242" y="106780"/>
                </a:cubicBezTo>
                <a:close/>
                <a:moveTo>
                  <a:pt x="21325" y="106780"/>
                </a:moveTo>
                <a:cubicBezTo>
                  <a:pt x="21020" y="106932"/>
                  <a:pt x="20792" y="107085"/>
                  <a:pt x="20639" y="107237"/>
                </a:cubicBezTo>
                <a:cubicBezTo>
                  <a:pt x="20792" y="107390"/>
                  <a:pt x="20906" y="107466"/>
                  <a:pt x="20982" y="107466"/>
                </a:cubicBezTo>
                <a:cubicBezTo>
                  <a:pt x="21058" y="107466"/>
                  <a:pt x="21173" y="107542"/>
                  <a:pt x="21325" y="107694"/>
                </a:cubicBezTo>
                <a:lnTo>
                  <a:pt x="21554" y="107466"/>
                </a:lnTo>
                <a:cubicBezTo>
                  <a:pt x="21401" y="107313"/>
                  <a:pt x="21325" y="107085"/>
                  <a:pt x="21325" y="106780"/>
                </a:cubicBezTo>
                <a:close/>
                <a:moveTo>
                  <a:pt x="1639965" y="106551"/>
                </a:moveTo>
                <a:cubicBezTo>
                  <a:pt x="1639813" y="106856"/>
                  <a:pt x="1639737" y="107237"/>
                  <a:pt x="1639737" y="107694"/>
                </a:cubicBezTo>
                <a:lnTo>
                  <a:pt x="1640194" y="107694"/>
                </a:lnTo>
                <a:cubicBezTo>
                  <a:pt x="1640347" y="107542"/>
                  <a:pt x="1640423" y="107390"/>
                  <a:pt x="1640423" y="107237"/>
                </a:cubicBezTo>
                <a:cubicBezTo>
                  <a:pt x="1640423" y="107085"/>
                  <a:pt x="1640499" y="106856"/>
                  <a:pt x="1640651" y="106551"/>
                </a:cubicBezTo>
                <a:close/>
                <a:moveTo>
                  <a:pt x="1105041" y="106551"/>
                </a:moveTo>
                <a:cubicBezTo>
                  <a:pt x="1104889" y="106704"/>
                  <a:pt x="1104737" y="106818"/>
                  <a:pt x="1104584" y="106894"/>
                </a:cubicBezTo>
                <a:cubicBezTo>
                  <a:pt x="1104432" y="106971"/>
                  <a:pt x="1104203" y="107161"/>
                  <a:pt x="1103898" y="107466"/>
                </a:cubicBezTo>
                <a:lnTo>
                  <a:pt x="1104584" y="107466"/>
                </a:lnTo>
                <a:cubicBezTo>
                  <a:pt x="1104889" y="106856"/>
                  <a:pt x="1105041" y="106551"/>
                  <a:pt x="1105041" y="106551"/>
                </a:cubicBezTo>
                <a:close/>
                <a:moveTo>
                  <a:pt x="986779" y="106551"/>
                </a:moveTo>
                <a:cubicBezTo>
                  <a:pt x="986474" y="106704"/>
                  <a:pt x="986093" y="106818"/>
                  <a:pt x="985636" y="106894"/>
                </a:cubicBezTo>
                <a:cubicBezTo>
                  <a:pt x="985179" y="106971"/>
                  <a:pt x="984798" y="107085"/>
                  <a:pt x="984493" y="107237"/>
                </a:cubicBezTo>
                <a:cubicBezTo>
                  <a:pt x="984798" y="107542"/>
                  <a:pt x="985065" y="107809"/>
                  <a:pt x="985293" y="108037"/>
                </a:cubicBezTo>
                <a:cubicBezTo>
                  <a:pt x="985522" y="108266"/>
                  <a:pt x="985865" y="108533"/>
                  <a:pt x="986322" y="108837"/>
                </a:cubicBezTo>
                <a:cubicBezTo>
                  <a:pt x="986322" y="108380"/>
                  <a:pt x="986360" y="107999"/>
                  <a:pt x="986436" y="107694"/>
                </a:cubicBezTo>
                <a:cubicBezTo>
                  <a:pt x="986512" y="107390"/>
                  <a:pt x="986627" y="107009"/>
                  <a:pt x="986779" y="106551"/>
                </a:cubicBezTo>
                <a:close/>
                <a:moveTo>
                  <a:pt x="548629" y="106551"/>
                </a:moveTo>
                <a:cubicBezTo>
                  <a:pt x="548324" y="106704"/>
                  <a:pt x="547943" y="106818"/>
                  <a:pt x="547486" y="106894"/>
                </a:cubicBezTo>
                <a:cubicBezTo>
                  <a:pt x="547029" y="106971"/>
                  <a:pt x="546648" y="107085"/>
                  <a:pt x="546343" y="107237"/>
                </a:cubicBezTo>
                <a:cubicBezTo>
                  <a:pt x="546648" y="107542"/>
                  <a:pt x="546915" y="107809"/>
                  <a:pt x="547143" y="108037"/>
                </a:cubicBezTo>
                <a:cubicBezTo>
                  <a:pt x="547372" y="108266"/>
                  <a:pt x="547715" y="108533"/>
                  <a:pt x="548172" y="108837"/>
                </a:cubicBezTo>
                <a:cubicBezTo>
                  <a:pt x="548172" y="108380"/>
                  <a:pt x="548210" y="107999"/>
                  <a:pt x="548286" y="107694"/>
                </a:cubicBezTo>
                <a:cubicBezTo>
                  <a:pt x="548362" y="107390"/>
                  <a:pt x="548477" y="107009"/>
                  <a:pt x="548629" y="106551"/>
                </a:cubicBezTo>
                <a:close/>
                <a:moveTo>
                  <a:pt x="373140" y="106551"/>
                </a:moveTo>
                <a:cubicBezTo>
                  <a:pt x="372988" y="106856"/>
                  <a:pt x="372912" y="107237"/>
                  <a:pt x="372912" y="107694"/>
                </a:cubicBezTo>
                <a:lnTo>
                  <a:pt x="373369" y="107694"/>
                </a:lnTo>
                <a:cubicBezTo>
                  <a:pt x="373521" y="107542"/>
                  <a:pt x="373598" y="107390"/>
                  <a:pt x="373598" y="107237"/>
                </a:cubicBezTo>
                <a:cubicBezTo>
                  <a:pt x="373598" y="107085"/>
                  <a:pt x="373674" y="106856"/>
                  <a:pt x="373826" y="106551"/>
                </a:cubicBezTo>
                <a:close/>
                <a:moveTo>
                  <a:pt x="249316" y="106551"/>
                </a:moveTo>
                <a:cubicBezTo>
                  <a:pt x="249163" y="106856"/>
                  <a:pt x="249087" y="107237"/>
                  <a:pt x="249087" y="107694"/>
                </a:cubicBezTo>
                <a:lnTo>
                  <a:pt x="249544" y="107694"/>
                </a:lnTo>
                <a:cubicBezTo>
                  <a:pt x="249696" y="107542"/>
                  <a:pt x="249773" y="107390"/>
                  <a:pt x="249773" y="107237"/>
                </a:cubicBezTo>
                <a:cubicBezTo>
                  <a:pt x="249773" y="107085"/>
                  <a:pt x="249849" y="106856"/>
                  <a:pt x="250001" y="106551"/>
                </a:cubicBezTo>
                <a:close/>
                <a:moveTo>
                  <a:pt x="200166" y="106551"/>
                </a:moveTo>
                <a:cubicBezTo>
                  <a:pt x="200014" y="106704"/>
                  <a:pt x="199862" y="106818"/>
                  <a:pt x="199709" y="106894"/>
                </a:cubicBezTo>
                <a:cubicBezTo>
                  <a:pt x="199557" y="106971"/>
                  <a:pt x="199328" y="107161"/>
                  <a:pt x="199024" y="107466"/>
                </a:cubicBezTo>
                <a:lnTo>
                  <a:pt x="199709" y="107466"/>
                </a:lnTo>
                <a:cubicBezTo>
                  <a:pt x="200014" y="106856"/>
                  <a:pt x="200166" y="106551"/>
                  <a:pt x="200166" y="106551"/>
                </a:cubicBezTo>
                <a:close/>
                <a:moveTo>
                  <a:pt x="1566374" y="106135"/>
                </a:moveTo>
                <a:lnTo>
                  <a:pt x="1565709" y="106209"/>
                </a:lnTo>
                <a:cubicBezTo>
                  <a:pt x="1565480" y="106437"/>
                  <a:pt x="1565290" y="107009"/>
                  <a:pt x="1565137" y="107923"/>
                </a:cubicBezTo>
                <a:cubicBezTo>
                  <a:pt x="1565594" y="107466"/>
                  <a:pt x="1565899" y="107085"/>
                  <a:pt x="1566052" y="106780"/>
                </a:cubicBezTo>
                <a:close/>
                <a:moveTo>
                  <a:pt x="1636994" y="106094"/>
                </a:moveTo>
                <a:cubicBezTo>
                  <a:pt x="1636994" y="106399"/>
                  <a:pt x="1636956" y="106628"/>
                  <a:pt x="1636879" y="106780"/>
                </a:cubicBezTo>
                <a:cubicBezTo>
                  <a:pt x="1636803" y="106932"/>
                  <a:pt x="1636765" y="107085"/>
                  <a:pt x="1636765" y="107237"/>
                </a:cubicBezTo>
                <a:lnTo>
                  <a:pt x="1637222" y="107237"/>
                </a:lnTo>
                <a:cubicBezTo>
                  <a:pt x="1637527" y="106932"/>
                  <a:pt x="1637679" y="106704"/>
                  <a:pt x="1637679" y="106551"/>
                </a:cubicBezTo>
                <a:lnTo>
                  <a:pt x="1637451" y="106551"/>
                </a:lnTo>
                <a:cubicBezTo>
                  <a:pt x="1637451" y="106551"/>
                  <a:pt x="1637298" y="106399"/>
                  <a:pt x="1636994" y="106094"/>
                </a:cubicBezTo>
                <a:close/>
                <a:moveTo>
                  <a:pt x="1365722" y="106094"/>
                </a:moveTo>
                <a:lnTo>
                  <a:pt x="1365950" y="106551"/>
                </a:lnTo>
                <a:lnTo>
                  <a:pt x="1365950" y="106094"/>
                </a:lnTo>
                <a:close/>
                <a:moveTo>
                  <a:pt x="1160591" y="106094"/>
                </a:moveTo>
                <a:cubicBezTo>
                  <a:pt x="1161506" y="107466"/>
                  <a:pt x="1162191" y="108380"/>
                  <a:pt x="1162649" y="108837"/>
                </a:cubicBezTo>
                <a:cubicBezTo>
                  <a:pt x="1162801" y="108533"/>
                  <a:pt x="1163068" y="108228"/>
                  <a:pt x="1163449" y="107923"/>
                </a:cubicBezTo>
                <a:lnTo>
                  <a:pt x="1163547" y="106739"/>
                </a:lnTo>
                <a:lnTo>
                  <a:pt x="1162420" y="106551"/>
                </a:lnTo>
                <a:cubicBezTo>
                  <a:pt x="1161963" y="106551"/>
                  <a:pt x="1161353" y="106399"/>
                  <a:pt x="1160591" y="106094"/>
                </a:cubicBezTo>
                <a:close/>
                <a:moveTo>
                  <a:pt x="1157619" y="106094"/>
                </a:moveTo>
                <a:cubicBezTo>
                  <a:pt x="1157772" y="106399"/>
                  <a:pt x="1157924" y="106551"/>
                  <a:pt x="1158077" y="106551"/>
                </a:cubicBezTo>
                <a:cubicBezTo>
                  <a:pt x="1157924" y="106551"/>
                  <a:pt x="1157848" y="106475"/>
                  <a:pt x="1157848" y="106323"/>
                </a:cubicBezTo>
                <a:close/>
                <a:moveTo>
                  <a:pt x="1035318" y="106094"/>
                </a:moveTo>
                <a:lnTo>
                  <a:pt x="1035318" y="106551"/>
                </a:lnTo>
                <a:lnTo>
                  <a:pt x="1035547" y="106551"/>
                </a:lnTo>
                <a:lnTo>
                  <a:pt x="1035776" y="106094"/>
                </a:lnTo>
                <a:lnTo>
                  <a:pt x="1035547" y="106094"/>
                </a:lnTo>
                <a:close/>
                <a:moveTo>
                  <a:pt x="1030746" y="106094"/>
                </a:moveTo>
                <a:cubicBezTo>
                  <a:pt x="1030594" y="106399"/>
                  <a:pt x="1030289" y="106780"/>
                  <a:pt x="1029832" y="107237"/>
                </a:cubicBezTo>
                <a:cubicBezTo>
                  <a:pt x="1029070" y="107237"/>
                  <a:pt x="1028537" y="107161"/>
                  <a:pt x="1028232" y="107009"/>
                </a:cubicBezTo>
                <a:cubicBezTo>
                  <a:pt x="1027927" y="107466"/>
                  <a:pt x="1027737" y="107923"/>
                  <a:pt x="1027660" y="108380"/>
                </a:cubicBezTo>
                <a:cubicBezTo>
                  <a:pt x="1027584" y="108837"/>
                  <a:pt x="1027394" y="109371"/>
                  <a:pt x="1027089" y="109980"/>
                </a:cubicBezTo>
                <a:cubicBezTo>
                  <a:pt x="1028003" y="109523"/>
                  <a:pt x="1028613" y="109142"/>
                  <a:pt x="1028918" y="108837"/>
                </a:cubicBezTo>
                <a:cubicBezTo>
                  <a:pt x="1028918" y="108837"/>
                  <a:pt x="1028842" y="108914"/>
                  <a:pt x="1028689" y="109066"/>
                </a:cubicBezTo>
                <a:cubicBezTo>
                  <a:pt x="1029146" y="108914"/>
                  <a:pt x="1029680" y="108837"/>
                  <a:pt x="1030289" y="108837"/>
                </a:cubicBezTo>
                <a:cubicBezTo>
                  <a:pt x="1030137" y="108533"/>
                  <a:pt x="1030061" y="108266"/>
                  <a:pt x="1030061" y="108037"/>
                </a:cubicBezTo>
                <a:cubicBezTo>
                  <a:pt x="1030061" y="107809"/>
                  <a:pt x="1029984" y="107542"/>
                  <a:pt x="1029832" y="107237"/>
                </a:cubicBezTo>
                <a:cubicBezTo>
                  <a:pt x="1029984" y="107085"/>
                  <a:pt x="1030137" y="107009"/>
                  <a:pt x="1030289" y="107009"/>
                </a:cubicBezTo>
                <a:cubicBezTo>
                  <a:pt x="1030442" y="107009"/>
                  <a:pt x="1030670" y="106932"/>
                  <a:pt x="1030975" y="106780"/>
                </a:cubicBezTo>
                <a:cubicBezTo>
                  <a:pt x="1030975" y="106628"/>
                  <a:pt x="1030937" y="106551"/>
                  <a:pt x="1030861" y="106551"/>
                </a:cubicBezTo>
                <a:cubicBezTo>
                  <a:pt x="1030785" y="106551"/>
                  <a:pt x="1030746" y="106399"/>
                  <a:pt x="1030746" y="106094"/>
                </a:cubicBezTo>
                <a:close/>
                <a:moveTo>
                  <a:pt x="770066" y="106094"/>
                </a:moveTo>
                <a:cubicBezTo>
                  <a:pt x="770981" y="107466"/>
                  <a:pt x="771666" y="108380"/>
                  <a:pt x="772124" y="108837"/>
                </a:cubicBezTo>
                <a:cubicBezTo>
                  <a:pt x="772276" y="108533"/>
                  <a:pt x="772543" y="108228"/>
                  <a:pt x="772924" y="107923"/>
                </a:cubicBezTo>
                <a:lnTo>
                  <a:pt x="773022" y="106739"/>
                </a:lnTo>
                <a:lnTo>
                  <a:pt x="771895" y="106551"/>
                </a:lnTo>
                <a:cubicBezTo>
                  <a:pt x="771438" y="106551"/>
                  <a:pt x="770828" y="106399"/>
                  <a:pt x="770066" y="106094"/>
                </a:cubicBezTo>
                <a:close/>
                <a:moveTo>
                  <a:pt x="767094" y="106094"/>
                </a:moveTo>
                <a:cubicBezTo>
                  <a:pt x="767247" y="106399"/>
                  <a:pt x="767399" y="106551"/>
                  <a:pt x="767552" y="106551"/>
                </a:cubicBezTo>
                <a:cubicBezTo>
                  <a:pt x="767399" y="106551"/>
                  <a:pt x="767323" y="106475"/>
                  <a:pt x="767323" y="106323"/>
                </a:cubicBezTo>
                <a:close/>
                <a:moveTo>
                  <a:pt x="594197" y="106094"/>
                </a:moveTo>
                <a:lnTo>
                  <a:pt x="594425" y="106551"/>
                </a:lnTo>
                <a:lnTo>
                  <a:pt x="594425" y="106094"/>
                </a:lnTo>
                <a:close/>
                <a:moveTo>
                  <a:pt x="370169" y="106094"/>
                </a:moveTo>
                <a:cubicBezTo>
                  <a:pt x="370169" y="106399"/>
                  <a:pt x="370131" y="106628"/>
                  <a:pt x="370054" y="106780"/>
                </a:cubicBezTo>
                <a:cubicBezTo>
                  <a:pt x="369978" y="106932"/>
                  <a:pt x="369940" y="107085"/>
                  <a:pt x="369940" y="107237"/>
                </a:cubicBezTo>
                <a:lnTo>
                  <a:pt x="370397" y="107237"/>
                </a:lnTo>
                <a:cubicBezTo>
                  <a:pt x="370702" y="106932"/>
                  <a:pt x="370854" y="106704"/>
                  <a:pt x="370854" y="106551"/>
                </a:cubicBezTo>
                <a:lnTo>
                  <a:pt x="370626" y="106551"/>
                </a:lnTo>
                <a:cubicBezTo>
                  <a:pt x="370626" y="106551"/>
                  <a:pt x="370473" y="106399"/>
                  <a:pt x="370169" y="106094"/>
                </a:cubicBezTo>
                <a:close/>
                <a:moveTo>
                  <a:pt x="246344" y="106094"/>
                </a:moveTo>
                <a:cubicBezTo>
                  <a:pt x="246344" y="106399"/>
                  <a:pt x="246306" y="106628"/>
                  <a:pt x="246229" y="106780"/>
                </a:cubicBezTo>
                <a:cubicBezTo>
                  <a:pt x="246153" y="106932"/>
                  <a:pt x="246115" y="107085"/>
                  <a:pt x="246115" y="107237"/>
                </a:cubicBezTo>
                <a:lnTo>
                  <a:pt x="246572" y="107237"/>
                </a:lnTo>
                <a:cubicBezTo>
                  <a:pt x="246877" y="106932"/>
                  <a:pt x="247030" y="106704"/>
                  <a:pt x="247030" y="106551"/>
                </a:cubicBezTo>
                <a:lnTo>
                  <a:pt x="246801" y="106551"/>
                </a:lnTo>
                <a:cubicBezTo>
                  <a:pt x="246801" y="106551"/>
                  <a:pt x="246648" y="106399"/>
                  <a:pt x="246344" y="106094"/>
                </a:cubicBezTo>
                <a:close/>
                <a:moveTo>
                  <a:pt x="130443" y="106094"/>
                </a:moveTo>
                <a:lnTo>
                  <a:pt x="130443" y="106551"/>
                </a:lnTo>
                <a:lnTo>
                  <a:pt x="130672" y="106551"/>
                </a:lnTo>
                <a:lnTo>
                  <a:pt x="130901" y="106094"/>
                </a:lnTo>
                <a:lnTo>
                  <a:pt x="130672" y="106094"/>
                </a:lnTo>
                <a:close/>
                <a:moveTo>
                  <a:pt x="125872" y="106094"/>
                </a:moveTo>
                <a:cubicBezTo>
                  <a:pt x="125719" y="106399"/>
                  <a:pt x="125414" y="106780"/>
                  <a:pt x="124957" y="107237"/>
                </a:cubicBezTo>
                <a:cubicBezTo>
                  <a:pt x="124195" y="107237"/>
                  <a:pt x="123662" y="107161"/>
                  <a:pt x="123357" y="107009"/>
                </a:cubicBezTo>
                <a:cubicBezTo>
                  <a:pt x="123052" y="107466"/>
                  <a:pt x="122862" y="107923"/>
                  <a:pt x="122785" y="108380"/>
                </a:cubicBezTo>
                <a:cubicBezTo>
                  <a:pt x="122709" y="108837"/>
                  <a:pt x="122519" y="109371"/>
                  <a:pt x="122214" y="109980"/>
                </a:cubicBezTo>
                <a:cubicBezTo>
                  <a:pt x="123128" y="109523"/>
                  <a:pt x="123738" y="109142"/>
                  <a:pt x="124043" y="108837"/>
                </a:cubicBezTo>
                <a:lnTo>
                  <a:pt x="123814" y="109066"/>
                </a:lnTo>
                <a:cubicBezTo>
                  <a:pt x="124271" y="108914"/>
                  <a:pt x="124805" y="108837"/>
                  <a:pt x="125414" y="108837"/>
                </a:cubicBezTo>
                <a:cubicBezTo>
                  <a:pt x="125262" y="108533"/>
                  <a:pt x="125186" y="108266"/>
                  <a:pt x="125186" y="108037"/>
                </a:cubicBezTo>
                <a:cubicBezTo>
                  <a:pt x="125186" y="107809"/>
                  <a:pt x="125110" y="107542"/>
                  <a:pt x="124957" y="107237"/>
                </a:cubicBezTo>
                <a:cubicBezTo>
                  <a:pt x="125110" y="107085"/>
                  <a:pt x="125262" y="107009"/>
                  <a:pt x="125414" y="107009"/>
                </a:cubicBezTo>
                <a:cubicBezTo>
                  <a:pt x="125567" y="107009"/>
                  <a:pt x="125795" y="106932"/>
                  <a:pt x="126100" y="106780"/>
                </a:cubicBezTo>
                <a:cubicBezTo>
                  <a:pt x="126100" y="106628"/>
                  <a:pt x="126062" y="106551"/>
                  <a:pt x="125986" y="106551"/>
                </a:cubicBezTo>
                <a:cubicBezTo>
                  <a:pt x="125910" y="106551"/>
                  <a:pt x="125872" y="106399"/>
                  <a:pt x="125872" y="106094"/>
                </a:cubicBezTo>
                <a:close/>
                <a:moveTo>
                  <a:pt x="32755" y="106094"/>
                </a:moveTo>
                <a:cubicBezTo>
                  <a:pt x="32755" y="106399"/>
                  <a:pt x="32526" y="106628"/>
                  <a:pt x="32069" y="106780"/>
                </a:cubicBezTo>
                <a:cubicBezTo>
                  <a:pt x="32374" y="107085"/>
                  <a:pt x="32526" y="107237"/>
                  <a:pt x="32526" y="107237"/>
                </a:cubicBezTo>
                <a:lnTo>
                  <a:pt x="33212" y="106551"/>
                </a:lnTo>
                <a:cubicBezTo>
                  <a:pt x="33060" y="106247"/>
                  <a:pt x="32907" y="106094"/>
                  <a:pt x="32755" y="106094"/>
                </a:cubicBezTo>
                <a:close/>
                <a:moveTo>
                  <a:pt x="1108013" y="105957"/>
                </a:moveTo>
                <a:lnTo>
                  <a:pt x="1107899" y="105980"/>
                </a:lnTo>
                <a:lnTo>
                  <a:pt x="1107681" y="106053"/>
                </a:lnTo>
                <a:lnTo>
                  <a:pt x="1108013" y="106551"/>
                </a:lnTo>
                <a:close/>
                <a:moveTo>
                  <a:pt x="203138" y="105957"/>
                </a:moveTo>
                <a:lnTo>
                  <a:pt x="203024" y="105980"/>
                </a:lnTo>
                <a:lnTo>
                  <a:pt x="202806" y="106053"/>
                </a:lnTo>
                <a:lnTo>
                  <a:pt x="203138" y="106551"/>
                </a:lnTo>
                <a:close/>
                <a:moveTo>
                  <a:pt x="1635165" y="105866"/>
                </a:moveTo>
                <a:cubicBezTo>
                  <a:pt x="1634555" y="106628"/>
                  <a:pt x="1634022" y="107275"/>
                  <a:pt x="1633565" y="107809"/>
                </a:cubicBezTo>
                <a:cubicBezTo>
                  <a:pt x="1633107" y="108342"/>
                  <a:pt x="1632727" y="108914"/>
                  <a:pt x="1632422" y="109523"/>
                </a:cubicBezTo>
                <a:cubicBezTo>
                  <a:pt x="1632422" y="109523"/>
                  <a:pt x="1632422" y="109676"/>
                  <a:pt x="1632422" y="109980"/>
                </a:cubicBezTo>
                <a:cubicBezTo>
                  <a:pt x="1632727" y="109828"/>
                  <a:pt x="1633031" y="109752"/>
                  <a:pt x="1633336" y="109752"/>
                </a:cubicBezTo>
                <a:cubicBezTo>
                  <a:pt x="1633641" y="109752"/>
                  <a:pt x="1633946" y="109676"/>
                  <a:pt x="1634250" y="109523"/>
                </a:cubicBezTo>
                <a:cubicBezTo>
                  <a:pt x="1634708" y="108761"/>
                  <a:pt x="1635013" y="107542"/>
                  <a:pt x="1635165" y="105866"/>
                </a:cubicBezTo>
                <a:close/>
                <a:moveTo>
                  <a:pt x="1553936" y="105866"/>
                </a:moveTo>
                <a:lnTo>
                  <a:pt x="1554367" y="107377"/>
                </a:lnTo>
                <a:lnTo>
                  <a:pt x="1554393" y="107237"/>
                </a:lnTo>
                <a:cubicBezTo>
                  <a:pt x="1555002" y="107237"/>
                  <a:pt x="1555460" y="107161"/>
                  <a:pt x="1555765" y="107009"/>
                </a:cubicBezTo>
                <a:lnTo>
                  <a:pt x="1555993" y="106780"/>
                </a:lnTo>
                <a:cubicBezTo>
                  <a:pt x="1555688" y="106628"/>
                  <a:pt x="1555383" y="106475"/>
                  <a:pt x="1555079" y="106323"/>
                </a:cubicBezTo>
                <a:cubicBezTo>
                  <a:pt x="1554774" y="106170"/>
                  <a:pt x="1554393" y="106018"/>
                  <a:pt x="1553936" y="105866"/>
                </a:cubicBezTo>
                <a:close/>
                <a:moveTo>
                  <a:pt x="1374637" y="105866"/>
                </a:moveTo>
                <a:cubicBezTo>
                  <a:pt x="1374180" y="106323"/>
                  <a:pt x="1373799" y="106780"/>
                  <a:pt x="1373494" y="107237"/>
                </a:cubicBezTo>
                <a:cubicBezTo>
                  <a:pt x="1374104" y="107542"/>
                  <a:pt x="1374599" y="107733"/>
                  <a:pt x="1374980" y="107809"/>
                </a:cubicBezTo>
                <a:cubicBezTo>
                  <a:pt x="1375361" y="107885"/>
                  <a:pt x="1375780" y="108075"/>
                  <a:pt x="1376237" y="108380"/>
                </a:cubicBezTo>
                <a:cubicBezTo>
                  <a:pt x="1376999" y="107923"/>
                  <a:pt x="1377075" y="107542"/>
                  <a:pt x="1376466" y="107237"/>
                </a:cubicBezTo>
                <a:cubicBezTo>
                  <a:pt x="1376314" y="106932"/>
                  <a:pt x="1376085" y="106704"/>
                  <a:pt x="1375780" y="106551"/>
                </a:cubicBezTo>
                <a:cubicBezTo>
                  <a:pt x="1375475" y="106399"/>
                  <a:pt x="1375171" y="106170"/>
                  <a:pt x="1374866" y="105866"/>
                </a:cubicBezTo>
                <a:close/>
                <a:moveTo>
                  <a:pt x="1362750" y="105866"/>
                </a:moveTo>
                <a:cubicBezTo>
                  <a:pt x="1362445" y="106018"/>
                  <a:pt x="1362255" y="106209"/>
                  <a:pt x="1362178" y="106437"/>
                </a:cubicBezTo>
                <a:cubicBezTo>
                  <a:pt x="1362102" y="106666"/>
                  <a:pt x="1361912" y="106856"/>
                  <a:pt x="1361607" y="107009"/>
                </a:cubicBezTo>
                <a:lnTo>
                  <a:pt x="1362662" y="107853"/>
                </a:lnTo>
                <a:lnTo>
                  <a:pt x="1362978" y="107694"/>
                </a:lnTo>
                <a:cubicBezTo>
                  <a:pt x="1363131" y="107542"/>
                  <a:pt x="1363283" y="107352"/>
                  <a:pt x="1363436" y="107123"/>
                </a:cubicBezTo>
                <a:cubicBezTo>
                  <a:pt x="1363588" y="106894"/>
                  <a:pt x="1363893" y="106475"/>
                  <a:pt x="1364350" y="105866"/>
                </a:cubicBezTo>
                <a:close/>
                <a:moveTo>
                  <a:pt x="1201968" y="105866"/>
                </a:moveTo>
                <a:cubicBezTo>
                  <a:pt x="1201815" y="106018"/>
                  <a:pt x="1201701" y="106209"/>
                  <a:pt x="1201625" y="106437"/>
                </a:cubicBezTo>
                <a:cubicBezTo>
                  <a:pt x="1201549" y="106666"/>
                  <a:pt x="1201358" y="106856"/>
                  <a:pt x="1201053" y="107009"/>
                </a:cubicBezTo>
                <a:lnTo>
                  <a:pt x="1201935" y="107890"/>
                </a:lnTo>
                <a:lnTo>
                  <a:pt x="1202196" y="107694"/>
                </a:lnTo>
                <a:cubicBezTo>
                  <a:pt x="1202349" y="107542"/>
                  <a:pt x="1202806" y="107009"/>
                  <a:pt x="1203568" y="106094"/>
                </a:cubicBezTo>
                <a:cubicBezTo>
                  <a:pt x="1203263" y="106094"/>
                  <a:pt x="1202997" y="106056"/>
                  <a:pt x="1202768" y="105980"/>
                </a:cubicBezTo>
                <a:cubicBezTo>
                  <a:pt x="1202539" y="105904"/>
                  <a:pt x="1202273" y="105866"/>
                  <a:pt x="1201968" y="105866"/>
                </a:cubicBezTo>
                <a:close/>
                <a:moveTo>
                  <a:pt x="1164477" y="105866"/>
                </a:moveTo>
                <a:cubicBezTo>
                  <a:pt x="1164325" y="106018"/>
                  <a:pt x="1164211" y="106170"/>
                  <a:pt x="1164134" y="106323"/>
                </a:cubicBezTo>
                <a:lnTo>
                  <a:pt x="1163963" y="106551"/>
                </a:lnTo>
                <a:lnTo>
                  <a:pt x="1164706" y="106551"/>
                </a:lnTo>
                <a:cubicBezTo>
                  <a:pt x="1164706" y="106247"/>
                  <a:pt x="1164668" y="106094"/>
                  <a:pt x="1164592" y="106094"/>
                </a:cubicBezTo>
                <a:cubicBezTo>
                  <a:pt x="1164516" y="106094"/>
                  <a:pt x="1164477" y="106018"/>
                  <a:pt x="1164477" y="105866"/>
                </a:cubicBezTo>
                <a:close/>
                <a:moveTo>
                  <a:pt x="811443" y="105866"/>
                </a:moveTo>
                <a:cubicBezTo>
                  <a:pt x="811291" y="106018"/>
                  <a:pt x="811176" y="106209"/>
                  <a:pt x="811100" y="106437"/>
                </a:cubicBezTo>
                <a:cubicBezTo>
                  <a:pt x="811024" y="106666"/>
                  <a:pt x="810833" y="106856"/>
                  <a:pt x="810528" y="107009"/>
                </a:cubicBezTo>
                <a:lnTo>
                  <a:pt x="811410" y="107890"/>
                </a:lnTo>
                <a:lnTo>
                  <a:pt x="811671" y="107694"/>
                </a:lnTo>
                <a:cubicBezTo>
                  <a:pt x="811824" y="107542"/>
                  <a:pt x="812281" y="107009"/>
                  <a:pt x="813043" y="106094"/>
                </a:cubicBezTo>
                <a:cubicBezTo>
                  <a:pt x="812738" y="106094"/>
                  <a:pt x="812472" y="106056"/>
                  <a:pt x="812243" y="105980"/>
                </a:cubicBezTo>
                <a:cubicBezTo>
                  <a:pt x="812014" y="105904"/>
                  <a:pt x="811748" y="105866"/>
                  <a:pt x="811443" y="105866"/>
                </a:cubicBezTo>
                <a:close/>
                <a:moveTo>
                  <a:pt x="773952" y="105866"/>
                </a:moveTo>
                <a:cubicBezTo>
                  <a:pt x="773800" y="106018"/>
                  <a:pt x="773686" y="106170"/>
                  <a:pt x="773610" y="106323"/>
                </a:cubicBezTo>
                <a:lnTo>
                  <a:pt x="773438" y="106551"/>
                </a:lnTo>
                <a:lnTo>
                  <a:pt x="774181" y="106551"/>
                </a:lnTo>
                <a:cubicBezTo>
                  <a:pt x="774181" y="106247"/>
                  <a:pt x="774143" y="106094"/>
                  <a:pt x="774067" y="106094"/>
                </a:cubicBezTo>
                <a:cubicBezTo>
                  <a:pt x="773991" y="106094"/>
                  <a:pt x="773952" y="106018"/>
                  <a:pt x="773952" y="105866"/>
                </a:cubicBezTo>
                <a:close/>
                <a:moveTo>
                  <a:pt x="603112" y="105866"/>
                </a:moveTo>
                <a:cubicBezTo>
                  <a:pt x="602655" y="106323"/>
                  <a:pt x="602274" y="106780"/>
                  <a:pt x="601969" y="107237"/>
                </a:cubicBezTo>
                <a:cubicBezTo>
                  <a:pt x="602579" y="107542"/>
                  <a:pt x="603074" y="107733"/>
                  <a:pt x="603455" y="107809"/>
                </a:cubicBezTo>
                <a:cubicBezTo>
                  <a:pt x="603836" y="107885"/>
                  <a:pt x="604255" y="108075"/>
                  <a:pt x="604712" y="108380"/>
                </a:cubicBezTo>
                <a:cubicBezTo>
                  <a:pt x="605474" y="107923"/>
                  <a:pt x="605551" y="107542"/>
                  <a:pt x="604941" y="107237"/>
                </a:cubicBezTo>
                <a:cubicBezTo>
                  <a:pt x="604788" y="106932"/>
                  <a:pt x="604560" y="106704"/>
                  <a:pt x="604255" y="106551"/>
                </a:cubicBezTo>
                <a:cubicBezTo>
                  <a:pt x="603950" y="106399"/>
                  <a:pt x="603645" y="106170"/>
                  <a:pt x="603341" y="105866"/>
                </a:cubicBezTo>
                <a:close/>
                <a:moveTo>
                  <a:pt x="591225" y="105866"/>
                </a:moveTo>
                <a:cubicBezTo>
                  <a:pt x="590920" y="106018"/>
                  <a:pt x="590730" y="106209"/>
                  <a:pt x="590654" y="106437"/>
                </a:cubicBezTo>
                <a:cubicBezTo>
                  <a:pt x="590577" y="106666"/>
                  <a:pt x="590387" y="106856"/>
                  <a:pt x="590082" y="107009"/>
                </a:cubicBezTo>
                <a:lnTo>
                  <a:pt x="591137" y="107853"/>
                </a:lnTo>
                <a:lnTo>
                  <a:pt x="591454" y="107694"/>
                </a:lnTo>
                <a:cubicBezTo>
                  <a:pt x="591606" y="107542"/>
                  <a:pt x="591758" y="107352"/>
                  <a:pt x="591911" y="107123"/>
                </a:cubicBezTo>
                <a:cubicBezTo>
                  <a:pt x="592063" y="106894"/>
                  <a:pt x="592368" y="106475"/>
                  <a:pt x="592825" y="105866"/>
                </a:cubicBezTo>
                <a:close/>
                <a:moveTo>
                  <a:pt x="368340" y="105866"/>
                </a:moveTo>
                <a:cubicBezTo>
                  <a:pt x="367730" y="106628"/>
                  <a:pt x="367197" y="107275"/>
                  <a:pt x="366740" y="107809"/>
                </a:cubicBezTo>
                <a:cubicBezTo>
                  <a:pt x="366283" y="108342"/>
                  <a:pt x="365902" y="108914"/>
                  <a:pt x="365597" y="109523"/>
                </a:cubicBezTo>
                <a:cubicBezTo>
                  <a:pt x="365597" y="109523"/>
                  <a:pt x="365597" y="109676"/>
                  <a:pt x="365597" y="109980"/>
                </a:cubicBezTo>
                <a:cubicBezTo>
                  <a:pt x="365902" y="109828"/>
                  <a:pt x="366206" y="109752"/>
                  <a:pt x="366511" y="109752"/>
                </a:cubicBezTo>
                <a:cubicBezTo>
                  <a:pt x="366816" y="109752"/>
                  <a:pt x="367121" y="109676"/>
                  <a:pt x="367426" y="109523"/>
                </a:cubicBezTo>
                <a:cubicBezTo>
                  <a:pt x="367883" y="108761"/>
                  <a:pt x="368188" y="107542"/>
                  <a:pt x="368340" y="105866"/>
                </a:cubicBezTo>
                <a:close/>
                <a:moveTo>
                  <a:pt x="244515" y="105866"/>
                </a:moveTo>
                <a:cubicBezTo>
                  <a:pt x="243905" y="106628"/>
                  <a:pt x="243372" y="107275"/>
                  <a:pt x="242915" y="107809"/>
                </a:cubicBezTo>
                <a:cubicBezTo>
                  <a:pt x="242458" y="108342"/>
                  <a:pt x="242076" y="108914"/>
                  <a:pt x="241772" y="109523"/>
                </a:cubicBezTo>
                <a:cubicBezTo>
                  <a:pt x="241772" y="109523"/>
                  <a:pt x="241772" y="109676"/>
                  <a:pt x="241772" y="109980"/>
                </a:cubicBezTo>
                <a:cubicBezTo>
                  <a:pt x="242076" y="109828"/>
                  <a:pt x="242381" y="109752"/>
                  <a:pt x="242686" y="109752"/>
                </a:cubicBezTo>
                <a:cubicBezTo>
                  <a:pt x="242991" y="109752"/>
                  <a:pt x="243296" y="109676"/>
                  <a:pt x="243601" y="109523"/>
                </a:cubicBezTo>
                <a:cubicBezTo>
                  <a:pt x="244058" y="108761"/>
                  <a:pt x="244362" y="107542"/>
                  <a:pt x="244515" y="105866"/>
                </a:cubicBezTo>
                <a:close/>
                <a:moveTo>
                  <a:pt x="1265290" y="105637"/>
                </a:moveTo>
                <a:lnTo>
                  <a:pt x="1265290" y="105866"/>
                </a:lnTo>
                <a:lnTo>
                  <a:pt x="1265519" y="105637"/>
                </a:lnTo>
                <a:close/>
                <a:moveTo>
                  <a:pt x="997295" y="105637"/>
                </a:moveTo>
                <a:lnTo>
                  <a:pt x="997066" y="105866"/>
                </a:lnTo>
                <a:cubicBezTo>
                  <a:pt x="997218" y="105866"/>
                  <a:pt x="997371" y="105789"/>
                  <a:pt x="997523" y="105637"/>
                </a:cubicBezTo>
                <a:close/>
                <a:moveTo>
                  <a:pt x="559145" y="105637"/>
                </a:moveTo>
                <a:lnTo>
                  <a:pt x="558916" y="105866"/>
                </a:lnTo>
                <a:cubicBezTo>
                  <a:pt x="559069" y="105866"/>
                  <a:pt x="559221" y="105789"/>
                  <a:pt x="559373" y="105637"/>
                </a:cubicBezTo>
                <a:close/>
                <a:moveTo>
                  <a:pt x="23383" y="105637"/>
                </a:moveTo>
                <a:lnTo>
                  <a:pt x="23154" y="105866"/>
                </a:lnTo>
                <a:cubicBezTo>
                  <a:pt x="23001" y="106018"/>
                  <a:pt x="22925" y="106094"/>
                  <a:pt x="22925" y="106094"/>
                </a:cubicBezTo>
                <a:lnTo>
                  <a:pt x="23154" y="106551"/>
                </a:lnTo>
                <a:cubicBezTo>
                  <a:pt x="23459" y="106094"/>
                  <a:pt x="23687" y="105789"/>
                  <a:pt x="23840" y="105637"/>
                </a:cubicBezTo>
                <a:cubicBezTo>
                  <a:pt x="23535" y="105637"/>
                  <a:pt x="23383" y="105637"/>
                  <a:pt x="23383" y="105637"/>
                </a:cubicBezTo>
                <a:close/>
                <a:moveTo>
                  <a:pt x="1362064" y="105408"/>
                </a:moveTo>
                <a:cubicBezTo>
                  <a:pt x="1362064" y="105561"/>
                  <a:pt x="1361988" y="105713"/>
                  <a:pt x="1361836" y="105866"/>
                </a:cubicBezTo>
                <a:lnTo>
                  <a:pt x="1362521" y="105866"/>
                </a:lnTo>
                <a:cubicBezTo>
                  <a:pt x="1362521" y="105866"/>
                  <a:pt x="1362369" y="105713"/>
                  <a:pt x="1362064" y="105408"/>
                </a:cubicBezTo>
                <a:close/>
                <a:moveTo>
                  <a:pt x="1197624" y="105408"/>
                </a:moveTo>
                <a:lnTo>
                  <a:pt x="1197624" y="105637"/>
                </a:lnTo>
                <a:lnTo>
                  <a:pt x="1197396" y="105866"/>
                </a:lnTo>
                <a:cubicBezTo>
                  <a:pt x="1197701" y="105713"/>
                  <a:pt x="1197853" y="105637"/>
                  <a:pt x="1197853" y="105637"/>
                </a:cubicBezTo>
                <a:cubicBezTo>
                  <a:pt x="1197853" y="105485"/>
                  <a:pt x="1197777" y="105408"/>
                  <a:pt x="1197624" y="105408"/>
                </a:cubicBezTo>
                <a:close/>
                <a:moveTo>
                  <a:pt x="807100" y="105408"/>
                </a:moveTo>
                <a:lnTo>
                  <a:pt x="807100" y="105637"/>
                </a:lnTo>
                <a:lnTo>
                  <a:pt x="806871" y="105866"/>
                </a:lnTo>
                <a:cubicBezTo>
                  <a:pt x="807176" y="105713"/>
                  <a:pt x="807328" y="105637"/>
                  <a:pt x="807328" y="105637"/>
                </a:cubicBezTo>
                <a:cubicBezTo>
                  <a:pt x="807328" y="105485"/>
                  <a:pt x="807252" y="105408"/>
                  <a:pt x="807100" y="105408"/>
                </a:cubicBezTo>
                <a:close/>
                <a:moveTo>
                  <a:pt x="590539" y="105408"/>
                </a:moveTo>
                <a:cubicBezTo>
                  <a:pt x="590539" y="105561"/>
                  <a:pt x="590463" y="105713"/>
                  <a:pt x="590311" y="105866"/>
                </a:cubicBezTo>
                <a:lnTo>
                  <a:pt x="590996" y="105866"/>
                </a:lnTo>
                <a:cubicBezTo>
                  <a:pt x="590996" y="105866"/>
                  <a:pt x="590844" y="105713"/>
                  <a:pt x="590539" y="105408"/>
                </a:cubicBezTo>
                <a:close/>
                <a:moveTo>
                  <a:pt x="1713118" y="105180"/>
                </a:moveTo>
                <a:cubicBezTo>
                  <a:pt x="1713118" y="105332"/>
                  <a:pt x="1713156" y="105408"/>
                  <a:pt x="1713232" y="105408"/>
                </a:cubicBezTo>
                <a:cubicBezTo>
                  <a:pt x="1713308" y="105408"/>
                  <a:pt x="1713346" y="105485"/>
                  <a:pt x="1713346" y="105637"/>
                </a:cubicBezTo>
                <a:lnTo>
                  <a:pt x="1713346" y="105180"/>
                </a:lnTo>
                <a:close/>
                <a:moveTo>
                  <a:pt x="1212712" y="105180"/>
                </a:moveTo>
                <a:cubicBezTo>
                  <a:pt x="1212865" y="105485"/>
                  <a:pt x="1212865" y="105713"/>
                  <a:pt x="1212712" y="105866"/>
                </a:cubicBezTo>
                <a:cubicBezTo>
                  <a:pt x="1212865" y="105713"/>
                  <a:pt x="1212941" y="105485"/>
                  <a:pt x="1212941" y="105180"/>
                </a:cubicBezTo>
                <a:close/>
                <a:moveTo>
                  <a:pt x="822187" y="105180"/>
                </a:moveTo>
                <a:cubicBezTo>
                  <a:pt x="822339" y="105485"/>
                  <a:pt x="822339" y="105713"/>
                  <a:pt x="822187" y="105866"/>
                </a:cubicBezTo>
                <a:cubicBezTo>
                  <a:pt x="822339" y="105713"/>
                  <a:pt x="822416" y="105485"/>
                  <a:pt x="822416" y="105180"/>
                </a:cubicBezTo>
                <a:close/>
                <a:moveTo>
                  <a:pt x="446293" y="105180"/>
                </a:moveTo>
                <a:cubicBezTo>
                  <a:pt x="446293" y="105332"/>
                  <a:pt x="446331" y="105408"/>
                  <a:pt x="446407" y="105408"/>
                </a:cubicBezTo>
                <a:cubicBezTo>
                  <a:pt x="446483" y="105408"/>
                  <a:pt x="446521" y="105485"/>
                  <a:pt x="446521" y="105637"/>
                </a:cubicBezTo>
                <a:lnTo>
                  <a:pt x="446521" y="105180"/>
                </a:lnTo>
                <a:close/>
                <a:moveTo>
                  <a:pt x="322467" y="105180"/>
                </a:moveTo>
                <a:cubicBezTo>
                  <a:pt x="322467" y="105332"/>
                  <a:pt x="322506" y="105408"/>
                  <a:pt x="322582" y="105408"/>
                </a:cubicBezTo>
                <a:cubicBezTo>
                  <a:pt x="322658" y="105408"/>
                  <a:pt x="322696" y="105485"/>
                  <a:pt x="322696" y="105637"/>
                </a:cubicBezTo>
                <a:lnTo>
                  <a:pt x="322696" y="105180"/>
                </a:lnTo>
                <a:close/>
                <a:moveTo>
                  <a:pt x="1093840" y="105066"/>
                </a:moveTo>
                <a:cubicBezTo>
                  <a:pt x="1093688" y="104989"/>
                  <a:pt x="1093459" y="105104"/>
                  <a:pt x="1093154" y="105408"/>
                </a:cubicBezTo>
                <a:cubicBezTo>
                  <a:pt x="1093459" y="105713"/>
                  <a:pt x="1093992" y="105942"/>
                  <a:pt x="1094754" y="106094"/>
                </a:cubicBezTo>
                <a:cubicBezTo>
                  <a:pt x="1094297" y="105485"/>
                  <a:pt x="1093992" y="105142"/>
                  <a:pt x="1093840" y="105066"/>
                </a:cubicBezTo>
                <a:close/>
                <a:moveTo>
                  <a:pt x="188965" y="105066"/>
                </a:moveTo>
                <a:cubicBezTo>
                  <a:pt x="188813" y="104989"/>
                  <a:pt x="188584" y="105104"/>
                  <a:pt x="188279" y="105408"/>
                </a:cubicBezTo>
                <a:cubicBezTo>
                  <a:pt x="188584" y="105713"/>
                  <a:pt x="189118" y="105942"/>
                  <a:pt x="189880" y="106094"/>
                </a:cubicBezTo>
                <a:cubicBezTo>
                  <a:pt x="189422" y="105485"/>
                  <a:pt x="189118" y="105142"/>
                  <a:pt x="188965" y="105066"/>
                </a:cubicBezTo>
                <a:close/>
                <a:moveTo>
                  <a:pt x="1360693" y="104951"/>
                </a:moveTo>
                <a:lnTo>
                  <a:pt x="1360693" y="105637"/>
                </a:lnTo>
                <a:lnTo>
                  <a:pt x="1360921" y="105637"/>
                </a:lnTo>
                <a:lnTo>
                  <a:pt x="1360921" y="104951"/>
                </a:lnTo>
                <a:close/>
                <a:moveTo>
                  <a:pt x="1271919" y="104951"/>
                </a:moveTo>
                <a:cubicBezTo>
                  <a:pt x="1271919" y="105256"/>
                  <a:pt x="1271881" y="105523"/>
                  <a:pt x="1271805" y="105751"/>
                </a:cubicBezTo>
                <a:cubicBezTo>
                  <a:pt x="1271729" y="105980"/>
                  <a:pt x="1271691" y="106323"/>
                  <a:pt x="1271691" y="106780"/>
                </a:cubicBezTo>
                <a:cubicBezTo>
                  <a:pt x="1272453" y="106170"/>
                  <a:pt x="1272834" y="105789"/>
                  <a:pt x="1272834" y="105637"/>
                </a:cubicBezTo>
                <a:cubicBezTo>
                  <a:pt x="1272834" y="105485"/>
                  <a:pt x="1272529" y="105256"/>
                  <a:pt x="1271919" y="104951"/>
                </a:cubicBezTo>
                <a:close/>
                <a:moveTo>
                  <a:pt x="1268948" y="104951"/>
                </a:moveTo>
                <a:cubicBezTo>
                  <a:pt x="1268186" y="105104"/>
                  <a:pt x="1267767" y="105218"/>
                  <a:pt x="1267690" y="105294"/>
                </a:cubicBezTo>
                <a:cubicBezTo>
                  <a:pt x="1267614" y="105370"/>
                  <a:pt x="1267424" y="105789"/>
                  <a:pt x="1267119" y="106551"/>
                </a:cubicBezTo>
                <a:cubicBezTo>
                  <a:pt x="1267424" y="106247"/>
                  <a:pt x="1267729" y="105980"/>
                  <a:pt x="1268033" y="105751"/>
                </a:cubicBezTo>
                <a:cubicBezTo>
                  <a:pt x="1268338" y="105523"/>
                  <a:pt x="1268643" y="105256"/>
                  <a:pt x="1268948" y="104951"/>
                </a:cubicBezTo>
                <a:close/>
                <a:moveTo>
                  <a:pt x="1150990" y="104951"/>
                </a:moveTo>
                <a:lnTo>
                  <a:pt x="1151219" y="105180"/>
                </a:lnTo>
                <a:lnTo>
                  <a:pt x="1152133" y="105180"/>
                </a:lnTo>
                <a:cubicBezTo>
                  <a:pt x="1151981" y="105027"/>
                  <a:pt x="1151600" y="104951"/>
                  <a:pt x="1150990" y="104951"/>
                </a:cubicBezTo>
                <a:close/>
                <a:moveTo>
                  <a:pt x="760465" y="104951"/>
                </a:moveTo>
                <a:lnTo>
                  <a:pt x="760694" y="105180"/>
                </a:lnTo>
                <a:lnTo>
                  <a:pt x="761608" y="105180"/>
                </a:lnTo>
                <a:cubicBezTo>
                  <a:pt x="761456" y="105027"/>
                  <a:pt x="761075" y="104951"/>
                  <a:pt x="760465" y="104951"/>
                </a:cubicBezTo>
                <a:close/>
                <a:moveTo>
                  <a:pt x="589168" y="104951"/>
                </a:moveTo>
                <a:lnTo>
                  <a:pt x="589168" y="105637"/>
                </a:lnTo>
                <a:lnTo>
                  <a:pt x="589396" y="105637"/>
                </a:lnTo>
                <a:lnTo>
                  <a:pt x="589396" y="104951"/>
                </a:lnTo>
                <a:close/>
                <a:moveTo>
                  <a:pt x="1152819" y="104723"/>
                </a:moveTo>
                <a:cubicBezTo>
                  <a:pt x="1153428" y="105332"/>
                  <a:pt x="1153810" y="105637"/>
                  <a:pt x="1153962" y="105637"/>
                </a:cubicBezTo>
                <a:cubicBezTo>
                  <a:pt x="1154114" y="105637"/>
                  <a:pt x="1154419" y="105408"/>
                  <a:pt x="1154876" y="104951"/>
                </a:cubicBezTo>
                <a:cubicBezTo>
                  <a:pt x="1154572" y="104951"/>
                  <a:pt x="1154305" y="104913"/>
                  <a:pt x="1154076" y="104837"/>
                </a:cubicBezTo>
                <a:cubicBezTo>
                  <a:pt x="1153848" y="104761"/>
                  <a:pt x="1153428" y="104723"/>
                  <a:pt x="1152819" y="104723"/>
                </a:cubicBezTo>
                <a:close/>
                <a:moveTo>
                  <a:pt x="985407" y="104723"/>
                </a:moveTo>
                <a:cubicBezTo>
                  <a:pt x="985407" y="105027"/>
                  <a:pt x="985331" y="105180"/>
                  <a:pt x="985179" y="105180"/>
                </a:cubicBezTo>
                <a:lnTo>
                  <a:pt x="985636" y="105180"/>
                </a:lnTo>
                <a:lnTo>
                  <a:pt x="985636" y="104723"/>
                </a:lnTo>
                <a:close/>
                <a:moveTo>
                  <a:pt x="762294" y="104723"/>
                </a:moveTo>
                <a:cubicBezTo>
                  <a:pt x="762903" y="105332"/>
                  <a:pt x="763284" y="105637"/>
                  <a:pt x="763437" y="105637"/>
                </a:cubicBezTo>
                <a:cubicBezTo>
                  <a:pt x="763589" y="105637"/>
                  <a:pt x="763894" y="105408"/>
                  <a:pt x="764351" y="104951"/>
                </a:cubicBezTo>
                <a:cubicBezTo>
                  <a:pt x="764047" y="104951"/>
                  <a:pt x="763780" y="104913"/>
                  <a:pt x="763551" y="104837"/>
                </a:cubicBezTo>
                <a:cubicBezTo>
                  <a:pt x="763323" y="104761"/>
                  <a:pt x="762903" y="104723"/>
                  <a:pt x="762294" y="104723"/>
                </a:cubicBezTo>
                <a:close/>
                <a:moveTo>
                  <a:pt x="547258" y="104723"/>
                </a:moveTo>
                <a:cubicBezTo>
                  <a:pt x="547258" y="105027"/>
                  <a:pt x="547181" y="105180"/>
                  <a:pt x="547029" y="105180"/>
                </a:cubicBezTo>
                <a:lnTo>
                  <a:pt x="547486" y="105180"/>
                </a:lnTo>
                <a:lnTo>
                  <a:pt x="547486" y="104723"/>
                </a:lnTo>
                <a:close/>
                <a:moveTo>
                  <a:pt x="1706488" y="104494"/>
                </a:moveTo>
                <a:lnTo>
                  <a:pt x="1706260" y="104723"/>
                </a:lnTo>
                <a:lnTo>
                  <a:pt x="1706488" y="104723"/>
                </a:lnTo>
                <a:close/>
                <a:moveTo>
                  <a:pt x="1635394" y="104494"/>
                </a:moveTo>
                <a:lnTo>
                  <a:pt x="1635165" y="104723"/>
                </a:lnTo>
                <a:lnTo>
                  <a:pt x="1635851" y="104723"/>
                </a:lnTo>
                <a:lnTo>
                  <a:pt x="1636079" y="104494"/>
                </a:lnTo>
                <a:close/>
                <a:moveTo>
                  <a:pt x="1564223" y="104494"/>
                </a:moveTo>
                <a:lnTo>
                  <a:pt x="1563994" y="104723"/>
                </a:lnTo>
                <a:lnTo>
                  <a:pt x="1564680" y="104723"/>
                </a:lnTo>
                <a:lnTo>
                  <a:pt x="1564680" y="104494"/>
                </a:lnTo>
                <a:close/>
                <a:moveTo>
                  <a:pt x="1370751" y="104494"/>
                </a:moveTo>
                <a:cubicBezTo>
                  <a:pt x="1370446" y="105256"/>
                  <a:pt x="1370027" y="105942"/>
                  <a:pt x="1369494" y="106551"/>
                </a:cubicBezTo>
                <a:cubicBezTo>
                  <a:pt x="1368960" y="107161"/>
                  <a:pt x="1368922" y="107847"/>
                  <a:pt x="1369379" y="108609"/>
                </a:cubicBezTo>
                <a:cubicBezTo>
                  <a:pt x="1369684" y="108304"/>
                  <a:pt x="1370065" y="107999"/>
                  <a:pt x="1370522" y="107694"/>
                </a:cubicBezTo>
                <a:cubicBezTo>
                  <a:pt x="1370980" y="107390"/>
                  <a:pt x="1371513" y="107085"/>
                  <a:pt x="1372123" y="106780"/>
                </a:cubicBezTo>
                <a:cubicBezTo>
                  <a:pt x="1371665" y="106170"/>
                  <a:pt x="1371208" y="105408"/>
                  <a:pt x="1370751" y="104494"/>
                </a:cubicBezTo>
                <a:close/>
                <a:moveTo>
                  <a:pt x="1264604" y="104494"/>
                </a:moveTo>
                <a:lnTo>
                  <a:pt x="1264147" y="104951"/>
                </a:lnTo>
                <a:lnTo>
                  <a:pt x="1264604" y="104951"/>
                </a:lnTo>
                <a:cubicBezTo>
                  <a:pt x="1264604" y="104646"/>
                  <a:pt x="1264604" y="104494"/>
                  <a:pt x="1264604" y="104494"/>
                </a:cubicBezTo>
                <a:close/>
                <a:moveTo>
                  <a:pt x="1257975" y="104494"/>
                </a:moveTo>
                <a:cubicBezTo>
                  <a:pt x="1257823" y="104799"/>
                  <a:pt x="1257708" y="104989"/>
                  <a:pt x="1257632" y="105066"/>
                </a:cubicBezTo>
                <a:cubicBezTo>
                  <a:pt x="1257556" y="105142"/>
                  <a:pt x="1257442" y="105332"/>
                  <a:pt x="1257289" y="105637"/>
                </a:cubicBezTo>
                <a:cubicBezTo>
                  <a:pt x="1257442" y="105637"/>
                  <a:pt x="1257480" y="105675"/>
                  <a:pt x="1257403" y="105751"/>
                </a:cubicBezTo>
                <a:cubicBezTo>
                  <a:pt x="1257327" y="105828"/>
                  <a:pt x="1257365" y="105866"/>
                  <a:pt x="1257518" y="105866"/>
                </a:cubicBezTo>
                <a:lnTo>
                  <a:pt x="1258432" y="104951"/>
                </a:lnTo>
                <a:cubicBezTo>
                  <a:pt x="1258127" y="104646"/>
                  <a:pt x="1257975" y="104494"/>
                  <a:pt x="1257975" y="104494"/>
                </a:cubicBezTo>
                <a:close/>
                <a:moveTo>
                  <a:pt x="1100698" y="104494"/>
                </a:moveTo>
                <a:cubicBezTo>
                  <a:pt x="1100698" y="105408"/>
                  <a:pt x="1100850" y="106170"/>
                  <a:pt x="1101155" y="106780"/>
                </a:cubicBezTo>
                <a:cubicBezTo>
                  <a:pt x="1102374" y="106475"/>
                  <a:pt x="1103213" y="105713"/>
                  <a:pt x="1103670" y="104494"/>
                </a:cubicBezTo>
                <a:close/>
                <a:moveTo>
                  <a:pt x="996380" y="104494"/>
                </a:moveTo>
                <a:cubicBezTo>
                  <a:pt x="996228" y="104799"/>
                  <a:pt x="996152" y="104951"/>
                  <a:pt x="996152" y="104951"/>
                </a:cubicBezTo>
                <a:lnTo>
                  <a:pt x="996380" y="104951"/>
                </a:lnTo>
                <a:cubicBezTo>
                  <a:pt x="996380" y="104799"/>
                  <a:pt x="996456" y="104646"/>
                  <a:pt x="996609" y="104494"/>
                </a:cubicBezTo>
                <a:close/>
                <a:moveTo>
                  <a:pt x="989751" y="104494"/>
                </a:moveTo>
                <a:lnTo>
                  <a:pt x="988836" y="105408"/>
                </a:lnTo>
                <a:cubicBezTo>
                  <a:pt x="988989" y="105561"/>
                  <a:pt x="989141" y="105637"/>
                  <a:pt x="989294" y="105637"/>
                </a:cubicBezTo>
                <a:cubicBezTo>
                  <a:pt x="989446" y="105485"/>
                  <a:pt x="989522" y="105332"/>
                  <a:pt x="989522" y="105180"/>
                </a:cubicBezTo>
                <a:cubicBezTo>
                  <a:pt x="989522" y="105027"/>
                  <a:pt x="989598" y="104875"/>
                  <a:pt x="989751" y="104723"/>
                </a:cubicBezTo>
                <a:close/>
                <a:moveTo>
                  <a:pt x="987008" y="104494"/>
                </a:moveTo>
                <a:lnTo>
                  <a:pt x="986779" y="104723"/>
                </a:lnTo>
                <a:lnTo>
                  <a:pt x="987465" y="104723"/>
                </a:lnTo>
                <a:lnTo>
                  <a:pt x="987694" y="104494"/>
                </a:lnTo>
                <a:close/>
                <a:moveTo>
                  <a:pt x="599226" y="104494"/>
                </a:moveTo>
                <a:cubicBezTo>
                  <a:pt x="598921" y="105256"/>
                  <a:pt x="598502" y="105942"/>
                  <a:pt x="597969" y="106551"/>
                </a:cubicBezTo>
                <a:cubicBezTo>
                  <a:pt x="597435" y="107161"/>
                  <a:pt x="597397" y="107847"/>
                  <a:pt x="597854" y="108609"/>
                </a:cubicBezTo>
                <a:cubicBezTo>
                  <a:pt x="598159" y="108304"/>
                  <a:pt x="598540" y="107999"/>
                  <a:pt x="598997" y="107694"/>
                </a:cubicBezTo>
                <a:cubicBezTo>
                  <a:pt x="599454" y="107390"/>
                  <a:pt x="599988" y="107085"/>
                  <a:pt x="600597" y="106780"/>
                </a:cubicBezTo>
                <a:cubicBezTo>
                  <a:pt x="600140" y="106170"/>
                  <a:pt x="599683" y="105408"/>
                  <a:pt x="599226" y="104494"/>
                </a:cubicBezTo>
                <a:close/>
                <a:moveTo>
                  <a:pt x="558230" y="104494"/>
                </a:moveTo>
                <a:cubicBezTo>
                  <a:pt x="558078" y="104799"/>
                  <a:pt x="558002" y="104951"/>
                  <a:pt x="558002" y="104951"/>
                </a:cubicBezTo>
                <a:lnTo>
                  <a:pt x="558230" y="104951"/>
                </a:lnTo>
                <a:cubicBezTo>
                  <a:pt x="558230" y="104799"/>
                  <a:pt x="558307" y="104646"/>
                  <a:pt x="558459" y="104494"/>
                </a:cubicBezTo>
                <a:close/>
                <a:moveTo>
                  <a:pt x="551601" y="104494"/>
                </a:moveTo>
                <a:lnTo>
                  <a:pt x="550687" y="105408"/>
                </a:lnTo>
                <a:cubicBezTo>
                  <a:pt x="550839" y="105561"/>
                  <a:pt x="550991" y="105637"/>
                  <a:pt x="551144" y="105637"/>
                </a:cubicBezTo>
                <a:cubicBezTo>
                  <a:pt x="551296" y="105485"/>
                  <a:pt x="551372" y="105332"/>
                  <a:pt x="551372" y="105180"/>
                </a:cubicBezTo>
                <a:cubicBezTo>
                  <a:pt x="551372" y="105027"/>
                  <a:pt x="551449" y="104875"/>
                  <a:pt x="551601" y="104723"/>
                </a:cubicBezTo>
                <a:close/>
                <a:moveTo>
                  <a:pt x="548858" y="104494"/>
                </a:moveTo>
                <a:lnTo>
                  <a:pt x="548629" y="104723"/>
                </a:lnTo>
                <a:lnTo>
                  <a:pt x="549315" y="104723"/>
                </a:lnTo>
                <a:lnTo>
                  <a:pt x="549544" y="104494"/>
                </a:lnTo>
                <a:close/>
                <a:moveTo>
                  <a:pt x="439663" y="104494"/>
                </a:moveTo>
                <a:lnTo>
                  <a:pt x="439435" y="104723"/>
                </a:lnTo>
                <a:lnTo>
                  <a:pt x="439663" y="104723"/>
                </a:lnTo>
                <a:close/>
                <a:moveTo>
                  <a:pt x="368568" y="104494"/>
                </a:moveTo>
                <a:lnTo>
                  <a:pt x="368340" y="104723"/>
                </a:lnTo>
                <a:lnTo>
                  <a:pt x="369026" y="104723"/>
                </a:lnTo>
                <a:lnTo>
                  <a:pt x="369254" y="104494"/>
                </a:lnTo>
                <a:close/>
                <a:moveTo>
                  <a:pt x="315838" y="104494"/>
                </a:moveTo>
                <a:lnTo>
                  <a:pt x="315609" y="104723"/>
                </a:lnTo>
                <a:lnTo>
                  <a:pt x="315838" y="104723"/>
                </a:lnTo>
                <a:close/>
                <a:moveTo>
                  <a:pt x="244743" y="104494"/>
                </a:moveTo>
                <a:lnTo>
                  <a:pt x="244515" y="104723"/>
                </a:lnTo>
                <a:lnTo>
                  <a:pt x="245201" y="104723"/>
                </a:lnTo>
                <a:lnTo>
                  <a:pt x="245429" y="104494"/>
                </a:lnTo>
                <a:close/>
                <a:moveTo>
                  <a:pt x="195823" y="104494"/>
                </a:moveTo>
                <a:cubicBezTo>
                  <a:pt x="195823" y="105408"/>
                  <a:pt x="195976" y="106170"/>
                  <a:pt x="196280" y="106780"/>
                </a:cubicBezTo>
                <a:cubicBezTo>
                  <a:pt x="197500" y="106475"/>
                  <a:pt x="198338" y="105713"/>
                  <a:pt x="198795" y="104494"/>
                </a:cubicBezTo>
                <a:close/>
                <a:moveTo>
                  <a:pt x="27497" y="104494"/>
                </a:moveTo>
                <a:cubicBezTo>
                  <a:pt x="27193" y="105104"/>
                  <a:pt x="27040" y="105332"/>
                  <a:pt x="27040" y="105180"/>
                </a:cubicBezTo>
                <a:lnTo>
                  <a:pt x="26811" y="105408"/>
                </a:lnTo>
                <a:cubicBezTo>
                  <a:pt x="26811" y="105561"/>
                  <a:pt x="27116" y="105789"/>
                  <a:pt x="27726" y="106094"/>
                </a:cubicBezTo>
                <a:lnTo>
                  <a:pt x="27954" y="105866"/>
                </a:lnTo>
                <a:cubicBezTo>
                  <a:pt x="27954" y="105561"/>
                  <a:pt x="27878" y="105332"/>
                  <a:pt x="27726" y="105180"/>
                </a:cubicBezTo>
                <a:cubicBezTo>
                  <a:pt x="27573" y="105027"/>
                  <a:pt x="27497" y="104799"/>
                  <a:pt x="27497" y="104494"/>
                </a:cubicBezTo>
                <a:close/>
                <a:moveTo>
                  <a:pt x="1210198" y="104265"/>
                </a:moveTo>
                <a:cubicBezTo>
                  <a:pt x="1209740" y="105027"/>
                  <a:pt x="1209397" y="105789"/>
                  <a:pt x="1209169" y="106551"/>
                </a:cubicBezTo>
                <a:cubicBezTo>
                  <a:pt x="1208940" y="107313"/>
                  <a:pt x="1208597" y="108075"/>
                  <a:pt x="1208140" y="108837"/>
                </a:cubicBezTo>
                <a:cubicBezTo>
                  <a:pt x="1208902" y="108380"/>
                  <a:pt x="1209512" y="108037"/>
                  <a:pt x="1209969" y="107809"/>
                </a:cubicBezTo>
                <a:cubicBezTo>
                  <a:pt x="1210426" y="107580"/>
                  <a:pt x="1210807" y="107313"/>
                  <a:pt x="1211112" y="107009"/>
                </a:cubicBezTo>
                <a:cubicBezTo>
                  <a:pt x="1210807" y="107009"/>
                  <a:pt x="1210502" y="107161"/>
                  <a:pt x="1210198" y="107466"/>
                </a:cubicBezTo>
                <a:close/>
                <a:moveTo>
                  <a:pt x="1200139" y="104265"/>
                </a:moveTo>
                <a:cubicBezTo>
                  <a:pt x="1199682" y="104570"/>
                  <a:pt x="1199339" y="104913"/>
                  <a:pt x="1199110" y="105294"/>
                </a:cubicBezTo>
                <a:cubicBezTo>
                  <a:pt x="1198882" y="105675"/>
                  <a:pt x="1198615" y="106094"/>
                  <a:pt x="1198310" y="106551"/>
                </a:cubicBezTo>
                <a:lnTo>
                  <a:pt x="1200139" y="106551"/>
                </a:lnTo>
                <a:cubicBezTo>
                  <a:pt x="1200292" y="106094"/>
                  <a:pt x="1200368" y="105713"/>
                  <a:pt x="1200368" y="105408"/>
                </a:cubicBezTo>
                <a:cubicBezTo>
                  <a:pt x="1200368" y="105104"/>
                  <a:pt x="1200444" y="104799"/>
                  <a:pt x="1200596" y="104494"/>
                </a:cubicBezTo>
                <a:cubicBezTo>
                  <a:pt x="1200292" y="104494"/>
                  <a:pt x="1200139" y="104418"/>
                  <a:pt x="1200139" y="104265"/>
                </a:cubicBezTo>
                <a:close/>
                <a:moveTo>
                  <a:pt x="1044005" y="104265"/>
                </a:moveTo>
                <a:cubicBezTo>
                  <a:pt x="1044005" y="104723"/>
                  <a:pt x="1043967" y="105142"/>
                  <a:pt x="1043891" y="105523"/>
                </a:cubicBezTo>
                <a:cubicBezTo>
                  <a:pt x="1043815" y="105904"/>
                  <a:pt x="1043700" y="106399"/>
                  <a:pt x="1043548" y="107009"/>
                </a:cubicBezTo>
                <a:cubicBezTo>
                  <a:pt x="1044158" y="106704"/>
                  <a:pt x="1044577" y="106475"/>
                  <a:pt x="1044805" y="106323"/>
                </a:cubicBezTo>
                <a:cubicBezTo>
                  <a:pt x="1045034" y="106170"/>
                  <a:pt x="1045377" y="105942"/>
                  <a:pt x="1045834" y="105637"/>
                </a:cubicBezTo>
                <a:cubicBezTo>
                  <a:pt x="1045529" y="105332"/>
                  <a:pt x="1045224" y="105104"/>
                  <a:pt x="1044920" y="104951"/>
                </a:cubicBezTo>
                <a:cubicBezTo>
                  <a:pt x="1044615" y="104799"/>
                  <a:pt x="1044310" y="104570"/>
                  <a:pt x="1044005" y="104265"/>
                </a:cubicBezTo>
                <a:close/>
                <a:moveTo>
                  <a:pt x="819672" y="104265"/>
                </a:moveTo>
                <a:cubicBezTo>
                  <a:pt x="819215" y="105027"/>
                  <a:pt x="818872" y="105789"/>
                  <a:pt x="818644" y="106551"/>
                </a:cubicBezTo>
                <a:cubicBezTo>
                  <a:pt x="818415" y="107313"/>
                  <a:pt x="818072" y="108075"/>
                  <a:pt x="817615" y="108837"/>
                </a:cubicBezTo>
                <a:cubicBezTo>
                  <a:pt x="818377" y="108380"/>
                  <a:pt x="818987" y="108037"/>
                  <a:pt x="819444" y="107809"/>
                </a:cubicBezTo>
                <a:cubicBezTo>
                  <a:pt x="819901" y="107580"/>
                  <a:pt x="820282" y="107313"/>
                  <a:pt x="820587" y="107009"/>
                </a:cubicBezTo>
                <a:cubicBezTo>
                  <a:pt x="820282" y="107009"/>
                  <a:pt x="819977" y="107161"/>
                  <a:pt x="819672" y="107466"/>
                </a:cubicBezTo>
                <a:close/>
                <a:moveTo>
                  <a:pt x="809614" y="104265"/>
                </a:moveTo>
                <a:cubicBezTo>
                  <a:pt x="809157" y="104570"/>
                  <a:pt x="808814" y="104913"/>
                  <a:pt x="808585" y="105294"/>
                </a:cubicBezTo>
                <a:cubicBezTo>
                  <a:pt x="808357" y="105675"/>
                  <a:pt x="808090" y="106094"/>
                  <a:pt x="807785" y="106551"/>
                </a:cubicBezTo>
                <a:lnTo>
                  <a:pt x="809614" y="106551"/>
                </a:lnTo>
                <a:cubicBezTo>
                  <a:pt x="809767" y="106094"/>
                  <a:pt x="809843" y="105713"/>
                  <a:pt x="809843" y="105408"/>
                </a:cubicBezTo>
                <a:cubicBezTo>
                  <a:pt x="809843" y="105104"/>
                  <a:pt x="809919" y="104799"/>
                  <a:pt x="810071" y="104494"/>
                </a:cubicBezTo>
                <a:cubicBezTo>
                  <a:pt x="809767" y="104494"/>
                  <a:pt x="809614" y="104418"/>
                  <a:pt x="809614" y="104265"/>
                </a:cubicBezTo>
                <a:close/>
                <a:moveTo>
                  <a:pt x="139130" y="104265"/>
                </a:moveTo>
                <a:cubicBezTo>
                  <a:pt x="139130" y="104723"/>
                  <a:pt x="139092" y="105142"/>
                  <a:pt x="139016" y="105523"/>
                </a:cubicBezTo>
                <a:cubicBezTo>
                  <a:pt x="138940" y="105904"/>
                  <a:pt x="138826" y="106399"/>
                  <a:pt x="138673" y="107009"/>
                </a:cubicBezTo>
                <a:cubicBezTo>
                  <a:pt x="139283" y="106704"/>
                  <a:pt x="139702" y="106475"/>
                  <a:pt x="139930" y="106323"/>
                </a:cubicBezTo>
                <a:cubicBezTo>
                  <a:pt x="140159" y="106170"/>
                  <a:pt x="140502" y="105942"/>
                  <a:pt x="140959" y="105637"/>
                </a:cubicBezTo>
                <a:cubicBezTo>
                  <a:pt x="140654" y="105332"/>
                  <a:pt x="140350" y="105104"/>
                  <a:pt x="140045" y="104951"/>
                </a:cubicBezTo>
                <a:cubicBezTo>
                  <a:pt x="139740" y="104799"/>
                  <a:pt x="139435" y="104570"/>
                  <a:pt x="139130" y="104265"/>
                </a:cubicBezTo>
                <a:close/>
                <a:moveTo>
                  <a:pt x="1703288" y="104037"/>
                </a:moveTo>
                <a:cubicBezTo>
                  <a:pt x="1703135" y="104342"/>
                  <a:pt x="1702945" y="104646"/>
                  <a:pt x="1702716" y="104951"/>
                </a:cubicBezTo>
                <a:cubicBezTo>
                  <a:pt x="1702488" y="105256"/>
                  <a:pt x="1702221" y="105561"/>
                  <a:pt x="1701916" y="105866"/>
                </a:cubicBezTo>
                <a:cubicBezTo>
                  <a:pt x="1702069" y="106018"/>
                  <a:pt x="1702183" y="106132"/>
                  <a:pt x="1702259" y="106209"/>
                </a:cubicBezTo>
                <a:cubicBezTo>
                  <a:pt x="1702335" y="106285"/>
                  <a:pt x="1702526" y="106475"/>
                  <a:pt x="1702831" y="106780"/>
                </a:cubicBezTo>
                <a:cubicBezTo>
                  <a:pt x="1703288" y="105408"/>
                  <a:pt x="1703669" y="104570"/>
                  <a:pt x="1703973" y="104265"/>
                </a:cubicBezTo>
                <a:cubicBezTo>
                  <a:pt x="1703821" y="104113"/>
                  <a:pt x="1703593" y="104037"/>
                  <a:pt x="1703288" y="104037"/>
                </a:cubicBezTo>
                <a:close/>
                <a:moveTo>
                  <a:pt x="1274206" y="104037"/>
                </a:moveTo>
                <a:cubicBezTo>
                  <a:pt x="1274053" y="104189"/>
                  <a:pt x="1273977" y="104342"/>
                  <a:pt x="1273977" y="104494"/>
                </a:cubicBezTo>
                <a:cubicBezTo>
                  <a:pt x="1274129" y="104494"/>
                  <a:pt x="1274167" y="104532"/>
                  <a:pt x="1274091" y="104608"/>
                </a:cubicBezTo>
                <a:cubicBezTo>
                  <a:pt x="1274015" y="104685"/>
                  <a:pt x="1274053" y="104723"/>
                  <a:pt x="1274206" y="104723"/>
                </a:cubicBezTo>
                <a:cubicBezTo>
                  <a:pt x="1274510" y="104570"/>
                  <a:pt x="1274663" y="104494"/>
                  <a:pt x="1274663" y="104494"/>
                </a:cubicBezTo>
                <a:cubicBezTo>
                  <a:pt x="1274663" y="104189"/>
                  <a:pt x="1274510" y="104037"/>
                  <a:pt x="1274206" y="104037"/>
                </a:cubicBezTo>
                <a:close/>
                <a:moveTo>
                  <a:pt x="1036004" y="104037"/>
                </a:moveTo>
                <a:lnTo>
                  <a:pt x="1035547" y="104494"/>
                </a:lnTo>
                <a:lnTo>
                  <a:pt x="1036233" y="105180"/>
                </a:lnTo>
                <a:cubicBezTo>
                  <a:pt x="1036538" y="105027"/>
                  <a:pt x="1036690" y="104913"/>
                  <a:pt x="1036690" y="104837"/>
                </a:cubicBezTo>
                <a:cubicBezTo>
                  <a:pt x="1036690" y="104761"/>
                  <a:pt x="1036842" y="104646"/>
                  <a:pt x="1037147" y="104494"/>
                </a:cubicBezTo>
                <a:cubicBezTo>
                  <a:pt x="1036690" y="104494"/>
                  <a:pt x="1036309" y="104342"/>
                  <a:pt x="1036004" y="104037"/>
                </a:cubicBezTo>
                <a:close/>
                <a:moveTo>
                  <a:pt x="436463" y="104037"/>
                </a:moveTo>
                <a:cubicBezTo>
                  <a:pt x="436310" y="104342"/>
                  <a:pt x="436120" y="104646"/>
                  <a:pt x="435891" y="104951"/>
                </a:cubicBezTo>
                <a:cubicBezTo>
                  <a:pt x="435663" y="105256"/>
                  <a:pt x="435396" y="105561"/>
                  <a:pt x="435091" y="105866"/>
                </a:cubicBezTo>
                <a:cubicBezTo>
                  <a:pt x="435244" y="106018"/>
                  <a:pt x="435358" y="106132"/>
                  <a:pt x="435434" y="106209"/>
                </a:cubicBezTo>
                <a:cubicBezTo>
                  <a:pt x="435510" y="106285"/>
                  <a:pt x="435701" y="106475"/>
                  <a:pt x="436005" y="106780"/>
                </a:cubicBezTo>
                <a:cubicBezTo>
                  <a:pt x="436463" y="105408"/>
                  <a:pt x="436844" y="104570"/>
                  <a:pt x="437149" y="104265"/>
                </a:cubicBezTo>
                <a:cubicBezTo>
                  <a:pt x="436996" y="104113"/>
                  <a:pt x="436768" y="104037"/>
                  <a:pt x="436463" y="104037"/>
                </a:cubicBezTo>
                <a:close/>
                <a:moveTo>
                  <a:pt x="312638" y="104037"/>
                </a:moveTo>
                <a:cubicBezTo>
                  <a:pt x="312485" y="104342"/>
                  <a:pt x="312295" y="104646"/>
                  <a:pt x="312066" y="104951"/>
                </a:cubicBezTo>
                <a:cubicBezTo>
                  <a:pt x="311838" y="105256"/>
                  <a:pt x="311571" y="105561"/>
                  <a:pt x="311266" y="105866"/>
                </a:cubicBezTo>
                <a:cubicBezTo>
                  <a:pt x="311418" y="106018"/>
                  <a:pt x="311533" y="106132"/>
                  <a:pt x="311609" y="106209"/>
                </a:cubicBezTo>
                <a:cubicBezTo>
                  <a:pt x="311685" y="106285"/>
                  <a:pt x="311876" y="106475"/>
                  <a:pt x="312181" y="106780"/>
                </a:cubicBezTo>
                <a:cubicBezTo>
                  <a:pt x="312638" y="105408"/>
                  <a:pt x="313019" y="104570"/>
                  <a:pt x="313323" y="104265"/>
                </a:cubicBezTo>
                <a:cubicBezTo>
                  <a:pt x="313171" y="104113"/>
                  <a:pt x="312942" y="104037"/>
                  <a:pt x="312638" y="104037"/>
                </a:cubicBezTo>
                <a:close/>
                <a:moveTo>
                  <a:pt x="131129" y="104037"/>
                </a:moveTo>
                <a:lnTo>
                  <a:pt x="130672" y="104494"/>
                </a:lnTo>
                <a:lnTo>
                  <a:pt x="131358" y="105180"/>
                </a:lnTo>
                <a:cubicBezTo>
                  <a:pt x="131663" y="105027"/>
                  <a:pt x="131815" y="104913"/>
                  <a:pt x="131815" y="104837"/>
                </a:cubicBezTo>
                <a:cubicBezTo>
                  <a:pt x="131815" y="104761"/>
                  <a:pt x="131968" y="104646"/>
                  <a:pt x="132272" y="104494"/>
                </a:cubicBezTo>
                <a:cubicBezTo>
                  <a:pt x="131815" y="104494"/>
                  <a:pt x="131434" y="104342"/>
                  <a:pt x="131129" y="104037"/>
                </a:cubicBezTo>
                <a:close/>
                <a:moveTo>
                  <a:pt x="33898" y="104037"/>
                </a:moveTo>
                <a:cubicBezTo>
                  <a:pt x="34203" y="104646"/>
                  <a:pt x="34355" y="105142"/>
                  <a:pt x="34355" y="105523"/>
                </a:cubicBezTo>
                <a:cubicBezTo>
                  <a:pt x="34355" y="105904"/>
                  <a:pt x="34432" y="106323"/>
                  <a:pt x="34584" y="106780"/>
                </a:cubicBezTo>
                <a:cubicBezTo>
                  <a:pt x="35346" y="106628"/>
                  <a:pt x="35879" y="106323"/>
                  <a:pt x="36184" y="105866"/>
                </a:cubicBezTo>
                <a:cubicBezTo>
                  <a:pt x="36489" y="105408"/>
                  <a:pt x="36794" y="104951"/>
                  <a:pt x="37099" y="104494"/>
                </a:cubicBezTo>
                <a:cubicBezTo>
                  <a:pt x="36794" y="104494"/>
                  <a:pt x="36527" y="104532"/>
                  <a:pt x="36298" y="104608"/>
                </a:cubicBezTo>
                <a:cubicBezTo>
                  <a:pt x="36070" y="104685"/>
                  <a:pt x="35803" y="104723"/>
                  <a:pt x="35498" y="104723"/>
                </a:cubicBezTo>
                <a:cubicBezTo>
                  <a:pt x="35346" y="104723"/>
                  <a:pt x="34812" y="104494"/>
                  <a:pt x="33898" y="104037"/>
                </a:cubicBezTo>
                <a:close/>
                <a:moveTo>
                  <a:pt x="1708774" y="103808"/>
                </a:moveTo>
                <a:cubicBezTo>
                  <a:pt x="1708774" y="104570"/>
                  <a:pt x="1708850" y="105180"/>
                  <a:pt x="1709003" y="105637"/>
                </a:cubicBezTo>
                <a:lnTo>
                  <a:pt x="1709689" y="105637"/>
                </a:lnTo>
                <a:cubicBezTo>
                  <a:pt x="1709384" y="105332"/>
                  <a:pt x="1709270" y="105027"/>
                  <a:pt x="1709346" y="104723"/>
                </a:cubicBezTo>
                <a:cubicBezTo>
                  <a:pt x="1709422" y="104418"/>
                  <a:pt x="1709384" y="104113"/>
                  <a:pt x="1709231" y="103808"/>
                </a:cubicBezTo>
                <a:close/>
                <a:moveTo>
                  <a:pt x="1630593" y="103808"/>
                </a:moveTo>
                <a:cubicBezTo>
                  <a:pt x="1630288" y="103961"/>
                  <a:pt x="1630098" y="104075"/>
                  <a:pt x="1630021" y="104151"/>
                </a:cubicBezTo>
                <a:cubicBezTo>
                  <a:pt x="1629945" y="104227"/>
                  <a:pt x="1629755" y="104342"/>
                  <a:pt x="1629450" y="104494"/>
                </a:cubicBezTo>
                <a:cubicBezTo>
                  <a:pt x="1629602" y="104799"/>
                  <a:pt x="1629755" y="105027"/>
                  <a:pt x="1629907" y="105180"/>
                </a:cubicBezTo>
                <a:cubicBezTo>
                  <a:pt x="1630060" y="105332"/>
                  <a:pt x="1630288" y="105637"/>
                  <a:pt x="1630593" y="106094"/>
                </a:cubicBezTo>
                <a:cubicBezTo>
                  <a:pt x="1630593" y="105485"/>
                  <a:pt x="1630631" y="105027"/>
                  <a:pt x="1630707" y="104723"/>
                </a:cubicBezTo>
                <a:cubicBezTo>
                  <a:pt x="1630783" y="104418"/>
                  <a:pt x="1630745" y="104113"/>
                  <a:pt x="1630593" y="103808"/>
                </a:cubicBezTo>
                <a:close/>
                <a:moveTo>
                  <a:pt x="1559194" y="103808"/>
                </a:moveTo>
                <a:lnTo>
                  <a:pt x="1557822" y="104494"/>
                </a:lnTo>
                <a:cubicBezTo>
                  <a:pt x="1557822" y="104799"/>
                  <a:pt x="1558051" y="104951"/>
                  <a:pt x="1558508" y="104951"/>
                </a:cubicBezTo>
                <a:cubicBezTo>
                  <a:pt x="1558660" y="105104"/>
                  <a:pt x="1558812" y="105180"/>
                  <a:pt x="1558965" y="105180"/>
                </a:cubicBezTo>
                <a:cubicBezTo>
                  <a:pt x="1559117" y="105180"/>
                  <a:pt x="1559346" y="105332"/>
                  <a:pt x="1559651" y="105637"/>
                </a:cubicBezTo>
                <a:cubicBezTo>
                  <a:pt x="1559346" y="105180"/>
                  <a:pt x="1559232" y="104837"/>
                  <a:pt x="1559308" y="104608"/>
                </a:cubicBezTo>
                <a:cubicBezTo>
                  <a:pt x="1559384" y="104380"/>
                  <a:pt x="1559346" y="104113"/>
                  <a:pt x="1559194" y="103808"/>
                </a:cubicBezTo>
                <a:close/>
                <a:moveTo>
                  <a:pt x="1260490" y="103808"/>
                </a:moveTo>
                <a:lnTo>
                  <a:pt x="1258661" y="104723"/>
                </a:lnTo>
                <a:lnTo>
                  <a:pt x="1260032" y="104723"/>
                </a:lnTo>
                <a:cubicBezTo>
                  <a:pt x="1260337" y="104570"/>
                  <a:pt x="1260490" y="104456"/>
                  <a:pt x="1260490" y="104380"/>
                </a:cubicBezTo>
                <a:cubicBezTo>
                  <a:pt x="1260490" y="104304"/>
                  <a:pt x="1260566" y="104189"/>
                  <a:pt x="1260718" y="104037"/>
                </a:cubicBezTo>
                <a:close/>
                <a:moveTo>
                  <a:pt x="992265" y="103808"/>
                </a:moveTo>
                <a:cubicBezTo>
                  <a:pt x="991961" y="103961"/>
                  <a:pt x="991770" y="104075"/>
                  <a:pt x="991694" y="104151"/>
                </a:cubicBezTo>
                <a:cubicBezTo>
                  <a:pt x="991618" y="104227"/>
                  <a:pt x="991427" y="104342"/>
                  <a:pt x="991123" y="104494"/>
                </a:cubicBezTo>
                <a:cubicBezTo>
                  <a:pt x="990970" y="104494"/>
                  <a:pt x="991046" y="104646"/>
                  <a:pt x="991351" y="104951"/>
                </a:cubicBezTo>
                <a:cubicBezTo>
                  <a:pt x="991503" y="104799"/>
                  <a:pt x="991694" y="104646"/>
                  <a:pt x="991923" y="104494"/>
                </a:cubicBezTo>
                <a:cubicBezTo>
                  <a:pt x="992151" y="104342"/>
                  <a:pt x="992342" y="104189"/>
                  <a:pt x="992494" y="104037"/>
                </a:cubicBezTo>
                <a:close/>
                <a:moveTo>
                  <a:pt x="554116" y="103808"/>
                </a:moveTo>
                <a:cubicBezTo>
                  <a:pt x="553811" y="103961"/>
                  <a:pt x="553620" y="104075"/>
                  <a:pt x="553544" y="104151"/>
                </a:cubicBezTo>
                <a:cubicBezTo>
                  <a:pt x="553468" y="104227"/>
                  <a:pt x="553277" y="104342"/>
                  <a:pt x="552973" y="104494"/>
                </a:cubicBezTo>
                <a:cubicBezTo>
                  <a:pt x="552820" y="104494"/>
                  <a:pt x="552896" y="104646"/>
                  <a:pt x="553201" y="104951"/>
                </a:cubicBezTo>
                <a:cubicBezTo>
                  <a:pt x="553353" y="104799"/>
                  <a:pt x="553544" y="104646"/>
                  <a:pt x="553773" y="104494"/>
                </a:cubicBezTo>
                <a:cubicBezTo>
                  <a:pt x="554001" y="104342"/>
                  <a:pt x="554192" y="104189"/>
                  <a:pt x="554344" y="104037"/>
                </a:cubicBezTo>
                <a:close/>
                <a:moveTo>
                  <a:pt x="441949" y="103808"/>
                </a:moveTo>
                <a:cubicBezTo>
                  <a:pt x="441949" y="104570"/>
                  <a:pt x="442025" y="105180"/>
                  <a:pt x="442178" y="105637"/>
                </a:cubicBezTo>
                <a:lnTo>
                  <a:pt x="442864" y="105637"/>
                </a:lnTo>
                <a:cubicBezTo>
                  <a:pt x="442559" y="105332"/>
                  <a:pt x="442444" y="105027"/>
                  <a:pt x="442521" y="104723"/>
                </a:cubicBezTo>
                <a:cubicBezTo>
                  <a:pt x="442597" y="104418"/>
                  <a:pt x="442559" y="104113"/>
                  <a:pt x="442406" y="103808"/>
                </a:cubicBezTo>
                <a:close/>
                <a:moveTo>
                  <a:pt x="363768" y="103808"/>
                </a:moveTo>
                <a:cubicBezTo>
                  <a:pt x="363463" y="103961"/>
                  <a:pt x="363273" y="104075"/>
                  <a:pt x="363196" y="104151"/>
                </a:cubicBezTo>
                <a:cubicBezTo>
                  <a:pt x="363120" y="104227"/>
                  <a:pt x="362930" y="104342"/>
                  <a:pt x="362625" y="104494"/>
                </a:cubicBezTo>
                <a:cubicBezTo>
                  <a:pt x="362777" y="104799"/>
                  <a:pt x="362930" y="105027"/>
                  <a:pt x="363082" y="105180"/>
                </a:cubicBezTo>
                <a:cubicBezTo>
                  <a:pt x="363234" y="105332"/>
                  <a:pt x="363463" y="105637"/>
                  <a:pt x="363768" y="106094"/>
                </a:cubicBezTo>
                <a:cubicBezTo>
                  <a:pt x="363768" y="105485"/>
                  <a:pt x="363806" y="105027"/>
                  <a:pt x="363882" y="104723"/>
                </a:cubicBezTo>
                <a:cubicBezTo>
                  <a:pt x="363958" y="104418"/>
                  <a:pt x="363920" y="104113"/>
                  <a:pt x="363768" y="103808"/>
                </a:cubicBezTo>
                <a:close/>
                <a:moveTo>
                  <a:pt x="318124" y="103808"/>
                </a:moveTo>
                <a:cubicBezTo>
                  <a:pt x="318124" y="104570"/>
                  <a:pt x="318200" y="105180"/>
                  <a:pt x="318353" y="105637"/>
                </a:cubicBezTo>
                <a:lnTo>
                  <a:pt x="319039" y="105637"/>
                </a:lnTo>
                <a:cubicBezTo>
                  <a:pt x="318734" y="105332"/>
                  <a:pt x="318619" y="105027"/>
                  <a:pt x="318696" y="104723"/>
                </a:cubicBezTo>
                <a:cubicBezTo>
                  <a:pt x="318772" y="104418"/>
                  <a:pt x="318734" y="104113"/>
                  <a:pt x="318581" y="103808"/>
                </a:cubicBezTo>
                <a:close/>
                <a:moveTo>
                  <a:pt x="239943" y="103808"/>
                </a:moveTo>
                <a:cubicBezTo>
                  <a:pt x="239638" y="103961"/>
                  <a:pt x="239448" y="104075"/>
                  <a:pt x="239371" y="104151"/>
                </a:cubicBezTo>
                <a:cubicBezTo>
                  <a:pt x="239295" y="104227"/>
                  <a:pt x="239105" y="104342"/>
                  <a:pt x="238800" y="104494"/>
                </a:cubicBezTo>
                <a:cubicBezTo>
                  <a:pt x="238952" y="104799"/>
                  <a:pt x="239105" y="105027"/>
                  <a:pt x="239257" y="105180"/>
                </a:cubicBezTo>
                <a:cubicBezTo>
                  <a:pt x="239409" y="105332"/>
                  <a:pt x="239638" y="105637"/>
                  <a:pt x="239943" y="106094"/>
                </a:cubicBezTo>
                <a:cubicBezTo>
                  <a:pt x="239943" y="105485"/>
                  <a:pt x="239981" y="105027"/>
                  <a:pt x="240057" y="104723"/>
                </a:cubicBezTo>
                <a:cubicBezTo>
                  <a:pt x="240133" y="104418"/>
                  <a:pt x="240095" y="104113"/>
                  <a:pt x="239943" y="103808"/>
                </a:cubicBezTo>
                <a:close/>
                <a:moveTo>
                  <a:pt x="1643852" y="103580"/>
                </a:moveTo>
                <a:cubicBezTo>
                  <a:pt x="1644004" y="103884"/>
                  <a:pt x="1644042" y="104151"/>
                  <a:pt x="1643966" y="104380"/>
                </a:cubicBezTo>
                <a:cubicBezTo>
                  <a:pt x="1643890" y="104608"/>
                  <a:pt x="1643928" y="104875"/>
                  <a:pt x="1644080" y="105180"/>
                </a:cubicBezTo>
                <a:cubicBezTo>
                  <a:pt x="1644690" y="104875"/>
                  <a:pt x="1645376" y="104570"/>
                  <a:pt x="1646138" y="104265"/>
                </a:cubicBezTo>
                <a:cubicBezTo>
                  <a:pt x="1645528" y="104113"/>
                  <a:pt x="1645071" y="103999"/>
                  <a:pt x="1644766" y="103923"/>
                </a:cubicBezTo>
                <a:cubicBezTo>
                  <a:pt x="1644461" y="103846"/>
                  <a:pt x="1644156" y="103732"/>
                  <a:pt x="1643852" y="103580"/>
                </a:cubicBezTo>
                <a:close/>
                <a:moveTo>
                  <a:pt x="1567195" y="103580"/>
                </a:moveTo>
                <a:cubicBezTo>
                  <a:pt x="1567042" y="103732"/>
                  <a:pt x="1566928" y="103884"/>
                  <a:pt x="1566852" y="104037"/>
                </a:cubicBezTo>
                <a:cubicBezTo>
                  <a:pt x="1566775" y="104189"/>
                  <a:pt x="1566585" y="104342"/>
                  <a:pt x="1566280" y="104494"/>
                </a:cubicBezTo>
                <a:lnTo>
                  <a:pt x="1566657" y="105812"/>
                </a:lnTo>
                <a:lnTo>
                  <a:pt x="1567766" y="105408"/>
                </a:lnTo>
                <a:cubicBezTo>
                  <a:pt x="1567842" y="105104"/>
                  <a:pt x="1567956" y="104723"/>
                  <a:pt x="1568109" y="104265"/>
                </a:cubicBezTo>
                <a:lnTo>
                  <a:pt x="1568795" y="104265"/>
                </a:lnTo>
                <a:cubicBezTo>
                  <a:pt x="1568642" y="104113"/>
                  <a:pt x="1568566" y="104037"/>
                  <a:pt x="1568566" y="104037"/>
                </a:cubicBezTo>
                <a:cubicBezTo>
                  <a:pt x="1568414" y="104037"/>
                  <a:pt x="1568338" y="104075"/>
                  <a:pt x="1568338" y="104151"/>
                </a:cubicBezTo>
                <a:cubicBezTo>
                  <a:pt x="1568338" y="104227"/>
                  <a:pt x="1568261" y="104265"/>
                  <a:pt x="1568109" y="104265"/>
                </a:cubicBezTo>
                <a:cubicBezTo>
                  <a:pt x="1567804" y="103961"/>
                  <a:pt x="1567499" y="103732"/>
                  <a:pt x="1567195" y="103580"/>
                </a:cubicBezTo>
                <a:close/>
                <a:moveTo>
                  <a:pt x="1162877" y="103580"/>
                </a:moveTo>
                <a:cubicBezTo>
                  <a:pt x="1162725" y="103884"/>
                  <a:pt x="1162573" y="104189"/>
                  <a:pt x="1162420" y="104494"/>
                </a:cubicBezTo>
                <a:cubicBezTo>
                  <a:pt x="1162268" y="104799"/>
                  <a:pt x="1162573" y="104799"/>
                  <a:pt x="1163334" y="104494"/>
                </a:cubicBezTo>
                <a:cubicBezTo>
                  <a:pt x="1163182" y="104342"/>
                  <a:pt x="1163106" y="104189"/>
                  <a:pt x="1163106" y="104037"/>
                </a:cubicBezTo>
                <a:cubicBezTo>
                  <a:pt x="1163106" y="103884"/>
                  <a:pt x="1163030" y="103732"/>
                  <a:pt x="1162877" y="103580"/>
                </a:cubicBezTo>
                <a:close/>
                <a:moveTo>
                  <a:pt x="772352" y="103580"/>
                </a:moveTo>
                <a:cubicBezTo>
                  <a:pt x="772200" y="103884"/>
                  <a:pt x="772047" y="104189"/>
                  <a:pt x="771895" y="104494"/>
                </a:cubicBezTo>
                <a:cubicBezTo>
                  <a:pt x="771743" y="104799"/>
                  <a:pt x="772047" y="104799"/>
                  <a:pt x="772809" y="104494"/>
                </a:cubicBezTo>
                <a:cubicBezTo>
                  <a:pt x="772657" y="104342"/>
                  <a:pt x="772581" y="104189"/>
                  <a:pt x="772581" y="104037"/>
                </a:cubicBezTo>
                <a:cubicBezTo>
                  <a:pt x="772581" y="103884"/>
                  <a:pt x="772505" y="103732"/>
                  <a:pt x="772352" y="103580"/>
                </a:cubicBezTo>
                <a:close/>
                <a:moveTo>
                  <a:pt x="377027" y="103580"/>
                </a:moveTo>
                <a:cubicBezTo>
                  <a:pt x="377179" y="103884"/>
                  <a:pt x="377217" y="104151"/>
                  <a:pt x="377141" y="104380"/>
                </a:cubicBezTo>
                <a:cubicBezTo>
                  <a:pt x="377065" y="104608"/>
                  <a:pt x="377103" y="104875"/>
                  <a:pt x="377255" y="105180"/>
                </a:cubicBezTo>
                <a:cubicBezTo>
                  <a:pt x="377865" y="104875"/>
                  <a:pt x="378551" y="104570"/>
                  <a:pt x="379313" y="104265"/>
                </a:cubicBezTo>
                <a:cubicBezTo>
                  <a:pt x="378703" y="104113"/>
                  <a:pt x="378246" y="103999"/>
                  <a:pt x="377941" y="103923"/>
                </a:cubicBezTo>
                <a:cubicBezTo>
                  <a:pt x="377636" y="103846"/>
                  <a:pt x="377331" y="103732"/>
                  <a:pt x="377027" y="103580"/>
                </a:cubicBezTo>
                <a:close/>
                <a:moveTo>
                  <a:pt x="253202" y="103580"/>
                </a:moveTo>
                <a:cubicBezTo>
                  <a:pt x="253354" y="103884"/>
                  <a:pt x="253392" y="104151"/>
                  <a:pt x="253316" y="104380"/>
                </a:cubicBezTo>
                <a:cubicBezTo>
                  <a:pt x="253240" y="104608"/>
                  <a:pt x="253278" y="104875"/>
                  <a:pt x="253430" y="105180"/>
                </a:cubicBezTo>
                <a:cubicBezTo>
                  <a:pt x="254040" y="104875"/>
                  <a:pt x="254726" y="104570"/>
                  <a:pt x="255488" y="104265"/>
                </a:cubicBezTo>
                <a:cubicBezTo>
                  <a:pt x="254878" y="104113"/>
                  <a:pt x="254421" y="103999"/>
                  <a:pt x="254116" y="103923"/>
                </a:cubicBezTo>
                <a:cubicBezTo>
                  <a:pt x="253811" y="103846"/>
                  <a:pt x="253507" y="103732"/>
                  <a:pt x="253202" y="103580"/>
                </a:cubicBezTo>
                <a:close/>
                <a:moveTo>
                  <a:pt x="1700430" y="103465"/>
                </a:moveTo>
                <a:cubicBezTo>
                  <a:pt x="1699897" y="103084"/>
                  <a:pt x="1699249" y="103275"/>
                  <a:pt x="1698487" y="104037"/>
                </a:cubicBezTo>
                <a:cubicBezTo>
                  <a:pt x="1698792" y="104037"/>
                  <a:pt x="1699021" y="104075"/>
                  <a:pt x="1699173" y="104151"/>
                </a:cubicBezTo>
                <a:cubicBezTo>
                  <a:pt x="1699325" y="104227"/>
                  <a:pt x="1699478" y="104265"/>
                  <a:pt x="1699630" y="104265"/>
                </a:cubicBezTo>
                <a:cubicBezTo>
                  <a:pt x="1699325" y="105485"/>
                  <a:pt x="1699021" y="106475"/>
                  <a:pt x="1698716" y="107237"/>
                </a:cubicBezTo>
                <a:cubicBezTo>
                  <a:pt x="1699478" y="106628"/>
                  <a:pt x="1700164" y="106056"/>
                  <a:pt x="1700773" y="105523"/>
                </a:cubicBezTo>
                <a:cubicBezTo>
                  <a:pt x="1701383" y="104989"/>
                  <a:pt x="1701764" y="104342"/>
                  <a:pt x="1701916" y="103580"/>
                </a:cubicBezTo>
                <a:cubicBezTo>
                  <a:pt x="1701459" y="103884"/>
                  <a:pt x="1700964" y="103846"/>
                  <a:pt x="1700430" y="103465"/>
                </a:cubicBezTo>
                <a:close/>
                <a:moveTo>
                  <a:pt x="433605" y="103465"/>
                </a:moveTo>
                <a:cubicBezTo>
                  <a:pt x="433072" y="103084"/>
                  <a:pt x="432424" y="103275"/>
                  <a:pt x="431662" y="104037"/>
                </a:cubicBezTo>
                <a:cubicBezTo>
                  <a:pt x="431967" y="104037"/>
                  <a:pt x="432195" y="104075"/>
                  <a:pt x="432348" y="104151"/>
                </a:cubicBezTo>
                <a:cubicBezTo>
                  <a:pt x="432500" y="104227"/>
                  <a:pt x="432653" y="104265"/>
                  <a:pt x="432805" y="104265"/>
                </a:cubicBezTo>
                <a:cubicBezTo>
                  <a:pt x="432500" y="105485"/>
                  <a:pt x="432195" y="106475"/>
                  <a:pt x="431891" y="107237"/>
                </a:cubicBezTo>
                <a:cubicBezTo>
                  <a:pt x="432653" y="106628"/>
                  <a:pt x="433339" y="106056"/>
                  <a:pt x="433948" y="105523"/>
                </a:cubicBezTo>
                <a:cubicBezTo>
                  <a:pt x="434558" y="104989"/>
                  <a:pt x="434939" y="104342"/>
                  <a:pt x="435091" y="103580"/>
                </a:cubicBezTo>
                <a:cubicBezTo>
                  <a:pt x="434634" y="103884"/>
                  <a:pt x="434139" y="103846"/>
                  <a:pt x="433605" y="103465"/>
                </a:cubicBezTo>
                <a:close/>
                <a:moveTo>
                  <a:pt x="309780" y="103465"/>
                </a:moveTo>
                <a:cubicBezTo>
                  <a:pt x="309247" y="103084"/>
                  <a:pt x="308599" y="103275"/>
                  <a:pt x="307837" y="104037"/>
                </a:cubicBezTo>
                <a:cubicBezTo>
                  <a:pt x="308142" y="104037"/>
                  <a:pt x="308370" y="104075"/>
                  <a:pt x="308523" y="104151"/>
                </a:cubicBezTo>
                <a:cubicBezTo>
                  <a:pt x="308675" y="104227"/>
                  <a:pt x="308828" y="104265"/>
                  <a:pt x="308980" y="104265"/>
                </a:cubicBezTo>
                <a:cubicBezTo>
                  <a:pt x="308675" y="105485"/>
                  <a:pt x="308370" y="106475"/>
                  <a:pt x="308066" y="107237"/>
                </a:cubicBezTo>
                <a:cubicBezTo>
                  <a:pt x="308828" y="106628"/>
                  <a:pt x="309513" y="106056"/>
                  <a:pt x="310123" y="105523"/>
                </a:cubicBezTo>
                <a:cubicBezTo>
                  <a:pt x="310733" y="104989"/>
                  <a:pt x="311114" y="104342"/>
                  <a:pt x="311266" y="103580"/>
                </a:cubicBezTo>
                <a:cubicBezTo>
                  <a:pt x="310809" y="103884"/>
                  <a:pt x="310314" y="103846"/>
                  <a:pt x="309780" y="103465"/>
                </a:cubicBezTo>
                <a:close/>
                <a:moveTo>
                  <a:pt x="1715403" y="103351"/>
                </a:moveTo>
                <a:cubicBezTo>
                  <a:pt x="1715251" y="103656"/>
                  <a:pt x="1715175" y="104189"/>
                  <a:pt x="1715175" y="104951"/>
                </a:cubicBezTo>
                <a:cubicBezTo>
                  <a:pt x="1715480" y="104646"/>
                  <a:pt x="1715670" y="104456"/>
                  <a:pt x="1715746" y="104380"/>
                </a:cubicBezTo>
                <a:cubicBezTo>
                  <a:pt x="1715823" y="104304"/>
                  <a:pt x="1715937" y="104113"/>
                  <a:pt x="1716089" y="103808"/>
                </a:cubicBezTo>
                <a:cubicBezTo>
                  <a:pt x="1715937" y="103656"/>
                  <a:pt x="1715823" y="103580"/>
                  <a:pt x="1715746" y="103580"/>
                </a:cubicBezTo>
                <a:cubicBezTo>
                  <a:pt x="1715670" y="103580"/>
                  <a:pt x="1715556" y="103503"/>
                  <a:pt x="1715403" y="103351"/>
                </a:cubicBezTo>
                <a:close/>
                <a:moveTo>
                  <a:pt x="1707402" y="103351"/>
                </a:moveTo>
                <a:lnTo>
                  <a:pt x="1707174" y="103580"/>
                </a:lnTo>
                <a:lnTo>
                  <a:pt x="1707860" y="103580"/>
                </a:lnTo>
                <a:lnTo>
                  <a:pt x="1708088" y="103351"/>
                </a:lnTo>
                <a:close/>
                <a:moveTo>
                  <a:pt x="1643394" y="103351"/>
                </a:moveTo>
                <a:lnTo>
                  <a:pt x="1642937" y="103580"/>
                </a:lnTo>
                <a:lnTo>
                  <a:pt x="1643166" y="103580"/>
                </a:lnTo>
                <a:close/>
                <a:moveTo>
                  <a:pt x="1556222" y="103351"/>
                </a:moveTo>
                <a:cubicBezTo>
                  <a:pt x="1555917" y="103808"/>
                  <a:pt x="1555650" y="104151"/>
                  <a:pt x="1555422" y="104380"/>
                </a:cubicBezTo>
                <a:cubicBezTo>
                  <a:pt x="1555193" y="104608"/>
                  <a:pt x="1554926" y="104951"/>
                  <a:pt x="1554622" y="105408"/>
                </a:cubicBezTo>
                <a:cubicBezTo>
                  <a:pt x="1555079" y="105256"/>
                  <a:pt x="1555383" y="105142"/>
                  <a:pt x="1555536" y="105066"/>
                </a:cubicBezTo>
                <a:cubicBezTo>
                  <a:pt x="1555688" y="104989"/>
                  <a:pt x="1555841" y="104951"/>
                  <a:pt x="1555993" y="104951"/>
                </a:cubicBezTo>
                <a:cubicBezTo>
                  <a:pt x="1556146" y="104646"/>
                  <a:pt x="1556222" y="104113"/>
                  <a:pt x="1556222" y="103351"/>
                </a:cubicBezTo>
                <a:close/>
                <a:moveTo>
                  <a:pt x="1378752" y="103351"/>
                </a:moveTo>
                <a:cubicBezTo>
                  <a:pt x="1378600" y="103656"/>
                  <a:pt x="1378523" y="103808"/>
                  <a:pt x="1378523" y="103808"/>
                </a:cubicBezTo>
                <a:lnTo>
                  <a:pt x="1378752" y="103808"/>
                </a:lnTo>
                <a:cubicBezTo>
                  <a:pt x="1378752" y="103656"/>
                  <a:pt x="1378828" y="103503"/>
                  <a:pt x="1378981" y="103351"/>
                </a:cubicBezTo>
                <a:close/>
                <a:moveTo>
                  <a:pt x="1364807" y="103351"/>
                </a:moveTo>
                <a:cubicBezTo>
                  <a:pt x="1364502" y="103656"/>
                  <a:pt x="1364350" y="103884"/>
                  <a:pt x="1364350" y="104037"/>
                </a:cubicBezTo>
                <a:cubicBezTo>
                  <a:pt x="1364655" y="104037"/>
                  <a:pt x="1365188" y="104113"/>
                  <a:pt x="1365950" y="104265"/>
                </a:cubicBezTo>
                <a:cubicBezTo>
                  <a:pt x="1365341" y="103656"/>
                  <a:pt x="1364960" y="103351"/>
                  <a:pt x="1364807" y="103351"/>
                </a:cubicBezTo>
                <a:close/>
                <a:moveTo>
                  <a:pt x="1100927" y="103351"/>
                </a:moveTo>
                <a:lnTo>
                  <a:pt x="1100698" y="103580"/>
                </a:lnTo>
                <a:lnTo>
                  <a:pt x="1100927" y="103580"/>
                </a:lnTo>
                <a:cubicBezTo>
                  <a:pt x="1101079" y="103427"/>
                  <a:pt x="1101079" y="103351"/>
                  <a:pt x="1100927" y="103351"/>
                </a:cubicBezTo>
                <a:close/>
                <a:moveTo>
                  <a:pt x="1028232" y="103351"/>
                </a:moveTo>
                <a:cubicBezTo>
                  <a:pt x="1027927" y="103503"/>
                  <a:pt x="1027775" y="103580"/>
                  <a:pt x="1027775" y="103580"/>
                </a:cubicBezTo>
                <a:lnTo>
                  <a:pt x="1027775" y="104951"/>
                </a:lnTo>
                <a:cubicBezTo>
                  <a:pt x="1028384" y="104646"/>
                  <a:pt x="1028689" y="104494"/>
                  <a:pt x="1028689" y="104494"/>
                </a:cubicBezTo>
                <a:cubicBezTo>
                  <a:pt x="1028384" y="103884"/>
                  <a:pt x="1028232" y="103503"/>
                  <a:pt x="1028232" y="103351"/>
                </a:cubicBezTo>
                <a:close/>
                <a:moveTo>
                  <a:pt x="607227" y="103351"/>
                </a:moveTo>
                <a:cubicBezTo>
                  <a:pt x="607074" y="103656"/>
                  <a:pt x="606998" y="103808"/>
                  <a:pt x="606998" y="103808"/>
                </a:cubicBezTo>
                <a:lnTo>
                  <a:pt x="607227" y="103808"/>
                </a:lnTo>
                <a:cubicBezTo>
                  <a:pt x="607227" y="103656"/>
                  <a:pt x="607303" y="103503"/>
                  <a:pt x="607456" y="103351"/>
                </a:cubicBezTo>
                <a:close/>
                <a:moveTo>
                  <a:pt x="593282" y="103351"/>
                </a:moveTo>
                <a:cubicBezTo>
                  <a:pt x="592978" y="103656"/>
                  <a:pt x="592825" y="103884"/>
                  <a:pt x="592825" y="104037"/>
                </a:cubicBezTo>
                <a:cubicBezTo>
                  <a:pt x="593130" y="104037"/>
                  <a:pt x="593663" y="104113"/>
                  <a:pt x="594425" y="104265"/>
                </a:cubicBezTo>
                <a:cubicBezTo>
                  <a:pt x="593816" y="103656"/>
                  <a:pt x="593435" y="103351"/>
                  <a:pt x="593282" y="103351"/>
                </a:cubicBezTo>
                <a:close/>
                <a:moveTo>
                  <a:pt x="448579" y="103351"/>
                </a:moveTo>
                <a:cubicBezTo>
                  <a:pt x="448426" y="103656"/>
                  <a:pt x="448350" y="104189"/>
                  <a:pt x="448350" y="104951"/>
                </a:cubicBezTo>
                <a:cubicBezTo>
                  <a:pt x="448655" y="104646"/>
                  <a:pt x="448845" y="104456"/>
                  <a:pt x="448921" y="104380"/>
                </a:cubicBezTo>
                <a:cubicBezTo>
                  <a:pt x="448998" y="104304"/>
                  <a:pt x="449112" y="104113"/>
                  <a:pt x="449264" y="103808"/>
                </a:cubicBezTo>
                <a:cubicBezTo>
                  <a:pt x="449112" y="103656"/>
                  <a:pt x="448998" y="103580"/>
                  <a:pt x="448921" y="103580"/>
                </a:cubicBezTo>
                <a:cubicBezTo>
                  <a:pt x="448845" y="103580"/>
                  <a:pt x="448731" y="103503"/>
                  <a:pt x="448579" y="103351"/>
                </a:cubicBezTo>
                <a:close/>
                <a:moveTo>
                  <a:pt x="440577" y="103351"/>
                </a:moveTo>
                <a:lnTo>
                  <a:pt x="440349" y="103580"/>
                </a:lnTo>
                <a:lnTo>
                  <a:pt x="441035" y="103580"/>
                </a:lnTo>
                <a:lnTo>
                  <a:pt x="441263" y="103351"/>
                </a:lnTo>
                <a:close/>
                <a:moveTo>
                  <a:pt x="376569" y="103351"/>
                </a:moveTo>
                <a:lnTo>
                  <a:pt x="376112" y="103580"/>
                </a:lnTo>
                <a:lnTo>
                  <a:pt x="376341" y="103580"/>
                </a:lnTo>
                <a:close/>
                <a:moveTo>
                  <a:pt x="324754" y="103351"/>
                </a:moveTo>
                <a:cubicBezTo>
                  <a:pt x="324601" y="103656"/>
                  <a:pt x="324525" y="104189"/>
                  <a:pt x="324525" y="104951"/>
                </a:cubicBezTo>
                <a:cubicBezTo>
                  <a:pt x="324830" y="104646"/>
                  <a:pt x="325020" y="104456"/>
                  <a:pt x="325096" y="104380"/>
                </a:cubicBezTo>
                <a:cubicBezTo>
                  <a:pt x="325173" y="104304"/>
                  <a:pt x="325287" y="104113"/>
                  <a:pt x="325439" y="103808"/>
                </a:cubicBezTo>
                <a:cubicBezTo>
                  <a:pt x="325287" y="103656"/>
                  <a:pt x="325173" y="103580"/>
                  <a:pt x="325096" y="103580"/>
                </a:cubicBezTo>
                <a:cubicBezTo>
                  <a:pt x="325020" y="103580"/>
                  <a:pt x="324906" y="103503"/>
                  <a:pt x="324754" y="103351"/>
                </a:cubicBezTo>
                <a:close/>
                <a:moveTo>
                  <a:pt x="316753" y="103351"/>
                </a:moveTo>
                <a:lnTo>
                  <a:pt x="316524" y="103580"/>
                </a:lnTo>
                <a:lnTo>
                  <a:pt x="317210" y="103580"/>
                </a:lnTo>
                <a:lnTo>
                  <a:pt x="317438" y="103351"/>
                </a:lnTo>
                <a:close/>
                <a:moveTo>
                  <a:pt x="252744" y="103351"/>
                </a:moveTo>
                <a:lnTo>
                  <a:pt x="252287" y="103580"/>
                </a:lnTo>
                <a:lnTo>
                  <a:pt x="252516" y="103580"/>
                </a:lnTo>
                <a:close/>
                <a:moveTo>
                  <a:pt x="196052" y="103351"/>
                </a:moveTo>
                <a:lnTo>
                  <a:pt x="195823" y="103580"/>
                </a:lnTo>
                <a:lnTo>
                  <a:pt x="196052" y="103580"/>
                </a:lnTo>
                <a:cubicBezTo>
                  <a:pt x="196204" y="103427"/>
                  <a:pt x="196204" y="103351"/>
                  <a:pt x="196052" y="103351"/>
                </a:cubicBezTo>
                <a:close/>
                <a:moveTo>
                  <a:pt x="123357" y="103351"/>
                </a:moveTo>
                <a:cubicBezTo>
                  <a:pt x="123052" y="103503"/>
                  <a:pt x="122900" y="103580"/>
                  <a:pt x="122900" y="103580"/>
                </a:cubicBezTo>
                <a:lnTo>
                  <a:pt x="122900" y="104951"/>
                </a:lnTo>
                <a:cubicBezTo>
                  <a:pt x="123509" y="104646"/>
                  <a:pt x="123814" y="104494"/>
                  <a:pt x="123814" y="104494"/>
                </a:cubicBezTo>
                <a:cubicBezTo>
                  <a:pt x="123509" y="103884"/>
                  <a:pt x="123357" y="103503"/>
                  <a:pt x="123357" y="103351"/>
                </a:cubicBezTo>
                <a:close/>
                <a:moveTo>
                  <a:pt x="1204254" y="103122"/>
                </a:moveTo>
                <a:cubicBezTo>
                  <a:pt x="1204102" y="103275"/>
                  <a:pt x="1203949" y="103351"/>
                  <a:pt x="1203797" y="103351"/>
                </a:cubicBezTo>
                <a:cubicBezTo>
                  <a:pt x="1203797" y="103503"/>
                  <a:pt x="1203835" y="103656"/>
                  <a:pt x="1203911" y="103808"/>
                </a:cubicBezTo>
                <a:cubicBezTo>
                  <a:pt x="1203987" y="103961"/>
                  <a:pt x="1204025" y="104113"/>
                  <a:pt x="1204025" y="104265"/>
                </a:cubicBezTo>
                <a:cubicBezTo>
                  <a:pt x="1204025" y="104265"/>
                  <a:pt x="1204330" y="104113"/>
                  <a:pt x="1204940" y="103808"/>
                </a:cubicBezTo>
                <a:cubicBezTo>
                  <a:pt x="1204635" y="103656"/>
                  <a:pt x="1204482" y="103542"/>
                  <a:pt x="1204482" y="103465"/>
                </a:cubicBezTo>
                <a:cubicBezTo>
                  <a:pt x="1204482" y="103389"/>
                  <a:pt x="1204406" y="103275"/>
                  <a:pt x="1204254" y="103122"/>
                </a:cubicBezTo>
                <a:close/>
                <a:moveTo>
                  <a:pt x="813729" y="103122"/>
                </a:moveTo>
                <a:cubicBezTo>
                  <a:pt x="813577" y="103275"/>
                  <a:pt x="813424" y="103351"/>
                  <a:pt x="813272" y="103351"/>
                </a:cubicBezTo>
                <a:cubicBezTo>
                  <a:pt x="813272" y="103503"/>
                  <a:pt x="813310" y="103656"/>
                  <a:pt x="813386" y="103808"/>
                </a:cubicBezTo>
                <a:cubicBezTo>
                  <a:pt x="813462" y="103961"/>
                  <a:pt x="813500" y="104113"/>
                  <a:pt x="813500" y="104265"/>
                </a:cubicBezTo>
                <a:cubicBezTo>
                  <a:pt x="813500" y="104265"/>
                  <a:pt x="813805" y="104113"/>
                  <a:pt x="814415" y="103808"/>
                </a:cubicBezTo>
                <a:cubicBezTo>
                  <a:pt x="814110" y="103656"/>
                  <a:pt x="813957" y="103542"/>
                  <a:pt x="813957" y="103465"/>
                </a:cubicBezTo>
                <a:cubicBezTo>
                  <a:pt x="813957" y="103389"/>
                  <a:pt x="813881" y="103275"/>
                  <a:pt x="813729" y="103122"/>
                </a:cubicBezTo>
                <a:close/>
                <a:moveTo>
                  <a:pt x="1714032" y="102894"/>
                </a:moveTo>
                <a:cubicBezTo>
                  <a:pt x="1713880" y="102894"/>
                  <a:pt x="1713651" y="103046"/>
                  <a:pt x="1713346" y="103351"/>
                </a:cubicBezTo>
                <a:cubicBezTo>
                  <a:pt x="1713346" y="103503"/>
                  <a:pt x="1713384" y="103580"/>
                  <a:pt x="1713460" y="103580"/>
                </a:cubicBezTo>
                <a:cubicBezTo>
                  <a:pt x="1713537" y="103580"/>
                  <a:pt x="1713575" y="103656"/>
                  <a:pt x="1713575" y="103808"/>
                </a:cubicBezTo>
                <a:cubicBezTo>
                  <a:pt x="1713727" y="103656"/>
                  <a:pt x="1713880" y="103542"/>
                  <a:pt x="1714032" y="103465"/>
                </a:cubicBezTo>
                <a:cubicBezTo>
                  <a:pt x="1714184" y="103389"/>
                  <a:pt x="1714337" y="103275"/>
                  <a:pt x="1714489" y="103122"/>
                </a:cubicBezTo>
                <a:cubicBezTo>
                  <a:pt x="1714337" y="103122"/>
                  <a:pt x="1714261" y="103084"/>
                  <a:pt x="1714261" y="103008"/>
                </a:cubicBezTo>
                <a:cubicBezTo>
                  <a:pt x="1714261" y="102932"/>
                  <a:pt x="1714184" y="102894"/>
                  <a:pt x="1714032" y="102894"/>
                </a:cubicBezTo>
                <a:close/>
                <a:moveTo>
                  <a:pt x="1709460" y="102894"/>
                </a:moveTo>
                <a:lnTo>
                  <a:pt x="1709460" y="103122"/>
                </a:lnTo>
                <a:lnTo>
                  <a:pt x="1709689" y="102894"/>
                </a:lnTo>
                <a:close/>
                <a:moveTo>
                  <a:pt x="1106299" y="102894"/>
                </a:moveTo>
                <a:cubicBezTo>
                  <a:pt x="1106223" y="102894"/>
                  <a:pt x="1106108" y="102970"/>
                  <a:pt x="1105956" y="103122"/>
                </a:cubicBezTo>
                <a:cubicBezTo>
                  <a:pt x="1106108" y="103122"/>
                  <a:pt x="1106184" y="103122"/>
                  <a:pt x="1106184" y="103122"/>
                </a:cubicBezTo>
                <a:cubicBezTo>
                  <a:pt x="1106337" y="102970"/>
                  <a:pt x="1106375" y="102894"/>
                  <a:pt x="1106299" y="102894"/>
                </a:cubicBezTo>
                <a:close/>
                <a:moveTo>
                  <a:pt x="447207" y="102894"/>
                </a:moveTo>
                <a:cubicBezTo>
                  <a:pt x="447054" y="102894"/>
                  <a:pt x="446826" y="103046"/>
                  <a:pt x="446521" y="103351"/>
                </a:cubicBezTo>
                <a:cubicBezTo>
                  <a:pt x="446521" y="103503"/>
                  <a:pt x="446559" y="103580"/>
                  <a:pt x="446635" y="103580"/>
                </a:cubicBezTo>
                <a:cubicBezTo>
                  <a:pt x="446712" y="103580"/>
                  <a:pt x="446750" y="103656"/>
                  <a:pt x="446750" y="103808"/>
                </a:cubicBezTo>
                <a:cubicBezTo>
                  <a:pt x="446902" y="103656"/>
                  <a:pt x="447054" y="103542"/>
                  <a:pt x="447207" y="103465"/>
                </a:cubicBezTo>
                <a:cubicBezTo>
                  <a:pt x="447359" y="103389"/>
                  <a:pt x="447512" y="103275"/>
                  <a:pt x="447664" y="103122"/>
                </a:cubicBezTo>
                <a:cubicBezTo>
                  <a:pt x="447512" y="103122"/>
                  <a:pt x="447436" y="103084"/>
                  <a:pt x="447436" y="103008"/>
                </a:cubicBezTo>
                <a:cubicBezTo>
                  <a:pt x="447436" y="102932"/>
                  <a:pt x="447359" y="102894"/>
                  <a:pt x="447207" y="102894"/>
                </a:cubicBezTo>
                <a:close/>
                <a:moveTo>
                  <a:pt x="442635" y="102894"/>
                </a:moveTo>
                <a:lnTo>
                  <a:pt x="442635" y="103122"/>
                </a:lnTo>
                <a:lnTo>
                  <a:pt x="442864" y="102894"/>
                </a:lnTo>
                <a:close/>
                <a:moveTo>
                  <a:pt x="323382" y="102894"/>
                </a:moveTo>
                <a:cubicBezTo>
                  <a:pt x="323230" y="102894"/>
                  <a:pt x="323001" y="103046"/>
                  <a:pt x="322696" y="103351"/>
                </a:cubicBezTo>
                <a:cubicBezTo>
                  <a:pt x="322696" y="103503"/>
                  <a:pt x="322734" y="103580"/>
                  <a:pt x="322810" y="103580"/>
                </a:cubicBezTo>
                <a:cubicBezTo>
                  <a:pt x="322887" y="103580"/>
                  <a:pt x="322925" y="103656"/>
                  <a:pt x="322925" y="103808"/>
                </a:cubicBezTo>
                <a:cubicBezTo>
                  <a:pt x="323077" y="103656"/>
                  <a:pt x="323230" y="103542"/>
                  <a:pt x="323382" y="103465"/>
                </a:cubicBezTo>
                <a:cubicBezTo>
                  <a:pt x="323534" y="103389"/>
                  <a:pt x="323687" y="103275"/>
                  <a:pt x="323839" y="103122"/>
                </a:cubicBezTo>
                <a:cubicBezTo>
                  <a:pt x="323687" y="103122"/>
                  <a:pt x="323611" y="103084"/>
                  <a:pt x="323611" y="103008"/>
                </a:cubicBezTo>
                <a:cubicBezTo>
                  <a:pt x="323611" y="102932"/>
                  <a:pt x="323534" y="102894"/>
                  <a:pt x="323382" y="102894"/>
                </a:cubicBezTo>
                <a:close/>
                <a:moveTo>
                  <a:pt x="318810" y="102894"/>
                </a:moveTo>
                <a:lnTo>
                  <a:pt x="318810" y="103122"/>
                </a:lnTo>
                <a:lnTo>
                  <a:pt x="319039" y="102894"/>
                </a:lnTo>
                <a:close/>
                <a:moveTo>
                  <a:pt x="201424" y="102894"/>
                </a:moveTo>
                <a:cubicBezTo>
                  <a:pt x="201348" y="102894"/>
                  <a:pt x="201233" y="102970"/>
                  <a:pt x="201081" y="103122"/>
                </a:cubicBezTo>
                <a:cubicBezTo>
                  <a:pt x="201233" y="103122"/>
                  <a:pt x="201309" y="103122"/>
                  <a:pt x="201309" y="103122"/>
                </a:cubicBezTo>
                <a:cubicBezTo>
                  <a:pt x="201462" y="102970"/>
                  <a:pt x="201500" y="102894"/>
                  <a:pt x="201424" y="102894"/>
                </a:cubicBezTo>
                <a:close/>
                <a:moveTo>
                  <a:pt x="1363207" y="102665"/>
                </a:moveTo>
                <a:cubicBezTo>
                  <a:pt x="1363055" y="102665"/>
                  <a:pt x="1362902" y="102741"/>
                  <a:pt x="1362750" y="102894"/>
                </a:cubicBezTo>
                <a:cubicBezTo>
                  <a:pt x="1362902" y="103199"/>
                  <a:pt x="1362902" y="103427"/>
                  <a:pt x="1362750" y="103580"/>
                </a:cubicBezTo>
                <a:lnTo>
                  <a:pt x="1363207" y="103580"/>
                </a:lnTo>
                <a:cubicBezTo>
                  <a:pt x="1363360" y="103580"/>
                  <a:pt x="1363436" y="103503"/>
                  <a:pt x="1363436" y="103351"/>
                </a:cubicBezTo>
                <a:cubicBezTo>
                  <a:pt x="1363436" y="103046"/>
                  <a:pt x="1363360" y="102818"/>
                  <a:pt x="1363207" y="102665"/>
                </a:cubicBezTo>
                <a:close/>
                <a:moveTo>
                  <a:pt x="1263461" y="102665"/>
                </a:moveTo>
                <a:cubicBezTo>
                  <a:pt x="1263156" y="102970"/>
                  <a:pt x="1262890" y="103351"/>
                  <a:pt x="1262661" y="103808"/>
                </a:cubicBezTo>
                <a:cubicBezTo>
                  <a:pt x="1262433" y="104265"/>
                  <a:pt x="1262166" y="104723"/>
                  <a:pt x="1261861" y="105180"/>
                </a:cubicBezTo>
                <a:cubicBezTo>
                  <a:pt x="1262166" y="105180"/>
                  <a:pt x="1262394" y="105218"/>
                  <a:pt x="1262547" y="105294"/>
                </a:cubicBezTo>
                <a:cubicBezTo>
                  <a:pt x="1262699" y="105370"/>
                  <a:pt x="1262928" y="105408"/>
                  <a:pt x="1263233" y="105408"/>
                </a:cubicBezTo>
                <a:lnTo>
                  <a:pt x="1263919" y="104037"/>
                </a:lnTo>
                <a:cubicBezTo>
                  <a:pt x="1264223" y="103732"/>
                  <a:pt x="1264604" y="103503"/>
                  <a:pt x="1265061" y="103351"/>
                </a:cubicBezTo>
                <a:cubicBezTo>
                  <a:pt x="1264604" y="103199"/>
                  <a:pt x="1264071" y="102970"/>
                  <a:pt x="1263461" y="102665"/>
                </a:cubicBezTo>
                <a:close/>
                <a:moveTo>
                  <a:pt x="1202425" y="102665"/>
                </a:moveTo>
                <a:lnTo>
                  <a:pt x="1202196" y="102894"/>
                </a:lnTo>
                <a:cubicBezTo>
                  <a:pt x="1202196" y="103046"/>
                  <a:pt x="1202235" y="103161"/>
                  <a:pt x="1202311" y="103237"/>
                </a:cubicBezTo>
                <a:cubicBezTo>
                  <a:pt x="1202387" y="103313"/>
                  <a:pt x="1202425" y="103427"/>
                  <a:pt x="1202425" y="103580"/>
                </a:cubicBezTo>
                <a:lnTo>
                  <a:pt x="1203340" y="103122"/>
                </a:lnTo>
                <a:cubicBezTo>
                  <a:pt x="1202730" y="102818"/>
                  <a:pt x="1202425" y="102665"/>
                  <a:pt x="1202425" y="102665"/>
                </a:cubicBezTo>
                <a:close/>
                <a:moveTo>
                  <a:pt x="811900" y="102665"/>
                </a:moveTo>
                <a:lnTo>
                  <a:pt x="811671" y="102894"/>
                </a:lnTo>
                <a:cubicBezTo>
                  <a:pt x="811671" y="103046"/>
                  <a:pt x="811710" y="103161"/>
                  <a:pt x="811786" y="103237"/>
                </a:cubicBezTo>
                <a:cubicBezTo>
                  <a:pt x="811862" y="103313"/>
                  <a:pt x="811900" y="103427"/>
                  <a:pt x="811900" y="103580"/>
                </a:cubicBezTo>
                <a:lnTo>
                  <a:pt x="812814" y="103122"/>
                </a:lnTo>
                <a:cubicBezTo>
                  <a:pt x="812205" y="102818"/>
                  <a:pt x="811900" y="102665"/>
                  <a:pt x="811900" y="102665"/>
                </a:cubicBezTo>
                <a:close/>
                <a:moveTo>
                  <a:pt x="591682" y="102665"/>
                </a:moveTo>
                <a:cubicBezTo>
                  <a:pt x="591530" y="102665"/>
                  <a:pt x="591377" y="102741"/>
                  <a:pt x="591225" y="102894"/>
                </a:cubicBezTo>
                <a:cubicBezTo>
                  <a:pt x="591377" y="103199"/>
                  <a:pt x="591377" y="103427"/>
                  <a:pt x="591225" y="103580"/>
                </a:cubicBezTo>
                <a:lnTo>
                  <a:pt x="591682" y="103580"/>
                </a:lnTo>
                <a:cubicBezTo>
                  <a:pt x="591835" y="103580"/>
                  <a:pt x="591911" y="103503"/>
                  <a:pt x="591911" y="103351"/>
                </a:cubicBezTo>
                <a:cubicBezTo>
                  <a:pt x="591911" y="103046"/>
                  <a:pt x="591835" y="102818"/>
                  <a:pt x="591682" y="102665"/>
                </a:cubicBezTo>
                <a:close/>
                <a:moveTo>
                  <a:pt x="30469" y="102665"/>
                </a:moveTo>
                <a:cubicBezTo>
                  <a:pt x="30012" y="103427"/>
                  <a:pt x="29821" y="103961"/>
                  <a:pt x="29898" y="104265"/>
                </a:cubicBezTo>
                <a:cubicBezTo>
                  <a:pt x="29974" y="104570"/>
                  <a:pt x="30164" y="104951"/>
                  <a:pt x="30469" y="105408"/>
                </a:cubicBezTo>
                <a:cubicBezTo>
                  <a:pt x="30621" y="104951"/>
                  <a:pt x="30660" y="104532"/>
                  <a:pt x="30583" y="104151"/>
                </a:cubicBezTo>
                <a:cubicBezTo>
                  <a:pt x="30507" y="103770"/>
                  <a:pt x="30469" y="103275"/>
                  <a:pt x="30469" y="102665"/>
                </a:cubicBezTo>
                <a:close/>
                <a:moveTo>
                  <a:pt x="1207911" y="102208"/>
                </a:moveTo>
                <a:cubicBezTo>
                  <a:pt x="1208064" y="102513"/>
                  <a:pt x="1208254" y="102818"/>
                  <a:pt x="1208483" y="103122"/>
                </a:cubicBezTo>
                <a:cubicBezTo>
                  <a:pt x="1208712" y="103427"/>
                  <a:pt x="1208978" y="103808"/>
                  <a:pt x="1209283" y="104265"/>
                </a:cubicBezTo>
                <a:cubicBezTo>
                  <a:pt x="1209893" y="103199"/>
                  <a:pt x="1210121" y="102551"/>
                  <a:pt x="1209969" y="102322"/>
                </a:cubicBezTo>
                <a:cubicBezTo>
                  <a:pt x="1209817" y="102094"/>
                  <a:pt x="1209131" y="102056"/>
                  <a:pt x="1207911" y="102208"/>
                </a:cubicBezTo>
                <a:close/>
                <a:moveTo>
                  <a:pt x="1205397" y="102208"/>
                </a:moveTo>
                <a:lnTo>
                  <a:pt x="1205397" y="102437"/>
                </a:lnTo>
                <a:lnTo>
                  <a:pt x="1205625" y="102437"/>
                </a:lnTo>
                <a:lnTo>
                  <a:pt x="1205625" y="102208"/>
                </a:lnTo>
                <a:close/>
                <a:moveTo>
                  <a:pt x="1031661" y="102208"/>
                </a:moveTo>
                <a:lnTo>
                  <a:pt x="1031661" y="102437"/>
                </a:lnTo>
                <a:lnTo>
                  <a:pt x="1031889" y="102208"/>
                </a:lnTo>
                <a:close/>
                <a:moveTo>
                  <a:pt x="989294" y="102208"/>
                </a:moveTo>
                <a:cubicBezTo>
                  <a:pt x="988989" y="102360"/>
                  <a:pt x="988646" y="102475"/>
                  <a:pt x="988265" y="102551"/>
                </a:cubicBezTo>
                <a:cubicBezTo>
                  <a:pt x="987884" y="102627"/>
                  <a:pt x="987541" y="102741"/>
                  <a:pt x="987236" y="102894"/>
                </a:cubicBezTo>
                <a:cubicBezTo>
                  <a:pt x="987541" y="103199"/>
                  <a:pt x="987808" y="103427"/>
                  <a:pt x="988036" y="103580"/>
                </a:cubicBezTo>
                <a:cubicBezTo>
                  <a:pt x="988265" y="103732"/>
                  <a:pt x="988684" y="103580"/>
                  <a:pt x="989294" y="103122"/>
                </a:cubicBezTo>
                <a:cubicBezTo>
                  <a:pt x="989294" y="102970"/>
                  <a:pt x="989255" y="102856"/>
                  <a:pt x="989179" y="102780"/>
                </a:cubicBezTo>
                <a:cubicBezTo>
                  <a:pt x="989103" y="102703"/>
                  <a:pt x="989141" y="102513"/>
                  <a:pt x="989294" y="102208"/>
                </a:cubicBezTo>
                <a:close/>
                <a:moveTo>
                  <a:pt x="984036" y="102208"/>
                </a:moveTo>
                <a:lnTo>
                  <a:pt x="983837" y="103602"/>
                </a:lnTo>
                <a:lnTo>
                  <a:pt x="984722" y="102894"/>
                </a:lnTo>
                <a:cubicBezTo>
                  <a:pt x="984569" y="102741"/>
                  <a:pt x="984493" y="102627"/>
                  <a:pt x="984493" y="102551"/>
                </a:cubicBezTo>
                <a:cubicBezTo>
                  <a:pt x="984493" y="102475"/>
                  <a:pt x="984341" y="102360"/>
                  <a:pt x="984036" y="102208"/>
                </a:cubicBezTo>
                <a:close/>
                <a:moveTo>
                  <a:pt x="980607" y="102208"/>
                </a:moveTo>
                <a:cubicBezTo>
                  <a:pt x="979997" y="103427"/>
                  <a:pt x="979731" y="104113"/>
                  <a:pt x="979807" y="104265"/>
                </a:cubicBezTo>
                <a:cubicBezTo>
                  <a:pt x="979883" y="104418"/>
                  <a:pt x="980454" y="104646"/>
                  <a:pt x="981521" y="104951"/>
                </a:cubicBezTo>
                <a:cubicBezTo>
                  <a:pt x="981064" y="104189"/>
                  <a:pt x="980759" y="103275"/>
                  <a:pt x="980607" y="102208"/>
                </a:cubicBezTo>
                <a:close/>
                <a:moveTo>
                  <a:pt x="817386" y="102208"/>
                </a:moveTo>
                <a:cubicBezTo>
                  <a:pt x="817539" y="102513"/>
                  <a:pt x="817729" y="102818"/>
                  <a:pt x="817958" y="103122"/>
                </a:cubicBezTo>
                <a:cubicBezTo>
                  <a:pt x="818187" y="103427"/>
                  <a:pt x="818453" y="103808"/>
                  <a:pt x="818758" y="104265"/>
                </a:cubicBezTo>
                <a:cubicBezTo>
                  <a:pt x="819368" y="103199"/>
                  <a:pt x="819596" y="102551"/>
                  <a:pt x="819444" y="102322"/>
                </a:cubicBezTo>
                <a:cubicBezTo>
                  <a:pt x="819291" y="102094"/>
                  <a:pt x="818606" y="102056"/>
                  <a:pt x="817386" y="102208"/>
                </a:cubicBezTo>
                <a:close/>
                <a:moveTo>
                  <a:pt x="814872" y="102208"/>
                </a:moveTo>
                <a:lnTo>
                  <a:pt x="814872" y="102437"/>
                </a:lnTo>
                <a:lnTo>
                  <a:pt x="815100" y="102437"/>
                </a:lnTo>
                <a:lnTo>
                  <a:pt x="815100" y="102208"/>
                </a:lnTo>
                <a:close/>
                <a:moveTo>
                  <a:pt x="551144" y="102208"/>
                </a:moveTo>
                <a:cubicBezTo>
                  <a:pt x="550839" y="102360"/>
                  <a:pt x="550496" y="102475"/>
                  <a:pt x="550115" y="102551"/>
                </a:cubicBezTo>
                <a:cubicBezTo>
                  <a:pt x="549734" y="102627"/>
                  <a:pt x="549391" y="102741"/>
                  <a:pt x="549086" y="102894"/>
                </a:cubicBezTo>
                <a:cubicBezTo>
                  <a:pt x="549391" y="103199"/>
                  <a:pt x="549658" y="103427"/>
                  <a:pt x="549886" y="103580"/>
                </a:cubicBezTo>
                <a:cubicBezTo>
                  <a:pt x="550115" y="103732"/>
                  <a:pt x="550534" y="103580"/>
                  <a:pt x="551144" y="103122"/>
                </a:cubicBezTo>
                <a:cubicBezTo>
                  <a:pt x="551144" y="102970"/>
                  <a:pt x="551106" y="102856"/>
                  <a:pt x="551029" y="102780"/>
                </a:cubicBezTo>
                <a:cubicBezTo>
                  <a:pt x="550953" y="102703"/>
                  <a:pt x="550991" y="102513"/>
                  <a:pt x="551144" y="102208"/>
                </a:cubicBezTo>
                <a:close/>
                <a:moveTo>
                  <a:pt x="545886" y="102208"/>
                </a:moveTo>
                <a:lnTo>
                  <a:pt x="545687" y="103602"/>
                </a:lnTo>
                <a:lnTo>
                  <a:pt x="546572" y="102894"/>
                </a:lnTo>
                <a:cubicBezTo>
                  <a:pt x="546419" y="102741"/>
                  <a:pt x="546343" y="102627"/>
                  <a:pt x="546343" y="102551"/>
                </a:cubicBezTo>
                <a:cubicBezTo>
                  <a:pt x="546343" y="102475"/>
                  <a:pt x="546191" y="102360"/>
                  <a:pt x="545886" y="102208"/>
                </a:cubicBezTo>
                <a:close/>
                <a:moveTo>
                  <a:pt x="542457" y="102208"/>
                </a:moveTo>
                <a:cubicBezTo>
                  <a:pt x="541847" y="103427"/>
                  <a:pt x="541581" y="104113"/>
                  <a:pt x="541657" y="104265"/>
                </a:cubicBezTo>
                <a:cubicBezTo>
                  <a:pt x="541733" y="104418"/>
                  <a:pt x="542305" y="104646"/>
                  <a:pt x="543371" y="104951"/>
                </a:cubicBezTo>
                <a:cubicBezTo>
                  <a:pt x="542914" y="104189"/>
                  <a:pt x="542609" y="103275"/>
                  <a:pt x="542457" y="102208"/>
                </a:cubicBezTo>
                <a:close/>
                <a:moveTo>
                  <a:pt x="126786" y="102208"/>
                </a:moveTo>
                <a:lnTo>
                  <a:pt x="126786" y="102437"/>
                </a:lnTo>
                <a:lnTo>
                  <a:pt x="127015" y="102208"/>
                </a:lnTo>
                <a:close/>
                <a:moveTo>
                  <a:pt x="1712660" y="101979"/>
                </a:moveTo>
                <a:cubicBezTo>
                  <a:pt x="1712660" y="102284"/>
                  <a:pt x="1712622" y="102475"/>
                  <a:pt x="1712546" y="102551"/>
                </a:cubicBezTo>
                <a:cubicBezTo>
                  <a:pt x="1712470" y="102627"/>
                  <a:pt x="1712432" y="102818"/>
                  <a:pt x="1712432" y="103122"/>
                </a:cubicBezTo>
                <a:lnTo>
                  <a:pt x="1712660" y="103122"/>
                </a:lnTo>
                <a:cubicBezTo>
                  <a:pt x="1712660" y="102818"/>
                  <a:pt x="1712698" y="102627"/>
                  <a:pt x="1712775" y="102551"/>
                </a:cubicBezTo>
                <a:cubicBezTo>
                  <a:pt x="1712851" y="102475"/>
                  <a:pt x="1712889" y="102284"/>
                  <a:pt x="1712889" y="101979"/>
                </a:cubicBezTo>
                <a:close/>
                <a:moveTo>
                  <a:pt x="1373723" y="101979"/>
                </a:moveTo>
                <a:cubicBezTo>
                  <a:pt x="1372656" y="102132"/>
                  <a:pt x="1372161" y="102475"/>
                  <a:pt x="1372237" y="103008"/>
                </a:cubicBezTo>
                <a:cubicBezTo>
                  <a:pt x="1372313" y="103542"/>
                  <a:pt x="1372199" y="103961"/>
                  <a:pt x="1371894" y="104265"/>
                </a:cubicBezTo>
                <a:cubicBezTo>
                  <a:pt x="1372503" y="103351"/>
                  <a:pt x="1373113" y="102589"/>
                  <a:pt x="1373723" y="101979"/>
                </a:cubicBezTo>
                <a:close/>
                <a:moveTo>
                  <a:pt x="1368694" y="101979"/>
                </a:moveTo>
                <a:cubicBezTo>
                  <a:pt x="1368694" y="102284"/>
                  <a:pt x="1368732" y="102589"/>
                  <a:pt x="1368808" y="102894"/>
                </a:cubicBezTo>
                <a:lnTo>
                  <a:pt x="1368896" y="103596"/>
                </a:lnTo>
                <a:lnTo>
                  <a:pt x="1368922" y="103580"/>
                </a:lnTo>
                <a:cubicBezTo>
                  <a:pt x="1368922" y="103580"/>
                  <a:pt x="1369379" y="103732"/>
                  <a:pt x="1370294" y="104037"/>
                </a:cubicBezTo>
                <a:cubicBezTo>
                  <a:pt x="1370599" y="103275"/>
                  <a:pt x="1370713" y="102818"/>
                  <a:pt x="1370637" y="102665"/>
                </a:cubicBezTo>
                <a:cubicBezTo>
                  <a:pt x="1370560" y="102513"/>
                  <a:pt x="1369913" y="102284"/>
                  <a:pt x="1368694" y="101979"/>
                </a:cubicBezTo>
                <a:close/>
                <a:moveTo>
                  <a:pt x="1365265" y="101979"/>
                </a:moveTo>
                <a:cubicBezTo>
                  <a:pt x="1365569" y="102132"/>
                  <a:pt x="1365760" y="102208"/>
                  <a:pt x="1365836" y="102208"/>
                </a:cubicBezTo>
                <a:cubicBezTo>
                  <a:pt x="1365912" y="102208"/>
                  <a:pt x="1366103" y="102284"/>
                  <a:pt x="1366407" y="102437"/>
                </a:cubicBezTo>
                <a:lnTo>
                  <a:pt x="1366407" y="102208"/>
                </a:lnTo>
                <a:cubicBezTo>
                  <a:pt x="1366255" y="102208"/>
                  <a:pt x="1366103" y="102170"/>
                  <a:pt x="1365950" y="102094"/>
                </a:cubicBezTo>
                <a:cubicBezTo>
                  <a:pt x="1365798" y="102018"/>
                  <a:pt x="1365569" y="101979"/>
                  <a:pt x="1365265" y="101979"/>
                </a:cubicBezTo>
                <a:close/>
                <a:moveTo>
                  <a:pt x="1212255" y="101979"/>
                </a:moveTo>
                <a:cubicBezTo>
                  <a:pt x="1211950" y="102284"/>
                  <a:pt x="1211722" y="102627"/>
                  <a:pt x="1211569" y="103008"/>
                </a:cubicBezTo>
                <a:cubicBezTo>
                  <a:pt x="1211417" y="103389"/>
                  <a:pt x="1211188" y="103732"/>
                  <a:pt x="1210883" y="104037"/>
                </a:cubicBezTo>
                <a:cubicBezTo>
                  <a:pt x="1211036" y="104037"/>
                  <a:pt x="1211188" y="104113"/>
                  <a:pt x="1211340" y="104265"/>
                </a:cubicBezTo>
                <a:cubicBezTo>
                  <a:pt x="1211493" y="103961"/>
                  <a:pt x="1211683" y="103618"/>
                  <a:pt x="1211912" y="103237"/>
                </a:cubicBezTo>
                <a:cubicBezTo>
                  <a:pt x="1212141" y="102856"/>
                  <a:pt x="1212407" y="102513"/>
                  <a:pt x="1212712" y="102208"/>
                </a:cubicBezTo>
                <a:cubicBezTo>
                  <a:pt x="1212407" y="102056"/>
                  <a:pt x="1212255" y="101979"/>
                  <a:pt x="1212255" y="101979"/>
                </a:cubicBezTo>
                <a:close/>
                <a:moveTo>
                  <a:pt x="1152590" y="101979"/>
                </a:moveTo>
                <a:cubicBezTo>
                  <a:pt x="1152895" y="102589"/>
                  <a:pt x="1153162" y="103122"/>
                  <a:pt x="1153390" y="103580"/>
                </a:cubicBezTo>
                <a:cubicBezTo>
                  <a:pt x="1153619" y="104037"/>
                  <a:pt x="1154114" y="104265"/>
                  <a:pt x="1154876" y="104265"/>
                </a:cubicBezTo>
                <a:cubicBezTo>
                  <a:pt x="1154572" y="103656"/>
                  <a:pt x="1154343" y="103161"/>
                  <a:pt x="1154190" y="102780"/>
                </a:cubicBezTo>
                <a:cubicBezTo>
                  <a:pt x="1154038" y="102399"/>
                  <a:pt x="1153505" y="102132"/>
                  <a:pt x="1152590" y="101979"/>
                </a:cubicBezTo>
                <a:close/>
                <a:moveTo>
                  <a:pt x="1094069" y="101979"/>
                </a:moveTo>
                <a:cubicBezTo>
                  <a:pt x="1094069" y="102132"/>
                  <a:pt x="1093992" y="102284"/>
                  <a:pt x="1093840" y="102437"/>
                </a:cubicBezTo>
                <a:cubicBezTo>
                  <a:pt x="1093688" y="102589"/>
                  <a:pt x="1093611" y="102741"/>
                  <a:pt x="1093611" y="102894"/>
                </a:cubicBezTo>
                <a:cubicBezTo>
                  <a:pt x="1093764" y="103046"/>
                  <a:pt x="1093840" y="103199"/>
                  <a:pt x="1093840" y="103351"/>
                </a:cubicBezTo>
                <a:lnTo>
                  <a:pt x="1094297" y="103351"/>
                </a:lnTo>
                <a:cubicBezTo>
                  <a:pt x="1094297" y="103046"/>
                  <a:pt x="1094335" y="102818"/>
                  <a:pt x="1094411" y="102665"/>
                </a:cubicBezTo>
                <a:cubicBezTo>
                  <a:pt x="1094488" y="102513"/>
                  <a:pt x="1094526" y="102284"/>
                  <a:pt x="1094526" y="101979"/>
                </a:cubicBezTo>
                <a:close/>
                <a:moveTo>
                  <a:pt x="1030061" y="101979"/>
                </a:moveTo>
                <a:cubicBezTo>
                  <a:pt x="1030061" y="102132"/>
                  <a:pt x="1029984" y="102208"/>
                  <a:pt x="1029832" y="102208"/>
                </a:cubicBezTo>
                <a:cubicBezTo>
                  <a:pt x="1029984" y="102360"/>
                  <a:pt x="1030061" y="102437"/>
                  <a:pt x="1030061" y="102437"/>
                </a:cubicBezTo>
                <a:cubicBezTo>
                  <a:pt x="1030213" y="102437"/>
                  <a:pt x="1030289" y="102360"/>
                  <a:pt x="1030289" y="102208"/>
                </a:cubicBezTo>
                <a:close/>
                <a:moveTo>
                  <a:pt x="821730" y="101979"/>
                </a:moveTo>
                <a:cubicBezTo>
                  <a:pt x="821425" y="102284"/>
                  <a:pt x="821196" y="102627"/>
                  <a:pt x="821044" y="103008"/>
                </a:cubicBezTo>
                <a:cubicBezTo>
                  <a:pt x="820892" y="103389"/>
                  <a:pt x="820663" y="103732"/>
                  <a:pt x="820358" y="104037"/>
                </a:cubicBezTo>
                <a:cubicBezTo>
                  <a:pt x="820511" y="104037"/>
                  <a:pt x="820663" y="104113"/>
                  <a:pt x="820815" y="104265"/>
                </a:cubicBezTo>
                <a:cubicBezTo>
                  <a:pt x="820968" y="103961"/>
                  <a:pt x="821158" y="103618"/>
                  <a:pt x="821387" y="103237"/>
                </a:cubicBezTo>
                <a:cubicBezTo>
                  <a:pt x="821616" y="102856"/>
                  <a:pt x="821882" y="102513"/>
                  <a:pt x="822187" y="102208"/>
                </a:cubicBezTo>
                <a:cubicBezTo>
                  <a:pt x="821882" y="102056"/>
                  <a:pt x="821730" y="101979"/>
                  <a:pt x="821730" y="101979"/>
                </a:cubicBezTo>
                <a:close/>
                <a:moveTo>
                  <a:pt x="762065" y="101979"/>
                </a:moveTo>
                <a:cubicBezTo>
                  <a:pt x="762370" y="102589"/>
                  <a:pt x="762637" y="103122"/>
                  <a:pt x="762865" y="103580"/>
                </a:cubicBezTo>
                <a:cubicBezTo>
                  <a:pt x="763094" y="104037"/>
                  <a:pt x="763589" y="104265"/>
                  <a:pt x="764351" y="104265"/>
                </a:cubicBezTo>
                <a:cubicBezTo>
                  <a:pt x="764047" y="103656"/>
                  <a:pt x="763818" y="103161"/>
                  <a:pt x="763665" y="102780"/>
                </a:cubicBezTo>
                <a:cubicBezTo>
                  <a:pt x="763513" y="102399"/>
                  <a:pt x="762980" y="102132"/>
                  <a:pt x="762065" y="101979"/>
                </a:cubicBezTo>
                <a:close/>
                <a:moveTo>
                  <a:pt x="602198" y="101979"/>
                </a:moveTo>
                <a:cubicBezTo>
                  <a:pt x="601131" y="102132"/>
                  <a:pt x="600636" y="102475"/>
                  <a:pt x="600712" y="103008"/>
                </a:cubicBezTo>
                <a:cubicBezTo>
                  <a:pt x="600788" y="103542"/>
                  <a:pt x="600674" y="103961"/>
                  <a:pt x="600369" y="104265"/>
                </a:cubicBezTo>
                <a:cubicBezTo>
                  <a:pt x="600978" y="103351"/>
                  <a:pt x="601588" y="102589"/>
                  <a:pt x="602198" y="101979"/>
                </a:cubicBezTo>
                <a:close/>
                <a:moveTo>
                  <a:pt x="597168" y="101979"/>
                </a:moveTo>
                <a:cubicBezTo>
                  <a:pt x="597168" y="102284"/>
                  <a:pt x="597207" y="102589"/>
                  <a:pt x="597283" y="102894"/>
                </a:cubicBezTo>
                <a:lnTo>
                  <a:pt x="597371" y="103596"/>
                </a:lnTo>
                <a:lnTo>
                  <a:pt x="597397" y="103580"/>
                </a:lnTo>
                <a:cubicBezTo>
                  <a:pt x="597397" y="103580"/>
                  <a:pt x="597854" y="103732"/>
                  <a:pt x="598769" y="104037"/>
                </a:cubicBezTo>
                <a:cubicBezTo>
                  <a:pt x="599074" y="103275"/>
                  <a:pt x="599188" y="102818"/>
                  <a:pt x="599112" y="102665"/>
                </a:cubicBezTo>
                <a:cubicBezTo>
                  <a:pt x="599035" y="102513"/>
                  <a:pt x="598388" y="102284"/>
                  <a:pt x="597168" y="101979"/>
                </a:cubicBezTo>
                <a:close/>
                <a:moveTo>
                  <a:pt x="593739" y="101979"/>
                </a:moveTo>
                <a:cubicBezTo>
                  <a:pt x="594044" y="102132"/>
                  <a:pt x="594235" y="102208"/>
                  <a:pt x="594311" y="102208"/>
                </a:cubicBezTo>
                <a:cubicBezTo>
                  <a:pt x="594387" y="102208"/>
                  <a:pt x="594578" y="102284"/>
                  <a:pt x="594883" y="102437"/>
                </a:cubicBezTo>
                <a:lnTo>
                  <a:pt x="594883" y="102208"/>
                </a:lnTo>
                <a:cubicBezTo>
                  <a:pt x="594730" y="102208"/>
                  <a:pt x="594578" y="102170"/>
                  <a:pt x="594425" y="102094"/>
                </a:cubicBezTo>
                <a:cubicBezTo>
                  <a:pt x="594273" y="102018"/>
                  <a:pt x="594044" y="101979"/>
                  <a:pt x="593739" y="101979"/>
                </a:cubicBezTo>
                <a:close/>
                <a:moveTo>
                  <a:pt x="445835" y="101979"/>
                </a:moveTo>
                <a:cubicBezTo>
                  <a:pt x="445835" y="102284"/>
                  <a:pt x="445797" y="102475"/>
                  <a:pt x="445721" y="102551"/>
                </a:cubicBezTo>
                <a:cubicBezTo>
                  <a:pt x="445645" y="102627"/>
                  <a:pt x="445607" y="102818"/>
                  <a:pt x="445607" y="103122"/>
                </a:cubicBezTo>
                <a:lnTo>
                  <a:pt x="445835" y="103122"/>
                </a:lnTo>
                <a:cubicBezTo>
                  <a:pt x="445835" y="102818"/>
                  <a:pt x="445873" y="102627"/>
                  <a:pt x="445950" y="102551"/>
                </a:cubicBezTo>
                <a:cubicBezTo>
                  <a:pt x="446026" y="102475"/>
                  <a:pt x="446064" y="102284"/>
                  <a:pt x="446064" y="101979"/>
                </a:cubicBezTo>
                <a:close/>
                <a:moveTo>
                  <a:pt x="322010" y="101979"/>
                </a:moveTo>
                <a:cubicBezTo>
                  <a:pt x="322010" y="102284"/>
                  <a:pt x="321972" y="102475"/>
                  <a:pt x="321896" y="102551"/>
                </a:cubicBezTo>
                <a:cubicBezTo>
                  <a:pt x="321820" y="102627"/>
                  <a:pt x="321782" y="102818"/>
                  <a:pt x="321782" y="103122"/>
                </a:cubicBezTo>
                <a:lnTo>
                  <a:pt x="322010" y="103122"/>
                </a:lnTo>
                <a:cubicBezTo>
                  <a:pt x="322010" y="102818"/>
                  <a:pt x="322048" y="102627"/>
                  <a:pt x="322125" y="102551"/>
                </a:cubicBezTo>
                <a:cubicBezTo>
                  <a:pt x="322201" y="102475"/>
                  <a:pt x="322239" y="102284"/>
                  <a:pt x="322239" y="101979"/>
                </a:cubicBezTo>
                <a:close/>
                <a:moveTo>
                  <a:pt x="189194" y="101979"/>
                </a:moveTo>
                <a:cubicBezTo>
                  <a:pt x="189194" y="102132"/>
                  <a:pt x="189118" y="102284"/>
                  <a:pt x="188965" y="102437"/>
                </a:cubicBezTo>
                <a:cubicBezTo>
                  <a:pt x="188813" y="102589"/>
                  <a:pt x="188736" y="102741"/>
                  <a:pt x="188736" y="102894"/>
                </a:cubicBezTo>
                <a:cubicBezTo>
                  <a:pt x="188889" y="103046"/>
                  <a:pt x="188965" y="103199"/>
                  <a:pt x="188965" y="103351"/>
                </a:cubicBezTo>
                <a:lnTo>
                  <a:pt x="189422" y="103351"/>
                </a:lnTo>
                <a:cubicBezTo>
                  <a:pt x="189422" y="103046"/>
                  <a:pt x="189460" y="102818"/>
                  <a:pt x="189537" y="102665"/>
                </a:cubicBezTo>
                <a:cubicBezTo>
                  <a:pt x="189613" y="102513"/>
                  <a:pt x="189651" y="102284"/>
                  <a:pt x="189651" y="101979"/>
                </a:cubicBezTo>
                <a:close/>
                <a:moveTo>
                  <a:pt x="125186" y="101979"/>
                </a:moveTo>
                <a:cubicBezTo>
                  <a:pt x="125186" y="102132"/>
                  <a:pt x="125110" y="102208"/>
                  <a:pt x="124957" y="102208"/>
                </a:cubicBezTo>
                <a:cubicBezTo>
                  <a:pt x="125110" y="102360"/>
                  <a:pt x="125186" y="102437"/>
                  <a:pt x="125186" y="102437"/>
                </a:cubicBezTo>
                <a:cubicBezTo>
                  <a:pt x="125338" y="102437"/>
                  <a:pt x="125414" y="102360"/>
                  <a:pt x="125414" y="102208"/>
                </a:cubicBezTo>
                <a:close/>
                <a:moveTo>
                  <a:pt x="27726" y="101979"/>
                </a:moveTo>
                <a:lnTo>
                  <a:pt x="27040" y="103351"/>
                </a:lnTo>
                <a:lnTo>
                  <a:pt x="27954" y="103351"/>
                </a:lnTo>
                <a:cubicBezTo>
                  <a:pt x="27954" y="103046"/>
                  <a:pt x="27993" y="102818"/>
                  <a:pt x="28069" y="102665"/>
                </a:cubicBezTo>
                <a:cubicBezTo>
                  <a:pt x="28145" y="102513"/>
                  <a:pt x="28107" y="102284"/>
                  <a:pt x="27954" y="101979"/>
                </a:cubicBezTo>
                <a:close/>
                <a:moveTo>
                  <a:pt x="22468" y="101979"/>
                </a:moveTo>
                <a:cubicBezTo>
                  <a:pt x="22163" y="101979"/>
                  <a:pt x="22011" y="102056"/>
                  <a:pt x="22011" y="102208"/>
                </a:cubicBezTo>
                <a:cubicBezTo>
                  <a:pt x="21858" y="102513"/>
                  <a:pt x="21782" y="102741"/>
                  <a:pt x="21782" y="102894"/>
                </a:cubicBezTo>
                <a:cubicBezTo>
                  <a:pt x="21782" y="103046"/>
                  <a:pt x="21706" y="103275"/>
                  <a:pt x="21554" y="103580"/>
                </a:cubicBezTo>
                <a:lnTo>
                  <a:pt x="22239" y="103580"/>
                </a:lnTo>
                <a:cubicBezTo>
                  <a:pt x="22392" y="103122"/>
                  <a:pt x="22468" y="102589"/>
                  <a:pt x="22468" y="101979"/>
                </a:cubicBezTo>
                <a:close/>
                <a:moveTo>
                  <a:pt x="1263004" y="101751"/>
                </a:moveTo>
                <a:cubicBezTo>
                  <a:pt x="1262852" y="101751"/>
                  <a:pt x="1262775" y="101789"/>
                  <a:pt x="1262775" y="101865"/>
                </a:cubicBezTo>
                <a:cubicBezTo>
                  <a:pt x="1262775" y="101941"/>
                  <a:pt x="1262699" y="101979"/>
                  <a:pt x="1262547" y="101979"/>
                </a:cubicBezTo>
                <a:lnTo>
                  <a:pt x="1263004" y="102437"/>
                </a:lnTo>
                <a:close/>
                <a:moveTo>
                  <a:pt x="1257746" y="101751"/>
                </a:moveTo>
                <a:cubicBezTo>
                  <a:pt x="1257442" y="102056"/>
                  <a:pt x="1257137" y="102322"/>
                  <a:pt x="1256832" y="102551"/>
                </a:cubicBezTo>
                <a:cubicBezTo>
                  <a:pt x="1256527" y="102780"/>
                  <a:pt x="1256299" y="103046"/>
                  <a:pt x="1256146" y="103351"/>
                </a:cubicBezTo>
                <a:cubicBezTo>
                  <a:pt x="1256451" y="103503"/>
                  <a:pt x="1256641" y="103580"/>
                  <a:pt x="1256718" y="103580"/>
                </a:cubicBezTo>
                <a:cubicBezTo>
                  <a:pt x="1256794" y="103580"/>
                  <a:pt x="1256984" y="103656"/>
                  <a:pt x="1257289" y="103808"/>
                </a:cubicBezTo>
                <a:cubicBezTo>
                  <a:pt x="1257442" y="103503"/>
                  <a:pt x="1257518" y="103199"/>
                  <a:pt x="1257518" y="102894"/>
                </a:cubicBezTo>
                <a:cubicBezTo>
                  <a:pt x="1257518" y="102589"/>
                  <a:pt x="1257594" y="102208"/>
                  <a:pt x="1257746" y="101751"/>
                </a:cubicBezTo>
                <a:close/>
                <a:moveTo>
                  <a:pt x="1041033" y="101751"/>
                </a:moveTo>
                <a:cubicBezTo>
                  <a:pt x="1040424" y="102056"/>
                  <a:pt x="1040119" y="102513"/>
                  <a:pt x="1040119" y="103122"/>
                </a:cubicBezTo>
                <a:cubicBezTo>
                  <a:pt x="1039967" y="103122"/>
                  <a:pt x="1039852" y="103161"/>
                  <a:pt x="1039776" y="103237"/>
                </a:cubicBezTo>
                <a:cubicBezTo>
                  <a:pt x="1039700" y="103313"/>
                  <a:pt x="1039509" y="103351"/>
                  <a:pt x="1039205" y="103351"/>
                </a:cubicBezTo>
                <a:cubicBezTo>
                  <a:pt x="1039205" y="103503"/>
                  <a:pt x="1039205" y="103580"/>
                  <a:pt x="1039205" y="103580"/>
                </a:cubicBezTo>
                <a:cubicBezTo>
                  <a:pt x="1039509" y="103580"/>
                  <a:pt x="1039814" y="103427"/>
                  <a:pt x="1040119" y="103122"/>
                </a:cubicBezTo>
                <a:cubicBezTo>
                  <a:pt x="1040424" y="103275"/>
                  <a:pt x="1040690" y="103427"/>
                  <a:pt x="1040919" y="103580"/>
                </a:cubicBezTo>
                <a:cubicBezTo>
                  <a:pt x="1041148" y="103732"/>
                  <a:pt x="1041491" y="103884"/>
                  <a:pt x="1041948" y="104037"/>
                </a:cubicBezTo>
                <a:cubicBezTo>
                  <a:pt x="1042253" y="103884"/>
                  <a:pt x="1042634" y="103808"/>
                  <a:pt x="1043091" y="103808"/>
                </a:cubicBezTo>
                <a:cubicBezTo>
                  <a:pt x="1043548" y="103808"/>
                  <a:pt x="1044005" y="103732"/>
                  <a:pt x="1044462" y="103580"/>
                </a:cubicBezTo>
                <a:cubicBezTo>
                  <a:pt x="1043853" y="103275"/>
                  <a:pt x="1043319" y="102970"/>
                  <a:pt x="1042862" y="102665"/>
                </a:cubicBezTo>
                <a:cubicBezTo>
                  <a:pt x="1042405" y="102360"/>
                  <a:pt x="1041795" y="102056"/>
                  <a:pt x="1041033" y="101751"/>
                </a:cubicBezTo>
                <a:close/>
                <a:moveTo>
                  <a:pt x="994551" y="101751"/>
                </a:moveTo>
                <a:cubicBezTo>
                  <a:pt x="994399" y="101751"/>
                  <a:pt x="994247" y="101827"/>
                  <a:pt x="994094" y="101979"/>
                </a:cubicBezTo>
                <a:cubicBezTo>
                  <a:pt x="994399" y="102284"/>
                  <a:pt x="994551" y="102513"/>
                  <a:pt x="994551" y="102665"/>
                </a:cubicBezTo>
                <a:cubicBezTo>
                  <a:pt x="994399" y="102970"/>
                  <a:pt x="994285" y="103351"/>
                  <a:pt x="994209" y="103808"/>
                </a:cubicBezTo>
                <a:cubicBezTo>
                  <a:pt x="994132" y="104265"/>
                  <a:pt x="993942" y="104723"/>
                  <a:pt x="993637" y="105180"/>
                </a:cubicBezTo>
                <a:cubicBezTo>
                  <a:pt x="993942" y="105180"/>
                  <a:pt x="994170" y="105218"/>
                  <a:pt x="994323" y="105294"/>
                </a:cubicBezTo>
                <a:cubicBezTo>
                  <a:pt x="994475" y="105370"/>
                  <a:pt x="994628" y="105408"/>
                  <a:pt x="994780" y="105408"/>
                </a:cubicBezTo>
                <a:cubicBezTo>
                  <a:pt x="995085" y="104951"/>
                  <a:pt x="995694" y="104265"/>
                  <a:pt x="996609" y="103351"/>
                </a:cubicBezTo>
                <a:cubicBezTo>
                  <a:pt x="996304" y="103199"/>
                  <a:pt x="995961" y="103084"/>
                  <a:pt x="995580" y="103008"/>
                </a:cubicBezTo>
                <a:cubicBezTo>
                  <a:pt x="995199" y="102932"/>
                  <a:pt x="994856" y="102818"/>
                  <a:pt x="994551" y="102665"/>
                </a:cubicBezTo>
                <a:close/>
                <a:moveTo>
                  <a:pt x="556402" y="101751"/>
                </a:moveTo>
                <a:cubicBezTo>
                  <a:pt x="556249" y="101751"/>
                  <a:pt x="556097" y="101827"/>
                  <a:pt x="555944" y="101979"/>
                </a:cubicBezTo>
                <a:cubicBezTo>
                  <a:pt x="556249" y="102284"/>
                  <a:pt x="556402" y="102513"/>
                  <a:pt x="556402" y="102665"/>
                </a:cubicBezTo>
                <a:cubicBezTo>
                  <a:pt x="556249" y="102970"/>
                  <a:pt x="556135" y="103351"/>
                  <a:pt x="556059" y="103808"/>
                </a:cubicBezTo>
                <a:cubicBezTo>
                  <a:pt x="555982" y="104265"/>
                  <a:pt x="555792" y="104723"/>
                  <a:pt x="555487" y="105180"/>
                </a:cubicBezTo>
                <a:cubicBezTo>
                  <a:pt x="555792" y="105180"/>
                  <a:pt x="556020" y="105218"/>
                  <a:pt x="556173" y="105294"/>
                </a:cubicBezTo>
                <a:cubicBezTo>
                  <a:pt x="556325" y="105370"/>
                  <a:pt x="556478" y="105408"/>
                  <a:pt x="556630" y="105408"/>
                </a:cubicBezTo>
                <a:cubicBezTo>
                  <a:pt x="556935" y="104951"/>
                  <a:pt x="557545" y="104265"/>
                  <a:pt x="558459" y="103351"/>
                </a:cubicBezTo>
                <a:cubicBezTo>
                  <a:pt x="558154" y="103199"/>
                  <a:pt x="557811" y="103084"/>
                  <a:pt x="557430" y="103008"/>
                </a:cubicBezTo>
                <a:cubicBezTo>
                  <a:pt x="557049" y="102932"/>
                  <a:pt x="556706" y="102818"/>
                  <a:pt x="556402" y="102665"/>
                </a:cubicBezTo>
                <a:close/>
                <a:moveTo>
                  <a:pt x="136159" y="101751"/>
                </a:moveTo>
                <a:cubicBezTo>
                  <a:pt x="135549" y="102056"/>
                  <a:pt x="135244" y="102513"/>
                  <a:pt x="135244" y="103122"/>
                </a:cubicBezTo>
                <a:cubicBezTo>
                  <a:pt x="135092" y="103122"/>
                  <a:pt x="134977" y="103161"/>
                  <a:pt x="134901" y="103237"/>
                </a:cubicBezTo>
                <a:cubicBezTo>
                  <a:pt x="134825" y="103313"/>
                  <a:pt x="134635" y="103351"/>
                  <a:pt x="134330" y="103351"/>
                </a:cubicBezTo>
                <a:cubicBezTo>
                  <a:pt x="134330" y="103503"/>
                  <a:pt x="134330" y="103580"/>
                  <a:pt x="134330" y="103580"/>
                </a:cubicBezTo>
                <a:cubicBezTo>
                  <a:pt x="134635" y="103580"/>
                  <a:pt x="134939" y="103427"/>
                  <a:pt x="135244" y="103122"/>
                </a:cubicBezTo>
                <a:cubicBezTo>
                  <a:pt x="135549" y="103275"/>
                  <a:pt x="135816" y="103427"/>
                  <a:pt x="136044" y="103580"/>
                </a:cubicBezTo>
                <a:cubicBezTo>
                  <a:pt x="136273" y="103732"/>
                  <a:pt x="136616" y="103884"/>
                  <a:pt x="137073" y="104037"/>
                </a:cubicBezTo>
                <a:cubicBezTo>
                  <a:pt x="137378" y="103884"/>
                  <a:pt x="137759" y="103808"/>
                  <a:pt x="138216" y="103808"/>
                </a:cubicBezTo>
                <a:cubicBezTo>
                  <a:pt x="138673" y="103808"/>
                  <a:pt x="139130" y="103732"/>
                  <a:pt x="139587" y="103580"/>
                </a:cubicBezTo>
                <a:cubicBezTo>
                  <a:pt x="138978" y="103275"/>
                  <a:pt x="138445" y="102970"/>
                  <a:pt x="137987" y="102665"/>
                </a:cubicBezTo>
                <a:cubicBezTo>
                  <a:pt x="137530" y="102360"/>
                  <a:pt x="136921" y="102056"/>
                  <a:pt x="136159" y="101751"/>
                </a:cubicBezTo>
                <a:close/>
                <a:moveTo>
                  <a:pt x="1378752" y="101294"/>
                </a:moveTo>
                <a:cubicBezTo>
                  <a:pt x="1378600" y="101294"/>
                  <a:pt x="1378485" y="101370"/>
                  <a:pt x="1378409" y="101522"/>
                </a:cubicBezTo>
                <a:cubicBezTo>
                  <a:pt x="1378333" y="101675"/>
                  <a:pt x="1378219" y="101751"/>
                  <a:pt x="1378066" y="101751"/>
                </a:cubicBezTo>
                <a:lnTo>
                  <a:pt x="1378066" y="101979"/>
                </a:lnTo>
                <a:cubicBezTo>
                  <a:pt x="1378219" y="101827"/>
                  <a:pt x="1378447" y="101751"/>
                  <a:pt x="1378752" y="101751"/>
                </a:cubicBezTo>
                <a:close/>
                <a:moveTo>
                  <a:pt x="1376466" y="101294"/>
                </a:moveTo>
                <a:cubicBezTo>
                  <a:pt x="1375552" y="102513"/>
                  <a:pt x="1374790" y="103351"/>
                  <a:pt x="1374180" y="103808"/>
                </a:cubicBezTo>
                <a:lnTo>
                  <a:pt x="1374073" y="103702"/>
                </a:lnTo>
                <a:lnTo>
                  <a:pt x="1373380" y="104494"/>
                </a:lnTo>
                <a:cubicBezTo>
                  <a:pt x="1373151" y="104799"/>
                  <a:pt x="1373189" y="105180"/>
                  <a:pt x="1373494" y="105637"/>
                </a:cubicBezTo>
                <a:cubicBezTo>
                  <a:pt x="1374104" y="105332"/>
                  <a:pt x="1374675" y="105066"/>
                  <a:pt x="1375209" y="104837"/>
                </a:cubicBezTo>
                <a:cubicBezTo>
                  <a:pt x="1375742" y="104608"/>
                  <a:pt x="1376314" y="104342"/>
                  <a:pt x="1376923" y="104037"/>
                </a:cubicBezTo>
                <a:cubicBezTo>
                  <a:pt x="1376314" y="103732"/>
                  <a:pt x="1375856" y="103580"/>
                  <a:pt x="1375552" y="103580"/>
                </a:cubicBezTo>
                <a:cubicBezTo>
                  <a:pt x="1375856" y="103275"/>
                  <a:pt x="1376123" y="103084"/>
                  <a:pt x="1376352" y="103008"/>
                </a:cubicBezTo>
                <a:cubicBezTo>
                  <a:pt x="1376580" y="102932"/>
                  <a:pt x="1376923" y="102741"/>
                  <a:pt x="1377380" y="102437"/>
                </a:cubicBezTo>
                <a:cubicBezTo>
                  <a:pt x="1376771" y="101827"/>
                  <a:pt x="1376466" y="101446"/>
                  <a:pt x="1376466" y="101294"/>
                </a:cubicBezTo>
                <a:close/>
                <a:moveTo>
                  <a:pt x="1161963" y="101294"/>
                </a:moveTo>
                <a:cubicBezTo>
                  <a:pt x="1161658" y="101751"/>
                  <a:pt x="1161506" y="101979"/>
                  <a:pt x="1161506" y="101979"/>
                </a:cubicBezTo>
                <a:cubicBezTo>
                  <a:pt x="1162115" y="102132"/>
                  <a:pt x="1162420" y="102360"/>
                  <a:pt x="1162420" y="102665"/>
                </a:cubicBezTo>
                <a:cubicBezTo>
                  <a:pt x="1162725" y="102360"/>
                  <a:pt x="1162877" y="102132"/>
                  <a:pt x="1162877" y="101979"/>
                </a:cubicBezTo>
                <a:cubicBezTo>
                  <a:pt x="1162725" y="101979"/>
                  <a:pt x="1162420" y="101751"/>
                  <a:pt x="1161963" y="101294"/>
                </a:cubicBezTo>
                <a:close/>
                <a:moveTo>
                  <a:pt x="771438" y="101294"/>
                </a:moveTo>
                <a:cubicBezTo>
                  <a:pt x="771133" y="101751"/>
                  <a:pt x="770981" y="101979"/>
                  <a:pt x="770981" y="101979"/>
                </a:cubicBezTo>
                <a:cubicBezTo>
                  <a:pt x="771590" y="102132"/>
                  <a:pt x="771895" y="102360"/>
                  <a:pt x="771895" y="102665"/>
                </a:cubicBezTo>
                <a:cubicBezTo>
                  <a:pt x="772200" y="102360"/>
                  <a:pt x="772352" y="102132"/>
                  <a:pt x="772352" y="101979"/>
                </a:cubicBezTo>
                <a:cubicBezTo>
                  <a:pt x="772200" y="101979"/>
                  <a:pt x="771895" y="101751"/>
                  <a:pt x="771438" y="101294"/>
                </a:cubicBezTo>
                <a:close/>
                <a:moveTo>
                  <a:pt x="607227" y="101294"/>
                </a:moveTo>
                <a:cubicBezTo>
                  <a:pt x="607074" y="101294"/>
                  <a:pt x="606960" y="101370"/>
                  <a:pt x="606884" y="101522"/>
                </a:cubicBezTo>
                <a:cubicBezTo>
                  <a:pt x="606808" y="101675"/>
                  <a:pt x="606693" y="101751"/>
                  <a:pt x="606541" y="101751"/>
                </a:cubicBezTo>
                <a:lnTo>
                  <a:pt x="606541" y="101979"/>
                </a:lnTo>
                <a:cubicBezTo>
                  <a:pt x="606693" y="101827"/>
                  <a:pt x="606922" y="101751"/>
                  <a:pt x="607227" y="101751"/>
                </a:cubicBezTo>
                <a:close/>
                <a:moveTo>
                  <a:pt x="604941" y="101294"/>
                </a:moveTo>
                <a:cubicBezTo>
                  <a:pt x="604026" y="102513"/>
                  <a:pt x="603264" y="103351"/>
                  <a:pt x="602655" y="103808"/>
                </a:cubicBezTo>
                <a:lnTo>
                  <a:pt x="602548" y="103702"/>
                </a:lnTo>
                <a:lnTo>
                  <a:pt x="601855" y="104494"/>
                </a:lnTo>
                <a:cubicBezTo>
                  <a:pt x="601626" y="104799"/>
                  <a:pt x="601664" y="105180"/>
                  <a:pt x="601969" y="105637"/>
                </a:cubicBezTo>
                <a:cubicBezTo>
                  <a:pt x="602579" y="105332"/>
                  <a:pt x="603150" y="105066"/>
                  <a:pt x="603683" y="104837"/>
                </a:cubicBezTo>
                <a:cubicBezTo>
                  <a:pt x="604217" y="104608"/>
                  <a:pt x="604788" y="104342"/>
                  <a:pt x="605398" y="104037"/>
                </a:cubicBezTo>
                <a:cubicBezTo>
                  <a:pt x="604788" y="103732"/>
                  <a:pt x="604331" y="103580"/>
                  <a:pt x="604026" y="103580"/>
                </a:cubicBezTo>
                <a:cubicBezTo>
                  <a:pt x="604331" y="103275"/>
                  <a:pt x="604598" y="103084"/>
                  <a:pt x="604827" y="103008"/>
                </a:cubicBezTo>
                <a:cubicBezTo>
                  <a:pt x="605055" y="102932"/>
                  <a:pt x="605398" y="102741"/>
                  <a:pt x="605855" y="102437"/>
                </a:cubicBezTo>
                <a:cubicBezTo>
                  <a:pt x="605246" y="101827"/>
                  <a:pt x="604941" y="101446"/>
                  <a:pt x="604941" y="101294"/>
                </a:cubicBezTo>
                <a:close/>
                <a:moveTo>
                  <a:pt x="1644309" y="101065"/>
                </a:moveTo>
                <a:cubicBezTo>
                  <a:pt x="1644309" y="101217"/>
                  <a:pt x="1644271" y="101370"/>
                  <a:pt x="1644195" y="101522"/>
                </a:cubicBezTo>
                <a:cubicBezTo>
                  <a:pt x="1644118" y="101675"/>
                  <a:pt x="1644080" y="101827"/>
                  <a:pt x="1644080" y="101979"/>
                </a:cubicBezTo>
                <a:lnTo>
                  <a:pt x="1644309" y="101751"/>
                </a:lnTo>
                <a:lnTo>
                  <a:pt x="1644309" y="101522"/>
                </a:lnTo>
                <a:close/>
                <a:moveTo>
                  <a:pt x="1642252" y="101065"/>
                </a:moveTo>
                <a:cubicBezTo>
                  <a:pt x="1641947" y="101370"/>
                  <a:pt x="1641680" y="101637"/>
                  <a:pt x="1641451" y="101865"/>
                </a:cubicBezTo>
                <a:cubicBezTo>
                  <a:pt x="1641223" y="102094"/>
                  <a:pt x="1640880" y="102360"/>
                  <a:pt x="1640423" y="102665"/>
                </a:cubicBezTo>
                <a:cubicBezTo>
                  <a:pt x="1641185" y="102665"/>
                  <a:pt x="1641642" y="102589"/>
                  <a:pt x="1641794" y="102437"/>
                </a:cubicBezTo>
                <a:cubicBezTo>
                  <a:pt x="1641947" y="102284"/>
                  <a:pt x="1642099" y="101827"/>
                  <a:pt x="1642252" y="101065"/>
                </a:cubicBezTo>
                <a:close/>
                <a:moveTo>
                  <a:pt x="377484" y="101065"/>
                </a:moveTo>
                <a:cubicBezTo>
                  <a:pt x="377484" y="101217"/>
                  <a:pt x="377446" y="101370"/>
                  <a:pt x="377370" y="101522"/>
                </a:cubicBezTo>
                <a:cubicBezTo>
                  <a:pt x="377293" y="101675"/>
                  <a:pt x="377255" y="101827"/>
                  <a:pt x="377255" y="101979"/>
                </a:cubicBezTo>
                <a:lnTo>
                  <a:pt x="377484" y="101751"/>
                </a:lnTo>
                <a:lnTo>
                  <a:pt x="377484" y="101522"/>
                </a:lnTo>
                <a:close/>
                <a:moveTo>
                  <a:pt x="375427" y="101065"/>
                </a:moveTo>
                <a:cubicBezTo>
                  <a:pt x="375122" y="101370"/>
                  <a:pt x="374855" y="101637"/>
                  <a:pt x="374626" y="101865"/>
                </a:cubicBezTo>
                <a:cubicBezTo>
                  <a:pt x="374398" y="102094"/>
                  <a:pt x="374055" y="102360"/>
                  <a:pt x="373598" y="102665"/>
                </a:cubicBezTo>
                <a:cubicBezTo>
                  <a:pt x="374360" y="102665"/>
                  <a:pt x="374817" y="102589"/>
                  <a:pt x="374969" y="102437"/>
                </a:cubicBezTo>
                <a:cubicBezTo>
                  <a:pt x="375122" y="102284"/>
                  <a:pt x="375274" y="101827"/>
                  <a:pt x="375427" y="101065"/>
                </a:cubicBezTo>
                <a:close/>
                <a:moveTo>
                  <a:pt x="253659" y="101065"/>
                </a:moveTo>
                <a:cubicBezTo>
                  <a:pt x="253659" y="101217"/>
                  <a:pt x="253621" y="101370"/>
                  <a:pt x="253545" y="101522"/>
                </a:cubicBezTo>
                <a:cubicBezTo>
                  <a:pt x="253468" y="101675"/>
                  <a:pt x="253430" y="101827"/>
                  <a:pt x="253430" y="101979"/>
                </a:cubicBezTo>
                <a:lnTo>
                  <a:pt x="253659" y="101751"/>
                </a:lnTo>
                <a:lnTo>
                  <a:pt x="253659" y="101522"/>
                </a:lnTo>
                <a:close/>
                <a:moveTo>
                  <a:pt x="251602" y="101065"/>
                </a:moveTo>
                <a:cubicBezTo>
                  <a:pt x="251297" y="101370"/>
                  <a:pt x="251030" y="101637"/>
                  <a:pt x="250801" y="101865"/>
                </a:cubicBezTo>
                <a:cubicBezTo>
                  <a:pt x="250573" y="102094"/>
                  <a:pt x="250230" y="102360"/>
                  <a:pt x="249773" y="102665"/>
                </a:cubicBezTo>
                <a:cubicBezTo>
                  <a:pt x="250535" y="102665"/>
                  <a:pt x="250992" y="102589"/>
                  <a:pt x="251144" y="102437"/>
                </a:cubicBezTo>
                <a:cubicBezTo>
                  <a:pt x="251297" y="102284"/>
                  <a:pt x="251449" y="101827"/>
                  <a:pt x="251602" y="101065"/>
                </a:cubicBezTo>
                <a:close/>
                <a:moveTo>
                  <a:pt x="1706031" y="100836"/>
                </a:moveTo>
                <a:lnTo>
                  <a:pt x="1706031" y="101294"/>
                </a:lnTo>
                <a:cubicBezTo>
                  <a:pt x="1706183" y="101294"/>
                  <a:pt x="1706298" y="101256"/>
                  <a:pt x="1706374" y="101179"/>
                </a:cubicBezTo>
                <a:cubicBezTo>
                  <a:pt x="1706450" y="101103"/>
                  <a:pt x="1706564" y="101065"/>
                  <a:pt x="1706717" y="101065"/>
                </a:cubicBezTo>
                <a:lnTo>
                  <a:pt x="1706717" y="100836"/>
                </a:lnTo>
                <a:close/>
                <a:moveTo>
                  <a:pt x="1634708" y="100836"/>
                </a:moveTo>
                <a:cubicBezTo>
                  <a:pt x="1634555" y="101294"/>
                  <a:pt x="1634441" y="101713"/>
                  <a:pt x="1634365" y="102094"/>
                </a:cubicBezTo>
                <a:cubicBezTo>
                  <a:pt x="1634289" y="102475"/>
                  <a:pt x="1634174" y="102894"/>
                  <a:pt x="1634022" y="103351"/>
                </a:cubicBezTo>
                <a:cubicBezTo>
                  <a:pt x="1634327" y="103046"/>
                  <a:pt x="1634670" y="102741"/>
                  <a:pt x="1635051" y="102437"/>
                </a:cubicBezTo>
                <a:cubicBezTo>
                  <a:pt x="1635432" y="102132"/>
                  <a:pt x="1635775" y="101751"/>
                  <a:pt x="1636079" y="101294"/>
                </a:cubicBezTo>
                <a:cubicBezTo>
                  <a:pt x="1635470" y="100989"/>
                  <a:pt x="1635013" y="100836"/>
                  <a:pt x="1634708" y="100836"/>
                </a:cubicBezTo>
                <a:close/>
                <a:moveTo>
                  <a:pt x="1572910" y="100836"/>
                </a:moveTo>
                <a:lnTo>
                  <a:pt x="1572681" y="101065"/>
                </a:lnTo>
                <a:cubicBezTo>
                  <a:pt x="1572681" y="101217"/>
                  <a:pt x="1572605" y="101446"/>
                  <a:pt x="1572452" y="101751"/>
                </a:cubicBezTo>
                <a:lnTo>
                  <a:pt x="1572681" y="101751"/>
                </a:lnTo>
                <a:cubicBezTo>
                  <a:pt x="1572833" y="101446"/>
                  <a:pt x="1572910" y="101141"/>
                  <a:pt x="1572910" y="100836"/>
                </a:cubicBezTo>
                <a:close/>
                <a:moveTo>
                  <a:pt x="1563308" y="100836"/>
                </a:moveTo>
                <a:cubicBezTo>
                  <a:pt x="1563156" y="101446"/>
                  <a:pt x="1563003" y="101941"/>
                  <a:pt x="1562851" y="102322"/>
                </a:cubicBezTo>
                <a:cubicBezTo>
                  <a:pt x="1562699" y="102703"/>
                  <a:pt x="1562546" y="103199"/>
                  <a:pt x="1562394" y="103808"/>
                </a:cubicBezTo>
                <a:cubicBezTo>
                  <a:pt x="1562851" y="103199"/>
                  <a:pt x="1563270" y="102741"/>
                  <a:pt x="1563651" y="102437"/>
                </a:cubicBezTo>
                <a:cubicBezTo>
                  <a:pt x="1564032" y="102132"/>
                  <a:pt x="1564375" y="101675"/>
                  <a:pt x="1564680" y="101065"/>
                </a:cubicBezTo>
                <a:cubicBezTo>
                  <a:pt x="1564375" y="101065"/>
                  <a:pt x="1564147" y="101027"/>
                  <a:pt x="1563994" y="100951"/>
                </a:cubicBezTo>
                <a:cubicBezTo>
                  <a:pt x="1563842" y="100875"/>
                  <a:pt x="1563613" y="100836"/>
                  <a:pt x="1563308" y="100836"/>
                </a:cubicBezTo>
                <a:close/>
                <a:moveTo>
                  <a:pt x="1279463" y="100836"/>
                </a:moveTo>
                <a:cubicBezTo>
                  <a:pt x="1279006" y="101141"/>
                  <a:pt x="1278549" y="101484"/>
                  <a:pt x="1278092" y="101865"/>
                </a:cubicBezTo>
                <a:cubicBezTo>
                  <a:pt x="1277635" y="102246"/>
                  <a:pt x="1277101" y="102589"/>
                  <a:pt x="1276491" y="102894"/>
                </a:cubicBezTo>
                <a:cubicBezTo>
                  <a:pt x="1276949" y="103351"/>
                  <a:pt x="1277330" y="103503"/>
                  <a:pt x="1277635" y="103351"/>
                </a:cubicBezTo>
                <a:cubicBezTo>
                  <a:pt x="1277939" y="103199"/>
                  <a:pt x="1278244" y="102970"/>
                  <a:pt x="1278549" y="102665"/>
                </a:cubicBezTo>
                <a:cubicBezTo>
                  <a:pt x="1278854" y="102360"/>
                  <a:pt x="1279159" y="102094"/>
                  <a:pt x="1279463" y="101865"/>
                </a:cubicBezTo>
                <a:cubicBezTo>
                  <a:pt x="1279768" y="101637"/>
                  <a:pt x="1279768" y="101294"/>
                  <a:pt x="1279463" y="100836"/>
                </a:cubicBezTo>
                <a:close/>
                <a:moveTo>
                  <a:pt x="1198996" y="100836"/>
                </a:moveTo>
                <a:cubicBezTo>
                  <a:pt x="1198996" y="100989"/>
                  <a:pt x="1199034" y="101103"/>
                  <a:pt x="1199110" y="101179"/>
                </a:cubicBezTo>
                <a:cubicBezTo>
                  <a:pt x="1199187" y="101256"/>
                  <a:pt x="1199148" y="101446"/>
                  <a:pt x="1198996" y="101751"/>
                </a:cubicBezTo>
                <a:lnTo>
                  <a:pt x="1199225" y="101751"/>
                </a:lnTo>
                <a:lnTo>
                  <a:pt x="1199225" y="100836"/>
                </a:lnTo>
                <a:close/>
                <a:moveTo>
                  <a:pt x="1197396" y="100836"/>
                </a:moveTo>
                <a:cubicBezTo>
                  <a:pt x="1197396" y="100989"/>
                  <a:pt x="1197472" y="101065"/>
                  <a:pt x="1197624" y="101065"/>
                </a:cubicBezTo>
                <a:lnTo>
                  <a:pt x="1197853" y="100836"/>
                </a:lnTo>
                <a:lnTo>
                  <a:pt x="1197624" y="100836"/>
                </a:lnTo>
                <a:close/>
                <a:moveTo>
                  <a:pt x="808471" y="100836"/>
                </a:moveTo>
                <a:cubicBezTo>
                  <a:pt x="808471" y="100989"/>
                  <a:pt x="808509" y="101103"/>
                  <a:pt x="808585" y="101179"/>
                </a:cubicBezTo>
                <a:cubicBezTo>
                  <a:pt x="808662" y="101256"/>
                  <a:pt x="808623" y="101446"/>
                  <a:pt x="808471" y="101751"/>
                </a:cubicBezTo>
                <a:lnTo>
                  <a:pt x="808700" y="101751"/>
                </a:lnTo>
                <a:lnTo>
                  <a:pt x="808700" y="100836"/>
                </a:lnTo>
                <a:close/>
                <a:moveTo>
                  <a:pt x="806871" y="100836"/>
                </a:moveTo>
                <a:cubicBezTo>
                  <a:pt x="806871" y="100989"/>
                  <a:pt x="806947" y="101065"/>
                  <a:pt x="807100" y="101065"/>
                </a:cubicBezTo>
                <a:lnTo>
                  <a:pt x="807328" y="100836"/>
                </a:lnTo>
                <a:lnTo>
                  <a:pt x="807100" y="100836"/>
                </a:lnTo>
                <a:close/>
                <a:moveTo>
                  <a:pt x="439206" y="100836"/>
                </a:moveTo>
                <a:lnTo>
                  <a:pt x="439206" y="101294"/>
                </a:lnTo>
                <a:cubicBezTo>
                  <a:pt x="439358" y="101294"/>
                  <a:pt x="439473" y="101256"/>
                  <a:pt x="439549" y="101179"/>
                </a:cubicBezTo>
                <a:cubicBezTo>
                  <a:pt x="439625" y="101103"/>
                  <a:pt x="439739" y="101065"/>
                  <a:pt x="439892" y="101065"/>
                </a:cubicBezTo>
                <a:lnTo>
                  <a:pt x="439892" y="100836"/>
                </a:lnTo>
                <a:close/>
                <a:moveTo>
                  <a:pt x="367883" y="100836"/>
                </a:moveTo>
                <a:cubicBezTo>
                  <a:pt x="367730" y="101294"/>
                  <a:pt x="367616" y="101713"/>
                  <a:pt x="367540" y="102094"/>
                </a:cubicBezTo>
                <a:cubicBezTo>
                  <a:pt x="367464" y="102475"/>
                  <a:pt x="367349" y="102894"/>
                  <a:pt x="367197" y="103351"/>
                </a:cubicBezTo>
                <a:cubicBezTo>
                  <a:pt x="367502" y="103046"/>
                  <a:pt x="367845" y="102741"/>
                  <a:pt x="368226" y="102437"/>
                </a:cubicBezTo>
                <a:cubicBezTo>
                  <a:pt x="368607" y="102132"/>
                  <a:pt x="368950" y="101751"/>
                  <a:pt x="369254" y="101294"/>
                </a:cubicBezTo>
                <a:cubicBezTo>
                  <a:pt x="368645" y="100989"/>
                  <a:pt x="368188" y="100836"/>
                  <a:pt x="367883" y="100836"/>
                </a:cubicBezTo>
                <a:close/>
                <a:moveTo>
                  <a:pt x="315381" y="100836"/>
                </a:moveTo>
                <a:lnTo>
                  <a:pt x="315381" y="101294"/>
                </a:lnTo>
                <a:cubicBezTo>
                  <a:pt x="315533" y="101294"/>
                  <a:pt x="315648" y="101256"/>
                  <a:pt x="315724" y="101179"/>
                </a:cubicBezTo>
                <a:cubicBezTo>
                  <a:pt x="315800" y="101103"/>
                  <a:pt x="315914" y="101065"/>
                  <a:pt x="316067" y="101065"/>
                </a:cubicBezTo>
                <a:lnTo>
                  <a:pt x="316067" y="100836"/>
                </a:lnTo>
                <a:close/>
                <a:moveTo>
                  <a:pt x="244058" y="100836"/>
                </a:moveTo>
                <a:cubicBezTo>
                  <a:pt x="243905" y="101294"/>
                  <a:pt x="243791" y="101713"/>
                  <a:pt x="243715" y="102094"/>
                </a:cubicBezTo>
                <a:cubicBezTo>
                  <a:pt x="243639" y="102475"/>
                  <a:pt x="243524" y="102894"/>
                  <a:pt x="243372" y="103351"/>
                </a:cubicBezTo>
                <a:cubicBezTo>
                  <a:pt x="243677" y="103046"/>
                  <a:pt x="244020" y="102741"/>
                  <a:pt x="244401" y="102437"/>
                </a:cubicBezTo>
                <a:cubicBezTo>
                  <a:pt x="244782" y="102132"/>
                  <a:pt x="245125" y="101751"/>
                  <a:pt x="245429" y="101294"/>
                </a:cubicBezTo>
                <a:cubicBezTo>
                  <a:pt x="244820" y="100989"/>
                  <a:pt x="244362" y="100836"/>
                  <a:pt x="244058" y="100836"/>
                </a:cubicBezTo>
                <a:close/>
                <a:moveTo>
                  <a:pt x="1270777" y="100608"/>
                </a:moveTo>
                <a:cubicBezTo>
                  <a:pt x="1270472" y="100913"/>
                  <a:pt x="1270167" y="101217"/>
                  <a:pt x="1269862" y="101522"/>
                </a:cubicBezTo>
                <a:cubicBezTo>
                  <a:pt x="1269557" y="101827"/>
                  <a:pt x="1269252" y="102132"/>
                  <a:pt x="1268948" y="102437"/>
                </a:cubicBezTo>
                <a:cubicBezTo>
                  <a:pt x="1269557" y="102894"/>
                  <a:pt x="1270319" y="103275"/>
                  <a:pt x="1271234" y="103580"/>
                </a:cubicBezTo>
                <a:cubicBezTo>
                  <a:pt x="1271081" y="102970"/>
                  <a:pt x="1271005" y="102475"/>
                  <a:pt x="1271005" y="102094"/>
                </a:cubicBezTo>
                <a:cubicBezTo>
                  <a:pt x="1271005" y="101713"/>
                  <a:pt x="1270929" y="101217"/>
                  <a:pt x="1270777" y="100608"/>
                </a:cubicBezTo>
                <a:close/>
                <a:moveTo>
                  <a:pt x="1105727" y="100608"/>
                </a:moveTo>
                <a:lnTo>
                  <a:pt x="1104584" y="101751"/>
                </a:lnTo>
                <a:cubicBezTo>
                  <a:pt x="1104737" y="101903"/>
                  <a:pt x="1105118" y="102132"/>
                  <a:pt x="1105727" y="102437"/>
                </a:cubicBezTo>
                <a:close/>
                <a:moveTo>
                  <a:pt x="200852" y="100608"/>
                </a:moveTo>
                <a:lnTo>
                  <a:pt x="199709" y="101751"/>
                </a:lnTo>
                <a:cubicBezTo>
                  <a:pt x="199862" y="101903"/>
                  <a:pt x="200243" y="102132"/>
                  <a:pt x="200852" y="102437"/>
                </a:cubicBezTo>
                <a:close/>
                <a:moveTo>
                  <a:pt x="1045529" y="100532"/>
                </a:moveTo>
                <a:lnTo>
                  <a:pt x="1045377" y="101294"/>
                </a:lnTo>
                <a:lnTo>
                  <a:pt x="1045834" y="101294"/>
                </a:lnTo>
                <a:close/>
                <a:moveTo>
                  <a:pt x="140654" y="100532"/>
                </a:moveTo>
                <a:lnTo>
                  <a:pt x="140502" y="101294"/>
                </a:lnTo>
                <a:lnTo>
                  <a:pt x="140959" y="101294"/>
                </a:lnTo>
                <a:close/>
                <a:moveTo>
                  <a:pt x="1361836" y="100379"/>
                </a:moveTo>
                <a:lnTo>
                  <a:pt x="1361836" y="101065"/>
                </a:lnTo>
                <a:lnTo>
                  <a:pt x="1362064" y="101065"/>
                </a:lnTo>
                <a:cubicBezTo>
                  <a:pt x="1361912" y="100913"/>
                  <a:pt x="1361836" y="100684"/>
                  <a:pt x="1361836" y="100379"/>
                </a:cubicBezTo>
                <a:close/>
                <a:moveTo>
                  <a:pt x="1291122" y="100379"/>
                </a:moveTo>
                <a:cubicBezTo>
                  <a:pt x="1291274" y="100532"/>
                  <a:pt x="1291350" y="100608"/>
                  <a:pt x="1291350" y="100608"/>
                </a:cubicBezTo>
                <a:lnTo>
                  <a:pt x="1291579" y="100379"/>
                </a:lnTo>
                <a:lnTo>
                  <a:pt x="1291350" y="100379"/>
                </a:lnTo>
                <a:close/>
                <a:moveTo>
                  <a:pt x="1267805" y="100379"/>
                </a:moveTo>
                <a:lnTo>
                  <a:pt x="1267805" y="100836"/>
                </a:lnTo>
                <a:cubicBezTo>
                  <a:pt x="1267957" y="100836"/>
                  <a:pt x="1268110" y="100875"/>
                  <a:pt x="1268262" y="100951"/>
                </a:cubicBezTo>
                <a:cubicBezTo>
                  <a:pt x="1268414" y="101027"/>
                  <a:pt x="1268643" y="101065"/>
                  <a:pt x="1268948" y="101065"/>
                </a:cubicBezTo>
                <a:lnTo>
                  <a:pt x="1268948" y="100608"/>
                </a:lnTo>
                <a:cubicBezTo>
                  <a:pt x="1268795" y="100455"/>
                  <a:pt x="1268414" y="100379"/>
                  <a:pt x="1267805" y="100379"/>
                </a:cubicBezTo>
                <a:close/>
                <a:moveTo>
                  <a:pt x="1201053" y="100379"/>
                </a:moveTo>
                <a:lnTo>
                  <a:pt x="1201053" y="101065"/>
                </a:lnTo>
                <a:lnTo>
                  <a:pt x="1201282" y="101065"/>
                </a:lnTo>
                <a:lnTo>
                  <a:pt x="1201282" y="100379"/>
                </a:lnTo>
                <a:close/>
                <a:moveTo>
                  <a:pt x="993866" y="100379"/>
                </a:moveTo>
                <a:lnTo>
                  <a:pt x="994094" y="100608"/>
                </a:lnTo>
                <a:lnTo>
                  <a:pt x="994094" y="100379"/>
                </a:lnTo>
                <a:close/>
                <a:moveTo>
                  <a:pt x="810528" y="100379"/>
                </a:moveTo>
                <a:lnTo>
                  <a:pt x="810528" y="101065"/>
                </a:lnTo>
                <a:lnTo>
                  <a:pt x="810757" y="101065"/>
                </a:lnTo>
                <a:lnTo>
                  <a:pt x="810757" y="100379"/>
                </a:lnTo>
                <a:close/>
                <a:moveTo>
                  <a:pt x="590311" y="100379"/>
                </a:moveTo>
                <a:lnTo>
                  <a:pt x="590311" y="101065"/>
                </a:lnTo>
                <a:lnTo>
                  <a:pt x="590539" y="101065"/>
                </a:lnTo>
                <a:cubicBezTo>
                  <a:pt x="590387" y="100913"/>
                  <a:pt x="590311" y="100684"/>
                  <a:pt x="590311" y="100379"/>
                </a:cubicBezTo>
                <a:close/>
                <a:moveTo>
                  <a:pt x="555716" y="100379"/>
                </a:moveTo>
                <a:lnTo>
                  <a:pt x="555944" y="100608"/>
                </a:lnTo>
                <a:lnTo>
                  <a:pt x="555944" y="100379"/>
                </a:lnTo>
                <a:close/>
                <a:moveTo>
                  <a:pt x="33098" y="100265"/>
                </a:moveTo>
                <a:cubicBezTo>
                  <a:pt x="32869" y="100189"/>
                  <a:pt x="32298" y="100303"/>
                  <a:pt x="31384" y="100608"/>
                </a:cubicBezTo>
                <a:cubicBezTo>
                  <a:pt x="31993" y="100760"/>
                  <a:pt x="32488" y="100875"/>
                  <a:pt x="32869" y="100951"/>
                </a:cubicBezTo>
                <a:lnTo>
                  <a:pt x="34047" y="101041"/>
                </a:lnTo>
                <a:close/>
                <a:moveTo>
                  <a:pt x="1259118" y="100151"/>
                </a:moveTo>
                <a:cubicBezTo>
                  <a:pt x="1258813" y="100303"/>
                  <a:pt x="1258661" y="100379"/>
                  <a:pt x="1258661" y="100379"/>
                </a:cubicBezTo>
                <a:lnTo>
                  <a:pt x="1258889" y="100608"/>
                </a:lnTo>
                <a:lnTo>
                  <a:pt x="1259118" y="100379"/>
                </a:lnTo>
                <a:cubicBezTo>
                  <a:pt x="1258965" y="100379"/>
                  <a:pt x="1258965" y="100303"/>
                  <a:pt x="1259118" y="100151"/>
                </a:cubicBezTo>
                <a:close/>
                <a:moveTo>
                  <a:pt x="1035776" y="100036"/>
                </a:moveTo>
                <a:cubicBezTo>
                  <a:pt x="1035471" y="99808"/>
                  <a:pt x="1034937" y="99922"/>
                  <a:pt x="1034175" y="100379"/>
                </a:cubicBezTo>
                <a:cubicBezTo>
                  <a:pt x="1034480" y="100532"/>
                  <a:pt x="1034785" y="100684"/>
                  <a:pt x="1035090" y="100836"/>
                </a:cubicBezTo>
                <a:cubicBezTo>
                  <a:pt x="1035395" y="100989"/>
                  <a:pt x="1035700" y="101141"/>
                  <a:pt x="1036004" y="101294"/>
                </a:cubicBezTo>
                <a:lnTo>
                  <a:pt x="1036461" y="100836"/>
                </a:lnTo>
                <a:cubicBezTo>
                  <a:pt x="1036309" y="100532"/>
                  <a:pt x="1036080" y="100265"/>
                  <a:pt x="1035776" y="100036"/>
                </a:cubicBezTo>
                <a:close/>
                <a:moveTo>
                  <a:pt x="130901" y="100036"/>
                </a:moveTo>
                <a:cubicBezTo>
                  <a:pt x="130596" y="99808"/>
                  <a:pt x="130063" y="99922"/>
                  <a:pt x="129300" y="100379"/>
                </a:cubicBezTo>
                <a:cubicBezTo>
                  <a:pt x="129605" y="100532"/>
                  <a:pt x="129910" y="100684"/>
                  <a:pt x="130215" y="100836"/>
                </a:cubicBezTo>
                <a:cubicBezTo>
                  <a:pt x="130520" y="100989"/>
                  <a:pt x="130825" y="101141"/>
                  <a:pt x="131129" y="101294"/>
                </a:cubicBezTo>
                <a:lnTo>
                  <a:pt x="131587" y="100836"/>
                </a:lnTo>
                <a:cubicBezTo>
                  <a:pt x="131434" y="100532"/>
                  <a:pt x="131205" y="100265"/>
                  <a:pt x="130901" y="100036"/>
                </a:cubicBezTo>
                <a:close/>
                <a:moveTo>
                  <a:pt x="1374180" y="99922"/>
                </a:moveTo>
                <a:cubicBezTo>
                  <a:pt x="1374027" y="100227"/>
                  <a:pt x="1373951" y="100608"/>
                  <a:pt x="1373951" y="101065"/>
                </a:cubicBezTo>
                <a:lnTo>
                  <a:pt x="1374409" y="101065"/>
                </a:lnTo>
                <a:lnTo>
                  <a:pt x="1374409" y="99922"/>
                </a:lnTo>
                <a:close/>
                <a:moveTo>
                  <a:pt x="1297751" y="99922"/>
                </a:moveTo>
                <a:cubicBezTo>
                  <a:pt x="1297751" y="100074"/>
                  <a:pt x="1297675" y="100227"/>
                  <a:pt x="1297523" y="100379"/>
                </a:cubicBezTo>
                <a:lnTo>
                  <a:pt x="1297751" y="100379"/>
                </a:lnTo>
                <a:cubicBezTo>
                  <a:pt x="1297904" y="100074"/>
                  <a:pt x="1297980" y="99922"/>
                  <a:pt x="1297980" y="99922"/>
                </a:cubicBezTo>
                <a:close/>
                <a:moveTo>
                  <a:pt x="602655" y="99922"/>
                </a:moveTo>
                <a:cubicBezTo>
                  <a:pt x="602503" y="100227"/>
                  <a:pt x="602426" y="100608"/>
                  <a:pt x="602426" y="101065"/>
                </a:cubicBezTo>
                <a:lnTo>
                  <a:pt x="602883" y="101065"/>
                </a:lnTo>
                <a:lnTo>
                  <a:pt x="602883" y="99922"/>
                </a:lnTo>
                <a:close/>
                <a:moveTo>
                  <a:pt x="24983" y="99922"/>
                </a:moveTo>
                <a:cubicBezTo>
                  <a:pt x="24678" y="100532"/>
                  <a:pt x="24449" y="101103"/>
                  <a:pt x="24297" y="101637"/>
                </a:cubicBezTo>
                <a:cubicBezTo>
                  <a:pt x="24145" y="102170"/>
                  <a:pt x="24221" y="102665"/>
                  <a:pt x="24525" y="103122"/>
                </a:cubicBezTo>
                <a:cubicBezTo>
                  <a:pt x="24830" y="102818"/>
                  <a:pt x="25135" y="102475"/>
                  <a:pt x="25440" y="102094"/>
                </a:cubicBezTo>
                <a:cubicBezTo>
                  <a:pt x="25745" y="101713"/>
                  <a:pt x="26126" y="101217"/>
                  <a:pt x="26583" y="100608"/>
                </a:cubicBezTo>
                <a:cubicBezTo>
                  <a:pt x="26278" y="100455"/>
                  <a:pt x="26011" y="100341"/>
                  <a:pt x="25783" y="100265"/>
                </a:cubicBezTo>
                <a:cubicBezTo>
                  <a:pt x="25554" y="100189"/>
                  <a:pt x="25288" y="100074"/>
                  <a:pt x="24983" y="99922"/>
                </a:cubicBezTo>
                <a:close/>
                <a:moveTo>
                  <a:pt x="1288264" y="99808"/>
                </a:moveTo>
                <a:cubicBezTo>
                  <a:pt x="1287731" y="100189"/>
                  <a:pt x="1287160" y="100455"/>
                  <a:pt x="1286550" y="100608"/>
                </a:cubicBezTo>
                <a:cubicBezTo>
                  <a:pt x="1286245" y="100455"/>
                  <a:pt x="1286055" y="100341"/>
                  <a:pt x="1285978" y="100265"/>
                </a:cubicBezTo>
                <a:cubicBezTo>
                  <a:pt x="1285902" y="100189"/>
                  <a:pt x="1285712" y="100074"/>
                  <a:pt x="1285407" y="99922"/>
                </a:cubicBezTo>
                <a:lnTo>
                  <a:pt x="1285178" y="100151"/>
                </a:lnTo>
                <a:cubicBezTo>
                  <a:pt x="1285331" y="100455"/>
                  <a:pt x="1285521" y="100760"/>
                  <a:pt x="1285750" y="101065"/>
                </a:cubicBezTo>
                <a:cubicBezTo>
                  <a:pt x="1285978" y="101370"/>
                  <a:pt x="1286169" y="101751"/>
                  <a:pt x="1286321" y="102208"/>
                </a:cubicBezTo>
                <a:cubicBezTo>
                  <a:pt x="1287083" y="101751"/>
                  <a:pt x="1287731" y="101370"/>
                  <a:pt x="1288264" y="101065"/>
                </a:cubicBezTo>
                <a:cubicBezTo>
                  <a:pt x="1288798" y="100760"/>
                  <a:pt x="1289369" y="100455"/>
                  <a:pt x="1289979" y="100151"/>
                </a:cubicBezTo>
                <a:cubicBezTo>
                  <a:pt x="1289369" y="99541"/>
                  <a:pt x="1288798" y="99427"/>
                  <a:pt x="1288264" y="99808"/>
                </a:cubicBezTo>
                <a:close/>
                <a:moveTo>
                  <a:pt x="1560863" y="99707"/>
                </a:moveTo>
                <a:lnTo>
                  <a:pt x="1561022" y="100265"/>
                </a:lnTo>
                <a:cubicBezTo>
                  <a:pt x="1561022" y="100494"/>
                  <a:pt x="1561098" y="100760"/>
                  <a:pt x="1561251" y="101065"/>
                </a:cubicBezTo>
                <a:cubicBezTo>
                  <a:pt x="1561556" y="101065"/>
                  <a:pt x="1561822" y="101027"/>
                  <a:pt x="1562051" y="100951"/>
                </a:cubicBezTo>
                <a:cubicBezTo>
                  <a:pt x="1562280" y="100875"/>
                  <a:pt x="1562546" y="100760"/>
                  <a:pt x="1562851" y="100608"/>
                </a:cubicBezTo>
                <a:cubicBezTo>
                  <a:pt x="1562851" y="100455"/>
                  <a:pt x="1562927" y="100303"/>
                  <a:pt x="1563080" y="100151"/>
                </a:cubicBezTo>
                <a:close/>
                <a:moveTo>
                  <a:pt x="1632650" y="99693"/>
                </a:moveTo>
                <a:cubicBezTo>
                  <a:pt x="1632498" y="99693"/>
                  <a:pt x="1632422" y="99770"/>
                  <a:pt x="1632422" y="99922"/>
                </a:cubicBezTo>
                <a:cubicBezTo>
                  <a:pt x="1632269" y="100227"/>
                  <a:pt x="1632193" y="100379"/>
                  <a:pt x="1632193" y="100379"/>
                </a:cubicBezTo>
                <a:cubicBezTo>
                  <a:pt x="1632498" y="100684"/>
                  <a:pt x="1632765" y="100875"/>
                  <a:pt x="1632993" y="100951"/>
                </a:cubicBezTo>
                <a:cubicBezTo>
                  <a:pt x="1633222" y="101027"/>
                  <a:pt x="1633717" y="100913"/>
                  <a:pt x="1634479" y="100608"/>
                </a:cubicBezTo>
                <a:cubicBezTo>
                  <a:pt x="1634174" y="100303"/>
                  <a:pt x="1633565" y="99998"/>
                  <a:pt x="1632650" y="99693"/>
                </a:cubicBezTo>
                <a:close/>
                <a:moveTo>
                  <a:pt x="1555536" y="99693"/>
                </a:moveTo>
                <a:lnTo>
                  <a:pt x="1555536" y="101294"/>
                </a:lnTo>
                <a:cubicBezTo>
                  <a:pt x="1556146" y="101294"/>
                  <a:pt x="1556717" y="101256"/>
                  <a:pt x="1557250" y="101179"/>
                </a:cubicBezTo>
                <a:cubicBezTo>
                  <a:pt x="1557784" y="101103"/>
                  <a:pt x="1558127" y="100684"/>
                  <a:pt x="1558279" y="99922"/>
                </a:cubicBezTo>
                <a:cubicBezTo>
                  <a:pt x="1557822" y="99922"/>
                  <a:pt x="1557403" y="99884"/>
                  <a:pt x="1557022" y="99808"/>
                </a:cubicBezTo>
                <a:cubicBezTo>
                  <a:pt x="1556641" y="99732"/>
                  <a:pt x="1556146" y="99693"/>
                  <a:pt x="1555536" y="99693"/>
                </a:cubicBezTo>
                <a:close/>
                <a:moveTo>
                  <a:pt x="996152" y="99693"/>
                </a:moveTo>
                <a:cubicBezTo>
                  <a:pt x="995999" y="99846"/>
                  <a:pt x="995923" y="99922"/>
                  <a:pt x="995923" y="99922"/>
                </a:cubicBezTo>
                <a:lnTo>
                  <a:pt x="996152" y="100151"/>
                </a:lnTo>
                <a:lnTo>
                  <a:pt x="996152" y="99922"/>
                </a:lnTo>
                <a:close/>
                <a:moveTo>
                  <a:pt x="558002" y="99693"/>
                </a:moveTo>
                <a:cubicBezTo>
                  <a:pt x="557849" y="99846"/>
                  <a:pt x="557773" y="99922"/>
                  <a:pt x="557773" y="99922"/>
                </a:cubicBezTo>
                <a:lnTo>
                  <a:pt x="558002" y="100151"/>
                </a:lnTo>
                <a:lnTo>
                  <a:pt x="558002" y="99922"/>
                </a:lnTo>
                <a:close/>
                <a:moveTo>
                  <a:pt x="365825" y="99693"/>
                </a:moveTo>
                <a:cubicBezTo>
                  <a:pt x="365673" y="99693"/>
                  <a:pt x="365597" y="99770"/>
                  <a:pt x="365597" y="99922"/>
                </a:cubicBezTo>
                <a:cubicBezTo>
                  <a:pt x="365444" y="100227"/>
                  <a:pt x="365368" y="100379"/>
                  <a:pt x="365368" y="100379"/>
                </a:cubicBezTo>
                <a:cubicBezTo>
                  <a:pt x="365673" y="100684"/>
                  <a:pt x="365940" y="100875"/>
                  <a:pt x="366168" y="100951"/>
                </a:cubicBezTo>
                <a:cubicBezTo>
                  <a:pt x="366397" y="101027"/>
                  <a:pt x="366892" y="100913"/>
                  <a:pt x="367654" y="100608"/>
                </a:cubicBezTo>
                <a:cubicBezTo>
                  <a:pt x="367349" y="100303"/>
                  <a:pt x="366740" y="99998"/>
                  <a:pt x="365825" y="99693"/>
                </a:cubicBezTo>
                <a:close/>
                <a:moveTo>
                  <a:pt x="242000" y="99693"/>
                </a:moveTo>
                <a:cubicBezTo>
                  <a:pt x="241848" y="99693"/>
                  <a:pt x="241772" y="99770"/>
                  <a:pt x="241772" y="99922"/>
                </a:cubicBezTo>
                <a:cubicBezTo>
                  <a:pt x="241619" y="100227"/>
                  <a:pt x="241543" y="100379"/>
                  <a:pt x="241543" y="100379"/>
                </a:cubicBezTo>
                <a:cubicBezTo>
                  <a:pt x="241848" y="100684"/>
                  <a:pt x="242115" y="100875"/>
                  <a:pt x="242343" y="100951"/>
                </a:cubicBezTo>
                <a:cubicBezTo>
                  <a:pt x="242572" y="101027"/>
                  <a:pt x="243067" y="100913"/>
                  <a:pt x="243829" y="100608"/>
                </a:cubicBezTo>
                <a:cubicBezTo>
                  <a:pt x="243524" y="100303"/>
                  <a:pt x="242915" y="99998"/>
                  <a:pt x="242000" y="99693"/>
                </a:cubicBezTo>
                <a:close/>
                <a:moveTo>
                  <a:pt x="1040274" y="99650"/>
                </a:moveTo>
                <a:lnTo>
                  <a:pt x="1040119" y="100036"/>
                </a:lnTo>
                <a:cubicBezTo>
                  <a:pt x="1040119" y="100113"/>
                  <a:pt x="1039967" y="100303"/>
                  <a:pt x="1039662" y="100608"/>
                </a:cubicBezTo>
                <a:cubicBezTo>
                  <a:pt x="1040119" y="100455"/>
                  <a:pt x="1040462" y="100303"/>
                  <a:pt x="1040690" y="100151"/>
                </a:cubicBezTo>
                <a:close/>
                <a:moveTo>
                  <a:pt x="135399" y="99650"/>
                </a:moveTo>
                <a:lnTo>
                  <a:pt x="135244" y="100036"/>
                </a:lnTo>
                <a:cubicBezTo>
                  <a:pt x="135244" y="100113"/>
                  <a:pt x="135092" y="100303"/>
                  <a:pt x="134787" y="100608"/>
                </a:cubicBezTo>
                <a:cubicBezTo>
                  <a:pt x="135244" y="100455"/>
                  <a:pt x="135587" y="100303"/>
                  <a:pt x="135816" y="100151"/>
                </a:cubicBezTo>
                <a:close/>
                <a:moveTo>
                  <a:pt x="1273977" y="99465"/>
                </a:moveTo>
                <a:cubicBezTo>
                  <a:pt x="1273824" y="100379"/>
                  <a:pt x="1273787" y="100913"/>
                  <a:pt x="1273863" y="101065"/>
                </a:cubicBezTo>
                <a:cubicBezTo>
                  <a:pt x="1273939" y="101217"/>
                  <a:pt x="1274358" y="101446"/>
                  <a:pt x="1275120" y="101751"/>
                </a:cubicBezTo>
                <a:cubicBezTo>
                  <a:pt x="1274968" y="101294"/>
                  <a:pt x="1274815" y="100913"/>
                  <a:pt x="1274663" y="100608"/>
                </a:cubicBezTo>
                <a:cubicBezTo>
                  <a:pt x="1274510" y="100303"/>
                  <a:pt x="1274282" y="99922"/>
                  <a:pt x="1273977" y="99465"/>
                </a:cubicBezTo>
                <a:close/>
                <a:moveTo>
                  <a:pt x="1155791" y="99465"/>
                </a:moveTo>
                <a:cubicBezTo>
                  <a:pt x="1155638" y="99770"/>
                  <a:pt x="1155333" y="100151"/>
                  <a:pt x="1154876" y="100608"/>
                </a:cubicBezTo>
                <a:cubicBezTo>
                  <a:pt x="1155486" y="100913"/>
                  <a:pt x="1155867" y="101141"/>
                  <a:pt x="1156019" y="101294"/>
                </a:cubicBezTo>
                <a:cubicBezTo>
                  <a:pt x="1155715" y="101598"/>
                  <a:pt x="1155562" y="101789"/>
                  <a:pt x="1155562" y="101865"/>
                </a:cubicBezTo>
                <a:cubicBezTo>
                  <a:pt x="1155562" y="101941"/>
                  <a:pt x="1155410" y="102132"/>
                  <a:pt x="1155105" y="102437"/>
                </a:cubicBezTo>
                <a:lnTo>
                  <a:pt x="1156134" y="102437"/>
                </a:lnTo>
                <a:lnTo>
                  <a:pt x="1156476" y="101751"/>
                </a:lnTo>
                <a:cubicBezTo>
                  <a:pt x="1156629" y="101446"/>
                  <a:pt x="1156476" y="101294"/>
                  <a:pt x="1156019" y="101294"/>
                </a:cubicBezTo>
                <a:cubicBezTo>
                  <a:pt x="1156324" y="100989"/>
                  <a:pt x="1156934" y="100608"/>
                  <a:pt x="1157848" y="100151"/>
                </a:cubicBezTo>
                <a:cubicBezTo>
                  <a:pt x="1157391" y="99998"/>
                  <a:pt x="1157010" y="99884"/>
                  <a:pt x="1156705" y="99808"/>
                </a:cubicBezTo>
                <a:cubicBezTo>
                  <a:pt x="1156400" y="99732"/>
                  <a:pt x="1156095" y="99617"/>
                  <a:pt x="1155791" y="99465"/>
                </a:cubicBezTo>
                <a:close/>
                <a:moveTo>
                  <a:pt x="1091325" y="99465"/>
                </a:moveTo>
                <a:cubicBezTo>
                  <a:pt x="1091173" y="100227"/>
                  <a:pt x="1091059" y="100875"/>
                  <a:pt x="1090982" y="101408"/>
                </a:cubicBezTo>
                <a:cubicBezTo>
                  <a:pt x="1090906" y="101941"/>
                  <a:pt x="1090792" y="102589"/>
                  <a:pt x="1090640" y="103351"/>
                </a:cubicBezTo>
                <a:cubicBezTo>
                  <a:pt x="1091249" y="102894"/>
                  <a:pt x="1091706" y="102475"/>
                  <a:pt x="1092011" y="102094"/>
                </a:cubicBezTo>
                <a:cubicBezTo>
                  <a:pt x="1092316" y="101713"/>
                  <a:pt x="1092697" y="101294"/>
                  <a:pt x="1093154" y="100836"/>
                </a:cubicBezTo>
                <a:cubicBezTo>
                  <a:pt x="1092850" y="100532"/>
                  <a:pt x="1092583" y="100303"/>
                  <a:pt x="1092354" y="100151"/>
                </a:cubicBezTo>
                <a:cubicBezTo>
                  <a:pt x="1092126" y="99998"/>
                  <a:pt x="1091783" y="99770"/>
                  <a:pt x="1091325" y="99465"/>
                </a:cubicBezTo>
                <a:close/>
                <a:moveTo>
                  <a:pt x="765266" y="99465"/>
                </a:moveTo>
                <a:cubicBezTo>
                  <a:pt x="765113" y="99770"/>
                  <a:pt x="764808" y="100151"/>
                  <a:pt x="764351" y="100608"/>
                </a:cubicBezTo>
                <a:cubicBezTo>
                  <a:pt x="764961" y="100913"/>
                  <a:pt x="765342" y="101141"/>
                  <a:pt x="765494" y="101294"/>
                </a:cubicBezTo>
                <a:cubicBezTo>
                  <a:pt x="765189" y="101598"/>
                  <a:pt x="765037" y="101789"/>
                  <a:pt x="765037" y="101865"/>
                </a:cubicBezTo>
                <a:cubicBezTo>
                  <a:pt x="765037" y="101941"/>
                  <a:pt x="764885" y="102132"/>
                  <a:pt x="764580" y="102437"/>
                </a:cubicBezTo>
                <a:lnTo>
                  <a:pt x="765609" y="102437"/>
                </a:lnTo>
                <a:lnTo>
                  <a:pt x="765952" y="101751"/>
                </a:lnTo>
                <a:cubicBezTo>
                  <a:pt x="766104" y="101446"/>
                  <a:pt x="765952" y="101294"/>
                  <a:pt x="765494" y="101294"/>
                </a:cubicBezTo>
                <a:cubicBezTo>
                  <a:pt x="765799" y="100989"/>
                  <a:pt x="766409" y="100608"/>
                  <a:pt x="767323" y="100151"/>
                </a:cubicBezTo>
                <a:cubicBezTo>
                  <a:pt x="766866" y="99998"/>
                  <a:pt x="766485" y="99884"/>
                  <a:pt x="766180" y="99808"/>
                </a:cubicBezTo>
                <a:cubicBezTo>
                  <a:pt x="765875" y="99732"/>
                  <a:pt x="765570" y="99617"/>
                  <a:pt x="765266" y="99465"/>
                </a:cubicBezTo>
                <a:close/>
                <a:moveTo>
                  <a:pt x="186451" y="99465"/>
                </a:moveTo>
                <a:cubicBezTo>
                  <a:pt x="186298" y="100227"/>
                  <a:pt x="186184" y="100875"/>
                  <a:pt x="186108" y="101408"/>
                </a:cubicBezTo>
                <a:cubicBezTo>
                  <a:pt x="186031" y="101941"/>
                  <a:pt x="185917" y="102589"/>
                  <a:pt x="185765" y="103351"/>
                </a:cubicBezTo>
                <a:cubicBezTo>
                  <a:pt x="186374" y="102894"/>
                  <a:pt x="186831" y="102475"/>
                  <a:pt x="187136" y="102094"/>
                </a:cubicBezTo>
                <a:cubicBezTo>
                  <a:pt x="187441" y="101713"/>
                  <a:pt x="187822" y="101294"/>
                  <a:pt x="188279" y="100836"/>
                </a:cubicBezTo>
                <a:cubicBezTo>
                  <a:pt x="187975" y="100532"/>
                  <a:pt x="187708" y="100303"/>
                  <a:pt x="187479" y="100151"/>
                </a:cubicBezTo>
                <a:cubicBezTo>
                  <a:pt x="187251" y="99998"/>
                  <a:pt x="186908" y="99770"/>
                  <a:pt x="186451" y="99465"/>
                </a:cubicBezTo>
                <a:close/>
                <a:moveTo>
                  <a:pt x="1703059" y="99236"/>
                </a:moveTo>
                <a:cubicBezTo>
                  <a:pt x="1702754" y="99389"/>
                  <a:pt x="1702449" y="99617"/>
                  <a:pt x="1702145" y="99922"/>
                </a:cubicBezTo>
                <a:cubicBezTo>
                  <a:pt x="1702297" y="99922"/>
                  <a:pt x="1702373" y="99960"/>
                  <a:pt x="1702373" y="100036"/>
                </a:cubicBezTo>
                <a:cubicBezTo>
                  <a:pt x="1702373" y="100113"/>
                  <a:pt x="1702449" y="100151"/>
                  <a:pt x="1702602" y="100151"/>
                </a:cubicBezTo>
                <a:cubicBezTo>
                  <a:pt x="1702602" y="99998"/>
                  <a:pt x="1702754" y="99770"/>
                  <a:pt x="1703059" y="99465"/>
                </a:cubicBezTo>
                <a:cubicBezTo>
                  <a:pt x="1702907" y="99465"/>
                  <a:pt x="1702907" y="99389"/>
                  <a:pt x="1703059" y="99236"/>
                </a:cubicBezTo>
                <a:close/>
                <a:moveTo>
                  <a:pt x="1363664" y="99236"/>
                </a:moveTo>
                <a:cubicBezTo>
                  <a:pt x="1363360" y="99389"/>
                  <a:pt x="1363207" y="99617"/>
                  <a:pt x="1363207" y="99922"/>
                </a:cubicBezTo>
                <a:cubicBezTo>
                  <a:pt x="1363512" y="100074"/>
                  <a:pt x="1363779" y="100151"/>
                  <a:pt x="1364007" y="100151"/>
                </a:cubicBezTo>
                <a:cubicBezTo>
                  <a:pt x="1364236" y="100151"/>
                  <a:pt x="1364426" y="100227"/>
                  <a:pt x="1364579" y="100379"/>
                </a:cubicBezTo>
                <a:cubicBezTo>
                  <a:pt x="1364884" y="100227"/>
                  <a:pt x="1365036" y="100074"/>
                  <a:pt x="1365036" y="99922"/>
                </a:cubicBezTo>
                <a:cubicBezTo>
                  <a:pt x="1364731" y="99770"/>
                  <a:pt x="1364464" y="99655"/>
                  <a:pt x="1364236" y="99579"/>
                </a:cubicBezTo>
                <a:cubicBezTo>
                  <a:pt x="1364007" y="99503"/>
                  <a:pt x="1363817" y="99389"/>
                  <a:pt x="1363664" y="99236"/>
                </a:cubicBezTo>
                <a:close/>
                <a:moveTo>
                  <a:pt x="1295008" y="99236"/>
                </a:moveTo>
                <a:cubicBezTo>
                  <a:pt x="1294856" y="99389"/>
                  <a:pt x="1294856" y="99465"/>
                  <a:pt x="1295008" y="99465"/>
                </a:cubicBezTo>
                <a:lnTo>
                  <a:pt x="1295465" y="99465"/>
                </a:lnTo>
                <a:lnTo>
                  <a:pt x="1295694" y="99236"/>
                </a:lnTo>
                <a:close/>
                <a:moveTo>
                  <a:pt x="1291808" y="99236"/>
                </a:moveTo>
                <a:lnTo>
                  <a:pt x="1291350" y="99465"/>
                </a:lnTo>
                <a:lnTo>
                  <a:pt x="1291579" y="99465"/>
                </a:lnTo>
                <a:close/>
                <a:moveTo>
                  <a:pt x="1203111" y="99236"/>
                </a:moveTo>
                <a:lnTo>
                  <a:pt x="1202654" y="99693"/>
                </a:lnTo>
                <a:lnTo>
                  <a:pt x="1204025" y="100379"/>
                </a:lnTo>
                <a:cubicBezTo>
                  <a:pt x="1204178" y="100227"/>
                  <a:pt x="1204254" y="100074"/>
                  <a:pt x="1204254" y="99922"/>
                </a:cubicBezTo>
                <a:cubicBezTo>
                  <a:pt x="1203644" y="99617"/>
                  <a:pt x="1203263" y="99389"/>
                  <a:pt x="1203111" y="99236"/>
                </a:cubicBezTo>
                <a:close/>
                <a:moveTo>
                  <a:pt x="979235" y="99236"/>
                </a:moveTo>
                <a:cubicBezTo>
                  <a:pt x="979235" y="99541"/>
                  <a:pt x="979311" y="99770"/>
                  <a:pt x="979464" y="99922"/>
                </a:cubicBezTo>
                <a:lnTo>
                  <a:pt x="979692" y="99693"/>
                </a:lnTo>
                <a:cubicBezTo>
                  <a:pt x="979692" y="99389"/>
                  <a:pt x="979616" y="99236"/>
                  <a:pt x="979464" y="99236"/>
                </a:cubicBezTo>
                <a:close/>
                <a:moveTo>
                  <a:pt x="812586" y="99236"/>
                </a:moveTo>
                <a:lnTo>
                  <a:pt x="812129" y="99693"/>
                </a:lnTo>
                <a:lnTo>
                  <a:pt x="813500" y="100379"/>
                </a:lnTo>
                <a:cubicBezTo>
                  <a:pt x="813653" y="100227"/>
                  <a:pt x="813729" y="100074"/>
                  <a:pt x="813729" y="99922"/>
                </a:cubicBezTo>
                <a:cubicBezTo>
                  <a:pt x="813119" y="99617"/>
                  <a:pt x="812738" y="99389"/>
                  <a:pt x="812586" y="99236"/>
                </a:cubicBezTo>
                <a:close/>
                <a:moveTo>
                  <a:pt x="592139" y="99236"/>
                </a:moveTo>
                <a:cubicBezTo>
                  <a:pt x="591835" y="99389"/>
                  <a:pt x="591682" y="99617"/>
                  <a:pt x="591682" y="99922"/>
                </a:cubicBezTo>
                <a:cubicBezTo>
                  <a:pt x="591987" y="100074"/>
                  <a:pt x="592254" y="100151"/>
                  <a:pt x="592482" y="100151"/>
                </a:cubicBezTo>
                <a:cubicBezTo>
                  <a:pt x="592711" y="100151"/>
                  <a:pt x="592901" y="100227"/>
                  <a:pt x="593054" y="100379"/>
                </a:cubicBezTo>
                <a:cubicBezTo>
                  <a:pt x="593358" y="100227"/>
                  <a:pt x="593511" y="100074"/>
                  <a:pt x="593511" y="99922"/>
                </a:cubicBezTo>
                <a:cubicBezTo>
                  <a:pt x="593206" y="99770"/>
                  <a:pt x="592940" y="99655"/>
                  <a:pt x="592711" y="99579"/>
                </a:cubicBezTo>
                <a:cubicBezTo>
                  <a:pt x="592482" y="99503"/>
                  <a:pt x="592292" y="99389"/>
                  <a:pt x="592139" y="99236"/>
                </a:cubicBezTo>
                <a:close/>
                <a:moveTo>
                  <a:pt x="541085" y="99236"/>
                </a:moveTo>
                <a:cubicBezTo>
                  <a:pt x="541085" y="99541"/>
                  <a:pt x="541162" y="99770"/>
                  <a:pt x="541314" y="99922"/>
                </a:cubicBezTo>
                <a:lnTo>
                  <a:pt x="541542" y="99693"/>
                </a:lnTo>
                <a:cubicBezTo>
                  <a:pt x="541542" y="99389"/>
                  <a:pt x="541466" y="99236"/>
                  <a:pt x="541314" y="99236"/>
                </a:cubicBezTo>
                <a:close/>
                <a:moveTo>
                  <a:pt x="436234" y="99236"/>
                </a:moveTo>
                <a:cubicBezTo>
                  <a:pt x="435929" y="99389"/>
                  <a:pt x="435625" y="99617"/>
                  <a:pt x="435320" y="99922"/>
                </a:cubicBezTo>
                <a:cubicBezTo>
                  <a:pt x="435472" y="99922"/>
                  <a:pt x="435548" y="99960"/>
                  <a:pt x="435548" y="100036"/>
                </a:cubicBezTo>
                <a:cubicBezTo>
                  <a:pt x="435548" y="100113"/>
                  <a:pt x="435625" y="100151"/>
                  <a:pt x="435777" y="100151"/>
                </a:cubicBezTo>
                <a:cubicBezTo>
                  <a:pt x="435777" y="99998"/>
                  <a:pt x="435929" y="99770"/>
                  <a:pt x="436234" y="99465"/>
                </a:cubicBezTo>
                <a:cubicBezTo>
                  <a:pt x="436082" y="99465"/>
                  <a:pt x="436082" y="99389"/>
                  <a:pt x="436234" y="99236"/>
                </a:cubicBezTo>
                <a:close/>
                <a:moveTo>
                  <a:pt x="312409" y="99236"/>
                </a:moveTo>
                <a:cubicBezTo>
                  <a:pt x="312104" y="99389"/>
                  <a:pt x="311800" y="99617"/>
                  <a:pt x="311495" y="99922"/>
                </a:cubicBezTo>
                <a:cubicBezTo>
                  <a:pt x="311647" y="99922"/>
                  <a:pt x="311723" y="99960"/>
                  <a:pt x="311723" y="100036"/>
                </a:cubicBezTo>
                <a:cubicBezTo>
                  <a:pt x="311723" y="100113"/>
                  <a:pt x="311800" y="100151"/>
                  <a:pt x="311952" y="100151"/>
                </a:cubicBezTo>
                <a:cubicBezTo>
                  <a:pt x="311952" y="99998"/>
                  <a:pt x="312104" y="99770"/>
                  <a:pt x="312409" y="99465"/>
                </a:cubicBezTo>
                <a:cubicBezTo>
                  <a:pt x="312257" y="99465"/>
                  <a:pt x="312257" y="99389"/>
                  <a:pt x="312409" y="99236"/>
                </a:cubicBezTo>
                <a:close/>
                <a:moveTo>
                  <a:pt x="1264947" y="99122"/>
                </a:moveTo>
                <a:cubicBezTo>
                  <a:pt x="1264566" y="99198"/>
                  <a:pt x="1264376" y="99693"/>
                  <a:pt x="1264376" y="100608"/>
                </a:cubicBezTo>
                <a:lnTo>
                  <a:pt x="1265785" y="99198"/>
                </a:lnTo>
                <a:close/>
                <a:moveTo>
                  <a:pt x="1032606" y="99032"/>
                </a:moveTo>
                <a:lnTo>
                  <a:pt x="1030975" y="99236"/>
                </a:lnTo>
                <a:cubicBezTo>
                  <a:pt x="1030823" y="99541"/>
                  <a:pt x="1030746" y="99846"/>
                  <a:pt x="1030746" y="100151"/>
                </a:cubicBezTo>
                <a:cubicBezTo>
                  <a:pt x="1029984" y="99998"/>
                  <a:pt x="1029451" y="100151"/>
                  <a:pt x="1029146" y="100608"/>
                </a:cubicBezTo>
                <a:cubicBezTo>
                  <a:pt x="1028842" y="101065"/>
                  <a:pt x="1028537" y="101598"/>
                  <a:pt x="1028232" y="102208"/>
                </a:cubicBezTo>
                <a:cubicBezTo>
                  <a:pt x="1028689" y="101751"/>
                  <a:pt x="1029184" y="101522"/>
                  <a:pt x="1029718" y="101522"/>
                </a:cubicBezTo>
                <a:cubicBezTo>
                  <a:pt x="1030251" y="101522"/>
                  <a:pt x="1030594" y="101065"/>
                  <a:pt x="1030746" y="100151"/>
                </a:cubicBezTo>
                <a:lnTo>
                  <a:pt x="1031889" y="100151"/>
                </a:lnTo>
                <a:lnTo>
                  <a:pt x="1033312" y="101776"/>
                </a:lnTo>
                <a:lnTo>
                  <a:pt x="1033490" y="101065"/>
                </a:lnTo>
                <a:cubicBezTo>
                  <a:pt x="1033490" y="100760"/>
                  <a:pt x="1033566" y="100455"/>
                  <a:pt x="1033718" y="100151"/>
                </a:cubicBezTo>
                <a:cubicBezTo>
                  <a:pt x="1033413" y="99846"/>
                  <a:pt x="1033223" y="99617"/>
                  <a:pt x="1033147" y="99465"/>
                </a:cubicBezTo>
                <a:close/>
                <a:moveTo>
                  <a:pt x="127731" y="99032"/>
                </a:moveTo>
                <a:lnTo>
                  <a:pt x="126100" y="99236"/>
                </a:lnTo>
                <a:cubicBezTo>
                  <a:pt x="125948" y="99541"/>
                  <a:pt x="125872" y="99846"/>
                  <a:pt x="125872" y="100151"/>
                </a:cubicBezTo>
                <a:cubicBezTo>
                  <a:pt x="125110" y="99998"/>
                  <a:pt x="124576" y="100151"/>
                  <a:pt x="124271" y="100608"/>
                </a:cubicBezTo>
                <a:cubicBezTo>
                  <a:pt x="123966" y="101065"/>
                  <a:pt x="123662" y="101598"/>
                  <a:pt x="123357" y="102208"/>
                </a:cubicBezTo>
                <a:cubicBezTo>
                  <a:pt x="123814" y="101751"/>
                  <a:pt x="124309" y="101522"/>
                  <a:pt x="124843" y="101522"/>
                </a:cubicBezTo>
                <a:cubicBezTo>
                  <a:pt x="125376" y="101522"/>
                  <a:pt x="125719" y="101065"/>
                  <a:pt x="125872" y="100151"/>
                </a:cubicBezTo>
                <a:lnTo>
                  <a:pt x="127015" y="100151"/>
                </a:lnTo>
                <a:lnTo>
                  <a:pt x="128437" y="101776"/>
                </a:lnTo>
                <a:lnTo>
                  <a:pt x="128615" y="101065"/>
                </a:lnTo>
                <a:cubicBezTo>
                  <a:pt x="128615" y="100760"/>
                  <a:pt x="128691" y="100455"/>
                  <a:pt x="128843" y="100151"/>
                </a:cubicBezTo>
                <a:cubicBezTo>
                  <a:pt x="128539" y="99846"/>
                  <a:pt x="128348" y="99617"/>
                  <a:pt x="128272" y="99465"/>
                </a:cubicBezTo>
                <a:close/>
                <a:moveTo>
                  <a:pt x="1569709" y="99008"/>
                </a:moveTo>
                <a:cubicBezTo>
                  <a:pt x="1569099" y="99465"/>
                  <a:pt x="1568528" y="99846"/>
                  <a:pt x="1567995" y="100151"/>
                </a:cubicBezTo>
                <a:cubicBezTo>
                  <a:pt x="1567461" y="100455"/>
                  <a:pt x="1567195" y="100989"/>
                  <a:pt x="1567195" y="101751"/>
                </a:cubicBezTo>
                <a:cubicBezTo>
                  <a:pt x="1567499" y="101141"/>
                  <a:pt x="1567995" y="100760"/>
                  <a:pt x="1568680" y="100608"/>
                </a:cubicBezTo>
                <a:cubicBezTo>
                  <a:pt x="1569366" y="100455"/>
                  <a:pt x="1569709" y="99922"/>
                  <a:pt x="1569709" y="99008"/>
                </a:cubicBezTo>
                <a:close/>
                <a:moveTo>
                  <a:pt x="1165163" y="99008"/>
                </a:moveTo>
                <a:cubicBezTo>
                  <a:pt x="1164859" y="99312"/>
                  <a:pt x="1164630" y="99541"/>
                  <a:pt x="1164477" y="99693"/>
                </a:cubicBezTo>
                <a:cubicBezTo>
                  <a:pt x="1164325" y="99846"/>
                  <a:pt x="1164173" y="99998"/>
                  <a:pt x="1164020" y="100151"/>
                </a:cubicBezTo>
                <a:cubicBezTo>
                  <a:pt x="1163715" y="99846"/>
                  <a:pt x="1163563" y="99541"/>
                  <a:pt x="1163563" y="99236"/>
                </a:cubicBezTo>
                <a:cubicBezTo>
                  <a:pt x="1163411" y="99236"/>
                  <a:pt x="1163182" y="99389"/>
                  <a:pt x="1162877" y="99693"/>
                </a:cubicBezTo>
                <a:cubicBezTo>
                  <a:pt x="1163030" y="99693"/>
                  <a:pt x="1163411" y="99846"/>
                  <a:pt x="1164020" y="100151"/>
                </a:cubicBezTo>
                <a:cubicBezTo>
                  <a:pt x="1164020" y="100455"/>
                  <a:pt x="1164173" y="100760"/>
                  <a:pt x="1164477" y="101065"/>
                </a:cubicBezTo>
                <a:cubicBezTo>
                  <a:pt x="1164477" y="101065"/>
                  <a:pt x="1164859" y="101065"/>
                  <a:pt x="1165620" y="101065"/>
                </a:cubicBezTo>
                <a:cubicBezTo>
                  <a:pt x="1165316" y="100608"/>
                  <a:pt x="1165163" y="99922"/>
                  <a:pt x="1165163" y="99008"/>
                </a:cubicBezTo>
                <a:close/>
                <a:moveTo>
                  <a:pt x="1039433" y="99008"/>
                </a:moveTo>
                <a:cubicBezTo>
                  <a:pt x="1039586" y="99160"/>
                  <a:pt x="1039738" y="99236"/>
                  <a:pt x="1039890" y="99236"/>
                </a:cubicBezTo>
                <a:lnTo>
                  <a:pt x="1040165" y="99373"/>
                </a:lnTo>
                <a:lnTo>
                  <a:pt x="1040348" y="99008"/>
                </a:lnTo>
                <a:close/>
                <a:moveTo>
                  <a:pt x="774638" y="99008"/>
                </a:moveTo>
                <a:cubicBezTo>
                  <a:pt x="774333" y="99312"/>
                  <a:pt x="774105" y="99541"/>
                  <a:pt x="773952" y="99693"/>
                </a:cubicBezTo>
                <a:cubicBezTo>
                  <a:pt x="773800" y="99846"/>
                  <a:pt x="773648" y="99998"/>
                  <a:pt x="773495" y="100151"/>
                </a:cubicBezTo>
                <a:cubicBezTo>
                  <a:pt x="773191" y="99846"/>
                  <a:pt x="773038" y="99541"/>
                  <a:pt x="773038" y="99236"/>
                </a:cubicBezTo>
                <a:cubicBezTo>
                  <a:pt x="772886" y="99236"/>
                  <a:pt x="772657" y="99389"/>
                  <a:pt x="772352" y="99693"/>
                </a:cubicBezTo>
                <a:cubicBezTo>
                  <a:pt x="772505" y="99693"/>
                  <a:pt x="772886" y="99846"/>
                  <a:pt x="773495" y="100151"/>
                </a:cubicBezTo>
                <a:cubicBezTo>
                  <a:pt x="773495" y="100455"/>
                  <a:pt x="773648" y="100760"/>
                  <a:pt x="773952" y="101065"/>
                </a:cubicBezTo>
                <a:cubicBezTo>
                  <a:pt x="773952" y="101065"/>
                  <a:pt x="774333" y="101065"/>
                  <a:pt x="775095" y="101065"/>
                </a:cubicBezTo>
                <a:cubicBezTo>
                  <a:pt x="774791" y="100608"/>
                  <a:pt x="774638" y="99922"/>
                  <a:pt x="774638" y="99008"/>
                </a:cubicBezTo>
                <a:close/>
                <a:moveTo>
                  <a:pt x="134558" y="99008"/>
                </a:moveTo>
                <a:cubicBezTo>
                  <a:pt x="134711" y="99160"/>
                  <a:pt x="134863" y="99236"/>
                  <a:pt x="135015" y="99236"/>
                </a:cubicBezTo>
                <a:lnTo>
                  <a:pt x="135290" y="99373"/>
                </a:lnTo>
                <a:lnTo>
                  <a:pt x="135473" y="99008"/>
                </a:lnTo>
                <a:close/>
                <a:moveTo>
                  <a:pt x="1641108" y="98779"/>
                </a:moveTo>
                <a:cubicBezTo>
                  <a:pt x="1640499" y="99389"/>
                  <a:pt x="1639965" y="99884"/>
                  <a:pt x="1639508" y="100265"/>
                </a:cubicBezTo>
                <a:cubicBezTo>
                  <a:pt x="1639051" y="100646"/>
                  <a:pt x="1638594" y="100989"/>
                  <a:pt x="1638137" y="101294"/>
                </a:cubicBezTo>
                <a:lnTo>
                  <a:pt x="1638061" y="101370"/>
                </a:lnTo>
                <a:lnTo>
                  <a:pt x="1638365" y="101522"/>
                </a:lnTo>
                <a:cubicBezTo>
                  <a:pt x="1638518" y="101675"/>
                  <a:pt x="1638670" y="101751"/>
                  <a:pt x="1638823" y="101751"/>
                </a:cubicBezTo>
                <a:cubicBezTo>
                  <a:pt x="1639127" y="101294"/>
                  <a:pt x="1639585" y="100951"/>
                  <a:pt x="1640194" y="100722"/>
                </a:cubicBezTo>
                <a:cubicBezTo>
                  <a:pt x="1640804" y="100494"/>
                  <a:pt x="1641108" y="99846"/>
                  <a:pt x="1641108" y="98779"/>
                </a:cubicBezTo>
                <a:close/>
                <a:moveTo>
                  <a:pt x="1283807" y="98779"/>
                </a:moveTo>
                <a:cubicBezTo>
                  <a:pt x="1283807" y="98779"/>
                  <a:pt x="1283578" y="99008"/>
                  <a:pt x="1283121" y="99465"/>
                </a:cubicBezTo>
                <a:cubicBezTo>
                  <a:pt x="1283426" y="99770"/>
                  <a:pt x="1283654" y="100074"/>
                  <a:pt x="1283807" y="100379"/>
                </a:cubicBezTo>
                <a:cubicBezTo>
                  <a:pt x="1283959" y="99922"/>
                  <a:pt x="1284073" y="99617"/>
                  <a:pt x="1284150" y="99465"/>
                </a:cubicBezTo>
                <a:cubicBezTo>
                  <a:pt x="1284226" y="99312"/>
                  <a:pt x="1284264" y="99084"/>
                  <a:pt x="1284264" y="98779"/>
                </a:cubicBezTo>
                <a:close/>
                <a:moveTo>
                  <a:pt x="1107556" y="98779"/>
                </a:moveTo>
                <a:cubicBezTo>
                  <a:pt x="1107404" y="98931"/>
                  <a:pt x="1107327" y="99046"/>
                  <a:pt x="1107327" y="99122"/>
                </a:cubicBezTo>
                <a:cubicBezTo>
                  <a:pt x="1107327" y="99198"/>
                  <a:pt x="1107251" y="99312"/>
                  <a:pt x="1107099" y="99465"/>
                </a:cubicBezTo>
                <a:lnTo>
                  <a:pt x="1109385" y="99465"/>
                </a:lnTo>
                <a:cubicBezTo>
                  <a:pt x="1108775" y="98398"/>
                  <a:pt x="1108166" y="98169"/>
                  <a:pt x="1107556" y="98779"/>
                </a:cubicBezTo>
                <a:close/>
                <a:moveTo>
                  <a:pt x="374284" y="98779"/>
                </a:moveTo>
                <a:cubicBezTo>
                  <a:pt x="373674" y="99389"/>
                  <a:pt x="373140" y="99884"/>
                  <a:pt x="372683" y="100265"/>
                </a:cubicBezTo>
                <a:cubicBezTo>
                  <a:pt x="372226" y="100646"/>
                  <a:pt x="371769" y="100989"/>
                  <a:pt x="371312" y="101294"/>
                </a:cubicBezTo>
                <a:lnTo>
                  <a:pt x="371235" y="101370"/>
                </a:lnTo>
                <a:lnTo>
                  <a:pt x="371540" y="101522"/>
                </a:lnTo>
                <a:cubicBezTo>
                  <a:pt x="371693" y="101675"/>
                  <a:pt x="371845" y="101751"/>
                  <a:pt x="371997" y="101751"/>
                </a:cubicBezTo>
                <a:cubicBezTo>
                  <a:pt x="372302" y="101294"/>
                  <a:pt x="372760" y="100951"/>
                  <a:pt x="373369" y="100722"/>
                </a:cubicBezTo>
                <a:cubicBezTo>
                  <a:pt x="373979" y="100494"/>
                  <a:pt x="374284" y="99846"/>
                  <a:pt x="374284" y="98779"/>
                </a:cubicBezTo>
                <a:close/>
                <a:moveTo>
                  <a:pt x="250459" y="98779"/>
                </a:moveTo>
                <a:cubicBezTo>
                  <a:pt x="249849" y="99389"/>
                  <a:pt x="249316" y="99884"/>
                  <a:pt x="248858" y="100265"/>
                </a:cubicBezTo>
                <a:cubicBezTo>
                  <a:pt x="248401" y="100646"/>
                  <a:pt x="247944" y="100989"/>
                  <a:pt x="247487" y="101294"/>
                </a:cubicBezTo>
                <a:lnTo>
                  <a:pt x="247411" y="101370"/>
                </a:lnTo>
                <a:lnTo>
                  <a:pt x="247715" y="101522"/>
                </a:lnTo>
                <a:cubicBezTo>
                  <a:pt x="247868" y="101675"/>
                  <a:pt x="248020" y="101751"/>
                  <a:pt x="248173" y="101751"/>
                </a:cubicBezTo>
                <a:cubicBezTo>
                  <a:pt x="248477" y="101294"/>
                  <a:pt x="248934" y="100951"/>
                  <a:pt x="249544" y="100722"/>
                </a:cubicBezTo>
                <a:cubicBezTo>
                  <a:pt x="250154" y="100494"/>
                  <a:pt x="250459" y="99846"/>
                  <a:pt x="250459" y="98779"/>
                </a:cubicBezTo>
                <a:close/>
                <a:moveTo>
                  <a:pt x="202681" y="98779"/>
                </a:moveTo>
                <a:cubicBezTo>
                  <a:pt x="202529" y="98931"/>
                  <a:pt x="202453" y="99046"/>
                  <a:pt x="202453" y="99122"/>
                </a:cubicBezTo>
                <a:cubicBezTo>
                  <a:pt x="202453" y="99198"/>
                  <a:pt x="202376" y="99312"/>
                  <a:pt x="202224" y="99465"/>
                </a:cubicBezTo>
                <a:lnTo>
                  <a:pt x="204510" y="99465"/>
                </a:lnTo>
                <a:cubicBezTo>
                  <a:pt x="203900" y="98398"/>
                  <a:pt x="203291" y="98169"/>
                  <a:pt x="202681" y="98779"/>
                </a:cubicBezTo>
                <a:close/>
                <a:moveTo>
                  <a:pt x="1634250" y="98550"/>
                </a:moveTo>
                <a:cubicBezTo>
                  <a:pt x="1634098" y="98703"/>
                  <a:pt x="1634022" y="98779"/>
                  <a:pt x="1634022" y="98779"/>
                </a:cubicBezTo>
                <a:lnTo>
                  <a:pt x="1633793" y="98779"/>
                </a:lnTo>
                <a:cubicBezTo>
                  <a:pt x="1634250" y="99084"/>
                  <a:pt x="1634479" y="99312"/>
                  <a:pt x="1634479" y="99465"/>
                </a:cubicBezTo>
                <a:cubicBezTo>
                  <a:pt x="1634784" y="99312"/>
                  <a:pt x="1635013" y="99160"/>
                  <a:pt x="1635165" y="99008"/>
                </a:cubicBezTo>
                <a:cubicBezTo>
                  <a:pt x="1634555" y="98703"/>
                  <a:pt x="1634250" y="98550"/>
                  <a:pt x="1634250" y="98550"/>
                </a:cubicBezTo>
                <a:close/>
                <a:moveTo>
                  <a:pt x="1563080" y="98550"/>
                </a:moveTo>
                <a:cubicBezTo>
                  <a:pt x="1562927" y="98550"/>
                  <a:pt x="1562699" y="98703"/>
                  <a:pt x="1562394" y="99008"/>
                </a:cubicBezTo>
                <a:cubicBezTo>
                  <a:pt x="1562851" y="99008"/>
                  <a:pt x="1563080" y="99160"/>
                  <a:pt x="1563080" y="99465"/>
                </a:cubicBezTo>
                <a:cubicBezTo>
                  <a:pt x="1563232" y="99312"/>
                  <a:pt x="1563385" y="99236"/>
                  <a:pt x="1563537" y="99236"/>
                </a:cubicBezTo>
                <a:cubicBezTo>
                  <a:pt x="1563385" y="99084"/>
                  <a:pt x="1563308" y="98970"/>
                  <a:pt x="1563308" y="98893"/>
                </a:cubicBezTo>
                <a:cubicBezTo>
                  <a:pt x="1563308" y="98817"/>
                  <a:pt x="1563232" y="98703"/>
                  <a:pt x="1563080" y="98550"/>
                </a:cubicBezTo>
                <a:close/>
                <a:moveTo>
                  <a:pt x="1373951" y="98550"/>
                </a:moveTo>
                <a:lnTo>
                  <a:pt x="1373951" y="98779"/>
                </a:lnTo>
                <a:lnTo>
                  <a:pt x="1374180" y="98779"/>
                </a:lnTo>
                <a:cubicBezTo>
                  <a:pt x="1374027" y="98627"/>
                  <a:pt x="1373951" y="98550"/>
                  <a:pt x="1373951" y="98550"/>
                </a:cubicBezTo>
                <a:close/>
                <a:moveTo>
                  <a:pt x="1304152" y="98550"/>
                </a:moveTo>
                <a:lnTo>
                  <a:pt x="1304152" y="99008"/>
                </a:lnTo>
                <a:lnTo>
                  <a:pt x="1305066" y="99008"/>
                </a:lnTo>
                <a:lnTo>
                  <a:pt x="1305066" y="98550"/>
                </a:lnTo>
                <a:close/>
                <a:moveTo>
                  <a:pt x="1281064" y="98550"/>
                </a:moveTo>
                <a:cubicBezTo>
                  <a:pt x="1280911" y="98703"/>
                  <a:pt x="1280835" y="98779"/>
                  <a:pt x="1280835" y="98779"/>
                </a:cubicBezTo>
                <a:lnTo>
                  <a:pt x="1281064" y="98779"/>
                </a:lnTo>
                <a:close/>
                <a:moveTo>
                  <a:pt x="1257975" y="98550"/>
                </a:moveTo>
                <a:cubicBezTo>
                  <a:pt x="1257823" y="98855"/>
                  <a:pt x="1257632" y="99122"/>
                  <a:pt x="1257403" y="99351"/>
                </a:cubicBezTo>
                <a:cubicBezTo>
                  <a:pt x="1257175" y="99579"/>
                  <a:pt x="1256984" y="99846"/>
                  <a:pt x="1256832" y="100151"/>
                </a:cubicBezTo>
                <a:cubicBezTo>
                  <a:pt x="1256984" y="100151"/>
                  <a:pt x="1257099" y="100189"/>
                  <a:pt x="1257175" y="100265"/>
                </a:cubicBezTo>
                <a:cubicBezTo>
                  <a:pt x="1257251" y="100341"/>
                  <a:pt x="1257365" y="100379"/>
                  <a:pt x="1257518" y="100379"/>
                </a:cubicBezTo>
                <a:cubicBezTo>
                  <a:pt x="1257975" y="99922"/>
                  <a:pt x="1258356" y="99389"/>
                  <a:pt x="1258661" y="98779"/>
                </a:cubicBezTo>
                <a:cubicBezTo>
                  <a:pt x="1258508" y="98779"/>
                  <a:pt x="1258394" y="98741"/>
                  <a:pt x="1258318" y="98665"/>
                </a:cubicBezTo>
                <a:cubicBezTo>
                  <a:pt x="1258242" y="98589"/>
                  <a:pt x="1258127" y="98550"/>
                  <a:pt x="1257975" y="98550"/>
                </a:cubicBezTo>
                <a:close/>
                <a:moveTo>
                  <a:pt x="1049492" y="98550"/>
                </a:moveTo>
                <a:cubicBezTo>
                  <a:pt x="1049339" y="98550"/>
                  <a:pt x="1049111" y="98703"/>
                  <a:pt x="1048806" y="99008"/>
                </a:cubicBezTo>
                <a:cubicBezTo>
                  <a:pt x="1048958" y="99160"/>
                  <a:pt x="1049034" y="99236"/>
                  <a:pt x="1049034" y="99236"/>
                </a:cubicBezTo>
                <a:cubicBezTo>
                  <a:pt x="1049187" y="99084"/>
                  <a:pt x="1049301" y="99008"/>
                  <a:pt x="1049377" y="99008"/>
                </a:cubicBezTo>
                <a:cubicBezTo>
                  <a:pt x="1049454" y="99008"/>
                  <a:pt x="1049568" y="98931"/>
                  <a:pt x="1049720" y="98779"/>
                </a:cubicBezTo>
                <a:cubicBezTo>
                  <a:pt x="1049720" y="98627"/>
                  <a:pt x="1049644" y="98550"/>
                  <a:pt x="1049492" y="98550"/>
                </a:cubicBezTo>
                <a:close/>
                <a:moveTo>
                  <a:pt x="602426" y="98550"/>
                </a:moveTo>
                <a:lnTo>
                  <a:pt x="602426" y="98779"/>
                </a:lnTo>
                <a:lnTo>
                  <a:pt x="602655" y="98779"/>
                </a:lnTo>
                <a:cubicBezTo>
                  <a:pt x="602503" y="98627"/>
                  <a:pt x="602426" y="98550"/>
                  <a:pt x="602426" y="98550"/>
                </a:cubicBezTo>
                <a:close/>
                <a:moveTo>
                  <a:pt x="367426" y="98550"/>
                </a:moveTo>
                <a:cubicBezTo>
                  <a:pt x="367273" y="98703"/>
                  <a:pt x="367197" y="98779"/>
                  <a:pt x="367197" y="98779"/>
                </a:cubicBezTo>
                <a:lnTo>
                  <a:pt x="366968" y="98779"/>
                </a:lnTo>
                <a:cubicBezTo>
                  <a:pt x="367426" y="99084"/>
                  <a:pt x="367654" y="99312"/>
                  <a:pt x="367654" y="99465"/>
                </a:cubicBezTo>
                <a:cubicBezTo>
                  <a:pt x="367959" y="99312"/>
                  <a:pt x="368188" y="99160"/>
                  <a:pt x="368340" y="99008"/>
                </a:cubicBezTo>
                <a:cubicBezTo>
                  <a:pt x="367730" y="98703"/>
                  <a:pt x="367426" y="98550"/>
                  <a:pt x="367426" y="98550"/>
                </a:cubicBezTo>
                <a:close/>
                <a:moveTo>
                  <a:pt x="243601" y="98550"/>
                </a:moveTo>
                <a:cubicBezTo>
                  <a:pt x="243448" y="98703"/>
                  <a:pt x="243372" y="98779"/>
                  <a:pt x="243372" y="98779"/>
                </a:cubicBezTo>
                <a:lnTo>
                  <a:pt x="243143" y="98779"/>
                </a:lnTo>
                <a:cubicBezTo>
                  <a:pt x="243601" y="99084"/>
                  <a:pt x="243829" y="99312"/>
                  <a:pt x="243829" y="99465"/>
                </a:cubicBezTo>
                <a:cubicBezTo>
                  <a:pt x="244134" y="99312"/>
                  <a:pt x="244362" y="99160"/>
                  <a:pt x="244515" y="99008"/>
                </a:cubicBezTo>
                <a:cubicBezTo>
                  <a:pt x="243905" y="98703"/>
                  <a:pt x="243601" y="98550"/>
                  <a:pt x="243601" y="98550"/>
                </a:cubicBezTo>
                <a:close/>
                <a:moveTo>
                  <a:pt x="144617" y="98550"/>
                </a:moveTo>
                <a:cubicBezTo>
                  <a:pt x="144464" y="98550"/>
                  <a:pt x="144236" y="98703"/>
                  <a:pt x="143931" y="99008"/>
                </a:cubicBezTo>
                <a:cubicBezTo>
                  <a:pt x="144083" y="99160"/>
                  <a:pt x="144160" y="99236"/>
                  <a:pt x="144160" y="99236"/>
                </a:cubicBezTo>
                <a:cubicBezTo>
                  <a:pt x="144312" y="99084"/>
                  <a:pt x="144426" y="99008"/>
                  <a:pt x="144502" y="99008"/>
                </a:cubicBezTo>
                <a:cubicBezTo>
                  <a:pt x="144579" y="99008"/>
                  <a:pt x="144693" y="98931"/>
                  <a:pt x="144845" y="98779"/>
                </a:cubicBezTo>
                <a:cubicBezTo>
                  <a:pt x="144845" y="98627"/>
                  <a:pt x="144769" y="98550"/>
                  <a:pt x="144617" y="98550"/>
                </a:cubicBezTo>
                <a:close/>
                <a:moveTo>
                  <a:pt x="37327" y="98550"/>
                </a:moveTo>
                <a:cubicBezTo>
                  <a:pt x="37175" y="98855"/>
                  <a:pt x="36717" y="99541"/>
                  <a:pt x="35955" y="100608"/>
                </a:cubicBezTo>
                <a:cubicBezTo>
                  <a:pt x="36717" y="100455"/>
                  <a:pt x="37403" y="100151"/>
                  <a:pt x="38013" y="99693"/>
                </a:cubicBezTo>
                <a:cubicBezTo>
                  <a:pt x="37860" y="99389"/>
                  <a:pt x="37746" y="99198"/>
                  <a:pt x="37670" y="99122"/>
                </a:cubicBezTo>
                <a:cubicBezTo>
                  <a:pt x="37594" y="99046"/>
                  <a:pt x="37480" y="98855"/>
                  <a:pt x="37327" y="98550"/>
                </a:cubicBezTo>
                <a:close/>
                <a:moveTo>
                  <a:pt x="22011" y="98550"/>
                </a:moveTo>
                <a:cubicBezTo>
                  <a:pt x="22011" y="99160"/>
                  <a:pt x="22087" y="99617"/>
                  <a:pt x="22239" y="99922"/>
                </a:cubicBezTo>
                <a:cubicBezTo>
                  <a:pt x="22392" y="99770"/>
                  <a:pt x="22468" y="99693"/>
                  <a:pt x="22468" y="99693"/>
                </a:cubicBezTo>
                <a:cubicBezTo>
                  <a:pt x="22620" y="99236"/>
                  <a:pt x="22544" y="98855"/>
                  <a:pt x="22239" y="98550"/>
                </a:cubicBezTo>
                <a:close/>
                <a:moveTo>
                  <a:pt x="1718832" y="98322"/>
                </a:moveTo>
                <a:cubicBezTo>
                  <a:pt x="1718223" y="98627"/>
                  <a:pt x="1717804" y="98817"/>
                  <a:pt x="1717575" y="98893"/>
                </a:cubicBezTo>
                <a:cubicBezTo>
                  <a:pt x="1717347" y="98970"/>
                  <a:pt x="1716927" y="99160"/>
                  <a:pt x="1716318" y="99465"/>
                </a:cubicBezTo>
                <a:cubicBezTo>
                  <a:pt x="1716623" y="99465"/>
                  <a:pt x="1716889" y="99503"/>
                  <a:pt x="1717118" y="99579"/>
                </a:cubicBezTo>
                <a:cubicBezTo>
                  <a:pt x="1717347" y="99655"/>
                  <a:pt x="1717613" y="99617"/>
                  <a:pt x="1717918" y="99465"/>
                </a:cubicBezTo>
                <a:lnTo>
                  <a:pt x="1718147" y="99236"/>
                </a:lnTo>
                <a:cubicBezTo>
                  <a:pt x="1718452" y="98931"/>
                  <a:pt x="1718680" y="98627"/>
                  <a:pt x="1718832" y="98322"/>
                </a:cubicBezTo>
                <a:close/>
                <a:moveTo>
                  <a:pt x="1647052" y="98322"/>
                </a:moveTo>
                <a:cubicBezTo>
                  <a:pt x="1646900" y="98474"/>
                  <a:pt x="1646785" y="98627"/>
                  <a:pt x="1646709" y="98779"/>
                </a:cubicBezTo>
                <a:cubicBezTo>
                  <a:pt x="1646633" y="98931"/>
                  <a:pt x="1646519" y="99084"/>
                  <a:pt x="1646366" y="99236"/>
                </a:cubicBezTo>
                <a:cubicBezTo>
                  <a:pt x="1646366" y="99236"/>
                  <a:pt x="1646519" y="99389"/>
                  <a:pt x="1646823" y="99693"/>
                </a:cubicBezTo>
                <a:cubicBezTo>
                  <a:pt x="1646976" y="99389"/>
                  <a:pt x="1647205" y="99084"/>
                  <a:pt x="1647509" y="98779"/>
                </a:cubicBezTo>
                <a:cubicBezTo>
                  <a:pt x="1647509" y="98779"/>
                  <a:pt x="1647357" y="98627"/>
                  <a:pt x="1647052" y="98322"/>
                </a:cubicBezTo>
                <a:close/>
                <a:moveTo>
                  <a:pt x="1377838" y="98322"/>
                </a:moveTo>
                <a:cubicBezTo>
                  <a:pt x="1377685" y="98627"/>
                  <a:pt x="1377533" y="98931"/>
                  <a:pt x="1377380" y="99236"/>
                </a:cubicBezTo>
                <a:cubicBezTo>
                  <a:pt x="1377228" y="99541"/>
                  <a:pt x="1377075" y="99846"/>
                  <a:pt x="1376923" y="100151"/>
                </a:cubicBezTo>
                <a:cubicBezTo>
                  <a:pt x="1377533" y="99846"/>
                  <a:pt x="1377876" y="99617"/>
                  <a:pt x="1377952" y="99465"/>
                </a:cubicBezTo>
                <a:cubicBezTo>
                  <a:pt x="1378028" y="99312"/>
                  <a:pt x="1377990" y="98931"/>
                  <a:pt x="1377838" y="98322"/>
                </a:cubicBezTo>
                <a:close/>
                <a:moveTo>
                  <a:pt x="1104127" y="98322"/>
                </a:moveTo>
                <a:cubicBezTo>
                  <a:pt x="1103822" y="98931"/>
                  <a:pt x="1103289" y="99617"/>
                  <a:pt x="1102527" y="100379"/>
                </a:cubicBezTo>
                <a:cubicBezTo>
                  <a:pt x="1102679" y="100379"/>
                  <a:pt x="1102832" y="100455"/>
                  <a:pt x="1102984" y="100608"/>
                </a:cubicBezTo>
                <a:cubicBezTo>
                  <a:pt x="1104051" y="100151"/>
                  <a:pt x="1104432" y="99389"/>
                  <a:pt x="1104127" y="98322"/>
                </a:cubicBezTo>
                <a:close/>
                <a:moveTo>
                  <a:pt x="989979" y="98322"/>
                </a:moveTo>
                <a:cubicBezTo>
                  <a:pt x="989675" y="98627"/>
                  <a:pt x="989408" y="98893"/>
                  <a:pt x="989179" y="99122"/>
                </a:cubicBezTo>
                <a:cubicBezTo>
                  <a:pt x="988951" y="99351"/>
                  <a:pt x="988760" y="99541"/>
                  <a:pt x="988608" y="99693"/>
                </a:cubicBezTo>
                <a:lnTo>
                  <a:pt x="987465" y="99693"/>
                </a:lnTo>
                <a:cubicBezTo>
                  <a:pt x="986550" y="99998"/>
                  <a:pt x="986169" y="100151"/>
                  <a:pt x="986322" y="100151"/>
                </a:cubicBezTo>
                <a:cubicBezTo>
                  <a:pt x="986322" y="100455"/>
                  <a:pt x="986398" y="100608"/>
                  <a:pt x="986550" y="100608"/>
                </a:cubicBezTo>
                <a:lnTo>
                  <a:pt x="988608" y="100608"/>
                </a:lnTo>
                <a:cubicBezTo>
                  <a:pt x="988913" y="100303"/>
                  <a:pt x="989255" y="100036"/>
                  <a:pt x="989637" y="99808"/>
                </a:cubicBezTo>
                <a:cubicBezTo>
                  <a:pt x="990018" y="99579"/>
                  <a:pt x="990132" y="99084"/>
                  <a:pt x="989979" y="98322"/>
                </a:cubicBezTo>
                <a:close/>
                <a:moveTo>
                  <a:pt x="606313" y="98322"/>
                </a:moveTo>
                <a:cubicBezTo>
                  <a:pt x="606160" y="98627"/>
                  <a:pt x="606008" y="98931"/>
                  <a:pt x="605855" y="99236"/>
                </a:cubicBezTo>
                <a:cubicBezTo>
                  <a:pt x="605703" y="99541"/>
                  <a:pt x="605551" y="99846"/>
                  <a:pt x="605398" y="100151"/>
                </a:cubicBezTo>
                <a:cubicBezTo>
                  <a:pt x="606008" y="99846"/>
                  <a:pt x="606351" y="99617"/>
                  <a:pt x="606427" y="99465"/>
                </a:cubicBezTo>
                <a:cubicBezTo>
                  <a:pt x="606503" y="99312"/>
                  <a:pt x="606465" y="98931"/>
                  <a:pt x="606313" y="98322"/>
                </a:cubicBezTo>
                <a:close/>
                <a:moveTo>
                  <a:pt x="551830" y="98322"/>
                </a:moveTo>
                <a:cubicBezTo>
                  <a:pt x="551525" y="98627"/>
                  <a:pt x="551258" y="98893"/>
                  <a:pt x="551029" y="99122"/>
                </a:cubicBezTo>
                <a:cubicBezTo>
                  <a:pt x="550801" y="99351"/>
                  <a:pt x="550610" y="99541"/>
                  <a:pt x="550458" y="99693"/>
                </a:cubicBezTo>
                <a:lnTo>
                  <a:pt x="549315" y="99693"/>
                </a:lnTo>
                <a:cubicBezTo>
                  <a:pt x="548400" y="99998"/>
                  <a:pt x="548020" y="100151"/>
                  <a:pt x="548172" y="100151"/>
                </a:cubicBezTo>
                <a:cubicBezTo>
                  <a:pt x="548172" y="100455"/>
                  <a:pt x="548248" y="100608"/>
                  <a:pt x="548400" y="100608"/>
                </a:cubicBezTo>
                <a:lnTo>
                  <a:pt x="550458" y="100608"/>
                </a:lnTo>
                <a:cubicBezTo>
                  <a:pt x="550763" y="100303"/>
                  <a:pt x="551106" y="100036"/>
                  <a:pt x="551487" y="99808"/>
                </a:cubicBezTo>
                <a:cubicBezTo>
                  <a:pt x="551868" y="99579"/>
                  <a:pt x="551982" y="99084"/>
                  <a:pt x="551830" y="98322"/>
                </a:cubicBezTo>
                <a:close/>
                <a:moveTo>
                  <a:pt x="452007" y="98322"/>
                </a:moveTo>
                <a:cubicBezTo>
                  <a:pt x="451398" y="98627"/>
                  <a:pt x="450979" y="98817"/>
                  <a:pt x="450750" y="98893"/>
                </a:cubicBezTo>
                <a:cubicBezTo>
                  <a:pt x="450522" y="98970"/>
                  <a:pt x="450103" y="99160"/>
                  <a:pt x="449493" y="99465"/>
                </a:cubicBezTo>
                <a:cubicBezTo>
                  <a:pt x="449798" y="99465"/>
                  <a:pt x="450064" y="99503"/>
                  <a:pt x="450293" y="99579"/>
                </a:cubicBezTo>
                <a:cubicBezTo>
                  <a:pt x="450522" y="99655"/>
                  <a:pt x="450788" y="99617"/>
                  <a:pt x="451093" y="99465"/>
                </a:cubicBezTo>
                <a:lnTo>
                  <a:pt x="451322" y="99236"/>
                </a:lnTo>
                <a:cubicBezTo>
                  <a:pt x="451626" y="98931"/>
                  <a:pt x="451855" y="98627"/>
                  <a:pt x="452007" y="98322"/>
                </a:cubicBezTo>
                <a:close/>
                <a:moveTo>
                  <a:pt x="380227" y="98322"/>
                </a:moveTo>
                <a:cubicBezTo>
                  <a:pt x="380075" y="98474"/>
                  <a:pt x="379960" y="98627"/>
                  <a:pt x="379884" y="98779"/>
                </a:cubicBezTo>
                <a:cubicBezTo>
                  <a:pt x="379808" y="98931"/>
                  <a:pt x="379694" y="99084"/>
                  <a:pt x="379541" y="99236"/>
                </a:cubicBezTo>
                <a:cubicBezTo>
                  <a:pt x="379541" y="99236"/>
                  <a:pt x="379694" y="99389"/>
                  <a:pt x="379998" y="99693"/>
                </a:cubicBezTo>
                <a:cubicBezTo>
                  <a:pt x="380151" y="99389"/>
                  <a:pt x="380380" y="99084"/>
                  <a:pt x="380684" y="98779"/>
                </a:cubicBezTo>
                <a:cubicBezTo>
                  <a:pt x="380684" y="98779"/>
                  <a:pt x="380532" y="98627"/>
                  <a:pt x="380227" y="98322"/>
                </a:cubicBezTo>
                <a:close/>
                <a:moveTo>
                  <a:pt x="328182" y="98322"/>
                </a:moveTo>
                <a:cubicBezTo>
                  <a:pt x="327573" y="98627"/>
                  <a:pt x="327154" y="98817"/>
                  <a:pt x="326925" y="98893"/>
                </a:cubicBezTo>
                <a:cubicBezTo>
                  <a:pt x="326697" y="98970"/>
                  <a:pt x="326278" y="99160"/>
                  <a:pt x="325668" y="99465"/>
                </a:cubicBezTo>
                <a:cubicBezTo>
                  <a:pt x="325973" y="99465"/>
                  <a:pt x="326239" y="99503"/>
                  <a:pt x="326468" y="99579"/>
                </a:cubicBezTo>
                <a:cubicBezTo>
                  <a:pt x="326697" y="99655"/>
                  <a:pt x="326963" y="99617"/>
                  <a:pt x="327268" y="99465"/>
                </a:cubicBezTo>
                <a:lnTo>
                  <a:pt x="327497" y="99236"/>
                </a:lnTo>
                <a:cubicBezTo>
                  <a:pt x="327802" y="98931"/>
                  <a:pt x="328030" y="98627"/>
                  <a:pt x="328182" y="98322"/>
                </a:cubicBezTo>
                <a:close/>
                <a:moveTo>
                  <a:pt x="256402" y="98322"/>
                </a:moveTo>
                <a:cubicBezTo>
                  <a:pt x="256250" y="98474"/>
                  <a:pt x="256135" y="98627"/>
                  <a:pt x="256059" y="98779"/>
                </a:cubicBezTo>
                <a:cubicBezTo>
                  <a:pt x="255983" y="98931"/>
                  <a:pt x="255869" y="99084"/>
                  <a:pt x="255716" y="99236"/>
                </a:cubicBezTo>
                <a:cubicBezTo>
                  <a:pt x="255716" y="99236"/>
                  <a:pt x="255869" y="99389"/>
                  <a:pt x="256174" y="99693"/>
                </a:cubicBezTo>
                <a:cubicBezTo>
                  <a:pt x="256326" y="99389"/>
                  <a:pt x="256555" y="99084"/>
                  <a:pt x="256859" y="98779"/>
                </a:cubicBezTo>
                <a:cubicBezTo>
                  <a:pt x="256859" y="98779"/>
                  <a:pt x="256707" y="98627"/>
                  <a:pt x="256402" y="98322"/>
                </a:cubicBezTo>
                <a:close/>
                <a:moveTo>
                  <a:pt x="199252" y="98322"/>
                </a:moveTo>
                <a:cubicBezTo>
                  <a:pt x="198947" y="98931"/>
                  <a:pt x="198414" y="99617"/>
                  <a:pt x="197652" y="100379"/>
                </a:cubicBezTo>
                <a:cubicBezTo>
                  <a:pt x="197804" y="100379"/>
                  <a:pt x="197957" y="100455"/>
                  <a:pt x="198109" y="100608"/>
                </a:cubicBezTo>
                <a:cubicBezTo>
                  <a:pt x="199176" y="100151"/>
                  <a:pt x="199557" y="99389"/>
                  <a:pt x="199252" y="98322"/>
                </a:cubicBezTo>
                <a:close/>
                <a:moveTo>
                  <a:pt x="1710603" y="98093"/>
                </a:moveTo>
                <a:cubicBezTo>
                  <a:pt x="1710451" y="98246"/>
                  <a:pt x="1710451" y="98322"/>
                  <a:pt x="1710603" y="98322"/>
                </a:cubicBezTo>
                <a:lnTo>
                  <a:pt x="1710831" y="98093"/>
                </a:lnTo>
                <a:close/>
                <a:moveTo>
                  <a:pt x="1701687" y="98093"/>
                </a:moveTo>
                <a:lnTo>
                  <a:pt x="1701459" y="98322"/>
                </a:lnTo>
                <a:lnTo>
                  <a:pt x="1702145" y="98322"/>
                </a:lnTo>
                <a:lnTo>
                  <a:pt x="1702373" y="98093"/>
                </a:lnTo>
                <a:close/>
                <a:moveTo>
                  <a:pt x="1645681" y="98093"/>
                </a:moveTo>
                <a:lnTo>
                  <a:pt x="1645223" y="98322"/>
                </a:lnTo>
                <a:cubicBezTo>
                  <a:pt x="1645223" y="98627"/>
                  <a:pt x="1645299" y="98779"/>
                  <a:pt x="1645452" y="98779"/>
                </a:cubicBezTo>
                <a:cubicBezTo>
                  <a:pt x="1645452" y="98474"/>
                  <a:pt x="1645528" y="98246"/>
                  <a:pt x="1645681" y="98093"/>
                </a:cubicBezTo>
                <a:close/>
                <a:moveTo>
                  <a:pt x="1639280" y="98093"/>
                </a:moveTo>
                <a:lnTo>
                  <a:pt x="1638594" y="98322"/>
                </a:lnTo>
                <a:lnTo>
                  <a:pt x="1639051" y="98322"/>
                </a:lnTo>
                <a:close/>
                <a:moveTo>
                  <a:pt x="1574052" y="98093"/>
                </a:moveTo>
                <a:cubicBezTo>
                  <a:pt x="1573900" y="98398"/>
                  <a:pt x="1573824" y="98550"/>
                  <a:pt x="1573824" y="98550"/>
                </a:cubicBezTo>
                <a:cubicBezTo>
                  <a:pt x="1573976" y="98703"/>
                  <a:pt x="1574052" y="98779"/>
                  <a:pt x="1574052" y="98779"/>
                </a:cubicBezTo>
                <a:cubicBezTo>
                  <a:pt x="1574205" y="98779"/>
                  <a:pt x="1574281" y="98627"/>
                  <a:pt x="1574281" y="98322"/>
                </a:cubicBezTo>
                <a:cubicBezTo>
                  <a:pt x="1574281" y="98169"/>
                  <a:pt x="1574205" y="98093"/>
                  <a:pt x="1574052" y="98093"/>
                </a:cubicBezTo>
                <a:close/>
                <a:moveTo>
                  <a:pt x="1567652" y="98093"/>
                </a:moveTo>
                <a:cubicBezTo>
                  <a:pt x="1567499" y="98093"/>
                  <a:pt x="1567347" y="98169"/>
                  <a:pt x="1567195" y="98322"/>
                </a:cubicBezTo>
                <a:lnTo>
                  <a:pt x="1567880" y="98322"/>
                </a:lnTo>
                <a:close/>
                <a:moveTo>
                  <a:pt x="1558051" y="98093"/>
                </a:moveTo>
                <a:lnTo>
                  <a:pt x="1557593" y="98322"/>
                </a:lnTo>
                <a:lnTo>
                  <a:pt x="1557822" y="98322"/>
                </a:lnTo>
                <a:close/>
                <a:moveTo>
                  <a:pt x="1380123" y="98093"/>
                </a:moveTo>
                <a:cubicBezTo>
                  <a:pt x="1379819" y="98398"/>
                  <a:pt x="1379476" y="98741"/>
                  <a:pt x="1379095" y="99122"/>
                </a:cubicBezTo>
                <a:cubicBezTo>
                  <a:pt x="1378714" y="99503"/>
                  <a:pt x="1378904" y="99846"/>
                  <a:pt x="1379666" y="100151"/>
                </a:cubicBezTo>
                <a:cubicBezTo>
                  <a:pt x="1379819" y="99693"/>
                  <a:pt x="1379895" y="99312"/>
                  <a:pt x="1379895" y="99008"/>
                </a:cubicBezTo>
                <a:cubicBezTo>
                  <a:pt x="1379895" y="98703"/>
                  <a:pt x="1379971" y="98398"/>
                  <a:pt x="1380123" y="98093"/>
                </a:cubicBezTo>
                <a:close/>
                <a:moveTo>
                  <a:pt x="1277177" y="98093"/>
                </a:moveTo>
                <a:cubicBezTo>
                  <a:pt x="1276415" y="98398"/>
                  <a:pt x="1276034" y="98550"/>
                  <a:pt x="1276034" y="98550"/>
                </a:cubicBezTo>
                <a:lnTo>
                  <a:pt x="1276491" y="99008"/>
                </a:lnTo>
                <a:cubicBezTo>
                  <a:pt x="1276796" y="98855"/>
                  <a:pt x="1277101" y="98627"/>
                  <a:pt x="1277406" y="98322"/>
                </a:cubicBezTo>
                <a:cubicBezTo>
                  <a:pt x="1277253" y="98322"/>
                  <a:pt x="1277216" y="98284"/>
                  <a:pt x="1277292" y="98208"/>
                </a:cubicBezTo>
                <a:cubicBezTo>
                  <a:pt x="1277368" y="98131"/>
                  <a:pt x="1277330" y="98093"/>
                  <a:pt x="1277177" y="98093"/>
                </a:cubicBezTo>
                <a:close/>
                <a:moveTo>
                  <a:pt x="608599" y="98093"/>
                </a:moveTo>
                <a:cubicBezTo>
                  <a:pt x="608294" y="98398"/>
                  <a:pt x="607951" y="98741"/>
                  <a:pt x="607570" y="99122"/>
                </a:cubicBezTo>
                <a:cubicBezTo>
                  <a:pt x="607189" y="99503"/>
                  <a:pt x="607379" y="99846"/>
                  <a:pt x="608141" y="100151"/>
                </a:cubicBezTo>
                <a:cubicBezTo>
                  <a:pt x="608294" y="99693"/>
                  <a:pt x="608370" y="99312"/>
                  <a:pt x="608370" y="99008"/>
                </a:cubicBezTo>
                <a:cubicBezTo>
                  <a:pt x="608370" y="98703"/>
                  <a:pt x="608446" y="98398"/>
                  <a:pt x="608599" y="98093"/>
                </a:cubicBezTo>
                <a:close/>
                <a:moveTo>
                  <a:pt x="443778" y="98093"/>
                </a:moveTo>
                <a:cubicBezTo>
                  <a:pt x="443626" y="98246"/>
                  <a:pt x="443626" y="98322"/>
                  <a:pt x="443778" y="98322"/>
                </a:cubicBezTo>
                <a:lnTo>
                  <a:pt x="444007" y="98093"/>
                </a:lnTo>
                <a:close/>
                <a:moveTo>
                  <a:pt x="434862" y="98093"/>
                </a:moveTo>
                <a:lnTo>
                  <a:pt x="434634" y="98322"/>
                </a:lnTo>
                <a:lnTo>
                  <a:pt x="435320" y="98322"/>
                </a:lnTo>
                <a:lnTo>
                  <a:pt x="435548" y="98093"/>
                </a:lnTo>
                <a:close/>
                <a:moveTo>
                  <a:pt x="378856" y="98093"/>
                </a:moveTo>
                <a:lnTo>
                  <a:pt x="378398" y="98322"/>
                </a:lnTo>
                <a:cubicBezTo>
                  <a:pt x="378398" y="98627"/>
                  <a:pt x="378475" y="98779"/>
                  <a:pt x="378627" y="98779"/>
                </a:cubicBezTo>
                <a:cubicBezTo>
                  <a:pt x="378627" y="98474"/>
                  <a:pt x="378703" y="98246"/>
                  <a:pt x="378856" y="98093"/>
                </a:cubicBezTo>
                <a:close/>
                <a:moveTo>
                  <a:pt x="372455" y="98093"/>
                </a:moveTo>
                <a:lnTo>
                  <a:pt x="371769" y="98322"/>
                </a:lnTo>
                <a:lnTo>
                  <a:pt x="372226" y="98322"/>
                </a:lnTo>
                <a:close/>
                <a:moveTo>
                  <a:pt x="319953" y="98093"/>
                </a:moveTo>
                <a:cubicBezTo>
                  <a:pt x="319801" y="98246"/>
                  <a:pt x="319801" y="98322"/>
                  <a:pt x="319953" y="98322"/>
                </a:cubicBezTo>
                <a:lnTo>
                  <a:pt x="320182" y="98093"/>
                </a:lnTo>
                <a:close/>
                <a:moveTo>
                  <a:pt x="311038" y="98093"/>
                </a:moveTo>
                <a:lnTo>
                  <a:pt x="310809" y="98322"/>
                </a:lnTo>
                <a:lnTo>
                  <a:pt x="311495" y="98322"/>
                </a:lnTo>
                <a:lnTo>
                  <a:pt x="311723" y="98093"/>
                </a:lnTo>
                <a:close/>
                <a:moveTo>
                  <a:pt x="255031" y="98093"/>
                </a:moveTo>
                <a:lnTo>
                  <a:pt x="254573" y="98322"/>
                </a:lnTo>
                <a:cubicBezTo>
                  <a:pt x="254573" y="98627"/>
                  <a:pt x="254649" y="98779"/>
                  <a:pt x="254802" y="98779"/>
                </a:cubicBezTo>
                <a:cubicBezTo>
                  <a:pt x="254802" y="98474"/>
                  <a:pt x="254878" y="98246"/>
                  <a:pt x="255031" y="98093"/>
                </a:cubicBezTo>
                <a:close/>
                <a:moveTo>
                  <a:pt x="248630" y="98093"/>
                </a:moveTo>
                <a:lnTo>
                  <a:pt x="247944" y="98322"/>
                </a:lnTo>
                <a:lnTo>
                  <a:pt x="248401" y="98322"/>
                </a:lnTo>
                <a:close/>
                <a:moveTo>
                  <a:pt x="1709689" y="97865"/>
                </a:moveTo>
                <a:cubicBezTo>
                  <a:pt x="1708622" y="98322"/>
                  <a:pt x="1708050" y="98741"/>
                  <a:pt x="1707974" y="99122"/>
                </a:cubicBezTo>
                <a:cubicBezTo>
                  <a:pt x="1707898" y="99503"/>
                  <a:pt x="1708241" y="100074"/>
                  <a:pt x="1709003" y="100836"/>
                </a:cubicBezTo>
                <a:cubicBezTo>
                  <a:pt x="1709155" y="100074"/>
                  <a:pt x="1709384" y="99084"/>
                  <a:pt x="1709689" y="97865"/>
                </a:cubicBezTo>
                <a:close/>
                <a:moveTo>
                  <a:pt x="1368008" y="97865"/>
                </a:moveTo>
                <a:lnTo>
                  <a:pt x="1367551" y="98322"/>
                </a:lnTo>
                <a:cubicBezTo>
                  <a:pt x="1367855" y="98627"/>
                  <a:pt x="1368160" y="98855"/>
                  <a:pt x="1368465" y="99008"/>
                </a:cubicBezTo>
                <a:cubicBezTo>
                  <a:pt x="1368465" y="98855"/>
                  <a:pt x="1368541" y="98703"/>
                  <a:pt x="1368694" y="98550"/>
                </a:cubicBezTo>
                <a:close/>
                <a:moveTo>
                  <a:pt x="1198539" y="97865"/>
                </a:moveTo>
                <a:cubicBezTo>
                  <a:pt x="1198539" y="97865"/>
                  <a:pt x="1198386" y="98017"/>
                  <a:pt x="1198082" y="98322"/>
                </a:cubicBezTo>
                <a:lnTo>
                  <a:pt x="1198767" y="98322"/>
                </a:lnTo>
                <a:cubicBezTo>
                  <a:pt x="1198767" y="98169"/>
                  <a:pt x="1198691" y="98017"/>
                  <a:pt x="1198539" y="97865"/>
                </a:cubicBezTo>
                <a:close/>
                <a:moveTo>
                  <a:pt x="1160591" y="97865"/>
                </a:moveTo>
                <a:cubicBezTo>
                  <a:pt x="1160134" y="98322"/>
                  <a:pt x="1159753" y="98779"/>
                  <a:pt x="1159448" y="99236"/>
                </a:cubicBezTo>
                <a:cubicBezTo>
                  <a:pt x="1160363" y="99693"/>
                  <a:pt x="1161125" y="99465"/>
                  <a:pt x="1161734" y="98550"/>
                </a:cubicBezTo>
                <a:cubicBezTo>
                  <a:pt x="1161430" y="98398"/>
                  <a:pt x="1161239" y="98284"/>
                  <a:pt x="1161163" y="98208"/>
                </a:cubicBezTo>
                <a:cubicBezTo>
                  <a:pt x="1161087" y="98131"/>
                  <a:pt x="1160896" y="98017"/>
                  <a:pt x="1160591" y="97865"/>
                </a:cubicBezTo>
                <a:close/>
                <a:moveTo>
                  <a:pt x="808014" y="97865"/>
                </a:moveTo>
                <a:cubicBezTo>
                  <a:pt x="808014" y="97865"/>
                  <a:pt x="807861" y="98017"/>
                  <a:pt x="807557" y="98322"/>
                </a:cubicBezTo>
                <a:lnTo>
                  <a:pt x="808242" y="98322"/>
                </a:lnTo>
                <a:cubicBezTo>
                  <a:pt x="808242" y="98169"/>
                  <a:pt x="808166" y="98017"/>
                  <a:pt x="808014" y="97865"/>
                </a:cubicBezTo>
                <a:close/>
                <a:moveTo>
                  <a:pt x="770066" y="97865"/>
                </a:moveTo>
                <a:cubicBezTo>
                  <a:pt x="769609" y="98322"/>
                  <a:pt x="769228" y="98779"/>
                  <a:pt x="768923" y="99236"/>
                </a:cubicBezTo>
                <a:cubicBezTo>
                  <a:pt x="769838" y="99693"/>
                  <a:pt x="770600" y="99465"/>
                  <a:pt x="771209" y="98550"/>
                </a:cubicBezTo>
                <a:cubicBezTo>
                  <a:pt x="770905" y="98398"/>
                  <a:pt x="770714" y="98284"/>
                  <a:pt x="770638" y="98208"/>
                </a:cubicBezTo>
                <a:cubicBezTo>
                  <a:pt x="770562" y="98131"/>
                  <a:pt x="770371" y="98017"/>
                  <a:pt x="770066" y="97865"/>
                </a:cubicBezTo>
                <a:close/>
                <a:moveTo>
                  <a:pt x="596483" y="97865"/>
                </a:moveTo>
                <a:lnTo>
                  <a:pt x="596026" y="98322"/>
                </a:lnTo>
                <a:cubicBezTo>
                  <a:pt x="596330" y="98627"/>
                  <a:pt x="596635" y="98855"/>
                  <a:pt x="596940" y="99008"/>
                </a:cubicBezTo>
                <a:cubicBezTo>
                  <a:pt x="596940" y="98855"/>
                  <a:pt x="597016" y="98703"/>
                  <a:pt x="597168" y="98550"/>
                </a:cubicBezTo>
                <a:close/>
                <a:moveTo>
                  <a:pt x="442864" y="97865"/>
                </a:moveTo>
                <a:cubicBezTo>
                  <a:pt x="441797" y="98322"/>
                  <a:pt x="441225" y="98741"/>
                  <a:pt x="441149" y="99122"/>
                </a:cubicBezTo>
                <a:cubicBezTo>
                  <a:pt x="441073" y="99503"/>
                  <a:pt x="441416" y="100074"/>
                  <a:pt x="442178" y="100836"/>
                </a:cubicBezTo>
                <a:cubicBezTo>
                  <a:pt x="442330" y="100074"/>
                  <a:pt x="442559" y="99084"/>
                  <a:pt x="442864" y="97865"/>
                </a:cubicBezTo>
                <a:close/>
                <a:moveTo>
                  <a:pt x="319039" y="97865"/>
                </a:moveTo>
                <a:cubicBezTo>
                  <a:pt x="317972" y="98322"/>
                  <a:pt x="317400" y="98741"/>
                  <a:pt x="317324" y="99122"/>
                </a:cubicBezTo>
                <a:cubicBezTo>
                  <a:pt x="317248" y="99503"/>
                  <a:pt x="317591" y="100074"/>
                  <a:pt x="318353" y="100836"/>
                </a:cubicBezTo>
                <a:cubicBezTo>
                  <a:pt x="318505" y="100074"/>
                  <a:pt x="318734" y="99084"/>
                  <a:pt x="319039" y="97865"/>
                </a:cubicBezTo>
                <a:close/>
                <a:moveTo>
                  <a:pt x="1569709" y="97636"/>
                </a:moveTo>
                <a:cubicBezTo>
                  <a:pt x="1569709" y="97788"/>
                  <a:pt x="1569785" y="97865"/>
                  <a:pt x="1569938" y="97865"/>
                </a:cubicBezTo>
                <a:lnTo>
                  <a:pt x="1569938" y="97636"/>
                </a:lnTo>
                <a:close/>
                <a:moveTo>
                  <a:pt x="1375323" y="97636"/>
                </a:moveTo>
                <a:cubicBezTo>
                  <a:pt x="1375171" y="97788"/>
                  <a:pt x="1375094" y="97941"/>
                  <a:pt x="1375094" y="98093"/>
                </a:cubicBezTo>
                <a:lnTo>
                  <a:pt x="1375323" y="98093"/>
                </a:lnTo>
                <a:close/>
                <a:moveTo>
                  <a:pt x="1296608" y="97636"/>
                </a:moveTo>
                <a:cubicBezTo>
                  <a:pt x="1296608" y="97941"/>
                  <a:pt x="1296532" y="98169"/>
                  <a:pt x="1296380" y="98322"/>
                </a:cubicBezTo>
                <a:cubicBezTo>
                  <a:pt x="1296685" y="98169"/>
                  <a:pt x="1296837" y="98017"/>
                  <a:pt x="1296837" y="97865"/>
                </a:cubicBezTo>
                <a:cubicBezTo>
                  <a:pt x="1296837" y="97712"/>
                  <a:pt x="1296761" y="97636"/>
                  <a:pt x="1296608" y="97636"/>
                </a:cubicBezTo>
                <a:close/>
                <a:moveTo>
                  <a:pt x="1272377" y="97636"/>
                </a:moveTo>
                <a:cubicBezTo>
                  <a:pt x="1272377" y="97941"/>
                  <a:pt x="1272339" y="98131"/>
                  <a:pt x="1272262" y="98208"/>
                </a:cubicBezTo>
                <a:cubicBezTo>
                  <a:pt x="1272186" y="98284"/>
                  <a:pt x="1272148" y="98474"/>
                  <a:pt x="1272148" y="98779"/>
                </a:cubicBezTo>
                <a:lnTo>
                  <a:pt x="1272377" y="98779"/>
                </a:lnTo>
                <a:cubicBezTo>
                  <a:pt x="1272377" y="98474"/>
                  <a:pt x="1272415" y="98284"/>
                  <a:pt x="1272491" y="98208"/>
                </a:cubicBezTo>
                <a:cubicBezTo>
                  <a:pt x="1272567" y="98131"/>
                  <a:pt x="1272605" y="97941"/>
                  <a:pt x="1272605" y="97636"/>
                </a:cubicBezTo>
                <a:close/>
                <a:moveTo>
                  <a:pt x="1261861" y="97636"/>
                </a:moveTo>
                <a:cubicBezTo>
                  <a:pt x="1261709" y="97788"/>
                  <a:pt x="1261632" y="97941"/>
                  <a:pt x="1261632" y="98093"/>
                </a:cubicBezTo>
                <a:lnTo>
                  <a:pt x="1262090" y="98093"/>
                </a:lnTo>
                <a:cubicBezTo>
                  <a:pt x="1261937" y="97788"/>
                  <a:pt x="1261861" y="97636"/>
                  <a:pt x="1261861" y="97636"/>
                </a:cubicBezTo>
                <a:close/>
                <a:moveTo>
                  <a:pt x="1167906" y="97636"/>
                </a:moveTo>
                <a:cubicBezTo>
                  <a:pt x="1167297" y="98855"/>
                  <a:pt x="1167030" y="99655"/>
                  <a:pt x="1167106" y="100036"/>
                </a:cubicBezTo>
                <a:cubicBezTo>
                  <a:pt x="1167183" y="100417"/>
                  <a:pt x="1167754" y="100989"/>
                  <a:pt x="1168821" y="101751"/>
                </a:cubicBezTo>
                <a:cubicBezTo>
                  <a:pt x="1168669" y="100227"/>
                  <a:pt x="1168364" y="98855"/>
                  <a:pt x="1167906" y="97636"/>
                </a:cubicBezTo>
                <a:close/>
                <a:moveTo>
                  <a:pt x="1040805" y="97636"/>
                </a:moveTo>
                <a:lnTo>
                  <a:pt x="1040594" y="98902"/>
                </a:lnTo>
                <a:lnTo>
                  <a:pt x="1041948" y="98322"/>
                </a:lnTo>
                <a:cubicBezTo>
                  <a:pt x="1041643" y="98169"/>
                  <a:pt x="1041453" y="98055"/>
                  <a:pt x="1041376" y="97979"/>
                </a:cubicBezTo>
                <a:cubicBezTo>
                  <a:pt x="1041300" y="97903"/>
                  <a:pt x="1041110" y="97788"/>
                  <a:pt x="1040805" y="97636"/>
                </a:cubicBezTo>
                <a:close/>
                <a:moveTo>
                  <a:pt x="993637" y="97636"/>
                </a:moveTo>
                <a:lnTo>
                  <a:pt x="993637" y="98093"/>
                </a:lnTo>
                <a:cubicBezTo>
                  <a:pt x="993637" y="97941"/>
                  <a:pt x="993675" y="97865"/>
                  <a:pt x="993751" y="97865"/>
                </a:cubicBezTo>
                <a:cubicBezTo>
                  <a:pt x="993828" y="97865"/>
                  <a:pt x="993866" y="97788"/>
                  <a:pt x="993866" y="97636"/>
                </a:cubicBezTo>
                <a:close/>
                <a:moveTo>
                  <a:pt x="777381" y="97636"/>
                </a:moveTo>
                <a:cubicBezTo>
                  <a:pt x="776772" y="98855"/>
                  <a:pt x="776505" y="99655"/>
                  <a:pt x="776581" y="100036"/>
                </a:cubicBezTo>
                <a:cubicBezTo>
                  <a:pt x="776658" y="100417"/>
                  <a:pt x="777229" y="100989"/>
                  <a:pt x="778296" y="101751"/>
                </a:cubicBezTo>
                <a:cubicBezTo>
                  <a:pt x="778143" y="100227"/>
                  <a:pt x="777839" y="98855"/>
                  <a:pt x="777381" y="97636"/>
                </a:cubicBezTo>
                <a:close/>
                <a:moveTo>
                  <a:pt x="603798" y="97636"/>
                </a:moveTo>
                <a:cubicBezTo>
                  <a:pt x="603645" y="97788"/>
                  <a:pt x="603569" y="97941"/>
                  <a:pt x="603569" y="98093"/>
                </a:cubicBezTo>
                <a:lnTo>
                  <a:pt x="603798" y="98093"/>
                </a:lnTo>
                <a:close/>
                <a:moveTo>
                  <a:pt x="555487" y="97636"/>
                </a:moveTo>
                <a:lnTo>
                  <a:pt x="555487" y="98093"/>
                </a:lnTo>
                <a:cubicBezTo>
                  <a:pt x="555487" y="97941"/>
                  <a:pt x="555525" y="97865"/>
                  <a:pt x="555601" y="97865"/>
                </a:cubicBezTo>
                <a:cubicBezTo>
                  <a:pt x="555678" y="97865"/>
                  <a:pt x="555716" y="97788"/>
                  <a:pt x="555716" y="97636"/>
                </a:cubicBezTo>
                <a:close/>
                <a:moveTo>
                  <a:pt x="135930" y="97636"/>
                </a:moveTo>
                <a:lnTo>
                  <a:pt x="135719" y="98902"/>
                </a:lnTo>
                <a:lnTo>
                  <a:pt x="137073" y="98322"/>
                </a:lnTo>
                <a:cubicBezTo>
                  <a:pt x="136768" y="98169"/>
                  <a:pt x="136578" y="98055"/>
                  <a:pt x="136501" y="97979"/>
                </a:cubicBezTo>
                <a:cubicBezTo>
                  <a:pt x="136425" y="97903"/>
                  <a:pt x="136235" y="97788"/>
                  <a:pt x="135930" y="97636"/>
                </a:cubicBezTo>
                <a:close/>
                <a:moveTo>
                  <a:pt x="27726" y="97636"/>
                </a:moveTo>
                <a:cubicBezTo>
                  <a:pt x="27421" y="97636"/>
                  <a:pt x="27193" y="97674"/>
                  <a:pt x="27040" y="97750"/>
                </a:cubicBezTo>
                <a:cubicBezTo>
                  <a:pt x="26888" y="97827"/>
                  <a:pt x="26735" y="97865"/>
                  <a:pt x="26583" y="97865"/>
                </a:cubicBezTo>
                <a:cubicBezTo>
                  <a:pt x="26583" y="98017"/>
                  <a:pt x="26507" y="98169"/>
                  <a:pt x="26354" y="98322"/>
                </a:cubicBezTo>
                <a:lnTo>
                  <a:pt x="27497" y="98322"/>
                </a:lnTo>
                <a:cubicBezTo>
                  <a:pt x="27650" y="98169"/>
                  <a:pt x="27726" y="97941"/>
                  <a:pt x="27726" y="97636"/>
                </a:cubicBezTo>
                <a:close/>
                <a:moveTo>
                  <a:pt x="1641337" y="97407"/>
                </a:moveTo>
                <a:lnTo>
                  <a:pt x="1641337" y="97636"/>
                </a:lnTo>
                <a:lnTo>
                  <a:pt x="1641566" y="97865"/>
                </a:lnTo>
                <a:lnTo>
                  <a:pt x="1641566" y="97636"/>
                </a:lnTo>
                <a:cubicBezTo>
                  <a:pt x="1641566" y="97484"/>
                  <a:pt x="1641490" y="97407"/>
                  <a:pt x="1641337" y="97407"/>
                </a:cubicBezTo>
                <a:close/>
                <a:moveTo>
                  <a:pt x="1207683" y="97407"/>
                </a:moveTo>
                <a:lnTo>
                  <a:pt x="1206997" y="98093"/>
                </a:lnTo>
                <a:lnTo>
                  <a:pt x="1207683" y="98779"/>
                </a:lnTo>
                <a:cubicBezTo>
                  <a:pt x="1207835" y="98779"/>
                  <a:pt x="1207911" y="98741"/>
                  <a:pt x="1207911" y="98665"/>
                </a:cubicBezTo>
                <a:cubicBezTo>
                  <a:pt x="1207911" y="98589"/>
                  <a:pt x="1207988" y="98550"/>
                  <a:pt x="1208140" y="98550"/>
                </a:cubicBezTo>
                <a:cubicBezTo>
                  <a:pt x="1208140" y="98398"/>
                  <a:pt x="1207988" y="98017"/>
                  <a:pt x="1207683" y="97407"/>
                </a:cubicBezTo>
                <a:close/>
                <a:moveTo>
                  <a:pt x="1158305" y="97407"/>
                </a:moveTo>
                <a:lnTo>
                  <a:pt x="1157105" y="98408"/>
                </a:lnTo>
                <a:lnTo>
                  <a:pt x="1158077" y="98893"/>
                </a:lnTo>
                <a:cubicBezTo>
                  <a:pt x="1158381" y="98665"/>
                  <a:pt x="1158762" y="98398"/>
                  <a:pt x="1159220" y="98093"/>
                </a:cubicBezTo>
                <a:cubicBezTo>
                  <a:pt x="1158915" y="97941"/>
                  <a:pt x="1158610" y="97712"/>
                  <a:pt x="1158305" y="97407"/>
                </a:cubicBezTo>
                <a:close/>
                <a:moveTo>
                  <a:pt x="1096812" y="97407"/>
                </a:moveTo>
                <a:lnTo>
                  <a:pt x="1096812" y="97636"/>
                </a:lnTo>
                <a:lnTo>
                  <a:pt x="1096812" y="97865"/>
                </a:lnTo>
                <a:lnTo>
                  <a:pt x="1097040" y="97636"/>
                </a:lnTo>
                <a:cubicBezTo>
                  <a:pt x="1097040" y="97484"/>
                  <a:pt x="1096964" y="97407"/>
                  <a:pt x="1096812" y="97407"/>
                </a:cubicBezTo>
                <a:close/>
                <a:moveTo>
                  <a:pt x="1093383" y="97407"/>
                </a:moveTo>
                <a:cubicBezTo>
                  <a:pt x="1093383" y="97407"/>
                  <a:pt x="1093230" y="97712"/>
                  <a:pt x="1092926" y="98322"/>
                </a:cubicBezTo>
                <a:lnTo>
                  <a:pt x="1094526" y="98322"/>
                </a:lnTo>
                <a:cubicBezTo>
                  <a:pt x="1094069" y="97865"/>
                  <a:pt x="1093688" y="97560"/>
                  <a:pt x="1093383" y="97407"/>
                </a:cubicBezTo>
                <a:close/>
                <a:moveTo>
                  <a:pt x="1046291" y="97407"/>
                </a:moveTo>
                <a:cubicBezTo>
                  <a:pt x="1046139" y="97407"/>
                  <a:pt x="1046063" y="97484"/>
                  <a:pt x="1046063" y="97636"/>
                </a:cubicBezTo>
                <a:lnTo>
                  <a:pt x="1046291" y="97636"/>
                </a:lnTo>
                <a:close/>
                <a:moveTo>
                  <a:pt x="1029832" y="97407"/>
                </a:moveTo>
                <a:lnTo>
                  <a:pt x="1029832" y="97865"/>
                </a:lnTo>
                <a:cubicBezTo>
                  <a:pt x="1029984" y="97865"/>
                  <a:pt x="1030061" y="97903"/>
                  <a:pt x="1030061" y="97979"/>
                </a:cubicBezTo>
                <a:cubicBezTo>
                  <a:pt x="1030061" y="98055"/>
                  <a:pt x="1030137" y="98093"/>
                  <a:pt x="1030289" y="98093"/>
                </a:cubicBezTo>
                <a:cubicBezTo>
                  <a:pt x="1030442" y="97788"/>
                  <a:pt x="1030518" y="97636"/>
                  <a:pt x="1030518" y="97636"/>
                </a:cubicBezTo>
                <a:cubicBezTo>
                  <a:pt x="1030365" y="97484"/>
                  <a:pt x="1030137" y="97407"/>
                  <a:pt x="1029832" y="97407"/>
                </a:cubicBezTo>
                <a:close/>
                <a:moveTo>
                  <a:pt x="817158" y="97407"/>
                </a:moveTo>
                <a:lnTo>
                  <a:pt x="816472" y="98093"/>
                </a:lnTo>
                <a:lnTo>
                  <a:pt x="817158" y="98779"/>
                </a:lnTo>
                <a:cubicBezTo>
                  <a:pt x="817310" y="98779"/>
                  <a:pt x="817386" y="98741"/>
                  <a:pt x="817386" y="98665"/>
                </a:cubicBezTo>
                <a:cubicBezTo>
                  <a:pt x="817386" y="98589"/>
                  <a:pt x="817463" y="98550"/>
                  <a:pt x="817615" y="98550"/>
                </a:cubicBezTo>
                <a:cubicBezTo>
                  <a:pt x="817615" y="98398"/>
                  <a:pt x="817463" y="98017"/>
                  <a:pt x="817158" y="97407"/>
                </a:cubicBezTo>
                <a:close/>
                <a:moveTo>
                  <a:pt x="767780" y="97407"/>
                </a:moveTo>
                <a:lnTo>
                  <a:pt x="766580" y="98408"/>
                </a:lnTo>
                <a:lnTo>
                  <a:pt x="767552" y="98893"/>
                </a:lnTo>
                <a:cubicBezTo>
                  <a:pt x="767856" y="98665"/>
                  <a:pt x="768238" y="98398"/>
                  <a:pt x="768695" y="98093"/>
                </a:cubicBezTo>
                <a:cubicBezTo>
                  <a:pt x="768390" y="97941"/>
                  <a:pt x="768085" y="97712"/>
                  <a:pt x="767780" y="97407"/>
                </a:cubicBezTo>
                <a:close/>
                <a:moveTo>
                  <a:pt x="374512" y="97407"/>
                </a:moveTo>
                <a:lnTo>
                  <a:pt x="374512" y="97636"/>
                </a:lnTo>
                <a:lnTo>
                  <a:pt x="374741" y="97865"/>
                </a:lnTo>
                <a:lnTo>
                  <a:pt x="374741" y="97636"/>
                </a:lnTo>
                <a:cubicBezTo>
                  <a:pt x="374741" y="97484"/>
                  <a:pt x="374664" y="97407"/>
                  <a:pt x="374512" y="97407"/>
                </a:cubicBezTo>
                <a:close/>
                <a:moveTo>
                  <a:pt x="250687" y="97407"/>
                </a:moveTo>
                <a:lnTo>
                  <a:pt x="250687" y="97636"/>
                </a:lnTo>
                <a:lnTo>
                  <a:pt x="250916" y="97865"/>
                </a:lnTo>
                <a:lnTo>
                  <a:pt x="250916" y="97636"/>
                </a:lnTo>
                <a:cubicBezTo>
                  <a:pt x="250916" y="97484"/>
                  <a:pt x="250839" y="97407"/>
                  <a:pt x="250687" y="97407"/>
                </a:cubicBezTo>
                <a:close/>
                <a:moveTo>
                  <a:pt x="191937" y="97407"/>
                </a:moveTo>
                <a:lnTo>
                  <a:pt x="191937" y="97636"/>
                </a:lnTo>
                <a:lnTo>
                  <a:pt x="191937" y="97865"/>
                </a:lnTo>
                <a:lnTo>
                  <a:pt x="192165" y="97636"/>
                </a:lnTo>
                <a:cubicBezTo>
                  <a:pt x="192165" y="97484"/>
                  <a:pt x="192089" y="97407"/>
                  <a:pt x="191937" y="97407"/>
                </a:cubicBezTo>
                <a:close/>
                <a:moveTo>
                  <a:pt x="188508" y="97407"/>
                </a:moveTo>
                <a:cubicBezTo>
                  <a:pt x="188508" y="97407"/>
                  <a:pt x="188356" y="97712"/>
                  <a:pt x="188051" y="98322"/>
                </a:cubicBezTo>
                <a:lnTo>
                  <a:pt x="189651" y="98322"/>
                </a:lnTo>
                <a:cubicBezTo>
                  <a:pt x="189194" y="97865"/>
                  <a:pt x="188813" y="97560"/>
                  <a:pt x="188508" y="97407"/>
                </a:cubicBezTo>
                <a:close/>
                <a:moveTo>
                  <a:pt x="141416" y="97407"/>
                </a:moveTo>
                <a:cubicBezTo>
                  <a:pt x="141264" y="97407"/>
                  <a:pt x="141188" y="97484"/>
                  <a:pt x="141188" y="97636"/>
                </a:cubicBezTo>
                <a:lnTo>
                  <a:pt x="141416" y="97636"/>
                </a:lnTo>
                <a:close/>
                <a:moveTo>
                  <a:pt x="124957" y="97407"/>
                </a:moveTo>
                <a:lnTo>
                  <a:pt x="124957" y="97865"/>
                </a:lnTo>
                <a:cubicBezTo>
                  <a:pt x="125110" y="97865"/>
                  <a:pt x="125186" y="97903"/>
                  <a:pt x="125186" y="97979"/>
                </a:cubicBezTo>
                <a:cubicBezTo>
                  <a:pt x="125186" y="98055"/>
                  <a:pt x="125262" y="98093"/>
                  <a:pt x="125414" y="98093"/>
                </a:cubicBezTo>
                <a:cubicBezTo>
                  <a:pt x="125567" y="97788"/>
                  <a:pt x="125643" y="97636"/>
                  <a:pt x="125643" y="97636"/>
                </a:cubicBezTo>
                <a:cubicBezTo>
                  <a:pt x="125491" y="97484"/>
                  <a:pt x="125262" y="97407"/>
                  <a:pt x="124957" y="97407"/>
                </a:cubicBezTo>
                <a:close/>
                <a:moveTo>
                  <a:pt x="1701916" y="97179"/>
                </a:moveTo>
                <a:lnTo>
                  <a:pt x="1702145" y="97407"/>
                </a:lnTo>
                <a:cubicBezTo>
                  <a:pt x="1702145" y="97255"/>
                  <a:pt x="1702221" y="97179"/>
                  <a:pt x="1702373" y="97179"/>
                </a:cubicBezTo>
                <a:close/>
                <a:moveTo>
                  <a:pt x="1566509" y="97179"/>
                </a:moveTo>
                <a:cubicBezTo>
                  <a:pt x="1566661" y="97179"/>
                  <a:pt x="1566737" y="97255"/>
                  <a:pt x="1566737" y="97407"/>
                </a:cubicBezTo>
                <a:lnTo>
                  <a:pt x="1566966" y="97179"/>
                </a:lnTo>
                <a:close/>
                <a:moveTo>
                  <a:pt x="1268262" y="97179"/>
                </a:moveTo>
                <a:lnTo>
                  <a:pt x="1267576" y="97865"/>
                </a:lnTo>
                <a:cubicBezTo>
                  <a:pt x="1267271" y="98017"/>
                  <a:pt x="1266890" y="98093"/>
                  <a:pt x="1266433" y="98093"/>
                </a:cubicBezTo>
                <a:lnTo>
                  <a:pt x="1266296" y="98779"/>
                </a:lnTo>
                <a:lnTo>
                  <a:pt x="1267576" y="97865"/>
                </a:lnTo>
                <a:cubicBezTo>
                  <a:pt x="1267729" y="97865"/>
                  <a:pt x="1268110" y="98017"/>
                  <a:pt x="1268719" y="98322"/>
                </a:cubicBezTo>
                <a:cubicBezTo>
                  <a:pt x="1268414" y="97712"/>
                  <a:pt x="1268262" y="97331"/>
                  <a:pt x="1268262" y="97179"/>
                </a:cubicBezTo>
                <a:close/>
                <a:moveTo>
                  <a:pt x="435091" y="97179"/>
                </a:moveTo>
                <a:lnTo>
                  <a:pt x="435320" y="97407"/>
                </a:lnTo>
                <a:cubicBezTo>
                  <a:pt x="435320" y="97255"/>
                  <a:pt x="435396" y="97179"/>
                  <a:pt x="435548" y="97179"/>
                </a:cubicBezTo>
                <a:close/>
                <a:moveTo>
                  <a:pt x="311266" y="97179"/>
                </a:moveTo>
                <a:lnTo>
                  <a:pt x="311495" y="97407"/>
                </a:lnTo>
                <a:cubicBezTo>
                  <a:pt x="311495" y="97255"/>
                  <a:pt x="311571" y="97179"/>
                  <a:pt x="311723" y="97179"/>
                </a:cubicBezTo>
                <a:close/>
                <a:moveTo>
                  <a:pt x="1557365" y="96950"/>
                </a:moveTo>
                <a:cubicBezTo>
                  <a:pt x="1557060" y="97103"/>
                  <a:pt x="1556908" y="97179"/>
                  <a:pt x="1556908" y="97179"/>
                </a:cubicBezTo>
                <a:lnTo>
                  <a:pt x="1557365" y="97179"/>
                </a:lnTo>
                <a:close/>
                <a:moveTo>
                  <a:pt x="1377152" y="96950"/>
                </a:moveTo>
                <a:lnTo>
                  <a:pt x="1377152" y="97636"/>
                </a:lnTo>
                <a:cubicBezTo>
                  <a:pt x="1377152" y="97331"/>
                  <a:pt x="1377228" y="97103"/>
                  <a:pt x="1377380" y="96950"/>
                </a:cubicBezTo>
                <a:close/>
                <a:moveTo>
                  <a:pt x="1299123" y="96950"/>
                </a:moveTo>
                <a:cubicBezTo>
                  <a:pt x="1298818" y="97103"/>
                  <a:pt x="1298513" y="97331"/>
                  <a:pt x="1298208" y="97636"/>
                </a:cubicBezTo>
                <a:cubicBezTo>
                  <a:pt x="1298361" y="97788"/>
                  <a:pt x="1298437" y="97865"/>
                  <a:pt x="1298437" y="97865"/>
                </a:cubicBezTo>
                <a:cubicBezTo>
                  <a:pt x="1298742" y="97560"/>
                  <a:pt x="1298971" y="97407"/>
                  <a:pt x="1299123" y="97407"/>
                </a:cubicBezTo>
                <a:cubicBezTo>
                  <a:pt x="1299123" y="97103"/>
                  <a:pt x="1299123" y="96950"/>
                  <a:pt x="1299123" y="96950"/>
                </a:cubicBezTo>
                <a:close/>
                <a:moveTo>
                  <a:pt x="1293865" y="96950"/>
                </a:moveTo>
                <a:cubicBezTo>
                  <a:pt x="1293560" y="97103"/>
                  <a:pt x="1293256" y="97331"/>
                  <a:pt x="1292951" y="97636"/>
                </a:cubicBezTo>
                <a:cubicBezTo>
                  <a:pt x="1293103" y="97636"/>
                  <a:pt x="1293179" y="97674"/>
                  <a:pt x="1293179" y="97750"/>
                </a:cubicBezTo>
                <a:cubicBezTo>
                  <a:pt x="1293179" y="97827"/>
                  <a:pt x="1293256" y="97865"/>
                  <a:pt x="1293408" y="97865"/>
                </a:cubicBezTo>
                <a:cubicBezTo>
                  <a:pt x="1293408" y="97712"/>
                  <a:pt x="1293560" y="97484"/>
                  <a:pt x="1293865" y="97179"/>
                </a:cubicBezTo>
                <a:close/>
                <a:moveTo>
                  <a:pt x="1285864" y="96950"/>
                </a:moveTo>
                <a:lnTo>
                  <a:pt x="1285636" y="97179"/>
                </a:lnTo>
                <a:lnTo>
                  <a:pt x="1286778" y="97179"/>
                </a:lnTo>
                <a:lnTo>
                  <a:pt x="1286778" y="96950"/>
                </a:lnTo>
                <a:lnTo>
                  <a:pt x="1286550" y="96950"/>
                </a:lnTo>
                <a:close/>
                <a:moveTo>
                  <a:pt x="1271005" y="96950"/>
                </a:moveTo>
                <a:cubicBezTo>
                  <a:pt x="1270700" y="97103"/>
                  <a:pt x="1270548" y="97179"/>
                  <a:pt x="1270548" y="97179"/>
                </a:cubicBezTo>
                <a:cubicBezTo>
                  <a:pt x="1270700" y="97331"/>
                  <a:pt x="1270815" y="97407"/>
                  <a:pt x="1270891" y="97407"/>
                </a:cubicBezTo>
                <a:cubicBezTo>
                  <a:pt x="1270967" y="97407"/>
                  <a:pt x="1271081" y="97484"/>
                  <a:pt x="1271234" y="97636"/>
                </a:cubicBezTo>
                <a:cubicBezTo>
                  <a:pt x="1271234" y="97484"/>
                  <a:pt x="1271310" y="97331"/>
                  <a:pt x="1271462" y="97179"/>
                </a:cubicBezTo>
                <a:cubicBezTo>
                  <a:pt x="1271310" y="97179"/>
                  <a:pt x="1271234" y="97141"/>
                  <a:pt x="1271234" y="97065"/>
                </a:cubicBezTo>
                <a:cubicBezTo>
                  <a:pt x="1271234" y="96988"/>
                  <a:pt x="1271158" y="96950"/>
                  <a:pt x="1271005" y="96950"/>
                </a:cubicBezTo>
                <a:close/>
                <a:moveTo>
                  <a:pt x="1156248" y="96950"/>
                </a:moveTo>
                <a:cubicBezTo>
                  <a:pt x="1156400" y="96950"/>
                  <a:pt x="1156476" y="97026"/>
                  <a:pt x="1156476" y="97179"/>
                </a:cubicBezTo>
                <a:lnTo>
                  <a:pt x="1156705" y="96950"/>
                </a:lnTo>
                <a:close/>
                <a:moveTo>
                  <a:pt x="1049263" y="96950"/>
                </a:moveTo>
                <a:lnTo>
                  <a:pt x="1049263" y="97179"/>
                </a:lnTo>
                <a:lnTo>
                  <a:pt x="1049492" y="96950"/>
                </a:lnTo>
                <a:close/>
                <a:moveTo>
                  <a:pt x="1045148" y="96950"/>
                </a:moveTo>
                <a:cubicBezTo>
                  <a:pt x="1044539" y="97255"/>
                  <a:pt x="1044005" y="97522"/>
                  <a:pt x="1043548" y="97750"/>
                </a:cubicBezTo>
                <a:cubicBezTo>
                  <a:pt x="1043091" y="97979"/>
                  <a:pt x="1042481" y="98246"/>
                  <a:pt x="1041719" y="98550"/>
                </a:cubicBezTo>
                <a:cubicBezTo>
                  <a:pt x="1042634" y="98855"/>
                  <a:pt x="1043358" y="99122"/>
                  <a:pt x="1043891" y="99351"/>
                </a:cubicBezTo>
                <a:lnTo>
                  <a:pt x="1045369" y="100040"/>
                </a:lnTo>
                <a:close/>
                <a:moveTo>
                  <a:pt x="988608" y="96950"/>
                </a:moveTo>
                <a:lnTo>
                  <a:pt x="988379" y="97179"/>
                </a:lnTo>
                <a:lnTo>
                  <a:pt x="988608" y="97179"/>
                </a:lnTo>
                <a:cubicBezTo>
                  <a:pt x="988608" y="97026"/>
                  <a:pt x="988608" y="96950"/>
                  <a:pt x="988608" y="96950"/>
                </a:cubicBezTo>
                <a:close/>
                <a:moveTo>
                  <a:pt x="765723" y="96950"/>
                </a:moveTo>
                <a:cubicBezTo>
                  <a:pt x="765875" y="96950"/>
                  <a:pt x="765952" y="97026"/>
                  <a:pt x="765952" y="97179"/>
                </a:cubicBezTo>
                <a:lnTo>
                  <a:pt x="766180" y="96950"/>
                </a:lnTo>
                <a:close/>
                <a:moveTo>
                  <a:pt x="605627" y="96950"/>
                </a:moveTo>
                <a:lnTo>
                  <a:pt x="605627" y="97636"/>
                </a:lnTo>
                <a:cubicBezTo>
                  <a:pt x="605627" y="97331"/>
                  <a:pt x="605703" y="97103"/>
                  <a:pt x="605855" y="96950"/>
                </a:cubicBezTo>
                <a:close/>
                <a:moveTo>
                  <a:pt x="550458" y="96950"/>
                </a:moveTo>
                <a:lnTo>
                  <a:pt x="550229" y="97179"/>
                </a:lnTo>
                <a:lnTo>
                  <a:pt x="550458" y="97179"/>
                </a:lnTo>
                <a:cubicBezTo>
                  <a:pt x="550458" y="97026"/>
                  <a:pt x="550458" y="96950"/>
                  <a:pt x="550458" y="96950"/>
                </a:cubicBezTo>
                <a:close/>
                <a:moveTo>
                  <a:pt x="144388" y="96950"/>
                </a:moveTo>
                <a:lnTo>
                  <a:pt x="144388" y="97179"/>
                </a:lnTo>
                <a:lnTo>
                  <a:pt x="144617" y="96950"/>
                </a:lnTo>
                <a:close/>
                <a:moveTo>
                  <a:pt x="140273" y="96950"/>
                </a:moveTo>
                <a:cubicBezTo>
                  <a:pt x="139664" y="97255"/>
                  <a:pt x="139130" y="97522"/>
                  <a:pt x="138673" y="97750"/>
                </a:cubicBezTo>
                <a:cubicBezTo>
                  <a:pt x="138216" y="97979"/>
                  <a:pt x="137606" y="98246"/>
                  <a:pt x="136844" y="98550"/>
                </a:cubicBezTo>
                <a:cubicBezTo>
                  <a:pt x="137759" y="98855"/>
                  <a:pt x="138483" y="99122"/>
                  <a:pt x="139016" y="99351"/>
                </a:cubicBezTo>
                <a:lnTo>
                  <a:pt x="140494" y="100040"/>
                </a:lnTo>
                <a:close/>
                <a:moveTo>
                  <a:pt x="1264376" y="96493"/>
                </a:moveTo>
                <a:lnTo>
                  <a:pt x="1264376" y="96950"/>
                </a:lnTo>
                <a:lnTo>
                  <a:pt x="1264604" y="96950"/>
                </a:lnTo>
                <a:lnTo>
                  <a:pt x="1264604" y="96493"/>
                </a:lnTo>
                <a:close/>
                <a:moveTo>
                  <a:pt x="1051320" y="96493"/>
                </a:moveTo>
                <a:cubicBezTo>
                  <a:pt x="1051016" y="97407"/>
                  <a:pt x="1050863" y="97941"/>
                  <a:pt x="1050863" y="98093"/>
                </a:cubicBezTo>
                <a:lnTo>
                  <a:pt x="1051092" y="98093"/>
                </a:lnTo>
                <a:cubicBezTo>
                  <a:pt x="1051244" y="97941"/>
                  <a:pt x="1051359" y="97788"/>
                  <a:pt x="1051435" y="97636"/>
                </a:cubicBezTo>
                <a:cubicBezTo>
                  <a:pt x="1051511" y="97484"/>
                  <a:pt x="1051625" y="97331"/>
                  <a:pt x="1051778" y="97179"/>
                </a:cubicBezTo>
                <a:cubicBezTo>
                  <a:pt x="1051778" y="97331"/>
                  <a:pt x="1051625" y="97103"/>
                  <a:pt x="1051320" y="96493"/>
                </a:cubicBezTo>
                <a:close/>
                <a:moveTo>
                  <a:pt x="146446" y="96493"/>
                </a:moveTo>
                <a:cubicBezTo>
                  <a:pt x="146141" y="97407"/>
                  <a:pt x="145988" y="97941"/>
                  <a:pt x="145988" y="98093"/>
                </a:cubicBezTo>
                <a:lnTo>
                  <a:pt x="146217" y="98093"/>
                </a:lnTo>
                <a:cubicBezTo>
                  <a:pt x="146369" y="97941"/>
                  <a:pt x="146484" y="97788"/>
                  <a:pt x="146560" y="97636"/>
                </a:cubicBezTo>
                <a:cubicBezTo>
                  <a:pt x="146636" y="97484"/>
                  <a:pt x="146750" y="97331"/>
                  <a:pt x="146903" y="97179"/>
                </a:cubicBezTo>
                <a:cubicBezTo>
                  <a:pt x="146903" y="97331"/>
                  <a:pt x="146750" y="97103"/>
                  <a:pt x="146446" y="96493"/>
                </a:cubicBezTo>
                <a:close/>
                <a:moveTo>
                  <a:pt x="1705459" y="96264"/>
                </a:moveTo>
                <a:cubicBezTo>
                  <a:pt x="1705536" y="96112"/>
                  <a:pt x="1705498" y="96188"/>
                  <a:pt x="1705345" y="96493"/>
                </a:cubicBezTo>
                <a:cubicBezTo>
                  <a:pt x="1705040" y="97407"/>
                  <a:pt x="1704659" y="98093"/>
                  <a:pt x="1704202" y="98550"/>
                </a:cubicBezTo>
                <a:cubicBezTo>
                  <a:pt x="1704964" y="98246"/>
                  <a:pt x="1705421" y="98017"/>
                  <a:pt x="1705574" y="97865"/>
                </a:cubicBezTo>
                <a:cubicBezTo>
                  <a:pt x="1705726" y="97712"/>
                  <a:pt x="1705650" y="97407"/>
                  <a:pt x="1705345" y="96950"/>
                </a:cubicBezTo>
                <a:cubicBezTo>
                  <a:pt x="1705345" y="96645"/>
                  <a:pt x="1705383" y="96417"/>
                  <a:pt x="1705459" y="96264"/>
                </a:cubicBezTo>
                <a:close/>
                <a:moveTo>
                  <a:pt x="1640423" y="96264"/>
                </a:moveTo>
                <a:lnTo>
                  <a:pt x="1640423" y="96493"/>
                </a:lnTo>
                <a:lnTo>
                  <a:pt x="1641108" y="96493"/>
                </a:lnTo>
                <a:lnTo>
                  <a:pt x="1641108" y="96264"/>
                </a:lnTo>
                <a:close/>
                <a:moveTo>
                  <a:pt x="1569023" y="96264"/>
                </a:moveTo>
                <a:lnTo>
                  <a:pt x="1569023" y="96493"/>
                </a:lnTo>
                <a:lnTo>
                  <a:pt x="1569709" y="96493"/>
                </a:lnTo>
                <a:lnTo>
                  <a:pt x="1569709" y="96264"/>
                </a:lnTo>
                <a:close/>
                <a:moveTo>
                  <a:pt x="1038976" y="96264"/>
                </a:moveTo>
                <a:cubicBezTo>
                  <a:pt x="1038976" y="96722"/>
                  <a:pt x="1038900" y="97026"/>
                  <a:pt x="1038747" y="97179"/>
                </a:cubicBezTo>
                <a:lnTo>
                  <a:pt x="1038976" y="97179"/>
                </a:lnTo>
                <a:close/>
                <a:moveTo>
                  <a:pt x="438634" y="96264"/>
                </a:moveTo>
                <a:cubicBezTo>
                  <a:pt x="438711" y="96112"/>
                  <a:pt x="438672" y="96188"/>
                  <a:pt x="438520" y="96493"/>
                </a:cubicBezTo>
                <a:cubicBezTo>
                  <a:pt x="438215" y="97407"/>
                  <a:pt x="437834" y="98093"/>
                  <a:pt x="437377" y="98550"/>
                </a:cubicBezTo>
                <a:cubicBezTo>
                  <a:pt x="438139" y="98246"/>
                  <a:pt x="438596" y="98017"/>
                  <a:pt x="438749" y="97865"/>
                </a:cubicBezTo>
                <a:cubicBezTo>
                  <a:pt x="438901" y="97712"/>
                  <a:pt x="438825" y="97407"/>
                  <a:pt x="438520" y="96950"/>
                </a:cubicBezTo>
                <a:cubicBezTo>
                  <a:pt x="438520" y="96645"/>
                  <a:pt x="438558" y="96417"/>
                  <a:pt x="438634" y="96264"/>
                </a:cubicBezTo>
                <a:close/>
                <a:moveTo>
                  <a:pt x="373598" y="96264"/>
                </a:moveTo>
                <a:lnTo>
                  <a:pt x="373598" y="96493"/>
                </a:lnTo>
                <a:lnTo>
                  <a:pt x="374284" y="96493"/>
                </a:lnTo>
                <a:lnTo>
                  <a:pt x="374284" y="96264"/>
                </a:lnTo>
                <a:close/>
                <a:moveTo>
                  <a:pt x="314809" y="96264"/>
                </a:moveTo>
                <a:cubicBezTo>
                  <a:pt x="314886" y="96112"/>
                  <a:pt x="314847" y="96188"/>
                  <a:pt x="314695" y="96493"/>
                </a:cubicBezTo>
                <a:cubicBezTo>
                  <a:pt x="314390" y="97407"/>
                  <a:pt x="314009" y="98093"/>
                  <a:pt x="313552" y="98550"/>
                </a:cubicBezTo>
                <a:cubicBezTo>
                  <a:pt x="314314" y="98246"/>
                  <a:pt x="314771" y="98017"/>
                  <a:pt x="314924" y="97865"/>
                </a:cubicBezTo>
                <a:cubicBezTo>
                  <a:pt x="315076" y="97712"/>
                  <a:pt x="315000" y="97407"/>
                  <a:pt x="314695" y="96950"/>
                </a:cubicBezTo>
                <a:cubicBezTo>
                  <a:pt x="314695" y="96645"/>
                  <a:pt x="314733" y="96417"/>
                  <a:pt x="314809" y="96264"/>
                </a:cubicBezTo>
                <a:close/>
                <a:moveTo>
                  <a:pt x="249773" y="96264"/>
                </a:moveTo>
                <a:lnTo>
                  <a:pt x="249773" y="96493"/>
                </a:lnTo>
                <a:lnTo>
                  <a:pt x="250459" y="96493"/>
                </a:lnTo>
                <a:lnTo>
                  <a:pt x="250459" y="96264"/>
                </a:lnTo>
                <a:close/>
                <a:moveTo>
                  <a:pt x="134101" y="96264"/>
                </a:moveTo>
                <a:cubicBezTo>
                  <a:pt x="134101" y="96722"/>
                  <a:pt x="134025" y="97026"/>
                  <a:pt x="133873" y="97179"/>
                </a:cubicBezTo>
                <a:lnTo>
                  <a:pt x="134101" y="97179"/>
                </a:lnTo>
                <a:close/>
                <a:moveTo>
                  <a:pt x="1718375" y="96036"/>
                </a:moveTo>
                <a:cubicBezTo>
                  <a:pt x="1717461" y="96188"/>
                  <a:pt x="1716927" y="96493"/>
                  <a:pt x="1716775" y="96950"/>
                </a:cubicBezTo>
                <a:lnTo>
                  <a:pt x="1716742" y="96689"/>
                </a:lnTo>
                <a:lnTo>
                  <a:pt x="1716547" y="97865"/>
                </a:lnTo>
                <a:cubicBezTo>
                  <a:pt x="1716242" y="98017"/>
                  <a:pt x="1715937" y="98131"/>
                  <a:pt x="1715632" y="98208"/>
                </a:cubicBezTo>
                <a:cubicBezTo>
                  <a:pt x="1715327" y="98284"/>
                  <a:pt x="1715023" y="98474"/>
                  <a:pt x="1714718" y="98779"/>
                </a:cubicBezTo>
                <a:cubicBezTo>
                  <a:pt x="1715480" y="99084"/>
                  <a:pt x="1715899" y="99084"/>
                  <a:pt x="1715975" y="98779"/>
                </a:cubicBezTo>
                <a:cubicBezTo>
                  <a:pt x="1716051" y="98474"/>
                  <a:pt x="1716242" y="98169"/>
                  <a:pt x="1716547" y="97865"/>
                </a:cubicBezTo>
                <a:cubicBezTo>
                  <a:pt x="1717004" y="97865"/>
                  <a:pt x="1717309" y="97712"/>
                  <a:pt x="1717461" y="97407"/>
                </a:cubicBezTo>
                <a:cubicBezTo>
                  <a:pt x="1717613" y="97103"/>
                  <a:pt x="1717918" y="96645"/>
                  <a:pt x="1718375" y="96036"/>
                </a:cubicBezTo>
                <a:close/>
                <a:moveTo>
                  <a:pt x="1712432" y="96036"/>
                </a:moveTo>
                <a:cubicBezTo>
                  <a:pt x="1712432" y="96188"/>
                  <a:pt x="1712508" y="96341"/>
                  <a:pt x="1712660" y="96493"/>
                </a:cubicBezTo>
                <a:lnTo>
                  <a:pt x="1712660" y="96820"/>
                </a:lnTo>
                <a:lnTo>
                  <a:pt x="1712660" y="97636"/>
                </a:lnTo>
                <a:lnTo>
                  <a:pt x="1713118" y="97636"/>
                </a:lnTo>
                <a:lnTo>
                  <a:pt x="1714261" y="96493"/>
                </a:lnTo>
                <a:lnTo>
                  <a:pt x="1713886" y="96119"/>
                </a:lnTo>
                <a:lnTo>
                  <a:pt x="1713803" y="96036"/>
                </a:lnTo>
                <a:cubicBezTo>
                  <a:pt x="1713651" y="95274"/>
                  <a:pt x="1713194" y="95274"/>
                  <a:pt x="1712432" y="96036"/>
                </a:cubicBezTo>
                <a:close/>
                <a:moveTo>
                  <a:pt x="1560108" y="96036"/>
                </a:moveTo>
                <a:cubicBezTo>
                  <a:pt x="1559956" y="96036"/>
                  <a:pt x="1559765" y="96074"/>
                  <a:pt x="1559537" y="96150"/>
                </a:cubicBezTo>
                <a:cubicBezTo>
                  <a:pt x="1559308" y="96226"/>
                  <a:pt x="1559117" y="96264"/>
                  <a:pt x="1558965" y="96264"/>
                </a:cubicBezTo>
                <a:lnTo>
                  <a:pt x="1558965" y="96950"/>
                </a:lnTo>
                <a:cubicBezTo>
                  <a:pt x="1559270" y="96950"/>
                  <a:pt x="1559498" y="96874"/>
                  <a:pt x="1559651" y="96722"/>
                </a:cubicBezTo>
                <a:cubicBezTo>
                  <a:pt x="1559803" y="96569"/>
                  <a:pt x="1559956" y="96493"/>
                  <a:pt x="1560108" y="96493"/>
                </a:cubicBezTo>
                <a:close/>
                <a:moveTo>
                  <a:pt x="1305981" y="96036"/>
                </a:moveTo>
                <a:cubicBezTo>
                  <a:pt x="1305676" y="96036"/>
                  <a:pt x="1305448" y="96074"/>
                  <a:pt x="1305295" y="96150"/>
                </a:cubicBezTo>
                <a:cubicBezTo>
                  <a:pt x="1305143" y="96226"/>
                  <a:pt x="1304990" y="96264"/>
                  <a:pt x="1304838" y="96264"/>
                </a:cubicBezTo>
                <a:lnTo>
                  <a:pt x="1304838" y="96493"/>
                </a:lnTo>
                <a:lnTo>
                  <a:pt x="1305752" y="96493"/>
                </a:lnTo>
                <a:cubicBezTo>
                  <a:pt x="1305752" y="96341"/>
                  <a:pt x="1305828" y="96188"/>
                  <a:pt x="1305981" y="96036"/>
                </a:cubicBezTo>
                <a:close/>
                <a:moveTo>
                  <a:pt x="1109385" y="96036"/>
                </a:moveTo>
                <a:cubicBezTo>
                  <a:pt x="1109080" y="96188"/>
                  <a:pt x="1108928" y="96264"/>
                  <a:pt x="1108928" y="96264"/>
                </a:cubicBezTo>
                <a:lnTo>
                  <a:pt x="1109156" y="96264"/>
                </a:lnTo>
                <a:close/>
                <a:moveTo>
                  <a:pt x="451550" y="96036"/>
                </a:moveTo>
                <a:cubicBezTo>
                  <a:pt x="450636" y="96188"/>
                  <a:pt x="450103" y="96493"/>
                  <a:pt x="449950" y="96950"/>
                </a:cubicBezTo>
                <a:lnTo>
                  <a:pt x="449917" y="96689"/>
                </a:lnTo>
                <a:lnTo>
                  <a:pt x="449722" y="97865"/>
                </a:lnTo>
                <a:cubicBezTo>
                  <a:pt x="449417" y="98017"/>
                  <a:pt x="449112" y="98131"/>
                  <a:pt x="448807" y="98208"/>
                </a:cubicBezTo>
                <a:cubicBezTo>
                  <a:pt x="448502" y="98284"/>
                  <a:pt x="448198" y="98474"/>
                  <a:pt x="447893" y="98779"/>
                </a:cubicBezTo>
                <a:cubicBezTo>
                  <a:pt x="448655" y="99084"/>
                  <a:pt x="449074" y="99084"/>
                  <a:pt x="449150" y="98779"/>
                </a:cubicBezTo>
                <a:cubicBezTo>
                  <a:pt x="449226" y="98474"/>
                  <a:pt x="449417" y="98169"/>
                  <a:pt x="449722" y="97865"/>
                </a:cubicBezTo>
                <a:cubicBezTo>
                  <a:pt x="450179" y="97865"/>
                  <a:pt x="450484" y="97712"/>
                  <a:pt x="450636" y="97407"/>
                </a:cubicBezTo>
                <a:cubicBezTo>
                  <a:pt x="450788" y="97103"/>
                  <a:pt x="451093" y="96645"/>
                  <a:pt x="451550" y="96036"/>
                </a:cubicBezTo>
                <a:close/>
                <a:moveTo>
                  <a:pt x="445607" y="96036"/>
                </a:moveTo>
                <a:cubicBezTo>
                  <a:pt x="445607" y="96188"/>
                  <a:pt x="445683" y="96341"/>
                  <a:pt x="445835" y="96493"/>
                </a:cubicBezTo>
                <a:lnTo>
                  <a:pt x="445835" y="96820"/>
                </a:lnTo>
                <a:lnTo>
                  <a:pt x="445835" y="97636"/>
                </a:lnTo>
                <a:lnTo>
                  <a:pt x="446293" y="97636"/>
                </a:lnTo>
                <a:lnTo>
                  <a:pt x="447436" y="96493"/>
                </a:lnTo>
                <a:lnTo>
                  <a:pt x="447061" y="96119"/>
                </a:lnTo>
                <a:lnTo>
                  <a:pt x="446978" y="96036"/>
                </a:lnTo>
                <a:cubicBezTo>
                  <a:pt x="446826" y="95274"/>
                  <a:pt x="446369" y="95274"/>
                  <a:pt x="445607" y="96036"/>
                </a:cubicBezTo>
                <a:close/>
                <a:moveTo>
                  <a:pt x="327725" y="96036"/>
                </a:moveTo>
                <a:cubicBezTo>
                  <a:pt x="326811" y="96188"/>
                  <a:pt x="326278" y="96493"/>
                  <a:pt x="326125" y="96950"/>
                </a:cubicBezTo>
                <a:lnTo>
                  <a:pt x="326092" y="96689"/>
                </a:lnTo>
                <a:lnTo>
                  <a:pt x="325896" y="97865"/>
                </a:lnTo>
                <a:cubicBezTo>
                  <a:pt x="325592" y="98017"/>
                  <a:pt x="325287" y="98131"/>
                  <a:pt x="324982" y="98208"/>
                </a:cubicBezTo>
                <a:cubicBezTo>
                  <a:pt x="324677" y="98284"/>
                  <a:pt x="324372" y="98474"/>
                  <a:pt x="324068" y="98779"/>
                </a:cubicBezTo>
                <a:cubicBezTo>
                  <a:pt x="324830" y="99084"/>
                  <a:pt x="325249" y="99084"/>
                  <a:pt x="325325" y="98779"/>
                </a:cubicBezTo>
                <a:cubicBezTo>
                  <a:pt x="325401" y="98474"/>
                  <a:pt x="325592" y="98169"/>
                  <a:pt x="325896" y="97865"/>
                </a:cubicBezTo>
                <a:cubicBezTo>
                  <a:pt x="326354" y="97865"/>
                  <a:pt x="326658" y="97712"/>
                  <a:pt x="326811" y="97407"/>
                </a:cubicBezTo>
                <a:cubicBezTo>
                  <a:pt x="326963" y="97103"/>
                  <a:pt x="327268" y="96645"/>
                  <a:pt x="327725" y="96036"/>
                </a:cubicBezTo>
                <a:close/>
                <a:moveTo>
                  <a:pt x="321782" y="96036"/>
                </a:moveTo>
                <a:cubicBezTo>
                  <a:pt x="321782" y="96188"/>
                  <a:pt x="321858" y="96341"/>
                  <a:pt x="322010" y="96493"/>
                </a:cubicBezTo>
                <a:lnTo>
                  <a:pt x="322010" y="96820"/>
                </a:lnTo>
                <a:lnTo>
                  <a:pt x="322010" y="97636"/>
                </a:lnTo>
                <a:lnTo>
                  <a:pt x="322467" y="97636"/>
                </a:lnTo>
                <a:lnTo>
                  <a:pt x="323611" y="96493"/>
                </a:lnTo>
                <a:lnTo>
                  <a:pt x="323236" y="96119"/>
                </a:lnTo>
                <a:lnTo>
                  <a:pt x="323153" y="96036"/>
                </a:lnTo>
                <a:cubicBezTo>
                  <a:pt x="323001" y="95274"/>
                  <a:pt x="322544" y="95274"/>
                  <a:pt x="321782" y="96036"/>
                </a:cubicBezTo>
                <a:close/>
                <a:moveTo>
                  <a:pt x="204510" y="96036"/>
                </a:moveTo>
                <a:cubicBezTo>
                  <a:pt x="204205" y="96188"/>
                  <a:pt x="204053" y="96264"/>
                  <a:pt x="204053" y="96264"/>
                </a:cubicBezTo>
                <a:lnTo>
                  <a:pt x="204281" y="96264"/>
                </a:lnTo>
                <a:close/>
                <a:moveTo>
                  <a:pt x="1631736" y="95807"/>
                </a:moveTo>
                <a:cubicBezTo>
                  <a:pt x="1631279" y="95960"/>
                  <a:pt x="1630745" y="96188"/>
                  <a:pt x="1630136" y="96493"/>
                </a:cubicBezTo>
                <a:cubicBezTo>
                  <a:pt x="1630593" y="96950"/>
                  <a:pt x="1630822" y="97179"/>
                  <a:pt x="1630822" y="97179"/>
                </a:cubicBezTo>
                <a:cubicBezTo>
                  <a:pt x="1631126" y="97026"/>
                  <a:pt x="1631279" y="96836"/>
                  <a:pt x="1631279" y="96607"/>
                </a:cubicBezTo>
                <a:cubicBezTo>
                  <a:pt x="1631279" y="96379"/>
                  <a:pt x="1631431" y="96112"/>
                  <a:pt x="1631736" y="95807"/>
                </a:cubicBezTo>
                <a:close/>
                <a:moveTo>
                  <a:pt x="1280378" y="95807"/>
                </a:moveTo>
                <a:cubicBezTo>
                  <a:pt x="1280378" y="96264"/>
                  <a:pt x="1280378" y="96493"/>
                  <a:pt x="1280378" y="96493"/>
                </a:cubicBezTo>
                <a:lnTo>
                  <a:pt x="1280606" y="96493"/>
                </a:lnTo>
                <a:cubicBezTo>
                  <a:pt x="1280606" y="96493"/>
                  <a:pt x="1280606" y="96264"/>
                  <a:pt x="1280606" y="95807"/>
                </a:cubicBezTo>
                <a:close/>
                <a:moveTo>
                  <a:pt x="1275577" y="95807"/>
                </a:moveTo>
                <a:cubicBezTo>
                  <a:pt x="1275425" y="96112"/>
                  <a:pt x="1275387" y="96379"/>
                  <a:pt x="1275463" y="96607"/>
                </a:cubicBezTo>
                <a:cubicBezTo>
                  <a:pt x="1275539" y="96836"/>
                  <a:pt x="1275501" y="97103"/>
                  <a:pt x="1275348" y="97407"/>
                </a:cubicBezTo>
                <a:cubicBezTo>
                  <a:pt x="1275958" y="97103"/>
                  <a:pt x="1276339" y="96798"/>
                  <a:pt x="1276491" y="96493"/>
                </a:cubicBezTo>
                <a:cubicBezTo>
                  <a:pt x="1276187" y="96341"/>
                  <a:pt x="1276034" y="96226"/>
                  <a:pt x="1276034" y="96150"/>
                </a:cubicBezTo>
                <a:cubicBezTo>
                  <a:pt x="1276034" y="96074"/>
                  <a:pt x="1275882" y="95960"/>
                  <a:pt x="1275577" y="95807"/>
                </a:cubicBezTo>
                <a:close/>
                <a:moveTo>
                  <a:pt x="364911" y="95807"/>
                </a:moveTo>
                <a:cubicBezTo>
                  <a:pt x="364454" y="95960"/>
                  <a:pt x="363920" y="96188"/>
                  <a:pt x="363311" y="96493"/>
                </a:cubicBezTo>
                <a:cubicBezTo>
                  <a:pt x="363768" y="96950"/>
                  <a:pt x="363996" y="97179"/>
                  <a:pt x="363996" y="97179"/>
                </a:cubicBezTo>
                <a:cubicBezTo>
                  <a:pt x="364301" y="97026"/>
                  <a:pt x="364454" y="96836"/>
                  <a:pt x="364454" y="96607"/>
                </a:cubicBezTo>
                <a:cubicBezTo>
                  <a:pt x="364454" y="96379"/>
                  <a:pt x="364606" y="96112"/>
                  <a:pt x="364911" y="95807"/>
                </a:cubicBezTo>
                <a:close/>
                <a:moveTo>
                  <a:pt x="241086" y="95807"/>
                </a:moveTo>
                <a:cubicBezTo>
                  <a:pt x="240629" y="95960"/>
                  <a:pt x="240095" y="96188"/>
                  <a:pt x="239486" y="96493"/>
                </a:cubicBezTo>
                <a:cubicBezTo>
                  <a:pt x="239943" y="96950"/>
                  <a:pt x="240171" y="97179"/>
                  <a:pt x="240171" y="97179"/>
                </a:cubicBezTo>
                <a:cubicBezTo>
                  <a:pt x="240476" y="97026"/>
                  <a:pt x="240629" y="96836"/>
                  <a:pt x="240629" y="96607"/>
                </a:cubicBezTo>
                <a:cubicBezTo>
                  <a:pt x="240629" y="96379"/>
                  <a:pt x="240781" y="96112"/>
                  <a:pt x="241086" y="95807"/>
                </a:cubicBezTo>
                <a:close/>
                <a:moveTo>
                  <a:pt x="1571767" y="95579"/>
                </a:moveTo>
                <a:cubicBezTo>
                  <a:pt x="1571919" y="95883"/>
                  <a:pt x="1571843" y="96417"/>
                  <a:pt x="1571538" y="97179"/>
                </a:cubicBezTo>
                <a:lnTo>
                  <a:pt x="1571995" y="97179"/>
                </a:lnTo>
                <a:cubicBezTo>
                  <a:pt x="1572300" y="96264"/>
                  <a:pt x="1572452" y="95731"/>
                  <a:pt x="1572452" y="95579"/>
                </a:cubicBezTo>
                <a:close/>
                <a:moveTo>
                  <a:pt x="1373265" y="95579"/>
                </a:moveTo>
                <a:lnTo>
                  <a:pt x="1373494" y="95579"/>
                </a:lnTo>
                <a:cubicBezTo>
                  <a:pt x="1373494" y="95883"/>
                  <a:pt x="1373418" y="96112"/>
                  <a:pt x="1373265" y="96264"/>
                </a:cubicBezTo>
                <a:lnTo>
                  <a:pt x="1373037" y="96264"/>
                </a:lnTo>
                <a:cubicBezTo>
                  <a:pt x="1373189" y="96112"/>
                  <a:pt x="1373265" y="95883"/>
                  <a:pt x="1373265" y="95579"/>
                </a:cubicBezTo>
                <a:close/>
                <a:moveTo>
                  <a:pt x="1297294" y="95579"/>
                </a:moveTo>
                <a:cubicBezTo>
                  <a:pt x="1296532" y="95579"/>
                  <a:pt x="1296075" y="95655"/>
                  <a:pt x="1295923" y="95807"/>
                </a:cubicBezTo>
                <a:cubicBezTo>
                  <a:pt x="1295770" y="95960"/>
                  <a:pt x="1295618" y="96417"/>
                  <a:pt x="1295465" y="97179"/>
                </a:cubicBezTo>
                <a:cubicBezTo>
                  <a:pt x="1295770" y="96722"/>
                  <a:pt x="1296075" y="96417"/>
                  <a:pt x="1296380" y="96264"/>
                </a:cubicBezTo>
                <a:cubicBezTo>
                  <a:pt x="1296685" y="96112"/>
                  <a:pt x="1296989" y="95883"/>
                  <a:pt x="1297294" y="95579"/>
                </a:cubicBezTo>
                <a:close/>
                <a:moveTo>
                  <a:pt x="1262775" y="95579"/>
                </a:moveTo>
                <a:lnTo>
                  <a:pt x="1262775" y="95807"/>
                </a:lnTo>
                <a:lnTo>
                  <a:pt x="1263233" y="95807"/>
                </a:lnTo>
                <a:cubicBezTo>
                  <a:pt x="1263080" y="95655"/>
                  <a:pt x="1262928" y="95579"/>
                  <a:pt x="1262775" y="95579"/>
                </a:cubicBezTo>
                <a:close/>
                <a:moveTo>
                  <a:pt x="1202425" y="95579"/>
                </a:moveTo>
                <a:cubicBezTo>
                  <a:pt x="1201815" y="95579"/>
                  <a:pt x="1201320" y="95617"/>
                  <a:pt x="1200939" y="95693"/>
                </a:cubicBezTo>
                <a:cubicBezTo>
                  <a:pt x="1200558" y="95769"/>
                  <a:pt x="1200139" y="95883"/>
                  <a:pt x="1199682" y="96036"/>
                </a:cubicBezTo>
                <a:cubicBezTo>
                  <a:pt x="1200139" y="96493"/>
                  <a:pt x="1200558" y="96645"/>
                  <a:pt x="1200939" y="96493"/>
                </a:cubicBezTo>
                <a:cubicBezTo>
                  <a:pt x="1201320" y="96341"/>
                  <a:pt x="1201815" y="96036"/>
                  <a:pt x="1202425" y="95579"/>
                </a:cubicBezTo>
                <a:close/>
                <a:moveTo>
                  <a:pt x="811900" y="95579"/>
                </a:moveTo>
                <a:cubicBezTo>
                  <a:pt x="811291" y="95579"/>
                  <a:pt x="810795" y="95617"/>
                  <a:pt x="810414" y="95693"/>
                </a:cubicBezTo>
                <a:cubicBezTo>
                  <a:pt x="810033" y="95769"/>
                  <a:pt x="809614" y="95883"/>
                  <a:pt x="809157" y="96036"/>
                </a:cubicBezTo>
                <a:cubicBezTo>
                  <a:pt x="809614" y="96493"/>
                  <a:pt x="810033" y="96645"/>
                  <a:pt x="810414" y="96493"/>
                </a:cubicBezTo>
                <a:cubicBezTo>
                  <a:pt x="810795" y="96341"/>
                  <a:pt x="811291" y="96036"/>
                  <a:pt x="811900" y="95579"/>
                </a:cubicBezTo>
                <a:close/>
                <a:moveTo>
                  <a:pt x="601740" y="95579"/>
                </a:moveTo>
                <a:lnTo>
                  <a:pt x="601969" y="95579"/>
                </a:lnTo>
                <a:cubicBezTo>
                  <a:pt x="601969" y="95883"/>
                  <a:pt x="601893" y="96112"/>
                  <a:pt x="601740" y="96264"/>
                </a:cubicBezTo>
                <a:lnTo>
                  <a:pt x="601512" y="96264"/>
                </a:lnTo>
                <a:cubicBezTo>
                  <a:pt x="601664" y="96112"/>
                  <a:pt x="601740" y="95883"/>
                  <a:pt x="601740" y="95579"/>
                </a:cubicBezTo>
                <a:close/>
                <a:moveTo>
                  <a:pt x="1378981" y="95350"/>
                </a:moveTo>
                <a:cubicBezTo>
                  <a:pt x="1378828" y="95502"/>
                  <a:pt x="1378752" y="95617"/>
                  <a:pt x="1378752" y="95693"/>
                </a:cubicBezTo>
                <a:cubicBezTo>
                  <a:pt x="1378752" y="95769"/>
                  <a:pt x="1378828" y="95731"/>
                  <a:pt x="1378981" y="95579"/>
                </a:cubicBezTo>
                <a:close/>
                <a:moveTo>
                  <a:pt x="1165620" y="95350"/>
                </a:moveTo>
                <a:cubicBezTo>
                  <a:pt x="1165620" y="95655"/>
                  <a:pt x="1165582" y="95922"/>
                  <a:pt x="1165506" y="96150"/>
                </a:cubicBezTo>
                <a:cubicBezTo>
                  <a:pt x="1165430" y="96379"/>
                  <a:pt x="1165316" y="96874"/>
                  <a:pt x="1165163" y="97636"/>
                </a:cubicBezTo>
                <a:cubicBezTo>
                  <a:pt x="1165468" y="97026"/>
                  <a:pt x="1165735" y="96607"/>
                  <a:pt x="1165963" y="96379"/>
                </a:cubicBezTo>
                <a:cubicBezTo>
                  <a:pt x="1166192" y="96150"/>
                  <a:pt x="1166382" y="95883"/>
                  <a:pt x="1166535" y="95579"/>
                </a:cubicBezTo>
                <a:cubicBezTo>
                  <a:pt x="1166078" y="95579"/>
                  <a:pt x="1165773" y="95502"/>
                  <a:pt x="1165620" y="95350"/>
                </a:cubicBezTo>
                <a:close/>
                <a:moveTo>
                  <a:pt x="1054978" y="95350"/>
                </a:moveTo>
                <a:cubicBezTo>
                  <a:pt x="1054826" y="95502"/>
                  <a:pt x="1054445" y="95731"/>
                  <a:pt x="1053835" y="96036"/>
                </a:cubicBezTo>
                <a:lnTo>
                  <a:pt x="1053835" y="96493"/>
                </a:lnTo>
                <a:cubicBezTo>
                  <a:pt x="1054140" y="96341"/>
                  <a:pt x="1054407" y="96226"/>
                  <a:pt x="1054635" y="96150"/>
                </a:cubicBezTo>
                <a:cubicBezTo>
                  <a:pt x="1054864" y="96074"/>
                  <a:pt x="1055054" y="95960"/>
                  <a:pt x="1055207" y="95807"/>
                </a:cubicBezTo>
                <a:cubicBezTo>
                  <a:pt x="1055207" y="95655"/>
                  <a:pt x="1055130" y="95502"/>
                  <a:pt x="1054978" y="95350"/>
                </a:cubicBezTo>
                <a:close/>
                <a:moveTo>
                  <a:pt x="1047663" y="95350"/>
                </a:moveTo>
                <a:cubicBezTo>
                  <a:pt x="1047663" y="95350"/>
                  <a:pt x="1047510" y="95502"/>
                  <a:pt x="1047206" y="95807"/>
                </a:cubicBezTo>
                <a:cubicBezTo>
                  <a:pt x="1047358" y="95960"/>
                  <a:pt x="1047434" y="96112"/>
                  <a:pt x="1047434" y="96264"/>
                </a:cubicBezTo>
                <a:cubicBezTo>
                  <a:pt x="1047739" y="96112"/>
                  <a:pt x="1047891" y="95998"/>
                  <a:pt x="1047891" y="95922"/>
                </a:cubicBezTo>
                <a:cubicBezTo>
                  <a:pt x="1047891" y="95845"/>
                  <a:pt x="1048044" y="95807"/>
                  <a:pt x="1048349" y="95807"/>
                </a:cubicBezTo>
                <a:cubicBezTo>
                  <a:pt x="1048044" y="95655"/>
                  <a:pt x="1047815" y="95502"/>
                  <a:pt x="1047663" y="95350"/>
                </a:cubicBezTo>
                <a:close/>
                <a:moveTo>
                  <a:pt x="1030975" y="95350"/>
                </a:moveTo>
                <a:lnTo>
                  <a:pt x="1030975" y="96036"/>
                </a:lnTo>
                <a:cubicBezTo>
                  <a:pt x="1031280" y="95883"/>
                  <a:pt x="1031585" y="95807"/>
                  <a:pt x="1031889" y="95807"/>
                </a:cubicBezTo>
                <a:lnTo>
                  <a:pt x="1031889" y="95350"/>
                </a:lnTo>
                <a:close/>
                <a:moveTo>
                  <a:pt x="975349" y="95350"/>
                </a:moveTo>
                <a:cubicBezTo>
                  <a:pt x="975044" y="95807"/>
                  <a:pt x="974854" y="96303"/>
                  <a:pt x="974778" y="96836"/>
                </a:cubicBezTo>
                <a:cubicBezTo>
                  <a:pt x="974701" y="97369"/>
                  <a:pt x="974511" y="97865"/>
                  <a:pt x="974206" y="98322"/>
                </a:cubicBezTo>
                <a:cubicBezTo>
                  <a:pt x="974816" y="98627"/>
                  <a:pt x="975273" y="98855"/>
                  <a:pt x="975578" y="99008"/>
                </a:cubicBezTo>
                <a:cubicBezTo>
                  <a:pt x="975882" y="98398"/>
                  <a:pt x="976073" y="97903"/>
                  <a:pt x="976149" y="97522"/>
                </a:cubicBezTo>
                <a:cubicBezTo>
                  <a:pt x="976225" y="97141"/>
                  <a:pt x="976416" y="96645"/>
                  <a:pt x="976721" y="96036"/>
                </a:cubicBezTo>
                <a:lnTo>
                  <a:pt x="977635" y="96036"/>
                </a:lnTo>
                <a:lnTo>
                  <a:pt x="977635" y="95579"/>
                </a:lnTo>
                <a:cubicBezTo>
                  <a:pt x="977483" y="95731"/>
                  <a:pt x="977330" y="95807"/>
                  <a:pt x="977178" y="95807"/>
                </a:cubicBezTo>
                <a:cubicBezTo>
                  <a:pt x="977025" y="95807"/>
                  <a:pt x="976873" y="95883"/>
                  <a:pt x="976721" y="96036"/>
                </a:cubicBezTo>
                <a:cubicBezTo>
                  <a:pt x="976416" y="95883"/>
                  <a:pt x="976187" y="95769"/>
                  <a:pt x="976035" y="95693"/>
                </a:cubicBezTo>
                <a:cubicBezTo>
                  <a:pt x="975882" y="95617"/>
                  <a:pt x="975654" y="95502"/>
                  <a:pt x="975349" y="95350"/>
                </a:cubicBezTo>
                <a:close/>
                <a:moveTo>
                  <a:pt x="775095" y="95350"/>
                </a:moveTo>
                <a:cubicBezTo>
                  <a:pt x="775095" y="95655"/>
                  <a:pt x="775058" y="95922"/>
                  <a:pt x="774981" y="96150"/>
                </a:cubicBezTo>
                <a:cubicBezTo>
                  <a:pt x="774905" y="96379"/>
                  <a:pt x="774791" y="96874"/>
                  <a:pt x="774638" y="97636"/>
                </a:cubicBezTo>
                <a:cubicBezTo>
                  <a:pt x="774943" y="97026"/>
                  <a:pt x="775210" y="96607"/>
                  <a:pt x="775438" y="96379"/>
                </a:cubicBezTo>
                <a:cubicBezTo>
                  <a:pt x="775667" y="96150"/>
                  <a:pt x="775857" y="95883"/>
                  <a:pt x="776010" y="95579"/>
                </a:cubicBezTo>
                <a:cubicBezTo>
                  <a:pt x="775553" y="95579"/>
                  <a:pt x="775248" y="95502"/>
                  <a:pt x="775095" y="95350"/>
                </a:cubicBezTo>
                <a:close/>
                <a:moveTo>
                  <a:pt x="607456" y="95350"/>
                </a:moveTo>
                <a:cubicBezTo>
                  <a:pt x="607303" y="95502"/>
                  <a:pt x="607227" y="95617"/>
                  <a:pt x="607227" y="95693"/>
                </a:cubicBezTo>
                <a:cubicBezTo>
                  <a:pt x="607227" y="95769"/>
                  <a:pt x="607303" y="95731"/>
                  <a:pt x="607456" y="95579"/>
                </a:cubicBezTo>
                <a:close/>
                <a:moveTo>
                  <a:pt x="537199" y="95350"/>
                </a:moveTo>
                <a:cubicBezTo>
                  <a:pt x="536894" y="95807"/>
                  <a:pt x="536704" y="96303"/>
                  <a:pt x="536628" y="96836"/>
                </a:cubicBezTo>
                <a:cubicBezTo>
                  <a:pt x="536551" y="97369"/>
                  <a:pt x="536361" y="97865"/>
                  <a:pt x="536056" y="98322"/>
                </a:cubicBezTo>
                <a:cubicBezTo>
                  <a:pt x="536666" y="98627"/>
                  <a:pt x="537123" y="98855"/>
                  <a:pt x="537428" y="99008"/>
                </a:cubicBezTo>
                <a:cubicBezTo>
                  <a:pt x="537733" y="98398"/>
                  <a:pt x="537923" y="97903"/>
                  <a:pt x="537999" y="97522"/>
                </a:cubicBezTo>
                <a:cubicBezTo>
                  <a:pt x="538075" y="97141"/>
                  <a:pt x="538266" y="96645"/>
                  <a:pt x="538571" y="96036"/>
                </a:cubicBezTo>
                <a:lnTo>
                  <a:pt x="539485" y="96036"/>
                </a:lnTo>
                <a:lnTo>
                  <a:pt x="539485" y="95579"/>
                </a:lnTo>
                <a:cubicBezTo>
                  <a:pt x="539333" y="95731"/>
                  <a:pt x="539180" y="95807"/>
                  <a:pt x="539028" y="95807"/>
                </a:cubicBezTo>
                <a:cubicBezTo>
                  <a:pt x="538876" y="95807"/>
                  <a:pt x="538723" y="95883"/>
                  <a:pt x="538571" y="96036"/>
                </a:cubicBezTo>
                <a:cubicBezTo>
                  <a:pt x="538266" y="95883"/>
                  <a:pt x="538037" y="95769"/>
                  <a:pt x="537885" y="95693"/>
                </a:cubicBezTo>
                <a:cubicBezTo>
                  <a:pt x="537733" y="95617"/>
                  <a:pt x="537504" y="95502"/>
                  <a:pt x="537199" y="95350"/>
                </a:cubicBezTo>
                <a:close/>
                <a:moveTo>
                  <a:pt x="150103" y="95350"/>
                </a:moveTo>
                <a:cubicBezTo>
                  <a:pt x="149951" y="95502"/>
                  <a:pt x="149570" y="95731"/>
                  <a:pt x="148960" y="96036"/>
                </a:cubicBezTo>
                <a:lnTo>
                  <a:pt x="148960" y="96493"/>
                </a:lnTo>
                <a:cubicBezTo>
                  <a:pt x="149265" y="96341"/>
                  <a:pt x="149532" y="96226"/>
                  <a:pt x="149760" y="96150"/>
                </a:cubicBezTo>
                <a:cubicBezTo>
                  <a:pt x="149989" y="96074"/>
                  <a:pt x="150179" y="95960"/>
                  <a:pt x="150332" y="95807"/>
                </a:cubicBezTo>
                <a:cubicBezTo>
                  <a:pt x="150332" y="95655"/>
                  <a:pt x="150255" y="95502"/>
                  <a:pt x="150103" y="95350"/>
                </a:cubicBezTo>
                <a:close/>
                <a:moveTo>
                  <a:pt x="142788" y="95350"/>
                </a:moveTo>
                <a:cubicBezTo>
                  <a:pt x="142788" y="95350"/>
                  <a:pt x="142636" y="95502"/>
                  <a:pt x="142331" y="95807"/>
                </a:cubicBezTo>
                <a:cubicBezTo>
                  <a:pt x="142483" y="95960"/>
                  <a:pt x="142559" y="96112"/>
                  <a:pt x="142559" y="96264"/>
                </a:cubicBezTo>
                <a:cubicBezTo>
                  <a:pt x="142864" y="96112"/>
                  <a:pt x="143016" y="95998"/>
                  <a:pt x="143016" y="95922"/>
                </a:cubicBezTo>
                <a:cubicBezTo>
                  <a:pt x="143016" y="95845"/>
                  <a:pt x="143169" y="95807"/>
                  <a:pt x="143474" y="95807"/>
                </a:cubicBezTo>
                <a:cubicBezTo>
                  <a:pt x="143169" y="95655"/>
                  <a:pt x="142940" y="95502"/>
                  <a:pt x="142788" y="95350"/>
                </a:cubicBezTo>
                <a:close/>
                <a:moveTo>
                  <a:pt x="126100" y="95350"/>
                </a:moveTo>
                <a:lnTo>
                  <a:pt x="126100" y="96036"/>
                </a:lnTo>
                <a:cubicBezTo>
                  <a:pt x="126405" y="95883"/>
                  <a:pt x="126710" y="95807"/>
                  <a:pt x="127015" y="95807"/>
                </a:cubicBezTo>
                <a:lnTo>
                  <a:pt x="127015" y="95350"/>
                </a:lnTo>
                <a:close/>
                <a:moveTo>
                  <a:pt x="1716775" y="95121"/>
                </a:moveTo>
                <a:cubicBezTo>
                  <a:pt x="1715556" y="95579"/>
                  <a:pt x="1715099" y="96264"/>
                  <a:pt x="1715403" y="97179"/>
                </a:cubicBezTo>
                <a:cubicBezTo>
                  <a:pt x="1715708" y="97026"/>
                  <a:pt x="1715975" y="96950"/>
                  <a:pt x="1716204" y="96950"/>
                </a:cubicBezTo>
                <a:lnTo>
                  <a:pt x="1716723" y="96535"/>
                </a:lnTo>
                <a:lnTo>
                  <a:pt x="1716661" y="96036"/>
                </a:lnTo>
                <a:cubicBezTo>
                  <a:pt x="1716737" y="95731"/>
                  <a:pt x="1716775" y="95426"/>
                  <a:pt x="1716775" y="95121"/>
                </a:cubicBezTo>
                <a:close/>
                <a:moveTo>
                  <a:pt x="1298208" y="95121"/>
                </a:moveTo>
                <a:lnTo>
                  <a:pt x="1298208" y="95350"/>
                </a:lnTo>
                <a:cubicBezTo>
                  <a:pt x="1298361" y="95350"/>
                  <a:pt x="1298437" y="95274"/>
                  <a:pt x="1298437" y="95121"/>
                </a:cubicBezTo>
                <a:close/>
                <a:moveTo>
                  <a:pt x="1155791" y="95121"/>
                </a:moveTo>
                <a:lnTo>
                  <a:pt x="1155562" y="95350"/>
                </a:lnTo>
                <a:lnTo>
                  <a:pt x="1156248" y="96036"/>
                </a:lnTo>
                <a:cubicBezTo>
                  <a:pt x="1156248" y="95883"/>
                  <a:pt x="1156324" y="95731"/>
                  <a:pt x="1156476" y="95579"/>
                </a:cubicBezTo>
                <a:cubicBezTo>
                  <a:pt x="1156324" y="95426"/>
                  <a:pt x="1156210" y="95350"/>
                  <a:pt x="1156134" y="95350"/>
                </a:cubicBezTo>
                <a:cubicBezTo>
                  <a:pt x="1156057" y="95350"/>
                  <a:pt x="1155943" y="95274"/>
                  <a:pt x="1155791" y="95121"/>
                </a:cubicBezTo>
                <a:close/>
                <a:moveTo>
                  <a:pt x="765266" y="95121"/>
                </a:moveTo>
                <a:lnTo>
                  <a:pt x="765037" y="95350"/>
                </a:lnTo>
                <a:lnTo>
                  <a:pt x="765723" y="96036"/>
                </a:lnTo>
                <a:cubicBezTo>
                  <a:pt x="765723" y="95883"/>
                  <a:pt x="765799" y="95731"/>
                  <a:pt x="765952" y="95579"/>
                </a:cubicBezTo>
                <a:cubicBezTo>
                  <a:pt x="765799" y="95426"/>
                  <a:pt x="765685" y="95350"/>
                  <a:pt x="765609" y="95350"/>
                </a:cubicBezTo>
                <a:cubicBezTo>
                  <a:pt x="765532" y="95350"/>
                  <a:pt x="765418" y="95274"/>
                  <a:pt x="765266" y="95121"/>
                </a:cubicBezTo>
                <a:close/>
                <a:moveTo>
                  <a:pt x="449950" y="95121"/>
                </a:moveTo>
                <a:cubicBezTo>
                  <a:pt x="448731" y="95579"/>
                  <a:pt x="448274" y="96264"/>
                  <a:pt x="448579" y="97179"/>
                </a:cubicBezTo>
                <a:cubicBezTo>
                  <a:pt x="448883" y="97026"/>
                  <a:pt x="449150" y="96950"/>
                  <a:pt x="449379" y="96950"/>
                </a:cubicBezTo>
                <a:lnTo>
                  <a:pt x="449898" y="96535"/>
                </a:lnTo>
                <a:lnTo>
                  <a:pt x="449836" y="96036"/>
                </a:lnTo>
                <a:cubicBezTo>
                  <a:pt x="449912" y="95731"/>
                  <a:pt x="449950" y="95426"/>
                  <a:pt x="449950" y="95121"/>
                </a:cubicBezTo>
                <a:close/>
                <a:moveTo>
                  <a:pt x="326125" y="95121"/>
                </a:moveTo>
                <a:cubicBezTo>
                  <a:pt x="324906" y="95579"/>
                  <a:pt x="324449" y="96264"/>
                  <a:pt x="324754" y="97179"/>
                </a:cubicBezTo>
                <a:cubicBezTo>
                  <a:pt x="325058" y="97026"/>
                  <a:pt x="325325" y="96950"/>
                  <a:pt x="325554" y="96950"/>
                </a:cubicBezTo>
                <a:lnTo>
                  <a:pt x="326073" y="96535"/>
                </a:lnTo>
                <a:lnTo>
                  <a:pt x="326011" y="96036"/>
                </a:lnTo>
                <a:cubicBezTo>
                  <a:pt x="326087" y="95731"/>
                  <a:pt x="326125" y="95426"/>
                  <a:pt x="326125" y="95121"/>
                </a:cubicBezTo>
                <a:close/>
                <a:moveTo>
                  <a:pt x="1711060" y="94893"/>
                </a:moveTo>
                <a:lnTo>
                  <a:pt x="1710603" y="95350"/>
                </a:lnTo>
                <a:cubicBezTo>
                  <a:pt x="1710755" y="95350"/>
                  <a:pt x="1710870" y="95388"/>
                  <a:pt x="1710946" y="95464"/>
                </a:cubicBezTo>
                <a:cubicBezTo>
                  <a:pt x="1711022" y="95541"/>
                  <a:pt x="1711136" y="95579"/>
                  <a:pt x="1711289" y="95579"/>
                </a:cubicBezTo>
                <a:lnTo>
                  <a:pt x="1711289" y="95350"/>
                </a:lnTo>
                <a:cubicBezTo>
                  <a:pt x="1711441" y="95350"/>
                  <a:pt x="1711594" y="95274"/>
                  <a:pt x="1711746" y="95121"/>
                </a:cubicBezTo>
                <a:cubicBezTo>
                  <a:pt x="1711289" y="95121"/>
                  <a:pt x="1711060" y="95045"/>
                  <a:pt x="1711060" y="94893"/>
                </a:cubicBezTo>
                <a:close/>
                <a:moveTo>
                  <a:pt x="1704659" y="94893"/>
                </a:moveTo>
                <a:cubicBezTo>
                  <a:pt x="1704050" y="94893"/>
                  <a:pt x="1703364" y="94969"/>
                  <a:pt x="1702602" y="95121"/>
                </a:cubicBezTo>
                <a:lnTo>
                  <a:pt x="1704431" y="96036"/>
                </a:lnTo>
                <a:cubicBezTo>
                  <a:pt x="1704431" y="95426"/>
                  <a:pt x="1704507" y="95045"/>
                  <a:pt x="1704659" y="94893"/>
                </a:cubicBezTo>
                <a:close/>
                <a:moveTo>
                  <a:pt x="1639394" y="94893"/>
                </a:moveTo>
                <a:cubicBezTo>
                  <a:pt x="1639318" y="94893"/>
                  <a:pt x="1639127" y="95121"/>
                  <a:pt x="1638823" y="95579"/>
                </a:cubicBezTo>
                <a:cubicBezTo>
                  <a:pt x="1639127" y="95426"/>
                  <a:pt x="1639661" y="95350"/>
                  <a:pt x="1640423" y="95350"/>
                </a:cubicBezTo>
                <a:cubicBezTo>
                  <a:pt x="1639813" y="95045"/>
                  <a:pt x="1639470" y="94893"/>
                  <a:pt x="1639394" y="94893"/>
                </a:cubicBezTo>
                <a:close/>
                <a:moveTo>
                  <a:pt x="1565823" y="94893"/>
                </a:moveTo>
                <a:cubicBezTo>
                  <a:pt x="1565518" y="95350"/>
                  <a:pt x="1565175" y="95769"/>
                  <a:pt x="1564794" y="96150"/>
                </a:cubicBezTo>
                <a:cubicBezTo>
                  <a:pt x="1564413" y="96531"/>
                  <a:pt x="1564299" y="97103"/>
                  <a:pt x="1564451" y="97865"/>
                </a:cubicBezTo>
                <a:cubicBezTo>
                  <a:pt x="1565366" y="97255"/>
                  <a:pt x="1565823" y="96264"/>
                  <a:pt x="1565823" y="94893"/>
                </a:cubicBezTo>
                <a:close/>
                <a:moveTo>
                  <a:pt x="1376466" y="94893"/>
                </a:moveTo>
                <a:lnTo>
                  <a:pt x="1376237" y="95121"/>
                </a:lnTo>
                <a:lnTo>
                  <a:pt x="1377609" y="95807"/>
                </a:lnTo>
                <a:cubicBezTo>
                  <a:pt x="1377609" y="95655"/>
                  <a:pt x="1377647" y="95579"/>
                  <a:pt x="1377723" y="95579"/>
                </a:cubicBezTo>
                <a:cubicBezTo>
                  <a:pt x="1377799" y="95579"/>
                  <a:pt x="1377838" y="95502"/>
                  <a:pt x="1377838" y="95350"/>
                </a:cubicBezTo>
                <a:cubicBezTo>
                  <a:pt x="1377533" y="95198"/>
                  <a:pt x="1377304" y="95121"/>
                  <a:pt x="1377152" y="95121"/>
                </a:cubicBezTo>
                <a:cubicBezTo>
                  <a:pt x="1376999" y="95121"/>
                  <a:pt x="1376771" y="95045"/>
                  <a:pt x="1376466" y="94893"/>
                </a:cubicBezTo>
                <a:close/>
                <a:moveTo>
                  <a:pt x="1267348" y="94893"/>
                </a:moveTo>
                <a:cubicBezTo>
                  <a:pt x="1267043" y="95198"/>
                  <a:pt x="1266776" y="95426"/>
                  <a:pt x="1266547" y="95579"/>
                </a:cubicBezTo>
                <a:cubicBezTo>
                  <a:pt x="1266319" y="95731"/>
                  <a:pt x="1266052" y="95960"/>
                  <a:pt x="1265747" y="96264"/>
                </a:cubicBezTo>
                <a:cubicBezTo>
                  <a:pt x="1266204" y="96417"/>
                  <a:pt x="1266890" y="96493"/>
                  <a:pt x="1267805" y="96493"/>
                </a:cubicBezTo>
                <a:cubicBezTo>
                  <a:pt x="1267652" y="96188"/>
                  <a:pt x="1267538" y="95922"/>
                  <a:pt x="1267462" y="95693"/>
                </a:cubicBezTo>
                <a:cubicBezTo>
                  <a:pt x="1267386" y="95464"/>
                  <a:pt x="1267348" y="95198"/>
                  <a:pt x="1267348" y="94893"/>
                </a:cubicBezTo>
                <a:close/>
                <a:moveTo>
                  <a:pt x="1261175" y="94893"/>
                </a:moveTo>
                <a:cubicBezTo>
                  <a:pt x="1260718" y="95045"/>
                  <a:pt x="1260109" y="95121"/>
                  <a:pt x="1259347" y="95121"/>
                </a:cubicBezTo>
                <a:cubicBezTo>
                  <a:pt x="1259347" y="95579"/>
                  <a:pt x="1259308" y="96036"/>
                  <a:pt x="1259232" y="96493"/>
                </a:cubicBezTo>
                <a:cubicBezTo>
                  <a:pt x="1259156" y="96950"/>
                  <a:pt x="1259042" y="97560"/>
                  <a:pt x="1258889" y="98322"/>
                </a:cubicBezTo>
                <a:cubicBezTo>
                  <a:pt x="1259499" y="97560"/>
                  <a:pt x="1259956" y="96912"/>
                  <a:pt x="1260261" y="96379"/>
                </a:cubicBezTo>
                <a:cubicBezTo>
                  <a:pt x="1260566" y="95845"/>
                  <a:pt x="1260871" y="95350"/>
                  <a:pt x="1261175" y="94893"/>
                </a:cubicBezTo>
                <a:close/>
                <a:moveTo>
                  <a:pt x="1171793" y="94893"/>
                </a:moveTo>
                <a:cubicBezTo>
                  <a:pt x="1171640" y="95045"/>
                  <a:pt x="1171564" y="95198"/>
                  <a:pt x="1171564" y="95350"/>
                </a:cubicBezTo>
                <a:cubicBezTo>
                  <a:pt x="1171564" y="95198"/>
                  <a:pt x="1171640" y="95121"/>
                  <a:pt x="1171793" y="95121"/>
                </a:cubicBezTo>
                <a:cubicBezTo>
                  <a:pt x="1171640" y="95121"/>
                  <a:pt x="1171640" y="95045"/>
                  <a:pt x="1171793" y="94893"/>
                </a:cubicBezTo>
                <a:close/>
                <a:moveTo>
                  <a:pt x="1036690" y="94893"/>
                </a:moveTo>
                <a:cubicBezTo>
                  <a:pt x="1036385" y="95198"/>
                  <a:pt x="1036195" y="95426"/>
                  <a:pt x="1036119" y="95579"/>
                </a:cubicBezTo>
                <a:cubicBezTo>
                  <a:pt x="1036042" y="95731"/>
                  <a:pt x="1035852" y="95960"/>
                  <a:pt x="1035547" y="96264"/>
                </a:cubicBezTo>
                <a:cubicBezTo>
                  <a:pt x="1036309" y="96112"/>
                  <a:pt x="1036766" y="95998"/>
                  <a:pt x="1036919" y="95922"/>
                </a:cubicBezTo>
                <a:cubicBezTo>
                  <a:pt x="1037071" y="95845"/>
                  <a:pt x="1036995" y="95502"/>
                  <a:pt x="1036690" y="94893"/>
                </a:cubicBezTo>
                <a:close/>
                <a:moveTo>
                  <a:pt x="992723" y="94893"/>
                </a:moveTo>
                <a:cubicBezTo>
                  <a:pt x="992265" y="95045"/>
                  <a:pt x="991656" y="95121"/>
                  <a:pt x="990894" y="95121"/>
                </a:cubicBezTo>
                <a:cubicBezTo>
                  <a:pt x="990894" y="96341"/>
                  <a:pt x="990818" y="97255"/>
                  <a:pt x="990665" y="97865"/>
                </a:cubicBezTo>
                <a:lnTo>
                  <a:pt x="990894" y="97865"/>
                </a:lnTo>
                <a:cubicBezTo>
                  <a:pt x="991199" y="97407"/>
                  <a:pt x="991503" y="96912"/>
                  <a:pt x="991808" y="96379"/>
                </a:cubicBezTo>
                <a:cubicBezTo>
                  <a:pt x="992113" y="95845"/>
                  <a:pt x="992418" y="95350"/>
                  <a:pt x="992723" y="94893"/>
                </a:cubicBezTo>
                <a:close/>
                <a:moveTo>
                  <a:pt x="781268" y="94893"/>
                </a:moveTo>
                <a:cubicBezTo>
                  <a:pt x="781115" y="95045"/>
                  <a:pt x="781039" y="95198"/>
                  <a:pt x="781039" y="95350"/>
                </a:cubicBezTo>
                <a:cubicBezTo>
                  <a:pt x="781039" y="95198"/>
                  <a:pt x="781115" y="95121"/>
                  <a:pt x="781268" y="95121"/>
                </a:cubicBezTo>
                <a:cubicBezTo>
                  <a:pt x="781115" y="95121"/>
                  <a:pt x="781115" y="95045"/>
                  <a:pt x="781268" y="94893"/>
                </a:cubicBezTo>
                <a:close/>
                <a:moveTo>
                  <a:pt x="604941" y="94893"/>
                </a:moveTo>
                <a:lnTo>
                  <a:pt x="604712" y="95121"/>
                </a:lnTo>
                <a:lnTo>
                  <a:pt x="606084" y="95807"/>
                </a:lnTo>
                <a:cubicBezTo>
                  <a:pt x="606084" y="95655"/>
                  <a:pt x="606122" y="95579"/>
                  <a:pt x="606198" y="95579"/>
                </a:cubicBezTo>
                <a:cubicBezTo>
                  <a:pt x="606274" y="95579"/>
                  <a:pt x="606313" y="95502"/>
                  <a:pt x="606313" y="95350"/>
                </a:cubicBezTo>
                <a:cubicBezTo>
                  <a:pt x="606008" y="95198"/>
                  <a:pt x="605779" y="95121"/>
                  <a:pt x="605627" y="95121"/>
                </a:cubicBezTo>
                <a:cubicBezTo>
                  <a:pt x="605474" y="95121"/>
                  <a:pt x="605246" y="95045"/>
                  <a:pt x="604941" y="94893"/>
                </a:cubicBezTo>
                <a:close/>
                <a:moveTo>
                  <a:pt x="554573" y="94893"/>
                </a:moveTo>
                <a:cubicBezTo>
                  <a:pt x="554116" y="95045"/>
                  <a:pt x="553506" y="95121"/>
                  <a:pt x="552744" y="95121"/>
                </a:cubicBezTo>
                <a:cubicBezTo>
                  <a:pt x="552744" y="96341"/>
                  <a:pt x="552668" y="97255"/>
                  <a:pt x="552515" y="97865"/>
                </a:cubicBezTo>
                <a:lnTo>
                  <a:pt x="552744" y="97865"/>
                </a:lnTo>
                <a:cubicBezTo>
                  <a:pt x="553049" y="97407"/>
                  <a:pt x="553353" y="96912"/>
                  <a:pt x="553658" y="96379"/>
                </a:cubicBezTo>
                <a:cubicBezTo>
                  <a:pt x="553963" y="95845"/>
                  <a:pt x="554268" y="95350"/>
                  <a:pt x="554573" y="94893"/>
                </a:cubicBezTo>
                <a:close/>
                <a:moveTo>
                  <a:pt x="444235" y="94893"/>
                </a:moveTo>
                <a:lnTo>
                  <a:pt x="443778" y="95350"/>
                </a:lnTo>
                <a:cubicBezTo>
                  <a:pt x="443930" y="95350"/>
                  <a:pt x="444045" y="95388"/>
                  <a:pt x="444121" y="95464"/>
                </a:cubicBezTo>
                <a:cubicBezTo>
                  <a:pt x="444197" y="95541"/>
                  <a:pt x="444311" y="95579"/>
                  <a:pt x="444464" y="95579"/>
                </a:cubicBezTo>
                <a:lnTo>
                  <a:pt x="444464" y="95350"/>
                </a:lnTo>
                <a:cubicBezTo>
                  <a:pt x="444616" y="95350"/>
                  <a:pt x="444768" y="95274"/>
                  <a:pt x="444921" y="95121"/>
                </a:cubicBezTo>
                <a:cubicBezTo>
                  <a:pt x="444464" y="95121"/>
                  <a:pt x="444235" y="95045"/>
                  <a:pt x="444235" y="94893"/>
                </a:cubicBezTo>
                <a:close/>
                <a:moveTo>
                  <a:pt x="437834" y="94893"/>
                </a:moveTo>
                <a:cubicBezTo>
                  <a:pt x="437225" y="94893"/>
                  <a:pt x="436539" y="94969"/>
                  <a:pt x="435777" y="95121"/>
                </a:cubicBezTo>
                <a:lnTo>
                  <a:pt x="437606" y="96036"/>
                </a:lnTo>
                <a:cubicBezTo>
                  <a:pt x="437606" y="95426"/>
                  <a:pt x="437682" y="95045"/>
                  <a:pt x="437834" y="94893"/>
                </a:cubicBezTo>
                <a:close/>
                <a:moveTo>
                  <a:pt x="372569" y="94893"/>
                </a:moveTo>
                <a:cubicBezTo>
                  <a:pt x="372493" y="94893"/>
                  <a:pt x="372302" y="95121"/>
                  <a:pt x="371997" y="95579"/>
                </a:cubicBezTo>
                <a:cubicBezTo>
                  <a:pt x="372302" y="95426"/>
                  <a:pt x="372836" y="95350"/>
                  <a:pt x="373598" y="95350"/>
                </a:cubicBezTo>
                <a:cubicBezTo>
                  <a:pt x="372988" y="95045"/>
                  <a:pt x="372645" y="94893"/>
                  <a:pt x="372569" y="94893"/>
                </a:cubicBezTo>
                <a:close/>
                <a:moveTo>
                  <a:pt x="320410" y="94893"/>
                </a:moveTo>
                <a:lnTo>
                  <a:pt x="319953" y="95350"/>
                </a:lnTo>
                <a:cubicBezTo>
                  <a:pt x="320105" y="95350"/>
                  <a:pt x="320220" y="95388"/>
                  <a:pt x="320296" y="95464"/>
                </a:cubicBezTo>
                <a:cubicBezTo>
                  <a:pt x="320372" y="95541"/>
                  <a:pt x="320486" y="95579"/>
                  <a:pt x="320639" y="95579"/>
                </a:cubicBezTo>
                <a:lnTo>
                  <a:pt x="320639" y="95350"/>
                </a:lnTo>
                <a:cubicBezTo>
                  <a:pt x="320791" y="95350"/>
                  <a:pt x="320943" y="95274"/>
                  <a:pt x="321096" y="95121"/>
                </a:cubicBezTo>
                <a:cubicBezTo>
                  <a:pt x="320639" y="95121"/>
                  <a:pt x="320410" y="95045"/>
                  <a:pt x="320410" y="94893"/>
                </a:cubicBezTo>
                <a:close/>
                <a:moveTo>
                  <a:pt x="314009" y="94893"/>
                </a:moveTo>
                <a:cubicBezTo>
                  <a:pt x="313400" y="94893"/>
                  <a:pt x="312714" y="94969"/>
                  <a:pt x="311952" y="95121"/>
                </a:cubicBezTo>
                <a:lnTo>
                  <a:pt x="313781" y="96036"/>
                </a:lnTo>
                <a:cubicBezTo>
                  <a:pt x="313781" y="95426"/>
                  <a:pt x="313857" y="95045"/>
                  <a:pt x="314009" y="94893"/>
                </a:cubicBezTo>
                <a:close/>
                <a:moveTo>
                  <a:pt x="248744" y="94893"/>
                </a:moveTo>
                <a:cubicBezTo>
                  <a:pt x="248668" y="94893"/>
                  <a:pt x="248477" y="95121"/>
                  <a:pt x="248173" y="95579"/>
                </a:cubicBezTo>
                <a:cubicBezTo>
                  <a:pt x="248477" y="95426"/>
                  <a:pt x="249011" y="95350"/>
                  <a:pt x="249773" y="95350"/>
                </a:cubicBezTo>
                <a:cubicBezTo>
                  <a:pt x="249163" y="95045"/>
                  <a:pt x="248820" y="94893"/>
                  <a:pt x="248744" y="94893"/>
                </a:cubicBezTo>
                <a:close/>
                <a:moveTo>
                  <a:pt x="131815" y="94893"/>
                </a:moveTo>
                <a:cubicBezTo>
                  <a:pt x="131510" y="95198"/>
                  <a:pt x="131320" y="95426"/>
                  <a:pt x="131244" y="95579"/>
                </a:cubicBezTo>
                <a:cubicBezTo>
                  <a:pt x="131167" y="95731"/>
                  <a:pt x="130977" y="95960"/>
                  <a:pt x="130672" y="96264"/>
                </a:cubicBezTo>
                <a:cubicBezTo>
                  <a:pt x="131434" y="96112"/>
                  <a:pt x="131891" y="95998"/>
                  <a:pt x="132044" y="95922"/>
                </a:cubicBezTo>
                <a:cubicBezTo>
                  <a:pt x="132196" y="95845"/>
                  <a:pt x="132120" y="95502"/>
                  <a:pt x="131815" y="94893"/>
                </a:cubicBezTo>
                <a:close/>
                <a:moveTo>
                  <a:pt x="1161734" y="94664"/>
                </a:moveTo>
                <a:cubicBezTo>
                  <a:pt x="1161125" y="95274"/>
                  <a:pt x="1160744" y="95731"/>
                  <a:pt x="1160591" y="96036"/>
                </a:cubicBezTo>
                <a:cubicBezTo>
                  <a:pt x="1160744" y="96341"/>
                  <a:pt x="1160896" y="96607"/>
                  <a:pt x="1161048" y="96836"/>
                </a:cubicBezTo>
                <a:cubicBezTo>
                  <a:pt x="1161201" y="97065"/>
                  <a:pt x="1161430" y="97331"/>
                  <a:pt x="1161734" y="97636"/>
                </a:cubicBezTo>
                <a:close/>
                <a:moveTo>
                  <a:pt x="1044691" y="94664"/>
                </a:moveTo>
                <a:lnTo>
                  <a:pt x="1043777" y="95579"/>
                </a:lnTo>
                <a:cubicBezTo>
                  <a:pt x="1043777" y="95731"/>
                  <a:pt x="1043929" y="95807"/>
                  <a:pt x="1044234" y="95807"/>
                </a:cubicBezTo>
                <a:cubicBezTo>
                  <a:pt x="1044234" y="95502"/>
                  <a:pt x="1044462" y="95198"/>
                  <a:pt x="1044920" y="94893"/>
                </a:cubicBezTo>
                <a:cubicBezTo>
                  <a:pt x="1044767" y="94740"/>
                  <a:pt x="1044691" y="94664"/>
                  <a:pt x="1044691" y="94664"/>
                </a:cubicBezTo>
                <a:close/>
                <a:moveTo>
                  <a:pt x="980836" y="94664"/>
                </a:moveTo>
                <a:cubicBezTo>
                  <a:pt x="980073" y="94969"/>
                  <a:pt x="979616" y="95274"/>
                  <a:pt x="979464" y="95579"/>
                </a:cubicBezTo>
                <a:cubicBezTo>
                  <a:pt x="979311" y="95883"/>
                  <a:pt x="979388" y="96493"/>
                  <a:pt x="979692" y="97407"/>
                </a:cubicBezTo>
                <a:cubicBezTo>
                  <a:pt x="979997" y="96645"/>
                  <a:pt x="980188" y="96112"/>
                  <a:pt x="980264" y="95807"/>
                </a:cubicBezTo>
                <a:cubicBezTo>
                  <a:pt x="980340" y="95502"/>
                  <a:pt x="980531" y="95121"/>
                  <a:pt x="980836" y="94664"/>
                </a:cubicBezTo>
                <a:close/>
                <a:moveTo>
                  <a:pt x="771209" y="94664"/>
                </a:moveTo>
                <a:cubicBezTo>
                  <a:pt x="770600" y="95274"/>
                  <a:pt x="770219" y="95731"/>
                  <a:pt x="770066" y="96036"/>
                </a:cubicBezTo>
                <a:cubicBezTo>
                  <a:pt x="770219" y="96341"/>
                  <a:pt x="770371" y="96607"/>
                  <a:pt x="770523" y="96836"/>
                </a:cubicBezTo>
                <a:cubicBezTo>
                  <a:pt x="770676" y="97065"/>
                  <a:pt x="770905" y="97331"/>
                  <a:pt x="771209" y="97636"/>
                </a:cubicBezTo>
                <a:close/>
                <a:moveTo>
                  <a:pt x="542686" y="94664"/>
                </a:moveTo>
                <a:cubicBezTo>
                  <a:pt x="541924" y="94969"/>
                  <a:pt x="541466" y="95274"/>
                  <a:pt x="541314" y="95579"/>
                </a:cubicBezTo>
                <a:cubicBezTo>
                  <a:pt x="541162" y="95883"/>
                  <a:pt x="541238" y="96493"/>
                  <a:pt x="541542" y="97407"/>
                </a:cubicBezTo>
                <a:cubicBezTo>
                  <a:pt x="541847" y="96645"/>
                  <a:pt x="542038" y="96112"/>
                  <a:pt x="542114" y="95807"/>
                </a:cubicBezTo>
                <a:cubicBezTo>
                  <a:pt x="542190" y="95502"/>
                  <a:pt x="542381" y="95121"/>
                  <a:pt x="542686" y="94664"/>
                </a:cubicBezTo>
                <a:close/>
                <a:moveTo>
                  <a:pt x="139816" y="94664"/>
                </a:moveTo>
                <a:lnTo>
                  <a:pt x="138902" y="95579"/>
                </a:lnTo>
                <a:cubicBezTo>
                  <a:pt x="138902" y="95731"/>
                  <a:pt x="139054" y="95807"/>
                  <a:pt x="139359" y="95807"/>
                </a:cubicBezTo>
                <a:cubicBezTo>
                  <a:pt x="139359" y="95502"/>
                  <a:pt x="139587" y="95198"/>
                  <a:pt x="140045" y="94893"/>
                </a:cubicBezTo>
                <a:cubicBezTo>
                  <a:pt x="139892" y="94740"/>
                  <a:pt x="139816" y="94664"/>
                  <a:pt x="139816" y="94664"/>
                </a:cubicBezTo>
                <a:close/>
                <a:moveTo>
                  <a:pt x="1070122" y="94487"/>
                </a:moveTo>
                <a:lnTo>
                  <a:pt x="1068008" y="95121"/>
                </a:lnTo>
                <a:lnTo>
                  <a:pt x="1068008" y="95350"/>
                </a:lnTo>
                <a:lnTo>
                  <a:pt x="1070294" y="95350"/>
                </a:lnTo>
                <a:close/>
                <a:moveTo>
                  <a:pt x="165247" y="94487"/>
                </a:moveTo>
                <a:lnTo>
                  <a:pt x="163133" y="95121"/>
                </a:lnTo>
                <a:lnTo>
                  <a:pt x="163133" y="95350"/>
                </a:lnTo>
                <a:lnTo>
                  <a:pt x="165419" y="95350"/>
                </a:lnTo>
                <a:close/>
                <a:moveTo>
                  <a:pt x="1084798" y="94461"/>
                </a:moveTo>
                <a:lnTo>
                  <a:pt x="1083782" y="94664"/>
                </a:lnTo>
                <a:cubicBezTo>
                  <a:pt x="1084239" y="94969"/>
                  <a:pt x="1084467" y="95121"/>
                  <a:pt x="1084467" y="95121"/>
                </a:cubicBezTo>
                <a:close/>
                <a:moveTo>
                  <a:pt x="179923" y="94461"/>
                </a:moveTo>
                <a:lnTo>
                  <a:pt x="178907" y="94664"/>
                </a:lnTo>
                <a:cubicBezTo>
                  <a:pt x="179364" y="94969"/>
                  <a:pt x="179593" y="95121"/>
                  <a:pt x="179593" y="95121"/>
                </a:cubicBezTo>
                <a:close/>
                <a:moveTo>
                  <a:pt x="1568109" y="94436"/>
                </a:moveTo>
                <a:cubicBezTo>
                  <a:pt x="1567956" y="94588"/>
                  <a:pt x="1567880" y="94740"/>
                  <a:pt x="1567880" y="94893"/>
                </a:cubicBezTo>
                <a:cubicBezTo>
                  <a:pt x="1567880" y="95198"/>
                  <a:pt x="1568109" y="95350"/>
                  <a:pt x="1568566" y="95350"/>
                </a:cubicBezTo>
                <a:cubicBezTo>
                  <a:pt x="1568719" y="95350"/>
                  <a:pt x="1568795" y="95274"/>
                  <a:pt x="1568795" y="95121"/>
                </a:cubicBezTo>
                <a:cubicBezTo>
                  <a:pt x="1568795" y="95121"/>
                  <a:pt x="1568566" y="94893"/>
                  <a:pt x="1568109" y="94436"/>
                </a:cubicBezTo>
                <a:close/>
                <a:moveTo>
                  <a:pt x="1372351" y="94436"/>
                </a:moveTo>
                <a:cubicBezTo>
                  <a:pt x="1372046" y="94893"/>
                  <a:pt x="1371780" y="95312"/>
                  <a:pt x="1371551" y="95693"/>
                </a:cubicBezTo>
                <a:cubicBezTo>
                  <a:pt x="1371322" y="96074"/>
                  <a:pt x="1371056" y="96569"/>
                  <a:pt x="1370751" y="97179"/>
                </a:cubicBezTo>
                <a:lnTo>
                  <a:pt x="1371894" y="97179"/>
                </a:lnTo>
                <a:cubicBezTo>
                  <a:pt x="1371894" y="97331"/>
                  <a:pt x="1371742" y="98017"/>
                  <a:pt x="1371437" y="99236"/>
                </a:cubicBezTo>
                <a:cubicBezTo>
                  <a:pt x="1373418" y="98169"/>
                  <a:pt x="1374332" y="96798"/>
                  <a:pt x="1374180" y="95121"/>
                </a:cubicBezTo>
                <a:cubicBezTo>
                  <a:pt x="1373570" y="94817"/>
                  <a:pt x="1372961" y="94588"/>
                  <a:pt x="1372351" y="94436"/>
                </a:cubicBezTo>
                <a:close/>
                <a:moveTo>
                  <a:pt x="1366179" y="94436"/>
                </a:moveTo>
                <a:cubicBezTo>
                  <a:pt x="1366027" y="94893"/>
                  <a:pt x="1365950" y="95274"/>
                  <a:pt x="1365950" y="95579"/>
                </a:cubicBezTo>
                <a:cubicBezTo>
                  <a:pt x="1365950" y="95883"/>
                  <a:pt x="1365874" y="96188"/>
                  <a:pt x="1365722" y="96493"/>
                </a:cubicBezTo>
                <a:cubicBezTo>
                  <a:pt x="1365265" y="96950"/>
                  <a:pt x="1364731" y="97179"/>
                  <a:pt x="1364122" y="97179"/>
                </a:cubicBezTo>
                <a:cubicBezTo>
                  <a:pt x="1364274" y="97331"/>
                  <a:pt x="1364350" y="97560"/>
                  <a:pt x="1364350" y="97865"/>
                </a:cubicBezTo>
                <a:cubicBezTo>
                  <a:pt x="1364655" y="97560"/>
                  <a:pt x="1364884" y="97331"/>
                  <a:pt x="1365036" y="97179"/>
                </a:cubicBezTo>
                <a:cubicBezTo>
                  <a:pt x="1365188" y="97026"/>
                  <a:pt x="1365417" y="96798"/>
                  <a:pt x="1365722" y="96493"/>
                </a:cubicBezTo>
                <a:lnTo>
                  <a:pt x="1367093" y="96493"/>
                </a:lnTo>
                <a:cubicBezTo>
                  <a:pt x="1367398" y="96341"/>
                  <a:pt x="1367627" y="96188"/>
                  <a:pt x="1367779" y="96036"/>
                </a:cubicBezTo>
                <a:cubicBezTo>
                  <a:pt x="1367931" y="95883"/>
                  <a:pt x="1368160" y="95731"/>
                  <a:pt x="1368465" y="95579"/>
                </a:cubicBezTo>
                <a:cubicBezTo>
                  <a:pt x="1367855" y="95274"/>
                  <a:pt x="1367093" y="94893"/>
                  <a:pt x="1366179" y="94436"/>
                </a:cubicBezTo>
                <a:close/>
                <a:moveTo>
                  <a:pt x="1205625" y="94436"/>
                </a:moveTo>
                <a:cubicBezTo>
                  <a:pt x="1205473" y="94893"/>
                  <a:pt x="1205397" y="95274"/>
                  <a:pt x="1205397" y="95579"/>
                </a:cubicBezTo>
                <a:cubicBezTo>
                  <a:pt x="1205397" y="95883"/>
                  <a:pt x="1205321" y="96188"/>
                  <a:pt x="1205168" y="96493"/>
                </a:cubicBezTo>
                <a:cubicBezTo>
                  <a:pt x="1204864" y="96798"/>
                  <a:pt x="1204406" y="97026"/>
                  <a:pt x="1203797" y="97179"/>
                </a:cubicBezTo>
                <a:cubicBezTo>
                  <a:pt x="1203797" y="97331"/>
                  <a:pt x="1203835" y="97407"/>
                  <a:pt x="1203911" y="97407"/>
                </a:cubicBezTo>
                <a:cubicBezTo>
                  <a:pt x="1203987" y="97407"/>
                  <a:pt x="1204025" y="97484"/>
                  <a:pt x="1204025" y="97636"/>
                </a:cubicBezTo>
                <a:lnTo>
                  <a:pt x="1205168" y="96493"/>
                </a:lnTo>
                <a:lnTo>
                  <a:pt x="1206083" y="96493"/>
                </a:lnTo>
                <a:cubicBezTo>
                  <a:pt x="1206387" y="96341"/>
                  <a:pt x="1206692" y="96188"/>
                  <a:pt x="1206997" y="96036"/>
                </a:cubicBezTo>
                <a:cubicBezTo>
                  <a:pt x="1207302" y="95883"/>
                  <a:pt x="1207607" y="95731"/>
                  <a:pt x="1207911" y="95579"/>
                </a:cubicBezTo>
                <a:cubicBezTo>
                  <a:pt x="1207454" y="95274"/>
                  <a:pt x="1207035" y="95083"/>
                  <a:pt x="1206654" y="95007"/>
                </a:cubicBezTo>
                <a:cubicBezTo>
                  <a:pt x="1206273" y="94931"/>
                  <a:pt x="1205930" y="94740"/>
                  <a:pt x="1205625" y="94436"/>
                </a:cubicBezTo>
                <a:close/>
                <a:moveTo>
                  <a:pt x="1202425" y="94436"/>
                </a:moveTo>
                <a:cubicBezTo>
                  <a:pt x="1202730" y="94588"/>
                  <a:pt x="1202882" y="94664"/>
                  <a:pt x="1202882" y="94664"/>
                </a:cubicBezTo>
                <a:cubicBezTo>
                  <a:pt x="1202730" y="94512"/>
                  <a:pt x="1202654" y="94436"/>
                  <a:pt x="1202654" y="94436"/>
                </a:cubicBezTo>
                <a:close/>
                <a:moveTo>
                  <a:pt x="1167449" y="94436"/>
                </a:moveTo>
                <a:lnTo>
                  <a:pt x="1167678" y="94664"/>
                </a:lnTo>
                <a:lnTo>
                  <a:pt x="1167678" y="94436"/>
                </a:lnTo>
                <a:close/>
                <a:moveTo>
                  <a:pt x="1160134" y="94436"/>
                </a:moveTo>
                <a:cubicBezTo>
                  <a:pt x="1159829" y="94588"/>
                  <a:pt x="1159524" y="94740"/>
                  <a:pt x="1159220" y="94893"/>
                </a:cubicBezTo>
                <a:cubicBezTo>
                  <a:pt x="1158915" y="95045"/>
                  <a:pt x="1158534" y="95274"/>
                  <a:pt x="1158077" y="95579"/>
                </a:cubicBezTo>
                <a:cubicBezTo>
                  <a:pt x="1158381" y="95883"/>
                  <a:pt x="1158572" y="96074"/>
                  <a:pt x="1158648" y="96150"/>
                </a:cubicBezTo>
                <a:cubicBezTo>
                  <a:pt x="1158724" y="96226"/>
                  <a:pt x="1158915" y="96341"/>
                  <a:pt x="1159220" y="96493"/>
                </a:cubicBezTo>
                <a:cubicBezTo>
                  <a:pt x="1159524" y="96188"/>
                  <a:pt x="1159715" y="95883"/>
                  <a:pt x="1159791" y="95579"/>
                </a:cubicBezTo>
                <a:cubicBezTo>
                  <a:pt x="1159867" y="95274"/>
                  <a:pt x="1160058" y="94969"/>
                  <a:pt x="1160363" y="94664"/>
                </a:cubicBezTo>
                <a:close/>
                <a:moveTo>
                  <a:pt x="815100" y="94436"/>
                </a:moveTo>
                <a:cubicBezTo>
                  <a:pt x="814948" y="94893"/>
                  <a:pt x="814872" y="95274"/>
                  <a:pt x="814872" y="95579"/>
                </a:cubicBezTo>
                <a:cubicBezTo>
                  <a:pt x="814872" y="95883"/>
                  <a:pt x="814796" y="96188"/>
                  <a:pt x="814643" y="96493"/>
                </a:cubicBezTo>
                <a:cubicBezTo>
                  <a:pt x="814339" y="96798"/>
                  <a:pt x="813881" y="97026"/>
                  <a:pt x="813272" y="97179"/>
                </a:cubicBezTo>
                <a:cubicBezTo>
                  <a:pt x="813272" y="97331"/>
                  <a:pt x="813310" y="97407"/>
                  <a:pt x="813386" y="97407"/>
                </a:cubicBezTo>
                <a:cubicBezTo>
                  <a:pt x="813462" y="97407"/>
                  <a:pt x="813500" y="97484"/>
                  <a:pt x="813500" y="97636"/>
                </a:cubicBezTo>
                <a:lnTo>
                  <a:pt x="814643" y="96493"/>
                </a:lnTo>
                <a:lnTo>
                  <a:pt x="815558" y="96493"/>
                </a:lnTo>
                <a:cubicBezTo>
                  <a:pt x="815863" y="96341"/>
                  <a:pt x="816167" y="96188"/>
                  <a:pt x="816472" y="96036"/>
                </a:cubicBezTo>
                <a:cubicBezTo>
                  <a:pt x="816777" y="95883"/>
                  <a:pt x="817082" y="95731"/>
                  <a:pt x="817386" y="95579"/>
                </a:cubicBezTo>
                <a:cubicBezTo>
                  <a:pt x="816929" y="95274"/>
                  <a:pt x="816510" y="95083"/>
                  <a:pt x="816129" y="95007"/>
                </a:cubicBezTo>
                <a:cubicBezTo>
                  <a:pt x="815748" y="94931"/>
                  <a:pt x="815405" y="94740"/>
                  <a:pt x="815100" y="94436"/>
                </a:cubicBezTo>
                <a:close/>
                <a:moveTo>
                  <a:pt x="811900" y="94436"/>
                </a:moveTo>
                <a:cubicBezTo>
                  <a:pt x="812205" y="94588"/>
                  <a:pt x="812357" y="94664"/>
                  <a:pt x="812357" y="94664"/>
                </a:cubicBezTo>
                <a:cubicBezTo>
                  <a:pt x="812205" y="94512"/>
                  <a:pt x="812129" y="94436"/>
                  <a:pt x="812129" y="94436"/>
                </a:cubicBezTo>
                <a:close/>
                <a:moveTo>
                  <a:pt x="776924" y="94436"/>
                </a:moveTo>
                <a:lnTo>
                  <a:pt x="777153" y="94664"/>
                </a:lnTo>
                <a:lnTo>
                  <a:pt x="777153" y="94436"/>
                </a:lnTo>
                <a:close/>
                <a:moveTo>
                  <a:pt x="769609" y="94436"/>
                </a:moveTo>
                <a:cubicBezTo>
                  <a:pt x="769304" y="94588"/>
                  <a:pt x="768999" y="94740"/>
                  <a:pt x="768695" y="94893"/>
                </a:cubicBezTo>
                <a:cubicBezTo>
                  <a:pt x="768390" y="95045"/>
                  <a:pt x="768009" y="95274"/>
                  <a:pt x="767552" y="95579"/>
                </a:cubicBezTo>
                <a:cubicBezTo>
                  <a:pt x="767856" y="95883"/>
                  <a:pt x="768047" y="96074"/>
                  <a:pt x="768123" y="96150"/>
                </a:cubicBezTo>
                <a:cubicBezTo>
                  <a:pt x="768199" y="96226"/>
                  <a:pt x="768390" y="96341"/>
                  <a:pt x="768695" y="96493"/>
                </a:cubicBezTo>
                <a:cubicBezTo>
                  <a:pt x="768999" y="96188"/>
                  <a:pt x="769190" y="95883"/>
                  <a:pt x="769266" y="95579"/>
                </a:cubicBezTo>
                <a:cubicBezTo>
                  <a:pt x="769342" y="95274"/>
                  <a:pt x="769533" y="94969"/>
                  <a:pt x="769838" y="94664"/>
                </a:cubicBezTo>
                <a:close/>
                <a:moveTo>
                  <a:pt x="600826" y="94436"/>
                </a:moveTo>
                <a:cubicBezTo>
                  <a:pt x="600521" y="94893"/>
                  <a:pt x="600255" y="95312"/>
                  <a:pt x="600026" y="95693"/>
                </a:cubicBezTo>
                <a:cubicBezTo>
                  <a:pt x="599797" y="96074"/>
                  <a:pt x="599531" y="96569"/>
                  <a:pt x="599226" y="97179"/>
                </a:cubicBezTo>
                <a:lnTo>
                  <a:pt x="600369" y="97179"/>
                </a:lnTo>
                <a:cubicBezTo>
                  <a:pt x="600369" y="97331"/>
                  <a:pt x="600216" y="98017"/>
                  <a:pt x="599912" y="99236"/>
                </a:cubicBezTo>
                <a:cubicBezTo>
                  <a:pt x="601893" y="98169"/>
                  <a:pt x="602807" y="96798"/>
                  <a:pt x="602655" y="95121"/>
                </a:cubicBezTo>
                <a:cubicBezTo>
                  <a:pt x="602045" y="94817"/>
                  <a:pt x="601436" y="94588"/>
                  <a:pt x="600826" y="94436"/>
                </a:cubicBezTo>
                <a:close/>
                <a:moveTo>
                  <a:pt x="594654" y="94436"/>
                </a:moveTo>
                <a:cubicBezTo>
                  <a:pt x="594501" y="94893"/>
                  <a:pt x="594425" y="95274"/>
                  <a:pt x="594425" y="95579"/>
                </a:cubicBezTo>
                <a:cubicBezTo>
                  <a:pt x="594425" y="95883"/>
                  <a:pt x="594349" y="96188"/>
                  <a:pt x="594197" y="96493"/>
                </a:cubicBezTo>
                <a:cubicBezTo>
                  <a:pt x="593739" y="96950"/>
                  <a:pt x="593206" y="97179"/>
                  <a:pt x="592597" y="97179"/>
                </a:cubicBezTo>
                <a:cubicBezTo>
                  <a:pt x="592749" y="97331"/>
                  <a:pt x="592825" y="97560"/>
                  <a:pt x="592825" y="97865"/>
                </a:cubicBezTo>
                <a:cubicBezTo>
                  <a:pt x="593130" y="97560"/>
                  <a:pt x="593358" y="97331"/>
                  <a:pt x="593511" y="97179"/>
                </a:cubicBezTo>
                <a:cubicBezTo>
                  <a:pt x="593663" y="97026"/>
                  <a:pt x="593892" y="96798"/>
                  <a:pt x="594197" y="96493"/>
                </a:cubicBezTo>
                <a:lnTo>
                  <a:pt x="595568" y="96493"/>
                </a:lnTo>
                <a:cubicBezTo>
                  <a:pt x="595873" y="96341"/>
                  <a:pt x="596102" y="96188"/>
                  <a:pt x="596254" y="96036"/>
                </a:cubicBezTo>
                <a:cubicBezTo>
                  <a:pt x="596407" y="95883"/>
                  <a:pt x="596635" y="95731"/>
                  <a:pt x="596940" y="95579"/>
                </a:cubicBezTo>
                <a:cubicBezTo>
                  <a:pt x="596330" y="95274"/>
                  <a:pt x="595568" y="94893"/>
                  <a:pt x="594654" y="94436"/>
                </a:cubicBezTo>
                <a:close/>
                <a:moveTo>
                  <a:pt x="1212026" y="94207"/>
                </a:moveTo>
                <a:cubicBezTo>
                  <a:pt x="1211569" y="94817"/>
                  <a:pt x="1211226" y="95312"/>
                  <a:pt x="1210998" y="95693"/>
                </a:cubicBezTo>
                <a:cubicBezTo>
                  <a:pt x="1210769" y="96074"/>
                  <a:pt x="1210426" y="96569"/>
                  <a:pt x="1209969" y="97179"/>
                </a:cubicBezTo>
                <a:lnTo>
                  <a:pt x="1211340" y="97179"/>
                </a:lnTo>
                <a:cubicBezTo>
                  <a:pt x="1211340" y="97484"/>
                  <a:pt x="1211036" y="98169"/>
                  <a:pt x="1210426" y="99236"/>
                </a:cubicBezTo>
                <a:cubicBezTo>
                  <a:pt x="1211645" y="98627"/>
                  <a:pt x="1212407" y="98131"/>
                  <a:pt x="1212712" y="97750"/>
                </a:cubicBezTo>
                <a:cubicBezTo>
                  <a:pt x="1213017" y="97369"/>
                  <a:pt x="1213322" y="96569"/>
                  <a:pt x="1213627" y="95350"/>
                </a:cubicBezTo>
                <a:cubicBezTo>
                  <a:pt x="1213474" y="95198"/>
                  <a:pt x="1213322" y="95121"/>
                  <a:pt x="1213169" y="95121"/>
                </a:cubicBezTo>
                <a:cubicBezTo>
                  <a:pt x="1213169" y="95274"/>
                  <a:pt x="1213017" y="95655"/>
                  <a:pt x="1212712" y="96264"/>
                </a:cubicBezTo>
                <a:cubicBezTo>
                  <a:pt x="1212560" y="95960"/>
                  <a:pt x="1212483" y="95617"/>
                  <a:pt x="1212483" y="95236"/>
                </a:cubicBezTo>
                <a:cubicBezTo>
                  <a:pt x="1212483" y="94855"/>
                  <a:pt x="1212331" y="94512"/>
                  <a:pt x="1212026" y="94207"/>
                </a:cubicBezTo>
                <a:close/>
                <a:moveTo>
                  <a:pt x="821501" y="94207"/>
                </a:moveTo>
                <a:cubicBezTo>
                  <a:pt x="821044" y="94817"/>
                  <a:pt x="820701" y="95312"/>
                  <a:pt x="820473" y="95693"/>
                </a:cubicBezTo>
                <a:cubicBezTo>
                  <a:pt x="820244" y="96074"/>
                  <a:pt x="819901" y="96569"/>
                  <a:pt x="819444" y="97179"/>
                </a:cubicBezTo>
                <a:lnTo>
                  <a:pt x="820815" y="97179"/>
                </a:lnTo>
                <a:cubicBezTo>
                  <a:pt x="820815" y="97484"/>
                  <a:pt x="820511" y="98169"/>
                  <a:pt x="819901" y="99236"/>
                </a:cubicBezTo>
                <a:cubicBezTo>
                  <a:pt x="821120" y="98627"/>
                  <a:pt x="821882" y="98131"/>
                  <a:pt x="822187" y="97750"/>
                </a:cubicBezTo>
                <a:cubicBezTo>
                  <a:pt x="822492" y="97369"/>
                  <a:pt x="822797" y="96569"/>
                  <a:pt x="823101" y="95350"/>
                </a:cubicBezTo>
                <a:cubicBezTo>
                  <a:pt x="822949" y="95198"/>
                  <a:pt x="822797" y="95121"/>
                  <a:pt x="822644" y="95121"/>
                </a:cubicBezTo>
                <a:cubicBezTo>
                  <a:pt x="822644" y="95274"/>
                  <a:pt x="822492" y="95655"/>
                  <a:pt x="822187" y="96264"/>
                </a:cubicBezTo>
                <a:cubicBezTo>
                  <a:pt x="822035" y="95960"/>
                  <a:pt x="821959" y="95617"/>
                  <a:pt x="821959" y="95236"/>
                </a:cubicBezTo>
                <a:cubicBezTo>
                  <a:pt x="821959" y="94855"/>
                  <a:pt x="821806" y="94512"/>
                  <a:pt x="821501" y="94207"/>
                </a:cubicBezTo>
                <a:close/>
                <a:moveTo>
                  <a:pt x="1701459" y="93978"/>
                </a:moveTo>
                <a:cubicBezTo>
                  <a:pt x="1701306" y="94283"/>
                  <a:pt x="1701230" y="94436"/>
                  <a:pt x="1701230" y="94436"/>
                </a:cubicBezTo>
                <a:cubicBezTo>
                  <a:pt x="1701383" y="94588"/>
                  <a:pt x="1701611" y="94664"/>
                  <a:pt x="1701916" y="94664"/>
                </a:cubicBezTo>
                <a:lnTo>
                  <a:pt x="1702373" y="94664"/>
                </a:lnTo>
                <a:lnTo>
                  <a:pt x="1702373" y="94436"/>
                </a:lnTo>
                <a:cubicBezTo>
                  <a:pt x="1702069" y="94436"/>
                  <a:pt x="1701764" y="94283"/>
                  <a:pt x="1701459" y="93978"/>
                </a:cubicBezTo>
                <a:close/>
                <a:moveTo>
                  <a:pt x="1374180" y="93978"/>
                </a:moveTo>
                <a:lnTo>
                  <a:pt x="1374180" y="94207"/>
                </a:lnTo>
                <a:cubicBezTo>
                  <a:pt x="1374332" y="94055"/>
                  <a:pt x="1374409" y="93978"/>
                  <a:pt x="1374409" y="93978"/>
                </a:cubicBezTo>
                <a:close/>
                <a:moveTo>
                  <a:pt x="1304152" y="93978"/>
                </a:moveTo>
                <a:lnTo>
                  <a:pt x="1304152" y="94664"/>
                </a:lnTo>
                <a:lnTo>
                  <a:pt x="1304609" y="94664"/>
                </a:lnTo>
                <a:cubicBezTo>
                  <a:pt x="1304457" y="94512"/>
                  <a:pt x="1304381" y="94283"/>
                  <a:pt x="1304381" y="93978"/>
                </a:cubicBezTo>
                <a:close/>
                <a:moveTo>
                  <a:pt x="1272605" y="93978"/>
                </a:moveTo>
                <a:cubicBezTo>
                  <a:pt x="1271843" y="94283"/>
                  <a:pt x="1271310" y="94626"/>
                  <a:pt x="1271005" y="95007"/>
                </a:cubicBezTo>
                <a:cubicBezTo>
                  <a:pt x="1270700" y="95388"/>
                  <a:pt x="1270548" y="96036"/>
                  <a:pt x="1270548" y="96950"/>
                </a:cubicBezTo>
                <a:cubicBezTo>
                  <a:pt x="1270853" y="96188"/>
                  <a:pt x="1271158" y="95655"/>
                  <a:pt x="1271462" y="95350"/>
                </a:cubicBezTo>
                <a:cubicBezTo>
                  <a:pt x="1271767" y="95045"/>
                  <a:pt x="1272148" y="94588"/>
                  <a:pt x="1272605" y="93978"/>
                </a:cubicBezTo>
                <a:close/>
                <a:moveTo>
                  <a:pt x="1198082" y="93978"/>
                </a:moveTo>
                <a:cubicBezTo>
                  <a:pt x="1198234" y="93826"/>
                  <a:pt x="1198006" y="93902"/>
                  <a:pt x="1197396" y="94207"/>
                </a:cubicBezTo>
                <a:cubicBezTo>
                  <a:pt x="1197701" y="94512"/>
                  <a:pt x="1197891" y="94740"/>
                  <a:pt x="1197967" y="94893"/>
                </a:cubicBezTo>
                <a:cubicBezTo>
                  <a:pt x="1198044" y="95045"/>
                  <a:pt x="1198234" y="95274"/>
                  <a:pt x="1198539" y="95579"/>
                </a:cubicBezTo>
                <a:cubicBezTo>
                  <a:pt x="1199453" y="94512"/>
                  <a:pt x="1199301" y="93978"/>
                  <a:pt x="1198082" y="93978"/>
                </a:cubicBezTo>
                <a:close/>
                <a:moveTo>
                  <a:pt x="1093383" y="93978"/>
                </a:moveTo>
                <a:lnTo>
                  <a:pt x="1093200" y="94710"/>
                </a:lnTo>
                <a:lnTo>
                  <a:pt x="1093840" y="95350"/>
                </a:lnTo>
                <a:lnTo>
                  <a:pt x="1094593" y="94785"/>
                </a:lnTo>
                <a:lnTo>
                  <a:pt x="1094069" y="94436"/>
                </a:lnTo>
                <a:cubicBezTo>
                  <a:pt x="1093916" y="94283"/>
                  <a:pt x="1093688" y="94131"/>
                  <a:pt x="1093383" y="93978"/>
                </a:cubicBezTo>
                <a:close/>
                <a:moveTo>
                  <a:pt x="807557" y="93978"/>
                </a:moveTo>
                <a:cubicBezTo>
                  <a:pt x="807709" y="93826"/>
                  <a:pt x="807481" y="93902"/>
                  <a:pt x="806871" y="94207"/>
                </a:cubicBezTo>
                <a:cubicBezTo>
                  <a:pt x="807176" y="94512"/>
                  <a:pt x="807366" y="94740"/>
                  <a:pt x="807442" y="94893"/>
                </a:cubicBezTo>
                <a:cubicBezTo>
                  <a:pt x="807519" y="95045"/>
                  <a:pt x="807709" y="95274"/>
                  <a:pt x="808014" y="95579"/>
                </a:cubicBezTo>
                <a:cubicBezTo>
                  <a:pt x="808928" y="94512"/>
                  <a:pt x="808776" y="93978"/>
                  <a:pt x="807557" y="93978"/>
                </a:cubicBezTo>
                <a:close/>
                <a:moveTo>
                  <a:pt x="602655" y="93978"/>
                </a:moveTo>
                <a:lnTo>
                  <a:pt x="602655" y="94207"/>
                </a:lnTo>
                <a:cubicBezTo>
                  <a:pt x="602807" y="94055"/>
                  <a:pt x="602883" y="93978"/>
                  <a:pt x="602883" y="93978"/>
                </a:cubicBezTo>
                <a:close/>
                <a:moveTo>
                  <a:pt x="434634" y="93978"/>
                </a:moveTo>
                <a:cubicBezTo>
                  <a:pt x="434481" y="94283"/>
                  <a:pt x="434405" y="94436"/>
                  <a:pt x="434405" y="94436"/>
                </a:cubicBezTo>
                <a:cubicBezTo>
                  <a:pt x="434558" y="94588"/>
                  <a:pt x="434786" y="94664"/>
                  <a:pt x="435091" y="94664"/>
                </a:cubicBezTo>
                <a:lnTo>
                  <a:pt x="435548" y="94664"/>
                </a:lnTo>
                <a:lnTo>
                  <a:pt x="435548" y="94436"/>
                </a:lnTo>
                <a:cubicBezTo>
                  <a:pt x="435244" y="94436"/>
                  <a:pt x="434939" y="94283"/>
                  <a:pt x="434634" y="93978"/>
                </a:cubicBezTo>
                <a:close/>
                <a:moveTo>
                  <a:pt x="310809" y="93978"/>
                </a:moveTo>
                <a:cubicBezTo>
                  <a:pt x="310656" y="94283"/>
                  <a:pt x="310580" y="94436"/>
                  <a:pt x="310580" y="94436"/>
                </a:cubicBezTo>
                <a:cubicBezTo>
                  <a:pt x="310733" y="94588"/>
                  <a:pt x="310961" y="94664"/>
                  <a:pt x="311266" y="94664"/>
                </a:cubicBezTo>
                <a:lnTo>
                  <a:pt x="311723" y="94664"/>
                </a:lnTo>
                <a:lnTo>
                  <a:pt x="311723" y="94436"/>
                </a:lnTo>
                <a:cubicBezTo>
                  <a:pt x="311418" y="94436"/>
                  <a:pt x="311114" y="94283"/>
                  <a:pt x="310809" y="93978"/>
                </a:cubicBezTo>
                <a:close/>
                <a:moveTo>
                  <a:pt x="188508" y="93978"/>
                </a:moveTo>
                <a:lnTo>
                  <a:pt x="188325" y="94710"/>
                </a:lnTo>
                <a:lnTo>
                  <a:pt x="188965" y="95350"/>
                </a:lnTo>
                <a:lnTo>
                  <a:pt x="189718" y="94785"/>
                </a:lnTo>
                <a:lnTo>
                  <a:pt x="189194" y="94436"/>
                </a:lnTo>
                <a:cubicBezTo>
                  <a:pt x="189041" y="94283"/>
                  <a:pt x="188813" y="94131"/>
                  <a:pt x="188508" y="93978"/>
                </a:cubicBezTo>
                <a:close/>
                <a:moveTo>
                  <a:pt x="1709689" y="93750"/>
                </a:moveTo>
                <a:cubicBezTo>
                  <a:pt x="1709384" y="93902"/>
                  <a:pt x="1709231" y="94017"/>
                  <a:pt x="1709231" y="94093"/>
                </a:cubicBezTo>
                <a:cubicBezTo>
                  <a:pt x="1709231" y="94169"/>
                  <a:pt x="1709155" y="94283"/>
                  <a:pt x="1709003" y="94436"/>
                </a:cubicBezTo>
                <a:cubicBezTo>
                  <a:pt x="1709003" y="94588"/>
                  <a:pt x="1709079" y="94740"/>
                  <a:pt x="1709231" y="94893"/>
                </a:cubicBezTo>
                <a:cubicBezTo>
                  <a:pt x="1709384" y="94588"/>
                  <a:pt x="1709612" y="94283"/>
                  <a:pt x="1709917" y="93978"/>
                </a:cubicBezTo>
                <a:cubicBezTo>
                  <a:pt x="1709765" y="93978"/>
                  <a:pt x="1709689" y="93902"/>
                  <a:pt x="1709689" y="93750"/>
                </a:cubicBezTo>
                <a:close/>
                <a:moveTo>
                  <a:pt x="1365950" y="93750"/>
                </a:moveTo>
                <a:cubicBezTo>
                  <a:pt x="1365798" y="93750"/>
                  <a:pt x="1365645" y="93788"/>
                  <a:pt x="1365493" y="93864"/>
                </a:cubicBezTo>
                <a:cubicBezTo>
                  <a:pt x="1365341" y="93940"/>
                  <a:pt x="1365112" y="93978"/>
                  <a:pt x="1364807" y="93978"/>
                </a:cubicBezTo>
                <a:cubicBezTo>
                  <a:pt x="1364960" y="94131"/>
                  <a:pt x="1365036" y="94207"/>
                  <a:pt x="1365036" y="94207"/>
                </a:cubicBezTo>
                <a:cubicBezTo>
                  <a:pt x="1365036" y="94207"/>
                  <a:pt x="1365341" y="94055"/>
                  <a:pt x="1365950" y="93750"/>
                </a:cubicBezTo>
                <a:close/>
                <a:moveTo>
                  <a:pt x="1205168" y="93750"/>
                </a:moveTo>
                <a:cubicBezTo>
                  <a:pt x="1204559" y="94055"/>
                  <a:pt x="1204178" y="94207"/>
                  <a:pt x="1204025" y="94207"/>
                </a:cubicBezTo>
                <a:lnTo>
                  <a:pt x="1204482" y="94664"/>
                </a:lnTo>
                <a:cubicBezTo>
                  <a:pt x="1204482" y="94359"/>
                  <a:pt x="1204711" y="94055"/>
                  <a:pt x="1205168" y="93750"/>
                </a:cubicBezTo>
                <a:close/>
                <a:moveTo>
                  <a:pt x="1092240" y="93750"/>
                </a:moveTo>
                <a:cubicBezTo>
                  <a:pt x="1091325" y="94055"/>
                  <a:pt x="1090944" y="94474"/>
                  <a:pt x="1091097" y="95007"/>
                </a:cubicBezTo>
                <a:cubicBezTo>
                  <a:pt x="1091249" y="95541"/>
                  <a:pt x="1091173" y="96036"/>
                  <a:pt x="1090868" y="96493"/>
                </a:cubicBezTo>
                <a:cubicBezTo>
                  <a:pt x="1090868" y="96645"/>
                  <a:pt x="1091173" y="97179"/>
                  <a:pt x="1091783" y="98093"/>
                </a:cubicBezTo>
                <a:cubicBezTo>
                  <a:pt x="1092545" y="97484"/>
                  <a:pt x="1092888" y="96912"/>
                  <a:pt x="1092811" y="96379"/>
                </a:cubicBezTo>
                <a:lnTo>
                  <a:pt x="1093118" y="94847"/>
                </a:lnTo>
                <a:close/>
                <a:moveTo>
                  <a:pt x="814643" y="93750"/>
                </a:moveTo>
                <a:cubicBezTo>
                  <a:pt x="814034" y="94055"/>
                  <a:pt x="813653" y="94207"/>
                  <a:pt x="813500" y="94207"/>
                </a:cubicBezTo>
                <a:lnTo>
                  <a:pt x="813957" y="94664"/>
                </a:lnTo>
                <a:cubicBezTo>
                  <a:pt x="813957" y="94359"/>
                  <a:pt x="814186" y="94055"/>
                  <a:pt x="814643" y="93750"/>
                </a:cubicBezTo>
                <a:close/>
                <a:moveTo>
                  <a:pt x="594425" y="93750"/>
                </a:moveTo>
                <a:cubicBezTo>
                  <a:pt x="594273" y="93750"/>
                  <a:pt x="594121" y="93788"/>
                  <a:pt x="593968" y="93864"/>
                </a:cubicBezTo>
                <a:cubicBezTo>
                  <a:pt x="593816" y="93940"/>
                  <a:pt x="593587" y="93978"/>
                  <a:pt x="593282" y="93978"/>
                </a:cubicBezTo>
                <a:cubicBezTo>
                  <a:pt x="593435" y="94131"/>
                  <a:pt x="593511" y="94207"/>
                  <a:pt x="593511" y="94207"/>
                </a:cubicBezTo>
                <a:cubicBezTo>
                  <a:pt x="593511" y="94207"/>
                  <a:pt x="593816" y="94055"/>
                  <a:pt x="594425" y="93750"/>
                </a:cubicBezTo>
                <a:close/>
                <a:moveTo>
                  <a:pt x="442864" y="93750"/>
                </a:moveTo>
                <a:cubicBezTo>
                  <a:pt x="442559" y="93902"/>
                  <a:pt x="442406" y="94017"/>
                  <a:pt x="442406" y="94093"/>
                </a:cubicBezTo>
                <a:cubicBezTo>
                  <a:pt x="442406" y="94169"/>
                  <a:pt x="442330" y="94283"/>
                  <a:pt x="442178" y="94436"/>
                </a:cubicBezTo>
                <a:cubicBezTo>
                  <a:pt x="442178" y="94588"/>
                  <a:pt x="442254" y="94740"/>
                  <a:pt x="442406" y="94893"/>
                </a:cubicBezTo>
                <a:cubicBezTo>
                  <a:pt x="442559" y="94588"/>
                  <a:pt x="442787" y="94283"/>
                  <a:pt x="443092" y="93978"/>
                </a:cubicBezTo>
                <a:cubicBezTo>
                  <a:pt x="442940" y="93978"/>
                  <a:pt x="442864" y="93902"/>
                  <a:pt x="442864" y="93750"/>
                </a:cubicBezTo>
                <a:close/>
                <a:moveTo>
                  <a:pt x="319039" y="93750"/>
                </a:moveTo>
                <a:cubicBezTo>
                  <a:pt x="318734" y="93902"/>
                  <a:pt x="318581" y="94017"/>
                  <a:pt x="318581" y="94093"/>
                </a:cubicBezTo>
                <a:cubicBezTo>
                  <a:pt x="318581" y="94169"/>
                  <a:pt x="318505" y="94283"/>
                  <a:pt x="318353" y="94436"/>
                </a:cubicBezTo>
                <a:cubicBezTo>
                  <a:pt x="318353" y="94588"/>
                  <a:pt x="318429" y="94740"/>
                  <a:pt x="318581" y="94893"/>
                </a:cubicBezTo>
                <a:cubicBezTo>
                  <a:pt x="318734" y="94588"/>
                  <a:pt x="318962" y="94283"/>
                  <a:pt x="319267" y="93978"/>
                </a:cubicBezTo>
                <a:cubicBezTo>
                  <a:pt x="319115" y="93978"/>
                  <a:pt x="319039" y="93902"/>
                  <a:pt x="319039" y="93750"/>
                </a:cubicBezTo>
                <a:close/>
                <a:moveTo>
                  <a:pt x="187365" y="93750"/>
                </a:moveTo>
                <a:cubicBezTo>
                  <a:pt x="186451" y="94055"/>
                  <a:pt x="186070" y="94474"/>
                  <a:pt x="186222" y="95007"/>
                </a:cubicBezTo>
                <a:cubicBezTo>
                  <a:pt x="186374" y="95541"/>
                  <a:pt x="186298" y="96036"/>
                  <a:pt x="185993" y="96493"/>
                </a:cubicBezTo>
                <a:cubicBezTo>
                  <a:pt x="185993" y="96645"/>
                  <a:pt x="186298" y="97179"/>
                  <a:pt x="186908" y="98093"/>
                </a:cubicBezTo>
                <a:cubicBezTo>
                  <a:pt x="187670" y="97484"/>
                  <a:pt x="188013" y="96912"/>
                  <a:pt x="187936" y="96379"/>
                </a:cubicBezTo>
                <a:lnTo>
                  <a:pt x="188243" y="94847"/>
                </a:lnTo>
                <a:close/>
                <a:moveTo>
                  <a:pt x="28869" y="93750"/>
                </a:moveTo>
                <a:cubicBezTo>
                  <a:pt x="28716" y="93902"/>
                  <a:pt x="28640" y="94131"/>
                  <a:pt x="28640" y="94436"/>
                </a:cubicBezTo>
                <a:lnTo>
                  <a:pt x="28640" y="94664"/>
                </a:lnTo>
                <a:cubicBezTo>
                  <a:pt x="28640" y="94664"/>
                  <a:pt x="29174" y="94664"/>
                  <a:pt x="30240" y="94664"/>
                </a:cubicBezTo>
                <a:cubicBezTo>
                  <a:pt x="29631" y="94359"/>
                  <a:pt x="29174" y="94055"/>
                  <a:pt x="28869" y="93750"/>
                </a:cubicBezTo>
                <a:close/>
                <a:moveTo>
                  <a:pt x="27269" y="93750"/>
                </a:moveTo>
                <a:cubicBezTo>
                  <a:pt x="26964" y="94055"/>
                  <a:pt x="26773" y="94283"/>
                  <a:pt x="26697" y="94436"/>
                </a:cubicBezTo>
                <a:cubicBezTo>
                  <a:pt x="26621" y="94588"/>
                  <a:pt x="26507" y="94740"/>
                  <a:pt x="26354" y="94893"/>
                </a:cubicBezTo>
                <a:cubicBezTo>
                  <a:pt x="26049" y="94740"/>
                  <a:pt x="25821" y="94588"/>
                  <a:pt x="25669" y="94436"/>
                </a:cubicBezTo>
                <a:cubicBezTo>
                  <a:pt x="25516" y="94283"/>
                  <a:pt x="25288" y="94131"/>
                  <a:pt x="24983" y="93978"/>
                </a:cubicBezTo>
                <a:cubicBezTo>
                  <a:pt x="25135" y="94740"/>
                  <a:pt x="25059" y="95464"/>
                  <a:pt x="24754" y="96150"/>
                </a:cubicBezTo>
                <a:cubicBezTo>
                  <a:pt x="24449" y="96836"/>
                  <a:pt x="24754" y="97484"/>
                  <a:pt x="25669" y="98093"/>
                </a:cubicBezTo>
                <a:cubicBezTo>
                  <a:pt x="25821" y="97636"/>
                  <a:pt x="25973" y="97141"/>
                  <a:pt x="26126" y="96607"/>
                </a:cubicBezTo>
                <a:cubicBezTo>
                  <a:pt x="26278" y="96074"/>
                  <a:pt x="26431" y="95655"/>
                  <a:pt x="26583" y="95350"/>
                </a:cubicBezTo>
                <a:lnTo>
                  <a:pt x="26811" y="95350"/>
                </a:lnTo>
                <a:lnTo>
                  <a:pt x="27954" y="95350"/>
                </a:lnTo>
                <a:cubicBezTo>
                  <a:pt x="27802" y="95045"/>
                  <a:pt x="27688" y="94779"/>
                  <a:pt x="27612" y="94550"/>
                </a:cubicBezTo>
                <a:cubicBezTo>
                  <a:pt x="27535" y="94321"/>
                  <a:pt x="27421" y="94055"/>
                  <a:pt x="27269" y="93750"/>
                </a:cubicBezTo>
                <a:close/>
                <a:moveTo>
                  <a:pt x="1647052" y="93521"/>
                </a:moveTo>
                <a:cubicBezTo>
                  <a:pt x="1646900" y="93978"/>
                  <a:pt x="1646823" y="94321"/>
                  <a:pt x="1646823" y="94550"/>
                </a:cubicBezTo>
                <a:cubicBezTo>
                  <a:pt x="1646823" y="94779"/>
                  <a:pt x="1646747" y="95045"/>
                  <a:pt x="1646595" y="95350"/>
                </a:cubicBezTo>
                <a:cubicBezTo>
                  <a:pt x="1646900" y="95198"/>
                  <a:pt x="1647166" y="95083"/>
                  <a:pt x="1647395" y="95007"/>
                </a:cubicBezTo>
                <a:cubicBezTo>
                  <a:pt x="1647624" y="94931"/>
                  <a:pt x="1647890" y="94740"/>
                  <a:pt x="1648195" y="94436"/>
                </a:cubicBezTo>
                <a:cubicBezTo>
                  <a:pt x="1647586" y="94131"/>
                  <a:pt x="1647205" y="93826"/>
                  <a:pt x="1647052" y="93521"/>
                </a:cubicBezTo>
                <a:close/>
                <a:moveTo>
                  <a:pt x="380227" y="93521"/>
                </a:moveTo>
                <a:cubicBezTo>
                  <a:pt x="380075" y="93978"/>
                  <a:pt x="379998" y="94321"/>
                  <a:pt x="379998" y="94550"/>
                </a:cubicBezTo>
                <a:cubicBezTo>
                  <a:pt x="379998" y="94779"/>
                  <a:pt x="379922" y="95045"/>
                  <a:pt x="379770" y="95350"/>
                </a:cubicBezTo>
                <a:cubicBezTo>
                  <a:pt x="380075" y="95198"/>
                  <a:pt x="380341" y="95083"/>
                  <a:pt x="380570" y="95007"/>
                </a:cubicBezTo>
                <a:cubicBezTo>
                  <a:pt x="380799" y="94931"/>
                  <a:pt x="381065" y="94740"/>
                  <a:pt x="381370" y="94436"/>
                </a:cubicBezTo>
                <a:cubicBezTo>
                  <a:pt x="380761" y="94131"/>
                  <a:pt x="380380" y="93826"/>
                  <a:pt x="380227" y="93521"/>
                </a:cubicBezTo>
                <a:close/>
                <a:moveTo>
                  <a:pt x="256402" y="93521"/>
                </a:moveTo>
                <a:cubicBezTo>
                  <a:pt x="256250" y="93978"/>
                  <a:pt x="256174" y="94321"/>
                  <a:pt x="256174" y="94550"/>
                </a:cubicBezTo>
                <a:cubicBezTo>
                  <a:pt x="256174" y="94779"/>
                  <a:pt x="256097" y="95045"/>
                  <a:pt x="255945" y="95350"/>
                </a:cubicBezTo>
                <a:cubicBezTo>
                  <a:pt x="256250" y="95198"/>
                  <a:pt x="256516" y="95083"/>
                  <a:pt x="256745" y="95007"/>
                </a:cubicBezTo>
                <a:cubicBezTo>
                  <a:pt x="256974" y="94931"/>
                  <a:pt x="257240" y="94740"/>
                  <a:pt x="257545" y="94436"/>
                </a:cubicBezTo>
                <a:cubicBezTo>
                  <a:pt x="256935" y="94131"/>
                  <a:pt x="256555" y="93826"/>
                  <a:pt x="256402" y="93521"/>
                </a:cubicBezTo>
                <a:close/>
                <a:moveTo>
                  <a:pt x="1279006" y="93293"/>
                </a:moveTo>
                <a:cubicBezTo>
                  <a:pt x="1278092" y="93293"/>
                  <a:pt x="1277558" y="93369"/>
                  <a:pt x="1277406" y="93521"/>
                </a:cubicBezTo>
                <a:cubicBezTo>
                  <a:pt x="1277253" y="93674"/>
                  <a:pt x="1277216" y="93864"/>
                  <a:pt x="1277292" y="94093"/>
                </a:cubicBezTo>
                <a:cubicBezTo>
                  <a:pt x="1277368" y="94321"/>
                  <a:pt x="1277330" y="94664"/>
                  <a:pt x="1277177" y="95121"/>
                </a:cubicBezTo>
                <a:close/>
                <a:moveTo>
                  <a:pt x="1170650" y="93293"/>
                </a:moveTo>
                <a:cubicBezTo>
                  <a:pt x="1170650" y="93445"/>
                  <a:pt x="1170612" y="93597"/>
                  <a:pt x="1170535" y="93750"/>
                </a:cubicBezTo>
                <a:lnTo>
                  <a:pt x="1170454" y="94076"/>
                </a:lnTo>
                <a:lnTo>
                  <a:pt x="1171564" y="93521"/>
                </a:lnTo>
                <a:cubicBezTo>
                  <a:pt x="1171259" y="93369"/>
                  <a:pt x="1170954" y="93293"/>
                  <a:pt x="1170650" y="93293"/>
                </a:cubicBezTo>
                <a:close/>
                <a:moveTo>
                  <a:pt x="1095440" y="93293"/>
                </a:moveTo>
                <a:cubicBezTo>
                  <a:pt x="1095136" y="93750"/>
                  <a:pt x="1094983" y="94055"/>
                  <a:pt x="1094983" y="94207"/>
                </a:cubicBezTo>
                <a:lnTo>
                  <a:pt x="1094822" y="94691"/>
                </a:lnTo>
                <a:lnTo>
                  <a:pt x="1095326" y="94893"/>
                </a:lnTo>
                <a:cubicBezTo>
                  <a:pt x="1095402" y="94893"/>
                  <a:pt x="1095593" y="94969"/>
                  <a:pt x="1095897" y="95121"/>
                </a:cubicBezTo>
                <a:cubicBezTo>
                  <a:pt x="1095897" y="94817"/>
                  <a:pt x="1095859" y="94550"/>
                  <a:pt x="1095783" y="94321"/>
                </a:cubicBezTo>
                <a:cubicBezTo>
                  <a:pt x="1095707" y="94093"/>
                  <a:pt x="1095593" y="93750"/>
                  <a:pt x="1095440" y="93293"/>
                </a:cubicBezTo>
                <a:close/>
                <a:moveTo>
                  <a:pt x="1085382" y="93293"/>
                </a:moveTo>
                <a:lnTo>
                  <a:pt x="1085077" y="94055"/>
                </a:lnTo>
                <a:lnTo>
                  <a:pt x="1085610" y="93521"/>
                </a:lnTo>
                <a:close/>
                <a:moveTo>
                  <a:pt x="1062293" y="93293"/>
                </a:moveTo>
                <a:cubicBezTo>
                  <a:pt x="1061988" y="93445"/>
                  <a:pt x="1061836" y="93521"/>
                  <a:pt x="1061836" y="93521"/>
                </a:cubicBezTo>
                <a:cubicBezTo>
                  <a:pt x="1061836" y="93826"/>
                  <a:pt x="1061836" y="93978"/>
                  <a:pt x="1061836" y="93978"/>
                </a:cubicBezTo>
                <a:lnTo>
                  <a:pt x="1062065" y="93978"/>
                </a:lnTo>
                <a:cubicBezTo>
                  <a:pt x="1062217" y="93978"/>
                  <a:pt x="1062293" y="93940"/>
                  <a:pt x="1062293" y="93864"/>
                </a:cubicBezTo>
                <a:cubicBezTo>
                  <a:pt x="1062293" y="93788"/>
                  <a:pt x="1062369" y="93750"/>
                  <a:pt x="1062522" y="93750"/>
                </a:cubicBezTo>
                <a:cubicBezTo>
                  <a:pt x="1062369" y="93750"/>
                  <a:pt x="1062293" y="93597"/>
                  <a:pt x="1062293" y="93293"/>
                </a:cubicBezTo>
                <a:close/>
                <a:moveTo>
                  <a:pt x="1049492" y="93293"/>
                </a:moveTo>
                <a:cubicBezTo>
                  <a:pt x="1049187" y="93445"/>
                  <a:pt x="1048958" y="93559"/>
                  <a:pt x="1048806" y="93636"/>
                </a:cubicBezTo>
                <a:cubicBezTo>
                  <a:pt x="1048653" y="93712"/>
                  <a:pt x="1048273" y="93902"/>
                  <a:pt x="1047663" y="94207"/>
                </a:cubicBezTo>
                <a:cubicBezTo>
                  <a:pt x="1048425" y="94512"/>
                  <a:pt x="1049034" y="94779"/>
                  <a:pt x="1049492" y="95007"/>
                </a:cubicBezTo>
                <a:cubicBezTo>
                  <a:pt x="1049949" y="95236"/>
                  <a:pt x="1050406" y="95502"/>
                  <a:pt x="1050863" y="95807"/>
                </a:cubicBezTo>
                <a:cubicBezTo>
                  <a:pt x="1051016" y="95807"/>
                  <a:pt x="1051092" y="95769"/>
                  <a:pt x="1051092" y="95693"/>
                </a:cubicBezTo>
                <a:cubicBezTo>
                  <a:pt x="1051092" y="95617"/>
                  <a:pt x="1051168" y="95579"/>
                  <a:pt x="1051320" y="95579"/>
                </a:cubicBezTo>
                <a:cubicBezTo>
                  <a:pt x="1051168" y="95274"/>
                  <a:pt x="1051016" y="94969"/>
                  <a:pt x="1050863" y="94664"/>
                </a:cubicBezTo>
                <a:cubicBezTo>
                  <a:pt x="1050711" y="94359"/>
                  <a:pt x="1050558" y="94055"/>
                  <a:pt x="1050406" y="93750"/>
                </a:cubicBezTo>
                <a:cubicBezTo>
                  <a:pt x="1050406" y="93750"/>
                  <a:pt x="1050101" y="93597"/>
                  <a:pt x="1049492" y="93293"/>
                </a:cubicBezTo>
                <a:close/>
                <a:moveTo>
                  <a:pt x="1037833" y="93293"/>
                </a:moveTo>
                <a:lnTo>
                  <a:pt x="1037604" y="93521"/>
                </a:lnTo>
                <a:cubicBezTo>
                  <a:pt x="1037757" y="93521"/>
                  <a:pt x="1037833" y="93597"/>
                  <a:pt x="1037833" y="93750"/>
                </a:cubicBezTo>
                <a:cubicBezTo>
                  <a:pt x="1037833" y="93597"/>
                  <a:pt x="1037909" y="93521"/>
                  <a:pt x="1038062" y="93521"/>
                </a:cubicBezTo>
                <a:cubicBezTo>
                  <a:pt x="1037909" y="93369"/>
                  <a:pt x="1037833" y="93293"/>
                  <a:pt x="1037833" y="93293"/>
                </a:cubicBezTo>
                <a:close/>
                <a:moveTo>
                  <a:pt x="989065" y="93293"/>
                </a:moveTo>
                <a:cubicBezTo>
                  <a:pt x="988913" y="93445"/>
                  <a:pt x="988836" y="93559"/>
                  <a:pt x="988836" y="93636"/>
                </a:cubicBezTo>
                <a:cubicBezTo>
                  <a:pt x="988836" y="93712"/>
                  <a:pt x="988684" y="93826"/>
                  <a:pt x="988379" y="93978"/>
                </a:cubicBezTo>
                <a:lnTo>
                  <a:pt x="988608" y="94207"/>
                </a:lnTo>
                <a:cubicBezTo>
                  <a:pt x="988913" y="94055"/>
                  <a:pt x="989179" y="93940"/>
                  <a:pt x="989408" y="93864"/>
                </a:cubicBezTo>
                <a:cubicBezTo>
                  <a:pt x="989637" y="93788"/>
                  <a:pt x="989903" y="93674"/>
                  <a:pt x="990208" y="93521"/>
                </a:cubicBezTo>
                <a:cubicBezTo>
                  <a:pt x="989903" y="93369"/>
                  <a:pt x="989522" y="93293"/>
                  <a:pt x="989065" y="93293"/>
                </a:cubicBezTo>
                <a:close/>
                <a:moveTo>
                  <a:pt x="780125" y="93293"/>
                </a:moveTo>
                <a:cubicBezTo>
                  <a:pt x="780125" y="93445"/>
                  <a:pt x="780087" y="93597"/>
                  <a:pt x="780010" y="93750"/>
                </a:cubicBezTo>
                <a:lnTo>
                  <a:pt x="779929" y="94076"/>
                </a:lnTo>
                <a:lnTo>
                  <a:pt x="781039" y="93521"/>
                </a:lnTo>
                <a:cubicBezTo>
                  <a:pt x="780734" y="93369"/>
                  <a:pt x="780430" y="93293"/>
                  <a:pt x="780125" y="93293"/>
                </a:cubicBezTo>
                <a:close/>
                <a:moveTo>
                  <a:pt x="550915" y="93293"/>
                </a:moveTo>
                <a:cubicBezTo>
                  <a:pt x="550763" y="93445"/>
                  <a:pt x="550687" y="93559"/>
                  <a:pt x="550687" y="93636"/>
                </a:cubicBezTo>
                <a:cubicBezTo>
                  <a:pt x="550687" y="93712"/>
                  <a:pt x="550534" y="93826"/>
                  <a:pt x="550229" y="93978"/>
                </a:cubicBezTo>
                <a:lnTo>
                  <a:pt x="550458" y="94207"/>
                </a:lnTo>
                <a:cubicBezTo>
                  <a:pt x="550763" y="94055"/>
                  <a:pt x="551029" y="93940"/>
                  <a:pt x="551258" y="93864"/>
                </a:cubicBezTo>
                <a:cubicBezTo>
                  <a:pt x="551487" y="93788"/>
                  <a:pt x="551753" y="93674"/>
                  <a:pt x="552058" y="93521"/>
                </a:cubicBezTo>
                <a:cubicBezTo>
                  <a:pt x="551753" y="93369"/>
                  <a:pt x="551372" y="93293"/>
                  <a:pt x="550915" y="93293"/>
                </a:cubicBezTo>
                <a:close/>
                <a:moveTo>
                  <a:pt x="190565" y="93293"/>
                </a:moveTo>
                <a:cubicBezTo>
                  <a:pt x="190261" y="93750"/>
                  <a:pt x="190108" y="94055"/>
                  <a:pt x="190108" y="94207"/>
                </a:cubicBezTo>
                <a:lnTo>
                  <a:pt x="189947" y="94691"/>
                </a:lnTo>
                <a:lnTo>
                  <a:pt x="190451" y="94893"/>
                </a:lnTo>
                <a:cubicBezTo>
                  <a:pt x="190527" y="94893"/>
                  <a:pt x="190718" y="94969"/>
                  <a:pt x="191023" y="95121"/>
                </a:cubicBezTo>
                <a:cubicBezTo>
                  <a:pt x="191023" y="94817"/>
                  <a:pt x="190984" y="94550"/>
                  <a:pt x="190908" y="94321"/>
                </a:cubicBezTo>
                <a:cubicBezTo>
                  <a:pt x="190832" y="94093"/>
                  <a:pt x="190718" y="93750"/>
                  <a:pt x="190565" y="93293"/>
                </a:cubicBezTo>
                <a:close/>
                <a:moveTo>
                  <a:pt x="180507" y="93293"/>
                </a:moveTo>
                <a:lnTo>
                  <a:pt x="180202" y="94055"/>
                </a:lnTo>
                <a:lnTo>
                  <a:pt x="180735" y="93521"/>
                </a:lnTo>
                <a:close/>
                <a:moveTo>
                  <a:pt x="157418" y="93293"/>
                </a:moveTo>
                <a:cubicBezTo>
                  <a:pt x="157114" y="93445"/>
                  <a:pt x="156961" y="93521"/>
                  <a:pt x="156961" y="93521"/>
                </a:cubicBezTo>
                <a:cubicBezTo>
                  <a:pt x="156961" y="93826"/>
                  <a:pt x="156961" y="93978"/>
                  <a:pt x="156961" y="93978"/>
                </a:cubicBezTo>
                <a:lnTo>
                  <a:pt x="157190" y="93978"/>
                </a:lnTo>
                <a:cubicBezTo>
                  <a:pt x="157342" y="93978"/>
                  <a:pt x="157418" y="93940"/>
                  <a:pt x="157418" y="93864"/>
                </a:cubicBezTo>
                <a:cubicBezTo>
                  <a:pt x="157418" y="93788"/>
                  <a:pt x="157495" y="93750"/>
                  <a:pt x="157647" y="93750"/>
                </a:cubicBezTo>
                <a:cubicBezTo>
                  <a:pt x="157495" y="93750"/>
                  <a:pt x="157418" y="93597"/>
                  <a:pt x="157418" y="93293"/>
                </a:cubicBezTo>
                <a:close/>
                <a:moveTo>
                  <a:pt x="144617" y="93293"/>
                </a:moveTo>
                <a:cubicBezTo>
                  <a:pt x="144312" y="93445"/>
                  <a:pt x="144083" y="93559"/>
                  <a:pt x="143931" y="93636"/>
                </a:cubicBezTo>
                <a:cubicBezTo>
                  <a:pt x="143779" y="93712"/>
                  <a:pt x="143398" y="93902"/>
                  <a:pt x="142788" y="94207"/>
                </a:cubicBezTo>
                <a:cubicBezTo>
                  <a:pt x="143550" y="94512"/>
                  <a:pt x="144160" y="94779"/>
                  <a:pt x="144617" y="95007"/>
                </a:cubicBezTo>
                <a:cubicBezTo>
                  <a:pt x="145074" y="95236"/>
                  <a:pt x="145531" y="95502"/>
                  <a:pt x="145988" y="95807"/>
                </a:cubicBezTo>
                <a:cubicBezTo>
                  <a:pt x="146141" y="95807"/>
                  <a:pt x="146217" y="95769"/>
                  <a:pt x="146217" y="95693"/>
                </a:cubicBezTo>
                <a:cubicBezTo>
                  <a:pt x="146217" y="95617"/>
                  <a:pt x="146293" y="95579"/>
                  <a:pt x="146446" y="95579"/>
                </a:cubicBezTo>
                <a:cubicBezTo>
                  <a:pt x="146293" y="95274"/>
                  <a:pt x="146141" y="94969"/>
                  <a:pt x="145988" y="94664"/>
                </a:cubicBezTo>
                <a:cubicBezTo>
                  <a:pt x="145836" y="94359"/>
                  <a:pt x="145684" y="94055"/>
                  <a:pt x="145531" y="93750"/>
                </a:cubicBezTo>
                <a:cubicBezTo>
                  <a:pt x="145531" y="93750"/>
                  <a:pt x="145226" y="93597"/>
                  <a:pt x="144617" y="93293"/>
                </a:cubicBezTo>
                <a:close/>
                <a:moveTo>
                  <a:pt x="132958" y="93293"/>
                </a:moveTo>
                <a:lnTo>
                  <a:pt x="132730" y="93521"/>
                </a:lnTo>
                <a:cubicBezTo>
                  <a:pt x="132882" y="93521"/>
                  <a:pt x="132958" y="93597"/>
                  <a:pt x="132958" y="93750"/>
                </a:cubicBezTo>
                <a:cubicBezTo>
                  <a:pt x="132958" y="93597"/>
                  <a:pt x="133034" y="93521"/>
                  <a:pt x="133187" y="93521"/>
                </a:cubicBezTo>
                <a:cubicBezTo>
                  <a:pt x="133034" y="93369"/>
                  <a:pt x="132958" y="93293"/>
                  <a:pt x="132958" y="93293"/>
                </a:cubicBezTo>
                <a:close/>
                <a:moveTo>
                  <a:pt x="32298" y="93293"/>
                </a:moveTo>
                <a:cubicBezTo>
                  <a:pt x="32145" y="93293"/>
                  <a:pt x="31688" y="93597"/>
                  <a:pt x="30926" y="94207"/>
                </a:cubicBezTo>
                <a:lnTo>
                  <a:pt x="33212" y="94207"/>
                </a:lnTo>
                <a:cubicBezTo>
                  <a:pt x="32755" y="93597"/>
                  <a:pt x="32450" y="93293"/>
                  <a:pt x="32298" y="93293"/>
                </a:cubicBezTo>
                <a:close/>
                <a:moveTo>
                  <a:pt x="1060363" y="93191"/>
                </a:moveTo>
                <a:lnTo>
                  <a:pt x="1059550" y="94207"/>
                </a:lnTo>
                <a:cubicBezTo>
                  <a:pt x="1059855" y="94359"/>
                  <a:pt x="1060236" y="94664"/>
                  <a:pt x="1060693" y="95121"/>
                </a:cubicBezTo>
                <a:cubicBezTo>
                  <a:pt x="1060693" y="94207"/>
                  <a:pt x="1060617" y="93597"/>
                  <a:pt x="1060464" y="93293"/>
                </a:cubicBezTo>
                <a:close/>
                <a:moveTo>
                  <a:pt x="155488" y="93191"/>
                </a:moveTo>
                <a:lnTo>
                  <a:pt x="154675" y="94207"/>
                </a:lnTo>
                <a:cubicBezTo>
                  <a:pt x="154980" y="94359"/>
                  <a:pt x="155361" y="94664"/>
                  <a:pt x="155818" y="95121"/>
                </a:cubicBezTo>
                <a:cubicBezTo>
                  <a:pt x="155818" y="94207"/>
                  <a:pt x="155742" y="93597"/>
                  <a:pt x="155590" y="93293"/>
                </a:cubicBezTo>
                <a:close/>
                <a:moveTo>
                  <a:pt x="1632193" y="93064"/>
                </a:moveTo>
                <a:cubicBezTo>
                  <a:pt x="1632041" y="93369"/>
                  <a:pt x="1631888" y="93674"/>
                  <a:pt x="1631736" y="93978"/>
                </a:cubicBezTo>
                <a:cubicBezTo>
                  <a:pt x="1631584" y="94283"/>
                  <a:pt x="1631431" y="94588"/>
                  <a:pt x="1631279" y="94893"/>
                </a:cubicBezTo>
                <a:lnTo>
                  <a:pt x="1632879" y="94893"/>
                </a:lnTo>
                <a:lnTo>
                  <a:pt x="1633107" y="94893"/>
                </a:lnTo>
                <a:cubicBezTo>
                  <a:pt x="1632650" y="95655"/>
                  <a:pt x="1632955" y="96036"/>
                  <a:pt x="1634022" y="96036"/>
                </a:cubicBezTo>
                <a:cubicBezTo>
                  <a:pt x="1633869" y="96188"/>
                  <a:pt x="1633869" y="96264"/>
                  <a:pt x="1634022" y="96264"/>
                </a:cubicBezTo>
                <a:cubicBezTo>
                  <a:pt x="1634174" y="96112"/>
                  <a:pt x="1634327" y="96036"/>
                  <a:pt x="1634479" y="96036"/>
                </a:cubicBezTo>
                <a:cubicBezTo>
                  <a:pt x="1634784" y="95883"/>
                  <a:pt x="1635089" y="95655"/>
                  <a:pt x="1635394" y="95350"/>
                </a:cubicBezTo>
                <a:lnTo>
                  <a:pt x="1634782" y="94331"/>
                </a:lnTo>
                <a:lnTo>
                  <a:pt x="1634708" y="94436"/>
                </a:lnTo>
                <a:cubicBezTo>
                  <a:pt x="1634403" y="94588"/>
                  <a:pt x="1634098" y="94664"/>
                  <a:pt x="1633793" y="94664"/>
                </a:cubicBezTo>
                <a:cubicBezTo>
                  <a:pt x="1633489" y="94664"/>
                  <a:pt x="1633184" y="94740"/>
                  <a:pt x="1632879" y="94893"/>
                </a:cubicBezTo>
                <a:cubicBezTo>
                  <a:pt x="1632879" y="94588"/>
                  <a:pt x="1632917" y="94283"/>
                  <a:pt x="1632993" y="93978"/>
                </a:cubicBezTo>
                <a:cubicBezTo>
                  <a:pt x="1633069" y="93674"/>
                  <a:pt x="1632803" y="93369"/>
                  <a:pt x="1632193" y="93064"/>
                </a:cubicBezTo>
                <a:close/>
                <a:moveTo>
                  <a:pt x="1101155" y="93064"/>
                </a:moveTo>
                <a:cubicBezTo>
                  <a:pt x="1101765" y="93369"/>
                  <a:pt x="1102184" y="93674"/>
                  <a:pt x="1102413" y="93978"/>
                </a:cubicBezTo>
                <a:cubicBezTo>
                  <a:pt x="1102641" y="94283"/>
                  <a:pt x="1102908" y="94588"/>
                  <a:pt x="1103213" y="94893"/>
                </a:cubicBezTo>
                <a:cubicBezTo>
                  <a:pt x="1102603" y="95198"/>
                  <a:pt x="1102108" y="95464"/>
                  <a:pt x="1101727" y="95693"/>
                </a:cubicBezTo>
                <a:cubicBezTo>
                  <a:pt x="1101346" y="95922"/>
                  <a:pt x="1100927" y="96188"/>
                  <a:pt x="1100469" y="96493"/>
                </a:cubicBezTo>
                <a:cubicBezTo>
                  <a:pt x="1100317" y="96798"/>
                  <a:pt x="1100241" y="97331"/>
                  <a:pt x="1100241" y="98093"/>
                </a:cubicBezTo>
                <a:lnTo>
                  <a:pt x="1102527" y="98093"/>
                </a:lnTo>
                <a:cubicBezTo>
                  <a:pt x="1102222" y="97636"/>
                  <a:pt x="1102146" y="97255"/>
                  <a:pt x="1102298" y="96950"/>
                </a:cubicBezTo>
                <a:cubicBezTo>
                  <a:pt x="1102755" y="96493"/>
                  <a:pt x="1103365" y="96264"/>
                  <a:pt x="1104127" y="96264"/>
                </a:cubicBezTo>
                <a:cubicBezTo>
                  <a:pt x="1104279" y="97026"/>
                  <a:pt x="1104584" y="97560"/>
                  <a:pt x="1105041" y="97865"/>
                </a:cubicBezTo>
                <a:cubicBezTo>
                  <a:pt x="1105956" y="97255"/>
                  <a:pt x="1106642" y="96569"/>
                  <a:pt x="1107099" y="95807"/>
                </a:cubicBezTo>
                <a:cubicBezTo>
                  <a:pt x="1107099" y="95807"/>
                  <a:pt x="1107099" y="95655"/>
                  <a:pt x="1107099" y="95350"/>
                </a:cubicBezTo>
                <a:cubicBezTo>
                  <a:pt x="1106794" y="95502"/>
                  <a:pt x="1106527" y="95579"/>
                  <a:pt x="1106299" y="95579"/>
                </a:cubicBezTo>
                <a:cubicBezTo>
                  <a:pt x="1106070" y="95579"/>
                  <a:pt x="1105727" y="95655"/>
                  <a:pt x="1105270" y="95807"/>
                </a:cubicBezTo>
                <a:lnTo>
                  <a:pt x="1103956" y="93178"/>
                </a:lnTo>
                <a:lnTo>
                  <a:pt x="1103898" y="93293"/>
                </a:lnTo>
                <a:cubicBezTo>
                  <a:pt x="1103441" y="93140"/>
                  <a:pt x="1102527" y="93064"/>
                  <a:pt x="1101155" y="93064"/>
                </a:cubicBezTo>
                <a:close/>
                <a:moveTo>
                  <a:pt x="365368" y="93064"/>
                </a:moveTo>
                <a:cubicBezTo>
                  <a:pt x="365216" y="93369"/>
                  <a:pt x="365063" y="93674"/>
                  <a:pt x="364911" y="93978"/>
                </a:cubicBezTo>
                <a:cubicBezTo>
                  <a:pt x="364759" y="94283"/>
                  <a:pt x="364606" y="94588"/>
                  <a:pt x="364454" y="94893"/>
                </a:cubicBezTo>
                <a:lnTo>
                  <a:pt x="366054" y="94893"/>
                </a:lnTo>
                <a:lnTo>
                  <a:pt x="366283" y="94893"/>
                </a:lnTo>
                <a:cubicBezTo>
                  <a:pt x="365825" y="95655"/>
                  <a:pt x="366130" y="96036"/>
                  <a:pt x="367197" y="96036"/>
                </a:cubicBezTo>
                <a:cubicBezTo>
                  <a:pt x="367044" y="96188"/>
                  <a:pt x="367044" y="96264"/>
                  <a:pt x="367197" y="96264"/>
                </a:cubicBezTo>
                <a:cubicBezTo>
                  <a:pt x="367349" y="96112"/>
                  <a:pt x="367502" y="96036"/>
                  <a:pt x="367654" y="96036"/>
                </a:cubicBezTo>
                <a:cubicBezTo>
                  <a:pt x="367959" y="95883"/>
                  <a:pt x="368264" y="95655"/>
                  <a:pt x="368568" y="95350"/>
                </a:cubicBezTo>
                <a:lnTo>
                  <a:pt x="367957" y="94331"/>
                </a:lnTo>
                <a:lnTo>
                  <a:pt x="367883" y="94436"/>
                </a:lnTo>
                <a:cubicBezTo>
                  <a:pt x="367578" y="94588"/>
                  <a:pt x="367273" y="94664"/>
                  <a:pt x="366968" y="94664"/>
                </a:cubicBezTo>
                <a:cubicBezTo>
                  <a:pt x="366663" y="94664"/>
                  <a:pt x="366359" y="94740"/>
                  <a:pt x="366054" y="94893"/>
                </a:cubicBezTo>
                <a:cubicBezTo>
                  <a:pt x="366054" y="94588"/>
                  <a:pt x="366092" y="94283"/>
                  <a:pt x="366168" y="93978"/>
                </a:cubicBezTo>
                <a:cubicBezTo>
                  <a:pt x="366244" y="93674"/>
                  <a:pt x="365978" y="93369"/>
                  <a:pt x="365368" y="93064"/>
                </a:cubicBezTo>
                <a:close/>
                <a:moveTo>
                  <a:pt x="241543" y="93064"/>
                </a:moveTo>
                <a:cubicBezTo>
                  <a:pt x="241391" y="93369"/>
                  <a:pt x="241238" y="93674"/>
                  <a:pt x="241086" y="93978"/>
                </a:cubicBezTo>
                <a:cubicBezTo>
                  <a:pt x="240934" y="94283"/>
                  <a:pt x="240781" y="94588"/>
                  <a:pt x="240629" y="94893"/>
                </a:cubicBezTo>
                <a:lnTo>
                  <a:pt x="242229" y="94893"/>
                </a:lnTo>
                <a:lnTo>
                  <a:pt x="242458" y="94893"/>
                </a:lnTo>
                <a:cubicBezTo>
                  <a:pt x="242000" y="95655"/>
                  <a:pt x="242305" y="96036"/>
                  <a:pt x="243372" y="96036"/>
                </a:cubicBezTo>
                <a:cubicBezTo>
                  <a:pt x="243219" y="96188"/>
                  <a:pt x="243219" y="96264"/>
                  <a:pt x="243372" y="96264"/>
                </a:cubicBezTo>
                <a:cubicBezTo>
                  <a:pt x="243524" y="96112"/>
                  <a:pt x="243677" y="96036"/>
                  <a:pt x="243829" y="96036"/>
                </a:cubicBezTo>
                <a:cubicBezTo>
                  <a:pt x="244134" y="95883"/>
                  <a:pt x="244439" y="95655"/>
                  <a:pt x="244743" y="95350"/>
                </a:cubicBezTo>
                <a:lnTo>
                  <a:pt x="244132" y="94331"/>
                </a:lnTo>
                <a:lnTo>
                  <a:pt x="244058" y="94436"/>
                </a:lnTo>
                <a:cubicBezTo>
                  <a:pt x="243753" y="94588"/>
                  <a:pt x="243448" y="94664"/>
                  <a:pt x="243143" y="94664"/>
                </a:cubicBezTo>
                <a:cubicBezTo>
                  <a:pt x="242839" y="94664"/>
                  <a:pt x="242534" y="94740"/>
                  <a:pt x="242229" y="94893"/>
                </a:cubicBezTo>
                <a:cubicBezTo>
                  <a:pt x="242229" y="94588"/>
                  <a:pt x="242267" y="94283"/>
                  <a:pt x="242343" y="93978"/>
                </a:cubicBezTo>
                <a:cubicBezTo>
                  <a:pt x="242419" y="93674"/>
                  <a:pt x="242153" y="93369"/>
                  <a:pt x="241543" y="93064"/>
                </a:cubicBezTo>
                <a:close/>
                <a:moveTo>
                  <a:pt x="196280" y="93064"/>
                </a:moveTo>
                <a:cubicBezTo>
                  <a:pt x="196890" y="93369"/>
                  <a:pt x="197309" y="93674"/>
                  <a:pt x="197538" y="93978"/>
                </a:cubicBezTo>
                <a:cubicBezTo>
                  <a:pt x="197766" y="94283"/>
                  <a:pt x="198033" y="94588"/>
                  <a:pt x="198338" y="94893"/>
                </a:cubicBezTo>
                <a:cubicBezTo>
                  <a:pt x="197728" y="95198"/>
                  <a:pt x="197233" y="95464"/>
                  <a:pt x="196852" y="95693"/>
                </a:cubicBezTo>
                <a:cubicBezTo>
                  <a:pt x="196471" y="95922"/>
                  <a:pt x="196052" y="96188"/>
                  <a:pt x="195594" y="96493"/>
                </a:cubicBezTo>
                <a:cubicBezTo>
                  <a:pt x="195442" y="96798"/>
                  <a:pt x="195366" y="97331"/>
                  <a:pt x="195366" y="98093"/>
                </a:cubicBezTo>
                <a:lnTo>
                  <a:pt x="197652" y="98093"/>
                </a:lnTo>
                <a:cubicBezTo>
                  <a:pt x="197347" y="97636"/>
                  <a:pt x="197271" y="97255"/>
                  <a:pt x="197423" y="96950"/>
                </a:cubicBezTo>
                <a:cubicBezTo>
                  <a:pt x="197881" y="96493"/>
                  <a:pt x="198490" y="96264"/>
                  <a:pt x="199252" y="96264"/>
                </a:cubicBezTo>
                <a:cubicBezTo>
                  <a:pt x="199405" y="97026"/>
                  <a:pt x="199709" y="97560"/>
                  <a:pt x="200166" y="97865"/>
                </a:cubicBezTo>
                <a:cubicBezTo>
                  <a:pt x="201081" y="97255"/>
                  <a:pt x="201767" y="96569"/>
                  <a:pt x="202224" y="95807"/>
                </a:cubicBezTo>
                <a:cubicBezTo>
                  <a:pt x="202224" y="95807"/>
                  <a:pt x="202224" y="95655"/>
                  <a:pt x="202224" y="95350"/>
                </a:cubicBezTo>
                <a:cubicBezTo>
                  <a:pt x="201919" y="95502"/>
                  <a:pt x="201652" y="95579"/>
                  <a:pt x="201424" y="95579"/>
                </a:cubicBezTo>
                <a:cubicBezTo>
                  <a:pt x="201195" y="95579"/>
                  <a:pt x="200852" y="95655"/>
                  <a:pt x="200395" y="95807"/>
                </a:cubicBezTo>
                <a:lnTo>
                  <a:pt x="199081" y="93178"/>
                </a:lnTo>
                <a:lnTo>
                  <a:pt x="199024" y="93293"/>
                </a:lnTo>
                <a:cubicBezTo>
                  <a:pt x="198566" y="93140"/>
                  <a:pt x="197652" y="93064"/>
                  <a:pt x="196280" y="93064"/>
                </a:cubicBezTo>
                <a:close/>
                <a:moveTo>
                  <a:pt x="1644309" y="92835"/>
                </a:moveTo>
                <a:lnTo>
                  <a:pt x="1643394" y="93750"/>
                </a:lnTo>
                <a:cubicBezTo>
                  <a:pt x="1643242" y="93902"/>
                  <a:pt x="1643242" y="93978"/>
                  <a:pt x="1643394" y="93978"/>
                </a:cubicBezTo>
                <a:cubicBezTo>
                  <a:pt x="1644004" y="93674"/>
                  <a:pt x="1644537" y="93445"/>
                  <a:pt x="1644995" y="93293"/>
                </a:cubicBezTo>
                <a:cubicBezTo>
                  <a:pt x="1644690" y="93140"/>
                  <a:pt x="1644461" y="92988"/>
                  <a:pt x="1644309" y="92835"/>
                </a:cubicBezTo>
                <a:close/>
                <a:moveTo>
                  <a:pt x="1635851" y="92835"/>
                </a:moveTo>
                <a:lnTo>
                  <a:pt x="1634871" y="94207"/>
                </a:lnTo>
                <a:lnTo>
                  <a:pt x="1636765" y="94207"/>
                </a:lnTo>
                <a:cubicBezTo>
                  <a:pt x="1636613" y="93750"/>
                  <a:pt x="1636308" y="93293"/>
                  <a:pt x="1635851" y="92835"/>
                </a:cubicBezTo>
                <a:close/>
                <a:moveTo>
                  <a:pt x="1572910" y="92835"/>
                </a:moveTo>
                <a:cubicBezTo>
                  <a:pt x="1572757" y="92988"/>
                  <a:pt x="1572605" y="93102"/>
                  <a:pt x="1572452" y="93178"/>
                </a:cubicBezTo>
                <a:cubicBezTo>
                  <a:pt x="1572300" y="93255"/>
                  <a:pt x="1572148" y="93369"/>
                  <a:pt x="1571995" y="93521"/>
                </a:cubicBezTo>
                <a:cubicBezTo>
                  <a:pt x="1572148" y="93826"/>
                  <a:pt x="1572224" y="93978"/>
                  <a:pt x="1572224" y="93978"/>
                </a:cubicBezTo>
                <a:cubicBezTo>
                  <a:pt x="1572681" y="93826"/>
                  <a:pt x="1572986" y="93521"/>
                  <a:pt x="1573138" y="93064"/>
                </a:cubicBezTo>
                <a:cubicBezTo>
                  <a:pt x="1572986" y="93064"/>
                  <a:pt x="1572910" y="92988"/>
                  <a:pt x="1572910" y="92835"/>
                </a:cubicBezTo>
                <a:close/>
                <a:moveTo>
                  <a:pt x="1564451" y="92835"/>
                </a:moveTo>
                <a:cubicBezTo>
                  <a:pt x="1563994" y="93293"/>
                  <a:pt x="1563575" y="93674"/>
                  <a:pt x="1563194" y="93978"/>
                </a:cubicBezTo>
                <a:cubicBezTo>
                  <a:pt x="1562813" y="94283"/>
                  <a:pt x="1562394" y="94664"/>
                  <a:pt x="1561937" y="95121"/>
                </a:cubicBezTo>
                <a:cubicBezTo>
                  <a:pt x="1561632" y="94207"/>
                  <a:pt x="1561327" y="93521"/>
                  <a:pt x="1561022" y="93064"/>
                </a:cubicBezTo>
                <a:lnTo>
                  <a:pt x="1559651" y="94436"/>
                </a:lnTo>
                <a:cubicBezTo>
                  <a:pt x="1560260" y="94740"/>
                  <a:pt x="1561022" y="95198"/>
                  <a:pt x="1561937" y="95807"/>
                </a:cubicBezTo>
                <a:cubicBezTo>
                  <a:pt x="1562241" y="95807"/>
                  <a:pt x="1562546" y="95769"/>
                  <a:pt x="1562851" y="95693"/>
                </a:cubicBezTo>
                <a:cubicBezTo>
                  <a:pt x="1563156" y="95617"/>
                  <a:pt x="1563461" y="95579"/>
                  <a:pt x="1563766" y="95579"/>
                </a:cubicBezTo>
                <a:cubicBezTo>
                  <a:pt x="1563766" y="95274"/>
                  <a:pt x="1563804" y="95045"/>
                  <a:pt x="1563880" y="94893"/>
                </a:cubicBezTo>
                <a:cubicBezTo>
                  <a:pt x="1563956" y="94740"/>
                  <a:pt x="1563994" y="94512"/>
                  <a:pt x="1563994" y="94207"/>
                </a:cubicBezTo>
                <a:lnTo>
                  <a:pt x="1564909" y="94207"/>
                </a:lnTo>
                <a:cubicBezTo>
                  <a:pt x="1564909" y="93902"/>
                  <a:pt x="1564870" y="93674"/>
                  <a:pt x="1564794" y="93521"/>
                </a:cubicBezTo>
                <a:cubicBezTo>
                  <a:pt x="1564718" y="93369"/>
                  <a:pt x="1564604" y="93140"/>
                  <a:pt x="1564451" y="92835"/>
                </a:cubicBezTo>
                <a:close/>
                <a:moveTo>
                  <a:pt x="1381267" y="92835"/>
                </a:moveTo>
                <a:cubicBezTo>
                  <a:pt x="1381114" y="92988"/>
                  <a:pt x="1381038" y="93102"/>
                  <a:pt x="1381038" y="93178"/>
                </a:cubicBezTo>
                <a:cubicBezTo>
                  <a:pt x="1381038" y="93255"/>
                  <a:pt x="1380962" y="93369"/>
                  <a:pt x="1380809" y="93521"/>
                </a:cubicBezTo>
                <a:cubicBezTo>
                  <a:pt x="1380809" y="93826"/>
                  <a:pt x="1380962" y="94055"/>
                  <a:pt x="1381267" y="94207"/>
                </a:cubicBezTo>
                <a:lnTo>
                  <a:pt x="1382246" y="93227"/>
                </a:lnTo>
                <a:close/>
                <a:moveTo>
                  <a:pt x="1303923" y="92835"/>
                </a:moveTo>
                <a:lnTo>
                  <a:pt x="1303923" y="93064"/>
                </a:lnTo>
                <a:lnTo>
                  <a:pt x="1304152" y="92835"/>
                </a:lnTo>
                <a:close/>
                <a:moveTo>
                  <a:pt x="1301409" y="92835"/>
                </a:moveTo>
                <a:cubicBezTo>
                  <a:pt x="1301409" y="92988"/>
                  <a:pt x="1301485" y="93064"/>
                  <a:pt x="1301637" y="93064"/>
                </a:cubicBezTo>
                <a:lnTo>
                  <a:pt x="1302095" y="93064"/>
                </a:lnTo>
                <a:lnTo>
                  <a:pt x="1301637" y="92835"/>
                </a:lnTo>
                <a:close/>
                <a:moveTo>
                  <a:pt x="1283807" y="92835"/>
                </a:moveTo>
                <a:cubicBezTo>
                  <a:pt x="1283807" y="92988"/>
                  <a:pt x="1283731" y="93140"/>
                  <a:pt x="1283578" y="93293"/>
                </a:cubicBezTo>
                <a:cubicBezTo>
                  <a:pt x="1283731" y="93293"/>
                  <a:pt x="1284111" y="93445"/>
                  <a:pt x="1284721" y="93750"/>
                </a:cubicBezTo>
                <a:lnTo>
                  <a:pt x="1284721" y="92835"/>
                </a:lnTo>
                <a:close/>
                <a:moveTo>
                  <a:pt x="1276263" y="92835"/>
                </a:moveTo>
                <a:lnTo>
                  <a:pt x="1276263" y="93064"/>
                </a:lnTo>
                <a:lnTo>
                  <a:pt x="1276491" y="93064"/>
                </a:lnTo>
                <a:cubicBezTo>
                  <a:pt x="1276339" y="92912"/>
                  <a:pt x="1276263" y="92835"/>
                  <a:pt x="1276263" y="92835"/>
                </a:cubicBezTo>
                <a:close/>
                <a:moveTo>
                  <a:pt x="1265747" y="92835"/>
                </a:moveTo>
                <a:cubicBezTo>
                  <a:pt x="1265595" y="93140"/>
                  <a:pt x="1265519" y="93293"/>
                  <a:pt x="1265519" y="93293"/>
                </a:cubicBezTo>
                <a:lnTo>
                  <a:pt x="1265976" y="93293"/>
                </a:lnTo>
                <a:cubicBezTo>
                  <a:pt x="1265823" y="93293"/>
                  <a:pt x="1265747" y="93140"/>
                  <a:pt x="1265747" y="92835"/>
                </a:cubicBezTo>
                <a:close/>
                <a:moveTo>
                  <a:pt x="1036461" y="92835"/>
                </a:moveTo>
                <a:lnTo>
                  <a:pt x="1036690" y="93064"/>
                </a:lnTo>
                <a:lnTo>
                  <a:pt x="1036690" y="92835"/>
                </a:lnTo>
                <a:close/>
                <a:moveTo>
                  <a:pt x="992265" y="92835"/>
                </a:moveTo>
                <a:lnTo>
                  <a:pt x="991808" y="93293"/>
                </a:lnTo>
                <a:cubicBezTo>
                  <a:pt x="991961" y="93445"/>
                  <a:pt x="992075" y="93521"/>
                  <a:pt x="992151" y="93521"/>
                </a:cubicBezTo>
                <a:cubicBezTo>
                  <a:pt x="992227" y="93521"/>
                  <a:pt x="992342" y="93597"/>
                  <a:pt x="992494" y="93750"/>
                </a:cubicBezTo>
                <a:cubicBezTo>
                  <a:pt x="992646" y="93597"/>
                  <a:pt x="992723" y="93521"/>
                  <a:pt x="992723" y="93521"/>
                </a:cubicBezTo>
                <a:cubicBezTo>
                  <a:pt x="992570" y="93369"/>
                  <a:pt x="992494" y="93255"/>
                  <a:pt x="992494" y="93178"/>
                </a:cubicBezTo>
                <a:cubicBezTo>
                  <a:pt x="992494" y="93102"/>
                  <a:pt x="992418" y="92988"/>
                  <a:pt x="992265" y="92835"/>
                </a:cubicBezTo>
                <a:close/>
                <a:moveTo>
                  <a:pt x="973749" y="92835"/>
                </a:moveTo>
                <a:cubicBezTo>
                  <a:pt x="973444" y="93293"/>
                  <a:pt x="973101" y="93712"/>
                  <a:pt x="972720" y="94093"/>
                </a:cubicBezTo>
                <a:cubicBezTo>
                  <a:pt x="972339" y="94474"/>
                  <a:pt x="971920" y="94969"/>
                  <a:pt x="971463" y="95579"/>
                </a:cubicBezTo>
                <a:cubicBezTo>
                  <a:pt x="971920" y="95426"/>
                  <a:pt x="972301" y="95350"/>
                  <a:pt x="972606" y="95350"/>
                </a:cubicBezTo>
                <a:lnTo>
                  <a:pt x="972606" y="95579"/>
                </a:lnTo>
                <a:lnTo>
                  <a:pt x="972606" y="97407"/>
                </a:lnTo>
                <a:cubicBezTo>
                  <a:pt x="972911" y="96798"/>
                  <a:pt x="973177" y="96379"/>
                  <a:pt x="973406" y="96150"/>
                </a:cubicBezTo>
                <a:cubicBezTo>
                  <a:pt x="973635" y="95922"/>
                  <a:pt x="973901" y="95655"/>
                  <a:pt x="974206" y="95350"/>
                </a:cubicBezTo>
                <a:cubicBezTo>
                  <a:pt x="973596" y="95502"/>
                  <a:pt x="973063" y="95579"/>
                  <a:pt x="972606" y="95579"/>
                </a:cubicBezTo>
                <a:cubicBezTo>
                  <a:pt x="973368" y="94817"/>
                  <a:pt x="973825" y="94321"/>
                  <a:pt x="973977" y="94093"/>
                </a:cubicBezTo>
                <a:cubicBezTo>
                  <a:pt x="974130" y="93864"/>
                  <a:pt x="974054" y="93445"/>
                  <a:pt x="973749" y="92835"/>
                </a:cubicBezTo>
                <a:close/>
                <a:moveTo>
                  <a:pt x="609742" y="92835"/>
                </a:moveTo>
                <a:cubicBezTo>
                  <a:pt x="609589" y="92988"/>
                  <a:pt x="609513" y="93102"/>
                  <a:pt x="609513" y="93178"/>
                </a:cubicBezTo>
                <a:cubicBezTo>
                  <a:pt x="609513" y="93255"/>
                  <a:pt x="609437" y="93369"/>
                  <a:pt x="609284" y="93521"/>
                </a:cubicBezTo>
                <a:cubicBezTo>
                  <a:pt x="609284" y="93826"/>
                  <a:pt x="609437" y="94055"/>
                  <a:pt x="609742" y="94207"/>
                </a:cubicBezTo>
                <a:lnTo>
                  <a:pt x="610721" y="93227"/>
                </a:lnTo>
                <a:close/>
                <a:moveTo>
                  <a:pt x="554116" y="92835"/>
                </a:moveTo>
                <a:lnTo>
                  <a:pt x="553658" y="93293"/>
                </a:lnTo>
                <a:cubicBezTo>
                  <a:pt x="553811" y="93445"/>
                  <a:pt x="553925" y="93521"/>
                  <a:pt x="554001" y="93521"/>
                </a:cubicBezTo>
                <a:cubicBezTo>
                  <a:pt x="554077" y="93521"/>
                  <a:pt x="554192" y="93597"/>
                  <a:pt x="554344" y="93750"/>
                </a:cubicBezTo>
                <a:cubicBezTo>
                  <a:pt x="554496" y="93597"/>
                  <a:pt x="554573" y="93521"/>
                  <a:pt x="554573" y="93521"/>
                </a:cubicBezTo>
                <a:cubicBezTo>
                  <a:pt x="554420" y="93369"/>
                  <a:pt x="554344" y="93255"/>
                  <a:pt x="554344" y="93178"/>
                </a:cubicBezTo>
                <a:cubicBezTo>
                  <a:pt x="554344" y="93102"/>
                  <a:pt x="554268" y="92988"/>
                  <a:pt x="554116" y="92835"/>
                </a:cubicBezTo>
                <a:close/>
                <a:moveTo>
                  <a:pt x="535599" y="92835"/>
                </a:moveTo>
                <a:cubicBezTo>
                  <a:pt x="535294" y="93293"/>
                  <a:pt x="534951" y="93712"/>
                  <a:pt x="534570" y="94093"/>
                </a:cubicBezTo>
                <a:cubicBezTo>
                  <a:pt x="534189" y="94474"/>
                  <a:pt x="533770" y="94969"/>
                  <a:pt x="533313" y="95579"/>
                </a:cubicBezTo>
                <a:cubicBezTo>
                  <a:pt x="533770" y="95426"/>
                  <a:pt x="534151" y="95350"/>
                  <a:pt x="534456" y="95350"/>
                </a:cubicBezTo>
                <a:lnTo>
                  <a:pt x="534456" y="95579"/>
                </a:lnTo>
                <a:lnTo>
                  <a:pt x="534456" y="97407"/>
                </a:lnTo>
                <a:cubicBezTo>
                  <a:pt x="534761" y="96798"/>
                  <a:pt x="535027" y="96379"/>
                  <a:pt x="535256" y="96150"/>
                </a:cubicBezTo>
                <a:cubicBezTo>
                  <a:pt x="535485" y="95922"/>
                  <a:pt x="535751" y="95655"/>
                  <a:pt x="536056" y="95350"/>
                </a:cubicBezTo>
                <a:cubicBezTo>
                  <a:pt x="535446" y="95502"/>
                  <a:pt x="534913" y="95579"/>
                  <a:pt x="534456" y="95579"/>
                </a:cubicBezTo>
                <a:cubicBezTo>
                  <a:pt x="535218" y="94817"/>
                  <a:pt x="535675" y="94321"/>
                  <a:pt x="535828" y="94093"/>
                </a:cubicBezTo>
                <a:cubicBezTo>
                  <a:pt x="535980" y="93864"/>
                  <a:pt x="535904" y="93445"/>
                  <a:pt x="535599" y="92835"/>
                </a:cubicBezTo>
                <a:close/>
                <a:moveTo>
                  <a:pt x="377484" y="92835"/>
                </a:moveTo>
                <a:lnTo>
                  <a:pt x="376569" y="93750"/>
                </a:lnTo>
                <a:cubicBezTo>
                  <a:pt x="376417" y="93902"/>
                  <a:pt x="376417" y="93978"/>
                  <a:pt x="376569" y="93978"/>
                </a:cubicBezTo>
                <a:cubicBezTo>
                  <a:pt x="377179" y="93674"/>
                  <a:pt x="377712" y="93445"/>
                  <a:pt x="378170" y="93293"/>
                </a:cubicBezTo>
                <a:cubicBezTo>
                  <a:pt x="377865" y="93140"/>
                  <a:pt x="377636" y="92988"/>
                  <a:pt x="377484" y="92835"/>
                </a:cubicBezTo>
                <a:close/>
                <a:moveTo>
                  <a:pt x="369026" y="92835"/>
                </a:moveTo>
                <a:lnTo>
                  <a:pt x="368046" y="94207"/>
                </a:lnTo>
                <a:lnTo>
                  <a:pt x="369940" y="94207"/>
                </a:lnTo>
                <a:cubicBezTo>
                  <a:pt x="369788" y="93750"/>
                  <a:pt x="369483" y="93293"/>
                  <a:pt x="369026" y="92835"/>
                </a:cubicBezTo>
                <a:close/>
                <a:moveTo>
                  <a:pt x="253659" y="92835"/>
                </a:moveTo>
                <a:lnTo>
                  <a:pt x="252744" y="93750"/>
                </a:lnTo>
                <a:cubicBezTo>
                  <a:pt x="252592" y="93902"/>
                  <a:pt x="252592" y="93978"/>
                  <a:pt x="252744" y="93978"/>
                </a:cubicBezTo>
                <a:cubicBezTo>
                  <a:pt x="253354" y="93674"/>
                  <a:pt x="253888" y="93445"/>
                  <a:pt x="254345" y="93293"/>
                </a:cubicBezTo>
                <a:cubicBezTo>
                  <a:pt x="254040" y="93140"/>
                  <a:pt x="253811" y="92988"/>
                  <a:pt x="253659" y="92835"/>
                </a:cubicBezTo>
                <a:close/>
                <a:moveTo>
                  <a:pt x="245201" y="92835"/>
                </a:moveTo>
                <a:lnTo>
                  <a:pt x="244221" y="94207"/>
                </a:lnTo>
                <a:lnTo>
                  <a:pt x="246115" y="94207"/>
                </a:lnTo>
                <a:cubicBezTo>
                  <a:pt x="245963" y="93750"/>
                  <a:pt x="245658" y="93293"/>
                  <a:pt x="245201" y="92835"/>
                </a:cubicBezTo>
                <a:close/>
                <a:moveTo>
                  <a:pt x="131587" y="92835"/>
                </a:moveTo>
                <a:lnTo>
                  <a:pt x="131815" y="93064"/>
                </a:lnTo>
                <a:lnTo>
                  <a:pt x="131815" y="92835"/>
                </a:lnTo>
                <a:close/>
                <a:moveTo>
                  <a:pt x="35270" y="92835"/>
                </a:moveTo>
                <a:cubicBezTo>
                  <a:pt x="35575" y="93293"/>
                  <a:pt x="35765" y="93674"/>
                  <a:pt x="35841" y="93978"/>
                </a:cubicBezTo>
                <a:cubicBezTo>
                  <a:pt x="35917" y="94283"/>
                  <a:pt x="36108" y="94664"/>
                  <a:pt x="36413" y="95121"/>
                </a:cubicBezTo>
                <a:cubicBezTo>
                  <a:pt x="35955" y="95274"/>
                  <a:pt x="35498" y="95350"/>
                  <a:pt x="35041" y="95350"/>
                </a:cubicBezTo>
                <a:cubicBezTo>
                  <a:pt x="34736" y="95655"/>
                  <a:pt x="34432" y="96036"/>
                  <a:pt x="34127" y="96493"/>
                </a:cubicBezTo>
                <a:cubicBezTo>
                  <a:pt x="33822" y="96950"/>
                  <a:pt x="33517" y="97407"/>
                  <a:pt x="33212" y="97865"/>
                </a:cubicBezTo>
                <a:cubicBezTo>
                  <a:pt x="33822" y="98017"/>
                  <a:pt x="34317" y="98093"/>
                  <a:pt x="34698" y="98093"/>
                </a:cubicBezTo>
                <a:cubicBezTo>
                  <a:pt x="35079" y="98093"/>
                  <a:pt x="35422" y="98169"/>
                  <a:pt x="35727" y="98322"/>
                </a:cubicBezTo>
                <a:cubicBezTo>
                  <a:pt x="35879" y="98017"/>
                  <a:pt x="35917" y="97788"/>
                  <a:pt x="35841" y="97636"/>
                </a:cubicBezTo>
                <a:cubicBezTo>
                  <a:pt x="35765" y="97484"/>
                  <a:pt x="35803" y="97255"/>
                  <a:pt x="35955" y="96950"/>
                </a:cubicBezTo>
                <a:cubicBezTo>
                  <a:pt x="36413" y="96493"/>
                  <a:pt x="36946" y="96264"/>
                  <a:pt x="37556" y="96264"/>
                </a:cubicBezTo>
                <a:cubicBezTo>
                  <a:pt x="37860" y="96569"/>
                  <a:pt x="38013" y="96836"/>
                  <a:pt x="38013" y="97065"/>
                </a:cubicBezTo>
                <a:cubicBezTo>
                  <a:pt x="38013" y="97293"/>
                  <a:pt x="38165" y="97560"/>
                  <a:pt x="38470" y="97865"/>
                </a:cubicBezTo>
                <a:cubicBezTo>
                  <a:pt x="38470" y="97865"/>
                  <a:pt x="38927" y="97560"/>
                  <a:pt x="39842" y="96950"/>
                </a:cubicBezTo>
                <a:cubicBezTo>
                  <a:pt x="39080" y="96036"/>
                  <a:pt x="38432" y="95198"/>
                  <a:pt x="37899" y="94436"/>
                </a:cubicBezTo>
                <a:cubicBezTo>
                  <a:pt x="37365" y="93674"/>
                  <a:pt x="36489" y="93140"/>
                  <a:pt x="35270" y="92835"/>
                </a:cubicBezTo>
                <a:close/>
                <a:moveTo>
                  <a:pt x="1261175" y="92721"/>
                </a:moveTo>
                <a:cubicBezTo>
                  <a:pt x="1260871" y="92645"/>
                  <a:pt x="1260566" y="92988"/>
                  <a:pt x="1260261" y="93750"/>
                </a:cubicBezTo>
                <a:cubicBezTo>
                  <a:pt x="1260566" y="93597"/>
                  <a:pt x="1260871" y="93521"/>
                  <a:pt x="1261175" y="93521"/>
                </a:cubicBezTo>
                <a:cubicBezTo>
                  <a:pt x="1261480" y="93521"/>
                  <a:pt x="1261861" y="93445"/>
                  <a:pt x="1262318" y="93293"/>
                </a:cubicBezTo>
                <a:cubicBezTo>
                  <a:pt x="1261861" y="92988"/>
                  <a:pt x="1261480" y="92797"/>
                  <a:pt x="1261175" y="92721"/>
                </a:cubicBezTo>
                <a:close/>
                <a:moveTo>
                  <a:pt x="1066865" y="92607"/>
                </a:moveTo>
                <a:cubicBezTo>
                  <a:pt x="1066713" y="92912"/>
                  <a:pt x="1066637" y="93178"/>
                  <a:pt x="1066637" y="93407"/>
                </a:cubicBezTo>
                <a:cubicBezTo>
                  <a:pt x="1066637" y="93636"/>
                  <a:pt x="1066561" y="93902"/>
                  <a:pt x="1066408" y="94207"/>
                </a:cubicBezTo>
                <a:cubicBezTo>
                  <a:pt x="1067170" y="94359"/>
                  <a:pt x="1067627" y="94283"/>
                  <a:pt x="1067780" y="93978"/>
                </a:cubicBezTo>
                <a:cubicBezTo>
                  <a:pt x="1067932" y="93674"/>
                  <a:pt x="1068084" y="93216"/>
                  <a:pt x="1068237" y="92607"/>
                </a:cubicBezTo>
                <a:close/>
                <a:moveTo>
                  <a:pt x="982893" y="92607"/>
                </a:moveTo>
                <a:cubicBezTo>
                  <a:pt x="982436" y="92759"/>
                  <a:pt x="982055" y="92988"/>
                  <a:pt x="981750" y="93293"/>
                </a:cubicBezTo>
                <a:lnTo>
                  <a:pt x="981521" y="93293"/>
                </a:lnTo>
                <a:cubicBezTo>
                  <a:pt x="981521" y="93445"/>
                  <a:pt x="981597" y="93597"/>
                  <a:pt x="981750" y="93750"/>
                </a:cubicBezTo>
                <a:cubicBezTo>
                  <a:pt x="981750" y="93445"/>
                  <a:pt x="981826" y="93293"/>
                  <a:pt x="981978" y="93293"/>
                </a:cubicBezTo>
                <a:cubicBezTo>
                  <a:pt x="982131" y="93293"/>
                  <a:pt x="982245" y="93255"/>
                  <a:pt x="982321" y="93178"/>
                </a:cubicBezTo>
                <a:cubicBezTo>
                  <a:pt x="982398" y="93102"/>
                  <a:pt x="982512" y="93064"/>
                  <a:pt x="982664" y="93064"/>
                </a:cubicBezTo>
                <a:cubicBezTo>
                  <a:pt x="982664" y="92912"/>
                  <a:pt x="982740" y="92759"/>
                  <a:pt x="982893" y="92607"/>
                </a:cubicBezTo>
                <a:close/>
                <a:moveTo>
                  <a:pt x="544743" y="92607"/>
                </a:moveTo>
                <a:cubicBezTo>
                  <a:pt x="544286" y="92759"/>
                  <a:pt x="543905" y="92988"/>
                  <a:pt x="543600" y="93293"/>
                </a:cubicBezTo>
                <a:lnTo>
                  <a:pt x="543371" y="93293"/>
                </a:lnTo>
                <a:cubicBezTo>
                  <a:pt x="543371" y="93445"/>
                  <a:pt x="543447" y="93597"/>
                  <a:pt x="543600" y="93750"/>
                </a:cubicBezTo>
                <a:cubicBezTo>
                  <a:pt x="543600" y="93445"/>
                  <a:pt x="543676" y="93293"/>
                  <a:pt x="543828" y="93293"/>
                </a:cubicBezTo>
                <a:cubicBezTo>
                  <a:pt x="543981" y="93293"/>
                  <a:pt x="544095" y="93255"/>
                  <a:pt x="544171" y="93178"/>
                </a:cubicBezTo>
                <a:cubicBezTo>
                  <a:pt x="544248" y="93102"/>
                  <a:pt x="544362" y="93064"/>
                  <a:pt x="544514" y="93064"/>
                </a:cubicBezTo>
                <a:cubicBezTo>
                  <a:pt x="544514" y="92912"/>
                  <a:pt x="544591" y="92759"/>
                  <a:pt x="544743" y="92607"/>
                </a:cubicBezTo>
                <a:close/>
                <a:moveTo>
                  <a:pt x="161990" y="92607"/>
                </a:moveTo>
                <a:cubicBezTo>
                  <a:pt x="161838" y="92912"/>
                  <a:pt x="161762" y="93178"/>
                  <a:pt x="161762" y="93407"/>
                </a:cubicBezTo>
                <a:cubicBezTo>
                  <a:pt x="161762" y="93636"/>
                  <a:pt x="161686" y="93902"/>
                  <a:pt x="161533" y="94207"/>
                </a:cubicBezTo>
                <a:cubicBezTo>
                  <a:pt x="162295" y="94359"/>
                  <a:pt x="162752" y="94283"/>
                  <a:pt x="162905" y="93978"/>
                </a:cubicBezTo>
                <a:cubicBezTo>
                  <a:pt x="163057" y="93674"/>
                  <a:pt x="163209" y="93216"/>
                  <a:pt x="163362" y="92607"/>
                </a:cubicBezTo>
                <a:close/>
                <a:moveTo>
                  <a:pt x="1368465" y="92378"/>
                </a:moveTo>
                <a:cubicBezTo>
                  <a:pt x="1368313" y="92531"/>
                  <a:pt x="1368236" y="92988"/>
                  <a:pt x="1368236" y="93750"/>
                </a:cubicBezTo>
                <a:cubicBezTo>
                  <a:pt x="1368694" y="93445"/>
                  <a:pt x="1369379" y="93064"/>
                  <a:pt x="1370294" y="92607"/>
                </a:cubicBezTo>
                <a:cubicBezTo>
                  <a:pt x="1369227" y="92302"/>
                  <a:pt x="1368617" y="92226"/>
                  <a:pt x="1368465" y="92378"/>
                </a:cubicBezTo>
                <a:close/>
                <a:moveTo>
                  <a:pt x="1275577" y="92378"/>
                </a:moveTo>
                <a:cubicBezTo>
                  <a:pt x="1275272" y="92531"/>
                  <a:pt x="1275082" y="92607"/>
                  <a:pt x="1275006" y="92607"/>
                </a:cubicBezTo>
                <a:cubicBezTo>
                  <a:pt x="1274929" y="92607"/>
                  <a:pt x="1274739" y="92683"/>
                  <a:pt x="1274434" y="92835"/>
                </a:cubicBezTo>
                <a:lnTo>
                  <a:pt x="1274434" y="93064"/>
                </a:lnTo>
                <a:lnTo>
                  <a:pt x="1275348" y="93064"/>
                </a:lnTo>
                <a:cubicBezTo>
                  <a:pt x="1275348" y="92912"/>
                  <a:pt x="1275387" y="92797"/>
                  <a:pt x="1275463" y="92721"/>
                </a:cubicBezTo>
                <a:cubicBezTo>
                  <a:pt x="1275539" y="92645"/>
                  <a:pt x="1275577" y="92531"/>
                  <a:pt x="1275577" y="92378"/>
                </a:cubicBezTo>
                <a:close/>
                <a:moveTo>
                  <a:pt x="1209969" y="92378"/>
                </a:moveTo>
                <a:cubicBezTo>
                  <a:pt x="1208902" y="91769"/>
                  <a:pt x="1208064" y="91845"/>
                  <a:pt x="1207454" y="92607"/>
                </a:cubicBezTo>
                <a:cubicBezTo>
                  <a:pt x="1207150" y="92912"/>
                  <a:pt x="1207150" y="93293"/>
                  <a:pt x="1207454" y="93750"/>
                </a:cubicBezTo>
                <a:cubicBezTo>
                  <a:pt x="1207759" y="93445"/>
                  <a:pt x="1208102" y="93216"/>
                  <a:pt x="1208483" y="93064"/>
                </a:cubicBezTo>
                <a:cubicBezTo>
                  <a:pt x="1208864" y="92912"/>
                  <a:pt x="1209359" y="92683"/>
                  <a:pt x="1209969" y="92378"/>
                </a:cubicBezTo>
                <a:close/>
                <a:moveTo>
                  <a:pt x="819444" y="92378"/>
                </a:moveTo>
                <a:cubicBezTo>
                  <a:pt x="818377" y="91769"/>
                  <a:pt x="817539" y="91845"/>
                  <a:pt x="816929" y="92607"/>
                </a:cubicBezTo>
                <a:cubicBezTo>
                  <a:pt x="816624" y="92912"/>
                  <a:pt x="816624" y="93293"/>
                  <a:pt x="816929" y="93750"/>
                </a:cubicBezTo>
                <a:cubicBezTo>
                  <a:pt x="817234" y="93445"/>
                  <a:pt x="817577" y="93216"/>
                  <a:pt x="817958" y="93064"/>
                </a:cubicBezTo>
                <a:cubicBezTo>
                  <a:pt x="818339" y="92912"/>
                  <a:pt x="818834" y="92683"/>
                  <a:pt x="819444" y="92378"/>
                </a:cubicBezTo>
                <a:close/>
                <a:moveTo>
                  <a:pt x="596940" y="92378"/>
                </a:moveTo>
                <a:cubicBezTo>
                  <a:pt x="596788" y="92531"/>
                  <a:pt x="596711" y="92988"/>
                  <a:pt x="596711" y="93750"/>
                </a:cubicBezTo>
                <a:cubicBezTo>
                  <a:pt x="597168" y="93445"/>
                  <a:pt x="597854" y="93064"/>
                  <a:pt x="598769" y="92607"/>
                </a:cubicBezTo>
                <a:cubicBezTo>
                  <a:pt x="597702" y="92302"/>
                  <a:pt x="597092" y="92226"/>
                  <a:pt x="596940" y="92378"/>
                </a:cubicBezTo>
                <a:close/>
                <a:moveTo>
                  <a:pt x="1030787" y="92220"/>
                </a:moveTo>
                <a:lnTo>
                  <a:pt x="1030403" y="93293"/>
                </a:lnTo>
                <a:cubicBezTo>
                  <a:pt x="1030327" y="93750"/>
                  <a:pt x="1030746" y="93902"/>
                  <a:pt x="1031661" y="93750"/>
                </a:cubicBezTo>
                <a:cubicBezTo>
                  <a:pt x="1031356" y="94055"/>
                  <a:pt x="1031204" y="94359"/>
                  <a:pt x="1031204" y="94664"/>
                </a:cubicBezTo>
                <a:cubicBezTo>
                  <a:pt x="1031356" y="94817"/>
                  <a:pt x="1031432" y="94893"/>
                  <a:pt x="1031432" y="94893"/>
                </a:cubicBezTo>
                <a:cubicBezTo>
                  <a:pt x="1031737" y="94740"/>
                  <a:pt x="1032118" y="94436"/>
                  <a:pt x="1032575" y="93978"/>
                </a:cubicBezTo>
                <a:cubicBezTo>
                  <a:pt x="1032271" y="93826"/>
                  <a:pt x="1031966" y="93750"/>
                  <a:pt x="1031661" y="93750"/>
                </a:cubicBezTo>
                <a:close/>
                <a:moveTo>
                  <a:pt x="125912" y="92220"/>
                </a:moveTo>
                <a:lnTo>
                  <a:pt x="125529" y="93293"/>
                </a:lnTo>
                <a:cubicBezTo>
                  <a:pt x="125452" y="93750"/>
                  <a:pt x="125872" y="93902"/>
                  <a:pt x="126786" y="93750"/>
                </a:cubicBezTo>
                <a:cubicBezTo>
                  <a:pt x="126481" y="94055"/>
                  <a:pt x="126329" y="94359"/>
                  <a:pt x="126329" y="94664"/>
                </a:cubicBezTo>
                <a:cubicBezTo>
                  <a:pt x="126481" y="94817"/>
                  <a:pt x="126557" y="94893"/>
                  <a:pt x="126557" y="94893"/>
                </a:cubicBezTo>
                <a:cubicBezTo>
                  <a:pt x="126862" y="94740"/>
                  <a:pt x="127243" y="94436"/>
                  <a:pt x="127700" y="93978"/>
                </a:cubicBezTo>
                <a:cubicBezTo>
                  <a:pt x="127396" y="93826"/>
                  <a:pt x="127091" y="93750"/>
                  <a:pt x="126786" y="93750"/>
                </a:cubicBezTo>
                <a:close/>
                <a:moveTo>
                  <a:pt x="1711517" y="92150"/>
                </a:moveTo>
                <a:cubicBezTo>
                  <a:pt x="1711365" y="92150"/>
                  <a:pt x="1711289" y="92226"/>
                  <a:pt x="1711289" y="92378"/>
                </a:cubicBezTo>
                <a:cubicBezTo>
                  <a:pt x="1710984" y="92683"/>
                  <a:pt x="1710831" y="92835"/>
                  <a:pt x="1710831" y="92835"/>
                </a:cubicBezTo>
                <a:cubicBezTo>
                  <a:pt x="1711136" y="93140"/>
                  <a:pt x="1711594" y="93445"/>
                  <a:pt x="1712203" y="93750"/>
                </a:cubicBezTo>
                <a:cubicBezTo>
                  <a:pt x="1712508" y="93597"/>
                  <a:pt x="1712698" y="93483"/>
                  <a:pt x="1712775" y="93407"/>
                </a:cubicBezTo>
                <a:lnTo>
                  <a:pt x="1713048" y="93243"/>
                </a:lnTo>
                <a:close/>
                <a:moveTo>
                  <a:pt x="1376847" y="92150"/>
                </a:moveTo>
                <a:lnTo>
                  <a:pt x="1376694" y="93064"/>
                </a:lnTo>
                <a:cubicBezTo>
                  <a:pt x="1376999" y="92759"/>
                  <a:pt x="1377190" y="92531"/>
                  <a:pt x="1377266" y="92378"/>
                </a:cubicBezTo>
                <a:lnTo>
                  <a:pt x="1377380" y="92150"/>
                </a:lnTo>
                <a:close/>
                <a:moveTo>
                  <a:pt x="1309410" y="92150"/>
                </a:moveTo>
                <a:lnTo>
                  <a:pt x="1309029" y="93102"/>
                </a:lnTo>
                <a:lnTo>
                  <a:pt x="1310324" y="93750"/>
                </a:lnTo>
                <a:cubicBezTo>
                  <a:pt x="1310477" y="93445"/>
                  <a:pt x="1310553" y="93293"/>
                  <a:pt x="1310553" y="93293"/>
                </a:cubicBezTo>
                <a:cubicBezTo>
                  <a:pt x="1310248" y="93140"/>
                  <a:pt x="1310058" y="92988"/>
                  <a:pt x="1309981" y="92835"/>
                </a:cubicBezTo>
                <a:cubicBezTo>
                  <a:pt x="1309905" y="92683"/>
                  <a:pt x="1309715" y="92454"/>
                  <a:pt x="1309410" y="92150"/>
                </a:cubicBezTo>
                <a:close/>
                <a:moveTo>
                  <a:pt x="1291579" y="92150"/>
                </a:moveTo>
                <a:cubicBezTo>
                  <a:pt x="1291427" y="92454"/>
                  <a:pt x="1291274" y="92721"/>
                  <a:pt x="1291122" y="92950"/>
                </a:cubicBezTo>
                <a:cubicBezTo>
                  <a:pt x="1290969" y="93178"/>
                  <a:pt x="1290817" y="93445"/>
                  <a:pt x="1290665" y="93750"/>
                </a:cubicBezTo>
                <a:lnTo>
                  <a:pt x="1289293" y="93064"/>
                </a:lnTo>
                <a:cubicBezTo>
                  <a:pt x="1288988" y="93369"/>
                  <a:pt x="1288798" y="93636"/>
                  <a:pt x="1288722" y="93864"/>
                </a:cubicBezTo>
                <a:cubicBezTo>
                  <a:pt x="1288645" y="94093"/>
                  <a:pt x="1288455" y="94359"/>
                  <a:pt x="1288150" y="94664"/>
                </a:cubicBezTo>
                <a:cubicBezTo>
                  <a:pt x="1289217" y="94817"/>
                  <a:pt x="1290055" y="94512"/>
                  <a:pt x="1290665" y="93750"/>
                </a:cubicBezTo>
                <a:cubicBezTo>
                  <a:pt x="1291274" y="93445"/>
                  <a:pt x="1291731" y="93140"/>
                  <a:pt x="1292036" y="92835"/>
                </a:cubicBezTo>
                <a:cubicBezTo>
                  <a:pt x="1292036" y="92683"/>
                  <a:pt x="1291884" y="92454"/>
                  <a:pt x="1291579" y="92150"/>
                </a:cubicBezTo>
                <a:close/>
                <a:moveTo>
                  <a:pt x="1267805" y="92150"/>
                </a:moveTo>
                <a:lnTo>
                  <a:pt x="1267805" y="92607"/>
                </a:lnTo>
                <a:cubicBezTo>
                  <a:pt x="1267957" y="92454"/>
                  <a:pt x="1268110" y="92378"/>
                  <a:pt x="1268262" y="92378"/>
                </a:cubicBezTo>
                <a:cubicBezTo>
                  <a:pt x="1268110" y="92378"/>
                  <a:pt x="1268033" y="92340"/>
                  <a:pt x="1268033" y="92264"/>
                </a:cubicBezTo>
                <a:cubicBezTo>
                  <a:pt x="1268033" y="92188"/>
                  <a:pt x="1267957" y="92150"/>
                  <a:pt x="1267805" y="92150"/>
                </a:cubicBezTo>
                <a:close/>
                <a:moveTo>
                  <a:pt x="1110071" y="92150"/>
                </a:moveTo>
                <a:lnTo>
                  <a:pt x="1110299" y="92378"/>
                </a:lnTo>
                <a:lnTo>
                  <a:pt x="1110452" y="92150"/>
                </a:lnTo>
                <a:close/>
                <a:moveTo>
                  <a:pt x="1079895" y="92150"/>
                </a:moveTo>
                <a:cubicBezTo>
                  <a:pt x="1079591" y="92302"/>
                  <a:pt x="1079057" y="92988"/>
                  <a:pt x="1078295" y="94207"/>
                </a:cubicBezTo>
                <a:cubicBezTo>
                  <a:pt x="1079057" y="93902"/>
                  <a:pt x="1079629" y="93636"/>
                  <a:pt x="1080010" y="93407"/>
                </a:cubicBezTo>
                <a:cubicBezTo>
                  <a:pt x="1080391" y="93178"/>
                  <a:pt x="1080886" y="92912"/>
                  <a:pt x="1081496" y="92607"/>
                </a:cubicBezTo>
                <a:cubicBezTo>
                  <a:pt x="1080734" y="92150"/>
                  <a:pt x="1080200" y="91997"/>
                  <a:pt x="1079895" y="92150"/>
                </a:cubicBezTo>
                <a:close/>
                <a:moveTo>
                  <a:pt x="605322" y="92150"/>
                </a:moveTo>
                <a:lnTo>
                  <a:pt x="605170" y="93064"/>
                </a:lnTo>
                <a:cubicBezTo>
                  <a:pt x="605474" y="92759"/>
                  <a:pt x="605665" y="92531"/>
                  <a:pt x="605741" y="92378"/>
                </a:cubicBezTo>
                <a:lnTo>
                  <a:pt x="605855" y="92150"/>
                </a:lnTo>
                <a:close/>
                <a:moveTo>
                  <a:pt x="444692" y="92150"/>
                </a:moveTo>
                <a:cubicBezTo>
                  <a:pt x="444540" y="92150"/>
                  <a:pt x="444464" y="92226"/>
                  <a:pt x="444464" y="92378"/>
                </a:cubicBezTo>
                <a:cubicBezTo>
                  <a:pt x="444159" y="92683"/>
                  <a:pt x="444007" y="92835"/>
                  <a:pt x="444007" y="92835"/>
                </a:cubicBezTo>
                <a:cubicBezTo>
                  <a:pt x="444311" y="93140"/>
                  <a:pt x="444768" y="93445"/>
                  <a:pt x="445378" y="93750"/>
                </a:cubicBezTo>
                <a:cubicBezTo>
                  <a:pt x="445683" y="93597"/>
                  <a:pt x="445873" y="93483"/>
                  <a:pt x="445950" y="93407"/>
                </a:cubicBezTo>
                <a:lnTo>
                  <a:pt x="446223" y="93243"/>
                </a:lnTo>
                <a:close/>
                <a:moveTo>
                  <a:pt x="320867" y="92150"/>
                </a:moveTo>
                <a:cubicBezTo>
                  <a:pt x="320715" y="92150"/>
                  <a:pt x="320639" y="92226"/>
                  <a:pt x="320639" y="92378"/>
                </a:cubicBezTo>
                <a:cubicBezTo>
                  <a:pt x="320334" y="92683"/>
                  <a:pt x="320182" y="92835"/>
                  <a:pt x="320182" y="92835"/>
                </a:cubicBezTo>
                <a:cubicBezTo>
                  <a:pt x="320486" y="93140"/>
                  <a:pt x="320943" y="93445"/>
                  <a:pt x="321553" y="93750"/>
                </a:cubicBezTo>
                <a:cubicBezTo>
                  <a:pt x="321858" y="93597"/>
                  <a:pt x="322048" y="93483"/>
                  <a:pt x="322125" y="93407"/>
                </a:cubicBezTo>
                <a:lnTo>
                  <a:pt x="322398" y="93243"/>
                </a:lnTo>
                <a:close/>
                <a:moveTo>
                  <a:pt x="205196" y="92150"/>
                </a:moveTo>
                <a:lnTo>
                  <a:pt x="205424" y="92378"/>
                </a:lnTo>
                <a:lnTo>
                  <a:pt x="205577" y="92150"/>
                </a:lnTo>
                <a:close/>
                <a:moveTo>
                  <a:pt x="175020" y="92150"/>
                </a:moveTo>
                <a:cubicBezTo>
                  <a:pt x="174716" y="92302"/>
                  <a:pt x="174182" y="92988"/>
                  <a:pt x="173420" y="94207"/>
                </a:cubicBezTo>
                <a:cubicBezTo>
                  <a:pt x="174182" y="93902"/>
                  <a:pt x="174754" y="93636"/>
                  <a:pt x="175135" y="93407"/>
                </a:cubicBezTo>
                <a:cubicBezTo>
                  <a:pt x="175516" y="93178"/>
                  <a:pt x="176011" y="92912"/>
                  <a:pt x="176621" y="92607"/>
                </a:cubicBezTo>
                <a:cubicBezTo>
                  <a:pt x="175859" y="92150"/>
                  <a:pt x="175325" y="91997"/>
                  <a:pt x="175020" y="92150"/>
                </a:cubicBezTo>
                <a:close/>
                <a:moveTo>
                  <a:pt x="1165392" y="92035"/>
                </a:moveTo>
                <a:cubicBezTo>
                  <a:pt x="1165240" y="92112"/>
                  <a:pt x="1164782" y="92759"/>
                  <a:pt x="1164020" y="93978"/>
                </a:cubicBezTo>
                <a:cubicBezTo>
                  <a:pt x="1164630" y="93674"/>
                  <a:pt x="1165163" y="93483"/>
                  <a:pt x="1165620" y="93407"/>
                </a:cubicBezTo>
                <a:cubicBezTo>
                  <a:pt x="1166078" y="93331"/>
                  <a:pt x="1166459" y="92988"/>
                  <a:pt x="1166763" y="92378"/>
                </a:cubicBezTo>
                <a:cubicBezTo>
                  <a:pt x="1166002" y="92073"/>
                  <a:pt x="1165544" y="91959"/>
                  <a:pt x="1165392" y="92035"/>
                </a:cubicBezTo>
                <a:close/>
                <a:moveTo>
                  <a:pt x="774867" y="92035"/>
                </a:moveTo>
                <a:cubicBezTo>
                  <a:pt x="774715" y="92112"/>
                  <a:pt x="774257" y="92759"/>
                  <a:pt x="773495" y="93978"/>
                </a:cubicBezTo>
                <a:cubicBezTo>
                  <a:pt x="774105" y="93674"/>
                  <a:pt x="774638" y="93483"/>
                  <a:pt x="775095" y="93407"/>
                </a:cubicBezTo>
                <a:cubicBezTo>
                  <a:pt x="775553" y="93331"/>
                  <a:pt x="775934" y="92988"/>
                  <a:pt x="776238" y="92378"/>
                </a:cubicBezTo>
                <a:cubicBezTo>
                  <a:pt x="775476" y="92073"/>
                  <a:pt x="775019" y="91959"/>
                  <a:pt x="774867" y="92035"/>
                </a:cubicBezTo>
                <a:close/>
                <a:moveTo>
                  <a:pt x="1715632" y="91692"/>
                </a:moveTo>
                <a:cubicBezTo>
                  <a:pt x="1715327" y="92302"/>
                  <a:pt x="1714870" y="92759"/>
                  <a:pt x="1714261" y="93064"/>
                </a:cubicBezTo>
                <a:lnTo>
                  <a:pt x="1716318" y="93064"/>
                </a:lnTo>
                <a:cubicBezTo>
                  <a:pt x="1716165" y="92759"/>
                  <a:pt x="1716013" y="92531"/>
                  <a:pt x="1715861" y="92378"/>
                </a:cubicBezTo>
                <a:cubicBezTo>
                  <a:pt x="1715708" y="92226"/>
                  <a:pt x="1715632" y="91997"/>
                  <a:pt x="1715632" y="91692"/>
                </a:cubicBezTo>
                <a:close/>
                <a:moveTo>
                  <a:pt x="448807" y="91692"/>
                </a:moveTo>
                <a:cubicBezTo>
                  <a:pt x="448502" y="92302"/>
                  <a:pt x="448045" y="92759"/>
                  <a:pt x="447436" y="93064"/>
                </a:cubicBezTo>
                <a:lnTo>
                  <a:pt x="449493" y="93064"/>
                </a:lnTo>
                <a:cubicBezTo>
                  <a:pt x="449340" y="92759"/>
                  <a:pt x="449188" y="92531"/>
                  <a:pt x="449036" y="92378"/>
                </a:cubicBezTo>
                <a:cubicBezTo>
                  <a:pt x="448883" y="92226"/>
                  <a:pt x="448807" y="91997"/>
                  <a:pt x="448807" y="91692"/>
                </a:cubicBezTo>
                <a:close/>
                <a:moveTo>
                  <a:pt x="324982" y="91692"/>
                </a:moveTo>
                <a:cubicBezTo>
                  <a:pt x="324677" y="92302"/>
                  <a:pt x="324220" y="92759"/>
                  <a:pt x="323611" y="93064"/>
                </a:cubicBezTo>
                <a:lnTo>
                  <a:pt x="325668" y="93064"/>
                </a:lnTo>
                <a:cubicBezTo>
                  <a:pt x="325515" y="92759"/>
                  <a:pt x="325363" y="92531"/>
                  <a:pt x="325211" y="92378"/>
                </a:cubicBezTo>
                <a:cubicBezTo>
                  <a:pt x="325058" y="92226"/>
                  <a:pt x="324982" y="91997"/>
                  <a:pt x="324982" y="91692"/>
                </a:cubicBezTo>
                <a:close/>
                <a:moveTo>
                  <a:pt x="1632079" y="91464"/>
                </a:moveTo>
                <a:lnTo>
                  <a:pt x="1632422" y="92150"/>
                </a:lnTo>
                <a:cubicBezTo>
                  <a:pt x="1632727" y="91845"/>
                  <a:pt x="1632879" y="91616"/>
                  <a:pt x="1632879" y="91464"/>
                </a:cubicBezTo>
                <a:close/>
                <a:moveTo>
                  <a:pt x="1375552" y="91464"/>
                </a:moveTo>
                <a:cubicBezTo>
                  <a:pt x="1375399" y="91616"/>
                  <a:pt x="1375323" y="91692"/>
                  <a:pt x="1375323" y="91692"/>
                </a:cubicBezTo>
                <a:cubicBezTo>
                  <a:pt x="1375171" y="91997"/>
                  <a:pt x="1375094" y="92226"/>
                  <a:pt x="1375094" y="92378"/>
                </a:cubicBezTo>
                <a:cubicBezTo>
                  <a:pt x="1375094" y="92531"/>
                  <a:pt x="1375018" y="92683"/>
                  <a:pt x="1374866" y="92835"/>
                </a:cubicBezTo>
                <a:lnTo>
                  <a:pt x="1375323" y="92835"/>
                </a:lnTo>
                <a:cubicBezTo>
                  <a:pt x="1375323" y="92378"/>
                  <a:pt x="1375399" y="91921"/>
                  <a:pt x="1375552" y="91464"/>
                </a:cubicBezTo>
                <a:close/>
                <a:moveTo>
                  <a:pt x="1295008" y="91464"/>
                </a:moveTo>
                <a:cubicBezTo>
                  <a:pt x="1295008" y="91311"/>
                  <a:pt x="1294856" y="91540"/>
                  <a:pt x="1294551" y="92150"/>
                </a:cubicBezTo>
                <a:cubicBezTo>
                  <a:pt x="1294703" y="92302"/>
                  <a:pt x="1294779" y="92454"/>
                  <a:pt x="1294779" y="92607"/>
                </a:cubicBezTo>
                <a:cubicBezTo>
                  <a:pt x="1294779" y="92759"/>
                  <a:pt x="1294856" y="92912"/>
                  <a:pt x="1295008" y="93064"/>
                </a:cubicBezTo>
                <a:cubicBezTo>
                  <a:pt x="1295161" y="93064"/>
                  <a:pt x="1295237" y="93026"/>
                  <a:pt x="1295237" y="92950"/>
                </a:cubicBezTo>
                <a:cubicBezTo>
                  <a:pt x="1295237" y="92874"/>
                  <a:pt x="1295313" y="92835"/>
                  <a:pt x="1295465" y="92835"/>
                </a:cubicBezTo>
                <a:cubicBezTo>
                  <a:pt x="1295465" y="92531"/>
                  <a:pt x="1295427" y="92302"/>
                  <a:pt x="1295351" y="92150"/>
                </a:cubicBezTo>
                <a:cubicBezTo>
                  <a:pt x="1295275" y="91997"/>
                  <a:pt x="1295161" y="91769"/>
                  <a:pt x="1295008" y="91464"/>
                </a:cubicBezTo>
                <a:close/>
                <a:moveTo>
                  <a:pt x="1094983" y="91464"/>
                </a:moveTo>
                <a:cubicBezTo>
                  <a:pt x="1095136" y="91464"/>
                  <a:pt x="1095288" y="91540"/>
                  <a:pt x="1095440" y="91692"/>
                </a:cubicBezTo>
                <a:lnTo>
                  <a:pt x="1095440" y="91464"/>
                </a:lnTo>
                <a:cubicBezTo>
                  <a:pt x="1095288" y="91464"/>
                  <a:pt x="1095212" y="91464"/>
                  <a:pt x="1095212" y="91464"/>
                </a:cubicBezTo>
                <a:close/>
                <a:moveTo>
                  <a:pt x="1036919" y="91464"/>
                </a:moveTo>
                <a:lnTo>
                  <a:pt x="1037147" y="91692"/>
                </a:lnTo>
                <a:lnTo>
                  <a:pt x="1037147" y="91464"/>
                </a:lnTo>
                <a:close/>
                <a:moveTo>
                  <a:pt x="604026" y="91464"/>
                </a:moveTo>
                <a:cubicBezTo>
                  <a:pt x="603874" y="91616"/>
                  <a:pt x="603798" y="91692"/>
                  <a:pt x="603798" y="91692"/>
                </a:cubicBezTo>
                <a:cubicBezTo>
                  <a:pt x="603645" y="91997"/>
                  <a:pt x="603569" y="92226"/>
                  <a:pt x="603569" y="92378"/>
                </a:cubicBezTo>
                <a:cubicBezTo>
                  <a:pt x="603569" y="92531"/>
                  <a:pt x="603493" y="92683"/>
                  <a:pt x="603341" y="92835"/>
                </a:cubicBezTo>
                <a:lnTo>
                  <a:pt x="603798" y="92835"/>
                </a:lnTo>
                <a:cubicBezTo>
                  <a:pt x="603798" y="92378"/>
                  <a:pt x="603874" y="91921"/>
                  <a:pt x="604026" y="91464"/>
                </a:cubicBezTo>
                <a:close/>
                <a:moveTo>
                  <a:pt x="365254" y="91464"/>
                </a:moveTo>
                <a:lnTo>
                  <a:pt x="365597" y="92150"/>
                </a:lnTo>
                <a:cubicBezTo>
                  <a:pt x="365902" y="91845"/>
                  <a:pt x="366054" y="91616"/>
                  <a:pt x="366054" y="91464"/>
                </a:cubicBezTo>
                <a:close/>
                <a:moveTo>
                  <a:pt x="241429" y="91464"/>
                </a:moveTo>
                <a:lnTo>
                  <a:pt x="241772" y="92150"/>
                </a:lnTo>
                <a:cubicBezTo>
                  <a:pt x="242076" y="91845"/>
                  <a:pt x="242229" y="91616"/>
                  <a:pt x="242229" y="91464"/>
                </a:cubicBezTo>
                <a:close/>
                <a:moveTo>
                  <a:pt x="190108" y="91464"/>
                </a:moveTo>
                <a:cubicBezTo>
                  <a:pt x="190261" y="91464"/>
                  <a:pt x="190413" y="91540"/>
                  <a:pt x="190565" y="91692"/>
                </a:cubicBezTo>
                <a:lnTo>
                  <a:pt x="190565" y="91464"/>
                </a:lnTo>
                <a:cubicBezTo>
                  <a:pt x="190413" y="91464"/>
                  <a:pt x="190337" y="91464"/>
                  <a:pt x="190337" y="91464"/>
                </a:cubicBezTo>
                <a:close/>
                <a:moveTo>
                  <a:pt x="132044" y="91464"/>
                </a:moveTo>
                <a:lnTo>
                  <a:pt x="132272" y="91692"/>
                </a:lnTo>
                <a:lnTo>
                  <a:pt x="132272" y="91464"/>
                </a:lnTo>
                <a:close/>
                <a:moveTo>
                  <a:pt x="38470" y="91464"/>
                </a:moveTo>
                <a:lnTo>
                  <a:pt x="38470" y="91692"/>
                </a:lnTo>
                <a:lnTo>
                  <a:pt x="38927" y="91692"/>
                </a:lnTo>
                <a:lnTo>
                  <a:pt x="38927" y="91464"/>
                </a:lnTo>
                <a:close/>
                <a:moveTo>
                  <a:pt x="28640" y="91464"/>
                </a:moveTo>
                <a:lnTo>
                  <a:pt x="28640" y="91692"/>
                </a:lnTo>
                <a:cubicBezTo>
                  <a:pt x="28793" y="91692"/>
                  <a:pt x="28945" y="91616"/>
                  <a:pt x="29097" y="91464"/>
                </a:cubicBezTo>
                <a:close/>
                <a:moveTo>
                  <a:pt x="1373494" y="91235"/>
                </a:moveTo>
                <a:cubicBezTo>
                  <a:pt x="1373189" y="91540"/>
                  <a:pt x="1372999" y="91692"/>
                  <a:pt x="1372923" y="91692"/>
                </a:cubicBezTo>
                <a:cubicBezTo>
                  <a:pt x="1372846" y="91692"/>
                  <a:pt x="1372732" y="91845"/>
                  <a:pt x="1372580" y="92150"/>
                </a:cubicBezTo>
                <a:cubicBezTo>
                  <a:pt x="1372123" y="92607"/>
                  <a:pt x="1371818" y="93064"/>
                  <a:pt x="1371665" y="93521"/>
                </a:cubicBezTo>
                <a:cubicBezTo>
                  <a:pt x="1372427" y="93216"/>
                  <a:pt x="1372961" y="92950"/>
                  <a:pt x="1373265" y="92721"/>
                </a:cubicBezTo>
                <a:cubicBezTo>
                  <a:pt x="1373570" y="92493"/>
                  <a:pt x="1373647" y="91997"/>
                  <a:pt x="1373494" y="91235"/>
                </a:cubicBezTo>
                <a:close/>
                <a:moveTo>
                  <a:pt x="1212483" y="91235"/>
                </a:moveTo>
                <a:cubicBezTo>
                  <a:pt x="1212179" y="91692"/>
                  <a:pt x="1211912" y="92073"/>
                  <a:pt x="1211683" y="92378"/>
                </a:cubicBezTo>
                <a:cubicBezTo>
                  <a:pt x="1211455" y="92683"/>
                  <a:pt x="1211188" y="93140"/>
                  <a:pt x="1210883" y="93750"/>
                </a:cubicBezTo>
                <a:cubicBezTo>
                  <a:pt x="1211798" y="93140"/>
                  <a:pt x="1212636" y="92759"/>
                  <a:pt x="1213398" y="92607"/>
                </a:cubicBezTo>
                <a:cubicBezTo>
                  <a:pt x="1213093" y="92302"/>
                  <a:pt x="1212941" y="92073"/>
                  <a:pt x="1212941" y="91921"/>
                </a:cubicBezTo>
                <a:cubicBezTo>
                  <a:pt x="1212941" y="91769"/>
                  <a:pt x="1212788" y="91540"/>
                  <a:pt x="1212483" y="91235"/>
                </a:cubicBezTo>
                <a:close/>
                <a:moveTo>
                  <a:pt x="1090868" y="91235"/>
                </a:moveTo>
                <a:lnTo>
                  <a:pt x="1090411" y="91692"/>
                </a:lnTo>
                <a:cubicBezTo>
                  <a:pt x="1090411" y="91997"/>
                  <a:pt x="1090716" y="92302"/>
                  <a:pt x="1091325" y="92607"/>
                </a:cubicBezTo>
                <a:cubicBezTo>
                  <a:pt x="1091325" y="92454"/>
                  <a:pt x="1091402" y="92302"/>
                  <a:pt x="1091554" y="92150"/>
                </a:cubicBezTo>
                <a:cubicBezTo>
                  <a:pt x="1091402" y="91845"/>
                  <a:pt x="1091173" y="91540"/>
                  <a:pt x="1090868" y="91235"/>
                </a:cubicBezTo>
                <a:close/>
                <a:moveTo>
                  <a:pt x="1042862" y="91235"/>
                </a:moveTo>
                <a:cubicBezTo>
                  <a:pt x="1042557" y="91388"/>
                  <a:pt x="1042291" y="91426"/>
                  <a:pt x="1042062" y="91350"/>
                </a:cubicBezTo>
                <a:cubicBezTo>
                  <a:pt x="1041834" y="91273"/>
                  <a:pt x="1041643" y="91311"/>
                  <a:pt x="1041491" y="91464"/>
                </a:cubicBezTo>
                <a:cubicBezTo>
                  <a:pt x="1040576" y="92378"/>
                  <a:pt x="1040500" y="93064"/>
                  <a:pt x="1041262" y="93521"/>
                </a:cubicBezTo>
                <a:cubicBezTo>
                  <a:pt x="1041567" y="93216"/>
                  <a:pt x="1041834" y="92988"/>
                  <a:pt x="1042062" y="92835"/>
                </a:cubicBezTo>
                <a:cubicBezTo>
                  <a:pt x="1042291" y="92683"/>
                  <a:pt x="1042557" y="92454"/>
                  <a:pt x="1042862" y="92150"/>
                </a:cubicBezTo>
                <a:cubicBezTo>
                  <a:pt x="1043015" y="91692"/>
                  <a:pt x="1043015" y="91388"/>
                  <a:pt x="1042862" y="91235"/>
                </a:cubicBezTo>
                <a:close/>
                <a:moveTo>
                  <a:pt x="821959" y="91235"/>
                </a:moveTo>
                <a:cubicBezTo>
                  <a:pt x="821654" y="91692"/>
                  <a:pt x="821387" y="92073"/>
                  <a:pt x="821158" y="92378"/>
                </a:cubicBezTo>
                <a:cubicBezTo>
                  <a:pt x="820930" y="92683"/>
                  <a:pt x="820663" y="93140"/>
                  <a:pt x="820358" y="93750"/>
                </a:cubicBezTo>
                <a:cubicBezTo>
                  <a:pt x="821273" y="93140"/>
                  <a:pt x="822111" y="92759"/>
                  <a:pt x="822873" y="92607"/>
                </a:cubicBezTo>
                <a:cubicBezTo>
                  <a:pt x="822568" y="92302"/>
                  <a:pt x="822416" y="92073"/>
                  <a:pt x="822416" y="91921"/>
                </a:cubicBezTo>
                <a:cubicBezTo>
                  <a:pt x="822416" y="91769"/>
                  <a:pt x="822263" y="91540"/>
                  <a:pt x="821959" y="91235"/>
                </a:cubicBezTo>
                <a:close/>
                <a:moveTo>
                  <a:pt x="601969" y="91235"/>
                </a:moveTo>
                <a:cubicBezTo>
                  <a:pt x="601664" y="91540"/>
                  <a:pt x="601474" y="91692"/>
                  <a:pt x="601398" y="91692"/>
                </a:cubicBezTo>
                <a:cubicBezTo>
                  <a:pt x="601321" y="91692"/>
                  <a:pt x="601207" y="91845"/>
                  <a:pt x="601055" y="92150"/>
                </a:cubicBezTo>
                <a:cubicBezTo>
                  <a:pt x="600597" y="92607"/>
                  <a:pt x="600293" y="93064"/>
                  <a:pt x="600140" y="93521"/>
                </a:cubicBezTo>
                <a:cubicBezTo>
                  <a:pt x="600902" y="93216"/>
                  <a:pt x="601436" y="92950"/>
                  <a:pt x="601740" y="92721"/>
                </a:cubicBezTo>
                <a:cubicBezTo>
                  <a:pt x="602045" y="92493"/>
                  <a:pt x="602121" y="91997"/>
                  <a:pt x="601969" y="91235"/>
                </a:cubicBezTo>
                <a:close/>
                <a:moveTo>
                  <a:pt x="185993" y="91235"/>
                </a:moveTo>
                <a:lnTo>
                  <a:pt x="185536" y="91692"/>
                </a:lnTo>
                <a:cubicBezTo>
                  <a:pt x="185536" y="91997"/>
                  <a:pt x="185841" y="92302"/>
                  <a:pt x="186451" y="92607"/>
                </a:cubicBezTo>
                <a:cubicBezTo>
                  <a:pt x="186451" y="92454"/>
                  <a:pt x="186527" y="92302"/>
                  <a:pt x="186679" y="92150"/>
                </a:cubicBezTo>
                <a:cubicBezTo>
                  <a:pt x="186527" y="91845"/>
                  <a:pt x="186298" y="91540"/>
                  <a:pt x="185993" y="91235"/>
                </a:cubicBezTo>
                <a:close/>
                <a:moveTo>
                  <a:pt x="137987" y="91235"/>
                </a:moveTo>
                <a:cubicBezTo>
                  <a:pt x="137683" y="91388"/>
                  <a:pt x="137416" y="91426"/>
                  <a:pt x="137187" y="91350"/>
                </a:cubicBezTo>
                <a:cubicBezTo>
                  <a:pt x="136959" y="91273"/>
                  <a:pt x="136768" y="91311"/>
                  <a:pt x="136616" y="91464"/>
                </a:cubicBezTo>
                <a:cubicBezTo>
                  <a:pt x="135701" y="92378"/>
                  <a:pt x="135625" y="93064"/>
                  <a:pt x="136387" y="93521"/>
                </a:cubicBezTo>
                <a:cubicBezTo>
                  <a:pt x="136692" y="93216"/>
                  <a:pt x="136959" y="92988"/>
                  <a:pt x="137187" y="92835"/>
                </a:cubicBezTo>
                <a:cubicBezTo>
                  <a:pt x="137416" y="92683"/>
                  <a:pt x="137683" y="92454"/>
                  <a:pt x="137987" y="92150"/>
                </a:cubicBezTo>
                <a:cubicBezTo>
                  <a:pt x="138140" y="91692"/>
                  <a:pt x="138140" y="91388"/>
                  <a:pt x="137987" y="91235"/>
                </a:cubicBezTo>
                <a:close/>
                <a:moveTo>
                  <a:pt x="24297" y="91235"/>
                </a:moveTo>
                <a:cubicBezTo>
                  <a:pt x="24145" y="91388"/>
                  <a:pt x="24068" y="91464"/>
                  <a:pt x="24068" y="91464"/>
                </a:cubicBezTo>
                <a:cubicBezTo>
                  <a:pt x="24221" y="91616"/>
                  <a:pt x="24297" y="91845"/>
                  <a:pt x="24297" y="92150"/>
                </a:cubicBezTo>
                <a:cubicBezTo>
                  <a:pt x="24297" y="92607"/>
                  <a:pt x="24297" y="92835"/>
                  <a:pt x="24297" y="92835"/>
                </a:cubicBezTo>
                <a:cubicBezTo>
                  <a:pt x="24449" y="92835"/>
                  <a:pt x="24564" y="92797"/>
                  <a:pt x="24640" y="92721"/>
                </a:cubicBezTo>
                <a:cubicBezTo>
                  <a:pt x="24716" y="92645"/>
                  <a:pt x="24830" y="92607"/>
                  <a:pt x="24983" y="92607"/>
                </a:cubicBezTo>
                <a:cubicBezTo>
                  <a:pt x="24678" y="92302"/>
                  <a:pt x="24602" y="91997"/>
                  <a:pt x="24754" y="91692"/>
                </a:cubicBezTo>
                <a:cubicBezTo>
                  <a:pt x="24449" y="91388"/>
                  <a:pt x="24297" y="91235"/>
                  <a:pt x="24297" y="91235"/>
                </a:cubicBezTo>
                <a:close/>
                <a:moveTo>
                  <a:pt x="1565366" y="91007"/>
                </a:moveTo>
                <a:lnTo>
                  <a:pt x="1565366" y="91235"/>
                </a:lnTo>
                <a:lnTo>
                  <a:pt x="1565823" y="91235"/>
                </a:lnTo>
                <a:lnTo>
                  <a:pt x="1565823" y="91007"/>
                </a:lnTo>
                <a:close/>
                <a:moveTo>
                  <a:pt x="1264604" y="91007"/>
                </a:moveTo>
                <a:lnTo>
                  <a:pt x="1264376" y="91235"/>
                </a:lnTo>
                <a:lnTo>
                  <a:pt x="1264833" y="91235"/>
                </a:lnTo>
                <a:close/>
                <a:moveTo>
                  <a:pt x="1161277" y="91007"/>
                </a:moveTo>
                <a:cubicBezTo>
                  <a:pt x="1160972" y="91159"/>
                  <a:pt x="1160629" y="91235"/>
                  <a:pt x="1160248" y="91235"/>
                </a:cubicBezTo>
                <a:cubicBezTo>
                  <a:pt x="1159867" y="91235"/>
                  <a:pt x="1159448" y="91311"/>
                  <a:pt x="1158991" y="91464"/>
                </a:cubicBezTo>
                <a:cubicBezTo>
                  <a:pt x="1158991" y="91616"/>
                  <a:pt x="1159029" y="91692"/>
                  <a:pt x="1159105" y="91692"/>
                </a:cubicBezTo>
                <a:cubicBezTo>
                  <a:pt x="1159182" y="91692"/>
                  <a:pt x="1159144" y="91845"/>
                  <a:pt x="1158991" y="92150"/>
                </a:cubicBezTo>
                <a:cubicBezTo>
                  <a:pt x="1160058" y="92150"/>
                  <a:pt x="1160896" y="91997"/>
                  <a:pt x="1161506" y="91692"/>
                </a:cubicBezTo>
                <a:cubicBezTo>
                  <a:pt x="1161353" y="91540"/>
                  <a:pt x="1161277" y="91311"/>
                  <a:pt x="1161277" y="91007"/>
                </a:cubicBezTo>
                <a:close/>
                <a:moveTo>
                  <a:pt x="1076238" y="91007"/>
                </a:moveTo>
                <a:cubicBezTo>
                  <a:pt x="1075628" y="91159"/>
                  <a:pt x="1075133" y="91235"/>
                  <a:pt x="1074752" y="91235"/>
                </a:cubicBezTo>
                <a:cubicBezTo>
                  <a:pt x="1074371" y="91235"/>
                  <a:pt x="1073952" y="91311"/>
                  <a:pt x="1073495" y="91464"/>
                </a:cubicBezTo>
                <a:cubicBezTo>
                  <a:pt x="1074104" y="91769"/>
                  <a:pt x="1074523" y="91921"/>
                  <a:pt x="1074752" y="91921"/>
                </a:cubicBezTo>
                <a:cubicBezTo>
                  <a:pt x="1074980" y="91921"/>
                  <a:pt x="1075476" y="91616"/>
                  <a:pt x="1076238" y="91007"/>
                </a:cubicBezTo>
                <a:close/>
                <a:moveTo>
                  <a:pt x="1047663" y="91007"/>
                </a:moveTo>
                <a:cubicBezTo>
                  <a:pt x="1047358" y="91921"/>
                  <a:pt x="1047206" y="92378"/>
                  <a:pt x="1047206" y="92378"/>
                </a:cubicBezTo>
                <a:cubicBezTo>
                  <a:pt x="1047510" y="92378"/>
                  <a:pt x="1047701" y="92416"/>
                  <a:pt x="1047777" y="92493"/>
                </a:cubicBezTo>
                <a:lnTo>
                  <a:pt x="1048106" y="92558"/>
                </a:lnTo>
                <a:lnTo>
                  <a:pt x="1047891" y="91807"/>
                </a:lnTo>
                <a:cubicBezTo>
                  <a:pt x="1047891" y="91578"/>
                  <a:pt x="1047815" y="91311"/>
                  <a:pt x="1047663" y="91007"/>
                </a:cubicBezTo>
                <a:close/>
                <a:moveTo>
                  <a:pt x="770752" y="91007"/>
                </a:moveTo>
                <a:cubicBezTo>
                  <a:pt x="770447" y="91159"/>
                  <a:pt x="770104" y="91235"/>
                  <a:pt x="769723" y="91235"/>
                </a:cubicBezTo>
                <a:cubicBezTo>
                  <a:pt x="769342" y="91235"/>
                  <a:pt x="768923" y="91311"/>
                  <a:pt x="768466" y="91464"/>
                </a:cubicBezTo>
                <a:cubicBezTo>
                  <a:pt x="768466" y="91616"/>
                  <a:pt x="768504" y="91692"/>
                  <a:pt x="768581" y="91692"/>
                </a:cubicBezTo>
                <a:cubicBezTo>
                  <a:pt x="768657" y="91692"/>
                  <a:pt x="768619" y="91845"/>
                  <a:pt x="768466" y="92150"/>
                </a:cubicBezTo>
                <a:cubicBezTo>
                  <a:pt x="769533" y="92150"/>
                  <a:pt x="770371" y="91997"/>
                  <a:pt x="770981" y="91692"/>
                </a:cubicBezTo>
                <a:cubicBezTo>
                  <a:pt x="770828" y="91540"/>
                  <a:pt x="770752" y="91311"/>
                  <a:pt x="770752" y="91007"/>
                </a:cubicBezTo>
                <a:close/>
                <a:moveTo>
                  <a:pt x="171363" y="91007"/>
                </a:moveTo>
                <a:cubicBezTo>
                  <a:pt x="170753" y="91159"/>
                  <a:pt x="170258" y="91235"/>
                  <a:pt x="169877" y="91235"/>
                </a:cubicBezTo>
                <a:cubicBezTo>
                  <a:pt x="169496" y="91235"/>
                  <a:pt x="169077" y="91311"/>
                  <a:pt x="168620" y="91464"/>
                </a:cubicBezTo>
                <a:cubicBezTo>
                  <a:pt x="169229" y="91769"/>
                  <a:pt x="169648" y="91921"/>
                  <a:pt x="169877" y="91921"/>
                </a:cubicBezTo>
                <a:cubicBezTo>
                  <a:pt x="170106" y="91921"/>
                  <a:pt x="170601" y="91616"/>
                  <a:pt x="171363" y="91007"/>
                </a:cubicBezTo>
                <a:close/>
                <a:moveTo>
                  <a:pt x="142788" y="91007"/>
                </a:moveTo>
                <a:cubicBezTo>
                  <a:pt x="142483" y="91921"/>
                  <a:pt x="142331" y="92378"/>
                  <a:pt x="142331" y="92378"/>
                </a:cubicBezTo>
                <a:cubicBezTo>
                  <a:pt x="142636" y="92378"/>
                  <a:pt x="142826" y="92416"/>
                  <a:pt x="142902" y="92493"/>
                </a:cubicBezTo>
                <a:lnTo>
                  <a:pt x="143231" y="92558"/>
                </a:lnTo>
                <a:lnTo>
                  <a:pt x="143016" y="91807"/>
                </a:lnTo>
                <a:cubicBezTo>
                  <a:pt x="143016" y="91578"/>
                  <a:pt x="142940" y="91311"/>
                  <a:pt x="142788" y="91007"/>
                </a:cubicBezTo>
                <a:close/>
                <a:moveTo>
                  <a:pt x="1636994" y="90778"/>
                </a:moveTo>
                <a:cubicBezTo>
                  <a:pt x="1636994" y="90930"/>
                  <a:pt x="1636918" y="91083"/>
                  <a:pt x="1636765" y="91235"/>
                </a:cubicBezTo>
                <a:lnTo>
                  <a:pt x="1636994" y="91235"/>
                </a:lnTo>
                <a:lnTo>
                  <a:pt x="1637222" y="91007"/>
                </a:lnTo>
                <a:cubicBezTo>
                  <a:pt x="1637070" y="91007"/>
                  <a:pt x="1636994" y="90930"/>
                  <a:pt x="1636994" y="90778"/>
                </a:cubicBezTo>
                <a:close/>
                <a:moveTo>
                  <a:pt x="1377805" y="90778"/>
                </a:moveTo>
                <a:lnTo>
                  <a:pt x="1377682" y="91638"/>
                </a:lnTo>
                <a:lnTo>
                  <a:pt x="1378066" y="91350"/>
                </a:lnTo>
                <a:cubicBezTo>
                  <a:pt x="1378219" y="91273"/>
                  <a:pt x="1378447" y="91083"/>
                  <a:pt x="1378752" y="90778"/>
                </a:cubicBezTo>
                <a:close/>
                <a:moveTo>
                  <a:pt x="1313525" y="90778"/>
                </a:moveTo>
                <a:cubicBezTo>
                  <a:pt x="1313220" y="90778"/>
                  <a:pt x="1312877" y="90816"/>
                  <a:pt x="1312496" y="90892"/>
                </a:cubicBezTo>
                <a:cubicBezTo>
                  <a:pt x="1312115" y="90969"/>
                  <a:pt x="1311620" y="91083"/>
                  <a:pt x="1311010" y="91235"/>
                </a:cubicBezTo>
                <a:cubicBezTo>
                  <a:pt x="1311620" y="91997"/>
                  <a:pt x="1312115" y="92607"/>
                  <a:pt x="1312496" y="93064"/>
                </a:cubicBezTo>
                <a:cubicBezTo>
                  <a:pt x="1312877" y="93521"/>
                  <a:pt x="1313220" y="93978"/>
                  <a:pt x="1313525" y="94436"/>
                </a:cubicBezTo>
                <a:cubicBezTo>
                  <a:pt x="1313677" y="94283"/>
                  <a:pt x="1313753" y="94207"/>
                  <a:pt x="1313753" y="94207"/>
                </a:cubicBezTo>
                <a:cubicBezTo>
                  <a:pt x="1313753" y="93597"/>
                  <a:pt x="1313753" y="93064"/>
                  <a:pt x="1313753" y="92607"/>
                </a:cubicBezTo>
                <a:cubicBezTo>
                  <a:pt x="1313753" y="92150"/>
                  <a:pt x="1313677" y="91540"/>
                  <a:pt x="1313525" y="90778"/>
                </a:cubicBezTo>
                <a:close/>
                <a:moveTo>
                  <a:pt x="1308495" y="90778"/>
                </a:moveTo>
                <a:lnTo>
                  <a:pt x="1308495" y="91007"/>
                </a:lnTo>
                <a:lnTo>
                  <a:pt x="1308495" y="91235"/>
                </a:lnTo>
                <a:cubicBezTo>
                  <a:pt x="1308648" y="91083"/>
                  <a:pt x="1308724" y="91007"/>
                  <a:pt x="1308724" y="91007"/>
                </a:cubicBezTo>
                <a:close/>
                <a:moveTo>
                  <a:pt x="1098183" y="90778"/>
                </a:moveTo>
                <a:lnTo>
                  <a:pt x="1098183" y="91692"/>
                </a:lnTo>
                <a:lnTo>
                  <a:pt x="1099098" y="90778"/>
                </a:lnTo>
                <a:close/>
                <a:moveTo>
                  <a:pt x="1064579" y="90778"/>
                </a:moveTo>
                <a:cubicBezTo>
                  <a:pt x="1064732" y="91083"/>
                  <a:pt x="1064960" y="91388"/>
                  <a:pt x="1065265" y="91692"/>
                </a:cubicBezTo>
                <a:lnTo>
                  <a:pt x="1066179" y="91692"/>
                </a:lnTo>
                <a:cubicBezTo>
                  <a:pt x="1066332" y="90626"/>
                  <a:pt x="1065798" y="90321"/>
                  <a:pt x="1064579" y="90778"/>
                </a:cubicBezTo>
                <a:close/>
                <a:moveTo>
                  <a:pt x="1061836" y="90778"/>
                </a:moveTo>
                <a:cubicBezTo>
                  <a:pt x="1061684" y="90778"/>
                  <a:pt x="1061303" y="90930"/>
                  <a:pt x="1060693" y="91235"/>
                </a:cubicBezTo>
                <a:cubicBezTo>
                  <a:pt x="1061303" y="91540"/>
                  <a:pt x="1061607" y="91692"/>
                  <a:pt x="1061607" y="91692"/>
                </a:cubicBezTo>
                <a:cubicBezTo>
                  <a:pt x="1061912" y="91692"/>
                  <a:pt x="1062141" y="91616"/>
                  <a:pt x="1062293" y="91464"/>
                </a:cubicBezTo>
                <a:cubicBezTo>
                  <a:pt x="1061836" y="91007"/>
                  <a:pt x="1061684" y="90778"/>
                  <a:pt x="1061836" y="90778"/>
                </a:cubicBezTo>
                <a:close/>
                <a:moveTo>
                  <a:pt x="1058178" y="90778"/>
                </a:moveTo>
                <a:cubicBezTo>
                  <a:pt x="1058026" y="90778"/>
                  <a:pt x="1057950" y="90854"/>
                  <a:pt x="1057950" y="91007"/>
                </a:cubicBezTo>
                <a:cubicBezTo>
                  <a:pt x="1057950" y="91159"/>
                  <a:pt x="1058026" y="91311"/>
                  <a:pt x="1058178" y="91464"/>
                </a:cubicBezTo>
                <a:lnTo>
                  <a:pt x="1058407" y="91464"/>
                </a:lnTo>
                <a:cubicBezTo>
                  <a:pt x="1058255" y="91311"/>
                  <a:pt x="1058178" y="91083"/>
                  <a:pt x="1058178" y="90778"/>
                </a:cubicBezTo>
                <a:close/>
                <a:moveTo>
                  <a:pt x="980150" y="90778"/>
                </a:moveTo>
                <a:cubicBezTo>
                  <a:pt x="979845" y="91083"/>
                  <a:pt x="979540" y="91311"/>
                  <a:pt x="979235" y="91464"/>
                </a:cubicBezTo>
                <a:cubicBezTo>
                  <a:pt x="978930" y="91616"/>
                  <a:pt x="978626" y="91845"/>
                  <a:pt x="978321" y="92150"/>
                </a:cubicBezTo>
                <a:cubicBezTo>
                  <a:pt x="979692" y="93064"/>
                  <a:pt x="980302" y="92607"/>
                  <a:pt x="980150" y="90778"/>
                </a:cubicBezTo>
                <a:close/>
                <a:moveTo>
                  <a:pt x="606280" y="90778"/>
                </a:moveTo>
                <a:lnTo>
                  <a:pt x="606157" y="91638"/>
                </a:lnTo>
                <a:lnTo>
                  <a:pt x="606541" y="91350"/>
                </a:lnTo>
                <a:cubicBezTo>
                  <a:pt x="606693" y="91273"/>
                  <a:pt x="606922" y="91083"/>
                  <a:pt x="607227" y="90778"/>
                </a:cubicBezTo>
                <a:close/>
                <a:moveTo>
                  <a:pt x="542000" y="90778"/>
                </a:moveTo>
                <a:cubicBezTo>
                  <a:pt x="541695" y="91083"/>
                  <a:pt x="541390" y="91311"/>
                  <a:pt x="541085" y="91464"/>
                </a:cubicBezTo>
                <a:cubicBezTo>
                  <a:pt x="540781" y="91616"/>
                  <a:pt x="540476" y="91845"/>
                  <a:pt x="540171" y="92150"/>
                </a:cubicBezTo>
                <a:cubicBezTo>
                  <a:pt x="541542" y="93064"/>
                  <a:pt x="542152" y="92607"/>
                  <a:pt x="542000" y="90778"/>
                </a:cubicBezTo>
                <a:close/>
                <a:moveTo>
                  <a:pt x="370169" y="90778"/>
                </a:moveTo>
                <a:cubicBezTo>
                  <a:pt x="370169" y="90930"/>
                  <a:pt x="370092" y="91083"/>
                  <a:pt x="369940" y="91235"/>
                </a:cubicBezTo>
                <a:lnTo>
                  <a:pt x="370169" y="91235"/>
                </a:lnTo>
                <a:lnTo>
                  <a:pt x="370397" y="91007"/>
                </a:lnTo>
                <a:cubicBezTo>
                  <a:pt x="370245" y="91007"/>
                  <a:pt x="370169" y="90930"/>
                  <a:pt x="370169" y="90778"/>
                </a:cubicBezTo>
                <a:close/>
                <a:moveTo>
                  <a:pt x="246344" y="90778"/>
                </a:moveTo>
                <a:cubicBezTo>
                  <a:pt x="246344" y="90930"/>
                  <a:pt x="246267" y="91083"/>
                  <a:pt x="246115" y="91235"/>
                </a:cubicBezTo>
                <a:lnTo>
                  <a:pt x="246344" y="91235"/>
                </a:lnTo>
                <a:lnTo>
                  <a:pt x="246572" y="91007"/>
                </a:lnTo>
                <a:cubicBezTo>
                  <a:pt x="246420" y="91007"/>
                  <a:pt x="246344" y="90930"/>
                  <a:pt x="246344" y="90778"/>
                </a:cubicBezTo>
                <a:close/>
                <a:moveTo>
                  <a:pt x="193308" y="90778"/>
                </a:moveTo>
                <a:lnTo>
                  <a:pt x="193308" y="91692"/>
                </a:lnTo>
                <a:lnTo>
                  <a:pt x="194223" y="90778"/>
                </a:lnTo>
                <a:close/>
                <a:moveTo>
                  <a:pt x="159704" y="90778"/>
                </a:moveTo>
                <a:cubicBezTo>
                  <a:pt x="159857" y="91083"/>
                  <a:pt x="160085" y="91388"/>
                  <a:pt x="160390" y="91692"/>
                </a:cubicBezTo>
                <a:lnTo>
                  <a:pt x="161304" y="91692"/>
                </a:lnTo>
                <a:cubicBezTo>
                  <a:pt x="161457" y="90626"/>
                  <a:pt x="160924" y="90321"/>
                  <a:pt x="159704" y="90778"/>
                </a:cubicBezTo>
                <a:close/>
                <a:moveTo>
                  <a:pt x="156961" y="90778"/>
                </a:moveTo>
                <a:cubicBezTo>
                  <a:pt x="156809" y="90778"/>
                  <a:pt x="156428" y="90930"/>
                  <a:pt x="155818" y="91235"/>
                </a:cubicBezTo>
                <a:cubicBezTo>
                  <a:pt x="156428" y="91540"/>
                  <a:pt x="156733" y="91692"/>
                  <a:pt x="156733" y="91692"/>
                </a:cubicBezTo>
                <a:cubicBezTo>
                  <a:pt x="157037" y="91692"/>
                  <a:pt x="157266" y="91616"/>
                  <a:pt x="157418" y="91464"/>
                </a:cubicBezTo>
                <a:cubicBezTo>
                  <a:pt x="156961" y="91007"/>
                  <a:pt x="156809" y="90778"/>
                  <a:pt x="156961" y="90778"/>
                </a:cubicBezTo>
                <a:close/>
                <a:moveTo>
                  <a:pt x="153304" y="90778"/>
                </a:moveTo>
                <a:cubicBezTo>
                  <a:pt x="153151" y="90778"/>
                  <a:pt x="153075" y="90854"/>
                  <a:pt x="153075" y="91007"/>
                </a:cubicBezTo>
                <a:cubicBezTo>
                  <a:pt x="153075" y="91159"/>
                  <a:pt x="153151" y="91311"/>
                  <a:pt x="153304" y="91464"/>
                </a:cubicBezTo>
                <a:lnTo>
                  <a:pt x="153532" y="91464"/>
                </a:lnTo>
                <a:cubicBezTo>
                  <a:pt x="153380" y="91311"/>
                  <a:pt x="153304" y="91083"/>
                  <a:pt x="153304" y="90778"/>
                </a:cubicBezTo>
                <a:close/>
                <a:moveTo>
                  <a:pt x="31612" y="90778"/>
                </a:moveTo>
                <a:cubicBezTo>
                  <a:pt x="31460" y="90930"/>
                  <a:pt x="31384" y="91007"/>
                  <a:pt x="31384" y="91007"/>
                </a:cubicBezTo>
                <a:cubicBezTo>
                  <a:pt x="31688" y="91311"/>
                  <a:pt x="31917" y="91464"/>
                  <a:pt x="32069" y="91464"/>
                </a:cubicBezTo>
                <a:lnTo>
                  <a:pt x="32069" y="91235"/>
                </a:lnTo>
                <a:close/>
                <a:moveTo>
                  <a:pt x="1164020" y="90549"/>
                </a:moveTo>
                <a:cubicBezTo>
                  <a:pt x="1163563" y="90702"/>
                  <a:pt x="1163182" y="90816"/>
                  <a:pt x="1162877" y="90892"/>
                </a:cubicBezTo>
                <a:cubicBezTo>
                  <a:pt x="1162573" y="90969"/>
                  <a:pt x="1162191" y="91083"/>
                  <a:pt x="1161734" y="91235"/>
                </a:cubicBezTo>
                <a:cubicBezTo>
                  <a:pt x="1162191" y="91845"/>
                  <a:pt x="1162649" y="92378"/>
                  <a:pt x="1163106" y="92835"/>
                </a:cubicBezTo>
                <a:cubicBezTo>
                  <a:pt x="1163411" y="92226"/>
                  <a:pt x="1163563" y="91769"/>
                  <a:pt x="1163563" y="91464"/>
                </a:cubicBezTo>
                <a:cubicBezTo>
                  <a:pt x="1163563" y="91159"/>
                  <a:pt x="1163715" y="90854"/>
                  <a:pt x="1164020" y="90549"/>
                </a:cubicBezTo>
                <a:close/>
                <a:moveTo>
                  <a:pt x="1078524" y="90549"/>
                </a:moveTo>
                <a:cubicBezTo>
                  <a:pt x="1077914" y="90702"/>
                  <a:pt x="1077495" y="90816"/>
                  <a:pt x="1077267" y="90892"/>
                </a:cubicBezTo>
                <a:cubicBezTo>
                  <a:pt x="1077038" y="90969"/>
                  <a:pt x="1076695" y="91083"/>
                  <a:pt x="1076238" y="91235"/>
                </a:cubicBezTo>
                <a:cubicBezTo>
                  <a:pt x="1076543" y="91692"/>
                  <a:pt x="1076733" y="91997"/>
                  <a:pt x="1076809" y="92150"/>
                </a:cubicBezTo>
                <a:cubicBezTo>
                  <a:pt x="1076886" y="92302"/>
                  <a:pt x="1077000" y="92531"/>
                  <a:pt x="1077152" y="92835"/>
                </a:cubicBezTo>
                <a:cubicBezTo>
                  <a:pt x="1077914" y="91921"/>
                  <a:pt x="1078371" y="91159"/>
                  <a:pt x="1078524" y="90549"/>
                </a:cubicBezTo>
                <a:close/>
                <a:moveTo>
                  <a:pt x="773495" y="90549"/>
                </a:moveTo>
                <a:cubicBezTo>
                  <a:pt x="773038" y="90702"/>
                  <a:pt x="772657" y="90816"/>
                  <a:pt x="772352" y="90892"/>
                </a:cubicBezTo>
                <a:cubicBezTo>
                  <a:pt x="772047" y="90969"/>
                  <a:pt x="771666" y="91083"/>
                  <a:pt x="771209" y="91235"/>
                </a:cubicBezTo>
                <a:cubicBezTo>
                  <a:pt x="771666" y="91845"/>
                  <a:pt x="772124" y="92378"/>
                  <a:pt x="772581" y="92835"/>
                </a:cubicBezTo>
                <a:cubicBezTo>
                  <a:pt x="772886" y="92226"/>
                  <a:pt x="773038" y="91769"/>
                  <a:pt x="773038" y="91464"/>
                </a:cubicBezTo>
                <a:cubicBezTo>
                  <a:pt x="773038" y="91159"/>
                  <a:pt x="773191" y="90854"/>
                  <a:pt x="773495" y="90549"/>
                </a:cubicBezTo>
                <a:close/>
                <a:moveTo>
                  <a:pt x="173649" y="90549"/>
                </a:moveTo>
                <a:cubicBezTo>
                  <a:pt x="173039" y="90702"/>
                  <a:pt x="172620" y="90816"/>
                  <a:pt x="172392" y="90892"/>
                </a:cubicBezTo>
                <a:cubicBezTo>
                  <a:pt x="172163" y="90969"/>
                  <a:pt x="171820" y="91083"/>
                  <a:pt x="171363" y="91235"/>
                </a:cubicBezTo>
                <a:cubicBezTo>
                  <a:pt x="171668" y="91692"/>
                  <a:pt x="171858" y="91997"/>
                  <a:pt x="171934" y="92150"/>
                </a:cubicBezTo>
                <a:cubicBezTo>
                  <a:pt x="172011" y="92302"/>
                  <a:pt x="172125" y="92531"/>
                  <a:pt x="172277" y="92835"/>
                </a:cubicBezTo>
                <a:cubicBezTo>
                  <a:pt x="173039" y="91921"/>
                  <a:pt x="173496" y="91159"/>
                  <a:pt x="173649" y="90549"/>
                </a:cubicBezTo>
                <a:close/>
                <a:moveTo>
                  <a:pt x="1648652" y="90321"/>
                </a:moveTo>
                <a:cubicBezTo>
                  <a:pt x="1648348" y="90321"/>
                  <a:pt x="1648119" y="90397"/>
                  <a:pt x="1647966" y="90549"/>
                </a:cubicBezTo>
                <a:cubicBezTo>
                  <a:pt x="1647966" y="90702"/>
                  <a:pt x="1648119" y="91083"/>
                  <a:pt x="1648424" y="91692"/>
                </a:cubicBezTo>
                <a:cubicBezTo>
                  <a:pt x="1648576" y="91692"/>
                  <a:pt x="1648728" y="91616"/>
                  <a:pt x="1648881" y="91464"/>
                </a:cubicBezTo>
                <a:cubicBezTo>
                  <a:pt x="1648728" y="91159"/>
                  <a:pt x="1648652" y="90778"/>
                  <a:pt x="1648652" y="90321"/>
                </a:cubicBezTo>
                <a:close/>
                <a:moveTo>
                  <a:pt x="1306895" y="90321"/>
                </a:moveTo>
                <a:cubicBezTo>
                  <a:pt x="1306743" y="90473"/>
                  <a:pt x="1306591" y="90588"/>
                  <a:pt x="1306438" y="90664"/>
                </a:cubicBezTo>
                <a:cubicBezTo>
                  <a:pt x="1306286" y="90740"/>
                  <a:pt x="1306057" y="90930"/>
                  <a:pt x="1305752" y="91235"/>
                </a:cubicBezTo>
                <a:lnTo>
                  <a:pt x="1307352" y="91235"/>
                </a:lnTo>
                <a:cubicBezTo>
                  <a:pt x="1307048" y="90930"/>
                  <a:pt x="1306895" y="90626"/>
                  <a:pt x="1306895" y="90321"/>
                </a:cubicBezTo>
                <a:close/>
                <a:moveTo>
                  <a:pt x="1291579" y="90321"/>
                </a:moveTo>
                <a:lnTo>
                  <a:pt x="1291579" y="90549"/>
                </a:lnTo>
                <a:lnTo>
                  <a:pt x="1292265" y="90549"/>
                </a:lnTo>
                <a:lnTo>
                  <a:pt x="1292265" y="90321"/>
                </a:lnTo>
                <a:close/>
                <a:moveTo>
                  <a:pt x="1276263" y="90321"/>
                </a:moveTo>
                <a:cubicBezTo>
                  <a:pt x="1276263" y="91235"/>
                  <a:pt x="1276568" y="91578"/>
                  <a:pt x="1277177" y="91350"/>
                </a:cubicBezTo>
                <a:cubicBezTo>
                  <a:pt x="1277787" y="91121"/>
                  <a:pt x="1278320" y="91159"/>
                  <a:pt x="1278777" y="91464"/>
                </a:cubicBezTo>
                <a:cubicBezTo>
                  <a:pt x="1278320" y="91159"/>
                  <a:pt x="1277977" y="90816"/>
                  <a:pt x="1277749" y="90435"/>
                </a:cubicBezTo>
                <a:cubicBezTo>
                  <a:pt x="1277520" y="90054"/>
                  <a:pt x="1277025" y="90016"/>
                  <a:pt x="1276263" y="90321"/>
                </a:cubicBezTo>
                <a:close/>
                <a:moveTo>
                  <a:pt x="1170421" y="90321"/>
                </a:moveTo>
                <a:cubicBezTo>
                  <a:pt x="1170421" y="90473"/>
                  <a:pt x="1170383" y="90588"/>
                  <a:pt x="1170307" y="90664"/>
                </a:cubicBezTo>
                <a:cubicBezTo>
                  <a:pt x="1170231" y="90740"/>
                  <a:pt x="1170192" y="90854"/>
                  <a:pt x="1170192" y="91007"/>
                </a:cubicBezTo>
                <a:lnTo>
                  <a:pt x="1170421" y="91007"/>
                </a:lnTo>
                <a:cubicBezTo>
                  <a:pt x="1170421" y="90854"/>
                  <a:pt x="1170459" y="90740"/>
                  <a:pt x="1170535" y="90664"/>
                </a:cubicBezTo>
                <a:cubicBezTo>
                  <a:pt x="1170612" y="90588"/>
                  <a:pt x="1170650" y="90473"/>
                  <a:pt x="1170650" y="90321"/>
                </a:cubicBezTo>
                <a:close/>
                <a:moveTo>
                  <a:pt x="991351" y="90321"/>
                </a:moveTo>
                <a:cubicBezTo>
                  <a:pt x="991046" y="90473"/>
                  <a:pt x="990894" y="90549"/>
                  <a:pt x="990894" y="90549"/>
                </a:cubicBezTo>
                <a:cubicBezTo>
                  <a:pt x="990894" y="90702"/>
                  <a:pt x="991046" y="90930"/>
                  <a:pt x="991351" y="91235"/>
                </a:cubicBezTo>
                <a:lnTo>
                  <a:pt x="991580" y="91007"/>
                </a:lnTo>
                <a:cubicBezTo>
                  <a:pt x="991427" y="90854"/>
                  <a:pt x="991351" y="90626"/>
                  <a:pt x="991351" y="90321"/>
                </a:cubicBezTo>
                <a:close/>
                <a:moveTo>
                  <a:pt x="779896" y="90321"/>
                </a:moveTo>
                <a:cubicBezTo>
                  <a:pt x="779896" y="90473"/>
                  <a:pt x="779858" y="90588"/>
                  <a:pt x="779782" y="90664"/>
                </a:cubicBezTo>
                <a:cubicBezTo>
                  <a:pt x="779706" y="90740"/>
                  <a:pt x="779667" y="90854"/>
                  <a:pt x="779667" y="91007"/>
                </a:cubicBezTo>
                <a:lnTo>
                  <a:pt x="779896" y="91007"/>
                </a:lnTo>
                <a:cubicBezTo>
                  <a:pt x="779896" y="90854"/>
                  <a:pt x="779934" y="90740"/>
                  <a:pt x="780010" y="90664"/>
                </a:cubicBezTo>
                <a:cubicBezTo>
                  <a:pt x="780087" y="90588"/>
                  <a:pt x="780125" y="90473"/>
                  <a:pt x="780125" y="90321"/>
                </a:cubicBezTo>
                <a:close/>
                <a:moveTo>
                  <a:pt x="553201" y="90321"/>
                </a:moveTo>
                <a:cubicBezTo>
                  <a:pt x="552896" y="90473"/>
                  <a:pt x="552744" y="90549"/>
                  <a:pt x="552744" y="90549"/>
                </a:cubicBezTo>
                <a:cubicBezTo>
                  <a:pt x="552744" y="90702"/>
                  <a:pt x="552896" y="90930"/>
                  <a:pt x="553201" y="91235"/>
                </a:cubicBezTo>
                <a:lnTo>
                  <a:pt x="553430" y="91007"/>
                </a:lnTo>
                <a:cubicBezTo>
                  <a:pt x="553277" y="90854"/>
                  <a:pt x="553201" y="90626"/>
                  <a:pt x="553201" y="90321"/>
                </a:cubicBezTo>
                <a:close/>
                <a:moveTo>
                  <a:pt x="381827" y="90321"/>
                </a:moveTo>
                <a:cubicBezTo>
                  <a:pt x="381522" y="90321"/>
                  <a:pt x="381294" y="90397"/>
                  <a:pt x="381141" y="90549"/>
                </a:cubicBezTo>
                <a:cubicBezTo>
                  <a:pt x="381141" y="90702"/>
                  <a:pt x="381294" y="91083"/>
                  <a:pt x="381599" y="91692"/>
                </a:cubicBezTo>
                <a:cubicBezTo>
                  <a:pt x="381751" y="91692"/>
                  <a:pt x="381904" y="91616"/>
                  <a:pt x="382056" y="91464"/>
                </a:cubicBezTo>
                <a:cubicBezTo>
                  <a:pt x="381904" y="91159"/>
                  <a:pt x="381827" y="90778"/>
                  <a:pt x="381827" y="90321"/>
                </a:cubicBezTo>
                <a:close/>
                <a:moveTo>
                  <a:pt x="258002" y="90321"/>
                </a:moveTo>
                <a:cubicBezTo>
                  <a:pt x="257697" y="90321"/>
                  <a:pt x="257469" y="90397"/>
                  <a:pt x="257316" y="90549"/>
                </a:cubicBezTo>
                <a:cubicBezTo>
                  <a:pt x="257316" y="90702"/>
                  <a:pt x="257469" y="91083"/>
                  <a:pt x="257774" y="91692"/>
                </a:cubicBezTo>
                <a:cubicBezTo>
                  <a:pt x="257926" y="91692"/>
                  <a:pt x="258079" y="91616"/>
                  <a:pt x="258231" y="91464"/>
                </a:cubicBezTo>
                <a:cubicBezTo>
                  <a:pt x="258079" y="91159"/>
                  <a:pt x="258002" y="90778"/>
                  <a:pt x="258002" y="90321"/>
                </a:cubicBezTo>
                <a:close/>
                <a:moveTo>
                  <a:pt x="1571995" y="90092"/>
                </a:moveTo>
                <a:cubicBezTo>
                  <a:pt x="1571386" y="90702"/>
                  <a:pt x="1570928" y="91235"/>
                  <a:pt x="1570624" y="91692"/>
                </a:cubicBezTo>
                <a:lnTo>
                  <a:pt x="1572681" y="91692"/>
                </a:lnTo>
                <a:cubicBezTo>
                  <a:pt x="1572528" y="91388"/>
                  <a:pt x="1572452" y="91121"/>
                  <a:pt x="1572452" y="90892"/>
                </a:cubicBezTo>
                <a:cubicBezTo>
                  <a:pt x="1572452" y="90664"/>
                  <a:pt x="1572300" y="90397"/>
                  <a:pt x="1571995" y="90092"/>
                </a:cubicBezTo>
                <a:close/>
                <a:moveTo>
                  <a:pt x="1085153" y="90092"/>
                </a:moveTo>
                <a:cubicBezTo>
                  <a:pt x="1084848" y="90397"/>
                  <a:pt x="1084696" y="90549"/>
                  <a:pt x="1084696" y="90549"/>
                </a:cubicBezTo>
                <a:cubicBezTo>
                  <a:pt x="1084696" y="90702"/>
                  <a:pt x="1084772" y="90854"/>
                  <a:pt x="1084925" y="91007"/>
                </a:cubicBezTo>
                <a:cubicBezTo>
                  <a:pt x="1084925" y="90854"/>
                  <a:pt x="1084963" y="90740"/>
                  <a:pt x="1085039" y="90664"/>
                </a:cubicBezTo>
                <a:cubicBezTo>
                  <a:pt x="1085115" y="90588"/>
                  <a:pt x="1085153" y="90397"/>
                  <a:pt x="1085153" y="90092"/>
                </a:cubicBezTo>
                <a:close/>
                <a:moveTo>
                  <a:pt x="1053378" y="90092"/>
                </a:moveTo>
                <a:cubicBezTo>
                  <a:pt x="1052768" y="90245"/>
                  <a:pt x="1052159" y="90321"/>
                  <a:pt x="1051549" y="90321"/>
                </a:cubicBezTo>
                <a:lnTo>
                  <a:pt x="1051333" y="92053"/>
                </a:lnTo>
                <a:lnTo>
                  <a:pt x="1051549" y="91692"/>
                </a:lnTo>
                <a:cubicBezTo>
                  <a:pt x="1051701" y="91692"/>
                  <a:pt x="1051778" y="91769"/>
                  <a:pt x="1051778" y="91921"/>
                </a:cubicBezTo>
                <a:cubicBezTo>
                  <a:pt x="1051778" y="92073"/>
                  <a:pt x="1051930" y="92150"/>
                  <a:pt x="1052235" y="92150"/>
                </a:cubicBezTo>
                <a:cubicBezTo>
                  <a:pt x="1052692" y="91235"/>
                  <a:pt x="1053073" y="90549"/>
                  <a:pt x="1053378" y="90092"/>
                </a:cubicBezTo>
                <a:close/>
                <a:moveTo>
                  <a:pt x="975578" y="90092"/>
                </a:moveTo>
                <a:cubicBezTo>
                  <a:pt x="975578" y="91311"/>
                  <a:pt x="976035" y="91769"/>
                  <a:pt x="976949" y="91464"/>
                </a:cubicBezTo>
                <a:cubicBezTo>
                  <a:pt x="976949" y="91464"/>
                  <a:pt x="977254" y="91311"/>
                  <a:pt x="977864" y="91007"/>
                </a:cubicBezTo>
                <a:cubicBezTo>
                  <a:pt x="977254" y="90854"/>
                  <a:pt x="976835" y="90740"/>
                  <a:pt x="976606" y="90664"/>
                </a:cubicBezTo>
                <a:cubicBezTo>
                  <a:pt x="976378" y="90588"/>
                  <a:pt x="976035" y="90397"/>
                  <a:pt x="975578" y="90092"/>
                </a:cubicBezTo>
                <a:close/>
                <a:moveTo>
                  <a:pt x="537428" y="90092"/>
                </a:moveTo>
                <a:cubicBezTo>
                  <a:pt x="537428" y="91311"/>
                  <a:pt x="537885" y="91769"/>
                  <a:pt x="538799" y="91464"/>
                </a:cubicBezTo>
                <a:cubicBezTo>
                  <a:pt x="538799" y="91464"/>
                  <a:pt x="539104" y="91311"/>
                  <a:pt x="539714" y="91007"/>
                </a:cubicBezTo>
                <a:cubicBezTo>
                  <a:pt x="539104" y="90854"/>
                  <a:pt x="538685" y="90740"/>
                  <a:pt x="538456" y="90664"/>
                </a:cubicBezTo>
                <a:cubicBezTo>
                  <a:pt x="538228" y="90588"/>
                  <a:pt x="537885" y="90397"/>
                  <a:pt x="537428" y="90092"/>
                </a:cubicBezTo>
                <a:close/>
                <a:moveTo>
                  <a:pt x="180278" y="90092"/>
                </a:moveTo>
                <a:cubicBezTo>
                  <a:pt x="179974" y="90397"/>
                  <a:pt x="179821" y="90549"/>
                  <a:pt x="179821" y="90549"/>
                </a:cubicBezTo>
                <a:cubicBezTo>
                  <a:pt x="179821" y="90702"/>
                  <a:pt x="179897" y="90854"/>
                  <a:pt x="180050" y="91007"/>
                </a:cubicBezTo>
                <a:cubicBezTo>
                  <a:pt x="180050" y="90854"/>
                  <a:pt x="180088" y="90740"/>
                  <a:pt x="180164" y="90664"/>
                </a:cubicBezTo>
                <a:cubicBezTo>
                  <a:pt x="180240" y="90588"/>
                  <a:pt x="180278" y="90397"/>
                  <a:pt x="180278" y="90092"/>
                </a:cubicBezTo>
                <a:close/>
                <a:moveTo>
                  <a:pt x="148503" y="90092"/>
                </a:moveTo>
                <a:cubicBezTo>
                  <a:pt x="147893" y="90245"/>
                  <a:pt x="147284" y="90321"/>
                  <a:pt x="146674" y="90321"/>
                </a:cubicBezTo>
                <a:lnTo>
                  <a:pt x="146458" y="92053"/>
                </a:lnTo>
                <a:lnTo>
                  <a:pt x="146674" y="91692"/>
                </a:lnTo>
                <a:cubicBezTo>
                  <a:pt x="146827" y="91692"/>
                  <a:pt x="146903" y="91769"/>
                  <a:pt x="146903" y="91921"/>
                </a:cubicBezTo>
                <a:cubicBezTo>
                  <a:pt x="146903" y="92073"/>
                  <a:pt x="147055" y="92150"/>
                  <a:pt x="147360" y="92150"/>
                </a:cubicBezTo>
                <a:cubicBezTo>
                  <a:pt x="147817" y="91235"/>
                  <a:pt x="148198" y="90549"/>
                  <a:pt x="148503" y="90092"/>
                </a:cubicBezTo>
                <a:close/>
                <a:moveTo>
                  <a:pt x="1646138" y="89864"/>
                </a:moveTo>
                <a:lnTo>
                  <a:pt x="1646138" y="90092"/>
                </a:lnTo>
                <a:lnTo>
                  <a:pt x="1646595" y="90092"/>
                </a:lnTo>
                <a:lnTo>
                  <a:pt x="1646595" y="89864"/>
                </a:lnTo>
                <a:close/>
                <a:moveTo>
                  <a:pt x="1643394" y="89864"/>
                </a:moveTo>
                <a:cubicBezTo>
                  <a:pt x="1642937" y="90473"/>
                  <a:pt x="1642556" y="91083"/>
                  <a:pt x="1642252" y="91692"/>
                </a:cubicBezTo>
                <a:cubicBezTo>
                  <a:pt x="1642556" y="91692"/>
                  <a:pt x="1642823" y="91769"/>
                  <a:pt x="1643052" y="91921"/>
                </a:cubicBezTo>
                <a:cubicBezTo>
                  <a:pt x="1643280" y="92073"/>
                  <a:pt x="1643547" y="92150"/>
                  <a:pt x="1643852" y="92150"/>
                </a:cubicBezTo>
                <a:cubicBezTo>
                  <a:pt x="1643852" y="91692"/>
                  <a:pt x="1643814" y="91311"/>
                  <a:pt x="1643737" y="91007"/>
                </a:cubicBezTo>
                <a:cubicBezTo>
                  <a:pt x="1643661" y="90702"/>
                  <a:pt x="1643547" y="90321"/>
                  <a:pt x="1643394" y="89864"/>
                </a:cubicBezTo>
                <a:close/>
                <a:moveTo>
                  <a:pt x="1300037" y="89864"/>
                </a:moveTo>
                <a:cubicBezTo>
                  <a:pt x="1299885" y="89864"/>
                  <a:pt x="1299580" y="90092"/>
                  <a:pt x="1299123" y="90549"/>
                </a:cubicBezTo>
                <a:cubicBezTo>
                  <a:pt x="1299123" y="90702"/>
                  <a:pt x="1299275" y="91083"/>
                  <a:pt x="1299580" y="91692"/>
                </a:cubicBezTo>
                <a:cubicBezTo>
                  <a:pt x="1300190" y="91388"/>
                  <a:pt x="1300723" y="91159"/>
                  <a:pt x="1301180" y="91007"/>
                </a:cubicBezTo>
                <a:cubicBezTo>
                  <a:pt x="1300876" y="90702"/>
                  <a:pt x="1300685" y="90473"/>
                  <a:pt x="1300609" y="90321"/>
                </a:cubicBezTo>
                <a:cubicBezTo>
                  <a:pt x="1300533" y="90168"/>
                  <a:pt x="1300342" y="90016"/>
                  <a:pt x="1300037" y="89864"/>
                </a:cubicBezTo>
                <a:close/>
                <a:moveTo>
                  <a:pt x="1284264" y="89864"/>
                </a:moveTo>
                <a:cubicBezTo>
                  <a:pt x="1283959" y="89711"/>
                  <a:pt x="1283654" y="90016"/>
                  <a:pt x="1283349" y="90778"/>
                </a:cubicBezTo>
                <a:cubicBezTo>
                  <a:pt x="1283502" y="90778"/>
                  <a:pt x="1283616" y="90816"/>
                  <a:pt x="1283692" y="90892"/>
                </a:cubicBezTo>
                <a:cubicBezTo>
                  <a:pt x="1283769" y="90969"/>
                  <a:pt x="1283883" y="91007"/>
                  <a:pt x="1284035" y="91007"/>
                </a:cubicBezTo>
                <a:cubicBezTo>
                  <a:pt x="1284188" y="90854"/>
                  <a:pt x="1284340" y="90740"/>
                  <a:pt x="1284493" y="90664"/>
                </a:cubicBezTo>
                <a:lnTo>
                  <a:pt x="1284884" y="90174"/>
                </a:lnTo>
                <a:close/>
                <a:moveTo>
                  <a:pt x="1204254" y="89864"/>
                </a:moveTo>
                <a:cubicBezTo>
                  <a:pt x="1204254" y="90321"/>
                  <a:pt x="1204178" y="90702"/>
                  <a:pt x="1204025" y="91007"/>
                </a:cubicBezTo>
                <a:cubicBezTo>
                  <a:pt x="1204330" y="91007"/>
                  <a:pt x="1204482" y="90930"/>
                  <a:pt x="1204482" y="90778"/>
                </a:cubicBezTo>
                <a:cubicBezTo>
                  <a:pt x="1204635" y="90626"/>
                  <a:pt x="1204711" y="90321"/>
                  <a:pt x="1204711" y="89864"/>
                </a:cubicBezTo>
                <a:close/>
                <a:moveTo>
                  <a:pt x="1056578" y="89864"/>
                </a:moveTo>
                <a:lnTo>
                  <a:pt x="1056578" y="90549"/>
                </a:lnTo>
                <a:lnTo>
                  <a:pt x="1056807" y="90549"/>
                </a:lnTo>
                <a:lnTo>
                  <a:pt x="1056807" y="89864"/>
                </a:lnTo>
                <a:close/>
                <a:moveTo>
                  <a:pt x="1046977" y="89864"/>
                </a:moveTo>
                <a:cubicBezTo>
                  <a:pt x="1046672" y="89864"/>
                  <a:pt x="1046520" y="89940"/>
                  <a:pt x="1046520" y="90092"/>
                </a:cubicBezTo>
                <a:cubicBezTo>
                  <a:pt x="1046520" y="90397"/>
                  <a:pt x="1046444" y="90702"/>
                  <a:pt x="1046291" y="91007"/>
                </a:cubicBezTo>
                <a:lnTo>
                  <a:pt x="1046748" y="91007"/>
                </a:lnTo>
                <a:cubicBezTo>
                  <a:pt x="1046901" y="90702"/>
                  <a:pt x="1046977" y="90321"/>
                  <a:pt x="1046977" y="89864"/>
                </a:cubicBezTo>
                <a:close/>
                <a:moveTo>
                  <a:pt x="1043548" y="89864"/>
                </a:moveTo>
                <a:lnTo>
                  <a:pt x="1043548" y="90549"/>
                </a:lnTo>
                <a:lnTo>
                  <a:pt x="1043777" y="90549"/>
                </a:lnTo>
                <a:lnTo>
                  <a:pt x="1043777" y="89864"/>
                </a:lnTo>
                <a:close/>
                <a:moveTo>
                  <a:pt x="813729" y="89864"/>
                </a:moveTo>
                <a:cubicBezTo>
                  <a:pt x="813729" y="90321"/>
                  <a:pt x="813653" y="90702"/>
                  <a:pt x="813500" y="91007"/>
                </a:cubicBezTo>
                <a:cubicBezTo>
                  <a:pt x="813805" y="91007"/>
                  <a:pt x="813957" y="90930"/>
                  <a:pt x="813957" y="90778"/>
                </a:cubicBezTo>
                <a:cubicBezTo>
                  <a:pt x="814110" y="90626"/>
                  <a:pt x="814186" y="90321"/>
                  <a:pt x="814186" y="89864"/>
                </a:cubicBezTo>
                <a:close/>
                <a:moveTo>
                  <a:pt x="379313" y="89864"/>
                </a:moveTo>
                <a:lnTo>
                  <a:pt x="379313" y="90092"/>
                </a:lnTo>
                <a:lnTo>
                  <a:pt x="379770" y="90092"/>
                </a:lnTo>
                <a:lnTo>
                  <a:pt x="379770" y="89864"/>
                </a:lnTo>
                <a:close/>
                <a:moveTo>
                  <a:pt x="376569" y="89864"/>
                </a:moveTo>
                <a:cubicBezTo>
                  <a:pt x="376112" y="90473"/>
                  <a:pt x="375731" y="91083"/>
                  <a:pt x="375427" y="91692"/>
                </a:cubicBezTo>
                <a:cubicBezTo>
                  <a:pt x="375731" y="91692"/>
                  <a:pt x="375998" y="91769"/>
                  <a:pt x="376227" y="91921"/>
                </a:cubicBezTo>
                <a:cubicBezTo>
                  <a:pt x="376455" y="92073"/>
                  <a:pt x="376722" y="92150"/>
                  <a:pt x="377027" y="92150"/>
                </a:cubicBezTo>
                <a:cubicBezTo>
                  <a:pt x="377027" y="91692"/>
                  <a:pt x="376989" y="91311"/>
                  <a:pt x="376912" y="91007"/>
                </a:cubicBezTo>
                <a:cubicBezTo>
                  <a:pt x="376836" y="90702"/>
                  <a:pt x="376722" y="90321"/>
                  <a:pt x="376569" y="89864"/>
                </a:cubicBezTo>
                <a:close/>
                <a:moveTo>
                  <a:pt x="255488" y="89864"/>
                </a:moveTo>
                <a:lnTo>
                  <a:pt x="255488" y="90092"/>
                </a:lnTo>
                <a:lnTo>
                  <a:pt x="255945" y="90092"/>
                </a:lnTo>
                <a:lnTo>
                  <a:pt x="255945" y="89864"/>
                </a:lnTo>
                <a:close/>
                <a:moveTo>
                  <a:pt x="252744" y="89864"/>
                </a:moveTo>
                <a:cubicBezTo>
                  <a:pt x="252287" y="90473"/>
                  <a:pt x="251906" y="91083"/>
                  <a:pt x="251602" y="91692"/>
                </a:cubicBezTo>
                <a:cubicBezTo>
                  <a:pt x="251906" y="91692"/>
                  <a:pt x="252173" y="91769"/>
                  <a:pt x="252402" y="91921"/>
                </a:cubicBezTo>
                <a:cubicBezTo>
                  <a:pt x="252630" y="92073"/>
                  <a:pt x="252897" y="92150"/>
                  <a:pt x="253202" y="92150"/>
                </a:cubicBezTo>
                <a:cubicBezTo>
                  <a:pt x="253202" y="91692"/>
                  <a:pt x="253164" y="91311"/>
                  <a:pt x="253087" y="91007"/>
                </a:cubicBezTo>
                <a:cubicBezTo>
                  <a:pt x="253011" y="90702"/>
                  <a:pt x="252897" y="90321"/>
                  <a:pt x="252744" y="89864"/>
                </a:cubicBezTo>
                <a:close/>
                <a:moveTo>
                  <a:pt x="151703" y="89864"/>
                </a:moveTo>
                <a:lnTo>
                  <a:pt x="151703" y="90549"/>
                </a:lnTo>
                <a:lnTo>
                  <a:pt x="151932" y="90549"/>
                </a:lnTo>
                <a:lnTo>
                  <a:pt x="151932" y="89864"/>
                </a:lnTo>
                <a:close/>
                <a:moveTo>
                  <a:pt x="142102" y="89864"/>
                </a:moveTo>
                <a:cubicBezTo>
                  <a:pt x="141797" y="89864"/>
                  <a:pt x="141645" y="89940"/>
                  <a:pt x="141645" y="90092"/>
                </a:cubicBezTo>
                <a:cubicBezTo>
                  <a:pt x="141645" y="90397"/>
                  <a:pt x="141569" y="90702"/>
                  <a:pt x="141416" y="91007"/>
                </a:cubicBezTo>
                <a:lnTo>
                  <a:pt x="141874" y="91007"/>
                </a:lnTo>
                <a:cubicBezTo>
                  <a:pt x="142026" y="90702"/>
                  <a:pt x="142102" y="90321"/>
                  <a:pt x="142102" y="89864"/>
                </a:cubicBezTo>
                <a:close/>
                <a:moveTo>
                  <a:pt x="138673" y="89864"/>
                </a:moveTo>
                <a:lnTo>
                  <a:pt x="138673" y="90549"/>
                </a:lnTo>
                <a:lnTo>
                  <a:pt x="138902" y="90549"/>
                </a:lnTo>
                <a:lnTo>
                  <a:pt x="138902" y="89864"/>
                </a:lnTo>
                <a:close/>
                <a:moveTo>
                  <a:pt x="22582" y="89864"/>
                </a:moveTo>
                <a:cubicBezTo>
                  <a:pt x="22354" y="89711"/>
                  <a:pt x="21858" y="89940"/>
                  <a:pt x="21097" y="90549"/>
                </a:cubicBezTo>
                <a:cubicBezTo>
                  <a:pt x="21401" y="90702"/>
                  <a:pt x="21706" y="90778"/>
                  <a:pt x="22011" y="90778"/>
                </a:cubicBezTo>
                <a:cubicBezTo>
                  <a:pt x="22316" y="90778"/>
                  <a:pt x="22620" y="90854"/>
                  <a:pt x="22925" y="91007"/>
                </a:cubicBezTo>
                <a:cubicBezTo>
                  <a:pt x="22925" y="90397"/>
                  <a:pt x="22811" y="90016"/>
                  <a:pt x="22582" y="89864"/>
                </a:cubicBezTo>
                <a:close/>
                <a:moveTo>
                  <a:pt x="973235" y="89692"/>
                </a:moveTo>
                <a:lnTo>
                  <a:pt x="972492" y="90435"/>
                </a:lnTo>
                <a:cubicBezTo>
                  <a:pt x="972263" y="90664"/>
                  <a:pt x="971996" y="90930"/>
                  <a:pt x="971692" y="91235"/>
                </a:cubicBezTo>
                <a:cubicBezTo>
                  <a:pt x="971539" y="91388"/>
                  <a:pt x="971425" y="91616"/>
                  <a:pt x="971349" y="91921"/>
                </a:cubicBezTo>
                <a:cubicBezTo>
                  <a:pt x="971272" y="92226"/>
                  <a:pt x="971082" y="92531"/>
                  <a:pt x="970777" y="92835"/>
                </a:cubicBezTo>
                <a:cubicBezTo>
                  <a:pt x="972453" y="92378"/>
                  <a:pt x="973520" y="91388"/>
                  <a:pt x="973977" y="89864"/>
                </a:cubicBezTo>
                <a:cubicBezTo>
                  <a:pt x="973673" y="89864"/>
                  <a:pt x="973482" y="89826"/>
                  <a:pt x="973406" y="89749"/>
                </a:cubicBezTo>
                <a:close/>
                <a:moveTo>
                  <a:pt x="535085" y="89692"/>
                </a:moveTo>
                <a:lnTo>
                  <a:pt x="534342" y="90435"/>
                </a:lnTo>
                <a:cubicBezTo>
                  <a:pt x="534113" y="90664"/>
                  <a:pt x="533846" y="90930"/>
                  <a:pt x="533542" y="91235"/>
                </a:cubicBezTo>
                <a:cubicBezTo>
                  <a:pt x="533389" y="91388"/>
                  <a:pt x="533275" y="91616"/>
                  <a:pt x="533199" y="91921"/>
                </a:cubicBezTo>
                <a:cubicBezTo>
                  <a:pt x="533122" y="92226"/>
                  <a:pt x="532932" y="92531"/>
                  <a:pt x="532627" y="92835"/>
                </a:cubicBezTo>
                <a:cubicBezTo>
                  <a:pt x="534304" y="92378"/>
                  <a:pt x="535370" y="91388"/>
                  <a:pt x="535828" y="89864"/>
                </a:cubicBezTo>
                <a:cubicBezTo>
                  <a:pt x="535523" y="89864"/>
                  <a:pt x="535332" y="89826"/>
                  <a:pt x="535256" y="89749"/>
                </a:cubicBezTo>
                <a:close/>
                <a:moveTo>
                  <a:pt x="1639051" y="89635"/>
                </a:moveTo>
                <a:lnTo>
                  <a:pt x="1638708" y="89749"/>
                </a:lnTo>
                <a:lnTo>
                  <a:pt x="1639280" y="89635"/>
                </a:lnTo>
                <a:cubicBezTo>
                  <a:pt x="1639280" y="89635"/>
                  <a:pt x="1639204" y="89635"/>
                  <a:pt x="1639051" y="89635"/>
                </a:cubicBezTo>
                <a:close/>
                <a:moveTo>
                  <a:pt x="1631736" y="89635"/>
                </a:moveTo>
                <a:cubicBezTo>
                  <a:pt x="1631584" y="89787"/>
                  <a:pt x="1631126" y="89864"/>
                  <a:pt x="1630364" y="89864"/>
                </a:cubicBezTo>
                <a:cubicBezTo>
                  <a:pt x="1630517" y="90321"/>
                  <a:pt x="1630440" y="91083"/>
                  <a:pt x="1630136" y="92150"/>
                </a:cubicBezTo>
                <a:lnTo>
                  <a:pt x="1631938" y="91249"/>
                </a:lnTo>
                <a:lnTo>
                  <a:pt x="1631850" y="90549"/>
                </a:lnTo>
                <a:cubicBezTo>
                  <a:pt x="1631926" y="90245"/>
                  <a:pt x="1631888" y="89940"/>
                  <a:pt x="1631736" y="89635"/>
                </a:cubicBezTo>
                <a:close/>
                <a:moveTo>
                  <a:pt x="1574967" y="89635"/>
                </a:moveTo>
                <a:lnTo>
                  <a:pt x="1574967" y="90092"/>
                </a:lnTo>
                <a:cubicBezTo>
                  <a:pt x="1575119" y="90092"/>
                  <a:pt x="1575196" y="90016"/>
                  <a:pt x="1575196" y="89864"/>
                </a:cubicBezTo>
                <a:close/>
                <a:moveTo>
                  <a:pt x="1365036" y="89635"/>
                </a:moveTo>
                <a:cubicBezTo>
                  <a:pt x="1364884" y="89635"/>
                  <a:pt x="1364807" y="89711"/>
                  <a:pt x="1364807" y="89864"/>
                </a:cubicBezTo>
                <a:cubicBezTo>
                  <a:pt x="1364807" y="90321"/>
                  <a:pt x="1364731" y="90854"/>
                  <a:pt x="1364579" y="91464"/>
                </a:cubicBezTo>
                <a:cubicBezTo>
                  <a:pt x="1364731" y="91159"/>
                  <a:pt x="1365036" y="90854"/>
                  <a:pt x="1365493" y="90549"/>
                </a:cubicBezTo>
                <a:cubicBezTo>
                  <a:pt x="1365493" y="90245"/>
                  <a:pt x="1365341" y="89940"/>
                  <a:pt x="1365036" y="89635"/>
                </a:cubicBezTo>
                <a:close/>
                <a:moveTo>
                  <a:pt x="1199911" y="89635"/>
                </a:moveTo>
                <a:cubicBezTo>
                  <a:pt x="1199301" y="89635"/>
                  <a:pt x="1198767" y="89673"/>
                  <a:pt x="1198310" y="89749"/>
                </a:cubicBezTo>
                <a:cubicBezTo>
                  <a:pt x="1197853" y="89826"/>
                  <a:pt x="1197548" y="90245"/>
                  <a:pt x="1197396" y="91007"/>
                </a:cubicBezTo>
                <a:lnTo>
                  <a:pt x="1199225" y="91007"/>
                </a:lnTo>
                <a:close/>
                <a:moveTo>
                  <a:pt x="1165163" y="89635"/>
                </a:moveTo>
                <a:cubicBezTo>
                  <a:pt x="1165011" y="89635"/>
                  <a:pt x="1164935" y="89711"/>
                  <a:pt x="1164935" y="89864"/>
                </a:cubicBezTo>
                <a:cubicBezTo>
                  <a:pt x="1165087" y="89864"/>
                  <a:pt x="1165163" y="89940"/>
                  <a:pt x="1165163" y="90092"/>
                </a:cubicBezTo>
                <a:cubicBezTo>
                  <a:pt x="1165316" y="89940"/>
                  <a:pt x="1165392" y="89864"/>
                  <a:pt x="1165392" y="89864"/>
                </a:cubicBezTo>
                <a:close/>
                <a:moveTo>
                  <a:pt x="1088925" y="89635"/>
                </a:moveTo>
                <a:cubicBezTo>
                  <a:pt x="1088697" y="89483"/>
                  <a:pt x="1088049" y="89787"/>
                  <a:pt x="1086982" y="90549"/>
                </a:cubicBezTo>
                <a:cubicBezTo>
                  <a:pt x="1087592" y="90702"/>
                  <a:pt x="1088087" y="90778"/>
                  <a:pt x="1088468" y="90778"/>
                </a:cubicBezTo>
                <a:cubicBezTo>
                  <a:pt x="1088849" y="90778"/>
                  <a:pt x="1089268" y="90854"/>
                  <a:pt x="1089725" y="91007"/>
                </a:cubicBezTo>
                <a:cubicBezTo>
                  <a:pt x="1089421" y="90245"/>
                  <a:pt x="1089154" y="89787"/>
                  <a:pt x="1088925" y="89635"/>
                </a:cubicBezTo>
                <a:close/>
                <a:moveTo>
                  <a:pt x="1069380" y="89635"/>
                </a:moveTo>
                <a:cubicBezTo>
                  <a:pt x="1069532" y="90245"/>
                  <a:pt x="1069532" y="90626"/>
                  <a:pt x="1069380" y="90778"/>
                </a:cubicBezTo>
                <a:lnTo>
                  <a:pt x="1070294" y="90778"/>
                </a:lnTo>
                <a:cubicBezTo>
                  <a:pt x="1070447" y="90626"/>
                  <a:pt x="1070599" y="90549"/>
                  <a:pt x="1070751" y="90549"/>
                </a:cubicBezTo>
                <a:cubicBezTo>
                  <a:pt x="1070447" y="90397"/>
                  <a:pt x="1070218" y="90283"/>
                  <a:pt x="1070066" y="90207"/>
                </a:cubicBezTo>
                <a:cubicBezTo>
                  <a:pt x="1069913" y="90130"/>
                  <a:pt x="1069685" y="89940"/>
                  <a:pt x="1069380" y="89635"/>
                </a:cubicBezTo>
                <a:close/>
                <a:moveTo>
                  <a:pt x="1042634" y="89635"/>
                </a:moveTo>
                <a:cubicBezTo>
                  <a:pt x="1042481" y="89787"/>
                  <a:pt x="1042405" y="89864"/>
                  <a:pt x="1042405" y="89864"/>
                </a:cubicBezTo>
                <a:lnTo>
                  <a:pt x="1042634" y="89864"/>
                </a:lnTo>
                <a:close/>
                <a:moveTo>
                  <a:pt x="966891" y="89635"/>
                </a:moveTo>
                <a:cubicBezTo>
                  <a:pt x="966891" y="89940"/>
                  <a:pt x="966853" y="90168"/>
                  <a:pt x="966777" y="90321"/>
                </a:cubicBezTo>
                <a:cubicBezTo>
                  <a:pt x="966700" y="90473"/>
                  <a:pt x="966662" y="90626"/>
                  <a:pt x="966662" y="90778"/>
                </a:cubicBezTo>
                <a:cubicBezTo>
                  <a:pt x="966815" y="90930"/>
                  <a:pt x="967043" y="91007"/>
                  <a:pt x="967348" y="91007"/>
                </a:cubicBezTo>
                <a:cubicBezTo>
                  <a:pt x="967348" y="91007"/>
                  <a:pt x="967500" y="90854"/>
                  <a:pt x="967805" y="90549"/>
                </a:cubicBezTo>
                <a:close/>
                <a:moveTo>
                  <a:pt x="809385" y="89635"/>
                </a:moveTo>
                <a:cubicBezTo>
                  <a:pt x="808776" y="89635"/>
                  <a:pt x="808242" y="89673"/>
                  <a:pt x="807785" y="89749"/>
                </a:cubicBezTo>
                <a:cubicBezTo>
                  <a:pt x="807328" y="89826"/>
                  <a:pt x="807023" y="90245"/>
                  <a:pt x="806871" y="91007"/>
                </a:cubicBezTo>
                <a:lnTo>
                  <a:pt x="808700" y="91007"/>
                </a:lnTo>
                <a:close/>
                <a:moveTo>
                  <a:pt x="774638" y="89635"/>
                </a:moveTo>
                <a:cubicBezTo>
                  <a:pt x="774486" y="89635"/>
                  <a:pt x="774410" y="89711"/>
                  <a:pt x="774410" y="89864"/>
                </a:cubicBezTo>
                <a:cubicBezTo>
                  <a:pt x="774562" y="89864"/>
                  <a:pt x="774638" y="89940"/>
                  <a:pt x="774638" y="90092"/>
                </a:cubicBezTo>
                <a:cubicBezTo>
                  <a:pt x="774791" y="89940"/>
                  <a:pt x="774867" y="89864"/>
                  <a:pt x="774867" y="89864"/>
                </a:cubicBezTo>
                <a:close/>
                <a:moveTo>
                  <a:pt x="593511" y="89635"/>
                </a:moveTo>
                <a:cubicBezTo>
                  <a:pt x="593358" y="89635"/>
                  <a:pt x="593282" y="89711"/>
                  <a:pt x="593282" y="89864"/>
                </a:cubicBezTo>
                <a:cubicBezTo>
                  <a:pt x="593282" y="90321"/>
                  <a:pt x="593206" y="90854"/>
                  <a:pt x="593054" y="91464"/>
                </a:cubicBezTo>
                <a:cubicBezTo>
                  <a:pt x="593206" y="91159"/>
                  <a:pt x="593511" y="90854"/>
                  <a:pt x="593968" y="90549"/>
                </a:cubicBezTo>
                <a:cubicBezTo>
                  <a:pt x="593968" y="90245"/>
                  <a:pt x="593816" y="89940"/>
                  <a:pt x="593511" y="89635"/>
                </a:cubicBezTo>
                <a:close/>
                <a:moveTo>
                  <a:pt x="528741" y="89635"/>
                </a:moveTo>
                <a:cubicBezTo>
                  <a:pt x="528741" y="89940"/>
                  <a:pt x="528703" y="90168"/>
                  <a:pt x="528627" y="90321"/>
                </a:cubicBezTo>
                <a:cubicBezTo>
                  <a:pt x="528550" y="90473"/>
                  <a:pt x="528512" y="90626"/>
                  <a:pt x="528512" y="90778"/>
                </a:cubicBezTo>
                <a:cubicBezTo>
                  <a:pt x="528665" y="90930"/>
                  <a:pt x="528893" y="91007"/>
                  <a:pt x="529198" y="91007"/>
                </a:cubicBezTo>
                <a:cubicBezTo>
                  <a:pt x="529198" y="91007"/>
                  <a:pt x="529350" y="90854"/>
                  <a:pt x="529655" y="90549"/>
                </a:cubicBezTo>
                <a:close/>
                <a:moveTo>
                  <a:pt x="372226" y="89635"/>
                </a:moveTo>
                <a:lnTo>
                  <a:pt x="371883" y="89749"/>
                </a:lnTo>
                <a:lnTo>
                  <a:pt x="372455" y="89635"/>
                </a:lnTo>
                <a:cubicBezTo>
                  <a:pt x="372455" y="89635"/>
                  <a:pt x="372379" y="89635"/>
                  <a:pt x="372226" y="89635"/>
                </a:cubicBezTo>
                <a:close/>
                <a:moveTo>
                  <a:pt x="364911" y="89635"/>
                </a:moveTo>
                <a:cubicBezTo>
                  <a:pt x="364759" y="89787"/>
                  <a:pt x="364301" y="89864"/>
                  <a:pt x="363539" y="89864"/>
                </a:cubicBezTo>
                <a:cubicBezTo>
                  <a:pt x="363692" y="90321"/>
                  <a:pt x="363615" y="91083"/>
                  <a:pt x="363311" y="92150"/>
                </a:cubicBezTo>
                <a:lnTo>
                  <a:pt x="365113" y="91249"/>
                </a:lnTo>
                <a:lnTo>
                  <a:pt x="365025" y="90549"/>
                </a:lnTo>
                <a:cubicBezTo>
                  <a:pt x="365101" y="90245"/>
                  <a:pt x="365063" y="89940"/>
                  <a:pt x="364911" y="89635"/>
                </a:cubicBezTo>
                <a:close/>
                <a:moveTo>
                  <a:pt x="248401" y="89635"/>
                </a:moveTo>
                <a:lnTo>
                  <a:pt x="248058" y="89749"/>
                </a:lnTo>
                <a:lnTo>
                  <a:pt x="248630" y="89635"/>
                </a:lnTo>
                <a:cubicBezTo>
                  <a:pt x="248630" y="89635"/>
                  <a:pt x="248554" y="89635"/>
                  <a:pt x="248401" y="89635"/>
                </a:cubicBezTo>
                <a:close/>
                <a:moveTo>
                  <a:pt x="241086" y="89635"/>
                </a:moveTo>
                <a:cubicBezTo>
                  <a:pt x="240934" y="89787"/>
                  <a:pt x="240476" y="89864"/>
                  <a:pt x="239714" y="89864"/>
                </a:cubicBezTo>
                <a:cubicBezTo>
                  <a:pt x="239867" y="90321"/>
                  <a:pt x="239790" y="91083"/>
                  <a:pt x="239486" y="92150"/>
                </a:cubicBezTo>
                <a:lnTo>
                  <a:pt x="241288" y="91249"/>
                </a:lnTo>
                <a:lnTo>
                  <a:pt x="241200" y="90549"/>
                </a:lnTo>
                <a:cubicBezTo>
                  <a:pt x="241276" y="90245"/>
                  <a:pt x="241238" y="89940"/>
                  <a:pt x="241086" y="89635"/>
                </a:cubicBezTo>
                <a:close/>
                <a:moveTo>
                  <a:pt x="184050" y="89635"/>
                </a:moveTo>
                <a:cubicBezTo>
                  <a:pt x="183822" y="89483"/>
                  <a:pt x="183174" y="89787"/>
                  <a:pt x="182107" y="90549"/>
                </a:cubicBezTo>
                <a:cubicBezTo>
                  <a:pt x="182717" y="90702"/>
                  <a:pt x="183212" y="90778"/>
                  <a:pt x="183593" y="90778"/>
                </a:cubicBezTo>
                <a:cubicBezTo>
                  <a:pt x="183974" y="90778"/>
                  <a:pt x="184393" y="90854"/>
                  <a:pt x="184850" y="91007"/>
                </a:cubicBezTo>
                <a:cubicBezTo>
                  <a:pt x="184546" y="90245"/>
                  <a:pt x="184279" y="89787"/>
                  <a:pt x="184050" y="89635"/>
                </a:cubicBezTo>
                <a:close/>
                <a:moveTo>
                  <a:pt x="164505" y="89635"/>
                </a:moveTo>
                <a:cubicBezTo>
                  <a:pt x="164657" y="90245"/>
                  <a:pt x="164657" y="90626"/>
                  <a:pt x="164505" y="90778"/>
                </a:cubicBezTo>
                <a:lnTo>
                  <a:pt x="165419" y="90778"/>
                </a:lnTo>
                <a:cubicBezTo>
                  <a:pt x="165572" y="90626"/>
                  <a:pt x="165724" y="90549"/>
                  <a:pt x="165877" y="90549"/>
                </a:cubicBezTo>
                <a:cubicBezTo>
                  <a:pt x="165572" y="90397"/>
                  <a:pt x="165343" y="90283"/>
                  <a:pt x="165191" y="90207"/>
                </a:cubicBezTo>
                <a:cubicBezTo>
                  <a:pt x="165038" y="90130"/>
                  <a:pt x="164810" y="89940"/>
                  <a:pt x="164505" y="89635"/>
                </a:cubicBezTo>
                <a:close/>
                <a:moveTo>
                  <a:pt x="137759" y="89635"/>
                </a:moveTo>
                <a:cubicBezTo>
                  <a:pt x="137606" y="89787"/>
                  <a:pt x="137530" y="89864"/>
                  <a:pt x="137530" y="89864"/>
                </a:cubicBezTo>
                <a:lnTo>
                  <a:pt x="137759" y="89864"/>
                </a:lnTo>
                <a:close/>
                <a:moveTo>
                  <a:pt x="1713803" y="89406"/>
                </a:moveTo>
                <a:lnTo>
                  <a:pt x="1713346" y="89635"/>
                </a:lnTo>
                <a:cubicBezTo>
                  <a:pt x="1713499" y="89635"/>
                  <a:pt x="1713727" y="89787"/>
                  <a:pt x="1714032" y="90092"/>
                </a:cubicBezTo>
                <a:cubicBezTo>
                  <a:pt x="1714032" y="89940"/>
                  <a:pt x="1714108" y="89864"/>
                  <a:pt x="1714261" y="89864"/>
                </a:cubicBezTo>
                <a:cubicBezTo>
                  <a:pt x="1713956" y="89559"/>
                  <a:pt x="1713803" y="89406"/>
                  <a:pt x="1713803" y="89406"/>
                </a:cubicBezTo>
                <a:close/>
                <a:moveTo>
                  <a:pt x="1559422" y="89406"/>
                </a:moveTo>
                <a:cubicBezTo>
                  <a:pt x="1559117" y="89711"/>
                  <a:pt x="1558851" y="89940"/>
                  <a:pt x="1558622" y="90092"/>
                </a:cubicBezTo>
                <a:cubicBezTo>
                  <a:pt x="1558393" y="90245"/>
                  <a:pt x="1558203" y="90473"/>
                  <a:pt x="1558051" y="90778"/>
                </a:cubicBezTo>
                <a:cubicBezTo>
                  <a:pt x="1557898" y="90930"/>
                  <a:pt x="1557860" y="91121"/>
                  <a:pt x="1557936" y="91350"/>
                </a:cubicBezTo>
                <a:cubicBezTo>
                  <a:pt x="1558012" y="91578"/>
                  <a:pt x="1557974" y="91845"/>
                  <a:pt x="1557822" y="92150"/>
                </a:cubicBezTo>
                <a:cubicBezTo>
                  <a:pt x="1557669" y="92454"/>
                  <a:pt x="1557517" y="92683"/>
                  <a:pt x="1557365" y="92835"/>
                </a:cubicBezTo>
                <a:cubicBezTo>
                  <a:pt x="1557212" y="92988"/>
                  <a:pt x="1557060" y="93216"/>
                  <a:pt x="1556908" y="93521"/>
                </a:cubicBezTo>
                <a:cubicBezTo>
                  <a:pt x="1557060" y="93978"/>
                  <a:pt x="1557441" y="94359"/>
                  <a:pt x="1558051" y="94664"/>
                </a:cubicBezTo>
                <a:cubicBezTo>
                  <a:pt x="1558355" y="93902"/>
                  <a:pt x="1558736" y="93255"/>
                  <a:pt x="1559194" y="92721"/>
                </a:cubicBezTo>
                <a:cubicBezTo>
                  <a:pt x="1559651" y="92188"/>
                  <a:pt x="1560032" y="91540"/>
                  <a:pt x="1560337" y="90778"/>
                </a:cubicBezTo>
                <a:cubicBezTo>
                  <a:pt x="1560337" y="90626"/>
                  <a:pt x="1560222" y="90435"/>
                  <a:pt x="1559994" y="90207"/>
                </a:cubicBezTo>
                <a:cubicBezTo>
                  <a:pt x="1559765" y="89978"/>
                  <a:pt x="1559574" y="89711"/>
                  <a:pt x="1559422" y="89406"/>
                </a:cubicBezTo>
                <a:close/>
                <a:moveTo>
                  <a:pt x="1266662" y="89406"/>
                </a:moveTo>
                <a:cubicBezTo>
                  <a:pt x="1266509" y="89559"/>
                  <a:pt x="1266433" y="89711"/>
                  <a:pt x="1266433" y="89864"/>
                </a:cubicBezTo>
                <a:lnTo>
                  <a:pt x="1266433" y="90092"/>
                </a:lnTo>
                <a:cubicBezTo>
                  <a:pt x="1266433" y="89787"/>
                  <a:pt x="1266509" y="89559"/>
                  <a:pt x="1266662" y="89406"/>
                </a:cubicBezTo>
                <a:close/>
                <a:moveTo>
                  <a:pt x="1213398" y="89406"/>
                </a:moveTo>
                <a:cubicBezTo>
                  <a:pt x="1213246" y="89711"/>
                  <a:pt x="1213169" y="90016"/>
                  <a:pt x="1213169" y="90321"/>
                </a:cubicBezTo>
                <a:lnTo>
                  <a:pt x="1213627" y="90321"/>
                </a:lnTo>
                <a:cubicBezTo>
                  <a:pt x="1213627" y="89711"/>
                  <a:pt x="1213627" y="89406"/>
                  <a:pt x="1213627" y="89406"/>
                </a:cubicBezTo>
                <a:close/>
                <a:moveTo>
                  <a:pt x="1202882" y="89406"/>
                </a:moveTo>
                <a:cubicBezTo>
                  <a:pt x="1201663" y="90168"/>
                  <a:pt x="1201282" y="90930"/>
                  <a:pt x="1201739" y="91692"/>
                </a:cubicBezTo>
                <a:lnTo>
                  <a:pt x="1202425" y="91692"/>
                </a:lnTo>
                <a:cubicBezTo>
                  <a:pt x="1202425" y="91388"/>
                  <a:pt x="1202577" y="90626"/>
                  <a:pt x="1202882" y="89406"/>
                </a:cubicBezTo>
                <a:close/>
                <a:moveTo>
                  <a:pt x="1174536" y="89406"/>
                </a:moveTo>
                <a:cubicBezTo>
                  <a:pt x="1173926" y="89711"/>
                  <a:pt x="1173469" y="90016"/>
                  <a:pt x="1173164" y="90321"/>
                </a:cubicBezTo>
                <a:cubicBezTo>
                  <a:pt x="1173469" y="90626"/>
                  <a:pt x="1173621" y="90778"/>
                  <a:pt x="1173621" y="90778"/>
                </a:cubicBezTo>
                <a:cubicBezTo>
                  <a:pt x="1173774" y="90473"/>
                  <a:pt x="1173926" y="90245"/>
                  <a:pt x="1174079" y="90092"/>
                </a:cubicBezTo>
                <a:cubicBezTo>
                  <a:pt x="1174231" y="89940"/>
                  <a:pt x="1174383" y="89711"/>
                  <a:pt x="1174536" y="89406"/>
                </a:cubicBezTo>
                <a:close/>
                <a:moveTo>
                  <a:pt x="971006" y="89406"/>
                </a:moveTo>
                <a:cubicBezTo>
                  <a:pt x="970548" y="89559"/>
                  <a:pt x="970206" y="89635"/>
                  <a:pt x="969977" y="89635"/>
                </a:cubicBezTo>
                <a:cubicBezTo>
                  <a:pt x="969748" y="89635"/>
                  <a:pt x="969482" y="89711"/>
                  <a:pt x="969177" y="89864"/>
                </a:cubicBezTo>
                <a:cubicBezTo>
                  <a:pt x="969177" y="90168"/>
                  <a:pt x="969101" y="90397"/>
                  <a:pt x="968948" y="90549"/>
                </a:cubicBezTo>
                <a:cubicBezTo>
                  <a:pt x="968796" y="90702"/>
                  <a:pt x="968796" y="90930"/>
                  <a:pt x="968948" y="91235"/>
                </a:cubicBezTo>
                <a:cubicBezTo>
                  <a:pt x="968948" y="91235"/>
                  <a:pt x="969177" y="91692"/>
                  <a:pt x="969634" y="92607"/>
                </a:cubicBezTo>
                <a:cubicBezTo>
                  <a:pt x="969939" y="91845"/>
                  <a:pt x="970167" y="91235"/>
                  <a:pt x="970320" y="90778"/>
                </a:cubicBezTo>
                <a:cubicBezTo>
                  <a:pt x="970472" y="90321"/>
                  <a:pt x="970701" y="89864"/>
                  <a:pt x="971006" y="89406"/>
                </a:cubicBezTo>
                <a:close/>
                <a:moveTo>
                  <a:pt x="822873" y="89406"/>
                </a:moveTo>
                <a:cubicBezTo>
                  <a:pt x="822721" y="89711"/>
                  <a:pt x="822644" y="90016"/>
                  <a:pt x="822644" y="90321"/>
                </a:cubicBezTo>
                <a:lnTo>
                  <a:pt x="823101" y="90321"/>
                </a:lnTo>
                <a:cubicBezTo>
                  <a:pt x="823101" y="89711"/>
                  <a:pt x="823101" y="89406"/>
                  <a:pt x="823101" y="89406"/>
                </a:cubicBezTo>
                <a:close/>
                <a:moveTo>
                  <a:pt x="812357" y="89406"/>
                </a:moveTo>
                <a:cubicBezTo>
                  <a:pt x="811138" y="90168"/>
                  <a:pt x="810757" y="90930"/>
                  <a:pt x="811214" y="91692"/>
                </a:cubicBezTo>
                <a:lnTo>
                  <a:pt x="811900" y="91692"/>
                </a:lnTo>
                <a:cubicBezTo>
                  <a:pt x="811900" y="91388"/>
                  <a:pt x="812052" y="90626"/>
                  <a:pt x="812357" y="89406"/>
                </a:cubicBezTo>
                <a:close/>
                <a:moveTo>
                  <a:pt x="784011" y="89406"/>
                </a:moveTo>
                <a:cubicBezTo>
                  <a:pt x="783401" y="89711"/>
                  <a:pt x="782944" y="90016"/>
                  <a:pt x="782639" y="90321"/>
                </a:cubicBezTo>
                <a:cubicBezTo>
                  <a:pt x="782944" y="90626"/>
                  <a:pt x="783097" y="90778"/>
                  <a:pt x="783097" y="90778"/>
                </a:cubicBezTo>
                <a:cubicBezTo>
                  <a:pt x="783249" y="90473"/>
                  <a:pt x="783401" y="90245"/>
                  <a:pt x="783554" y="90092"/>
                </a:cubicBezTo>
                <a:cubicBezTo>
                  <a:pt x="783706" y="89940"/>
                  <a:pt x="783859" y="89711"/>
                  <a:pt x="784011" y="89406"/>
                </a:cubicBezTo>
                <a:close/>
                <a:moveTo>
                  <a:pt x="532856" y="89406"/>
                </a:moveTo>
                <a:cubicBezTo>
                  <a:pt x="532399" y="89559"/>
                  <a:pt x="532056" y="89635"/>
                  <a:pt x="531827" y="89635"/>
                </a:cubicBezTo>
                <a:cubicBezTo>
                  <a:pt x="531598" y="89635"/>
                  <a:pt x="531332" y="89711"/>
                  <a:pt x="531027" y="89864"/>
                </a:cubicBezTo>
                <a:cubicBezTo>
                  <a:pt x="531027" y="90168"/>
                  <a:pt x="530951" y="90397"/>
                  <a:pt x="530798" y="90549"/>
                </a:cubicBezTo>
                <a:cubicBezTo>
                  <a:pt x="530646" y="90702"/>
                  <a:pt x="530646" y="90930"/>
                  <a:pt x="530798" y="91235"/>
                </a:cubicBezTo>
                <a:cubicBezTo>
                  <a:pt x="530798" y="91235"/>
                  <a:pt x="531027" y="91692"/>
                  <a:pt x="531484" y="92607"/>
                </a:cubicBezTo>
                <a:cubicBezTo>
                  <a:pt x="531789" y="91845"/>
                  <a:pt x="532018" y="91235"/>
                  <a:pt x="532170" y="90778"/>
                </a:cubicBezTo>
                <a:cubicBezTo>
                  <a:pt x="532322" y="90321"/>
                  <a:pt x="532551" y="89864"/>
                  <a:pt x="532856" y="89406"/>
                </a:cubicBezTo>
                <a:close/>
                <a:moveTo>
                  <a:pt x="446978" y="89406"/>
                </a:moveTo>
                <a:lnTo>
                  <a:pt x="446521" y="89635"/>
                </a:lnTo>
                <a:cubicBezTo>
                  <a:pt x="446673" y="89635"/>
                  <a:pt x="446902" y="89787"/>
                  <a:pt x="447207" y="90092"/>
                </a:cubicBezTo>
                <a:cubicBezTo>
                  <a:pt x="447207" y="89940"/>
                  <a:pt x="447283" y="89864"/>
                  <a:pt x="447436" y="89864"/>
                </a:cubicBezTo>
                <a:cubicBezTo>
                  <a:pt x="447131" y="89559"/>
                  <a:pt x="446978" y="89406"/>
                  <a:pt x="446978" y="89406"/>
                </a:cubicBezTo>
                <a:close/>
                <a:moveTo>
                  <a:pt x="323153" y="89406"/>
                </a:moveTo>
                <a:lnTo>
                  <a:pt x="322696" y="89635"/>
                </a:lnTo>
                <a:cubicBezTo>
                  <a:pt x="322848" y="89635"/>
                  <a:pt x="323077" y="89787"/>
                  <a:pt x="323382" y="90092"/>
                </a:cubicBezTo>
                <a:cubicBezTo>
                  <a:pt x="323382" y="89940"/>
                  <a:pt x="323458" y="89864"/>
                  <a:pt x="323611" y="89864"/>
                </a:cubicBezTo>
                <a:cubicBezTo>
                  <a:pt x="323306" y="89559"/>
                  <a:pt x="323153" y="89406"/>
                  <a:pt x="323153" y="89406"/>
                </a:cubicBezTo>
                <a:close/>
                <a:moveTo>
                  <a:pt x="1706717" y="89178"/>
                </a:moveTo>
                <a:cubicBezTo>
                  <a:pt x="1706564" y="89330"/>
                  <a:pt x="1706412" y="89445"/>
                  <a:pt x="1706260" y="89521"/>
                </a:cubicBezTo>
                <a:cubicBezTo>
                  <a:pt x="1706107" y="89597"/>
                  <a:pt x="1705955" y="89711"/>
                  <a:pt x="1705802" y="89864"/>
                </a:cubicBezTo>
                <a:cubicBezTo>
                  <a:pt x="1705955" y="89864"/>
                  <a:pt x="1706031" y="89940"/>
                  <a:pt x="1706031" y="90092"/>
                </a:cubicBezTo>
                <a:cubicBezTo>
                  <a:pt x="1706183" y="89940"/>
                  <a:pt x="1706298" y="89864"/>
                  <a:pt x="1706374" y="89864"/>
                </a:cubicBezTo>
                <a:cubicBezTo>
                  <a:pt x="1706450" y="89864"/>
                  <a:pt x="1706564" y="89787"/>
                  <a:pt x="1706717" y="89635"/>
                </a:cubicBezTo>
                <a:cubicBezTo>
                  <a:pt x="1706869" y="89483"/>
                  <a:pt x="1706869" y="89330"/>
                  <a:pt x="1706717" y="89178"/>
                </a:cubicBezTo>
                <a:close/>
                <a:moveTo>
                  <a:pt x="1569938" y="89178"/>
                </a:moveTo>
                <a:lnTo>
                  <a:pt x="1569938" y="89406"/>
                </a:lnTo>
                <a:lnTo>
                  <a:pt x="1570166" y="89406"/>
                </a:lnTo>
                <a:close/>
                <a:moveTo>
                  <a:pt x="1567423" y="89178"/>
                </a:moveTo>
                <a:cubicBezTo>
                  <a:pt x="1567271" y="89330"/>
                  <a:pt x="1567118" y="89445"/>
                  <a:pt x="1566966" y="89521"/>
                </a:cubicBezTo>
                <a:cubicBezTo>
                  <a:pt x="1566814" y="89597"/>
                  <a:pt x="1566661" y="89711"/>
                  <a:pt x="1566509" y="89864"/>
                </a:cubicBezTo>
                <a:cubicBezTo>
                  <a:pt x="1566661" y="89864"/>
                  <a:pt x="1566737" y="89940"/>
                  <a:pt x="1566737" y="90092"/>
                </a:cubicBezTo>
                <a:cubicBezTo>
                  <a:pt x="1567042" y="89787"/>
                  <a:pt x="1567347" y="89559"/>
                  <a:pt x="1567652" y="89406"/>
                </a:cubicBezTo>
                <a:close/>
                <a:moveTo>
                  <a:pt x="1294665" y="89178"/>
                </a:moveTo>
                <a:cubicBezTo>
                  <a:pt x="1294437" y="89330"/>
                  <a:pt x="1294170" y="89635"/>
                  <a:pt x="1293865" y="90092"/>
                </a:cubicBezTo>
                <a:lnTo>
                  <a:pt x="1293865" y="90321"/>
                </a:lnTo>
                <a:lnTo>
                  <a:pt x="1293865" y="90778"/>
                </a:lnTo>
                <a:cubicBezTo>
                  <a:pt x="1294779" y="90321"/>
                  <a:pt x="1295465" y="90016"/>
                  <a:pt x="1295923" y="89864"/>
                </a:cubicBezTo>
                <a:cubicBezTo>
                  <a:pt x="1295313" y="89254"/>
                  <a:pt x="1294894" y="89025"/>
                  <a:pt x="1294665" y="89178"/>
                </a:cubicBezTo>
                <a:close/>
                <a:moveTo>
                  <a:pt x="1260261" y="89178"/>
                </a:moveTo>
                <a:cubicBezTo>
                  <a:pt x="1259194" y="89787"/>
                  <a:pt x="1258889" y="90473"/>
                  <a:pt x="1259347" y="91235"/>
                </a:cubicBezTo>
                <a:lnTo>
                  <a:pt x="1261175" y="91235"/>
                </a:lnTo>
                <a:cubicBezTo>
                  <a:pt x="1261023" y="91235"/>
                  <a:pt x="1261252" y="91083"/>
                  <a:pt x="1261861" y="90778"/>
                </a:cubicBezTo>
                <a:cubicBezTo>
                  <a:pt x="1261556" y="90473"/>
                  <a:pt x="1261290" y="90207"/>
                  <a:pt x="1261061" y="89978"/>
                </a:cubicBezTo>
                <a:cubicBezTo>
                  <a:pt x="1260832" y="89749"/>
                  <a:pt x="1260566" y="89483"/>
                  <a:pt x="1260261" y="89178"/>
                </a:cubicBezTo>
                <a:close/>
                <a:moveTo>
                  <a:pt x="1108013" y="89178"/>
                </a:moveTo>
                <a:lnTo>
                  <a:pt x="1108013" y="89406"/>
                </a:lnTo>
                <a:cubicBezTo>
                  <a:pt x="1107861" y="89559"/>
                  <a:pt x="1107708" y="89635"/>
                  <a:pt x="1107556" y="89635"/>
                </a:cubicBezTo>
                <a:lnTo>
                  <a:pt x="1108928" y="90321"/>
                </a:lnTo>
                <a:cubicBezTo>
                  <a:pt x="1108928" y="90168"/>
                  <a:pt x="1109156" y="89864"/>
                  <a:pt x="1109613" y="89406"/>
                </a:cubicBezTo>
                <a:cubicBezTo>
                  <a:pt x="1109309" y="89406"/>
                  <a:pt x="1109042" y="89368"/>
                  <a:pt x="1108813" y="89292"/>
                </a:cubicBezTo>
                <a:cubicBezTo>
                  <a:pt x="1108585" y="89216"/>
                  <a:pt x="1108318" y="89178"/>
                  <a:pt x="1108013" y="89178"/>
                </a:cubicBezTo>
                <a:close/>
                <a:moveTo>
                  <a:pt x="1099784" y="89178"/>
                </a:moveTo>
                <a:cubicBezTo>
                  <a:pt x="1099784" y="89330"/>
                  <a:pt x="1099746" y="89445"/>
                  <a:pt x="1099669" y="89521"/>
                </a:cubicBezTo>
                <a:cubicBezTo>
                  <a:pt x="1099593" y="89597"/>
                  <a:pt x="1099555" y="89711"/>
                  <a:pt x="1099555" y="89864"/>
                </a:cubicBezTo>
                <a:lnTo>
                  <a:pt x="1099784" y="89864"/>
                </a:lnTo>
                <a:cubicBezTo>
                  <a:pt x="1099784" y="89711"/>
                  <a:pt x="1099822" y="89597"/>
                  <a:pt x="1099898" y="89521"/>
                </a:cubicBezTo>
                <a:cubicBezTo>
                  <a:pt x="1099974" y="89445"/>
                  <a:pt x="1100012" y="89330"/>
                  <a:pt x="1100012" y="89178"/>
                </a:cubicBezTo>
                <a:close/>
                <a:moveTo>
                  <a:pt x="1071666" y="89178"/>
                </a:moveTo>
                <a:lnTo>
                  <a:pt x="1071437" y="89406"/>
                </a:lnTo>
                <a:lnTo>
                  <a:pt x="1071666" y="89406"/>
                </a:lnTo>
                <a:close/>
                <a:moveTo>
                  <a:pt x="1061607" y="89178"/>
                </a:moveTo>
                <a:cubicBezTo>
                  <a:pt x="1061455" y="89178"/>
                  <a:pt x="1061341" y="89216"/>
                  <a:pt x="1061265" y="89292"/>
                </a:cubicBezTo>
                <a:cubicBezTo>
                  <a:pt x="1061188" y="89368"/>
                  <a:pt x="1060998" y="89406"/>
                  <a:pt x="1060693" y="89406"/>
                </a:cubicBezTo>
                <a:cubicBezTo>
                  <a:pt x="1060846" y="89711"/>
                  <a:pt x="1060922" y="89864"/>
                  <a:pt x="1060922" y="89864"/>
                </a:cubicBezTo>
                <a:cubicBezTo>
                  <a:pt x="1060922" y="89864"/>
                  <a:pt x="1061226" y="89711"/>
                  <a:pt x="1061836" y="89406"/>
                </a:cubicBezTo>
                <a:close/>
                <a:moveTo>
                  <a:pt x="439892" y="89178"/>
                </a:moveTo>
                <a:cubicBezTo>
                  <a:pt x="439739" y="89330"/>
                  <a:pt x="439587" y="89445"/>
                  <a:pt x="439435" y="89521"/>
                </a:cubicBezTo>
                <a:cubicBezTo>
                  <a:pt x="439282" y="89597"/>
                  <a:pt x="439130" y="89711"/>
                  <a:pt x="438977" y="89864"/>
                </a:cubicBezTo>
                <a:cubicBezTo>
                  <a:pt x="439130" y="89864"/>
                  <a:pt x="439206" y="89940"/>
                  <a:pt x="439206" y="90092"/>
                </a:cubicBezTo>
                <a:cubicBezTo>
                  <a:pt x="439358" y="89940"/>
                  <a:pt x="439473" y="89864"/>
                  <a:pt x="439549" y="89864"/>
                </a:cubicBezTo>
                <a:cubicBezTo>
                  <a:pt x="439625" y="89864"/>
                  <a:pt x="439739" y="89787"/>
                  <a:pt x="439892" y="89635"/>
                </a:cubicBezTo>
                <a:cubicBezTo>
                  <a:pt x="440044" y="89483"/>
                  <a:pt x="440044" y="89330"/>
                  <a:pt x="439892" y="89178"/>
                </a:cubicBezTo>
                <a:close/>
                <a:moveTo>
                  <a:pt x="316067" y="89178"/>
                </a:moveTo>
                <a:cubicBezTo>
                  <a:pt x="315914" y="89330"/>
                  <a:pt x="315762" y="89445"/>
                  <a:pt x="315609" y="89521"/>
                </a:cubicBezTo>
                <a:cubicBezTo>
                  <a:pt x="315457" y="89597"/>
                  <a:pt x="315305" y="89711"/>
                  <a:pt x="315152" y="89864"/>
                </a:cubicBezTo>
                <a:cubicBezTo>
                  <a:pt x="315305" y="89864"/>
                  <a:pt x="315381" y="89940"/>
                  <a:pt x="315381" y="90092"/>
                </a:cubicBezTo>
                <a:cubicBezTo>
                  <a:pt x="315533" y="89940"/>
                  <a:pt x="315648" y="89864"/>
                  <a:pt x="315724" y="89864"/>
                </a:cubicBezTo>
                <a:cubicBezTo>
                  <a:pt x="315800" y="89864"/>
                  <a:pt x="315914" y="89787"/>
                  <a:pt x="316067" y="89635"/>
                </a:cubicBezTo>
                <a:cubicBezTo>
                  <a:pt x="316219" y="89483"/>
                  <a:pt x="316219" y="89330"/>
                  <a:pt x="316067" y="89178"/>
                </a:cubicBezTo>
                <a:close/>
                <a:moveTo>
                  <a:pt x="203138" y="89178"/>
                </a:moveTo>
                <a:lnTo>
                  <a:pt x="203138" y="89406"/>
                </a:lnTo>
                <a:cubicBezTo>
                  <a:pt x="202986" y="89559"/>
                  <a:pt x="202834" y="89635"/>
                  <a:pt x="202681" y="89635"/>
                </a:cubicBezTo>
                <a:lnTo>
                  <a:pt x="204053" y="90321"/>
                </a:lnTo>
                <a:cubicBezTo>
                  <a:pt x="204053" y="90168"/>
                  <a:pt x="204281" y="89864"/>
                  <a:pt x="204739" y="89406"/>
                </a:cubicBezTo>
                <a:cubicBezTo>
                  <a:pt x="204434" y="89406"/>
                  <a:pt x="204167" y="89368"/>
                  <a:pt x="203938" y="89292"/>
                </a:cubicBezTo>
                <a:cubicBezTo>
                  <a:pt x="203710" y="89216"/>
                  <a:pt x="203443" y="89178"/>
                  <a:pt x="203138" y="89178"/>
                </a:cubicBezTo>
                <a:close/>
                <a:moveTo>
                  <a:pt x="194909" y="89178"/>
                </a:moveTo>
                <a:cubicBezTo>
                  <a:pt x="194909" y="89330"/>
                  <a:pt x="194871" y="89445"/>
                  <a:pt x="194794" y="89521"/>
                </a:cubicBezTo>
                <a:cubicBezTo>
                  <a:pt x="194718" y="89597"/>
                  <a:pt x="194680" y="89711"/>
                  <a:pt x="194680" y="89864"/>
                </a:cubicBezTo>
                <a:lnTo>
                  <a:pt x="194909" y="89864"/>
                </a:lnTo>
                <a:cubicBezTo>
                  <a:pt x="194909" y="89711"/>
                  <a:pt x="194947" y="89597"/>
                  <a:pt x="195023" y="89521"/>
                </a:cubicBezTo>
                <a:cubicBezTo>
                  <a:pt x="195099" y="89445"/>
                  <a:pt x="195137" y="89330"/>
                  <a:pt x="195137" y="89178"/>
                </a:cubicBezTo>
                <a:close/>
                <a:moveTo>
                  <a:pt x="166791" y="89178"/>
                </a:moveTo>
                <a:lnTo>
                  <a:pt x="166562" y="89406"/>
                </a:lnTo>
                <a:lnTo>
                  <a:pt x="166791" y="89406"/>
                </a:lnTo>
                <a:close/>
                <a:moveTo>
                  <a:pt x="156733" y="89178"/>
                </a:moveTo>
                <a:cubicBezTo>
                  <a:pt x="156580" y="89178"/>
                  <a:pt x="156466" y="89216"/>
                  <a:pt x="156390" y="89292"/>
                </a:cubicBezTo>
                <a:cubicBezTo>
                  <a:pt x="156313" y="89368"/>
                  <a:pt x="156123" y="89406"/>
                  <a:pt x="155818" y="89406"/>
                </a:cubicBezTo>
                <a:cubicBezTo>
                  <a:pt x="155971" y="89711"/>
                  <a:pt x="156047" y="89864"/>
                  <a:pt x="156047" y="89864"/>
                </a:cubicBezTo>
                <a:cubicBezTo>
                  <a:pt x="156047" y="89864"/>
                  <a:pt x="156352" y="89711"/>
                  <a:pt x="156961" y="89406"/>
                </a:cubicBezTo>
                <a:close/>
                <a:moveTo>
                  <a:pt x="33212" y="89178"/>
                </a:moveTo>
                <a:cubicBezTo>
                  <a:pt x="33060" y="89330"/>
                  <a:pt x="32984" y="89406"/>
                  <a:pt x="32984" y="89406"/>
                </a:cubicBezTo>
                <a:cubicBezTo>
                  <a:pt x="32984" y="89559"/>
                  <a:pt x="33022" y="89635"/>
                  <a:pt x="33098" y="89635"/>
                </a:cubicBezTo>
                <a:cubicBezTo>
                  <a:pt x="33174" y="89635"/>
                  <a:pt x="33212" y="89711"/>
                  <a:pt x="33212" y="89864"/>
                </a:cubicBezTo>
                <a:lnTo>
                  <a:pt x="33670" y="89406"/>
                </a:lnTo>
                <a:cubicBezTo>
                  <a:pt x="33365" y="89254"/>
                  <a:pt x="33212" y="89178"/>
                  <a:pt x="33212" y="89178"/>
                </a:cubicBezTo>
                <a:close/>
                <a:moveTo>
                  <a:pt x="1159448" y="88949"/>
                </a:moveTo>
                <a:cubicBezTo>
                  <a:pt x="1159753" y="89254"/>
                  <a:pt x="1159944" y="89483"/>
                  <a:pt x="1160020" y="89635"/>
                </a:cubicBezTo>
                <a:cubicBezTo>
                  <a:pt x="1160096" y="89787"/>
                  <a:pt x="1160210" y="89940"/>
                  <a:pt x="1160363" y="90092"/>
                </a:cubicBezTo>
                <a:lnTo>
                  <a:pt x="1163106" y="89406"/>
                </a:lnTo>
                <a:lnTo>
                  <a:pt x="1163106" y="88949"/>
                </a:lnTo>
                <a:close/>
                <a:moveTo>
                  <a:pt x="1074180" y="88949"/>
                </a:moveTo>
                <a:cubicBezTo>
                  <a:pt x="1074333" y="89254"/>
                  <a:pt x="1074409" y="89445"/>
                  <a:pt x="1074409" y="89521"/>
                </a:cubicBezTo>
                <a:cubicBezTo>
                  <a:pt x="1074409" y="89597"/>
                  <a:pt x="1074485" y="89787"/>
                  <a:pt x="1074638" y="90092"/>
                </a:cubicBezTo>
                <a:cubicBezTo>
                  <a:pt x="1075857" y="89787"/>
                  <a:pt x="1076848" y="89559"/>
                  <a:pt x="1077609" y="89406"/>
                </a:cubicBezTo>
                <a:lnTo>
                  <a:pt x="1077609" y="88949"/>
                </a:lnTo>
                <a:close/>
                <a:moveTo>
                  <a:pt x="768923" y="88949"/>
                </a:moveTo>
                <a:cubicBezTo>
                  <a:pt x="769228" y="89254"/>
                  <a:pt x="769419" y="89483"/>
                  <a:pt x="769495" y="89635"/>
                </a:cubicBezTo>
                <a:cubicBezTo>
                  <a:pt x="769571" y="89787"/>
                  <a:pt x="769685" y="89940"/>
                  <a:pt x="769838" y="90092"/>
                </a:cubicBezTo>
                <a:lnTo>
                  <a:pt x="772581" y="89406"/>
                </a:lnTo>
                <a:lnTo>
                  <a:pt x="772581" y="88949"/>
                </a:lnTo>
                <a:close/>
                <a:moveTo>
                  <a:pt x="169305" y="88949"/>
                </a:moveTo>
                <a:cubicBezTo>
                  <a:pt x="169458" y="89254"/>
                  <a:pt x="169534" y="89445"/>
                  <a:pt x="169534" y="89521"/>
                </a:cubicBezTo>
                <a:cubicBezTo>
                  <a:pt x="169534" y="89597"/>
                  <a:pt x="169610" y="89787"/>
                  <a:pt x="169763" y="90092"/>
                </a:cubicBezTo>
                <a:cubicBezTo>
                  <a:pt x="170982" y="89787"/>
                  <a:pt x="171973" y="89559"/>
                  <a:pt x="172735" y="89406"/>
                </a:cubicBezTo>
                <a:lnTo>
                  <a:pt x="172735" y="88949"/>
                </a:lnTo>
                <a:close/>
                <a:moveTo>
                  <a:pt x="1303695" y="88835"/>
                </a:moveTo>
                <a:cubicBezTo>
                  <a:pt x="1303390" y="88759"/>
                  <a:pt x="1302628" y="88873"/>
                  <a:pt x="1301409" y="89178"/>
                </a:cubicBezTo>
                <a:cubicBezTo>
                  <a:pt x="1302019" y="89330"/>
                  <a:pt x="1302514" y="89483"/>
                  <a:pt x="1302895" y="89635"/>
                </a:cubicBezTo>
                <a:cubicBezTo>
                  <a:pt x="1303276" y="89787"/>
                  <a:pt x="1303695" y="89940"/>
                  <a:pt x="1304152" y="90092"/>
                </a:cubicBezTo>
                <a:cubicBezTo>
                  <a:pt x="1304152" y="89330"/>
                  <a:pt x="1304000" y="88911"/>
                  <a:pt x="1303695" y="88835"/>
                </a:cubicBezTo>
                <a:close/>
                <a:moveTo>
                  <a:pt x="1383781" y="88721"/>
                </a:moveTo>
                <a:cubicBezTo>
                  <a:pt x="1383629" y="88873"/>
                  <a:pt x="1383552" y="89025"/>
                  <a:pt x="1383552" y="89178"/>
                </a:cubicBezTo>
                <a:cubicBezTo>
                  <a:pt x="1383705" y="89178"/>
                  <a:pt x="1383933" y="89330"/>
                  <a:pt x="1384238" y="89635"/>
                </a:cubicBezTo>
                <a:cubicBezTo>
                  <a:pt x="1383933" y="89025"/>
                  <a:pt x="1383781" y="88721"/>
                  <a:pt x="1383781" y="88721"/>
                </a:cubicBezTo>
                <a:close/>
                <a:moveTo>
                  <a:pt x="1378295" y="88721"/>
                </a:moveTo>
                <a:cubicBezTo>
                  <a:pt x="1377533" y="89483"/>
                  <a:pt x="1376999" y="90092"/>
                  <a:pt x="1376694" y="90549"/>
                </a:cubicBezTo>
                <a:lnTo>
                  <a:pt x="1377838" y="90549"/>
                </a:lnTo>
                <a:lnTo>
                  <a:pt x="1377820" y="90673"/>
                </a:lnTo>
                <a:lnTo>
                  <a:pt x="1379438" y="89864"/>
                </a:lnTo>
                <a:cubicBezTo>
                  <a:pt x="1379133" y="89406"/>
                  <a:pt x="1378752" y="89025"/>
                  <a:pt x="1378295" y="88721"/>
                </a:cubicBezTo>
                <a:close/>
                <a:moveTo>
                  <a:pt x="1054749" y="88721"/>
                </a:moveTo>
                <a:cubicBezTo>
                  <a:pt x="1053988" y="89483"/>
                  <a:pt x="1053759" y="90016"/>
                  <a:pt x="1054064" y="90321"/>
                </a:cubicBezTo>
                <a:cubicBezTo>
                  <a:pt x="1054368" y="90626"/>
                  <a:pt x="1054673" y="90930"/>
                  <a:pt x="1054978" y="91235"/>
                </a:cubicBezTo>
                <a:cubicBezTo>
                  <a:pt x="1054978" y="90930"/>
                  <a:pt x="1054940" y="90588"/>
                  <a:pt x="1054864" y="90207"/>
                </a:cubicBezTo>
                <a:cubicBezTo>
                  <a:pt x="1054788" y="89826"/>
                  <a:pt x="1054749" y="89330"/>
                  <a:pt x="1054749" y="88721"/>
                </a:cubicBezTo>
                <a:close/>
                <a:moveTo>
                  <a:pt x="986093" y="88721"/>
                </a:moveTo>
                <a:cubicBezTo>
                  <a:pt x="985788" y="89025"/>
                  <a:pt x="985522" y="89254"/>
                  <a:pt x="985293" y="89406"/>
                </a:cubicBezTo>
                <a:cubicBezTo>
                  <a:pt x="985065" y="89559"/>
                  <a:pt x="984798" y="89787"/>
                  <a:pt x="984493" y="90092"/>
                </a:cubicBezTo>
                <a:cubicBezTo>
                  <a:pt x="985103" y="90397"/>
                  <a:pt x="985407" y="90626"/>
                  <a:pt x="985407" y="90778"/>
                </a:cubicBezTo>
                <a:lnTo>
                  <a:pt x="984305" y="91439"/>
                </a:lnTo>
                <a:lnTo>
                  <a:pt x="984493" y="92378"/>
                </a:lnTo>
                <a:cubicBezTo>
                  <a:pt x="985255" y="92226"/>
                  <a:pt x="985903" y="92073"/>
                  <a:pt x="986436" y="91921"/>
                </a:cubicBezTo>
                <a:cubicBezTo>
                  <a:pt x="986970" y="91769"/>
                  <a:pt x="987541" y="91616"/>
                  <a:pt x="988151" y="91464"/>
                </a:cubicBezTo>
                <a:cubicBezTo>
                  <a:pt x="987998" y="90702"/>
                  <a:pt x="987732" y="90321"/>
                  <a:pt x="987351" y="90321"/>
                </a:cubicBezTo>
                <a:cubicBezTo>
                  <a:pt x="986970" y="90321"/>
                  <a:pt x="986550" y="90321"/>
                  <a:pt x="986093" y="90321"/>
                </a:cubicBezTo>
                <a:cubicBezTo>
                  <a:pt x="986093" y="90016"/>
                  <a:pt x="986131" y="89749"/>
                  <a:pt x="986208" y="89521"/>
                </a:cubicBezTo>
                <a:cubicBezTo>
                  <a:pt x="986284" y="89292"/>
                  <a:pt x="986246" y="89025"/>
                  <a:pt x="986093" y="88721"/>
                </a:cubicBezTo>
                <a:close/>
                <a:moveTo>
                  <a:pt x="982436" y="88721"/>
                </a:moveTo>
                <a:lnTo>
                  <a:pt x="982436" y="88949"/>
                </a:lnTo>
                <a:lnTo>
                  <a:pt x="982436" y="89406"/>
                </a:lnTo>
                <a:lnTo>
                  <a:pt x="982664" y="89178"/>
                </a:lnTo>
                <a:cubicBezTo>
                  <a:pt x="982664" y="89025"/>
                  <a:pt x="982588" y="88873"/>
                  <a:pt x="982436" y="88721"/>
                </a:cubicBezTo>
                <a:close/>
                <a:moveTo>
                  <a:pt x="612256" y="88721"/>
                </a:moveTo>
                <a:cubicBezTo>
                  <a:pt x="612104" y="88873"/>
                  <a:pt x="612028" y="89025"/>
                  <a:pt x="612028" y="89178"/>
                </a:cubicBezTo>
                <a:cubicBezTo>
                  <a:pt x="612180" y="89178"/>
                  <a:pt x="612409" y="89330"/>
                  <a:pt x="612713" y="89635"/>
                </a:cubicBezTo>
                <a:cubicBezTo>
                  <a:pt x="612409" y="89025"/>
                  <a:pt x="612256" y="88721"/>
                  <a:pt x="612256" y="88721"/>
                </a:cubicBezTo>
                <a:close/>
                <a:moveTo>
                  <a:pt x="606770" y="88721"/>
                </a:moveTo>
                <a:cubicBezTo>
                  <a:pt x="606008" y="89483"/>
                  <a:pt x="605474" y="90092"/>
                  <a:pt x="605170" y="90549"/>
                </a:cubicBezTo>
                <a:lnTo>
                  <a:pt x="606313" y="90549"/>
                </a:lnTo>
                <a:lnTo>
                  <a:pt x="606295" y="90673"/>
                </a:lnTo>
                <a:lnTo>
                  <a:pt x="607913" y="89864"/>
                </a:lnTo>
                <a:cubicBezTo>
                  <a:pt x="607608" y="89406"/>
                  <a:pt x="607227" y="89025"/>
                  <a:pt x="606770" y="88721"/>
                </a:cubicBezTo>
                <a:close/>
                <a:moveTo>
                  <a:pt x="547943" y="88721"/>
                </a:moveTo>
                <a:cubicBezTo>
                  <a:pt x="547638" y="89025"/>
                  <a:pt x="547372" y="89254"/>
                  <a:pt x="547143" y="89406"/>
                </a:cubicBezTo>
                <a:cubicBezTo>
                  <a:pt x="546915" y="89559"/>
                  <a:pt x="546648" y="89787"/>
                  <a:pt x="546343" y="90092"/>
                </a:cubicBezTo>
                <a:cubicBezTo>
                  <a:pt x="546953" y="90397"/>
                  <a:pt x="547258" y="90626"/>
                  <a:pt x="547258" y="90778"/>
                </a:cubicBezTo>
                <a:lnTo>
                  <a:pt x="546155" y="91439"/>
                </a:lnTo>
                <a:lnTo>
                  <a:pt x="546343" y="92378"/>
                </a:lnTo>
                <a:cubicBezTo>
                  <a:pt x="547105" y="92226"/>
                  <a:pt x="547753" y="92073"/>
                  <a:pt x="548286" y="91921"/>
                </a:cubicBezTo>
                <a:cubicBezTo>
                  <a:pt x="548820" y="91769"/>
                  <a:pt x="549391" y="91616"/>
                  <a:pt x="550001" y="91464"/>
                </a:cubicBezTo>
                <a:cubicBezTo>
                  <a:pt x="549848" y="90702"/>
                  <a:pt x="549582" y="90321"/>
                  <a:pt x="549201" y="90321"/>
                </a:cubicBezTo>
                <a:cubicBezTo>
                  <a:pt x="548820" y="90321"/>
                  <a:pt x="548400" y="90321"/>
                  <a:pt x="547943" y="90321"/>
                </a:cubicBezTo>
                <a:cubicBezTo>
                  <a:pt x="547943" y="90016"/>
                  <a:pt x="547981" y="89749"/>
                  <a:pt x="548058" y="89521"/>
                </a:cubicBezTo>
                <a:cubicBezTo>
                  <a:pt x="548134" y="89292"/>
                  <a:pt x="548096" y="89025"/>
                  <a:pt x="547943" y="88721"/>
                </a:cubicBezTo>
                <a:close/>
                <a:moveTo>
                  <a:pt x="544286" y="88721"/>
                </a:moveTo>
                <a:lnTo>
                  <a:pt x="544286" y="88949"/>
                </a:lnTo>
                <a:lnTo>
                  <a:pt x="544286" y="89406"/>
                </a:lnTo>
                <a:lnTo>
                  <a:pt x="544514" y="89178"/>
                </a:lnTo>
                <a:cubicBezTo>
                  <a:pt x="544514" y="89025"/>
                  <a:pt x="544438" y="88873"/>
                  <a:pt x="544286" y="88721"/>
                </a:cubicBezTo>
                <a:close/>
                <a:moveTo>
                  <a:pt x="149875" y="88721"/>
                </a:moveTo>
                <a:cubicBezTo>
                  <a:pt x="149113" y="89483"/>
                  <a:pt x="148884" y="90016"/>
                  <a:pt x="149189" y="90321"/>
                </a:cubicBezTo>
                <a:cubicBezTo>
                  <a:pt x="149494" y="90626"/>
                  <a:pt x="149798" y="90930"/>
                  <a:pt x="150103" y="91235"/>
                </a:cubicBezTo>
                <a:cubicBezTo>
                  <a:pt x="150103" y="90930"/>
                  <a:pt x="150065" y="90588"/>
                  <a:pt x="149989" y="90207"/>
                </a:cubicBezTo>
                <a:cubicBezTo>
                  <a:pt x="149913" y="89826"/>
                  <a:pt x="149875" y="89330"/>
                  <a:pt x="149875" y="88721"/>
                </a:cubicBezTo>
                <a:close/>
                <a:moveTo>
                  <a:pt x="1059855" y="88568"/>
                </a:moveTo>
                <a:lnTo>
                  <a:pt x="1059093" y="88949"/>
                </a:lnTo>
                <a:cubicBezTo>
                  <a:pt x="1058788" y="89102"/>
                  <a:pt x="1058483" y="89330"/>
                  <a:pt x="1058178" y="89635"/>
                </a:cubicBezTo>
                <a:lnTo>
                  <a:pt x="1058407" y="89864"/>
                </a:lnTo>
                <a:lnTo>
                  <a:pt x="1060464" y="89178"/>
                </a:lnTo>
                <a:close/>
                <a:moveTo>
                  <a:pt x="154980" y="88568"/>
                </a:moveTo>
                <a:lnTo>
                  <a:pt x="154218" y="88949"/>
                </a:lnTo>
                <a:cubicBezTo>
                  <a:pt x="153913" y="89102"/>
                  <a:pt x="153608" y="89330"/>
                  <a:pt x="153304" y="89635"/>
                </a:cubicBezTo>
                <a:lnTo>
                  <a:pt x="153532" y="89864"/>
                </a:lnTo>
                <a:lnTo>
                  <a:pt x="155590" y="89178"/>
                </a:lnTo>
                <a:close/>
                <a:moveTo>
                  <a:pt x="1398640" y="88492"/>
                </a:moveTo>
                <a:lnTo>
                  <a:pt x="1398183" y="88721"/>
                </a:lnTo>
                <a:cubicBezTo>
                  <a:pt x="1398335" y="88721"/>
                  <a:pt x="1398411" y="88797"/>
                  <a:pt x="1398411" y="88949"/>
                </a:cubicBezTo>
                <a:cubicBezTo>
                  <a:pt x="1398411" y="88797"/>
                  <a:pt x="1398488" y="88721"/>
                  <a:pt x="1398640" y="88721"/>
                </a:cubicBezTo>
                <a:cubicBezTo>
                  <a:pt x="1398640" y="88568"/>
                  <a:pt x="1398640" y="88492"/>
                  <a:pt x="1398640" y="88492"/>
                </a:cubicBezTo>
                <a:close/>
                <a:moveTo>
                  <a:pt x="1396583" y="88492"/>
                </a:moveTo>
                <a:cubicBezTo>
                  <a:pt x="1396430" y="88644"/>
                  <a:pt x="1396354" y="88797"/>
                  <a:pt x="1396354" y="88949"/>
                </a:cubicBezTo>
                <a:lnTo>
                  <a:pt x="1397269" y="88949"/>
                </a:lnTo>
                <a:lnTo>
                  <a:pt x="1397269" y="88721"/>
                </a:lnTo>
                <a:cubicBezTo>
                  <a:pt x="1397116" y="88568"/>
                  <a:pt x="1396888" y="88492"/>
                  <a:pt x="1396583" y="88492"/>
                </a:cubicBezTo>
                <a:close/>
                <a:moveTo>
                  <a:pt x="1369836" y="88492"/>
                </a:moveTo>
                <a:lnTo>
                  <a:pt x="1369379" y="88721"/>
                </a:lnTo>
                <a:cubicBezTo>
                  <a:pt x="1369532" y="88721"/>
                  <a:pt x="1369608" y="88797"/>
                  <a:pt x="1369608" y="88949"/>
                </a:cubicBezTo>
                <a:lnTo>
                  <a:pt x="1369608" y="88721"/>
                </a:lnTo>
                <a:close/>
                <a:moveTo>
                  <a:pt x="1321297" y="88492"/>
                </a:moveTo>
                <a:cubicBezTo>
                  <a:pt x="1320992" y="88492"/>
                  <a:pt x="1320726" y="88530"/>
                  <a:pt x="1320497" y="88606"/>
                </a:cubicBezTo>
                <a:cubicBezTo>
                  <a:pt x="1320268" y="88683"/>
                  <a:pt x="1320078" y="88721"/>
                  <a:pt x="1319925" y="88721"/>
                </a:cubicBezTo>
                <a:lnTo>
                  <a:pt x="1319925" y="89178"/>
                </a:lnTo>
                <a:lnTo>
                  <a:pt x="1320611" y="89178"/>
                </a:lnTo>
                <a:cubicBezTo>
                  <a:pt x="1320764" y="89178"/>
                  <a:pt x="1320992" y="89025"/>
                  <a:pt x="1321297" y="88721"/>
                </a:cubicBezTo>
                <a:close/>
                <a:moveTo>
                  <a:pt x="1310553" y="88492"/>
                </a:moveTo>
                <a:cubicBezTo>
                  <a:pt x="1310553" y="88949"/>
                  <a:pt x="1310515" y="89330"/>
                  <a:pt x="1310439" y="89635"/>
                </a:cubicBezTo>
                <a:cubicBezTo>
                  <a:pt x="1310362" y="89940"/>
                  <a:pt x="1310324" y="90245"/>
                  <a:pt x="1310324" y="90549"/>
                </a:cubicBezTo>
                <a:cubicBezTo>
                  <a:pt x="1311239" y="90245"/>
                  <a:pt x="1311924" y="89559"/>
                  <a:pt x="1312382" y="88492"/>
                </a:cubicBezTo>
                <a:close/>
                <a:moveTo>
                  <a:pt x="1286778" y="88492"/>
                </a:moveTo>
                <a:cubicBezTo>
                  <a:pt x="1286474" y="88797"/>
                  <a:pt x="1286169" y="89102"/>
                  <a:pt x="1285864" y="89406"/>
                </a:cubicBezTo>
                <a:lnTo>
                  <a:pt x="1285230" y="90252"/>
                </a:lnTo>
                <a:lnTo>
                  <a:pt x="1286550" y="91007"/>
                </a:lnTo>
                <a:cubicBezTo>
                  <a:pt x="1286702" y="90854"/>
                  <a:pt x="1287160" y="90702"/>
                  <a:pt x="1287922" y="90549"/>
                </a:cubicBezTo>
                <a:cubicBezTo>
                  <a:pt x="1287922" y="90245"/>
                  <a:pt x="1288036" y="89978"/>
                  <a:pt x="1288264" y="89749"/>
                </a:cubicBezTo>
                <a:cubicBezTo>
                  <a:pt x="1288493" y="89521"/>
                  <a:pt x="1288607" y="89254"/>
                  <a:pt x="1288607" y="88949"/>
                </a:cubicBezTo>
                <a:cubicBezTo>
                  <a:pt x="1288150" y="88797"/>
                  <a:pt x="1287807" y="88683"/>
                  <a:pt x="1287579" y="88606"/>
                </a:cubicBezTo>
                <a:cubicBezTo>
                  <a:pt x="1287350" y="88530"/>
                  <a:pt x="1287083" y="88492"/>
                  <a:pt x="1286778" y="88492"/>
                </a:cubicBezTo>
                <a:close/>
                <a:moveTo>
                  <a:pt x="1209054" y="88492"/>
                </a:moveTo>
                <a:lnTo>
                  <a:pt x="1208826" y="88721"/>
                </a:lnTo>
                <a:lnTo>
                  <a:pt x="1208826" y="88949"/>
                </a:lnTo>
                <a:lnTo>
                  <a:pt x="1209054" y="88721"/>
                </a:lnTo>
                <a:cubicBezTo>
                  <a:pt x="1209207" y="88568"/>
                  <a:pt x="1209207" y="88492"/>
                  <a:pt x="1209054" y="88492"/>
                </a:cubicBezTo>
                <a:close/>
                <a:moveTo>
                  <a:pt x="1093383" y="88492"/>
                </a:moveTo>
                <a:cubicBezTo>
                  <a:pt x="1092011" y="89406"/>
                  <a:pt x="1092011" y="89940"/>
                  <a:pt x="1093383" y="90092"/>
                </a:cubicBezTo>
                <a:cubicBezTo>
                  <a:pt x="1093535" y="89787"/>
                  <a:pt x="1093573" y="89521"/>
                  <a:pt x="1093497" y="89292"/>
                </a:cubicBezTo>
                <a:cubicBezTo>
                  <a:pt x="1093421" y="89064"/>
                  <a:pt x="1093383" y="88797"/>
                  <a:pt x="1093383" y="88492"/>
                </a:cubicBezTo>
                <a:close/>
                <a:moveTo>
                  <a:pt x="1048349" y="88492"/>
                </a:moveTo>
                <a:cubicBezTo>
                  <a:pt x="1048044" y="88797"/>
                  <a:pt x="1047891" y="88949"/>
                  <a:pt x="1047891" y="88949"/>
                </a:cubicBezTo>
                <a:lnTo>
                  <a:pt x="1048806" y="88949"/>
                </a:lnTo>
                <a:cubicBezTo>
                  <a:pt x="1048501" y="88949"/>
                  <a:pt x="1048349" y="88797"/>
                  <a:pt x="1048349" y="88492"/>
                </a:cubicBezTo>
                <a:close/>
                <a:moveTo>
                  <a:pt x="818529" y="88492"/>
                </a:moveTo>
                <a:lnTo>
                  <a:pt x="818301" y="88721"/>
                </a:lnTo>
                <a:lnTo>
                  <a:pt x="818301" y="88949"/>
                </a:lnTo>
                <a:lnTo>
                  <a:pt x="818529" y="88721"/>
                </a:lnTo>
                <a:cubicBezTo>
                  <a:pt x="818682" y="88568"/>
                  <a:pt x="818682" y="88492"/>
                  <a:pt x="818529" y="88492"/>
                </a:cubicBezTo>
                <a:close/>
                <a:moveTo>
                  <a:pt x="627115" y="88492"/>
                </a:moveTo>
                <a:lnTo>
                  <a:pt x="626658" y="88721"/>
                </a:lnTo>
                <a:cubicBezTo>
                  <a:pt x="626810" y="88721"/>
                  <a:pt x="626887" y="88797"/>
                  <a:pt x="626887" y="88949"/>
                </a:cubicBezTo>
                <a:cubicBezTo>
                  <a:pt x="626887" y="88797"/>
                  <a:pt x="626963" y="88721"/>
                  <a:pt x="627115" y="88721"/>
                </a:cubicBezTo>
                <a:cubicBezTo>
                  <a:pt x="627115" y="88568"/>
                  <a:pt x="627115" y="88492"/>
                  <a:pt x="627115" y="88492"/>
                </a:cubicBezTo>
                <a:close/>
                <a:moveTo>
                  <a:pt x="625058" y="88492"/>
                </a:moveTo>
                <a:cubicBezTo>
                  <a:pt x="624905" y="88644"/>
                  <a:pt x="624829" y="88797"/>
                  <a:pt x="624829" y="88949"/>
                </a:cubicBezTo>
                <a:lnTo>
                  <a:pt x="625743" y="88949"/>
                </a:lnTo>
                <a:lnTo>
                  <a:pt x="625743" y="88721"/>
                </a:lnTo>
                <a:cubicBezTo>
                  <a:pt x="625591" y="88568"/>
                  <a:pt x="625362" y="88492"/>
                  <a:pt x="625058" y="88492"/>
                </a:cubicBezTo>
                <a:close/>
                <a:moveTo>
                  <a:pt x="598312" y="88492"/>
                </a:moveTo>
                <a:lnTo>
                  <a:pt x="597854" y="88721"/>
                </a:lnTo>
                <a:cubicBezTo>
                  <a:pt x="598007" y="88721"/>
                  <a:pt x="598083" y="88797"/>
                  <a:pt x="598083" y="88949"/>
                </a:cubicBezTo>
                <a:lnTo>
                  <a:pt x="598083" y="88721"/>
                </a:lnTo>
                <a:close/>
                <a:moveTo>
                  <a:pt x="188508" y="88492"/>
                </a:moveTo>
                <a:cubicBezTo>
                  <a:pt x="187136" y="89406"/>
                  <a:pt x="187136" y="89940"/>
                  <a:pt x="188508" y="90092"/>
                </a:cubicBezTo>
                <a:cubicBezTo>
                  <a:pt x="188660" y="89787"/>
                  <a:pt x="188698" y="89521"/>
                  <a:pt x="188622" y="89292"/>
                </a:cubicBezTo>
                <a:cubicBezTo>
                  <a:pt x="188546" y="89064"/>
                  <a:pt x="188508" y="88797"/>
                  <a:pt x="188508" y="88492"/>
                </a:cubicBezTo>
                <a:close/>
                <a:moveTo>
                  <a:pt x="143474" y="88492"/>
                </a:moveTo>
                <a:cubicBezTo>
                  <a:pt x="143169" y="88797"/>
                  <a:pt x="143016" y="88949"/>
                  <a:pt x="143016" y="88949"/>
                </a:cubicBezTo>
                <a:lnTo>
                  <a:pt x="143931" y="88949"/>
                </a:lnTo>
                <a:cubicBezTo>
                  <a:pt x="143626" y="88949"/>
                  <a:pt x="143474" y="88797"/>
                  <a:pt x="143474" y="88492"/>
                </a:cubicBezTo>
                <a:close/>
                <a:moveTo>
                  <a:pt x="989294" y="88263"/>
                </a:moveTo>
                <a:cubicBezTo>
                  <a:pt x="988379" y="88873"/>
                  <a:pt x="988227" y="89330"/>
                  <a:pt x="988836" y="89635"/>
                </a:cubicBezTo>
                <a:cubicBezTo>
                  <a:pt x="988989" y="89330"/>
                  <a:pt x="989065" y="89102"/>
                  <a:pt x="989065" y="88949"/>
                </a:cubicBezTo>
                <a:cubicBezTo>
                  <a:pt x="989065" y="88797"/>
                  <a:pt x="989141" y="88568"/>
                  <a:pt x="989294" y="88263"/>
                </a:cubicBezTo>
                <a:close/>
                <a:moveTo>
                  <a:pt x="1403669" y="88035"/>
                </a:moveTo>
                <a:cubicBezTo>
                  <a:pt x="1403517" y="88035"/>
                  <a:pt x="1403288" y="88187"/>
                  <a:pt x="1402984" y="88492"/>
                </a:cubicBezTo>
                <a:cubicBezTo>
                  <a:pt x="1402679" y="88492"/>
                  <a:pt x="1402222" y="88568"/>
                  <a:pt x="1401612" y="88721"/>
                </a:cubicBezTo>
                <a:cubicBezTo>
                  <a:pt x="1401917" y="88873"/>
                  <a:pt x="1402107" y="88987"/>
                  <a:pt x="1402183" y="89064"/>
                </a:cubicBezTo>
                <a:cubicBezTo>
                  <a:pt x="1402260" y="89140"/>
                  <a:pt x="1402450" y="89254"/>
                  <a:pt x="1402755" y="89406"/>
                </a:cubicBezTo>
                <a:cubicBezTo>
                  <a:pt x="1402755" y="88949"/>
                  <a:pt x="1402831" y="88644"/>
                  <a:pt x="1402984" y="88492"/>
                </a:cubicBezTo>
                <a:cubicBezTo>
                  <a:pt x="1403136" y="88492"/>
                  <a:pt x="1403250" y="88454"/>
                  <a:pt x="1403326" y="88378"/>
                </a:cubicBezTo>
                <a:cubicBezTo>
                  <a:pt x="1403403" y="88302"/>
                  <a:pt x="1403593" y="88263"/>
                  <a:pt x="1403898" y="88263"/>
                </a:cubicBezTo>
                <a:cubicBezTo>
                  <a:pt x="1403746" y="88111"/>
                  <a:pt x="1403669" y="88035"/>
                  <a:pt x="1403669" y="88035"/>
                </a:cubicBezTo>
                <a:close/>
                <a:moveTo>
                  <a:pt x="1382410" y="88035"/>
                </a:moveTo>
                <a:lnTo>
                  <a:pt x="1382410" y="88263"/>
                </a:lnTo>
                <a:lnTo>
                  <a:pt x="1382638" y="88263"/>
                </a:lnTo>
                <a:lnTo>
                  <a:pt x="1382638" y="88035"/>
                </a:lnTo>
                <a:close/>
                <a:moveTo>
                  <a:pt x="1377152" y="88035"/>
                </a:moveTo>
                <a:lnTo>
                  <a:pt x="1377380" y="88263"/>
                </a:lnTo>
                <a:lnTo>
                  <a:pt x="1377380" y="88035"/>
                </a:lnTo>
                <a:close/>
                <a:moveTo>
                  <a:pt x="1374866" y="88035"/>
                </a:moveTo>
                <a:cubicBezTo>
                  <a:pt x="1373799" y="89102"/>
                  <a:pt x="1373494" y="90016"/>
                  <a:pt x="1373951" y="90778"/>
                </a:cubicBezTo>
                <a:cubicBezTo>
                  <a:pt x="1374409" y="90473"/>
                  <a:pt x="1375018" y="89940"/>
                  <a:pt x="1375780" y="89178"/>
                </a:cubicBezTo>
                <a:cubicBezTo>
                  <a:pt x="1375475" y="88873"/>
                  <a:pt x="1375323" y="88683"/>
                  <a:pt x="1375323" y="88606"/>
                </a:cubicBezTo>
                <a:cubicBezTo>
                  <a:pt x="1375323" y="88530"/>
                  <a:pt x="1375171" y="88340"/>
                  <a:pt x="1374866" y="88035"/>
                </a:cubicBezTo>
                <a:close/>
                <a:moveTo>
                  <a:pt x="1292036" y="88035"/>
                </a:moveTo>
                <a:cubicBezTo>
                  <a:pt x="1292036" y="88187"/>
                  <a:pt x="1291884" y="88416"/>
                  <a:pt x="1291579" y="88721"/>
                </a:cubicBezTo>
                <a:cubicBezTo>
                  <a:pt x="1291884" y="88721"/>
                  <a:pt x="1292189" y="88873"/>
                  <a:pt x="1292494" y="89178"/>
                </a:cubicBezTo>
                <a:cubicBezTo>
                  <a:pt x="1292646" y="89025"/>
                  <a:pt x="1292722" y="88873"/>
                  <a:pt x="1292722" y="88721"/>
                </a:cubicBezTo>
                <a:cubicBezTo>
                  <a:pt x="1292722" y="88568"/>
                  <a:pt x="1292494" y="88340"/>
                  <a:pt x="1292036" y="88035"/>
                </a:cubicBezTo>
                <a:close/>
                <a:moveTo>
                  <a:pt x="1168364" y="88035"/>
                </a:moveTo>
                <a:cubicBezTo>
                  <a:pt x="1168211" y="88187"/>
                  <a:pt x="1168135" y="88302"/>
                  <a:pt x="1168135" y="88378"/>
                </a:cubicBezTo>
                <a:cubicBezTo>
                  <a:pt x="1168135" y="88454"/>
                  <a:pt x="1168059" y="88568"/>
                  <a:pt x="1167906" y="88721"/>
                </a:cubicBezTo>
                <a:lnTo>
                  <a:pt x="1169278" y="88721"/>
                </a:lnTo>
                <a:cubicBezTo>
                  <a:pt x="1169431" y="88568"/>
                  <a:pt x="1169507" y="88416"/>
                  <a:pt x="1169507" y="88263"/>
                </a:cubicBezTo>
                <a:cubicBezTo>
                  <a:pt x="1169202" y="88263"/>
                  <a:pt x="1168973" y="88225"/>
                  <a:pt x="1168821" y="88149"/>
                </a:cubicBezTo>
                <a:cubicBezTo>
                  <a:pt x="1168669" y="88073"/>
                  <a:pt x="1168516" y="88035"/>
                  <a:pt x="1168364" y="88035"/>
                </a:cubicBezTo>
                <a:close/>
                <a:moveTo>
                  <a:pt x="1082410" y="88035"/>
                </a:moveTo>
                <a:lnTo>
                  <a:pt x="1082410" y="88492"/>
                </a:lnTo>
                <a:cubicBezTo>
                  <a:pt x="1082563" y="88644"/>
                  <a:pt x="1083020" y="88721"/>
                  <a:pt x="1083782" y="88721"/>
                </a:cubicBezTo>
                <a:cubicBezTo>
                  <a:pt x="1083934" y="88568"/>
                  <a:pt x="1084010" y="88340"/>
                  <a:pt x="1084010" y="88035"/>
                </a:cubicBezTo>
                <a:close/>
                <a:moveTo>
                  <a:pt x="973063" y="88035"/>
                </a:moveTo>
                <a:cubicBezTo>
                  <a:pt x="972758" y="88492"/>
                  <a:pt x="972492" y="88873"/>
                  <a:pt x="972263" y="89178"/>
                </a:cubicBezTo>
                <a:cubicBezTo>
                  <a:pt x="972034" y="89483"/>
                  <a:pt x="971768" y="89940"/>
                  <a:pt x="971463" y="90549"/>
                </a:cubicBezTo>
                <a:lnTo>
                  <a:pt x="973200" y="89681"/>
                </a:lnTo>
                <a:lnTo>
                  <a:pt x="973063" y="89635"/>
                </a:lnTo>
                <a:cubicBezTo>
                  <a:pt x="973215" y="89330"/>
                  <a:pt x="973253" y="89102"/>
                  <a:pt x="973177" y="88949"/>
                </a:cubicBezTo>
                <a:cubicBezTo>
                  <a:pt x="973101" y="88797"/>
                  <a:pt x="973063" y="88492"/>
                  <a:pt x="973063" y="88035"/>
                </a:cubicBezTo>
                <a:close/>
                <a:moveTo>
                  <a:pt x="777839" y="88035"/>
                </a:moveTo>
                <a:cubicBezTo>
                  <a:pt x="777686" y="88187"/>
                  <a:pt x="777610" y="88302"/>
                  <a:pt x="777610" y="88378"/>
                </a:cubicBezTo>
                <a:cubicBezTo>
                  <a:pt x="777610" y="88454"/>
                  <a:pt x="777534" y="88568"/>
                  <a:pt x="777381" y="88721"/>
                </a:cubicBezTo>
                <a:lnTo>
                  <a:pt x="778753" y="88721"/>
                </a:lnTo>
                <a:cubicBezTo>
                  <a:pt x="778905" y="88568"/>
                  <a:pt x="778982" y="88416"/>
                  <a:pt x="778982" y="88263"/>
                </a:cubicBezTo>
                <a:cubicBezTo>
                  <a:pt x="778677" y="88263"/>
                  <a:pt x="778448" y="88225"/>
                  <a:pt x="778296" y="88149"/>
                </a:cubicBezTo>
                <a:cubicBezTo>
                  <a:pt x="778143" y="88073"/>
                  <a:pt x="777991" y="88035"/>
                  <a:pt x="777839" y="88035"/>
                </a:cubicBezTo>
                <a:close/>
                <a:moveTo>
                  <a:pt x="632144" y="88035"/>
                </a:moveTo>
                <a:cubicBezTo>
                  <a:pt x="631992" y="88035"/>
                  <a:pt x="631763" y="88187"/>
                  <a:pt x="631458" y="88492"/>
                </a:cubicBezTo>
                <a:cubicBezTo>
                  <a:pt x="631154" y="88492"/>
                  <a:pt x="630697" y="88568"/>
                  <a:pt x="630087" y="88721"/>
                </a:cubicBezTo>
                <a:cubicBezTo>
                  <a:pt x="630392" y="88873"/>
                  <a:pt x="630582" y="88987"/>
                  <a:pt x="630658" y="89064"/>
                </a:cubicBezTo>
                <a:cubicBezTo>
                  <a:pt x="630735" y="89140"/>
                  <a:pt x="630925" y="89254"/>
                  <a:pt x="631230" y="89406"/>
                </a:cubicBezTo>
                <a:cubicBezTo>
                  <a:pt x="631230" y="88949"/>
                  <a:pt x="631306" y="88644"/>
                  <a:pt x="631458" y="88492"/>
                </a:cubicBezTo>
                <a:cubicBezTo>
                  <a:pt x="631611" y="88492"/>
                  <a:pt x="631725" y="88454"/>
                  <a:pt x="631801" y="88378"/>
                </a:cubicBezTo>
                <a:cubicBezTo>
                  <a:pt x="631878" y="88302"/>
                  <a:pt x="632068" y="88263"/>
                  <a:pt x="632373" y="88263"/>
                </a:cubicBezTo>
                <a:cubicBezTo>
                  <a:pt x="632220" y="88111"/>
                  <a:pt x="632144" y="88035"/>
                  <a:pt x="632144" y="88035"/>
                </a:cubicBezTo>
                <a:close/>
                <a:moveTo>
                  <a:pt x="610884" y="88035"/>
                </a:moveTo>
                <a:lnTo>
                  <a:pt x="610884" y="88263"/>
                </a:lnTo>
                <a:lnTo>
                  <a:pt x="611113" y="88263"/>
                </a:lnTo>
                <a:lnTo>
                  <a:pt x="611113" y="88035"/>
                </a:lnTo>
                <a:close/>
                <a:moveTo>
                  <a:pt x="605627" y="88035"/>
                </a:moveTo>
                <a:lnTo>
                  <a:pt x="605855" y="88263"/>
                </a:lnTo>
                <a:lnTo>
                  <a:pt x="605855" y="88035"/>
                </a:lnTo>
                <a:close/>
                <a:moveTo>
                  <a:pt x="603341" y="88035"/>
                </a:moveTo>
                <a:cubicBezTo>
                  <a:pt x="602274" y="89102"/>
                  <a:pt x="601969" y="90016"/>
                  <a:pt x="602426" y="90778"/>
                </a:cubicBezTo>
                <a:cubicBezTo>
                  <a:pt x="602883" y="90473"/>
                  <a:pt x="603493" y="89940"/>
                  <a:pt x="604255" y="89178"/>
                </a:cubicBezTo>
                <a:cubicBezTo>
                  <a:pt x="603950" y="88873"/>
                  <a:pt x="603798" y="88683"/>
                  <a:pt x="603798" y="88606"/>
                </a:cubicBezTo>
                <a:cubicBezTo>
                  <a:pt x="603798" y="88530"/>
                  <a:pt x="603645" y="88340"/>
                  <a:pt x="603341" y="88035"/>
                </a:cubicBezTo>
                <a:close/>
                <a:moveTo>
                  <a:pt x="534913" y="88035"/>
                </a:moveTo>
                <a:cubicBezTo>
                  <a:pt x="534608" y="88492"/>
                  <a:pt x="534342" y="88873"/>
                  <a:pt x="534113" y="89178"/>
                </a:cubicBezTo>
                <a:cubicBezTo>
                  <a:pt x="533884" y="89483"/>
                  <a:pt x="533618" y="89940"/>
                  <a:pt x="533313" y="90549"/>
                </a:cubicBezTo>
                <a:lnTo>
                  <a:pt x="535050" y="89681"/>
                </a:lnTo>
                <a:lnTo>
                  <a:pt x="534913" y="89635"/>
                </a:lnTo>
                <a:cubicBezTo>
                  <a:pt x="535065" y="89330"/>
                  <a:pt x="535104" y="89102"/>
                  <a:pt x="535027" y="88949"/>
                </a:cubicBezTo>
                <a:cubicBezTo>
                  <a:pt x="534951" y="88797"/>
                  <a:pt x="534913" y="88492"/>
                  <a:pt x="534913" y="88035"/>
                </a:cubicBezTo>
                <a:close/>
                <a:moveTo>
                  <a:pt x="177535" y="88035"/>
                </a:moveTo>
                <a:lnTo>
                  <a:pt x="177535" y="88492"/>
                </a:lnTo>
                <a:cubicBezTo>
                  <a:pt x="177688" y="88644"/>
                  <a:pt x="178145" y="88721"/>
                  <a:pt x="178907" y="88721"/>
                </a:cubicBezTo>
                <a:cubicBezTo>
                  <a:pt x="179059" y="88568"/>
                  <a:pt x="179135" y="88340"/>
                  <a:pt x="179135" y="88035"/>
                </a:cubicBezTo>
                <a:close/>
                <a:moveTo>
                  <a:pt x="1717156" y="87959"/>
                </a:moveTo>
                <a:lnTo>
                  <a:pt x="1716385" y="89501"/>
                </a:lnTo>
                <a:lnTo>
                  <a:pt x="1718257" y="88650"/>
                </a:lnTo>
                <a:lnTo>
                  <a:pt x="1717232" y="88035"/>
                </a:lnTo>
                <a:close/>
                <a:moveTo>
                  <a:pt x="450331" y="87959"/>
                </a:moveTo>
                <a:lnTo>
                  <a:pt x="449560" y="89501"/>
                </a:lnTo>
                <a:lnTo>
                  <a:pt x="451432" y="88650"/>
                </a:lnTo>
                <a:lnTo>
                  <a:pt x="450407" y="88035"/>
                </a:lnTo>
                <a:close/>
                <a:moveTo>
                  <a:pt x="326506" y="87959"/>
                </a:moveTo>
                <a:lnTo>
                  <a:pt x="325735" y="89501"/>
                </a:lnTo>
                <a:lnTo>
                  <a:pt x="327607" y="88650"/>
                </a:lnTo>
                <a:lnTo>
                  <a:pt x="326582" y="88035"/>
                </a:lnTo>
                <a:close/>
                <a:moveTo>
                  <a:pt x="1277520" y="87921"/>
                </a:moveTo>
                <a:cubicBezTo>
                  <a:pt x="1277444" y="87844"/>
                  <a:pt x="1277253" y="87882"/>
                  <a:pt x="1276949" y="88035"/>
                </a:cubicBezTo>
                <a:cubicBezTo>
                  <a:pt x="1276796" y="88035"/>
                  <a:pt x="1276682" y="88111"/>
                  <a:pt x="1276606" y="88263"/>
                </a:cubicBezTo>
                <a:cubicBezTo>
                  <a:pt x="1276530" y="88416"/>
                  <a:pt x="1276339" y="88568"/>
                  <a:pt x="1276034" y="88721"/>
                </a:cubicBezTo>
                <a:cubicBezTo>
                  <a:pt x="1276034" y="88873"/>
                  <a:pt x="1276072" y="88949"/>
                  <a:pt x="1276149" y="88949"/>
                </a:cubicBezTo>
                <a:cubicBezTo>
                  <a:pt x="1276225" y="88949"/>
                  <a:pt x="1276263" y="89025"/>
                  <a:pt x="1276263" y="89178"/>
                </a:cubicBezTo>
                <a:cubicBezTo>
                  <a:pt x="1276568" y="89025"/>
                  <a:pt x="1277177" y="88797"/>
                  <a:pt x="1278092" y="88492"/>
                </a:cubicBezTo>
                <a:lnTo>
                  <a:pt x="1278092" y="88035"/>
                </a:lnTo>
                <a:cubicBezTo>
                  <a:pt x="1277787" y="88035"/>
                  <a:pt x="1277596" y="87997"/>
                  <a:pt x="1277520" y="87921"/>
                </a:cubicBezTo>
                <a:close/>
                <a:moveTo>
                  <a:pt x="1649338" y="87806"/>
                </a:moveTo>
                <a:cubicBezTo>
                  <a:pt x="1649033" y="87959"/>
                  <a:pt x="1648576" y="88035"/>
                  <a:pt x="1647966" y="88035"/>
                </a:cubicBezTo>
                <a:cubicBezTo>
                  <a:pt x="1648119" y="88340"/>
                  <a:pt x="1648195" y="88492"/>
                  <a:pt x="1648195" y="88492"/>
                </a:cubicBezTo>
                <a:lnTo>
                  <a:pt x="1649338" y="88492"/>
                </a:lnTo>
                <a:close/>
                <a:moveTo>
                  <a:pt x="1296837" y="87806"/>
                </a:moveTo>
                <a:cubicBezTo>
                  <a:pt x="1296989" y="88111"/>
                  <a:pt x="1297027" y="88340"/>
                  <a:pt x="1296951" y="88492"/>
                </a:cubicBezTo>
                <a:cubicBezTo>
                  <a:pt x="1296875" y="88644"/>
                  <a:pt x="1296989" y="88873"/>
                  <a:pt x="1297294" y="89178"/>
                </a:cubicBezTo>
                <a:cubicBezTo>
                  <a:pt x="1297599" y="89025"/>
                  <a:pt x="1297866" y="88873"/>
                  <a:pt x="1298094" y="88721"/>
                </a:cubicBezTo>
                <a:cubicBezTo>
                  <a:pt x="1298323" y="88568"/>
                  <a:pt x="1298590" y="88416"/>
                  <a:pt x="1298894" y="88263"/>
                </a:cubicBezTo>
                <a:cubicBezTo>
                  <a:pt x="1297980" y="87197"/>
                  <a:pt x="1297294" y="87044"/>
                  <a:pt x="1296837" y="87806"/>
                </a:cubicBezTo>
                <a:close/>
                <a:moveTo>
                  <a:pt x="1072580" y="87806"/>
                </a:moveTo>
                <a:cubicBezTo>
                  <a:pt x="1072428" y="87959"/>
                  <a:pt x="1072199" y="88035"/>
                  <a:pt x="1071894" y="88035"/>
                </a:cubicBezTo>
                <a:lnTo>
                  <a:pt x="1071894" y="88263"/>
                </a:lnTo>
                <a:lnTo>
                  <a:pt x="1072580" y="88263"/>
                </a:lnTo>
                <a:close/>
                <a:moveTo>
                  <a:pt x="968491" y="87806"/>
                </a:moveTo>
                <a:cubicBezTo>
                  <a:pt x="968339" y="87806"/>
                  <a:pt x="968224" y="87844"/>
                  <a:pt x="968148" y="87921"/>
                </a:cubicBezTo>
                <a:cubicBezTo>
                  <a:pt x="968072" y="87997"/>
                  <a:pt x="967881" y="88035"/>
                  <a:pt x="967577" y="88035"/>
                </a:cubicBezTo>
                <a:lnTo>
                  <a:pt x="968034" y="88492"/>
                </a:lnTo>
                <a:cubicBezTo>
                  <a:pt x="968034" y="88492"/>
                  <a:pt x="968339" y="88340"/>
                  <a:pt x="968948" y="88035"/>
                </a:cubicBezTo>
                <a:cubicBezTo>
                  <a:pt x="968796" y="88035"/>
                  <a:pt x="968720" y="87997"/>
                  <a:pt x="968720" y="87921"/>
                </a:cubicBezTo>
                <a:cubicBezTo>
                  <a:pt x="968720" y="87844"/>
                  <a:pt x="968643" y="87806"/>
                  <a:pt x="968491" y="87806"/>
                </a:cubicBezTo>
                <a:close/>
                <a:moveTo>
                  <a:pt x="530341" y="87806"/>
                </a:moveTo>
                <a:cubicBezTo>
                  <a:pt x="530189" y="87806"/>
                  <a:pt x="530074" y="87844"/>
                  <a:pt x="529998" y="87921"/>
                </a:cubicBezTo>
                <a:cubicBezTo>
                  <a:pt x="529922" y="87997"/>
                  <a:pt x="529732" y="88035"/>
                  <a:pt x="529427" y="88035"/>
                </a:cubicBezTo>
                <a:lnTo>
                  <a:pt x="529884" y="88492"/>
                </a:lnTo>
                <a:cubicBezTo>
                  <a:pt x="529884" y="88492"/>
                  <a:pt x="530189" y="88340"/>
                  <a:pt x="530798" y="88035"/>
                </a:cubicBezTo>
                <a:cubicBezTo>
                  <a:pt x="530646" y="88035"/>
                  <a:pt x="530570" y="87997"/>
                  <a:pt x="530570" y="87921"/>
                </a:cubicBezTo>
                <a:cubicBezTo>
                  <a:pt x="530570" y="87844"/>
                  <a:pt x="530493" y="87806"/>
                  <a:pt x="530341" y="87806"/>
                </a:cubicBezTo>
                <a:close/>
                <a:moveTo>
                  <a:pt x="382513" y="87806"/>
                </a:moveTo>
                <a:cubicBezTo>
                  <a:pt x="382208" y="87959"/>
                  <a:pt x="381751" y="88035"/>
                  <a:pt x="381141" y="88035"/>
                </a:cubicBezTo>
                <a:cubicBezTo>
                  <a:pt x="381294" y="88340"/>
                  <a:pt x="381370" y="88492"/>
                  <a:pt x="381370" y="88492"/>
                </a:cubicBezTo>
                <a:lnTo>
                  <a:pt x="382513" y="88492"/>
                </a:lnTo>
                <a:close/>
                <a:moveTo>
                  <a:pt x="258688" y="87806"/>
                </a:moveTo>
                <a:cubicBezTo>
                  <a:pt x="258383" y="87959"/>
                  <a:pt x="257926" y="88035"/>
                  <a:pt x="257316" y="88035"/>
                </a:cubicBezTo>
                <a:cubicBezTo>
                  <a:pt x="257469" y="88340"/>
                  <a:pt x="257545" y="88492"/>
                  <a:pt x="257545" y="88492"/>
                </a:cubicBezTo>
                <a:lnTo>
                  <a:pt x="258688" y="88492"/>
                </a:lnTo>
                <a:close/>
                <a:moveTo>
                  <a:pt x="167705" y="87806"/>
                </a:moveTo>
                <a:cubicBezTo>
                  <a:pt x="167553" y="87959"/>
                  <a:pt x="167324" y="88035"/>
                  <a:pt x="167020" y="88035"/>
                </a:cubicBezTo>
                <a:lnTo>
                  <a:pt x="167020" y="88263"/>
                </a:lnTo>
                <a:lnTo>
                  <a:pt x="167705" y="88263"/>
                </a:lnTo>
                <a:close/>
                <a:moveTo>
                  <a:pt x="26811" y="87806"/>
                </a:moveTo>
                <a:cubicBezTo>
                  <a:pt x="26049" y="88873"/>
                  <a:pt x="25707" y="89483"/>
                  <a:pt x="25783" y="89635"/>
                </a:cubicBezTo>
                <a:cubicBezTo>
                  <a:pt x="25859" y="89787"/>
                  <a:pt x="26278" y="89864"/>
                  <a:pt x="27040" y="89864"/>
                </a:cubicBezTo>
                <a:cubicBezTo>
                  <a:pt x="27040" y="89559"/>
                  <a:pt x="27002" y="89292"/>
                  <a:pt x="26926" y="89064"/>
                </a:cubicBezTo>
                <a:cubicBezTo>
                  <a:pt x="26850" y="88835"/>
                  <a:pt x="26811" y="88416"/>
                  <a:pt x="26811" y="87806"/>
                </a:cubicBezTo>
                <a:close/>
                <a:moveTo>
                  <a:pt x="1558736" y="87578"/>
                </a:moveTo>
                <a:cubicBezTo>
                  <a:pt x="1558736" y="87730"/>
                  <a:pt x="1558812" y="87806"/>
                  <a:pt x="1558965" y="87806"/>
                </a:cubicBezTo>
                <a:lnTo>
                  <a:pt x="1558965" y="87578"/>
                </a:lnTo>
                <a:close/>
                <a:moveTo>
                  <a:pt x="1366636" y="87578"/>
                </a:moveTo>
                <a:lnTo>
                  <a:pt x="1366636" y="87806"/>
                </a:lnTo>
                <a:lnTo>
                  <a:pt x="1366865" y="87578"/>
                </a:lnTo>
                <a:close/>
                <a:moveTo>
                  <a:pt x="1282664" y="87578"/>
                </a:moveTo>
                <a:cubicBezTo>
                  <a:pt x="1282359" y="87882"/>
                  <a:pt x="1282130" y="88187"/>
                  <a:pt x="1281978" y="88492"/>
                </a:cubicBezTo>
                <a:cubicBezTo>
                  <a:pt x="1281826" y="88797"/>
                  <a:pt x="1281978" y="89102"/>
                  <a:pt x="1282435" y="89406"/>
                </a:cubicBezTo>
                <a:cubicBezTo>
                  <a:pt x="1283502" y="88949"/>
                  <a:pt x="1283578" y="88340"/>
                  <a:pt x="1282664" y="87578"/>
                </a:cubicBezTo>
                <a:close/>
                <a:moveTo>
                  <a:pt x="1279463" y="87578"/>
                </a:moveTo>
                <a:lnTo>
                  <a:pt x="1279235" y="87806"/>
                </a:lnTo>
                <a:cubicBezTo>
                  <a:pt x="1279235" y="87959"/>
                  <a:pt x="1279387" y="88187"/>
                  <a:pt x="1279692" y="88492"/>
                </a:cubicBezTo>
                <a:cubicBezTo>
                  <a:pt x="1279997" y="88187"/>
                  <a:pt x="1280149" y="88035"/>
                  <a:pt x="1280149" y="88035"/>
                </a:cubicBezTo>
                <a:cubicBezTo>
                  <a:pt x="1279844" y="87730"/>
                  <a:pt x="1279616" y="87578"/>
                  <a:pt x="1279463" y="87578"/>
                </a:cubicBezTo>
                <a:close/>
                <a:moveTo>
                  <a:pt x="1174307" y="87578"/>
                </a:moveTo>
                <a:lnTo>
                  <a:pt x="1174307" y="88263"/>
                </a:lnTo>
                <a:cubicBezTo>
                  <a:pt x="1174612" y="88263"/>
                  <a:pt x="1174803" y="88225"/>
                  <a:pt x="1174879" y="88149"/>
                </a:cubicBezTo>
                <a:cubicBezTo>
                  <a:pt x="1174955" y="88073"/>
                  <a:pt x="1175069" y="88035"/>
                  <a:pt x="1175222" y="88035"/>
                </a:cubicBezTo>
                <a:cubicBezTo>
                  <a:pt x="1175222" y="88035"/>
                  <a:pt x="1174917" y="87882"/>
                  <a:pt x="1174307" y="87578"/>
                </a:cubicBezTo>
                <a:close/>
                <a:moveTo>
                  <a:pt x="1110528" y="87578"/>
                </a:moveTo>
                <a:lnTo>
                  <a:pt x="1110528" y="87806"/>
                </a:lnTo>
                <a:cubicBezTo>
                  <a:pt x="1110680" y="87654"/>
                  <a:pt x="1110756" y="87578"/>
                  <a:pt x="1110756" y="87578"/>
                </a:cubicBezTo>
                <a:close/>
                <a:moveTo>
                  <a:pt x="1104584" y="87578"/>
                </a:moveTo>
                <a:lnTo>
                  <a:pt x="1104127" y="88035"/>
                </a:lnTo>
                <a:cubicBezTo>
                  <a:pt x="1104127" y="88187"/>
                  <a:pt x="1104279" y="88263"/>
                  <a:pt x="1104584" y="88263"/>
                </a:cubicBezTo>
                <a:close/>
                <a:moveTo>
                  <a:pt x="1100012" y="87578"/>
                </a:moveTo>
                <a:lnTo>
                  <a:pt x="1100012" y="87806"/>
                </a:lnTo>
                <a:lnTo>
                  <a:pt x="1100241" y="87578"/>
                </a:lnTo>
                <a:close/>
                <a:moveTo>
                  <a:pt x="1088811" y="87578"/>
                </a:moveTo>
                <a:cubicBezTo>
                  <a:pt x="1088811" y="87730"/>
                  <a:pt x="1088849" y="87844"/>
                  <a:pt x="1088925" y="87921"/>
                </a:cubicBezTo>
                <a:cubicBezTo>
                  <a:pt x="1089001" y="87997"/>
                  <a:pt x="1089039" y="88111"/>
                  <a:pt x="1089039" y="88263"/>
                </a:cubicBezTo>
                <a:lnTo>
                  <a:pt x="1089039" y="88035"/>
                </a:lnTo>
                <a:lnTo>
                  <a:pt x="1089039" y="87578"/>
                </a:lnTo>
                <a:close/>
                <a:moveTo>
                  <a:pt x="1045834" y="87578"/>
                </a:moveTo>
                <a:lnTo>
                  <a:pt x="1045834" y="89178"/>
                </a:lnTo>
                <a:cubicBezTo>
                  <a:pt x="1045986" y="88873"/>
                  <a:pt x="1046139" y="88683"/>
                  <a:pt x="1046291" y="88606"/>
                </a:cubicBezTo>
                <a:cubicBezTo>
                  <a:pt x="1046444" y="88530"/>
                  <a:pt x="1046596" y="88340"/>
                  <a:pt x="1046748" y="88035"/>
                </a:cubicBezTo>
                <a:cubicBezTo>
                  <a:pt x="1046748" y="88035"/>
                  <a:pt x="1046444" y="87882"/>
                  <a:pt x="1045834" y="87578"/>
                </a:cubicBezTo>
                <a:close/>
                <a:moveTo>
                  <a:pt x="963462" y="87578"/>
                </a:moveTo>
                <a:lnTo>
                  <a:pt x="963462" y="87806"/>
                </a:lnTo>
                <a:lnTo>
                  <a:pt x="964148" y="87806"/>
                </a:lnTo>
                <a:lnTo>
                  <a:pt x="963919" y="87578"/>
                </a:lnTo>
                <a:close/>
                <a:moveTo>
                  <a:pt x="783782" y="87578"/>
                </a:moveTo>
                <a:lnTo>
                  <a:pt x="783782" y="88263"/>
                </a:lnTo>
                <a:cubicBezTo>
                  <a:pt x="784087" y="88263"/>
                  <a:pt x="784277" y="88225"/>
                  <a:pt x="784354" y="88149"/>
                </a:cubicBezTo>
                <a:cubicBezTo>
                  <a:pt x="784430" y="88073"/>
                  <a:pt x="784544" y="88035"/>
                  <a:pt x="784697" y="88035"/>
                </a:cubicBezTo>
                <a:cubicBezTo>
                  <a:pt x="784697" y="88035"/>
                  <a:pt x="784392" y="87882"/>
                  <a:pt x="783782" y="87578"/>
                </a:cubicBezTo>
                <a:close/>
                <a:moveTo>
                  <a:pt x="595111" y="87578"/>
                </a:moveTo>
                <a:lnTo>
                  <a:pt x="595111" y="87806"/>
                </a:lnTo>
                <a:lnTo>
                  <a:pt x="595340" y="87578"/>
                </a:lnTo>
                <a:close/>
                <a:moveTo>
                  <a:pt x="525312" y="87578"/>
                </a:moveTo>
                <a:lnTo>
                  <a:pt x="525312" y="87806"/>
                </a:lnTo>
                <a:lnTo>
                  <a:pt x="525998" y="87806"/>
                </a:lnTo>
                <a:lnTo>
                  <a:pt x="525769" y="87578"/>
                </a:lnTo>
                <a:close/>
                <a:moveTo>
                  <a:pt x="205653" y="87578"/>
                </a:moveTo>
                <a:lnTo>
                  <a:pt x="205653" y="87806"/>
                </a:lnTo>
                <a:cubicBezTo>
                  <a:pt x="205805" y="87654"/>
                  <a:pt x="205881" y="87578"/>
                  <a:pt x="205881" y="87578"/>
                </a:cubicBezTo>
                <a:close/>
                <a:moveTo>
                  <a:pt x="199709" y="87578"/>
                </a:moveTo>
                <a:lnTo>
                  <a:pt x="199252" y="88035"/>
                </a:lnTo>
                <a:cubicBezTo>
                  <a:pt x="199252" y="88187"/>
                  <a:pt x="199405" y="88263"/>
                  <a:pt x="199709" y="88263"/>
                </a:cubicBezTo>
                <a:close/>
                <a:moveTo>
                  <a:pt x="195137" y="87578"/>
                </a:moveTo>
                <a:lnTo>
                  <a:pt x="195137" y="87806"/>
                </a:lnTo>
                <a:lnTo>
                  <a:pt x="195366" y="87578"/>
                </a:lnTo>
                <a:close/>
                <a:moveTo>
                  <a:pt x="183936" y="87578"/>
                </a:moveTo>
                <a:cubicBezTo>
                  <a:pt x="183936" y="87730"/>
                  <a:pt x="183974" y="87844"/>
                  <a:pt x="184050" y="87921"/>
                </a:cubicBezTo>
                <a:cubicBezTo>
                  <a:pt x="184126" y="87997"/>
                  <a:pt x="184165" y="88111"/>
                  <a:pt x="184165" y="88263"/>
                </a:cubicBezTo>
                <a:lnTo>
                  <a:pt x="184165" y="88035"/>
                </a:lnTo>
                <a:lnTo>
                  <a:pt x="184165" y="87578"/>
                </a:lnTo>
                <a:close/>
                <a:moveTo>
                  <a:pt x="140959" y="87578"/>
                </a:moveTo>
                <a:lnTo>
                  <a:pt x="140959" y="89178"/>
                </a:lnTo>
                <a:cubicBezTo>
                  <a:pt x="141112" y="88873"/>
                  <a:pt x="141264" y="88683"/>
                  <a:pt x="141416" y="88606"/>
                </a:cubicBezTo>
                <a:cubicBezTo>
                  <a:pt x="141569" y="88530"/>
                  <a:pt x="141721" y="88340"/>
                  <a:pt x="141874" y="88035"/>
                </a:cubicBezTo>
                <a:cubicBezTo>
                  <a:pt x="141874" y="88035"/>
                  <a:pt x="141569" y="87882"/>
                  <a:pt x="140959" y="87578"/>
                </a:cubicBezTo>
                <a:close/>
                <a:moveTo>
                  <a:pt x="37556" y="87578"/>
                </a:moveTo>
                <a:cubicBezTo>
                  <a:pt x="37403" y="87730"/>
                  <a:pt x="37327" y="87806"/>
                  <a:pt x="37327" y="87806"/>
                </a:cubicBezTo>
                <a:cubicBezTo>
                  <a:pt x="37480" y="87959"/>
                  <a:pt x="37556" y="88073"/>
                  <a:pt x="37556" y="88149"/>
                </a:cubicBezTo>
                <a:cubicBezTo>
                  <a:pt x="37556" y="88225"/>
                  <a:pt x="37632" y="88340"/>
                  <a:pt x="37784" y="88492"/>
                </a:cubicBezTo>
                <a:cubicBezTo>
                  <a:pt x="38089" y="88187"/>
                  <a:pt x="38242" y="88035"/>
                  <a:pt x="38242" y="88035"/>
                </a:cubicBezTo>
                <a:cubicBezTo>
                  <a:pt x="38089" y="87882"/>
                  <a:pt x="37975" y="87806"/>
                  <a:pt x="37899" y="87806"/>
                </a:cubicBezTo>
                <a:cubicBezTo>
                  <a:pt x="37822" y="87806"/>
                  <a:pt x="37708" y="87730"/>
                  <a:pt x="37556" y="87578"/>
                </a:cubicBezTo>
                <a:close/>
                <a:moveTo>
                  <a:pt x="33670" y="87578"/>
                </a:moveTo>
                <a:lnTo>
                  <a:pt x="33670" y="87806"/>
                </a:lnTo>
                <a:cubicBezTo>
                  <a:pt x="33822" y="87806"/>
                  <a:pt x="33898" y="87730"/>
                  <a:pt x="33898" y="87578"/>
                </a:cubicBezTo>
                <a:close/>
                <a:moveTo>
                  <a:pt x="30698" y="87578"/>
                </a:moveTo>
                <a:cubicBezTo>
                  <a:pt x="30850" y="87730"/>
                  <a:pt x="31003" y="87806"/>
                  <a:pt x="31155" y="87806"/>
                </a:cubicBezTo>
                <a:lnTo>
                  <a:pt x="31155" y="87578"/>
                </a:lnTo>
                <a:close/>
                <a:moveTo>
                  <a:pt x="1036608" y="87459"/>
                </a:moveTo>
                <a:lnTo>
                  <a:pt x="1035318" y="89178"/>
                </a:lnTo>
                <a:cubicBezTo>
                  <a:pt x="1034556" y="89483"/>
                  <a:pt x="1033985" y="89787"/>
                  <a:pt x="1033604" y="90092"/>
                </a:cubicBezTo>
                <a:cubicBezTo>
                  <a:pt x="1033223" y="90397"/>
                  <a:pt x="1032728" y="90702"/>
                  <a:pt x="1032118" y="91007"/>
                </a:cubicBezTo>
                <a:cubicBezTo>
                  <a:pt x="1033032" y="91311"/>
                  <a:pt x="1033566" y="91464"/>
                  <a:pt x="1033718" y="91464"/>
                </a:cubicBezTo>
                <a:cubicBezTo>
                  <a:pt x="1033718" y="91921"/>
                  <a:pt x="1033680" y="92302"/>
                  <a:pt x="1033604" y="92607"/>
                </a:cubicBezTo>
                <a:cubicBezTo>
                  <a:pt x="1033528" y="92912"/>
                  <a:pt x="1033490" y="93216"/>
                  <a:pt x="1033490" y="93521"/>
                </a:cubicBezTo>
                <a:cubicBezTo>
                  <a:pt x="1034252" y="93216"/>
                  <a:pt x="1035090" y="92835"/>
                  <a:pt x="1036004" y="92378"/>
                </a:cubicBezTo>
                <a:cubicBezTo>
                  <a:pt x="1035852" y="91921"/>
                  <a:pt x="1035738" y="91578"/>
                  <a:pt x="1035661" y="91350"/>
                </a:cubicBezTo>
                <a:cubicBezTo>
                  <a:pt x="1035585" y="91121"/>
                  <a:pt x="1035547" y="90854"/>
                  <a:pt x="1035547" y="90549"/>
                </a:cubicBezTo>
                <a:cubicBezTo>
                  <a:pt x="1035852" y="90092"/>
                  <a:pt x="1036157" y="89673"/>
                  <a:pt x="1036461" y="89292"/>
                </a:cubicBezTo>
                <a:cubicBezTo>
                  <a:pt x="1036766" y="88911"/>
                  <a:pt x="1037071" y="88492"/>
                  <a:pt x="1037376" y="88035"/>
                </a:cubicBezTo>
                <a:close/>
                <a:moveTo>
                  <a:pt x="131733" y="87459"/>
                </a:moveTo>
                <a:lnTo>
                  <a:pt x="130443" y="89178"/>
                </a:lnTo>
                <a:cubicBezTo>
                  <a:pt x="129682" y="89483"/>
                  <a:pt x="129110" y="89787"/>
                  <a:pt x="128729" y="90092"/>
                </a:cubicBezTo>
                <a:cubicBezTo>
                  <a:pt x="128348" y="90397"/>
                  <a:pt x="127853" y="90702"/>
                  <a:pt x="127243" y="91007"/>
                </a:cubicBezTo>
                <a:cubicBezTo>
                  <a:pt x="128158" y="91311"/>
                  <a:pt x="128691" y="91464"/>
                  <a:pt x="128843" y="91464"/>
                </a:cubicBezTo>
                <a:cubicBezTo>
                  <a:pt x="128843" y="91921"/>
                  <a:pt x="128805" y="92302"/>
                  <a:pt x="128729" y="92607"/>
                </a:cubicBezTo>
                <a:cubicBezTo>
                  <a:pt x="128653" y="92912"/>
                  <a:pt x="128615" y="93216"/>
                  <a:pt x="128615" y="93521"/>
                </a:cubicBezTo>
                <a:cubicBezTo>
                  <a:pt x="129377" y="93216"/>
                  <a:pt x="130215" y="92835"/>
                  <a:pt x="131129" y="92378"/>
                </a:cubicBezTo>
                <a:cubicBezTo>
                  <a:pt x="130977" y="91921"/>
                  <a:pt x="130863" y="91578"/>
                  <a:pt x="130786" y="91350"/>
                </a:cubicBezTo>
                <a:cubicBezTo>
                  <a:pt x="130710" y="91121"/>
                  <a:pt x="130672" y="90854"/>
                  <a:pt x="130672" y="90549"/>
                </a:cubicBezTo>
                <a:cubicBezTo>
                  <a:pt x="130977" y="90092"/>
                  <a:pt x="131282" y="89673"/>
                  <a:pt x="131587" y="89292"/>
                </a:cubicBezTo>
                <a:cubicBezTo>
                  <a:pt x="131891" y="88911"/>
                  <a:pt x="132196" y="88492"/>
                  <a:pt x="132501" y="88035"/>
                </a:cubicBezTo>
                <a:close/>
                <a:moveTo>
                  <a:pt x="1707860" y="87349"/>
                </a:moveTo>
                <a:cubicBezTo>
                  <a:pt x="1707860" y="87806"/>
                  <a:pt x="1707898" y="88149"/>
                  <a:pt x="1707974" y="88378"/>
                </a:cubicBezTo>
                <a:cubicBezTo>
                  <a:pt x="1708050" y="88606"/>
                  <a:pt x="1708012" y="88873"/>
                  <a:pt x="1707860" y="89178"/>
                </a:cubicBezTo>
                <a:cubicBezTo>
                  <a:pt x="1708317" y="89025"/>
                  <a:pt x="1708622" y="88911"/>
                  <a:pt x="1708774" y="88835"/>
                </a:cubicBezTo>
                <a:cubicBezTo>
                  <a:pt x="1708927" y="88759"/>
                  <a:pt x="1709155" y="88644"/>
                  <a:pt x="1709460" y="88492"/>
                </a:cubicBezTo>
                <a:cubicBezTo>
                  <a:pt x="1709307" y="88187"/>
                  <a:pt x="1709231" y="87806"/>
                  <a:pt x="1709231" y="87349"/>
                </a:cubicBezTo>
                <a:close/>
                <a:moveTo>
                  <a:pt x="1385839" y="87349"/>
                </a:moveTo>
                <a:cubicBezTo>
                  <a:pt x="1385686" y="87806"/>
                  <a:pt x="1385572" y="88225"/>
                  <a:pt x="1385496" y="88606"/>
                </a:cubicBezTo>
                <a:cubicBezTo>
                  <a:pt x="1385419" y="88987"/>
                  <a:pt x="1385305" y="89406"/>
                  <a:pt x="1385153" y="89864"/>
                </a:cubicBezTo>
                <a:cubicBezTo>
                  <a:pt x="1386372" y="89711"/>
                  <a:pt x="1386981" y="88949"/>
                  <a:pt x="1386981" y="87578"/>
                </a:cubicBezTo>
                <a:cubicBezTo>
                  <a:pt x="1386829" y="87425"/>
                  <a:pt x="1386448" y="87349"/>
                  <a:pt x="1385839" y="87349"/>
                </a:cubicBezTo>
                <a:close/>
                <a:moveTo>
                  <a:pt x="1305066" y="87349"/>
                </a:moveTo>
                <a:cubicBezTo>
                  <a:pt x="1305066" y="87654"/>
                  <a:pt x="1305219" y="87806"/>
                  <a:pt x="1305524" y="87806"/>
                </a:cubicBezTo>
                <a:cubicBezTo>
                  <a:pt x="1305524" y="87654"/>
                  <a:pt x="1305600" y="87578"/>
                  <a:pt x="1305752" y="87578"/>
                </a:cubicBezTo>
                <a:cubicBezTo>
                  <a:pt x="1305295" y="87578"/>
                  <a:pt x="1305066" y="87501"/>
                  <a:pt x="1305066" y="87349"/>
                </a:cubicBezTo>
                <a:close/>
                <a:moveTo>
                  <a:pt x="1202654" y="87349"/>
                </a:moveTo>
                <a:cubicBezTo>
                  <a:pt x="1201892" y="87501"/>
                  <a:pt x="1201358" y="87578"/>
                  <a:pt x="1201053" y="87578"/>
                </a:cubicBezTo>
                <a:cubicBezTo>
                  <a:pt x="1200749" y="87578"/>
                  <a:pt x="1200215" y="87578"/>
                  <a:pt x="1199453" y="87578"/>
                </a:cubicBezTo>
                <a:cubicBezTo>
                  <a:pt x="1199911" y="87882"/>
                  <a:pt x="1200215" y="88149"/>
                  <a:pt x="1200368" y="88378"/>
                </a:cubicBezTo>
                <a:cubicBezTo>
                  <a:pt x="1200520" y="88606"/>
                  <a:pt x="1200749" y="88873"/>
                  <a:pt x="1201053" y="89178"/>
                </a:cubicBezTo>
                <a:cubicBezTo>
                  <a:pt x="1201663" y="88568"/>
                  <a:pt x="1202196" y="87959"/>
                  <a:pt x="1202654" y="87349"/>
                </a:cubicBezTo>
                <a:close/>
                <a:moveTo>
                  <a:pt x="1097498" y="87349"/>
                </a:moveTo>
                <a:cubicBezTo>
                  <a:pt x="1097193" y="87501"/>
                  <a:pt x="1097040" y="87578"/>
                  <a:pt x="1097040" y="87578"/>
                </a:cubicBezTo>
                <a:lnTo>
                  <a:pt x="1097498" y="88035"/>
                </a:lnTo>
                <a:cubicBezTo>
                  <a:pt x="1097802" y="88035"/>
                  <a:pt x="1097955" y="87959"/>
                  <a:pt x="1097955" y="87806"/>
                </a:cubicBezTo>
                <a:cubicBezTo>
                  <a:pt x="1097650" y="87806"/>
                  <a:pt x="1097498" y="87654"/>
                  <a:pt x="1097498" y="87349"/>
                </a:cubicBezTo>
                <a:close/>
                <a:moveTo>
                  <a:pt x="986093" y="87349"/>
                </a:moveTo>
                <a:cubicBezTo>
                  <a:pt x="985788" y="87501"/>
                  <a:pt x="985598" y="87616"/>
                  <a:pt x="985522" y="87692"/>
                </a:cubicBezTo>
                <a:cubicBezTo>
                  <a:pt x="985446" y="87768"/>
                  <a:pt x="985255" y="87882"/>
                  <a:pt x="984950" y="88035"/>
                </a:cubicBezTo>
                <a:lnTo>
                  <a:pt x="985407" y="88492"/>
                </a:lnTo>
                <a:cubicBezTo>
                  <a:pt x="985712" y="88492"/>
                  <a:pt x="985941" y="88416"/>
                  <a:pt x="986093" y="88263"/>
                </a:cubicBezTo>
                <a:lnTo>
                  <a:pt x="986093" y="88035"/>
                </a:lnTo>
                <a:cubicBezTo>
                  <a:pt x="986093" y="87882"/>
                  <a:pt x="986169" y="87730"/>
                  <a:pt x="986322" y="87578"/>
                </a:cubicBezTo>
                <a:cubicBezTo>
                  <a:pt x="986169" y="87578"/>
                  <a:pt x="986131" y="87540"/>
                  <a:pt x="986208" y="87463"/>
                </a:cubicBezTo>
                <a:cubicBezTo>
                  <a:pt x="986284" y="87387"/>
                  <a:pt x="986246" y="87349"/>
                  <a:pt x="986093" y="87349"/>
                </a:cubicBezTo>
                <a:close/>
                <a:moveTo>
                  <a:pt x="812129" y="87349"/>
                </a:moveTo>
                <a:cubicBezTo>
                  <a:pt x="811367" y="87501"/>
                  <a:pt x="810833" y="87578"/>
                  <a:pt x="810528" y="87578"/>
                </a:cubicBezTo>
                <a:cubicBezTo>
                  <a:pt x="810224" y="87578"/>
                  <a:pt x="809690" y="87578"/>
                  <a:pt x="808928" y="87578"/>
                </a:cubicBezTo>
                <a:cubicBezTo>
                  <a:pt x="809385" y="87882"/>
                  <a:pt x="809690" y="88149"/>
                  <a:pt x="809843" y="88378"/>
                </a:cubicBezTo>
                <a:cubicBezTo>
                  <a:pt x="809995" y="88606"/>
                  <a:pt x="810224" y="88873"/>
                  <a:pt x="810528" y="89178"/>
                </a:cubicBezTo>
                <a:cubicBezTo>
                  <a:pt x="811138" y="88568"/>
                  <a:pt x="811671" y="87959"/>
                  <a:pt x="812129" y="87349"/>
                </a:cubicBezTo>
                <a:close/>
                <a:moveTo>
                  <a:pt x="614314" y="87349"/>
                </a:moveTo>
                <a:cubicBezTo>
                  <a:pt x="614161" y="87806"/>
                  <a:pt x="614047" y="88225"/>
                  <a:pt x="613971" y="88606"/>
                </a:cubicBezTo>
                <a:cubicBezTo>
                  <a:pt x="613894" y="88987"/>
                  <a:pt x="613780" y="89406"/>
                  <a:pt x="613628" y="89864"/>
                </a:cubicBezTo>
                <a:cubicBezTo>
                  <a:pt x="614847" y="89711"/>
                  <a:pt x="615456" y="88949"/>
                  <a:pt x="615456" y="87578"/>
                </a:cubicBezTo>
                <a:cubicBezTo>
                  <a:pt x="615304" y="87425"/>
                  <a:pt x="614923" y="87349"/>
                  <a:pt x="614314" y="87349"/>
                </a:cubicBezTo>
                <a:close/>
                <a:moveTo>
                  <a:pt x="547943" y="87349"/>
                </a:moveTo>
                <a:cubicBezTo>
                  <a:pt x="547638" y="87501"/>
                  <a:pt x="547448" y="87616"/>
                  <a:pt x="547372" y="87692"/>
                </a:cubicBezTo>
                <a:cubicBezTo>
                  <a:pt x="547296" y="87768"/>
                  <a:pt x="547105" y="87882"/>
                  <a:pt x="546800" y="88035"/>
                </a:cubicBezTo>
                <a:lnTo>
                  <a:pt x="547258" y="88492"/>
                </a:lnTo>
                <a:cubicBezTo>
                  <a:pt x="547562" y="88492"/>
                  <a:pt x="547791" y="88416"/>
                  <a:pt x="547943" y="88263"/>
                </a:cubicBezTo>
                <a:lnTo>
                  <a:pt x="547943" y="88035"/>
                </a:lnTo>
                <a:cubicBezTo>
                  <a:pt x="547943" y="87882"/>
                  <a:pt x="548020" y="87730"/>
                  <a:pt x="548172" y="87578"/>
                </a:cubicBezTo>
                <a:cubicBezTo>
                  <a:pt x="548020" y="87578"/>
                  <a:pt x="547981" y="87540"/>
                  <a:pt x="548058" y="87463"/>
                </a:cubicBezTo>
                <a:cubicBezTo>
                  <a:pt x="548134" y="87387"/>
                  <a:pt x="548096" y="87349"/>
                  <a:pt x="547943" y="87349"/>
                </a:cubicBezTo>
                <a:close/>
                <a:moveTo>
                  <a:pt x="441035" y="87349"/>
                </a:moveTo>
                <a:cubicBezTo>
                  <a:pt x="441035" y="87806"/>
                  <a:pt x="441073" y="88149"/>
                  <a:pt x="441149" y="88378"/>
                </a:cubicBezTo>
                <a:cubicBezTo>
                  <a:pt x="441225" y="88606"/>
                  <a:pt x="441187" y="88873"/>
                  <a:pt x="441035" y="89178"/>
                </a:cubicBezTo>
                <a:cubicBezTo>
                  <a:pt x="441492" y="89025"/>
                  <a:pt x="441797" y="88911"/>
                  <a:pt x="441949" y="88835"/>
                </a:cubicBezTo>
                <a:cubicBezTo>
                  <a:pt x="442102" y="88759"/>
                  <a:pt x="442330" y="88644"/>
                  <a:pt x="442635" y="88492"/>
                </a:cubicBezTo>
                <a:cubicBezTo>
                  <a:pt x="442483" y="88187"/>
                  <a:pt x="442406" y="87806"/>
                  <a:pt x="442406" y="87349"/>
                </a:cubicBezTo>
                <a:close/>
                <a:moveTo>
                  <a:pt x="317210" y="87349"/>
                </a:moveTo>
                <a:cubicBezTo>
                  <a:pt x="317210" y="87806"/>
                  <a:pt x="317248" y="88149"/>
                  <a:pt x="317324" y="88378"/>
                </a:cubicBezTo>
                <a:cubicBezTo>
                  <a:pt x="317400" y="88606"/>
                  <a:pt x="317362" y="88873"/>
                  <a:pt x="317210" y="89178"/>
                </a:cubicBezTo>
                <a:cubicBezTo>
                  <a:pt x="317667" y="89025"/>
                  <a:pt x="317972" y="88911"/>
                  <a:pt x="318124" y="88835"/>
                </a:cubicBezTo>
                <a:cubicBezTo>
                  <a:pt x="318277" y="88759"/>
                  <a:pt x="318505" y="88644"/>
                  <a:pt x="318810" y="88492"/>
                </a:cubicBezTo>
                <a:cubicBezTo>
                  <a:pt x="318657" y="88187"/>
                  <a:pt x="318581" y="87806"/>
                  <a:pt x="318581" y="87349"/>
                </a:cubicBezTo>
                <a:close/>
                <a:moveTo>
                  <a:pt x="192623" y="87349"/>
                </a:moveTo>
                <a:cubicBezTo>
                  <a:pt x="192318" y="87501"/>
                  <a:pt x="192165" y="87578"/>
                  <a:pt x="192165" y="87578"/>
                </a:cubicBezTo>
                <a:lnTo>
                  <a:pt x="192623" y="88035"/>
                </a:lnTo>
                <a:cubicBezTo>
                  <a:pt x="192928" y="88035"/>
                  <a:pt x="193080" y="87959"/>
                  <a:pt x="193080" y="87806"/>
                </a:cubicBezTo>
                <a:cubicBezTo>
                  <a:pt x="192775" y="87806"/>
                  <a:pt x="192623" y="87654"/>
                  <a:pt x="192623" y="87349"/>
                </a:cubicBezTo>
                <a:close/>
                <a:moveTo>
                  <a:pt x="1261861" y="86892"/>
                </a:moveTo>
                <a:cubicBezTo>
                  <a:pt x="1261861" y="87197"/>
                  <a:pt x="1261785" y="87387"/>
                  <a:pt x="1261632" y="87463"/>
                </a:cubicBezTo>
                <a:cubicBezTo>
                  <a:pt x="1261480" y="87540"/>
                  <a:pt x="1261404" y="87654"/>
                  <a:pt x="1261404" y="87806"/>
                </a:cubicBezTo>
                <a:lnTo>
                  <a:pt x="1262775" y="87806"/>
                </a:lnTo>
                <a:cubicBezTo>
                  <a:pt x="1262775" y="87654"/>
                  <a:pt x="1262852" y="87501"/>
                  <a:pt x="1263004" y="87349"/>
                </a:cubicBezTo>
                <a:cubicBezTo>
                  <a:pt x="1262699" y="87349"/>
                  <a:pt x="1262509" y="87273"/>
                  <a:pt x="1262433" y="87120"/>
                </a:cubicBezTo>
                <a:cubicBezTo>
                  <a:pt x="1262356" y="86968"/>
                  <a:pt x="1262166" y="86892"/>
                  <a:pt x="1261861" y="86892"/>
                </a:cubicBezTo>
                <a:close/>
                <a:moveTo>
                  <a:pt x="978778" y="86892"/>
                </a:moveTo>
                <a:cubicBezTo>
                  <a:pt x="978778" y="87197"/>
                  <a:pt x="978740" y="87387"/>
                  <a:pt x="978664" y="87463"/>
                </a:cubicBezTo>
                <a:cubicBezTo>
                  <a:pt x="978588" y="87540"/>
                  <a:pt x="978550" y="87654"/>
                  <a:pt x="978550" y="87806"/>
                </a:cubicBezTo>
                <a:lnTo>
                  <a:pt x="978778" y="87806"/>
                </a:lnTo>
                <a:cubicBezTo>
                  <a:pt x="978778" y="87654"/>
                  <a:pt x="978816" y="87540"/>
                  <a:pt x="978892" y="87463"/>
                </a:cubicBezTo>
                <a:cubicBezTo>
                  <a:pt x="978969" y="87387"/>
                  <a:pt x="979007" y="87197"/>
                  <a:pt x="979007" y="86892"/>
                </a:cubicBezTo>
                <a:close/>
                <a:moveTo>
                  <a:pt x="540628" y="86892"/>
                </a:moveTo>
                <a:cubicBezTo>
                  <a:pt x="540628" y="87197"/>
                  <a:pt x="540590" y="87387"/>
                  <a:pt x="540514" y="87463"/>
                </a:cubicBezTo>
                <a:cubicBezTo>
                  <a:pt x="540438" y="87540"/>
                  <a:pt x="540400" y="87654"/>
                  <a:pt x="540400" y="87806"/>
                </a:cubicBezTo>
                <a:lnTo>
                  <a:pt x="540628" y="87806"/>
                </a:lnTo>
                <a:cubicBezTo>
                  <a:pt x="540628" y="87654"/>
                  <a:pt x="540666" y="87540"/>
                  <a:pt x="540742" y="87463"/>
                </a:cubicBezTo>
                <a:cubicBezTo>
                  <a:pt x="540819" y="87387"/>
                  <a:pt x="540857" y="87197"/>
                  <a:pt x="540857" y="86892"/>
                </a:cubicBezTo>
                <a:close/>
                <a:moveTo>
                  <a:pt x="1408356" y="86663"/>
                </a:moveTo>
                <a:cubicBezTo>
                  <a:pt x="1408127" y="86511"/>
                  <a:pt x="1407479" y="86587"/>
                  <a:pt x="1406413" y="86892"/>
                </a:cubicBezTo>
                <a:cubicBezTo>
                  <a:pt x="1406565" y="87197"/>
                  <a:pt x="1406755" y="87425"/>
                  <a:pt x="1406984" y="87578"/>
                </a:cubicBezTo>
                <a:cubicBezTo>
                  <a:pt x="1407213" y="87730"/>
                  <a:pt x="1407403" y="87882"/>
                  <a:pt x="1407556" y="88035"/>
                </a:cubicBezTo>
                <a:cubicBezTo>
                  <a:pt x="1407251" y="88340"/>
                  <a:pt x="1406794" y="88644"/>
                  <a:pt x="1406184" y="88949"/>
                </a:cubicBezTo>
                <a:cubicBezTo>
                  <a:pt x="1407251" y="89254"/>
                  <a:pt x="1408165" y="88949"/>
                  <a:pt x="1408927" y="88035"/>
                </a:cubicBezTo>
                <a:cubicBezTo>
                  <a:pt x="1408775" y="87273"/>
                  <a:pt x="1408584" y="86816"/>
                  <a:pt x="1408356" y="86663"/>
                </a:cubicBezTo>
                <a:close/>
                <a:moveTo>
                  <a:pt x="1398869" y="86663"/>
                </a:moveTo>
                <a:cubicBezTo>
                  <a:pt x="1398716" y="86663"/>
                  <a:pt x="1398640" y="86739"/>
                  <a:pt x="1398640" y="86892"/>
                </a:cubicBezTo>
                <a:lnTo>
                  <a:pt x="1398869" y="86892"/>
                </a:lnTo>
                <a:close/>
                <a:moveTo>
                  <a:pt x="1384010" y="86663"/>
                </a:moveTo>
                <a:cubicBezTo>
                  <a:pt x="1384010" y="86816"/>
                  <a:pt x="1384086" y="86892"/>
                  <a:pt x="1384238" y="86892"/>
                </a:cubicBezTo>
                <a:lnTo>
                  <a:pt x="1384238" y="86663"/>
                </a:lnTo>
                <a:close/>
                <a:moveTo>
                  <a:pt x="1319240" y="86663"/>
                </a:moveTo>
                <a:lnTo>
                  <a:pt x="1319240" y="87349"/>
                </a:lnTo>
                <a:lnTo>
                  <a:pt x="1320154" y="87349"/>
                </a:lnTo>
                <a:lnTo>
                  <a:pt x="1320154" y="87120"/>
                </a:lnTo>
                <a:lnTo>
                  <a:pt x="1319925" y="86892"/>
                </a:lnTo>
                <a:cubicBezTo>
                  <a:pt x="1319773" y="86892"/>
                  <a:pt x="1319659" y="86854"/>
                  <a:pt x="1319583" y="86778"/>
                </a:cubicBezTo>
                <a:cubicBezTo>
                  <a:pt x="1319506" y="86701"/>
                  <a:pt x="1319392" y="86663"/>
                  <a:pt x="1319240" y="86663"/>
                </a:cubicBezTo>
                <a:close/>
                <a:moveTo>
                  <a:pt x="1199225" y="86663"/>
                </a:moveTo>
                <a:cubicBezTo>
                  <a:pt x="1199225" y="87120"/>
                  <a:pt x="1199148" y="87425"/>
                  <a:pt x="1198996" y="87578"/>
                </a:cubicBezTo>
                <a:lnTo>
                  <a:pt x="1199225" y="87578"/>
                </a:lnTo>
                <a:cubicBezTo>
                  <a:pt x="1199377" y="87425"/>
                  <a:pt x="1199453" y="87120"/>
                  <a:pt x="1199453" y="86663"/>
                </a:cubicBezTo>
                <a:close/>
                <a:moveTo>
                  <a:pt x="1056121" y="86663"/>
                </a:moveTo>
                <a:cubicBezTo>
                  <a:pt x="1055969" y="86663"/>
                  <a:pt x="1055892" y="86701"/>
                  <a:pt x="1055892" y="86778"/>
                </a:cubicBezTo>
                <a:cubicBezTo>
                  <a:pt x="1055892" y="86854"/>
                  <a:pt x="1055816" y="86892"/>
                  <a:pt x="1055664" y="86892"/>
                </a:cubicBezTo>
                <a:cubicBezTo>
                  <a:pt x="1055664" y="87349"/>
                  <a:pt x="1055816" y="87882"/>
                  <a:pt x="1056121" y="88492"/>
                </a:cubicBezTo>
                <a:cubicBezTo>
                  <a:pt x="1057035" y="88492"/>
                  <a:pt x="1057874" y="88416"/>
                  <a:pt x="1058636" y="88263"/>
                </a:cubicBezTo>
                <a:cubicBezTo>
                  <a:pt x="1057569" y="87806"/>
                  <a:pt x="1056731" y="87273"/>
                  <a:pt x="1056121" y="86663"/>
                </a:cubicBezTo>
                <a:close/>
                <a:moveTo>
                  <a:pt x="1052692" y="86663"/>
                </a:moveTo>
                <a:cubicBezTo>
                  <a:pt x="1052844" y="87273"/>
                  <a:pt x="1053073" y="87882"/>
                  <a:pt x="1053378" y="88492"/>
                </a:cubicBezTo>
                <a:cubicBezTo>
                  <a:pt x="1052921" y="88492"/>
                  <a:pt x="1052463" y="88454"/>
                  <a:pt x="1052006" y="88378"/>
                </a:cubicBezTo>
                <a:cubicBezTo>
                  <a:pt x="1051549" y="88302"/>
                  <a:pt x="1051092" y="88263"/>
                  <a:pt x="1050635" y="88263"/>
                </a:cubicBezTo>
                <a:cubicBezTo>
                  <a:pt x="1050939" y="89178"/>
                  <a:pt x="1051549" y="89559"/>
                  <a:pt x="1052463" y="89406"/>
                </a:cubicBezTo>
                <a:cubicBezTo>
                  <a:pt x="1052616" y="89254"/>
                  <a:pt x="1052730" y="89102"/>
                  <a:pt x="1052806" y="88949"/>
                </a:cubicBezTo>
                <a:cubicBezTo>
                  <a:pt x="1052883" y="88797"/>
                  <a:pt x="1053073" y="88644"/>
                  <a:pt x="1053378" y="88492"/>
                </a:cubicBezTo>
                <a:cubicBezTo>
                  <a:pt x="1053683" y="88187"/>
                  <a:pt x="1053797" y="87959"/>
                  <a:pt x="1053721" y="87806"/>
                </a:cubicBezTo>
                <a:cubicBezTo>
                  <a:pt x="1053645" y="87654"/>
                  <a:pt x="1053302" y="87273"/>
                  <a:pt x="1052692" y="86663"/>
                </a:cubicBezTo>
                <a:close/>
                <a:moveTo>
                  <a:pt x="1040576" y="86663"/>
                </a:moveTo>
                <a:cubicBezTo>
                  <a:pt x="1040271" y="86968"/>
                  <a:pt x="1040043" y="87273"/>
                  <a:pt x="1039890" y="87578"/>
                </a:cubicBezTo>
                <a:cubicBezTo>
                  <a:pt x="1039738" y="87882"/>
                  <a:pt x="1039586" y="88187"/>
                  <a:pt x="1039433" y="88492"/>
                </a:cubicBezTo>
                <a:cubicBezTo>
                  <a:pt x="1040043" y="88492"/>
                  <a:pt x="1040538" y="88530"/>
                  <a:pt x="1040919" y="88606"/>
                </a:cubicBezTo>
                <a:lnTo>
                  <a:pt x="1042023" y="87904"/>
                </a:lnTo>
                <a:lnTo>
                  <a:pt x="1041376" y="87349"/>
                </a:lnTo>
                <a:cubicBezTo>
                  <a:pt x="1041148" y="87197"/>
                  <a:pt x="1040881" y="86968"/>
                  <a:pt x="1040576" y="86663"/>
                </a:cubicBezTo>
                <a:close/>
                <a:moveTo>
                  <a:pt x="808700" y="86663"/>
                </a:moveTo>
                <a:cubicBezTo>
                  <a:pt x="808700" y="87120"/>
                  <a:pt x="808623" y="87425"/>
                  <a:pt x="808471" y="87578"/>
                </a:cubicBezTo>
                <a:lnTo>
                  <a:pt x="808700" y="87578"/>
                </a:lnTo>
                <a:cubicBezTo>
                  <a:pt x="808852" y="87425"/>
                  <a:pt x="808928" y="87120"/>
                  <a:pt x="808928" y="86663"/>
                </a:cubicBezTo>
                <a:close/>
                <a:moveTo>
                  <a:pt x="636831" y="86663"/>
                </a:moveTo>
                <a:cubicBezTo>
                  <a:pt x="636602" y="86511"/>
                  <a:pt x="635954" y="86587"/>
                  <a:pt x="634887" y="86892"/>
                </a:cubicBezTo>
                <a:cubicBezTo>
                  <a:pt x="635040" y="87197"/>
                  <a:pt x="635230" y="87425"/>
                  <a:pt x="635459" y="87578"/>
                </a:cubicBezTo>
                <a:cubicBezTo>
                  <a:pt x="635687" y="87730"/>
                  <a:pt x="635878" y="87882"/>
                  <a:pt x="636030" y="88035"/>
                </a:cubicBezTo>
                <a:cubicBezTo>
                  <a:pt x="635726" y="88340"/>
                  <a:pt x="635269" y="88644"/>
                  <a:pt x="634659" y="88949"/>
                </a:cubicBezTo>
                <a:cubicBezTo>
                  <a:pt x="635726" y="89254"/>
                  <a:pt x="636640" y="88949"/>
                  <a:pt x="637402" y="88035"/>
                </a:cubicBezTo>
                <a:cubicBezTo>
                  <a:pt x="637250" y="87273"/>
                  <a:pt x="637059" y="86816"/>
                  <a:pt x="636831" y="86663"/>
                </a:cubicBezTo>
                <a:close/>
                <a:moveTo>
                  <a:pt x="627344" y="86663"/>
                </a:moveTo>
                <a:cubicBezTo>
                  <a:pt x="627191" y="86663"/>
                  <a:pt x="627115" y="86739"/>
                  <a:pt x="627115" y="86892"/>
                </a:cubicBezTo>
                <a:lnTo>
                  <a:pt x="627344" y="86892"/>
                </a:lnTo>
                <a:close/>
                <a:moveTo>
                  <a:pt x="612485" y="86663"/>
                </a:moveTo>
                <a:cubicBezTo>
                  <a:pt x="612485" y="86816"/>
                  <a:pt x="612561" y="86892"/>
                  <a:pt x="612713" y="86892"/>
                </a:cubicBezTo>
                <a:lnTo>
                  <a:pt x="612713" y="86663"/>
                </a:lnTo>
                <a:close/>
                <a:moveTo>
                  <a:pt x="151246" y="86663"/>
                </a:moveTo>
                <a:cubicBezTo>
                  <a:pt x="151094" y="86663"/>
                  <a:pt x="151017" y="86701"/>
                  <a:pt x="151017" y="86778"/>
                </a:cubicBezTo>
                <a:cubicBezTo>
                  <a:pt x="151017" y="86854"/>
                  <a:pt x="150941" y="86892"/>
                  <a:pt x="150789" y="86892"/>
                </a:cubicBezTo>
                <a:cubicBezTo>
                  <a:pt x="150789" y="87349"/>
                  <a:pt x="150941" y="87882"/>
                  <a:pt x="151246" y="88492"/>
                </a:cubicBezTo>
                <a:cubicBezTo>
                  <a:pt x="152161" y="88492"/>
                  <a:pt x="152999" y="88416"/>
                  <a:pt x="153761" y="88263"/>
                </a:cubicBezTo>
                <a:cubicBezTo>
                  <a:pt x="152694" y="87806"/>
                  <a:pt x="151856" y="87273"/>
                  <a:pt x="151246" y="86663"/>
                </a:cubicBezTo>
                <a:close/>
                <a:moveTo>
                  <a:pt x="147817" y="86663"/>
                </a:moveTo>
                <a:cubicBezTo>
                  <a:pt x="147970" y="87273"/>
                  <a:pt x="148198" y="87882"/>
                  <a:pt x="148503" y="88492"/>
                </a:cubicBezTo>
                <a:cubicBezTo>
                  <a:pt x="148046" y="88492"/>
                  <a:pt x="147589" y="88454"/>
                  <a:pt x="147131" y="88378"/>
                </a:cubicBezTo>
                <a:cubicBezTo>
                  <a:pt x="146674" y="88302"/>
                  <a:pt x="146217" y="88263"/>
                  <a:pt x="145760" y="88263"/>
                </a:cubicBezTo>
                <a:cubicBezTo>
                  <a:pt x="146065" y="89178"/>
                  <a:pt x="146674" y="89559"/>
                  <a:pt x="147589" y="89406"/>
                </a:cubicBezTo>
                <a:cubicBezTo>
                  <a:pt x="147741" y="89254"/>
                  <a:pt x="147855" y="89102"/>
                  <a:pt x="147931" y="88949"/>
                </a:cubicBezTo>
                <a:cubicBezTo>
                  <a:pt x="148008" y="88797"/>
                  <a:pt x="148198" y="88644"/>
                  <a:pt x="148503" y="88492"/>
                </a:cubicBezTo>
                <a:cubicBezTo>
                  <a:pt x="148808" y="88187"/>
                  <a:pt x="148922" y="87959"/>
                  <a:pt x="148846" y="87806"/>
                </a:cubicBezTo>
                <a:cubicBezTo>
                  <a:pt x="148770" y="87654"/>
                  <a:pt x="148427" y="87273"/>
                  <a:pt x="147817" y="86663"/>
                </a:cubicBezTo>
                <a:close/>
                <a:moveTo>
                  <a:pt x="135701" y="86663"/>
                </a:moveTo>
                <a:cubicBezTo>
                  <a:pt x="135397" y="86968"/>
                  <a:pt x="135168" y="87273"/>
                  <a:pt x="135015" y="87578"/>
                </a:cubicBezTo>
                <a:cubicBezTo>
                  <a:pt x="134863" y="87882"/>
                  <a:pt x="134711" y="88187"/>
                  <a:pt x="134558" y="88492"/>
                </a:cubicBezTo>
                <a:cubicBezTo>
                  <a:pt x="135168" y="88492"/>
                  <a:pt x="135663" y="88530"/>
                  <a:pt x="136044" y="88606"/>
                </a:cubicBezTo>
                <a:lnTo>
                  <a:pt x="137148" y="87904"/>
                </a:lnTo>
                <a:lnTo>
                  <a:pt x="136501" y="87349"/>
                </a:lnTo>
                <a:cubicBezTo>
                  <a:pt x="136273" y="87197"/>
                  <a:pt x="136006" y="86968"/>
                  <a:pt x="135701" y="86663"/>
                </a:cubicBezTo>
                <a:close/>
                <a:moveTo>
                  <a:pt x="1373105" y="86595"/>
                </a:moveTo>
                <a:lnTo>
                  <a:pt x="1373037" y="86663"/>
                </a:lnTo>
                <a:cubicBezTo>
                  <a:pt x="1372580" y="86663"/>
                  <a:pt x="1372046" y="86892"/>
                  <a:pt x="1371437" y="87349"/>
                </a:cubicBezTo>
                <a:cubicBezTo>
                  <a:pt x="1372046" y="87654"/>
                  <a:pt x="1372123" y="88111"/>
                  <a:pt x="1371665" y="88721"/>
                </a:cubicBezTo>
                <a:cubicBezTo>
                  <a:pt x="1371208" y="89330"/>
                  <a:pt x="1371208" y="89864"/>
                  <a:pt x="1371665" y="90321"/>
                </a:cubicBezTo>
                <a:cubicBezTo>
                  <a:pt x="1372275" y="89406"/>
                  <a:pt x="1372961" y="88644"/>
                  <a:pt x="1373723" y="88035"/>
                </a:cubicBezTo>
                <a:cubicBezTo>
                  <a:pt x="1373570" y="87730"/>
                  <a:pt x="1373456" y="87463"/>
                  <a:pt x="1373380" y="87235"/>
                </a:cubicBezTo>
                <a:close/>
                <a:moveTo>
                  <a:pt x="601580" y="86595"/>
                </a:moveTo>
                <a:lnTo>
                  <a:pt x="601512" y="86663"/>
                </a:lnTo>
                <a:cubicBezTo>
                  <a:pt x="601055" y="86663"/>
                  <a:pt x="600521" y="86892"/>
                  <a:pt x="599912" y="87349"/>
                </a:cubicBezTo>
                <a:cubicBezTo>
                  <a:pt x="600521" y="87654"/>
                  <a:pt x="600597" y="88111"/>
                  <a:pt x="600140" y="88721"/>
                </a:cubicBezTo>
                <a:cubicBezTo>
                  <a:pt x="599683" y="89330"/>
                  <a:pt x="599683" y="89864"/>
                  <a:pt x="600140" y="90321"/>
                </a:cubicBezTo>
                <a:cubicBezTo>
                  <a:pt x="600750" y="89406"/>
                  <a:pt x="601436" y="88644"/>
                  <a:pt x="602198" y="88035"/>
                </a:cubicBezTo>
                <a:cubicBezTo>
                  <a:pt x="602045" y="87730"/>
                  <a:pt x="601931" y="87463"/>
                  <a:pt x="601855" y="87235"/>
                </a:cubicBezTo>
                <a:close/>
                <a:moveTo>
                  <a:pt x="1212483" y="86435"/>
                </a:moveTo>
                <a:cubicBezTo>
                  <a:pt x="1212483" y="86435"/>
                  <a:pt x="1212483" y="86511"/>
                  <a:pt x="1212483" y="86663"/>
                </a:cubicBezTo>
                <a:cubicBezTo>
                  <a:pt x="1211874" y="86663"/>
                  <a:pt x="1211340" y="86892"/>
                  <a:pt x="1210883" y="87349"/>
                </a:cubicBezTo>
                <a:lnTo>
                  <a:pt x="1210693" y="87413"/>
                </a:lnTo>
                <a:lnTo>
                  <a:pt x="1210998" y="87921"/>
                </a:lnTo>
                <a:cubicBezTo>
                  <a:pt x="1210921" y="88149"/>
                  <a:pt x="1210883" y="88416"/>
                  <a:pt x="1210883" y="88721"/>
                </a:cubicBezTo>
                <a:cubicBezTo>
                  <a:pt x="1211036" y="89025"/>
                  <a:pt x="1211112" y="89483"/>
                  <a:pt x="1211112" y="90092"/>
                </a:cubicBezTo>
                <a:cubicBezTo>
                  <a:pt x="1211417" y="89787"/>
                  <a:pt x="1211722" y="89445"/>
                  <a:pt x="1212026" y="89064"/>
                </a:cubicBezTo>
                <a:cubicBezTo>
                  <a:pt x="1212331" y="88683"/>
                  <a:pt x="1212712" y="88340"/>
                  <a:pt x="1213169" y="88035"/>
                </a:cubicBezTo>
                <a:cubicBezTo>
                  <a:pt x="1212712" y="87425"/>
                  <a:pt x="1212483" y="86892"/>
                  <a:pt x="1212483" y="86435"/>
                </a:cubicBezTo>
                <a:close/>
                <a:moveTo>
                  <a:pt x="966434" y="86435"/>
                </a:moveTo>
                <a:lnTo>
                  <a:pt x="966434" y="87349"/>
                </a:lnTo>
                <a:lnTo>
                  <a:pt x="966662" y="87349"/>
                </a:lnTo>
                <a:lnTo>
                  <a:pt x="966662" y="86435"/>
                </a:lnTo>
                <a:close/>
                <a:moveTo>
                  <a:pt x="821959" y="86435"/>
                </a:moveTo>
                <a:cubicBezTo>
                  <a:pt x="821959" y="86435"/>
                  <a:pt x="821959" y="86511"/>
                  <a:pt x="821959" y="86663"/>
                </a:cubicBezTo>
                <a:cubicBezTo>
                  <a:pt x="821349" y="86663"/>
                  <a:pt x="820815" y="86892"/>
                  <a:pt x="820358" y="87349"/>
                </a:cubicBezTo>
                <a:lnTo>
                  <a:pt x="820168" y="87413"/>
                </a:lnTo>
                <a:lnTo>
                  <a:pt x="820473" y="87921"/>
                </a:lnTo>
                <a:cubicBezTo>
                  <a:pt x="820396" y="88149"/>
                  <a:pt x="820358" y="88416"/>
                  <a:pt x="820358" y="88721"/>
                </a:cubicBezTo>
                <a:cubicBezTo>
                  <a:pt x="820511" y="89025"/>
                  <a:pt x="820587" y="89483"/>
                  <a:pt x="820587" y="90092"/>
                </a:cubicBezTo>
                <a:cubicBezTo>
                  <a:pt x="820892" y="89787"/>
                  <a:pt x="821196" y="89445"/>
                  <a:pt x="821501" y="89064"/>
                </a:cubicBezTo>
                <a:cubicBezTo>
                  <a:pt x="821806" y="88683"/>
                  <a:pt x="822187" y="88340"/>
                  <a:pt x="822644" y="88035"/>
                </a:cubicBezTo>
                <a:cubicBezTo>
                  <a:pt x="822187" y="87425"/>
                  <a:pt x="821959" y="86892"/>
                  <a:pt x="821959" y="86435"/>
                </a:cubicBezTo>
                <a:close/>
                <a:moveTo>
                  <a:pt x="528284" y="86435"/>
                </a:moveTo>
                <a:lnTo>
                  <a:pt x="528284" y="87349"/>
                </a:lnTo>
                <a:lnTo>
                  <a:pt x="528512" y="87349"/>
                </a:lnTo>
                <a:lnTo>
                  <a:pt x="528512" y="86435"/>
                </a:lnTo>
                <a:close/>
                <a:moveTo>
                  <a:pt x="1648424" y="86206"/>
                </a:moveTo>
                <a:cubicBezTo>
                  <a:pt x="1648424" y="86358"/>
                  <a:pt x="1648500" y="86435"/>
                  <a:pt x="1648652" y="86435"/>
                </a:cubicBezTo>
                <a:lnTo>
                  <a:pt x="1649110" y="86435"/>
                </a:lnTo>
                <a:cubicBezTo>
                  <a:pt x="1649110" y="86282"/>
                  <a:pt x="1648881" y="86206"/>
                  <a:pt x="1648424" y="86206"/>
                </a:cubicBezTo>
                <a:close/>
                <a:moveTo>
                  <a:pt x="1645681" y="86206"/>
                </a:moveTo>
                <a:cubicBezTo>
                  <a:pt x="1645376" y="86511"/>
                  <a:pt x="1645223" y="86663"/>
                  <a:pt x="1645223" y="86663"/>
                </a:cubicBezTo>
                <a:lnTo>
                  <a:pt x="1645681" y="86663"/>
                </a:lnTo>
                <a:cubicBezTo>
                  <a:pt x="1645376" y="86663"/>
                  <a:pt x="1645376" y="86511"/>
                  <a:pt x="1645681" y="86206"/>
                </a:cubicBezTo>
                <a:close/>
                <a:moveTo>
                  <a:pt x="1640651" y="86206"/>
                </a:moveTo>
                <a:cubicBezTo>
                  <a:pt x="1640499" y="86358"/>
                  <a:pt x="1640423" y="86587"/>
                  <a:pt x="1640423" y="86892"/>
                </a:cubicBezTo>
                <a:lnTo>
                  <a:pt x="1640651" y="86892"/>
                </a:lnTo>
                <a:cubicBezTo>
                  <a:pt x="1640651" y="86739"/>
                  <a:pt x="1640689" y="86663"/>
                  <a:pt x="1640766" y="86663"/>
                </a:cubicBezTo>
                <a:cubicBezTo>
                  <a:pt x="1640842" y="86663"/>
                  <a:pt x="1640880" y="86587"/>
                  <a:pt x="1640880" y="86435"/>
                </a:cubicBezTo>
                <a:cubicBezTo>
                  <a:pt x="1640880" y="86282"/>
                  <a:pt x="1640804" y="86206"/>
                  <a:pt x="1640651" y="86206"/>
                </a:cubicBezTo>
                <a:close/>
                <a:moveTo>
                  <a:pt x="1569023" y="86206"/>
                </a:moveTo>
                <a:cubicBezTo>
                  <a:pt x="1569023" y="86206"/>
                  <a:pt x="1569023" y="86435"/>
                  <a:pt x="1569023" y="86892"/>
                </a:cubicBezTo>
                <a:lnTo>
                  <a:pt x="1569252" y="86892"/>
                </a:lnTo>
                <a:cubicBezTo>
                  <a:pt x="1569252" y="86587"/>
                  <a:pt x="1569328" y="86358"/>
                  <a:pt x="1569481" y="86206"/>
                </a:cubicBezTo>
                <a:close/>
                <a:moveTo>
                  <a:pt x="1380809" y="86206"/>
                </a:moveTo>
                <a:lnTo>
                  <a:pt x="1380581" y="86435"/>
                </a:lnTo>
                <a:lnTo>
                  <a:pt x="1381038" y="86206"/>
                </a:lnTo>
                <a:close/>
                <a:moveTo>
                  <a:pt x="1266433" y="86206"/>
                </a:moveTo>
                <a:cubicBezTo>
                  <a:pt x="1265823" y="86511"/>
                  <a:pt x="1265404" y="86701"/>
                  <a:pt x="1265176" y="86778"/>
                </a:cubicBezTo>
                <a:cubicBezTo>
                  <a:pt x="1264947" y="86854"/>
                  <a:pt x="1264681" y="87044"/>
                  <a:pt x="1264376" y="87349"/>
                </a:cubicBezTo>
                <a:cubicBezTo>
                  <a:pt x="1264376" y="87501"/>
                  <a:pt x="1264681" y="87882"/>
                  <a:pt x="1265290" y="88492"/>
                </a:cubicBezTo>
                <a:cubicBezTo>
                  <a:pt x="1265443" y="87882"/>
                  <a:pt x="1265823" y="87120"/>
                  <a:pt x="1266433" y="86206"/>
                </a:cubicBezTo>
                <a:close/>
                <a:moveTo>
                  <a:pt x="1075781" y="86206"/>
                </a:moveTo>
                <a:lnTo>
                  <a:pt x="1075781" y="86435"/>
                </a:lnTo>
                <a:lnTo>
                  <a:pt x="1076009" y="86206"/>
                </a:lnTo>
                <a:close/>
                <a:moveTo>
                  <a:pt x="1038062" y="86206"/>
                </a:moveTo>
                <a:cubicBezTo>
                  <a:pt x="1037909" y="86358"/>
                  <a:pt x="1037833" y="86587"/>
                  <a:pt x="1037833" y="86892"/>
                </a:cubicBezTo>
                <a:lnTo>
                  <a:pt x="1038062" y="86892"/>
                </a:lnTo>
                <a:cubicBezTo>
                  <a:pt x="1038062" y="86587"/>
                  <a:pt x="1038138" y="86358"/>
                  <a:pt x="1038290" y="86206"/>
                </a:cubicBezTo>
                <a:close/>
                <a:moveTo>
                  <a:pt x="609284" y="86206"/>
                </a:moveTo>
                <a:lnTo>
                  <a:pt x="609056" y="86435"/>
                </a:lnTo>
                <a:lnTo>
                  <a:pt x="609513" y="86206"/>
                </a:lnTo>
                <a:close/>
                <a:moveTo>
                  <a:pt x="381599" y="86206"/>
                </a:moveTo>
                <a:cubicBezTo>
                  <a:pt x="381599" y="86358"/>
                  <a:pt x="381675" y="86435"/>
                  <a:pt x="381827" y="86435"/>
                </a:cubicBezTo>
                <a:lnTo>
                  <a:pt x="382285" y="86435"/>
                </a:lnTo>
                <a:cubicBezTo>
                  <a:pt x="382285" y="86282"/>
                  <a:pt x="382056" y="86206"/>
                  <a:pt x="381599" y="86206"/>
                </a:cubicBezTo>
                <a:close/>
                <a:moveTo>
                  <a:pt x="378856" y="86206"/>
                </a:moveTo>
                <a:cubicBezTo>
                  <a:pt x="378551" y="86511"/>
                  <a:pt x="378398" y="86663"/>
                  <a:pt x="378398" y="86663"/>
                </a:cubicBezTo>
                <a:lnTo>
                  <a:pt x="378856" y="86663"/>
                </a:lnTo>
                <a:cubicBezTo>
                  <a:pt x="378551" y="86663"/>
                  <a:pt x="378551" y="86511"/>
                  <a:pt x="378856" y="86206"/>
                </a:cubicBezTo>
                <a:close/>
                <a:moveTo>
                  <a:pt x="373826" y="86206"/>
                </a:moveTo>
                <a:cubicBezTo>
                  <a:pt x="373674" y="86358"/>
                  <a:pt x="373598" y="86587"/>
                  <a:pt x="373598" y="86892"/>
                </a:cubicBezTo>
                <a:lnTo>
                  <a:pt x="373826" y="86892"/>
                </a:lnTo>
                <a:cubicBezTo>
                  <a:pt x="373826" y="86739"/>
                  <a:pt x="373864" y="86663"/>
                  <a:pt x="373941" y="86663"/>
                </a:cubicBezTo>
                <a:cubicBezTo>
                  <a:pt x="374017" y="86663"/>
                  <a:pt x="374055" y="86587"/>
                  <a:pt x="374055" y="86435"/>
                </a:cubicBezTo>
                <a:cubicBezTo>
                  <a:pt x="374055" y="86282"/>
                  <a:pt x="373979" y="86206"/>
                  <a:pt x="373826" y="86206"/>
                </a:cubicBezTo>
                <a:close/>
                <a:moveTo>
                  <a:pt x="257774" y="86206"/>
                </a:moveTo>
                <a:cubicBezTo>
                  <a:pt x="257774" y="86358"/>
                  <a:pt x="257850" y="86435"/>
                  <a:pt x="258002" y="86435"/>
                </a:cubicBezTo>
                <a:lnTo>
                  <a:pt x="258460" y="86435"/>
                </a:lnTo>
                <a:cubicBezTo>
                  <a:pt x="258460" y="86282"/>
                  <a:pt x="258231" y="86206"/>
                  <a:pt x="257774" y="86206"/>
                </a:cubicBezTo>
                <a:close/>
                <a:moveTo>
                  <a:pt x="255031" y="86206"/>
                </a:moveTo>
                <a:cubicBezTo>
                  <a:pt x="254726" y="86511"/>
                  <a:pt x="254573" y="86663"/>
                  <a:pt x="254573" y="86663"/>
                </a:cubicBezTo>
                <a:lnTo>
                  <a:pt x="255031" y="86663"/>
                </a:lnTo>
                <a:cubicBezTo>
                  <a:pt x="254726" y="86663"/>
                  <a:pt x="254726" y="86511"/>
                  <a:pt x="255031" y="86206"/>
                </a:cubicBezTo>
                <a:close/>
                <a:moveTo>
                  <a:pt x="250001" y="86206"/>
                </a:moveTo>
                <a:cubicBezTo>
                  <a:pt x="249849" y="86358"/>
                  <a:pt x="249773" y="86587"/>
                  <a:pt x="249773" y="86892"/>
                </a:cubicBezTo>
                <a:lnTo>
                  <a:pt x="250001" y="86892"/>
                </a:lnTo>
                <a:cubicBezTo>
                  <a:pt x="250001" y="86739"/>
                  <a:pt x="250039" y="86663"/>
                  <a:pt x="250116" y="86663"/>
                </a:cubicBezTo>
                <a:cubicBezTo>
                  <a:pt x="250192" y="86663"/>
                  <a:pt x="250230" y="86587"/>
                  <a:pt x="250230" y="86435"/>
                </a:cubicBezTo>
                <a:cubicBezTo>
                  <a:pt x="250230" y="86282"/>
                  <a:pt x="250154" y="86206"/>
                  <a:pt x="250001" y="86206"/>
                </a:cubicBezTo>
                <a:close/>
                <a:moveTo>
                  <a:pt x="170906" y="86206"/>
                </a:moveTo>
                <a:lnTo>
                  <a:pt x="170906" y="86435"/>
                </a:lnTo>
                <a:lnTo>
                  <a:pt x="171134" y="86206"/>
                </a:lnTo>
                <a:close/>
                <a:moveTo>
                  <a:pt x="133187" y="86206"/>
                </a:moveTo>
                <a:cubicBezTo>
                  <a:pt x="133034" y="86358"/>
                  <a:pt x="132958" y="86587"/>
                  <a:pt x="132958" y="86892"/>
                </a:cubicBezTo>
                <a:lnTo>
                  <a:pt x="133187" y="86892"/>
                </a:lnTo>
                <a:cubicBezTo>
                  <a:pt x="133187" y="86587"/>
                  <a:pt x="133263" y="86358"/>
                  <a:pt x="133415" y="86206"/>
                </a:cubicBezTo>
                <a:close/>
                <a:moveTo>
                  <a:pt x="1078181" y="86092"/>
                </a:moveTo>
                <a:cubicBezTo>
                  <a:pt x="1077648" y="85863"/>
                  <a:pt x="1077000" y="85977"/>
                  <a:pt x="1076238" y="86435"/>
                </a:cubicBezTo>
                <a:cubicBezTo>
                  <a:pt x="1077457" y="86739"/>
                  <a:pt x="1078524" y="87120"/>
                  <a:pt x="1079438" y="87578"/>
                </a:cubicBezTo>
                <a:cubicBezTo>
                  <a:pt x="1079591" y="87120"/>
                  <a:pt x="1079895" y="86663"/>
                  <a:pt x="1080353" y="86206"/>
                </a:cubicBezTo>
                <a:cubicBezTo>
                  <a:pt x="1079438" y="86358"/>
                  <a:pt x="1078714" y="86320"/>
                  <a:pt x="1078181" y="86092"/>
                </a:cubicBezTo>
                <a:close/>
                <a:moveTo>
                  <a:pt x="173306" y="86092"/>
                </a:moveTo>
                <a:cubicBezTo>
                  <a:pt x="172773" y="85863"/>
                  <a:pt x="172125" y="85977"/>
                  <a:pt x="171363" y="86435"/>
                </a:cubicBezTo>
                <a:cubicBezTo>
                  <a:pt x="172582" y="86739"/>
                  <a:pt x="173649" y="87120"/>
                  <a:pt x="174563" y="87578"/>
                </a:cubicBezTo>
                <a:cubicBezTo>
                  <a:pt x="174716" y="87120"/>
                  <a:pt x="175020" y="86663"/>
                  <a:pt x="175478" y="86206"/>
                </a:cubicBezTo>
                <a:cubicBezTo>
                  <a:pt x="174563" y="86358"/>
                  <a:pt x="173839" y="86320"/>
                  <a:pt x="173306" y="86092"/>
                </a:cubicBezTo>
                <a:close/>
                <a:moveTo>
                  <a:pt x="1272834" y="85977"/>
                </a:moveTo>
                <a:cubicBezTo>
                  <a:pt x="1272529" y="86130"/>
                  <a:pt x="1272148" y="86244"/>
                  <a:pt x="1271691" y="86320"/>
                </a:cubicBezTo>
                <a:cubicBezTo>
                  <a:pt x="1271234" y="86397"/>
                  <a:pt x="1270853" y="86587"/>
                  <a:pt x="1270548" y="86892"/>
                </a:cubicBezTo>
                <a:cubicBezTo>
                  <a:pt x="1270700" y="87197"/>
                  <a:pt x="1270738" y="87387"/>
                  <a:pt x="1270662" y="87463"/>
                </a:cubicBezTo>
                <a:cubicBezTo>
                  <a:pt x="1270586" y="87540"/>
                  <a:pt x="1270624" y="87654"/>
                  <a:pt x="1270777" y="87806"/>
                </a:cubicBezTo>
                <a:cubicBezTo>
                  <a:pt x="1271081" y="87654"/>
                  <a:pt x="1271500" y="87540"/>
                  <a:pt x="1272034" y="87463"/>
                </a:cubicBezTo>
                <a:cubicBezTo>
                  <a:pt x="1272567" y="87387"/>
                  <a:pt x="1273062" y="87197"/>
                  <a:pt x="1273520" y="86892"/>
                </a:cubicBezTo>
                <a:cubicBezTo>
                  <a:pt x="1273215" y="86587"/>
                  <a:pt x="1273062" y="86397"/>
                  <a:pt x="1273062" y="86320"/>
                </a:cubicBezTo>
                <a:cubicBezTo>
                  <a:pt x="1273062" y="86244"/>
                  <a:pt x="1272986" y="86130"/>
                  <a:pt x="1272834" y="85977"/>
                </a:cubicBezTo>
                <a:close/>
                <a:moveTo>
                  <a:pt x="1162420" y="85977"/>
                </a:moveTo>
                <a:cubicBezTo>
                  <a:pt x="1162420" y="86130"/>
                  <a:pt x="1162382" y="86244"/>
                  <a:pt x="1162306" y="86320"/>
                </a:cubicBezTo>
                <a:cubicBezTo>
                  <a:pt x="1162230" y="86397"/>
                  <a:pt x="1162191" y="86511"/>
                  <a:pt x="1162191" y="86663"/>
                </a:cubicBezTo>
                <a:cubicBezTo>
                  <a:pt x="1162953" y="86663"/>
                  <a:pt x="1163334" y="86663"/>
                  <a:pt x="1163334" y="86663"/>
                </a:cubicBezTo>
                <a:cubicBezTo>
                  <a:pt x="1163639" y="86663"/>
                  <a:pt x="1164020" y="87044"/>
                  <a:pt x="1164477" y="87806"/>
                </a:cubicBezTo>
                <a:cubicBezTo>
                  <a:pt x="1164782" y="87501"/>
                  <a:pt x="1165011" y="87235"/>
                  <a:pt x="1165163" y="87006"/>
                </a:cubicBezTo>
                <a:cubicBezTo>
                  <a:pt x="1165316" y="86778"/>
                  <a:pt x="1165468" y="86587"/>
                  <a:pt x="1165620" y="86435"/>
                </a:cubicBezTo>
                <a:cubicBezTo>
                  <a:pt x="1165011" y="86282"/>
                  <a:pt x="1164439" y="86206"/>
                  <a:pt x="1163906" y="86206"/>
                </a:cubicBezTo>
                <a:cubicBezTo>
                  <a:pt x="1163373" y="86206"/>
                  <a:pt x="1162877" y="86130"/>
                  <a:pt x="1162420" y="85977"/>
                </a:cubicBezTo>
                <a:close/>
                <a:moveTo>
                  <a:pt x="1049949" y="85977"/>
                </a:moveTo>
                <a:cubicBezTo>
                  <a:pt x="1049796" y="86130"/>
                  <a:pt x="1049720" y="86206"/>
                  <a:pt x="1049720" y="86206"/>
                </a:cubicBezTo>
                <a:cubicBezTo>
                  <a:pt x="1049568" y="86358"/>
                  <a:pt x="1049568" y="86435"/>
                  <a:pt x="1049720" y="86435"/>
                </a:cubicBezTo>
                <a:lnTo>
                  <a:pt x="1049949" y="86206"/>
                </a:lnTo>
                <a:close/>
                <a:moveTo>
                  <a:pt x="976492" y="85977"/>
                </a:moveTo>
                <a:cubicBezTo>
                  <a:pt x="976035" y="86282"/>
                  <a:pt x="975616" y="86625"/>
                  <a:pt x="975235" y="87006"/>
                </a:cubicBezTo>
                <a:cubicBezTo>
                  <a:pt x="974854" y="87387"/>
                  <a:pt x="975044" y="87882"/>
                  <a:pt x="975806" y="88492"/>
                </a:cubicBezTo>
                <a:cubicBezTo>
                  <a:pt x="975806" y="88035"/>
                  <a:pt x="975882" y="87578"/>
                  <a:pt x="976035" y="87120"/>
                </a:cubicBezTo>
                <a:cubicBezTo>
                  <a:pt x="976187" y="86663"/>
                  <a:pt x="976340" y="86282"/>
                  <a:pt x="976492" y="85977"/>
                </a:cubicBezTo>
                <a:close/>
                <a:moveTo>
                  <a:pt x="972149" y="85977"/>
                </a:moveTo>
                <a:cubicBezTo>
                  <a:pt x="971996" y="86130"/>
                  <a:pt x="971768" y="86206"/>
                  <a:pt x="971463" y="86206"/>
                </a:cubicBezTo>
                <a:cubicBezTo>
                  <a:pt x="971158" y="87120"/>
                  <a:pt x="971082" y="87806"/>
                  <a:pt x="971234" y="88263"/>
                </a:cubicBezTo>
                <a:lnTo>
                  <a:pt x="972149" y="87349"/>
                </a:lnTo>
                <a:cubicBezTo>
                  <a:pt x="972149" y="87044"/>
                  <a:pt x="972111" y="86816"/>
                  <a:pt x="972034" y="86663"/>
                </a:cubicBezTo>
                <a:cubicBezTo>
                  <a:pt x="971958" y="86511"/>
                  <a:pt x="971996" y="86282"/>
                  <a:pt x="972149" y="85977"/>
                </a:cubicBezTo>
                <a:close/>
                <a:moveTo>
                  <a:pt x="771895" y="85977"/>
                </a:moveTo>
                <a:cubicBezTo>
                  <a:pt x="771895" y="86130"/>
                  <a:pt x="771857" y="86244"/>
                  <a:pt x="771781" y="86320"/>
                </a:cubicBezTo>
                <a:cubicBezTo>
                  <a:pt x="771705" y="86397"/>
                  <a:pt x="771666" y="86511"/>
                  <a:pt x="771666" y="86663"/>
                </a:cubicBezTo>
                <a:cubicBezTo>
                  <a:pt x="772428" y="86663"/>
                  <a:pt x="772809" y="86663"/>
                  <a:pt x="772809" y="86663"/>
                </a:cubicBezTo>
                <a:cubicBezTo>
                  <a:pt x="773114" y="86663"/>
                  <a:pt x="773495" y="87044"/>
                  <a:pt x="773952" y="87806"/>
                </a:cubicBezTo>
                <a:cubicBezTo>
                  <a:pt x="774257" y="87501"/>
                  <a:pt x="774486" y="87235"/>
                  <a:pt x="774638" y="87006"/>
                </a:cubicBezTo>
                <a:cubicBezTo>
                  <a:pt x="774791" y="86778"/>
                  <a:pt x="774943" y="86587"/>
                  <a:pt x="775095" y="86435"/>
                </a:cubicBezTo>
                <a:cubicBezTo>
                  <a:pt x="774486" y="86282"/>
                  <a:pt x="773914" y="86206"/>
                  <a:pt x="773381" y="86206"/>
                </a:cubicBezTo>
                <a:cubicBezTo>
                  <a:pt x="772848" y="86206"/>
                  <a:pt x="772352" y="86130"/>
                  <a:pt x="771895" y="85977"/>
                </a:cubicBezTo>
                <a:close/>
                <a:moveTo>
                  <a:pt x="538342" y="85977"/>
                </a:moveTo>
                <a:cubicBezTo>
                  <a:pt x="537885" y="86282"/>
                  <a:pt x="537466" y="86625"/>
                  <a:pt x="537085" y="87006"/>
                </a:cubicBezTo>
                <a:cubicBezTo>
                  <a:pt x="536704" y="87387"/>
                  <a:pt x="536894" y="87882"/>
                  <a:pt x="537656" y="88492"/>
                </a:cubicBezTo>
                <a:cubicBezTo>
                  <a:pt x="537656" y="88035"/>
                  <a:pt x="537733" y="87578"/>
                  <a:pt x="537885" y="87120"/>
                </a:cubicBezTo>
                <a:cubicBezTo>
                  <a:pt x="538037" y="86663"/>
                  <a:pt x="538190" y="86282"/>
                  <a:pt x="538342" y="85977"/>
                </a:cubicBezTo>
                <a:close/>
                <a:moveTo>
                  <a:pt x="533999" y="85977"/>
                </a:moveTo>
                <a:cubicBezTo>
                  <a:pt x="533846" y="86130"/>
                  <a:pt x="533618" y="86206"/>
                  <a:pt x="533313" y="86206"/>
                </a:cubicBezTo>
                <a:cubicBezTo>
                  <a:pt x="533008" y="87120"/>
                  <a:pt x="532932" y="87806"/>
                  <a:pt x="533084" y="88263"/>
                </a:cubicBezTo>
                <a:lnTo>
                  <a:pt x="533999" y="87349"/>
                </a:lnTo>
                <a:cubicBezTo>
                  <a:pt x="533999" y="87044"/>
                  <a:pt x="533961" y="86816"/>
                  <a:pt x="533884" y="86663"/>
                </a:cubicBezTo>
                <a:cubicBezTo>
                  <a:pt x="533808" y="86511"/>
                  <a:pt x="533846" y="86282"/>
                  <a:pt x="533999" y="85977"/>
                </a:cubicBezTo>
                <a:close/>
                <a:moveTo>
                  <a:pt x="145074" y="85977"/>
                </a:moveTo>
                <a:cubicBezTo>
                  <a:pt x="144922" y="86130"/>
                  <a:pt x="144845" y="86206"/>
                  <a:pt x="144845" y="86206"/>
                </a:cubicBezTo>
                <a:cubicBezTo>
                  <a:pt x="144693" y="86358"/>
                  <a:pt x="144693" y="86435"/>
                  <a:pt x="144845" y="86435"/>
                </a:cubicBezTo>
                <a:lnTo>
                  <a:pt x="145074" y="86206"/>
                </a:lnTo>
                <a:close/>
                <a:moveTo>
                  <a:pt x="1563308" y="85749"/>
                </a:moveTo>
                <a:cubicBezTo>
                  <a:pt x="1563156" y="86054"/>
                  <a:pt x="1563080" y="86435"/>
                  <a:pt x="1563080" y="86892"/>
                </a:cubicBezTo>
                <a:cubicBezTo>
                  <a:pt x="1563080" y="87349"/>
                  <a:pt x="1563003" y="87730"/>
                  <a:pt x="1562851" y="88035"/>
                </a:cubicBezTo>
                <a:cubicBezTo>
                  <a:pt x="1563461" y="87273"/>
                  <a:pt x="1563766" y="86816"/>
                  <a:pt x="1563766" y="86663"/>
                </a:cubicBezTo>
                <a:cubicBezTo>
                  <a:pt x="1563766" y="86511"/>
                  <a:pt x="1563613" y="86206"/>
                  <a:pt x="1563308" y="85749"/>
                </a:cubicBezTo>
                <a:close/>
                <a:moveTo>
                  <a:pt x="1416014" y="85749"/>
                </a:moveTo>
                <a:cubicBezTo>
                  <a:pt x="1415709" y="86054"/>
                  <a:pt x="1415366" y="86435"/>
                  <a:pt x="1414985" y="86892"/>
                </a:cubicBezTo>
                <a:cubicBezTo>
                  <a:pt x="1414604" y="87349"/>
                  <a:pt x="1414718" y="87882"/>
                  <a:pt x="1415328" y="88492"/>
                </a:cubicBezTo>
                <a:cubicBezTo>
                  <a:pt x="1415633" y="88187"/>
                  <a:pt x="1415937" y="87806"/>
                  <a:pt x="1416242" y="87349"/>
                </a:cubicBezTo>
                <a:cubicBezTo>
                  <a:pt x="1416547" y="86892"/>
                  <a:pt x="1416471" y="86358"/>
                  <a:pt x="1416014" y="85749"/>
                </a:cubicBezTo>
                <a:close/>
                <a:moveTo>
                  <a:pt x="1401155" y="85749"/>
                </a:moveTo>
                <a:cubicBezTo>
                  <a:pt x="1399936" y="86968"/>
                  <a:pt x="1399936" y="87806"/>
                  <a:pt x="1401155" y="88263"/>
                </a:cubicBezTo>
                <a:cubicBezTo>
                  <a:pt x="1401155" y="88263"/>
                  <a:pt x="1401383" y="88035"/>
                  <a:pt x="1401840" y="87578"/>
                </a:cubicBezTo>
                <a:cubicBezTo>
                  <a:pt x="1401688" y="87120"/>
                  <a:pt x="1401574" y="86778"/>
                  <a:pt x="1401498" y="86549"/>
                </a:cubicBezTo>
                <a:cubicBezTo>
                  <a:pt x="1401421" y="86320"/>
                  <a:pt x="1401307" y="86054"/>
                  <a:pt x="1401155" y="85749"/>
                </a:cubicBezTo>
                <a:close/>
                <a:moveTo>
                  <a:pt x="1322211" y="85749"/>
                </a:moveTo>
                <a:cubicBezTo>
                  <a:pt x="1322364" y="86054"/>
                  <a:pt x="1322364" y="86282"/>
                  <a:pt x="1322211" y="86435"/>
                </a:cubicBezTo>
                <a:cubicBezTo>
                  <a:pt x="1322364" y="86282"/>
                  <a:pt x="1322516" y="86206"/>
                  <a:pt x="1322669" y="86206"/>
                </a:cubicBezTo>
                <a:lnTo>
                  <a:pt x="1322897" y="86206"/>
                </a:lnTo>
                <a:cubicBezTo>
                  <a:pt x="1322897" y="86054"/>
                  <a:pt x="1322745" y="85901"/>
                  <a:pt x="1322440" y="85749"/>
                </a:cubicBezTo>
                <a:close/>
                <a:moveTo>
                  <a:pt x="1062750" y="85749"/>
                </a:moveTo>
                <a:lnTo>
                  <a:pt x="1062750" y="86206"/>
                </a:lnTo>
                <a:lnTo>
                  <a:pt x="1062979" y="86206"/>
                </a:lnTo>
                <a:lnTo>
                  <a:pt x="1062979" y="85749"/>
                </a:lnTo>
                <a:close/>
                <a:moveTo>
                  <a:pt x="982436" y="85749"/>
                </a:moveTo>
                <a:lnTo>
                  <a:pt x="982436" y="85977"/>
                </a:lnTo>
                <a:lnTo>
                  <a:pt x="983350" y="85977"/>
                </a:lnTo>
                <a:lnTo>
                  <a:pt x="983350" y="85749"/>
                </a:lnTo>
                <a:close/>
                <a:moveTo>
                  <a:pt x="644489" y="85749"/>
                </a:moveTo>
                <a:cubicBezTo>
                  <a:pt x="644184" y="86054"/>
                  <a:pt x="643841" y="86435"/>
                  <a:pt x="643460" y="86892"/>
                </a:cubicBezTo>
                <a:cubicBezTo>
                  <a:pt x="643079" y="87349"/>
                  <a:pt x="643193" y="87882"/>
                  <a:pt x="643803" y="88492"/>
                </a:cubicBezTo>
                <a:cubicBezTo>
                  <a:pt x="644108" y="88187"/>
                  <a:pt x="644412" y="87806"/>
                  <a:pt x="644717" y="87349"/>
                </a:cubicBezTo>
                <a:cubicBezTo>
                  <a:pt x="645022" y="86892"/>
                  <a:pt x="644946" y="86358"/>
                  <a:pt x="644489" y="85749"/>
                </a:cubicBezTo>
                <a:close/>
                <a:moveTo>
                  <a:pt x="629630" y="85749"/>
                </a:moveTo>
                <a:cubicBezTo>
                  <a:pt x="628411" y="86968"/>
                  <a:pt x="628411" y="87806"/>
                  <a:pt x="629630" y="88263"/>
                </a:cubicBezTo>
                <a:cubicBezTo>
                  <a:pt x="629630" y="88263"/>
                  <a:pt x="629858" y="88035"/>
                  <a:pt x="630316" y="87578"/>
                </a:cubicBezTo>
                <a:cubicBezTo>
                  <a:pt x="630163" y="87120"/>
                  <a:pt x="630049" y="86778"/>
                  <a:pt x="629973" y="86549"/>
                </a:cubicBezTo>
                <a:cubicBezTo>
                  <a:pt x="629896" y="86320"/>
                  <a:pt x="629782" y="86054"/>
                  <a:pt x="629630" y="85749"/>
                </a:cubicBezTo>
                <a:close/>
                <a:moveTo>
                  <a:pt x="544286" y="85749"/>
                </a:moveTo>
                <a:lnTo>
                  <a:pt x="544286" y="85977"/>
                </a:lnTo>
                <a:lnTo>
                  <a:pt x="545200" y="85977"/>
                </a:lnTo>
                <a:lnTo>
                  <a:pt x="545200" y="85749"/>
                </a:lnTo>
                <a:close/>
                <a:moveTo>
                  <a:pt x="157876" y="85749"/>
                </a:moveTo>
                <a:lnTo>
                  <a:pt x="157876" y="86206"/>
                </a:lnTo>
                <a:lnTo>
                  <a:pt x="158104" y="86206"/>
                </a:lnTo>
                <a:lnTo>
                  <a:pt x="158104" y="85749"/>
                </a:lnTo>
                <a:close/>
                <a:moveTo>
                  <a:pt x="21782" y="85749"/>
                </a:moveTo>
                <a:cubicBezTo>
                  <a:pt x="22239" y="86511"/>
                  <a:pt x="22544" y="87044"/>
                  <a:pt x="22697" y="87349"/>
                </a:cubicBezTo>
                <a:cubicBezTo>
                  <a:pt x="22544" y="87501"/>
                  <a:pt x="22468" y="87806"/>
                  <a:pt x="22468" y="88263"/>
                </a:cubicBezTo>
                <a:lnTo>
                  <a:pt x="22925" y="88263"/>
                </a:lnTo>
                <a:cubicBezTo>
                  <a:pt x="22773" y="87959"/>
                  <a:pt x="22697" y="87654"/>
                  <a:pt x="22697" y="87349"/>
                </a:cubicBezTo>
                <a:cubicBezTo>
                  <a:pt x="22849" y="86739"/>
                  <a:pt x="23154" y="86206"/>
                  <a:pt x="23611" y="85749"/>
                </a:cubicBezTo>
                <a:close/>
                <a:moveTo>
                  <a:pt x="1707631" y="85520"/>
                </a:moveTo>
                <a:cubicBezTo>
                  <a:pt x="1707784" y="85673"/>
                  <a:pt x="1707898" y="85749"/>
                  <a:pt x="1707974" y="85749"/>
                </a:cubicBezTo>
                <a:cubicBezTo>
                  <a:pt x="1708050" y="85749"/>
                  <a:pt x="1708165" y="85825"/>
                  <a:pt x="1708317" y="85977"/>
                </a:cubicBezTo>
                <a:cubicBezTo>
                  <a:pt x="1708317" y="85825"/>
                  <a:pt x="1708355" y="85749"/>
                  <a:pt x="1708431" y="85749"/>
                </a:cubicBezTo>
                <a:cubicBezTo>
                  <a:pt x="1708507" y="85749"/>
                  <a:pt x="1708545" y="85673"/>
                  <a:pt x="1708545" y="85520"/>
                </a:cubicBezTo>
                <a:close/>
                <a:moveTo>
                  <a:pt x="1634936" y="85520"/>
                </a:moveTo>
                <a:cubicBezTo>
                  <a:pt x="1634631" y="85977"/>
                  <a:pt x="1634479" y="86358"/>
                  <a:pt x="1634479" y="86663"/>
                </a:cubicBezTo>
                <a:cubicBezTo>
                  <a:pt x="1634479" y="86968"/>
                  <a:pt x="1634327" y="87349"/>
                  <a:pt x="1634022" y="87806"/>
                </a:cubicBezTo>
                <a:cubicBezTo>
                  <a:pt x="1634327" y="87806"/>
                  <a:pt x="1634479" y="87882"/>
                  <a:pt x="1634479" y="88035"/>
                </a:cubicBezTo>
                <a:cubicBezTo>
                  <a:pt x="1634784" y="87730"/>
                  <a:pt x="1635013" y="87501"/>
                  <a:pt x="1635165" y="87349"/>
                </a:cubicBezTo>
                <a:cubicBezTo>
                  <a:pt x="1635317" y="87197"/>
                  <a:pt x="1635546" y="86968"/>
                  <a:pt x="1635851" y="86663"/>
                </a:cubicBezTo>
                <a:cubicBezTo>
                  <a:pt x="1635698" y="86358"/>
                  <a:pt x="1635394" y="85977"/>
                  <a:pt x="1634936" y="85520"/>
                </a:cubicBezTo>
                <a:close/>
                <a:moveTo>
                  <a:pt x="1386753" y="85520"/>
                </a:moveTo>
                <a:lnTo>
                  <a:pt x="1386524" y="85749"/>
                </a:lnTo>
                <a:lnTo>
                  <a:pt x="1386753" y="85749"/>
                </a:lnTo>
                <a:close/>
                <a:moveTo>
                  <a:pt x="1378981" y="85520"/>
                </a:moveTo>
                <a:cubicBezTo>
                  <a:pt x="1378981" y="85673"/>
                  <a:pt x="1378942" y="85749"/>
                  <a:pt x="1378866" y="85749"/>
                </a:cubicBezTo>
                <a:cubicBezTo>
                  <a:pt x="1378790" y="85749"/>
                  <a:pt x="1378752" y="85825"/>
                  <a:pt x="1378752" y="85977"/>
                </a:cubicBezTo>
                <a:cubicBezTo>
                  <a:pt x="1378295" y="85825"/>
                  <a:pt x="1377838" y="85711"/>
                  <a:pt x="1377380" y="85635"/>
                </a:cubicBezTo>
                <a:cubicBezTo>
                  <a:pt x="1376923" y="85558"/>
                  <a:pt x="1376542" y="85673"/>
                  <a:pt x="1376237" y="85977"/>
                </a:cubicBezTo>
                <a:cubicBezTo>
                  <a:pt x="1376390" y="85977"/>
                  <a:pt x="1376161" y="86130"/>
                  <a:pt x="1375552" y="86435"/>
                </a:cubicBezTo>
                <a:cubicBezTo>
                  <a:pt x="1376009" y="86739"/>
                  <a:pt x="1376237" y="87197"/>
                  <a:pt x="1376237" y="87806"/>
                </a:cubicBezTo>
                <a:cubicBezTo>
                  <a:pt x="1376694" y="87501"/>
                  <a:pt x="1377114" y="87197"/>
                  <a:pt x="1377495" y="86892"/>
                </a:cubicBezTo>
                <a:cubicBezTo>
                  <a:pt x="1377876" y="86587"/>
                  <a:pt x="1378371" y="86282"/>
                  <a:pt x="1378981" y="85977"/>
                </a:cubicBezTo>
                <a:cubicBezTo>
                  <a:pt x="1379133" y="85977"/>
                  <a:pt x="1379209" y="85901"/>
                  <a:pt x="1379209" y="85749"/>
                </a:cubicBezTo>
                <a:cubicBezTo>
                  <a:pt x="1379209" y="85596"/>
                  <a:pt x="1379133" y="85520"/>
                  <a:pt x="1378981" y="85520"/>
                </a:cubicBezTo>
                <a:close/>
                <a:moveTo>
                  <a:pt x="1370294" y="85520"/>
                </a:moveTo>
                <a:cubicBezTo>
                  <a:pt x="1370141" y="85825"/>
                  <a:pt x="1370065" y="85977"/>
                  <a:pt x="1370065" y="85977"/>
                </a:cubicBezTo>
                <a:lnTo>
                  <a:pt x="1370522" y="85977"/>
                </a:lnTo>
                <a:cubicBezTo>
                  <a:pt x="1370370" y="85977"/>
                  <a:pt x="1370294" y="85825"/>
                  <a:pt x="1370294" y="85520"/>
                </a:cubicBezTo>
                <a:close/>
                <a:moveTo>
                  <a:pt x="1311582" y="85520"/>
                </a:moveTo>
                <a:cubicBezTo>
                  <a:pt x="1311048" y="85673"/>
                  <a:pt x="1310553" y="85901"/>
                  <a:pt x="1310096" y="86206"/>
                </a:cubicBezTo>
                <a:cubicBezTo>
                  <a:pt x="1310553" y="86206"/>
                  <a:pt x="1311048" y="86206"/>
                  <a:pt x="1311582" y="86206"/>
                </a:cubicBezTo>
                <a:cubicBezTo>
                  <a:pt x="1312115" y="86206"/>
                  <a:pt x="1312763" y="86130"/>
                  <a:pt x="1313525" y="85977"/>
                </a:cubicBezTo>
                <a:cubicBezTo>
                  <a:pt x="1312763" y="85520"/>
                  <a:pt x="1312115" y="85368"/>
                  <a:pt x="1311582" y="85520"/>
                </a:cubicBezTo>
                <a:close/>
                <a:moveTo>
                  <a:pt x="1308495" y="85520"/>
                </a:moveTo>
                <a:cubicBezTo>
                  <a:pt x="1308191" y="85673"/>
                  <a:pt x="1307886" y="85901"/>
                  <a:pt x="1307581" y="86206"/>
                </a:cubicBezTo>
                <a:cubicBezTo>
                  <a:pt x="1307734" y="86206"/>
                  <a:pt x="1307772" y="86244"/>
                  <a:pt x="1307695" y="86320"/>
                </a:cubicBezTo>
                <a:cubicBezTo>
                  <a:pt x="1307619" y="86397"/>
                  <a:pt x="1307657" y="86435"/>
                  <a:pt x="1307810" y="86435"/>
                </a:cubicBezTo>
                <a:cubicBezTo>
                  <a:pt x="1308115" y="86282"/>
                  <a:pt x="1308305" y="86168"/>
                  <a:pt x="1308381" y="86092"/>
                </a:cubicBezTo>
                <a:cubicBezTo>
                  <a:pt x="1308457" y="86016"/>
                  <a:pt x="1308572" y="85901"/>
                  <a:pt x="1308724" y="85749"/>
                </a:cubicBezTo>
                <a:cubicBezTo>
                  <a:pt x="1308572" y="85749"/>
                  <a:pt x="1308495" y="85673"/>
                  <a:pt x="1308495" y="85520"/>
                </a:cubicBezTo>
                <a:close/>
                <a:moveTo>
                  <a:pt x="1274434" y="85520"/>
                </a:moveTo>
                <a:cubicBezTo>
                  <a:pt x="1274587" y="86130"/>
                  <a:pt x="1274739" y="86473"/>
                  <a:pt x="1274891" y="86549"/>
                </a:cubicBezTo>
                <a:cubicBezTo>
                  <a:pt x="1275044" y="86625"/>
                  <a:pt x="1275577" y="86511"/>
                  <a:pt x="1276491" y="86206"/>
                </a:cubicBezTo>
                <a:cubicBezTo>
                  <a:pt x="1276187" y="86054"/>
                  <a:pt x="1275882" y="85939"/>
                  <a:pt x="1275577" y="85863"/>
                </a:cubicBezTo>
                <a:cubicBezTo>
                  <a:pt x="1275272" y="85787"/>
                  <a:pt x="1274891" y="85673"/>
                  <a:pt x="1274434" y="85520"/>
                </a:cubicBezTo>
                <a:close/>
                <a:moveTo>
                  <a:pt x="1107289" y="85520"/>
                </a:moveTo>
                <a:lnTo>
                  <a:pt x="1107099" y="86663"/>
                </a:lnTo>
                <a:cubicBezTo>
                  <a:pt x="1107251" y="86816"/>
                  <a:pt x="1107480" y="86892"/>
                  <a:pt x="1107785" y="86892"/>
                </a:cubicBezTo>
                <a:cubicBezTo>
                  <a:pt x="1107785" y="86587"/>
                  <a:pt x="1107861" y="86358"/>
                  <a:pt x="1108013" y="86206"/>
                </a:cubicBezTo>
                <a:cubicBezTo>
                  <a:pt x="1108166" y="86054"/>
                  <a:pt x="1108318" y="85825"/>
                  <a:pt x="1108470" y="85520"/>
                </a:cubicBezTo>
                <a:close/>
                <a:moveTo>
                  <a:pt x="1065951" y="85520"/>
                </a:moveTo>
                <a:cubicBezTo>
                  <a:pt x="1065798" y="85977"/>
                  <a:pt x="1065494" y="86282"/>
                  <a:pt x="1065036" y="86435"/>
                </a:cubicBezTo>
                <a:cubicBezTo>
                  <a:pt x="1065036" y="86435"/>
                  <a:pt x="1065494" y="86739"/>
                  <a:pt x="1066408" y="87349"/>
                </a:cubicBezTo>
                <a:cubicBezTo>
                  <a:pt x="1066103" y="86892"/>
                  <a:pt x="1065989" y="86549"/>
                  <a:pt x="1066065" y="86320"/>
                </a:cubicBezTo>
                <a:cubicBezTo>
                  <a:pt x="1066141" y="86092"/>
                  <a:pt x="1066103" y="85825"/>
                  <a:pt x="1065951" y="85520"/>
                </a:cubicBezTo>
                <a:close/>
                <a:moveTo>
                  <a:pt x="1043548" y="85520"/>
                </a:moveTo>
                <a:cubicBezTo>
                  <a:pt x="1043396" y="85825"/>
                  <a:pt x="1043205" y="86130"/>
                  <a:pt x="1042976" y="86435"/>
                </a:cubicBezTo>
                <a:cubicBezTo>
                  <a:pt x="1042748" y="86739"/>
                  <a:pt x="1042557" y="87044"/>
                  <a:pt x="1042405" y="87349"/>
                </a:cubicBezTo>
                <a:lnTo>
                  <a:pt x="1042253" y="87806"/>
                </a:lnTo>
                <a:lnTo>
                  <a:pt x="1044234" y="87806"/>
                </a:lnTo>
                <a:lnTo>
                  <a:pt x="1043977" y="86949"/>
                </a:lnTo>
                <a:lnTo>
                  <a:pt x="1043777" y="87349"/>
                </a:lnTo>
                <a:lnTo>
                  <a:pt x="1043777" y="86663"/>
                </a:lnTo>
                <a:lnTo>
                  <a:pt x="1043940" y="86827"/>
                </a:lnTo>
                <a:close/>
                <a:moveTo>
                  <a:pt x="1033032" y="85520"/>
                </a:moveTo>
                <a:cubicBezTo>
                  <a:pt x="1033185" y="85825"/>
                  <a:pt x="1033261" y="85977"/>
                  <a:pt x="1033261" y="85977"/>
                </a:cubicBezTo>
                <a:lnTo>
                  <a:pt x="1032575" y="85977"/>
                </a:lnTo>
                <a:cubicBezTo>
                  <a:pt x="1032575" y="85977"/>
                  <a:pt x="1032728" y="85825"/>
                  <a:pt x="1033032" y="85520"/>
                </a:cubicBezTo>
                <a:close/>
                <a:moveTo>
                  <a:pt x="615228" y="85520"/>
                </a:moveTo>
                <a:lnTo>
                  <a:pt x="614999" y="85749"/>
                </a:lnTo>
                <a:lnTo>
                  <a:pt x="615228" y="85749"/>
                </a:lnTo>
                <a:close/>
                <a:moveTo>
                  <a:pt x="607456" y="85520"/>
                </a:moveTo>
                <a:cubicBezTo>
                  <a:pt x="607456" y="85673"/>
                  <a:pt x="607417" y="85749"/>
                  <a:pt x="607341" y="85749"/>
                </a:cubicBezTo>
                <a:cubicBezTo>
                  <a:pt x="607265" y="85749"/>
                  <a:pt x="607227" y="85825"/>
                  <a:pt x="607227" y="85977"/>
                </a:cubicBezTo>
                <a:cubicBezTo>
                  <a:pt x="606770" y="85825"/>
                  <a:pt x="606313" y="85711"/>
                  <a:pt x="605855" y="85635"/>
                </a:cubicBezTo>
                <a:cubicBezTo>
                  <a:pt x="605398" y="85558"/>
                  <a:pt x="605017" y="85673"/>
                  <a:pt x="604712" y="85977"/>
                </a:cubicBezTo>
                <a:cubicBezTo>
                  <a:pt x="604865" y="85977"/>
                  <a:pt x="604636" y="86130"/>
                  <a:pt x="604026" y="86435"/>
                </a:cubicBezTo>
                <a:cubicBezTo>
                  <a:pt x="604484" y="86739"/>
                  <a:pt x="604712" y="87197"/>
                  <a:pt x="604712" y="87806"/>
                </a:cubicBezTo>
                <a:cubicBezTo>
                  <a:pt x="605170" y="87501"/>
                  <a:pt x="605589" y="87197"/>
                  <a:pt x="605970" y="86892"/>
                </a:cubicBezTo>
                <a:cubicBezTo>
                  <a:pt x="606351" y="86587"/>
                  <a:pt x="606846" y="86282"/>
                  <a:pt x="607456" y="85977"/>
                </a:cubicBezTo>
                <a:cubicBezTo>
                  <a:pt x="607608" y="85977"/>
                  <a:pt x="607684" y="85901"/>
                  <a:pt x="607684" y="85749"/>
                </a:cubicBezTo>
                <a:cubicBezTo>
                  <a:pt x="607684" y="85596"/>
                  <a:pt x="607608" y="85520"/>
                  <a:pt x="607456" y="85520"/>
                </a:cubicBezTo>
                <a:close/>
                <a:moveTo>
                  <a:pt x="598769" y="85520"/>
                </a:moveTo>
                <a:cubicBezTo>
                  <a:pt x="598616" y="85825"/>
                  <a:pt x="598540" y="85977"/>
                  <a:pt x="598540" y="85977"/>
                </a:cubicBezTo>
                <a:lnTo>
                  <a:pt x="598997" y="85977"/>
                </a:lnTo>
                <a:cubicBezTo>
                  <a:pt x="598845" y="85977"/>
                  <a:pt x="598769" y="85825"/>
                  <a:pt x="598769" y="85520"/>
                </a:cubicBezTo>
                <a:close/>
                <a:moveTo>
                  <a:pt x="440806" y="85520"/>
                </a:moveTo>
                <a:cubicBezTo>
                  <a:pt x="440958" y="85673"/>
                  <a:pt x="441073" y="85749"/>
                  <a:pt x="441149" y="85749"/>
                </a:cubicBezTo>
                <a:cubicBezTo>
                  <a:pt x="441225" y="85749"/>
                  <a:pt x="441340" y="85825"/>
                  <a:pt x="441492" y="85977"/>
                </a:cubicBezTo>
                <a:cubicBezTo>
                  <a:pt x="441492" y="85825"/>
                  <a:pt x="441530" y="85749"/>
                  <a:pt x="441606" y="85749"/>
                </a:cubicBezTo>
                <a:cubicBezTo>
                  <a:pt x="441682" y="85749"/>
                  <a:pt x="441721" y="85673"/>
                  <a:pt x="441721" y="85520"/>
                </a:cubicBezTo>
                <a:close/>
                <a:moveTo>
                  <a:pt x="368111" y="85520"/>
                </a:moveTo>
                <a:cubicBezTo>
                  <a:pt x="367806" y="85977"/>
                  <a:pt x="367654" y="86358"/>
                  <a:pt x="367654" y="86663"/>
                </a:cubicBezTo>
                <a:cubicBezTo>
                  <a:pt x="367654" y="86968"/>
                  <a:pt x="367502" y="87349"/>
                  <a:pt x="367197" y="87806"/>
                </a:cubicBezTo>
                <a:cubicBezTo>
                  <a:pt x="367502" y="87806"/>
                  <a:pt x="367654" y="87882"/>
                  <a:pt x="367654" y="88035"/>
                </a:cubicBezTo>
                <a:cubicBezTo>
                  <a:pt x="367959" y="87730"/>
                  <a:pt x="368188" y="87501"/>
                  <a:pt x="368340" y="87349"/>
                </a:cubicBezTo>
                <a:cubicBezTo>
                  <a:pt x="368492" y="87197"/>
                  <a:pt x="368721" y="86968"/>
                  <a:pt x="369026" y="86663"/>
                </a:cubicBezTo>
                <a:cubicBezTo>
                  <a:pt x="368873" y="86358"/>
                  <a:pt x="368568" y="85977"/>
                  <a:pt x="368111" y="85520"/>
                </a:cubicBezTo>
                <a:close/>
                <a:moveTo>
                  <a:pt x="316981" y="85520"/>
                </a:moveTo>
                <a:cubicBezTo>
                  <a:pt x="317134" y="85673"/>
                  <a:pt x="317248" y="85749"/>
                  <a:pt x="317324" y="85749"/>
                </a:cubicBezTo>
                <a:cubicBezTo>
                  <a:pt x="317400" y="85749"/>
                  <a:pt x="317514" y="85825"/>
                  <a:pt x="317667" y="85977"/>
                </a:cubicBezTo>
                <a:cubicBezTo>
                  <a:pt x="317667" y="85825"/>
                  <a:pt x="317705" y="85749"/>
                  <a:pt x="317781" y="85749"/>
                </a:cubicBezTo>
                <a:cubicBezTo>
                  <a:pt x="317857" y="85749"/>
                  <a:pt x="317895" y="85673"/>
                  <a:pt x="317895" y="85520"/>
                </a:cubicBezTo>
                <a:close/>
                <a:moveTo>
                  <a:pt x="244286" y="85520"/>
                </a:moveTo>
                <a:cubicBezTo>
                  <a:pt x="243981" y="85977"/>
                  <a:pt x="243829" y="86358"/>
                  <a:pt x="243829" y="86663"/>
                </a:cubicBezTo>
                <a:cubicBezTo>
                  <a:pt x="243829" y="86968"/>
                  <a:pt x="243677" y="87349"/>
                  <a:pt x="243372" y="87806"/>
                </a:cubicBezTo>
                <a:cubicBezTo>
                  <a:pt x="243677" y="87806"/>
                  <a:pt x="243829" y="87882"/>
                  <a:pt x="243829" y="88035"/>
                </a:cubicBezTo>
                <a:cubicBezTo>
                  <a:pt x="244134" y="87730"/>
                  <a:pt x="244362" y="87501"/>
                  <a:pt x="244515" y="87349"/>
                </a:cubicBezTo>
                <a:cubicBezTo>
                  <a:pt x="244667" y="87197"/>
                  <a:pt x="244896" y="86968"/>
                  <a:pt x="245201" y="86663"/>
                </a:cubicBezTo>
                <a:cubicBezTo>
                  <a:pt x="245048" y="86358"/>
                  <a:pt x="244743" y="85977"/>
                  <a:pt x="244286" y="85520"/>
                </a:cubicBezTo>
                <a:close/>
                <a:moveTo>
                  <a:pt x="202414" y="85520"/>
                </a:moveTo>
                <a:lnTo>
                  <a:pt x="202224" y="86663"/>
                </a:lnTo>
                <a:cubicBezTo>
                  <a:pt x="202376" y="86816"/>
                  <a:pt x="202605" y="86892"/>
                  <a:pt x="202910" y="86892"/>
                </a:cubicBezTo>
                <a:cubicBezTo>
                  <a:pt x="202910" y="86587"/>
                  <a:pt x="202986" y="86358"/>
                  <a:pt x="203138" y="86206"/>
                </a:cubicBezTo>
                <a:cubicBezTo>
                  <a:pt x="203291" y="86054"/>
                  <a:pt x="203443" y="85825"/>
                  <a:pt x="203596" y="85520"/>
                </a:cubicBezTo>
                <a:close/>
                <a:moveTo>
                  <a:pt x="138673" y="85520"/>
                </a:moveTo>
                <a:cubicBezTo>
                  <a:pt x="138521" y="85825"/>
                  <a:pt x="138330" y="86130"/>
                  <a:pt x="138102" y="86435"/>
                </a:cubicBezTo>
                <a:cubicBezTo>
                  <a:pt x="137873" y="86739"/>
                  <a:pt x="137683" y="87044"/>
                  <a:pt x="137530" y="87349"/>
                </a:cubicBezTo>
                <a:lnTo>
                  <a:pt x="137378" y="87806"/>
                </a:lnTo>
                <a:lnTo>
                  <a:pt x="139359" y="87806"/>
                </a:lnTo>
                <a:lnTo>
                  <a:pt x="139102" y="86949"/>
                </a:lnTo>
                <a:lnTo>
                  <a:pt x="138902" y="87349"/>
                </a:lnTo>
                <a:lnTo>
                  <a:pt x="138902" y="86663"/>
                </a:lnTo>
                <a:lnTo>
                  <a:pt x="139065" y="86827"/>
                </a:lnTo>
                <a:close/>
                <a:moveTo>
                  <a:pt x="128158" y="85520"/>
                </a:moveTo>
                <a:cubicBezTo>
                  <a:pt x="128310" y="85825"/>
                  <a:pt x="128386" y="85977"/>
                  <a:pt x="128386" y="85977"/>
                </a:cubicBezTo>
                <a:lnTo>
                  <a:pt x="127700" y="85977"/>
                </a:lnTo>
                <a:cubicBezTo>
                  <a:pt x="127700" y="85977"/>
                  <a:pt x="127853" y="85825"/>
                  <a:pt x="128158" y="85520"/>
                </a:cubicBezTo>
                <a:close/>
                <a:moveTo>
                  <a:pt x="1071666" y="85292"/>
                </a:moveTo>
                <a:cubicBezTo>
                  <a:pt x="1071361" y="85444"/>
                  <a:pt x="1071094" y="85558"/>
                  <a:pt x="1070866" y="85635"/>
                </a:cubicBezTo>
                <a:cubicBezTo>
                  <a:pt x="1070637" y="85711"/>
                  <a:pt x="1070370" y="85825"/>
                  <a:pt x="1070066" y="85977"/>
                </a:cubicBezTo>
                <a:cubicBezTo>
                  <a:pt x="1070066" y="86130"/>
                  <a:pt x="1069990" y="86282"/>
                  <a:pt x="1069837" y="86435"/>
                </a:cubicBezTo>
                <a:cubicBezTo>
                  <a:pt x="1070294" y="86282"/>
                  <a:pt x="1070675" y="86206"/>
                  <a:pt x="1070980" y="86206"/>
                </a:cubicBezTo>
                <a:cubicBezTo>
                  <a:pt x="1071285" y="86206"/>
                  <a:pt x="1071590" y="86130"/>
                  <a:pt x="1071894" y="85977"/>
                </a:cubicBezTo>
                <a:cubicBezTo>
                  <a:pt x="1071742" y="85825"/>
                  <a:pt x="1071666" y="85596"/>
                  <a:pt x="1071666" y="85292"/>
                </a:cubicBezTo>
                <a:close/>
                <a:moveTo>
                  <a:pt x="166791" y="85292"/>
                </a:moveTo>
                <a:cubicBezTo>
                  <a:pt x="166486" y="85444"/>
                  <a:pt x="166219" y="85558"/>
                  <a:pt x="165991" y="85635"/>
                </a:cubicBezTo>
                <a:cubicBezTo>
                  <a:pt x="165762" y="85711"/>
                  <a:pt x="165496" y="85825"/>
                  <a:pt x="165191" y="85977"/>
                </a:cubicBezTo>
                <a:cubicBezTo>
                  <a:pt x="165191" y="86130"/>
                  <a:pt x="165115" y="86282"/>
                  <a:pt x="164962" y="86435"/>
                </a:cubicBezTo>
                <a:cubicBezTo>
                  <a:pt x="165419" y="86282"/>
                  <a:pt x="165800" y="86206"/>
                  <a:pt x="166105" y="86206"/>
                </a:cubicBezTo>
                <a:cubicBezTo>
                  <a:pt x="166410" y="86206"/>
                  <a:pt x="166715" y="86130"/>
                  <a:pt x="167020" y="85977"/>
                </a:cubicBezTo>
                <a:cubicBezTo>
                  <a:pt x="166867" y="85825"/>
                  <a:pt x="166791" y="85596"/>
                  <a:pt x="166791" y="85292"/>
                </a:cubicBezTo>
                <a:close/>
                <a:moveTo>
                  <a:pt x="1169964" y="85177"/>
                </a:moveTo>
                <a:cubicBezTo>
                  <a:pt x="1169811" y="85101"/>
                  <a:pt x="1169354" y="85215"/>
                  <a:pt x="1168592" y="85520"/>
                </a:cubicBezTo>
                <a:cubicBezTo>
                  <a:pt x="1169202" y="85825"/>
                  <a:pt x="1169735" y="86130"/>
                  <a:pt x="1170192" y="86435"/>
                </a:cubicBezTo>
                <a:cubicBezTo>
                  <a:pt x="1170192" y="85673"/>
                  <a:pt x="1170116" y="85254"/>
                  <a:pt x="1169964" y="85177"/>
                </a:cubicBezTo>
                <a:close/>
                <a:moveTo>
                  <a:pt x="779439" y="85177"/>
                </a:moveTo>
                <a:cubicBezTo>
                  <a:pt x="779287" y="85101"/>
                  <a:pt x="778829" y="85215"/>
                  <a:pt x="778067" y="85520"/>
                </a:cubicBezTo>
                <a:cubicBezTo>
                  <a:pt x="778677" y="85825"/>
                  <a:pt x="779210" y="86130"/>
                  <a:pt x="779667" y="86435"/>
                </a:cubicBezTo>
                <a:cubicBezTo>
                  <a:pt x="779667" y="85673"/>
                  <a:pt x="779591" y="85254"/>
                  <a:pt x="779439" y="85177"/>
                </a:cubicBezTo>
                <a:close/>
                <a:moveTo>
                  <a:pt x="1717918" y="85063"/>
                </a:moveTo>
                <a:lnTo>
                  <a:pt x="1718361" y="88603"/>
                </a:lnTo>
                <a:lnTo>
                  <a:pt x="1718604" y="88492"/>
                </a:lnTo>
                <a:lnTo>
                  <a:pt x="1720204" y="88492"/>
                </a:lnTo>
                <a:lnTo>
                  <a:pt x="1720204" y="86892"/>
                </a:lnTo>
                <a:cubicBezTo>
                  <a:pt x="1720509" y="86587"/>
                  <a:pt x="1720814" y="86358"/>
                  <a:pt x="1721119" y="86206"/>
                </a:cubicBezTo>
                <a:cubicBezTo>
                  <a:pt x="1721423" y="86054"/>
                  <a:pt x="1721804" y="85749"/>
                  <a:pt x="1722261" y="85292"/>
                </a:cubicBezTo>
                <a:cubicBezTo>
                  <a:pt x="1721500" y="85596"/>
                  <a:pt x="1720928" y="85787"/>
                  <a:pt x="1720547" y="85863"/>
                </a:cubicBezTo>
                <a:cubicBezTo>
                  <a:pt x="1720166" y="85939"/>
                  <a:pt x="1719823" y="86054"/>
                  <a:pt x="1719518" y="86206"/>
                </a:cubicBezTo>
                <a:cubicBezTo>
                  <a:pt x="1719214" y="85901"/>
                  <a:pt x="1718947" y="85711"/>
                  <a:pt x="1718718" y="85635"/>
                </a:cubicBezTo>
                <a:cubicBezTo>
                  <a:pt x="1718490" y="85558"/>
                  <a:pt x="1718223" y="85368"/>
                  <a:pt x="1717918" y="85063"/>
                </a:cubicBezTo>
                <a:close/>
                <a:moveTo>
                  <a:pt x="1632422" y="85063"/>
                </a:moveTo>
                <a:cubicBezTo>
                  <a:pt x="1632269" y="85215"/>
                  <a:pt x="1632193" y="85444"/>
                  <a:pt x="1632193" y="85749"/>
                </a:cubicBezTo>
                <a:lnTo>
                  <a:pt x="1632422" y="85749"/>
                </a:lnTo>
                <a:cubicBezTo>
                  <a:pt x="1632422" y="85444"/>
                  <a:pt x="1632498" y="85215"/>
                  <a:pt x="1632650" y="85063"/>
                </a:cubicBezTo>
                <a:close/>
                <a:moveTo>
                  <a:pt x="1382638" y="85063"/>
                </a:moveTo>
                <a:lnTo>
                  <a:pt x="1382064" y="86403"/>
                </a:lnTo>
                <a:lnTo>
                  <a:pt x="1382752" y="86206"/>
                </a:lnTo>
                <a:cubicBezTo>
                  <a:pt x="1382981" y="86206"/>
                  <a:pt x="1383400" y="86054"/>
                  <a:pt x="1384010" y="85749"/>
                </a:cubicBezTo>
                <a:cubicBezTo>
                  <a:pt x="1383400" y="85596"/>
                  <a:pt x="1382943" y="85368"/>
                  <a:pt x="1382638" y="85063"/>
                </a:cubicBezTo>
                <a:close/>
                <a:moveTo>
                  <a:pt x="1209740" y="85063"/>
                </a:moveTo>
                <a:cubicBezTo>
                  <a:pt x="1209588" y="85520"/>
                  <a:pt x="1209512" y="85901"/>
                  <a:pt x="1209512" y="86206"/>
                </a:cubicBezTo>
                <a:lnTo>
                  <a:pt x="1209740" y="86206"/>
                </a:lnTo>
                <a:close/>
                <a:moveTo>
                  <a:pt x="1205397" y="85063"/>
                </a:moveTo>
                <a:cubicBezTo>
                  <a:pt x="1205244" y="85215"/>
                  <a:pt x="1205168" y="85520"/>
                  <a:pt x="1205168" y="85977"/>
                </a:cubicBezTo>
                <a:cubicBezTo>
                  <a:pt x="1205321" y="85977"/>
                  <a:pt x="1205473" y="85901"/>
                  <a:pt x="1205625" y="85749"/>
                </a:cubicBezTo>
                <a:cubicBezTo>
                  <a:pt x="1205625" y="85444"/>
                  <a:pt x="1205702" y="85215"/>
                  <a:pt x="1205854" y="85063"/>
                </a:cubicBezTo>
                <a:close/>
                <a:moveTo>
                  <a:pt x="1164935" y="85063"/>
                </a:moveTo>
                <a:cubicBezTo>
                  <a:pt x="1164935" y="85215"/>
                  <a:pt x="1165011" y="85292"/>
                  <a:pt x="1165163" y="85292"/>
                </a:cubicBezTo>
                <a:lnTo>
                  <a:pt x="1165392" y="85063"/>
                </a:lnTo>
                <a:close/>
                <a:moveTo>
                  <a:pt x="1079667" y="85063"/>
                </a:moveTo>
                <a:lnTo>
                  <a:pt x="1079438" y="85292"/>
                </a:lnTo>
                <a:lnTo>
                  <a:pt x="1079895" y="85063"/>
                </a:lnTo>
                <a:close/>
                <a:moveTo>
                  <a:pt x="819215" y="85063"/>
                </a:moveTo>
                <a:cubicBezTo>
                  <a:pt x="819063" y="85520"/>
                  <a:pt x="818987" y="85901"/>
                  <a:pt x="818987" y="86206"/>
                </a:cubicBezTo>
                <a:lnTo>
                  <a:pt x="819215" y="86206"/>
                </a:lnTo>
                <a:close/>
                <a:moveTo>
                  <a:pt x="814872" y="85063"/>
                </a:moveTo>
                <a:cubicBezTo>
                  <a:pt x="814719" y="85215"/>
                  <a:pt x="814643" y="85520"/>
                  <a:pt x="814643" y="85977"/>
                </a:cubicBezTo>
                <a:cubicBezTo>
                  <a:pt x="814796" y="85977"/>
                  <a:pt x="814948" y="85901"/>
                  <a:pt x="815100" y="85749"/>
                </a:cubicBezTo>
                <a:cubicBezTo>
                  <a:pt x="815100" y="85444"/>
                  <a:pt x="815177" y="85215"/>
                  <a:pt x="815329" y="85063"/>
                </a:cubicBezTo>
                <a:close/>
                <a:moveTo>
                  <a:pt x="774410" y="85063"/>
                </a:moveTo>
                <a:cubicBezTo>
                  <a:pt x="774410" y="85215"/>
                  <a:pt x="774486" y="85292"/>
                  <a:pt x="774638" y="85292"/>
                </a:cubicBezTo>
                <a:lnTo>
                  <a:pt x="774867" y="85063"/>
                </a:lnTo>
                <a:close/>
                <a:moveTo>
                  <a:pt x="611113" y="85063"/>
                </a:moveTo>
                <a:lnTo>
                  <a:pt x="610539" y="86403"/>
                </a:lnTo>
                <a:lnTo>
                  <a:pt x="611227" y="86206"/>
                </a:lnTo>
                <a:cubicBezTo>
                  <a:pt x="611456" y="86206"/>
                  <a:pt x="611875" y="86054"/>
                  <a:pt x="612485" y="85749"/>
                </a:cubicBezTo>
                <a:cubicBezTo>
                  <a:pt x="611875" y="85596"/>
                  <a:pt x="611418" y="85368"/>
                  <a:pt x="611113" y="85063"/>
                </a:cubicBezTo>
                <a:close/>
                <a:moveTo>
                  <a:pt x="451093" y="85063"/>
                </a:moveTo>
                <a:lnTo>
                  <a:pt x="451536" y="88603"/>
                </a:lnTo>
                <a:lnTo>
                  <a:pt x="451779" y="88492"/>
                </a:lnTo>
                <a:lnTo>
                  <a:pt x="453379" y="88492"/>
                </a:lnTo>
                <a:lnTo>
                  <a:pt x="453379" y="86892"/>
                </a:lnTo>
                <a:cubicBezTo>
                  <a:pt x="453684" y="86587"/>
                  <a:pt x="453989" y="86358"/>
                  <a:pt x="454294" y="86206"/>
                </a:cubicBezTo>
                <a:cubicBezTo>
                  <a:pt x="454598" y="86054"/>
                  <a:pt x="454979" y="85749"/>
                  <a:pt x="455436" y="85292"/>
                </a:cubicBezTo>
                <a:cubicBezTo>
                  <a:pt x="454675" y="85596"/>
                  <a:pt x="454103" y="85787"/>
                  <a:pt x="453722" y="85863"/>
                </a:cubicBezTo>
                <a:cubicBezTo>
                  <a:pt x="453341" y="85939"/>
                  <a:pt x="452998" y="86054"/>
                  <a:pt x="452693" y="86206"/>
                </a:cubicBezTo>
                <a:cubicBezTo>
                  <a:pt x="452389" y="85901"/>
                  <a:pt x="452122" y="85711"/>
                  <a:pt x="451893" y="85635"/>
                </a:cubicBezTo>
                <a:cubicBezTo>
                  <a:pt x="451665" y="85558"/>
                  <a:pt x="451398" y="85368"/>
                  <a:pt x="451093" y="85063"/>
                </a:cubicBezTo>
                <a:close/>
                <a:moveTo>
                  <a:pt x="365597" y="85063"/>
                </a:moveTo>
                <a:cubicBezTo>
                  <a:pt x="365444" y="85215"/>
                  <a:pt x="365368" y="85444"/>
                  <a:pt x="365368" y="85749"/>
                </a:cubicBezTo>
                <a:lnTo>
                  <a:pt x="365597" y="85749"/>
                </a:lnTo>
                <a:cubicBezTo>
                  <a:pt x="365597" y="85444"/>
                  <a:pt x="365673" y="85215"/>
                  <a:pt x="365825" y="85063"/>
                </a:cubicBezTo>
                <a:close/>
                <a:moveTo>
                  <a:pt x="327268" y="85063"/>
                </a:moveTo>
                <a:lnTo>
                  <a:pt x="327711" y="88603"/>
                </a:lnTo>
                <a:lnTo>
                  <a:pt x="327954" y="88492"/>
                </a:lnTo>
                <a:lnTo>
                  <a:pt x="329554" y="88492"/>
                </a:lnTo>
                <a:lnTo>
                  <a:pt x="329554" y="86892"/>
                </a:lnTo>
                <a:cubicBezTo>
                  <a:pt x="329859" y="86587"/>
                  <a:pt x="330164" y="86358"/>
                  <a:pt x="330468" y="86206"/>
                </a:cubicBezTo>
                <a:cubicBezTo>
                  <a:pt x="330773" y="86054"/>
                  <a:pt x="331154" y="85749"/>
                  <a:pt x="331612" y="85292"/>
                </a:cubicBezTo>
                <a:cubicBezTo>
                  <a:pt x="330850" y="85596"/>
                  <a:pt x="330278" y="85787"/>
                  <a:pt x="329897" y="85863"/>
                </a:cubicBezTo>
                <a:cubicBezTo>
                  <a:pt x="329516" y="85939"/>
                  <a:pt x="329173" y="86054"/>
                  <a:pt x="328868" y="86206"/>
                </a:cubicBezTo>
                <a:cubicBezTo>
                  <a:pt x="328563" y="85901"/>
                  <a:pt x="328297" y="85711"/>
                  <a:pt x="328068" y="85635"/>
                </a:cubicBezTo>
                <a:cubicBezTo>
                  <a:pt x="327840" y="85558"/>
                  <a:pt x="327573" y="85368"/>
                  <a:pt x="327268" y="85063"/>
                </a:cubicBezTo>
                <a:close/>
                <a:moveTo>
                  <a:pt x="241772" y="85063"/>
                </a:moveTo>
                <a:cubicBezTo>
                  <a:pt x="241619" y="85215"/>
                  <a:pt x="241543" y="85444"/>
                  <a:pt x="241543" y="85749"/>
                </a:cubicBezTo>
                <a:lnTo>
                  <a:pt x="241772" y="85749"/>
                </a:lnTo>
                <a:cubicBezTo>
                  <a:pt x="241772" y="85444"/>
                  <a:pt x="241848" y="85215"/>
                  <a:pt x="242000" y="85063"/>
                </a:cubicBezTo>
                <a:close/>
                <a:moveTo>
                  <a:pt x="174792" y="85063"/>
                </a:moveTo>
                <a:lnTo>
                  <a:pt x="174563" y="85292"/>
                </a:lnTo>
                <a:lnTo>
                  <a:pt x="175020" y="85063"/>
                </a:lnTo>
                <a:close/>
                <a:moveTo>
                  <a:pt x="1715746" y="84949"/>
                </a:moveTo>
                <a:cubicBezTo>
                  <a:pt x="1715670" y="84873"/>
                  <a:pt x="1715632" y="84911"/>
                  <a:pt x="1715632" y="85063"/>
                </a:cubicBezTo>
                <a:cubicBezTo>
                  <a:pt x="1715632" y="85215"/>
                  <a:pt x="1715556" y="85292"/>
                  <a:pt x="1715403" y="85292"/>
                </a:cubicBezTo>
                <a:lnTo>
                  <a:pt x="1715861" y="85292"/>
                </a:lnTo>
                <a:cubicBezTo>
                  <a:pt x="1715861" y="85139"/>
                  <a:pt x="1715823" y="85025"/>
                  <a:pt x="1715746" y="84949"/>
                </a:cubicBezTo>
                <a:close/>
                <a:moveTo>
                  <a:pt x="448921" y="84949"/>
                </a:moveTo>
                <a:cubicBezTo>
                  <a:pt x="448845" y="84873"/>
                  <a:pt x="448807" y="84911"/>
                  <a:pt x="448807" y="85063"/>
                </a:cubicBezTo>
                <a:cubicBezTo>
                  <a:pt x="448807" y="85215"/>
                  <a:pt x="448731" y="85292"/>
                  <a:pt x="448579" y="85292"/>
                </a:cubicBezTo>
                <a:lnTo>
                  <a:pt x="449036" y="85292"/>
                </a:lnTo>
                <a:cubicBezTo>
                  <a:pt x="449036" y="85139"/>
                  <a:pt x="448998" y="85025"/>
                  <a:pt x="448921" y="84949"/>
                </a:cubicBezTo>
                <a:close/>
                <a:moveTo>
                  <a:pt x="325096" y="84949"/>
                </a:moveTo>
                <a:cubicBezTo>
                  <a:pt x="325020" y="84873"/>
                  <a:pt x="324982" y="84911"/>
                  <a:pt x="324982" y="85063"/>
                </a:cubicBezTo>
                <a:cubicBezTo>
                  <a:pt x="324982" y="85215"/>
                  <a:pt x="324906" y="85292"/>
                  <a:pt x="324754" y="85292"/>
                </a:cubicBezTo>
                <a:lnTo>
                  <a:pt x="325211" y="85292"/>
                </a:lnTo>
                <a:cubicBezTo>
                  <a:pt x="325211" y="85139"/>
                  <a:pt x="325173" y="85025"/>
                  <a:pt x="325096" y="84949"/>
                </a:cubicBezTo>
                <a:close/>
                <a:moveTo>
                  <a:pt x="1643966" y="84834"/>
                </a:moveTo>
                <a:cubicBezTo>
                  <a:pt x="1643585" y="84682"/>
                  <a:pt x="1643014" y="84987"/>
                  <a:pt x="1642252" y="85749"/>
                </a:cubicBezTo>
                <a:cubicBezTo>
                  <a:pt x="1642861" y="85749"/>
                  <a:pt x="1643318" y="85749"/>
                  <a:pt x="1643623" y="85749"/>
                </a:cubicBezTo>
                <a:cubicBezTo>
                  <a:pt x="1643928" y="85749"/>
                  <a:pt x="1644461" y="85825"/>
                  <a:pt x="1645223" y="85977"/>
                </a:cubicBezTo>
                <a:cubicBezTo>
                  <a:pt x="1644766" y="85368"/>
                  <a:pt x="1644347" y="84987"/>
                  <a:pt x="1643966" y="84834"/>
                </a:cubicBezTo>
                <a:close/>
                <a:moveTo>
                  <a:pt x="1392697" y="84834"/>
                </a:moveTo>
                <a:cubicBezTo>
                  <a:pt x="1391935" y="85596"/>
                  <a:pt x="1391516" y="86130"/>
                  <a:pt x="1391439" y="86435"/>
                </a:cubicBezTo>
                <a:cubicBezTo>
                  <a:pt x="1391363" y="86739"/>
                  <a:pt x="1391477" y="87273"/>
                  <a:pt x="1391782" y="88035"/>
                </a:cubicBezTo>
                <a:cubicBezTo>
                  <a:pt x="1392087" y="87425"/>
                  <a:pt x="1392430" y="86930"/>
                  <a:pt x="1392811" y="86549"/>
                </a:cubicBezTo>
                <a:cubicBezTo>
                  <a:pt x="1393192" y="86168"/>
                  <a:pt x="1393154" y="85596"/>
                  <a:pt x="1392697" y="84834"/>
                </a:cubicBezTo>
                <a:close/>
                <a:moveTo>
                  <a:pt x="1366179" y="84834"/>
                </a:moveTo>
                <a:cubicBezTo>
                  <a:pt x="1366027" y="84987"/>
                  <a:pt x="1365912" y="85139"/>
                  <a:pt x="1365836" y="85292"/>
                </a:cubicBezTo>
                <a:cubicBezTo>
                  <a:pt x="1365760" y="85444"/>
                  <a:pt x="1365645" y="85596"/>
                  <a:pt x="1365493" y="85749"/>
                </a:cubicBezTo>
                <a:cubicBezTo>
                  <a:pt x="1365645" y="85749"/>
                  <a:pt x="1365798" y="85825"/>
                  <a:pt x="1365950" y="85977"/>
                </a:cubicBezTo>
                <a:cubicBezTo>
                  <a:pt x="1365950" y="85673"/>
                  <a:pt x="1366103" y="85368"/>
                  <a:pt x="1366407" y="85063"/>
                </a:cubicBezTo>
                <a:close/>
                <a:moveTo>
                  <a:pt x="1113271" y="84834"/>
                </a:moveTo>
                <a:cubicBezTo>
                  <a:pt x="1113271" y="84987"/>
                  <a:pt x="1113195" y="85139"/>
                  <a:pt x="1113042" y="85292"/>
                </a:cubicBezTo>
                <a:lnTo>
                  <a:pt x="1113500" y="85063"/>
                </a:lnTo>
                <a:cubicBezTo>
                  <a:pt x="1113347" y="85063"/>
                  <a:pt x="1113271" y="84987"/>
                  <a:pt x="1113271" y="84834"/>
                </a:cubicBezTo>
                <a:close/>
                <a:moveTo>
                  <a:pt x="1086525" y="84834"/>
                </a:moveTo>
                <a:cubicBezTo>
                  <a:pt x="1086220" y="85292"/>
                  <a:pt x="1085839" y="85977"/>
                  <a:pt x="1085382" y="86892"/>
                </a:cubicBezTo>
                <a:cubicBezTo>
                  <a:pt x="1086296" y="86892"/>
                  <a:pt x="1087096" y="86854"/>
                  <a:pt x="1087782" y="86778"/>
                </a:cubicBezTo>
                <a:cubicBezTo>
                  <a:pt x="1088468" y="86701"/>
                  <a:pt x="1089116" y="86587"/>
                  <a:pt x="1089725" y="86435"/>
                </a:cubicBezTo>
                <a:cubicBezTo>
                  <a:pt x="1089878" y="86282"/>
                  <a:pt x="1089954" y="86130"/>
                  <a:pt x="1089954" y="85977"/>
                </a:cubicBezTo>
                <a:cubicBezTo>
                  <a:pt x="1089497" y="85673"/>
                  <a:pt x="1088963" y="85482"/>
                  <a:pt x="1088354" y="85406"/>
                </a:cubicBezTo>
                <a:cubicBezTo>
                  <a:pt x="1087744" y="85330"/>
                  <a:pt x="1087134" y="85139"/>
                  <a:pt x="1086525" y="84834"/>
                </a:cubicBezTo>
                <a:close/>
                <a:moveTo>
                  <a:pt x="1060922" y="84834"/>
                </a:moveTo>
                <a:cubicBezTo>
                  <a:pt x="1060464" y="85139"/>
                  <a:pt x="1060007" y="85406"/>
                  <a:pt x="1059550" y="85635"/>
                </a:cubicBezTo>
                <a:cubicBezTo>
                  <a:pt x="1059093" y="85863"/>
                  <a:pt x="1058559" y="86130"/>
                  <a:pt x="1057950" y="86435"/>
                </a:cubicBezTo>
                <a:cubicBezTo>
                  <a:pt x="1058407" y="86892"/>
                  <a:pt x="1058750" y="87273"/>
                  <a:pt x="1058978" y="87578"/>
                </a:cubicBezTo>
                <a:lnTo>
                  <a:pt x="1059864" y="88364"/>
                </a:lnTo>
                <a:lnTo>
                  <a:pt x="1060464" y="87463"/>
                </a:lnTo>
                <a:cubicBezTo>
                  <a:pt x="1060617" y="87082"/>
                  <a:pt x="1060846" y="86739"/>
                  <a:pt x="1061150" y="86435"/>
                </a:cubicBezTo>
                <a:cubicBezTo>
                  <a:pt x="1061760" y="85520"/>
                  <a:pt x="1061684" y="84987"/>
                  <a:pt x="1060922" y="84834"/>
                </a:cubicBezTo>
                <a:close/>
                <a:moveTo>
                  <a:pt x="621171" y="84834"/>
                </a:moveTo>
                <a:cubicBezTo>
                  <a:pt x="620409" y="85596"/>
                  <a:pt x="619990" y="86130"/>
                  <a:pt x="619914" y="86435"/>
                </a:cubicBezTo>
                <a:cubicBezTo>
                  <a:pt x="619838" y="86739"/>
                  <a:pt x="619952" y="87273"/>
                  <a:pt x="620257" y="88035"/>
                </a:cubicBezTo>
                <a:cubicBezTo>
                  <a:pt x="620562" y="87425"/>
                  <a:pt x="620905" y="86930"/>
                  <a:pt x="621286" y="86549"/>
                </a:cubicBezTo>
                <a:cubicBezTo>
                  <a:pt x="621667" y="86168"/>
                  <a:pt x="621629" y="85596"/>
                  <a:pt x="621171" y="84834"/>
                </a:cubicBezTo>
                <a:close/>
                <a:moveTo>
                  <a:pt x="594654" y="84834"/>
                </a:moveTo>
                <a:cubicBezTo>
                  <a:pt x="594501" y="84987"/>
                  <a:pt x="594387" y="85139"/>
                  <a:pt x="594311" y="85292"/>
                </a:cubicBezTo>
                <a:cubicBezTo>
                  <a:pt x="594235" y="85444"/>
                  <a:pt x="594121" y="85596"/>
                  <a:pt x="593968" y="85749"/>
                </a:cubicBezTo>
                <a:cubicBezTo>
                  <a:pt x="594121" y="85749"/>
                  <a:pt x="594273" y="85825"/>
                  <a:pt x="594425" y="85977"/>
                </a:cubicBezTo>
                <a:cubicBezTo>
                  <a:pt x="594425" y="85673"/>
                  <a:pt x="594578" y="85368"/>
                  <a:pt x="594883" y="85063"/>
                </a:cubicBezTo>
                <a:close/>
                <a:moveTo>
                  <a:pt x="377141" y="84834"/>
                </a:moveTo>
                <a:cubicBezTo>
                  <a:pt x="376760" y="84682"/>
                  <a:pt x="376189" y="84987"/>
                  <a:pt x="375427" y="85749"/>
                </a:cubicBezTo>
                <a:cubicBezTo>
                  <a:pt x="376036" y="85749"/>
                  <a:pt x="376493" y="85749"/>
                  <a:pt x="376798" y="85749"/>
                </a:cubicBezTo>
                <a:cubicBezTo>
                  <a:pt x="377103" y="85749"/>
                  <a:pt x="377636" y="85825"/>
                  <a:pt x="378398" y="85977"/>
                </a:cubicBezTo>
                <a:cubicBezTo>
                  <a:pt x="377941" y="85368"/>
                  <a:pt x="377522" y="84987"/>
                  <a:pt x="377141" y="84834"/>
                </a:cubicBezTo>
                <a:close/>
                <a:moveTo>
                  <a:pt x="253316" y="84834"/>
                </a:moveTo>
                <a:cubicBezTo>
                  <a:pt x="252935" y="84682"/>
                  <a:pt x="252363" y="84987"/>
                  <a:pt x="251602" y="85749"/>
                </a:cubicBezTo>
                <a:cubicBezTo>
                  <a:pt x="252211" y="85749"/>
                  <a:pt x="252668" y="85749"/>
                  <a:pt x="252973" y="85749"/>
                </a:cubicBezTo>
                <a:cubicBezTo>
                  <a:pt x="253278" y="85749"/>
                  <a:pt x="253811" y="85825"/>
                  <a:pt x="254573" y="85977"/>
                </a:cubicBezTo>
                <a:cubicBezTo>
                  <a:pt x="254116" y="85368"/>
                  <a:pt x="253697" y="84987"/>
                  <a:pt x="253316" y="84834"/>
                </a:cubicBezTo>
                <a:close/>
                <a:moveTo>
                  <a:pt x="208396" y="84834"/>
                </a:moveTo>
                <a:cubicBezTo>
                  <a:pt x="208396" y="84987"/>
                  <a:pt x="208320" y="85139"/>
                  <a:pt x="208167" y="85292"/>
                </a:cubicBezTo>
                <a:lnTo>
                  <a:pt x="208625" y="85063"/>
                </a:lnTo>
                <a:cubicBezTo>
                  <a:pt x="208472" y="85063"/>
                  <a:pt x="208396" y="84987"/>
                  <a:pt x="208396" y="84834"/>
                </a:cubicBezTo>
                <a:close/>
                <a:moveTo>
                  <a:pt x="181650" y="84834"/>
                </a:moveTo>
                <a:cubicBezTo>
                  <a:pt x="181345" y="85292"/>
                  <a:pt x="180964" y="85977"/>
                  <a:pt x="180507" y="86892"/>
                </a:cubicBezTo>
                <a:cubicBezTo>
                  <a:pt x="181421" y="86892"/>
                  <a:pt x="182221" y="86854"/>
                  <a:pt x="182907" y="86778"/>
                </a:cubicBezTo>
                <a:cubicBezTo>
                  <a:pt x="183593" y="86701"/>
                  <a:pt x="184241" y="86587"/>
                  <a:pt x="184850" y="86435"/>
                </a:cubicBezTo>
                <a:cubicBezTo>
                  <a:pt x="185003" y="86282"/>
                  <a:pt x="185079" y="86130"/>
                  <a:pt x="185079" y="85977"/>
                </a:cubicBezTo>
                <a:cubicBezTo>
                  <a:pt x="184622" y="85673"/>
                  <a:pt x="184088" y="85482"/>
                  <a:pt x="183479" y="85406"/>
                </a:cubicBezTo>
                <a:cubicBezTo>
                  <a:pt x="182869" y="85330"/>
                  <a:pt x="182259" y="85139"/>
                  <a:pt x="181650" y="84834"/>
                </a:cubicBezTo>
                <a:close/>
                <a:moveTo>
                  <a:pt x="156047" y="84834"/>
                </a:moveTo>
                <a:cubicBezTo>
                  <a:pt x="155590" y="85139"/>
                  <a:pt x="155132" y="85406"/>
                  <a:pt x="154675" y="85635"/>
                </a:cubicBezTo>
                <a:cubicBezTo>
                  <a:pt x="154218" y="85863"/>
                  <a:pt x="153685" y="86130"/>
                  <a:pt x="153075" y="86435"/>
                </a:cubicBezTo>
                <a:cubicBezTo>
                  <a:pt x="153532" y="86892"/>
                  <a:pt x="153875" y="87273"/>
                  <a:pt x="154104" y="87578"/>
                </a:cubicBezTo>
                <a:lnTo>
                  <a:pt x="154989" y="88364"/>
                </a:lnTo>
                <a:lnTo>
                  <a:pt x="155590" y="87463"/>
                </a:lnTo>
                <a:cubicBezTo>
                  <a:pt x="155742" y="87082"/>
                  <a:pt x="155971" y="86739"/>
                  <a:pt x="156275" y="86435"/>
                </a:cubicBezTo>
                <a:cubicBezTo>
                  <a:pt x="156885" y="85520"/>
                  <a:pt x="156809" y="84987"/>
                  <a:pt x="156047" y="84834"/>
                </a:cubicBezTo>
                <a:close/>
                <a:moveTo>
                  <a:pt x="28640" y="84834"/>
                </a:moveTo>
                <a:cubicBezTo>
                  <a:pt x="28336" y="84987"/>
                  <a:pt x="28031" y="85101"/>
                  <a:pt x="27726" y="85177"/>
                </a:cubicBezTo>
                <a:cubicBezTo>
                  <a:pt x="27421" y="85254"/>
                  <a:pt x="27116" y="85444"/>
                  <a:pt x="26811" y="85749"/>
                </a:cubicBezTo>
                <a:cubicBezTo>
                  <a:pt x="27116" y="86054"/>
                  <a:pt x="27269" y="86663"/>
                  <a:pt x="27269" y="87578"/>
                </a:cubicBezTo>
                <a:cubicBezTo>
                  <a:pt x="27726" y="86816"/>
                  <a:pt x="28031" y="86282"/>
                  <a:pt x="28183" y="85977"/>
                </a:cubicBezTo>
                <a:cubicBezTo>
                  <a:pt x="28336" y="85673"/>
                  <a:pt x="28564" y="85368"/>
                  <a:pt x="28869" y="85063"/>
                </a:cubicBezTo>
                <a:cubicBezTo>
                  <a:pt x="28716" y="84911"/>
                  <a:pt x="28640" y="84834"/>
                  <a:pt x="28640" y="84834"/>
                </a:cubicBezTo>
                <a:close/>
                <a:moveTo>
                  <a:pt x="1704888" y="84606"/>
                </a:moveTo>
                <a:cubicBezTo>
                  <a:pt x="1704888" y="84606"/>
                  <a:pt x="1704583" y="84758"/>
                  <a:pt x="1703973" y="85063"/>
                </a:cubicBezTo>
                <a:cubicBezTo>
                  <a:pt x="1704278" y="85215"/>
                  <a:pt x="1704469" y="85368"/>
                  <a:pt x="1704545" y="85520"/>
                </a:cubicBezTo>
                <a:cubicBezTo>
                  <a:pt x="1704621" y="85673"/>
                  <a:pt x="1704736" y="85825"/>
                  <a:pt x="1704888" y="85977"/>
                </a:cubicBezTo>
                <a:cubicBezTo>
                  <a:pt x="1704583" y="86435"/>
                  <a:pt x="1704278" y="86892"/>
                  <a:pt x="1703973" y="87349"/>
                </a:cubicBezTo>
                <a:cubicBezTo>
                  <a:pt x="1703669" y="87806"/>
                  <a:pt x="1703364" y="88263"/>
                  <a:pt x="1703059" y="88721"/>
                </a:cubicBezTo>
                <a:cubicBezTo>
                  <a:pt x="1703059" y="88568"/>
                  <a:pt x="1703288" y="88721"/>
                  <a:pt x="1703745" y="89178"/>
                </a:cubicBezTo>
                <a:cubicBezTo>
                  <a:pt x="1704355" y="88873"/>
                  <a:pt x="1704812" y="88454"/>
                  <a:pt x="1705116" y="87921"/>
                </a:cubicBezTo>
                <a:cubicBezTo>
                  <a:pt x="1705421" y="87387"/>
                  <a:pt x="1705802" y="86739"/>
                  <a:pt x="1706260" y="85977"/>
                </a:cubicBezTo>
                <a:close/>
                <a:moveTo>
                  <a:pt x="1410985" y="84606"/>
                </a:moveTo>
                <a:cubicBezTo>
                  <a:pt x="1410223" y="85673"/>
                  <a:pt x="1410299" y="86435"/>
                  <a:pt x="1411213" y="86892"/>
                </a:cubicBezTo>
                <a:cubicBezTo>
                  <a:pt x="1411365" y="86587"/>
                  <a:pt x="1411480" y="86206"/>
                  <a:pt x="1411556" y="85749"/>
                </a:cubicBezTo>
                <a:cubicBezTo>
                  <a:pt x="1411632" y="85292"/>
                  <a:pt x="1411442" y="84911"/>
                  <a:pt x="1410985" y="84606"/>
                </a:cubicBezTo>
                <a:close/>
                <a:moveTo>
                  <a:pt x="1302095" y="84606"/>
                </a:moveTo>
                <a:lnTo>
                  <a:pt x="1302095" y="84834"/>
                </a:lnTo>
                <a:cubicBezTo>
                  <a:pt x="1302399" y="85139"/>
                  <a:pt x="1302552" y="85292"/>
                  <a:pt x="1302552" y="85292"/>
                </a:cubicBezTo>
                <a:cubicBezTo>
                  <a:pt x="1302552" y="85139"/>
                  <a:pt x="1302628" y="85063"/>
                  <a:pt x="1302781" y="85063"/>
                </a:cubicBezTo>
                <a:cubicBezTo>
                  <a:pt x="1302933" y="85063"/>
                  <a:pt x="1303009" y="84987"/>
                  <a:pt x="1303009" y="84834"/>
                </a:cubicBezTo>
                <a:cubicBezTo>
                  <a:pt x="1302857" y="84834"/>
                  <a:pt x="1302742" y="84796"/>
                  <a:pt x="1302666" y="84720"/>
                </a:cubicBezTo>
                <a:cubicBezTo>
                  <a:pt x="1302590" y="84644"/>
                  <a:pt x="1302399" y="84606"/>
                  <a:pt x="1302095" y="84606"/>
                </a:cubicBezTo>
                <a:close/>
                <a:moveTo>
                  <a:pt x="1273062" y="84606"/>
                </a:moveTo>
                <a:cubicBezTo>
                  <a:pt x="1273062" y="84758"/>
                  <a:pt x="1273024" y="84834"/>
                  <a:pt x="1272948" y="84834"/>
                </a:cubicBezTo>
                <a:cubicBezTo>
                  <a:pt x="1272872" y="84834"/>
                  <a:pt x="1272834" y="84911"/>
                  <a:pt x="1272834" y="85063"/>
                </a:cubicBezTo>
                <a:cubicBezTo>
                  <a:pt x="1272681" y="85063"/>
                  <a:pt x="1272758" y="85215"/>
                  <a:pt x="1273062" y="85520"/>
                </a:cubicBezTo>
                <a:cubicBezTo>
                  <a:pt x="1273215" y="85368"/>
                  <a:pt x="1273444" y="85215"/>
                  <a:pt x="1273748" y="85063"/>
                </a:cubicBezTo>
                <a:cubicBezTo>
                  <a:pt x="1273596" y="84911"/>
                  <a:pt x="1273482" y="84834"/>
                  <a:pt x="1273405" y="84834"/>
                </a:cubicBezTo>
                <a:cubicBezTo>
                  <a:pt x="1273329" y="84834"/>
                  <a:pt x="1273215" y="84758"/>
                  <a:pt x="1273062" y="84606"/>
                </a:cubicBezTo>
                <a:close/>
                <a:moveTo>
                  <a:pt x="1172021" y="84606"/>
                </a:moveTo>
                <a:cubicBezTo>
                  <a:pt x="1171869" y="85215"/>
                  <a:pt x="1171793" y="85673"/>
                  <a:pt x="1171793" y="85977"/>
                </a:cubicBezTo>
                <a:cubicBezTo>
                  <a:pt x="1171793" y="86282"/>
                  <a:pt x="1171717" y="86587"/>
                  <a:pt x="1171564" y="86892"/>
                </a:cubicBezTo>
                <a:cubicBezTo>
                  <a:pt x="1172326" y="86739"/>
                  <a:pt x="1173545" y="86663"/>
                  <a:pt x="1175222" y="86663"/>
                </a:cubicBezTo>
                <a:cubicBezTo>
                  <a:pt x="1175527" y="86358"/>
                  <a:pt x="1175679" y="86130"/>
                  <a:pt x="1175679" y="85977"/>
                </a:cubicBezTo>
                <a:cubicBezTo>
                  <a:pt x="1174917" y="85673"/>
                  <a:pt x="1174269" y="85444"/>
                  <a:pt x="1173736" y="85292"/>
                </a:cubicBezTo>
                <a:cubicBezTo>
                  <a:pt x="1173202" y="85139"/>
                  <a:pt x="1172631" y="84911"/>
                  <a:pt x="1172021" y="84606"/>
                </a:cubicBezTo>
                <a:close/>
                <a:moveTo>
                  <a:pt x="1111671" y="84606"/>
                </a:moveTo>
                <a:lnTo>
                  <a:pt x="1111671" y="85063"/>
                </a:lnTo>
                <a:lnTo>
                  <a:pt x="1111899" y="85063"/>
                </a:lnTo>
                <a:lnTo>
                  <a:pt x="1111899" y="84606"/>
                </a:lnTo>
                <a:close/>
                <a:moveTo>
                  <a:pt x="1095669" y="84606"/>
                </a:moveTo>
                <a:cubicBezTo>
                  <a:pt x="1094754" y="84911"/>
                  <a:pt x="1094183" y="85254"/>
                  <a:pt x="1093954" y="85635"/>
                </a:cubicBezTo>
                <a:cubicBezTo>
                  <a:pt x="1093726" y="86016"/>
                  <a:pt x="1093688" y="86587"/>
                  <a:pt x="1093840" y="87349"/>
                </a:cubicBezTo>
                <a:cubicBezTo>
                  <a:pt x="1094145" y="86739"/>
                  <a:pt x="1094450" y="86282"/>
                  <a:pt x="1094754" y="85977"/>
                </a:cubicBezTo>
                <a:cubicBezTo>
                  <a:pt x="1095059" y="85673"/>
                  <a:pt x="1095364" y="85215"/>
                  <a:pt x="1095669" y="84606"/>
                </a:cubicBezTo>
                <a:close/>
                <a:moveTo>
                  <a:pt x="1058864" y="84606"/>
                </a:moveTo>
                <a:lnTo>
                  <a:pt x="1058864" y="85063"/>
                </a:lnTo>
                <a:lnTo>
                  <a:pt x="1059093" y="85063"/>
                </a:lnTo>
                <a:lnTo>
                  <a:pt x="1059093" y="84606"/>
                </a:lnTo>
                <a:close/>
                <a:moveTo>
                  <a:pt x="981521" y="84606"/>
                </a:moveTo>
                <a:cubicBezTo>
                  <a:pt x="981521" y="84606"/>
                  <a:pt x="981369" y="84758"/>
                  <a:pt x="981064" y="85063"/>
                </a:cubicBezTo>
                <a:lnTo>
                  <a:pt x="981064" y="85292"/>
                </a:lnTo>
                <a:cubicBezTo>
                  <a:pt x="981521" y="85139"/>
                  <a:pt x="981750" y="84987"/>
                  <a:pt x="981750" y="84834"/>
                </a:cubicBezTo>
                <a:cubicBezTo>
                  <a:pt x="981597" y="84682"/>
                  <a:pt x="981521" y="84606"/>
                  <a:pt x="981521" y="84606"/>
                </a:cubicBezTo>
                <a:close/>
                <a:moveTo>
                  <a:pt x="781496" y="84606"/>
                </a:moveTo>
                <a:cubicBezTo>
                  <a:pt x="781344" y="85215"/>
                  <a:pt x="781268" y="85673"/>
                  <a:pt x="781268" y="85977"/>
                </a:cubicBezTo>
                <a:cubicBezTo>
                  <a:pt x="781268" y="86282"/>
                  <a:pt x="781192" y="86587"/>
                  <a:pt x="781039" y="86892"/>
                </a:cubicBezTo>
                <a:cubicBezTo>
                  <a:pt x="781801" y="86739"/>
                  <a:pt x="783020" y="86663"/>
                  <a:pt x="784697" y="86663"/>
                </a:cubicBezTo>
                <a:cubicBezTo>
                  <a:pt x="785001" y="86358"/>
                  <a:pt x="785154" y="86130"/>
                  <a:pt x="785154" y="85977"/>
                </a:cubicBezTo>
                <a:cubicBezTo>
                  <a:pt x="784392" y="85673"/>
                  <a:pt x="783744" y="85444"/>
                  <a:pt x="783211" y="85292"/>
                </a:cubicBezTo>
                <a:cubicBezTo>
                  <a:pt x="782677" y="85139"/>
                  <a:pt x="782106" y="84911"/>
                  <a:pt x="781496" y="84606"/>
                </a:cubicBezTo>
                <a:close/>
                <a:moveTo>
                  <a:pt x="639459" y="84606"/>
                </a:moveTo>
                <a:cubicBezTo>
                  <a:pt x="638698" y="85673"/>
                  <a:pt x="638774" y="86435"/>
                  <a:pt x="639688" y="86892"/>
                </a:cubicBezTo>
                <a:cubicBezTo>
                  <a:pt x="639841" y="86587"/>
                  <a:pt x="639955" y="86206"/>
                  <a:pt x="640031" y="85749"/>
                </a:cubicBezTo>
                <a:cubicBezTo>
                  <a:pt x="640107" y="85292"/>
                  <a:pt x="639917" y="84911"/>
                  <a:pt x="639459" y="84606"/>
                </a:cubicBezTo>
                <a:close/>
                <a:moveTo>
                  <a:pt x="543371" y="84606"/>
                </a:moveTo>
                <a:cubicBezTo>
                  <a:pt x="543371" y="84606"/>
                  <a:pt x="543219" y="84758"/>
                  <a:pt x="542914" y="85063"/>
                </a:cubicBezTo>
                <a:lnTo>
                  <a:pt x="542914" y="85292"/>
                </a:lnTo>
                <a:cubicBezTo>
                  <a:pt x="543371" y="85139"/>
                  <a:pt x="543600" y="84987"/>
                  <a:pt x="543600" y="84834"/>
                </a:cubicBezTo>
                <a:cubicBezTo>
                  <a:pt x="543447" y="84682"/>
                  <a:pt x="543371" y="84606"/>
                  <a:pt x="543371" y="84606"/>
                </a:cubicBezTo>
                <a:close/>
                <a:moveTo>
                  <a:pt x="438063" y="84606"/>
                </a:moveTo>
                <a:cubicBezTo>
                  <a:pt x="438063" y="84606"/>
                  <a:pt x="437758" y="84758"/>
                  <a:pt x="437149" y="85063"/>
                </a:cubicBezTo>
                <a:cubicBezTo>
                  <a:pt x="437453" y="85215"/>
                  <a:pt x="437644" y="85368"/>
                  <a:pt x="437720" y="85520"/>
                </a:cubicBezTo>
                <a:cubicBezTo>
                  <a:pt x="437796" y="85673"/>
                  <a:pt x="437911" y="85825"/>
                  <a:pt x="438063" y="85977"/>
                </a:cubicBezTo>
                <a:cubicBezTo>
                  <a:pt x="437758" y="86435"/>
                  <a:pt x="437453" y="86892"/>
                  <a:pt x="437149" y="87349"/>
                </a:cubicBezTo>
                <a:cubicBezTo>
                  <a:pt x="436844" y="87806"/>
                  <a:pt x="436539" y="88263"/>
                  <a:pt x="436234" y="88721"/>
                </a:cubicBezTo>
                <a:cubicBezTo>
                  <a:pt x="436234" y="88568"/>
                  <a:pt x="436463" y="88721"/>
                  <a:pt x="436920" y="89178"/>
                </a:cubicBezTo>
                <a:cubicBezTo>
                  <a:pt x="437530" y="88873"/>
                  <a:pt x="437987" y="88454"/>
                  <a:pt x="438291" y="87921"/>
                </a:cubicBezTo>
                <a:cubicBezTo>
                  <a:pt x="438596" y="87387"/>
                  <a:pt x="438977" y="86739"/>
                  <a:pt x="439435" y="85977"/>
                </a:cubicBezTo>
                <a:close/>
                <a:moveTo>
                  <a:pt x="314238" y="84606"/>
                </a:moveTo>
                <a:cubicBezTo>
                  <a:pt x="314238" y="84606"/>
                  <a:pt x="313933" y="84758"/>
                  <a:pt x="313323" y="85063"/>
                </a:cubicBezTo>
                <a:cubicBezTo>
                  <a:pt x="313628" y="85215"/>
                  <a:pt x="313819" y="85368"/>
                  <a:pt x="313895" y="85520"/>
                </a:cubicBezTo>
                <a:cubicBezTo>
                  <a:pt x="313971" y="85673"/>
                  <a:pt x="314085" y="85825"/>
                  <a:pt x="314238" y="85977"/>
                </a:cubicBezTo>
                <a:cubicBezTo>
                  <a:pt x="313933" y="86435"/>
                  <a:pt x="313628" y="86892"/>
                  <a:pt x="313323" y="87349"/>
                </a:cubicBezTo>
                <a:cubicBezTo>
                  <a:pt x="313019" y="87806"/>
                  <a:pt x="312714" y="88263"/>
                  <a:pt x="312409" y="88721"/>
                </a:cubicBezTo>
                <a:cubicBezTo>
                  <a:pt x="312409" y="88568"/>
                  <a:pt x="312638" y="88721"/>
                  <a:pt x="313095" y="89178"/>
                </a:cubicBezTo>
                <a:cubicBezTo>
                  <a:pt x="313705" y="88873"/>
                  <a:pt x="314162" y="88454"/>
                  <a:pt x="314467" y="87921"/>
                </a:cubicBezTo>
                <a:cubicBezTo>
                  <a:pt x="314771" y="87387"/>
                  <a:pt x="315152" y="86739"/>
                  <a:pt x="315609" y="85977"/>
                </a:cubicBezTo>
                <a:close/>
                <a:moveTo>
                  <a:pt x="206796" y="84606"/>
                </a:moveTo>
                <a:lnTo>
                  <a:pt x="206796" y="85063"/>
                </a:lnTo>
                <a:lnTo>
                  <a:pt x="207025" y="85063"/>
                </a:lnTo>
                <a:lnTo>
                  <a:pt x="207025" y="84606"/>
                </a:lnTo>
                <a:close/>
                <a:moveTo>
                  <a:pt x="190794" y="84606"/>
                </a:moveTo>
                <a:cubicBezTo>
                  <a:pt x="189880" y="84911"/>
                  <a:pt x="189308" y="85254"/>
                  <a:pt x="189079" y="85635"/>
                </a:cubicBezTo>
                <a:cubicBezTo>
                  <a:pt x="188851" y="86016"/>
                  <a:pt x="188813" y="86587"/>
                  <a:pt x="188965" y="87349"/>
                </a:cubicBezTo>
                <a:cubicBezTo>
                  <a:pt x="189270" y="86739"/>
                  <a:pt x="189575" y="86282"/>
                  <a:pt x="189880" y="85977"/>
                </a:cubicBezTo>
                <a:cubicBezTo>
                  <a:pt x="190184" y="85673"/>
                  <a:pt x="190489" y="85215"/>
                  <a:pt x="190794" y="84606"/>
                </a:cubicBezTo>
                <a:close/>
                <a:moveTo>
                  <a:pt x="153989" y="84606"/>
                </a:moveTo>
                <a:lnTo>
                  <a:pt x="153989" y="85063"/>
                </a:lnTo>
                <a:lnTo>
                  <a:pt x="154218" y="85063"/>
                </a:lnTo>
                <a:lnTo>
                  <a:pt x="154218" y="84606"/>
                </a:lnTo>
                <a:close/>
                <a:moveTo>
                  <a:pt x="1710831" y="84377"/>
                </a:moveTo>
                <a:cubicBezTo>
                  <a:pt x="1710679" y="84530"/>
                  <a:pt x="1710603" y="84682"/>
                  <a:pt x="1710603" y="84834"/>
                </a:cubicBezTo>
                <a:lnTo>
                  <a:pt x="1711974" y="84834"/>
                </a:lnTo>
                <a:lnTo>
                  <a:pt x="1711974" y="84377"/>
                </a:lnTo>
                <a:close/>
                <a:moveTo>
                  <a:pt x="1572224" y="84377"/>
                </a:moveTo>
                <a:cubicBezTo>
                  <a:pt x="1571767" y="84834"/>
                  <a:pt x="1571386" y="85139"/>
                  <a:pt x="1571081" y="85292"/>
                </a:cubicBezTo>
                <a:cubicBezTo>
                  <a:pt x="1572148" y="85749"/>
                  <a:pt x="1572757" y="85977"/>
                  <a:pt x="1572910" y="85977"/>
                </a:cubicBezTo>
                <a:cubicBezTo>
                  <a:pt x="1573062" y="85977"/>
                  <a:pt x="1573138" y="85749"/>
                  <a:pt x="1573138" y="85292"/>
                </a:cubicBezTo>
                <a:cubicBezTo>
                  <a:pt x="1573138" y="85292"/>
                  <a:pt x="1572833" y="84987"/>
                  <a:pt x="1572224" y="84377"/>
                </a:cubicBezTo>
                <a:close/>
                <a:moveTo>
                  <a:pt x="1417385" y="84377"/>
                </a:moveTo>
                <a:lnTo>
                  <a:pt x="1417385" y="84606"/>
                </a:lnTo>
                <a:cubicBezTo>
                  <a:pt x="1417385" y="84758"/>
                  <a:pt x="1417462" y="84834"/>
                  <a:pt x="1417614" y="84834"/>
                </a:cubicBezTo>
                <a:lnTo>
                  <a:pt x="1417614" y="84377"/>
                </a:lnTo>
                <a:close/>
                <a:moveTo>
                  <a:pt x="1264376" y="84377"/>
                </a:moveTo>
                <a:cubicBezTo>
                  <a:pt x="1264223" y="84377"/>
                  <a:pt x="1263766" y="84682"/>
                  <a:pt x="1263004" y="85292"/>
                </a:cubicBezTo>
                <a:cubicBezTo>
                  <a:pt x="1263614" y="85139"/>
                  <a:pt x="1264071" y="85063"/>
                  <a:pt x="1264376" y="85063"/>
                </a:cubicBezTo>
                <a:cubicBezTo>
                  <a:pt x="1264681" y="85063"/>
                  <a:pt x="1265061" y="84987"/>
                  <a:pt x="1265519" y="84834"/>
                </a:cubicBezTo>
                <a:cubicBezTo>
                  <a:pt x="1264909" y="84530"/>
                  <a:pt x="1264528" y="84377"/>
                  <a:pt x="1264376" y="84377"/>
                </a:cubicBezTo>
                <a:close/>
                <a:moveTo>
                  <a:pt x="1202196" y="84377"/>
                </a:moveTo>
                <a:lnTo>
                  <a:pt x="1201968" y="84606"/>
                </a:lnTo>
                <a:lnTo>
                  <a:pt x="1202196" y="84606"/>
                </a:lnTo>
                <a:close/>
                <a:moveTo>
                  <a:pt x="1167906" y="84377"/>
                </a:moveTo>
                <a:lnTo>
                  <a:pt x="1167906" y="84606"/>
                </a:lnTo>
                <a:lnTo>
                  <a:pt x="1168135" y="84606"/>
                </a:lnTo>
                <a:close/>
                <a:moveTo>
                  <a:pt x="979235" y="84377"/>
                </a:moveTo>
                <a:lnTo>
                  <a:pt x="979235" y="84834"/>
                </a:lnTo>
                <a:cubicBezTo>
                  <a:pt x="979388" y="84682"/>
                  <a:pt x="979464" y="84606"/>
                  <a:pt x="979464" y="84606"/>
                </a:cubicBezTo>
                <a:close/>
                <a:moveTo>
                  <a:pt x="973749" y="84377"/>
                </a:moveTo>
                <a:cubicBezTo>
                  <a:pt x="973749" y="84530"/>
                  <a:pt x="973596" y="84758"/>
                  <a:pt x="973292" y="85063"/>
                </a:cubicBezTo>
                <a:lnTo>
                  <a:pt x="973520" y="85063"/>
                </a:lnTo>
                <a:cubicBezTo>
                  <a:pt x="973825" y="85063"/>
                  <a:pt x="973977" y="84911"/>
                  <a:pt x="973977" y="84606"/>
                </a:cubicBezTo>
                <a:close/>
                <a:moveTo>
                  <a:pt x="811671" y="84377"/>
                </a:moveTo>
                <a:lnTo>
                  <a:pt x="811443" y="84606"/>
                </a:lnTo>
                <a:lnTo>
                  <a:pt x="811671" y="84606"/>
                </a:lnTo>
                <a:close/>
                <a:moveTo>
                  <a:pt x="777381" y="84377"/>
                </a:moveTo>
                <a:lnTo>
                  <a:pt x="777381" y="84606"/>
                </a:lnTo>
                <a:lnTo>
                  <a:pt x="777610" y="84606"/>
                </a:lnTo>
                <a:close/>
                <a:moveTo>
                  <a:pt x="645860" y="84377"/>
                </a:moveTo>
                <a:lnTo>
                  <a:pt x="645860" y="84606"/>
                </a:lnTo>
                <a:cubicBezTo>
                  <a:pt x="645860" y="84758"/>
                  <a:pt x="645937" y="84834"/>
                  <a:pt x="646089" y="84834"/>
                </a:cubicBezTo>
                <a:lnTo>
                  <a:pt x="646089" y="84377"/>
                </a:lnTo>
                <a:close/>
                <a:moveTo>
                  <a:pt x="541085" y="84377"/>
                </a:moveTo>
                <a:lnTo>
                  <a:pt x="541085" y="84834"/>
                </a:lnTo>
                <a:cubicBezTo>
                  <a:pt x="541238" y="84682"/>
                  <a:pt x="541314" y="84606"/>
                  <a:pt x="541314" y="84606"/>
                </a:cubicBezTo>
                <a:close/>
                <a:moveTo>
                  <a:pt x="535599" y="84377"/>
                </a:moveTo>
                <a:cubicBezTo>
                  <a:pt x="535599" y="84530"/>
                  <a:pt x="535446" y="84758"/>
                  <a:pt x="535142" y="85063"/>
                </a:cubicBezTo>
                <a:lnTo>
                  <a:pt x="535370" y="85063"/>
                </a:lnTo>
                <a:cubicBezTo>
                  <a:pt x="535675" y="85063"/>
                  <a:pt x="535828" y="84911"/>
                  <a:pt x="535828" y="84606"/>
                </a:cubicBezTo>
                <a:close/>
                <a:moveTo>
                  <a:pt x="444007" y="84377"/>
                </a:moveTo>
                <a:cubicBezTo>
                  <a:pt x="443854" y="84530"/>
                  <a:pt x="443778" y="84682"/>
                  <a:pt x="443778" y="84834"/>
                </a:cubicBezTo>
                <a:lnTo>
                  <a:pt x="445149" y="84834"/>
                </a:lnTo>
                <a:lnTo>
                  <a:pt x="445149" y="84377"/>
                </a:lnTo>
                <a:close/>
                <a:moveTo>
                  <a:pt x="320182" y="84377"/>
                </a:moveTo>
                <a:cubicBezTo>
                  <a:pt x="320029" y="84530"/>
                  <a:pt x="319953" y="84682"/>
                  <a:pt x="319953" y="84834"/>
                </a:cubicBezTo>
                <a:lnTo>
                  <a:pt x="321325" y="84834"/>
                </a:lnTo>
                <a:lnTo>
                  <a:pt x="321325" y="84377"/>
                </a:lnTo>
                <a:close/>
                <a:moveTo>
                  <a:pt x="1647966" y="84149"/>
                </a:moveTo>
                <a:cubicBezTo>
                  <a:pt x="1647814" y="84453"/>
                  <a:pt x="1647738" y="84606"/>
                  <a:pt x="1647738" y="84606"/>
                </a:cubicBezTo>
                <a:cubicBezTo>
                  <a:pt x="1648195" y="84606"/>
                  <a:pt x="1648576" y="84682"/>
                  <a:pt x="1648881" y="84834"/>
                </a:cubicBezTo>
                <a:cubicBezTo>
                  <a:pt x="1648728" y="84530"/>
                  <a:pt x="1648500" y="84377"/>
                  <a:pt x="1648195" y="84377"/>
                </a:cubicBezTo>
                <a:cubicBezTo>
                  <a:pt x="1648043" y="84377"/>
                  <a:pt x="1647966" y="84301"/>
                  <a:pt x="1647966" y="84149"/>
                </a:cubicBezTo>
                <a:close/>
                <a:moveTo>
                  <a:pt x="1370522" y="84149"/>
                </a:moveTo>
                <a:cubicBezTo>
                  <a:pt x="1371742" y="83844"/>
                  <a:pt x="1372351" y="84301"/>
                  <a:pt x="1372351" y="85520"/>
                </a:cubicBezTo>
                <a:cubicBezTo>
                  <a:pt x="1372046" y="85215"/>
                  <a:pt x="1371742" y="84987"/>
                  <a:pt x="1371437" y="84834"/>
                </a:cubicBezTo>
                <a:cubicBezTo>
                  <a:pt x="1371132" y="84682"/>
                  <a:pt x="1370827" y="84453"/>
                  <a:pt x="1370522" y="84149"/>
                </a:cubicBezTo>
                <a:close/>
                <a:moveTo>
                  <a:pt x="1317411" y="84149"/>
                </a:moveTo>
                <a:lnTo>
                  <a:pt x="1316954" y="84606"/>
                </a:lnTo>
                <a:cubicBezTo>
                  <a:pt x="1317259" y="84758"/>
                  <a:pt x="1317449" y="84873"/>
                  <a:pt x="1317525" y="84949"/>
                </a:cubicBezTo>
                <a:cubicBezTo>
                  <a:pt x="1317601" y="85025"/>
                  <a:pt x="1317792" y="85139"/>
                  <a:pt x="1318097" y="85292"/>
                </a:cubicBezTo>
                <a:cubicBezTo>
                  <a:pt x="1318402" y="84987"/>
                  <a:pt x="1318554" y="84834"/>
                  <a:pt x="1318554" y="84834"/>
                </a:cubicBezTo>
                <a:cubicBezTo>
                  <a:pt x="1318097" y="84682"/>
                  <a:pt x="1317716" y="84453"/>
                  <a:pt x="1317411" y="84149"/>
                </a:cubicBezTo>
                <a:close/>
                <a:moveTo>
                  <a:pt x="969634" y="84149"/>
                </a:moveTo>
                <a:cubicBezTo>
                  <a:pt x="969024" y="84758"/>
                  <a:pt x="968491" y="85215"/>
                  <a:pt x="968034" y="85520"/>
                </a:cubicBezTo>
                <a:cubicBezTo>
                  <a:pt x="968339" y="85825"/>
                  <a:pt x="968491" y="86054"/>
                  <a:pt x="968491" y="86206"/>
                </a:cubicBezTo>
                <a:cubicBezTo>
                  <a:pt x="969405" y="85901"/>
                  <a:pt x="970244" y="85596"/>
                  <a:pt x="971006" y="85292"/>
                </a:cubicBezTo>
                <a:cubicBezTo>
                  <a:pt x="970244" y="84834"/>
                  <a:pt x="969786" y="84453"/>
                  <a:pt x="969634" y="84149"/>
                </a:cubicBezTo>
                <a:close/>
                <a:moveTo>
                  <a:pt x="598997" y="84149"/>
                </a:moveTo>
                <a:cubicBezTo>
                  <a:pt x="600216" y="83844"/>
                  <a:pt x="600826" y="84301"/>
                  <a:pt x="600826" y="85520"/>
                </a:cubicBezTo>
                <a:cubicBezTo>
                  <a:pt x="600521" y="85215"/>
                  <a:pt x="600216" y="84987"/>
                  <a:pt x="599912" y="84834"/>
                </a:cubicBezTo>
                <a:cubicBezTo>
                  <a:pt x="599607" y="84682"/>
                  <a:pt x="599302" y="84453"/>
                  <a:pt x="598997" y="84149"/>
                </a:cubicBezTo>
                <a:close/>
                <a:moveTo>
                  <a:pt x="531484" y="84149"/>
                </a:moveTo>
                <a:cubicBezTo>
                  <a:pt x="530875" y="84758"/>
                  <a:pt x="530341" y="85215"/>
                  <a:pt x="529884" y="85520"/>
                </a:cubicBezTo>
                <a:cubicBezTo>
                  <a:pt x="530189" y="85825"/>
                  <a:pt x="530341" y="86054"/>
                  <a:pt x="530341" y="86206"/>
                </a:cubicBezTo>
                <a:cubicBezTo>
                  <a:pt x="531256" y="85901"/>
                  <a:pt x="532094" y="85596"/>
                  <a:pt x="532856" y="85292"/>
                </a:cubicBezTo>
                <a:cubicBezTo>
                  <a:pt x="532094" y="84834"/>
                  <a:pt x="531636" y="84453"/>
                  <a:pt x="531484" y="84149"/>
                </a:cubicBezTo>
                <a:close/>
                <a:moveTo>
                  <a:pt x="381141" y="84149"/>
                </a:moveTo>
                <a:cubicBezTo>
                  <a:pt x="380989" y="84453"/>
                  <a:pt x="380913" y="84606"/>
                  <a:pt x="380913" y="84606"/>
                </a:cubicBezTo>
                <a:cubicBezTo>
                  <a:pt x="381370" y="84606"/>
                  <a:pt x="381751" y="84682"/>
                  <a:pt x="382056" y="84834"/>
                </a:cubicBezTo>
                <a:cubicBezTo>
                  <a:pt x="381904" y="84530"/>
                  <a:pt x="381675" y="84377"/>
                  <a:pt x="381370" y="84377"/>
                </a:cubicBezTo>
                <a:cubicBezTo>
                  <a:pt x="381218" y="84377"/>
                  <a:pt x="381141" y="84301"/>
                  <a:pt x="381141" y="84149"/>
                </a:cubicBezTo>
                <a:close/>
                <a:moveTo>
                  <a:pt x="257316" y="84149"/>
                </a:moveTo>
                <a:cubicBezTo>
                  <a:pt x="257164" y="84453"/>
                  <a:pt x="257088" y="84606"/>
                  <a:pt x="257088" y="84606"/>
                </a:cubicBezTo>
                <a:cubicBezTo>
                  <a:pt x="257545" y="84606"/>
                  <a:pt x="257926" y="84682"/>
                  <a:pt x="258231" y="84834"/>
                </a:cubicBezTo>
                <a:cubicBezTo>
                  <a:pt x="258079" y="84530"/>
                  <a:pt x="257850" y="84377"/>
                  <a:pt x="257545" y="84377"/>
                </a:cubicBezTo>
                <a:cubicBezTo>
                  <a:pt x="257393" y="84377"/>
                  <a:pt x="257316" y="84301"/>
                  <a:pt x="257316" y="84149"/>
                </a:cubicBezTo>
                <a:close/>
                <a:moveTo>
                  <a:pt x="1707860" y="83920"/>
                </a:moveTo>
                <a:lnTo>
                  <a:pt x="1707631" y="84149"/>
                </a:lnTo>
                <a:cubicBezTo>
                  <a:pt x="1707784" y="84149"/>
                  <a:pt x="1707784" y="84225"/>
                  <a:pt x="1707631" y="84377"/>
                </a:cubicBezTo>
                <a:cubicBezTo>
                  <a:pt x="1707936" y="84225"/>
                  <a:pt x="1708088" y="84149"/>
                  <a:pt x="1708088" y="84149"/>
                </a:cubicBezTo>
                <a:close/>
                <a:moveTo>
                  <a:pt x="1576339" y="83920"/>
                </a:moveTo>
                <a:cubicBezTo>
                  <a:pt x="1576339" y="84072"/>
                  <a:pt x="1576300" y="84187"/>
                  <a:pt x="1576224" y="84263"/>
                </a:cubicBezTo>
                <a:cubicBezTo>
                  <a:pt x="1576148" y="84339"/>
                  <a:pt x="1576110" y="84453"/>
                  <a:pt x="1576110" y="84606"/>
                </a:cubicBezTo>
                <a:lnTo>
                  <a:pt x="1576339" y="84834"/>
                </a:lnTo>
                <a:cubicBezTo>
                  <a:pt x="1576339" y="84530"/>
                  <a:pt x="1576415" y="84301"/>
                  <a:pt x="1576567" y="84149"/>
                </a:cubicBezTo>
                <a:close/>
                <a:moveTo>
                  <a:pt x="1200139" y="83920"/>
                </a:moveTo>
                <a:lnTo>
                  <a:pt x="1200139" y="84149"/>
                </a:lnTo>
                <a:lnTo>
                  <a:pt x="1200596" y="84149"/>
                </a:lnTo>
                <a:lnTo>
                  <a:pt x="1200596" y="83920"/>
                </a:lnTo>
                <a:close/>
                <a:moveTo>
                  <a:pt x="1109842" y="83920"/>
                </a:moveTo>
                <a:cubicBezTo>
                  <a:pt x="1109537" y="84225"/>
                  <a:pt x="1109080" y="84453"/>
                  <a:pt x="1108470" y="84606"/>
                </a:cubicBezTo>
                <a:cubicBezTo>
                  <a:pt x="1108775" y="84911"/>
                  <a:pt x="1109004" y="85063"/>
                  <a:pt x="1109156" y="85063"/>
                </a:cubicBezTo>
                <a:cubicBezTo>
                  <a:pt x="1109309" y="85063"/>
                  <a:pt x="1109461" y="85139"/>
                  <a:pt x="1109613" y="85292"/>
                </a:cubicBezTo>
                <a:cubicBezTo>
                  <a:pt x="1109766" y="84834"/>
                  <a:pt x="1109842" y="84377"/>
                  <a:pt x="1109842" y="83920"/>
                </a:cubicBezTo>
                <a:close/>
                <a:moveTo>
                  <a:pt x="1098183" y="83920"/>
                </a:moveTo>
                <a:cubicBezTo>
                  <a:pt x="1098031" y="83920"/>
                  <a:pt x="1097650" y="84072"/>
                  <a:pt x="1097040" y="84377"/>
                </a:cubicBezTo>
                <a:cubicBezTo>
                  <a:pt x="1097498" y="84530"/>
                  <a:pt x="1097955" y="84606"/>
                  <a:pt x="1098412" y="84606"/>
                </a:cubicBezTo>
                <a:cubicBezTo>
                  <a:pt x="1098869" y="84606"/>
                  <a:pt x="1099250" y="84682"/>
                  <a:pt x="1099555" y="84834"/>
                </a:cubicBezTo>
                <a:cubicBezTo>
                  <a:pt x="1098793" y="84225"/>
                  <a:pt x="1098336" y="83920"/>
                  <a:pt x="1098183" y="83920"/>
                </a:cubicBezTo>
                <a:close/>
                <a:moveTo>
                  <a:pt x="1038290" y="83920"/>
                </a:moveTo>
                <a:cubicBezTo>
                  <a:pt x="1037071" y="84682"/>
                  <a:pt x="1036004" y="84949"/>
                  <a:pt x="1035090" y="84720"/>
                </a:cubicBezTo>
                <a:cubicBezTo>
                  <a:pt x="1034175" y="84492"/>
                  <a:pt x="1033261" y="84377"/>
                  <a:pt x="1032347" y="84377"/>
                </a:cubicBezTo>
                <a:cubicBezTo>
                  <a:pt x="1032499" y="84834"/>
                  <a:pt x="1032575" y="85368"/>
                  <a:pt x="1032575" y="85977"/>
                </a:cubicBezTo>
                <a:cubicBezTo>
                  <a:pt x="1033032" y="85977"/>
                  <a:pt x="1033109" y="86130"/>
                  <a:pt x="1032804" y="86435"/>
                </a:cubicBezTo>
                <a:lnTo>
                  <a:pt x="1033261" y="85977"/>
                </a:lnTo>
                <a:cubicBezTo>
                  <a:pt x="1033718" y="86282"/>
                  <a:pt x="1034328" y="86397"/>
                  <a:pt x="1035090" y="86320"/>
                </a:cubicBezTo>
                <a:lnTo>
                  <a:pt x="1036517" y="87238"/>
                </a:lnTo>
                <a:lnTo>
                  <a:pt x="1037261" y="85749"/>
                </a:lnTo>
                <a:cubicBezTo>
                  <a:pt x="1037490" y="85292"/>
                  <a:pt x="1037833" y="84682"/>
                  <a:pt x="1038290" y="83920"/>
                </a:cubicBezTo>
                <a:close/>
                <a:moveTo>
                  <a:pt x="976721" y="83920"/>
                </a:moveTo>
                <a:lnTo>
                  <a:pt x="976721" y="84149"/>
                </a:lnTo>
                <a:lnTo>
                  <a:pt x="976949" y="84149"/>
                </a:lnTo>
                <a:close/>
                <a:moveTo>
                  <a:pt x="967805" y="83920"/>
                </a:moveTo>
                <a:lnTo>
                  <a:pt x="967577" y="84149"/>
                </a:lnTo>
                <a:lnTo>
                  <a:pt x="967805" y="84149"/>
                </a:lnTo>
                <a:lnTo>
                  <a:pt x="968034" y="84149"/>
                </a:lnTo>
                <a:close/>
                <a:moveTo>
                  <a:pt x="962319" y="83920"/>
                </a:moveTo>
                <a:cubicBezTo>
                  <a:pt x="962319" y="84072"/>
                  <a:pt x="962243" y="84187"/>
                  <a:pt x="962090" y="84263"/>
                </a:cubicBezTo>
                <a:cubicBezTo>
                  <a:pt x="961938" y="84339"/>
                  <a:pt x="961862" y="84453"/>
                  <a:pt x="961862" y="84606"/>
                </a:cubicBezTo>
                <a:cubicBezTo>
                  <a:pt x="962166" y="84758"/>
                  <a:pt x="962319" y="84834"/>
                  <a:pt x="962319" y="84834"/>
                </a:cubicBezTo>
                <a:cubicBezTo>
                  <a:pt x="962471" y="84682"/>
                  <a:pt x="962548" y="84568"/>
                  <a:pt x="962548" y="84492"/>
                </a:cubicBezTo>
                <a:cubicBezTo>
                  <a:pt x="962548" y="84415"/>
                  <a:pt x="962624" y="84301"/>
                  <a:pt x="962776" y="84149"/>
                </a:cubicBezTo>
                <a:cubicBezTo>
                  <a:pt x="962776" y="83996"/>
                  <a:pt x="962624" y="83920"/>
                  <a:pt x="962319" y="83920"/>
                </a:cubicBezTo>
                <a:close/>
                <a:moveTo>
                  <a:pt x="957747" y="83920"/>
                </a:moveTo>
                <a:lnTo>
                  <a:pt x="957747" y="84149"/>
                </a:lnTo>
                <a:lnTo>
                  <a:pt x="958433" y="84149"/>
                </a:lnTo>
                <a:lnTo>
                  <a:pt x="958433" y="83920"/>
                </a:lnTo>
                <a:close/>
                <a:moveTo>
                  <a:pt x="809614" y="83920"/>
                </a:moveTo>
                <a:lnTo>
                  <a:pt x="809614" y="84149"/>
                </a:lnTo>
                <a:lnTo>
                  <a:pt x="810071" y="84149"/>
                </a:lnTo>
                <a:lnTo>
                  <a:pt x="810071" y="83920"/>
                </a:lnTo>
                <a:close/>
                <a:moveTo>
                  <a:pt x="538571" y="83920"/>
                </a:moveTo>
                <a:lnTo>
                  <a:pt x="538571" y="84149"/>
                </a:lnTo>
                <a:lnTo>
                  <a:pt x="538799" y="84149"/>
                </a:lnTo>
                <a:close/>
                <a:moveTo>
                  <a:pt x="529655" y="83920"/>
                </a:moveTo>
                <a:lnTo>
                  <a:pt x="529427" y="84149"/>
                </a:lnTo>
                <a:lnTo>
                  <a:pt x="529655" y="84149"/>
                </a:lnTo>
                <a:lnTo>
                  <a:pt x="529884" y="84149"/>
                </a:lnTo>
                <a:close/>
                <a:moveTo>
                  <a:pt x="524169" y="83920"/>
                </a:moveTo>
                <a:cubicBezTo>
                  <a:pt x="524169" y="84072"/>
                  <a:pt x="524093" y="84187"/>
                  <a:pt x="523940" y="84263"/>
                </a:cubicBezTo>
                <a:cubicBezTo>
                  <a:pt x="523788" y="84339"/>
                  <a:pt x="523712" y="84453"/>
                  <a:pt x="523712" y="84606"/>
                </a:cubicBezTo>
                <a:cubicBezTo>
                  <a:pt x="524017" y="84758"/>
                  <a:pt x="524169" y="84834"/>
                  <a:pt x="524169" y="84834"/>
                </a:cubicBezTo>
                <a:cubicBezTo>
                  <a:pt x="524321" y="84682"/>
                  <a:pt x="524397" y="84568"/>
                  <a:pt x="524397" y="84492"/>
                </a:cubicBezTo>
                <a:cubicBezTo>
                  <a:pt x="524397" y="84415"/>
                  <a:pt x="524474" y="84301"/>
                  <a:pt x="524626" y="84149"/>
                </a:cubicBezTo>
                <a:cubicBezTo>
                  <a:pt x="524626" y="83996"/>
                  <a:pt x="524474" y="83920"/>
                  <a:pt x="524169" y="83920"/>
                </a:cubicBezTo>
                <a:close/>
                <a:moveTo>
                  <a:pt x="519597" y="83920"/>
                </a:moveTo>
                <a:lnTo>
                  <a:pt x="519597" y="84149"/>
                </a:lnTo>
                <a:lnTo>
                  <a:pt x="520283" y="84149"/>
                </a:lnTo>
                <a:lnTo>
                  <a:pt x="520283" y="83920"/>
                </a:lnTo>
                <a:close/>
                <a:moveTo>
                  <a:pt x="441035" y="83920"/>
                </a:moveTo>
                <a:lnTo>
                  <a:pt x="440806" y="84149"/>
                </a:lnTo>
                <a:cubicBezTo>
                  <a:pt x="440958" y="84149"/>
                  <a:pt x="440958" y="84225"/>
                  <a:pt x="440806" y="84377"/>
                </a:cubicBezTo>
                <a:cubicBezTo>
                  <a:pt x="441111" y="84225"/>
                  <a:pt x="441263" y="84149"/>
                  <a:pt x="441263" y="84149"/>
                </a:cubicBezTo>
                <a:close/>
                <a:moveTo>
                  <a:pt x="317210" y="83920"/>
                </a:moveTo>
                <a:lnTo>
                  <a:pt x="316981" y="84149"/>
                </a:lnTo>
                <a:cubicBezTo>
                  <a:pt x="317134" y="84149"/>
                  <a:pt x="317134" y="84225"/>
                  <a:pt x="316981" y="84377"/>
                </a:cubicBezTo>
                <a:cubicBezTo>
                  <a:pt x="317286" y="84225"/>
                  <a:pt x="317438" y="84149"/>
                  <a:pt x="317438" y="84149"/>
                </a:cubicBezTo>
                <a:close/>
                <a:moveTo>
                  <a:pt x="204967" y="83920"/>
                </a:moveTo>
                <a:cubicBezTo>
                  <a:pt x="204662" y="84225"/>
                  <a:pt x="204205" y="84453"/>
                  <a:pt x="203596" y="84606"/>
                </a:cubicBezTo>
                <a:cubicBezTo>
                  <a:pt x="203900" y="84911"/>
                  <a:pt x="204129" y="85063"/>
                  <a:pt x="204281" y="85063"/>
                </a:cubicBezTo>
                <a:cubicBezTo>
                  <a:pt x="204434" y="85063"/>
                  <a:pt x="204586" y="85139"/>
                  <a:pt x="204739" y="85292"/>
                </a:cubicBezTo>
                <a:cubicBezTo>
                  <a:pt x="204891" y="84834"/>
                  <a:pt x="204967" y="84377"/>
                  <a:pt x="204967" y="83920"/>
                </a:cubicBezTo>
                <a:close/>
                <a:moveTo>
                  <a:pt x="193308" y="83920"/>
                </a:moveTo>
                <a:cubicBezTo>
                  <a:pt x="193156" y="83920"/>
                  <a:pt x="192775" y="84072"/>
                  <a:pt x="192165" y="84377"/>
                </a:cubicBezTo>
                <a:cubicBezTo>
                  <a:pt x="192623" y="84530"/>
                  <a:pt x="193080" y="84606"/>
                  <a:pt x="193537" y="84606"/>
                </a:cubicBezTo>
                <a:cubicBezTo>
                  <a:pt x="193994" y="84606"/>
                  <a:pt x="194375" y="84682"/>
                  <a:pt x="194680" y="84834"/>
                </a:cubicBezTo>
                <a:cubicBezTo>
                  <a:pt x="193918" y="84225"/>
                  <a:pt x="193461" y="83920"/>
                  <a:pt x="193308" y="83920"/>
                </a:cubicBezTo>
                <a:close/>
                <a:moveTo>
                  <a:pt x="133415" y="83920"/>
                </a:moveTo>
                <a:cubicBezTo>
                  <a:pt x="132196" y="84682"/>
                  <a:pt x="131129" y="84949"/>
                  <a:pt x="130215" y="84720"/>
                </a:cubicBezTo>
                <a:cubicBezTo>
                  <a:pt x="129300" y="84492"/>
                  <a:pt x="128386" y="84377"/>
                  <a:pt x="127472" y="84377"/>
                </a:cubicBezTo>
                <a:cubicBezTo>
                  <a:pt x="127624" y="84834"/>
                  <a:pt x="127700" y="85368"/>
                  <a:pt x="127700" y="85977"/>
                </a:cubicBezTo>
                <a:cubicBezTo>
                  <a:pt x="128158" y="85977"/>
                  <a:pt x="128234" y="86130"/>
                  <a:pt x="127929" y="86435"/>
                </a:cubicBezTo>
                <a:lnTo>
                  <a:pt x="128386" y="85977"/>
                </a:lnTo>
                <a:cubicBezTo>
                  <a:pt x="128843" y="86282"/>
                  <a:pt x="129453" y="86397"/>
                  <a:pt x="130215" y="86320"/>
                </a:cubicBezTo>
                <a:lnTo>
                  <a:pt x="131642" y="87238"/>
                </a:lnTo>
                <a:lnTo>
                  <a:pt x="132387" y="85749"/>
                </a:lnTo>
                <a:cubicBezTo>
                  <a:pt x="132615" y="85292"/>
                  <a:pt x="132958" y="84682"/>
                  <a:pt x="133415" y="83920"/>
                </a:cubicBezTo>
                <a:close/>
                <a:moveTo>
                  <a:pt x="32184" y="83920"/>
                </a:moveTo>
                <a:cubicBezTo>
                  <a:pt x="31650" y="83768"/>
                  <a:pt x="30926" y="83920"/>
                  <a:pt x="30012" y="84377"/>
                </a:cubicBezTo>
                <a:cubicBezTo>
                  <a:pt x="30774" y="84530"/>
                  <a:pt x="31422" y="84606"/>
                  <a:pt x="31955" y="84606"/>
                </a:cubicBezTo>
                <a:cubicBezTo>
                  <a:pt x="32488" y="84606"/>
                  <a:pt x="33136" y="84682"/>
                  <a:pt x="33898" y="84834"/>
                </a:cubicBezTo>
                <a:cubicBezTo>
                  <a:pt x="33288" y="84377"/>
                  <a:pt x="32717" y="84072"/>
                  <a:pt x="32184" y="83920"/>
                </a:cubicBezTo>
                <a:close/>
                <a:moveTo>
                  <a:pt x="1275348" y="83691"/>
                </a:moveTo>
                <a:cubicBezTo>
                  <a:pt x="1275348" y="83691"/>
                  <a:pt x="1275501" y="84225"/>
                  <a:pt x="1275806" y="85292"/>
                </a:cubicBezTo>
                <a:cubicBezTo>
                  <a:pt x="1276111" y="84530"/>
                  <a:pt x="1276263" y="84072"/>
                  <a:pt x="1276263" y="83920"/>
                </a:cubicBezTo>
                <a:cubicBezTo>
                  <a:pt x="1276263" y="83768"/>
                  <a:pt x="1275958" y="83691"/>
                  <a:pt x="1275348" y="83691"/>
                </a:cubicBezTo>
                <a:close/>
                <a:moveTo>
                  <a:pt x="1213398" y="83691"/>
                </a:moveTo>
                <a:lnTo>
                  <a:pt x="1212255" y="84834"/>
                </a:lnTo>
                <a:cubicBezTo>
                  <a:pt x="1212407" y="84987"/>
                  <a:pt x="1212483" y="85139"/>
                  <a:pt x="1212483" y="85292"/>
                </a:cubicBezTo>
                <a:cubicBezTo>
                  <a:pt x="1212788" y="84987"/>
                  <a:pt x="1212979" y="84758"/>
                  <a:pt x="1213055" y="84606"/>
                </a:cubicBezTo>
                <a:cubicBezTo>
                  <a:pt x="1213131" y="84453"/>
                  <a:pt x="1213322" y="84225"/>
                  <a:pt x="1213627" y="83920"/>
                </a:cubicBezTo>
                <a:cubicBezTo>
                  <a:pt x="1213474" y="83920"/>
                  <a:pt x="1213398" y="83844"/>
                  <a:pt x="1213398" y="83691"/>
                </a:cubicBezTo>
                <a:close/>
                <a:moveTo>
                  <a:pt x="822873" y="83691"/>
                </a:moveTo>
                <a:lnTo>
                  <a:pt x="821730" y="84834"/>
                </a:lnTo>
                <a:cubicBezTo>
                  <a:pt x="821882" y="84987"/>
                  <a:pt x="821959" y="85139"/>
                  <a:pt x="821959" y="85292"/>
                </a:cubicBezTo>
                <a:cubicBezTo>
                  <a:pt x="822263" y="84987"/>
                  <a:pt x="822454" y="84758"/>
                  <a:pt x="822530" y="84606"/>
                </a:cubicBezTo>
                <a:cubicBezTo>
                  <a:pt x="822606" y="84453"/>
                  <a:pt x="822797" y="84225"/>
                  <a:pt x="823101" y="83920"/>
                </a:cubicBezTo>
                <a:cubicBezTo>
                  <a:pt x="822949" y="83920"/>
                  <a:pt x="822873" y="83844"/>
                  <a:pt x="822873" y="83691"/>
                </a:cubicBezTo>
                <a:close/>
                <a:moveTo>
                  <a:pt x="1311924" y="83577"/>
                </a:moveTo>
                <a:cubicBezTo>
                  <a:pt x="1311772" y="83349"/>
                  <a:pt x="1311315" y="83387"/>
                  <a:pt x="1310553" y="83691"/>
                </a:cubicBezTo>
                <a:cubicBezTo>
                  <a:pt x="1310858" y="84301"/>
                  <a:pt x="1311086" y="84644"/>
                  <a:pt x="1311239" y="84720"/>
                </a:cubicBezTo>
                <a:cubicBezTo>
                  <a:pt x="1311391" y="84796"/>
                  <a:pt x="1311772" y="84758"/>
                  <a:pt x="1312382" y="84606"/>
                </a:cubicBezTo>
                <a:cubicBezTo>
                  <a:pt x="1312229" y="84149"/>
                  <a:pt x="1312077" y="83806"/>
                  <a:pt x="1311924" y="83577"/>
                </a:cubicBezTo>
                <a:close/>
                <a:moveTo>
                  <a:pt x="1574967" y="83463"/>
                </a:moveTo>
                <a:lnTo>
                  <a:pt x="1574967" y="83691"/>
                </a:lnTo>
                <a:cubicBezTo>
                  <a:pt x="1575119" y="83691"/>
                  <a:pt x="1575196" y="83615"/>
                  <a:pt x="1575196" y="83463"/>
                </a:cubicBezTo>
                <a:close/>
                <a:moveTo>
                  <a:pt x="1402298" y="83463"/>
                </a:moveTo>
                <a:cubicBezTo>
                  <a:pt x="1401993" y="84377"/>
                  <a:pt x="1402031" y="84987"/>
                  <a:pt x="1402412" y="85292"/>
                </a:cubicBezTo>
                <a:cubicBezTo>
                  <a:pt x="1402793" y="85596"/>
                  <a:pt x="1403669" y="85749"/>
                  <a:pt x="1405041" y="85749"/>
                </a:cubicBezTo>
                <a:cubicBezTo>
                  <a:pt x="1404736" y="85292"/>
                  <a:pt x="1404393" y="84834"/>
                  <a:pt x="1404012" y="84377"/>
                </a:cubicBezTo>
                <a:cubicBezTo>
                  <a:pt x="1403631" y="83920"/>
                  <a:pt x="1403060" y="83615"/>
                  <a:pt x="1402298" y="83463"/>
                </a:cubicBezTo>
                <a:close/>
                <a:moveTo>
                  <a:pt x="1070980" y="83463"/>
                </a:moveTo>
                <a:cubicBezTo>
                  <a:pt x="1070980" y="83615"/>
                  <a:pt x="1070942" y="83691"/>
                  <a:pt x="1070866" y="83691"/>
                </a:cubicBezTo>
                <a:cubicBezTo>
                  <a:pt x="1070790" y="83691"/>
                  <a:pt x="1070751" y="83768"/>
                  <a:pt x="1070751" y="83920"/>
                </a:cubicBezTo>
                <a:cubicBezTo>
                  <a:pt x="1071209" y="84377"/>
                  <a:pt x="1071437" y="84530"/>
                  <a:pt x="1071437" y="84377"/>
                </a:cubicBezTo>
                <a:lnTo>
                  <a:pt x="1071894" y="83920"/>
                </a:lnTo>
                <a:cubicBezTo>
                  <a:pt x="1071742" y="83768"/>
                  <a:pt x="1071590" y="83691"/>
                  <a:pt x="1071437" y="83691"/>
                </a:cubicBezTo>
                <a:cubicBezTo>
                  <a:pt x="1071285" y="83691"/>
                  <a:pt x="1071132" y="83615"/>
                  <a:pt x="1070980" y="83463"/>
                </a:cubicBezTo>
                <a:close/>
                <a:moveTo>
                  <a:pt x="1042176" y="83463"/>
                </a:moveTo>
                <a:lnTo>
                  <a:pt x="1042176" y="84149"/>
                </a:lnTo>
                <a:lnTo>
                  <a:pt x="1042405" y="84149"/>
                </a:lnTo>
                <a:lnTo>
                  <a:pt x="1042405" y="83463"/>
                </a:lnTo>
                <a:close/>
                <a:moveTo>
                  <a:pt x="963462" y="83463"/>
                </a:moveTo>
                <a:cubicBezTo>
                  <a:pt x="963767" y="83768"/>
                  <a:pt x="963919" y="83996"/>
                  <a:pt x="963919" y="84149"/>
                </a:cubicBezTo>
                <a:cubicBezTo>
                  <a:pt x="964071" y="84149"/>
                  <a:pt x="964148" y="84072"/>
                  <a:pt x="964148" y="83920"/>
                </a:cubicBezTo>
                <a:cubicBezTo>
                  <a:pt x="964148" y="83920"/>
                  <a:pt x="963995" y="83768"/>
                  <a:pt x="963690" y="83463"/>
                </a:cubicBezTo>
                <a:close/>
                <a:moveTo>
                  <a:pt x="630773" y="83463"/>
                </a:moveTo>
                <a:cubicBezTo>
                  <a:pt x="630468" y="84377"/>
                  <a:pt x="630506" y="84987"/>
                  <a:pt x="630887" y="85292"/>
                </a:cubicBezTo>
                <a:cubicBezTo>
                  <a:pt x="631268" y="85596"/>
                  <a:pt x="632144" y="85749"/>
                  <a:pt x="633516" y="85749"/>
                </a:cubicBezTo>
                <a:cubicBezTo>
                  <a:pt x="633211" y="85292"/>
                  <a:pt x="632868" y="84834"/>
                  <a:pt x="632487" y="84377"/>
                </a:cubicBezTo>
                <a:cubicBezTo>
                  <a:pt x="632106" y="83920"/>
                  <a:pt x="631535" y="83615"/>
                  <a:pt x="630773" y="83463"/>
                </a:cubicBezTo>
                <a:close/>
                <a:moveTo>
                  <a:pt x="525312" y="83463"/>
                </a:moveTo>
                <a:cubicBezTo>
                  <a:pt x="525617" y="83768"/>
                  <a:pt x="525769" y="83996"/>
                  <a:pt x="525769" y="84149"/>
                </a:cubicBezTo>
                <a:cubicBezTo>
                  <a:pt x="525922" y="84149"/>
                  <a:pt x="525998" y="84072"/>
                  <a:pt x="525998" y="83920"/>
                </a:cubicBezTo>
                <a:cubicBezTo>
                  <a:pt x="525998" y="83920"/>
                  <a:pt x="525845" y="83768"/>
                  <a:pt x="525541" y="83463"/>
                </a:cubicBezTo>
                <a:close/>
                <a:moveTo>
                  <a:pt x="166105" y="83463"/>
                </a:moveTo>
                <a:cubicBezTo>
                  <a:pt x="166105" y="83615"/>
                  <a:pt x="166067" y="83691"/>
                  <a:pt x="165991" y="83691"/>
                </a:cubicBezTo>
                <a:cubicBezTo>
                  <a:pt x="165915" y="83691"/>
                  <a:pt x="165877" y="83768"/>
                  <a:pt x="165877" y="83920"/>
                </a:cubicBezTo>
                <a:cubicBezTo>
                  <a:pt x="166334" y="84377"/>
                  <a:pt x="166562" y="84530"/>
                  <a:pt x="166562" y="84377"/>
                </a:cubicBezTo>
                <a:lnTo>
                  <a:pt x="167020" y="83920"/>
                </a:lnTo>
                <a:cubicBezTo>
                  <a:pt x="166867" y="83768"/>
                  <a:pt x="166715" y="83691"/>
                  <a:pt x="166562" y="83691"/>
                </a:cubicBezTo>
                <a:cubicBezTo>
                  <a:pt x="166410" y="83691"/>
                  <a:pt x="166258" y="83615"/>
                  <a:pt x="166105" y="83463"/>
                </a:cubicBezTo>
                <a:close/>
                <a:moveTo>
                  <a:pt x="137302" y="83463"/>
                </a:moveTo>
                <a:lnTo>
                  <a:pt x="137302" y="84149"/>
                </a:lnTo>
                <a:lnTo>
                  <a:pt x="137530" y="84149"/>
                </a:lnTo>
                <a:lnTo>
                  <a:pt x="137530" y="83463"/>
                </a:lnTo>
                <a:close/>
                <a:moveTo>
                  <a:pt x="1382145" y="83282"/>
                </a:moveTo>
                <a:lnTo>
                  <a:pt x="1381838" y="83691"/>
                </a:lnTo>
                <a:lnTo>
                  <a:pt x="1381267" y="84377"/>
                </a:lnTo>
                <a:lnTo>
                  <a:pt x="1381495" y="84149"/>
                </a:lnTo>
                <a:lnTo>
                  <a:pt x="1383552" y="84149"/>
                </a:lnTo>
                <a:cubicBezTo>
                  <a:pt x="1383552" y="83996"/>
                  <a:pt x="1383705" y="83844"/>
                  <a:pt x="1384010" y="83691"/>
                </a:cubicBezTo>
                <a:cubicBezTo>
                  <a:pt x="1383552" y="83539"/>
                  <a:pt x="1383172" y="83463"/>
                  <a:pt x="1382867" y="83463"/>
                </a:cubicBezTo>
                <a:close/>
                <a:moveTo>
                  <a:pt x="610620" y="83282"/>
                </a:moveTo>
                <a:lnTo>
                  <a:pt x="610313" y="83691"/>
                </a:lnTo>
                <a:lnTo>
                  <a:pt x="609742" y="84377"/>
                </a:lnTo>
                <a:lnTo>
                  <a:pt x="609513" y="84606"/>
                </a:lnTo>
                <a:lnTo>
                  <a:pt x="609742" y="84377"/>
                </a:lnTo>
                <a:lnTo>
                  <a:pt x="609742" y="84377"/>
                </a:lnTo>
                <a:lnTo>
                  <a:pt x="609970" y="84149"/>
                </a:lnTo>
                <a:lnTo>
                  <a:pt x="612028" y="84149"/>
                </a:lnTo>
                <a:cubicBezTo>
                  <a:pt x="612028" y="83996"/>
                  <a:pt x="612180" y="83844"/>
                  <a:pt x="612485" y="83691"/>
                </a:cubicBezTo>
                <a:cubicBezTo>
                  <a:pt x="612028" y="83539"/>
                  <a:pt x="611646" y="83463"/>
                  <a:pt x="611342" y="83463"/>
                </a:cubicBezTo>
                <a:close/>
                <a:moveTo>
                  <a:pt x="1571767" y="83234"/>
                </a:moveTo>
                <a:lnTo>
                  <a:pt x="1571538" y="83463"/>
                </a:lnTo>
                <a:lnTo>
                  <a:pt x="1571767" y="83691"/>
                </a:lnTo>
                <a:cubicBezTo>
                  <a:pt x="1571767" y="83539"/>
                  <a:pt x="1571843" y="83463"/>
                  <a:pt x="1571995" y="83463"/>
                </a:cubicBezTo>
                <a:cubicBezTo>
                  <a:pt x="1571843" y="83310"/>
                  <a:pt x="1571767" y="83234"/>
                  <a:pt x="1571767" y="83234"/>
                </a:cubicBezTo>
                <a:close/>
                <a:moveTo>
                  <a:pt x="1385610" y="83234"/>
                </a:moveTo>
                <a:cubicBezTo>
                  <a:pt x="1385915" y="83844"/>
                  <a:pt x="1386219" y="84301"/>
                  <a:pt x="1386524" y="84606"/>
                </a:cubicBezTo>
                <a:cubicBezTo>
                  <a:pt x="1386829" y="84911"/>
                  <a:pt x="1387362" y="84911"/>
                  <a:pt x="1388124" y="84606"/>
                </a:cubicBezTo>
                <a:cubicBezTo>
                  <a:pt x="1387820" y="83996"/>
                  <a:pt x="1387477" y="83691"/>
                  <a:pt x="1387096" y="83691"/>
                </a:cubicBezTo>
                <a:cubicBezTo>
                  <a:pt x="1386715" y="83691"/>
                  <a:pt x="1386219" y="83539"/>
                  <a:pt x="1385610" y="83234"/>
                </a:cubicBezTo>
                <a:close/>
                <a:moveTo>
                  <a:pt x="1378295" y="83234"/>
                </a:moveTo>
                <a:cubicBezTo>
                  <a:pt x="1377990" y="83234"/>
                  <a:pt x="1377761" y="83310"/>
                  <a:pt x="1377609" y="83463"/>
                </a:cubicBezTo>
                <a:lnTo>
                  <a:pt x="1377609" y="83691"/>
                </a:lnTo>
                <a:cubicBezTo>
                  <a:pt x="1377914" y="83691"/>
                  <a:pt x="1378142" y="83615"/>
                  <a:pt x="1378295" y="83463"/>
                </a:cubicBezTo>
                <a:close/>
                <a:moveTo>
                  <a:pt x="1046520" y="83234"/>
                </a:moveTo>
                <a:cubicBezTo>
                  <a:pt x="1046367" y="83691"/>
                  <a:pt x="1046063" y="83996"/>
                  <a:pt x="1045605" y="84149"/>
                </a:cubicBezTo>
                <a:cubicBezTo>
                  <a:pt x="1045148" y="83996"/>
                  <a:pt x="1044615" y="84149"/>
                  <a:pt x="1044005" y="84606"/>
                </a:cubicBezTo>
                <a:cubicBezTo>
                  <a:pt x="1044462" y="84758"/>
                  <a:pt x="1044920" y="84949"/>
                  <a:pt x="1045377" y="85177"/>
                </a:cubicBezTo>
                <a:cubicBezTo>
                  <a:pt x="1045834" y="85406"/>
                  <a:pt x="1046367" y="85292"/>
                  <a:pt x="1046977" y="84834"/>
                </a:cubicBezTo>
                <a:cubicBezTo>
                  <a:pt x="1046977" y="85139"/>
                  <a:pt x="1046977" y="85482"/>
                  <a:pt x="1046977" y="85863"/>
                </a:cubicBezTo>
                <a:cubicBezTo>
                  <a:pt x="1046977" y="86244"/>
                  <a:pt x="1047282" y="86435"/>
                  <a:pt x="1047891" y="86435"/>
                </a:cubicBezTo>
                <a:cubicBezTo>
                  <a:pt x="1048806" y="85825"/>
                  <a:pt x="1048806" y="85139"/>
                  <a:pt x="1047891" y="84377"/>
                </a:cubicBezTo>
                <a:cubicBezTo>
                  <a:pt x="1047587" y="84682"/>
                  <a:pt x="1047282" y="84834"/>
                  <a:pt x="1046977" y="84834"/>
                </a:cubicBezTo>
                <a:cubicBezTo>
                  <a:pt x="1046825" y="84530"/>
                  <a:pt x="1046748" y="84263"/>
                  <a:pt x="1046748" y="84034"/>
                </a:cubicBezTo>
                <a:cubicBezTo>
                  <a:pt x="1046748" y="83806"/>
                  <a:pt x="1046672" y="83539"/>
                  <a:pt x="1046520" y="83234"/>
                </a:cubicBezTo>
                <a:close/>
                <a:moveTo>
                  <a:pt x="614085" y="83234"/>
                </a:moveTo>
                <a:cubicBezTo>
                  <a:pt x="614390" y="83844"/>
                  <a:pt x="614695" y="84301"/>
                  <a:pt x="614999" y="84606"/>
                </a:cubicBezTo>
                <a:cubicBezTo>
                  <a:pt x="615304" y="84911"/>
                  <a:pt x="615838" y="84911"/>
                  <a:pt x="616599" y="84606"/>
                </a:cubicBezTo>
                <a:cubicBezTo>
                  <a:pt x="616295" y="83996"/>
                  <a:pt x="615952" y="83691"/>
                  <a:pt x="615571" y="83691"/>
                </a:cubicBezTo>
                <a:cubicBezTo>
                  <a:pt x="615190" y="83691"/>
                  <a:pt x="614695" y="83539"/>
                  <a:pt x="614085" y="83234"/>
                </a:cubicBezTo>
                <a:close/>
                <a:moveTo>
                  <a:pt x="606770" y="83234"/>
                </a:moveTo>
                <a:cubicBezTo>
                  <a:pt x="606465" y="83234"/>
                  <a:pt x="606236" y="83310"/>
                  <a:pt x="606084" y="83463"/>
                </a:cubicBezTo>
                <a:lnTo>
                  <a:pt x="606084" y="83691"/>
                </a:lnTo>
                <a:cubicBezTo>
                  <a:pt x="606389" y="83691"/>
                  <a:pt x="606617" y="83615"/>
                  <a:pt x="606770" y="83463"/>
                </a:cubicBezTo>
                <a:close/>
                <a:moveTo>
                  <a:pt x="141645" y="83234"/>
                </a:moveTo>
                <a:cubicBezTo>
                  <a:pt x="141493" y="83691"/>
                  <a:pt x="141188" y="83996"/>
                  <a:pt x="140731" y="84149"/>
                </a:cubicBezTo>
                <a:cubicBezTo>
                  <a:pt x="140273" y="83996"/>
                  <a:pt x="139740" y="84149"/>
                  <a:pt x="139130" y="84606"/>
                </a:cubicBezTo>
                <a:cubicBezTo>
                  <a:pt x="139587" y="84758"/>
                  <a:pt x="140045" y="84949"/>
                  <a:pt x="140502" y="85177"/>
                </a:cubicBezTo>
                <a:cubicBezTo>
                  <a:pt x="140959" y="85406"/>
                  <a:pt x="141493" y="85292"/>
                  <a:pt x="142102" y="84834"/>
                </a:cubicBezTo>
                <a:cubicBezTo>
                  <a:pt x="142102" y="85139"/>
                  <a:pt x="142102" y="85482"/>
                  <a:pt x="142102" y="85863"/>
                </a:cubicBezTo>
                <a:cubicBezTo>
                  <a:pt x="142102" y="86244"/>
                  <a:pt x="142407" y="86435"/>
                  <a:pt x="143016" y="86435"/>
                </a:cubicBezTo>
                <a:cubicBezTo>
                  <a:pt x="143931" y="85825"/>
                  <a:pt x="143931" y="85139"/>
                  <a:pt x="143016" y="84377"/>
                </a:cubicBezTo>
                <a:cubicBezTo>
                  <a:pt x="142712" y="84682"/>
                  <a:pt x="142407" y="84834"/>
                  <a:pt x="142102" y="84834"/>
                </a:cubicBezTo>
                <a:cubicBezTo>
                  <a:pt x="141950" y="84530"/>
                  <a:pt x="141874" y="84263"/>
                  <a:pt x="141874" y="84034"/>
                </a:cubicBezTo>
                <a:cubicBezTo>
                  <a:pt x="141874" y="83806"/>
                  <a:pt x="141797" y="83539"/>
                  <a:pt x="141645" y="83234"/>
                </a:cubicBezTo>
                <a:close/>
                <a:moveTo>
                  <a:pt x="1643623" y="83006"/>
                </a:moveTo>
                <a:lnTo>
                  <a:pt x="1643166" y="83234"/>
                </a:lnTo>
                <a:lnTo>
                  <a:pt x="1643166" y="83691"/>
                </a:lnTo>
                <a:cubicBezTo>
                  <a:pt x="1643318" y="83691"/>
                  <a:pt x="1643394" y="83653"/>
                  <a:pt x="1643394" y="83577"/>
                </a:cubicBezTo>
                <a:cubicBezTo>
                  <a:pt x="1643394" y="83501"/>
                  <a:pt x="1643471" y="83463"/>
                  <a:pt x="1643623" y="83463"/>
                </a:cubicBezTo>
                <a:cubicBezTo>
                  <a:pt x="1643318" y="83463"/>
                  <a:pt x="1643318" y="83310"/>
                  <a:pt x="1643623" y="83006"/>
                </a:cubicBezTo>
                <a:close/>
                <a:moveTo>
                  <a:pt x="1405041" y="83006"/>
                </a:moveTo>
                <a:lnTo>
                  <a:pt x="1404584" y="83463"/>
                </a:lnTo>
                <a:lnTo>
                  <a:pt x="1405269" y="84149"/>
                </a:lnTo>
                <a:cubicBezTo>
                  <a:pt x="1405269" y="83996"/>
                  <a:pt x="1405308" y="83920"/>
                  <a:pt x="1405384" y="83920"/>
                </a:cubicBezTo>
                <a:cubicBezTo>
                  <a:pt x="1405460" y="83920"/>
                  <a:pt x="1405498" y="83844"/>
                  <a:pt x="1405498" y="83691"/>
                </a:cubicBezTo>
                <a:cubicBezTo>
                  <a:pt x="1405193" y="83387"/>
                  <a:pt x="1405041" y="83158"/>
                  <a:pt x="1405041" y="83006"/>
                </a:cubicBezTo>
                <a:close/>
                <a:moveTo>
                  <a:pt x="1398640" y="83006"/>
                </a:moveTo>
                <a:cubicBezTo>
                  <a:pt x="1397421" y="83768"/>
                  <a:pt x="1396506" y="84606"/>
                  <a:pt x="1395897" y="85520"/>
                </a:cubicBezTo>
                <a:cubicBezTo>
                  <a:pt x="1395897" y="85520"/>
                  <a:pt x="1395897" y="85825"/>
                  <a:pt x="1395897" y="86435"/>
                </a:cubicBezTo>
                <a:cubicBezTo>
                  <a:pt x="1396202" y="86130"/>
                  <a:pt x="1396583" y="85787"/>
                  <a:pt x="1397040" y="85406"/>
                </a:cubicBezTo>
                <a:cubicBezTo>
                  <a:pt x="1397497" y="85025"/>
                  <a:pt x="1397878" y="84682"/>
                  <a:pt x="1398183" y="84377"/>
                </a:cubicBezTo>
                <a:cubicBezTo>
                  <a:pt x="1398335" y="84682"/>
                  <a:pt x="1398411" y="84987"/>
                  <a:pt x="1398411" y="85292"/>
                </a:cubicBezTo>
                <a:lnTo>
                  <a:pt x="1398640" y="85292"/>
                </a:lnTo>
                <a:cubicBezTo>
                  <a:pt x="1398793" y="85292"/>
                  <a:pt x="1398869" y="85254"/>
                  <a:pt x="1398869" y="85177"/>
                </a:cubicBezTo>
                <a:cubicBezTo>
                  <a:pt x="1398869" y="85101"/>
                  <a:pt x="1398945" y="85063"/>
                  <a:pt x="1399097" y="85063"/>
                </a:cubicBezTo>
                <a:cubicBezTo>
                  <a:pt x="1398945" y="84758"/>
                  <a:pt x="1398831" y="84453"/>
                  <a:pt x="1398754" y="84149"/>
                </a:cubicBezTo>
                <a:cubicBezTo>
                  <a:pt x="1398678" y="83844"/>
                  <a:pt x="1398640" y="83463"/>
                  <a:pt x="1398640" y="83006"/>
                </a:cubicBezTo>
                <a:close/>
                <a:moveTo>
                  <a:pt x="1309410" y="83006"/>
                </a:moveTo>
                <a:cubicBezTo>
                  <a:pt x="1308495" y="83310"/>
                  <a:pt x="1307962" y="83539"/>
                  <a:pt x="1307810" y="83691"/>
                </a:cubicBezTo>
                <a:cubicBezTo>
                  <a:pt x="1307657" y="83844"/>
                  <a:pt x="1307581" y="84149"/>
                  <a:pt x="1307581" y="84606"/>
                </a:cubicBezTo>
                <a:cubicBezTo>
                  <a:pt x="1307886" y="84301"/>
                  <a:pt x="1308115" y="84072"/>
                  <a:pt x="1308267" y="83920"/>
                </a:cubicBezTo>
                <a:cubicBezTo>
                  <a:pt x="1308419" y="83768"/>
                  <a:pt x="1308800" y="83463"/>
                  <a:pt x="1309410" y="83006"/>
                </a:cubicBezTo>
                <a:close/>
                <a:moveTo>
                  <a:pt x="1271234" y="83006"/>
                </a:moveTo>
                <a:cubicBezTo>
                  <a:pt x="1271081" y="83310"/>
                  <a:pt x="1271043" y="83539"/>
                  <a:pt x="1271119" y="83691"/>
                </a:cubicBezTo>
                <a:cubicBezTo>
                  <a:pt x="1271196" y="83844"/>
                  <a:pt x="1271234" y="84072"/>
                  <a:pt x="1271234" y="84377"/>
                </a:cubicBezTo>
                <a:cubicBezTo>
                  <a:pt x="1271539" y="84072"/>
                  <a:pt x="1271729" y="83844"/>
                  <a:pt x="1271805" y="83691"/>
                </a:cubicBezTo>
                <a:cubicBezTo>
                  <a:pt x="1271881" y="83539"/>
                  <a:pt x="1271996" y="83387"/>
                  <a:pt x="1272148" y="83234"/>
                </a:cubicBezTo>
                <a:lnTo>
                  <a:pt x="1272273" y="83213"/>
                </a:lnTo>
                <a:lnTo>
                  <a:pt x="1271805" y="83120"/>
                </a:lnTo>
                <a:cubicBezTo>
                  <a:pt x="1271729" y="83044"/>
                  <a:pt x="1271539" y="83006"/>
                  <a:pt x="1271234" y="83006"/>
                </a:cubicBezTo>
                <a:close/>
                <a:moveTo>
                  <a:pt x="633516" y="83006"/>
                </a:moveTo>
                <a:lnTo>
                  <a:pt x="633059" y="83463"/>
                </a:lnTo>
                <a:lnTo>
                  <a:pt x="633745" y="84149"/>
                </a:lnTo>
                <a:cubicBezTo>
                  <a:pt x="633745" y="83996"/>
                  <a:pt x="633783" y="83920"/>
                  <a:pt x="633859" y="83920"/>
                </a:cubicBezTo>
                <a:cubicBezTo>
                  <a:pt x="633935" y="83920"/>
                  <a:pt x="633973" y="83844"/>
                  <a:pt x="633973" y="83691"/>
                </a:cubicBezTo>
                <a:cubicBezTo>
                  <a:pt x="633668" y="83387"/>
                  <a:pt x="633516" y="83158"/>
                  <a:pt x="633516" y="83006"/>
                </a:cubicBezTo>
                <a:close/>
                <a:moveTo>
                  <a:pt x="627115" y="83006"/>
                </a:moveTo>
                <a:cubicBezTo>
                  <a:pt x="625896" y="83768"/>
                  <a:pt x="624982" y="84606"/>
                  <a:pt x="624372" y="85520"/>
                </a:cubicBezTo>
                <a:cubicBezTo>
                  <a:pt x="624372" y="85520"/>
                  <a:pt x="624372" y="85825"/>
                  <a:pt x="624372" y="86435"/>
                </a:cubicBezTo>
                <a:cubicBezTo>
                  <a:pt x="624677" y="86130"/>
                  <a:pt x="625058" y="85787"/>
                  <a:pt x="625515" y="85406"/>
                </a:cubicBezTo>
                <a:cubicBezTo>
                  <a:pt x="625972" y="85025"/>
                  <a:pt x="626353" y="84682"/>
                  <a:pt x="626658" y="84377"/>
                </a:cubicBezTo>
                <a:cubicBezTo>
                  <a:pt x="626810" y="84682"/>
                  <a:pt x="626887" y="84987"/>
                  <a:pt x="626887" y="85292"/>
                </a:cubicBezTo>
                <a:lnTo>
                  <a:pt x="627115" y="85292"/>
                </a:lnTo>
                <a:cubicBezTo>
                  <a:pt x="627267" y="85292"/>
                  <a:pt x="627344" y="85254"/>
                  <a:pt x="627344" y="85177"/>
                </a:cubicBezTo>
                <a:cubicBezTo>
                  <a:pt x="627344" y="85101"/>
                  <a:pt x="627420" y="85063"/>
                  <a:pt x="627572" y="85063"/>
                </a:cubicBezTo>
                <a:cubicBezTo>
                  <a:pt x="627420" y="84758"/>
                  <a:pt x="627306" y="84453"/>
                  <a:pt x="627229" y="84149"/>
                </a:cubicBezTo>
                <a:cubicBezTo>
                  <a:pt x="627153" y="83844"/>
                  <a:pt x="627115" y="83463"/>
                  <a:pt x="627115" y="83006"/>
                </a:cubicBezTo>
                <a:close/>
                <a:moveTo>
                  <a:pt x="376798" y="83006"/>
                </a:moveTo>
                <a:lnTo>
                  <a:pt x="376341" y="83234"/>
                </a:lnTo>
                <a:lnTo>
                  <a:pt x="376341" y="83691"/>
                </a:lnTo>
                <a:cubicBezTo>
                  <a:pt x="376493" y="83691"/>
                  <a:pt x="376569" y="83653"/>
                  <a:pt x="376569" y="83577"/>
                </a:cubicBezTo>
                <a:cubicBezTo>
                  <a:pt x="376569" y="83501"/>
                  <a:pt x="376646" y="83463"/>
                  <a:pt x="376798" y="83463"/>
                </a:cubicBezTo>
                <a:cubicBezTo>
                  <a:pt x="376493" y="83463"/>
                  <a:pt x="376493" y="83310"/>
                  <a:pt x="376798" y="83006"/>
                </a:cubicBezTo>
                <a:close/>
                <a:moveTo>
                  <a:pt x="252973" y="83006"/>
                </a:moveTo>
                <a:lnTo>
                  <a:pt x="252516" y="83234"/>
                </a:lnTo>
                <a:lnTo>
                  <a:pt x="252516" y="83691"/>
                </a:lnTo>
                <a:cubicBezTo>
                  <a:pt x="252668" y="83691"/>
                  <a:pt x="252744" y="83653"/>
                  <a:pt x="252744" y="83577"/>
                </a:cubicBezTo>
                <a:cubicBezTo>
                  <a:pt x="252744" y="83501"/>
                  <a:pt x="252821" y="83463"/>
                  <a:pt x="252973" y="83463"/>
                </a:cubicBezTo>
                <a:cubicBezTo>
                  <a:pt x="252668" y="83463"/>
                  <a:pt x="252668" y="83310"/>
                  <a:pt x="252973" y="83006"/>
                </a:cubicBezTo>
                <a:close/>
                <a:moveTo>
                  <a:pt x="1058262" y="82839"/>
                </a:moveTo>
                <a:lnTo>
                  <a:pt x="1057950" y="82891"/>
                </a:lnTo>
                <a:cubicBezTo>
                  <a:pt x="1057797" y="82968"/>
                  <a:pt x="1057417" y="83082"/>
                  <a:pt x="1056807" y="83234"/>
                </a:cubicBezTo>
                <a:cubicBezTo>
                  <a:pt x="1057569" y="83387"/>
                  <a:pt x="1057950" y="83463"/>
                  <a:pt x="1057950" y="83463"/>
                </a:cubicBezTo>
                <a:close/>
                <a:moveTo>
                  <a:pt x="153387" y="82839"/>
                </a:moveTo>
                <a:lnTo>
                  <a:pt x="153075" y="82891"/>
                </a:lnTo>
                <a:cubicBezTo>
                  <a:pt x="152922" y="82968"/>
                  <a:pt x="152542" y="83082"/>
                  <a:pt x="151932" y="83234"/>
                </a:cubicBezTo>
                <a:cubicBezTo>
                  <a:pt x="152694" y="83387"/>
                  <a:pt x="153075" y="83463"/>
                  <a:pt x="153075" y="83463"/>
                </a:cubicBezTo>
                <a:close/>
                <a:moveTo>
                  <a:pt x="1704888" y="82777"/>
                </a:moveTo>
                <a:cubicBezTo>
                  <a:pt x="1704583" y="82777"/>
                  <a:pt x="1704355" y="82853"/>
                  <a:pt x="1704202" y="83006"/>
                </a:cubicBezTo>
                <a:cubicBezTo>
                  <a:pt x="1704202" y="83006"/>
                  <a:pt x="1704202" y="83234"/>
                  <a:pt x="1704202" y="83691"/>
                </a:cubicBezTo>
                <a:cubicBezTo>
                  <a:pt x="1704202" y="83539"/>
                  <a:pt x="1704278" y="83463"/>
                  <a:pt x="1704431" y="83463"/>
                </a:cubicBezTo>
                <a:lnTo>
                  <a:pt x="1704659" y="83463"/>
                </a:lnTo>
                <a:cubicBezTo>
                  <a:pt x="1704659" y="83310"/>
                  <a:pt x="1704697" y="83196"/>
                  <a:pt x="1704774" y="83120"/>
                </a:cubicBezTo>
                <a:cubicBezTo>
                  <a:pt x="1704850" y="83044"/>
                  <a:pt x="1704888" y="82929"/>
                  <a:pt x="1704888" y="82777"/>
                </a:cubicBezTo>
                <a:close/>
                <a:moveTo>
                  <a:pt x="1406641" y="82777"/>
                </a:moveTo>
                <a:lnTo>
                  <a:pt x="1406413" y="83006"/>
                </a:lnTo>
                <a:lnTo>
                  <a:pt x="1406641" y="83006"/>
                </a:lnTo>
                <a:close/>
                <a:moveTo>
                  <a:pt x="1392468" y="82777"/>
                </a:moveTo>
                <a:lnTo>
                  <a:pt x="1392468" y="83006"/>
                </a:lnTo>
                <a:lnTo>
                  <a:pt x="1392697" y="83006"/>
                </a:lnTo>
                <a:close/>
                <a:moveTo>
                  <a:pt x="1273291" y="82777"/>
                </a:moveTo>
                <a:lnTo>
                  <a:pt x="1272491" y="83177"/>
                </a:lnTo>
                <a:lnTo>
                  <a:pt x="1273520" y="83006"/>
                </a:lnTo>
                <a:cubicBezTo>
                  <a:pt x="1273367" y="82853"/>
                  <a:pt x="1273291" y="82777"/>
                  <a:pt x="1273291" y="82777"/>
                </a:cubicBezTo>
                <a:close/>
                <a:moveTo>
                  <a:pt x="1197853" y="82777"/>
                </a:moveTo>
                <a:lnTo>
                  <a:pt x="1197853" y="83006"/>
                </a:lnTo>
                <a:lnTo>
                  <a:pt x="1198310" y="83006"/>
                </a:lnTo>
                <a:lnTo>
                  <a:pt x="1198310" y="82777"/>
                </a:lnTo>
                <a:close/>
                <a:moveTo>
                  <a:pt x="1112357" y="82777"/>
                </a:moveTo>
                <a:cubicBezTo>
                  <a:pt x="1112357" y="82777"/>
                  <a:pt x="1112204" y="82929"/>
                  <a:pt x="1111899" y="83234"/>
                </a:cubicBezTo>
                <a:lnTo>
                  <a:pt x="1112128" y="83463"/>
                </a:lnTo>
                <a:cubicBezTo>
                  <a:pt x="1112433" y="83158"/>
                  <a:pt x="1112661" y="83006"/>
                  <a:pt x="1112814" y="83006"/>
                </a:cubicBezTo>
                <a:cubicBezTo>
                  <a:pt x="1112661" y="82853"/>
                  <a:pt x="1112509" y="82777"/>
                  <a:pt x="1112357" y="82777"/>
                </a:cubicBezTo>
                <a:close/>
                <a:moveTo>
                  <a:pt x="1084925" y="82777"/>
                </a:moveTo>
                <a:cubicBezTo>
                  <a:pt x="1085382" y="83234"/>
                  <a:pt x="1085763" y="83539"/>
                  <a:pt x="1086068" y="83691"/>
                </a:cubicBezTo>
                <a:cubicBezTo>
                  <a:pt x="1086220" y="83387"/>
                  <a:pt x="1086449" y="83082"/>
                  <a:pt x="1086753" y="82777"/>
                </a:cubicBezTo>
                <a:close/>
                <a:moveTo>
                  <a:pt x="1063436" y="82777"/>
                </a:moveTo>
                <a:cubicBezTo>
                  <a:pt x="1063436" y="82929"/>
                  <a:pt x="1063360" y="83082"/>
                  <a:pt x="1063208" y="83234"/>
                </a:cubicBezTo>
                <a:cubicBezTo>
                  <a:pt x="1063360" y="83234"/>
                  <a:pt x="1063512" y="83196"/>
                  <a:pt x="1063665" y="83120"/>
                </a:cubicBezTo>
                <a:cubicBezTo>
                  <a:pt x="1063817" y="83044"/>
                  <a:pt x="1063970" y="83006"/>
                  <a:pt x="1064122" y="83006"/>
                </a:cubicBezTo>
                <a:lnTo>
                  <a:pt x="1064122" y="82777"/>
                </a:lnTo>
                <a:close/>
                <a:moveTo>
                  <a:pt x="1061379" y="82777"/>
                </a:moveTo>
                <a:cubicBezTo>
                  <a:pt x="1061226" y="83082"/>
                  <a:pt x="1061150" y="83691"/>
                  <a:pt x="1061150" y="84606"/>
                </a:cubicBezTo>
                <a:lnTo>
                  <a:pt x="1062979" y="82777"/>
                </a:lnTo>
                <a:close/>
                <a:moveTo>
                  <a:pt x="807328" y="82777"/>
                </a:moveTo>
                <a:lnTo>
                  <a:pt x="807328" y="83006"/>
                </a:lnTo>
                <a:lnTo>
                  <a:pt x="807785" y="83006"/>
                </a:lnTo>
                <a:lnTo>
                  <a:pt x="807785" y="82777"/>
                </a:lnTo>
                <a:close/>
                <a:moveTo>
                  <a:pt x="635116" y="82777"/>
                </a:moveTo>
                <a:lnTo>
                  <a:pt x="634887" y="83006"/>
                </a:lnTo>
                <a:lnTo>
                  <a:pt x="635116" y="83006"/>
                </a:lnTo>
                <a:close/>
                <a:moveTo>
                  <a:pt x="620943" y="82777"/>
                </a:moveTo>
                <a:lnTo>
                  <a:pt x="620943" y="83006"/>
                </a:lnTo>
                <a:lnTo>
                  <a:pt x="621171" y="83006"/>
                </a:lnTo>
                <a:close/>
                <a:moveTo>
                  <a:pt x="438063" y="82777"/>
                </a:moveTo>
                <a:cubicBezTo>
                  <a:pt x="437758" y="82777"/>
                  <a:pt x="437530" y="82853"/>
                  <a:pt x="437377" y="83006"/>
                </a:cubicBezTo>
                <a:cubicBezTo>
                  <a:pt x="437377" y="83006"/>
                  <a:pt x="437377" y="83234"/>
                  <a:pt x="437377" y="83691"/>
                </a:cubicBezTo>
                <a:cubicBezTo>
                  <a:pt x="437377" y="83539"/>
                  <a:pt x="437453" y="83463"/>
                  <a:pt x="437606" y="83463"/>
                </a:cubicBezTo>
                <a:lnTo>
                  <a:pt x="437834" y="83463"/>
                </a:lnTo>
                <a:cubicBezTo>
                  <a:pt x="437834" y="83310"/>
                  <a:pt x="437872" y="83196"/>
                  <a:pt x="437949" y="83120"/>
                </a:cubicBezTo>
                <a:cubicBezTo>
                  <a:pt x="438025" y="83044"/>
                  <a:pt x="438063" y="82929"/>
                  <a:pt x="438063" y="82777"/>
                </a:cubicBezTo>
                <a:close/>
                <a:moveTo>
                  <a:pt x="314238" y="82777"/>
                </a:moveTo>
                <a:cubicBezTo>
                  <a:pt x="313933" y="82777"/>
                  <a:pt x="313705" y="82853"/>
                  <a:pt x="313552" y="83006"/>
                </a:cubicBezTo>
                <a:cubicBezTo>
                  <a:pt x="313552" y="83006"/>
                  <a:pt x="313552" y="83234"/>
                  <a:pt x="313552" y="83691"/>
                </a:cubicBezTo>
                <a:cubicBezTo>
                  <a:pt x="313552" y="83539"/>
                  <a:pt x="313628" y="83463"/>
                  <a:pt x="313781" y="83463"/>
                </a:cubicBezTo>
                <a:lnTo>
                  <a:pt x="314009" y="83463"/>
                </a:lnTo>
                <a:cubicBezTo>
                  <a:pt x="314009" y="83310"/>
                  <a:pt x="314047" y="83196"/>
                  <a:pt x="314124" y="83120"/>
                </a:cubicBezTo>
                <a:cubicBezTo>
                  <a:pt x="314200" y="83044"/>
                  <a:pt x="314238" y="82929"/>
                  <a:pt x="314238" y="82777"/>
                </a:cubicBezTo>
                <a:close/>
                <a:moveTo>
                  <a:pt x="207482" y="82777"/>
                </a:moveTo>
                <a:cubicBezTo>
                  <a:pt x="207482" y="82777"/>
                  <a:pt x="207329" y="82929"/>
                  <a:pt x="207025" y="83234"/>
                </a:cubicBezTo>
                <a:lnTo>
                  <a:pt x="207253" y="83463"/>
                </a:lnTo>
                <a:cubicBezTo>
                  <a:pt x="207558" y="83158"/>
                  <a:pt x="207786" y="83006"/>
                  <a:pt x="207939" y="83006"/>
                </a:cubicBezTo>
                <a:cubicBezTo>
                  <a:pt x="207786" y="82853"/>
                  <a:pt x="207634" y="82777"/>
                  <a:pt x="207482" y="82777"/>
                </a:cubicBezTo>
                <a:close/>
                <a:moveTo>
                  <a:pt x="180050" y="82777"/>
                </a:moveTo>
                <a:cubicBezTo>
                  <a:pt x="180507" y="83234"/>
                  <a:pt x="180888" y="83539"/>
                  <a:pt x="181193" y="83691"/>
                </a:cubicBezTo>
                <a:cubicBezTo>
                  <a:pt x="181345" y="83387"/>
                  <a:pt x="181574" y="83082"/>
                  <a:pt x="181878" y="82777"/>
                </a:cubicBezTo>
                <a:close/>
                <a:moveTo>
                  <a:pt x="158561" y="82777"/>
                </a:moveTo>
                <a:cubicBezTo>
                  <a:pt x="158561" y="82929"/>
                  <a:pt x="158485" y="83082"/>
                  <a:pt x="158333" y="83234"/>
                </a:cubicBezTo>
                <a:cubicBezTo>
                  <a:pt x="158485" y="83234"/>
                  <a:pt x="158638" y="83196"/>
                  <a:pt x="158790" y="83120"/>
                </a:cubicBezTo>
                <a:cubicBezTo>
                  <a:pt x="158942" y="83044"/>
                  <a:pt x="159095" y="83006"/>
                  <a:pt x="159247" y="83006"/>
                </a:cubicBezTo>
                <a:lnTo>
                  <a:pt x="159247" y="82777"/>
                </a:lnTo>
                <a:close/>
                <a:moveTo>
                  <a:pt x="156504" y="82777"/>
                </a:moveTo>
                <a:cubicBezTo>
                  <a:pt x="156352" y="83082"/>
                  <a:pt x="156275" y="83691"/>
                  <a:pt x="156275" y="84606"/>
                </a:cubicBezTo>
                <a:lnTo>
                  <a:pt x="158104" y="82777"/>
                </a:lnTo>
                <a:close/>
                <a:moveTo>
                  <a:pt x="1321069" y="82548"/>
                </a:moveTo>
                <a:lnTo>
                  <a:pt x="1320687" y="83691"/>
                </a:lnTo>
                <a:lnTo>
                  <a:pt x="1322211" y="83691"/>
                </a:lnTo>
                <a:cubicBezTo>
                  <a:pt x="1321907" y="83387"/>
                  <a:pt x="1321716" y="83196"/>
                  <a:pt x="1321640" y="83120"/>
                </a:cubicBezTo>
                <a:cubicBezTo>
                  <a:pt x="1321564" y="83044"/>
                  <a:pt x="1321373" y="82853"/>
                  <a:pt x="1321069" y="82548"/>
                </a:cubicBezTo>
                <a:close/>
                <a:moveTo>
                  <a:pt x="1104356" y="82548"/>
                </a:moveTo>
                <a:lnTo>
                  <a:pt x="1103235" y="82773"/>
                </a:lnTo>
                <a:lnTo>
                  <a:pt x="1103441" y="84834"/>
                </a:lnTo>
                <a:cubicBezTo>
                  <a:pt x="1104203" y="84834"/>
                  <a:pt x="1104737" y="84758"/>
                  <a:pt x="1105041" y="84606"/>
                </a:cubicBezTo>
                <a:close/>
                <a:moveTo>
                  <a:pt x="199481" y="82548"/>
                </a:moveTo>
                <a:lnTo>
                  <a:pt x="198360" y="82773"/>
                </a:lnTo>
                <a:lnTo>
                  <a:pt x="198566" y="84834"/>
                </a:lnTo>
                <a:cubicBezTo>
                  <a:pt x="199328" y="84834"/>
                  <a:pt x="199862" y="84758"/>
                  <a:pt x="200166" y="84606"/>
                </a:cubicBezTo>
                <a:close/>
                <a:moveTo>
                  <a:pt x="36870" y="82548"/>
                </a:moveTo>
                <a:cubicBezTo>
                  <a:pt x="36260" y="83310"/>
                  <a:pt x="36337" y="84072"/>
                  <a:pt x="37099" y="84834"/>
                </a:cubicBezTo>
                <a:cubicBezTo>
                  <a:pt x="37708" y="84834"/>
                  <a:pt x="38242" y="84758"/>
                  <a:pt x="38699" y="84606"/>
                </a:cubicBezTo>
                <a:cubicBezTo>
                  <a:pt x="38546" y="84301"/>
                  <a:pt x="38394" y="83958"/>
                  <a:pt x="38242" y="83577"/>
                </a:cubicBezTo>
                <a:cubicBezTo>
                  <a:pt x="38089" y="83196"/>
                  <a:pt x="38013" y="82853"/>
                  <a:pt x="38013" y="82548"/>
                </a:cubicBezTo>
                <a:close/>
                <a:moveTo>
                  <a:pt x="1102984" y="82320"/>
                </a:moveTo>
                <a:cubicBezTo>
                  <a:pt x="1102984" y="82167"/>
                  <a:pt x="1102984" y="82244"/>
                  <a:pt x="1102984" y="82548"/>
                </a:cubicBezTo>
                <a:lnTo>
                  <a:pt x="1103098" y="82548"/>
                </a:lnTo>
                <a:close/>
                <a:moveTo>
                  <a:pt x="198109" y="82320"/>
                </a:moveTo>
                <a:cubicBezTo>
                  <a:pt x="198109" y="82167"/>
                  <a:pt x="198109" y="82244"/>
                  <a:pt x="198109" y="82548"/>
                </a:cubicBezTo>
                <a:lnTo>
                  <a:pt x="198223" y="82548"/>
                </a:lnTo>
                <a:close/>
                <a:moveTo>
                  <a:pt x="1634936" y="82091"/>
                </a:moveTo>
                <a:cubicBezTo>
                  <a:pt x="1634936" y="82701"/>
                  <a:pt x="1634860" y="83082"/>
                  <a:pt x="1634708" y="83234"/>
                </a:cubicBezTo>
                <a:lnTo>
                  <a:pt x="1635165" y="83234"/>
                </a:lnTo>
                <a:cubicBezTo>
                  <a:pt x="1635317" y="82929"/>
                  <a:pt x="1635394" y="82548"/>
                  <a:pt x="1635394" y="82091"/>
                </a:cubicBezTo>
                <a:close/>
                <a:moveTo>
                  <a:pt x="1380123" y="82091"/>
                </a:moveTo>
                <a:cubicBezTo>
                  <a:pt x="1380123" y="82548"/>
                  <a:pt x="1380047" y="82929"/>
                  <a:pt x="1379895" y="83234"/>
                </a:cubicBezTo>
                <a:cubicBezTo>
                  <a:pt x="1380200" y="83082"/>
                  <a:pt x="1380428" y="83006"/>
                  <a:pt x="1380581" y="83006"/>
                </a:cubicBezTo>
                <a:cubicBezTo>
                  <a:pt x="1380581" y="82701"/>
                  <a:pt x="1380504" y="82396"/>
                  <a:pt x="1380352" y="82091"/>
                </a:cubicBezTo>
                <a:close/>
                <a:moveTo>
                  <a:pt x="1204025" y="82091"/>
                </a:moveTo>
                <a:lnTo>
                  <a:pt x="1204254" y="82548"/>
                </a:lnTo>
                <a:lnTo>
                  <a:pt x="1204254" y="82091"/>
                </a:lnTo>
                <a:close/>
                <a:moveTo>
                  <a:pt x="1173621" y="82091"/>
                </a:moveTo>
                <a:lnTo>
                  <a:pt x="1173621" y="82548"/>
                </a:lnTo>
                <a:lnTo>
                  <a:pt x="1173850" y="82091"/>
                </a:lnTo>
                <a:close/>
                <a:moveTo>
                  <a:pt x="1164249" y="82091"/>
                </a:moveTo>
                <a:cubicBezTo>
                  <a:pt x="1163944" y="82548"/>
                  <a:pt x="1163677" y="82929"/>
                  <a:pt x="1163449" y="83234"/>
                </a:cubicBezTo>
                <a:cubicBezTo>
                  <a:pt x="1163220" y="83539"/>
                  <a:pt x="1162953" y="83844"/>
                  <a:pt x="1162649" y="84149"/>
                </a:cubicBezTo>
                <a:cubicBezTo>
                  <a:pt x="1162649" y="84301"/>
                  <a:pt x="1162725" y="84453"/>
                  <a:pt x="1162877" y="84606"/>
                </a:cubicBezTo>
                <a:cubicBezTo>
                  <a:pt x="1163334" y="84301"/>
                  <a:pt x="1163715" y="83996"/>
                  <a:pt x="1164020" y="83691"/>
                </a:cubicBezTo>
                <a:cubicBezTo>
                  <a:pt x="1164325" y="83387"/>
                  <a:pt x="1164401" y="82853"/>
                  <a:pt x="1164249" y="82091"/>
                </a:cubicBezTo>
                <a:close/>
                <a:moveTo>
                  <a:pt x="1089497" y="82091"/>
                </a:moveTo>
                <a:lnTo>
                  <a:pt x="1089497" y="82548"/>
                </a:lnTo>
                <a:lnTo>
                  <a:pt x="1089725" y="82091"/>
                </a:lnTo>
                <a:close/>
                <a:moveTo>
                  <a:pt x="1066408" y="82091"/>
                </a:moveTo>
                <a:cubicBezTo>
                  <a:pt x="1066256" y="82853"/>
                  <a:pt x="1066141" y="83463"/>
                  <a:pt x="1066065" y="83920"/>
                </a:cubicBezTo>
                <a:cubicBezTo>
                  <a:pt x="1065989" y="84377"/>
                  <a:pt x="1065875" y="84987"/>
                  <a:pt x="1065722" y="85749"/>
                </a:cubicBezTo>
                <a:cubicBezTo>
                  <a:pt x="1066484" y="85139"/>
                  <a:pt x="1066865" y="84682"/>
                  <a:pt x="1066865" y="84377"/>
                </a:cubicBezTo>
                <a:cubicBezTo>
                  <a:pt x="1066865" y="84072"/>
                  <a:pt x="1066713" y="83310"/>
                  <a:pt x="1066408" y="82091"/>
                </a:cubicBezTo>
                <a:close/>
                <a:moveTo>
                  <a:pt x="813500" y="82091"/>
                </a:moveTo>
                <a:lnTo>
                  <a:pt x="813729" y="82548"/>
                </a:lnTo>
                <a:lnTo>
                  <a:pt x="813729" y="82091"/>
                </a:lnTo>
                <a:close/>
                <a:moveTo>
                  <a:pt x="783097" y="82091"/>
                </a:moveTo>
                <a:lnTo>
                  <a:pt x="783097" y="82548"/>
                </a:lnTo>
                <a:lnTo>
                  <a:pt x="783325" y="82091"/>
                </a:lnTo>
                <a:close/>
                <a:moveTo>
                  <a:pt x="773724" y="82091"/>
                </a:moveTo>
                <a:cubicBezTo>
                  <a:pt x="773419" y="82548"/>
                  <a:pt x="773152" y="82929"/>
                  <a:pt x="772924" y="83234"/>
                </a:cubicBezTo>
                <a:cubicBezTo>
                  <a:pt x="772695" y="83539"/>
                  <a:pt x="772428" y="83844"/>
                  <a:pt x="772124" y="84149"/>
                </a:cubicBezTo>
                <a:cubicBezTo>
                  <a:pt x="772124" y="84301"/>
                  <a:pt x="772200" y="84453"/>
                  <a:pt x="772352" y="84606"/>
                </a:cubicBezTo>
                <a:cubicBezTo>
                  <a:pt x="772809" y="84301"/>
                  <a:pt x="773191" y="83996"/>
                  <a:pt x="773495" y="83691"/>
                </a:cubicBezTo>
                <a:cubicBezTo>
                  <a:pt x="773800" y="83387"/>
                  <a:pt x="773876" y="82853"/>
                  <a:pt x="773724" y="82091"/>
                </a:cubicBezTo>
                <a:close/>
                <a:moveTo>
                  <a:pt x="608599" y="82091"/>
                </a:moveTo>
                <a:cubicBezTo>
                  <a:pt x="608599" y="82548"/>
                  <a:pt x="608522" y="82929"/>
                  <a:pt x="608370" y="83234"/>
                </a:cubicBezTo>
                <a:cubicBezTo>
                  <a:pt x="608675" y="83082"/>
                  <a:pt x="608903" y="83006"/>
                  <a:pt x="609056" y="83006"/>
                </a:cubicBezTo>
                <a:cubicBezTo>
                  <a:pt x="609056" y="82701"/>
                  <a:pt x="608980" y="82396"/>
                  <a:pt x="608827" y="82091"/>
                </a:cubicBezTo>
                <a:close/>
                <a:moveTo>
                  <a:pt x="368111" y="82091"/>
                </a:moveTo>
                <a:cubicBezTo>
                  <a:pt x="368111" y="82701"/>
                  <a:pt x="368035" y="83082"/>
                  <a:pt x="367883" y="83234"/>
                </a:cubicBezTo>
                <a:lnTo>
                  <a:pt x="368340" y="83234"/>
                </a:lnTo>
                <a:cubicBezTo>
                  <a:pt x="368492" y="82929"/>
                  <a:pt x="368568" y="82548"/>
                  <a:pt x="368568" y="82091"/>
                </a:cubicBezTo>
                <a:close/>
                <a:moveTo>
                  <a:pt x="244286" y="82091"/>
                </a:moveTo>
                <a:cubicBezTo>
                  <a:pt x="244286" y="82701"/>
                  <a:pt x="244210" y="83082"/>
                  <a:pt x="244058" y="83234"/>
                </a:cubicBezTo>
                <a:lnTo>
                  <a:pt x="244515" y="83234"/>
                </a:lnTo>
                <a:cubicBezTo>
                  <a:pt x="244667" y="82929"/>
                  <a:pt x="244743" y="82548"/>
                  <a:pt x="244743" y="82091"/>
                </a:cubicBezTo>
                <a:close/>
                <a:moveTo>
                  <a:pt x="184622" y="82091"/>
                </a:moveTo>
                <a:lnTo>
                  <a:pt x="184622" y="82548"/>
                </a:lnTo>
                <a:lnTo>
                  <a:pt x="184850" y="82091"/>
                </a:lnTo>
                <a:close/>
                <a:moveTo>
                  <a:pt x="161533" y="82091"/>
                </a:moveTo>
                <a:cubicBezTo>
                  <a:pt x="161381" y="82853"/>
                  <a:pt x="161266" y="83463"/>
                  <a:pt x="161190" y="83920"/>
                </a:cubicBezTo>
                <a:lnTo>
                  <a:pt x="160847" y="85749"/>
                </a:lnTo>
                <a:lnTo>
                  <a:pt x="160162" y="86435"/>
                </a:lnTo>
                <a:cubicBezTo>
                  <a:pt x="160162" y="86435"/>
                  <a:pt x="160619" y="86739"/>
                  <a:pt x="161533" y="87349"/>
                </a:cubicBezTo>
                <a:cubicBezTo>
                  <a:pt x="161228" y="86892"/>
                  <a:pt x="161114" y="86549"/>
                  <a:pt x="161190" y="86320"/>
                </a:cubicBezTo>
                <a:cubicBezTo>
                  <a:pt x="161266" y="86092"/>
                  <a:pt x="161228" y="85825"/>
                  <a:pt x="161076" y="85520"/>
                </a:cubicBezTo>
                <a:lnTo>
                  <a:pt x="160847" y="85749"/>
                </a:lnTo>
                <a:lnTo>
                  <a:pt x="161990" y="84377"/>
                </a:lnTo>
                <a:cubicBezTo>
                  <a:pt x="161990" y="84072"/>
                  <a:pt x="161838" y="83310"/>
                  <a:pt x="161533" y="82091"/>
                </a:cubicBezTo>
                <a:close/>
                <a:moveTo>
                  <a:pt x="1719518" y="81863"/>
                </a:moveTo>
                <a:cubicBezTo>
                  <a:pt x="1718147" y="82015"/>
                  <a:pt x="1717309" y="82244"/>
                  <a:pt x="1717004" y="82548"/>
                </a:cubicBezTo>
                <a:cubicBezTo>
                  <a:pt x="1717309" y="82853"/>
                  <a:pt x="1717423" y="83044"/>
                  <a:pt x="1717347" y="83120"/>
                </a:cubicBezTo>
                <a:cubicBezTo>
                  <a:pt x="1717270" y="83196"/>
                  <a:pt x="1717385" y="83310"/>
                  <a:pt x="1717690" y="83463"/>
                </a:cubicBezTo>
                <a:cubicBezTo>
                  <a:pt x="1717994" y="83158"/>
                  <a:pt x="1718223" y="82929"/>
                  <a:pt x="1718375" y="82777"/>
                </a:cubicBezTo>
                <a:cubicBezTo>
                  <a:pt x="1718528" y="82625"/>
                  <a:pt x="1718909" y="82320"/>
                  <a:pt x="1719518" y="81863"/>
                </a:cubicBezTo>
                <a:close/>
                <a:moveTo>
                  <a:pt x="1715632" y="81863"/>
                </a:moveTo>
                <a:cubicBezTo>
                  <a:pt x="1715327" y="82015"/>
                  <a:pt x="1715023" y="82091"/>
                  <a:pt x="1714718" y="82091"/>
                </a:cubicBezTo>
                <a:cubicBezTo>
                  <a:pt x="1714413" y="82091"/>
                  <a:pt x="1714032" y="82244"/>
                  <a:pt x="1713575" y="82548"/>
                </a:cubicBezTo>
                <a:cubicBezTo>
                  <a:pt x="1713727" y="82853"/>
                  <a:pt x="1713803" y="83006"/>
                  <a:pt x="1713803" y="83006"/>
                </a:cubicBezTo>
                <a:cubicBezTo>
                  <a:pt x="1714261" y="83006"/>
                  <a:pt x="1714794" y="82853"/>
                  <a:pt x="1715403" y="82548"/>
                </a:cubicBezTo>
                <a:cubicBezTo>
                  <a:pt x="1715403" y="82244"/>
                  <a:pt x="1715480" y="82015"/>
                  <a:pt x="1715632" y="81863"/>
                </a:cubicBezTo>
                <a:close/>
                <a:moveTo>
                  <a:pt x="1563766" y="81863"/>
                </a:moveTo>
                <a:cubicBezTo>
                  <a:pt x="1563461" y="82777"/>
                  <a:pt x="1563308" y="83158"/>
                  <a:pt x="1563308" y="83006"/>
                </a:cubicBezTo>
                <a:cubicBezTo>
                  <a:pt x="1563613" y="83006"/>
                  <a:pt x="1563994" y="83082"/>
                  <a:pt x="1564451" y="83234"/>
                </a:cubicBezTo>
                <a:cubicBezTo>
                  <a:pt x="1563994" y="82625"/>
                  <a:pt x="1563766" y="82167"/>
                  <a:pt x="1563766" y="81863"/>
                </a:cubicBezTo>
                <a:close/>
                <a:moveTo>
                  <a:pt x="1417385" y="81863"/>
                </a:moveTo>
                <a:cubicBezTo>
                  <a:pt x="1416928" y="81863"/>
                  <a:pt x="1416471" y="81939"/>
                  <a:pt x="1416014" y="82091"/>
                </a:cubicBezTo>
                <a:lnTo>
                  <a:pt x="1416014" y="82548"/>
                </a:lnTo>
                <a:lnTo>
                  <a:pt x="1417157" y="82548"/>
                </a:lnTo>
                <a:cubicBezTo>
                  <a:pt x="1417157" y="82244"/>
                  <a:pt x="1417233" y="82015"/>
                  <a:pt x="1417385" y="81863"/>
                </a:cubicBezTo>
                <a:close/>
                <a:moveTo>
                  <a:pt x="1373723" y="81863"/>
                </a:moveTo>
                <a:lnTo>
                  <a:pt x="1373265" y="82091"/>
                </a:lnTo>
                <a:cubicBezTo>
                  <a:pt x="1373265" y="82396"/>
                  <a:pt x="1373418" y="82701"/>
                  <a:pt x="1373723" y="83006"/>
                </a:cubicBezTo>
                <a:lnTo>
                  <a:pt x="1373951" y="83006"/>
                </a:lnTo>
                <a:cubicBezTo>
                  <a:pt x="1373799" y="82853"/>
                  <a:pt x="1373723" y="82472"/>
                  <a:pt x="1373723" y="81863"/>
                </a:cubicBezTo>
                <a:close/>
                <a:moveTo>
                  <a:pt x="1325640" y="81863"/>
                </a:moveTo>
                <a:cubicBezTo>
                  <a:pt x="1325488" y="82015"/>
                  <a:pt x="1325412" y="82396"/>
                  <a:pt x="1325412" y="83006"/>
                </a:cubicBezTo>
                <a:lnTo>
                  <a:pt x="1325869" y="83006"/>
                </a:lnTo>
                <a:cubicBezTo>
                  <a:pt x="1325869" y="82701"/>
                  <a:pt x="1325945" y="82320"/>
                  <a:pt x="1326098" y="81863"/>
                </a:cubicBezTo>
                <a:close/>
                <a:moveTo>
                  <a:pt x="1307124" y="81863"/>
                </a:moveTo>
                <a:cubicBezTo>
                  <a:pt x="1305143" y="82625"/>
                  <a:pt x="1304381" y="83463"/>
                  <a:pt x="1304838" y="84377"/>
                </a:cubicBezTo>
                <a:cubicBezTo>
                  <a:pt x="1305448" y="84377"/>
                  <a:pt x="1306057" y="84225"/>
                  <a:pt x="1306667" y="83920"/>
                </a:cubicBezTo>
                <a:cubicBezTo>
                  <a:pt x="1306667" y="83615"/>
                  <a:pt x="1306705" y="83310"/>
                  <a:pt x="1306781" y="83006"/>
                </a:cubicBezTo>
                <a:cubicBezTo>
                  <a:pt x="1306857" y="82701"/>
                  <a:pt x="1306972" y="82320"/>
                  <a:pt x="1307124" y="81863"/>
                </a:cubicBezTo>
                <a:close/>
                <a:moveTo>
                  <a:pt x="1261632" y="81863"/>
                </a:moveTo>
                <a:cubicBezTo>
                  <a:pt x="1261328" y="82320"/>
                  <a:pt x="1261061" y="82739"/>
                  <a:pt x="1260832" y="83120"/>
                </a:cubicBezTo>
                <a:cubicBezTo>
                  <a:pt x="1260604" y="83501"/>
                  <a:pt x="1260337" y="83920"/>
                  <a:pt x="1260032" y="84377"/>
                </a:cubicBezTo>
                <a:cubicBezTo>
                  <a:pt x="1261099" y="83920"/>
                  <a:pt x="1261632" y="83501"/>
                  <a:pt x="1261632" y="83120"/>
                </a:cubicBezTo>
                <a:cubicBezTo>
                  <a:pt x="1261632" y="82739"/>
                  <a:pt x="1261632" y="82320"/>
                  <a:pt x="1261632" y="81863"/>
                </a:cubicBezTo>
                <a:close/>
                <a:moveTo>
                  <a:pt x="1212941" y="81863"/>
                </a:moveTo>
                <a:cubicBezTo>
                  <a:pt x="1212636" y="82015"/>
                  <a:pt x="1212483" y="82091"/>
                  <a:pt x="1212483" y="82091"/>
                </a:cubicBezTo>
                <a:cubicBezTo>
                  <a:pt x="1212788" y="82701"/>
                  <a:pt x="1212865" y="83082"/>
                  <a:pt x="1212712" y="83234"/>
                </a:cubicBezTo>
                <a:cubicBezTo>
                  <a:pt x="1213017" y="83082"/>
                  <a:pt x="1213246" y="83006"/>
                  <a:pt x="1213398" y="83006"/>
                </a:cubicBezTo>
                <a:cubicBezTo>
                  <a:pt x="1213093" y="82701"/>
                  <a:pt x="1212941" y="82320"/>
                  <a:pt x="1212941" y="81863"/>
                </a:cubicBezTo>
                <a:close/>
                <a:moveTo>
                  <a:pt x="1176136" y="81863"/>
                </a:moveTo>
                <a:cubicBezTo>
                  <a:pt x="1175984" y="82015"/>
                  <a:pt x="1175907" y="82206"/>
                  <a:pt x="1175907" y="82434"/>
                </a:cubicBezTo>
                <a:cubicBezTo>
                  <a:pt x="1175907" y="82663"/>
                  <a:pt x="1175831" y="82929"/>
                  <a:pt x="1175679" y="83234"/>
                </a:cubicBezTo>
                <a:cubicBezTo>
                  <a:pt x="1175527" y="83082"/>
                  <a:pt x="1175412" y="83006"/>
                  <a:pt x="1175336" y="83006"/>
                </a:cubicBezTo>
                <a:cubicBezTo>
                  <a:pt x="1175260" y="83006"/>
                  <a:pt x="1175146" y="82929"/>
                  <a:pt x="1174993" y="82777"/>
                </a:cubicBezTo>
                <a:cubicBezTo>
                  <a:pt x="1175450" y="82320"/>
                  <a:pt x="1175831" y="82015"/>
                  <a:pt x="1176136" y="81863"/>
                </a:cubicBezTo>
                <a:close/>
                <a:moveTo>
                  <a:pt x="822416" y="81863"/>
                </a:moveTo>
                <a:cubicBezTo>
                  <a:pt x="822111" y="82015"/>
                  <a:pt x="821959" y="82091"/>
                  <a:pt x="821959" y="82091"/>
                </a:cubicBezTo>
                <a:cubicBezTo>
                  <a:pt x="822263" y="82701"/>
                  <a:pt x="822339" y="83082"/>
                  <a:pt x="822187" y="83234"/>
                </a:cubicBezTo>
                <a:cubicBezTo>
                  <a:pt x="822492" y="83082"/>
                  <a:pt x="822721" y="83006"/>
                  <a:pt x="822873" y="83006"/>
                </a:cubicBezTo>
                <a:cubicBezTo>
                  <a:pt x="822568" y="82701"/>
                  <a:pt x="822416" y="82320"/>
                  <a:pt x="822416" y="81863"/>
                </a:cubicBezTo>
                <a:close/>
                <a:moveTo>
                  <a:pt x="785611" y="81863"/>
                </a:moveTo>
                <a:cubicBezTo>
                  <a:pt x="785459" y="82015"/>
                  <a:pt x="785383" y="82206"/>
                  <a:pt x="785383" y="82434"/>
                </a:cubicBezTo>
                <a:cubicBezTo>
                  <a:pt x="785383" y="82663"/>
                  <a:pt x="785306" y="82929"/>
                  <a:pt x="785154" y="83234"/>
                </a:cubicBezTo>
                <a:cubicBezTo>
                  <a:pt x="785001" y="83082"/>
                  <a:pt x="784887" y="83006"/>
                  <a:pt x="784811" y="83006"/>
                </a:cubicBezTo>
                <a:cubicBezTo>
                  <a:pt x="784735" y="83006"/>
                  <a:pt x="784620" y="82929"/>
                  <a:pt x="784468" y="82777"/>
                </a:cubicBezTo>
                <a:cubicBezTo>
                  <a:pt x="784925" y="82320"/>
                  <a:pt x="785306" y="82015"/>
                  <a:pt x="785611" y="81863"/>
                </a:cubicBezTo>
                <a:close/>
                <a:moveTo>
                  <a:pt x="645860" y="81863"/>
                </a:moveTo>
                <a:cubicBezTo>
                  <a:pt x="645403" y="81863"/>
                  <a:pt x="644946" y="81939"/>
                  <a:pt x="644489" y="82091"/>
                </a:cubicBezTo>
                <a:lnTo>
                  <a:pt x="644489" y="82548"/>
                </a:lnTo>
                <a:lnTo>
                  <a:pt x="645632" y="82548"/>
                </a:lnTo>
                <a:cubicBezTo>
                  <a:pt x="645632" y="82244"/>
                  <a:pt x="645708" y="82015"/>
                  <a:pt x="645860" y="81863"/>
                </a:cubicBezTo>
                <a:close/>
                <a:moveTo>
                  <a:pt x="602198" y="81863"/>
                </a:moveTo>
                <a:lnTo>
                  <a:pt x="601740" y="82091"/>
                </a:lnTo>
                <a:cubicBezTo>
                  <a:pt x="601740" y="82396"/>
                  <a:pt x="601893" y="82701"/>
                  <a:pt x="602198" y="83006"/>
                </a:cubicBezTo>
                <a:lnTo>
                  <a:pt x="602426" y="83006"/>
                </a:lnTo>
                <a:cubicBezTo>
                  <a:pt x="602274" y="82853"/>
                  <a:pt x="602198" y="82472"/>
                  <a:pt x="602198" y="81863"/>
                </a:cubicBezTo>
                <a:close/>
                <a:moveTo>
                  <a:pt x="452693" y="81863"/>
                </a:moveTo>
                <a:cubicBezTo>
                  <a:pt x="451322" y="82015"/>
                  <a:pt x="450484" y="82244"/>
                  <a:pt x="450179" y="82548"/>
                </a:cubicBezTo>
                <a:cubicBezTo>
                  <a:pt x="450484" y="82853"/>
                  <a:pt x="450598" y="83044"/>
                  <a:pt x="450522" y="83120"/>
                </a:cubicBezTo>
                <a:cubicBezTo>
                  <a:pt x="450445" y="83196"/>
                  <a:pt x="450560" y="83310"/>
                  <a:pt x="450865" y="83463"/>
                </a:cubicBezTo>
                <a:cubicBezTo>
                  <a:pt x="451169" y="83158"/>
                  <a:pt x="451398" y="82929"/>
                  <a:pt x="451550" y="82777"/>
                </a:cubicBezTo>
                <a:cubicBezTo>
                  <a:pt x="451703" y="82625"/>
                  <a:pt x="452084" y="82320"/>
                  <a:pt x="452693" y="81863"/>
                </a:cubicBezTo>
                <a:close/>
                <a:moveTo>
                  <a:pt x="448807" y="81863"/>
                </a:moveTo>
                <a:cubicBezTo>
                  <a:pt x="448502" y="82015"/>
                  <a:pt x="448198" y="82091"/>
                  <a:pt x="447893" y="82091"/>
                </a:cubicBezTo>
                <a:cubicBezTo>
                  <a:pt x="447588" y="82091"/>
                  <a:pt x="447207" y="82244"/>
                  <a:pt x="446750" y="82548"/>
                </a:cubicBezTo>
                <a:cubicBezTo>
                  <a:pt x="446902" y="82853"/>
                  <a:pt x="446978" y="83006"/>
                  <a:pt x="446978" y="83006"/>
                </a:cubicBezTo>
                <a:cubicBezTo>
                  <a:pt x="447436" y="83006"/>
                  <a:pt x="447969" y="82853"/>
                  <a:pt x="448579" y="82548"/>
                </a:cubicBezTo>
                <a:cubicBezTo>
                  <a:pt x="448579" y="82244"/>
                  <a:pt x="448655" y="82015"/>
                  <a:pt x="448807" y="81863"/>
                </a:cubicBezTo>
                <a:close/>
                <a:moveTo>
                  <a:pt x="328868" y="81863"/>
                </a:moveTo>
                <a:cubicBezTo>
                  <a:pt x="327497" y="82015"/>
                  <a:pt x="326658" y="82244"/>
                  <a:pt x="326354" y="82548"/>
                </a:cubicBezTo>
                <a:cubicBezTo>
                  <a:pt x="326658" y="82853"/>
                  <a:pt x="326773" y="83044"/>
                  <a:pt x="326697" y="83120"/>
                </a:cubicBezTo>
                <a:cubicBezTo>
                  <a:pt x="326620" y="83196"/>
                  <a:pt x="326735" y="83310"/>
                  <a:pt x="327040" y="83463"/>
                </a:cubicBezTo>
                <a:cubicBezTo>
                  <a:pt x="327344" y="83158"/>
                  <a:pt x="327573" y="82929"/>
                  <a:pt x="327725" y="82777"/>
                </a:cubicBezTo>
                <a:cubicBezTo>
                  <a:pt x="327878" y="82625"/>
                  <a:pt x="328259" y="82320"/>
                  <a:pt x="328868" y="81863"/>
                </a:cubicBezTo>
                <a:close/>
                <a:moveTo>
                  <a:pt x="324982" y="81863"/>
                </a:moveTo>
                <a:cubicBezTo>
                  <a:pt x="324677" y="82015"/>
                  <a:pt x="324372" y="82091"/>
                  <a:pt x="324068" y="82091"/>
                </a:cubicBezTo>
                <a:cubicBezTo>
                  <a:pt x="323763" y="82091"/>
                  <a:pt x="323382" y="82244"/>
                  <a:pt x="322925" y="82548"/>
                </a:cubicBezTo>
                <a:cubicBezTo>
                  <a:pt x="323077" y="82853"/>
                  <a:pt x="323153" y="83006"/>
                  <a:pt x="323153" y="83006"/>
                </a:cubicBezTo>
                <a:cubicBezTo>
                  <a:pt x="323611" y="83006"/>
                  <a:pt x="324144" y="82853"/>
                  <a:pt x="324754" y="82548"/>
                </a:cubicBezTo>
                <a:cubicBezTo>
                  <a:pt x="324754" y="82244"/>
                  <a:pt x="324830" y="82015"/>
                  <a:pt x="324982" y="81863"/>
                </a:cubicBezTo>
                <a:close/>
                <a:moveTo>
                  <a:pt x="24297" y="81863"/>
                </a:moveTo>
                <a:cubicBezTo>
                  <a:pt x="24145" y="82625"/>
                  <a:pt x="23992" y="83082"/>
                  <a:pt x="23840" y="83234"/>
                </a:cubicBezTo>
                <a:cubicBezTo>
                  <a:pt x="23383" y="83234"/>
                  <a:pt x="22773" y="83310"/>
                  <a:pt x="22011" y="83463"/>
                </a:cubicBezTo>
                <a:cubicBezTo>
                  <a:pt x="22468" y="83768"/>
                  <a:pt x="22735" y="83996"/>
                  <a:pt x="22811" y="84149"/>
                </a:cubicBezTo>
                <a:cubicBezTo>
                  <a:pt x="22887" y="84301"/>
                  <a:pt x="23078" y="84530"/>
                  <a:pt x="23383" y="84834"/>
                </a:cubicBezTo>
                <a:cubicBezTo>
                  <a:pt x="23687" y="84225"/>
                  <a:pt x="23840" y="83691"/>
                  <a:pt x="23840" y="83234"/>
                </a:cubicBezTo>
                <a:cubicBezTo>
                  <a:pt x="24449" y="83844"/>
                  <a:pt x="24868" y="84187"/>
                  <a:pt x="25097" y="84263"/>
                </a:cubicBezTo>
                <a:cubicBezTo>
                  <a:pt x="25326" y="84339"/>
                  <a:pt x="25821" y="84225"/>
                  <a:pt x="26583" y="83920"/>
                </a:cubicBezTo>
                <a:cubicBezTo>
                  <a:pt x="25973" y="83463"/>
                  <a:pt x="25211" y="82777"/>
                  <a:pt x="24297" y="81863"/>
                </a:cubicBezTo>
                <a:close/>
                <a:moveTo>
                  <a:pt x="1408013" y="81634"/>
                </a:moveTo>
                <a:cubicBezTo>
                  <a:pt x="1407860" y="81634"/>
                  <a:pt x="1407784" y="81672"/>
                  <a:pt x="1407784" y="81748"/>
                </a:cubicBezTo>
                <a:cubicBezTo>
                  <a:pt x="1407784" y="81825"/>
                  <a:pt x="1407708" y="81863"/>
                  <a:pt x="1407556" y="81863"/>
                </a:cubicBezTo>
                <a:cubicBezTo>
                  <a:pt x="1407708" y="82625"/>
                  <a:pt x="1408089" y="83310"/>
                  <a:pt x="1408698" y="83920"/>
                </a:cubicBezTo>
                <a:cubicBezTo>
                  <a:pt x="1408394" y="84377"/>
                  <a:pt x="1408089" y="85063"/>
                  <a:pt x="1407784" y="85977"/>
                </a:cubicBezTo>
                <a:cubicBezTo>
                  <a:pt x="1409156" y="85368"/>
                  <a:pt x="1409842" y="84377"/>
                  <a:pt x="1409842" y="83006"/>
                </a:cubicBezTo>
                <a:cubicBezTo>
                  <a:pt x="1409537" y="82701"/>
                  <a:pt x="1409270" y="82434"/>
                  <a:pt x="1409041" y="82206"/>
                </a:cubicBezTo>
                <a:cubicBezTo>
                  <a:pt x="1408813" y="81977"/>
                  <a:pt x="1408470" y="81786"/>
                  <a:pt x="1408013" y="81634"/>
                </a:cubicBezTo>
                <a:close/>
                <a:moveTo>
                  <a:pt x="1161734" y="81634"/>
                </a:moveTo>
                <a:lnTo>
                  <a:pt x="1161277" y="81863"/>
                </a:lnTo>
                <a:cubicBezTo>
                  <a:pt x="1161582" y="81863"/>
                  <a:pt x="1161734" y="82091"/>
                  <a:pt x="1161734" y="82548"/>
                </a:cubicBezTo>
                <a:cubicBezTo>
                  <a:pt x="1161887" y="82548"/>
                  <a:pt x="1161963" y="82472"/>
                  <a:pt x="1161963" y="82320"/>
                </a:cubicBezTo>
                <a:lnTo>
                  <a:pt x="1161963" y="82091"/>
                </a:lnTo>
                <a:cubicBezTo>
                  <a:pt x="1161963" y="82091"/>
                  <a:pt x="1161887" y="81939"/>
                  <a:pt x="1161734" y="81634"/>
                </a:cubicBezTo>
                <a:close/>
                <a:moveTo>
                  <a:pt x="1090640" y="81634"/>
                </a:moveTo>
                <a:cubicBezTo>
                  <a:pt x="1090335" y="82548"/>
                  <a:pt x="1090182" y="83082"/>
                  <a:pt x="1090182" y="83234"/>
                </a:cubicBezTo>
                <a:cubicBezTo>
                  <a:pt x="1089725" y="83234"/>
                  <a:pt x="1089268" y="83158"/>
                  <a:pt x="1088811" y="83006"/>
                </a:cubicBezTo>
                <a:cubicBezTo>
                  <a:pt x="1089268" y="83768"/>
                  <a:pt x="1089497" y="84301"/>
                  <a:pt x="1089497" y="84606"/>
                </a:cubicBezTo>
                <a:cubicBezTo>
                  <a:pt x="1089954" y="84301"/>
                  <a:pt x="1090335" y="83996"/>
                  <a:pt x="1090640" y="83691"/>
                </a:cubicBezTo>
                <a:cubicBezTo>
                  <a:pt x="1090944" y="83844"/>
                  <a:pt x="1091249" y="84072"/>
                  <a:pt x="1091554" y="84377"/>
                </a:cubicBezTo>
                <a:cubicBezTo>
                  <a:pt x="1091859" y="84682"/>
                  <a:pt x="1092316" y="84530"/>
                  <a:pt x="1092926" y="83920"/>
                </a:cubicBezTo>
                <a:cubicBezTo>
                  <a:pt x="1092621" y="83615"/>
                  <a:pt x="1092278" y="83310"/>
                  <a:pt x="1091897" y="83006"/>
                </a:cubicBezTo>
                <a:cubicBezTo>
                  <a:pt x="1091516" y="82701"/>
                  <a:pt x="1091097" y="82244"/>
                  <a:pt x="1090640" y="81634"/>
                </a:cubicBezTo>
                <a:close/>
                <a:moveTo>
                  <a:pt x="771209" y="81634"/>
                </a:moveTo>
                <a:lnTo>
                  <a:pt x="770752" y="81863"/>
                </a:lnTo>
                <a:cubicBezTo>
                  <a:pt x="771057" y="81863"/>
                  <a:pt x="771209" y="82091"/>
                  <a:pt x="771209" y="82548"/>
                </a:cubicBezTo>
                <a:cubicBezTo>
                  <a:pt x="771362" y="82548"/>
                  <a:pt x="771438" y="82472"/>
                  <a:pt x="771438" y="82320"/>
                </a:cubicBezTo>
                <a:lnTo>
                  <a:pt x="771438" y="82091"/>
                </a:lnTo>
                <a:cubicBezTo>
                  <a:pt x="771438" y="82091"/>
                  <a:pt x="771362" y="81939"/>
                  <a:pt x="771209" y="81634"/>
                </a:cubicBezTo>
                <a:close/>
                <a:moveTo>
                  <a:pt x="636488" y="81634"/>
                </a:moveTo>
                <a:cubicBezTo>
                  <a:pt x="636335" y="81634"/>
                  <a:pt x="636259" y="81672"/>
                  <a:pt x="636259" y="81748"/>
                </a:cubicBezTo>
                <a:cubicBezTo>
                  <a:pt x="636259" y="81825"/>
                  <a:pt x="636183" y="81863"/>
                  <a:pt x="636030" y="81863"/>
                </a:cubicBezTo>
                <a:cubicBezTo>
                  <a:pt x="636183" y="82625"/>
                  <a:pt x="636564" y="83310"/>
                  <a:pt x="637174" y="83920"/>
                </a:cubicBezTo>
                <a:cubicBezTo>
                  <a:pt x="636869" y="84377"/>
                  <a:pt x="636564" y="85063"/>
                  <a:pt x="636259" y="85977"/>
                </a:cubicBezTo>
                <a:cubicBezTo>
                  <a:pt x="637631" y="85368"/>
                  <a:pt x="638316" y="84377"/>
                  <a:pt x="638316" y="83006"/>
                </a:cubicBezTo>
                <a:cubicBezTo>
                  <a:pt x="638012" y="82701"/>
                  <a:pt x="637745" y="82434"/>
                  <a:pt x="637516" y="82206"/>
                </a:cubicBezTo>
                <a:cubicBezTo>
                  <a:pt x="637288" y="81977"/>
                  <a:pt x="636945" y="81786"/>
                  <a:pt x="636488" y="81634"/>
                </a:cubicBezTo>
                <a:close/>
                <a:moveTo>
                  <a:pt x="185765" y="81634"/>
                </a:moveTo>
                <a:cubicBezTo>
                  <a:pt x="185460" y="82548"/>
                  <a:pt x="185308" y="83082"/>
                  <a:pt x="185308" y="83234"/>
                </a:cubicBezTo>
                <a:cubicBezTo>
                  <a:pt x="184850" y="83234"/>
                  <a:pt x="184393" y="83158"/>
                  <a:pt x="183936" y="83006"/>
                </a:cubicBezTo>
                <a:cubicBezTo>
                  <a:pt x="184393" y="83768"/>
                  <a:pt x="184622" y="84301"/>
                  <a:pt x="184622" y="84606"/>
                </a:cubicBezTo>
                <a:cubicBezTo>
                  <a:pt x="185079" y="84301"/>
                  <a:pt x="185460" y="83996"/>
                  <a:pt x="185765" y="83691"/>
                </a:cubicBezTo>
                <a:cubicBezTo>
                  <a:pt x="186070" y="83844"/>
                  <a:pt x="186374" y="84072"/>
                  <a:pt x="186679" y="84377"/>
                </a:cubicBezTo>
                <a:cubicBezTo>
                  <a:pt x="186984" y="84682"/>
                  <a:pt x="187441" y="84530"/>
                  <a:pt x="188051" y="83920"/>
                </a:cubicBezTo>
                <a:cubicBezTo>
                  <a:pt x="187746" y="83615"/>
                  <a:pt x="187403" y="83310"/>
                  <a:pt x="187022" y="83006"/>
                </a:cubicBezTo>
                <a:cubicBezTo>
                  <a:pt x="186641" y="82701"/>
                  <a:pt x="186222" y="82244"/>
                  <a:pt x="185765" y="81634"/>
                </a:cubicBezTo>
                <a:close/>
                <a:moveTo>
                  <a:pt x="1707631" y="81405"/>
                </a:moveTo>
                <a:lnTo>
                  <a:pt x="1707631" y="81863"/>
                </a:lnTo>
                <a:cubicBezTo>
                  <a:pt x="1707784" y="81863"/>
                  <a:pt x="1707898" y="81825"/>
                  <a:pt x="1707974" y="81748"/>
                </a:cubicBezTo>
                <a:cubicBezTo>
                  <a:pt x="1708050" y="81672"/>
                  <a:pt x="1708165" y="81634"/>
                  <a:pt x="1708317" y="81634"/>
                </a:cubicBezTo>
                <a:lnTo>
                  <a:pt x="1708317" y="81405"/>
                </a:lnTo>
                <a:close/>
                <a:moveTo>
                  <a:pt x="1561251" y="81405"/>
                </a:moveTo>
                <a:lnTo>
                  <a:pt x="1561251" y="82777"/>
                </a:lnTo>
                <a:cubicBezTo>
                  <a:pt x="1561556" y="82777"/>
                  <a:pt x="1561746" y="82739"/>
                  <a:pt x="1561822" y="82663"/>
                </a:cubicBezTo>
                <a:cubicBezTo>
                  <a:pt x="1561899" y="82587"/>
                  <a:pt x="1562013" y="82548"/>
                  <a:pt x="1562165" y="82548"/>
                </a:cubicBezTo>
                <a:cubicBezTo>
                  <a:pt x="1562013" y="82244"/>
                  <a:pt x="1561937" y="81863"/>
                  <a:pt x="1561937" y="81405"/>
                </a:cubicBezTo>
                <a:close/>
                <a:moveTo>
                  <a:pt x="1398183" y="81405"/>
                </a:moveTo>
                <a:lnTo>
                  <a:pt x="1397726" y="81863"/>
                </a:lnTo>
                <a:cubicBezTo>
                  <a:pt x="1397878" y="82015"/>
                  <a:pt x="1397954" y="82091"/>
                  <a:pt x="1397954" y="82091"/>
                </a:cubicBezTo>
                <a:cubicBezTo>
                  <a:pt x="1398564" y="82091"/>
                  <a:pt x="1398869" y="81939"/>
                  <a:pt x="1398869" y="81634"/>
                </a:cubicBezTo>
                <a:lnTo>
                  <a:pt x="1398640" y="81634"/>
                </a:lnTo>
                <a:cubicBezTo>
                  <a:pt x="1398335" y="81482"/>
                  <a:pt x="1398183" y="81405"/>
                  <a:pt x="1398183" y="81405"/>
                </a:cubicBezTo>
                <a:close/>
                <a:moveTo>
                  <a:pt x="1318554" y="81405"/>
                </a:moveTo>
                <a:lnTo>
                  <a:pt x="1318554" y="81863"/>
                </a:lnTo>
                <a:cubicBezTo>
                  <a:pt x="1319011" y="81863"/>
                  <a:pt x="1319316" y="81786"/>
                  <a:pt x="1319468" y="81634"/>
                </a:cubicBezTo>
                <a:lnTo>
                  <a:pt x="1319468" y="81405"/>
                </a:lnTo>
                <a:close/>
                <a:moveTo>
                  <a:pt x="1267576" y="81405"/>
                </a:moveTo>
                <a:cubicBezTo>
                  <a:pt x="1267576" y="81710"/>
                  <a:pt x="1267500" y="81939"/>
                  <a:pt x="1267348" y="82091"/>
                </a:cubicBezTo>
                <a:lnTo>
                  <a:pt x="1267576" y="82091"/>
                </a:lnTo>
                <a:cubicBezTo>
                  <a:pt x="1267729" y="81939"/>
                  <a:pt x="1267805" y="81710"/>
                  <a:pt x="1267805" y="81405"/>
                </a:cubicBezTo>
                <a:close/>
                <a:moveTo>
                  <a:pt x="1173393" y="81405"/>
                </a:moveTo>
                <a:cubicBezTo>
                  <a:pt x="1172783" y="81558"/>
                  <a:pt x="1172288" y="81672"/>
                  <a:pt x="1171907" y="81748"/>
                </a:cubicBezTo>
                <a:cubicBezTo>
                  <a:pt x="1171526" y="81825"/>
                  <a:pt x="1170954" y="81939"/>
                  <a:pt x="1170192" y="82091"/>
                </a:cubicBezTo>
                <a:cubicBezTo>
                  <a:pt x="1170497" y="82548"/>
                  <a:pt x="1170726" y="82891"/>
                  <a:pt x="1170878" y="83120"/>
                </a:cubicBezTo>
                <a:cubicBezTo>
                  <a:pt x="1171031" y="83349"/>
                  <a:pt x="1171259" y="83615"/>
                  <a:pt x="1171564" y="83920"/>
                </a:cubicBezTo>
                <a:cubicBezTo>
                  <a:pt x="1171869" y="83463"/>
                  <a:pt x="1172174" y="83082"/>
                  <a:pt x="1172478" y="82777"/>
                </a:cubicBezTo>
                <a:cubicBezTo>
                  <a:pt x="1172783" y="82472"/>
                  <a:pt x="1173088" y="82015"/>
                  <a:pt x="1173393" y="81405"/>
                </a:cubicBezTo>
                <a:close/>
                <a:moveTo>
                  <a:pt x="1167449" y="81405"/>
                </a:moveTo>
                <a:cubicBezTo>
                  <a:pt x="1167144" y="81405"/>
                  <a:pt x="1166992" y="81482"/>
                  <a:pt x="1166992" y="81634"/>
                </a:cubicBezTo>
                <a:lnTo>
                  <a:pt x="1167449" y="81634"/>
                </a:lnTo>
                <a:close/>
                <a:moveTo>
                  <a:pt x="1101384" y="81405"/>
                </a:moveTo>
                <a:cubicBezTo>
                  <a:pt x="1101384" y="81710"/>
                  <a:pt x="1101308" y="81939"/>
                  <a:pt x="1101155" y="82091"/>
                </a:cubicBezTo>
                <a:lnTo>
                  <a:pt x="1101384" y="82091"/>
                </a:lnTo>
                <a:cubicBezTo>
                  <a:pt x="1101536" y="81939"/>
                  <a:pt x="1101536" y="81710"/>
                  <a:pt x="1101384" y="81405"/>
                </a:cubicBezTo>
                <a:close/>
                <a:moveTo>
                  <a:pt x="1038290" y="81405"/>
                </a:moveTo>
                <a:cubicBezTo>
                  <a:pt x="1038290" y="82625"/>
                  <a:pt x="1038900" y="83158"/>
                  <a:pt x="1040119" y="83006"/>
                </a:cubicBezTo>
                <a:cubicBezTo>
                  <a:pt x="1039814" y="82548"/>
                  <a:pt x="1039586" y="82129"/>
                  <a:pt x="1039433" y="81748"/>
                </a:cubicBezTo>
                <a:cubicBezTo>
                  <a:pt x="1039281" y="81367"/>
                  <a:pt x="1038900" y="81253"/>
                  <a:pt x="1038290" y="81405"/>
                </a:cubicBezTo>
                <a:close/>
                <a:moveTo>
                  <a:pt x="1035090" y="81405"/>
                </a:moveTo>
                <a:lnTo>
                  <a:pt x="1034861" y="81634"/>
                </a:lnTo>
                <a:lnTo>
                  <a:pt x="1035090" y="81634"/>
                </a:lnTo>
                <a:close/>
                <a:moveTo>
                  <a:pt x="782868" y="81405"/>
                </a:moveTo>
                <a:cubicBezTo>
                  <a:pt x="782258" y="81558"/>
                  <a:pt x="781763" y="81672"/>
                  <a:pt x="781382" y="81748"/>
                </a:cubicBezTo>
                <a:cubicBezTo>
                  <a:pt x="781001" y="81825"/>
                  <a:pt x="780430" y="81939"/>
                  <a:pt x="779667" y="82091"/>
                </a:cubicBezTo>
                <a:cubicBezTo>
                  <a:pt x="779972" y="82548"/>
                  <a:pt x="780201" y="82891"/>
                  <a:pt x="780353" y="83120"/>
                </a:cubicBezTo>
                <a:cubicBezTo>
                  <a:pt x="780506" y="83349"/>
                  <a:pt x="780734" y="83615"/>
                  <a:pt x="781039" y="83920"/>
                </a:cubicBezTo>
                <a:cubicBezTo>
                  <a:pt x="781344" y="83463"/>
                  <a:pt x="781649" y="83082"/>
                  <a:pt x="781953" y="82777"/>
                </a:cubicBezTo>
                <a:cubicBezTo>
                  <a:pt x="782258" y="82472"/>
                  <a:pt x="782563" y="82015"/>
                  <a:pt x="782868" y="81405"/>
                </a:cubicBezTo>
                <a:close/>
                <a:moveTo>
                  <a:pt x="776924" y="81405"/>
                </a:moveTo>
                <a:cubicBezTo>
                  <a:pt x="776620" y="81405"/>
                  <a:pt x="776467" y="81482"/>
                  <a:pt x="776467" y="81634"/>
                </a:cubicBezTo>
                <a:lnTo>
                  <a:pt x="776924" y="81634"/>
                </a:lnTo>
                <a:close/>
                <a:moveTo>
                  <a:pt x="626658" y="81405"/>
                </a:moveTo>
                <a:lnTo>
                  <a:pt x="626201" y="81863"/>
                </a:lnTo>
                <a:cubicBezTo>
                  <a:pt x="626353" y="82015"/>
                  <a:pt x="626429" y="82091"/>
                  <a:pt x="626429" y="82091"/>
                </a:cubicBezTo>
                <a:cubicBezTo>
                  <a:pt x="627039" y="82091"/>
                  <a:pt x="627344" y="81939"/>
                  <a:pt x="627344" y="81634"/>
                </a:cubicBezTo>
                <a:lnTo>
                  <a:pt x="627115" y="81634"/>
                </a:lnTo>
                <a:cubicBezTo>
                  <a:pt x="626810" y="81482"/>
                  <a:pt x="626658" y="81405"/>
                  <a:pt x="626658" y="81405"/>
                </a:cubicBezTo>
                <a:close/>
                <a:moveTo>
                  <a:pt x="440806" y="81405"/>
                </a:moveTo>
                <a:lnTo>
                  <a:pt x="440806" y="81863"/>
                </a:lnTo>
                <a:cubicBezTo>
                  <a:pt x="440958" y="81863"/>
                  <a:pt x="441073" y="81825"/>
                  <a:pt x="441149" y="81748"/>
                </a:cubicBezTo>
                <a:cubicBezTo>
                  <a:pt x="441225" y="81672"/>
                  <a:pt x="441340" y="81634"/>
                  <a:pt x="441492" y="81634"/>
                </a:cubicBezTo>
                <a:lnTo>
                  <a:pt x="441492" y="81405"/>
                </a:lnTo>
                <a:close/>
                <a:moveTo>
                  <a:pt x="316981" y="81405"/>
                </a:moveTo>
                <a:lnTo>
                  <a:pt x="316981" y="81863"/>
                </a:lnTo>
                <a:cubicBezTo>
                  <a:pt x="317134" y="81863"/>
                  <a:pt x="317248" y="81825"/>
                  <a:pt x="317324" y="81748"/>
                </a:cubicBezTo>
                <a:cubicBezTo>
                  <a:pt x="317400" y="81672"/>
                  <a:pt x="317514" y="81634"/>
                  <a:pt x="317667" y="81634"/>
                </a:cubicBezTo>
                <a:lnTo>
                  <a:pt x="317667" y="81405"/>
                </a:lnTo>
                <a:close/>
                <a:moveTo>
                  <a:pt x="196509" y="81405"/>
                </a:moveTo>
                <a:cubicBezTo>
                  <a:pt x="196509" y="81710"/>
                  <a:pt x="196433" y="81939"/>
                  <a:pt x="196280" y="82091"/>
                </a:cubicBezTo>
                <a:lnTo>
                  <a:pt x="196509" y="82091"/>
                </a:lnTo>
                <a:cubicBezTo>
                  <a:pt x="196661" y="81939"/>
                  <a:pt x="196661" y="81710"/>
                  <a:pt x="196509" y="81405"/>
                </a:cubicBezTo>
                <a:close/>
                <a:moveTo>
                  <a:pt x="133415" y="81405"/>
                </a:moveTo>
                <a:cubicBezTo>
                  <a:pt x="133415" y="82625"/>
                  <a:pt x="134025" y="83158"/>
                  <a:pt x="135244" y="83006"/>
                </a:cubicBezTo>
                <a:cubicBezTo>
                  <a:pt x="134939" y="82548"/>
                  <a:pt x="134711" y="82129"/>
                  <a:pt x="134558" y="81748"/>
                </a:cubicBezTo>
                <a:cubicBezTo>
                  <a:pt x="134406" y="81367"/>
                  <a:pt x="134025" y="81253"/>
                  <a:pt x="133415" y="81405"/>
                </a:cubicBezTo>
                <a:close/>
                <a:moveTo>
                  <a:pt x="130215" y="81405"/>
                </a:moveTo>
                <a:lnTo>
                  <a:pt x="129986" y="81634"/>
                </a:lnTo>
                <a:lnTo>
                  <a:pt x="130215" y="81634"/>
                </a:lnTo>
                <a:close/>
                <a:moveTo>
                  <a:pt x="34812" y="81405"/>
                </a:moveTo>
                <a:lnTo>
                  <a:pt x="34584" y="81634"/>
                </a:lnTo>
                <a:cubicBezTo>
                  <a:pt x="34736" y="81939"/>
                  <a:pt x="34812" y="82091"/>
                  <a:pt x="34812" y="82091"/>
                </a:cubicBezTo>
                <a:cubicBezTo>
                  <a:pt x="34965" y="82091"/>
                  <a:pt x="35117" y="82015"/>
                  <a:pt x="35270" y="81863"/>
                </a:cubicBezTo>
                <a:close/>
                <a:moveTo>
                  <a:pt x="1633107" y="81177"/>
                </a:moveTo>
                <a:cubicBezTo>
                  <a:pt x="1632955" y="81329"/>
                  <a:pt x="1632574" y="81939"/>
                  <a:pt x="1631965" y="83006"/>
                </a:cubicBezTo>
                <a:cubicBezTo>
                  <a:pt x="1632727" y="82853"/>
                  <a:pt x="1633336" y="82548"/>
                  <a:pt x="1633793" y="82091"/>
                </a:cubicBezTo>
                <a:cubicBezTo>
                  <a:pt x="1633641" y="81939"/>
                  <a:pt x="1633565" y="81825"/>
                  <a:pt x="1633565" y="81748"/>
                </a:cubicBezTo>
                <a:cubicBezTo>
                  <a:pt x="1633565" y="81672"/>
                  <a:pt x="1633412" y="81482"/>
                  <a:pt x="1633107" y="81177"/>
                </a:cubicBezTo>
                <a:close/>
                <a:moveTo>
                  <a:pt x="1414185" y="81177"/>
                </a:moveTo>
                <a:cubicBezTo>
                  <a:pt x="1414033" y="81482"/>
                  <a:pt x="1413918" y="81825"/>
                  <a:pt x="1413842" y="82206"/>
                </a:cubicBezTo>
                <a:lnTo>
                  <a:pt x="1413553" y="83073"/>
                </a:lnTo>
                <a:lnTo>
                  <a:pt x="1414414" y="84149"/>
                </a:lnTo>
                <a:cubicBezTo>
                  <a:pt x="1413956" y="84453"/>
                  <a:pt x="1413499" y="84834"/>
                  <a:pt x="1413042" y="85292"/>
                </a:cubicBezTo>
                <a:cubicBezTo>
                  <a:pt x="1413194" y="85596"/>
                  <a:pt x="1413271" y="85939"/>
                  <a:pt x="1413271" y="86320"/>
                </a:cubicBezTo>
                <a:cubicBezTo>
                  <a:pt x="1413271" y="86701"/>
                  <a:pt x="1413575" y="86892"/>
                  <a:pt x="1414185" y="86892"/>
                </a:cubicBezTo>
                <a:cubicBezTo>
                  <a:pt x="1414337" y="86435"/>
                  <a:pt x="1414452" y="85939"/>
                  <a:pt x="1414528" y="85406"/>
                </a:cubicBezTo>
                <a:cubicBezTo>
                  <a:pt x="1414604" y="84873"/>
                  <a:pt x="1414718" y="84377"/>
                  <a:pt x="1414871" y="83920"/>
                </a:cubicBezTo>
                <a:cubicBezTo>
                  <a:pt x="1414718" y="83615"/>
                  <a:pt x="1414604" y="83272"/>
                  <a:pt x="1414528" y="82891"/>
                </a:cubicBezTo>
                <a:cubicBezTo>
                  <a:pt x="1414452" y="82510"/>
                  <a:pt x="1414337" y="81939"/>
                  <a:pt x="1414185" y="81177"/>
                </a:cubicBezTo>
                <a:close/>
                <a:moveTo>
                  <a:pt x="1401612" y="81177"/>
                </a:moveTo>
                <a:cubicBezTo>
                  <a:pt x="1401002" y="81482"/>
                  <a:pt x="1400621" y="81710"/>
                  <a:pt x="1400469" y="81863"/>
                </a:cubicBezTo>
                <a:cubicBezTo>
                  <a:pt x="1400317" y="82015"/>
                  <a:pt x="1400317" y="82244"/>
                  <a:pt x="1400469" y="82548"/>
                </a:cubicBezTo>
                <a:cubicBezTo>
                  <a:pt x="1400621" y="82548"/>
                  <a:pt x="1400774" y="82472"/>
                  <a:pt x="1400926" y="82320"/>
                </a:cubicBezTo>
                <a:cubicBezTo>
                  <a:pt x="1401078" y="82167"/>
                  <a:pt x="1401307" y="82091"/>
                  <a:pt x="1401612" y="82091"/>
                </a:cubicBezTo>
                <a:cubicBezTo>
                  <a:pt x="1401612" y="82091"/>
                  <a:pt x="1401612" y="81786"/>
                  <a:pt x="1401612" y="81177"/>
                </a:cubicBezTo>
                <a:close/>
                <a:moveTo>
                  <a:pt x="1382181" y="81177"/>
                </a:moveTo>
                <a:lnTo>
                  <a:pt x="1380809" y="83234"/>
                </a:lnTo>
                <a:lnTo>
                  <a:pt x="1381952" y="83234"/>
                </a:lnTo>
                <a:cubicBezTo>
                  <a:pt x="1382105" y="82929"/>
                  <a:pt x="1382181" y="82244"/>
                  <a:pt x="1382181" y="81177"/>
                </a:cubicBezTo>
                <a:close/>
                <a:moveTo>
                  <a:pt x="642660" y="81177"/>
                </a:moveTo>
                <a:cubicBezTo>
                  <a:pt x="642507" y="81482"/>
                  <a:pt x="642393" y="81825"/>
                  <a:pt x="642317" y="82206"/>
                </a:cubicBezTo>
                <a:lnTo>
                  <a:pt x="642028" y="83073"/>
                </a:lnTo>
                <a:lnTo>
                  <a:pt x="642888" y="84149"/>
                </a:lnTo>
                <a:cubicBezTo>
                  <a:pt x="642431" y="84453"/>
                  <a:pt x="641974" y="84834"/>
                  <a:pt x="641517" y="85292"/>
                </a:cubicBezTo>
                <a:cubicBezTo>
                  <a:pt x="641669" y="85596"/>
                  <a:pt x="641745" y="85939"/>
                  <a:pt x="641745" y="86320"/>
                </a:cubicBezTo>
                <a:cubicBezTo>
                  <a:pt x="641745" y="86701"/>
                  <a:pt x="642050" y="86892"/>
                  <a:pt x="642660" y="86892"/>
                </a:cubicBezTo>
                <a:cubicBezTo>
                  <a:pt x="642812" y="86435"/>
                  <a:pt x="642927" y="85939"/>
                  <a:pt x="643003" y="85406"/>
                </a:cubicBezTo>
                <a:cubicBezTo>
                  <a:pt x="643079" y="84873"/>
                  <a:pt x="643193" y="84377"/>
                  <a:pt x="643346" y="83920"/>
                </a:cubicBezTo>
                <a:cubicBezTo>
                  <a:pt x="643193" y="83615"/>
                  <a:pt x="643079" y="83272"/>
                  <a:pt x="643003" y="82891"/>
                </a:cubicBezTo>
                <a:cubicBezTo>
                  <a:pt x="642927" y="82510"/>
                  <a:pt x="642812" y="81939"/>
                  <a:pt x="642660" y="81177"/>
                </a:cubicBezTo>
                <a:close/>
                <a:moveTo>
                  <a:pt x="630087" y="81177"/>
                </a:moveTo>
                <a:cubicBezTo>
                  <a:pt x="629477" y="81482"/>
                  <a:pt x="629096" y="81710"/>
                  <a:pt x="628944" y="81863"/>
                </a:cubicBezTo>
                <a:cubicBezTo>
                  <a:pt x="628791" y="82015"/>
                  <a:pt x="628791" y="82244"/>
                  <a:pt x="628944" y="82548"/>
                </a:cubicBezTo>
                <a:cubicBezTo>
                  <a:pt x="629096" y="82548"/>
                  <a:pt x="629249" y="82472"/>
                  <a:pt x="629401" y="82320"/>
                </a:cubicBezTo>
                <a:cubicBezTo>
                  <a:pt x="629553" y="82167"/>
                  <a:pt x="629782" y="82091"/>
                  <a:pt x="630087" y="82091"/>
                </a:cubicBezTo>
                <a:cubicBezTo>
                  <a:pt x="630087" y="82091"/>
                  <a:pt x="630087" y="81786"/>
                  <a:pt x="630087" y="81177"/>
                </a:cubicBezTo>
                <a:close/>
                <a:moveTo>
                  <a:pt x="610656" y="81177"/>
                </a:moveTo>
                <a:lnTo>
                  <a:pt x="609284" y="83234"/>
                </a:lnTo>
                <a:lnTo>
                  <a:pt x="610427" y="83234"/>
                </a:lnTo>
                <a:cubicBezTo>
                  <a:pt x="610580" y="82929"/>
                  <a:pt x="610656" y="82244"/>
                  <a:pt x="610656" y="81177"/>
                </a:cubicBezTo>
                <a:close/>
                <a:moveTo>
                  <a:pt x="366283" y="81177"/>
                </a:moveTo>
                <a:cubicBezTo>
                  <a:pt x="366130" y="81329"/>
                  <a:pt x="365749" y="81939"/>
                  <a:pt x="365139" y="83006"/>
                </a:cubicBezTo>
                <a:cubicBezTo>
                  <a:pt x="365902" y="82853"/>
                  <a:pt x="366511" y="82548"/>
                  <a:pt x="366968" y="82091"/>
                </a:cubicBezTo>
                <a:cubicBezTo>
                  <a:pt x="366816" y="81939"/>
                  <a:pt x="366740" y="81825"/>
                  <a:pt x="366740" y="81748"/>
                </a:cubicBezTo>
                <a:cubicBezTo>
                  <a:pt x="366740" y="81672"/>
                  <a:pt x="366587" y="81482"/>
                  <a:pt x="366283" y="81177"/>
                </a:cubicBezTo>
                <a:close/>
                <a:moveTo>
                  <a:pt x="242458" y="81177"/>
                </a:moveTo>
                <a:cubicBezTo>
                  <a:pt x="242305" y="81329"/>
                  <a:pt x="241924" y="81939"/>
                  <a:pt x="241314" y="83006"/>
                </a:cubicBezTo>
                <a:cubicBezTo>
                  <a:pt x="242076" y="82853"/>
                  <a:pt x="242686" y="82548"/>
                  <a:pt x="243143" y="82091"/>
                </a:cubicBezTo>
                <a:cubicBezTo>
                  <a:pt x="242991" y="81939"/>
                  <a:pt x="242915" y="81825"/>
                  <a:pt x="242915" y="81748"/>
                </a:cubicBezTo>
                <a:cubicBezTo>
                  <a:pt x="242915" y="81672"/>
                  <a:pt x="242762" y="81482"/>
                  <a:pt x="242458" y="81177"/>
                </a:cubicBezTo>
                <a:close/>
                <a:moveTo>
                  <a:pt x="1649110" y="80948"/>
                </a:moveTo>
                <a:cubicBezTo>
                  <a:pt x="1649110" y="81253"/>
                  <a:pt x="1649148" y="81444"/>
                  <a:pt x="1649224" y="81520"/>
                </a:cubicBezTo>
                <a:cubicBezTo>
                  <a:pt x="1649300" y="81596"/>
                  <a:pt x="1649338" y="81710"/>
                  <a:pt x="1649338" y="81863"/>
                </a:cubicBezTo>
                <a:cubicBezTo>
                  <a:pt x="1649491" y="81863"/>
                  <a:pt x="1649643" y="81786"/>
                  <a:pt x="1649795" y="81634"/>
                </a:cubicBezTo>
                <a:cubicBezTo>
                  <a:pt x="1649795" y="81177"/>
                  <a:pt x="1649795" y="80948"/>
                  <a:pt x="1649795" y="80948"/>
                </a:cubicBezTo>
                <a:close/>
                <a:moveTo>
                  <a:pt x="1640194" y="80948"/>
                </a:moveTo>
                <a:cubicBezTo>
                  <a:pt x="1639889" y="81253"/>
                  <a:pt x="1639661" y="81444"/>
                  <a:pt x="1639508" y="81520"/>
                </a:cubicBezTo>
                <a:cubicBezTo>
                  <a:pt x="1639356" y="81596"/>
                  <a:pt x="1639127" y="81710"/>
                  <a:pt x="1638823" y="81863"/>
                </a:cubicBezTo>
                <a:cubicBezTo>
                  <a:pt x="1638823" y="82167"/>
                  <a:pt x="1638899" y="82472"/>
                  <a:pt x="1639051" y="82777"/>
                </a:cubicBezTo>
                <a:cubicBezTo>
                  <a:pt x="1639204" y="83082"/>
                  <a:pt x="1639356" y="83463"/>
                  <a:pt x="1639508" y="83920"/>
                </a:cubicBezTo>
                <a:cubicBezTo>
                  <a:pt x="1639661" y="83310"/>
                  <a:pt x="1639737" y="82815"/>
                  <a:pt x="1639737" y="82434"/>
                </a:cubicBezTo>
                <a:cubicBezTo>
                  <a:pt x="1639737" y="82053"/>
                  <a:pt x="1639889" y="81558"/>
                  <a:pt x="1640194" y="80948"/>
                </a:cubicBezTo>
                <a:close/>
                <a:moveTo>
                  <a:pt x="1568566" y="80948"/>
                </a:moveTo>
                <a:cubicBezTo>
                  <a:pt x="1568109" y="81710"/>
                  <a:pt x="1567880" y="82206"/>
                  <a:pt x="1567880" y="82434"/>
                </a:cubicBezTo>
                <a:cubicBezTo>
                  <a:pt x="1567880" y="82663"/>
                  <a:pt x="1568033" y="83082"/>
                  <a:pt x="1568338" y="83691"/>
                </a:cubicBezTo>
                <a:cubicBezTo>
                  <a:pt x="1568338" y="83234"/>
                  <a:pt x="1568376" y="82777"/>
                  <a:pt x="1568452" y="82320"/>
                </a:cubicBezTo>
                <a:cubicBezTo>
                  <a:pt x="1568528" y="81863"/>
                  <a:pt x="1568566" y="81405"/>
                  <a:pt x="1568566" y="80948"/>
                </a:cubicBezTo>
                <a:close/>
                <a:moveTo>
                  <a:pt x="1314668" y="80948"/>
                </a:moveTo>
                <a:lnTo>
                  <a:pt x="1314211" y="81177"/>
                </a:lnTo>
                <a:lnTo>
                  <a:pt x="1314896" y="81863"/>
                </a:lnTo>
                <a:cubicBezTo>
                  <a:pt x="1314896" y="81710"/>
                  <a:pt x="1314973" y="81634"/>
                  <a:pt x="1315125" y="81634"/>
                </a:cubicBezTo>
                <a:cubicBezTo>
                  <a:pt x="1314820" y="81329"/>
                  <a:pt x="1314668" y="81101"/>
                  <a:pt x="1314668" y="80948"/>
                </a:cubicBezTo>
                <a:close/>
                <a:moveTo>
                  <a:pt x="1269405" y="80948"/>
                </a:moveTo>
                <a:cubicBezTo>
                  <a:pt x="1268948" y="81253"/>
                  <a:pt x="1268719" y="81482"/>
                  <a:pt x="1268719" y="81634"/>
                </a:cubicBezTo>
                <a:cubicBezTo>
                  <a:pt x="1268872" y="81634"/>
                  <a:pt x="1268948" y="81710"/>
                  <a:pt x="1268948" y="81863"/>
                </a:cubicBezTo>
                <a:cubicBezTo>
                  <a:pt x="1269100" y="81710"/>
                  <a:pt x="1269176" y="81596"/>
                  <a:pt x="1269176" y="81520"/>
                </a:cubicBezTo>
                <a:cubicBezTo>
                  <a:pt x="1269176" y="81444"/>
                  <a:pt x="1269252" y="81329"/>
                  <a:pt x="1269405" y="81177"/>
                </a:cubicBezTo>
                <a:cubicBezTo>
                  <a:pt x="1269405" y="81024"/>
                  <a:pt x="1269405" y="80948"/>
                  <a:pt x="1269405" y="80948"/>
                </a:cubicBezTo>
                <a:close/>
                <a:moveTo>
                  <a:pt x="973977" y="80948"/>
                </a:moveTo>
                <a:cubicBezTo>
                  <a:pt x="973520" y="81253"/>
                  <a:pt x="973177" y="81558"/>
                  <a:pt x="972949" y="81863"/>
                </a:cubicBezTo>
                <a:cubicBezTo>
                  <a:pt x="972720" y="82167"/>
                  <a:pt x="972834" y="82625"/>
                  <a:pt x="973292" y="83234"/>
                </a:cubicBezTo>
                <a:cubicBezTo>
                  <a:pt x="973596" y="82929"/>
                  <a:pt x="973787" y="82625"/>
                  <a:pt x="973863" y="82320"/>
                </a:cubicBezTo>
                <a:cubicBezTo>
                  <a:pt x="973939" y="82015"/>
                  <a:pt x="974054" y="81710"/>
                  <a:pt x="974206" y="81405"/>
                </a:cubicBezTo>
                <a:cubicBezTo>
                  <a:pt x="974054" y="81253"/>
                  <a:pt x="973977" y="81101"/>
                  <a:pt x="973977" y="80948"/>
                </a:cubicBezTo>
                <a:close/>
                <a:moveTo>
                  <a:pt x="962090" y="80948"/>
                </a:moveTo>
                <a:cubicBezTo>
                  <a:pt x="962090" y="81710"/>
                  <a:pt x="962128" y="82167"/>
                  <a:pt x="962205" y="82320"/>
                </a:cubicBezTo>
                <a:cubicBezTo>
                  <a:pt x="962281" y="82472"/>
                  <a:pt x="962624" y="82548"/>
                  <a:pt x="963233" y="82548"/>
                </a:cubicBezTo>
                <a:cubicBezTo>
                  <a:pt x="963386" y="82548"/>
                  <a:pt x="963462" y="82472"/>
                  <a:pt x="963462" y="82320"/>
                </a:cubicBezTo>
                <a:cubicBezTo>
                  <a:pt x="963462" y="82167"/>
                  <a:pt x="963614" y="82015"/>
                  <a:pt x="963919" y="81863"/>
                </a:cubicBezTo>
                <a:cubicBezTo>
                  <a:pt x="963614" y="81710"/>
                  <a:pt x="963309" y="81558"/>
                  <a:pt x="963005" y="81405"/>
                </a:cubicBezTo>
                <a:cubicBezTo>
                  <a:pt x="962700" y="81253"/>
                  <a:pt x="962395" y="81101"/>
                  <a:pt x="962090" y="80948"/>
                </a:cubicBezTo>
                <a:close/>
                <a:moveTo>
                  <a:pt x="535828" y="80948"/>
                </a:moveTo>
                <a:cubicBezTo>
                  <a:pt x="535370" y="81253"/>
                  <a:pt x="535027" y="81558"/>
                  <a:pt x="534799" y="81863"/>
                </a:cubicBezTo>
                <a:cubicBezTo>
                  <a:pt x="534570" y="82167"/>
                  <a:pt x="534685" y="82625"/>
                  <a:pt x="535142" y="83234"/>
                </a:cubicBezTo>
                <a:cubicBezTo>
                  <a:pt x="535446" y="82929"/>
                  <a:pt x="535637" y="82625"/>
                  <a:pt x="535713" y="82320"/>
                </a:cubicBezTo>
                <a:cubicBezTo>
                  <a:pt x="535789" y="82015"/>
                  <a:pt x="535904" y="81710"/>
                  <a:pt x="536056" y="81405"/>
                </a:cubicBezTo>
                <a:cubicBezTo>
                  <a:pt x="535904" y="81253"/>
                  <a:pt x="535828" y="81101"/>
                  <a:pt x="535828" y="80948"/>
                </a:cubicBezTo>
                <a:close/>
                <a:moveTo>
                  <a:pt x="523940" y="80948"/>
                </a:moveTo>
                <a:cubicBezTo>
                  <a:pt x="523940" y="81710"/>
                  <a:pt x="523978" y="82167"/>
                  <a:pt x="524055" y="82320"/>
                </a:cubicBezTo>
                <a:cubicBezTo>
                  <a:pt x="524131" y="82472"/>
                  <a:pt x="524474" y="82548"/>
                  <a:pt x="525083" y="82548"/>
                </a:cubicBezTo>
                <a:cubicBezTo>
                  <a:pt x="525236" y="82548"/>
                  <a:pt x="525312" y="82472"/>
                  <a:pt x="525312" y="82320"/>
                </a:cubicBezTo>
                <a:cubicBezTo>
                  <a:pt x="525312" y="82167"/>
                  <a:pt x="525464" y="82015"/>
                  <a:pt x="525769" y="81863"/>
                </a:cubicBezTo>
                <a:cubicBezTo>
                  <a:pt x="525464" y="81710"/>
                  <a:pt x="525160" y="81558"/>
                  <a:pt x="524855" y="81405"/>
                </a:cubicBezTo>
                <a:cubicBezTo>
                  <a:pt x="524550" y="81253"/>
                  <a:pt x="524245" y="81101"/>
                  <a:pt x="523940" y="80948"/>
                </a:cubicBezTo>
                <a:close/>
                <a:moveTo>
                  <a:pt x="382285" y="80948"/>
                </a:moveTo>
                <a:cubicBezTo>
                  <a:pt x="382285" y="81253"/>
                  <a:pt x="382323" y="81444"/>
                  <a:pt x="382399" y="81520"/>
                </a:cubicBezTo>
                <a:cubicBezTo>
                  <a:pt x="382475" y="81596"/>
                  <a:pt x="382513" y="81710"/>
                  <a:pt x="382513" y="81863"/>
                </a:cubicBezTo>
                <a:cubicBezTo>
                  <a:pt x="382665" y="81863"/>
                  <a:pt x="382818" y="81786"/>
                  <a:pt x="382970" y="81634"/>
                </a:cubicBezTo>
                <a:cubicBezTo>
                  <a:pt x="382970" y="81177"/>
                  <a:pt x="382970" y="80948"/>
                  <a:pt x="382970" y="80948"/>
                </a:cubicBezTo>
                <a:close/>
                <a:moveTo>
                  <a:pt x="373369" y="80948"/>
                </a:moveTo>
                <a:cubicBezTo>
                  <a:pt x="373064" y="81253"/>
                  <a:pt x="372836" y="81444"/>
                  <a:pt x="372683" y="81520"/>
                </a:cubicBezTo>
                <a:cubicBezTo>
                  <a:pt x="372531" y="81596"/>
                  <a:pt x="372302" y="81710"/>
                  <a:pt x="371997" y="81863"/>
                </a:cubicBezTo>
                <a:cubicBezTo>
                  <a:pt x="371997" y="82167"/>
                  <a:pt x="372074" y="82472"/>
                  <a:pt x="372226" y="82777"/>
                </a:cubicBezTo>
                <a:cubicBezTo>
                  <a:pt x="372379" y="83082"/>
                  <a:pt x="372531" y="83463"/>
                  <a:pt x="372683" y="83920"/>
                </a:cubicBezTo>
                <a:cubicBezTo>
                  <a:pt x="372836" y="83310"/>
                  <a:pt x="372912" y="82815"/>
                  <a:pt x="372912" y="82434"/>
                </a:cubicBezTo>
                <a:cubicBezTo>
                  <a:pt x="372912" y="82053"/>
                  <a:pt x="373064" y="81558"/>
                  <a:pt x="373369" y="80948"/>
                </a:cubicBezTo>
                <a:close/>
                <a:moveTo>
                  <a:pt x="258460" y="80948"/>
                </a:moveTo>
                <a:cubicBezTo>
                  <a:pt x="258460" y="81253"/>
                  <a:pt x="258498" y="81444"/>
                  <a:pt x="258574" y="81520"/>
                </a:cubicBezTo>
                <a:cubicBezTo>
                  <a:pt x="258650" y="81596"/>
                  <a:pt x="258688" y="81710"/>
                  <a:pt x="258688" y="81863"/>
                </a:cubicBezTo>
                <a:cubicBezTo>
                  <a:pt x="258840" y="81863"/>
                  <a:pt x="258993" y="81786"/>
                  <a:pt x="259145" y="81634"/>
                </a:cubicBezTo>
                <a:cubicBezTo>
                  <a:pt x="259145" y="81177"/>
                  <a:pt x="259145" y="80948"/>
                  <a:pt x="259145" y="80948"/>
                </a:cubicBezTo>
                <a:close/>
                <a:moveTo>
                  <a:pt x="249544" y="80948"/>
                </a:moveTo>
                <a:cubicBezTo>
                  <a:pt x="249239" y="81253"/>
                  <a:pt x="249011" y="81444"/>
                  <a:pt x="248858" y="81520"/>
                </a:cubicBezTo>
                <a:cubicBezTo>
                  <a:pt x="248706" y="81596"/>
                  <a:pt x="248477" y="81710"/>
                  <a:pt x="248173" y="81863"/>
                </a:cubicBezTo>
                <a:cubicBezTo>
                  <a:pt x="248173" y="82167"/>
                  <a:pt x="248249" y="82472"/>
                  <a:pt x="248401" y="82777"/>
                </a:cubicBezTo>
                <a:cubicBezTo>
                  <a:pt x="248554" y="83082"/>
                  <a:pt x="248706" y="83463"/>
                  <a:pt x="248858" y="83920"/>
                </a:cubicBezTo>
                <a:cubicBezTo>
                  <a:pt x="249011" y="83310"/>
                  <a:pt x="249087" y="82815"/>
                  <a:pt x="249087" y="82434"/>
                </a:cubicBezTo>
                <a:cubicBezTo>
                  <a:pt x="249087" y="82053"/>
                  <a:pt x="249239" y="81558"/>
                  <a:pt x="249544" y="80948"/>
                </a:cubicBezTo>
                <a:close/>
                <a:moveTo>
                  <a:pt x="1367551" y="80720"/>
                </a:moveTo>
                <a:cubicBezTo>
                  <a:pt x="1367246" y="81329"/>
                  <a:pt x="1367093" y="81558"/>
                  <a:pt x="1367093" y="81405"/>
                </a:cubicBezTo>
                <a:cubicBezTo>
                  <a:pt x="1367246" y="81710"/>
                  <a:pt x="1367322" y="81901"/>
                  <a:pt x="1367322" y="81977"/>
                </a:cubicBezTo>
                <a:cubicBezTo>
                  <a:pt x="1367322" y="82053"/>
                  <a:pt x="1367398" y="82244"/>
                  <a:pt x="1367551" y="82548"/>
                </a:cubicBezTo>
                <a:cubicBezTo>
                  <a:pt x="1367246" y="82701"/>
                  <a:pt x="1366712" y="82777"/>
                  <a:pt x="1365950" y="82777"/>
                </a:cubicBezTo>
                <a:lnTo>
                  <a:pt x="1365950" y="84377"/>
                </a:lnTo>
                <a:cubicBezTo>
                  <a:pt x="1366560" y="84225"/>
                  <a:pt x="1367017" y="83996"/>
                  <a:pt x="1367322" y="83691"/>
                </a:cubicBezTo>
                <a:cubicBezTo>
                  <a:pt x="1367322" y="83539"/>
                  <a:pt x="1367360" y="83387"/>
                  <a:pt x="1367436" y="83234"/>
                </a:cubicBezTo>
                <a:cubicBezTo>
                  <a:pt x="1367512" y="83082"/>
                  <a:pt x="1367551" y="82853"/>
                  <a:pt x="1367551" y="82548"/>
                </a:cubicBezTo>
                <a:cubicBezTo>
                  <a:pt x="1367855" y="82701"/>
                  <a:pt x="1368160" y="82929"/>
                  <a:pt x="1368465" y="83234"/>
                </a:cubicBezTo>
                <a:cubicBezTo>
                  <a:pt x="1368617" y="82929"/>
                  <a:pt x="1368694" y="82663"/>
                  <a:pt x="1368694" y="82434"/>
                </a:cubicBezTo>
                <a:cubicBezTo>
                  <a:pt x="1368694" y="82206"/>
                  <a:pt x="1368770" y="82015"/>
                  <a:pt x="1368922" y="81863"/>
                </a:cubicBezTo>
                <a:lnTo>
                  <a:pt x="1369007" y="81760"/>
                </a:lnTo>
                <a:close/>
                <a:moveTo>
                  <a:pt x="1205397" y="80720"/>
                </a:moveTo>
                <a:cubicBezTo>
                  <a:pt x="1205244" y="80872"/>
                  <a:pt x="1204940" y="81024"/>
                  <a:pt x="1204482" y="81177"/>
                </a:cubicBezTo>
                <a:lnTo>
                  <a:pt x="1205397" y="81177"/>
                </a:lnTo>
                <a:cubicBezTo>
                  <a:pt x="1205397" y="81177"/>
                  <a:pt x="1205397" y="81024"/>
                  <a:pt x="1205397" y="80720"/>
                </a:cubicBezTo>
                <a:close/>
                <a:moveTo>
                  <a:pt x="1094754" y="80720"/>
                </a:moveTo>
                <a:cubicBezTo>
                  <a:pt x="1094450" y="80720"/>
                  <a:pt x="1094259" y="80758"/>
                  <a:pt x="1094183" y="80834"/>
                </a:cubicBezTo>
                <a:cubicBezTo>
                  <a:pt x="1094107" y="80910"/>
                  <a:pt x="1093916" y="80948"/>
                  <a:pt x="1093611" y="80948"/>
                </a:cubicBezTo>
                <a:cubicBezTo>
                  <a:pt x="1093611" y="82167"/>
                  <a:pt x="1094297" y="82929"/>
                  <a:pt x="1095669" y="83234"/>
                </a:cubicBezTo>
                <a:cubicBezTo>
                  <a:pt x="1096431" y="82929"/>
                  <a:pt x="1097117" y="82396"/>
                  <a:pt x="1097726" y="81634"/>
                </a:cubicBezTo>
                <a:cubicBezTo>
                  <a:pt x="1097269" y="81482"/>
                  <a:pt x="1096964" y="81177"/>
                  <a:pt x="1096812" y="80720"/>
                </a:cubicBezTo>
                <a:cubicBezTo>
                  <a:pt x="1096507" y="81024"/>
                  <a:pt x="1096317" y="81253"/>
                  <a:pt x="1096240" y="81405"/>
                </a:cubicBezTo>
                <a:cubicBezTo>
                  <a:pt x="1096164" y="81558"/>
                  <a:pt x="1096050" y="81710"/>
                  <a:pt x="1095897" y="81863"/>
                </a:cubicBezTo>
                <a:cubicBezTo>
                  <a:pt x="1095593" y="81558"/>
                  <a:pt x="1095402" y="81329"/>
                  <a:pt x="1095326" y="81177"/>
                </a:cubicBezTo>
                <a:cubicBezTo>
                  <a:pt x="1095250" y="81024"/>
                  <a:pt x="1095059" y="80872"/>
                  <a:pt x="1094754" y="80720"/>
                </a:cubicBezTo>
                <a:close/>
                <a:moveTo>
                  <a:pt x="814872" y="80720"/>
                </a:moveTo>
                <a:cubicBezTo>
                  <a:pt x="814719" y="80872"/>
                  <a:pt x="814415" y="81024"/>
                  <a:pt x="813957" y="81177"/>
                </a:cubicBezTo>
                <a:lnTo>
                  <a:pt x="814872" y="81177"/>
                </a:lnTo>
                <a:cubicBezTo>
                  <a:pt x="814872" y="81177"/>
                  <a:pt x="814872" y="81024"/>
                  <a:pt x="814872" y="80720"/>
                </a:cubicBezTo>
                <a:close/>
                <a:moveTo>
                  <a:pt x="596026" y="80720"/>
                </a:moveTo>
                <a:cubicBezTo>
                  <a:pt x="595721" y="81329"/>
                  <a:pt x="595568" y="81558"/>
                  <a:pt x="595568" y="81405"/>
                </a:cubicBezTo>
                <a:cubicBezTo>
                  <a:pt x="595721" y="81710"/>
                  <a:pt x="595797" y="81901"/>
                  <a:pt x="595797" y="81977"/>
                </a:cubicBezTo>
                <a:cubicBezTo>
                  <a:pt x="595797" y="82053"/>
                  <a:pt x="595873" y="82244"/>
                  <a:pt x="596026" y="82548"/>
                </a:cubicBezTo>
                <a:cubicBezTo>
                  <a:pt x="595721" y="82701"/>
                  <a:pt x="595187" y="82777"/>
                  <a:pt x="594425" y="82777"/>
                </a:cubicBezTo>
                <a:lnTo>
                  <a:pt x="594425" y="84377"/>
                </a:lnTo>
                <a:cubicBezTo>
                  <a:pt x="595035" y="84225"/>
                  <a:pt x="595492" y="83996"/>
                  <a:pt x="595797" y="83691"/>
                </a:cubicBezTo>
                <a:cubicBezTo>
                  <a:pt x="595797" y="83539"/>
                  <a:pt x="595835" y="83387"/>
                  <a:pt x="595911" y="83234"/>
                </a:cubicBezTo>
                <a:cubicBezTo>
                  <a:pt x="595987" y="83082"/>
                  <a:pt x="596026" y="82853"/>
                  <a:pt x="596026" y="82548"/>
                </a:cubicBezTo>
                <a:cubicBezTo>
                  <a:pt x="596330" y="82701"/>
                  <a:pt x="596635" y="82929"/>
                  <a:pt x="596940" y="83234"/>
                </a:cubicBezTo>
                <a:cubicBezTo>
                  <a:pt x="597092" y="82929"/>
                  <a:pt x="597168" y="82663"/>
                  <a:pt x="597168" y="82434"/>
                </a:cubicBezTo>
                <a:cubicBezTo>
                  <a:pt x="597168" y="82206"/>
                  <a:pt x="597245" y="82015"/>
                  <a:pt x="597397" y="81863"/>
                </a:cubicBezTo>
                <a:lnTo>
                  <a:pt x="597482" y="81760"/>
                </a:lnTo>
                <a:close/>
                <a:moveTo>
                  <a:pt x="189880" y="80720"/>
                </a:moveTo>
                <a:cubicBezTo>
                  <a:pt x="189575" y="80720"/>
                  <a:pt x="189384" y="80758"/>
                  <a:pt x="189308" y="80834"/>
                </a:cubicBezTo>
                <a:cubicBezTo>
                  <a:pt x="189232" y="80910"/>
                  <a:pt x="189041" y="80948"/>
                  <a:pt x="188736" y="80948"/>
                </a:cubicBezTo>
                <a:cubicBezTo>
                  <a:pt x="188736" y="82167"/>
                  <a:pt x="189422" y="82929"/>
                  <a:pt x="190794" y="83234"/>
                </a:cubicBezTo>
                <a:cubicBezTo>
                  <a:pt x="191556" y="82929"/>
                  <a:pt x="192242" y="82396"/>
                  <a:pt x="192851" y="81634"/>
                </a:cubicBezTo>
                <a:cubicBezTo>
                  <a:pt x="192394" y="81482"/>
                  <a:pt x="192089" y="81177"/>
                  <a:pt x="191937" y="80720"/>
                </a:cubicBezTo>
                <a:cubicBezTo>
                  <a:pt x="191632" y="81024"/>
                  <a:pt x="191442" y="81253"/>
                  <a:pt x="191365" y="81405"/>
                </a:cubicBezTo>
                <a:cubicBezTo>
                  <a:pt x="191289" y="81558"/>
                  <a:pt x="191175" y="81710"/>
                  <a:pt x="191023" y="81863"/>
                </a:cubicBezTo>
                <a:cubicBezTo>
                  <a:pt x="190718" y="81558"/>
                  <a:pt x="190527" y="81329"/>
                  <a:pt x="190451" y="81177"/>
                </a:cubicBezTo>
                <a:cubicBezTo>
                  <a:pt x="190375" y="81024"/>
                  <a:pt x="190184" y="80872"/>
                  <a:pt x="189880" y="80720"/>
                </a:cubicBezTo>
                <a:close/>
                <a:moveTo>
                  <a:pt x="29326" y="80720"/>
                </a:moveTo>
                <a:cubicBezTo>
                  <a:pt x="29631" y="81177"/>
                  <a:pt x="29783" y="81558"/>
                  <a:pt x="29783" y="81863"/>
                </a:cubicBezTo>
                <a:lnTo>
                  <a:pt x="29974" y="82625"/>
                </a:lnTo>
                <a:lnTo>
                  <a:pt x="30012" y="82548"/>
                </a:lnTo>
                <a:cubicBezTo>
                  <a:pt x="30164" y="82548"/>
                  <a:pt x="30355" y="82472"/>
                  <a:pt x="30583" y="82320"/>
                </a:cubicBezTo>
                <a:cubicBezTo>
                  <a:pt x="30812" y="82167"/>
                  <a:pt x="31231" y="81939"/>
                  <a:pt x="31841" y="81634"/>
                </a:cubicBezTo>
                <a:cubicBezTo>
                  <a:pt x="31079" y="81482"/>
                  <a:pt x="30240" y="81177"/>
                  <a:pt x="29326" y="80720"/>
                </a:cubicBezTo>
                <a:close/>
                <a:moveTo>
                  <a:pt x="27726" y="80720"/>
                </a:moveTo>
                <a:cubicBezTo>
                  <a:pt x="27269" y="82396"/>
                  <a:pt x="27954" y="83158"/>
                  <a:pt x="29783" y="83006"/>
                </a:cubicBezTo>
                <a:lnTo>
                  <a:pt x="29933" y="82706"/>
                </a:lnTo>
                <a:close/>
                <a:moveTo>
                  <a:pt x="38013" y="80605"/>
                </a:moveTo>
                <a:cubicBezTo>
                  <a:pt x="37860" y="80529"/>
                  <a:pt x="37403" y="80720"/>
                  <a:pt x="36641" y="81177"/>
                </a:cubicBezTo>
                <a:cubicBezTo>
                  <a:pt x="36946" y="81329"/>
                  <a:pt x="37251" y="81444"/>
                  <a:pt x="37556" y="81520"/>
                </a:cubicBezTo>
                <a:cubicBezTo>
                  <a:pt x="37860" y="81596"/>
                  <a:pt x="38242" y="81786"/>
                  <a:pt x="38699" y="82091"/>
                </a:cubicBezTo>
                <a:cubicBezTo>
                  <a:pt x="38394" y="81177"/>
                  <a:pt x="38165" y="80682"/>
                  <a:pt x="38013" y="80605"/>
                </a:cubicBezTo>
                <a:close/>
                <a:moveTo>
                  <a:pt x="958370" y="80512"/>
                </a:moveTo>
                <a:lnTo>
                  <a:pt x="958204" y="81177"/>
                </a:lnTo>
                <a:lnTo>
                  <a:pt x="958661" y="80948"/>
                </a:lnTo>
                <a:close/>
                <a:moveTo>
                  <a:pt x="520220" y="80512"/>
                </a:moveTo>
                <a:lnTo>
                  <a:pt x="520054" y="81177"/>
                </a:lnTo>
                <a:lnTo>
                  <a:pt x="520511" y="80948"/>
                </a:lnTo>
                <a:close/>
                <a:moveTo>
                  <a:pt x="1716775" y="80491"/>
                </a:moveTo>
                <a:cubicBezTo>
                  <a:pt x="1716623" y="80796"/>
                  <a:pt x="1716547" y="80948"/>
                  <a:pt x="1716547" y="80948"/>
                </a:cubicBezTo>
                <a:cubicBezTo>
                  <a:pt x="1716547" y="81101"/>
                  <a:pt x="1716775" y="81177"/>
                  <a:pt x="1717232" y="81177"/>
                </a:cubicBezTo>
                <a:lnTo>
                  <a:pt x="1717461" y="80948"/>
                </a:lnTo>
                <a:cubicBezTo>
                  <a:pt x="1717309" y="80796"/>
                  <a:pt x="1717194" y="80720"/>
                  <a:pt x="1717118" y="80720"/>
                </a:cubicBezTo>
                <a:cubicBezTo>
                  <a:pt x="1717042" y="80720"/>
                  <a:pt x="1716927" y="80643"/>
                  <a:pt x="1716775" y="80491"/>
                </a:cubicBezTo>
                <a:close/>
                <a:moveTo>
                  <a:pt x="1412585" y="80491"/>
                </a:moveTo>
                <a:cubicBezTo>
                  <a:pt x="1411975" y="80948"/>
                  <a:pt x="1411556" y="81367"/>
                  <a:pt x="1411327" y="81748"/>
                </a:cubicBezTo>
                <a:cubicBezTo>
                  <a:pt x="1411099" y="82129"/>
                  <a:pt x="1411137" y="82701"/>
                  <a:pt x="1411442" y="83463"/>
                </a:cubicBezTo>
                <a:cubicBezTo>
                  <a:pt x="1412204" y="82701"/>
                  <a:pt x="1412585" y="81710"/>
                  <a:pt x="1412585" y="80491"/>
                </a:cubicBezTo>
                <a:close/>
                <a:moveTo>
                  <a:pt x="980150" y="80491"/>
                </a:moveTo>
                <a:lnTo>
                  <a:pt x="980150" y="80720"/>
                </a:lnTo>
                <a:lnTo>
                  <a:pt x="980836" y="80720"/>
                </a:lnTo>
                <a:lnTo>
                  <a:pt x="980836" y="80491"/>
                </a:lnTo>
                <a:close/>
                <a:moveTo>
                  <a:pt x="977406" y="80491"/>
                </a:moveTo>
                <a:cubicBezTo>
                  <a:pt x="976949" y="80796"/>
                  <a:pt x="976492" y="80986"/>
                  <a:pt x="976035" y="81063"/>
                </a:cubicBezTo>
                <a:cubicBezTo>
                  <a:pt x="975578" y="81139"/>
                  <a:pt x="975197" y="81329"/>
                  <a:pt x="974892" y="81634"/>
                </a:cubicBezTo>
                <a:cubicBezTo>
                  <a:pt x="974892" y="81786"/>
                  <a:pt x="974854" y="81977"/>
                  <a:pt x="974778" y="82206"/>
                </a:cubicBezTo>
                <a:lnTo>
                  <a:pt x="974846" y="82548"/>
                </a:lnTo>
                <a:lnTo>
                  <a:pt x="977178" y="82548"/>
                </a:lnTo>
                <a:cubicBezTo>
                  <a:pt x="977330" y="81939"/>
                  <a:pt x="977406" y="81253"/>
                  <a:pt x="977406" y="80491"/>
                </a:cubicBezTo>
                <a:close/>
                <a:moveTo>
                  <a:pt x="641060" y="80491"/>
                </a:moveTo>
                <a:cubicBezTo>
                  <a:pt x="640450" y="80948"/>
                  <a:pt x="640031" y="81367"/>
                  <a:pt x="639802" y="81748"/>
                </a:cubicBezTo>
                <a:cubicBezTo>
                  <a:pt x="639574" y="82129"/>
                  <a:pt x="639612" y="82701"/>
                  <a:pt x="639917" y="83463"/>
                </a:cubicBezTo>
                <a:cubicBezTo>
                  <a:pt x="640679" y="82701"/>
                  <a:pt x="641060" y="81710"/>
                  <a:pt x="641060" y="80491"/>
                </a:cubicBezTo>
                <a:close/>
                <a:moveTo>
                  <a:pt x="542000" y="80491"/>
                </a:moveTo>
                <a:lnTo>
                  <a:pt x="542000" y="80720"/>
                </a:lnTo>
                <a:lnTo>
                  <a:pt x="542686" y="80720"/>
                </a:lnTo>
                <a:lnTo>
                  <a:pt x="542686" y="80491"/>
                </a:lnTo>
                <a:close/>
                <a:moveTo>
                  <a:pt x="539257" y="80491"/>
                </a:moveTo>
                <a:cubicBezTo>
                  <a:pt x="538799" y="80796"/>
                  <a:pt x="538342" y="80986"/>
                  <a:pt x="537885" y="81063"/>
                </a:cubicBezTo>
                <a:cubicBezTo>
                  <a:pt x="537428" y="81139"/>
                  <a:pt x="537047" y="81329"/>
                  <a:pt x="536742" y="81634"/>
                </a:cubicBezTo>
                <a:cubicBezTo>
                  <a:pt x="536742" y="81786"/>
                  <a:pt x="536704" y="81977"/>
                  <a:pt x="536628" y="82206"/>
                </a:cubicBezTo>
                <a:lnTo>
                  <a:pt x="536696" y="82548"/>
                </a:lnTo>
                <a:lnTo>
                  <a:pt x="539028" y="82548"/>
                </a:lnTo>
                <a:cubicBezTo>
                  <a:pt x="539180" y="81939"/>
                  <a:pt x="539257" y="81253"/>
                  <a:pt x="539257" y="80491"/>
                </a:cubicBezTo>
                <a:close/>
                <a:moveTo>
                  <a:pt x="449950" y="80491"/>
                </a:moveTo>
                <a:cubicBezTo>
                  <a:pt x="449798" y="80796"/>
                  <a:pt x="449722" y="80948"/>
                  <a:pt x="449722" y="80948"/>
                </a:cubicBezTo>
                <a:cubicBezTo>
                  <a:pt x="449722" y="81101"/>
                  <a:pt x="449950" y="81177"/>
                  <a:pt x="450407" y="81177"/>
                </a:cubicBezTo>
                <a:lnTo>
                  <a:pt x="450636" y="80948"/>
                </a:lnTo>
                <a:cubicBezTo>
                  <a:pt x="450484" y="80796"/>
                  <a:pt x="450369" y="80720"/>
                  <a:pt x="450293" y="80720"/>
                </a:cubicBezTo>
                <a:cubicBezTo>
                  <a:pt x="450217" y="80720"/>
                  <a:pt x="450103" y="80643"/>
                  <a:pt x="449950" y="80491"/>
                </a:cubicBezTo>
                <a:close/>
                <a:moveTo>
                  <a:pt x="326125" y="80491"/>
                </a:moveTo>
                <a:cubicBezTo>
                  <a:pt x="325973" y="80796"/>
                  <a:pt x="325896" y="80948"/>
                  <a:pt x="325896" y="80948"/>
                </a:cubicBezTo>
                <a:cubicBezTo>
                  <a:pt x="325896" y="81101"/>
                  <a:pt x="326125" y="81177"/>
                  <a:pt x="326582" y="81177"/>
                </a:cubicBezTo>
                <a:lnTo>
                  <a:pt x="326811" y="80948"/>
                </a:lnTo>
                <a:cubicBezTo>
                  <a:pt x="326658" y="80796"/>
                  <a:pt x="326544" y="80720"/>
                  <a:pt x="326468" y="80720"/>
                </a:cubicBezTo>
                <a:cubicBezTo>
                  <a:pt x="326392" y="80720"/>
                  <a:pt x="326278" y="80643"/>
                  <a:pt x="326125" y="80491"/>
                </a:cubicBezTo>
                <a:close/>
                <a:moveTo>
                  <a:pt x="1325046" y="80354"/>
                </a:moveTo>
                <a:lnTo>
                  <a:pt x="1324498" y="80491"/>
                </a:lnTo>
                <a:lnTo>
                  <a:pt x="1324498" y="80720"/>
                </a:lnTo>
                <a:cubicBezTo>
                  <a:pt x="1324650" y="80567"/>
                  <a:pt x="1324764" y="80491"/>
                  <a:pt x="1324840" y="80491"/>
                </a:cubicBezTo>
                <a:close/>
                <a:moveTo>
                  <a:pt x="1713346" y="80262"/>
                </a:moveTo>
                <a:cubicBezTo>
                  <a:pt x="1712889" y="80262"/>
                  <a:pt x="1712584" y="80339"/>
                  <a:pt x="1712432" y="80491"/>
                </a:cubicBezTo>
                <a:lnTo>
                  <a:pt x="1712432" y="80720"/>
                </a:lnTo>
                <a:cubicBezTo>
                  <a:pt x="1712889" y="80720"/>
                  <a:pt x="1713194" y="80643"/>
                  <a:pt x="1713346" y="80491"/>
                </a:cubicBezTo>
                <a:close/>
                <a:moveTo>
                  <a:pt x="1633793" y="80262"/>
                </a:moveTo>
                <a:cubicBezTo>
                  <a:pt x="1633793" y="80262"/>
                  <a:pt x="1634098" y="80415"/>
                  <a:pt x="1634708" y="80720"/>
                </a:cubicBezTo>
                <a:lnTo>
                  <a:pt x="1634708" y="80262"/>
                </a:lnTo>
                <a:close/>
                <a:moveTo>
                  <a:pt x="1562851" y="80262"/>
                </a:moveTo>
                <a:lnTo>
                  <a:pt x="1562851" y="80491"/>
                </a:lnTo>
                <a:lnTo>
                  <a:pt x="1563080" y="80491"/>
                </a:lnTo>
                <a:cubicBezTo>
                  <a:pt x="1563080" y="80339"/>
                  <a:pt x="1563003" y="80262"/>
                  <a:pt x="1562851" y="80262"/>
                </a:cubicBezTo>
                <a:close/>
                <a:moveTo>
                  <a:pt x="1369608" y="80262"/>
                </a:moveTo>
                <a:lnTo>
                  <a:pt x="1369270" y="81445"/>
                </a:lnTo>
                <a:lnTo>
                  <a:pt x="1369494" y="81177"/>
                </a:lnTo>
                <a:cubicBezTo>
                  <a:pt x="1369722" y="81024"/>
                  <a:pt x="1369989" y="80796"/>
                  <a:pt x="1370294" y="80491"/>
                </a:cubicBezTo>
                <a:lnTo>
                  <a:pt x="1369836" y="80491"/>
                </a:lnTo>
                <a:cubicBezTo>
                  <a:pt x="1369684" y="80491"/>
                  <a:pt x="1369608" y="80415"/>
                  <a:pt x="1369608" y="80262"/>
                </a:cubicBezTo>
                <a:close/>
                <a:moveTo>
                  <a:pt x="1209054" y="80262"/>
                </a:moveTo>
                <a:cubicBezTo>
                  <a:pt x="1208902" y="80567"/>
                  <a:pt x="1208521" y="80872"/>
                  <a:pt x="1207911" y="81177"/>
                </a:cubicBezTo>
                <a:cubicBezTo>
                  <a:pt x="1207302" y="81177"/>
                  <a:pt x="1206845" y="81101"/>
                  <a:pt x="1206540" y="80948"/>
                </a:cubicBezTo>
                <a:cubicBezTo>
                  <a:pt x="1206692" y="81253"/>
                  <a:pt x="1206769" y="81520"/>
                  <a:pt x="1206769" y="81748"/>
                </a:cubicBezTo>
                <a:cubicBezTo>
                  <a:pt x="1206769" y="81977"/>
                  <a:pt x="1206845" y="82244"/>
                  <a:pt x="1206997" y="82548"/>
                </a:cubicBezTo>
                <a:cubicBezTo>
                  <a:pt x="1206692" y="82701"/>
                  <a:pt x="1206311" y="82777"/>
                  <a:pt x="1205854" y="82777"/>
                </a:cubicBezTo>
                <a:cubicBezTo>
                  <a:pt x="1205702" y="83082"/>
                  <a:pt x="1205625" y="83539"/>
                  <a:pt x="1205625" y="84149"/>
                </a:cubicBezTo>
                <a:cubicBezTo>
                  <a:pt x="1205930" y="83996"/>
                  <a:pt x="1206121" y="83920"/>
                  <a:pt x="1206197" y="83920"/>
                </a:cubicBezTo>
                <a:cubicBezTo>
                  <a:pt x="1206273" y="83920"/>
                  <a:pt x="1206464" y="83844"/>
                  <a:pt x="1206769" y="83691"/>
                </a:cubicBezTo>
                <a:cubicBezTo>
                  <a:pt x="1206769" y="83539"/>
                  <a:pt x="1206807" y="83387"/>
                  <a:pt x="1206883" y="83234"/>
                </a:cubicBezTo>
                <a:cubicBezTo>
                  <a:pt x="1206959" y="83082"/>
                  <a:pt x="1206997" y="82853"/>
                  <a:pt x="1206997" y="82548"/>
                </a:cubicBezTo>
                <a:lnTo>
                  <a:pt x="1207683" y="83234"/>
                </a:lnTo>
                <a:cubicBezTo>
                  <a:pt x="1207988" y="82625"/>
                  <a:pt x="1208254" y="82129"/>
                  <a:pt x="1208483" y="81748"/>
                </a:cubicBezTo>
                <a:cubicBezTo>
                  <a:pt x="1208712" y="81367"/>
                  <a:pt x="1208978" y="81024"/>
                  <a:pt x="1209283" y="80720"/>
                </a:cubicBezTo>
                <a:cubicBezTo>
                  <a:pt x="1209131" y="80567"/>
                  <a:pt x="1209054" y="80415"/>
                  <a:pt x="1209054" y="80262"/>
                </a:cubicBezTo>
                <a:close/>
                <a:moveTo>
                  <a:pt x="1054064" y="80262"/>
                </a:moveTo>
                <a:cubicBezTo>
                  <a:pt x="1054216" y="80872"/>
                  <a:pt x="1054330" y="81367"/>
                  <a:pt x="1054407" y="81748"/>
                </a:cubicBezTo>
                <a:cubicBezTo>
                  <a:pt x="1054483" y="82129"/>
                  <a:pt x="1054597" y="82548"/>
                  <a:pt x="1054749" y="83006"/>
                </a:cubicBezTo>
                <a:cubicBezTo>
                  <a:pt x="1054140" y="83158"/>
                  <a:pt x="1053606" y="83234"/>
                  <a:pt x="1053149" y="83234"/>
                </a:cubicBezTo>
                <a:lnTo>
                  <a:pt x="1053149" y="83920"/>
                </a:lnTo>
                <a:cubicBezTo>
                  <a:pt x="1053759" y="84225"/>
                  <a:pt x="1054368" y="84453"/>
                  <a:pt x="1054978" y="84606"/>
                </a:cubicBezTo>
                <a:cubicBezTo>
                  <a:pt x="1055588" y="84758"/>
                  <a:pt x="1056121" y="84987"/>
                  <a:pt x="1056578" y="85292"/>
                </a:cubicBezTo>
                <a:cubicBezTo>
                  <a:pt x="1056883" y="85139"/>
                  <a:pt x="1057035" y="85063"/>
                  <a:pt x="1057035" y="85063"/>
                </a:cubicBezTo>
                <a:cubicBezTo>
                  <a:pt x="1056731" y="84758"/>
                  <a:pt x="1056540" y="84530"/>
                  <a:pt x="1056464" y="84377"/>
                </a:cubicBezTo>
                <a:cubicBezTo>
                  <a:pt x="1056388" y="84225"/>
                  <a:pt x="1056197" y="83996"/>
                  <a:pt x="1055892" y="83691"/>
                </a:cubicBezTo>
                <a:cubicBezTo>
                  <a:pt x="1056045" y="83387"/>
                  <a:pt x="1056121" y="83006"/>
                  <a:pt x="1056121" y="82548"/>
                </a:cubicBezTo>
                <a:cubicBezTo>
                  <a:pt x="1056121" y="82091"/>
                  <a:pt x="1056197" y="81710"/>
                  <a:pt x="1056350" y="81405"/>
                </a:cubicBezTo>
                <a:cubicBezTo>
                  <a:pt x="1055892" y="81253"/>
                  <a:pt x="1055550" y="81101"/>
                  <a:pt x="1055321" y="80948"/>
                </a:cubicBezTo>
                <a:cubicBezTo>
                  <a:pt x="1055092" y="80796"/>
                  <a:pt x="1054673" y="80567"/>
                  <a:pt x="1054064" y="80262"/>
                </a:cubicBezTo>
                <a:close/>
                <a:moveTo>
                  <a:pt x="1036461" y="80262"/>
                </a:moveTo>
                <a:cubicBezTo>
                  <a:pt x="1036157" y="81024"/>
                  <a:pt x="1036080" y="81786"/>
                  <a:pt x="1036233" y="82548"/>
                </a:cubicBezTo>
                <a:cubicBezTo>
                  <a:pt x="1036690" y="81786"/>
                  <a:pt x="1036919" y="81329"/>
                  <a:pt x="1036919" y="81177"/>
                </a:cubicBezTo>
                <a:cubicBezTo>
                  <a:pt x="1036919" y="81024"/>
                  <a:pt x="1036766" y="80720"/>
                  <a:pt x="1036461" y="80262"/>
                </a:cubicBezTo>
                <a:close/>
                <a:moveTo>
                  <a:pt x="818529" y="80262"/>
                </a:moveTo>
                <a:cubicBezTo>
                  <a:pt x="818377" y="80567"/>
                  <a:pt x="817996" y="80872"/>
                  <a:pt x="817386" y="81177"/>
                </a:cubicBezTo>
                <a:cubicBezTo>
                  <a:pt x="816777" y="81177"/>
                  <a:pt x="816320" y="81101"/>
                  <a:pt x="816015" y="80948"/>
                </a:cubicBezTo>
                <a:cubicBezTo>
                  <a:pt x="816167" y="81253"/>
                  <a:pt x="816243" y="81520"/>
                  <a:pt x="816243" y="81748"/>
                </a:cubicBezTo>
                <a:cubicBezTo>
                  <a:pt x="816243" y="81977"/>
                  <a:pt x="816320" y="82244"/>
                  <a:pt x="816472" y="82548"/>
                </a:cubicBezTo>
                <a:cubicBezTo>
                  <a:pt x="816167" y="82701"/>
                  <a:pt x="815786" y="82777"/>
                  <a:pt x="815329" y="82777"/>
                </a:cubicBezTo>
                <a:cubicBezTo>
                  <a:pt x="815177" y="83082"/>
                  <a:pt x="815100" y="83539"/>
                  <a:pt x="815100" y="84149"/>
                </a:cubicBezTo>
                <a:cubicBezTo>
                  <a:pt x="815405" y="83996"/>
                  <a:pt x="815596" y="83920"/>
                  <a:pt x="815672" y="83920"/>
                </a:cubicBezTo>
                <a:cubicBezTo>
                  <a:pt x="815748" y="83920"/>
                  <a:pt x="815939" y="83844"/>
                  <a:pt x="816243" y="83691"/>
                </a:cubicBezTo>
                <a:cubicBezTo>
                  <a:pt x="816243" y="83539"/>
                  <a:pt x="816282" y="83387"/>
                  <a:pt x="816358" y="83234"/>
                </a:cubicBezTo>
                <a:cubicBezTo>
                  <a:pt x="816434" y="83082"/>
                  <a:pt x="816472" y="82853"/>
                  <a:pt x="816472" y="82548"/>
                </a:cubicBezTo>
                <a:lnTo>
                  <a:pt x="817158" y="83234"/>
                </a:lnTo>
                <a:cubicBezTo>
                  <a:pt x="817463" y="82625"/>
                  <a:pt x="817729" y="82129"/>
                  <a:pt x="817958" y="81748"/>
                </a:cubicBezTo>
                <a:cubicBezTo>
                  <a:pt x="818187" y="81367"/>
                  <a:pt x="818453" y="81024"/>
                  <a:pt x="818758" y="80720"/>
                </a:cubicBezTo>
                <a:cubicBezTo>
                  <a:pt x="818606" y="80567"/>
                  <a:pt x="818529" y="80415"/>
                  <a:pt x="818529" y="80262"/>
                </a:cubicBezTo>
                <a:close/>
                <a:moveTo>
                  <a:pt x="598083" y="80262"/>
                </a:moveTo>
                <a:lnTo>
                  <a:pt x="597745" y="81445"/>
                </a:lnTo>
                <a:lnTo>
                  <a:pt x="597969" y="81177"/>
                </a:lnTo>
                <a:cubicBezTo>
                  <a:pt x="598197" y="81024"/>
                  <a:pt x="598464" y="80796"/>
                  <a:pt x="598769" y="80491"/>
                </a:cubicBezTo>
                <a:lnTo>
                  <a:pt x="598312" y="80491"/>
                </a:lnTo>
                <a:cubicBezTo>
                  <a:pt x="598159" y="80491"/>
                  <a:pt x="598083" y="80415"/>
                  <a:pt x="598083" y="80262"/>
                </a:cubicBezTo>
                <a:close/>
                <a:moveTo>
                  <a:pt x="446521" y="80262"/>
                </a:moveTo>
                <a:cubicBezTo>
                  <a:pt x="446064" y="80262"/>
                  <a:pt x="445759" y="80339"/>
                  <a:pt x="445607" y="80491"/>
                </a:cubicBezTo>
                <a:lnTo>
                  <a:pt x="445607" y="80720"/>
                </a:lnTo>
                <a:cubicBezTo>
                  <a:pt x="446064" y="80720"/>
                  <a:pt x="446369" y="80643"/>
                  <a:pt x="446521" y="80491"/>
                </a:cubicBezTo>
                <a:close/>
                <a:moveTo>
                  <a:pt x="366968" y="80262"/>
                </a:moveTo>
                <a:cubicBezTo>
                  <a:pt x="366968" y="80262"/>
                  <a:pt x="367273" y="80415"/>
                  <a:pt x="367883" y="80720"/>
                </a:cubicBezTo>
                <a:lnTo>
                  <a:pt x="367883" y="80262"/>
                </a:lnTo>
                <a:close/>
                <a:moveTo>
                  <a:pt x="322696" y="80262"/>
                </a:moveTo>
                <a:cubicBezTo>
                  <a:pt x="322239" y="80262"/>
                  <a:pt x="321934" y="80339"/>
                  <a:pt x="321782" y="80491"/>
                </a:cubicBezTo>
                <a:lnTo>
                  <a:pt x="321782" y="80720"/>
                </a:lnTo>
                <a:cubicBezTo>
                  <a:pt x="322239" y="80720"/>
                  <a:pt x="322544" y="80643"/>
                  <a:pt x="322696" y="80491"/>
                </a:cubicBezTo>
                <a:close/>
                <a:moveTo>
                  <a:pt x="243143" y="80262"/>
                </a:moveTo>
                <a:cubicBezTo>
                  <a:pt x="243143" y="80262"/>
                  <a:pt x="243448" y="80415"/>
                  <a:pt x="244058" y="80720"/>
                </a:cubicBezTo>
                <a:lnTo>
                  <a:pt x="244058" y="80262"/>
                </a:lnTo>
                <a:close/>
                <a:moveTo>
                  <a:pt x="149189" y="80262"/>
                </a:moveTo>
                <a:cubicBezTo>
                  <a:pt x="149341" y="80872"/>
                  <a:pt x="149455" y="81367"/>
                  <a:pt x="149532" y="81748"/>
                </a:cubicBezTo>
                <a:cubicBezTo>
                  <a:pt x="149608" y="82129"/>
                  <a:pt x="149722" y="82548"/>
                  <a:pt x="149875" y="83006"/>
                </a:cubicBezTo>
                <a:cubicBezTo>
                  <a:pt x="149265" y="83158"/>
                  <a:pt x="148732" y="83234"/>
                  <a:pt x="148274" y="83234"/>
                </a:cubicBezTo>
                <a:lnTo>
                  <a:pt x="148274" y="83920"/>
                </a:lnTo>
                <a:cubicBezTo>
                  <a:pt x="148884" y="84225"/>
                  <a:pt x="149494" y="84453"/>
                  <a:pt x="150103" y="84606"/>
                </a:cubicBezTo>
                <a:cubicBezTo>
                  <a:pt x="150713" y="84758"/>
                  <a:pt x="151246" y="84987"/>
                  <a:pt x="151703" y="85292"/>
                </a:cubicBezTo>
                <a:cubicBezTo>
                  <a:pt x="152008" y="85139"/>
                  <a:pt x="152161" y="85063"/>
                  <a:pt x="152161" y="85063"/>
                </a:cubicBezTo>
                <a:cubicBezTo>
                  <a:pt x="151856" y="84758"/>
                  <a:pt x="151665" y="84530"/>
                  <a:pt x="151589" y="84377"/>
                </a:cubicBezTo>
                <a:cubicBezTo>
                  <a:pt x="151513" y="84225"/>
                  <a:pt x="151322" y="83996"/>
                  <a:pt x="151017" y="83691"/>
                </a:cubicBezTo>
                <a:cubicBezTo>
                  <a:pt x="151170" y="83387"/>
                  <a:pt x="151246" y="83006"/>
                  <a:pt x="151246" y="82548"/>
                </a:cubicBezTo>
                <a:cubicBezTo>
                  <a:pt x="151246" y="82091"/>
                  <a:pt x="151322" y="81710"/>
                  <a:pt x="151475" y="81405"/>
                </a:cubicBezTo>
                <a:cubicBezTo>
                  <a:pt x="151017" y="81253"/>
                  <a:pt x="150675" y="81101"/>
                  <a:pt x="150446" y="80948"/>
                </a:cubicBezTo>
                <a:cubicBezTo>
                  <a:pt x="150217" y="80796"/>
                  <a:pt x="149798" y="80567"/>
                  <a:pt x="149189" y="80262"/>
                </a:cubicBezTo>
                <a:close/>
                <a:moveTo>
                  <a:pt x="131587" y="80262"/>
                </a:moveTo>
                <a:cubicBezTo>
                  <a:pt x="131282" y="81024"/>
                  <a:pt x="131205" y="81786"/>
                  <a:pt x="131358" y="82548"/>
                </a:cubicBezTo>
                <a:cubicBezTo>
                  <a:pt x="131815" y="81786"/>
                  <a:pt x="132044" y="81329"/>
                  <a:pt x="132044" y="81177"/>
                </a:cubicBezTo>
                <a:cubicBezTo>
                  <a:pt x="132044" y="81024"/>
                  <a:pt x="131891" y="80720"/>
                  <a:pt x="131587" y="80262"/>
                </a:cubicBezTo>
                <a:close/>
                <a:moveTo>
                  <a:pt x="40528" y="80262"/>
                </a:moveTo>
                <a:cubicBezTo>
                  <a:pt x="40223" y="80720"/>
                  <a:pt x="40070" y="81139"/>
                  <a:pt x="40070" y="81520"/>
                </a:cubicBezTo>
                <a:cubicBezTo>
                  <a:pt x="40070" y="81901"/>
                  <a:pt x="39918" y="82396"/>
                  <a:pt x="39613" y="83006"/>
                </a:cubicBezTo>
                <a:cubicBezTo>
                  <a:pt x="39766" y="83158"/>
                  <a:pt x="40299" y="83463"/>
                  <a:pt x="41213" y="83920"/>
                </a:cubicBezTo>
                <a:cubicBezTo>
                  <a:pt x="41366" y="82244"/>
                  <a:pt x="41404" y="81291"/>
                  <a:pt x="41328" y="81063"/>
                </a:cubicBezTo>
                <a:cubicBezTo>
                  <a:pt x="41251" y="80834"/>
                  <a:pt x="40985" y="80567"/>
                  <a:pt x="40528" y="80262"/>
                </a:cubicBezTo>
                <a:close/>
                <a:moveTo>
                  <a:pt x="23611" y="80262"/>
                </a:moveTo>
                <a:cubicBezTo>
                  <a:pt x="23611" y="80567"/>
                  <a:pt x="23573" y="80872"/>
                  <a:pt x="23497" y="81177"/>
                </a:cubicBezTo>
                <a:cubicBezTo>
                  <a:pt x="23421" y="81482"/>
                  <a:pt x="23306" y="81939"/>
                  <a:pt x="23154" y="82548"/>
                </a:cubicBezTo>
                <a:cubicBezTo>
                  <a:pt x="23459" y="81939"/>
                  <a:pt x="23687" y="81482"/>
                  <a:pt x="23840" y="81177"/>
                </a:cubicBezTo>
                <a:cubicBezTo>
                  <a:pt x="23992" y="80872"/>
                  <a:pt x="23916" y="80567"/>
                  <a:pt x="23611" y="80262"/>
                </a:cubicBezTo>
                <a:close/>
                <a:moveTo>
                  <a:pt x="1105070" y="80234"/>
                </a:moveTo>
                <a:lnTo>
                  <a:pt x="1105041" y="80262"/>
                </a:lnTo>
                <a:cubicBezTo>
                  <a:pt x="1104584" y="80262"/>
                  <a:pt x="1104051" y="80415"/>
                  <a:pt x="1103441" y="80720"/>
                </a:cubicBezTo>
                <a:cubicBezTo>
                  <a:pt x="1103594" y="80872"/>
                  <a:pt x="1103670" y="80986"/>
                  <a:pt x="1103670" y="81063"/>
                </a:cubicBezTo>
                <a:cubicBezTo>
                  <a:pt x="1103670" y="81139"/>
                  <a:pt x="1103822" y="81253"/>
                  <a:pt x="1104127" y="81405"/>
                </a:cubicBezTo>
                <a:cubicBezTo>
                  <a:pt x="1104279" y="81558"/>
                  <a:pt x="1104737" y="81710"/>
                  <a:pt x="1105499" y="81863"/>
                </a:cubicBezTo>
                <a:cubicBezTo>
                  <a:pt x="1105346" y="81405"/>
                  <a:pt x="1105232" y="81063"/>
                  <a:pt x="1105156" y="80834"/>
                </a:cubicBezTo>
                <a:close/>
                <a:moveTo>
                  <a:pt x="200195" y="80234"/>
                </a:moveTo>
                <a:lnTo>
                  <a:pt x="200166" y="80262"/>
                </a:lnTo>
                <a:cubicBezTo>
                  <a:pt x="199709" y="80262"/>
                  <a:pt x="199176" y="80415"/>
                  <a:pt x="198566" y="80720"/>
                </a:cubicBezTo>
                <a:cubicBezTo>
                  <a:pt x="198719" y="80872"/>
                  <a:pt x="198795" y="80986"/>
                  <a:pt x="198795" y="81063"/>
                </a:cubicBezTo>
                <a:cubicBezTo>
                  <a:pt x="198795" y="81139"/>
                  <a:pt x="198947" y="81253"/>
                  <a:pt x="199252" y="81405"/>
                </a:cubicBezTo>
                <a:cubicBezTo>
                  <a:pt x="199405" y="81558"/>
                  <a:pt x="199862" y="81710"/>
                  <a:pt x="200624" y="81863"/>
                </a:cubicBezTo>
                <a:cubicBezTo>
                  <a:pt x="200471" y="81405"/>
                  <a:pt x="200357" y="81063"/>
                  <a:pt x="200281" y="80834"/>
                </a:cubicBezTo>
                <a:close/>
                <a:moveTo>
                  <a:pt x="1574052" y="80034"/>
                </a:moveTo>
                <a:lnTo>
                  <a:pt x="1573824" y="80262"/>
                </a:lnTo>
                <a:lnTo>
                  <a:pt x="1574281" y="80720"/>
                </a:lnTo>
                <a:cubicBezTo>
                  <a:pt x="1574434" y="80720"/>
                  <a:pt x="1574510" y="80643"/>
                  <a:pt x="1574510" y="80491"/>
                </a:cubicBezTo>
                <a:cubicBezTo>
                  <a:pt x="1574510" y="80491"/>
                  <a:pt x="1574357" y="80339"/>
                  <a:pt x="1574052" y="80034"/>
                </a:cubicBezTo>
                <a:close/>
                <a:moveTo>
                  <a:pt x="1106870" y="80034"/>
                </a:moveTo>
                <a:cubicBezTo>
                  <a:pt x="1106718" y="80643"/>
                  <a:pt x="1106565" y="81177"/>
                  <a:pt x="1106413" y="81634"/>
                </a:cubicBezTo>
                <a:cubicBezTo>
                  <a:pt x="1106261" y="82091"/>
                  <a:pt x="1106184" y="82548"/>
                  <a:pt x="1106184" y="83006"/>
                </a:cubicBezTo>
                <a:cubicBezTo>
                  <a:pt x="1106489" y="83158"/>
                  <a:pt x="1106680" y="83272"/>
                  <a:pt x="1106756" y="83349"/>
                </a:cubicBezTo>
                <a:cubicBezTo>
                  <a:pt x="1106832" y="83425"/>
                  <a:pt x="1107023" y="83539"/>
                  <a:pt x="1107327" y="83691"/>
                </a:cubicBezTo>
                <a:cubicBezTo>
                  <a:pt x="1107632" y="83234"/>
                  <a:pt x="1107823" y="82739"/>
                  <a:pt x="1107899" y="82206"/>
                </a:cubicBezTo>
                <a:cubicBezTo>
                  <a:pt x="1107975" y="81672"/>
                  <a:pt x="1108089" y="81177"/>
                  <a:pt x="1108242" y="80720"/>
                </a:cubicBezTo>
                <a:lnTo>
                  <a:pt x="1108470" y="80720"/>
                </a:lnTo>
                <a:lnTo>
                  <a:pt x="1109156" y="80720"/>
                </a:lnTo>
                <a:cubicBezTo>
                  <a:pt x="1109309" y="80872"/>
                  <a:pt x="1109385" y="81253"/>
                  <a:pt x="1109385" y="81863"/>
                </a:cubicBezTo>
                <a:cubicBezTo>
                  <a:pt x="1109080" y="82625"/>
                  <a:pt x="1108775" y="83158"/>
                  <a:pt x="1108470" y="83463"/>
                </a:cubicBezTo>
                <a:cubicBezTo>
                  <a:pt x="1108775" y="83463"/>
                  <a:pt x="1108928" y="83539"/>
                  <a:pt x="1108928" y="83691"/>
                </a:cubicBezTo>
                <a:cubicBezTo>
                  <a:pt x="1109232" y="83387"/>
                  <a:pt x="1109423" y="83082"/>
                  <a:pt x="1109499" y="82777"/>
                </a:cubicBezTo>
                <a:cubicBezTo>
                  <a:pt x="1109575" y="82472"/>
                  <a:pt x="1109766" y="82167"/>
                  <a:pt x="1110071" y="81863"/>
                </a:cubicBezTo>
                <a:cubicBezTo>
                  <a:pt x="1110071" y="82015"/>
                  <a:pt x="1110147" y="82206"/>
                  <a:pt x="1110299" y="82434"/>
                </a:cubicBezTo>
                <a:cubicBezTo>
                  <a:pt x="1110452" y="82663"/>
                  <a:pt x="1110528" y="82929"/>
                  <a:pt x="1110528" y="83234"/>
                </a:cubicBezTo>
                <a:cubicBezTo>
                  <a:pt x="1110680" y="83234"/>
                  <a:pt x="1110795" y="83196"/>
                  <a:pt x="1110871" y="83120"/>
                </a:cubicBezTo>
                <a:cubicBezTo>
                  <a:pt x="1110947" y="83044"/>
                  <a:pt x="1111061" y="83006"/>
                  <a:pt x="1111214" y="83006"/>
                </a:cubicBezTo>
                <a:cubicBezTo>
                  <a:pt x="1111061" y="82701"/>
                  <a:pt x="1110985" y="82396"/>
                  <a:pt x="1110985" y="82091"/>
                </a:cubicBezTo>
                <a:cubicBezTo>
                  <a:pt x="1110985" y="81786"/>
                  <a:pt x="1110909" y="81482"/>
                  <a:pt x="1110756" y="81177"/>
                </a:cubicBezTo>
                <a:cubicBezTo>
                  <a:pt x="1110604" y="81482"/>
                  <a:pt x="1110490" y="81634"/>
                  <a:pt x="1110413" y="81634"/>
                </a:cubicBezTo>
                <a:cubicBezTo>
                  <a:pt x="1110337" y="81634"/>
                  <a:pt x="1110223" y="81710"/>
                  <a:pt x="1110071" y="81863"/>
                </a:cubicBezTo>
                <a:lnTo>
                  <a:pt x="1109385" y="81863"/>
                </a:lnTo>
                <a:cubicBezTo>
                  <a:pt x="1109385" y="81405"/>
                  <a:pt x="1109461" y="81024"/>
                  <a:pt x="1109613" y="80720"/>
                </a:cubicBezTo>
                <a:lnTo>
                  <a:pt x="1110071" y="80262"/>
                </a:lnTo>
                <a:lnTo>
                  <a:pt x="1109766" y="80262"/>
                </a:lnTo>
                <a:lnTo>
                  <a:pt x="1109728" y="80377"/>
                </a:lnTo>
                <a:cubicBezTo>
                  <a:pt x="1109652" y="80453"/>
                  <a:pt x="1109613" y="80567"/>
                  <a:pt x="1109613" y="80720"/>
                </a:cubicBezTo>
                <a:lnTo>
                  <a:pt x="1109156" y="80720"/>
                </a:lnTo>
                <a:lnTo>
                  <a:pt x="1109156" y="80262"/>
                </a:lnTo>
                <a:cubicBezTo>
                  <a:pt x="1108699" y="80262"/>
                  <a:pt x="1108470" y="80415"/>
                  <a:pt x="1108470" y="80720"/>
                </a:cubicBezTo>
                <a:cubicBezTo>
                  <a:pt x="1108166" y="80567"/>
                  <a:pt x="1107899" y="80491"/>
                  <a:pt x="1107670" y="80491"/>
                </a:cubicBezTo>
                <a:cubicBezTo>
                  <a:pt x="1107442" y="80491"/>
                  <a:pt x="1107175" y="80339"/>
                  <a:pt x="1106870" y="80034"/>
                </a:cubicBezTo>
                <a:close/>
                <a:moveTo>
                  <a:pt x="1045148" y="80034"/>
                </a:moveTo>
                <a:cubicBezTo>
                  <a:pt x="1044539" y="80186"/>
                  <a:pt x="1044043" y="80301"/>
                  <a:pt x="1043662" y="80377"/>
                </a:cubicBezTo>
                <a:cubicBezTo>
                  <a:pt x="1043281" y="80453"/>
                  <a:pt x="1042862" y="80567"/>
                  <a:pt x="1042405" y="80720"/>
                </a:cubicBezTo>
                <a:cubicBezTo>
                  <a:pt x="1043167" y="81482"/>
                  <a:pt x="1044081" y="81253"/>
                  <a:pt x="1045148" y="80034"/>
                </a:cubicBezTo>
                <a:close/>
                <a:moveTo>
                  <a:pt x="201995" y="80034"/>
                </a:moveTo>
                <a:cubicBezTo>
                  <a:pt x="201843" y="80643"/>
                  <a:pt x="201691" y="81177"/>
                  <a:pt x="201538" y="81634"/>
                </a:cubicBezTo>
                <a:cubicBezTo>
                  <a:pt x="201386" y="82091"/>
                  <a:pt x="201309" y="82548"/>
                  <a:pt x="201309" y="83006"/>
                </a:cubicBezTo>
                <a:cubicBezTo>
                  <a:pt x="201614" y="83158"/>
                  <a:pt x="201805" y="83272"/>
                  <a:pt x="201881" y="83349"/>
                </a:cubicBezTo>
                <a:cubicBezTo>
                  <a:pt x="201957" y="83425"/>
                  <a:pt x="202148" y="83539"/>
                  <a:pt x="202453" y="83691"/>
                </a:cubicBezTo>
                <a:cubicBezTo>
                  <a:pt x="202757" y="83234"/>
                  <a:pt x="202948" y="82739"/>
                  <a:pt x="203024" y="82206"/>
                </a:cubicBezTo>
                <a:cubicBezTo>
                  <a:pt x="203100" y="81672"/>
                  <a:pt x="203215" y="81177"/>
                  <a:pt x="203367" y="80720"/>
                </a:cubicBezTo>
                <a:lnTo>
                  <a:pt x="203596" y="80720"/>
                </a:lnTo>
                <a:lnTo>
                  <a:pt x="204281" y="80720"/>
                </a:lnTo>
                <a:cubicBezTo>
                  <a:pt x="204434" y="80872"/>
                  <a:pt x="204510" y="81253"/>
                  <a:pt x="204510" y="81863"/>
                </a:cubicBezTo>
                <a:cubicBezTo>
                  <a:pt x="204205" y="82625"/>
                  <a:pt x="203900" y="83158"/>
                  <a:pt x="203596" y="83463"/>
                </a:cubicBezTo>
                <a:cubicBezTo>
                  <a:pt x="203900" y="83463"/>
                  <a:pt x="204053" y="83539"/>
                  <a:pt x="204053" y="83691"/>
                </a:cubicBezTo>
                <a:cubicBezTo>
                  <a:pt x="204358" y="83387"/>
                  <a:pt x="204548" y="83082"/>
                  <a:pt x="204624" y="82777"/>
                </a:cubicBezTo>
                <a:cubicBezTo>
                  <a:pt x="204700" y="82472"/>
                  <a:pt x="204891" y="82167"/>
                  <a:pt x="205196" y="81863"/>
                </a:cubicBezTo>
                <a:cubicBezTo>
                  <a:pt x="205196" y="82015"/>
                  <a:pt x="205272" y="82206"/>
                  <a:pt x="205424" y="82434"/>
                </a:cubicBezTo>
                <a:cubicBezTo>
                  <a:pt x="205577" y="82663"/>
                  <a:pt x="205653" y="82929"/>
                  <a:pt x="205653" y="83234"/>
                </a:cubicBezTo>
                <a:cubicBezTo>
                  <a:pt x="205805" y="83234"/>
                  <a:pt x="205920" y="83196"/>
                  <a:pt x="205996" y="83120"/>
                </a:cubicBezTo>
                <a:cubicBezTo>
                  <a:pt x="206072" y="83044"/>
                  <a:pt x="206186" y="83006"/>
                  <a:pt x="206339" y="83006"/>
                </a:cubicBezTo>
                <a:cubicBezTo>
                  <a:pt x="206186" y="82701"/>
                  <a:pt x="206110" y="82396"/>
                  <a:pt x="206110" y="82091"/>
                </a:cubicBezTo>
                <a:cubicBezTo>
                  <a:pt x="206110" y="81786"/>
                  <a:pt x="206034" y="81482"/>
                  <a:pt x="205881" y="81177"/>
                </a:cubicBezTo>
                <a:cubicBezTo>
                  <a:pt x="205729" y="81482"/>
                  <a:pt x="205615" y="81634"/>
                  <a:pt x="205539" y="81634"/>
                </a:cubicBezTo>
                <a:cubicBezTo>
                  <a:pt x="205462" y="81634"/>
                  <a:pt x="205348" y="81710"/>
                  <a:pt x="205196" y="81863"/>
                </a:cubicBezTo>
                <a:lnTo>
                  <a:pt x="204510" y="81863"/>
                </a:lnTo>
                <a:cubicBezTo>
                  <a:pt x="204510" y="81405"/>
                  <a:pt x="204586" y="81024"/>
                  <a:pt x="204739" y="80720"/>
                </a:cubicBezTo>
                <a:lnTo>
                  <a:pt x="205196" y="80262"/>
                </a:lnTo>
                <a:lnTo>
                  <a:pt x="204891" y="80262"/>
                </a:lnTo>
                <a:lnTo>
                  <a:pt x="204853" y="80377"/>
                </a:lnTo>
                <a:cubicBezTo>
                  <a:pt x="204777" y="80453"/>
                  <a:pt x="204739" y="80567"/>
                  <a:pt x="204739" y="80720"/>
                </a:cubicBezTo>
                <a:lnTo>
                  <a:pt x="204281" y="80720"/>
                </a:lnTo>
                <a:lnTo>
                  <a:pt x="204281" y="80262"/>
                </a:lnTo>
                <a:cubicBezTo>
                  <a:pt x="203824" y="80262"/>
                  <a:pt x="203596" y="80415"/>
                  <a:pt x="203596" y="80720"/>
                </a:cubicBezTo>
                <a:cubicBezTo>
                  <a:pt x="203291" y="80567"/>
                  <a:pt x="203024" y="80491"/>
                  <a:pt x="202795" y="80491"/>
                </a:cubicBezTo>
                <a:cubicBezTo>
                  <a:pt x="202567" y="80491"/>
                  <a:pt x="202300" y="80339"/>
                  <a:pt x="201995" y="80034"/>
                </a:cubicBezTo>
                <a:close/>
                <a:moveTo>
                  <a:pt x="140273" y="80034"/>
                </a:moveTo>
                <a:cubicBezTo>
                  <a:pt x="139664" y="80186"/>
                  <a:pt x="139168" y="80301"/>
                  <a:pt x="138787" y="80377"/>
                </a:cubicBezTo>
                <a:cubicBezTo>
                  <a:pt x="138406" y="80453"/>
                  <a:pt x="137987" y="80567"/>
                  <a:pt x="137530" y="80720"/>
                </a:cubicBezTo>
                <a:cubicBezTo>
                  <a:pt x="138292" y="81482"/>
                  <a:pt x="139207" y="81253"/>
                  <a:pt x="140273" y="80034"/>
                </a:cubicBezTo>
                <a:close/>
                <a:moveTo>
                  <a:pt x="1645223" y="79805"/>
                </a:moveTo>
                <a:cubicBezTo>
                  <a:pt x="1645071" y="79958"/>
                  <a:pt x="1644995" y="80072"/>
                  <a:pt x="1644995" y="80148"/>
                </a:cubicBezTo>
                <a:cubicBezTo>
                  <a:pt x="1644995" y="80224"/>
                  <a:pt x="1644919" y="80339"/>
                  <a:pt x="1644766" y="80491"/>
                </a:cubicBezTo>
                <a:cubicBezTo>
                  <a:pt x="1645071" y="80491"/>
                  <a:pt x="1645262" y="80529"/>
                  <a:pt x="1645338" y="80605"/>
                </a:cubicBezTo>
                <a:cubicBezTo>
                  <a:pt x="1645414" y="80682"/>
                  <a:pt x="1645528" y="80720"/>
                  <a:pt x="1645681" y="80720"/>
                </a:cubicBezTo>
                <a:cubicBezTo>
                  <a:pt x="1645833" y="80567"/>
                  <a:pt x="1645909" y="80491"/>
                  <a:pt x="1645909" y="80491"/>
                </a:cubicBezTo>
                <a:close/>
                <a:moveTo>
                  <a:pt x="1395325" y="79805"/>
                </a:moveTo>
                <a:cubicBezTo>
                  <a:pt x="1395097" y="79805"/>
                  <a:pt x="1394449" y="80186"/>
                  <a:pt x="1393382" y="80948"/>
                </a:cubicBezTo>
                <a:lnTo>
                  <a:pt x="1396354" y="80948"/>
                </a:lnTo>
                <a:cubicBezTo>
                  <a:pt x="1395897" y="80186"/>
                  <a:pt x="1395554" y="79805"/>
                  <a:pt x="1395325" y="79805"/>
                </a:cubicBezTo>
                <a:close/>
                <a:moveTo>
                  <a:pt x="1327012" y="79805"/>
                </a:moveTo>
                <a:cubicBezTo>
                  <a:pt x="1326402" y="79348"/>
                  <a:pt x="1325869" y="79500"/>
                  <a:pt x="1325412" y="80262"/>
                </a:cubicBezTo>
                <a:lnTo>
                  <a:pt x="1325298" y="80291"/>
                </a:lnTo>
                <a:lnTo>
                  <a:pt x="1326098" y="80491"/>
                </a:lnTo>
                <a:cubicBezTo>
                  <a:pt x="1326402" y="80643"/>
                  <a:pt x="1326707" y="80415"/>
                  <a:pt x="1327012" y="79805"/>
                </a:cubicBezTo>
                <a:close/>
                <a:moveTo>
                  <a:pt x="1166078" y="79805"/>
                </a:moveTo>
                <a:lnTo>
                  <a:pt x="1165849" y="80034"/>
                </a:lnTo>
                <a:lnTo>
                  <a:pt x="1166763" y="80034"/>
                </a:lnTo>
                <a:lnTo>
                  <a:pt x="1166992" y="79805"/>
                </a:lnTo>
                <a:close/>
                <a:moveTo>
                  <a:pt x="1109613" y="79805"/>
                </a:moveTo>
                <a:lnTo>
                  <a:pt x="1109385" y="80034"/>
                </a:lnTo>
                <a:lnTo>
                  <a:pt x="1109613" y="80034"/>
                </a:lnTo>
                <a:close/>
                <a:moveTo>
                  <a:pt x="1049492" y="79805"/>
                </a:moveTo>
                <a:cubicBezTo>
                  <a:pt x="1049339" y="79958"/>
                  <a:pt x="1049263" y="80186"/>
                  <a:pt x="1049263" y="80491"/>
                </a:cubicBezTo>
                <a:lnTo>
                  <a:pt x="1049492" y="80491"/>
                </a:lnTo>
                <a:cubicBezTo>
                  <a:pt x="1049492" y="80186"/>
                  <a:pt x="1049568" y="79958"/>
                  <a:pt x="1049720" y="79805"/>
                </a:cubicBezTo>
                <a:close/>
                <a:moveTo>
                  <a:pt x="1033032" y="79805"/>
                </a:moveTo>
                <a:lnTo>
                  <a:pt x="1033032" y="80034"/>
                </a:lnTo>
                <a:lnTo>
                  <a:pt x="1033261" y="79805"/>
                </a:lnTo>
                <a:close/>
                <a:moveTo>
                  <a:pt x="775553" y="79805"/>
                </a:moveTo>
                <a:lnTo>
                  <a:pt x="775324" y="80034"/>
                </a:lnTo>
                <a:lnTo>
                  <a:pt x="776238" y="80034"/>
                </a:lnTo>
                <a:lnTo>
                  <a:pt x="776467" y="79805"/>
                </a:lnTo>
                <a:close/>
                <a:moveTo>
                  <a:pt x="623800" y="79805"/>
                </a:moveTo>
                <a:cubicBezTo>
                  <a:pt x="623572" y="79805"/>
                  <a:pt x="622924" y="80186"/>
                  <a:pt x="621857" y="80948"/>
                </a:cubicBezTo>
                <a:lnTo>
                  <a:pt x="624829" y="80948"/>
                </a:lnTo>
                <a:cubicBezTo>
                  <a:pt x="624372" y="80186"/>
                  <a:pt x="624029" y="79805"/>
                  <a:pt x="623800" y="79805"/>
                </a:cubicBezTo>
                <a:close/>
                <a:moveTo>
                  <a:pt x="378398" y="79805"/>
                </a:moveTo>
                <a:cubicBezTo>
                  <a:pt x="378246" y="79958"/>
                  <a:pt x="378170" y="80072"/>
                  <a:pt x="378170" y="80148"/>
                </a:cubicBezTo>
                <a:cubicBezTo>
                  <a:pt x="378170" y="80224"/>
                  <a:pt x="378093" y="80339"/>
                  <a:pt x="377941" y="80491"/>
                </a:cubicBezTo>
                <a:cubicBezTo>
                  <a:pt x="378246" y="80491"/>
                  <a:pt x="378436" y="80529"/>
                  <a:pt x="378513" y="80605"/>
                </a:cubicBezTo>
                <a:cubicBezTo>
                  <a:pt x="378589" y="80682"/>
                  <a:pt x="378703" y="80720"/>
                  <a:pt x="378856" y="80720"/>
                </a:cubicBezTo>
                <a:cubicBezTo>
                  <a:pt x="379008" y="80567"/>
                  <a:pt x="379084" y="80491"/>
                  <a:pt x="379084" y="80491"/>
                </a:cubicBezTo>
                <a:close/>
                <a:moveTo>
                  <a:pt x="254573" y="79805"/>
                </a:moveTo>
                <a:cubicBezTo>
                  <a:pt x="254421" y="79958"/>
                  <a:pt x="254345" y="80072"/>
                  <a:pt x="254345" y="80148"/>
                </a:cubicBezTo>
                <a:cubicBezTo>
                  <a:pt x="254345" y="80224"/>
                  <a:pt x="254268" y="80339"/>
                  <a:pt x="254116" y="80491"/>
                </a:cubicBezTo>
                <a:cubicBezTo>
                  <a:pt x="254421" y="80491"/>
                  <a:pt x="254611" y="80529"/>
                  <a:pt x="254688" y="80605"/>
                </a:cubicBezTo>
                <a:cubicBezTo>
                  <a:pt x="254764" y="80682"/>
                  <a:pt x="254878" y="80720"/>
                  <a:pt x="255031" y="80720"/>
                </a:cubicBezTo>
                <a:cubicBezTo>
                  <a:pt x="255183" y="80567"/>
                  <a:pt x="255259" y="80491"/>
                  <a:pt x="255259" y="80491"/>
                </a:cubicBezTo>
                <a:close/>
                <a:moveTo>
                  <a:pt x="204739" y="79805"/>
                </a:moveTo>
                <a:lnTo>
                  <a:pt x="204510" y="80034"/>
                </a:lnTo>
                <a:lnTo>
                  <a:pt x="204739" y="80034"/>
                </a:lnTo>
                <a:close/>
                <a:moveTo>
                  <a:pt x="144617" y="79805"/>
                </a:moveTo>
                <a:cubicBezTo>
                  <a:pt x="144464" y="79958"/>
                  <a:pt x="144388" y="80186"/>
                  <a:pt x="144388" y="80491"/>
                </a:cubicBezTo>
                <a:lnTo>
                  <a:pt x="144617" y="80491"/>
                </a:lnTo>
                <a:cubicBezTo>
                  <a:pt x="144617" y="80186"/>
                  <a:pt x="144693" y="79958"/>
                  <a:pt x="144845" y="79805"/>
                </a:cubicBezTo>
                <a:close/>
                <a:moveTo>
                  <a:pt x="128158" y="79805"/>
                </a:moveTo>
                <a:lnTo>
                  <a:pt x="128158" y="80034"/>
                </a:lnTo>
                <a:lnTo>
                  <a:pt x="128386" y="79805"/>
                </a:lnTo>
                <a:close/>
                <a:moveTo>
                  <a:pt x="1275806" y="79577"/>
                </a:moveTo>
                <a:cubicBezTo>
                  <a:pt x="1275348" y="79881"/>
                  <a:pt x="1274968" y="80339"/>
                  <a:pt x="1274663" y="80948"/>
                </a:cubicBezTo>
                <a:cubicBezTo>
                  <a:pt x="1274815" y="81101"/>
                  <a:pt x="1275196" y="81177"/>
                  <a:pt x="1275806" y="81177"/>
                </a:cubicBezTo>
                <a:lnTo>
                  <a:pt x="1275806" y="81405"/>
                </a:lnTo>
                <a:lnTo>
                  <a:pt x="1275806" y="82548"/>
                </a:lnTo>
                <a:cubicBezTo>
                  <a:pt x="1276111" y="82244"/>
                  <a:pt x="1276301" y="82053"/>
                  <a:pt x="1276377" y="81977"/>
                </a:cubicBezTo>
                <a:cubicBezTo>
                  <a:pt x="1276453" y="81901"/>
                  <a:pt x="1276568" y="81710"/>
                  <a:pt x="1276720" y="81405"/>
                </a:cubicBezTo>
                <a:lnTo>
                  <a:pt x="1275806" y="81405"/>
                </a:lnTo>
                <a:cubicBezTo>
                  <a:pt x="1275958" y="81101"/>
                  <a:pt x="1276034" y="80834"/>
                  <a:pt x="1276034" y="80605"/>
                </a:cubicBezTo>
                <a:cubicBezTo>
                  <a:pt x="1276034" y="80377"/>
                  <a:pt x="1276111" y="80110"/>
                  <a:pt x="1276263" y="79805"/>
                </a:cubicBezTo>
                <a:close/>
                <a:moveTo>
                  <a:pt x="34355" y="79577"/>
                </a:moveTo>
                <a:cubicBezTo>
                  <a:pt x="33898" y="79729"/>
                  <a:pt x="33441" y="79805"/>
                  <a:pt x="32984" y="79805"/>
                </a:cubicBezTo>
                <a:cubicBezTo>
                  <a:pt x="32526" y="79805"/>
                  <a:pt x="32145" y="79881"/>
                  <a:pt x="31841" y="80034"/>
                </a:cubicBezTo>
                <a:cubicBezTo>
                  <a:pt x="32145" y="80339"/>
                  <a:pt x="32488" y="80529"/>
                  <a:pt x="32869" y="80605"/>
                </a:cubicBezTo>
                <a:cubicBezTo>
                  <a:pt x="33250" y="80682"/>
                  <a:pt x="33746" y="80339"/>
                  <a:pt x="34355" y="79577"/>
                </a:cubicBezTo>
                <a:close/>
                <a:moveTo>
                  <a:pt x="1719518" y="79348"/>
                </a:moveTo>
                <a:cubicBezTo>
                  <a:pt x="1719366" y="79348"/>
                  <a:pt x="1719290" y="79386"/>
                  <a:pt x="1719290" y="79462"/>
                </a:cubicBezTo>
                <a:cubicBezTo>
                  <a:pt x="1719290" y="79539"/>
                  <a:pt x="1719214" y="79577"/>
                  <a:pt x="1719061" y="79577"/>
                </a:cubicBezTo>
                <a:cubicBezTo>
                  <a:pt x="1719214" y="79729"/>
                  <a:pt x="1719290" y="79958"/>
                  <a:pt x="1719290" y="80262"/>
                </a:cubicBezTo>
                <a:cubicBezTo>
                  <a:pt x="1719290" y="80110"/>
                  <a:pt x="1719328" y="79958"/>
                  <a:pt x="1719404" y="79805"/>
                </a:cubicBezTo>
                <a:cubicBezTo>
                  <a:pt x="1719480" y="79653"/>
                  <a:pt x="1719518" y="79500"/>
                  <a:pt x="1719518" y="79348"/>
                </a:cubicBezTo>
                <a:close/>
                <a:moveTo>
                  <a:pt x="452693" y="79348"/>
                </a:moveTo>
                <a:cubicBezTo>
                  <a:pt x="452541" y="79348"/>
                  <a:pt x="452465" y="79386"/>
                  <a:pt x="452465" y="79462"/>
                </a:cubicBezTo>
                <a:cubicBezTo>
                  <a:pt x="452465" y="79539"/>
                  <a:pt x="452389" y="79577"/>
                  <a:pt x="452236" y="79577"/>
                </a:cubicBezTo>
                <a:cubicBezTo>
                  <a:pt x="452389" y="79729"/>
                  <a:pt x="452465" y="79958"/>
                  <a:pt x="452465" y="80262"/>
                </a:cubicBezTo>
                <a:cubicBezTo>
                  <a:pt x="452465" y="80110"/>
                  <a:pt x="452503" y="79958"/>
                  <a:pt x="452579" y="79805"/>
                </a:cubicBezTo>
                <a:cubicBezTo>
                  <a:pt x="452655" y="79653"/>
                  <a:pt x="452693" y="79500"/>
                  <a:pt x="452693" y="79348"/>
                </a:cubicBezTo>
                <a:close/>
                <a:moveTo>
                  <a:pt x="328868" y="79348"/>
                </a:moveTo>
                <a:cubicBezTo>
                  <a:pt x="328716" y="79348"/>
                  <a:pt x="328640" y="79386"/>
                  <a:pt x="328640" y="79462"/>
                </a:cubicBezTo>
                <a:cubicBezTo>
                  <a:pt x="328640" y="79539"/>
                  <a:pt x="328563" y="79577"/>
                  <a:pt x="328411" y="79577"/>
                </a:cubicBezTo>
                <a:cubicBezTo>
                  <a:pt x="328563" y="79729"/>
                  <a:pt x="328640" y="79958"/>
                  <a:pt x="328640" y="80262"/>
                </a:cubicBezTo>
                <a:cubicBezTo>
                  <a:pt x="328640" y="80110"/>
                  <a:pt x="328678" y="79958"/>
                  <a:pt x="328754" y="79805"/>
                </a:cubicBezTo>
                <a:cubicBezTo>
                  <a:pt x="328830" y="79653"/>
                  <a:pt x="328868" y="79500"/>
                  <a:pt x="328868" y="79348"/>
                </a:cubicBezTo>
                <a:close/>
                <a:moveTo>
                  <a:pt x="961326" y="79245"/>
                </a:moveTo>
                <a:lnTo>
                  <a:pt x="960833" y="80034"/>
                </a:lnTo>
                <a:cubicBezTo>
                  <a:pt x="960604" y="80339"/>
                  <a:pt x="960871" y="80491"/>
                  <a:pt x="961633" y="80491"/>
                </a:cubicBezTo>
                <a:cubicBezTo>
                  <a:pt x="961633" y="80186"/>
                  <a:pt x="961709" y="79920"/>
                  <a:pt x="961862" y="79691"/>
                </a:cubicBezTo>
                <a:close/>
                <a:moveTo>
                  <a:pt x="523176" y="79245"/>
                </a:moveTo>
                <a:lnTo>
                  <a:pt x="522683" y="80034"/>
                </a:lnTo>
                <a:cubicBezTo>
                  <a:pt x="522454" y="80339"/>
                  <a:pt x="522721" y="80491"/>
                  <a:pt x="523483" y="80491"/>
                </a:cubicBezTo>
                <a:cubicBezTo>
                  <a:pt x="523483" y="80186"/>
                  <a:pt x="523559" y="79920"/>
                  <a:pt x="523712" y="79691"/>
                </a:cubicBezTo>
                <a:close/>
                <a:moveTo>
                  <a:pt x="1374409" y="79119"/>
                </a:moveTo>
                <a:lnTo>
                  <a:pt x="1374409" y="79348"/>
                </a:lnTo>
                <a:cubicBezTo>
                  <a:pt x="1374561" y="79500"/>
                  <a:pt x="1374942" y="79577"/>
                  <a:pt x="1375552" y="79577"/>
                </a:cubicBezTo>
                <a:cubicBezTo>
                  <a:pt x="1375552" y="79729"/>
                  <a:pt x="1375780" y="80034"/>
                  <a:pt x="1376237" y="80491"/>
                </a:cubicBezTo>
                <a:lnTo>
                  <a:pt x="1376032" y="82548"/>
                </a:lnTo>
                <a:lnTo>
                  <a:pt x="1376923" y="82548"/>
                </a:lnTo>
                <a:cubicBezTo>
                  <a:pt x="1377228" y="81786"/>
                  <a:pt x="1377304" y="81177"/>
                  <a:pt x="1377152" y="80720"/>
                </a:cubicBezTo>
                <a:cubicBezTo>
                  <a:pt x="1376999" y="80262"/>
                  <a:pt x="1376847" y="79881"/>
                  <a:pt x="1376694" y="79577"/>
                </a:cubicBezTo>
                <a:lnTo>
                  <a:pt x="1375552" y="79577"/>
                </a:lnTo>
                <a:cubicBezTo>
                  <a:pt x="1375094" y="79577"/>
                  <a:pt x="1374713" y="79424"/>
                  <a:pt x="1374409" y="79119"/>
                </a:cubicBezTo>
                <a:close/>
                <a:moveTo>
                  <a:pt x="1317411" y="79119"/>
                </a:moveTo>
                <a:cubicBezTo>
                  <a:pt x="1316649" y="79119"/>
                  <a:pt x="1316268" y="79500"/>
                  <a:pt x="1316268" y="80262"/>
                </a:cubicBezTo>
                <a:cubicBezTo>
                  <a:pt x="1316573" y="79958"/>
                  <a:pt x="1316801" y="79767"/>
                  <a:pt x="1316954" y="79691"/>
                </a:cubicBezTo>
                <a:cubicBezTo>
                  <a:pt x="1317106" y="79615"/>
                  <a:pt x="1317259" y="79424"/>
                  <a:pt x="1317411" y="79119"/>
                </a:cubicBezTo>
                <a:close/>
                <a:moveTo>
                  <a:pt x="1200139" y="79119"/>
                </a:moveTo>
                <a:lnTo>
                  <a:pt x="1200139" y="79577"/>
                </a:lnTo>
                <a:lnTo>
                  <a:pt x="1201968" y="79577"/>
                </a:lnTo>
                <a:lnTo>
                  <a:pt x="1201968" y="79119"/>
                </a:lnTo>
                <a:close/>
                <a:moveTo>
                  <a:pt x="1112128" y="79119"/>
                </a:moveTo>
                <a:cubicBezTo>
                  <a:pt x="1111823" y="79424"/>
                  <a:pt x="1111671" y="79577"/>
                  <a:pt x="1111671" y="79577"/>
                </a:cubicBezTo>
                <a:cubicBezTo>
                  <a:pt x="1111976" y="79881"/>
                  <a:pt x="1112128" y="80034"/>
                  <a:pt x="1112128" y="80034"/>
                </a:cubicBezTo>
                <a:cubicBezTo>
                  <a:pt x="1112433" y="79729"/>
                  <a:pt x="1112585" y="79577"/>
                  <a:pt x="1112585" y="79577"/>
                </a:cubicBezTo>
                <a:cubicBezTo>
                  <a:pt x="1112585" y="79577"/>
                  <a:pt x="1112433" y="79424"/>
                  <a:pt x="1112128" y="79119"/>
                </a:cubicBezTo>
                <a:close/>
                <a:moveTo>
                  <a:pt x="1041719" y="79119"/>
                </a:moveTo>
                <a:lnTo>
                  <a:pt x="1041719" y="79348"/>
                </a:lnTo>
                <a:lnTo>
                  <a:pt x="1042176" y="79348"/>
                </a:lnTo>
                <a:close/>
                <a:moveTo>
                  <a:pt x="809614" y="79119"/>
                </a:moveTo>
                <a:lnTo>
                  <a:pt x="809614" y="79577"/>
                </a:lnTo>
                <a:lnTo>
                  <a:pt x="811443" y="79577"/>
                </a:lnTo>
                <a:lnTo>
                  <a:pt x="811443" y="79119"/>
                </a:lnTo>
                <a:close/>
                <a:moveTo>
                  <a:pt x="602883" y="79119"/>
                </a:moveTo>
                <a:lnTo>
                  <a:pt x="602883" y="79348"/>
                </a:lnTo>
                <a:cubicBezTo>
                  <a:pt x="603036" y="79500"/>
                  <a:pt x="603417" y="79577"/>
                  <a:pt x="604026" y="79577"/>
                </a:cubicBezTo>
                <a:cubicBezTo>
                  <a:pt x="604026" y="79729"/>
                  <a:pt x="604255" y="80034"/>
                  <a:pt x="604712" y="80491"/>
                </a:cubicBezTo>
                <a:lnTo>
                  <a:pt x="604507" y="82548"/>
                </a:lnTo>
                <a:lnTo>
                  <a:pt x="605398" y="82548"/>
                </a:lnTo>
                <a:cubicBezTo>
                  <a:pt x="605703" y="81786"/>
                  <a:pt x="605779" y="81177"/>
                  <a:pt x="605627" y="80720"/>
                </a:cubicBezTo>
                <a:cubicBezTo>
                  <a:pt x="605474" y="80262"/>
                  <a:pt x="605322" y="79881"/>
                  <a:pt x="605170" y="79577"/>
                </a:cubicBezTo>
                <a:lnTo>
                  <a:pt x="604026" y="79577"/>
                </a:lnTo>
                <a:cubicBezTo>
                  <a:pt x="603569" y="79577"/>
                  <a:pt x="603188" y="79424"/>
                  <a:pt x="602883" y="79119"/>
                </a:cubicBezTo>
                <a:close/>
                <a:moveTo>
                  <a:pt x="207253" y="79119"/>
                </a:moveTo>
                <a:cubicBezTo>
                  <a:pt x="206948" y="79424"/>
                  <a:pt x="206796" y="79577"/>
                  <a:pt x="206796" y="79577"/>
                </a:cubicBezTo>
                <a:cubicBezTo>
                  <a:pt x="207101" y="79881"/>
                  <a:pt x="207253" y="80034"/>
                  <a:pt x="207253" y="80034"/>
                </a:cubicBezTo>
                <a:cubicBezTo>
                  <a:pt x="207558" y="79729"/>
                  <a:pt x="207710" y="79577"/>
                  <a:pt x="207710" y="79577"/>
                </a:cubicBezTo>
                <a:cubicBezTo>
                  <a:pt x="207710" y="79577"/>
                  <a:pt x="207558" y="79424"/>
                  <a:pt x="207253" y="79119"/>
                </a:cubicBezTo>
                <a:close/>
                <a:moveTo>
                  <a:pt x="136844" y="79119"/>
                </a:moveTo>
                <a:lnTo>
                  <a:pt x="136844" y="79348"/>
                </a:lnTo>
                <a:lnTo>
                  <a:pt x="137302" y="79348"/>
                </a:lnTo>
                <a:close/>
                <a:moveTo>
                  <a:pt x="1310781" y="78891"/>
                </a:moveTo>
                <a:cubicBezTo>
                  <a:pt x="1310172" y="79196"/>
                  <a:pt x="1309867" y="79348"/>
                  <a:pt x="1309867" y="79348"/>
                </a:cubicBezTo>
                <a:cubicBezTo>
                  <a:pt x="1309562" y="79500"/>
                  <a:pt x="1309105" y="79881"/>
                  <a:pt x="1308495" y="80491"/>
                </a:cubicBezTo>
                <a:cubicBezTo>
                  <a:pt x="1308800" y="80796"/>
                  <a:pt x="1308953" y="80986"/>
                  <a:pt x="1308953" y="81063"/>
                </a:cubicBezTo>
                <a:cubicBezTo>
                  <a:pt x="1308953" y="81139"/>
                  <a:pt x="1309105" y="81253"/>
                  <a:pt x="1309410" y="81405"/>
                </a:cubicBezTo>
                <a:cubicBezTo>
                  <a:pt x="1309562" y="81405"/>
                  <a:pt x="1309677" y="81367"/>
                  <a:pt x="1309753" y="81291"/>
                </a:cubicBezTo>
                <a:cubicBezTo>
                  <a:pt x="1309829" y="81215"/>
                  <a:pt x="1309943" y="81177"/>
                  <a:pt x="1310096" y="81177"/>
                </a:cubicBezTo>
                <a:cubicBezTo>
                  <a:pt x="1310553" y="80567"/>
                  <a:pt x="1310781" y="79805"/>
                  <a:pt x="1310781" y="78891"/>
                </a:cubicBezTo>
                <a:close/>
                <a:moveTo>
                  <a:pt x="1272377" y="78891"/>
                </a:moveTo>
                <a:cubicBezTo>
                  <a:pt x="1272224" y="79043"/>
                  <a:pt x="1272148" y="79196"/>
                  <a:pt x="1272148" y="79348"/>
                </a:cubicBezTo>
                <a:cubicBezTo>
                  <a:pt x="1272301" y="79500"/>
                  <a:pt x="1272415" y="79577"/>
                  <a:pt x="1272491" y="79577"/>
                </a:cubicBezTo>
                <a:cubicBezTo>
                  <a:pt x="1272567" y="79577"/>
                  <a:pt x="1272681" y="79653"/>
                  <a:pt x="1272834" y="79805"/>
                </a:cubicBezTo>
                <a:cubicBezTo>
                  <a:pt x="1273139" y="79653"/>
                  <a:pt x="1273291" y="79577"/>
                  <a:pt x="1273291" y="79577"/>
                </a:cubicBezTo>
                <a:cubicBezTo>
                  <a:pt x="1273139" y="79424"/>
                  <a:pt x="1272986" y="79310"/>
                  <a:pt x="1272834" y="79234"/>
                </a:cubicBezTo>
                <a:cubicBezTo>
                  <a:pt x="1272681" y="79158"/>
                  <a:pt x="1272529" y="79043"/>
                  <a:pt x="1272377" y="78891"/>
                </a:cubicBezTo>
                <a:close/>
                <a:moveTo>
                  <a:pt x="1268948" y="78891"/>
                </a:moveTo>
                <a:cubicBezTo>
                  <a:pt x="1268795" y="78891"/>
                  <a:pt x="1268643" y="78967"/>
                  <a:pt x="1268490" y="79119"/>
                </a:cubicBezTo>
                <a:cubicBezTo>
                  <a:pt x="1268643" y="79272"/>
                  <a:pt x="1268719" y="79577"/>
                  <a:pt x="1268719" y="80034"/>
                </a:cubicBezTo>
                <a:cubicBezTo>
                  <a:pt x="1268872" y="80034"/>
                  <a:pt x="1269100" y="79958"/>
                  <a:pt x="1269405" y="79805"/>
                </a:cubicBezTo>
                <a:cubicBezTo>
                  <a:pt x="1269405" y="79500"/>
                  <a:pt x="1269252" y="79196"/>
                  <a:pt x="1268948" y="78891"/>
                </a:cubicBezTo>
                <a:close/>
                <a:moveTo>
                  <a:pt x="1261404" y="78891"/>
                </a:moveTo>
                <a:lnTo>
                  <a:pt x="1261404" y="79577"/>
                </a:lnTo>
                <a:lnTo>
                  <a:pt x="1261861" y="79577"/>
                </a:lnTo>
                <a:lnTo>
                  <a:pt x="1261861" y="78891"/>
                </a:lnTo>
                <a:close/>
                <a:moveTo>
                  <a:pt x="971920" y="78891"/>
                </a:moveTo>
                <a:cubicBezTo>
                  <a:pt x="971615" y="79043"/>
                  <a:pt x="971310" y="79158"/>
                  <a:pt x="971006" y="79234"/>
                </a:cubicBezTo>
                <a:lnTo>
                  <a:pt x="970320" y="79662"/>
                </a:lnTo>
                <a:lnTo>
                  <a:pt x="970320" y="83006"/>
                </a:lnTo>
                <a:cubicBezTo>
                  <a:pt x="970625" y="82548"/>
                  <a:pt x="970891" y="82206"/>
                  <a:pt x="971120" y="81977"/>
                </a:cubicBezTo>
                <a:cubicBezTo>
                  <a:pt x="971349" y="81748"/>
                  <a:pt x="971615" y="81482"/>
                  <a:pt x="971920" y="81177"/>
                </a:cubicBezTo>
                <a:lnTo>
                  <a:pt x="971234" y="80491"/>
                </a:lnTo>
                <a:cubicBezTo>
                  <a:pt x="971539" y="80186"/>
                  <a:pt x="971806" y="79996"/>
                  <a:pt x="972034" y="79920"/>
                </a:cubicBezTo>
                <a:cubicBezTo>
                  <a:pt x="972263" y="79843"/>
                  <a:pt x="972453" y="79653"/>
                  <a:pt x="972606" y="79348"/>
                </a:cubicBezTo>
                <a:cubicBezTo>
                  <a:pt x="972758" y="79348"/>
                  <a:pt x="972530" y="79196"/>
                  <a:pt x="971920" y="78891"/>
                </a:cubicBezTo>
                <a:close/>
                <a:moveTo>
                  <a:pt x="533770" y="78891"/>
                </a:moveTo>
                <a:cubicBezTo>
                  <a:pt x="533465" y="79043"/>
                  <a:pt x="533160" y="79158"/>
                  <a:pt x="532856" y="79234"/>
                </a:cubicBezTo>
                <a:lnTo>
                  <a:pt x="532170" y="79662"/>
                </a:lnTo>
                <a:lnTo>
                  <a:pt x="532170" y="83006"/>
                </a:lnTo>
                <a:cubicBezTo>
                  <a:pt x="532475" y="82548"/>
                  <a:pt x="532742" y="82206"/>
                  <a:pt x="532970" y="81977"/>
                </a:cubicBezTo>
                <a:cubicBezTo>
                  <a:pt x="533199" y="81748"/>
                  <a:pt x="533465" y="81482"/>
                  <a:pt x="533770" y="81177"/>
                </a:cubicBezTo>
                <a:lnTo>
                  <a:pt x="533084" y="80491"/>
                </a:lnTo>
                <a:cubicBezTo>
                  <a:pt x="533389" y="80186"/>
                  <a:pt x="533656" y="79996"/>
                  <a:pt x="533884" y="79920"/>
                </a:cubicBezTo>
                <a:cubicBezTo>
                  <a:pt x="534113" y="79843"/>
                  <a:pt x="534304" y="79653"/>
                  <a:pt x="534456" y="79348"/>
                </a:cubicBezTo>
                <a:cubicBezTo>
                  <a:pt x="534608" y="79348"/>
                  <a:pt x="534380" y="79196"/>
                  <a:pt x="533770" y="78891"/>
                </a:cubicBezTo>
                <a:close/>
                <a:moveTo>
                  <a:pt x="962840" y="78845"/>
                </a:moveTo>
                <a:lnTo>
                  <a:pt x="962776" y="79005"/>
                </a:lnTo>
                <a:cubicBezTo>
                  <a:pt x="962776" y="79081"/>
                  <a:pt x="962624" y="79272"/>
                  <a:pt x="962319" y="79577"/>
                </a:cubicBezTo>
                <a:cubicBezTo>
                  <a:pt x="962624" y="79729"/>
                  <a:pt x="962890" y="79843"/>
                  <a:pt x="963119" y="79920"/>
                </a:cubicBezTo>
                <a:cubicBezTo>
                  <a:pt x="963348" y="79996"/>
                  <a:pt x="963614" y="80110"/>
                  <a:pt x="963919" y="80262"/>
                </a:cubicBezTo>
                <a:cubicBezTo>
                  <a:pt x="963919" y="80110"/>
                  <a:pt x="964071" y="79958"/>
                  <a:pt x="964376" y="79805"/>
                </a:cubicBezTo>
                <a:cubicBezTo>
                  <a:pt x="964071" y="79500"/>
                  <a:pt x="963767" y="79310"/>
                  <a:pt x="963462" y="79234"/>
                </a:cubicBezTo>
                <a:close/>
                <a:moveTo>
                  <a:pt x="524690" y="78845"/>
                </a:moveTo>
                <a:lnTo>
                  <a:pt x="524626" y="79005"/>
                </a:lnTo>
                <a:cubicBezTo>
                  <a:pt x="524626" y="79081"/>
                  <a:pt x="524474" y="79272"/>
                  <a:pt x="524169" y="79577"/>
                </a:cubicBezTo>
                <a:cubicBezTo>
                  <a:pt x="524474" y="79729"/>
                  <a:pt x="524740" y="79843"/>
                  <a:pt x="524969" y="79920"/>
                </a:cubicBezTo>
                <a:cubicBezTo>
                  <a:pt x="525198" y="79996"/>
                  <a:pt x="525464" y="80110"/>
                  <a:pt x="525769" y="80262"/>
                </a:cubicBezTo>
                <a:cubicBezTo>
                  <a:pt x="525769" y="80110"/>
                  <a:pt x="525922" y="79958"/>
                  <a:pt x="526226" y="79805"/>
                </a:cubicBezTo>
                <a:cubicBezTo>
                  <a:pt x="525922" y="79500"/>
                  <a:pt x="525617" y="79310"/>
                  <a:pt x="525312" y="79234"/>
                </a:cubicBezTo>
                <a:close/>
                <a:moveTo>
                  <a:pt x="29898" y="78777"/>
                </a:moveTo>
                <a:cubicBezTo>
                  <a:pt x="29669" y="78700"/>
                  <a:pt x="28945" y="78891"/>
                  <a:pt x="27726" y="79348"/>
                </a:cubicBezTo>
                <a:cubicBezTo>
                  <a:pt x="28488" y="79500"/>
                  <a:pt x="29059" y="79615"/>
                  <a:pt x="29440" y="79691"/>
                </a:cubicBezTo>
                <a:cubicBezTo>
                  <a:pt x="29821" y="79767"/>
                  <a:pt x="30164" y="79881"/>
                  <a:pt x="30469" y="80034"/>
                </a:cubicBezTo>
                <a:cubicBezTo>
                  <a:pt x="30317" y="79272"/>
                  <a:pt x="30126" y="78853"/>
                  <a:pt x="29898" y="78777"/>
                </a:cubicBezTo>
                <a:close/>
                <a:moveTo>
                  <a:pt x="1711060" y="78662"/>
                </a:moveTo>
                <a:cubicBezTo>
                  <a:pt x="1710451" y="78967"/>
                  <a:pt x="1709955" y="79272"/>
                  <a:pt x="1709574" y="79577"/>
                </a:cubicBezTo>
                <a:cubicBezTo>
                  <a:pt x="1709193" y="79881"/>
                  <a:pt x="1708622" y="80339"/>
                  <a:pt x="1707860" y="80948"/>
                </a:cubicBezTo>
                <a:cubicBezTo>
                  <a:pt x="1708622" y="80796"/>
                  <a:pt x="1709270" y="80720"/>
                  <a:pt x="1709803" y="80720"/>
                </a:cubicBezTo>
                <a:cubicBezTo>
                  <a:pt x="1710336" y="80720"/>
                  <a:pt x="1710755" y="80643"/>
                  <a:pt x="1711060" y="80491"/>
                </a:cubicBezTo>
                <a:cubicBezTo>
                  <a:pt x="1711213" y="80034"/>
                  <a:pt x="1711289" y="79500"/>
                  <a:pt x="1711289" y="78891"/>
                </a:cubicBezTo>
                <a:cubicBezTo>
                  <a:pt x="1711441" y="78738"/>
                  <a:pt x="1711365" y="78662"/>
                  <a:pt x="1711060" y="78662"/>
                </a:cubicBezTo>
                <a:close/>
                <a:moveTo>
                  <a:pt x="1642023" y="78662"/>
                </a:moveTo>
                <a:cubicBezTo>
                  <a:pt x="1641108" y="78662"/>
                  <a:pt x="1640575" y="78738"/>
                  <a:pt x="1640423" y="78891"/>
                </a:cubicBezTo>
                <a:cubicBezTo>
                  <a:pt x="1640270" y="79043"/>
                  <a:pt x="1640232" y="79196"/>
                  <a:pt x="1640308" y="79348"/>
                </a:cubicBezTo>
                <a:cubicBezTo>
                  <a:pt x="1640385" y="79500"/>
                  <a:pt x="1640347" y="79729"/>
                  <a:pt x="1640194" y="80034"/>
                </a:cubicBezTo>
                <a:cubicBezTo>
                  <a:pt x="1640347" y="80034"/>
                  <a:pt x="1640423" y="80110"/>
                  <a:pt x="1640423" y="80262"/>
                </a:cubicBezTo>
                <a:cubicBezTo>
                  <a:pt x="1640727" y="79958"/>
                  <a:pt x="1640994" y="79691"/>
                  <a:pt x="1641223" y="79462"/>
                </a:cubicBezTo>
                <a:cubicBezTo>
                  <a:pt x="1641451" y="79234"/>
                  <a:pt x="1641718" y="78967"/>
                  <a:pt x="1642023" y="78662"/>
                </a:cubicBezTo>
                <a:close/>
                <a:moveTo>
                  <a:pt x="1570852" y="78662"/>
                </a:moveTo>
                <a:cubicBezTo>
                  <a:pt x="1569785" y="78815"/>
                  <a:pt x="1569176" y="78929"/>
                  <a:pt x="1569023" y="79005"/>
                </a:cubicBezTo>
                <a:cubicBezTo>
                  <a:pt x="1568871" y="79081"/>
                  <a:pt x="1568871" y="79500"/>
                  <a:pt x="1569023" y="80262"/>
                </a:cubicBezTo>
                <a:cubicBezTo>
                  <a:pt x="1569633" y="79653"/>
                  <a:pt x="1570243" y="79119"/>
                  <a:pt x="1570852" y="78662"/>
                </a:cubicBezTo>
                <a:close/>
                <a:moveTo>
                  <a:pt x="1410299" y="78662"/>
                </a:moveTo>
                <a:cubicBezTo>
                  <a:pt x="1410146" y="78662"/>
                  <a:pt x="1409994" y="78738"/>
                  <a:pt x="1409842" y="78891"/>
                </a:cubicBezTo>
                <a:cubicBezTo>
                  <a:pt x="1409842" y="79043"/>
                  <a:pt x="1409880" y="79158"/>
                  <a:pt x="1409956" y="79234"/>
                </a:cubicBezTo>
                <a:cubicBezTo>
                  <a:pt x="1410032" y="79310"/>
                  <a:pt x="1410070" y="79424"/>
                  <a:pt x="1410070" y="79577"/>
                </a:cubicBezTo>
                <a:cubicBezTo>
                  <a:pt x="1410375" y="79272"/>
                  <a:pt x="1410527" y="79119"/>
                  <a:pt x="1410527" y="79119"/>
                </a:cubicBezTo>
                <a:cubicBezTo>
                  <a:pt x="1410223" y="78815"/>
                  <a:pt x="1410146" y="78662"/>
                  <a:pt x="1410299" y="78662"/>
                </a:cubicBezTo>
                <a:close/>
                <a:moveTo>
                  <a:pt x="1408698" y="78662"/>
                </a:moveTo>
                <a:cubicBezTo>
                  <a:pt x="1408241" y="78967"/>
                  <a:pt x="1407632" y="79653"/>
                  <a:pt x="1406870" y="80720"/>
                </a:cubicBezTo>
                <a:lnTo>
                  <a:pt x="1408698" y="80720"/>
                </a:lnTo>
                <a:cubicBezTo>
                  <a:pt x="1408698" y="80262"/>
                  <a:pt x="1408851" y="79577"/>
                  <a:pt x="1409156" y="78662"/>
                </a:cubicBezTo>
                <a:close/>
                <a:moveTo>
                  <a:pt x="1384467" y="78662"/>
                </a:moveTo>
                <a:cubicBezTo>
                  <a:pt x="1384162" y="78967"/>
                  <a:pt x="1383895" y="79310"/>
                  <a:pt x="1383667" y="79691"/>
                </a:cubicBezTo>
                <a:cubicBezTo>
                  <a:pt x="1383438" y="80072"/>
                  <a:pt x="1383172" y="80415"/>
                  <a:pt x="1382867" y="80720"/>
                </a:cubicBezTo>
                <a:cubicBezTo>
                  <a:pt x="1383172" y="81024"/>
                  <a:pt x="1383552" y="81253"/>
                  <a:pt x="1384010" y="81405"/>
                </a:cubicBezTo>
                <a:cubicBezTo>
                  <a:pt x="1384467" y="81558"/>
                  <a:pt x="1384848" y="81786"/>
                  <a:pt x="1385153" y="82091"/>
                </a:cubicBezTo>
                <a:cubicBezTo>
                  <a:pt x="1385762" y="81634"/>
                  <a:pt x="1386372" y="81139"/>
                  <a:pt x="1386981" y="80605"/>
                </a:cubicBezTo>
                <a:cubicBezTo>
                  <a:pt x="1387591" y="80072"/>
                  <a:pt x="1388277" y="79500"/>
                  <a:pt x="1389039" y="78891"/>
                </a:cubicBezTo>
                <a:cubicBezTo>
                  <a:pt x="1388429" y="78738"/>
                  <a:pt x="1387972" y="78700"/>
                  <a:pt x="1387667" y="78777"/>
                </a:cubicBezTo>
                <a:cubicBezTo>
                  <a:pt x="1387362" y="78853"/>
                  <a:pt x="1386829" y="79196"/>
                  <a:pt x="1386067" y="79805"/>
                </a:cubicBezTo>
                <a:cubicBezTo>
                  <a:pt x="1385762" y="79653"/>
                  <a:pt x="1385496" y="79500"/>
                  <a:pt x="1385267" y="79348"/>
                </a:cubicBezTo>
                <a:cubicBezTo>
                  <a:pt x="1385038" y="79196"/>
                  <a:pt x="1384772" y="78967"/>
                  <a:pt x="1384467" y="78662"/>
                </a:cubicBezTo>
                <a:close/>
                <a:moveTo>
                  <a:pt x="1319811" y="78662"/>
                </a:moveTo>
                <a:cubicBezTo>
                  <a:pt x="1319583" y="78662"/>
                  <a:pt x="1319087" y="78891"/>
                  <a:pt x="1318325" y="79348"/>
                </a:cubicBezTo>
                <a:cubicBezTo>
                  <a:pt x="1318935" y="80415"/>
                  <a:pt x="1319925" y="80491"/>
                  <a:pt x="1321297" y="79577"/>
                </a:cubicBezTo>
                <a:cubicBezTo>
                  <a:pt x="1320535" y="78967"/>
                  <a:pt x="1320040" y="78662"/>
                  <a:pt x="1319811" y="78662"/>
                </a:cubicBezTo>
                <a:close/>
                <a:moveTo>
                  <a:pt x="1053149" y="78662"/>
                </a:moveTo>
                <a:cubicBezTo>
                  <a:pt x="1052692" y="78815"/>
                  <a:pt x="1052311" y="78929"/>
                  <a:pt x="1052006" y="79005"/>
                </a:cubicBezTo>
                <a:cubicBezTo>
                  <a:pt x="1051701" y="79081"/>
                  <a:pt x="1051397" y="79196"/>
                  <a:pt x="1051092" y="79348"/>
                </a:cubicBezTo>
                <a:lnTo>
                  <a:pt x="1051921" y="81629"/>
                </a:lnTo>
                <a:lnTo>
                  <a:pt x="1052692" y="80377"/>
                </a:lnTo>
                <a:cubicBezTo>
                  <a:pt x="1052692" y="79843"/>
                  <a:pt x="1052844" y="79272"/>
                  <a:pt x="1053149" y="78662"/>
                </a:cubicBezTo>
                <a:close/>
                <a:moveTo>
                  <a:pt x="1045377" y="78662"/>
                </a:moveTo>
                <a:cubicBezTo>
                  <a:pt x="1044920" y="78205"/>
                  <a:pt x="1044462" y="78357"/>
                  <a:pt x="1044005" y="79119"/>
                </a:cubicBezTo>
                <a:lnTo>
                  <a:pt x="1045590" y="79516"/>
                </a:lnTo>
                <a:lnTo>
                  <a:pt x="1045491" y="79119"/>
                </a:lnTo>
                <a:cubicBezTo>
                  <a:pt x="1045415" y="78967"/>
                  <a:pt x="1045377" y="78815"/>
                  <a:pt x="1045377" y="78662"/>
                </a:cubicBezTo>
                <a:close/>
                <a:moveTo>
                  <a:pt x="969634" y="78662"/>
                </a:moveTo>
                <a:lnTo>
                  <a:pt x="967805" y="80491"/>
                </a:lnTo>
                <a:lnTo>
                  <a:pt x="968263" y="80948"/>
                </a:lnTo>
                <a:lnTo>
                  <a:pt x="970067" y="79745"/>
                </a:lnTo>
                <a:close/>
                <a:moveTo>
                  <a:pt x="638774" y="78662"/>
                </a:moveTo>
                <a:cubicBezTo>
                  <a:pt x="638621" y="78662"/>
                  <a:pt x="638469" y="78738"/>
                  <a:pt x="638316" y="78891"/>
                </a:cubicBezTo>
                <a:cubicBezTo>
                  <a:pt x="638316" y="79043"/>
                  <a:pt x="638355" y="79158"/>
                  <a:pt x="638431" y="79234"/>
                </a:cubicBezTo>
                <a:cubicBezTo>
                  <a:pt x="638507" y="79310"/>
                  <a:pt x="638545" y="79424"/>
                  <a:pt x="638545" y="79577"/>
                </a:cubicBezTo>
                <a:cubicBezTo>
                  <a:pt x="638850" y="79272"/>
                  <a:pt x="639002" y="79119"/>
                  <a:pt x="639002" y="79119"/>
                </a:cubicBezTo>
                <a:cubicBezTo>
                  <a:pt x="638698" y="78815"/>
                  <a:pt x="638621" y="78662"/>
                  <a:pt x="638774" y="78662"/>
                </a:cubicBezTo>
                <a:close/>
                <a:moveTo>
                  <a:pt x="637174" y="78662"/>
                </a:moveTo>
                <a:cubicBezTo>
                  <a:pt x="636716" y="78967"/>
                  <a:pt x="636107" y="79653"/>
                  <a:pt x="635345" y="80720"/>
                </a:cubicBezTo>
                <a:lnTo>
                  <a:pt x="637174" y="80720"/>
                </a:lnTo>
                <a:cubicBezTo>
                  <a:pt x="637174" y="80262"/>
                  <a:pt x="637326" y="79577"/>
                  <a:pt x="637631" y="78662"/>
                </a:cubicBezTo>
                <a:close/>
                <a:moveTo>
                  <a:pt x="612942" y="78662"/>
                </a:moveTo>
                <a:cubicBezTo>
                  <a:pt x="612637" y="78967"/>
                  <a:pt x="612370" y="79310"/>
                  <a:pt x="612142" y="79691"/>
                </a:cubicBezTo>
                <a:cubicBezTo>
                  <a:pt x="611913" y="80072"/>
                  <a:pt x="611646" y="80415"/>
                  <a:pt x="611342" y="80720"/>
                </a:cubicBezTo>
                <a:cubicBezTo>
                  <a:pt x="611646" y="81024"/>
                  <a:pt x="612028" y="81253"/>
                  <a:pt x="612485" y="81405"/>
                </a:cubicBezTo>
                <a:cubicBezTo>
                  <a:pt x="612942" y="81558"/>
                  <a:pt x="613323" y="81786"/>
                  <a:pt x="613628" y="82091"/>
                </a:cubicBezTo>
                <a:cubicBezTo>
                  <a:pt x="614237" y="81634"/>
                  <a:pt x="614847" y="81139"/>
                  <a:pt x="615456" y="80605"/>
                </a:cubicBezTo>
                <a:cubicBezTo>
                  <a:pt x="616066" y="80072"/>
                  <a:pt x="616752" y="79500"/>
                  <a:pt x="617514" y="78891"/>
                </a:cubicBezTo>
                <a:cubicBezTo>
                  <a:pt x="616904" y="78738"/>
                  <a:pt x="616447" y="78700"/>
                  <a:pt x="616142" y="78777"/>
                </a:cubicBezTo>
                <a:cubicBezTo>
                  <a:pt x="615838" y="78853"/>
                  <a:pt x="615304" y="79196"/>
                  <a:pt x="614542" y="79805"/>
                </a:cubicBezTo>
                <a:cubicBezTo>
                  <a:pt x="614237" y="79653"/>
                  <a:pt x="613971" y="79500"/>
                  <a:pt x="613742" y="79348"/>
                </a:cubicBezTo>
                <a:cubicBezTo>
                  <a:pt x="613513" y="79196"/>
                  <a:pt x="613247" y="78967"/>
                  <a:pt x="612942" y="78662"/>
                </a:cubicBezTo>
                <a:close/>
                <a:moveTo>
                  <a:pt x="531484" y="78662"/>
                </a:moveTo>
                <a:lnTo>
                  <a:pt x="529655" y="80491"/>
                </a:lnTo>
                <a:lnTo>
                  <a:pt x="530113" y="80948"/>
                </a:lnTo>
                <a:lnTo>
                  <a:pt x="531917" y="79745"/>
                </a:lnTo>
                <a:close/>
                <a:moveTo>
                  <a:pt x="444235" y="78662"/>
                </a:moveTo>
                <a:cubicBezTo>
                  <a:pt x="443626" y="78967"/>
                  <a:pt x="443130" y="79272"/>
                  <a:pt x="442749" y="79577"/>
                </a:cubicBezTo>
                <a:cubicBezTo>
                  <a:pt x="442368" y="79881"/>
                  <a:pt x="441797" y="80339"/>
                  <a:pt x="441035" y="80948"/>
                </a:cubicBezTo>
                <a:cubicBezTo>
                  <a:pt x="441797" y="80796"/>
                  <a:pt x="442444" y="80720"/>
                  <a:pt x="442978" y="80720"/>
                </a:cubicBezTo>
                <a:cubicBezTo>
                  <a:pt x="443511" y="80720"/>
                  <a:pt x="443930" y="80643"/>
                  <a:pt x="444235" y="80491"/>
                </a:cubicBezTo>
                <a:cubicBezTo>
                  <a:pt x="444387" y="80034"/>
                  <a:pt x="444464" y="79500"/>
                  <a:pt x="444464" y="78891"/>
                </a:cubicBezTo>
                <a:cubicBezTo>
                  <a:pt x="444616" y="78738"/>
                  <a:pt x="444540" y="78662"/>
                  <a:pt x="444235" y="78662"/>
                </a:cubicBezTo>
                <a:close/>
                <a:moveTo>
                  <a:pt x="375198" y="78662"/>
                </a:moveTo>
                <a:cubicBezTo>
                  <a:pt x="374284" y="78662"/>
                  <a:pt x="373750" y="78738"/>
                  <a:pt x="373598" y="78891"/>
                </a:cubicBezTo>
                <a:cubicBezTo>
                  <a:pt x="373445" y="79043"/>
                  <a:pt x="373407" y="79196"/>
                  <a:pt x="373483" y="79348"/>
                </a:cubicBezTo>
                <a:cubicBezTo>
                  <a:pt x="373560" y="79500"/>
                  <a:pt x="373521" y="79729"/>
                  <a:pt x="373369" y="80034"/>
                </a:cubicBezTo>
                <a:cubicBezTo>
                  <a:pt x="373521" y="80034"/>
                  <a:pt x="373598" y="80110"/>
                  <a:pt x="373598" y="80262"/>
                </a:cubicBezTo>
                <a:cubicBezTo>
                  <a:pt x="373903" y="79958"/>
                  <a:pt x="374169" y="79691"/>
                  <a:pt x="374398" y="79462"/>
                </a:cubicBezTo>
                <a:cubicBezTo>
                  <a:pt x="374626" y="79234"/>
                  <a:pt x="374893" y="78967"/>
                  <a:pt x="375198" y="78662"/>
                </a:cubicBezTo>
                <a:close/>
                <a:moveTo>
                  <a:pt x="320410" y="78662"/>
                </a:moveTo>
                <a:cubicBezTo>
                  <a:pt x="319801" y="78967"/>
                  <a:pt x="319305" y="79272"/>
                  <a:pt x="318924" y="79577"/>
                </a:cubicBezTo>
                <a:cubicBezTo>
                  <a:pt x="318543" y="79881"/>
                  <a:pt x="317972" y="80339"/>
                  <a:pt x="317210" y="80948"/>
                </a:cubicBezTo>
                <a:cubicBezTo>
                  <a:pt x="317972" y="80796"/>
                  <a:pt x="318619" y="80720"/>
                  <a:pt x="319153" y="80720"/>
                </a:cubicBezTo>
                <a:cubicBezTo>
                  <a:pt x="319686" y="80720"/>
                  <a:pt x="320105" y="80643"/>
                  <a:pt x="320410" y="80491"/>
                </a:cubicBezTo>
                <a:cubicBezTo>
                  <a:pt x="320562" y="80034"/>
                  <a:pt x="320639" y="79500"/>
                  <a:pt x="320639" y="78891"/>
                </a:cubicBezTo>
                <a:cubicBezTo>
                  <a:pt x="320791" y="78738"/>
                  <a:pt x="320715" y="78662"/>
                  <a:pt x="320410" y="78662"/>
                </a:cubicBezTo>
                <a:close/>
                <a:moveTo>
                  <a:pt x="251373" y="78662"/>
                </a:moveTo>
                <a:cubicBezTo>
                  <a:pt x="250459" y="78662"/>
                  <a:pt x="249925" y="78738"/>
                  <a:pt x="249773" y="78891"/>
                </a:cubicBezTo>
                <a:cubicBezTo>
                  <a:pt x="249620" y="79043"/>
                  <a:pt x="249582" y="79196"/>
                  <a:pt x="249658" y="79348"/>
                </a:cubicBezTo>
                <a:cubicBezTo>
                  <a:pt x="249735" y="79500"/>
                  <a:pt x="249696" y="79729"/>
                  <a:pt x="249544" y="80034"/>
                </a:cubicBezTo>
                <a:cubicBezTo>
                  <a:pt x="249696" y="80034"/>
                  <a:pt x="249773" y="80110"/>
                  <a:pt x="249773" y="80262"/>
                </a:cubicBezTo>
                <a:cubicBezTo>
                  <a:pt x="250077" y="79958"/>
                  <a:pt x="250344" y="79691"/>
                  <a:pt x="250573" y="79462"/>
                </a:cubicBezTo>
                <a:cubicBezTo>
                  <a:pt x="250801" y="79234"/>
                  <a:pt x="251068" y="78967"/>
                  <a:pt x="251373" y="78662"/>
                </a:cubicBezTo>
                <a:close/>
                <a:moveTo>
                  <a:pt x="148274" y="78662"/>
                </a:moveTo>
                <a:cubicBezTo>
                  <a:pt x="147817" y="78815"/>
                  <a:pt x="147436" y="78929"/>
                  <a:pt x="147131" y="79005"/>
                </a:cubicBezTo>
                <a:cubicBezTo>
                  <a:pt x="146827" y="79081"/>
                  <a:pt x="146522" y="79196"/>
                  <a:pt x="146217" y="79348"/>
                </a:cubicBezTo>
                <a:lnTo>
                  <a:pt x="147046" y="81629"/>
                </a:lnTo>
                <a:lnTo>
                  <a:pt x="147817" y="80377"/>
                </a:lnTo>
                <a:cubicBezTo>
                  <a:pt x="147817" y="79843"/>
                  <a:pt x="147970" y="79272"/>
                  <a:pt x="148274" y="78662"/>
                </a:cubicBezTo>
                <a:close/>
                <a:moveTo>
                  <a:pt x="140502" y="78662"/>
                </a:moveTo>
                <a:cubicBezTo>
                  <a:pt x="140045" y="78205"/>
                  <a:pt x="139587" y="78357"/>
                  <a:pt x="139130" y="79119"/>
                </a:cubicBezTo>
                <a:lnTo>
                  <a:pt x="140715" y="79516"/>
                </a:lnTo>
                <a:lnTo>
                  <a:pt x="140616" y="79119"/>
                </a:lnTo>
                <a:cubicBezTo>
                  <a:pt x="140540" y="78967"/>
                  <a:pt x="140502" y="78815"/>
                  <a:pt x="140502" y="78662"/>
                </a:cubicBezTo>
                <a:close/>
                <a:moveTo>
                  <a:pt x="1096355" y="78548"/>
                </a:moveTo>
                <a:cubicBezTo>
                  <a:pt x="1096202" y="78472"/>
                  <a:pt x="1095516" y="78738"/>
                  <a:pt x="1094297" y="79348"/>
                </a:cubicBezTo>
                <a:cubicBezTo>
                  <a:pt x="1095364" y="79653"/>
                  <a:pt x="1096278" y="79881"/>
                  <a:pt x="1097040" y="80034"/>
                </a:cubicBezTo>
                <a:cubicBezTo>
                  <a:pt x="1096736" y="79119"/>
                  <a:pt x="1096507" y="78624"/>
                  <a:pt x="1096355" y="78548"/>
                </a:cubicBezTo>
                <a:close/>
                <a:moveTo>
                  <a:pt x="191480" y="78548"/>
                </a:moveTo>
                <a:cubicBezTo>
                  <a:pt x="191327" y="78472"/>
                  <a:pt x="190642" y="78738"/>
                  <a:pt x="189422" y="79348"/>
                </a:cubicBezTo>
                <a:cubicBezTo>
                  <a:pt x="190489" y="79653"/>
                  <a:pt x="191404" y="79881"/>
                  <a:pt x="192165" y="80034"/>
                </a:cubicBezTo>
                <a:cubicBezTo>
                  <a:pt x="191861" y="79119"/>
                  <a:pt x="191632" y="78624"/>
                  <a:pt x="191480" y="78548"/>
                </a:cubicBezTo>
                <a:close/>
                <a:moveTo>
                  <a:pt x="1392239" y="78434"/>
                </a:moveTo>
                <a:cubicBezTo>
                  <a:pt x="1391325" y="78891"/>
                  <a:pt x="1390639" y="79272"/>
                  <a:pt x="1390182" y="79577"/>
                </a:cubicBezTo>
                <a:cubicBezTo>
                  <a:pt x="1390182" y="80186"/>
                  <a:pt x="1390144" y="80720"/>
                  <a:pt x="1390068" y="81177"/>
                </a:cubicBezTo>
                <a:cubicBezTo>
                  <a:pt x="1389991" y="81634"/>
                  <a:pt x="1389953" y="82091"/>
                  <a:pt x="1389953" y="82548"/>
                </a:cubicBezTo>
                <a:cubicBezTo>
                  <a:pt x="1389344" y="82853"/>
                  <a:pt x="1389153" y="83082"/>
                  <a:pt x="1389382" y="83234"/>
                </a:cubicBezTo>
                <a:cubicBezTo>
                  <a:pt x="1389610" y="83387"/>
                  <a:pt x="1389877" y="83615"/>
                  <a:pt x="1390182" y="83920"/>
                </a:cubicBezTo>
                <a:cubicBezTo>
                  <a:pt x="1390639" y="83920"/>
                  <a:pt x="1391096" y="83691"/>
                  <a:pt x="1391553" y="83234"/>
                </a:cubicBezTo>
                <a:cubicBezTo>
                  <a:pt x="1391249" y="81710"/>
                  <a:pt x="1391477" y="80110"/>
                  <a:pt x="1392239" y="78434"/>
                </a:cubicBezTo>
                <a:close/>
                <a:moveTo>
                  <a:pt x="1038747" y="78434"/>
                </a:moveTo>
                <a:cubicBezTo>
                  <a:pt x="1039052" y="78891"/>
                  <a:pt x="1039281" y="79234"/>
                  <a:pt x="1039433" y="79462"/>
                </a:cubicBezTo>
                <a:cubicBezTo>
                  <a:pt x="1039586" y="79691"/>
                  <a:pt x="1039738" y="79958"/>
                  <a:pt x="1039890" y="80262"/>
                </a:cubicBezTo>
                <a:cubicBezTo>
                  <a:pt x="1040348" y="79500"/>
                  <a:pt x="1040424" y="79081"/>
                  <a:pt x="1040119" y="79005"/>
                </a:cubicBezTo>
                <a:cubicBezTo>
                  <a:pt x="1039814" y="78929"/>
                  <a:pt x="1039357" y="78738"/>
                  <a:pt x="1038747" y="78434"/>
                </a:cubicBezTo>
                <a:close/>
                <a:moveTo>
                  <a:pt x="620714" y="78434"/>
                </a:moveTo>
                <a:cubicBezTo>
                  <a:pt x="619800" y="78891"/>
                  <a:pt x="619114" y="79272"/>
                  <a:pt x="618657" y="79577"/>
                </a:cubicBezTo>
                <a:cubicBezTo>
                  <a:pt x="618657" y="80186"/>
                  <a:pt x="618619" y="80720"/>
                  <a:pt x="618543" y="81177"/>
                </a:cubicBezTo>
                <a:cubicBezTo>
                  <a:pt x="618466" y="81634"/>
                  <a:pt x="618428" y="82091"/>
                  <a:pt x="618428" y="82548"/>
                </a:cubicBezTo>
                <a:cubicBezTo>
                  <a:pt x="617819" y="82853"/>
                  <a:pt x="617628" y="83082"/>
                  <a:pt x="617857" y="83234"/>
                </a:cubicBezTo>
                <a:cubicBezTo>
                  <a:pt x="618085" y="83387"/>
                  <a:pt x="618352" y="83615"/>
                  <a:pt x="618657" y="83920"/>
                </a:cubicBezTo>
                <a:cubicBezTo>
                  <a:pt x="619114" y="83920"/>
                  <a:pt x="619571" y="83691"/>
                  <a:pt x="620028" y="83234"/>
                </a:cubicBezTo>
                <a:cubicBezTo>
                  <a:pt x="619724" y="81710"/>
                  <a:pt x="619952" y="80110"/>
                  <a:pt x="620714" y="78434"/>
                </a:cubicBezTo>
                <a:close/>
                <a:moveTo>
                  <a:pt x="133873" y="78434"/>
                </a:moveTo>
                <a:cubicBezTo>
                  <a:pt x="134177" y="78891"/>
                  <a:pt x="134406" y="79234"/>
                  <a:pt x="134558" y="79462"/>
                </a:cubicBezTo>
                <a:cubicBezTo>
                  <a:pt x="134711" y="79691"/>
                  <a:pt x="134863" y="79958"/>
                  <a:pt x="135015" y="80262"/>
                </a:cubicBezTo>
                <a:cubicBezTo>
                  <a:pt x="135473" y="79500"/>
                  <a:pt x="135549" y="79081"/>
                  <a:pt x="135244" y="79005"/>
                </a:cubicBezTo>
                <a:cubicBezTo>
                  <a:pt x="134939" y="78929"/>
                  <a:pt x="134482" y="78738"/>
                  <a:pt x="133873" y="78434"/>
                </a:cubicBezTo>
                <a:close/>
                <a:moveTo>
                  <a:pt x="1632879" y="78205"/>
                </a:moveTo>
                <a:cubicBezTo>
                  <a:pt x="1632879" y="78510"/>
                  <a:pt x="1632803" y="78777"/>
                  <a:pt x="1632650" y="79005"/>
                </a:cubicBezTo>
                <a:cubicBezTo>
                  <a:pt x="1632498" y="79234"/>
                  <a:pt x="1632346" y="79500"/>
                  <a:pt x="1632193" y="79805"/>
                </a:cubicBezTo>
                <a:cubicBezTo>
                  <a:pt x="1632498" y="79958"/>
                  <a:pt x="1632765" y="80034"/>
                  <a:pt x="1632993" y="80034"/>
                </a:cubicBezTo>
                <a:lnTo>
                  <a:pt x="1633557" y="80195"/>
                </a:lnTo>
                <a:lnTo>
                  <a:pt x="1633336" y="78205"/>
                </a:lnTo>
                <a:close/>
                <a:moveTo>
                  <a:pt x="1577939" y="78205"/>
                </a:moveTo>
                <a:lnTo>
                  <a:pt x="1577939" y="78434"/>
                </a:lnTo>
                <a:lnTo>
                  <a:pt x="1578625" y="78434"/>
                </a:lnTo>
                <a:lnTo>
                  <a:pt x="1578625" y="78205"/>
                </a:lnTo>
                <a:close/>
                <a:moveTo>
                  <a:pt x="1312610" y="78205"/>
                </a:moveTo>
                <a:cubicBezTo>
                  <a:pt x="1312763" y="78510"/>
                  <a:pt x="1312801" y="78700"/>
                  <a:pt x="1312725" y="78777"/>
                </a:cubicBezTo>
                <a:cubicBezTo>
                  <a:pt x="1312648" y="78853"/>
                  <a:pt x="1312686" y="79043"/>
                  <a:pt x="1312839" y="79348"/>
                </a:cubicBezTo>
                <a:cubicBezTo>
                  <a:pt x="1312991" y="79043"/>
                  <a:pt x="1313144" y="78853"/>
                  <a:pt x="1313296" y="78777"/>
                </a:cubicBezTo>
                <a:lnTo>
                  <a:pt x="1313613" y="78539"/>
                </a:lnTo>
                <a:lnTo>
                  <a:pt x="1313296" y="78434"/>
                </a:lnTo>
                <a:cubicBezTo>
                  <a:pt x="1313144" y="78434"/>
                  <a:pt x="1312915" y="78357"/>
                  <a:pt x="1312610" y="78205"/>
                </a:cubicBezTo>
                <a:close/>
                <a:moveTo>
                  <a:pt x="1162877" y="78205"/>
                </a:moveTo>
                <a:lnTo>
                  <a:pt x="1162485" y="78989"/>
                </a:lnTo>
                <a:lnTo>
                  <a:pt x="1162649" y="79234"/>
                </a:lnTo>
                <a:cubicBezTo>
                  <a:pt x="1162649" y="79310"/>
                  <a:pt x="1162725" y="79424"/>
                  <a:pt x="1162877" y="79577"/>
                </a:cubicBezTo>
                <a:lnTo>
                  <a:pt x="1162420" y="79577"/>
                </a:lnTo>
                <a:lnTo>
                  <a:pt x="1162420" y="79119"/>
                </a:lnTo>
                <a:lnTo>
                  <a:pt x="1162191" y="79119"/>
                </a:lnTo>
                <a:cubicBezTo>
                  <a:pt x="1162191" y="79272"/>
                  <a:pt x="1162230" y="79348"/>
                  <a:pt x="1162306" y="79348"/>
                </a:cubicBezTo>
                <a:cubicBezTo>
                  <a:pt x="1162382" y="79348"/>
                  <a:pt x="1162420" y="79424"/>
                  <a:pt x="1162420" y="79577"/>
                </a:cubicBezTo>
                <a:cubicBezTo>
                  <a:pt x="1163030" y="79881"/>
                  <a:pt x="1163334" y="80034"/>
                  <a:pt x="1163334" y="80034"/>
                </a:cubicBezTo>
                <a:lnTo>
                  <a:pt x="1163387" y="80087"/>
                </a:lnTo>
                <a:lnTo>
                  <a:pt x="1163677" y="79119"/>
                </a:lnTo>
                <a:cubicBezTo>
                  <a:pt x="1163754" y="78815"/>
                  <a:pt x="1163487" y="78510"/>
                  <a:pt x="1162877" y="78205"/>
                </a:cubicBezTo>
                <a:close/>
                <a:moveTo>
                  <a:pt x="772352" y="78205"/>
                </a:moveTo>
                <a:lnTo>
                  <a:pt x="771960" y="78989"/>
                </a:lnTo>
                <a:lnTo>
                  <a:pt x="772124" y="79234"/>
                </a:lnTo>
                <a:cubicBezTo>
                  <a:pt x="772124" y="79310"/>
                  <a:pt x="772200" y="79424"/>
                  <a:pt x="772352" y="79577"/>
                </a:cubicBezTo>
                <a:lnTo>
                  <a:pt x="771895" y="79577"/>
                </a:lnTo>
                <a:lnTo>
                  <a:pt x="771895" y="79119"/>
                </a:lnTo>
                <a:lnTo>
                  <a:pt x="771666" y="79119"/>
                </a:lnTo>
                <a:cubicBezTo>
                  <a:pt x="771666" y="79272"/>
                  <a:pt x="771705" y="79348"/>
                  <a:pt x="771781" y="79348"/>
                </a:cubicBezTo>
                <a:cubicBezTo>
                  <a:pt x="771857" y="79348"/>
                  <a:pt x="771895" y="79424"/>
                  <a:pt x="771895" y="79577"/>
                </a:cubicBezTo>
                <a:cubicBezTo>
                  <a:pt x="772505" y="79881"/>
                  <a:pt x="772809" y="80034"/>
                  <a:pt x="772809" y="80034"/>
                </a:cubicBezTo>
                <a:lnTo>
                  <a:pt x="772862" y="80087"/>
                </a:lnTo>
                <a:lnTo>
                  <a:pt x="773152" y="79119"/>
                </a:lnTo>
                <a:cubicBezTo>
                  <a:pt x="773229" y="78815"/>
                  <a:pt x="772962" y="78510"/>
                  <a:pt x="772352" y="78205"/>
                </a:cubicBezTo>
                <a:close/>
                <a:moveTo>
                  <a:pt x="366054" y="78205"/>
                </a:moveTo>
                <a:cubicBezTo>
                  <a:pt x="366054" y="78510"/>
                  <a:pt x="365978" y="78777"/>
                  <a:pt x="365825" y="79005"/>
                </a:cubicBezTo>
                <a:cubicBezTo>
                  <a:pt x="365673" y="79234"/>
                  <a:pt x="365520" y="79500"/>
                  <a:pt x="365368" y="79805"/>
                </a:cubicBezTo>
                <a:cubicBezTo>
                  <a:pt x="365673" y="79958"/>
                  <a:pt x="365940" y="80034"/>
                  <a:pt x="366168" y="80034"/>
                </a:cubicBezTo>
                <a:lnTo>
                  <a:pt x="366732" y="80195"/>
                </a:lnTo>
                <a:lnTo>
                  <a:pt x="366511" y="78205"/>
                </a:lnTo>
                <a:close/>
                <a:moveTo>
                  <a:pt x="242229" y="78205"/>
                </a:moveTo>
                <a:cubicBezTo>
                  <a:pt x="242229" y="78510"/>
                  <a:pt x="242153" y="78777"/>
                  <a:pt x="242000" y="79005"/>
                </a:cubicBezTo>
                <a:cubicBezTo>
                  <a:pt x="241848" y="79234"/>
                  <a:pt x="241695" y="79500"/>
                  <a:pt x="241543" y="79805"/>
                </a:cubicBezTo>
                <a:cubicBezTo>
                  <a:pt x="241848" y="79958"/>
                  <a:pt x="242115" y="80034"/>
                  <a:pt x="242343" y="80034"/>
                </a:cubicBezTo>
                <a:lnTo>
                  <a:pt x="242907" y="80195"/>
                </a:lnTo>
                <a:lnTo>
                  <a:pt x="242686" y="78205"/>
                </a:lnTo>
                <a:close/>
                <a:moveTo>
                  <a:pt x="974591" y="78039"/>
                </a:moveTo>
                <a:lnTo>
                  <a:pt x="973863" y="78662"/>
                </a:lnTo>
                <a:cubicBezTo>
                  <a:pt x="973635" y="78815"/>
                  <a:pt x="973215" y="79119"/>
                  <a:pt x="972606" y="79577"/>
                </a:cubicBezTo>
                <a:cubicBezTo>
                  <a:pt x="973368" y="79577"/>
                  <a:pt x="974016" y="79615"/>
                  <a:pt x="974549" y="79691"/>
                </a:cubicBezTo>
                <a:cubicBezTo>
                  <a:pt x="975082" y="79767"/>
                  <a:pt x="975501" y="79805"/>
                  <a:pt x="975806" y="79805"/>
                </a:cubicBezTo>
                <a:cubicBezTo>
                  <a:pt x="975959" y="79500"/>
                  <a:pt x="976263" y="78967"/>
                  <a:pt x="976721" y="78205"/>
                </a:cubicBezTo>
                <a:cubicBezTo>
                  <a:pt x="976416" y="78053"/>
                  <a:pt x="976035" y="78129"/>
                  <a:pt x="975578" y="78434"/>
                </a:cubicBezTo>
                <a:close/>
                <a:moveTo>
                  <a:pt x="536441" y="78039"/>
                </a:moveTo>
                <a:lnTo>
                  <a:pt x="535713" y="78662"/>
                </a:lnTo>
                <a:cubicBezTo>
                  <a:pt x="535485" y="78815"/>
                  <a:pt x="535065" y="79119"/>
                  <a:pt x="534456" y="79577"/>
                </a:cubicBezTo>
                <a:cubicBezTo>
                  <a:pt x="535218" y="79577"/>
                  <a:pt x="535866" y="79615"/>
                  <a:pt x="536399" y="79691"/>
                </a:cubicBezTo>
                <a:cubicBezTo>
                  <a:pt x="536932" y="79767"/>
                  <a:pt x="537351" y="79805"/>
                  <a:pt x="537656" y="79805"/>
                </a:cubicBezTo>
                <a:cubicBezTo>
                  <a:pt x="537809" y="79500"/>
                  <a:pt x="538114" y="78967"/>
                  <a:pt x="538571" y="78205"/>
                </a:cubicBezTo>
                <a:cubicBezTo>
                  <a:pt x="538266" y="78053"/>
                  <a:pt x="537885" y="78129"/>
                  <a:pt x="537428" y="78434"/>
                </a:cubicBezTo>
                <a:close/>
                <a:moveTo>
                  <a:pt x="1649795" y="77976"/>
                </a:moveTo>
                <a:lnTo>
                  <a:pt x="1649567" y="78205"/>
                </a:lnTo>
                <a:lnTo>
                  <a:pt x="1649795" y="78434"/>
                </a:lnTo>
                <a:lnTo>
                  <a:pt x="1649795" y="78205"/>
                </a:lnTo>
                <a:close/>
                <a:moveTo>
                  <a:pt x="1406641" y="77976"/>
                </a:moveTo>
                <a:cubicBezTo>
                  <a:pt x="1406184" y="78434"/>
                  <a:pt x="1405803" y="78853"/>
                  <a:pt x="1405498" y="79234"/>
                </a:cubicBezTo>
                <a:cubicBezTo>
                  <a:pt x="1405193" y="79615"/>
                  <a:pt x="1405193" y="80110"/>
                  <a:pt x="1405498" y="80720"/>
                </a:cubicBezTo>
                <a:cubicBezTo>
                  <a:pt x="1405955" y="80415"/>
                  <a:pt x="1406222" y="80034"/>
                  <a:pt x="1406298" y="79577"/>
                </a:cubicBezTo>
                <a:cubicBezTo>
                  <a:pt x="1406374" y="79119"/>
                  <a:pt x="1406489" y="78586"/>
                  <a:pt x="1406641" y="77976"/>
                </a:cubicBezTo>
                <a:close/>
                <a:moveTo>
                  <a:pt x="1403898" y="77976"/>
                </a:moveTo>
                <a:cubicBezTo>
                  <a:pt x="1403288" y="78281"/>
                  <a:pt x="1402869" y="78510"/>
                  <a:pt x="1402641" y="78662"/>
                </a:cubicBezTo>
                <a:cubicBezTo>
                  <a:pt x="1402412" y="78815"/>
                  <a:pt x="1402298" y="79272"/>
                  <a:pt x="1402298" y="80034"/>
                </a:cubicBezTo>
                <a:lnTo>
                  <a:pt x="1403441" y="80034"/>
                </a:lnTo>
                <a:cubicBezTo>
                  <a:pt x="1403746" y="79119"/>
                  <a:pt x="1403898" y="78434"/>
                  <a:pt x="1403898" y="77976"/>
                </a:cubicBezTo>
                <a:close/>
                <a:moveTo>
                  <a:pt x="1200368" y="77976"/>
                </a:moveTo>
                <a:lnTo>
                  <a:pt x="1200368" y="78205"/>
                </a:lnTo>
                <a:lnTo>
                  <a:pt x="1200368" y="78434"/>
                </a:lnTo>
                <a:lnTo>
                  <a:pt x="1200825" y="78205"/>
                </a:lnTo>
                <a:close/>
                <a:moveTo>
                  <a:pt x="1167221" y="77976"/>
                </a:moveTo>
                <a:cubicBezTo>
                  <a:pt x="1166763" y="77976"/>
                  <a:pt x="1166459" y="78053"/>
                  <a:pt x="1166306" y="78205"/>
                </a:cubicBezTo>
                <a:lnTo>
                  <a:pt x="1166306" y="78434"/>
                </a:lnTo>
                <a:cubicBezTo>
                  <a:pt x="1166611" y="78434"/>
                  <a:pt x="1166916" y="78357"/>
                  <a:pt x="1167221" y="78205"/>
                </a:cubicBezTo>
                <a:close/>
                <a:moveTo>
                  <a:pt x="809843" y="77976"/>
                </a:moveTo>
                <a:lnTo>
                  <a:pt x="809843" y="78205"/>
                </a:lnTo>
                <a:lnTo>
                  <a:pt x="809843" y="78434"/>
                </a:lnTo>
                <a:lnTo>
                  <a:pt x="810300" y="78205"/>
                </a:lnTo>
                <a:close/>
                <a:moveTo>
                  <a:pt x="776696" y="77976"/>
                </a:moveTo>
                <a:cubicBezTo>
                  <a:pt x="776238" y="77976"/>
                  <a:pt x="775934" y="78053"/>
                  <a:pt x="775781" y="78205"/>
                </a:cubicBezTo>
                <a:lnTo>
                  <a:pt x="775781" y="78434"/>
                </a:lnTo>
                <a:cubicBezTo>
                  <a:pt x="776086" y="78434"/>
                  <a:pt x="776391" y="78357"/>
                  <a:pt x="776696" y="78205"/>
                </a:cubicBezTo>
                <a:close/>
                <a:moveTo>
                  <a:pt x="635116" y="77976"/>
                </a:moveTo>
                <a:cubicBezTo>
                  <a:pt x="634659" y="78434"/>
                  <a:pt x="634278" y="78853"/>
                  <a:pt x="633973" y="79234"/>
                </a:cubicBezTo>
                <a:cubicBezTo>
                  <a:pt x="633668" y="79615"/>
                  <a:pt x="633668" y="80110"/>
                  <a:pt x="633973" y="80720"/>
                </a:cubicBezTo>
                <a:cubicBezTo>
                  <a:pt x="634430" y="80415"/>
                  <a:pt x="634697" y="80034"/>
                  <a:pt x="634773" y="79577"/>
                </a:cubicBezTo>
                <a:cubicBezTo>
                  <a:pt x="634849" y="79119"/>
                  <a:pt x="634964" y="78586"/>
                  <a:pt x="635116" y="77976"/>
                </a:cubicBezTo>
                <a:close/>
                <a:moveTo>
                  <a:pt x="632373" y="77976"/>
                </a:moveTo>
                <a:cubicBezTo>
                  <a:pt x="631763" y="78281"/>
                  <a:pt x="631344" y="78510"/>
                  <a:pt x="631116" y="78662"/>
                </a:cubicBezTo>
                <a:cubicBezTo>
                  <a:pt x="630887" y="78815"/>
                  <a:pt x="630773" y="79272"/>
                  <a:pt x="630773" y="80034"/>
                </a:cubicBezTo>
                <a:lnTo>
                  <a:pt x="631916" y="80034"/>
                </a:lnTo>
                <a:cubicBezTo>
                  <a:pt x="632220" y="79119"/>
                  <a:pt x="632373" y="78434"/>
                  <a:pt x="632373" y="77976"/>
                </a:cubicBezTo>
                <a:close/>
                <a:moveTo>
                  <a:pt x="382970" y="77976"/>
                </a:moveTo>
                <a:lnTo>
                  <a:pt x="382742" y="78205"/>
                </a:lnTo>
                <a:lnTo>
                  <a:pt x="382970" y="78434"/>
                </a:lnTo>
                <a:lnTo>
                  <a:pt x="382970" y="78205"/>
                </a:lnTo>
                <a:close/>
                <a:moveTo>
                  <a:pt x="259145" y="77976"/>
                </a:moveTo>
                <a:lnTo>
                  <a:pt x="258917" y="78205"/>
                </a:lnTo>
                <a:lnTo>
                  <a:pt x="259145" y="78434"/>
                </a:lnTo>
                <a:lnTo>
                  <a:pt x="259145" y="78205"/>
                </a:lnTo>
                <a:close/>
                <a:moveTo>
                  <a:pt x="38470" y="77976"/>
                </a:moveTo>
                <a:cubicBezTo>
                  <a:pt x="38165" y="78129"/>
                  <a:pt x="37937" y="78357"/>
                  <a:pt x="37784" y="78662"/>
                </a:cubicBezTo>
                <a:cubicBezTo>
                  <a:pt x="38089" y="78662"/>
                  <a:pt x="38280" y="78700"/>
                  <a:pt x="38356" y="78777"/>
                </a:cubicBezTo>
                <a:cubicBezTo>
                  <a:pt x="38432" y="78853"/>
                  <a:pt x="38623" y="78967"/>
                  <a:pt x="38927" y="79119"/>
                </a:cubicBezTo>
                <a:cubicBezTo>
                  <a:pt x="39384" y="78357"/>
                  <a:pt x="39232" y="77976"/>
                  <a:pt x="38470" y="77976"/>
                </a:cubicBezTo>
                <a:close/>
                <a:moveTo>
                  <a:pt x="1562165" y="77748"/>
                </a:moveTo>
                <a:cubicBezTo>
                  <a:pt x="1561556" y="78510"/>
                  <a:pt x="1561251" y="79005"/>
                  <a:pt x="1561251" y="79234"/>
                </a:cubicBezTo>
                <a:cubicBezTo>
                  <a:pt x="1561251" y="79462"/>
                  <a:pt x="1561632" y="79729"/>
                  <a:pt x="1562394" y="80034"/>
                </a:cubicBezTo>
                <a:cubicBezTo>
                  <a:pt x="1562089" y="79729"/>
                  <a:pt x="1561975" y="79386"/>
                  <a:pt x="1562051" y="79005"/>
                </a:cubicBezTo>
                <a:cubicBezTo>
                  <a:pt x="1562127" y="78624"/>
                  <a:pt x="1562165" y="78205"/>
                  <a:pt x="1562165" y="77748"/>
                </a:cubicBezTo>
                <a:close/>
                <a:moveTo>
                  <a:pt x="1415556" y="77748"/>
                </a:moveTo>
                <a:cubicBezTo>
                  <a:pt x="1415404" y="77900"/>
                  <a:pt x="1415252" y="78129"/>
                  <a:pt x="1415099" y="78434"/>
                </a:cubicBezTo>
                <a:cubicBezTo>
                  <a:pt x="1415404" y="78281"/>
                  <a:pt x="1415556" y="78205"/>
                  <a:pt x="1415556" y="78205"/>
                </a:cubicBezTo>
                <a:close/>
                <a:moveTo>
                  <a:pt x="1390182" y="77748"/>
                </a:moveTo>
                <a:cubicBezTo>
                  <a:pt x="1390334" y="77748"/>
                  <a:pt x="1390372" y="77786"/>
                  <a:pt x="1390296" y="77862"/>
                </a:cubicBezTo>
                <a:cubicBezTo>
                  <a:pt x="1390220" y="77938"/>
                  <a:pt x="1390258" y="77976"/>
                  <a:pt x="1390411" y="77976"/>
                </a:cubicBezTo>
                <a:cubicBezTo>
                  <a:pt x="1390411" y="77824"/>
                  <a:pt x="1390334" y="77748"/>
                  <a:pt x="1390182" y="77748"/>
                </a:cubicBezTo>
                <a:close/>
                <a:moveTo>
                  <a:pt x="1322669" y="77748"/>
                </a:moveTo>
                <a:lnTo>
                  <a:pt x="1322211" y="78205"/>
                </a:lnTo>
                <a:cubicBezTo>
                  <a:pt x="1322516" y="78205"/>
                  <a:pt x="1322897" y="78281"/>
                  <a:pt x="1323354" y="78434"/>
                </a:cubicBezTo>
                <a:cubicBezTo>
                  <a:pt x="1322897" y="77976"/>
                  <a:pt x="1322669" y="77748"/>
                  <a:pt x="1322669" y="77748"/>
                </a:cubicBezTo>
                <a:close/>
                <a:moveTo>
                  <a:pt x="957290" y="77748"/>
                </a:moveTo>
                <a:cubicBezTo>
                  <a:pt x="957137" y="77900"/>
                  <a:pt x="957061" y="78129"/>
                  <a:pt x="957061" y="78434"/>
                </a:cubicBezTo>
                <a:cubicBezTo>
                  <a:pt x="957213" y="78281"/>
                  <a:pt x="957290" y="78205"/>
                  <a:pt x="957290" y="78205"/>
                </a:cubicBezTo>
                <a:cubicBezTo>
                  <a:pt x="957442" y="77900"/>
                  <a:pt x="957518" y="77748"/>
                  <a:pt x="957518" y="77748"/>
                </a:cubicBezTo>
                <a:close/>
                <a:moveTo>
                  <a:pt x="644032" y="77748"/>
                </a:moveTo>
                <a:cubicBezTo>
                  <a:pt x="643879" y="77900"/>
                  <a:pt x="643727" y="78129"/>
                  <a:pt x="643574" y="78434"/>
                </a:cubicBezTo>
                <a:cubicBezTo>
                  <a:pt x="643879" y="78281"/>
                  <a:pt x="644032" y="78205"/>
                  <a:pt x="644032" y="78205"/>
                </a:cubicBezTo>
                <a:close/>
                <a:moveTo>
                  <a:pt x="519140" y="77748"/>
                </a:moveTo>
                <a:cubicBezTo>
                  <a:pt x="518987" y="77900"/>
                  <a:pt x="518911" y="78129"/>
                  <a:pt x="518911" y="78434"/>
                </a:cubicBezTo>
                <a:cubicBezTo>
                  <a:pt x="519064" y="78281"/>
                  <a:pt x="519140" y="78205"/>
                  <a:pt x="519140" y="78205"/>
                </a:cubicBezTo>
                <a:cubicBezTo>
                  <a:pt x="519292" y="77900"/>
                  <a:pt x="519368" y="77748"/>
                  <a:pt x="519368" y="77748"/>
                </a:cubicBezTo>
                <a:close/>
                <a:moveTo>
                  <a:pt x="1636536" y="77634"/>
                </a:moveTo>
                <a:cubicBezTo>
                  <a:pt x="1636384" y="77253"/>
                  <a:pt x="1635851" y="77519"/>
                  <a:pt x="1634936" y="78434"/>
                </a:cubicBezTo>
                <a:lnTo>
                  <a:pt x="1635622" y="79119"/>
                </a:lnTo>
                <a:lnTo>
                  <a:pt x="1636994" y="79119"/>
                </a:lnTo>
                <a:cubicBezTo>
                  <a:pt x="1636841" y="78510"/>
                  <a:pt x="1636689" y="78015"/>
                  <a:pt x="1636536" y="77634"/>
                </a:cubicBezTo>
                <a:close/>
                <a:moveTo>
                  <a:pt x="369712" y="77634"/>
                </a:moveTo>
                <a:cubicBezTo>
                  <a:pt x="369559" y="77253"/>
                  <a:pt x="369026" y="77519"/>
                  <a:pt x="368111" y="78434"/>
                </a:cubicBezTo>
                <a:lnTo>
                  <a:pt x="368797" y="79119"/>
                </a:lnTo>
                <a:lnTo>
                  <a:pt x="370169" y="79119"/>
                </a:lnTo>
                <a:cubicBezTo>
                  <a:pt x="370016" y="78510"/>
                  <a:pt x="369864" y="78015"/>
                  <a:pt x="369712" y="77634"/>
                </a:cubicBezTo>
                <a:close/>
                <a:moveTo>
                  <a:pt x="245887" y="77634"/>
                </a:moveTo>
                <a:cubicBezTo>
                  <a:pt x="245734" y="77253"/>
                  <a:pt x="245201" y="77519"/>
                  <a:pt x="244286" y="78434"/>
                </a:cubicBezTo>
                <a:lnTo>
                  <a:pt x="244972" y="79119"/>
                </a:lnTo>
                <a:lnTo>
                  <a:pt x="246344" y="79119"/>
                </a:lnTo>
                <a:cubicBezTo>
                  <a:pt x="246191" y="78510"/>
                  <a:pt x="246039" y="78015"/>
                  <a:pt x="245887" y="77634"/>
                </a:cubicBezTo>
                <a:close/>
                <a:moveTo>
                  <a:pt x="1565251" y="77519"/>
                </a:moveTo>
                <a:cubicBezTo>
                  <a:pt x="1565023" y="77214"/>
                  <a:pt x="1564527" y="77367"/>
                  <a:pt x="1563766" y="77976"/>
                </a:cubicBezTo>
                <a:cubicBezTo>
                  <a:pt x="1564070" y="78586"/>
                  <a:pt x="1564299" y="78929"/>
                  <a:pt x="1564451" y="79005"/>
                </a:cubicBezTo>
                <a:cubicBezTo>
                  <a:pt x="1564604" y="79081"/>
                  <a:pt x="1565061" y="78967"/>
                  <a:pt x="1565823" y="78662"/>
                </a:cubicBezTo>
                <a:cubicBezTo>
                  <a:pt x="1565670" y="78205"/>
                  <a:pt x="1565480" y="77824"/>
                  <a:pt x="1565251" y="77519"/>
                </a:cubicBezTo>
                <a:close/>
                <a:moveTo>
                  <a:pt x="1576758" y="77291"/>
                </a:moveTo>
                <a:lnTo>
                  <a:pt x="1576681" y="77748"/>
                </a:lnTo>
                <a:cubicBezTo>
                  <a:pt x="1576605" y="77900"/>
                  <a:pt x="1576567" y="78129"/>
                  <a:pt x="1576567" y="78434"/>
                </a:cubicBezTo>
                <a:lnTo>
                  <a:pt x="1577253" y="78434"/>
                </a:lnTo>
                <a:cubicBezTo>
                  <a:pt x="1577253" y="78129"/>
                  <a:pt x="1577291" y="77900"/>
                  <a:pt x="1577367" y="77748"/>
                </a:cubicBezTo>
                <a:lnTo>
                  <a:pt x="1577443" y="77291"/>
                </a:lnTo>
                <a:close/>
                <a:moveTo>
                  <a:pt x="1382410" y="77291"/>
                </a:moveTo>
                <a:lnTo>
                  <a:pt x="1382638" y="77748"/>
                </a:lnTo>
                <a:lnTo>
                  <a:pt x="1382638" y="77291"/>
                </a:lnTo>
                <a:close/>
                <a:moveTo>
                  <a:pt x="1328155" y="77291"/>
                </a:moveTo>
                <a:cubicBezTo>
                  <a:pt x="1328003" y="77443"/>
                  <a:pt x="1327927" y="77595"/>
                  <a:pt x="1327927" y="77748"/>
                </a:cubicBezTo>
                <a:cubicBezTo>
                  <a:pt x="1327927" y="77900"/>
                  <a:pt x="1328003" y="78053"/>
                  <a:pt x="1328155" y="78205"/>
                </a:cubicBezTo>
                <a:lnTo>
                  <a:pt x="1328384" y="78205"/>
                </a:lnTo>
                <a:cubicBezTo>
                  <a:pt x="1328384" y="78053"/>
                  <a:pt x="1328422" y="77938"/>
                  <a:pt x="1328498" y="77862"/>
                </a:cubicBezTo>
                <a:cubicBezTo>
                  <a:pt x="1328574" y="77786"/>
                  <a:pt x="1328536" y="77595"/>
                  <a:pt x="1328384" y="77291"/>
                </a:cubicBezTo>
                <a:close/>
                <a:moveTo>
                  <a:pt x="1315353" y="77291"/>
                </a:moveTo>
                <a:lnTo>
                  <a:pt x="1314485" y="78159"/>
                </a:lnTo>
                <a:lnTo>
                  <a:pt x="1315582" y="77748"/>
                </a:lnTo>
                <a:close/>
                <a:moveTo>
                  <a:pt x="1274777" y="77291"/>
                </a:moveTo>
                <a:lnTo>
                  <a:pt x="1274548" y="77748"/>
                </a:lnTo>
                <a:cubicBezTo>
                  <a:pt x="1274472" y="77900"/>
                  <a:pt x="1274358" y="78129"/>
                  <a:pt x="1274206" y="78434"/>
                </a:cubicBezTo>
                <a:cubicBezTo>
                  <a:pt x="1274358" y="78434"/>
                  <a:pt x="1274434" y="78510"/>
                  <a:pt x="1274434" y="78662"/>
                </a:cubicBezTo>
                <a:lnTo>
                  <a:pt x="1275610" y="77291"/>
                </a:lnTo>
                <a:close/>
                <a:moveTo>
                  <a:pt x="960947" y="77291"/>
                </a:moveTo>
                <a:lnTo>
                  <a:pt x="960719" y="77748"/>
                </a:lnTo>
                <a:lnTo>
                  <a:pt x="960947" y="77748"/>
                </a:lnTo>
                <a:close/>
                <a:moveTo>
                  <a:pt x="610884" y="77291"/>
                </a:moveTo>
                <a:lnTo>
                  <a:pt x="611113" y="77748"/>
                </a:lnTo>
                <a:lnTo>
                  <a:pt x="611113" y="77291"/>
                </a:lnTo>
                <a:close/>
                <a:moveTo>
                  <a:pt x="522797" y="77291"/>
                </a:moveTo>
                <a:lnTo>
                  <a:pt x="522569" y="77748"/>
                </a:lnTo>
                <a:lnTo>
                  <a:pt x="522797" y="77748"/>
                </a:lnTo>
                <a:close/>
                <a:moveTo>
                  <a:pt x="25859" y="77157"/>
                </a:moveTo>
                <a:lnTo>
                  <a:pt x="25440" y="78205"/>
                </a:lnTo>
                <a:cubicBezTo>
                  <a:pt x="25592" y="78510"/>
                  <a:pt x="25821" y="79119"/>
                  <a:pt x="26126" y="80034"/>
                </a:cubicBezTo>
                <a:cubicBezTo>
                  <a:pt x="27193" y="79272"/>
                  <a:pt x="27497" y="78357"/>
                  <a:pt x="27040" y="77291"/>
                </a:cubicBezTo>
                <a:lnTo>
                  <a:pt x="25897" y="77291"/>
                </a:lnTo>
                <a:close/>
                <a:moveTo>
                  <a:pt x="1413271" y="77062"/>
                </a:moveTo>
                <a:cubicBezTo>
                  <a:pt x="1412966" y="77214"/>
                  <a:pt x="1412699" y="77367"/>
                  <a:pt x="1412470" y="77519"/>
                </a:cubicBezTo>
                <a:cubicBezTo>
                  <a:pt x="1412242" y="77672"/>
                  <a:pt x="1411975" y="77824"/>
                  <a:pt x="1411670" y="77976"/>
                </a:cubicBezTo>
                <a:cubicBezTo>
                  <a:pt x="1411975" y="78434"/>
                  <a:pt x="1412166" y="78853"/>
                  <a:pt x="1412242" y="79234"/>
                </a:cubicBezTo>
                <a:cubicBezTo>
                  <a:pt x="1412318" y="79615"/>
                  <a:pt x="1412508" y="79958"/>
                  <a:pt x="1412813" y="80262"/>
                </a:cubicBezTo>
                <a:cubicBezTo>
                  <a:pt x="1414185" y="79500"/>
                  <a:pt x="1414337" y="78434"/>
                  <a:pt x="1413271" y="77062"/>
                </a:cubicBezTo>
                <a:close/>
                <a:moveTo>
                  <a:pt x="1266433" y="77062"/>
                </a:moveTo>
                <a:cubicBezTo>
                  <a:pt x="1266128" y="77824"/>
                  <a:pt x="1265938" y="78472"/>
                  <a:pt x="1265862" y="79005"/>
                </a:cubicBezTo>
                <a:cubicBezTo>
                  <a:pt x="1265785" y="79539"/>
                  <a:pt x="1265595" y="80186"/>
                  <a:pt x="1265290" y="80948"/>
                </a:cubicBezTo>
                <a:cubicBezTo>
                  <a:pt x="1265900" y="80643"/>
                  <a:pt x="1266395" y="80453"/>
                  <a:pt x="1266776" y="80377"/>
                </a:cubicBezTo>
                <a:cubicBezTo>
                  <a:pt x="1267157" y="80301"/>
                  <a:pt x="1267652" y="80110"/>
                  <a:pt x="1268262" y="79805"/>
                </a:cubicBezTo>
                <a:cubicBezTo>
                  <a:pt x="1267652" y="79043"/>
                  <a:pt x="1267043" y="78129"/>
                  <a:pt x="1266433" y="77062"/>
                </a:cubicBezTo>
                <a:close/>
                <a:moveTo>
                  <a:pt x="1036004" y="77062"/>
                </a:moveTo>
                <a:cubicBezTo>
                  <a:pt x="1036004" y="77367"/>
                  <a:pt x="1035776" y="77748"/>
                  <a:pt x="1035318" y="78205"/>
                </a:cubicBezTo>
                <a:cubicBezTo>
                  <a:pt x="1035471" y="78205"/>
                  <a:pt x="1035623" y="78281"/>
                  <a:pt x="1035776" y="78434"/>
                </a:cubicBezTo>
                <a:lnTo>
                  <a:pt x="1036461" y="77748"/>
                </a:lnTo>
                <a:cubicBezTo>
                  <a:pt x="1036461" y="77595"/>
                  <a:pt x="1036309" y="77367"/>
                  <a:pt x="1036004" y="77062"/>
                </a:cubicBezTo>
                <a:close/>
                <a:moveTo>
                  <a:pt x="641745" y="77062"/>
                </a:moveTo>
                <a:cubicBezTo>
                  <a:pt x="641441" y="77214"/>
                  <a:pt x="641174" y="77367"/>
                  <a:pt x="640945" y="77519"/>
                </a:cubicBezTo>
                <a:cubicBezTo>
                  <a:pt x="640717" y="77672"/>
                  <a:pt x="640450" y="77824"/>
                  <a:pt x="640145" y="77976"/>
                </a:cubicBezTo>
                <a:cubicBezTo>
                  <a:pt x="640450" y="78434"/>
                  <a:pt x="640641" y="78853"/>
                  <a:pt x="640717" y="79234"/>
                </a:cubicBezTo>
                <a:cubicBezTo>
                  <a:pt x="640793" y="79615"/>
                  <a:pt x="640984" y="79958"/>
                  <a:pt x="641288" y="80262"/>
                </a:cubicBezTo>
                <a:cubicBezTo>
                  <a:pt x="642660" y="79500"/>
                  <a:pt x="642812" y="78434"/>
                  <a:pt x="641745" y="77062"/>
                </a:cubicBezTo>
                <a:close/>
                <a:moveTo>
                  <a:pt x="131129" y="77062"/>
                </a:moveTo>
                <a:cubicBezTo>
                  <a:pt x="131129" y="77367"/>
                  <a:pt x="130901" y="77748"/>
                  <a:pt x="130443" y="78205"/>
                </a:cubicBezTo>
                <a:cubicBezTo>
                  <a:pt x="130596" y="78205"/>
                  <a:pt x="130748" y="78281"/>
                  <a:pt x="130901" y="78434"/>
                </a:cubicBezTo>
                <a:lnTo>
                  <a:pt x="131587" y="77748"/>
                </a:lnTo>
                <a:cubicBezTo>
                  <a:pt x="131587" y="77595"/>
                  <a:pt x="131434" y="77367"/>
                  <a:pt x="131129" y="77062"/>
                </a:cubicBezTo>
                <a:close/>
                <a:moveTo>
                  <a:pt x="1643166" y="76833"/>
                </a:moveTo>
                <a:lnTo>
                  <a:pt x="1643166" y="77062"/>
                </a:lnTo>
                <a:lnTo>
                  <a:pt x="1644080" y="77062"/>
                </a:lnTo>
                <a:cubicBezTo>
                  <a:pt x="1644233" y="77062"/>
                  <a:pt x="1644309" y="77024"/>
                  <a:pt x="1644309" y="76948"/>
                </a:cubicBezTo>
                <a:cubicBezTo>
                  <a:pt x="1644309" y="76872"/>
                  <a:pt x="1644233" y="76833"/>
                  <a:pt x="1644080" y="76833"/>
                </a:cubicBezTo>
                <a:close/>
                <a:moveTo>
                  <a:pt x="1571538" y="76833"/>
                </a:moveTo>
                <a:lnTo>
                  <a:pt x="1571538" y="77062"/>
                </a:lnTo>
                <a:cubicBezTo>
                  <a:pt x="1571690" y="77214"/>
                  <a:pt x="1571805" y="77291"/>
                  <a:pt x="1571881" y="77291"/>
                </a:cubicBezTo>
                <a:cubicBezTo>
                  <a:pt x="1571957" y="77291"/>
                  <a:pt x="1572148" y="77443"/>
                  <a:pt x="1572452" y="77748"/>
                </a:cubicBezTo>
                <a:cubicBezTo>
                  <a:pt x="1572757" y="77138"/>
                  <a:pt x="1572910" y="76833"/>
                  <a:pt x="1572910" y="76833"/>
                </a:cubicBezTo>
                <a:close/>
                <a:moveTo>
                  <a:pt x="1277635" y="76833"/>
                </a:moveTo>
                <a:cubicBezTo>
                  <a:pt x="1277482" y="76833"/>
                  <a:pt x="1277406" y="76872"/>
                  <a:pt x="1277406" y="76948"/>
                </a:cubicBezTo>
                <a:cubicBezTo>
                  <a:pt x="1277406" y="77024"/>
                  <a:pt x="1277330" y="77062"/>
                  <a:pt x="1277177" y="77062"/>
                </a:cubicBezTo>
                <a:cubicBezTo>
                  <a:pt x="1277330" y="77367"/>
                  <a:pt x="1277406" y="77595"/>
                  <a:pt x="1277406" y="77748"/>
                </a:cubicBezTo>
                <a:cubicBezTo>
                  <a:pt x="1277406" y="77900"/>
                  <a:pt x="1277482" y="78129"/>
                  <a:pt x="1277635" y="78434"/>
                </a:cubicBezTo>
                <a:cubicBezTo>
                  <a:pt x="1277635" y="78434"/>
                  <a:pt x="1277787" y="78281"/>
                  <a:pt x="1278092" y="77976"/>
                </a:cubicBezTo>
                <a:cubicBezTo>
                  <a:pt x="1278092" y="77519"/>
                  <a:pt x="1277939" y="77138"/>
                  <a:pt x="1277635" y="76833"/>
                </a:cubicBezTo>
                <a:close/>
                <a:moveTo>
                  <a:pt x="1100927" y="76833"/>
                </a:moveTo>
                <a:cubicBezTo>
                  <a:pt x="1101231" y="77443"/>
                  <a:pt x="1101384" y="78281"/>
                  <a:pt x="1101384" y="79348"/>
                </a:cubicBezTo>
                <a:cubicBezTo>
                  <a:pt x="1101689" y="79043"/>
                  <a:pt x="1101917" y="78777"/>
                  <a:pt x="1102070" y="78548"/>
                </a:cubicBezTo>
                <a:cubicBezTo>
                  <a:pt x="1102222" y="78319"/>
                  <a:pt x="1102374" y="78129"/>
                  <a:pt x="1102527" y="77976"/>
                </a:cubicBezTo>
                <a:cubicBezTo>
                  <a:pt x="1102527" y="76910"/>
                  <a:pt x="1101994" y="76529"/>
                  <a:pt x="1100927" y="76833"/>
                </a:cubicBezTo>
                <a:close/>
                <a:moveTo>
                  <a:pt x="970777" y="76833"/>
                </a:moveTo>
                <a:lnTo>
                  <a:pt x="970777" y="77062"/>
                </a:lnTo>
                <a:lnTo>
                  <a:pt x="971006" y="77062"/>
                </a:lnTo>
                <a:close/>
                <a:moveTo>
                  <a:pt x="969863" y="76833"/>
                </a:moveTo>
                <a:lnTo>
                  <a:pt x="969634" y="77062"/>
                </a:lnTo>
                <a:lnTo>
                  <a:pt x="969863" y="77062"/>
                </a:lnTo>
                <a:close/>
                <a:moveTo>
                  <a:pt x="965976" y="76833"/>
                </a:moveTo>
                <a:lnTo>
                  <a:pt x="965976" y="77062"/>
                </a:lnTo>
                <a:lnTo>
                  <a:pt x="966891" y="77062"/>
                </a:lnTo>
                <a:lnTo>
                  <a:pt x="966891" y="76833"/>
                </a:lnTo>
                <a:close/>
                <a:moveTo>
                  <a:pt x="532627" y="76833"/>
                </a:moveTo>
                <a:lnTo>
                  <a:pt x="532627" y="77062"/>
                </a:lnTo>
                <a:lnTo>
                  <a:pt x="532856" y="77062"/>
                </a:lnTo>
                <a:close/>
                <a:moveTo>
                  <a:pt x="531713" y="76833"/>
                </a:moveTo>
                <a:lnTo>
                  <a:pt x="531484" y="77062"/>
                </a:lnTo>
                <a:lnTo>
                  <a:pt x="531713" y="77062"/>
                </a:lnTo>
                <a:close/>
                <a:moveTo>
                  <a:pt x="527827" y="76833"/>
                </a:moveTo>
                <a:lnTo>
                  <a:pt x="527827" y="77062"/>
                </a:lnTo>
                <a:lnTo>
                  <a:pt x="528741" y="77062"/>
                </a:lnTo>
                <a:lnTo>
                  <a:pt x="528741" y="76833"/>
                </a:lnTo>
                <a:close/>
                <a:moveTo>
                  <a:pt x="376341" y="76833"/>
                </a:moveTo>
                <a:lnTo>
                  <a:pt x="376341" y="77062"/>
                </a:lnTo>
                <a:lnTo>
                  <a:pt x="377255" y="77062"/>
                </a:lnTo>
                <a:cubicBezTo>
                  <a:pt x="377408" y="77062"/>
                  <a:pt x="377484" y="77024"/>
                  <a:pt x="377484" y="76948"/>
                </a:cubicBezTo>
                <a:cubicBezTo>
                  <a:pt x="377484" y="76872"/>
                  <a:pt x="377408" y="76833"/>
                  <a:pt x="377255" y="76833"/>
                </a:cubicBezTo>
                <a:close/>
                <a:moveTo>
                  <a:pt x="252516" y="76833"/>
                </a:moveTo>
                <a:lnTo>
                  <a:pt x="252516" y="77062"/>
                </a:lnTo>
                <a:lnTo>
                  <a:pt x="253430" y="77062"/>
                </a:lnTo>
                <a:cubicBezTo>
                  <a:pt x="253583" y="77062"/>
                  <a:pt x="253659" y="77024"/>
                  <a:pt x="253659" y="76948"/>
                </a:cubicBezTo>
                <a:cubicBezTo>
                  <a:pt x="253659" y="76872"/>
                  <a:pt x="253583" y="76833"/>
                  <a:pt x="253430" y="76833"/>
                </a:cubicBezTo>
                <a:close/>
                <a:moveTo>
                  <a:pt x="196052" y="76833"/>
                </a:moveTo>
                <a:cubicBezTo>
                  <a:pt x="196357" y="77443"/>
                  <a:pt x="196509" y="78281"/>
                  <a:pt x="196509" y="79348"/>
                </a:cubicBezTo>
                <a:cubicBezTo>
                  <a:pt x="196814" y="79043"/>
                  <a:pt x="197042" y="78777"/>
                  <a:pt x="197195" y="78548"/>
                </a:cubicBezTo>
                <a:cubicBezTo>
                  <a:pt x="197347" y="78319"/>
                  <a:pt x="197500" y="78129"/>
                  <a:pt x="197652" y="77976"/>
                </a:cubicBezTo>
                <a:cubicBezTo>
                  <a:pt x="197652" y="76910"/>
                  <a:pt x="197119" y="76529"/>
                  <a:pt x="196052" y="76833"/>
                </a:cubicBezTo>
                <a:close/>
                <a:moveTo>
                  <a:pt x="976309" y="76696"/>
                </a:moveTo>
                <a:lnTo>
                  <a:pt x="976492" y="77062"/>
                </a:lnTo>
                <a:cubicBezTo>
                  <a:pt x="976644" y="77062"/>
                  <a:pt x="976721" y="76986"/>
                  <a:pt x="976721" y="76833"/>
                </a:cubicBezTo>
                <a:close/>
                <a:moveTo>
                  <a:pt x="538159" y="76696"/>
                </a:moveTo>
                <a:lnTo>
                  <a:pt x="538342" y="77062"/>
                </a:lnTo>
                <a:cubicBezTo>
                  <a:pt x="538495" y="77062"/>
                  <a:pt x="538571" y="76986"/>
                  <a:pt x="538571" y="76833"/>
                </a:cubicBezTo>
                <a:close/>
                <a:moveTo>
                  <a:pt x="1717461" y="76605"/>
                </a:moveTo>
                <a:cubicBezTo>
                  <a:pt x="1716851" y="76910"/>
                  <a:pt x="1716623" y="77062"/>
                  <a:pt x="1716775" y="77062"/>
                </a:cubicBezTo>
                <a:cubicBezTo>
                  <a:pt x="1717080" y="77367"/>
                  <a:pt x="1717232" y="77672"/>
                  <a:pt x="1717232" y="77976"/>
                </a:cubicBezTo>
                <a:cubicBezTo>
                  <a:pt x="1717537" y="77824"/>
                  <a:pt x="1717690" y="77595"/>
                  <a:pt x="1717690" y="77291"/>
                </a:cubicBezTo>
                <a:cubicBezTo>
                  <a:pt x="1717690" y="77138"/>
                  <a:pt x="1717651" y="77024"/>
                  <a:pt x="1717575" y="76948"/>
                </a:cubicBezTo>
                <a:cubicBezTo>
                  <a:pt x="1717499" y="76872"/>
                  <a:pt x="1717461" y="76757"/>
                  <a:pt x="1717461" y="76605"/>
                </a:cubicBezTo>
                <a:close/>
                <a:moveTo>
                  <a:pt x="1381724" y="76605"/>
                </a:moveTo>
                <a:cubicBezTo>
                  <a:pt x="1381114" y="76910"/>
                  <a:pt x="1380657" y="77367"/>
                  <a:pt x="1380352" y="77976"/>
                </a:cubicBezTo>
                <a:cubicBezTo>
                  <a:pt x="1380657" y="77976"/>
                  <a:pt x="1380809" y="78129"/>
                  <a:pt x="1380809" y="78434"/>
                </a:cubicBezTo>
                <a:cubicBezTo>
                  <a:pt x="1380962" y="78129"/>
                  <a:pt x="1381114" y="77862"/>
                  <a:pt x="1381267" y="77634"/>
                </a:cubicBezTo>
                <a:cubicBezTo>
                  <a:pt x="1381419" y="77405"/>
                  <a:pt x="1381571" y="77138"/>
                  <a:pt x="1381724" y="76833"/>
                </a:cubicBezTo>
                <a:cubicBezTo>
                  <a:pt x="1381571" y="76833"/>
                  <a:pt x="1381571" y="76757"/>
                  <a:pt x="1381724" y="76605"/>
                </a:cubicBezTo>
                <a:close/>
                <a:moveTo>
                  <a:pt x="1204254" y="76605"/>
                </a:moveTo>
                <a:cubicBezTo>
                  <a:pt x="1204102" y="76605"/>
                  <a:pt x="1203949" y="76643"/>
                  <a:pt x="1203797" y="76719"/>
                </a:cubicBezTo>
                <a:cubicBezTo>
                  <a:pt x="1203644" y="76795"/>
                  <a:pt x="1203416" y="76833"/>
                  <a:pt x="1203111" y="76833"/>
                </a:cubicBezTo>
                <a:lnTo>
                  <a:pt x="1203340" y="77062"/>
                </a:lnTo>
                <a:lnTo>
                  <a:pt x="1204025" y="77062"/>
                </a:lnTo>
                <a:cubicBezTo>
                  <a:pt x="1204025" y="76910"/>
                  <a:pt x="1204102" y="76757"/>
                  <a:pt x="1204254" y="76605"/>
                </a:cubicBezTo>
                <a:close/>
                <a:moveTo>
                  <a:pt x="1198539" y="76605"/>
                </a:moveTo>
                <a:cubicBezTo>
                  <a:pt x="1198234" y="76910"/>
                  <a:pt x="1198082" y="77062"/>
                  <a:pt x="1198082" y="77062"/>
                </a:cubicBezTo>
                <a:cubicBezTo>
                  <a:pt x="1198234" y="77214"/>
                  <a:pt x="1198348" y="77367"/>
                  <a:pt x="1198425" y="77519"/>
                </a:cubicBezTo>
                <a:cubicBezTo>
                  <a:pt x="1198501" y="77672"/>
                  <a:pt x="1198615" y="77824"/>
                  <a:pt x="1198767" y="77976"/>
                </a:cubicBezTo>
                <a:cubicBezTo>
                  <a:pt x="1198920" y="77824"/>
                  <a:pt x="1199072" y="77595"/>
                  <a:pt x="1199225" y="77291"/>
                </a:cubicBezTo>
                <a:close/>
                <a:moveTo>
                  <a:pt x="1111671" y="76605"/>
                </a:moveTo>
                <a:cubicBezTo>
                  <a:pt x="1111518" y="77367"/>
                  <a:pt x="1111633" y="77786"/>
                  <a:pt x="1112014" y="77862"/>
                </a:cubicBezTo>
                <a:cubicBezTo>
                  <a:pt x="1112395" y="77938"/>
                  <a:pt x="1112966" y="77900"/>
                  <a:pt x="1113728" y="77748"/>
                </a:cubicBezTo>
                <a:cubicBezTo>
                  <a:pt x="1113271" y="76681"/>
                  <a:pt x="1112585" y="76300"/>
                  <a:pt x="1111671" y="76605"/>
                </a:cubicBezTo>
                <a:close/>
                <a:moveTo>
                  <a:pt x="1099098" y="76605"/>
                </a:moveTo>
                <a:cubicBezTo>
                  <a:pt x="1098793" y="76757"/>
                  <a:pt x="1098565" y="76833"/>
                  <a:pt x="1098412" y="76833"/>
                </a:cubicBezTo>
                <a:cubicBezTo>
                  <a:pt x="1098717" y="77138"/>
                  <a:pt x="1098945" y="77443"/>
                  <a:pt x="1099098" y="77748"/>
                </a:cubicBezTo>
                <a:cubicBezTo>
                  <a:pt x="1099250" y="77748"/>
                  <a:pt x="1099326" y="77672"/>
                  <a:pt x="1099326" y="77519"/>
                </a:cubicBezTo>
                <a:cubicBezTo>
                  <a:pt x="1099326" y="77367"/>
                  <a:pt x="1099403" y="77291"/>
                  <a:pt x="1099555" y="77291"/>
                </a:cubicBezTo>
                <a:cubicBezTo>
                  <a:pt x="1099250" y="76986"/>
                  <a:pt x="1099098" y="76757"/>
                  <a:pt x="1099098" y="76605"/>
                </a:cubicBezTo>
                <a:close/>
                <a:moveTo>
                  <a:pt x="1046520" y="76605"/>
                </a:moveTo>
                <a:cubicBezTo>
                  <a:pt x="1046215" y="76757"/>
                  <a:pt x="1045986" y="76910"/>
                  <a:pt x="1045834" y="77062"/>
                </a:cubicBezTo>
                <a:cubicBezTo>
                  <a:pt x="1046291" y="77519"/>
                  <a:pt x="1046520" y="77824"/>
                  <a:pt x="1046520" y="77976"/>
                </a:cubicBezTo>
                <a:cubicBezTo>
                  <a:pt x="1046367" y="78281"/>
                  <a:pt x="1046215" y="78548"/>
                  <a:pt x="1046063" y="78777"/>
                </a:cubicBezTo>
                <a:lnTo>
                  <a:pt x="1045634" y="79527"/>
                </a:lnTo>
                <a:lnTo>
                  <a:pt x="1045834" y="79577"/>
                </a:lnTo>
                <a:cubicBezTo>
                  <a:pt x="1045682" y="80339"/>
                  <a:pt x="1046139" y="80415"/>
                  <a:pt x="1047206" y="79805"/>
                </a:cubicBezTo>
                <a:cubicBezTo>
                  <a:pt x="1047510" y="79196"/>
                  <a:pt x="1047663" y="78586"/>
                  <a:pt x="1047663" y="77976"/>
                </a:cubicBezTo>
                <a:lnTo>
                  <a:pt x="1046520" y="77976"/>
                </a:lnTo>
                <a:close/>
                <a:moveTo>
                  <a:pt x="813729" y="76605"/>
                </a:moveTo>
                <a:cubicBezTo>
                  <a:pt x="813577" y="76605"/>
                  <a:pt x="813424" y="76643"/>
                  <a:pt x="813272" y="76719"/>
                </a:cubicBezTo>
                <a:cubicBezTo>
                  <a:pt x="813119" y="76795"/>
                  <a:pt x="812891" y="76833"/>
                  <a:pt x="812586" y="76833"/>
                </a:cubicBezTo>
                <a:lnTo>
                  <a:pt x="812814" y="77062"/>
                </a:lnTo>
                <a:lnTo>
                  <a:pt x="813500" y="77062"/>
                </a:lnTo>
                <a:cubicBezTo>
                  <a:pt x="813500" y="76910"/>
                  <a:pt x="813577" y="76757"/>
                  <a:pt x="813729" y="76605"/>
                </a:cubicBezTo>
                <a:close/>
                <a:moveTo>
                  <a:pt x="808014" y="76605"/>
                </a:moveTo>
                <a:cubicBezTo>
                  <a:pt x="807709" y="76910"/>
                  <a:pt x="807557" y="77062"/>
                  <a:pt x="807557" y="77062"/>
                </a:cubicBezTo>
                <a:cubicBezTo>
                  <a:pt x="807709" y="77214"/>
                  <a:pt x="807823" y="77367"/>
                  <a:pt x="807900" y="77519"/>
                </a:cubicBezTo>
                <a:cubicBezTo>
                  <a:pt x="807976" y="77672"/>
                  <a:pt x="808090" y="77824"/>
                  <a:pt x="808242" y="77976"/>
                </a:cubicBezTo>
                <a:cubicBezTo>
                  <a:pt x="808395" y="77824"/>
                  <a:pt x="808547" y="77595"/>
                  <a:pt x="808700" y="77291"/>
                </a:cubicBezTo>
                <a:close/>
                <a:moveTo>
                  <a:pt x="610199" y="76605"/>
                </a:moveTo>
                <a:cubicBezTo>
                  <a:pt x="609589" y="76910"/>
                  <a:pt x="609132" y="77367"/>
                  <a:pt x="608827" y="77976"/>
                </a:cubicBezTo>
                <a:cubicBezTo>
                  <a:pt x="609132" y="77976"/>
                  <a:pt x="609284" y="78129"/>
                  <a:pt x="609284" y="78434"/>
                </a:cubicBezTo>
                <a:cubicBezTo>
                  <a:pt x="609437" y="78129"/>
                  <a:pt x="609589" y="77862"/>
                  <a:pt x="609742" y="77634"/>
                </a:cubicBezTo>
                <a:cubicBezTo>
                  <a:pt x="609894" y="77405"/>
                  <a:pt x="610046" y="77138"/>
                  <a:pt x="610199" y="76833"/>
                </a:cubicBezTo>
                <a:cubicBezTo>
                  <a:pt x="610046" y="76833"/>
                  <a:pt x="610046" y="76757"/>
                  <a:pt x="610199" y="76605"/>
                </a:cubicBezTo>
                <a:close/>
                <a:moveTo>
                  <a:pt x="450636" y="76605"/>
                </a:moveTo>
                <a:cubicBezTo>
                  <a:pt x="450026" y="76910"/>
                  <a:pt x="449798" y="77062"/>
                  <a:pt x="449950" y="77062"/>
                </a:cubicBezTo>
                <a:cubicBezTo>
                  <a:pt x="450255" y="77367"/>
                  <a:pt x="450407" y="77672"/>
                  <a:pt x="450407" y="77976"/>
                </a:cubicBezTo>
                <a:cubicBezTo>
                  <a:pt x="450712" y="77824"/>
                  <a:pt x="450865" y="77595"/>
                  <a:pt x="450865" y="77291"/>
                </a:cubicBezTo>
                <a:cubicBezTo>
                  <a:pt x="450865" y="77138"/>
                  <a:pt x="450826" y="77024"/>
                  <a:pt x="450750" y="76948"/>
                </a:cubicBezTo>
                <a:cubicBezTo>
                  <a:pt x="450674" y="76872"/>
                  <a:pt x="450636" y="76757"/>
                  <a:pt x="450636" y="76605"/>
                </a:cubicBezTo>
                <a:close/>
                <a:moveTo>
                  <a:pt x="326811" y="76605"/>
                </a:moveTo>
                <a:cubicBezTo>
                  <a:pt x="326201" y="76910"/>
                  <a:pt x="325973" y="77062"/>
                  <a:pt x="326125" y="77062"/>
                </a:cubicBezTo>
                <a:cubicBezTo>
                  <a:pt x="326430" y="77367"/>
                  <a:pt x="326582" y="77672"/>
                  <a:pt x="326582" y="77976"/>
                </a:cubicBezTo>
                <a:cubicBezTo>
                  <a:pt x="326887" y="77824"/>
                  <a:pt x="327040" y="77595"/>
                  <a:pt x="327040" y="77291"/>
                </a:cubicBezTo>
                <a:cubicBezTo>
                  <a:pt x="327040" y="77138"/>
                  <a:pt x="327001" y="77024"/>
                  <a:pt x="326925" y="76948"/>
                </a:cubicBezTo>
                <a:cubicBezTo>
                  <a:pt x="326849" y="76872"/>
                  <a:pt x="326811" y="76757"/>
                  <a:pt x="326811" y="76605"/>
                </a:cubicBezTo>
                <a:close/>
                <a:moveTo>
                  <a:pt x="206796" y="76605"/>
                </a:moveTo>
                <a:cubicBezTo>
                  <a:pt x="206643" y="77367"/>
                  <a:pt x="206758" y="77786"/>
                  <a:pt x="207139" y="77862"/>
                </a:cubicBezTo>
                <a:cubicBezTo>
                  <a:pt x="207520" y="77938"/>
                  <a:pt x="208091" y="77900"/>
                  <a:pt x="208853" y="77748"/>
                </a:cubicBezTo>
                <a:cubicBezTo>
                  <a:pt x="208396" y="76681"/>
                  <a:pt x="207710" y="76300"/>
                  <a:pt x="206796" y="76605"/>
                </a:cubicBezTo>
                <a:close/>
                <a:moveTo>
                  <a:pt x="194223" y="76605"/>
                </a:moveTo>
                <a:cubicBezTo>
                  <a:pt x="193918" y="76757"/>
                  <a:pt x="193690" y="76833"/>
                  <a:pt x="193537" y="76833"/>
                </a:cubicBezTo>
                <a:cubicBezTo>
                  <a:pt x="193842" y="77138"/>
                  <a:pt x="194071" y="77443"/>
                  <a:pt x="194223" y="77748"/>
                </a:cubicBezTo>
                <a:cubicBezTo>
                  <a:pt x="194375" y="77748"/>
                  <a:pt x="194452" y="77672"/>
                  <a:pt x="194452" y="77519"/>
                </a:cubicBezTo>
                <a:cubicBezTo>
                  <a:pt x="194452" y="77367"/>
                  <a:pt x="194528" y="77291"/>
                  <a:pt x="194680" y="77291"/>
                </a:cubicBezTo>
                <a:cubicBezTo>
                  <a:pt x="194375" y="76986"/>
                  <a:pt x="194223" y="76757"/>
                  <a:pt x="194223" y="76605"/>
                </a:cubicBezTo>
                <a:close/>
                <a:moveTo>
                  <a:pt x="141645" y="76605"/>
                </a:moveTo>
                <a:cubicBezTo>
                  <a:pt x="141340" y="76757"/>
                  <a:pt x="141112" y="76910"/>
                  <a:pt x="140959" y="77062"/>
                </a:cubicBezTo>
                <a:cubicBezTo>
                  <a:pt x="141416" y="77519"/>
                  <a:pt x="141645" y="77824"/>
                  <a:pt x="141645" y="77976"/>
                </a:cubicBezTo>
                <a:cubicBezTo>
                  <a:pt x="141493" y="78281"/>
                  <a:pt x="141340" y="78548"/>
                  <a:pt x="141188" y="78777"/>
                </a:cubicBezTo>
                <a:lnTo>
                  <a:pt x="140759" y="79527"/>
                </a:lnTo>
                <a:lnTo>
                  <a:pt x="140959" y="79577"/>
                </a:lnTo>
                <a:cubicBezTo>
                  <a:pt x="140807" y="80339"/>
                  <a:pt x="141264" y="80415"/>
                  <a:pt x="142331" y="79805"/>
                </a:cubicBezTo>
                <a:cubicBezTo>
                  <a:pt x="142636" y="79196"/>
                  <a:pt x="142788" y="78586"/>
                  <a:pt x="142788" y="77976"/>
                </a:cubicBezTo>
                <a:lnTo>
                  <a:pt x="141645" y="77976"/>
                </a:lnTo>
                <a:close/>
                <a:moveTo>
                  <a:pt x="32526" y="76605"/>
                </a:moveTo>
                <a:cubicBezTo>
                  <a:pt x="32374" y="76910"/>
                  <a:pt x="32298" y="77291"/>
                  <a:pt x="32298" y="77748"/>
                </a:cubicBezTo>
                <a:lnTo>
                  <a:pt x="32526" y="77748"/>
                </a:lnTo>
                <a:cubicBezTo>
                  <a:pt x="32526" y="77291"/>
                  <a:pt x="32603" y="76910"/>
                  <a:pt x="32755" y="76605"/>
                </a:cubicBezTo>
                <a:close/>
                <a:moveTo>
                  <a:pt x="1722662" y="76433"/>
                </a:moveTo>
                <a:cubicBezTo>
                  <a:pt x="1722319" y="76243"/>
                  <a:pt x="1721804" y="76376"/>
                  <a:pt x="1721119" y="76833"/>
                </a:cubicBezTo>
                <a:cubicBezTo>
                  <a:pt x="1722033" y="77138"/>
                  <a:pt x="1722719" y="77519"/>
                  <a:pt x="1723176" y="77976"/>
                </a:cubicBezTo>
                <a:cubicBezTo>
                  <a:pt x="1723176" y="77138"/>
                  <a:pt x="1723004" y="76624"/>
                  <a:pt x="1722662" y="76433"/>
                </a:cubicBezTo>
                <a:close/>
                <a:moveTo>
                  <a:pt x="455837" y="76433"/>
                </a:moveTo>
                <a:cubicBezTo>
                  <a:pt x="455494" y="76243"/>
                  <a:pt x="454979" y="76376"/>
                  <a:pt x="454294" y="76833"/>
                </a:cubicBezTo>
                <a:cubicBezTo>
                  <a:pt x="455208" y="77138"/>
                  <a:pt x="455894" y="77519"/>
                  <a:pt x="456351" y="77976"/>
                </a:cubicBezTo>
                <a:cubicBezTo>
                  <a:pt x="456351" y="77138"/>
                  <a:pt x="456180" y="76624"/>
                  <a:pt x="455837" y="76433"/>
                </a:cubicBezTo>
                <a:close/>
                <a:moveTo>
                  <a:pt x="332012" y="76433"/>
                </a:moveTo>
                <a:cubicBezTo>
                  <a:pt x="331669" y="76243"/>
                  <a:pt x="331154" y="76376"/>
                  <a:pt x="330468" y="76833"/>
                </a:cubicBezTo>
                <a:cubicBezTo>
                  <a:pt x="331383" y="77138"/>
                  <a:pt x="332069" y="77519"/>
                  <a:pt x="332526" y="77976"/>
                </a:cubicBezTo>
                <a:cubicBezTo>
                  <a:pt x="332526" y="77138"/>
                  <a:pt x="332354" y="76624"/>
                  <a:pt x="332012" y="76433"/>
                </a:cubicBezTo>
                <a:close/>
                <a:moveTo>
                  <a:pt x="1709003" y="76376"/>
                </a:moveTo>
                <a:cubicBezTo>
                  <a:pt x="1708545" y="76833"/>
                  <a:pt x="1708126" y="77329"/>
                  <a:pt x="1707745" y="77862"/>
                </a:cubicBezTo>
                <a:cubicBezTo>
                  <a:pt x="1707364" y="78396"/>
                  <a:pt x="1707022" y="78815"/>
                  <a:pt x="1706717" y="79119"/>
                </a:cubicBezTo>
                <a:cubicBezTo>
                  <a:pt x="1707936" y="78662"/>
                  <a:pt x="1708622" y="78319"/>
                  <a:pt x="1708774" y="78091"/>
                </a:cubicBezTo>
                <a:cubicBezTo>
                  <a:pt x="1708927" y="77862"/>
                  <a:pt x="1709003" y="77291"/>
                  <a:pt x="1709003" y="76376"/>
                </a:cubicBezTo>
                <a:close/>
                <a:moveTo>
                  <a:pt x="1397954" y="76376"/>
                </a:moveTo>
                <a:cubicBezTo>
                  <a:pt x="1397345" y="76986"/>
                  <a:pt x="1396888" y="77519"/>
                  <a:pt x="1396583" y="77976"/>
                </a:cubicBezTo>
                <a:cubicBezTo>
                  <a:pt x="1396888" y="78129"/>
                  <a:pt x="1397192" y="78243"/>
                  <a:pt x="1397497" y="78319"/>
                </a:cubicBezTo>
                <a:cubicBezTo>
                  <a:pt x="1397802" y="78396"/>
                  <a:pt x="1398183" y="78510"/>
                  <a:pt x="1398640" y="78662"/>
                </a:cubicBezTo>
                <a:cubicBezTo>
                  <a:pt x="1398488" y="78205"/>
                  <a:pt x="1398335" y="77786"/>
                  <a:pt x="1398183" y="77405"/>
                </a:cubicBezTo>
                <a:cubicBezTo>
                  <a:pt x="1398031" y="77024"/>
                  <a:pt x="1397954" y="76681"/>
                  <a:pt x="1397954" y="76376"/>
                </a:cubicBezTo>
                <a:close/>
                <a:moveTo>
                  <a:pt x="1177622" y="76376"/>
                </a:moveTo>
                <a:cubicBezTo>
                  <a:pt x="1177546" y="76376"/>
                  <a:pt x="1177127" y="76529"/>
                  <a:pt x="1176365" y="76833"/>
                </a:cubicBezTo>
                <a:cubicBezTo>
                  <a:pt x="1176974" y="76986"/>
                  <a:pt x="1177584" y="77062"/>
                  <a:pt x="1178194" y="77062"/>
                </a:cubicBezTo>
                <a:cubicBezTo>
                  <a:pt x="1178041" y="77214"/>
                  <a:pt x="1177927" y="77405"/>
                  <a:pt x="1177851" y="77634"/>
                </a:cubicBezTo>
                <a:cubicBezTo>
                  <a:pt x="1177774" y="77862"/>
                  <a:pt x="1177660" y="78129"/>
                  <a:pt x="1177508" y="78434"/>
                </a:cubicBezTo>
                <a:cubicBezTo>
                  <a:pt x="1177660" y="78586"/>
                  <a:pt x="1177812" y="78777"/>
                  <a:pt x="1177965" y="79005"/>
                </a:cubicBezTo>
                <a:cubicBezTo>
                  <a:pt x="1178117" y="79234"/>
                  <a:pt x="1178346" y="79500"/>
                  <a:pt x="1178651" y="79805"/>
                </a:cubicBezTo>
                <a:cubicBezTo>
                  <a:pt x="1178803" y="79196"/>
                  <a:pt x="1178879" y="78738"/>
                  <a:pt x="1178879" y="78434"/>
                </a:cubicBezTo>
                <a:cubicBezTo>
                  <a:pt x="1178879" y="78129"/>
                  <a:pt x="1178956" y="77748"/>
                  <a:pt x="1179108" y="77291"/>
                </a:cubicBezTo>
                <a:cubicBezTo>
                  <a:pt x="1178651" y="77291"/>
                  <a:pt x="1178346" y="77214"/>
                  <a:pt x="1178194" y="77062"/>
                </a:cubicBezTo>
                <a:cubicBezTo>
                  <a:pt x="1177889" y="76605"/>
                  <a:pt x="1177698" y="76376"/>
                  <a:pt x="1177622" y="76376"/>
                </a:cubicBezTo>
                <a:close/>
                <a:moveTo>
                  <a:pt x="787097" y="76376"/>
                </a:moveTo>
                <a:cubicBezTo>
                  <a:pt x="787021" y="76376"/>
                  <a:pt x="786602" y="76529"/>
                  <a:pt x="785840" y="76833"/>
                </a:cubicBezTo>
                <a:cubicBezTo>
                  <a:pt x="786449" y="76986"/>
                  <a:pt x="787059" y="77062"/>
                  <a:pt x="787669" y="77062"/>
                </a:cubicBezTo>
                <a:cubicBezTo>
                  <a:pt x="787516" y="77214"/>
                  <a:pt x="787402" y="77405"/>
                  <a:pt x="787326" y="77634"/>
                </a:cubicBezTo>
                <a:cubicBezTo>
                  <a:pt x="787249" y="77862"/>
                  <a:pt x="787135" y="78129"/>
                  <a:pt x="786983" y="78434"/>
                </a:cubicBezTo>
                <a:cubicBezTo>
                  <a:pt x="787135" y="78586"/>
                  <a:pt x="787287" y="78777"/>
                  <a:pt x="787440" y="79005"/>
                </a:cubicBezTo>
                <a:cubicBezTo>
                  <a:pt x="787592" y="79234"/>
                  <a:pt x="787821" y="79500"/>
                  <a:pt x="788126" y="79805"/>
                </a:cubicBezTo>
                <a:cubicBezTo>
                  <a:pt x="788278" y="79196"/>
                  <a:pt x="788354" y="78738"/>
                  <a:pt x="788354" y="78434"/>
                </a:cubicBezTo>
                <a:cubicBezTo>
                  <a:pt x="788354" y="78129"/>
                  <a:pt x="788430" y="77748"/>
                  <a:pt x="788583" y="77291"/>
                </a:cubicBezTo>
                <a:cubicBezTo>
                  <a:pt x="788126" y="77291"/>
                  <a:pt x="787821" y="77214"/>
                  <a:pt x="787669" y="77062"/>
                </a:cubicBezTo>
                <a:cubicBezTo>
                  <a:pt x="787364" y="76605"/>
                  <a:pt x="787173" y="76376"/>
                  <a:pt x="787097" y="76376"/>
                </a:cubicBezTo>
                <a:close/>
                <a:moveTo>
                  <a:pt x="626429" y="76376"/>
                </a:moveTo>
                <a:cubicBezTo>
                  <a:pt x="625820" y="76986"/>
                  <a:pt x="625362" y="77519"/>
                  <a:pt x="625058" y="77976"/>
                </a:cubicBezTo>
                <a:cubicBezTo>
                  <a:pt x="625362" y="78129"/>
                  <a:pt x="625667" y="78243"/>
                  <a:pt x="625972" y="78319"/>
                </a:cubicBezTo>
                <a:cubicBezTo>
                  <a:pt x="626277" y="78396"/>
                  <a:pt x="626658" y="78510"/>
                  <a:pt x="627115" y="78662"/>
                </a:cubicBezTo>
                <a:cubicBezTo>
                  <a:pt x="626963" y="78205"/>
                  <a:pt x="626810" y="77786"/>
                  <a:pt x="626658" y="77405"/>
                </a:cubicBezTo>
                <a:cubicBezTo>
                  <a:pt x="626505" y="77024"/>
                  <a:pt x="626429" y="76681"/>
                  <a:pt x="626429" y="76376"/>
                </a:cubicBezTo>
                <a:close/>
                <a:moveTo>
                  <a:pt x="442178" y="76376"/>
                </a:moveTo>
                <a:cubicBezTo>
                  <a:pt x="441721" y="76833"/>
                  <a:pt x="441301" y="77329"/>
                  <a:pt x="440920" y="77862"/>
                </a:cubicBezTo>
                <a:cubicBezTo>
                  <a:pt x="440540" y="78396"/>
                  <a:pt x="440197" y="78815"/>
                  <a:pt x="439892" y="79119"/>
                </a:cubicBezTo>
                <a:cubicBezTo>
                  <a:pt x="441111" y="78662"/>
                  <a:pt x="441797" y="78319"/>
                  <a:pt x="441949" y="78091"/>
                </a:cubicBezTo>
                <a:cubicBezTo>
                  <a:pt x="442102" y="77862"/>
                  <a:pt x="442178" y="77291"/>
                  <a:pt x="442178" y="76376"/>
                </a:cubicBezTo>
                <a:close/>
                <a:moveTo>
                  <a:pt x="318353" y="76376"/>
                </a:moveTo>
                <a:cubicBezTo>
                  <a:pt x="317895" y="76833"/>
                  <a:pt x="317476" y="77329"/>
                  <a:pt x="317095" y="77862"/>
                </a:cubicBezTo>
                <a:cubicBezTo>
                  <a:pt x="316714" y="78396"/>
                  <a:pt x="316371" y="78815"/>
                  <a:pt x="316067" y="79119"/>
                </a:cubicBezTo>
                <a:cubicBezTo>
                  <a:pt x="317286" y="78662"/>
                  <a:pt x="317972" y="78319"/>
                  <a:pt x="318124" y="78091"/>
                </a:cubicBezTo>
                <a:cubicBezTo>
                  <a:pt x="318277" y="77862"/>
                  <a:pt x="318353" y="77291"/>
                  <a:pt x="318353" y="76376"/>
                </a:cubicBezTo>
                <a:close/>
                <a:moveTo>
                  <a:pt x="1406755" y="76148"/>
                </a:moveTo>
                <a:lnTo>
                  <a:pt x="1406870" y="76376"/>
                </a:lnTo>
                <a:lnTo>
                  <a:pt x="1406984" y="76148"/>
                </a:lnTo>
                <a:close/>
                <a:moveTo>
                  <a:pt x="1383781" y="76148"/>
                </a:moveTo>
                <a:cubicBezTo>
                  <a:pt x="1383781" y="76452"/>
                  <a:pt x="1383705" y="76681"/>
                  <a:pt x="1383552" y="76833"/>
                </a:cubicBezTo>
                <a:lnTo>
                  <a:pt x="1383781" y="76833"/>
                </a:lnTo>
                <a:cubicBezTo>
                  <a:pt x="1383933" y="76681"/>
                  <a:pt x="1384010" y="76452"/>
                  <a:pt x="1384010" y="76148"/>
                </a:cubicBezTo>
                <a:close/>
                <a:moveTo>
                  <a:pt x="1263233" y="76148"/>
                </a:moveTo>
                <a:cubicBezTo>
                  <a:pt x="1263080" y="76300"/>
                  <a:pt x="1263004" y="76452"/>
                  <a:pt x="1263004" y="76605"/>
                </a:cubicBezTo>
                <a:cubicBezTo>
                  <a:pt x="1263004" y="76757"/>
                  <a:pt x="1263156" y="76986"/>
                  <a:pt x="1263461" y="77291"/>
                </a:cubicBezTo>
                <a:cubicBezTo>
                  <a:pt x="1263614" y="76986"/>
                  <a:pt x="1263766" y="76795"/>
                  <a:pt x="1263919" y="76719"/>
                </a:cubicBezTo>
                <a:cubicBezTo>
                  <a:pt x="1264071" y="76643"/>
                  <a:pt x="1264223" y="76529"/>
                  <a:pt x="1264376" y="76376"/>
                </a:cubicBezTo>
                <a:cubicBezTo>
                  <a:pt x="1264071" y="76224"/>
                  <a:pt x="1263690" y="76148"/>
                  <a:pt x="1263233" y="76148"/>
                </a:cubicBezTo>
                <a:close/>
                <a:moveTo>
                  <a:pt x="1209054" y="76148"/>
                </a:moveTo>
                <a:lnTo>
                  <a:pt x="1209054" y="76376"/>
                </a:lnTo>
                <a:lnTo>
                  <a:pt x="1209283" y="76376"/>
                </a:lnTo>
                <a:close/>
                <a:moveTo>
                  <a:pt x="1172021" y="76148"/>
                </a:moveTo>
                <a:lnTo>
                  <a:pt x="1172021" y="76376"/>
                </a:lnTo>
                <a:lnTo>
                  <a:pt x="1172478" y="76148"/>
                </a:lnTo>
                <a:close/>
                <a:moveTo>
                  <a:pt x="1171107" y="76148"/>
                </a:moveTo>
                <a:cubicBezTo>
                  <a:pt x="1170954" y="76300"/>
                  <a:pt x="1170878" y="76376"/>
                  <a:pt x="1170878" y="76376"/>
                </a:cubicBezTo>
                <a:lnTo>
                  <a:pt x="1171107" y="76605"/>
                </a:lnTo>
                <a:lnTo>
                  <a:pt x="1171107" y="76376"/>
                </a:lnTo>
                <a:close/>
                <a:moveTo>
                  <a:pt x="1040348" y="76148"/>
                </a:moveTo>
                <a:lnTo>
                  <a:pt x="1040119" y="76376"/>
                </a:lnTo>
                <a:lnTo>
                  <a:pt x="1040348" y="76376"/>
                </a:lnTo>
                <a:close/>
                <a:moveTo>
                  <a:pt x="1032804" y="76148"/>
                </a:moveTo>
                <a:cubicBezTo>
                  <a:pt x="1033109" y="76757"/>
                  <a:pt x="1033261" y="77253"/>
                  <a:pt x="1033261" y="77634"/>
                </a:cubicBezTo>
                <a:cubicBezTo>
                  <a:pt x="1033261" y="78015"/>
                  <a:pt x="1033337" y="78357"/>
                  <a:pt x="1033490" y="78662"/>
                </a:cubicBezTo>
                <a:cubicBezTo>
                  <a:pt x="1033794" y="78357"/>
                  <a:pt x="1034023" y="78129"/>
                  <a:pt x="1034175" y="77976"/>
                </a:cubicBezTo>
                <a:cubicBezTo>
                  <a:pt x="1034328" y="77824"/>
                  <a:pt x="1034556" y="77595"/>
                  <a:pt x="1034861" y="77291"/>
                </a:cubicBezTo>
                <a:cubicBezTo>
                  <a:pt x="1034556" y="77138"/>
                  <a:pt x="1034290" y="76986"/>
                  <a:pt x="1034061" y="76833"/>
                </a:cubicBezTo>
                <a:cubicBezTo>
                  <a:pt x="1033832" y="76681"/>
                  <a:pt x="1033413" y="76452"/>
                  <a:pt x="1032804" y="76148"/>
                </a:cubicBezTo>
                <a:close/>
                <a:moveTo>
                  <a:pt x="975578" y="76148"/>
                </a:moveTo>
                <a:lnTo>
                  <a:pt x="975578" y="76605"/>
                </a:lnTo>
                <a:lnTo>
                  <a:pt x="974435" y="76605"/>
                </a:lnTo>
                <a:lnTo>
                  <a:pt x="973977" y="76300"/>
                </a:lnTo>
                <a:lnTo>
                  <a:pt x="973977" y="76605"/>
                </a:lnTo>
                <a:lnTo>
                  <a:pt x="974435" y="76605"/>
                </a:lnTo>
                <a:cubicBezTo>
                  <a:pt x="974435" y="76910"/>
                  <a:pt x="974473" y="77176"/>
                  <a:pt x="974549" y="77405"/>
                </a:cubicBezTo>
                <a:lnTo>
                  <a:pt x="974619" y="77755"/>
                </a:lnTo>
                <a:lnTo>
                  <a:pt x="975578" y="76605"/>
                </a:lnTo>
                <a:lnTo>
                  <a:pt x="976035" y="76605"/>
                </a:lnTo>
                <a:close/>
                <a:moveTo>
                  <a:pt x="955461" y="76148"/>
                </a:moveTo>
                <a:cubicBezTo>
                  <a:pt x="955156" y="76452"/>
                  <a:pt x="954927" y="76833"/>
                  <a:pt x="954775" y="77291"/>
                </a:cubicBezTo>
                <a:lnTo>
                  <a:pt x="955098" y="78098"/>
                </a:lnTo>
                <a:lnTo>
                  <a:pt x="955232" y="77291"/>
                </a:lnTo>
                <a:cubicBezTo>
                  <a:pt x="955232" y="76833"/>
                  <a:pt x="955308" y="76452"/>
                  <a:pt x="955461" y="76148"/>
                </a:cubicBezTo>
                <a:close/>
                <a:moveTo>
                  <a:pt x="818529" y="76148"/>
                </a:moveTo>
                <a:lnTo>
                  <a:pt x="818529" y="76376"/>
                </a:lnTo>
                <a:lnTo>
                  <a:pt x="818758" y="76376"/>
                </a:lnTo>
                <a:close/>
                <a:moveTo>
                  <a:pt x="781496" y="76148"/>
                </a:moveTo>
                <a:lnTo>
                  <a:pt x="781496" y="76376"/>
                </a:lnTo>
                <a:lnTo>
                  <a:pt x="781953" y="76148"/>
                </a:lnTo>
                <a:close/>
                <a:moveTo>
                  <a:pt x="780582" y="76148"/>
                </a:moveTo>
                <a:cubicBezTo>
                  <a:pt x="780430" y="76300"/>
                  <a:pt x="780353" y="76376"/>
                  <a:pt x="780353" y="76376"/>
                </a:cubicBezTo>
                <a:lnTo>
                  <a:pt x="780582" y="76605"/>
                </a:lnTo>
                <a:lnTo>
                  <a:pt x="780582" y="76376"/>
                </a:lnTo>
                <a:close/>
                <a:moveTo>
                  <a:pt x="635230" y="76148"/>
                </a:moveTo>
                <a:lnTo>
                  <a:pt x="635345" y="76376"/>
                </a:lnTo>
                <a:lnTo>
                  <a:pt x="635459" y="76148"/>
                </a:lnTo>
                <a:close/>
                <a:moveTo>
                  <a:pt x="612256" y="76148"/>
                </a:moveTo>
                <a:cubicBezTo>
                  <a:pt x="612256" y="76452"/>
                  <a:pt x="612180" y="76681"/>
                  <a:pt x="612028" y="76833"/>
                </a:cubicBezTo>
                <a:lnTo>
                  <a:pt x="612256" y="76833"/>
                </a:lnTo>
                <a:cubicBezTo>
                  <a:pt x="612409" y="76681"/>
                  <a:pt x="612485" y="76452"/>
                  <a:pt x="612485" y="76148"/>
                </a:cubicBezTo>
                <a:close/>
                <a:moveTo>
                  <a:pt x="537428" y="76148"/>
                </a:moveTo>
                <a:lnTo>
                  <a:pt x="537428" y="76605"/>
                </a:lnTo>
                <a:lnTo>
                  <a:pt x="536285" y="76605"/>
                </a:lnTo>
                <a:lnTo>
                  <a:pt x="535828" y="76300"/>
                </a:lnTo>
                <a:lnTo>
                  <a:pt x="535828" y="76605"/>
                </a:lnTo>
                <a:lnTo>
                  <a:pt x="536285" y="76605"/>
                </a:lnTo>
                <a:cubicBezTo>
                  <a:pt x="536285" y="76910"/>
                  <a:pt x="536323" y="77176"/>
                  <a:pt x="536399" y="77405"/>
                </a:cubicBezTo>
                <a:lnTo>
                  <a:pt x="536469" y="77755"/>
                </a:lnTo>
                <a:lnTo>
                  <a:pt x="537428" y="76605"/>
                </a:lnTo>
                <a:lnTo>
                  <a:pt x="537885" y="76605"/>
                </a:lnTo>
                <a:close/>
                <a:moveTo>
                  <a:pt x="517311" y="76148"/>
                </a:moveTo>
                <a:cubicBezTo>
                  <a:pt x="517006" y="76452"/>
                  <a:pt x="516778" y="76833"/>
                  <a:pt x="516625" y="77291"/>
                </a:cubicBezTo>
                <a:lnTo>
                  <a:pt x="516948" y="78098"/>
                </a:lnTo>
                <a:lnTo>
                  <a:pt x="517082" y="77291"/>
                </a:lnTo>
                <a:cubicBezTo>
                  <a:pt x="517082" y="76833"/>
                  <a:pt x="517159" y="76452"/>
                  <a:pt x="517311" y="76148"/>
                </a:cubicBezTo>
                <a:close/>
                <a:moveTo>
                  <a:pt x="135473" y="76148"/>
                </a:moveTo>
                <a:lnTo>
                  <a:pt x="135244" y="76376"/>
                </a:lnTo>
                <a:lnTo>
                  <a:pt x="135473" y="76376"/>
                </a:lnTo>
                <a:close/>
                <a:moveTo>
                  <a:pt x="127929" y="76148"/>
                </a:moveTo>
                <a:cubicBezTo>
                  <a:pt x="128234" y="76757"/>
                  <a:pt x="128386" y="77253"/>
                  <a:pt x="128386" y="77634"/>
                </a:cubicBezTo>
                <a:cubicBezTo>
                  <a:pt x="128386" y="78015"/>
                  <a:pt x="128462" y="78357"/>
                  <a:pt x="128615" y="78662"/>
                </a:cubicBezTo>
                <a:cubicBezTo>
                  <a:pt x="128920" y="78357"/>
                  <a:pt x="129148" y="78129"/>
                  <a:pt x="129300" y="77976"/>
                </a:cubicBezTo>
                <a:cubicBezTo>
                  <a:pt x="129453" y="77824"/>
                  <a:pt x="129682" y="77595"/>
                  <a:pt x="129986" y="77291"/>
                </a:cubicBezTo>
                <a:cubicBezTo>
                  <a:pt x="129682" y="77138"/>
                  <a:pt x="129415" y="76986"/>
                  <a:pt x="129186" y="76833"/>
                </a:cubicBezTo>
                <a:cubicBezTo>
                  <a:pt x="128958" y="76681"/>
                  <a:pt x="128539" y="76452"/>
                  <a:pt x="127929" y="76148"/>
                </a:cubicBezTo>
                <a:close/>
                <a:moveTo>
                  <a:pt x="34812" y="76148"/>
                </a:moveTo>
                <a:lnTo>
                  <a:pt x="34812" y="79577"/>
                </a:lnTo>
                <a:cubicBezTo>
                  <a:pt x="35270" y="79119"/>
                  <a:pt x="35575" y="78777"/>
                  <a:pt x="35727" y="78548"/>
                </a:cubicBezTo>
                <a:cubicBezTo>
                  <a:pt x="35879" y="78319"/>
                  <a:pt x="36108" y="78053"/>
                  <a:pt x="36413" y="77748"/>
                </a:cubicBezTo>
                <a:cubicBezTo>
                  <a:pt x="36108" y="77443"/>
                  <a:pt x="35841" y="77176"/>
                  <a:pt x="35613" y="76948"/>
                </a:cubicBezTo>
                <a:cubicBezTo>
                  <a:pt x="35384" y="76719"/>
                  <a:pt x="35117" y="76452"/>
                  <a:pt x="34812" y="76148"/>
                </a:cubicBezTo>
                <a:close/>
                <a:moveTo>
                  <a:pt x="1167906" y="76033"/>
                </a:moveTo>
                <a:cubicBezTo>
                  <a:pt x="1167602" y="76719"/>
                  <a:pt x="1167144" y="76910"/>
                  <a:pt x="1166535" y="76605"/>
                </a:cubicBezTo>
                <a:cubicBezTo>
                  <a:pt x="1167144" y="77367"/>
                  <a:pt x="1167678" y="77557"/>
                  <a:pt x="1168135" y="77176"/>
                </a:cubicBezTo>
                <a:cubicBezTo>
                  <a:pt x="1168592" y="76795"/>
                  <a:pt x="1168973" y="76452"/>
                  <a:pt x="1169278" y="76148"/>
                </a:cubicBezTo>
                <a:cubicBezTo>
                  <a:pt x="1168669" y="75386"/>
                  <a:pt x="1168211" y="75348"/>
                  <a:pt x="1167906" y="76033"/>
                </a:cubicBezTo>
                <a:close/>
                <a:moveTo>
                  <a:pt x="777381" y="76033"/>
                </a:moveTo>
                <a:cubicBezTo>
                  <a:pt x="777077" y="76719"/>
                  <a:pt x="776620" y="76910"/>
                  <a:pt x="776010" y="76605"/>
                </a:cubicBezTo>
                <a:cubicBezTo>
                  <a:pt x="776620" y="77367"/>
                  <a:pt x="777153" y="77557"/>
                  <a:pt x="777610" y="77176"/>
                </a:cubicBezTo>
                <a:cubicBezTo>
                  <a:pt x="778067" y="76795"/>
                  <a:pt x="778448" y="76452"/>
                  <a:pt x="778753" y="76148"/>
                </a:cubicBezTo>
                <a:cubicBezTo>
                  <a:pt x="778143" y="75386"/>
                  <a:pt x="777686" y="75348"/>
                  <a:pt x="777381" y="76033"/>
                </a:cubicBezTo>
                <a:close/>
                <a:moveTo>
                  <a:pt x="1097726" y="75919"/>
                </a:moveTo>
                <a:cubicBezTo>
                  <a:pt x="1097421" y="75919"/>
                  <a:pt x="1097155" y="75957"/>
                  <a:pt x="1096926" y="76033"/>
                </a:cubicBezTo>
                <a:cubicBezTo>
                  <a:pt x="1096698" y="76110"/>
                  <a:pt x="1096431" y="76148"/>
                  <a:pt x="1096126" y="76148"/>
                </a:cubicBezTo>
                <a:cubicBezTo>
                  <a:pt x="1096278" y="76452"/>
                  <a:pt x="1096355" y="76643"/>
                  <a:pt x="1096355" y="76719"/>
                </a:cubicBezTo>
                <a:cubicBezTo>
                  <a:pt x="1096355" y="76795"/>
                  <a:pt x="1096431" y="76986"/>
                  <a:pt x="1096583" y="77291"/>
                </a:cubicBezTo>
                <a:cubicBezTo>
                  <a:pt x="1096736" y="76986"/>
                  <a:pt x="1096888" y="76757"/>
                  <a:pt x="1097040" y="76605"/>
                </a:cubicBezTo>
                <a:cubicBezTo>
                  <a:pt x="1097193" y="76452"/>
                  <a:pt x="1097421" y="76224"/>
                  <a:pt x="1097726" y="75919"/>
                </a:cubicBezTo>
                <a:close/>
                <a:moveTo>
                  <a:pt x="1048577" y="75919"/>
                </a:moveTo>
                <a:cubicBezTo>
                  <a:pt x="1048273" y="76376"/>
                  <a:pt x="1048120" y="76757"/>
                  <a:pt x="1048120" y="77062"/>
                </a:cubicBezTo>
                <a:lnTo>
                  <a:pt x="1047903" y="77928"/>
                </a:lnTo>
                <a:lnTo>
                  <a:pt x="1048806" y="77748"/>
                </a:lnTo>
                <a:cubicBezTo>
                  <a:pt x="1049111" y="77748"/>
                  <a:pt x="1049568" y="77595"/>
                  <a:pt x="1050177" y="77291"/>
                </a:cubicBezTo>
                <a:cubicBezTo>
                  <a:pt x="1049568" y="76681"/>
                  <a:pt x="1049034" y="76224"/>
                  <a:pt x="1048577" y="75919"/>
                </a:cubicBezTo>
                <a:close/>
                <a:moveTo>
                  <a:pt x="192851" y="75919"/>
                </a:moveTo>
                <a:cubicBezTo>
                  <a:pt x="192547" y="75919"/>
                  <a:pt x="192280" y="75957"/>
                  <a:pt x="192051" y="76033"/>
                </a:cubicBezTo>
                <a:cubicBezTo>
                  <a:pt x="191823" y="76110"/>
                  <a:pt x="191556" y="76148"/>
                  <a:pt x="191251" y="76148"/>
                </a:cubicBezTo>
                <a:cubicBezTo>
                  <a:pt x="191404" y="76452"/>
                  <a:pt x="191480" y="76643"/>
                  <a:pt x="191480" y="76719"/>
                </a:cubicBezTo>
                <a:cubicBezTo>
                  <a:pt x="191480" y="76795"/>
                  <a:pt x="191556" y="76986"/>
                  <a:pt x="191708" y="77291"/>
                </a:cubicBezTo>
                <a:cubicBezTo>
                  <a:pt x="191861" y="76986"/>
                  <a:pt x="192013" y="76757"/>
                  <a:pt x="192165" y="76605"/>
                </a:cubicBezTo>
                <a:cubicBezTo>
                  <a:pt x="192318" y="76452"/>
                  <a:pt x="192547" y="76224"/>
                  <a:pt x="192851" y="75919"/>
                </a:cubicBezTo>
                <a:close/>
                <a:moveTo>
                  <a:pt x="143702" y="75919"/>
                </a:moveTo>
                <a:cubicBezTo>
                  <a:pt x="143398" y="76376"/>
                  <a:pt x="143245" y="76757"/>
                  <a:pt x="143245" y="77062"/>
                </a:cubicBezTo>
                <a:lnTo>
                  <a:pt x="143029" y="77928"/>
                </a:lnTo>
                <a:lnTo>
                  <a:pt x="143931" y="77748"/>
                </a:lnTo>
                <a:cubicBezTo>
                  <a:pt x="144236" y="77748"/>
                  <a:pt x="144693" y="77595"/>
                  <a:pt x="145302" y="77291"/>
                </a:cubicBezTo>
                <a:cubicBezTo>
                  <a:pt x="144693" y="76681"/>
                  <a:pt x="144160" y="76224"/>
                  <a:pt x="143702" y="75919"/>
                </a:cubicBezTo>
                <a:close/>
                <a:moveTo>
                  <a:pt x="30926" y="75919"/>
                </a:moveTo>
                <a:cubicBezTo>
                  <a:pt x="30621" y="76071"/>
                  <a:pt x="30164" y="76148"/>
                  <a:pt x="29555" y="76148"/>
                </a:cubicBezTo>
                <a:cubicBezTo>
                  <a:pt x="29860" y="76605"/>
                  <a:pt x="30088" y="76833"/>
                  <a:pt x="30240" y="76833"/>
                </a:cubicBezTo>
                <a:cubicBezTo>
                  <a:pt x="30393" y="76833"/>
                  <a:pt x="30621" y="76529"/>
                  <a:pt x="30926" y="75919"/>
                </a:cubicBezTo>
                <a:close/>
                <a:moveTo>
                  <a:pt x="1644995" y="75690"/>
                </a:moveTo>
                <a:cubicBezTo>
                  <a:pt x="1644842" y="75690"/>
                  <a:pt x="1644766" y="75767"/>
                  <a:pt x="1644766" y="75919"/>
                </a:cubicBezTo>
                <a:lnTo>
                  <a:pt x="1644995" y="75919"/>
                </a:lnTo>
                <a:close/>
                <a:moveTo>
                  <a:pt x="1573367" y="75690"/>
                </a:moveTo>
                <a:lnTo>
                  <a:pt x="1573138" y="75919"/>
                </a:lnTo>
                <a:lnTo>
                  <a:pt x="1573367" y="75919"/>
                </a:lnTo>
                <a:close/>
                <a:moveTo>
                  <a:pt x="1411442" y="75690"/>
                </a:moveTo>
                <a:lnTo>
                  <a:pt x="1411442" y="75919"/>
                </a:lnTo>
                <a:lnTo>
                  <a:pt x="1412813" y="75919"/>
                </a:lnTo>
                <a:lnTo>
                  <a:pt x="1412813" y="75690"/>
                </a:lnTo>
                <a:close/>
                <a:moveTo>
                  <a:pt x="1322897" y="75690"/>
                </a:moveTo>
                <a:cubicBezTo>
                  <a:pt x="1323202" y="75995"/>
                  <a:pt x="1323393" y="76262"/>
                  <a:pt x="1323469" y="76491"/>
                </a:cubicBezTo>
                <a:cubicBezTo>
                  <a:pt x="1323545" y="76719"/>
                  <a:pt x="1323736" y="76986"/>
                  <a:pt x="1324040" y="77291"/>
                </a:cubicBezTo>
                <a:cubicBezTo>
                  <a:pt x="1324345" y="76986"/>
                  <a:pt x="1324574" y="76719"/>
                  <a:pt x="1324726" y="76491"/>
                </a:cubicBezTo>
                <a:cubicBezTo>
                  <a:pt x="1324879" y="76262"/>
                  <a:pt x="1325031" y="75995"/>
                  <a:pt x="1325183" y="75690"/>
                </a:cubicBezTo>
                <a:close/>
                <a:moveTo>
                  <a:pt x="1320611" y="75690"/>
                </a:moveTo>
                <a:lnTo>
                  <a:pt x="1320383" y="75919"/>
                </a:lnTo>
                <a:lnTo>
                  <a:pt x="1320611" y="75919"/>
                </a:lnTo>
                <a:lnTo>
                  <a:pt x="1320840" y="75919"/>
                </a:lnTo>
                <a:cubicBezTo>
                  <a:pt x="1320840" y="75767"/>
                  <a:pt x="1320764" y="75690"/>
                  <a:pt x="1320611" y="75690"/>
                </a:cubicBezTo>
                <a:close/>
                <a:moveTo>
                  <a:pt x="1313982" y="75690"/>
                </a:moveTo>
                <a:lnTo>
                  <a:pt x="1313982" y="75919"/>
                </a:lnTo>
                <a:cubicBezTo>
                  <a:pt x="1314134" y="75919"/>
                  <a:pt x="1314211" y="75843"/>
                  <a:pt x="1314211" y="75690"/>
                </a:cubicBezTo>
                <a:close/>
                <a:moveTo>
                  <a:pt x="1268948" y="75690"/>
                </a:moveTo>
                <a:cubicBezTo>
                  <a:pt x="1268795" y="75690"/>
                  <a:pt x="1268719" y="75729"/>
                  <a:pt x="1268719" y="75805"/>
                </a:cubicBezTo>
                <a:cubicBezTo>
                  <a:pt x="1268719" y="75881"/>
                  <a:pt x="1268643" y="75919"/>
                  <a:pt x="1268490" y="75919"/>
                </a:cubicBezTo>
                <a:cubicBezTo>
                  <a:pt x="1268643" y="76071"/>
                  <a:pt x="1268719" y="76186"/>
                  <a:pt x="1268719" y="76262"/>
                </a:cubicBezTo>
                <a:cubicBezTo>
                  <a:pt x="1268719" y="76338"/>
                  <a:pt x="1268795" y="76452"/>
                  <a:pt x="1268948" y="76605"/>
                </a:cubicBezTo>
                <a:cubicBezTo>
                  <a:pt x="1269100" y="76605"/>
                  <a:pt x="1269176" y="76567"/>
                  <a:pt x="1269176" y="76491"/>
                </a:cubicBezTo>
                <a:cubicBezTo>
                  <a:pt x="1269176" y="76414"/>
                  <a:pt x="1269252" y="76376"/>
                  <a:pt x="1269405" y="76376"/>
                </a:cubicBezTo>
                <a:cubicBezTo>
                  <a:pt x="1269252" y="76224"/>
                  <a:pt x="1269176" y="76110"/>
                  <a:pt x="1269176" y="76033"/>
                </a:cubicBezTo>
                <a:cubicBezTo>
                  <a:pt x="1269176" y="75957"/>
                  <a:pt x="1269100" y="75843"/>
                  <a:pt x="1268948" y="75690"/>
                </a:cubicBezTo>
                <a:close/>
                <a:moveTo>
                  <a:pt x="1199682" y="75690"/>
                </a:moveTo>
                <a:cubicBezTo>
                  <a:pt x="1199834" y="75690"/>
                  <a:pt x="1199911" y="75729"/>
                  <a:pt x="1199911" y="75805"/>
                </a:cubicBezTo>
                <a:cubicBezTo>
                  <a:pt x="1199911" y="75881"/>
                  <a:pt x="1199987" y="75919"/>
                  <a:pt x="1200139" y="75919"/>
                </a:cubicBezTo>
                <a:cubicBezTo>
                  <a:pt x="1200139" y="75767"/>
                  <a:pt x="1200215" y="75690"/>
                  <a:pt x="1200368" y="75690"/>
                </a:cubicBezTo>
                <a:close/>
                <a:moveTo>
                  <a:pt x="966434" y="75690"/>
                </a:moveTo>
                <a:lnTo>
                  <a:pt x="966434" y="75919"/>
                </a:lnTo>
                <a:cubicBezTo>
                  <a:pt x="966586" y="75919"/>
                  <a:pt x="966738" y="75843"/>
                  <a:pt x="966891" y="75690"/>
                </a:cubicBezTo>
                <a:lnTo>
                  <a:pt x="966662" y="75690"/>
                </a:lnTo>
                <a:close/>
                <a:moveTo>
                  <a:pt x="957747" y="75690"/>
                </a:moveTo>
                <a:cubicBezTo>
                  <a:pt x="957747" y="75843"/>
                  <a:pt x="957594" y="76071"/>
                  <a:pt x="957290" y="76376"/>
                </a:cubicBezTo>
                <a:lnTo>
                  <a:pt x="957518" y="76376"/>
                </a:lnTo>
                <a:cubicBezTo>
                  <a:pt x="957823" y="76376"/>
                  <a:pt x="958052" y="76338"/>
                  <a:pt x="958204" y="76262"/>
                </a:cubicBezTo>
                <a:cubicBezTo>
                  <a:pt x="958356" y="76186"/>
                  <a:pt x="958737" y="75995"/>
                  <a:pt x="959347" y="75690"/>
                </a:cubicBezTo>
                <a:close/>
                <a:moveTo>
                  <a:pt x="809157" y="75690"/>
                </a:moveTo>
                <a:cubicBezTo>
                  <a:pt x="809309" y="75690"/>
                  <a:pt x="809385" y="75729"/>
                  <a:pt x="809385" y="75805"/>
                </a:cubicBezTo>
                <a:cubicBezTo>
                  <a:pt x="809385" y="75881"/>
                  <a:pt x="809462" y="75919"/>
                  <a:pt x="809614" y="75919"/>
                </a:cubicBezTo>
                <a:cubicBezTo>
                  <a:pt x="809614" y="75767"/>
                  <a:pt x="809690" y="75690"/>
                  <a:pt x="809843" y="75690"/>
                </a:cubicBezTo>
                <a:close/>
                <a:moveTo>
                  <a:pt x="639917" y="75690"/>
                </a:moveTo>
                <a:lnTo>
                  <a:pt x="639917" y="75919"/>
                </a:lnTo>
                <a:lnTo>
                  <a:pt x="641288" y="75919"/>
                </a:lnTo>
                <a:lnTo>
                  <a:pt x="641288" y="75690"/>
                </a:lnTo>
                <a:close/>
                <a:moveTo>
                  <a:pt x="528284" y="75690"/>
                </a:moveTo>
                <a:lnTo>
                  <a:pt x="528284" y="75919"/>
                </a:lnTo>
                <a:cubicBezTo>
                  <a:pt x="528436" y="75919"/>
                  <a:pt x="528589" y="75843"/>
                  <a:pt x="528741" y="75690"/>
                </a:cubicBezTo>
                <a:lnTo>
                  <a:pt x="528512" y="75690"/>
                </a:lnTo>
                <a:close/>
                <a:moveTo>
                  <a:pt x="519597" y="75690"/>
                </a:moveTo>
                <a:cubicBezTo>
                  <a:pt x="519597" y="75843"/>
                  <a:pt x="519445" y="76071"/>
                  <a:pt x="519140" y="76376"/>
                </a:cubicBezTo>
                <a:lnTo>
                  <a:pt x="519368" y="76376"/>
                </a:lnTo>
                <a:cubicBezTo>
                  <a:pt x="519673" y="76376"/>
                  <a:pt x="519902" y="76338"/>
                  <a:pt x="520054" y="76262"/>
                </a:cubicBezTo>
                <a:cubicBezTo>
                  <a:pt x="520207" y="76186"/>
                  <a:pt x="520587" y="75995"/>
                  <a:pt x="521197" y="75690"/>
                </a:cubicBezTo>
                <a:close/>
                <a:moveTo>
                  <a:pt x="378170" y="75690"/>
                </a:moveTo>
                <a:cubicBezTo>
                  <a:pt x="378017" y="75690"/>
                  <a:pt x="377941" y="75767"/>
                  <a:pt x="377941" y="75919"/>
                </a:cubicBezTo>
                <a:lnTo>
                  <a:pt x="378170" y="75919"/>
                </a:lnTo>
                <a:close/>
                <a:moveTo>
                  <a:pt x="254345" y="75690"/>
                </a:moveTo>
                <a:cubicBezTo>
                  <a:pt x="254192" y="75690"/>
                  <a:pt x="254116" y="75767"/>
                  <a:pt x="254116" y="75919"/>
                </a:cubicBezTo>
                <a:lnTo>
                  <a:pt x="254345" y="75919"/>
                </a:lnTo>
                <a:close/>
                <a:moveTo>
                  <a:pt x="25440" y="75690"/>
                </a:moveTo>
                <a:cubicBezTo>
                  <a:pt x="25288" y="76300"/>
                  <a:pt x="25059" y="76681"/>
                  <a:pt x="24754" y="76833"/>
                </a:cubicBezTo>
                <a:lnTo>
                  <a:pt x="25828" y="77048"/>
                </a:lnTo>
                <a:lnTo>
                  <a:pt x="25669" y="76491"/>
                </a:lnTo>
                <a:cubicBezTo>
                  <a:pt x="25669" y="76262"/>
                  <a:pt x="25592" y="75995"/>
                  <a:pt x="25440" y="75690"/>
                </a:cubicBezTo>
                <a:close/>
                <a:moveTo>
                  <a:pt x="1713118" y="75462"/>
                </a:moveTo>
                <a:cubicBezTo>
                  <a:pt x="1712965" y="75767"/>
                  <a:pt x="1712889" y="76033"/>
                  <a:pt x="1712889" y="76262"/>
                </a:cubicBezTo>
                <a:cubicBezTo>
                  <a:pt x="1712889" y="76491"/>
                  <a:pt x="1712813" y="76833"/>
                  <a:pt x="1712660" y="77291"/>
                </a:cubicBezTo>
                <a:cubicBezTo>
                  <a:pt x="1713727" y="76681"/>
                  <a:pt x="1713880" y="76071"/>
                  <a:pt x="1713118" y="75462"/>
                </a:cubicBezTo>
                <a:close/>
                <a:moveTo>
                  <a:pt x="1650710" y="75462"/>
                </a:moveTo>
                <a:cubicBezTo>
                  <a:pt x="1650100" y="75767"/>
                  <a:pt x="1649567" y="75995"/>
                  <a:pt x="1649110" y="76148"/>
                </a:cubicBezTo>
                <a:cubicBezTo>
                  <a:pt x="1648652" y="76300"/>
                  <a:pt x="1648195" y="76452"/>
                  <a:pt x="1647738" y="76605"/>
                </a:cubicBezTo>
                <a:cubicBezTo>
                  <a:pt x="1647586" y="76757"/>
                  <a:pt x="1647509" y="76910"/>
                  <a:pt x="1647509" y="77062"/>
                </a:cubicBezTo>
                <a:cubicBezTo>
                  <a:pt x="1647966" y="77062"/>
                  <a:pt x="1648386" y="77024"/>
                  <a:pt x="1648767" y="76948"/>
                </a:cubicBezTo>
                <a:cubicBezTo>
                  <a:pt x="1649148" y="76872"/>
                  <a:pt x="1649567" y="76833"/>
                  <a:pt x="1650024" y="76833"/>
                </a:cubicBezTo>
                <a:cubicBezTo>
                  <a:pt x="1650176" y="76529"/>
                  <a:pt x="1650291" y="76300"/>
                  <a:pt x="1650367" y="76148"/>
                </a:cubicBezTo>
                <a:cubicBezTo>
                  <a:pt x="1650443" y="75995"/>
                  <a:pt x="1650557" y="75767"/>
                  <a:pt x="1650710" y="75462"/>
                </a:cubicBezTo>
                <a:close/>
                <a:moveTo>
                  <a:pt x="1579310" y="75462"/>
                </a:moveTo>
                <a:cubicBezTo>
                  <a:pt x="1578701" y="75767"/>
                  <a:pt x="1578129" y="75957"/>
                  <a:pt x="1577596" y="76033"/>
                </a:cubicBezTo>
                <a:cubicBezTo>
                  <a:pt x="1577062" y="76110"/>
                  <a:pt x="1576643" y="76300"/>
                  <a:pt x="1576339" y="76605"/>
                </a:cubicBezTo>
                <a:cubicBezTo>
                  <a:pt x="1576339" y="76910"/>
                  <a:pt x="1576415" y="77062"/>
                  <a:pt x="1576567" y="77062"/>
                </a:cubicBezTo>
                <a:lnTo>
                  <a:pt x="1576796" y="77062"/>
                </a:lnTo>
                <a:lnTo>
                  <a:pt x="1576782" y="77148"/>
                </a:lnTo>
                <a:lnTo>
                  <a:pt x="1577253" y="76833"/>
                </a:lnTo>
                <a:cubicBezTo>
                  <a:pt x="1577253" y="76986"/>
                  <a:pt x="1577291" y="77062"/>
                  <a:pt x="1577367" y="77062"/>
                </a:cubicBezTo>
                <a:lnTo>
                  <a:pt x="1577453" y="77234"/>
                </a:lnTo>
                <a:lnTo>
                  <a:pt x="1577481" y="77062"/>
                </a:lnTo>
                <a:cubicBezTo>
                  <a:pt x="1578548" y="77062"/>
                  <a:pt x="1579158" y="76529"/>
                  <a:pt x="1579310" y="75462"/>
                </a:cubicBezTo>
                <a:close/>
                <a:moveTo>
                  <a:pt x="1103441" y="75462"/>
                </a:moveTo>
                <a:cubicBezTo>
                  <a:pt x="1103136" y="75614"/>
                  <a:pt x="1102984" y="75690"/>
                  <a:pt x="1102984" y="75690"/>
                </a:cubicBezTo>
                <a:cubicBezTo>
                  <a:pt x="1103136" y="75843"/>
                  <a:pt x="1103213" y="75919"/>
                  <a:pt x="1103213" y="75919"/>
                </a:cubicBezTo>
                <a:lnTo>
                  <a:pt x="1103441" y="75690"/>
                </a:lnTo>
                <a:cubicBezTo>
                  <a:pt x="1103289" y="75690"/>
                  <a:pt x="1103289" y="75614"/>
                  <a:pt x="1103441" y="75462"/>
                </a:cubicBezTo>
                <a:close/>
                <a:moveTo>
                  <a:pt x="963919" y="75462"/>
                </a:moveTo>
                <a:cubicBezTo>
                  <a:pt x="963309" y="75614"/>
                  <a:pt x="962700" y="75843"/>
                  <a:pt x="962090" y="76148"/>
                </a:cubicBezTo>
                <a:cubicBezTo>
                  <a:pt x="962090" y="76300"/>
                  <a:pt x="962128" y="76376"/>
                  <a:pt x="962205" y="76376"/>
                </a:cubicBezTo>
                <a:cubicBezTo>
                  <a:pt x="962281" y="76376"/>
                  <a:pt x="962319" y="76452"/>
                  <a:pt x="962319" y="76605"/>
                </a:cubicBezTo>
                <a:cubicBezTo>
                  <a:pt x="962624" y="76452"/>
                  <a:pt x="962890" y="76338"/>
                  <a:pt x="963119" y="76262"/>
                </a:cubicBezTo>
                <a:cubicBezTo>
                  <a:pt x="963348" y="76186"/>
                  <a:pt x="963614" y="76071"/>
                  <a:pt x="963919" y="75919"/>
                </a:cubicBezTo>
                <a:cubicBezTo>
                  <a:pt x="963614" y="75919"/>
                  <a:pt x="963614" y="75767"/>
                  <a:pt x="963919" y="75462"/>
                </a:cubicBezTo>
                <a:close/>
                <a:moveTo>
                  <a:pt x="950203" y="75462"/>
                </a:moveTo>
                <a:cubicBezTo>
                  <a:pt x="950051" y="75614"/>
                  <a:pt x="949975" y="75843"/>
                  <a:pt x="949975" y="76148"/>
                </a:cubicBezTo>
                <a:cubicBezTo>
                  <a:pt x="950432" y="76148"/>
                  <a:pt x="950813" y="76071"/>
                  <a:pt x="951117" y="75919"/>
                </a:cubicBezTo>
                <a:cubicBezTo>
                  <a:pt x="951117" y="75767"/>
                  <a:pt x="951194" y="75614"/>
                  <a:pt x="951346" y="75462"/>
                </a:cubicBezTo>
                <a:close/>
                <a:moveTo>
                  <a:pt x="525769" y="75462"/>
                </a:moveTo>
                <a:cubicBezTo>
                  <a:pt x="525160" y="75614"/>
                  <a:pt x="524550" y="75843"/>
                  <a:pt x="523940" y="76148"/>
                </a:cubicBezTo>
                <a:cubicBezTo>
                  <a:pt x="523940" y="76300"/>
                  <a:pt x="523978" y="76376"/>
                  <a:pt x="524055" y="76376"/>
                </a:cubicBezTo>
                <a:cubicBezTo>
                  <a:pt x="524131" y="76376"/>
                  <a:pt x="524169" y="76452"/>
                  <a:pt x="524169" y="76605"/>
                </a:cubicBezTo>
                <a:cubicBezTo>
                  <a:pt x="524474" y="76452"/>
                  <a:pt x="524740" y="76338"/>
                  <a:pt x="524969" y="76262"/>
                </a:cubicBezTo>
                <a:cubicBezTo>
                  <a:pt x="525198" y="76186"/>
                  <a:pt x="525464" y="76071"/>
                  <a:pt x="525769" y="75919"/>
                </a:cubicBezTo>
                <a:cubicBezTo>
                  <a:pt x="525464" y="75919"/>
                  <a:pt x="525464" y="75767"/>
                  <a:pt x="525769" y="75462"/>
                </a:cubicBezTo>
                <a:close/>
                <a:moveTo>
                  <a:pt x="512053" y="75462"/>
                </a:moveTo>
                <a:cubicBezTo>
                  <a:pt x="511901" y="75614"/>
                  <a:pt x="511825" y="75843"/>
                  <a:pt x="511825" y="76148"/>
                </a:cubicBezTo>
                <a:cubicBezTo>
                  <a:pt x="512282" y="76148"/>
                  <a:pt x="512663" y="76071"/>
                  <a:pt x="512968" y="75919"/>
                </a:cubicBezTo>
                <a:cubicBezTo>
                  <a:pt x="512968" y="75767"/>
                  <a:pt x="513044" y="75614"/>
                  <a:pt x="513196" y="75462"/>
                </a:cubicBezTo>
                <a:close/>
                <a:moveTo>
                  <a:pt x="446293" y="75462"/>
                </a:moveTo>
                <a:cubicBezTo>
                  <a:pt x="446140" y="75767"/>
                  <a:pt x="446064" y="76033"/>
                  <a:pt x="446064" y="76262"/>
                </a:cubicBezTo>
                <a:cubicBezTo>
                  <a:pt x="446064" y="76491"/>
                  <a:pt x="445988" y="76833"/>
                  <a:pt x="445835" y="77291"/>
                </a:cubicBezTo>
                <a:cubicBezTo>
                  <a:pt x="446902" y="76681"/>
                  <a:pt x="447054" y="76071"/>
                  <a:pt x="446293" y="75462"/>
                </a:cubicBezTo>
                <a:close/>
                <a:moveTo>
                  <a:pt x="383885" y="75462"/>
                </a:moveTo>
                <a:cubicBezTo>
                  <a:pt x="383275" y="75767"/>
                  <a:pt x="382742" y="75995"/>
                  <a:pt x="382285" y="76148"/>
                </a:cubicBezTo>
                <a:cubicBezTo>
                  <a:pt x="381827" y="76300"/>
                  <a:pt x="381370" y="76452"/>
                  <a:pt x="380913" y="76605"/>
                </a:cubicBezTo>
                <a:cubicBezTo>
                  <a:pt x="380761" y="76757"/>
                  <a:pt x="380684" y="76910"/>
                  <a:pt x="380684" y="77062"/>
                </a:cubicBezTo>
                <a:cubicBezTo>
                  <a:pt x="381141" y="77062"/>
                  <a:pt x="381561" y="77024"/>
                  <a:pt x="381942" y="76948"/>
                </a:cubicBezTo>
                <a:cubicBezTo>
                  <a:pt x="382323" y="76872"/>
                  <a:pt x="382742" y="76833"/>
                  <a:pt x="383199" y="76833"/>
                </a:cubicBezTo>
                <a:cubicBezTo>
                  <a:pt x="383351" y="76529"/>
                  <a:pt x="383466" y="76300"/>
                  <a:pt x="383542" y="76148"/>
                </a:cubicBezTo>
                <a:cubicBezTo>
                  <a:pt x="383618" y="75995"/>
                  <a:pt x="383732" y="75767"/>
                  <a:pt x="383885" y="75462"/>
                </a:cubicBezTo>
                <a:close/>
                <a:moveTo>
                  <a:pt x="322467" y="75462"/>
                </a:moveTo>
                <a:cubicBezTo>
                  <a:pt x="322315" y="75767"/>
                  <a:pt x="322239" y="76033"/>
                  <a:pt x="322239" y="76262"/>
                </a:cubicBezTo>
                <a:cubicBezTo>
                  <a:pt x="322239" y="76491"/>
                  <a:pt x="322163" y="76833"/>
                  <a:pt x="322010" y="77291"/>
                </a:cubicBezTo>
                <a:cubicBezTo>
                  <a:pt x="323077" y="76681"/>
                  <a:pt x="323230" y="76071"/>
                  <a:pt x="322467" y="75462"/>
                </a:cubicBezTo>
                <a:close/>
                <a:moveTo>
                  <a:pt x="260060" y="75462"/>
                </a:moveTo>
                <a:cubicBezTo>
                  <a:pt x="259450" y="75767"/>
                  <a:pt x="258917" y="75995"/>
                  <a:pt x="258460" y="76148"/>
                </a:cubicBezTo>
                <a:cubicBezTo>
                  <a:pt x="258002" y="76300"/>
                  <a:pt x="257545" y="76452"/>
                  <a:pt x="257088" y="76605"/>
                </a:cubicBezTo>
                <a:cubicBezTo>
                  <a:pt x="256935" y="76757"/>
                  <a:pt x="256859" y="76910"/>
                  <a:pt x="256859" y="77062"/>
                </a:cubicBezTo>
                <a:cubicBezTo>
                  <a:pt x="257316" y="77062"/>
                  <a:pt x="257736" y="77024"/>
                  <a:pt x="258117" y="76948"/>
                </a:cubicBezTo>
                <a:cubicBezTo>
                  <a:pt x="258498" y="76872"/>
                  <a:pt x="258917" y="76833"/>
                  <a:pt x="259374" y="76833"/>
                </a:cubicBezTo>
                <a:cubicBezTo>
                  <a:pt x="259526" y="76529"/>
                  <a:pt x="259641" y="76300"/>
                  <a:pt x="259717" y="76148"/>
                </a:cubicBezTo>
                <a:cubicBezTo>
                  <a:pt x="259793" y="75995"/>
                  <a:pt x="259907" y="75767"/>
                  <a:pt x="260060" y="75462"/>
                </a:cubicBezTo>
                <a:close/>
                <a:moveTo>
                  <a:pt x="198566" y="75462"/>
                </a:moveTo>
                <a:cubicBezTo>
                  <a:pt x="198262" y="75614"/>
                  <a:pt x="198109" y="75690"/>
                  <a:pt x="198109" y="75690"/>
                </a:cubicBezTo>
                <a:cubicBezTo>
                  <a:pt x="198262" y="75843"/>
                  <a:pt x="198338" y="75919"/>
                  <a:pt x="198338" y="75919"/>
                </a:cubicBezTo>
                <a:lnTo>
                  <a:pt x="198566" y="75690"/>
                </a:lnTo>
                <a:cubicBezTo>
                  <a:pt x="198414" y="75690"/>
                  <a:pt x="198414" y="75614"/>
                  <a:pt x="198566" y="75462"/>
                </a:cubicBezTo>
                <a:close/>
                <a:moveTo>
                  <a:pt x="1043319" y="75233"/>
                </a:moveTo>
                <a:cubicBezTo>
                  <a:pt x="1043167" y="75386"/>
                  <a:pt x="1043091" y="75462"/>
                  <a:pt x="1043091" y="75462"/>
                </a:cubicBezTo>
                <a:cubicBezTo>
                  <a:pt x="1043396" y="75919"/>
                  <a:pt x="1043777" y="76300"/>
                  <a:pt x="1044234" y="76605"/>
                </a:cubicBezTo>
                <a:cubicBezTo>
                  <a:pt x="1044081" y="76605"/>
                  <a:pt x="1043967" y="76643"/>
                  <a:pt x="1043891" y="76719"/>
                </a:cubicBezTo>
                <a:cubicBezTo>
                  <a:pt x="1043815" y="76795"/>
                  <a:pt x="1043700" y="76833"/>
                  <a:pt x="1043548" y="76833"/>
                </a:cubicBezTo>
                <a:lnTo>
                  <a:pt x="1043777" y="76948"/>
                </a:lnTo>
                <a:lnTo>
                  <a:pt x="1043777" y="76833"/>
                </a:lnTo>
                <a:cubicBezTo>
                  <a:pt x="1043929" y="76833"/>
                  <a:pt x="1044081" y="76757"/>
                  <a:pt x="1044234" y="76605"/>
                </a:cubicBezTo>
                <a:cubicBezTo>
                  <a:pt x="1044234" y="76452"/>
                  <a:pt x="1044462" y="76148"/>
                  <a:pt x="1044920" y="75690"/>
                </a:cubicBezTo>
                <a:cubicBezTo>
                  <a:pt x="1044615" y="75538"/>
                  <a:pt x="1044348" y="75462"/>
                  <a:pt x="1044120" y="75462"/>
                </a:cubicBezTo>
                <a:cubicBezTo>
                  <a:pt x="1043891" y="75462"/>
                  <a:pt x="1043624" y="75386"/>
                  <a:pt x="1043319" y="75233"/>
                </a:cubicBezTo>
                <a:close/>
                <a:moveTo>
                  <a:pt x="138445" y="75233"/>
                </a:moveTo>
                <a:cubicBezTo>
                  <a:pt x="138292" y="75386"/>
                  <a:pt x="138216" y="75462"/>
                  <a:pt x="138216" y="75462"/>
                </a:cubicBezTo>
                <a:cubicBezTo>
                  <a:pt x="138521" y="75919"/>
                  <a:pt x="138902" y="76300"/>
                  <a:pt x="139359" y="76605"/>
                </a:cubicBezTo>
                <a:cubicBezTo>
                  <a:pt x="139207" y="76605"/>
                  <a:pt x="139092" y="76643"/>
                  <a:pt x="139016" y="76719"/>
                </a:cubicBezTo>
                <a:cubicBezTo>
                  <a:pt x="138940" y="76795"/>
                  <a:pt x="138826" y="76833"/>
                  <a:pt x="138673" y="76833"/>
                </a:cubicBezTo>
                <a:lnTo>
                  <a:pt x="138902" y="76948"/>
                </a:lnTo>
                <a:lnTo>
                  <a:pt x="138902" y="76833"/>
                </a:lnTo>
                <a:cubicBezTo>
                  <a:pt x="139054" y="76833"/>
                  <a:pt x="139207" y="76757"/>
                  <a:pt x="139359" y="76605"/>
                </a:cubicBezTo>
                <a:cubicBezTo>
                  <a:pt x="139359" y="76452"/>
                  <a:pt x="139587" y="76148"/>
                  <a:pt x="140045" y="75690"/>
                </a:cubicBezTo>
                <a:cubicBezTo>
                  <a:pt x="139740" y="75538"/>
                  <a:pt x="139473" y="75462"/>
                  <a:pt x="139245" y="75462"/>
                </a:cubicBezTo>
                <a:cubicBezTo>
                  <a:pt x="139016" y="75462"/>
                  <a:pt x="138749" y="75386"/>
                  <a:pt x="138445" y="75233"/>
                </a:cubicBezTo>
                <a:close/>
                <a:moveTo>
                  <a:pt x="36641" y="75233"/>
                </a:moveTo>
                <a:lnTo>
                  <a:pt x="36413" y="75462"/>
                </a:lnTo>
                <a:cubicBezTo>
                  <a:pt x="36413" y="75767"/>
                  <a:pt x="36565" y="75919"/>
                  <a:pt x="36870" y="75919"/>
                </a:cubicBezTo>
                <a:cubicBezTo>
                  <a:pt x="36870" y="75767"/>
                  <a:pt x="36946" y="75690"/>
                  <a:pt x="37099" y="75690"/>
                </a:cubicBezTo>
                <a:cubicBezTo>
                  <a:pt x="37099" y="75690"/>
                  <a:pt x="36946" y="75538"/>
                  <a:pt x="36641" y="75233"/>
                </a:cubicBezTo>
                <a:close/>
                <a:moveTo>
                  <a:pt x="1373265" y="75005"/>
                </a:moveTo>
                <a:cubicBezTo>
                  <a:pt x="1372961" y="75309"/>
                  <a:pt x="1372503" y="75538"/>
                  <a:pt x="1371894" y="75690"/>
                </a:cubicBezTo>
                <a:cubicBezTo>
                  <a:pt x="1372199" y="75995"/>
                  <a:pt x="1372427" y="76148"/>
                  <a:pt x="1372580" y="76148"/>
                </a:cubicBezTo>
                <a:cubicBezTo>
                  <a:pt x="1372732" y="76148"/>
                  <a:pt x="1372961" y="76300"/>
                  <a:pt x="1373265" y="76605"/>
                </a:cubicBezTo>
                <a:close/>
                <a:moveTo>
                  <a:pt x="1201968" y="75005"/>
                </a:moveTo>
                <a:lnTo>
                  <a:pt x="1201739" y="75233"/>
                </a:lnTo>
                <a:lnTo>
                  <a:pt x="1201968" y="75233"/>
                </a:lnTo>
                <a:close/>
                <a:moveTo>
                  <a:pt x="1107099" y="75005"/>
                </a:moveTo>
                <a:lnTo>
                  <a:pt x="1106642" y="75462"/>
                </a:lnTo>
                <a:cubicBezTo>
                  <a:pt x="1106946" y="76071"/>
                  <a:pt x="1107099" y="76529"/>
                  <a:pt x="1107099" y="76833"/>
                </a:cubicBezTo>
                <a:cubicBezTo>
                  <a:pt x="1106794" y="77138"/>
                  <a:pt x="1106604" y="77367"/>
                  <a:pt x="1106527" y="77519"/>
                </a:cubicBezTo>
                <a:cubicBezTo>
                  <a:pt x="1106451" y="77672"/>
                  <a:pt x="1106261" y="77824"/>
                  <a:pt x="1105956" y="77976"/>
                </a:cubicBezTo>
                <a:cubicBezTo>
                  <a:pt x="1105346" y="77976"/>
                  <a:pt x="1104737" y="77900"/>
                  <a:pt x="1104127" y="77748"/>
                </a:cubicBezTo>
                <a:cubicBezTo>
                  <a:pt x="1104432" y="78053"/>
                  <a:pt x="1104660" y="78319"/>
                  <a:pt x="1104813" y="78548"/>
                </a:cubicBezTo>
                <a:cubicBezTo>
                  <a:pt x="1104965" y="78777"/>
                  <a:pt x="1105194" y="79043"/>
                  <a:pt x="1105499" y="79348"/>
                </a:cubicBezTo>
                <a:cubicBezTo>
                  <a:pt x="1105803" y="78434"/>
                  <a:pt x="1105956" y="77976"/>
                  <a:pt x="1105956" y="77976"/>
                </a:cubicBezTo>
                <a:cubicBezTo>
                  <a:pt x="1106261" y="78281"/>
                  <a:pt x="1106451" y="78548"/>
                  <a:pt x="1106527" y="78777"/>
                </a:cubicBezTo>
                <a:cubicBezTo>
                  <a:pt x="1106604" y="79005"/>
                  <a:pt x="1106794" y="79272"/>
                  <a:pt x="1107099" y="79577"/>
                </a:cubicBezTo>
                <a:cubicBezTo>
                  <a:pt x="1107404" y="79119"/>
                  <a:pt x="1107556" y="78586"/>
                  <a:pt x="1107556" y="77976"/>
                </a:cubicBezTo>
                <a:lnTo>
                  <a:pt x="1108470" y="76148"/>
                </a:lnTo>
                <a:cubicBezTo>
                  <a:pt x="1108166" y="75843"/>
                  <a:pt x="1107937" y="75652"/>
                  <a:pt x="1107785" y="75576"/>
                </a:cubicBezTo>
                <a:cubicBezTo>
                  <a:pt x="1107632" y="75500"/>
                  <a:pt x="1107404" y="75309"/>
                  <a:pt x="1107099" y="75005"/>
                </a:cubicBezTo>
                <a:close/>
                <a:moveTo>
                  <a:pt x="1100241" y="75005"/>
                </a:moveTo>
                <a:lnTo>
                  <a:pt x="1100241" y="75233"/>
                </a:lnTo>
                <a:lnTo>
                  <a:pt x="1101155" y="75233"/>
                </a:lnTo>
                <a:lnTo>
                  <a:pt x="1101155" y="75005"/>
                </a:lnTo>
                <a:close/>
                <a:moveTo>
                  <a:pt x="811443" y="75005"/>
                </a:moveTo>
                <a:lnTo>
                  <a:pt x="811214" y="75233"/>
                </a:lnTo>
                <a:lnTo>
                  <a:pt x="811443" y="75233"/>
                </a:lnTo>
                <a:close/>
                <a:moveTo>
                  <a:pt x="601740" y="75005"/>
                </a:moveTo>
                <a:cubicBezTo>
                  <a:pt x="601436" y="75309"/>
                  <a:pt x="600978" y="75538"/>
                  <a:pt x="600369" y="75690"/>
                </a:cubicBezTo>
                <a:cubicBezTo>
                  <a:pt x="600674" y="75995"/>
                  <a:pt x="600902" y="76148"/>
                  <a:pt x="601055" y="76148"/>
                </a:cubicBezTo>
                <a:cubicBezTo>
                  <a:pt x="601207" y="76148"/>
                  <a:pt x="601436" y="76300"/>
                  <a:pt x="601740" y="76605"/>
                </a:cubicBezTo>
                <a:close/>
                <a:moveTo>
                  <a:pt x="202224" y="75005"/>
                </a:moveTo>
                <a:lnTo>
                  <a:pt x="201767" y="75462"/>
                </a:lnTo>
                <a:cubicBezTo>
                  <a:pt x="202071" y="76071"/>
                  <a:pt x="202224" y="76529"/>
                  <a:pt x="202224" y="76833"/>
                </a:cubicBezTo>
                <a:cubicBezTo>
                  <a:pt x="201919" y="77138"/>
                  <a:pt x="201729" y="77367"/>
                  <a:pt x="201652" y="77519"/>
                </a:cubicBezTo>
                <a:cubicBezTo>
                  <a:pt x="201576" y="77672"/>
                  <a:pt x="201386" y="77824"/>
                  <a:pt x="201081" y="77976"/>
                </a:cubicBezTo>
                <a:cubicBezTo>
                  <a:pt x="200471" y="77976"/>
                  <a:pt x="199862" y="77900"/>
                  <a:pt x="199252" y="77748"/>
                </a:cubicBezTo>
                <a:cubicBezTo>
                  <a:pt x="199557" y="78053"/>
                  <a:pt x="199785" y="78319"/>
                  <a:pt x="199938" y="78548"/>
                </a:cubicBezTo>
                <a:cubicBezTo>
                  <a:pt x="200090" y="78777"/>
                  <a:pt x="200319" y="79043"/>
                  <a:pt x="200624" y="79348"/>
                </a:cubicBezTo>
                <a:cubicBezTo>
                  <a:pt x="200929" y="78434"/>
                  <a:pt x="201081" y="77976"/>
                  <a:pt x="201081" y="77976"/>
                </a:cubicBezTo>
                <a:cubicBezTo>
                  <a:pt x="201386" y="78281"/>
                  <a:pt x="201576" y="78548"/>
                  <a:pt x="201652" y="78777"/>
                </a:cubicBezTo>
                <a:cubicBezTo>
                  <a:pt x="201729" y="79005"/>
                  <a:pt x="201919" y="79272"/>
                  <a:pt x="202224" y="79577"/>
                </a:cubicBezTo>
                <a:cubicBezTo>
                  <a:pt x="202529" y="79119"/>
                  <a:pt x="202681" y="78586"/>
                  <a:pt x="202681" y="77976"/>
                </a:cubicBezTo>
                <a:lnTo>
                  <a:pt x="203596" y="76148"/>
                </a:lnTo>
                <a:cubicBezTo>
                  <a:pt x="203291" y="75843"/>
                  <a:pt x="203062" y="75652"/>
                  <a:pt x="202910" y="75576"/>
                </a:cubicBezTo>
                <a:cubicBezTo>
                  <a:pt x="202757" y="75500"/>
                  <a:pt x="202529" y="75309"/>
                  <a:pt x="202224" y="75005"/>
                </a:cubicBezTo>
                <a:close/>
                <a:moveTo>
                  <a:pt x="195366" y="75005"/>
                </a:moveTo>
                <a:lnTo>
                  <a:pt x="195366" y="75233"/>
                </a:lnTo>
                <a:lnTo>
                  <a:pt x="196280" y="75233"/>
                </a:lnTo>
                <a:lnTo>
                  <a:pt x="196280" y="75005"/>
                </a:lnTo>
                <a:close/>
                <a:moveTo>
                  <a:pt x="40756" y="75005"/>
                </a:moveTo>
                <a:lnTo>
                  <a:pt x="40299" y="75462"/>
                </a:lnTo>
                <a:cubicBezTo>
                  <a:pt x="40299" y="75614"/>
                  <a:pt x="40451" y="75995"/>
                  <a:pt x="40756" y="76605"/>
                </a:cubicBezTo>
                <a:cubicBezTo>
                  <a:pt x="39994" y="77367"/>
                  <a:pt x="39727" y="77938"/>
                  <a:pt x="39956" y="78319"/>
                </a:cubicBezTo>
                <a:cubicBezTo>
                  <a:pt x="40185" y="78700"/>
                  <a:pt x="40451" y="79119"/>
                  <a:pt x="40756" y="79577"/>
                </a:cubicBezTo>
                <a:cubicBezTo>
                  <a:pt x="41366" y="79119"/>
                  <a:pt x="41556" y="78700"/>
                  <a:pt x="41328" y="78319"/>
                </a:cubicBezTo>
                <a:cubicBezTo>
                  <a:pt x="41099" y="77938"/>
                  <a:pt x="40985" y="77519"/>
                  <a:pt x="40985" y="77062"/>
                </a:cubicBezTo>
                <a:lnTo>
                  <a:pt x="41128" y="76976"/>
                </a:lnTo>
                <a:lnTo>
                  <a:pt x="41556" y="76719"/>
                </a:lnTo>
                <a:cubicBezTo>
                  <a:pt x="41785" y="76643"/>
                  <a:pt x="41975" y="76529"/>
                  <a:pt x="42128" y="76376"/>
                </a:cubicBezTo>
                <a:cubicBezTo>
                  <a:pt x="41823" y="76071"/>
                  <a:pt x="41594" y="75843"/>
                  <a:pt x="41442" y="75690"/>
                </a:cubicBezTo>
                <a:cubicBezTo>
                  <a:pt x="41289" y="75538"/>
                  <a:pt x="41061" y="75309"/>
                  <a:pt x="40756" y="75005"/>
                </a:cubicBezTo>
                <a:close/>
                <a:moveTo>
                  <a:pt x="34584" y="75005"/>
                </a:moveTo>
                <a:cubicBezTo>
                  <a:pt x="34432" y="75005"/>
                  <a:pt x="34203" y="75081"/>
                  <a:pt x="33898" y="75233"/>
                </a:cubicBezTo>
                <a:cubicBezTo>
                  <a:pt x="34203" y="75233"/>
                  <a:pt x="34432" y="75309"/>
                  <a:pt x="34584" y="75462"/>
                </a:cubicBezTo>
                <a:close/>
                <a:moveTo>
                  <a:pt x="1213169" y="74776"/>
                </a:moveTo>
                <a:cubicBezTo>
                  <a:pt x="1212560" y="75233"/>
                  <a:pt x="1211950" y="75538"/>
                  <a:pt x="1211340" y="75690"/>
                </a:cubicBezTo>
                <a:cubicBezTo>
                  <a:pt x="1211645" y="75843"/>
                  <a:pt x="1212026" y="76148"/>
                  <a:pt x="1212483" y="76605"/>
                </a:cubicBezTo>
                <a:cubicBezTo>
                  <a:pt x="1212636" y="76300"/>
                  <a:pt x="1212712" y="76033"/>
                  <a:pt x="1212712" y="75805"/>
                </a:cubicBezTo>
                <a:cubicBezTo>
                  <a:pt x="1212712" y="75576"/>
                  <a:pt x="1212865" y="75233"/>
                  <a:pt x="1213169" y="74776"/>
                </a:cubicBezTo>
                <a:close/>
                <a:moveTo>
                  <a:pt x="822644" y="74776"/>
                </a:moveTo>
                <a:cubicBezTo>
                  <a:pt x="822035" y="75233"/>
                  <a:pt x="821425" y="75538"/>
                  <a:pt x="820815" y="75690"/>
                </a:cubicBezTo>
                <a:cubicBezTo>
                  <a:pt x="821120" y="75843"/>
                  <a:pt x="821501" y="76148"/>
                  <a:pt x="821959" y="76605"/>
                </a:cubicBezTo>
                <a:cubicBezTo>
                  <a:pt x="822111" y="76300"/>
                  <a:pt x="822187" y="76033"/>
                  <a:pt x="822187" y="75805"/>
                </a:cubicBezTo>
                <a:cubicBezTo>
                  <a:pt x="822187" y="75576"/>
                  <a:pt x="822339" y="75233"/>
                  <a:pt x="822644" y="74776"/>
                </a:cubicBezTo>
                <a:close/>
                <a:moveTo>
                  <a:pt x="1405041" y="74547"/>
                </a:moveTo>
                <a:cubicBezTo>
                  <a:pt x="1404431" y="75309"/>
                  <a:pt x="1404165" y="75767"/>
                  <a:pt x="1404241" y="75919"/>
                </a:cubicBezTo>
                <a:cubicBezTo>
                  <a:pt x="1404317" y="76071"/>
                  <a:pt x="1404736" y="76376"/>
                  <a:pt x="1405498" y="76833"/>
                </a:cubicBezTo>
                <a:cubicBezTo>
                  <a:pt x="1405346" y="76376"/>
                  <a:pt x="1405269" y="75957"/>
                  <a:pt x="1405269" y="75576"/>
                </a:cubicBezTo>
                <a:cubicBezTo>
                  <a:pt x="1405269" y="75195"/>
                  <a:pt x="1405193" y="74852"/>
                  <a:pt x="1405041" y="74547"/>
                </a:cubicBezTo>
                <a:close/>
                <a:moveTo>
                  <a:pt x="1328155" y="74547"/>
                </a:moveTo>
                <a:cubicBezTo>
                  <a:pt x="1328308" y="74700"/>
                  <a:pt x="1328384" y="74776"/>
                  <a:pt x="1328384" y="74776"/>
                </a:cubicBezTo>
                <a:cubicBezTo>
                  <a:pt x="1328536" y="74776"/>
                  <a:pt x="1328612" y="74700"/>
                  <a:pt x="1328612" y="74547"/>
                </a:cubicBezTo>
                <a:close/>
                <a:moveTo>
                  <a:pt x="973292" y="74547"/>
                </a:moveTo>
                <a:lnTo>
                  <a:pt x="973292" y="74776"/>
                </a:lnTo>
                <a:lnTo>
                  <a:pt x="973977" y="74776"/>
                </a:lnTo>
                <a:lnTo>
                  <a:pt x="973977" y="74547"/>
                </a:lnTo>
                <a:close/>
                <a:moveTo>
                  <a:pt x="960719" y="74547"/>
                </a:moveTo>
                <a:lnTo>
                  <a:pt x="960719" y="75233"/>
                </a:lnTo>
                <a:lnTo>
                  <a:pt x="960947" y="75233"/>
                </a:lnTo>
                <a:lnTo>
                  <a:pt x="960947" y="74547"/>
                </a:lnTo>
                <a:close/>
                <a:moveTo>
                  <a:pt x="633516" y="74547"/>
                </a:moveTo>
                <a:cubicBezTo>
                  <a:pt x="632906" y="75309"/>
                  <a:pt x="632640" y="75767"/>
                  <a:pt x="632716" y="75919"/>
                </a:cubicBezTo>
                <a:cubicBezTo>
                  <a:pt x="632792" y="76071"/>
                  <a:pt x="633211" y="76376"/>
                  <a:pt x="633973" y="76833"/>
                </a:cubicBezTo>
                <a:cubicBezTo>
                  <a:pt x="633821" y="76376"/>
                  <a:pt x="633745" y="75957"/>
                  <a:pt x="633745" y="75576"/>
                </a:cubicBezTo>
                <a:cubicBezTo>
                  <a:pt x="633745" y="75195"/>
                  <a:pt x="633668" y="74852"/>
                  <a:pt x="633516" y="74547"/>
                </a:cubicBezTo>
                <a:close/>
                <a:moveTo>
                  <a:pt x="535142" y="74547"/>
                </a:moveTo>
                <a:lnTo>
                  <a:pt x="535142" y="74776"/>
                </a:lnTo>
                <a:lnTo>
                  <a:pt x="535828" y="74776"/>
                </a:lnTo>
                <a:lnTo>
                  <a:pt x="535828" y="74547"/>
                </a:lnTo>
                <a:close/>
                <a:moveTo>
                  <a:pt x="522569" y="74547"/>
                </a:moveTo>
                <a:lnTo>
                  <a:pt x="522569" y="75233"/>
                </a:lnTo>
                <a:lnTo>
                  <a:pt x="522797" y="75233"/>
                </a:lnTo>
                <a:lnTo>
                  <a:pt x="522797" y="74547"/>
                </a:lnTo>
                <a:close/>
                <a:moveTo>
                  <a:pt x="1380809" y="74319"/>
                </a:moveTo>
                <a:cubicBezTo>
                  <a:pt x="1380504" y="74471"/>
                  <a:pt x="1380352" y="74547"/>
                  <a:pt x="1380352" y="74547"/>
                </a:cubicBezTo>
                <a:cubicBezTo>
                  <a:pt x="1380504" y="74700"/>
                  <a:pt x="1380581" y="74814"/>
                  <a:pt x="1380581" y="74890"/>
                </a:cubicBezTo>
                <a:cubicBezTo>
                  <a:pt x="1380581" y="74967"/>
                  <a:pt x="1380733" y="75081"/>
                  <a:pt x="1381038" y="75233"/>
                </a:cubicBezTo>
                <a:cubicBezTo>
                  <a:pt x="1381190" y="75233"/>
                  <a:pt x="1381343" y="75157"/>
                  <a:pt x="1381495" y="75005"/>
                </a:cubicBezTo>
                <a:close/>
                <a:moveTo>
                  <a:pt x="1206540" y="74319"/>
                </a:moveTo>
                <a:cubicBezTo>
                  <a:pt x="1205930" y="74319"/>
                  <a:pt x="1205625" y="74471"/>
                  <a:pt x="1205625" y="74776"/>
                </a:cubicBezTo>
                <a:cubicBezTo>
                  <a:pt x="1206083" y="75233"/>
                  <a:pt x="1206311" y="75614"/>
                  <a:pt x="1206311" y="75919"/>
                </a:cubicBezTo>
                <a:cubicBezTo>
                  <a:pt x="1206311" y="75767"/>
                  <a:pt x="1206464" y="75690"/>
                  <a:pt x="1206769" y="75690"/>
                </a:cubicBezTo>
                <a:cubicBezTo>
                  <a:pt x="1206769" y="75386"/>
                  <a:pt x="1206730" y="75157"/>
                  <a:pt x="1206654" y="75005"/>
                </a:cubicBezTo>
                <a:cubicBezTo>
                  <a:pt x="1206578" y="74852"/>
                  <a:pt x="1206540" y="74624"/>
                  <a:pt x="1206540" y="74319"/>
                </a:cubicBezTo>
                <a:close/>
                <a:moveTo>
                  <a:pt x="1049492" y="74319"/>
                </a:moveTo>
                <a:cubicBezTo>
                  <a:pt x="1049339" y="74471"/>
                  <a:pt x="1049187" y="74547"/>
                  <a:pt x="1049034" y="74547"/>
                </a:cubicBezTo>
                <a:cubicBezTo>
                  <a:pt x="1049187" y="74547"/>
                  <a:pt x="1049263" y="74586"/>
                  <a:pt x="1049263" y="74662"/>
                </a:cubicBezTo>
                <a:cubicBezTo>
                  <a:pt x="1049263" y="74738"/>
                  <a:pt x="1049339" y="74776"/>
                  <a:pt x="1049492" y="74776"/>
                </a:cubicBezTo>
                <a:lnTo>
                  <a:pt x="1049492" y="74547"/>
                </a:lnTo>
                <a:close/>
                <a:moveTo>
                  <a:pt x="1036233" y="74319"/>
                </a:moveTo>
                <a:cubicBezTo>
                  <a:pt x="1036080" y="74624"/>
                  <a:pt x="1036004" y="74852"/>
                  <a:pt x="1036004" y="75005"/>
                </a:cubicBezTo>
                <a:cubicBezTo>
                  <a:pt x="1036004" y="75157"/>
                  <a:pt x="1035928" y="75386"/>
                  <a:pt x="1035776" y="75690"/>
                </a:cubicBezTo>
                <a:lnTo>
                  <a:pt x="1036461" y="75690"/>
                </a:lnTo>
                <a:cubicBezTo>
                  <a:pt x="1036614" y="75386"/>
                  <a:pt x="1036690" y="74928"/>
                  <a:pt x="1036690" y="74319"/>
                </a:cubicBezTo>
                <a:close/>
                <a:moveTo>
                  <a:pt x="816015" y="74319"/>
                </a:moveTo>
                <a:cubicBezTo>
                  <a:pt x="815405" y="74319"/>
                  <a:pt x="815100" y="74471"/>
                  <a:pt x="815100" y="74776"/>
                </a:cubicBezTo>
                <a:cubicBezTo>
                  <a:pt x="815558" y="75233"/>
                  <a:pt x="815786" y="75614"/>
                  <a:pt x="815786" y="75919"/>
                </a:cubicBezTo>
                <a:cubicBezTo>
                  <a:pt x="815786" y="75767"/>
                  <a:pt x="815939" y="75690"/>
                  <a:pt x="816243" y="75690"/>
                </a:cubicBezTo>
                <a:cubicBezTo>
                  <a:pt x="816243" y="75386"/>
                  <a:pt x="816205" y="75157"/>
                  <a:pt x="816129" y="75005"/>
                </a:cubicBezTo>
                <a:cubicBezTo>
                  <a:pt x="816053" y="74852"/>
                  <a:pt x="816015" y="74624"/>
                  <a:pt x="816015" y="74319"/>
                </a:cubicBezTo>
                <a:close/>
                <a:moveTo>
                  <a:pt x="609284" y="74319"/>
                </a:moveTo>
                <a:cubicBezTo>
                  <a:pt x="608980" y="74471"/>
                  <a:pt x="608827" y="74547"/>
                  <a:pt x="608827" y="74547"/>
                </a:cubicBezTo>
                <a:cubicBezTo>
                  <a:pt x="608980" y="74700"/>
                  <a:pt x="609056" y="74814"/>
                  <a:pt x="609056" y="74890"/>
                </a:cubicBezTo>
                <a:cubicBezTo>
                  <a:pt x="609056" y="74967"/>
                  <a:pt x="609208" y="75081"/>
                  <a:pt x="609513" y="75233"/>
                </a:cubicBezTo>
                <a:cubicBezTo>
                  <a:pt x="609665" y="75233"/>
                  <a:pt x="609818" y="75157"/>
                  <a:pt x="609970" y="75005"/>
                </a:cubicBezTo>
                <a:close/>
                <a:moveTo>
                  <a:pt x="144617" y="74319"/>
                </a:moveTo>
                <a:cubicBezTo>
                  <a:pt x="144464" y="74471"/>
                  <a:pt x="144312" y="74547"/>
                  <a:pt x="144160" y="74547"/>
                </a:cubicBezTo>
                <a:cubicBezTo>
                  <a:pt x="144312" y="74547"/>
                  <a:pt x="144388" y="74586"/>
                  <a:pt x="144388" y="74662"/>
                </a:cubicBezTo>
                <a:cubicBezTo>
                  <a:pt x="144388" y="74738"/>
                  <a:pt x="144464" y="74776"/>
                  <a:pt x="144617" y="74776"/>
                </a:cubicBezTo>
                <a:lnTo>
                  <a:pt x="144617" y="74547"/>
                </a:lnTo>
                <a:close/>
                <a:moveTo>
                  <a:pt x="131358" y="74319"/>
                </a:moveTo>
                <a:cubicBezTo>
                  <a:pt x="131205" y="74624"/>
                  <a:pt x="131129" y="74852"/>
                  <a:pt x="131129" y="75005"/>
                </a:cubicBezTo>
                <a:cubicBezTo>
                  <a:pt x="131129" y="75157"/>
                  <a:pt x="131053" y="75386"/>
                  <a:pt x="130901" y="75690"/>
                </a:cubicBezTo>
                <a:lnTo>
                  <a:pt x="131587" y="75690"/>
                </a:lnTo>
                <a:cubicBezTo>
                  <a:pt x="131739" y="75386"/>
                  <a:pt x="131815" y="74928"/>
                  <a:pt x="131815" y="74319"/>
                </a:cubicBezTo>
                <a:close/>
                <a:moveTo>
                  <a:pt x="1720204" y="74090"/>
                </a:moveTo>
                <a:cubicBezTo>
                  <a:pt x="1719899" y="74090"/>
                  <a:pt x="1719671" y="74166"/>
                  <a:pt x="1719518" y="74319"/>
                </a:cubicBezTo>
                <a:cubicBezTo>
                  <a:pt x="1719518" y="74624"/>
                  <a:pt x="1719594" y="74852"/>
                  <a:pt x="1719747" y="75005"/>
                </a:cubicBezTo>
                <a:cubicBezTo>
                  <a:pt x="1719899" y="74852"/>
                  <a:pt x="1720052" y="74776"/>
                  <a:pt x="1720204" y="74776"/>
                </a:cubicBezTo>
                <a:cubicBezTo>
                  <a:pt x="1720204" y="74776"/>
                  <a:pt x="1720204" y="74547"/>
                  <a:pt x="1720204" y="74090"/>
                </a:cubicBezTo>
                <a:close/>
                <a:moveTo>
                  <a:pt x="1711060" y="74090"/>
                </a:moveTo>
                <a:cubicBezTo>
                  <a:pt x="1710755" y="74395"/>
                  <a:pt x="1710603" y="74624"/>
                  <a:pt x="1710603" y="74776"/>
                </a:cubicBezTo>
                <a:lnTo>
                  <a:pt x="1711974" y="74776"/>
                </a:lnTo>
                <a:cubicBezTo>
                  <a:pt x="1711822" y="74624"/>
                  <a:pt x="1711517" y="74395"/>
                  <a:pt x="1711060" y="74090"/>
                </a:cubicBezTo>
                <a:close/>
                <a:moveTo>
                  <a:pt x="453379" y="74090"/>
                </a:moveTo>
                <a:cubicBezTo>
                  <a:pt x="453074" y="74090"/>
                  <a:pt x="452846" y="74166"/>
                  <a:pt x="452693" y="74319"/>
                </a:cubicBezTo>
                <a:cubicBezTo>
                  <a:pt x="452693" y="74624"/>
                  <a:pt x="452770" y="74852"/>
                  <a:pt x="452922" y="75005"/>
                </a:cubicBezTo>
                <a:cubicBezTo>
                  <a:pt x="453074" y="74852"/>
                  <a:pt x="453227" y="74776"/>
                  <a:pt x="453379" y="74776"/>
                </a:cubicBezTo>
                <a:cubicBezTo>
                  <a:pt x="453379" y="74776"/>
                  <a:pt x="453379" y="74547"/>
                  <a:pt x="453379" y="74090"/>
                </a:cubicBezTo>
                <a:close/>
                <a:moveTo>
                  <a:pt x="444235" y="74090"/>
                </a:moveTo>
                <a:cubicBezTo>
                  <a:pt x="443930" y="74395"/>
                  <a:pt x="443778" y="74624"/>
                  <a:pt x="443778" y="74776"/>
                </a:cubicBezTo>
                <a:lnTo>
                  <a:pt x="445149" y="74776"/>
                </a:lnTo>
                <a:cubicBezTo>
                  <a:pt x="444997" y="74624"/>
                  <a:pt x="444692" y="74395"/>
                  <a:pt x="444235" y="74090"/>
                </a:cubicBezTo>
                <a:close/>
                <a:moveTo>
                  <a:pt x="329554" y="74090"/>
                </a:moveTo>
                <a:cubicBezTo>
                  <a:pt x="329249" y="74090"/>
                  <a:pt x="329021" y="74166"/>
                  <a:pt x="328868" y="74319"/>
                </a:cubicBezTo>
                <a:cubicBezTo>
                  <a:pt x="328868" y="74624"/>
                  <a:pt x="328944" y="74852"/>
                  <a:pt x="329097" y="75005"/>
                </a:cubicBezTo>
                <a:cubicBezTo>
                  <a:pt x="329249" y="74852"/>
                  <a:pt x="329402" y="74776"/>
                  <a:pt x="329554" y="74776"/>
                </a:cubicBezTo>
                <a:cubicBezTo>
                  <a:pt x="329554" y="74776"/>
                  <a:pt x="329554" y="74547"/>
                  <a:pt x="329554" y="74090"/>
                </a:cubicBezTo>
                <a:close/>
                <a:moveTo>
                  <a:pt x="320410" y="74090"/>
                </a:moveTo>
                <a:cubicBezTo>
                  <a:pt x="320105" y="74395"/>
                  <a:pt x="319953" y="74624"/>
                  <a:pt x="319953" y="74776"/>
                </a:cubicBezTo>
                <a:lnTo>
                  <a:pt x="321325" y="74776"/>
                </a:lnTo>
                <a:cubicBezTo>
                  <a:pt x="321172" y="74624"/>
                  <a:pt x="320867" y="74395"/>
                  <a:pt x="320410" y="74090"/>
                </a:cubicBezTo>
                <a:close/>
                <a:moveTo>
                  <a:pt x="1643852" y="73862"/>
                </a:moveTo>
                <a:lnTo>
                  <a:pt x="1643852" y="74090"/>
                </a:lnTo>
                <a:lnTo>
                  <a:pt x="1643852" y="74319"/>
                </a:lnTo>
                <a:lnTo>
                  <a:pt x="1644309" y="74319"/>
                </a:lnTo>
                <a:lnTo>
                  <a:pt x="1644309" y="73862"/>
                </a:lnTo>
                <a:close/>
                <a:moveTo>
                  <a:pt x="1634708" y="73862"/>
                </a:moveTo>
                <a:cubicBezTo>
                  <a:pt x="1634403" y="74014"/>
                  <a:pt x="1634212" y="74128"/>
                  <a:pt x="1634136" y="74205"/>
                </a:cubicBezTo>
                <a:cubicBezTo>
                  <a:pt x="1634060" y="74281"/>
                  <a:pt x="1633869" y="74395"/>
                  <a:pt x="1633565" y="74547"/>
                </a:cubicBezTo>
                <a:cubicBezTo>
                  <a:pt x="1633869" y="74547"/>
                  <a:pt x="1634022" y="74700"/>
                  <a:pt x="1634022" y="75005"/>
                </a:cubicBezTo>
                <a:cubicBezTo>
                  <a:pt x="1634327" y="74852"/>
                  <a:pt x="1634517" y="74738"/>
                  <a:pt x="1634593" y="74662"/>
                </a:cubicBezTo>
                <a:cubicBezTo>
                  <a:pt x="1634670" y="74586"/>
                  <a:pt x="1634860" y="74471"/>
                  <a:pt x="1635165" y="74319"/>
                </a:cubicBezTo>
                <a:lnTo>
                  <a:pt x="1634936" y="74090"/>
                </a:lnTo>
                <a:cubicBezTo>
                  <a:pt x="1634784" y="74090"/>
                  <a:pt x="1634708" y="74014"/>
                  <a:pt x="1634708" y="73862"/>
                </a:cubicBezTo>
                <a:close/>
                <a:moveTo>
                  <a:pt x="1572452" y="73862"/>
                </a:moveTo>
                <a:cubicBezTo>
                  <a:pt x="1572300" y="74014"/>
                  <a:pt x="1572224" y="74090"/>
                  <a:pt x="1572224" y="74090"/>
                </a:cubicBezTo>
                <a:lnTo>
                  <a:pt x="1572452" y="74319"/>
                </a:lnTo>
                <a:lnTo>
                  <a:pt x="1572681" y="74090"/>
                </a:lnTo>
                <a:cubicBezTo>
                  <a:pt x="1572528" y="74090"/>
                  <a:pt x="1572452" y="74014"/>
                  <a:pt x="1572452" y="73862"/>
                </a:cubicBezTo>
                <a:close/>
                <a:moveTo>
                  <a:pt x="1563080" y="73862"/>
                </a:moveTo>
                <a:cubicBezTo>
                  <a:pt x="1563080" y="74014"/>
                  <a:pt x="1563003" y="74166"/>
                  <a:pt x="1562851" y="74319"/>
                </a:cubicBezTo>
                <a:cubicBezTo>
                  <a:pt x="1562699" y="74471"/>
                  <a:pt x="1562623" y="74624"/>
                  <a:pt x="1562623" y="74776"/>
                </a:cubicBezTo>
                <a:lnTo>
                  <a:pt x="1562851" y="74776"/>
                </a:lnTo>
                <a:cubicBezTo>
                  <a:pt x="1563461" y="74471"/>
                  <a:pt x="1563766" y="74243"/>
                  <a:pt x="1563766" y="74090"/>
                </a:cubicBezTo>
                <a:cubicBezTo>
                  <a:pt x="1563613" y="74090"/>
                  <a:pt x="1563385" y="74014"/>
                  <a:pt x="1563080" y="73862"/>
                </a:cubicBezTo>
                <a:close/>
                <a:moveTo>
                  <a:pt x="1314896" y="73862"/>
                </a:moveTo>
                <a:cubicBezTo>
                  <a:pt x="1314744" y="74166"/>
                  <a:pt x="1314515" y="74471"/>
                  <a:pt x="1314211" y="74776"/>
                </a:cubicBezTo>
                <a:cubicBezTo>
                  <a:pt x="1314363" y="74776"/>
                  <a:pt x="1314439" y="74814"/>
                  <a:pt x="1314439" y="74890"/>
                </a:cubicBezTo>
                <a:cubicBezTo>
                  <a:pt x="1314439" y="74967"/>
                  <a:pt x="1314515" y="75005"/>
                  <a:pt x="1314668" y="75005"/>
                </a:cubicBezTo>
                <a:cubicBezTo>
                  <a:pt x="1314668" y="74852"/>
                  <a:pt x="1314896" y="74547"/>
                  <a:pt x="1315353" y="74090"/>
                </a:cubicBezTo>
                <a:cubicBezTo>
                  <a:pt x="1315201" y="74090"/>
                  <a:pt x="1315049" y="74014"/>
                  <a:pt x="1314896" y="73862"/>
                </a:cubicBezTo>
                <a:close/>
                <a:moveTo>
                  <a:pt x="1207911" y="73862"/>
                </a:moveTo>
                <a:lnTo>
                  <a:pt x="1207911" y="74319"/>
                </a:lnTo>
                <a:lnTo>
                  <a:pt x="1208826" y="74319"/>
                </a:lnTo>
                <a:cubicBezTo>
                  <a:pt x="1208216" y="74014"/>
                  <a:pt x="1207911" y="73862"/>
                  <a:pt x="1207911" y="73862"/>
                </a:cubicBezTo>
                <a:close/>
                <a:moveTo>
                  <a:pt x="1198539" y="73862"/>
                </a:moveTo>
                <a:cubicBezTo>
                  <a:pt x="1198539" y="73862"/>
                  <a:pt x="1198386" y="74166"/>
                  <a:pt x="1198082" y="74776"/>
                </a:cubicBezTo>
                <a:lnTo>
                  <a:pt x="1199911" y="74776"/>
                </a:lnTo>
                <a:cubicBezTo>
                  <a:pt x="1199606" y="74471"/>
                  <a:pt x="1199377" y="74281"/>
                  <a:pt x="1199225" y="74205"/>
                </a:cubicBezTo>
                <a:cubicBezTo>
                  <a:pt x="1199072" y="74128"/>
                  <a:pt x="1198844" y="74014"/>
                  <a:pt x="1198539" y="73862"/>
                </a:cubicBezTo>
                <a:close/>
                <a:moveTo>
                  <a:pt x="1113042" y="73862"/>
                </a:moveTo>
                <a:cubicBezTo>
                  <a:pt x="1112738" y="74166"/>
                  <a:pt x="1112585" y="74319"/>
                  <a:pt x="1112585" y="74319"/>
                </a:cubicBezTo>
                <a:cubicBezTo>
                  <a:pt x="1112585" y="74624"/>
                  <a:pt x="1112738" y="74776"/>
                  <a:pt x="1113042" y="74776"/>
                </a:cubicBezTo>
                <a:cubicBezTo>
                  <a:pt x="1113042" y="74776"/>
                  <a:pt x="1113423" y="74776"/>
                  <a:pt x="1114185" y="74776"/>
                </a:cubicBezTo>
                <a:cubicBezTo>
                  <a:pt x="1113881" y="74471"/>
                  <a:pt x="1113652" y="74281"/>
                  <a:pt x="1113500" y="74205"/>
                </a:cubicBezTo>
                <a:cubicBezTo>
                  <a:pt x="1113347" y="74128"/>
                  <a:pt x="1113195" y="74014"/>
                  <a:pt x="1113042" y="73862"/>
                </a:cubicBezTo>
                <a:close/>
                <a:moveTo>
                  <a:pt x="817386" y="73862"/>
                </a:moveTo>
                <a:lnTo>
                  <a:pt x="817386" y="74319"/>
                </a:lnTo>
                <a:lnTo>
                  <a:pt x="818301" y="74319"/>
                </a:lnTo>
                <a:cubicBezTo>
                  <a:pt x="817691" y="74014"/>
                  <a:pt x="817386" y="73862"/>
                  <a:pt x="817386" y="73862"/>
                </a:cubicBezTo>
                <a:close/>
                <a:moveTo>
                  <a:pt x="808014" y="73862"/>
                </a:moveTo>
                <a:cubicBezTo>
                  <a:pt x="808014" y="73862"/>
                  <a:pt x="807861" y="74166"/>
                  <a:pt x="807557" y="74776"/>
                </a:cubicBezTo>
                <a:lnTo>
                  <a:pt x="809385" y="74776"/>
                </a:lnTo>
                <a:cubicBezTo>
                  <a:pt x="809081" y="74471"/>
                  <a:pt x="808852" y="74281"/>
                  <a:pt x="808700" y="74205"/>
                </a:cubicBezTo>
                <a:cubicBezTo>
                  <a:pt x="808547" y="74128"/>
                  <a:pt x="808319" y="74014"/>
                  <a:pt x="808014" y="73862"/>
                </a:cubicBezTo>
                <a:close/>
                <a:moveTo>
                  <a:pt x="377027" y="73862"/>
                </a:moveTo>
                <a:lnTo>
                  <a:pt x="377027" y="74090"/>
                </a:lnTo>
                <a:lnTo>
                  <a:pt x="377027" y="74319"/>
                </a:lnTo>
                <a:lnTo>
                  <a:pt x="377484" y="74319"/>
                </a:lnTo>
                <a:lnTo>
                  <a:pt x="377484" y="73862"/>
                </a:lnTo>
                <a:close/>
                <a:moveTo>
                  <a:pt x="367883" y="73862"/>
                </a:moveTo>
                <a:cubicBezTo>
                  <a:pt x="367578" y="74014"/>
                  <a:pt x="367387" y="74128"/>
                  <a:pt x="367311" y="74205"/>
                </a:cubicBezTo>
                <a:cubicBezTo>
                  <a:pt x="367235" y="74281"/>
                  <a:pt x="367044" y="74395"/>
                  <a:pt x="366740" y="74547"/>
                </a:cubicBezTo>
                <a:cubicBezTo>
                  <a:pt x="367044" y="74547"/>
                  <a:pt x="367197" y="74700"/>
                  <a:pt x="367197" y="75005"/>
                </a:cubicBezTo>
                <a:cubicBezTo>
                  <a:pt x="367502" y="74852"/>
                  <a:pt x="367692" y="74738"/>
                  <a:pt x="367768" y="74662"/>
                </a:cubicBezTo>
                <a:cubicBezTo>
                  <a:pt x="367845" y="74586"/>
                  <a:pt x="368035" y="74471"/>
                  <a:pt x="368340" y="74319"/>
                </a:cubicBezTo>
                <a:lnTo>
                  <a:pt x="368111" y="74090"/>
                </a:lnTo>
                <a:cubicBezTo>
                  <a:pt x="367959" y="74090"/>
                  <a:pt x="367883" y="74014"/>
                  <a:pt x="367883" y="73862"/>
                </a:cubicBezTo>
                <a:close/>
                <a:moveTo>
                  <a:pt x="253202" y="73862"/>
                </a:moveTo>
                <a:lnTo>
                  <a:pt x="253202" y="74090"/>
                </a:lnTo>
                <a:lnTo>
                  <a:pt x="253202" y="74319"/>
                </a:lnTo>
                <a:lnTo>
                  <a:pt x="253659" y="74319"/>
                </a:lnTo>
                <a:lnTo>
                  <a:pt x="253659" y="73862"/>
                </a:lnTo>
                <a:close/>
                <a:moveTo>
                  <a:pt x="244058" y="73862"/>
                </a:moveTo>
                <a:cubicBezTo>
                  <a:pt x="243753" y="74014"/>
                  <a:pt x="243562" y="74128"/>
                  <a:pt x="243486" y="74205"/>
                </a:cubicBezTo>
                <a:cubicBezTo>
                  <a:pt x="243410" y="74281"/>
                  <a:pt x="243219" y="74395"/>
                  <a:pt x="242915" y="74547"/>
                </a:cubicBezTo>
                <a:cubicBezTo>
                  <a:pt x="243219" y="74547"/>
                  <a:pt x="243372" y="74700"/>
                  <a:pt x="243372" y="75005"/>
                </a:cubicBezTo>
                <a:cubicBezTo>
                  <a:pt x="243677" y="74852"/>
                  <a:pt x="243867" y="74738"/>
                  <a:pt x="243943" y="74662"/>
                </a:cubicBezTo>
                <a:cubicBezTo>
                  <a:pt x="244020" y="74586"/>
                  <a:pt x="244210" y="74471"/>
                  <a:pt x="244515" y="74319"/>
                </a:cubicBezTo>
                <a:lnTo>
                  <a:pt x="244286" y="74090"/>
                </a:lnTo>
                <a:cubicBezTo>
                  <a:pt x="244134" y="74090"/>
                  <a:pt x="244058" y="74014"/>
                  <a:pt x="244058" y="73862"/>
                </a:cubicBezTo>
                <a:close/>
                <a:moveTo>
                  <a:pt x="208167" y="73862"/>
                </a:moveTo>
                <a:cubicBezTo>
                  <a:pt x="207863" y="74166"/>
                  <a:pt x="207710" y="74319"/>
                  <a:pt x="207710" y="74319"/>
                </a:cubicBezTo>
                <a:cubicBezTo>
                  <a:pt x="207710" y="74624"/>
                  <a:pt x="207863" y="74776"/>
                  <a:pt x="208167" y="74776"/>
                </a:cubicBezTo>
                <a:cubicBezTo>
                  <a:pt x="208167" y="74776"/>
                  <a:pt x="208548" y="74776"/>
                  <a:pt x="209311" y="74776"/>
                </a:cubicBezTo>
                <a:cubicBezTo>
                  <a:pt x="209006" y="74471"/>
                  <a:pt x="208777" y="74281"/>
                  <a:pt x="208625" y="74205"/>
                </a:cubicBezTo>
                <a:cubicBezTo>
                  <a:pt x="208472" y="74128"/>
                  <a:pt x="208320" y="74014"/>
                  <a:pt x="208167" y="73862"/>
                </a:cubicBezTo>
                <a:close/>
                <a:moveTo>
                  <a:pt x="28869" y="73862"/>
                </a:moveTo>
                <a:cubicBezTo>
                  <a:pt x="28869" y="74014"/>
                  <a:pt x="28945" y="74166"/>
                  <a:pt x="29097" y="74319"/>
                </a:cubicBezTo>
                <a:cubicBezTo>
                  <a:pt x="29555" y="74319"/>
                  <a:pt x="29860" y="74243"/>
                  <a:pt x="30012" y="74090"/>
                </a:cubicBezTo>
                <a:lnTo>
                  <a:pt x="30012" y="73862"/>
                </a:lnTo>
                <a:close/>
                <a:moveTo>
                  <a:pt x="1389268" y="73633"/>
                </a:moveTo>
                <a:cubicBezTo>
                  <a:pt x="1389115" y="74243"/>
                  <a:pt x="1389077" y="74700"/>
                  <a:pt x="1389153" y="75005"/>
                </a:cubicBezTo>
                <a:cubicBezTo>
                  <a:pt x="1389229" y="75309"/>
                  <a:pt x="1389191" y="75690"/>
                  <a:pt x="1389039" y="76148"/>
                </a:cubicBezTo>
                <a:cubicBezTo>
                  <a:pt x="1389344" y="75843"/>
                  <a:pt x="1389687" y="75652"/>
                  <a:pt x="1390068" y="75576"/>
                </a:cubicBezTo>
                <a:cubicBezTo>
                  <a:pt x="1390449" y="75500"/>
                  <a:pt x="1390791" y="75386"/>
                  <a:pt x="1391096" y="75233"/>
                </a:cubicBezTo>
                <a:cubicBezTo>
                  <a:pt x="1390487" y="74776"/>
                  <a:pt x="1389877" y="74243"/>
                  <a:pt x="1389268" y="73633"/>
                </a:cubicBezTo>
                <a:close/>
                <a:moveTo>
                  <a:pt x="968720" y="73633"/>
                </a:moveTo>
                <a:cubicBezTo>
                  <a:pt x="968415" y="73938"/>
                  <a:pt x="968110" y="74395"/>
                  <a:pt x="967805" y="75005"/>
                </a:cubicBezTo>
                <a:cubicBezTo>
                  <a:pt x="967805" y="75157"/>
                  <a:pt x="967958" y="75233"/>
                  <a:pt x="968263" y="75233"/>
                </a:cubicBezTo>
                <a:lnTo>
                  <a:pt x="968491" y="75233"/>
                </a:lnTo>
                <a:lnTo>
                  <a:pt x="968720" y="75005"/>
                </a:lnTo>
                <a:cubicBezTo>
                  <a:pt x="968720" y="74700"/>
                  <a:pt x="968758" y="74471"/>
                  <a:pt x="968834" y="74319"/>
                </a:cubicBezTo>
                <a:cubicBezTo>
                  <a:pt x="968910" y="74166"/>
                  <a:pt x="968948" y="73938"/>
                  <a:pt x="968948" y="73633"/>
                </a:cubicBezTo>
                <a:close/>
                <a:moveTo>
                  <a:pt x="953861" y="73633"/>
                </a:moveTo>
                <a:cubicBezTo>
                  <a:pt x="953556" y="74090"/>
                  <a:pt x="953327" y="74471"/>
                  <a:pt x="953175" y="74776"/>
                </a:cubicBezTo>
                <a:cubicBezTo>
                  <a:pt x="953022" y="75081"/>
                  <a:pt x="952870" y="75386"/>
                  <a:pt x="952718" y="75690"/>
                </a:cubicBezTo>
                <a:cubicBezTo>
                  <a:pt x="952718" y="75843"/>
                  <a:pt x="952756" y="75919"/>
                  <a:pt x="952832" y="75919"/>
                </a:cubicBezTo>
                <a:cubicBezTo>
                  <a:pt x="952908" y="75919"/>
                  <a:pt x="952946" y="75995"/>
                  <a:pt x="952946" y="76148"/>
                </a:cubicBezTo>
                <a:cubicBezTo>
                  <a:pt x="953251" y="75843"/>
                  <a:pt x="953556" y="75614"/>
                  <a:pt x="953861" y="75462"/>
                </a:cubicBezTo>
                <a:cubicBezTo>
                  <a:pt x="954165" y="75309"/>
                  <a:pt x="954470" y="75157"/>
                  <a:pt x="954775" y="75005"/>
                </a:cubicBezTo>
                <a:cubicBezTo>
                  <a:pt x="954623" y="74700"/>
                  <a:pt x="954508" y="74471"/>
                  <a:pt x="954432" y="74319"/>
                </a:cubicBezTo>
                <a:cubicBezTo>
                  <a:pt x="954356" y="74166"/>
                  <a:pt x="954165" y="73938"/>
                  <a:pt x="953861" y="73633"/>
                </a:cubicBezTo>
                <a:close/>
                <a:moveTo>
                  <a:pt x="947460" y="73633"/>
                </a:moveTo>
                <a:lnTo>
                  <a:pt x="947460" y="74319"/>
                </a:lnTo>
                <a:cubicBezTo>
                  <a:pt x="947612" y="74166"/>
                  <a:pt x="947688" y="74090"/>
                  <a:pt x="947688" y="74090"/>
                </a:cubicBezTo>
                <a:cubicBezTo>
                  <a:pt x="947688" y="73938"/>
                  <a:pt x="947612" y="73785"/>
                  <a:pt x="947460" y="73633"/>
                </a:cubicBezTo>
                <a:close/>
                <a:moveTo>
                  <a:pt x="617743" y="73633"/>
                </a:moveTo>
                <a:cubicBezTo>
                  <a:pt x="617590" y="74243"/>
                  <a:pt x="617552" y="74700"/>
                  <a:pt x="617628" y="75005"/>
                </a:cubicBezTo>
                <a:cubicBezTo>
                  <a:pt x="617704" y="75309"/>
                  <a:pt x="617666" y="75690"/>
                  <a:pt x="617514" y="76148"/>
                </a:cubicBezTo>
                <a:cubicBezTo>
                  <a:pt x="617819" y="75843"/>
                  <a:pt x="618162" y="75652"/>
                  <a:pt x="618543" y="75576"/>
                </a:cubicBezTo>
                <a:cubicBezTo>
                  <a:pt x="618924" y="75500"/>
                  <a:pt x="619267" y="75386"/>
                  <a:pt x="619571" y="75233"/>
                </a:cubicBezTo>
                <a:cubicBezTo>
                  <a:pt x="618962" y="74776"/>
                  <a:pt x="618352" y="74243"/>
                  <a:pt x="617743" y="73633"/>
                </a:cubicBezTo>
                <a:close/>
                <a:moveTo>
                  <a:pt x="530570" y="73633"/>
                </a:moveTo>
                <a:cubicBezTo>
                  <a:pt x="530265" y="73938"/>
                  <a:pt x="529960" y="74395"/>
                  <a:pt x="529655" y="75005"/>
                </a:cubicBezTo>
                <a:cubicBezTo>
                  <a:pt x="529655" y="75157"/>
                  <a:pt x="529808" y="75233"/>
                  <a:pt x="530113" y="75233"/>
                </a:cubicBezTo>
                <a:lnTo>
                  <a:pt x="530341" y="75233"/>
                </a:lnTo>
                <a:lnTo>
                  <a:pt x="530570" y="75005"/>
                </a:lnTo>
                <a:cubicBezTo>
                  <a:pt x="530570" y="74700"/>
                  <a:pt x="530608" y="74471"/>
                  <a:pt x="530684" y="74319"/>
                </a:cubicBezTo>
                <a:cubicBezTo>
                  <a:pt x="530760" y="74166"/>
                  <a:pt x="530798" y="73938"/>
                  <a:pt x="530798" y="73633"/>
                </a:cubicBezTo>
                <a:close/>
                <a:moveTo>
                  <a:pt x="515711" y="73633"/>
                </a:moveTo>
                <a:cubicBezTo>
                  <a:pt x="515406" y="74090"/>
                  <a:pt x="515177" y="74471"/>
                  <a:pt x="515025" y="74776"/>
                </a:cubicBezTo>
                <a:cubicBezTo>
                  <a:pt x="514873" y="75081"/>
                  <a:pt x="514720" y="75386"/>
                  <a:pt x="514568" y="75690"/>
                </a:cubicBezTo>
                <a:cubicBezTo>
                  <a:pt x="514568" y="75843"/>
                  <a:pt x="514606" y="75919"/>
                  <a:pt x="514682" y="75919"/>
                </a:cubicBezTo>
                <a:cubicBezTo>
                  <a:pt x="514758" y="75919"/>
                  <a:pt x="514796" y="75995"/>
                  <a:pt x="514796" y="76148"/>
                </a:cubicBezTo>
                <a:cubicBezTo>
                  <a:pt x="515101" y="75843"/>
                  <a:pt x="515406" y="75614"/>
                  <a:pt x="515711" y="75462"/>
                </a:cubicBezTo>
                <a:cubicBezTo>
                  <a:pt x="516015" y="75309"/>
                  <a:pt x="516320" y="75157"/>
                  <a:pt x="516625" y="75005"/>
                </a:cubicBezTo>
                <a:cubicBezTo>
                  <a:pt x="516473" y="74700"/>
                  <a:pt x="516358" y="74471"/>
                  <a:pt x="516282" y="74319"/>
                </a:cubicBezTo>
                <a:cubicBezTo>
                  <a:pt x="516206" y="74166"/>
                  <a:pt x="516015" y="73938"/>
                  <a:pt x="515711" y="73633"/>
                </a:cubicBezTo>
                <a:close/>
                <a:moveTo>
                  <a:pt x="509310" y="73633"/>
                </a:moveTo>
                <a:lnTo>
                  <a:pt x="509310" y="74319"/>
                </a:lnTo>
                <a:cubicBezTo>
                  <a:pt x="509462" y="74166"/>
                  <a:pt x="509538" y="74090"/>
                  <a:pt x="509538" y="74090"/>
                </a:cubicBezTo>
                <a:cubicBezTo>
                  <a:pt x="509538" y="73938"/>
                  <a:pt x="509462" y="73785"/>
                  <a:pt x="509310" y="73633"/>
                </a:cubicBezTo>
                <a:close/>
                <a:moveTo>
                  <a:pt x="1567057" y="73587"/>
                </a:moveTo>
                <a:lnTo>
                  <a:pt x="1566966" y="73862"/>
                </a:lnTo>
                <a:cubicBezTo>
                  <a:pt x="1566966" y="74014"/>
                  <a:pt x="1566890" y="74243"/>
                  <a:pt x="1566737" y="74547"/>
                </a:cubicBezTo>
                <a:cubicBezTo>
                  <a:pt x="1566890" y="74547"/>
                  <a:pt x="1567118" y="74471"/>
                  <a:pt x="1567423" y="74319"/>
                </a:cubicBezTo>
                <a:close/>
                <a:moveTo>
                  <a:pt x="1706488" y="73404"/>
                </a:moveTo>
                <a:cubicBezTo>
                  <a:pt x="1707250" y="74166"/>
                  <a:pt x="1707936" y="74776"/>
                  <a:pt x="1708545" y="75233"/>
                </a:cubicBezTo>
                <a:cubicBezTo>
                  <a:pt x="1708393" y="74319"/>
                  <a:pt x="1708241" y="73785"/>
                  <a:pt x="1708088" y="73633"/>
                </a:cubicBezTo>
                <a:cubicBezTo>
                  <a:pt x="1707936" y="73481"/>
                  <a:pt x="1707402" y="73404"/>
                  <a:pt x="1706488" y="73404"/>
                </a:cubicBezTo>
                <a:close/>
                <a:moveTo>
                  <a:pt x="1650252" y="73404"/>
                </a:moveTo>
                <a:lnTo>
                  <a:pt x="1650024" y="73633"/>
                </a:lnTo>
                <a:lnTo>
                  <a:pt x="1650252" y="73633"/>
                </a:lnTo>
                <a:close/>
                <a:moveTo>
                  <a:pt x="1570166" y="73404"/>
                </a:moveTo>
                <a:cubicBezTo>
                  <a:pt x="1569861" y="74014"/>
                  <a:pt x="1569709" y="74547"/>
                  <a:pt x="1569709" y="75005"/>
                </a:cubicBezTo>
                <a:cubicBezTo>
                  <a:pt x="1568947" y="74700"/>
                  <a:pt x="1568338" y="75005"/>
                  <a:pt x="1567880" y="75919"/>
                </a:cubicBezTo>
                <a:cubicBezTo>
                  <a:pt x="1568490" y="76224"/>
                  <a:pt x="1569023" y="76529"/>
                  <a:pt x="1569481" y="76833"/>
                </a:cubicBezTo>
                <a:cubicBezTo>
                  <a:pt x="1569481" y="76376"/>
                  <a:pt x="1569519" y="76033"/>
                  <a:pt x="1569595" y="75805"/>
                </a:cubicBezTo>
                <a:cubicBezTo>
                  <a:pt x="1569671" y="75576"/>
                  <a:pt x="1569709" y="75309"/>
                  <a:pt x="1569709" y="75005"/>
                </a:cubicBezTo>
                <a:cubicBezTo>
                  <a:pt x="1571081" y="74547"/>
                  <a:pt x="1571690" y="74014"/>
                  <a:pt x="1571538" y="73404"/>
                </a:cubicBezTo>
                <a:close/>
                <a:moveTo>
                  <a:pt x="1047434" y="73404"/>
                </a:moveTo>
                <a:cubicBezTo>
                  <a:pt x="1047129" y="73557"/>
                  <a:pt x="1046748" y="73862"/>
                  <a:pt x="1046291" y="74319"/>
                </a:cubicBezTo>
                <a:cubicBezTo>
                  <a:pt x="1046291" y="74319"/>
                  <a:pt x="1046291" y="74624"/>
                  <a:pt x="1046291" y="75233"/>
                </a:cubicBezTo>
                <a:cubicBezTo>
                  <a:pt x="1047206" y="75081"/>
                  <a:pt x="1047777" y="74890"/>
                  <a:pt x="1048006" y="74662"/>
                </a:cubicBezTo>
                <a:cubicBezTo>
                  <a:pt x="1048234" y="74433"/>
                  <a:pt x="1048349" y="74166"/>
                  <a:pt x="1048349" y="73862"/>
                </a:cubicBezTo>
                <a:cubicBezTo>
                  <a:pt x="1047739" y="73862"/>
                  <a:pt x="1047434" y="73709"/>
                  <a:pt x="1047434" y="73404"/>
                </a:cubicBezTo>
                <a:close/>
                <a:moveTo>
                  <a:pt x="967119" y="73404"/>
                </a:moveTo>
                <a:cubicBezTo>
                  <a:pt x="966967" y="73404"/>
                  <a:pt x="966815" y="73481"/>
                  <a:pt x="966662" y="73633"/>
                </a:cubicBezTo>
                <a:lnTo>
                  <a:pt x="966891" y="73633"/>
                </a:lnTo>
                <a:lnTo>
                  <a:pt x="967119" y="73633"/>
                </a:lnTo>
                <a:cubicBezTo>
                  <a:pt x="967119" y="73481"/>
                  <a:pt x="967119" y="73404"/>
                  <a:pt x="967119" y="73404"/>
                </a:cubicBezTo>
                <a:close/>
                <a:moveTo>
                  <a:pt x="962776" y="73404"/>
                </a:moveTo>
                <a:lnTo>
                  <a:pt x="962548" y="73633"/>
                </a:lnTo>
                <a:lnTo>
                  <a:pt x="963462" y="73633"/>
                </a:lnTo>
                <a:lnTo>
                  <a:pt x="963690" y="73404"/>
                </a:lnTo>
                <a:close/>
                <a:moveTo>
                  <a:pt x="528969" y="73404"/>
                </a:moveTo>
                <a:cubicBezTo>
                  <a:pt x="528817" y="73404"/>
                  <a:pt x="528665" y="73481"/>
                  <a:pt x="528512" y="73633"/>
                </a:cubicBezTo>
                <a:lnTo>
                  <a:pt x="528741" y="73633"/>
                </a:lnTo>
                <a:lnTo>
                  <a:pt x="528969" y="73633"/>
                </a:lnTo>
                <a:cubicBezTo>
                  <a:pt x="528969" y="73481"/>
                  <a:pt x="528969" y="73404"/>
                  <a:pt x="528969" y="73404"/>
                </a:cubicBezTo>
                <a:close/>
                <a:moveTo>
                  <a:pt x="524626" y="73404"/>
                </a:moveTo>
                <a:lnTo>
                  <a:pt x="524397" y="73633"/>
                </a:lnTo>
                <a:lnTo>
                  <a:pt x="525312" y="73633"/>
                </a:lnTo>
                <a:lnTo>
                  <a:pt x="525541" y="73404"/>
                </a:lnTo>
                <a:close/>
                <a:moveTo>
                  <a:pt x="439663" y="73404"/>
                </a:moveTo>
                <a:cubicBezTo>
                  <a:pt x="440425" y="74166"/>
                  <a:pt x="441111" y="74776"/>
                  <a:pt x="441721" y="75233"/>
                </a:cubicBezTo>
                <a:cubicBezTo>
                  <a:pt x="441568" y="74319"/>
                  <a:pt x="441416" y="73785"/>
                  <a:pt x="441263" y="73633"/>
                </a:cubicBezTo>
                <a:cubicBezTo>
                  <a:pt x="441111" y="73481"/>
                  <a:pt x="440577" y="73404"/>
                  <a:pt x="439663" y="73404"/>
                </a:cubicBezTo>
                <a:close/>
                <a:moveTo>
                  <a:pt x="383428" y="73404"/>
                </a:moveTo>
                <a:lnTo>
                  <a:pt x="383199" y="73633"/>
                </a:lnTo>
                <a:lnTo>
                  <a:pt x="383428" y="73633"/>
                </a:lnTo>
                <a:close/>
                <a:moveTo>
                  <a:pt x="315838" y="73404"/>
                </a:moveTo>
                <a:cubicBezTo>
                  <a:pt x="316600" y="74166"/>
                  <a:pt x="317286" y="74776"/>
                  <a:pt x="317895" y="75233"/>
                </a:cubicBezTo>
                <a:cubicBezTo>
                  <a:pt x="317743" y="74319"/>
                  <a:pt x="317591" y="73785"/>
                  <a:pt x="317438" y="73633"/>
                </a:cubicBezTo>
                <a:cubicBezTo>
                  <a:pt x="317286" y="73481"/>
                  <a:pt x="316753" y="73404"/>
                  <a:pt x="315838" y="73404"/>
                </a:cubicBezTo>
                <a:close/>
                <a:moveTo>
                  <a:pt x="259603" y="73404"/>
                </a:moveTo>
                <a:lnTo>
                  <a:pt x="259374" y="73633"/>
                </a:lnTo>
                <a:lnTo>
                  <a:pt x="259603" y="73633"/>
                </a:lnTo>
                <a:close/>
                <a:moveTo>
                  <a:pt x="142559" y="73404"/>
                </a:moveTo>
                <a:cubicBezTo>
                  <a:pt x="142254" y="73557"/>
                  <a:pt x="141874" y="73862"/>
                  <a:pt x="141416" y="74319"/>
                </a:cubicBezTo>
                <a:cubicBezTo>
                  <a:pt x="141416" y="74319"/>
                  <a:pt x="141416" y="74624"/>
                  <a:pt x="141416" y="75233"/>
                </a:cubicBezTo>
                <a:cubicBezTo>
                  <a:pt x="142331" y="75081"/>
                  <a:pt x="142902" y="74890"/>
                  <a:pt x="143131" y="74662"/>
                </a:cubicBezTo>
                <a:cubicBezTo>
                  <a:pt x="143359" y="74433"/>
                  <a:pt x="143474" y="74166"/>
                  <a:pt x="143474" y="73862"/>
                </a:cubicBezTo>
                <a:cubicBezTo>
                  <a:pt x="142864" y="73862"/>
                  <a:pt x="142559" y="73709"/>
                  <a:pt x="142559" y="73404"/>
                </a:cubicBezTo>
                <a:close/>
                <a:moveTo>
                  <a:pt x="1642252" y="73176"/>
                </a:moveTo>
                <a:cubicBezTo>
                  <a:pt x="1641642" y="73633"/>
                  <a:pt x="1641108" y="74090"/>
                  <a:pt x="1640651" y="74547"/>
                </a:cubicBezTo>
                <a:cubicBezTo>
                  <a:pt x="1640194" y="75005"/>
                  <a:pt x="1639737" y="75462"/>
                  <a:pt x="1639280" y="75919"/>
                </a:cubicBezTo>
                <a:lnTo>
                  <a:pt x="1640651" y="76605"/>
                </a:lnTo>
                <a:cubicBezTo>
                  <a:pt x="1641108" y="75995"/>
                  <a:pt x="1641528" y="75462"/>
                  <a:pt x="1641909" y="75005"/>
                </a:cubicBezTo>
                <a:cubicBezTo>
                  <a:pt x="1642290" y="74547"/>
                  <a:pt x="1642709" y="74090"/>
                  <a:pt x="1643166" y="73633"/>
                </a:cubicBezTo>
                <a:cubicBezTo>
                  <a:pt x="1642861" y="73328"/>
                  <a:pt x="1642556" y="73176"/>
                  <a:pt x="1642252" y="73176"/>
                </a:cubicBezTo>
                <a:close/>
                <a:moveTo>
                  <a:pt x="1174079" y="73176"/>
                </a:moveTo>
                <a:cubicBezTo>
                  <a:pt x="1173774" y="73328"/>
                  <a:pt x="1173240" y="73404"/>
                  <a:pt x="1172478" y="73404"/>
                </a:cubicBezTo>
                <a:cubicBezTo>
                  <a:pt x="1172478" y="73404"/>
                  <a:pt x="1172478" y="73633"/>
                  <a:pt x="1172478" y="74090"/>
                </a:cubicBezTo>
                <a:cubicBezTo>
                  <a:pt x="1172783" y="73938"/>
                  <a:pt x="1173050" y="73862"/>
                  <a:pt x="1173279" y="73862"/>
                </a:cubicBezTo>
                <a:cubicBezTo>
                  <a:pt x="1173507" y="73862"/>
                  <a:pt x="1173774" y="73785"/>
                  <a:pt x="1174079" y="73633"/>
                </a:cubicBezTo>
                <a:cubicBezTo>
                  <a:pt x="1174231" y="73481"/>
                  <a:pt x="1174231" y="73328"/>
                  <a:pt x="1174079" y="73176"/>
                </a:cubicBezTo>
                <a:close/>
                <a:moveTo>
                  <a:pt x="971692" y="73176"/>
                </a:moveTo>
                <a:cubicBezTo>
                  <a:pt x="971387" y="73633"/>
                  <a:pt x="971120" y="74014"/>
                  <a:pt x="970891" y="74319"/>
                </a:cubicBezTo>
                <a:cubicBezTo>
                  <a:pt x="970663" y="74624"/>
                  <a:pt x="970396" y="74928"/>
                  <a:pt x="970091" y="75233"/>
                </a:cubicBezTo>
                <a:cubicBezTo>
                  <a:pt x="970396" y="75386"/>
                  <a:pt x="970548" y="75500"/>
                  <a:pt x="970548" y="75576"/>
                </a:cubicBezTo>
                <a:cubicBezTo>
                  <a:pt x="970548" y="75652"/>
                  <a:pt x="970625" y="75767"/>
                  <a:pt x="970777" y="75919"/>
                </a:cubicBezTo>
                <a:cubicBezTo>
                  <a:pt x="971539" y="75309"/>
                  <a:pt x="971844" y="74395"/>
                  <a:pt x="971692" y="73176"/>
                </a:cubicBezTo>
                <a:close/>
                <a:moveTo>
                  <a:pt x="783554" y="73176"/>
                </a:moveTo>
                <a:cubicBezTo>
                  <a:pt x="783249" y="73328"/>
                  <a:pt x="782716" y="73404"/>
                  <a:pt x="781953" y="73404"/>
                </a:cubicBezTo>
                <a:cubicBezTo>
                  <a:pt x="781953" y="73404"/>
                  <a:pt x="781953" y="73633"/>
                  <a:pt x="781953" y="74090"/>
                </a:cubicBezTo>
                <a:cubicBezTo>
                  <a:pt x="782258" y="73938"/>
                  <a:pt x="782525" y="73862"/>
                  <a:pt x="782754" y="73862"/>
                </a:cubicBezTo>
                <a:cubicBezTo>
                  <a:pt x="782982" y="73862"/>
                  <a:pt x="783249" y="73785"/>
                  <a:pt x="783554" y="73633"/>
                </a:cubicBezTo>
                <a:cubicBezTo>
                  <a:pt x="783706" y="73481"/>
                  <a:pt x="783706" y="73328"/>
                  <a:pt x="783554" y="73176"/>
                </a:cubicBezTo>
                <a:close/>
                <a:moveTo>
                  <a:pt x="533542" y="73176"/>
                </a:moveTo>
                <a:cubicBezTo>
                  <a:pt x="533237" y="73633"/>
                  <a:pt x="532970" y="74014"/>
                  <a:pt x="532742" y="74319"/>
                </a:cubicBezTo>
                <a:cubicBezTo>
                  <a:pt x="532513" y="74624"/>
                  <a:pt x="532246" y="74928"/>
                  <a:pt x="531941" y="75233"/>
                </a:cubicBezTo>
                <a:cubicBezTo>
                  <a:pt x="532246" y="75386"/>
                  <a:pt x="532399" y="75500"/>
                  <a:pt x="532399" y="75576"/>
                </a:cubicBezTo>
                <a:cubicBezTo>
                  <a:pt x="532399" y="75652"/>
                  <a:pt x="532475" y="75767"/>
                  <a:pt x="532627" y="75919"/>
                </a:cubicBezTo>
                <a:cubicBezTo>
                  <a:pt x="533389" y="75309"/>
                  <a:pt x="533694" y="74395"/>
                  <a:pt x="533542" y="73176"/>
                </a:cubicBezTo>
                <a:close/>
                <a:moveTo>
                  <a:pt x="375427" y="73176"/>
                </a:moveTo>
                <a:cubicBezTo>
                  <a:pt x="374817" y="73633"/>
                  <a:pt x="374284" y="74090"/>
                  <a:pt x="373826" y="74547"/>
                </a:cubicBezTo>
                <a:cubicBezTo>
                  <a:pt x="373369" y="75005"/>
                  <a:pt x="372912" y="75462"/>
                  <a:pt x="372455" y="75919"/>
                </a:cubicBezTo>
                <a:lnTo>
                  <a:pt x="373826" y="76605"/>
                </a:lnTo>
                <a:cubicBezTo>
                  <a:pt x="374284" y="75995"/>
                  <a:pt x="374703" y="75462"/>
                  <a:pt x="375084" y="75005"/>
                </a:cubicBezTo>
                <a:cubicBezTo>
                  <a:pt x="375465" y="74547"/>
                  <a:pt x="375884" y="74090"/>
                  <a:pt x="376341" y="73633"/>
                </a:cubicBezTo>
                <a:cubicBezTo>
                  <a:pt x="376036" y="73328"/>
                  <a:pt x="375731" y="73176"/>
                  <a:pt x="375427" y="73176"/>
                </a:cubicBezTo>
                <a:close/>
                <a:moveTo>
                  <a:pt x="251602" y="73176"/>
                </a:moveTo>
                <a:cubicBezTo>
                  <a:pt x="250992" y="73633"/>
                  <a:pt x="250459" y="74090"/>
                  <a:pt x="250001" y="74547"/>
                </a:cubicBezTo>
                <a:cubicBezTo>
                  <a:pt x="249544" y="75005"/>
                  <a:pt x="249087" y="75462"/>
                  <a:pt x="248630" y="75919"/>
                </a:cubicBezTo>
                <a:lnTo>
                  <a:pt x="250001" y="76605"/>
                </a:lnTo>
                <a:cubicBezTo>
                  <a:pt x="250459" y="75995"/>
                  <a:pt x="250878" y="75462"/>
                  <a:pt x="251259" y="75005"/>
                </a:cubicBezTo>
                <a:cubicBezTo>
                  <a:pt x="251640" y="74547"/>
                  <a:pt x="252059" y="74090"/>
                  <a:pt x="252516" y="73633"/>
                </a:cubicBezTo>
                <a:cubicBezTo>
                  <a:pt x="252211" y="73328"/>
                  <a:pt x="251906" y="73176"/>
                  <a:pt x="251602" y="73176"/>
                </a:cubicBezTo>
                <a:close/>
                <a:moveTo>
                  <a:pt x="1640880" y="72947"/>
                </a:moveTo>
                <a:cubicBezTo>
                  <a:pt x="1640270" y="73100"/>
                  <a:pt x="1639813" y="73176"/>
                  <a:pt x="1639508" y="73176"/>
                </a:cubicBezTo>
                <a:lnTo>
                  <a:pt x="1638695" y="73379"/>
                </a:lnTo>
                <a:lnTo>
                  <a:pt x="1637679" y="75005"/>
                </a:lnTo>
                <a:cubicBezTo>
                  <a:pt x="1638289" y="74700"/>
                  <a:pt x="1638784" y="74395"/>
                  <a:pt x="1639165" y="74090"/>
                </a:cubicBezTo>
                <a:cubicBezTo>
                  <a:pt x="1639546" y="73785"/>
                  <a:pt x="1640118" y="73404"/>
                  <a:pt x="1640880" y="72947"/>
                </a:cubicBezTo>
                <a:close/>
                <a:moveTo>
                  <a:pt x="1566966" y="72947"/>
                </a:moveTo>
                <a:lnTo>
                  <a:pt x="1566737" y="73176"/>
                </a:lnTo>
                <a:lnTo>
                  <a:pt x="1566966" y="73176"/>
                </a:lnTo>
                <a:close/>
                <a:moveTo>
                  <a:pt x="1318097" y="72947"/>
                </a:moveTo>
                <a:lnTo>
                  <a:pt x="1317411" y="73633"/>
                </a:lnTo>
                <a:cubicBezTo>
                  <a:pt x="1317411" y="73785"/>
                  <a:pt x="1317487" y="73862"/>
                  <a:pt x="1317640" y="73862"/>
                </a:cubicBezTo>
                <a:cubicBezTo>
                  <a:pt x="1317640" y="73862"/>
                  <a:pt x="1317944" y="73709"/>
                  <a:pt x="1318554" y="73404"/>
                </a:cubicBezTo>
                <a:close/>
                <a:moveTo>
                  <a:pt x="1114185" y="72947"/>
                </a:moveTo>
                <a:cubicBezTo>
                  <a:pt x="1114338" y="72947"/>
                  <a:pt x="1114414" y="73023"/>
                  <a:pt x="1114414" y="73176"/>
                </a:cubicBezTo>
                <a:cubicBezTo>
                  <a:pt x="1114414" y="73023"/>
                  <a:pt x="1114490" y="72947"/>
                  <a:pt x="1114643" y="72947"/>
                </a:cubicBezTo>
                <a:close/>
                <a:moveTo>
                  <a:pt x="1039205" y="72947"/>
                </a:moveTo>
                <a:cubicBezTo>
                  <a:pt x="1038900" y="73557"/>
                  <a:pt x="1038747" y="73938"/>
                  <a:pt x="1038747" y="74090"/>
                </a:cubicBezTo>
                <a:cubicBezTo>
                  <a:pt x="1039357" y="74700"/>
                  <a:pt x="1039967" y="74471"/>
                  <a:pt x="1040576" y="73404"/>
                </a:cubicBezTo>
                <a:cubicBezTo>
                  <a:pt x="1039967" y="73100"/>
                  <a:pt x="1039509" y="72947"/>
                  <a:pt x="1039205" y="72947"/>
                </a:cubicBezTo>
                <a:close/>
                <a:moveTo>
                  <a:pt x="970091" y="72947"/>
                </a:moveTo>
                <a:cubicBezTo>
                  <a:pt x="970091" y="73100"/>
                  <a:pt x="970091" y="73176"/>
                  <a:pt x="970091" y="73176"/>
                </a:cubicBezTo>
                <a:lnTo>
                  <a:pt x="970320" y="72947"/>
                </a:lnTo>
                <a:close/>
                <a:moveTo>
                  <a:pt x="531941" y="72947"/>
                </a:moveTo>
                <a:cubicBezTo>
                  <a:pt x="531941" y="73100"/>
                  <a:pt x="531941" y="73176"/>
                  <a:pt x="531941" y="73176"/>
                </a:cubicBezTo>
                <a:lnTo>
                  <a:pt x="532170" y="72947"/>
                </a:lnTo>
                <a:close/>
                <a:moveTo>
                  <a:pt x="374055" y="72947"/>
                </a:moveTo>
                <a:cubicBezTo>
                  <a:pt x="373445" y="73100"/>
                  <a:pt x="372988" y="73176"/>
                  <a:pt x="372683" y="73176"/>
                </a:cubicBezTo>
                <a:lnTo>
                  <a:pt x="371871" y="73379"/>
                </a:lnTo>
                <a:lnTo>
                  <a:pt x="370854" y="75005"/>
                </a:lnTo>
                <a:cubicBezTo>
                  <a:pt x="371464" y="74700"/>
                  <a:pt x="371959" y="74395"/>
                  <a:pt x="372340" y="74090"/>
                </a:cubicBezTo>
                <a:cubicBezTo>
                  <a:pt x="372721" y="73785"/>
                  <a:pt x="373293" y="73404"/>
                  <a:pt x="374055" y="72947"/>
                </a:cubicBezTo>
                <a:close/>
                <a:moveTo>
                  <a:pt x="250230" y="72947"/>
                </a:moveTo>
                <a:cubicBezTo>
                  <a:pt x="249620" y="73100"/>
                  <a:pt x="249163" y="73176"/>
                  <a:pt x="248858" y="73176"/>
                </a:cubicBezTo>
                <a:lnTo>
                  <a:pt x="248046" y="73379"/>
                </a:lnTo>
                <a:lnTo>
                  <a:pt x="247030" y="75005"/>
                </a:lnTo>
                <a:cubicBezTo>
                  <a:pt x="247639" y="74700"/>
                  <a:pt x="248134" y="74395"/>
                  <a:pt x="248515" y="74090"/>
                </a:cubicBezTo>
                <a:cubicBezTo>
                  <a:pt x="248896" y="73785"/>
                  <a:pt x="249468" y="73404"/>
                  <a:pt x="250230" y="72947"/>
                </a:cubicBezTo>
                <a:close/>
                <a:moveTo>
                  <a:pt x="209311" y="72947"/>
                </a:moveTo>
                <a:cubicBezTo>
                  <a:pt x="209463" y="72947"/>
                  <a:pt x="209539" y="73023"/>
                  <a:pt x="209539" y="73176"/>
                </a:cubicBezTo>
                <a:cubicBezTo>
                  <a:pt x="209539" y="73023"/>
                  <a:pt x="209615" y="72947"/>
                  <a:pt x="209768" y="72947"/>
                </a:cubicBezTo>
                <a:close/>
                <a:moveTo>
                  <a:pt x="134330" y="72947"/>
                </a:moveTo>
                <a:cubicBezTo>
                  <a:pt x="134025" y="73557"/>
                  <a:pt x="133873" y="73938"/>
                  <a:pt x="133873" y="74090"/>
                </a:cubicBezTo>
                <a:cubicBezTo>
                  <a:pt x="134482" y="74700"/>
                  <a:pt x="135092" y="74471"/>
                  <a:pt x="135701" y="73404"/>
                </a:cubicBezTo>
                <a:cubicBezTo>
                  <a:pt x="135092" y="73100"/>
                  <a:pt x="134635" y="72947"/>
                  <a:pt x="134330" y="72947"/>
                </a:cubicBezTo>
                <a:close/>
                <a:moveTo>
                  <a:pt x="1175133" y="72583"/>
                </a:moveTo>
                <a:lnTo>
                  <a:pt x="1174307" y="75576"/>
                </a:lnTo>
                <a:cubicBezTo>
                  <a:pt x="1174002" y="76567"/>
                  <a:pt x="1173698" y="77672"/>
                  <a:pt x="1173393" y="78891"/>
                </a:cubicBezTo>
                <a:cubicBezTo>
                  <a:pt x="1173393" y="79043"/>
                  <a:pt x="1173469" y="79234"/>
                  <a:pt x="1173621" y="79462"/>
                </a:cubicBezTo>
                <a:lnTo>
                  <a:pt x="1173799" y="80085"/>
                </a:lnTo>
                <a:lnTo>
                  <a:pt x="1173850" y="80034"/>
                </a:lnTo>
                <a:cubicBezTo>
                  <a:pt x="1174612" y="80491"/>
                  <a:pt x="1174879" y="81139"/>
                  <a:pt x="1174650" y="81977"/>
                </a:cubicBezTo>
                <a:cubicBezTo>
                  <a:pt x="1174422" y="82815"/>
                  <a:pt x="1174383" y="83539"/>
                  <a:pt x="1174536" y="84149"/>
                </a:cubicBezTo>
                <a:lnTo>
                  <a:pt x="1176136" y="84149"/>
                </a:lnTo>
                <a:cubicBezTo>
                  <a:pt x="1175831" y="83539"/>
                  <a:pt x="1175679" y="83234"/>
                  <a:pt x="1175679" y="83234"/>
                </a:cubicBezTo>
                <a:cubicBezTo>
                  <a:pt x="1176289" y="82929"/>
                  <a:pt x="1176898" y="82701"/>
                  <a:pt x="1177508" y="82548"/>
                </a:cubicBezTo>
                <a:cubicBezTo>
                  <a:pt x="1176593" y="82091"/>
                  <a:pt x="1176136" y="81863"/>
                  <a:pt x="1176136" y="81863"/>
                </a:cubicBezTo>
                <a:cubicBezTo>
                  <a:pt x="1176136" y="81558"/>
                  <a:pt x="1176098" y="81291"/>
                  <a:pt x="1176022" y="81063"/>
                </a:cubicBezTo>
                <a:cubicBezTo>
                  <a:pt x="1175946" y="80834"/>
                  <a:pt x="1175907" y="80643"/>
                  <a:pt x="1175907" y="80491"/>
                </a:cubicBezTo>
                <a:cubicBezTo>
                  <a:pt x="1175603" y="80034"/>
                  <a:pt x="1175298" y="79615"/>
                  <a:pt x="1174993" y="79234"/>
                </a:cubicBezTo>
                <a:cubicBezTo>
                  <a:pt x="1174688" y="78853"/>
                  <a:pt x="1174383" y="78434"/>
                  <a:pt x="1174079" y="77976"/>
                </a:cubicBezTo>
                <a:cubicBezTo>
                  <a:pt x="1174536" y="77824"/>
                  <a:pt x="1174841" y="77672"/>
                  <a:pt x="1174993" y="77519"/>
                </a:cubicBezTo>
                <a:cubicBezTo>
                  <a:pt x="1175146" y="77367"/>
                  <a:pt x="1175374" y="77291"/>
                  <a:pt x="1175679" y="77291"/>
                </a:cubicBezTo>
                <a:cubicBezTo>
                  <a:pt x="1175527" y="76833"/>
                  <a:pt x="1175450" y="76376"/>
                  <a:pt x="1175450" y="75919"/>
                </a:cubicBezTo>
                <a:cubicBezTo>
                  <a:pt x="1175450" y="75462"/>
                  <a:pt x="1175298" y="75005"/>
                  <a:pt x="1174993" y="74547"/>
                </a:cubicBezTo>
                <a:cubicBezTo>
                  <a:pt x="1175450" y="74395"/>
                  <a:pt x="1175831" y="74319"/>
                  <a:pt x="1176136" y="74319"/>
                </a:cubicBezTo>
                <a:cubicBezTo>
                  <a:pt x="1176441" y="74319"/>
                  <a:pt x="1176746" y="74166"/>
                  <a:pt x="1177050" y="73862"/>
                </a:cubicBezTo>
                <a:close/>
                <a:moveTo>
                  <a:pt x="784608" y="72583"/>
                </a:moveTo>
                <a:lnTo>
                  <a:pt x="783782" y="75576"/>
                </a:lnTo>
                <a:cubicBezTo>
                  <a:pt x="783477" y="76567"/>
                  <a:pt x="783173" y="77672"/>
                  <a:pt x="782868" y="78891"/>
                </a:cubicBezTo>
                <a:cubicBezTo>
                  <a:pt x="782868" y="79043"/>
                  <a:pt x="782944" y="79234"/>
                  <a:pt x="783097" y="79462"/>
                </a:cubicBezTo>
                <a:lnTo>
                  <a:pt x="783274" y="80085"/>
                </a:lnTo>
                <a:lnTo>
                  <a:pt x="783325" y="80034"/>
                </a:lnTo>
                <a:cubicBezTo>
                  <a:pt x="784087" y="80491"/>
                  <a:pt x="784354" y="81139"/>
                  <a:pt x="784125" y="81977"/>
                </a:cubicBezTo>
                <a:cubicBezTo>
                  <a:pt x="783897" y="82815"/>
                  <a:pt x="783859" y="83539"/>
                  <a:pt x="784011" y="84149"/>
                </a:cubicBezTo>
                <a:lnTo>
                  <a:pt x="785611" y="84149"/>
                </a:lnTo>
                <a:cubicBezTo>
                  <a:pt x="785306" y="83539"/>
                  <a:pt x="785154" y="83234"/>
                  <a:pt x="785154" y="83234"/>
                </a:cubicBezTo>
                <a:cubicBezTo>
                  <a:pt x="785764" y="82929"/>
                  <a:pt x="786373" y="82701"/>
                  <a:pt x="786983" y="82548"/>
                </a:cubicBezTo>
                <a:cubicBezTo>
                  <a:pt x="786068" y="82091"/>
                  <a:pt x="785611" y="81863"/>
                  <a:pt x="785611" y="81863"/>
                </a:cubicBezTo>
                <a:cubicBezTo>
                  <a:pt x="785611" y="81558"/>
                  <a:pt x="785573" y="81291"/>
                  <a:pt x="785497" y="81063"/>
                </a:cubicBezTo>
                <a:cubicBezTo>
                  <a:pt x="785421" y="80834"/>
                  <a:pt x="785383" y="80643"/>
                  <a:pt x="785383" y="80491"/>
                </a:cubicBezTo>
                <a:cubicBezTo>
                  <a:pt x="785078" y="80034"/>
                  <a:pt x="784773" y="79615"/>
                  <a:pt x="784468" y="79234"/>
                </a:cubicBezTo>
                <a:cubicBezTo>
                  <a:pt x="784163" y="78853"/>
                  <a:pt x="783859" y="78434"/>
                  <a:pt x="783554" y="77976"/>
                </a:cubicBezTo>
                <a:cubicBezTo>
                  <a:pt x="784011" y="77824"/>
                  <a:pt x="784316" y="77672"/>
                  <a:pt x="784468" y="77519"/>
                </a:cubicBezTo>
                <a:cubicBezTo>
                  <a:pt x="784620" y="77367"/>
                  <a:pt x="784849" y="77291"/>
                  <a:pt x="785154" y="77291"/>
                </a:cubicBezTo>
                <a:cubicBezTo>
                  <a:pt x="785001" y="76833"/>
                  <a:pt x="784925" y="76376"/>
                  <a:pt x="784925" y="75919"/>
                </a:cubicBezTo>
                <a:cubicBezTo>
                  <a:pt x="784925" y="75462"/>
                  <a:pt x="784773" y="75005"/>
                  <a:pt x="784468" y="74547"/>
                </a:cubicBezTo>
                <a:cubicBezTo>
                  <a:pt x="784925" y="74395"/>
                  <a:pt x="785306" y="74319"/>
                  <a:pt x="785611" y="74319"/>
                </a:cubicBezTo>
                <a:cubicBezTo>
                  <a:pt x="785916" y="74319"/>
                  <a:pt x="786221" y="74166"/>
                  <a:pt x="786525" y="73862"/>
                </a:cubicBezTo>
                <a:close/>
                <a:moveTo>
                  <a:pt x="1204665" y="72582"/>
                </a:moveTo>
                <a:lnTo>
                  <a:pt x="1204254" y="72719"/>
                </a:lnTo>
                <a:cubicBezTo>
                  <a:pt x="1204102" y="72871"/>
                  <a:pt x="1203949" y="72947"/>
                  <a:pt x="1203797" y="72947"/>
                </a:cubicBezTo>
                <a:cubicBezTo>
                  <a:pt x="1203797" y="73252"/>
                  <a:pt x="1203721" y="73481"/>
                  <a:pt x="1203568" y="73633"/>
                </a:cubicBezTo>
                <a:cubicBezTo>
                  <a:pt x="1203721" y="73633"/>
                  <a:pt x="1203873" y="73709"/>
                  <a:pt x="1204025" y="73862"/>
                </a:cubicBezTo>
                <a:close/>
                <a:moveTo>
                  <a:pt x="814140" y="72582"/>
                </a:moveTo>
                <a:lnTo>
                  <a:pt x="813729" y="72719"/>
                </a:lnTo>
                <a:cubicBezTo>
                  <a:pt x="813577" y="72871"/>
                  <a:pt x="813424" y="72947"/>
                  <a:pt x="813272" y="72947"/>
                </a:cubicBezTo>
                <a:cubicBezTo>
                  <a:pt x="813272" y="73252"/>
                  <a:pt x="813196" y="73481"/>
                  <a:pt x="813043" y="73633"/>
                </a:cubicBezTo>
                <a:cubicBezTo>
                  <a:pt x="813196" y="73633"/>
                  <a:pt x="813348" y="73709"/>
                  <a:pt x="813500" y="73862"/>
                </a:cubicBezTo>
                <a:close/>
                <a:moveTo>
                  <a:pt x="1214084" y="72490"/>
                </a:moveTo>
                <a:lnTo>
                  <a:pt x="1213855" y="72947"/>
                </a:lnTo>
                <a:cubicBezTo>
                  <a:pt x="1214008" y="72947"/>
                  <a:pt x="1214084" y="73023"/>
                  <a:pt x="1214084" y="73176"/>
                </a:cubicBezTo>
                <a:lnTo>
                  <a:pt x="1214084" y="72947"/>
                </a:lnTo>
                <a:close/>
                <a:moveTo>
                  <a:pt x="1199682" y="72490"/>
                </a:moveTo>
                <a:lnTo>
                  <a:pt x="1199682" y="72947"/>
                </a:lnTo>
                <a:lnTo>
                  <a:pt x="1200368" y="72947"/>
                </a:lnTo>
                <a:cubicBezTo>
                  <a:pt x="1200215" y="72947"/>
                  <a:pt x="1200101" y="72871"/>
                  <a:pt x="1200025" y="72719"/>
                </a:cubicBezTo>
                <a:cubicBezTo>
                  <a:pt x="1199949" y="72566"/>
                  <a:pt x="1199834" y="72490"/>
                  <a:pt x="1199682" y="72490"/>
                </a:cubicBezTo>
                <a:close/>
                <a:moveTo>
                  <a:pt x="1169507" y="72490"/>
                </a:moveTo>
                <a:cubicBezTo>
                  <a:pt x="1169354" y="72642"/>
                  <a:pt x="1169278" y="72719"/>
                  <a:pt x="1169278" y="72719"/>
                </a:cubicBezTo>
                <a:lnTo>
                  <a:pt x="1169278" y="72947"/>
                </a:lnTo>
                <a:cubicBezTo>
                  <a:pt x="1169278" y="73100"/>
                  <a:pt x="1169354" y="73176"/>
                  <a:pt x="1169507" y="73176"/>
                </a:cubicBezTo>
                <a:lnTo>
                  <a:pt x="1169507" y="72947"/>
                </a:lnTo>
                <a:close/>
                <a:moveTo>
                  <a:pt x="1110985" y="72490"/>
                </a:moveTo>
                <a:cubicBezTo>
                  <a:pt x="1110985" y="72947"/>
                  <a:pt x="1110909" y="73328"/>
                  <a:pt x="1110756" y="73633"/>
                </a:cubicBezTo>
                <a:lnTo>
                  <a:pt x="1110985" y="73633"/>
                </a:lnTo>
                <a:cubicBezTo>
                  <a:pt x="1111138" y="73328"/>
                  <a:pt x="1111214" y="72947"/>
                  <a:pt x="1111214" y="72490"/>
                </a:cubicBezTo>
                <a:close/>
                <a:moveTo>
                  <a:pt x="960033" y="72490"/>
                </a:moveTo>
                <a:cubicBezTo>
                  <a:pt x="960033" y="73100"/>
                  <a:pt x="959957" y="73481"/>
                  <a:pt x="959804" y="73633"/>
                </a:cubicBezTo>
                <a:lnTo>
                  <a:pt x="960033" y="73633"/>
                </a:lnTo>
                <a:cubicBezTo>
                  <a:pt x="960185" y="73481"/>
                  <a:pt x="960261" y="73100"/>
                  <a:pt x="960261" y="72490"/>
                </a:cubicBezTo>
                <a:close/>
                <a:moveTo>
                  <a:pt x="823559" y="72490"/>
                </a:moveTo>
                <a:lnTo>
                  <a:pt x="823330" y="72947"/>
                </a:lnTo>
                <a:cubicBezTo>
                  <a:pt x="823482" y="72947"/>
                  <a:pt x="823559" y="73023"/>
                  <a:pt x="823559" y="73176"/>
                </a:cubicBezTo>
                <a:lnTo>
                  <a:pt x="823559" y="72947"/>
                </a:lnTo>
                <a:close/>
                <a:moveTo>
                  <a:pt x="809157" y="72490"/>
                </a:moveTo>
                <a:lnTo>
                  <a:pt x="809157" y="72947"/>
                </a:lnTo>
                <a:lnTo>
                  <a:pt x="809843" y="72947"/>
                </a:lnTo>
                <a:cubicBezTo>
                  <a:pt x="809690" y="72947"/>
                  <a:pt x="809576" y="72871"/>
                  <a:pt x="809500" y="72719"/>
                </a:cubicBezTo>
                <a:cubicBezTo>
                  <a:pt x="809424" y="72566"/>
                  <a:pt x="809309" y="72490"/>
                  <a:pt x="809157" y="72490"/>
                </a:cubicBezTo>
                <a:close/>
                <a:moveTo>
                  <a:pt x="778982" y="72490"/>
                </a:moveTo>
                <a:cubicBezTo>
                  <a:pt x="778829" y="72642"/>
                  <a:pt x="778753" y="72719"/>
                  <a:pt x="778753" y="72719"/>
                </a:cubicBezTo>
                <a:lnTo>
                  <a:pt x="778753" y="72947"/>
                </a:lnTo>
                <a:cubicBezTo>
                  <a:pt x="778753" y="73100"/>
                  <a:pt x="778829" y="73176"/>
                  <a:pt x="778982" y="73176"/>
                </a:cubicBezTo>
                <a:lnTo>
                  <a:pt x="778982" y="72947"/>
                </a:lnTo>
                <a:close/>
                <a:moveTo>
                  <a:pt x="521883" y="72490"/>
                </a:moveTo>
                <a:cubicBezTo>
                  <a:pt x="521883" y="73100"/>
                  <a:pt x="521807" y="73481"/>
                  <a:pt x="521654" y="73633"/>
                </a:cubicBezTo>
                <a:lnTo>
                  <a:pt x="521883" y="73633"/>
                </a:lnTo>
                <a:cubicBezTo>
                  <a:pt x="522035" y="73481"/>
                  <a:pt x="522111" y="73100"/>
                  <a:pt x="522111" y="72490"/>
                </a:cubicBezTo>
                <a:close/>
                <a:moveTo>
                  <a:pt x="206110" y="72490"/>
                </a:moveTo>
                <a:cubicBezTo>
                  <a:pt x="206110" y="72947"/>
                  <a:pt x="206034" y="73328"/>
                  <a:pt x="205881" y="73633"/>
                </a:cubicBezTo>
                <a:lnTo>
                  <a:pt x="206110" y="73633"/>
                </a:lnTo>
                <a:cubicBezTo>
                  <a:pt x="206262" y="73328"/>
                  <a:pt x="206339" y="72947"/>
                  <a:pt x="206339" y="72490"/>
                </a:cubicBezTo>
                <a:close/>
                <a:moveTo>
                  <a:pt x="33898" y="72490"/>
                </a:moveTo>
                <a:lnTo>
                  <a:pt x="33898" y="72947"/>
                </a:lnTo>
                <a:lnTo>
                  <a:pt x="33898" y="73176"/>
                </a:lnTo>
                <a:cubicBezTo>
                  <a:pt x="34051" y="73023"/>
                  <a:pt x="34127" y="72795"/>
                  <a:pt x="34127" y="72490"/>
                </a:cubicBezTo>
                <a:close/>
                <a:moveTo>
                  <a:pt x="1564451" y="72261"/>
                </a:moveTo>
                <a:cubicBezTo>
                  <a:pt x="1564756" y="72871"/>
                  <a:pt x="1564909" y="73290"/>
                  <a:pt x="1564909" y="73519"/>
                </a:cubicBezTo>
                <a:cubicBezTo>
                  <a:pt x="1564909" y="73747"/>
                  <a:pt x="1565061" y="74014"/>
                  <a:pt x="1565366" y="74319"/>
                </a:cubicBezTo>
                <a:lnTo>
                  <a:pt x="1566363" y="73321"/>
                </a:lnTo>
                <a:lnTo>
                  <a:pt x="1565709" y="72947"/>
                </a:lnTo>
                <a:cubicBezTo>
                  <a:pt x="1565480" y="72795"/>
                  <a:pt x="1565061" y="72566"/>
                  <a:pt x="1564451" y="72261"/>
                </a:cubicBezTo>
                <a:close/>
                <a:moveTo>
                  <a:pt x="1268490" y="72261"/>
                </a:moveTo>
                <a:cubicBezTo>
                  <a:pt x="1268643" y="72261"/>
                  <a:pt x="1268681" y="72300"/>
                  <a:pt x="1268605" y="72376"/>
                </a:cubicBezTo>
                <a:cubicBezTo>
                  <a:pt x="1268529" y="72452"/>
                  <a:pt x="1268567" y="72490"/>
                  <a:pt x="1268719" y="72490"/>
                </a:cubicBezTo>
                <a:cubicBezTo>
                  <a:pt x="1268719" y="72490"/>
                  <a:pt x="1268643" y="72414"/>
                  <a:pt x="1268490" y="72261"/>
                </a:cubicBezTo>
                <a:close/>
                <a:moveTo>
                  <a:pt x="1107956" y="72261"/>
                </a:moveTo>
                <a:cubicBezTo>
                  <a:pt x="1107689" y="72261"/>
                  <a:pt x="1107404" y="72566"/>
                  <a:pt x="1107099" y="73176"/>
                </a:cubicBezTo>
                <a:lnTo>
                  <a:pt x="1108699" y="73176"/>
                </a:lnTo>
                <a:cubicBezTo>
                  <a:pt x="1108470" y="72566"/>
                  <a:pt x="1108223" y="72261"/>
                  <a:pt x="1107956" y="72261"/>
                </a:cubicBezTo>
                <a:close/>
                <a:moveTo>
                  <a:pt x="203081" y="72261"/>
                </a:moveTo>
                <a:cubicBezTo>
                  <a:pt x="202814" y="72261"/>
                  <a:pt x="202529" y="72566"/>
                  <a:pt x="202224" y="73176"/>
                </a:cubicBezTo>
                <a:lnTo>
                  <a:pt x="203824" y="73176"/>
                </a:lnTo>
                <a:cubicBezTo>
                  <a:pt x="203595" y="72566"/>
                  <a:pt x="203348" y="72261"/>
                  <a:pt x="203081" y="72261"/>
                </a:cubicBezTo>
                <a:close/>
                <a:moveTo>
                  <a:pt x="1644766" y="72033"/>
                </a:moveTo>
                <a:lnTo>
                  <a:pt x="1644309" y="72261"/>
                </a:lnTo>
                <a:lnTo>
                  <a:pt x="1644766" y="72261"/>
                </a:lnTo>
                <a:close/>
                <a:moveTo>
                  <a:pt x="1165163" y="72033"/>
                </a:moveTo>
                <a:cubicBezTo>
                  <a:pt x="1164859" y="72490"/>
                  <a:pt x="1164706" y="72795"/>
                  <a:pt x="1164706" y="72947"/>
                </a:cubicBezTo>
                <a:cubicBezTo>
                  <a:pt x="1164706" y="73100"/>
                  <a:pt x="1164554" y="73328"/>
                  <a:pt x="1164249" y="73633"/>
                </a:cubicBezTo>
                <a:cubicBezTo>
                  <a:pt x="1164554" y="73633"/>
                  <a:pt x="1164820" y="73671"/>
                  <a:pt x="1165049" y="73747"/>
                </a:cubicBezTo>
                <a:cubicBezTo>
                  <a:pt x="1165278" y="73824"/>
                  <a:pt x="1165544" y="73862"/>
                  <a:pt x="1165849" y="73862"/>
                </a:cubicBezTo>
                <a:cubicBezTo>
                  <a:pt x="1165849" y="73709"/>
                  <a:pt x="1165925" y="73633"/>
                  <a:pt x="1166078" y="73633"/>
                </a:cubicBezTo>
                <a:cubicBezTo>
                  <a:pt x="1166230" y="73633"/>
                  <a:pt x="1166382" y="73557"/>
                  <a:pt x="1166535" y="73404"/>
                </a:cubicBezTo>
                <a:cubicBezTo>
                  <a:pt x="1166230" y="73252"/>
                  <a:pt x="1166002" y="73062"/>
                  <a:pt x="1165849" y="72833"/>
                </a:cubicBezTo>
                <a:cubicBezTo>
                  <a:pt x="1165697" y="72604"/>
                  <a:pt x="1165468" y="72338"/>
                  <a:pt x="1165163" y="72033"/>
                </a:cubicBezTo>
                <a:close/>
                <a:moveTo>
                  <a:pt x="1100698" y="72033"/>
                </a:moveTo>
                <a:cubicBezTo>
                  <a:pt x="1100546" y="72185"/>
                  <a:pt x="1100393" y="72261"/>
                  <a:pt x="1100241" y="72261"/>
                </a:cubicBezTo>
                <a:cubicBezTo>
                  <a:pt x="1100241" y="72566"/>
                  <a:pt x="1100393" y="72871"/>
                  <a:pt x="1100698" y="73176"/>
                </a:cubicBezTo>
                <a:cubicBezTo>
                  <a:pt x="1100698" y="73023"/>
                  <a:pt x="1100774" y="72947"/>
                  <a:pt x="1100927" y="72947"/>
                </a:cubicBezTo>
                <a:cubicBezTo>
                  <a:pt x="1101079" y="72947"/>
                  <a:pt x="1101155" y="72795"/>
                  <a:pt x="1101155" y="72490"/>
                </a:cubicBezTo>
                <a:cubicBezTo>
                  <a:pt x="1100850" y="72490"/>
                  <a:pt x="1100698" y="72338"/>
                  <a:pt x="1100698" y="72033"/>
                </a:cubicBezTo>
                <a:close/>
                <a:moveTo>
                  <a:pt x="774638" y="72033"/>
                </a:moveTo>
                <a:cubicBezTo>
                  <a:pt x="774333" y="72490"/>
                  <a:pt x="774181" y="72795"/>
                  <a:pt x="774181" y="72947"/>
                </a:cubicBezTo>
                <a:cubicBezTo>
                  <a:pt x="774181" y="73100"/>
                  <a:pt x="774029" y="73328"/>
                  <a:pt x="773724" y="73633"/>
                </a:cubicBezTo>
                <a:cubicBezTo>
                  <a:pt x="774029" y="73633"/>
                  <a:pt x="774295" y="73671"/>
                  <a:pt x="774524" y="73747"/>
                </a:cubicBezTo>
                <a:cubicBezTo>
                  <a:pt x="774753" y="73824"/>
                  <a:pt x="775019" y="73862"/>
                  <a:pt x="775324" y="73862"/>
                </a:cubicBezTo>
                <a:cubicBezTo>
                  <a:pt x="775324" y="73709"/>
                  <a:pt x="775400" y="73633"/>
                  <a:pt x="775553" y="73633"/>
                </a:cubicBezTo>
                <a:cubicBezTo>
                  <a:pt x="775705" y="73633"/>
                  <a:pt x="775857" y="73557"/>
                  <a:pt x="776010" y="73404"/>
                </a:cubicBezTo>
                <a:cubicBezTo>
                  <a:pt x="775705" y="73252"/>
                  <a:pt x="775476" y="73062"/>
                  <a:pt x="775324" y="72833"/>
                </a:cubicBezTo>
                <a:cubicBezTo>
                  <a:pt x="775172" y="72604"/>
                  <a:pt x="774943" y="72338"/>
                  <a:pt x="774638" y="72033"/>
                </a:cubicBezTo>
                <a:close/>
                <a:moveTo>
                  <a:pt x="377941" y="72033"/>
                </a:moveTo>
                <a:lnTo>
                  <a:pt x="377484" y="72261"/>
                </a:lnTo>
                <a:lnTo>
                  <a:pt x="377941" y="72261"/>
                </a:lnTo>
                <a:close/>
                <a:moveTo>
                  <a:pt x="254116" y="72033"/>
                </a:moveTo>
                <a:lnTo>
                  <a:pt x="253659" y="72261"/>
                </a:lnTo>
                <a:lnTo>
                  <a:pt x="254116" y="72261"/>
                </a:lnTo>
                <a:close/>
                <a:moveTo>
                  <a:pt x="195823" y="72033"/>
                </a:moveTo>
                <a:cubicBezTo>
                  <a:pt x="195671" y="72185"/>
                  <a:pt x="195518" y="72261"/>
                  <a:pt x="195366" y="72261"/>
                </a:cubicBezTo>
                <a:cubicBezTo>
                  <a:pt x="195366" y="72566"/>
                  <a:pt x="195518" y="72871"/>
                  <a:pt x="195823" y="73176"/>
                </a:cubicBezTo>
                <a:cubicBezTo>
                  <a:pt x="195823" y="73023"/>
                  <a:pt x="195899" y="72947"/>
                  <a:pt x="196052" y="72947"/>
                </a:cubicBezTo>
                <a:cubicBezTo>
                  <a:pt x="196204" y="72947"/>
                  <a:pt x="196280" y="72795"/>
                  <a:pt x="196280" y="72490"/>
                </a:cubicBezTo>
                <a:cubicBezTo>
                  <a:pt x="195976" y="72490"/>
                  <a:pt x="195823" y="72338"/>
                  <a:pt x="195823" y="72033"/>
                </a:cubicBezTo>
                <a:close/>
                <a:moveTo>
                  <a:pt x="41442" y="72033"/>
                </a:moveTo>
                <a:cubicBezTo>
                  <a:pt x="41289" y="72185"/>
                  <a:pt x="41137" y="72338"/>
                  <a:pt x="40985" y="72490"/>
                </a:cubicBezTo>
                <a:cubicBezTo>
                  <a:pt x="40832" y="72642"/>
                  <a:pt x="40680" y="72871"/>
                  <a:pt x="40528" y="73176"/>
                </a:cubicBezTo>
                <a:lnTo>
                  <a:pt x="42128" y="73176"/>
                </a:lnTo>
                <a:cubicBezTo>
                  <a:pt x="41823" y="72871"/>
                  <a:pt x="41670" y="72642"/>
                  <a:pt x="41670" y="72490"/>
                </a:cubicBezTo>
                <a:cubicBezTo>
                  <a:pt x="41670" y="72338"/>
                  <a:pt x="41594" y="72185"/>
                  <a:pt x="41442" y="72033"/>
                </a:cubicBezTo>
                <a:close/>
                <a:moveTo>
                  <a:pt x="29326" y="72033"/>
                </a:moveTo>
                <a:cubicBezTo>
                  <a:pt x="29479" y="72185"/>
                  <a:pt x="29555" y="72261"/>
                  <a:pt x="29555" y="72261"/>
                </a:cubicBezTo>
                <a:lnTo>
                  <a:pt x="29783" y="72033"/>
                </a:lnTo>
                <a:lnTo>
                  <a:pt x="29555" y="72033"/>
                </a:lnTo>
                <a:close/>
                <a:moveTo>
                  <a:pt x="1713118" y="71804"/>
                </a:moveTo>
                <a:cubicBezTo>
                  <a:pt x="1712965" y="72109"/>
                  <a:pt x="1712851" y="72338"/>
                  <a:pt x="1712775" y="72490"/>
                </a:cubicBezTo>
                <a:cubicBezTo>
                  <a:pt x="1712698" y="72642"/>
                  <a:pt x="1712584" y="72871"/>
                  <a:pt x="1712432" y="73176"/>
                </a:cubicBezTo>
                <a:lnTo>
                  <a:pt x="1713118" y="73176"/>
                </a:lnTo>
                <a:cubicBezTo>
                  <a:pt x="1713118" y="73023"/>
                  <a:pt x="1713194" y="72833"/>
                  <a:pt x="1713346" y="72604"/>
                </a:cubicBezTo>
                <a:cubicBezTo>
                  <a:pt x="1713499" y="72376"/>
                  <a:pt x="1713575" y="72185"/>
                  <a:pt x="1713575" y="72033"/>
                </a:cubicBezTo>
                <a:cubicBezTo>
                  <a:pt x="1713270" y="72033"/>
                  <a:pt x="1713118" y="71957"/>
                  <a:pt x="1713118" y="71804"/>
                </a:cubicBezTo>
                <a:close/>
                <a:moveTo>
                  <a:pt x="1378523" y="71804"/>
                </a:moveTo>
                <a:cubicBezTo>
                  <a:pt x="1378219" y="72109"/>
                  <a:pt x="1377914" y="72338"/>
                  <a:pt x="1377609" y="72490"/>
                </a:cubicBezTo>
                <a:cubicBezTo>
                  <a:pt x="1377609" y="72947"/>
                  <a:pt x="1377456" y="73328"/>
                  <a:pt x="1377152" y="73633"/>
                </a:cubicBezTo>
                <a:cubicBezTo>
                  <a:pt x="1377609" y="73481"/>
                  <a:pt x="1377914" y="73366"/>
                  <a:pt x="1378066" y="73290"/>
                </a:cubicBezTo>
                <a:cubicBezTo>
                  <a:pt x="1378219" y="73214"/>
                  <a:pt x="1378371" y="73176"/>
                  <a:pt x="1378523" y="73176"/>
                </a:cubicBezTo>
                <a:cubicBezTo>
                  <a:pt x="1378523" y="73481"/>
                  <a:pt x="1378523" y="73633"/>
                  <a:pt x="1378523" y="73633"/>
                </a:cubicBezTo>
                <a:cubicBezTo>
                  <a:pt x="1378828" y="73328"/>
                  <a:pt x="1378981" y="73176"/>
                  <a:pt x="1378981" y="73176"/>
                </a:cubicBezTo>
                <a:lnTo>
                  <a:pt x="1378523" y="73176"/>
                </a:lnTo>
                <a:cubicBezTo>
                  <a:pt x="1378523" y="73023"/>
                  <a:pt x="1378561" y="72833"/>
                  <a:pt x="1378638" y="72604"/>
                </a:cubicBezTo>
                <a:cubicBezTo>
                  <a:pt x="1378714" y="72376"/>
                  <a:pt x="1378676" y="72109"/>
                  <a:pt x="1378523" y="71804"/>
                </a:cubicBezTo>
                <a:close/>
                <a:moveTo>
                  <a:pt x="1277863" y="71804"/>
                </a:moveTo>
                <a:cubicBezTo>
                  <a:pt x="1277406" y="72109"/>
                  <a:pt x="1277063" y="72452"/>
                  <a:pt x="1276834" y="72833"/>
                </a:cubicBezTo>
                <a:cubicBezTo>
                  <a:pt x="1276606" y="73214"/>
                  <a:pt x="1276339" y="73557"/>
                  <a:pt x="1276034" y="73862"/>
                </a:cubicBezTo>
                <a:lnTo>
                  <a:pt x="1274866" y="74446"/>
                </a:lnTo>
                <a:lnTo>
                  <a:pt x="1274663" y="75462"/>
                </a:lnTo>
                <a:lnTo>
                  <a:pt x="1273520" y="75462"/>
                </a:lnTo>
                <a:cubicBezTo>
                  <a:pt x="1273520" y="74852"/>
                  <a:pt x="1273672" y="74090"/>
                  <a:pt x="1273977" y="73176"/>
                </a:cubicBezTo>
                <a:cubicBezTo>
                  <a:pt x="1273367" y="73481"/>
                  <a:pt x="1272834" y="73709"/>
                  <a:pt x="1272377" y="73862"/>
                </a:cubicBezTo>
                <a:cubicBezTo>
                  <a:pt x="1271919" y="74014"/>
                  <a:pt x="1271539" y="74166"/>
                  <a:pt x="1271234" y="74319"/>
                </a:cubicBezTo>
                <a:cubicBezTo>
                  <a:pt x="1271539" y="74928"/>
                  <a:pt x="1271805" y="75271"/>
                  <a:pt x="1272034" y="75348"/>
                </a:cubicBezTo>
                <a:cubicBezTo>
                  <a:pt x="1272262" y="75424"/>
                  <a:pt x="1272758" y="75462"/>
                  <a:pt x="1273520" y="75462"/>
                </a:cubicBezTo>
                <a:lnTo>
                  <a:pt x="1274663" y="76795"/>
                </a:lnTo>
                <a:lnTo>
                  <a:pt x="1274663" y="75462"/>
                </a:lnTo>
                <a:lnTo>
                  <a:pt x="1275120" y="75462"/>
                </a:lnTo>
                <a:cubicBezTo>
                  <a:pt x="1275272" y="75767"/>
                  <a:pt x="1275425" y="76071"/>
                  <a:pt x="1275577" y="76376"/>
                </a:cubicBezTo>
                <a:lnTo>
                  <a:pt x="1275762" y="77114"/>
                </a:lnTo>
                <a:lnTo>
                  <a:pt x="1275806" y="77062"/>
                </a:lnTo>
                <a:cubicBezTo>
                  <a:pt x="1276720" y="76757"/>
                  <a:pt x="1276949" y="76224"/>
                  <a:pt x="1276491" y="75462"/>
                </a:cubicBezTo>
                <a:lnTo>
                  <a:pt x="1275120" y="75462"/>
                </a:lnTo>
                <a:cubicBezTo>
                  <a:pt x="1275272" y="75157"/>
                  <a:pt x="1275425" y="74890"/>
                  <a:pt x="1275577" y="74662"/>
                </a:cubicBezTo>
                <a:cubicBezTo>
                  <a:pt x="1275730" y="74433"/>
                  <a:pt x="1275882" y="74166"/>
                  <a:pt x="1276034" y="73862"/>
                </a:cubicBezTo>
                <a:lnTo>
                  <a:pt x="1277406" y="73862"/>
                </a:lnTo>
                <a:cubicBezTo>
                  <a:pt x="1277711" y="74166"/>
                  <a:pt x="1277863" y="74395"/>
                  <a:pt x="1277863" y="74547"/>
                </a:cubicBezTo>
                <a:lnTo>
                  <a:pt x="1278320" y="74319"/>
                </a:lnTo>
                <a:cubicBezTo>
                  <a:pt x="1278168" y="74166"/>
                  <a:pt x="1278016" y="74090"/>
                  <a:pt x="1277863" y="74090"/>
                </a:cubicBezTo>
                <a:cubicBezTo>
                  <a:pt x="1277711" y="74090"/>
                  <a:pt x="1277558" y="74014"/>
                  <a:pt x="1277406" y="73862"/>
                </a:cubicBezTo>
                <a:cubicBezTo>
                  <a:pt x="1277558" y="73557"/>
                  <a:pt x="1277673" y="73252"/>
                  <a:pt x="1277749" y="72947"/>
                </a:cubicBezTo>
                <a:cubicBezTo>
                  <a:pt x="1277825" y="72642"/>
                  <a:pt x="1277939" y="72338"/>
                  <a:pt x="1278092" y="72033"/>
                </a:cubicBezTo>
                <a:cubicBezTo>
                  <a:pt x="1277939" y="72033"/>
                  <a:pt x="1277863" y="71957"/>
                  <a:pt x="1277863" y="71804"/>
                </a:cubicBezTo>
                <a:close/>
                <a:moveTo>
                  <a:pt x="1045834" y="71804"/>
                </a:moveTo>
                <a:lnTo>
                  <a:pt x="1045050" y="72392"/>
                </a:lnTo>
                <a:lnTo>
                  <a:pt x="1045605" y="72947"/>
                </a:lnTo>
                <a:cubicBezTo>
                  <a:pt x="1045758" y="73252"/>
                  <a:pt x="1046139" y="73023"/>
                  <a:pt x="1046748" y="72261"/>
                </a:cubicBezTo>
                <a:cubicBezTo>
                  <a:pt x="1046139" y="71957"/>
                  <a:pt x="1045834" y="71804"/>
                  <a:pt x="1045834" y="71804"/>
                </a:cubicBezTo>
                <a:close/>
                <a:moveTo>
                  <a:pt x="606998" y="71804"/>
                </a:moveTo>
                <a:cubicBezTo>
                  <a:pt x="606693" y="72109"/>
                  <a:pt x="606389" y="72338"/>
                  <a:pt x="606084" y="72490"/>
                </a:cubicBezTo>
                <a:cubicBezTo>
                  <a:pt x="606084" y="72947"/>
                  <a:pt x="605931" y="73328"/>
                  <a:pt x="605627" y="73633"/>
                </a:cubicBezTo>
                <a:cubicBezTo>
                  <a:pt x="606084" y="73481"/>
                  <a:pt x="606389" y="73366"/>
                  <a:pt x="606541" y="73290"/>
                </a:cubicBezTo>
                <a:cubicBezTo>
                  <a:pt x="606693" y="73214"/>
                  <a:pt x="606846" y="73176"/>
                  <a:pt x="606998" y="73176"/>
                </a:cubicBezTo>
                <a:cubicBezTo>
                  <a:pt x="606998" y="73481"/>
                  <a:pt x="606998" y="73633"/>
                  <a:pt x="606998" y="73633"/>
                </a:cubicBezTo>
                <a:cubicBezTo>
                  <a:pt x="607303" y="73328"/>
                  <a:pt x="607456" y="73176"/>
                  <a:pt x="607456" y="73176"/>
                </a:cubicBezTo>
                <a:lnTo>
                  <a:pt x="606998" y="73176"/>
                </a:lnTo>
                <a:cubicBezTo>
                  <a:pt x="606998" y="73023"/>
                  <a:pt x="607036" y="72833"/>
                  <a:pt x="607113" y="72604"/>
                </a:cubicBezTo>
                <a:cubicBezTo>
                  <a:pt x="607189" y="72376"/>
                  <a:pt x="607151" y="72109"/>
                  <a:pt x="606998" y="71804"/>
                </a:cubicBezTo>
                <a:close/>
                <a:moveTo>
                  <a:pt x="446293" y="71804"/>
                </a:moveTo>
                <a:cubicBezTo>
                  <a:pt x="446140" y="72109"/>
                  <a:pt x="446026" y="72338"/>
                  <a:pt x="445950" y="72490"/>
                </a:cubicBezTo>
                <a:cubicBezTo>
                  <a:pt x="445873" y="72642"/>
                  <a:pt x="445759" y="72871"/>
                  <a:pt x="445607" y="73176"/>
                </a:cubicBezTo>
                <a:lnTo>
                  <a:pt x="446293" y="73176"/>
                </a:lnTo>
                <a:cubicBezTo>
                  <a:pt x="446293" y="73023"/>
                  <a:pt x="446369" y="72833"/>
                  <a:pt x="446521" y="72604"/>
                </a:cubicBezTo>
                <a:cubicBezTo>
                  <a:pt x="446673" y="72376"/>
                  <a:pt x="446750" y="72185"/>
                  <a:pt x="446750" y="72033"/>
                </a:cubicBezTo>
                <a:cubicBezTo>
                  <a:pt x="446445" y="72033"/>
                  <a:pt x="446293" y="71957"/>
                  <a:pt x="446293" y="71804"/>
                </a:cubicBezTo>
                <a:close/>
                <a:moveTo>
                  <a:pt x="322467" y="71804"/>
                </a:moveTo>
                <a:cubicBezTo>
                  <a:pt x="322315" y="72109"/>
                  <a:pt x="322201" y="72338"/>
                  <a:pt x="322125" y="72490"/>
                </a:cubicBezTo>
                <a:cubicBezTo>
                  <a:pt x="322048" y="72642"/>
                  <a:pt x="321934" y="72871"/>
                  <a:pt x="321782" y="73176"/>
                </a:cubicBezTo>
                <a:lnTo>
                  <a:pt x="322467" y="73176"/>
                </a:lnTo>
                <a:cubicBezTo>
                  <a:pt x="322467" y="73023"/>
                  <a:pt x="322544" y="72833"/>
                  <a:pt x="322696" y="72604"/>
                </a:cubicBezTo>
                <a:cubicBezTo>
                  <a:pt x="322848" y="72376"/>
                  <a:pt x="322925" y="72185"/>
                  <a:pt x="322925" y="72033"/>
                </a:cubicBezTo>
                <a:cubicBezTo>
                  <a:pt x="322620" y="72033"/>
                  <a:pt x="322467" y="71957"/>
                  <a:pt x="322467" y="71804"/>
                </a:cubicBezTo>
                <a:close/>
                <a:moveTo>
                  <a:pt x="140959" y="71804"/>
                </a:moveTo>
                <a:lnTo>
                  <a:pt x="140175" y="72392"/>
                </a:lnTo>
                <a:lnTo>
                  <a:pt x="140731" y="72947"/>
                </a:lnTo>
                <a:cubicBezTo>
                  <a:pt x="140883" y="73252"/>
                  <a:pt x="141264" y="73023"/>
                  <a:pt x="141874" y="72261"/>
                </a:cubicBezTo>
                <a:cubicBezTo>
                  <a:pt x="141264" y="71957"/>
                  <a:pt x="140959" y="71804"/>
                  <a:pt x="140959" y="71804"/>
                </a:cubicBezTo>
                <a:close/>
                <a:moveTo>
                  <a:pt x="1386753" y="71576"/>
                </a:moveTo>
                <a:cubicBezTo>
                  <a:pt x="1385534" y="72490"/>
                  <a:pt x="1384772" y="73100"/>
                  <a:pt x="1384467" y="73404"/>
                </a:cubicBezTo>
                <a:cubicBezTo>
                  <a:pt x="1384315" y="73557"/>
                  <a:pt x="1384315" y="73709"/>
                  <a:pt x="1384467" y="73862"/>
                </a:cubicBezTo>
                <a:cubicBezTo>
                  <a:pt x="1384772" y="73709"/>
                  <a:pt x="1385534" y="73633"/>
                  <a:pt x="1386753" y="73633"/>
                </a:cubicBezTo>
                <a:cubicBezTo>
                  <a:pt x="1386753" y="73328"/>
                  <a:pt x="1386791" y="72985"/>
                  <a:pt x="1386867" y="72604"/>
                </a:cubicBezTo>
                <a:cubicBezTo>
                  <a:pt x="1386943" y="72223"/>
                  <a:pt x="1386905" y="71880"/>
                  <a:pt x="1386753" y="71576"/>
                </a:cubicBezTo>
                <a:close/>
                <a:moveTo>
                  <a:pt x="1279463" y="71576"/>
                </a:moveTo>
                <a:cubicBezTo>
                  <a:pt x="1279463" y="71880"/>
                  <a:pt x="1279540" y="72109"/>
                  <a:pt x="1279692" y="72261"/>
                </a:cubicBezTo>
                <a:lnTo>
                  <a:pt x="1279920" y="72261"/>
                </a:lnTo>
                <a:cubicBezTo>
                  <a:pt x="1279920" y="71957"/>
                  <a:pt x="1279844" y="71728"/>
                  <a:pt x="1279692" y="71576"/>
                </a:cubicBezTo>
                <a:close/>
                <a:moveTo>
                  <a:pt x="1265061" y="71576"/>
                </a:moveTo>
                <a:lnTo>
                  <a:pt x="1264833" y="71804"/>
                </a:lnTo>
                <a:cubicBezTo>
                  <a:pt x="1264985" y="71957"/>
                  <a:pt x="1265100" y="72033"/>
                  <a:pt x="1265176" y="72033"/>
                </a:cubicBezTo>
                <a:cubicBezTo>
                  <a:pt x="1265252" y="72033"/>
                  <a:pt x="1265366" y="72109"/>
                  <a:pt x="1265519" y="72261"/>
                </a:cubicBezTo>
                <a:cubicBezTo>
                  <a:pt x="1265671" y="72109"/>
                  <a:pt x="1265747" y="71957"/>
                  <a:pt x="1265747" y="71804"/>
                </a:cubicBezTo>
                <a:cubicBezTo>
                  <a:pt x="1265595" y="71804"/>
                  <a:pt x="1265481" y="71766"/>
                  <a:pt x="1265404" y="71690"/>
                </a:cubicBezTo>
                <a:cubicBezTo>
                  <a:pt x="1265328" y="71614"/>
                  <a:pt x="1265214" y="71576"/>
                  <a:pt x="1265061" y="71576"/>
                </a:cubicBezTo>
                <a:close/>
                <a:moveTo>
                  <a:pt x="1104356" y="71576"/>
                </a:moveTo>
                <a:lnTo>
                  <a:pt x="1104584" y="71804"/>
                </a:lnTo>
                <a:lnTo>
                  <a:pt x="1104584" y="71576"/>
                </a:lnTo>
                <a:close/>
                <a:moveTo>
                  <a:pt x="1042862" y="71576"/>
                </a:moveTo>
                <a:lnTo>
                  <a:pt x="1042634" y="71804"/>
                </a:lnTo>
                <a:cubicBezTo>
                  <a:pt x="1042329" y="72109"/>
                  <a:pt x="1042100" y="72261"/>
                  <a:pt x="1041948" y="72261"/>
                </a:cubicBezTo>
                <a:cubicBezTo>
                  <a:pt x="1042253" y="72719"/>
                  <a:pt x="1042786" y="73328"/>
                  <a:pt x="1043548" y="74090"/>
                </a:cubicBezTo>
                <a:cubicBezTo>
                  <a:pt x="1043853" y="73785"/>
                  <a:pt x="1044081" y="73481"/>
                  <a:pt x="1044234" y="73176"/>
                </a:cubicBezTo>
                <a:lnTo>
                  <a:pt x="1044834" y="72376"/>
                </a:lnTo>
                <a:lnTo>
                  <a:pt x="1044234" y="71576"/>
                </a:lnTo>
                <a:cubicBezTo>
                  <a:pt x="1044081" y="71576"/>
                  <a:pt x="1043891" y="71766"/>
                  <a:pt x="1043662" y="72147"/>
                </a:cubicBezTo>
                <a:cubicBezTo>
                  <a:pt x="1043434" y="72528"/>
                  <a:pt x="1043167" y="72338"/>
                  <a:pt x="1042862" y="71576"/>
                </a:cubicBezTo>
                <a:close/>
                <a:moveTo>
                  <a:pt x="952718" y="71576"/>
                </a:moveTo>
                <a:cubicBezTo>
                  <a:pt x="952718" y="71728"/>
                  <a:pt x="952680" y="71804"/>
                  <a:pt x="952603" y="71804"/>
                </a:cubicBezTo>
                <a:cubicBezTo>
                  <a:pt x="952527" y="71804"/>
                  <a:pt x="952489" y="71880"/>
                  <a:pt x="952489" y="72033"/>
                </a:cubicBezTo>
                <a:lnTo>
                  <a:pt x="952718" y="72261"/>
                </a:lnTo>
                <a:close/>
                <a:moveTo>
                  <a:pt x="615228" y="71576"/>
                </a:moveTo>
                <a:cubicBezTo>
                  <a:pt x="614009" y="72490"/>
                  <a:pt x="613247" y="73100"/>
                  <a:pt x="612942" y="73404"/>
                </a:cubicBezTo>
                <a:cubicBezTo>
                  <a:pt x="612789" y="73557"/>
                  <a:pt x="612789" y="73709"/>
                  <a:pt x="612942" y="73862"/>
                </a:cubicBezTo>
                <a:cubicBezTo>
                  <a:pt x="613247" y="73709"/>
                  <a:pt x="614009" y="73633"/>
                  <a:pt x="615228" y="73633"/>
                </a:cubicBezTo>
                <a:cubicBezTo>
                  <a:pt x="615228" y="73328"/>
                  <a:pt x="615266" y="72985"/>
                  <a:pt x="615342" y="72604"/>
                </a:cubicBezTo>
                <a:cubicBezTo>
                  <a:pt x="615418" y="72223"/>
                  <a:pt x="615380" y="71880"/>
                  <a:pt x="615228" y="71576"/>
                </a:cubicBezTo>
                <a:close/>
                <a:moveTo>
                  <a:pt x="514568" y="71576"/>
                </a:moveTo>
                <a:cubicBezTo>
                  <a:pt x="514568" y="71728"/>
                  <a:pt x="514530" y="71804"/>
                  <a:pt x="514453" y="71804"/>
                </a:cubicBezTo>
                <a:cubicBezTo>
                  <a:pt x="514377" y="71804"/>
                  <a:pt x="514339" y="71880"/>
                  <a:pt x="514339" y="72033"/>
                </a:cubicBezTo>
                <a:lnTo>
                  <a:pt x="514568" y="72261"/>
                </a:lnTo>
                <a:close/>
                <a:moveTo>
                  <a:pt x="199481" y="71576"/>
                </a:moveTo>
                <a:lnTo>
                  <a:pt x="199709" y="71804"/>
                </a:lnTo>
                <a:lnTo>
                  <a:pt x="199709" y="71576"/>
                </a:lnTo>
                <a:close/>
                <a:moveTo>
                  <a:pt x="137987" y="71576"/>
                </a:moveTo>
                <a:lnTo>
                  <a:pt x="137759" y="71804"/>
                </a:lnTo>
                <a:cubicBezTo>
                  <a:pt x="137454" y="72109"/>
                  <a:pt x="137225" y="72261"/>
                  <a:pt x="137073" y="72261"/>
                </a:cubicBezTo>
                <a:cubicBezTo>
                  <a:pt x="137378" y="72719"/>
                  <a:pt x="137911" y="73328"/>
                  <a:pt x="138673" y="74090"/>
                </a:cubicBezTo>
                <a:cubicBezTo>
                  <a:pt x="138978" y="73785"/>
                  <a:pt x="139207" y="73481"/>
                  <a:pt x="139359" y="73176"/>
                </a:cubicBezTo>
                <a:lnTo>
                  <a:pt x="139959" y="72376"/>
                </a:lnTo>
                <a:lnTo>
                  <a:pt x="139359" y="71576"/>
                </a:lnTo>
                <a:cubicBezTo>
                  <a:pt x="139207" y="71576"/>
                  <a:pt x="139016" y="71766"/>
                  <a:pt x="138787" y="72147"/>
                </a:cubicBezTo>
                <a:cubicBezTo>
                  <a:pt x="138559" y="72528"/>
                  <a:pt x="138292" y="72338"/>
                  <a:pt x="137987" y="71576"/>
                </a:cubicBezTo>
                <a:close/>
                <a:moveTo>
                  <a:pt x="1719290" y="71347"/>
                </a:moveTo>
                <a:cubicBezTo>
                  <a:pt x="1719137" y="71499"/>
                  <a:pt x="1718909" y="71576"/>
                  <a:pt x="1718604" y="71576"/>
                </a:cubicBezTo>
                <a:lnTo>
                  <a:pt x="1718604" y="71804"/>
                </a:lnTo>
                <a:lnTo>
                  <a:pt x="1719290" y="71804"/>
                </a:lnTo>
                <a:close/>
                <a:moveTo>
                  <a:pt x="1276034" y="71347"/>
                </a:moveTo>
                <a:cubicBezTo>
                  <a:pt x="1275730" y="71652"/>
                  <a:pt x="1275577" y="71804"/>
                  <a:pt x="1275577" y="71804"/>
                </a:cubicBezTo>
                <a:cubicBezTo>
                  <a:pt x="1275882" y="72109"/>
                  <a:pt x="1276034" y="72338"/>
                  <a:pt x="1276034" y="72490"/>
                </a:cubicBezTo>
                <a:cubicBezTo>
                  <a:pt x="1276187" y="72338"/>
                  <a:pt x="1276339" y="72261"/>
                  <a:pt x="1276491" y="72261"/>
                </a:cubicBezTo>
                <a:cubicBezTo>
                  <a:pt x="1276187" y="71652"/>
                  <a:pt x="1276034" y="71347"/>
                  <a:pt x="1276034" y="71347"/>
                </a:cubicBezTo>
                <a:close/>
                <a:moveTo>
                  <a:pt x="967577" y="71347"/>
                </a:moveTo>
                <a:cubicBezTo>
                  <a:pt x="967729" y="71499"/>
                  <a:pt x="967805" y="71652"/>
                  <a:pt x="967805" y="71804"/>
                </a:cubicBezTo>
                <a:lnTo>
                  <a:pt x="968263" y="71347"/>
                </a:lnTo>
                <a:close/>
                <a:moveTo>
                  <a:pt x="964605" y="71347"/>
                </a:moveTo>
                <a:cubicBezTo>
                  <a:pt x="964605" y="71499"/>
                  <a:pt x="964567" y="71576"/>
                  <a:pt x="964491" y="71576"/>
                </a:cubicBezTo>
                <a:cubicBezTo>
                  <a:pt x="964414" y="71576"/>
                  <a:pt x="964376" y="71652"/>
                  <a:pt x="964376" y="71804"/>
                </a:cubicBezTo>
                <a:cubicBezTo>
                  <a:pt x="964529" y="71957"/>
                  <a:pt x="964910" y="72414"/>
                  <a:pt x="965519" y="73176"/>
                </a:cubicBezTo>
                <a:cubicBezTo>
                  <a:pt x="965672" y="72871"/>
                  <a:pt x="965824" y="72642"/>
                  <a:pt x="965976" y="72490"/>
                </a:cubicBezTo>
                <a:cubicBezTo>
                  <a:pt x="966129" y="72338"/>
                  <a:pt x="966205" y="72185"/>
                  <a:pt x="966205" y="72033"/>
                </a:cubicBezTo>
                <a:cubicBezTo>
                  <a:pt x="965900" y="71880"/>
                  <a:pt x="965634" y="71766"/>
                  <a:pt x="965405" y="71690"/>
                </a:cubicBezTo>
                <a:cubicBezTo>
                  <a:pt x="965176" y="71614"/>
                  <a:pt x="964910" y="71499"/>
                  <a:pt x="964605" y="71347"/>
                </a:cubicBezTo>
                <a:close/>
                <a:moveTo>
                  <a:pt x="529427" y="71347"/>
                </a:moveTo>
                <a:cubicBezTo>
                  <a:pt x="529579" y="71499"/>
                  <a:pt x="529655" y="71652"/>
                  <a:pt x="529655" y="71804"/>
                </a:cubicBezTo>
                <a:lnTo>
                  <a:pt x="530113" y="71347"/>
                </a:lnTo>
                <a:close/>
                <a:moveTo>
                  <a:pt x="526455" y="71347"/>
                </a:moveTo>
                <a:cubicBezTo>
                  <a:pt x="526455" y="71499"/>
                  <a:pt x="526417" y="71576"/>
                  <a:pt x="526341" y="71576"/>
                </a:cubicBezTo>
                <a:cubicBezTo>
                  <a:pt x="526264" y="71576"/>
                  <a:pt x="526226" y="71652"/>
                  <a:pt x="526226" y="71804"/>
                </a:cubicBezTo>
                <a:cubicBezTo>
                  <a:pt x="526379" y="71957"/>
                  <a:pt x="526760" y="72414"/>
                  <a:pt x="527369" y="73176"/>
                </a:cubicBezTo>
                <a:cubicBezTo>
                  <a:pt x="527522" y="72871"/>
                  <a:pt x="527674" y="72642"/>
                  <a:pt x="527827" y="72490"/>
                </a:cubicBezTo>
                <a:cubicBezTo>
                  <a:pt x="527979" y="72338"/>
                  <a:pt x="528055" y="72185"/>
                  <a:pt x="528055" y="72033"/>
                </a:cubicBezTo>
                <a:cubicBezTo>
                  <a:pt x="527750" y="71880"/>
                  <a:pt x="527484" y="71766"/>
                  <a:pt x="527255" y="71690"/>
                </a:cubicBezTo>
                <a:cubicBezTo>
                  <a:pt x="527026" y="71614"/>
                  <a:pt x="526760" y="71499"/>
                  <a:pt x="526455" y="71347"/>
                </a:cubicBezTo>
                <a:close/>
                <a:moveTo>
                  <a:pt x="452465" y="71347"/>
                </a:moveTo>
                <a:cubicBezTo>
                  <a:pt x="452312" y="71499"/>
                  <a:pt x="452084" y="71576"/>
                  <a:pt x="451779" y="71576"/>
                </a:cubicBezTo>
                <a:lnTo>
                  <a:pt x="451779" y="71804"/>
                </a:lnTo>
                <a:lnTo>
                  <a:pt x="452465" y="71804"/>
                </a:lnTo>
                <a:close/>
                <a:moveTo>
                  <a:pt x="328640" y="71347"/>
                </a:moveTo>
                <a:cubicBezTo>
                  <a:pt x="328487" y="71499"/>
                  <a:pt x="328259" y="71576"/>
                  <a:pt x="327954" y="71576"/>
                </a:cubicBezTo>
                <a:lnTo>
                  <a:pt x="327954" y="71804"/>
                </a:lnTo>
                <a:lnTo>
                  <a:pt x="328640" y="71804"/>
                </a:lnTo>
                <a:close/>
                <a:moveTo>
                  <a:pt x="38242" y="71347"/>
                </a:moveTo>
                <a:cubicBezTo>
                  <a:pt x="37937" y="71652"/>
                  <a:pt x="37708" y="71804"/>
                  <a:pt x="37556" y="71804"/>
                </a:cubicBezTo>
                <a:lnTo>
                  <a:pt x="37784" y="72033"/>
                </a:lnTo>
                <a:cubicBezTo>
                  <a:pt x="37937" y="72033"/>
                  <a:pt x="38165" y="71880"/>
                  <a:pt x="38470" y="71576"/>
                </a:cubicBezTo>
                <a:cubicBezTo>
                  <a:pt x="38318" y="71423"/>
                  <a:pt x="38242" y="71347"/>
                  <a:pt x="38242" y="71347"/>
                </a:cubicBezTo>
                <a:close/>
                <a:moveTo>
                  <a:pt x="1178919" y="70937"/>
                </a:moveTo>
                <a:lnTo>
                  <a:pt x="1177508" y="71290"/>
                </a:lnTo>
                <a:lnTo>
                  <a:pt x="1177508" y="71347"/>
                </a:lnTo>
                <a:cubicBezTo>
                  <a:pt x="1177965" y="71499"/>
                  <a:pt x="1178498" y="71880"/>
                  <a:pt x="1179108" y="72490"/>
                </a:cubicBezTo>
                <a:cubicBezTo>
                  <a:pt x="1178956" y="72033"/>
                  <a:pt x="1178917" y="71690"/>
                  <a:pt x="1178994" y="71461"/>
                </a:cubicBezTo>
                <a:close/>
                <a:moveTo>
                  <a:pt x="788394" y="70937"/>
                </a:moveTo>
                <a:lnTo>
                  <a:pt x="786983" y="71290"/>
                </a:lnTo>
                <a:lnTo>
                  <a:pt x="786983" y="71347"/>
                </a:lnTo>
                <a:cubicBezTo>
                  <a:pt x="787440" y="71499"/>
                  <a:pt x="787973" y="71880"/>
                  <a:pt x="788583" y="72490"/>
                </a:cubicBezTo>
                <a:cubicBezTo>
                  <a:pt x="788430" y="72033"/>
                  <a:pt x="788392" y="71690"/>
                  <a:pt x="788469" y="71461"/>
                </a:cubicBezTo>
                <a:close/>
                <a:moveTo>
                  <a:pt x="1723176" y="70890"/>
                </a:moveTo>
                <a:cubicBezTo>
                  <a:pt x="1723023" y="71499"/>
                  <a:pt x="1722909" y="72033"/>
                  <a:pt x="1722833" y="72490"/>
                </a:cubicBezTo>
                <a:cubicBezTo>
                  <a:pt x="1722757" y="72947"/>
                  <a:pt x="1722643" y="73481"/>
                  <a:pt x="1722490" y="74090"/>
                </a:cubicBezTo>
                <a:cubicBezTo>
                  <a:pt x="1723252" y="73328"/>
                  <a:pt x="1723938" y="72490"/>
                  <a:pt x="1724548" y="71576"/>
                </a:cubicBezTo>
                <a:cubicBezTo>
                  <a:pt x="1724243" y="71423"/>
                  <a:pt x="1724014" y="71309"/>
                  <a:pt x="1723862" y="71233"/>
                </a:cubicBezTo>
                <a:cubicBezTo>
                  <a:pt x="1723709" y="71157"/>
                  <a:pt x="1723481" y="71042"/>
                  <a:pt x="1723176" y="70890"/>
                </a:cubicBezTo>
                <a:close/>
                <a:moveTo>
                  <a:pt x="1388353" y="70890"/>
                </a:moveTo>
                <a:cubicBezTo>
                  <a:pt x="1388201" y="71042"/>
                  <a:pt x="1388048" y="71118"/>
                  <a:pt x="1387896" y="71118"/>
                </a:cubicBezTo>
                <a:cubicBezTo>
                  <a:pt x="1387896" y="71271"/>
                  <a:pt x="1387934" y="71385"/>
                  <a:pt x="1388010" y="71461"/>
                </a:cubicBezTo>
                <a:cubicBezTo>
                  <a:pt x="1388087" y="71538"/>
                  <a:pt x="1388124" y="71652"/>
                  <a:pt x="1388124" y="71804"/>
                </a:cubicBezTo>
                <a:cubicBezTo>
                  <a:pt x="1388124" y="71804"/>
                  <a:pt x="1388124" y="72185"/>
                  <a:pt x="1388124" y="72947"/>
                </a:cubicBezTo>
                <a:cubicBezTo>
                  <a:pt x="1388277" y="72795"/>
                  <a:pt x="1388353" y="72642"/>
                  <a:pt x="1388353" y="72490"/>
                </a:cubicBezTo>
                <a:cubicBezTo>
                  <a:pt x="1388506" y="72338"/>
                  <a:pt x="1388429" y="72109"/>
                  <a:pt x="1388124" y="71804"/>
                </a:cubicBezTo>
                <a:cubicBezTo>
                  <a:pt x="1388124" y="71499"/>
                  <a:pt x="1388201" y="71195"/>
                  <a:pt x="1388353" y="70890"/>
                </a:cubicBezTo>
                <a:close/>
                <a:moveTo>
                  <a:pt x="1371437" y="70890"/>
                </a:moveTo>
                <a:lnTo>
                  <a:pt x="1371437" y="71118"/>
                </a:lnTo>
                <a:cubicBezTo>
                  <a:pt x="1371589" y="70966"/>
                  <a:pt x="1371665" y="70890"/>
                  <a:pt x="1371665" y="70890"/>
                </a:cubicBezTo>
                <a:close/>
                <a:moveTo>
                  <a:pt x="1321754" y="70890"/>
                </a:moveTo>
                <a:cubicBezTo>
                  <a:pt x="1321602" y="71195"/>
                  <a:pt x="1321526" y="71461"/>
                  <a:pt x="1321526" y="71690"/>
                </a:cubicBezTo>
                <a:cubicBezTo>
                  <a:pt x="1321526" y="71919"/>
                  <a:pt x="1321450" y="72185"/>
                  <a:pt x="1321297" y="72490"/>
                </a:cubicBezTo>
                <a:lnTo>
                  <a:pt x="1322669" y="72490"/>
                </a:lnTo>
                <a:cubicBezTo>
                  <a:pt x="1322821" y="72033"/>
                  <a:pt x="1322897" y="71614"/>
                  <a:pt x="1322897" y="71233"/>
                </a:cubicBezTo>
                <a:cubicBezTo>
                  <a:pt x="1322897" y="70852"/>
                  <a:pt x="1322516" y="70737"/>
                  <a:pt x="1321754" y="70890"/>
                </a:cubicBezTo>
                <a:close/>
                <a:moveTo>
                  <a:pt x="1267119" y="70890"/>
                </a:moveTo>
                <a:lnTo>
                  <a:pt x="1267119" y="71118"/>
                </a:lnTo>
                <a:lnTo>
                  <a:pt x="1267576" y="71118"/>
                </a:lnTo>
                <a:lnTo>
                  <a:pt x="1267576" y="70890"/>
                </a:lnTo>
                <a:close/>
                <a:moveTo>
                  <a:pt x="1210883" y="70890"/>
                </a:moveTo>
                <a:cubicBezTo>
                  <a:pt x="1210731" y="70890"/>
                  <a:pt x="1210655" y="70966"/>
                  <a:pt x="1210655" y="71118"/>
                </a:cubicBezTo>
                <a:lnTo>
                  <a:pt x="1210883" y="71118"/>
                </a:lnTo>
                <a:close/>
                <a:moveTo>
                  <a:pt x="1050177" y="70890"/>
                </a:moveTo>
                <a:lnTo>
                  <a:pt x="1049492" y="72947"/>
                </a:lnTo>
                <a:cubicBezTo>
                  <a:pt x="1049949" y="73709"/>
                  <a:pt x="1050558" y="74319"/>
                  <a:pt x="1051320" y="74776"/>
                </a:cubicBezTo>
                <a:cubicBezTo>
                  <a:pt x="1051473" y="74776"/>
                  <a:pt x="1051549" y="74700"/>
                  <a:pt x="1051549" y="74547"/>
                </a:cubicBezTo>
                <a:cubicBezTo>
                  <a:pt x="1051397" y="74090"/>
                  <a:pt x="1051282" y="73595"/>
                  <a:pt x="1051206" y="73062"/>
                </a:cubicBezTo>
                <a:cubicBezTo>
                  <a:pt x="1051130" y="72528"/>
                  <a:pt x="1051016" y="72033"/>
                  <a:pt x="1050863" y="71576"/>
                </a:cubicBezTo>
                <a:lnTo>
                  <a:pt x="1051378" y="70890"/>
                </a:lnTo>
                <a:close/>
                <a:moveTo>
                  <a:pt x="1045605" y="70890"/>
                </a:moveTo>
                <a:lnTo>
                  <a:pt x="1045605" y="71118"/>
                </a:lnTo>
                <a:lnTo>
                  <a:pt x="1046291" y="71118"/>
                </a:lnTo>
                <a:lnTo>
                  <a:pt x="1046291" y="70890"/>
                </a:lnTo>
                <a:close/>
                <a:moveTo>
                  <a:pt x="955232" y="70890"/>
                </a:moveTo>
                <a:cubicBezTo>
                  <a:pt x="955232" y="71042"/>
                  <a:pt x="955156" y="71195"/>
                  <a:pt x="955004" y="71347"/>
                </a:cubicBezTo>
                <a:cubicBezTo>
                  <a:pt x="955156" y="71347"/>
                  <a:pt x="955308" y="71309"/>
                  <a:pt x="955461" y="71233"/>
                </a:cubicBezTo>
                <a:cubicBezTo>
                  <a:pt x="955613" y="71157"/>
                  <a:pt x="955766" y="71118"/>
                  <a:pt x="955918" y="71118"/>
                </a:cubicBezTo>
                <a:lnTo>
                  <a:pt x="955918" y="70890"/>
                </a:lnTo>
                <a:close/>
                <a:moveTo>
                  <a:pt x="820358" y="70890"/>
                </a:moveTo>
                <a:cubicBezTo>
                  <a:pt x="820206" y="70890"/>
                  <a:pt x="820130" y="70966"/>
                  <a:pt x="820130" y="71118"/>
                </a:cubicBezTo>
                <a:lnTo>
                  <a:pt x="820358" y="71118"/>
                </a:lnTo>
                <a:close/>
                <a:moveTo>
                  <a:pt x="616828" y="70890"/>
                </a:moveTo>
                <a:cubicBezTo>
                  <a:pt x="616676" y="71042"/>
                  <a:pt x="616523" y="71118"/>
                  <a:pt x="616371" y="71118"/>
                </a:cubicBezTo>
                <a:cubicBezTo>
                  <a:pt x="616371" y="71271"/>
                  <a:pt x="616409" y="71385"/>
                  <a:pt x="616485" y="71461"/>
                </a:cubicBezTo>
                <a:cubicBezTo>
                  <a:pt x="616561" y="71538"/>
                  <a:pt x="616599" y="71652"/>
                  <a:pt x="616599" y="71804"/>
                </a:cubicBezTo>
                <a:cubicBezTo>
                  <a:pt x="616599" y="71804"/>
                  <a:pt x="616599" y="72185"/>
                  <a:pt x="616599" y="72947"/>
                </a:cubicBezTo>
                <a:cubicBezTo>
                  <a:pt x="616752" y="72795"/>
                  <a:pt x="616828" y="72642"/>
                  <a:pt x="616828" y="72490"/>
                </a:cubicBezTo>
                <a:cubicBezTo>
                  <a:pt x="616980" y="72338"/>
                  <a:pt x="616904" y="72109"/>
                  <a:pt x="616599" y="71804"/>
                </a:cubicBezTo>
                <a:cubicBezTo>
                  <a:pt x="616599" y="71499"/>
                  <a:pt x="616676" y="71195"/>
                  <a:pt x="616828" y="70890"/>
                </a:cubicBezTo>
                <a:close/>
                <a:moveTo>
                  <a:pt x="599912" y="70890"/>
                </a:moveTo>
                <a:lnTo>
                  <a:pt x="599912" y="71118"/>
                </a:lnTo>
                <a:cubicBezTo>
                  <a:pt x="600064" y="70966"/>
                  <a:pt x="600140" y="70890"/>
                  <a:pt x="600140" y="70890"/>
                </a:cubicBezTo>
                <a:close/>
                <a:moveTo>
                  <a:pt x="517082" y="70890"/>
                </a:moveTo>
                <a:cubicBezTo>
                  <a:pt x="517082" y="71042"/>
                  <a:pt x="517006" y="71195"/>
                  <a:pt x="516854" y="71347"/>
                </a:cubicBezTo>
                <a:cubicBezTo>
                  <a:pt x="517006" y="71347"/>
                  <a:pt x="517159" y="71309"/>
                  <a:pt x="517311" y="71233"/>
                </a:cubicBezTo>
                <a:cubicBezTo>
                  <a:pt x="517463" y="71157"/>
                  <a:pt x="517616" y="71118"/>
                  <a:pt x="517768" y="71118"/>
                </a:cubicBezTo>
                <a:lnTo>
                  <a:pt x="517768" y="70890"/>
                </a:lnTo>
                <a:close/>
                <a:moveTo>
                  <a:pt x="456351" y="70890"/>
                </a:moveTo>
                <a:cubicBezTo>
                  <a:pt x="456199" y="71499"/>
                  <a:pt x="456084" y="72033"/>
                  <a:pt x="456008" y="72490"/>
                </a:cubicBezTo>
                <a:cubicBezTo>
                  <a:pt x="455932" y="72947"/>
                  <a:pt x="455818" y="73481"/>
                  <a:pt x="455665" y="74090"/>
                </a:cubicBezTo>
                <a:cubicBezTo>
                  <a:pt x="456427" y="73328"/>
                  <a:pt x="457113" y="72490"/>
                  <a:pt x="457722" y="71576"/>
                </a:cubicBezTo>
                <a:cubicBezTo>
                  <a:pt x="457418" y="71423"/>
                  <a:pt x="457189" y="71309"/>
                  <a:pt x="457037" y="71233"/>
                </a:cubicBezTo>
                <a:cubicBezTo>
                  <a:pt x="456884" y="71157"/>
                  <a:pt x="456656" y="71042"/>
                  <a:pt x="456351" y="70890"/>
                </a:cubicBezTo>
                <a:close/>
                <a:moveTo>
                  <a:pt x="332526" y="70890"/>
                </a:moveTo>
                <a:cubicBezTo>
                  <a:pt x="332373" y="71499"/>
                  <a:pt x="332259" y="72033"/>
                  <a:pt x="332183" y="72490"/>
                </a:cubicBezTo>
                <a:cubicBezTo>
                  <a:pt x="332107" y="72947"/>
                  <a:pt x="331992" y="73481"/>
                  <a:pt x="331840" y="74090"/>
                </a:cubicBezTo>
                <a:cubicBezTo>
                  <a:pt x="332602" y="73328"/>
                  <a:pt x="333288" y="72490"/>
                  <a:pt x="333897" y="71576"/>
                </a:cubicBezTo>
                <a:cubicBezTo>
                  <a:pt x="333593" y="71423"/>
                  <a:pt x="333364" y="71309"/>
                  <a:pt x="333212" y="71233"/>
                </a:cubicBezTo>
                <a:cubicBezTo>
                  <a:pt x="333059" y="71157"/>
                  <a:pt x="332831" y="71042"/>
                  <a:pt x="332526" y="70890"/>
                </a:cubicBezTo>
                <a:close/>
                <a:moveTo>
                  <a:pt x="145302" y="70890"/>
                </a:moveTo>
                <a:lnTo>
                  <a:pt x="144617" y="72947"/>
                </a:lnTo>
                <a:cubicBezTo>
                  <a:pt x="145074" y="73709"/>
                  <a:pt x="145684" y="74319"/>
                  <a:pt x="146446" y="74776"/>
                </a:cubicBezTo>
                <a:cubicBezTo>
                  <a:pt x="146598" y="74776"/>
                  <a:pt x="146674" y="74700"/>
                  <a:pt x="146674" y="74547"/>
                </a:cubicBezTo>
                <a:cubicBezTo>
                  <a:pt x="146522" y="74090"/>
                  <a:pt x="146407" y="73595"/>
                  <a:pt x="146331" y="73062"/>
                </a:cubicBezTo>
                <a:cubicBezTo>
                  <a:pt x="146255" y="72528"/>
                  <a:pt x="146141" y="72033"/>
                  <a:pt x="145988" y="71576"/>
                </a:cubicBezTo>
                <a:lnTo>
                  <a:pt x="146503" y="70890"/>
                </a:lnTo>
                <a:close/>
                <a:moveTo>
                  <a:pt x="140731" y="70890"/>
                </a:moveTo>
                <a:lnTo>
                  <a:pt x="140731" y="71118"/>
                </a:lnTo>
                <a:lnTo>
                  <a:pt x="141416" y="71118"/>
                </a:lnTo>
                <a:lnTo>
                  <a:pt x="141416" y="70890"/>
                </a:lnTo>
                <a:close/>
                <a:moveTo>
                  <a:pt x="1368465" y="70661"/>
                </a:moveTo>
                <a:lnTo>
                  <a:pt x="1368465" y="72947"/>
                </a:lnTo>
                <a:lnTo>
                  <a:pt x="1369836" y="71576"/>
                </a:lnTo>
                <a:cubicBezTo>
                  <a:pt x="1369532" y="71423"/>
                  <a:pt x="1369303" y="71309"/>
                  <a:pt x="1369151" y="71233"/>
                </a:cubicBezTo>
                <a:cubicBezTo>
                  <a:pt x="1368998" y="71157"/>
                  <a:pt x="1368770" y="70966"/>
                  <a:pt x="1368465" y="70661"/>
                </a:cubicBezTo>
                <a:close/>
                <a:moveTo>
                  <a:pt x="1166306" y="70661"/>
                </a:moveTo>
                <a:cubicBezTo>
                  <a:pt x="1166611" y="70966"/>
                  <a:pt x="1166763" y="71195"/>
                  <a:pt x="1166763" y="71347"/>
                </a:cubicBezTo>
                <a:cubicBezTo>
                  <a:pt x="1166763" y="71499"/>
                  <a:pt x="1166916" y="71728"/>
                  <a:pt x="1167221" y="72033"/>
                </a:cubicBezTo>
                <a:cubicBezTo>
                  <a:pt x="1167373" y="71271"/>
                  <a:pt x="1167068" y="70814"/>
                  <a:pt x="1166306" y="70661"/>
                </a:cubicBezTo>
                <a:close/>
                <a:moveTo>
                  <a:pt x="1116471" y="70661"/>
                </a:moveTo>
                <a:lnTo>
                  <a:pt x="1115786" y="71347"/>
                </a:lnTo>
                <a:lnTo>
                  <a:pt x="1116014" y="71576"/>
                </a:lnTo>
                <a:cubicBezTo>
                  <a:pt x="1116319" y="71271"/>
                  <a:pt x="1116471" y="70966"/>
                  <a:pt x="1116471" y="70661"/>
                </a:cubicBezTo>
                <a:close/>
                <a:moveTo>
                  <a:pt x="775781" y="70661"/>
                </a:moveTo>
                <a:cubicBezTo>
                  <a:pt x="776086" y="70966"/>
                  <a:pt x="776238" y="71195"/>
                  <a:pt x="776238" y="71347"/>
                </a:cubicBezTo>
                <a:cubicBezTo>
                  <a:pt x="776238" y="71499"/>
                  <a:pt x="776391" y="71728"/>
                  <a:pt x="776696" y="72033"/>
                </a:cubicBezTo>
                <a:cubicBezTo>
                  <a:pt x="776848" y="71271"/>
                  <a:pt x="776543" y="70814"/>
                  <a:pt x="775781" y="70661"/>
                </a:cubicBezTo>
                <a:close/>
                <a:moveTo>
                  <a:pt x="596940" y="70661"/>
                </a:moveTo>
                <a:lnTo>
                  <a:pt x="596940" y="72947"/>
                </a:lnTo>
                <a:lnTo>
                  <a:pt x="598312" y="71576"/>
                </a:lnTo>
                <a:cubicBezTo>
                  <a:pt x="598007" y="71423"/>
                  <a:pt x="597778" y="71309"/>
                  <a:pt x="597626" y="71233"/>
                </a:cubicBezTo>
                <a:cubicBezTo>
                  <a:pt x="597473" y="71157"/>
                  <a:pt x="597245" y="70966"/>
                  <a:pt x="596940" y="70661"/>
                </a:cubicBezTo>
                <a:close/>
                <a:moveTo>
                  <a:pt x="211596" y="70661"/>
                </a:moveTo>
                <a:lnTo>
                  <a:pt x="210911" y="71347"/>
                </a:lnTo>
                <a:lnTo>
                  <a:pt x="211139" y="71576"/>
                </a:lnTo>
                <a:cubicBezTo>
                  <a:pt x="211444" y="71271"/>
                  <a:pt x="211596" y="70966"/>
                  <a:pt x="211596" y="70661"/>
                </a:cubicBezTo>
                <a:close/>
                <a:moveTo>
                  <a:pt x="26583" y="70661"/>
                </a:moveTo>
                <a:cubicBezTo>
                  <a:pt x="26431" y="70966"/>
                  <a:pt x="26278" y="71157"/>
                  <a:pt x="26126" y="71233"/>
                </a:cubicBezTo>
                <a:cubicBezTo>
                  <a:pt x="25973" y="71309"/>
                  <a:pt x="25821" y="71423"/>
                  <a:pt x="25669" y="71576"/>
                </a:cubicBezTo>
                <a:cubicBezTo>
                  <a:pt x="26278" y="71880"/>
                  <a:pt x="26811" y="72109"/>
                  <a:pt x="27269" y="72261"/>
                </a:cubicBezTo>
                <a:cubicBezTo>
                  <a:pt x="26964" y="71804"/>
                  <a:pt x="26811" y="71499"/>
                  <a:pt x="26811" y="71347"/>
                </a:cubicBezTo>
                <a:cubicBezTo>
                  <a:pt x="26811" y="71195"/>
                  <a:pt x="26735" y="70966"/>
                  <a:pt x="26583" y="70661"/>
                </a:cubicBezTo>
                <a:close/>
                <a:moveTo>
                  <a:pt x="1714718" y="70433"/>
                </a:moveTo>
                <a:cubicBezTo>
                  <a:pt x="1714565" y="70433"/>
                  <a:pt x="1714565" y="70509"/>
                  <a:pt x="1714718" y="70661"/>
                </a:cubicBezTo>
                <a:lnTo>
                  <a:pt x="1714718" y="70890"/>
                </a:lnTo>
                <a:cubicBezTo>
                  <a:pt x="1714870" y="70585"/>
                  <a:pt x="1714946" y="70433"/>
                  <a:pt x="1714946" y="70433"/>
                </a:cubicBezTo>
                <a:close/>
                <a:moveTo>
                  <a:pt x="1315811" y="70433"/>
                </a:moveTo>
                <a:cubicBezTo>
                  <a:pt x="1315658" y="70585"/>
                  <a:pt x="1315582" y="70661"/>
                  <a:pt x="1315582" y="70661"/>
                </a:cubicBezTo>
                <a:cubicBezTo>
                  <a:pt x="1315735" y="70814"/>
                  <a:pt x="1315811" y="71042"/>
                  <a:pt x="1315811" y="71347"/>
                </a:cubicBezTo>
                <a:cubicBezTo>
                  <a:pt x="1315811" y="71347"/>
                  <a:pt x="1315811" y="71042"/>
                  <a:pt x="1315811" y="70433"/>
                </a:cubicBezTo>
                <a:close/>
                <a:moveTo>
                  <a:pt x="1208369" y="70433"/>
                </a:moveTo>
                <a:cubicBezTo>
                  <a:pt x="1208216" y="71042"/>
                  <a:pt x="1208140" y="71728"/>
                  <a:pt x="1208140" y="72490"/>
                </a:cubicBezTo>
                <a:lnTo>
                  <a:pt x="1209054" y="71576"/>
                </a:lnTo>
                <a:cubicBezTo>
                  <a:pt x="1208902" y="71423"/>
                  <a:pt x="1208826" y="71271"/>
                  <a:pt x="1208826" y="71118"/>
                </a:cubicBezTo>
                <a:cubicBezTo>
                  <a:pt x="1208826" y="70966"/>
                  <a:pt x="1208673" y="70737"/>
                  <a:pt x="1208369" y="70433"/>
                </a:cubicBezTo>
                <a:close/>
                <a:moveTo>
                  <a:pt x="1176136" y="70433"/>
                </a:moveTo>
                <a:lnTo>
                  <a:pt x="1176365" y="70661"/>
                </a:lnTo>
                <a:lnTo>
                  <a:pt x="1176365" y="70433"/>
                </a:lnTo>
                <a:close/>
                <a:moveTo>
                  <a:pt x="1035318" y="70433"/>
                </a:moveTo>
                <a:cubicBezTo>
                  <a:pt x="1035318" y="70890"/>
                  <a:pt x="1035242" y="71195"/>
                  <a:pt x="1035090" y="71347"/>
                </a:cubicBezTo>
                <a:cubicBezTo>
                  <a:pt x="1034023" y="72109"/>
                  <a:pt x="1033871" y="72947"/>
                  <a:pt x="1034633" y="73862"/>
                </a:cubicBezTo>
                <a:cubicBezTo>
                  <a:pt x="1035395" y="73100"/>
                  <a:pt x="1035661" y="72566"/>
                  <a:pt x="1035433" y="72261"/>
                </a:cubicBezTo>
                <a:cubicBezTo>
                  <a:pt x="1035204" y="71957"/>
                  <a:pt x="1035090" y="71652"/>
                  <a:pt x="1035090" y="71347"/>
                </a:cubicBezTo>
                <a:cubicBezTo>
                  <a:pt x="1035395" y="71195"/>
                  <a:pt x="1035623" y="71118"/>
                  <a:pt x="1035776" y="71118"/>
                </a:cubicBezTo>
                <a:cubicBezTo>
                  <a:pt x="1035928" y="71118"/>
                  <a:pt x="1036157" y="71042"/>
                  <a:pt x="1036461" y="70890"/>
                </a:cubicBezTo>
                <a:lnTo>
                  <a:pt x="1036461" y="70433"/>
                </a:lnTo>
                <a:close/>
                <a:moveTo>
                  <a:pt x="817844" y="70433"/>
                </a:moveTo>
                <a:cubicBezTo>
                  <a:pt x="817691" y="71042"/>
                  <a:pt x="817615" y="71728"/>
                  <a:pt x="817615" y="72490"/>
                </a:cubicBezTo>
                <a:lnTo>
                  <a:pt x="818529" y="71576"/>
                </a:lnTo>
                <a:cubicBezTo>
                  <a:pt x="818377" y="71423"/>
                  <a:pt x="818301" y="71271"/>
                  <a:pt x="818301" y="71118"/>
                </a:cubicBezTo>
                <a:cubicBezTo>
                  <a:pt x="818301" y="70966"/>
                  <a:pt x="818149" y="70737"/>
                  <a:pt x="817844" y="70433"/>
                </a:cubicBezTo>
                <a:close/>
                <a:moveTo>
                  <a:pt x="785611" y="70433"/>
                </a:moveTo>
                <a:lnTo>
                  <a:pt x="785840" y="70661"/>
                </a:lnTo>
                <a:lnTo>
                  <a:pt x="785840" y="70433"/>
                </a:lnTo>
                <a:close/>
                <a:moveTo>
                  <a:pt x="447893" y="70433"/>
                </a:moveTo>
                <a:cubicBezTo>
                  <a:pt x="447740" y="70433"/>
                  <a:pt x="447740" y="70509"/>
                  <a:pt x="447893" y="70661"/>
                </a:cubicBezTo>
                <a:lnTo>
                  <a:pt x="447893" y="70890"/>
                </a:lnTo>
                <a:cubicBezTo>
                  <a:pt x="448045" y="70585"/>
                  <a:pt x="448121" y="70433"/>
                  <a:pt x="448121" y="70433"/>
                </a:cubicBezTo>
                <a:close/>
                <a:moveTo>
                  <a:pt x="324068" y="70433"/>
                </a:moveTo>
                <a:cubicBezTo>
                  <a:pt x="323915" y="70433"/>
                  <a:pt x="323915" y="70509"/>
                  <a:pt x="324068" y="70661"/>
                </a:cubicBezTo>
                <a:lnTo>
                  <a:pt x="324068" y="70890"/>
                </a:lnTo>
                <a:cubicBezTo>
                  <a:pt x="324220" y="70585"/>
                  <a:pt x="324296" y="70433"/>
                  <a:pt x="324296" y="70433"/>
                </a:cubicBezTo>
                <a:close/>
                <a:moveTo>
                  <a:pt x="130443" y="70433"/>
                </a:moveTo>
                <a:cubicBezTo>
                  <a:pt x="130443" y="70890"/>
                  <a:pt x="130367" y="71195"/>
                  <a:pt x="130215" y="71347"/>
                </a:cubicBezTo>
                <a:cubicBezTo>
                  <a:pt x="129148" y="72109"/>
                  <a:pt x="128996" y="72947"/>
                  <a:pt x="129758" y="73862"/>
                </a:cubicBezTo>
                <a:cubicBezTo>
                  <a:pt x="130520" y="73100"/>
                  <a:pt x="130786" y="72566"/>
                  <a:pt x="130558" y="72261"/>
                </a:cubicBezTo>
                <a:cubicBezTo>
                  <a:pt x="130329" y="71957"/>
                  <a:pt x="130215" y="71652"/>
                  <a:pt x="130215" y="71347"/>
                </a:cubicBezTo>
                <a:cubicBezTo>
                  <a:pt x="130520" y="71195"/>
                  <a:pt x="130748" y="71118"/>
                  <a:pt x="130901" y="71118"/>
                </a:cubicBezTo>
                <a:cubicBezTo>
                  <a:pt x="131053" y="71118"/>
                  <a:pt x="131282" y="71042"/>
                  <a:pt x="131587" y="70890"/>
                </a:cubicBezTo>
                <a:lnTo>
                  <a:pt x="131587" y="70433"/>
                </a:lnTo>
                <a:close/>
                <a:moveTo>
                  <a:pt x="1206723" y="70387"/>
                </a:moveTo>
                <a:lnTo>
                  <a:pt x="1206540" y="71118"/>
                </a:lnTo>
                <a:lnTo>
                  <a:pt x="1206769" y="71118"/>
                </a:lnTo>
                <a:cubicBezTo>
                  <a:pt x="1206921" y="71118"/>
                  <a:pt x="1207073" y="71042"/>
                  <a:pt x="1207226" y="70890"/>
                </a:cubicBezTo>
                <a:close/>
                <a:moveTo>
                  <a:pt x="816198" y="70387"/>
                </a:moveTo>
                <a:lnTo>
                  <a:pt x="816015" y="71118"/>
                </a:lnTo>
                <a:lnTo>
                  <a:pt x="816243" y="71118"/>
                </a:lnTo>
                <a:cubicBezTo>
                  <a:pt x="816396" y="71118"/>
                  <a:pt x="816548" y="71042"/>
                  <a:pt x="816701" y="70890"/>
                </a:cubicBezTo>
                <a:close/>
                <a:moveTo>
                  <a:pt x="1648881" y="70204"/>
                </a:moveTo>
                <a:cubicBezTo>
                  <a:pt x="1648728" y="70204"/>
                  <a:pt x="1648500" y="70356"/>
                  <a:pt x="1648195" y="70661"/>
                </a:cubicBezTo>
                <a:cubicBezTo>
                  <a:pt x="1648348" y="70661"/>
                  <a:pt x="1648576" y="70814"/>
                  <a:pt x="1648881" y="71118"/>
                </a:cubicBezTo>
                <a:cubicBezTo>
                  <a:pt x="1649033" y="70966"/>
                  <a:pt x="1649110" y="70890"/>
                  <a:pt x="1649110" y="70890"/>
                </a:cubicBezTo>
                <a:cubicBezTo>
                  <a:pt x="1648805" y="70585"/>
                  <a:pt x="1648728" y="70356"/>
                  <a:pt x="1648881" y="70204"/>
                </a:cubicBezTo>
                <a:close/>
                <a:moveTo>
                  <a:pt x="1377838" y="70204"/>
                </a:moveTo>
                <a:cubicBezTo>
                  <a:pt x="1377685" y="70356"/>
                  <a:pt x="1377533" y="70433"/>
                  <a:pt x="1377380" y="70433"/>
                </a:cubicBezTo>
                <a:lnTo>
                  <a:pt x="1377609" y="70661"/>
                </a:lnTo>
                <a:lnTo>
                  <a:pt x="1377838" y="70433"/>
                </a:lnTo>
                <a:close/>
                <a:moveTo>
                  <a:pt x="1213398" y="70204"/>
                </a:moveTo>
                <a:cubicBezTo>
                  <a:pt x="1213855" y="70661"/>
                  <a:pt x="1214236" y="70966"/>
                  <a:pt x="1214541" y="71118"/>
                </a:cubicBezTo>
                <a:cubicBezTo>
                  <a:pt x="1214541" y="70814"/>
                  <a:pt x="1214579" y="70661"/>
                  <a:pt x="1214655" y="70661"/>
                </a:cubicBezTo>
                <a:cubicBezTo>
                  <a:pt x="1214731" y="70661"/>
                  <a:pt x="1214846" y="70509"/>
                  <a:pt x="1214998" y="70204"/>
                </a:cubicBezTo>
                <a:close/>
                <a:moveTo>
                  <a:pt x="822873" y="70204"/>
                </a:moveTo>
                <a:cubicBezTo>
                  <a:pt x="823330" y="70661"/>
                  <a:pt x="823711" y="70966"/>
                  <a:pt x="824016" y="71118"/>
                </a:cubicBezTo>
                <a:cubicBezTo>
                  <a:pt x="824016" y="70814"/>
                  <a:pt x="824054" y="70661"/>
                  <a:pt x="824130" y="70661"/>
                </a:cubicBezTo>
                <a:cubicBezTo>
                  <a:pt x="824206" y="70661"/>
                  <a:pt x="824321" y="70509"/>
                  <a:pt x="824473" y="70204"/>
                </a:cubicBezTo>
                <a:close/>
                <a:moveTo>
                  <a:pt x="606313" y="70204"/>
                </a:moveTo>
                <a:cubicBezTo>
                  <a:pt x="606160" y="70356"/>
                  <a:pt x="606008" y="70433"/>
                  <a:pt x="605855" y="70433"/>
                </a:cubicBezTo>
                <a:lnTo>
                  <a:pt x="606084" y="70661"/>
                </a:lnTo>
                <a:lnTo>
                  <a:pt x="606313" y="70433"/>
                </a:lnTo>
                <a:close/>
                <a:moveTo>
                  <a:pt x="382056" y="70204"/>
                </a:moveTo>
                <a:cubicBezTo>
                  <a:pt x="381904" y="70204"/>
                  <a:pt x="381675" y="70356"/>
                  <a:pt x="381370" y="70661"/>
                </a:cubicBezTo>
                <a:cubicBezTo>
                  <a:pt x="381522" y="70661"/>
                  <a:pt x="381751" y="70814"/>
                  <a:pt x="382056" y="71118"/>
                </a:cubicBezTo>
                <a:cubicBezTo>
                  <a:pt x="382208" y="70966"/>
                  <a:pt x="382285" y="70890"/>
                  <a:pt x="382285" y="70890"/>
                </a:cubicBezTo>
                <a:cubicBezTo>
                  <a:pt x="381980" y="70585"/>
                  <a:pt x="381904" y="70356"/>
                  <a:pt x="382056" y="70204"/>
                </a:cubicBezTo>
                <a:close/>
                <a:moveTo>
                  <a:pt x="258231" y="70204"/>
                </a:moveTo>
                <a:cubicBezTo>
                  <a:pt x="258079" y="70204"/>
                  <a:pt x="257850" y="70356"/>
                  <a:pt x="257545" y="70661"/>
                </a:cubicBezTo>
                <a:cubicBezTo>
                  <a:pt x="257697" y="70661"/>
                  <a:pt x="257926" y="70814"/>
                  <a:pt x="258231" y="71118"/>
                </a:cubicBezTo>
                <a:cubicBezTo>
                  <a:pt x="258383" y="70966"/>
                  <a:pt x="258460" y="70890"/>
                  <a:pt x="258460" y="70890"/>
                </a:cubicBezTo>
                <a:cubicBezTo>
                  <a:pt x="258155" y="70585"/>
                  <a:pt x="258079" y="70356"/>
                  <a:pt x="258231" y="70204"/>
                </a:cubicBezTo>
                <a:close/>
                <a:moveTo>
                  <a:pt x="37327" y="70204"/>
                </a:moveTo>
                <a:cubicBezTo>
                  <a:pt x="37175" y="70356"/>
                  <a:pt x="37099" y="70509"/>
                  <a:pt x="37099" y="70661"/>
                </a:cubicBezTo>
                <a:lnTo>
                  <a:pt x="38242" y="70661"/>
                </a:lnTo>
                <a:cubicBezTo>
                  <a:pt x="38242" y="70509"/>
                  <a:pt x="38318" y="70356"/>
                  <a:pt x="38470" y="70204"/>
                </a:cubicBezTo>
                <a:close/>
                <a:moveTo>
                  <a:pt x="1577253" y="69975"/>
                </a:moveTo>
                <a:cubicBezTo>
                  <a:pt x="1577100" y="70280"/>
                  <a:pt x="1577024" y="70661"/>
                  <a:pt x="1577024" y="71118"/>
                </a:cubicBezTo>
                <a:lnTo>
                  <a:pt x="1577481" y="71118"/>
                </a:lnTo>
                <a:cubicBezTo>
                  <a:pt x="1577481" y="70661"/>
                  <a:pt x="1577558" y="70280"/>
                  <a:pt x="1577710" y="69975"/>
                </a:cubicBezTo>
                <a:close/>
                <a:moveTo>
                  <a:pt x="1374637" y="69975"/>
                </a:moveTo>
                <a:cubicBezTo>
                  <a:pt x="1374790" y="70737"/>
                  <a:pt x="1374866" y="71576"/>
                  <a:pt x="1374866" y="72490"/>
                </a:cubicBezTo>
                <a:cubicBezTo>
                  <a:pt x="1374866" y="72795"/>
                  <a:pt x="1374828" y="72985"/>
                  <a:pt x="1374751" y="73062"/>
                </a:cubicBezTo>
                <a:cubicBezTo>
                  <a:pt x="1374675" y="73138"/>
                  <a:pt x="1374637" y="73252"/>
                  <a:pt x="1374637" y="73404"/>
                </a:cubicBezTo>
                <a:lnTo>
                  <a:pt x="1374866" y="73404"/>
                </a:lnTo>
                <a:lnTo>
                  <a:pt x="1374866" y="72490"/>
                </a:lnTo>
                <a:cubicBezTo>
                  <a:pt x="1375932" y="72338"/>
                  <a:pt x="1376466" y="71652"/>
                  <a:pt x="1376466" y="70433"/>
                </a:cubicBezTo>
                <a:cubicBezTo>
                  <a:pt x="1376161" y="70433"/>
                  <a:pt x="1375552" y="70280"/>
                  <a:pt x="1374637" y="69975"/>
                </a:cubicBezTo>
                <a:close/>
                <a:moveTo>
                  <a:pt x="1330441" y="69975"/>
                </a:moveTo>
                <a:cubicBezTo>
                  <a:pt x="1330289" y="70433"/>
                  <a:pt x="1330174" y="70814"/>
                  <a:pt x="1330098" y="71118"/>
                </a:cubicBezTo>
                <a:cubicBezTo>
                  <a:pt x="1330022" y="71423"/>
                  <a:pt x="1329984" y="71728"/>
                  <a:pt x="1329984" y="72033"/>
                </a:cubicBezTo>
                <a:cubicBezTo>
                  <a:pt x="1330441" y="71880"/>
                  <a:pt x="1330784" y="71766"/>
                  <a:pt x="1331013" y="71690"/>
                </a:cubicBezTo>
                <a:cubicBezTo>
                  <a:pt x="1331241" y="71614"/>
                  <a:pt x="1331660" y="71499"/>
                  <a:pt x="1332270" y="71347"/>
                </a:cubicBezTo>
                <a:cubicBezTo>
                  <a:pt x="1331965" y="71042"/>
                  <a:pt x="1331660" y="70814"/>
                  <a:pt x="1331356" y="70661"/>
                </a:cubicBezTo>
                <a:cubicBezTo>
                  <a:pt x="1331051" y="70509"/>
                  <a:pt x="1330746" y="70280"/>
                  <a:pt x="1330441" y="69975"/>
                </a:cubicBezTo>
                <a:close/>
                <a:moveTo>
                  <a:pt x="1269176" y="69975"/>
                </a:moveTo>
                <a:cubicBezTo>
                  <a:pt x="1269024" y="70280"/>
                  <a:pt x="1268948" y="70433"/>
                  <a:pt x="1268948" y="70433"/>
                </a:cubicBezTo>
                <a:lnTo>
                  <a:pt x="1269176" y="70433"/>
                </a:lnTo>
                <a:close/>
                <a:moveTo>
                  <a:pt x="1202196" y="69975"/>
                </a:moveTo>
                <a:cubicBezTo>
                  <a:pt x="1202196" y="70128"/>
                  <a:pt x="1202120" y="70242"/>
                  <a:pt x="1201968" y="70318"/>
                </a:cubicBezTo>
                <a:cubicBezTo>
                  <a:pt x="1201815" y="70395"/>
                  <a:pt x="1201739" y="70509"/>
                  <a:pt x="1201739" y="70661"/>
                </a:cubicBezTo>
                <a:cubicBezTo>
                  <a:pt x="1201892" y="70509"/>
                  <a:pt x="1202044" y="70433"/>
                  <a:pt x="1202196" y="70433"/>
                </a:cubicBezTo>
                <a:cubicBezTo>
                  <a:pt x="1202349" y="70433"/>
                  <a:pt x="1202501" y="70356"/>
                  <a:pt x="1202654" y="70204"/>
                </a:cubicBezTo>
                <a:lnTo>
                  <a:pt x="1202425" y="69975"/>
                </a:lnTo>
                <a:close/>
                <a:moveTo>
                  <a:pt x="1103898" y="69975"/>
                </a:moveTo>
                <a:lnTo>
                  <a:pt x="1103898" y="70204"/>
                </a:lnTo>
                <a:cubicBezTo>
                  <a:pt x="1103746" y="70356"/>
                  <a:pt x="1103594" y="70433"/>
                  <a:pt x="1103441" y="70433"/>
                </a:cubicBezTo>
                <a:cubicBezTo>
                  <a:pt x="1103898" y="70433"/>
                  <a:pt x="1104203" y="70509"/>
                  <a:pt x="1104356" y="70661"/>
                </a:cubicBezTo>
                <a:lnTo>
                  <a:pt x="1104813" y="70204"/>
                </a:lnTo>
                <a:cubicBezTo>
                  <a:pt x="1104660" y="70052"/>
                  <a:pt x="1104356" y="69975"/>
                  <a:pt x="1103898" y="69975"/>
                </a:cubicBezTo>
                <a:close/>
                <a:moveTo>
                  <a:pt x="1043319" y="69975"/>
                </a:moveTo>
                <a:cubicBezTo>
                  <a:pt x="1043319" y="69975"/>
                  <a:pt x="1043167" y="70280"/>
                  <a:pt x="1042862" y="70890"/>
                </a:cubicBezTo>
                <a:lnTo>
                  <a:pt x="1043319" y="70433"/>
                </a:lnTo>
                <a:cubicBezTo>
                  <a:pt x="1043319" y="70433"/>
                  <a:pt x="1043319" y="70280"/>
                  <a:pt x="1043319" y="69975"/>
                </a:cubicBezTo>
                <a:close/>
                <a:moveTo>
                  <a:pt x="811671" y="69975"/>
                </a:moveTo>
                <a:cubicBezTo>
                  <a:pt x="811671" y="70128"/>
                  <a:pt x="811595" y="70242"/>
                  <a:pt x="811443" y="70318"/>
                </a:cubicBezTo>
                <a:cubicBezTo>
                  <a:pt x="811291" y="70395"/>
                  <a:pt x="811214" y="70509"/>
                  <a:pt x="811214" y="70661"/>
                </a:cubicBezTo>
                <a:cubicBezTo>
                  <a:pt x="811367" y="70509"/>
                  <a:pt x="811519" y="70433"/>
                  <a:pt x="811671" y="70433"/>
                </a:cubicBezTo>
                <a:cubicBezTo>
                  <a:pt x="811824" y="70433"/>
                  <a:pt x="811976" y="70356"/>
                  <a:pt x="812129" y="70204"/>
                </a:cubicBezTo>
                <a:lnTo>
                  <a:pt x="811900" y="69975"/>
                </a:lnTo>
                <a:close/>
                <a:moveTo>
                  <a:pt x="603112" y="69975"/>
                </a:moveTo>
                <a:cubicBezTo>
                  <a:pt x="603264" y="70737"/>
                  <a:pt x="603341" y="71576"/>
                  <a:pt x="603341" y="72490"/>
                </a:cubicBezTo>
                <a:cubicBezTo>
                  <a:pt x="603341" y="72795"/>
                  <a:pt x="603303" y="72985"/>
                  <a:pt x="603226" y="73062"/>
                </a:cubicBezTo>
                <a:cubicBezTo>
                  <a:pt x="603150" y="73138"/>
                  <a:pt x="603112" y="73252"/>
                  <a:pt x="603112" y="73404"/>
                </a:cubicBezTo>
                <a:lnTo>
                  <a:pt x="603341" y="73404"/>
                </a:lnTo>
                <a:lnTo>
                  <a:pt x="603341" y="72490"/>
                </a:lnTo>
                <a:cubicBezTo>
                  <a:pt x="604407" y="72338"/>
                  <a:pt x="604941" y="71652"/>
                  <a:pt x="604941" y="70433"/>
                </a:cubicBezTo>
                <a:cubicBezTo>
                  <a:pt x="604636" y="70433"/>
                  <a:pt x="604026" y="70280"/>
                  <a:pt x="603112" y="69975"/>
                </a:cubicBezTo>
                <a:close/>
                <a:moveTo>
                  <a:pt x="199024" y="69975"/>
                </a:moveTo>
                <a:lnTo>
                  <a:pt x="199024" y="70204"/>
                </a:lnTo>
                <a:cubicBezTo>
                  <a:pt x="198871" y="70356"/>
                  <a:pt x="198719" y="70433"/>
                  <a:pt x="198566" y="70433"/>
                </a:cubicBezTo>
                <a:cubicBezTo>
                  <a:pt x="199024" y="70433"/>
                  <a:pt x="199328" y="70509"/>
                  <a:pt x="199481" y="70661"/>
                </a:cubicBezTo>
                <a:lnTo>
                  <a:pt x="199938" y="70204"/>
                </a:lnTo>
                <a:cubicBezTo>
                  <a:pt x="199785" y="70052"/>
                  <a:pt x="199481" y="69975"/>
                  <a:pt x="199024" y="69975"/>
                </a:cubicBezTo>
                <a:close/>
                <a:moveTo>
                  <a:pt x="138445" y="69975"/>
                </a:moveTo>
                <a:cubicBezTo>
                  <a:pt x="138445" y="69975"/>
                  <a:pt x="138292" y="70280"/>
                  <a:pt x="137987" y="70890"/>
                </a:cubicBezTo>
                <a:lnTo>
                  <a:pt x="138445" y="70433"/>
                </a:lnTo>
                <a:cubicBezTo>
                  <a:pt x="138445" y="70433"/>
                  <a:pt x="138445" y="70280"/>
                  <a:pt x="138445" y="69975"/>
                </a:cubicBezTo>
                <a:close/>
                <a:moveTo>
                  <a:pt x="1276720" y="69747"/>
                </a:moveTo>
                <a:cubicBezTo>
                  <a:pt x="1276415" y="69899"/>
                  <a:pt x="1276225" y="70052"/>
                  <a:pt x="1276149" y="70204"/>
                </a:cubicBezTo>
                <a:cubicBezTo>
                  <a:pt x="1276072" y="70356"/>
                  <a:pt x="1275882" y="70585"/>
                  <a:pt x="1275577" y="70890"/>
                </a:cubicBezTo>
                <a:cubicBezTo>
                  <a:pt x="1276491" y="70585"/>
                  <a:pt x="1276873" y="70433"/>
                  <a:pt x="1276720" y="70433"/>
                </a:cubicBezTo>
                <a:close/>
                <a:moveTo>
                  <a:pt x="1180937" y="69747"/>
                </a:moveTo>
                <a:lnTo>
                  <a:pt x="1180708" y="69975"/>
                </a:lnTo>
                <a:lnTo>
                  <a:pt x="1181623" y="69975"/>
                </a:lnTo>
                <a:cubicBezTo>
                  <a:pt x="1181318" y="69823"/>
                  <a:pt x="1181089" y="69747"/>
                  <a:pt x="1180937" y="69747"/>
                </a:cubicBezTo>
                <a:close/>
                <a:moveTo>
                  <a:pt x="1099098" y="69747"/>
                </a:moveTo>
                <a:cubicBezTo>
                  <a:pt x="1098945" y="69899"/>
                  <a:pt x="1098869" y="69975"/>
                  <a:pt x="1098869" y="69975"/>
                </a:cubicBezTo>
                <a:cubicBezTo>
                  <a:pt x="1099022" y="70128"/>
                  <a:pt x="1099098" y="70242"/>
                  <a:pt x="1099098" y="70318"/>
                </a:cubicBezTo>
                <a:cubicBezTo>
                  <a:pt x="1099098" y="70395"/>
                  <a:pt x="1099250" y="70509"/>
                  <a:pt x="1099555" y="70661"/>
                </a:cubicBezTo>
                <a:cubicBezTo>
                  <a:pt x="1099555" y="70509"/>
                  <a:pt x="1099631" y="70433"/>
                  <a:pt x="1099784" y="70433"/>
                </a:cubicBezTo>
                <a:close/>
                <a:moveTo>
                  <a:pt x="1041262" y="69747"/>
                </a:moveTo>
                <a:cubicBezTo>
                  <a:pt x="1040805" y="70052"/>
                  <a:pt x="1040310" y="70242"/>
                  <a:pt x="1039776" y="70318"/>
                </a:cubicBezTo>
                <a:cubicBezTo>
                  <a:pt x="1039243" y="70395"/>
                  <a:pt x="1038595" y="70585"/>
                  <a:pt x="1037833" y="70890"/>
                </a:cubicBezTo>
                <a:cubicBezTo>
                  <a:pt x="1038900" y="71195"/>
                  <a:pt x="1039548" y="71271"/>
                  <a:pt x="1039776" y="71118"/>
                </a:cubicBezTo>
                <a:cubicBezTo>
                  <a:pt x="1040005" y="70966"/>
                  <a:pt x="1040500" y="70509"/>
                  <a:pt x="1041262" y="69747"/>
                </a:cubicBezTo>
                <a:close/>
                <a:moveTo>
                  <a:pt x="959530" y="69747"/>
                </a:moveTo>
                <a:lnTo>
                  <a:pt x="959804" y="70090"/>
                </a:lnTo>
                <a:cubicBezTo>
                  <a:pt x="960109" y="70014"/>
                  <a:pt x="960338" y="69899"/>
                  <a:pt x="960490" y="69747"/>
                </a:cubicBezTo>
                <a:close/>
                <a:moveTo>
                  <a:pt x="790412" y="69747"/>
                </a:moveTo>
                <a:lnTo>
                  <a:pt x="790183" y="69975"/>
                </a:lnTo>
                <a:lnTo>
                  <a:pt x="791097" y="69975"/>
                </a:lnTo>
                <a:cubicBezTo>
                  <a:pt x="790793" y="69823"/>
                  <a:pt x="790564" y="69747"/>
                  <a:pt x="790412" y="69747"/>
                </a:cubicBezTo>
                <a:close/>
                <a:moveTo>
                  <a:pt x="521380" y="69747"/>
                </a:moveTo>
                <a:lnTo>
                  <a:pt x="521654" y="70090"/>
                </a:lnTo>
                <a:cubicBezTo>
                  <a:pt x="521959" y="70014"/>
                  <a:pt x="522188" y="69899"/>
                  <a:pt x="522340" y="69747"/>
                </a:cubicBezTo>
                <a:close/>
                <a:moveTo>
                  <a:pt x="194223" y="69747"/>
                </a:moveTo>
                <a:cubicBezTo>
                  <a:pt x="194071" y="69899"/>
                  <a:pt x="193994" y="69975"/>
                  <a:pt x="193994" y="69975"/>
                </a:cubicBezTo>
                <a:cubicBezTo>
                  <a:pt x="194147" y="70128"/>
                  <a:pt x="194223" y="70242"/>
                  <a:pt x="194223" y="70318"/>
                </a:cubicBezTo>
                <a:cubicBezTo>
                  <a:pt x="194223" y="70395"/>
                  <a:pt x="194375" y="70509"/>
                  <a:pt x="194680" y="70661"/>
                </a:cubicBezTo>
                <a:cubicBezTo>
                  <a:pt x="194680" y="70509"/>
                  <a:pt x="194756" y="70433"/>
                  <a:pt x="194909" y="70433"/>
                </a:cubicBezTo>
                <a:close/>
                <a:moveTo>
                  <a:pt x="136387" y="69747"/>
                </a:moveTo>
                <a:cubicBezTo>
                  <a:pt x="135930" y="70052"/>
                  <a:pt x="135435" y="70242"/>
                  <a:pt x="134901" y="70318"/>
                </a:cubicBezTo>
                <a:cubicBezTo>
                  <a:pt x="134368" y="70395"/>
                  <a:pt x="133720" y="70585"/>
                  <a:pt x="132958" y="70890"/>
                </a:cubicBezTo>
                <a:cubicBezTo>
                  <a:pt x="134025" y="71195"/>
                  <a:pt x="134673" y="71271"/>
                  <a:pt x="134901" y="71118"/>
                </a:cubicBezTo>
                <a:cubicBezTo>
                  <a:pt x="135130" y="70966"/>
                  <a:pt x="135625" y="70509"/>
                  <a:pt x="136387" y="69747"/>
                </a:cubicBezTo>
                <a:close/>
                <a:moveTo>
                  <a:pt x="28640" y="69747"/>
                </a:moveTo>
                <a:lnTo>
                  <a:pt x="28640" y="69975"/>
                </a:lnTo>
                <a:lnTo>
                  <a:pt x="29555" y="69975"/>
                </a:lnTo>
                <a:lnTo>
                  <a:pt x="29326" y="69747"/>
                </a:lnTo>
                <a:close/>
                <a:moveTo>
                  <a:pt x="1563766" y="69518"/>
                </a:moveTo>
                <a:lnTo>
                  <a:pt x="1563766" y="69975"/>
                </a:lnTo>
                <a:lnTo>
                  <a:pt x="1563994" y="69975"/>
                </a:lnTo>
                <a:lnTo>
                  <a:pt x="1563994" y="69518"/>
                </a:lnTo>
                <a:close/>
                <a:moveTo>
                  <a:pt x="1109613" y="69518"/>
                </a:moveTo>
                <a:lnTo>
                  <a:pt x="1107693" y="70798"/>
                </a:lnTo>
                <a:lnTo>
                  <a:pt x="1108242" y="71347"/>
                </a:lnTo>
                <a:cubicBezTo>
                  <a:pt x="1108547" y="71042"/>
                  <a:pt x="1108813" y="70814"/>
                  <a:pt x="1109042" y="70661"/>
                </a:cubicBezTo>
                <a:cubicBezTo>
                  <a:pt x="1109271" y="70509"/>
                  <a:pt x="1109537" y="70280"/>
                  <a:pt x="1109842" y="69975"/>
                </a:cubicBezTo>
                <a:cubicBezTo>
                  <a:pt x="1109842" y="69823"/>
                  <a:pt x="1109766" y="69671"/>
                  <a:pt x="1109613" y="69518"/>
                </a:cubicBezTo>
                <a:close/>
                <a:moveTo>
                  <a:pt x="204739" y="69518"/>
                </a:moveTo>
                <a:lnTo>
                  <a:pt x="202818" y="70798"/>
                </a:lnTo>
                <a:lnTo>
                  <a:pt x="203367" y="71347"/>
                </a:lnTo>
                <a:cubicBezTo>
                  <a:pt x="203672" y="71042"/>
                  <a:pt x="203938" y="70814"/>
                  <a:pt x="204167" y="70661"/>
                </a:cubicBezTo>
                <a:cubicBezTo>
                  <a:pt x="204396" y="70509"/>
                  <a:pt x="204662" y="70280"/>
                  <a:pt x="204967" y="69975"/>
                </a:cubicBezTo>
                <a:cubicBezTo>
                  <a:pt x="204967" y="69823"/>
                  <a:pt x="204891" y="69671"/>
                  <a:pt x="204739" y="69518"/>
                </a:cubicBezTo>
                <a:close/>
                <a:moveTo>
                  <a:pt x="1383724" y="69490"/>
                </a:moveTo>
                <a:lnTo>
                  <a:pt x="1382867" y="70204"/>
                </a:lnTo>
                <a:cubicBezTo>
                  <a:pt x="1383019" y="70204"/>
                  <a:pt x="1383057" y="70242"/>
                  <a:pt x="1382981" y="70318"/>
                </a:cubicBezTo>
                <a:cubicBezTo>
                  <a:pt x="1382905" y="70395"/>
                  <a:pt x="1382943" y="70433"/>
                  <a:pt x="1383095" y="70433"/>
                </a:cubicBezTo>
                <a:close/>
                <a:moveTo>
                  <a:pt x="612199" y="69490"/>
                </a:moveTo>
                <a:lnTo>
                  <a:pt x="611342" y="70204"/>
                </a:lnTo>
                <a:cubicBezTo>
                  <a:pt x="611494" y="70204"/>
                  <a:pt x="611532" y="70242"/>
                  <a:pt x="611456" y="70318"/>
                </a:cubicBezTo>
                <a:cubicBezTo>
                  <a:pt x="611380" y="70395"/>
                  <a:pt x="611418" y="70433"/>
                  <a:pt x="611570" y="70433"/>
                </a:cubicBezTo>
                <a:close/>
                <a:moveTo>
                  <a:pt x="1575653" y="69290"/>
                </a:moveTo>
                <a:cubicBezTo>
                  <a:pt x="1575500" y="69290"/>
                  <a:pt x="1575272" y="69442"/>
                  <a:pt x="1574967" y="69747"/>
                </a:cubicBezTo>
                <a:lnTo>
                  <a:pt x="1571309" y="69747"/>
                </a:lnTo>
                <a:lnTo>
                  <a:pt x="1571233" y="69652"/>
                </a:lnTo>
                <a:lnTo>
                  <a:pt x="1570852" y="70318"/>
                </a:lnTo>
                <a:cubicBezTo>
                  <a:pt x="1570700" y="70547"/>
                  <a:pt x="1570547" y="70814"/>
                  <a:pt x="1570395" y="71118"/>
                </a:cubicBezTo>
                <a:cubicBezTo>
                  <a:pt x="1571157" y="70966"/>
                  <a:pt x="1571919" y="70890"/>
                  <a:pt x="1572681" y="70890"/>
                </a:cubicBezTo>
                <a:cubicBezTo>
                  <a:pt x="1573443" y="70890"/>
                  <a:pt x="1574205" y="70814"/>
                  <a:pt x="1574967" y="70661"/>
                </a:cubicBezTo>
                <a:lnTo>
                  <a:pt x="1574967" y="69747"/>
                </a:lnTo>
                <a:cubicBezTo>
                  <a:pt x="1575119" y="69594"/>
                  <a:pt x="1575424" y="69518"/>
                  <a:pt x="1575881" y="69518"/>
                </a:cubicBezTo>
                <a:close/>
                <a:moveTo>
                  <a:pt x="1569709" y="69290"/>
                </a:moveTo>
                <a:cubicBezTo>
                  <a:pt x="1567576" y="69899"/>
                  <a:pt x="1566737" y="70509"/>
                  <a:pt x="1567195" y="71118"/>
                </a:cubicBezTo>
                <a:lnTo>
                  <a:pt x="1569252" y="71118"/>
                </a:lnTo>
                <a:cubicBezTo>
                  <a:pt x="1569557" y="70509"/>
                  <a:pt x="1569709" y="69899"/>
                  <a:pt x="1569709" y="69290"/>
                </a:cubicBezTo>
                <a:close/>
                <a:moveTo>
                  <a:pt x="1329069" y="69290"/>
                </a:moveTo>
                <a:cubicBezTo>
                  <a:pt x="1328917" y="69290"/>
                  <a:pt x="1328765" y="69328"/>
                  <a:pt x="1328612" y="69404"/>
                </a:cubicBezTo>
                <a:cubicBezTo>
                  <a:pt x="1328460" y="69480"/>
                  <a:pt x="1328308" y="69518"/>
                  <a:pt x="1328155" y="69518"/>
                </a:cubicBezTo>
                <a:cubicBezTo>
                  <a:pt x="1328308" y="69671"/>
                  <a:pt x="1328384" y="69823"/>
                  <a:pt x="1328384" y="69975"/>
                </a:cubicBezTo>
                <a:cubicBezTo>
                  <a:pt x="1328536" y="69823"/>
                  <a:pt x="1328650" y="69747"/>
                  <a:pt x="1328727" y="69747"/>
                </a:cubicBezTo>
                <a:cubicBezTo>
                  <a:pt x="1328803" y="69747"/>
                  <a:pt x="1328917" y="69671"/>
                  <a:pt x="1329069" y="69518"/>
                </a:cubicBezTo>
                <a:close/>
                <a:moveTo>
                  <a:pt x="1279920" y="69290"/>
                </a:moveTo>
                <a:lnTo>
                  <a:pt x="1279920" y="69747"/>
                </a:lnTo>
                <a:cubicBezTo>
                  <a:pt x="1280225" y="69899"/>
                  <a:pt x="1280682" y="69975"/>
                  <a:pt x="1281292" y="69975"/>
                </a:cubicBezTo>
                <a:cubicBezTo>
                  <a:pt x="1281292" y="69671"/>
                  <a:pt x="1281368" y="69442"/>
                  <a:pt x="1281521" y="69290"/>
                </a:cubicBezTo>
                <a:close/>
                <a:moveTo>
                  <a:pt x="1171564" y="69290"/>
                </a:moveTo>
                <a:cubicBezTo>
                  <a:pt x="1171564" y="69594"/>
                  <a:pt x="1171640" y="69823"/>
                  <a:pt x="1171793" y="69975"/>
                </a:cubicBezTo>
                <a:lnTo>
                  <a:pt x="1171793" y="69290"/>
                </a:lnTo>
                <a:close/>
                <a:moveTo>
                  <a:pt x="1101384" y="69290"/>
                </a:moveTo>
                <a:lnTo>
                  <a:pt x="1101384" y="69518"/>
                </a:lnTo>
                <a:lnTo>
                  <a:pt x="1101841" y="69518"/>
                </a:lnTo>
                <a:lnTo>
                  <a:pt x="1101841" y="69290"/>
                </a:lnTo>
                <a:close/>
                <a:moveTo>
                  <a:pt x="958433" y="69290"/>
                </a:moveTo>
                <a:lnTo>
                  <a:pt x="958225" y="69705"/>
                </a:lnTo>
                <a:lnTo>
                  <a:pt x="958890" y="69594"/>
                </a:lnTo>
                <a:close/>
                <a:moveTo>
                  <a:pt x="781039" y="69290"/>
                </a:moveTo>
                <a:cubicBezTo>
                  <a:pt x="781039" y="69594"/>
                  <a:pt x="781115" y="69823"/>
                  <a:pt x="781268" y="69975"/>
                </a:cubicBezTo>
                <a:lnTo>
                  <a:pt x="781268" y="69290"/>
                </a:lnTo>
                <a:close/>
                <a:moveTo>
                  <a:pt x="520283" y="69290"/>
                </a:moveTo>
                <a:lnTo>
                  <a:pt x="520075" y="69705"/>
                </a:lnTo>
                <a:lnTo>
                  <a:pt x="520740" y="69594"/>
                </a:lnTo>
                <a:close/>
                <a:moveTo>
                  <a:pt x="196509" y="69290"/>
                </a:moveTo>
                <a:lnTo>
                  <a:pt x="196509" y="69518"/>
                </a:lnTo>
                <a:lnTo>
                  <a:pt x="196966" y="69518"/>
                </a:lnTo>
                <a:lnTo>
                  <a:pt x="196966" y="69290"/>
                </a:lnTo>
                <a:close/>
                <a:moveTo>
                  <a:pt x="35041" y="69290"/>
                </a:moveTo>
                <a:cubicBezTo>
                  <a:pt x="35193" y="69442"/>
                  <a:pt x="35346" y="69518"/>
                  <a:pt x="35498" y="69518"/>
                </a:cubicBezTo>
                <a:lnTo>
                  <a:pt x="35498" y="69290"/>
                </a:lnTo>
                <a:close/>
                <a:moveTo>
                  <a:pt x="1710146" y="69061"/>
                </a:moveTo>
                <a:cubicBezTo>
                  <a:pt x="1709841" y="69366"/>
                  <a:pt x="1709574" y="69556"/>
                  <a:pt x="1709346" y="69633"/>
                </a:cubicBezTo>
                <a:cubicBezTo>
                  <a:pt x="1709117" y="69709"/>
                  <a:pt x="1708850" y="69899"/>
                  <a:pt x="1708545" y="70204"/>
                </a:cubicBezTo>
                <a:cubicBezTo>
                  <a:pt x="1709460" y="71118"/>
                  <a:pt x="1710146" y="71195"/>
                  <a:pt x="1710603" y="70433"/>
                </a:cubicBezTo>
                <a:cubicBezTo>
                  <a:pt x="1710603" y="70433"/>
                  <a:pt x="1710451" y="69975"/>
                  <a:pt x="1710146" y="69061"/>
                </a:cubicBezTo>
                <a:close/>
                <a:moveTo>
                  <a:pt x="1639965" y="69061"/>
                </a:moveTo>
                <a:cubicBezTo>
                  <a:pt x="1639661" y="69366"/>
                  <a:pt x="1639394" y="69671"/>
                  <a:pt x="1639165" y="69975"/>
                </a:cubicBezTo>
                <a:cubicBezTo>
                  <a:pt x="1638937" y="70280"/>
                  <a:pt x="1638594" y="70661"/>
                  <a:pt x="1638137" y="71118"/>
                </a:cubicBezTo>
                <a:cubicBezTo>
                  <a:pt x="1638594" y="71118"/>
                  <a:pt x="1638975" y="71157"/>
                  <a:pt x="1639280" y="71233"/>
                </a:cubicBezTo>
                <a:cubicBezTo>
                  <a:pt x="1639585" y="71309"/>
                  <a:pt x="1639965" y="71347"/>
                  <a:pt x="1640423" y="71347"/>
                </a:cubicBezTo>
                <a:cubicBezTo>
                  <a:pt x="1640575" y="71042"/>
                  <a:pt x="1640727" y="70776"/>
                  <a:pt x="1640880" y="70547"/>
                </a:cubicBezTo>
                <a:cubicBezTo>
                  <a:pt x="1641032" y="70318"/>
                  <a:pt x="1641185" y="70052"/>
                  <a:pt x="1641337" y="69747"/>
                </a:cubicBezTo>
                <a:cubicBezTo>
                  <a:pt x="1641794" y="69747"/>
                  <a:pt x="1642099" y="69823"/>
                  <a:pt x="1642252" y="69975"/>
                </a:cubicBezTo>
                <a:cubicBezTo>
                  <a:pt x="1641947" y="70585"/>
                  <a:pt x="1641794" y="70966"/>
                  <a:pt x="1641794" y="71118"/>
                </a:cubicBezTo>
                <a:cubicBezTo>
                  <a:pt x="1642556" y="71118"/>
                  <a:pt x="1643318" y="71080"/>
                  <a:pt x="1644080" y="71004"/>
                </a:cubicBezTo>
                <a:cubicBezTo>
                  <a:pt x="1644842" y="70928"/>
                  <a:pt x="1645604" y="70814"/>
                  <a:pt x="1646366" y="70661"/>
                </a:cubicBezTo>
                <a:cubicBezTo>
                  <a:pt x="1646519" y="70356"/>
                  <a:pt x="1646595" y="70052"/>
                  <a:pt x="1646595" y="69747"/>
                </a:cubicBezTo>
                <a:cubicBezTo>
                  <a:pt x="1644919" y="70204"/>
                  <a:pt x="1643394" y="69975"/>
                  <a:pt x="1642023" y="69061"/>
                </a:cubicBezTo>
                <a:cubicBezTo>
                  <a:pt x="1641566" y="69366"/>
                  <a:pt x="1641337" y="69594"/>
                  <a:pt x="1641337" y="69747"/>
                </a:cubicBezTo>
                <a:cubicBezTo>
                  <a:pt x="1641032" y="69594"/>
                  <a:pt x="1640804" y="69480"/>
                  <a:pt x="1640651" y="69404"/>
                </a:cubicBezTo>
                <a:cubicBezTo>
                  <a:pt x="1640499" y="69328"/>
                  <a:pt x="1640270" y="69213"/>
                  <a:pt x="1639965" y="69061"/>
                </a:cubicBezTo>
                <a:close/>
                <a:moveTo>
                  <a:pt x="1325412" y="69061"/>
                </a:moveTo>
                <a:cubicBezTo>
                  <a:pt x="1325107" y="69671"/>
                  <a:pt x="1324917" y="70128"/>
                  <a:pt x="1324840" y="70433"/>
                </a:cubicBezTo>
                <a:cubicBezTo>
                  <a:pt x="1324764" y="70737"/>
                  <a:pt x="1324650" y="71195"/>
                  <a:pt x="1324498" y="71804"/>
                </a:cubicBezTo>
                <a:cubicBezTo>
                  <a:pt x="1325412" y="71499"/>
                  <a:pt x="1326022" y="71347"/>
                  <a:pt x="1326326" y="71347"/>
                </a:cubicBezTo>
                <a:cubicBezTo>
                  <a:pt x="1326174" y="71042"/>
                  <a:pt x="1326022" y="70699"/>
                  <a:pt x="1325869" y="70318"/>
                </a:cubicBezTo>
                <a:cubicBezTo>
                  <a:pt x="1325717" y="69937"/>
                  <a:pt x="1325564" y="69518"/>
                  <a:pt x="1325412" y="69061"/>
                </a:cubicBezTo>
                <a:close/>
                <a:moveTo>
                  <a:pt x="1107556" y="69061"/>
                </a:moveTo>
                <a:cubicBezTo>
                  <a:pt x="1106794" y="69671"/>
                  <a:pt x="1106337" y="70052"/>
                  <a:pt x="1106184" y="70204"/>
                </a:cubicBezTo>
                <a:cubicBezTo>
                  <a:pt x="1106032" y="70356"/>
                  <a:pt x="1106108" y="70661"/>
                  <a:pt x="1106413" y="71118"/>
                </a:cubicBezTo>
                <a:lnTo>
                  <a:pt x="1107529" y="70672"/>
                </a:lnTo>
                <a:lnTo>
                  <a:pt x="1107442" y="69975"/>
                </a:lnTo>
                <a:cubicBezTo>
                  <a:pt x="1107366" y="69671"/>
                  <a:pt x="1107404" y="69366"/>
                  <a:pt x="1107556" y="69061"/>
                </a:cubicBezTo>
                <a:close/>
                <a:moveTo>
                  <a:pt x="944717" y="69061"/>
                </a:moveTo>
                <a:cubicBezTo>
                  <a:pt x="944564" y="69213"/>
                  <a:pt x="944412" y="69290"/>
                  <a:pt x="944259" y="69290"/>
                </a:cubicBezTo>
                <a:cubicBezTo>
                  <a:pt x="944412" y="69442"/>
                  <a:pt x="944488" y="69594"/>
                  <a:pt x="944488" y="69747"/>
                </a:cubicBezTo>
                <a:cubicBezTo>
                  <a:pt x="944488" y="69899"/>
                  <a:pt x="944564" y="70052"/>
                  <a:pt x="944717" y="70204"/>
                </a:cubicBezTo>
                <a:cubicBezTo>
                  <a:pt x="944717" y="70052"/>
                  <a:pt x="944755" y="69975"/>
                  <a:pt x="944831" y="69975"/>
                </a:cubicBezTo>
                <a:cubicBezTo>
                  <a:pt x="944907" y="69975"/>
                  <a:pt x="944945" y="69899"/>
                  <a:pt x="944945" y="69747"/>
                </a:cubicBezTo>
                <a:cubicBezTo>
                  <a:pt x="944945" y="69594"/>
                  <a:pt x="944907" y="69480"/>
                  <a:pt x="944831" y="69404"/>
                </a:cubicBezTo>
                <a:cubicBezTo>
                  <a:pt x="944755" y="69328"/>
                  <a:pt x="944717" y="69213"/>
                  <a:pt x="944717" y="69061"/>
                </a:cubicBezTo>
                <a:close/>
                <a:moveTo>
                  <a:pt x="506567" y="69061"/>
                </a:moveTo>
                <a:cubicBezTo>
                  <a:pt x="506414" y="69213"/>
                  <a:pt x="506262" y="69290"/>
                  <a:pt x="506110" y="69290"/>
                </a:cubicBezTo>
                <a:cubicBezTo>
                  <a:pt x="506262" y="69442"/>
                  <a:pt x="506338" y="69594"/>
                  <a:pt x="506338" y="69747"/>
                </a:cubicBezTo>
                <a:cubicBezTo>
                  <a:pt x="506338" y="69899"/>
                  <a:pt x="506414" y="70052"/>
                  <a:pt x="506567" y="70204"/>
                </a:cubicBezTo>
                <a:cubicBezTo>
                  <a:pt x="506567" y="70052"/>
                  <a:pt x="506605" y="69975"/>
                  <a:pt x="506681" y="69975"/>
                </a:cubicBezTo>
                <a:cubicBezTo>
                  <a:pt x="506757" y="69975"/>
                  <a:pt x="506795" y="69899"/>
                  <a:pt x="506795" y="69747"/>
                </a:cubicBezTo>
                <a:cubicBezTo>
                  <a:pt x="506795" y="69594"/>
                  <a:pt x="506757" y="69480"/>
                  <a:pt x="506681" y="69404"/>
                </a:cubicBezTo>
                <a:cubicBezTo>
                  <a:pt x="506605" y="69328"/>
                  <a:pt x="506567" y="69213"/>
                  <a:pt x="506567" y="69061"/>
                </a:cubicBezTo>
                <a:close/>
                <a:moveTo>
                  <a:pt x="443321" y="69061"/>
                </a:moveTo>
                <a:cubicBezTo>
                  <a:pt x="443016" y="69366"/>
                  <a:pt x="442749" y="69556"/>
                  <a:pt x="442521" y="69633"/>
                </a:cubicBezTo>
                <a:cubicBezTo>
                  <a:pt x="442292" y="69709"/>
                  <a:pt x="442025" y="69899"/>
                  <a:pt x="441721" y="70204"/>
                </a:cubicBezTo>
                <a:cubicBezTo>
                  <a:pt x="442635" y="71118"/>
                  <a:pt x="443321" y="71195"/>
                  <a:pt x="443778" y="70433"/>
                </a:cubicBezTo>
                <a:cubicBezTo>
                  <a:pt x="443778" y="70433"/>
                  <a:pt x="443626" y="69975"/>
                  <a:pt x="443321" y="69061"/>
                </a:cubicBezTo>
                <a:close/>
                <a:moveTo>
                  <a:pt x="373140" y="69061"/>
                </a:moveTo>
                <a:cubicBezTo>
                  <a:pt x="372836" y="69366"/>
                  <a:pt x="372569" y="69671"/>
                  <a:pt x="372340" y="69975"/>
                </a:cubicBezTo>
                <a:cubicBezTo>
                  <a:pt x="372112" y="70280"/>
                  <a:pt x="371769" y="70661"/>
                  <a:pt x="371312" y="71118"/>
                </a:cubicBezTo>
                <a:cubicBezTo>
                  <a:pt x="371769" y="71118"/>
                  <a:pt x="372150" y="71157"/>
                  <a:pt x="372455" y="71233"/>
                </a:cubicBezTo>
                <a:cubicBezTo>
                  <a:pt x="372760" y="71309"/>
                  <a:pt x="373140" y="71347"/>
                  <a:pt x="373598" y="71347"/>
                </a:cubicBezTo>
                <a:cubicBezTo>
                  <a:pt x="373750" y="71042"/>
                  <a:pt x="373903" y="70776"/>
                  <a:pt x="374055" y="70547"/>
                </a:cubicBezTo>
                <a:cubicBezTo>
                  <a:pt x="374207" y="70318"/>
                  <a:pt x="374360" y="70052"/>
                  <a:pt x="374512" y="69747"/>
                </a:cubicBezTo>
                <a:cubicBezTo>
                  <a:pt x="374969" y="69747"/>
                  <a:pt x="375274" y="69823"/>
                  <a:pt x="375427" y="69975"/>
                </a:cubicBezTo>
                <a:cubicBezTo>
                  <a:pt x="375122" y="70585"/>
                  <a:pt x="374969" y="70966"/>
                  <a:pt x="374969" y="71118"/>
                </a:cubicBezTo>
                <a:cubicBezTo>
                  <a:pt x="375731" y="71118"/>
                  <a:pt x="376493" y="71080"/>
                  <a:pt x="377255" y="71004"/>
                </a:cubicBezTo>
                <a:cubicBezTo>
                  <a:pt x="378017" y="70928"/>
                  <a:pt x="378779" y="70814"/>
                  <a:pt x="379541" y="70661"/>
                </a:cubicBezTo>
                <a:cubicBezTo>
                  <a:pt x="379694" y="70356"/>
                  <a:pt x="379770" y="70052"/>
                  <a:pt x="379770" y="69747"/>
                </a:cubicBezTo>
                <a:cubicBezTo>
                  <a:pt x="378093" y="70204"/>
                  <a:pt x="376569" y="69975"/>
                  <a:pt x="375198" y="69061"/>
                </a:cubicBezTo>
                <a:cubicBezTo>
                  <a:pt x="374741" y="69366"/>
                  <a:pt x="374512" y="69594"/>
                  <a:pt x="374512" y="69747"/>
                </a:cubicBezTo>
                <a:cubicBezTo>
                  <a:pt x="374207" y="69594"/>
                  <a:pt x="373979" y="69480"/>
                  <a:pt x="373826" y="69404"/>
                </a:cubicBezTo>
                <a:cubicBezTo>
                  <a:pt x="373674" y="69328"/>
                  <a:pt x="373445" y="69213"/>
                  <a:pt x="373140" y="69061"/>
                </a:cubicBezTo>
                <a:close/>
                <a:moveTo>
                  <a:pt x="319496" y="69061"/>
                </a:moveTo>
                <a:cubicBezTo>
                  <a:pt x="319191" y="69366"/>
                  <a:pt x="318924" y="69556"/>
                  <a:pt x="318696" y="69633"/>
                </a:cubicBezTo>
                <a:cubicBezTo>
                  <a:pt x="318467" y="69709"/>
                  <a:pt x="318200" y="69899"/>
                  <a:pt x="317895" y="70204"/>
                </a:cubicBezTo>
                <a:cubicBezTo>
                  <a:pt x="318810" y="71118"/>
                  <a:pt x="319496" y="71195"/>
                  <a:pt x="319953" y="70433"/>
                </a:cubicBezTo>
                <a:cubicBezTo>
                  <a:pt x="319953" y="70433"/>
                  <a:pt x="319801" y="69975"/>
                  <a:pt x="319496" y="69061"/>
                </a:cubicBezTo>
                <a:close/>
                <a:moveTo>
                  <a:pt x="249316" y="69061"/>
                </a:moveTo>
                <a:cubicBezTo>
                  <a:pt x="249011" y="69366"/>
                  <a:pt x="248744" y="69671"/>
                  <a:pt x="248515" y="69975"/>
                </a:cubicBezTo>
                <a:cubicBezTo>
                  <a:pt x="248287" y="70280"/>
                  <a:pt x="247944" y="70661"/>
                  <a:pt x="247487" y="71118"/>
                </a:cubicBezTo>
                <a:cubicBezTo>
                  <a:pt x="247944" y="71118"/>
                  <a:pt x="248325" y="71157"/>
                  <a:pt x="248630" y="71233"/>
                </a:cubicBezTo>
                <a:cubicBezTo>
                  <a:pt x="248934" y="71309"/>
                  <a:pt x="249316" y="71347"/>
                  <a:pt x="249773" y="71347"/>
                </a:cubicBezTo>
                <a:cubicBezTo>
                  <a:pt x="249925" y="71042"/>
                  <a:pt x="250077" y="70776"/>
                  <a:pt x="250230" y="70547"/>
                </a:cubicBezTo>
                <a:cubicBezTo>
                  <a:pt x="250382" y="70318"/>
                  <a:pt x="250535" y="70052"/>
                  <a:pt x="250687" y="69747"/>
                </a:cubicBezTo>
                <a:cubicBezTo>
                  <a:pt x="251144" y="69747"/>
                  <a:pt x="251449" y="69823"/>
                  <a:pt x="251602" y="69975"/>
                </a:cubicBezTo>
                <a:cubicBezTo>
                  <a:pt x="251297" y="70585"/>
                  <a:pt x="251144" y="70966"/>
                  <a:pt x="251144" y="71118"/>
                </a:cubicBezTo>
                <a:cubicBezTo>
                  <a:pt x="251906" y="71118"/>
                  <a:pt x="252668" y="71080"/>
                  <a:pt x="253430" y="71004"/>
                </a:cubicBezTo>
                <a:cubicBezTo>
                  <a:pt x="254192" y="70928"/>
                  <a:pt x="254954" y="70814"/>
                  <a:pt x="255716" y="70661"/>
                </a:cubicBezTo>
                <a:cubicBezTo>
                  <a:pt x="255869" y="70356"/>
                  <a:pt x="255945" y="70052"/>
                  <a:pt x="255945" y="69747"/>
                </a:cubicBezTo>
                <a:cubicBezTo>
                  <a:pt x="254268" y="70204"/>
                  <a:pt x="252744" y="69975"/>
                  <a:pt x="251373" y="69061"/>
                </a:cubicBezTo>
                <a:cubicBezTo>
                  <a:pt x="250916" y="69366"/>
                  <a:pt x="250687" y="69594"/>
                  <a:pt x="250687" y="69747"/>
                </a:cubicBezTo>
                <a:cubicBezTo>
                  <a:pt x="250382" y="69594"/>
                  <a:pt x="250154" y="69480"/>
                  <a:pt x="250001" y="69404"/>
                </a:cubicBezTo>
                <a:cubicBezTo>
                  <a:pt x="249849" y="69328"/>
                  <a:pt x="249620" y="69213"/>
                  <a:pt x="249316" y="69061"/>
                </a:cubicBezTo>
                <a:close/>
                <a:moveTo>
                  <a:pt x="202681" y="69061"/>
                </a:moveTo>
                <a:cubicBezTo>
                  <a:pt x="201919" y="69671"/>
                  <a:pt x="201462" y="70052"/>
                  <a:pt x="201309" y="70204"/>
                </a:cubicBezTo>
                <a:cubicBezTo>
                  <a:pt x="201157" y="70356"/>
                  <a:pt x="201233" y="70661"/>
                  <a:pt x="201538" y="71118"/>
                </a:cubicBezTo>
                <a:lnTo>
                  <a:pt x="202654" y="70672"/>
                </a:lnTo>
                <a:lnTo>
                  <a:pt x="202567" y="69975"/>
                </a:lnTo>
                <a:cubicBezTo>
                  <a:pt x="202491" y="69671"/>
                  <a:pt x="202529" y="69366"/>
                  <a:pt x="202681" y="69061"/>
                </a:cubicBezTo>
                <a:close/>
                <a:moveTo>
                  <a:pt x="41442" y="69061"/>
                </a:moveTo>
                <a:cubicBezTo>
                  <a:pt x="40223" y="69518"/>
                  <a:pt x="39537" y="69747"/>
                  <a:pt x="39384" y="69747"/>
                </a:cubicBezTo>
                <a:cubicBezTo>
                  <a:pt x="39232" y="70052"/>
                  <a:pt x="39194" y="70280"/>
                  <a:pt x="39270" y="70433"/>
                </a:cubicBezTo>
                <a:cubicBezTo>
                  <a:pt x="39346" y="70585"/>
                  <a:pt x="39384" y="70814"/>
                  <a:pt x="39384" y="71118"/>
                </a:cubicBezTo>
                <a:lnTo>
                  <a:pt x="40299" y="71118"/>
                </a:lnTo>
                <a:cubicBezTo>
                  <a:pt x="40451" y="70814"/>
                  <a:pt x="40604" y="70509"/>
                  <a:pt x="40756" y="70204"/>
                </a:cubicBezTo>
                <a:cubicBezTo>
                  <a:pt x="40908" y="69899"/>
                  <a:pt x="41137" y="69518"/>
                  <a:pt x="41442" y="69061"/>
                </a:cubicBezTo>
                <a:close/>
                <a:moveTo>
                  <a:pt x="1113157" y="68947"/>
                </a:moveTo>
                <a:cubicBezTo>
                  <a:pt x="1113233" y="68718"/>
                  <a:pt x="1112890" y="68756"/>
                  <a:pt x="1112128" y="69061"/>
                </a:cubicBezTo>
                <a:cubicBezTo>
                  <a:pt x="1112128" y="69366"/>
                  <a:pt x="1112280" y="69671"/>
                  <a:pt x="1112585" y="69975"/>
                </a:cubicBezTo>
                <a:cubicBezTo>
                  <a:pt x="1112738" y="69975"/>
                  <a:pt x="1112852" y="69937"/>
                  <a:pt x="1112928" y="69861"/>
                </a:cubicBezTo>
                <a:cubicBezTo>
                  <a:pt x="1113004" y="69785"/>
                  <a:pt x="1113119" y="69747"/>
                  <a:pt x="1113271" y="69747"/>
                </a:cubicBezTo>
                <a:cubicBezTo>
                  <a:pt x="1113119" y="69442"/>
                  <a:pt x="1113081" y="69175"/>
                  <a:pt x="1113157" y="68947"/>
                </a:cubicBezTo>
                <a:close/>
                <a:moveTo>
                  <a:pt x="208282" y="68947"/>
                </a:moveTo>
                <a:cubicBezTo>
                  <a:pt x="208358" y="68718"/>
                  <a:pt x="208015" y="68756"/>
                  <a:pt x="207253" y="69061"/>
                </a:cubicBezTo>
                <a:cubicBezTo>
                  <a:pt x="207253" y="69366"/>
                  <a:pt x="207405" y="69671"/>
                  <a:pt x="207710" y="69975"/>
                </a:cubicBezTo>
                <a:cubicBezTo>
                  <a:pt x="207863" y="69975"/>
                  <a:pt x="207977" y="69937"/>
                  <a:pt x="208053" y="69861"/>
                </a:cubicBezTo>
                <a:cubicBezTo>
                  <a:pt x="208129" y="69785"/>
                  <a:pt x="208244" y="69747"/>
                  <a:pt x="208396" y="69747"/>
                </a:cubicBezTo>
                <a:cubicBezTo>
                  <a:pt x="208244" y="69442"/>
                  <a:pt x="208206" y="69175"/>
                  <a:pt x="208282" y="68947"/>
                </a:cubicBezTo>
                <a:close/>
                <a:moveTo>
                  <a:pt x="1269176" y="68832"/>
                </a:moveTo>
                <a:lnTo>
                  <a:pt x="1269405" y="69061"/>
                </a:lnTo>
                <a:lnTo>
                  <a:pt x="1269405" y="68832"/>
                </a:lnTo>
                <a:close/>
                <a:moveTo>
                  <a:pt x="1653224" y="68604"/>
                </a:moveTo>
                <a:cubicBezTo>
                  <a:pt x="1653072" y="68756"/>
                  <a:pt x="1652996" y="68871"/>
                  <a:pt x="1652996" y="68947"/>
                </a:cubicBezTo>
                <a:cubicBezTo>
                  <a:pt x="1652996" y="69023"/>
                  <a:pt x="1652843" y="69137"/>
                  <a:pt x="1652539" y="69290"/>
                </a:cubicBezTo>
                <a:cubicBezTo>
                  <a:pt x="1652843" y="69290"/>
                  <a:pt x="1653034" y="69328"/>
                  <a:pt x="1653110" y="69404"/>
                </a:cubicBezTo>
                <a:cubicBezTo>
                  <a:pt x="1653186" y="69480"/>
                  <a:pt x="1653377" y="69518"/>
                  <a:pt x="1653681" y="69518"/>
                </a:cubicBezTo>
                <a:cubicBezTo>
                  <a:pt x="1653681" y="69366"/>
                  <a:pt x="1653758" y="69290"/>
                  <a:pt x="1653910" y="69290"/>
                </a:cubicBezTo>
                <a:close/>
                <a:moveTo>
                  <a:pt x="1324040" y="68604"/>
                </a:moveTo>
                <a:cubicBezTo>
                  <a:pt x="1323888" y="68756"/>
                  <a:pt x="1323812" y="68832"/>
                  <a:pt x="1323812" y="68832"/>
                </a:cubicBezTo>
                <a:cubicBezTo>
                  <a:pt x="1323812" y="68985"/>
                  <a:pt x="1323888" y="69061"/>
                  <a:pt x="1324040" y="69061"/>
                </a:cubicBezTo>
                <a:lnTo>
                  <a:pt x="1324040" y="68832"/>
                </a:lnTo>
                <a:close/>
                <a:moveTo>
                  <a:pt x="1201282" y="68604"/>
                </a:moveTo>
                <a:cubicBezTo>
                  <a:pt x="1200977" y="68756"/>
                  <a:pt x="1200825" y="68832"/>
                  <a:pt x="1200825" y="68832"/>
                </a:cubicBezTo>
                <a:lnTo>
                  <a:pt x="1200825" y="69518"/>
                </a:lnTo>
                <a:cubicBezTo>
                  <a:pt x="1200977" y="69366"/>
                  <a:pt x="1201206" y="69213"/>
                  <a:pt x="1201511" y="69061"/>
                </a:cubicBezTo>
                <a:cubicBezTo>
                  <a:pt x="1201358" y="69061"/>
                  <a:pt x="1201282" y="68985"/>
                  <a:pt x="1201282" y="68832"/>
                </a:cubicBezTo>
                <a:close/>
                <a:moveTo>
                  <a:pt x="1198539" y="68604"/>
                </a:moveTo>
                <a:cubicBezTo>
                  <a:pt x="1198386" y="68756"/>
                  <a:pt x="1198310" y="68832"/>
                  <a:pt x="1198310" y="68832"/>
                </a:cubicBezTo>
                <a:cubicBezTo>
                  <a:pt x="1198310" y="69290"/>
                  <a:pt x="1198386" y="69671"/>
                  <a:pt x="1198539" y="69975"/>
                </a:cubicBezTo>
                <a:cubicBezTo>
                  <a:pt x="1198844" y="69671"/>
                  <a:pt x="1198996" y="69518"/>
                  <a:pt x="1198996" y="69518"/>
                </a:cubicBezTo>
                <a:cubicBezTo>
                  <a:pt x="1198996" y="69518"/>
                  <a:pt x="1198844" y="69213"/>
                  <a:pt x="1198539" y="68604"/>
                </a:cubicBezTo>
                <a:close/>
                <a:moveTo>
                  <a:pt x="1170192" y="68604"/>
                </a:moveTo>
                <a:cubicBezTo>
                  <a:pt x="1169888" y="68604"/>
                  <a:pt x="1169659" y="68642"/>
                  <a:pt x="1169507" y="68718"/>
                </a:cubicBezTo>
                <a:cubicBezTo>
                  <a:pt x="1169354" y="68794"/>
                  <a:pt x="1169126" y="68832"/>
                  <a:pt x="1168821" y="68832"/>
                </a:cubicBezTo>
                <a:cubicBezTo>
                  <a:pt x="1168821" y="68985"/>
                  <a:pt x="1168745" y="69137"/>
                  <a:pt x="1168592" y="69290"/>
                </a:cubicBezTo>
                <a:cubicBezTo>
                  <a:pt x="1169354" y="69290"/>
                  <a:pt x="1169964" y="69213"/>
                  <a:pt x="1170421" y="69061"/>
                </a:cubicBezTo>
                <a:cubicBezTo>
                  <a:pt x="1170269" y="68909"/>
                  <a:pt x="1170192" y="68756"/>
                  <a:pt x="1170192" y="68604"/>
                </a:cubicBezTo>
                <a:close/>
                <a:moveTo>
                  <a:pt x="1115557" y="68604"/>
                </a:moveTo>
                <a:cubicBezTo>
                  <a:pt x="1115405" y="68756"/>
                  <a:pt x="1115252" y="68832"/>
                  <a:pt x="1115100" y="68832"/>
                </a:cubicBezTo>
                <a:cubicBezTo>
                  <a:pt x="1115252" y="69137"/>
                  <a:pt x="1115328" y="69290"/>
                  <a:pt x="1115328" y="69290"/>
                </a:cubicBezTo>
                <a:cubicBezTo>
                  <a:pt x="1115481" y="69290"/>
                  <a:pt x="1115595" y="69252"/>
                  <a:pt x="1115671" y="69175"/>
                </a:cubicBezTo>
                <a:cubicBezTo>
                  <a:pt x="1115748" y="69099"/>
                  <a:pt x="1115862" y="69061"/>
                  <a:pt x="1116014" y="69061"/>
                </a:cubicBezTo>
                <a:cubicBezTo>
                  <a:pt x="1115709" y="68756"/>
                  <a:pt x="1115557" y="68604"/>
                  <a:pt x="1115557" y="68604"/>
                </a:cubicBezTo>
                <a:close/>
                <a:moveTo>
                  <a:pt x="1046977" y="68604"/>
                </a:moveTo>
                <a:cubicBezTo>
                  <a:pt x="1047891" y="69061"/>
                  <a:pt x="1048577" y="69442"/>
                  <a:pt x="1049034" y="69747"/>
                </a:cubicBezTo>
                <a:lnTo>
                  <a:pt x="1049034" y="69518"/>
                </a:lnTo>
                <a:cubicBezTo>
                  <a:pt x="1049644" y="69213"/>
                  <a:pt x="1050177" y="68909"/>
                  <a:pt x="1050635" y="68604"/>
                </a:cubicBezTo>
                <a:close/>
                <a:moveTo>
                  <a:pt x="1036004" y="68604"/>
                </a:moveTo>
                <a:lnTo>
                  <a:pt x="1036233" y="68833"/>
                </a:lnTo>
                <a:lnTo>
                  <a:pt x="1036233" y="68604"/>
                </a:lnTo>
                <a:close/>
                <a:moveTo>
                  <a:pt x="810757" y="68604"/>
                </a:moveTo>
                <a:cubicBezTo>
                  <a:pt x="810452" y="68756"/>
                  <a:pt x="810300" y="68832"/>
                  <a:pt x="810300" y="68832"/>
                </a:cubicBezTo>
                <a:lnTo>
                  <a:pt x="810300" y="69518"/>
                </a:lnTo>
                <a:cubicBezTo>
                  <a:pt x="810452" y="69366"/>
                  <a:pt x="810681" y="69213"/>
                  <a:pt x="810986" y="69061"/>
                </a:cubicBezTo>
                <a:cubicBezTo>
                  <a:pt x="810833" y="69061"/>
                  <a:pt x="810757" y="68985"/>
                  <a:pt x="810757" y="68832"/>
                </a:cubicBezTo>
                <a:close/>
                <a:moveTo>
                  <a:pt x="808014" y="68604"/>
                </a:moveTo>
                <a:cubicBezTo>
                  <a:pt x="807861" y="68756"/>
                  <a:pt x="807785" y="68832"/>
                  <a:pt x="807785" y="68832"/>
                </a:cubicBezTo>
                <a:cubicBezTo>
                  <a:pt x="807785" y="69290"/>
                  <a:pt x="807861" y="69671"/>
                  <a:pt x="808014" y="69975"/>
                </a:cubicBezTo>
                <a:cubicBezTo>
                  <a:pt x="808319" y="69671"/>
                  <a:pt x="808471" y="69518"/>
                  <a:pt x="808471" y="69518"/>
                </a:cubicBezTo>
                <a:cubicBezTo>
                  <a:pt x="808471" y="69518"/>
                  <a:pt x="808319" y="69213"/>
                  <a:pt x="808014" y="68604"/>
                </a:cubicBezTo>
                <a:close/>
                <a:moveTo>
                  <a:pt x="779667" y="68604"/>
                </a:moveTo>
                <a:cubicBezTo>
                  <a:pt x="779363" y="68604"/>
                  <a:pt x="779134" y="68642"/>
                  <a:pt x="778982" y="68718"/>
                </a:cubicBezTo>
                <a:cubicBezTo>
                  <a:pt x="778829" y="68794"/>
                  <a:pt x="778601" y="68832"/>
                  <a:pt x="778296" y="68832"/>
                </a:cubicBezTo>
                <a:cubicBezTo>
                  <a:pt x="778296" y="68985"/>
                  <a:pt x="778220" y="69137"/>
                  <a:pt x="778067" y="69290"/>
                </a:cubicBezTo>
                <a:cubicBezTo>
                  <a:pt x="778829" y="69290"/>
                  <a:pt x="779439" y="69213"/>
                  <a:pt x="779896" y="69061"/>
                </a:cubicBezTo>
                <a:cubicBezTo>
                  <a:pt x="779744" y="68909"/>
                  <a:pt x="779667" y="68756"/>
                  <a:pt x="779667" y="68604"/>
                </a:cubicBezTo>
                <a:close/>
                <a:moveTo>
                  <a:pt x="386399" y="68604"/>
                </a:moveTo>
                <a:cubicBezTo>
                  <a:pt x="386247" y="68756"/>
                  <a:pt x="386171" y="68871"/>
                  <a:pt x="386171" y="68947"/>
                </a:cubicBezTo>
                <a:cubicBezTo>
                  <a:pt x="386171" y="69023"/>
                  <a:pt x="386018" y="69137"/>
                  <a:pt x="385714" y="69290"/>
                </a:cubicBezTo>
                <a:cubicBezTo>
                  <a:pt x="386018" y="69290"/>
                  <a:pt x="386209" y="69328"/>
                  <a:pt x="386285" y="69404"/>
                </a:cubicBezTo>
                <a:cubicBezTo>
                  <a:pt x="386361" y="69480"/>
                  <a:pt x="386552" y="69518"/>
                  <a:pt x="386857" y="69518"/>
                </a:cubicBezTo>
                <a:cubicBezTo>
                  <a:pt x="386857" y="69366"/>
                  <a:pt x="386933" y="69290"/>
                  <a:pt x="387085" y="69290"/>
                </a:cubicBezTo>
                <a:close/>
                <a:moveTo>
                  <a:pt x="262574" y="68604"/>
                </a:moveTo>
                <a:cubicBezTo>
                  <a:pt x="262422" y="68756"/>
                  <a:pt x="262346" y="68871"/>
                  <a:pt x="262346" y="68947"/>
                </a:cubicBezTo>
                <a:cubicBezTo>
                  <a:pt x="262346" y="69023"/>
                  <a:pt x="262193" y="69137"/>
                  <a:pt x="261888" y="69290"/>
                </a:cubicBezTo>
                <a:cubicBezTo>
                  <a:pt x="262193" y="69290"/>
                  <a:pt x="262384" y="69328"/>
                  <a:pt x="262460" y="69404"/>
                </a:cubicBezTo>
                <a:cubicBezTo>
                  <a:pt x="262536" y="69480"/>
                  <a:pt x="262727" y="69518"/>
                  <a:pt x="263032" y="69518"/>
                </a:cubicBezTo>
                <a:cubicBezTo>
                  <a:pt x="263032" y="69366"/>
                  <a:pt x="263108" y="69290"/>
                  <a:pt x="263260" y="69290"/>
                </a:cubicBezTo>
                <a:close/>
                <a:moveTo>
                  <a:pt x="210682" y="68604"/>
                </a:moveTo>
                <a:cubicBezTo>
                  <a:pt x="210530" y="68756"/>
                  <a:pt x="210377" y="68832"/>
                  <a:pt x="210225" y="68832"/>
                </a:cubicBezTo>
                <a:cubicBezTo>
                  <a:pt x="210377" y="69137"/>
                  <a:pt x="210454" y="69290"/>
                  <a:pt x="210454" y="69290"/>
                </a:cubicBezTo>
                <a:cubicBezTo>
                  <a:pt x="210606" y="69290"/>
                  <a:pt x="210720" y="69252"/>
                  <a:pt x="210796" y="69175"/>
                </a:cubicBezTo>
                <a:cubicBezTo>
                  <a:pt x="210873" y="69099"/>
                  <a:pt x="210987" y="69061"/>
                  <a:pt x="211139" y="69061"/>
                </a:cubicBezTo>
                <a:cubicBezTo>
                  <a:pt x="210835" y="68756"/>
                  <a:pt x="210682" y="68604"/>
                  <a:pt x="210682" y="68604"/>
                </a:cubicBezTo>
                <a:close/>
                <a:moveTo>
                  <a:pt x="142102" y="68604"/>
                </a:moveTo>
                <a:cubicBezTo>
                  <a:pt x="143016" y="69061"/>
                  <a:pt x="143702" y="69442"/>
                  <a:pt x="144160" y="69747"/>
                </a:cubicBezTo>
                <a:lnTo>
                  <a:pt x="144160" y="69518"/>
                </a:lnTo>
                <a:cubicBezTo>
                  <a:pt x="144769" y="69213"/>
                  <a:pt x="145302" y="68909"/>
                  <a:pt x="145760" y="68604"/>
                </a:cubicBezTo>
                <a:close/>
                <a:moveTo>
                  <a:pt x="131129" y="68604"/>
                </a:moveTo>
                <a:lnTo>
                  <a:pt x="131358" y="68832"/>
                </a:lnTo>
                <a:lnTo>
                  <a:pt x="131358" y="68604"/>
                </a:lnTo>
                <a:close/>
                <a:moveTo>
                  <a:pt x="1720890" y="68375"/>
                </a:moveTo>
                <a:lnTo>
                  <a:pt x="1720890" y="68832"/>
                </a:lnTo>
                <a:lnTo>
                  <a:pt x="1721119" y="68832"/>
                </a:lnTo>
                <a:lnTo>
                  <a:pt x="1721119" y="68375"/>
                </a:lnTo>
                <a:close/>
                <a:moveTo>
                  <a:pt x="1109613" y="68375"/>
                </a:moveTo>
                <a:cubicBezTo>
                  <a:pt x="1109309" y="68375"/>
                  <a:pt x="1109080" y="68413"/>
                  <a:pt x="1108928" y="68490"/>
                </a:cubicBezTo>
                <a:cubicBezTo>
                  <a:pt x="1108775" y="68566"/>
                  <a:pt x="1108547" y="68604"/>
                  <a:pt x="1108242" y="68604"/>
                </a:cubicBezTo>
                <a:lnTo>
                  <a:pt x="1108242" y="69061"/>
                </a:lnTo>
                <a:cubicBezTo>
                  <a:pt x="1108851" y="69061"/>
                  <a:pt x="1109309" y="68985"/>
                  <a:pt x="1109613" y="68832"/>
                </a:cubicBezTo>
                <a:close/>
                <a:moveTo>
                  <a:pt x="454065" y="68375"/>
                </a:moveTo>
                <a:lnTo>
                  <a:pt x="454065" y="68832"/>
                </a:lnTo>
                <a:lnTo>
                  <a:pt x="454294" y="68832"/>
                </a:lnTo>
                <a:lnTo>
                  <a:pt x="454294" y="68375"/>
                </a:lnTo>
                <a:close/>
                <a:moveTo>
                  <a:pt x="330240" y="68375"/>
                </a:moveTo>
                <a:lnTo>
                  <a:pt x="330240" y="68832"/>
                </a:lnTo>
                <a:lnTo>
                  <a:pt x="330468" y="68832"/>
                </a:lnTo>
                <a:lnTo>
                  <a:pt x="330468" y="68375"/>
                </a:lnTo>
                <a:close/>
                <a:moveTo>
                  <a:pt x="204739" y="68375"/>
                </a:moveTo>
                <a:cubicBezTo>
                  <a:pt x="204434" y="68375"/>
                  <a:pt x="204205" y="68413"/>
                  <a:pt x="204053" y="68490"/>
                </a:cubicBezTo>
                <a:cubicBezTo>
                  <a:pt x="203900" y="68566"/>
                  <a:pt x="203672" y="68604"/>
                  <a:pt x="203367" y="68604"/>
                </a:cubicBezTo>
                <a:lnTo>
                  <a:pt x="203367" y="69061"/>
                </a:lnTo>
                <a:cubicBezTo>
                  <a:pt x="203977" y="69061"/>
                  <a:pt x="204434" y="68985"/>
                  <a:pt x="204739" y="68832"/>
                </a:cubicBezTo>
                <a:close/>
                <a:moveTo>
                  <a:pt x="42699" y="68261"/>
                </a:moveTo>
                <a:cubicBezTo>
                  <a:pt x="42471" y="68032"/>
                  <a:pt x="42204" y="68299"/>
                  <a:pt x="41899" y="69061"/>
                </a:cubicBezTo>
                <a:cubicBezTo>
                  <a:pt x="42204" y="69061"/>
                  <a:pt x="42471" y="69061"/>
                  <a:pt x="42699" y="69061"/>
                </a:cubicBezTo>
                <a:lnTo>
                  <a:pt x="43322" y="68528"/>
                </a:lnTo>
                <a:close/>
                <a:moveTo>
                  <a:pt x="1264604" y="68147"/>
                </a:moveTo>
                <a:cubicBezTo>
                  <a:pt x="1264604" y="68299"/>
                  <a:pt x="1264528" y="68451"/>
                  <a:pt x="1264376" y="68604"/>
                </a:cubicBezTo>
                <a:cubicBezTo>
                  <a:pt x="1264528" y="68604"/>
                  <a:pt x="1264757" y="68756"/>
                  <a:pt x="1265061" y="69061"/>
                </a:cubicBezTo>
                <a:cubicBezTo>
                  <a:pt x="1265061" y="68909"/>
                  <a:pt x="1265100" y="68794"/>
                  <a:pt x="1265176" y="68718"/>
                </a:cubicBezTo>
                <a:cubicBezTo>
                  <a:pt x="1265252" y="68642"/>
                  <a:pt x="1265290" y="68528"/>
                  <a:pt x="1265290" y="68375"/>
                </a:cubicBezTo>
                <a:cubicBezTo>
                  <a:pt x="1265138" y="68375"/>
                  <a:pt x="1265023" y="68337"/>
                  <a:pt x="1264947" y="68261"/>
                </a:cubicBezTo>
                <a:cubicBezTo>
                  <a:pt x="1264871" y="68185"/>
                  <a:pt x="1264757" y="68147"/>
                  <a:pt x="1264604" y="68147"/>
                </a:cubicBezTo>
                <a:close/>
                <a:moveTo>
                  <a:pt x="1174079" y="68147"/>
                </a:moveTo>
                <a:cubicBezTo>
                  <a:pt x="1173774" y="68147"/>
                  <a:pt x="1173621" y="68185"/>
                  <a:pt x="1173621" y="68261"/>
                </a:cubicBezTo>
                <a:cubicBezTo>
                  <a:pt x="1173621" y="68337"/>
                  <a:pt x="1173545" y="68375"/>
                  <a:pt x="1173393" y="68375"/>
                </a:cubicBezTo>
                <a:cubicBezTo>
                  <a:pt x="1173545" y="68528"/>
                  <a:pt x="1173698" y="68642"/>
                  <a:pt x="1173850" y="68718"/>
                </a:cubicBezTo>
                <a:cubicBezTo>
                  <a:pt x="1174002" y="68794"/>
                  <a:pt x="1174155" y="68909"/>
                  <a:pt x="1174307" y="69061"/>
                </a:cubicBezTo>
                <a:cubicBezTo>
                  <a:pt x="1174307" y="69061"/>
                  <a:pt x="1174460" y="68909"/>
                  <a:pt x="1174765" y="68604"/>
                </a:cubicBezTo>
                <a:cubicBezTo>
                  <a:pt x="1174460" y="68299"/>
                  <a:pt x="1174231" y="68147"/>
                  <a:pt x="1174079" y="68147"/>
                </a:cubicBezTo>
                <a:close/>
                <a:moveTo>
                  <a:pt x="1044462" y="68147"/>
                </a:moveTo>
                <a:lnTo>
                  <a:pt x="1044462" y="68375"/>
                </a:lnTo>
                <a:lnTo>
                  <a:pt x="1044920" y="68375"/>
                </a:lnTo>
                <a:lnTo>
                  <a:pt x="1044920" y="68147"/>
                </a:lnTo>
                <a:close/>
                <a:moveTo>
                  <a:pt x="783554" y="68147"/>
                </a:moveTo>
                <a:cubicBezTo>
                  <a:pt x="783249" y="68147"/>
                  <a:pt x="783097" y="68185"/>
                  <a:pt x="783097" y="68261"/>
                </a:cubicBezTo>
                <a:cubicBezTo>
                  <a:pt x="783097" y="68337"/>
                  <a:pt x="783020" y="68375"/>
                  <a:pt x="782868" y="68375"/>
                </a:cubicBezTo>
                <a:cubicBezTo>
                  <a:pt x="783020" y="68528"/>
                  <a:pt x="783173" y="68642"/>
                  <a:pt x="783325" y="68718"/>
                </a:cubicBezTo>
                <a:cubicBezTo>
                  <a:pt x="783477" y="68794"/>
                  <a:pt x="783630" y="68909"/>
                  <a:pt x="783782" y="69061"/>
                </a:cubicBezTo>
                <a:cubicBezTo>
                  <a:pt x="783782" y="69061"/>
                  <a:pt x="783935" y="68909"/>
                  <a:pt x="784239" y="68604"/>
                </a:cubicBezTo>
                <a:cubicBezTo>
                  <a:pt x="783935" y="68299"/>
                  <a:pt x="783706" y="68147"/>
                  <a:pt x="783554" y="68147"/>
                </a:cubicBezTo>
                <a:close/>
                <a:moveTo>
                  <a:pt x="139587" y="68147"/>
                </a:moveTo>
                <a:lnTo>
                  <a:pt x="139587" y="68375"/>
                </a:lnTo>
                <a:lnTo>
                  <a:pt x="140045" y="68375"/>
                </a:lnTo>
                <a:lnTo>
                  <a:pt x="140045" y="68147"/>
                </a:lnTo>
                <a:close/>
                <a:moveTo>
                  <a:pt x="43728" y="68147"/>
                </a:moveTo>
                <a:cubicBezTo>
                  <a:pt x="43728" y="68299"/>
                  <a:pt x="43690" y="68375"/>
                  <a:pt x="43614" y="68375"/>
                </a:cubicBezTo>
                <a:lnTo>
                  <a:pt x="43842" y="68375"/>
                </a:lnTo>
                <a:close/>
                <a:moveTo>
                  <a:pt x="954807" y="67926"/>
                </a:moveTo>
                <a:lnTo>
                  <a:pt x="953861" y="69061"/>
                </a:lnTo>
                <a:cubicBezTo>
                  <a:pt x="953556" y="69213"/>
                  <a:pt x="953289" y="69252"/>
                  <a:pt x="953061" y="69175"/>
                </a:cubicBezTo>
                <a:lnTo>
                  <a:pt x="952438" y="69264"/>
                </a:lnTo>
                <a:lnTo>
                  <a:pt x="952261" y="69975"/>
                </a:lnTo>
                <a:cubicBezTo>
                  <a:pt x="952261" y="70280"/>
                  <a:pt x="952184" y="70585"/>
                  <a:pt x="952032" y="70890"/>
                </a:cubicBezTo>
                <a:cubicBezTo>
                  <a:pt x="952641" y="70585"/>
                  <a:pt x="953175" y="70395"/>
                  <a:pt x="953632" y="70318"/>
                </a:cubicBezTo>
                <a:cubicBezTo>
                  <a:pt x="954089" y="70242"/>
                  <a:pt x="954699" y="70052"/>
                  <a:pt x="955461" y="69747"/>
                </a:cubicBezTo>
                <a:cubicBezTo>
                  <a:pt x="955461" y="69442"/>
                  <a:pt x="955385" y="69175"/>
                  <a:pt x="955232" y="68947"/>
                </a:cubicBezTo>
                <a:cubicBezTo>
                  <a:pt x="955080" y="68718"/>
                  <a:pt x="954927" y="68451"/>
                  <a:pt x="954775" y="68147"/>
                </a:cubicBezTo>
                <a:close/>
                <a:moveTo>
                  <a:pt x="516657" y="67926"/>
                </a:moveTo>
                <a:lnTo>
                  <a:pt x="515711" y="69061"/>
                </a:lnTo>
                <a:cubicBezTo>
                  <a:pt x="515406" y="69213"/>
                  <a:pt x="515139" y="69252"/>
                  <a:pt x="514911" y="69175"/>
                </a:cubicBezTo>
                <a:lnTo>
                  <a:pt x="514288" y="69264"/>
                </a:lnTo>
                <a:lnTo>
                  <a:pt x="514111" y="69975"/>
                </a:lnTo>
                <a:cubicBezTo>
                  <a:pt x="514111" y="70280"/>
                  <a:pt x="514034" y="70585"/>
                  <a:pt x="513882" y="70890"/>
                </a:cubicBezTo>
                <a:cubicBezTo>
                  <a:pt x="514492" y="70585"/>
                  <a:pt x="515025" y="70395"/>
                  <a:pt x="515482" y="70318"/>
                </a:cubicBezTo>
                <a:cubicBezTo>
                  <a:pt x="515939" y="70242"/>
                  <a:pt x="516549" y="70052"/>
                  <a:pt x="517311" y="69747"/>
                </a:cubicBezTo>
                <a:cubicBezTo>
                  <a:pt x="517311" y="69442"/>
                  <a:pt x="517235" y="69175"/>
                  <a:pt x="517082" y="68947"/>
                </a:cubicBezTo>
                <a:cubicBezTo>
                  <a:pt x="516930" y="68718"/>
                  <a:pt x="516778" y="68451"/>
                  <a:pt x="516625" y="68147"/>
                </a:cubicBezTo>
                <a:close/>
                <a:moveTo>
                  <a:pt x="1040690" y="67918"/>
                </a:moveTo>
                <a:cubicBezTo>
                  <a:pt x="1040157" y="67613"/>
                  <a:pt x="1039509" y="68070"/>
                  <a:pt x="1038747" y="69290"/>
                </a:cubicBezTo>
                <a:cubicBezTo>
                  <a:pt x="1039509" y="68985"/>
                  <a:pt x="1040157" y="68794"/>
                  <a:pt x="1040690" y="68718"/>
                </a:cubicBezTo>
                <a:cubicBezTo>
                  <a:pt x="1041224" y="68642"/>
                  <a:pt x="1041795" y="68451"/>
                  <a:pt x="1042405" y="68147"/>
                </a:cubicBezTo>
                <a:cubicBezTo>
                  <a:pt x="1041795" y="68299"/>
                  <a:pt x="1041224" y="68223"/>
                  <a:pt x="1040690" y="67918"/>
                </a:cubicBezTo>
                <a:close/>
                <a:moveTo>
                  <a:pt x="135816" y="67918"/>
                </a:moveTo>
                <a:cubicBezTo>
                  <a:pt x="135282" y="67613"/>
                  <a:pt x="134635" y="68070"/>
                  <a:pt x="133873" y="69290"/>
                </a:cubicBezTo>
                <a:cubicBezTo>
                  <a:pt x="134635" y="68985"/>
                  <a:pt x="135282" y="68794"/>
                  <a:pt x="135816" y="68718"/>
                </a:cubicBezTo>
                <a:cubicBezTo>
                  <a:pt x="136349" y="68642"/>
                  <a:pt x="136921" y="68451"/>
                  <a:pt x="137530" y="68147"/>
                </a:cubicBezTo>
                <a:cubicBezTo>
                  <a:pt x="136921" y="68299"/>
                  <a:pt x="136349" y="68223"/>
                  <a:pt x="135816" y="67918"/>
                </a:cubicBezTo>
                <a:close/>
                <a:moveTo>
                  <a:pt x="1380123" y="67689"/>
                </a:moveTo>
                <a:cubicBezTo>
                  <a:pt x="1379971" y="67689"/>
                  <a:pt x="1379819" y="67766"/>
                  <a:pt x="1379666" y="67918"/>
                </a:cubicBezTo>
                <a:cubicBezTo>
                  <a:pt x="1379514" y="68070"/>
                  <a:pt x="1379361" y="68147"/>
                  <a:pt x="1379209" y="68147"/>
                </a:cubicBezTo>
                <a:cubicBezTo>
                  <a:pt x="1379361" y="68756"/>
                  <a:pt x="1379361" y="69366"/>
                  <a:pt x="1379209" y="69975"/>
                </a:cubicBezTo>
                <a:cubicBezTo>
                  <a:pt x="1379057" y="70585"/>
                  <a:pt x="1379285" y="71042"/>
                  <a:pt x="1379895" y="71347"/>
                </a:cubicBezTo>
                <a:cubicBezTo>
                  <a:pt x="1380200" y="70890"/>
                  <a:pt x="1380504" y="70433"/>
                  <a:pt x="1380809" y="69975"/>
                </a:cubicBezTo>
                <a:cubicBezTo>
                  <a:pt x="1381114" y="69518"/>
                  <a:pt x="1381419" y="69061"/>
                  <a:pt x="1381724" y="68604"/>
                </a:cubicBezTo>
                <a:cubicBezTo>
                  <a:pt x="1380809" y="68299"/>
                  <a:pt x="1380276" y="67994"/>
                  <a:pt x="1380123" y="67689"/>
                </a:cubicBezTo>
                <a:close/>
                <a:moveTo>
                  <a:pt x="1375780" y="67689"/>
                </a:moveTo>
                <a:cubicBezTo>
                  <a:pt x="1375475" y="68147"/>
                  <a:pt x="1375209" y="68490"/>
                  <a:pt x="1374980" y="68718"/>
                </a:cubicBezTo>
                <a:cubicBezTo>
                  <a:pt x="1374751" y="68947"/>
                  <a:pt x="1374485" y="69213"/>
                  <a:pt x="1374180" y="69518"/>
                </a:cubicBezTo>
                <a:cubicBezTo>
                  <a:pt x="1374942" y="69518"/>
                  <a:pt x="1375628" y="69594"/>
                  <a:pt x="1376237" y="69747"/>
                </a:cubicBezTo>
                <a:cubicBezTo>
                  <a:pt x="1376085" y="69290"/>
                  <a:pt x="1375971" y="68947"/>
                  <a:pt x="1375894" y="68718"/>
                </a:cubicBezTo>
                <a:cubicBezTo>
                  <a:pt x="1375818" y="68490"/>
                  <a:pt x="1375780" y="68147"/>
                  <a:pt x="1375780" y="67689"/>
                </a:cubicBezTo>
                <a:close/>
                <a:moveTo>
                  <a:pt x="1316039" y="67689"/>
                </a:moveTo>
                <a:cubicBezTo>
                  <a:pt x="1316649" y="67994"/>
                  <a:pt x="1317068" y="68490"/>
                  <a:pt x="1317297" y="69175"/>
                </a:cubicBezTo>
                <a:cubicBezTo>
                  <a:pt x="1317525" y="69861"/>
                  <a:pt x="1318021" y="70128"/>
                  <a:pt x="1318782" y="69975"/>
                </a:cubicBezTo>
                <a:cubicBezTo>
                  <a:pt x="1318478" y="69518"/>
                  <a:pt x="1318173" y="68985"/>
                  <a:pt x="1317868" y="68375"/>
                </a:cubicBezTo>
                <a:cubicBezTo>
                  <a:pt x="1317563" y="67766"/>
                  <a:pt x="1316954" y="67537"/>
                  <a:pt x="1316039" y="67689"/>
                </a:cubicBezTo>
                <a:close/>
                <a:moveTo>
                  <a:pt x="1208369" y="67689"/>
                </a:moveTo>
                <a:cubicBezTo>
                  <a:pt x="1207607" y="67994"/>
                  <a:pt x="1207035" y="68185"/>
                  <a:pt x="1206654" y="68261"/>
                </a:cubicBezTo>
                <a:cubicBezTo>
                  <a:pt x="1206273" y="68337"/>
                  <a:pt x="1205930" y="68451"/>
                  <a:pt x="1205625" y="68604"/>
                </a:cubicBezTo>
                <a:cubicBezTo>
                  <a:pt x="1205930" y="68909"/>
                  <a:pt x="1206121" y="69175"/>
                  <a:pt x="1206197" y="69404"/>
                </a:cubicBezTo>
                <a:lnTo>
                  <a:pt x="1206666" y="70060"/>
                </a:lnTo>
                <a:lnTo>
                  <a:pt x="1207340" y="69290"/>
                </a:lnTo>
                <a:cubicBezTo>
                  <a:pt x="1207721" y="68985"/>
                  <a:pt x="1208064" y="68451"/>
                  <a:pt x="1208369" y="67689"/>
                </a:cubicBezTo>
                <a:close/>
                <a:moveTo>
                  <a:pt x="1167906" y="67689"/>
                </a:moveTo>
                <a:cubicBezTo>
                  <a:pt x="1167754" y="67842"/>
                  <a:pt x="1167678" y="67994"/>
                  <a:pt x="1167678" y="68147"/>
                </a:cubicBezTo>
                <a:lnTo>
                  <a:pt x="1167678" y="68832"/>
                </a:lnTo>
                <a:lnTo>
                  <a:pt x="1168135" y="68832"/>
                </a:lnTo>
                <a:cubicBezTo>
                  <a:pt x="1168135" y="68680"/>
                  <a:pt x="1168097" y="68528"/>
                  <a:pt x="1168021" y="68375"/>
                </a:cubicBezTo>
                <a:cubicBezTo>
                  <a:pt x="1167945" y="68223"/>
                  <a:pt x="1167983" y="67994"/>
                  <a:pt x="1168135" y="67689"/>
                </a:cubicBezTo>
                <a:close/>
                <a:moveTo>
                  <a:pt x="817844" y="67689"/>
                </a:moveTo>
                <a:cubicBezTo>
                  <a:pt x="817082" y="67994"/>
                  <a:pt x="816510" y="68185"/>
                  <a:pt x="816129" y="68261"/>
                </a:cubicBezTo>
                <a:cubicBezTo>
                  <a:pt x="815748" y="68337"/>
                  <a:pt x="815405" y="68451"/>
                  <a:pt x="815100" y="68604"/>
                </a:cubicBezTo>
                <a:cubicBezTo>
                  <a:pt x="815405" y="68909"/>
                  <a:pt x="815596" y="69175"/>
                  <a:pt x="815672" y="69404"/>
                </a:cubicBezTo>
                <a:lnTo>
                  <a:pt x="816141" y="70060"/>
                </a:lnTo>
                <a:lnTo>
                  <a:pt x="816815" y="69290"/>
                </a:lnTo>
                <a:cubicBezTo>
                  <a:pt x="817196" y="68985"/>
                  <a:pt x="817539" y="68451"/>
                  <a:pt x="817844" y="67689"/>
                </a:cubicBezTo>
                <a:close/>
                <a:moveTo>
                  <a:pt x="777381" y="67689"/>
                </a:moveTo>
                <a:cubicBezTo>
                  <a:pt x="777229" y="67842"/>
                  <a:pt x="777153" y="67994"/>
                  <a:pt x="777153" y="68147"/>
                </a:cubicBezTo>
                <a:lnTo>
                  <a:pt x="777153" y="68832"/>
                </a:lnTo>
                <a:lnTo>
                  <a:pt x="777610" y="68832"/>
                </a:lnTo>
                <a:cubicBezTo>
                  <a:pt x="777610" y="68680"/>
                  <a:pt x="777572" y="68528"/>
                  <a:pt x="777496" y="68375"/>
                </a:cubicBezTo>
                <a:cubicBezTo>
                  <a:pt x="777420" y="68223"/>
                  <a:pt x="777458" y="67994"/>
                  <a:pt x="777610" y="67689"/>
                </a:cubicBezTo>
                <a:close/>
                <a:moveTo>
                  <a:pt x="608599" y="67689"/>
                </a:moveTo>
                <a:cubicBezTo>
                  <a:pt x="608446" y="67689"/>
                  <a:pt x="608294" y="67766"/>
                  <a:pt x="608141" y="67918"/>
                </a:cubicBezTo>
                <a:cubicBezTo>
                  <a:pt x="607989" y="68070"/>
                  <a:pt x="607836" y="68147"/>
                  <a:pt x="607684" y="68147"/>
                </a:cubicBezTo>
                <a:cubicBezTo>
                  <a:pt x="607836" y="68756"/>
                  <a:pt x="607836" y="69366"/>
                  <a:pt x="607684" y="69975"/>
                </a:cubicBezTo>
                <a:cubicBezTo>
                  <a:pt x="607532" y="70585"/>
                  <a:pt x="607760" y="71042"/>
                  <a:pt x="608370" y="71347"/>
                </a:cubicBezTo>
                <a:cubicBezTo>
                  <a:pt x="608675" y="70890"/>
                  <a:pt x="608980" y="70433"/>
                  <a:pt x="609284" y="69975"/>
                </a:cubicBezTo>
                <a:cubicBezTo>
                  <a:pt x="609589" y="69518"/>
                  <a:pt x="609894" y="69061"/>
                  <a:pt x="610199" y="68604"/>
                </a:cubicBezTo>
                <a:cubicBezTo>
                  <a:pt x="609284" y="68299"/>
                  <a:pt x="608751" y="67994"/>
                  <a:pt x="608599" y="67689"/>
                </a:cubicBezTo>
                <a:close/>
                <a:moveTo>
                  <a:pt x="604255" y="67689"/>
                </a:moveTo>
                <a:cubicBezTo>
                  <a:pt x="603950" y="68147"/>
                  <a:pt x="603683" y="68490"/>
                  <a:pt x="603455" y="68718"/>
                </a:cubicBezTo>
                <a:cubicBezTo>
                  <a:pt x="603226" y="68947"/>
                  <a:pt x="602960" y="69213"/>
                  <a:pt x="602655" y="69518"/>
                </a:cubicBezTo>
                <a:cubicBezTo>
                  <a:pt x="603417" y="69518"/>
                  <a:pt x="604103" y="69594"/>
                  <a:pt x="604712" y="69747"/>
                </a:cubicBezTo>
                <a:cubicBezTo>
                  <a:pt x="604560" y="69290"/>
                  <a:pt x="604446" y="68947"/>
                  <a:pt x="604369" y="68718"/>
                </a:cubicBezTo>
                <a:cubicBezTo>
                  <a:pt x="604293" y="68490"/>
                  <a:pt x="604255" y="68147"/>
                  <a:pt x="604255" y="67689"/>
                </a:cubicBezTo>
                <a:close/>
                <a:moveTo>
                  <a:pt x="1718147" y="67461"/>
                </a:moveTo>
                <a:cubicBezTo>
                  <a:pt x="1717690" y="67766"/>
                  <a:pt x="1717461" y="68070"/>
                  <a:pt x="1717461" y="68375"/>
                </a:cubicBezTo>
                <a:cubicBezTo>
                  <a:pt x="1717156" y="68528"/>
                  <a:pt x="1717080" y="68642"/>
                  <a:pt x="1717232" y="68718"/>
                </a:cubicBezTo>
                <a:cubicBezTo>
                  <a:pt x="1717385" y="68794"/>
                  <a:pt x="1717461" y="68909"/>
                  <a:pt x="1717461" y="69061"/>
                </a:cubicBezTo>
                <a:lnTo>
                  <a:pt x="1717690" y="69061"/>
                </a:lnTo>
                <a:cubicBezTo>
                  <a:pt x="1717690" y="68451"/>
                  <a:pt x="1717842" y="67918"/>
                  <a:pt x="1718147" y="67461"/>
                </a:cubicBezTo>
                <a:close/>
                <a:moveTo>
                  <a:pt x="1646138" y="67461"/>
                </a:moveTo>
                <a:cubicBezTo>
                  <a:pt x="1645528" y="67766"/>
                  <a:pt x="1644766" y="68070"/>
                  <a:pt x="1643852" y="68375"/>
                </a:cubicBezTo>
                <a:lnTo>
                  <a:pt x="1644766" y="69290"/>
                </a:lnTo>
                <a:cubicBezTo>
                  <a:pt x="1645376" y="68832"/>
                  <a:pt x="1645909" y="68299"/>
                  <a:pt x="1646366" y="67689"/>
                </a:cubicBezTo>
                <a:cubicBezTo>
                  <a:pt x="1646214" y="67537"/>
                  <a:pt x="1646138" y="67461"/>
                  <a:pt x="1646138" y="67461"/>
                </a:cubicBezTo>
                <a:close/>
                <a:moveTo>
                  <a:pt x="1101384" y="67461"/>
                </a:moveTo>
                <a:cubicBezTo>
                  <a:pt x="1101384" y="67613"/>
                  <a:pt x="1101346" y="67766"/>
                  <a:pt x="1101270" y="67918"/>
                </a:cubicBezTo>
                <a:cubicBezTo>
                  <a:pt x="1101193" y="68070"/>
                  <a:pt x="1101155" y="68223"/>
                  <a:pt x="1101155" y="68375"/>
                </a:cubicBezTo>
                <a:cubicBezTo>
                  <a:pt x="1101308" y="68375"/>
                  <a:pt x="1101384" y="68299"/>
                  <a:pt x="1101384" y="68147"/>
                </a:cubicBezTo>
                <a:lnTo>
                  <a:pt x="1101384" y="67918"/>
                </a:lnTo>
                <a:close/>
                <a:moveTo>
                  <a:pt x="451322" y="67461"/>
                </a:moveTo>
                <a:cubicBezTo>
                  <a:pt x="450865" y="67766"/>
                  <a:pt x="450636" y="68070"/>
                  <a:pt x="450636" y="68375"/>
                </a:cubicBezTo>
                <a:cubicBezTo>
                  <a:pt x="450331" y="68528"/>
                  <a:pt x="450255" y="68642"/>
                  <a:pt x="450407" y="68718"/>
                </a:cubicBezTo>
                <a:cubicBezTo>
                  <a:pt x="450560" y="68794"/>
                  <a:pt x="450636" y="68909"/>
                  <a:pt x="450636" y="69061"/>
                </a:cubicBezTo>
                <a:lnTo>
                  <a:pt x="450865" y="69061"/>
                </a:lnTo>
                <a:cubicBezTo>
                  <a:pt x="450865" y="68451"/>
                  <a:pt x="451017" y="67918"/>
                  <a:pt x="451322" y="67461"/>
                </a:cubicBezTo>
                <a:close/>
                <a:moveTo>
                  <a:pt x="379313" y="67461"/>
                </a:moveTo>
                <a:cubicBezTo>
                  <a:pt x="378703" y="67766"/>
                  <a:pt x="377941" y="68070"/>
                  <a:pt x="377027" y="68375"/>
                </a:cubicBezTo>
                <a:lnTo>
                  <a:pt x="377941" y="69290"/>
                </a:lnTo>
                <a:cubicBezTo>
                  <a:pt x="378551" y="68832"/>
                  <a:pt x="379084" y="68299"/>
                  <a:pt x="379541" y="67689"/>
                </a:cubicBezTo>
                <a:cubicBezTo>
                  <a:pt x="379389" y="67537"/>
                  <a:pt x="379313" y="67461"/>
                  <a:pt x="379313" y="67461"/>
                </a:cubicBezTo>
                <a:close/>
                <a:moveTo>
                  <a:pt x="327497" y="67461"/>
                </a:moveTo>
                <a:cubicBezTo>
                  <a:pt x="327040" y="67766"/>
                  <a:pt x="326811" y="68070"/>
                  <a:pt x="326811" y="68375"/>
                </a:cubicBezTo>
                <a:cubicBezTo>
                  <a:pt x="326506" y="68528"/>
                  <a:pt x="326430" y="68642"/>
                  <a:pt x="326582" y="68718"/>
                </a:cubicBezTo>
                <a:cubicBezTo>
                  <a:pt x="326735" y="68794"/>
                  <a:pt x="326811" y="68909"/>
                  <a:pt x="326811" y="69061"/>
                </a:cubicBezTo>
                <a:lnTo>
                  <a:pt x="327040" y="69061"/>
                </a:lnTo>
                <a:cubicBezTo>
                  <a:pt x="327040" y="68451"/>
                  <a:pt x="327192" y="67918"/>
                  <a:pt x="327497" y="67461"/>
                </a:cubicBezTo>
                <a:close/>
                <a:moveTo>
                  <a:pt x="255488" y="67461"/>
                </a:moveTo>
                <a:cubicBezTo>
                  <a:pt x="254878" y="67766"/>
                  <a:pt x="254116" y="68070"/>
                  <a:pt x="253202" y="68375"/>
                </a:cubicBezTo>
                <a:lnTo>
                  <a:pt x="254116" y="69290"/>
                </a:lnTo>
                <a:cubicBezTo>
                  <a:pt x="254726" y="68832"/>
                  <a:pt x="255259" y="68299"/>
                  <a:pt x="255716" y="67689"/>
                </a:cubicBezTo>
                <a:cubicBezTo>
                  <a:pt x="255564" y="67537"/>
                  <a:pt x="255488" y="67461"/>
                  <a:pt x="255488" y="67461"/>
                </a:cubicBezTo>
                <a:close/>
                <a:moveTo>
                  <a:pt x="196509" y="67461"/>
                </a:moveTo>
                <a:cubicBezTo>
                  <a:pt x="196509" y="67613"/>
                  <a:pt x="196471" y="67766"/>
                  <a:pt x="196395" y="67918"/>
                </a:cubicBezTo>
                <a:cubicBezTo>
                  <a:pt x="196318" y="68070"/>
                  <a:pt x="196280" y="68223"/>
                  <a:pt x="196280" y="68375"/>
                </a:cubicBezTo>
                <a:cubicBezTo>
                  <a:pt x="196433" y="68375"/>
                  <a:pt x="196509" y="68299"/>
                  <a:pt x="196509" y="68147"/>
                </a:cubicBezTo>
                <a:lnTo>
                  <a:pt x="196509" y="67918"/>
                </a:lnTo>
                <a:close/>
                <a:moveTo>
                  <a:pt x="1713803" y="67232"/>
                </a:moveTo>
                <a:cubicBezTo>
                  <a:pt x="1713346" y="67689"/>
                  <a:pt x="1712965" y="68223"/>
                  <a:pt x="1712660" y="68832"/>
                </a:cubicBezTo>
                <a:cubicBezTo>
                  <a:pt x="1712813" y="68985"/>
                  <a:pt x="1712889" y="69137"/>
                  <a:pt x="1712889" y="69290"/>
                </a:cubicBezTo>
                <a:lnTo>
                  <a:pt x="1714366" y="68657"/>
                </a:lnTo>
                <a:lnTo>
                  <a:pt x="1714261" y="68604"/>
                </a:lnTo>
                <a:cubicBezTo>
                  <a:pt x="1714108" y="68299"/>
                  <a:pt x="1714032" y="68070"/>
                  <a:pt x="1714032" y="67918"/>
                </a:cubicBezTo>
                <a:cubicBezTo>
                  <a:pt x="1714032" y="67766"/>
                  <a:pt x="1713956" y="67537"/>
                  <a:pt x="1713803" y="67232"/>
                </a:cubicBezTo>
                <a:close/>
                <a:moveTo>
                  <a:pt x="1708545" y="67232"/>
                </a:moveTo>
                <a:cubicBezTo>
                  <a:pt x="1708698" y="67537"/>
                  <a:pt x="1708736" y="67766"/>
                  <a:pt x="1708660" y="67918"/>
                </a:cubicBezTo>
                <a:cubicBezTo>
                  <a:pt x="1708584" y="68070"/>
                  <a:pt x="1708545" y="68299"/>
                  <a:pt x="1708545" y="68604"/>
                </a:cubicBezTo>
                <a:lnTo>
                  <a:pt x="1709003" y="68604"/>
                </a:lnTo>
                <a:cubicBezTo>
                  <a:pt x="1709003" y="68299"/>
                  <a:pt x="1709041" y="68032"/>
                  <a:pt x="1709117" y="67804"/>
                </a:cubicBezTo>
                <a:cubicBezTo>
                  <a:pt x="1709193" y="67575"/>
                  <a:pt x="1709231" y="67385"/>
                  <a:pt x="1709231" y="67232"/>
                </a:cubicBezTo>
                <a:close/>
                <a:moveTo>
                  <a:pt x="1651395" y="67232"/>
                </a:moveTo>
                <a:lnTo>
                  <a:pt x="1651395" y="67461"/>
                </a:lnTo>
                <a:lnTo>
                  <a:pt x="1651395" y="67689"/>
                </a:lnTo>
                <a:lnTo>
                  <a:pt x="1651624" y="67461"/>
                </a:lnTo>
                <a:cubicBezTo>
                  <a:pt x="1651472" y="67461"/>
                  <a:pt x="1651395" y="67385"/>
                  <a:pt x="1651395" y="67232"/>
                </a:cubicBezTo>
                <a:close/>
                <a:moveTo>
                  <a:pt x="1574967" y="67232"/>
                </a:moveTo>
                <a:cubicBezTo>
                  <a:pt x="1574510" y="67385"/>
                  <a:pt x="1574205" y="67499"/>
                  <a:pt x="1574052" y="67575"/>
                </a:cubicBezTo>
                <a:cubicBezTo>
                  <a:pt x="1573900" y="67651"/>
                  <a:pt x="1573748" y="67689"/>
                  <a:pt x="1573595" y="67689"/>
                </a:cubicBezTo>
                <a:lnTo>
                  <a:pt x="1572452" y="68832"/>
                </a:lnTo>
                <a:cubicBezTo>
                  <a:pt x="1573672" y="69594"/>
                  <a:pt x="1574510" y="69061"/>
                  <a:pt x="1574967" y="67232"/>
                </a:cubicBezTo>
                <a:close/>
                <a:moveTo>
                  <a:pt x="1328155" y="67232"/>
                </a:moveTo>
                <a:cubicBezTo>
                  <a:pt x="1328003" y="67385"/>
                  <a:pt x="1327850" y="67499"/>
                  <a:pt x="1327698" y="67575"/>
                </a:cubicBezTo>
                <a:cubicBezTo>
                  <a:pt x="1327546" y="67651"/>
                  <a:pt x="1327317" y="67842"/>
                  <a:pt x="1327012" y="68147"/>
                </a:cubicBezTo>
                <a:cubicBezTo>
                  <a:pt x="1327012" y="68299"/>
                  <a:pt x="1327088" y="68451"/>
                  <a:pt x="1327241" y="68604"/>
                </a:cubicBezTo>
                <a:cubicBezTo>
                  <a:pt x="1327546" y="68299"/>
                  <a:pt x="1327927" y="67994"/>
                  <a:pt x="1328384" y="67689"/>
                </a:cubicBezTo>
                <a:cubicBezTo>
                  <a:pt x="1328384" y="67537"/>
                  <a:pt x="1328346" y="67461"/>
                  <a:pt x="1328269" y="67461"/>
                </a:cubicBezTo>
                <a:cubicBezTo>
                  <a:pt x="1328193" y="67461"/>
                  <a:pt x="1328155" y="67385"/>
                  <a:pt x="1328155" y="67232"/>
                </a:cubicBezTo>
                <a:close/>
                <a:moveTo>
                  <a:pt x="1319011" y="67232"/>
                </a:moveTo>
                <a:lnTo>
                  <a:pt x="1318782" y="67461"/>
                </a:lnTo>
                <a:cubicBezTo>
                  <a:pt x="1318782" y="67613"/>
                  <a:pt x="1318859" y="67689"/>
                  <a:pt x="1319011" y="67689"/>
                </a:cubicBezTo>
                <a:lnTo>
                  <a:pt x="1319011" y="67461"/>
                </a:lnTo>
                <a:close/>
                <a:moveTo>
                  <a:pt x="1279463" y="67232"/>
                </a:moveTo>
                <a:cubicBezTo>
                  <a:pt x="1279463" y="67385"/>
                  <a:pt x="1279540" y="67537"/>
                  <a:pt x="1279692" y="67689"/>
                </a:cubicBezTo>
                <a:cubicBezTo>
                  <a:pt x="1279844" y="67537"/>
                  <a:pt x="1279959" y="67461"/>
                  <a:pt x="1280035" y="67461"/>
                </a:cubicBezTo>
                <a:cubicBezTo>
                  <a:pt x="1280111" y="67461"/>
                  <a:pt x="1280225" y="67385"/>
                  <a:pt x="1280378" y="67232"/>
                </a:cubicBezTo>
                <a:close/>
                <a:moveTo>
                  <a:pt x="1204025" y="67232"/>
                </a:moveTo>
                <a:cubicBezTo>
                  <a:pt x="1204025" y="67385"/>
                  <a:pt x="1203949" y="67461"/>
                  <a:pt x="1203797" y="67461"/>
                </a:cubicBezTo>
                <a:cubicBezTo>
                  <a:pt x="1203949" y="67461"/>
                  <a:pt x="1204025" y="67537"/>
                  <a:pt x="1204025" y="67689"/>
                </a:cubicBezTo>
                <a:cubicBezTo>
                  <a:pt x="1204178" y="67537"/>
                  <a:pt x="1204254" y="67461"/>
                  <a:pt x="1204254" y="67461"/>
                </a:cubicBezTo>
                <a:close/>
                <a:moveTo>
                  <a:pt x="813500" y="67232"/>
                </a:moveTo>
                <a:cubicBezTo>
                  <a:pt x="813500" y="67385"/>
                  <a:pt x="813424" y="67461"/>
                  <a:pt x="813272" y="67461"/>
                </a:cubicBezTo>
                <a:cubicBezTo>
                  <a:pt x="813424" y="67461"/>
                  <a:pt x="813500" y="67537"/>
                  <a:pt x="813500" y="67689"/>
                </a:cubicBezTo>
                <a:cubicBezTo>
                  <a:pt x="813653" y="67537"/>
                  <a:pt x="813729" y="67461"/>
                  <a:pt x="813729" y="67461"/>
                </a:cubicBezTo>
                <a:close/>
                <a:moveTo>
                  <a:pt x="446978" y="67232"/>
                </a:moveTo>
                <a:cubicBezTo>
                  <a:pt x="446521" y="67689"/>
                  <a:pt x="446140" y="68223"/>
                  <a:pt x="445835" y="68832"/>
                </a:cubicBezTo>
                <a:cubicBezTo>
                  <a:pt x="445988" y="68985"/>
                  <a:pt x="446064" y="69137"/>
                  <a:pt x="446064" y="69290"/>
                </a:cubicBezTo>
                <a:lnTo>
                  <a:pt x="447541" y="68657"/>
                </a:lnTo>
                <a:lnTo>
                  <a:pt x="447436" y="68604"/>
                </a:lnTo>
                <a:cubicBezTo>
                  <a:pt x="447283" y="68299"/>
                  <a:pt x="447207" y="68070"/>
                  <a:pt x="447207" y="67918"/>
                </a:cubicBezTo>
                <a:cubicBezTo>
                  <a:pt x="447207" y="67766"/>
                  <a:pt x="447131" y="67537"/>
                  <a:pt x="446978" y="67232"/>
                </a:cubicBezTo>
                <a:close/>
                <a:moveTo>
                  <a:pt x="441721" y="67232"/>
                </a:moveTo>
                <a:cubicBezTo>
                  <a:pt x="441873" y="67537"/>
                  <a:pt x="441911" y="67766"/>
                  <a:pt x="441835" y="67918"/>
                </a:cubicBezTo>
                <a:cubicBezTo>
                  <a:pt x="441759" y="68070"/>
                  <a:pt x="441721" y="68299"/>
                  <a:pt x="441721" y="68604"/>
                </a:cubicBezTo>
                <a:lnTo>
                  <a:pt x="442178" y="68604"/>
                </a:lnTo>
                <a:cubicBezTo>
                  <a:pt x="442178" y="68299"/>
                  <a:pt x="442216" y="68032"/>
                  <a:pt x="442292" y="67804"/>
                </a:cubicBezTo>
                <a:cubicBezTo>
                  <a:pt x="442368" y="67575"/>
                  <a:pt x="442406" y="67385"/>
                  <a:pt x="442406" y="67232"/>
                </a:cubicBezTo>
                <a:close/>
                <a:moveTo>
                  <a:pt x="384570" y="67232"/>
                </a:moveTo>
                <a:lnTo>
                  <a:pt x="384570" y="67461"/>
                </a:lnTo>
                <a:lnTo>
                  <a:pt x="384570" y="67689"/>
                </a:lnTo>
                <a:lnTo>
                  <a:pt x="384799" y="67461"/>
                </a:lnTo>
                <a:cubicBezTo>
                  <a:pt x="384647" y="67461"/>
                  <a:pt x="384570" y="67385"/>
                  <a:pt x="384570" y="67232"/>
                </a:cubicBezTo>
                <a:close/>
                <a:moveTo>
                  <a:pt x="323153" y="67232"/>
                </a:moveTo>
                <a:cubicBezTo>
                  <a:pt x="322696" y="67689"/>
                  <a:pt x="322315" y="68223"/>
                  <a:pt x="322010" y="68832"/>
                </a:cubicBezTo>
                <a:cubicBezTo>
                  <a:pt x="322163" y="68985"/>
                  <a:pt x="322239" y="69137"/>
                  <a:pt x="322239" y="69290"/>
                </a:cubicBezTo>
                <a:lnTo>
                  <a:pt x="323716" y="68657"/>
                </a:lnTo>
                <a:lnTo>
                  <a:pt x="323611" y="68604"/>
                </a:lnTo>
                <a:cubicBezTo>
                  <a:pt x="323458" y="68299"/>
                  <a:pt x="323382" y="68070"/>
                  <a:pt x="323382" y="67918"/>
                </a:cubicBezTo>
                <a:cubicBezTo>
                  <a:pt x="323382" y="67766"/>
                  <a:pt x="323306" y="67537"/>
                  <a:pt x="323153" y="67232"/>
                </a:cubicBezTo>
                <a:close/>
                <a:moveTo>
                  <a:pt x="317895" y="67232"/>
                </a:moveTo>
                <a:cubicBezTo>
                  <a:pt x="318048" y="67537"/>
                  <a:pt x="318086" y="67766"/>
                  <a:pt x="318010" y="67918"/>
                </a:cubicBezTo>
                <a:cubicBezTo>
                  <a:pt x="317934" y="68070"/>
                  <a:pt x="317895" y="68299"/>
                  <a:pt x="317895" y="68604"/>
                </a:cubicBezTo>
                <a:lnTo>
                  <a:pt x="318353" y="68604"/>
                </a:lnTo>
                <a:cubicBezTo>
                  <a:pt x="318353" y="68299"/>
                  <a:pt x="318391" y="68032"/>
                  <a:pt x="318467" y="67804"/>
                </a:cubicBezTo>
                <a:cubicBezTo>
                  <a:pt x="318543" y="67575"/>
                  <a:pt x="318581" y="67385"/>
                  <a:pt x="318581" y="67232"/>
                </a:cubicBezTo>
                <a:close/>
                <a:moveTo>
                  <a:pt x="260746" y="67232"/>
                </a:moveTo>
                <a:lnTo>
                  <a:pt x="260746" y="67461"/>
                </a:lnTo>
                <a:lnTo>
                  <a:pt x="260746" y="67689"/>
                </a:lnTo>
                <a:lnTo>
                  <a:pt x="260974" y="67461"/>
                </a:lnTo>
                <a:cubicBezTo>
                  <a:pt x="260822" y="67461"/>
                  <a:pt x="260746" y="67385"/>
                  <a:pt x="260746" y="67232"/>
                </a:cubicBezTo>
                <a:close/>
                <a:moveTo>
                  <a:pt x="45100" y="67232"/>
                </a:moveTo>
                <a:lnTo>
                  <a:pt x="44871" y="67461"/>
                </a:lnTo>
                <a:cubicBezTo>
                  <a:pt x="45023" y="67461"/>
                  <a:pt x="45100" y="67537"/>
                  <a:pt x="45100" y="67689"/>
                </a:cubicBezTo>
                <a:cubicBezTo>
                  <a:pt x="45100" y="67537"/>
                  <a:pt x="45252" y="67461"/>
                  <a:pt x="45557" y="67461"/>
                </a:cubicBezTo>
                <a:close/>
                <a:moveTo>
                  <a:pt x="35041" y="67232"/>
                </a:moveTo>
                <a:cubicBezTo>
                  <a:pt x="35041" y="67689"/>
                  <a:pt x="34889" y="68070"/>
                  <a:pt x="34584" y="68375"/>
                </a:cubicBezTo>
                <a:lnTo>
                  <a:pt x="35041" y="68375"/>
                </a:lnTo>
                <a:cubicBezTo>
                  <a:pt x="35041" y="68223"/>
                  <a:pt x="35079" y="68070"/>
                  <a:pt x="35155" y="67918"/>
                </a:cubicBezTo>
                <a:cubicBezTo>
                  <a:pt x="35232" y="67766"/>
                  <a:pt x="35270" y="67537"/>
                  <a:pt x="35270" y="67232"/>
                </a:cubicBezTo>
                <a:close/>
                <a:moveTo>
                  <a:pt x="1579768" y="67004"/>
                </a:moveTo>
                <a:lnTo>
                  <a:pt x="1579768" y="67461"/>
                </a:lnTo>
                <a:lnTo>
                  <a:pt x="1579996" y="67232"/>
                </a:lnTo>
                <a:close/>
                <a:moveTo>
                  <a:pt x="1378295" y="67004"/>
                </a:moveTo>
                <a:cubicBezTo>
                  <a:pt x="1378142" y="67004"/>
                  <a:pt x="1378028" y="67042"/>
                  <a:pt x="1377952" y="67118"/>
                </a:cubicBezTo>
                <a:cubicBezTo>
                  <a:pt x="1377876" y="67194"/>
                  <a:pt x="1377685" y="67232"/>
                  <a:pt x="1377380" y="67232"/>
                </a:cubicBezTo>
                <a:cubicBezTo>
                  <a:pt x="1377685" y="67385"/>
                  <a:pt x="1377838" y="67461"/>
                  <a:pt x="1377838" y="67461"/>
                </a:cubicBezTo>
                <a:cubicBezTo>
                  <a:pt x="1378142" y="67461"/>
                  <a:pt x="1378371" y="67385"/>
                  <a:pt x="1378523" y="67232"/>
                </a:cubicBezTo>
                <a:close/>
                <a:moveTo>
                  <a:pt x="606770" y="67004"/>
                </a:moveTo>
                <a:cubicBezTo>
                  <a:pt x="606617" y="67004"/>
                  <a:pt x="606503" y="67042"/>
                  <a:pt x="606427" y="67118"/>
                </a:cubicBezTo>
                <a:cubicBezTo>
                  <a:pt x="606351" y="67194"/>
                  <a:pt x="606160" y="67232"/>
                  <a:pt x="605855" y="67232"/>
                </a:cubicBezTo>
                <a:cubicBezTo>
                  <a:pt x="606160" y="67385"/>
                  <a:pt x="606313" y="67461"/>
                  <a:pt x="606313" y="67461"/>
                </a:cubicBezTo>
                <a:cubicBezTo>
                  <a:pt x="606617" y="67461"/>
                  <a:pt x="606846" y="67385"/>
                  <a:pt x="606998" y="67232"/>
                </a:cubicBezTo>
                <a:close/>
                <a:moveTo>
                  <a:pt x="964376" y="66889"/>
                </a:moveTo>
                <a:cubicBezTo>
                  <a:pt x="964071" y="66661"/>
                  <a:pt x="963767" y="66851"/>
                  <a:pt x="963462" y="67461"/>
                </a:cubicBezTo>
                <a:cubicBezTo>
                  <a:pt x="963614" y="67613"/>
                  <a:pt x="963690" y="67804"/>
                  <a:pt x="963690" y="68032"/>
                </a:cubicBezTo>
                <a:cubicBezTo>
                  <a:pt x="963690" y="68261"/>
                  <a:pt x="963843" y="68528"/>
                  <a:pt x="964148" y="68832"/>
                </a:cubicBezTo>
                <a:cubicBezTo>
                  <a:pt x="964910" y="68375"/>
                  <a:pt x="965443" y="67994"/>
                  <a:pt x="965748" y="67689"/>
                </a:cubicBezTo>
                <a:cubicBezTo>
                  <a:pt x="965138" y="67385"/>
                  <a:pt x="964681" y="67118"/>
                  <a:pt x="964376" y="66889"/>
                </a:cubicBezTo>
                <a:close/>
                <a:moveTo>
                  <a:pt x="526226" y="66889"/>
                </a:moveTo>
                <a:cubicBezTo>
                  <a:pt x="525922" y="66661"/>
                  <a:pt x="525617" y="66851"/>
                  <a:pt x="525312" y="67461"/>
                </a:cubicBezTo>
                <a:cubicBezTo>
                  <a:pt x="525464" y="67613"/>
                  <a:pt x="525541" y="67804"/>
                  <a:pt x="525541" y="68032"/>
                </a:cubicBezTo>
                <a:cubicBezTo>
                  <a:pt x="525541" y="68261"/>
                  <a:pt x="525693" y="68528"/>
                  <a:pt x="525998" y="68832"/>
                </a:cubicBezTo>
                <a:cubicBezTo>
                  <a:pt x="526760" y="68375"/>
                  <a:pt x="527293" y="67994"/>
                  <a:pt x="527598" y="67689"/>
                </a:cubicBezTo>
                <a:cubicBezTo>
                  <a:pt x="526988" y="67385"/>
                  <a:pt x="526531" y="67118"/>
                  <a:pt x="526226" y="66889"/>
                </a:cubicBezTo>
                <a:close/>
                <a:moveTo>
                  <a:pt x="1386905" y="66851"/>
                </a:moveTo>
                <a:lnTo>
                  <a:pt x="1386867" y="67004"/>
                </a:lnTo>
                <a:cubicBezTo>
                  <a:pt x="1386791" y="67156"/>
                  <a:pt x="1386753" y="67308"/>
                  <a:pt x="1386753" y="67461"/>
                </a:cubicBezTo>
                <a:lnTo>
                  <a:pt x="1387439" y="67461"/>
                </a:lnTo>
                <a:cubicBezTo>
                  <a:pt x="1387134" y="67308"/>
                  <a:pt x="1386981" y="67156"/>
                  <a:pt x="1386981" y="67004"/>
                </a:cubicBezTo>
                <a:close/>
                <a:moveTo>
                  <a:pt x="615380" y="66851"/>
                </a:moveTo>
                <a:lnTo>
                  <a:pt x="615342" y="67004"/>
                </a:lnTo>
                <a:cubicBezTo>
                  <a:pt x="615266" y="67156"/>
                  <a:pt x="615228" y="67308"/>
                  <a:pt x="615228" y="67461"/>
                </a:cubicBezTo>
                <a:lnTo>
                  <a:pt x="615914" y="67461"/>
                </a:lnTo>
                <a:cubicBezTo>
                  <a:pt x="615609" y="67308"/>
                  <a:pt x="615456" y="67156"/>
                  <a:pt x="615456" y="67004"/>
                </a:cubicBezTo>
                <a:close/>
                <a:moveTo>
                  <a:pt x="1724090" y="66775"/>
                </a:moveTo>
                <a:cubicBezTo>
                  <a:pt x="1723633" y="68299"/>
                  <a:pt x="1723633" y="69518"/>
                  <a:pt x="1724090" y="70433"/>
                </a:cubicBezTo>
                <a:cubicBezTo>
                  <a:pt x="1724852" y="69671"/>
                  <a:pt x="1725081" y="68985"/>
                  <a:pt x="1724776" y="68375"/>
                </a:cubicBezTo>
                <a:cubicBezTo>
                  <a:pt x="1724471" y="67766"/>
                  <a:pt x="1724243" y="67232"/>
                  <a:pt x="1724090" y="66775"/>
                </a:cubicBezTo>
                <a:close/>
                <a:moveTo>
                  <a:pt x="1566052" y="66775"/>
                </a:moveTo>
                <a:lnTo>
                  <a:pt x="1565594" y="67004"/>
                </a:lnTo>
                <a:lnTo>
                  <a:pt x="1565823" y="67004"/>
                </a:lnTo>
                <a:close/>
                <a:moveTo>
                  <a:pt x="1381724" y="66775"/>
                </a:moveTo>
                <a:lnTo>
                  <a:pt x="1381724" y="67004"/>
                </a:lnTo>
                <a:lnTo>
                  <a:pt x="1381952" y="66775"/>
                </a:lnTo>
                <a:close/>
                <a:moveTo>
                  <a:pt x="1114185" y="66775"/>
                </a:moveTo>
                <a:lnTo>
                  <a:pt x="1113957" y="67004"/>
                </a:lnTo>
                <a:lnTo>
                  <a:pt x="1114643" y="67004"/>
                </a:lnTo>
                <a:lnTo>
                  <a:pt x="1114643" y="66775"/>
                </a:lnTo>
                <a:close/>
                <a:moveTo>
                  <a:pt x="947917" y="66775"/>
                </a:moveTo>
                <a:cubicBezTo>
                  <a:pt x="947612" y="66927"/>
                  <a:pt x="947231" y="67232"/>
                  <a:pt x="946774" y="67689"/>
                </a:cubicBezTo>
                <a:cubicBezTo>
                  <a:pt x="947079" y="67994"/>
                  <a:pt x="947765" y="68299"/>
                  <a:pt x="948831" y="68604"/>
                </a:cubicBezTo>
                <a:cubicBezTo>
                  <a:pt x="948679" y="68909"/>
                  <a:pt x="948489" y="69137"/>
                  <a:pt x="948260" y="69290"/>
                </a:cubicBezTo>
                <a:cubicBezTo>
                  <a:pt x="948031" y="69442"/>
                  <a:pt x="947917" y="69594"/>
                  <a:pt x="947917" y="69747"/>
                </a:cubicBezTo>
                <a:cubicBezTo>
                  <a:pt x="947765" y="70052"/>
                  <a:pt x="947727" y="70318"/>
                  <a:pt x="947803" y="70547"/>
                </a:cubicBezTo>
                <a:cubicBezTo>
                  <a:pt x="947879" y="70776"/>
                  <a:pt x="947841" y="71042"/>
                  <a:pt x="947688" y="71347"/>
                </a:cubicBezTo>
                <a:cubicBezTo>
                  <a:pt x="947231" y="71347"/>
                  <a:pt x="947003" y="71271"/>
                  <a:pt x="947003" y="71118"/>
                </a:cubicBezTo>
                <a:cubicBezTo>
                  <a:pt x="946850" y="71271"/>
                  <a:pt x="946774" y="71423"/>
                  <a:pt x="946774" y="71576"/>
                </a:cubicBezTo>
                <a:cubicBezTo>
                  <a:pt x="946926" y="71576"/>
                  <a:pt x="947041" y="71614"/>
                  <a:pt x="947117" y="71690"/>
                </a:cubicBezTo>
                <a:cubicBezTo>
                  <a:pt x="947193" y="71766"/>
                  <a:pt x="947384" y="71804"/>
                  <a:pt x="947688" y="71804"/>
                </a:cubicBezTo>
                <a:lnTo>
                  <a:pt x="947688" y="71347"/>
                </a:lnTo>
                <a:cubicBezTo>
                  <a:pt x="947993" y="71195"/>
                  <a:pt x="948374" y="71118"/>
                  <a:pt x="948831" y="71118"/>
                </a:cubicBezTo>
                <a:cubicBezTo>
                  <a:pt x="948831" y="71271"/>
                  <a:pt x="948984" y="71652"/>
                  <a:pt x="949289" y="72261"/>
                </a:cubicBezTo>
                <a:cubicBezTo>
                  <a:pt x="949593" y="71042"/>
                  <a:pt x="950203" y="70052"/>
                  <a:pt x="951117" y="69290"/>
                </a:cubicBezTo>
                <a:cubicBezTo>
                  <a:pt x="951270" y="69290"/>
                  <a:pt x="951346" y="68909"/>
                  <a:pt x="951346" y="68147"/>
                </a:cubicBezTo>
                <a:cubicBezTo>
                  <a:pt x="951041" y="68451"/>
                  <a:pt x="950775" y="68604"/>
                  <a:pt x="950546" y="68604"/>
                </a:cubicBezTo>
                <a:cubicBezTo>
                  <a:pt x="950317" y="68604"/>
                  <a:pt x="950051" y="68680"/>
                  <a:pt x="949746" y="68832"/>
                </a:cubicBezTo>
                <a:lnTo>
                  <a:pt x="949746" y="67232"/>
                </a:lnTo>
                <a:cubicBezTo>
                  <a:pt x="949441" y="67080"/>
                  <a:pt x="949136" y="67004"/>
                  <a:pt x="948831" y="67004"/>
                </a:cubicBezTo>
                <a:cubicBezTo>
                  <a:pt x="948527" y="67004"/>
                  <a:pt x="948222" y="66927"/>
                  <a:pt x="947917" y="66775"/>
                </a:cubicBezTo>
                <a:close/>
                <a:moveTo>
                  <a:pt x="610199" y="66775"/>
                </a:moveTo>
                <a:lnTo>
                  <a:pt x="610199" y="67004"/>
                </a:lnTo>
                <a:lnTo>
                  <a:pt x="610427" y="66775"/>
                </a:lnTo>
                <a:close/>
                <a:moveTo>
                  <a:pt x="509767" y="66775"/>
                </a:moveTo>
                <a:cubicBezTo>
                  <a:pt x="509462" y="66927"/>
                  <a:pt x="509081" y="67232"/>
                  <a:pt x="508624" y="67689"/>
                </a:cubicBezTo>
                <a:cubicBezTo>
                  <a:pt x="508929" y="67994"/>
                  <a:pt x="509615" y="68299"/>
                  <a:pt x="510682" y="68604"/>
                </a:cubicBezTo>
                <a:cubicBezTo>
                  <a:pt x="510529" y="68909"/>
                  <a:pt x="510339" y="69137"/>
                  <a:pt x="510110" y="69290"/>
                </a:cubicBezTo>
                <a:cubicBezTo>
                  <a:pt x="509881" y="69442"/>
                  <a:pt x="509767" y="69594"/>
                  <a:pt x="509767" y="69747"/>
                </a:cubicBezTo>
                <a:cubicBezTo>
                  <a:pt x="509615" y="70052"/>
                  <a:pt x="509577" y="70318"/>
                  <a:pt x="509653" y="70547"/>
                </a:cubicBezTo>
                <a:cubicBezTo>
                  <a:pt x="509729" y="70776"/>
                  <a:pt x="509691" y="71042"/>
                  <a:pt x="509538" y="71347"/>
                </a:cubicBezTo>
                <a:cubicBezTo>
                  <a:pt x="509081" y="71347"/>
                  <a:pt x="508853" y="71271"/>
                  <a:pt x="508853" y="71118"/>
                </a:cubicBezTo>
                <a:cubicBezTo>
                  <a:pt x="508700" y="71271"/>
                  <a:pt x="508624" y="71423"/>
                  <a:pt x="508624" y="71576"/>
                </a:cubicBezTo>
                <a:cubicBezTo>
                  <a:pt x="508776" y="71576"/>
                  <a:pt x="508891" y="71614"/>
                  <a:pt x="508967" y="71690"/>
                </a:cubicBezTo>
                <a:cubicBezTo>
                  <a:pt x="509043" y="71766"/>
                  <a:pt x="509234" y="71804"/>
                  <a:pt x="509538" y="71804"/>
                </a:cubicBezTo>
                <a:lnTo>
                  <a:pt x="509538" y="71347"/>
                </a:lnTo>
                <a:cubicBezTo>
                  <a:pt x="509843" y="71195"/>
                  <a:pt x="510224" y="71118"/>
                  <a:pt x="510682" y="71118"/>
                </a:cubicBezTo>
                <a:cubicBezTo>
                  <a:pt x="510682" y="71271"/>
                  <a:pt x="510834" y="71652"/>
                  <a:pt x="511139" y="72261"/>
                </a:cubicBezTo>
                <a:cubicBezTo>
                  <a:pt x="511444" y="71042"/>
                  <a:pt x="512053" y="70052"/>
                  <a:pt x="512968" y="69290"/>
                </a:cubicBezTo>
                <a:cubicBezTo>
                  <a:pt x="513120" y="69290"/>
                  <a:pt x="513196" y="68909"/>
                  <a:pt x="513196" y="68147"/>
                </a:cubicBezTo>
                <a:cubicBezTo>
                  <a:pt x="512891" y="68451"/>
                  <a:pt x="512625" y="68604"/>
                  <a:pt x="512396" y="68604"/>
                </a:cubicBezTo>
                <a:cubicBezTo>
                  <a:pt x="512167" y="68604"/>
                  <a:pt x="511901" y="68680"/>
                  <a:pt x="511596" y="68832"/>
                </a:cubicBezTo>
                <a:lnTo>
                  <a:pt x="511596" y="67232"/>
                </a:lnTo>
                <a:cubicBezTo>
                  <a:pt x="511291" y="67080"/>
                  <a:pt x="510986" y="67004"/>
                  <a:pt x="510682" y="67004"/>
                </a:cubicBezTo>
                <a:cubicBezTo>
                  <a:pt x="510377" y="67004"/>
                  <a:pt x="510072" y="66927"/>
                  <a:pt x="509767" y="66775"/>
                </a:cubicBezTo>
                <a:close/>
                <a:moveTo>
                  <a:pt x="457265" y="66775"/>
                </a:moveTo>
                <a:cubicBezTo>
                  <a:pt x="456808" y="68299"/>
                  <a:pt x="456808" y="69518"/>
                  <a:pt x="457265" y="70433"/>
                </a:cubicBezTo>
                <a:cubicBezTo>
                  <a:pt x="458027" y="69671"/>
                  <a:pt x="458256" y="68985"/>
                  <a:pt x="457951" y="68375"/>
                </a:cubicBezTo>
                <a:cubicBezTo>
                  <a:pt x="457646" y="67766"/>
                  <a:pt x="457418" y="67232"/>
                  <a:pt x="457265" y="66775"/>
                </a:cubicBezTo>
                <a:close/>
                <a:moveTo>
                  <a:pt x="333440" y="66775"/>
                </a:moveTo>
                <a:cubicBezTo>
                  <a:pt x="332983" y="68299"/>
                  <a:pt x="332983" y="69518"/>
                  <a:pt x="333440" y="70433"/>
                </a:cubicBezTo>
                <a:cubicBezTo>
                  <a:pt x="334202" y="69671"/>
                  <a:pt x="334431" y="68985"/>
                  <a:pt x="334126" y="68375"/>
                </a:cubicBezTo>
                <a:cubicBezTo>
                  <a:pt x="333821" y="67766"/>
                  <a:pt x="333593" y="67232"/>
                  <a:pt x="333440" y="66775"/>
                </a:cubicBezTo>
                <a:close/>
                <a:moveTo>
                  <a:pt x="209311" y="66775"/>
                </a:moveTo>
                <a:lnTo>
                  <a:pt x="209082" y="67004"/>
                </a:lnTo>
                <a:lnTo>
                  <a:pt x="209768" y="67004"/>
                </a:lnTo>
                <a:lnTo>
                  <a:pt x="209768" y="66775"/>
                </a:lnTo>
                <a:close/>
                <a:moveTo>
                  <a:pt x="1569252" y="66546"/>
                </a:moveTo>
                <a:cubicBezTo>
                  <a:pt x="1568947" y="66699"/>
                  <a:pt x="1568719" y="66775"/>
                  <a:pt x="1568566" y="66775"/>
                </a:cubicBezTo>
                <a:cubicBezTo>
                  <a:pt x="1568414" y="66775"/>
                  <a:pt x="1568261" y="66851"/>
                  <a:pt x="1568109" y="67004"/>
                </a:cubicBezTo>
                <a:cubicBezTo>
                  <a:pt x="1567956" y="67308"/>
                  <a:pt x="1567842" y="67575"/>
                  <a:pt x="1567766" y="67804"/>
                </a:cubicBezTo>
                <a:cubicBezTo>
                  <a:pt x="1567690" y="68032"/>
                  <a:pt x="1567576" y="68299"/>
                  <a:pt x="1567423" y="68604"/>
                </a:cubicBezTo>
                <a:cubicBezTo>
                  <a:pt x="1568490" y="68604"/>
                  <a:pt x="1569099" y="67918"/>
                  <a:pt x="1569252" y="66546"/>
                </a:cubicBezTo>
                <a:close/>
                <a:moveTo>
                  <a:pt x="957747" y="66546"/>
                </a:moveTo>
                <a:cubicBezTo>
                  <a:pt x="957442" y="66699"/>
                  <a:pt x="957175" y="66813"/>
                  <a:pt x="956947" y="66889"/>
                </a:cubicBezTo>
                <a:cubicBezTo>
                  <a:pt x="956718" y="66966"/>
                  <a:pt x="956528" y="67080"/>
                  <a:pt x="956375" y="67232"/>
                </a:cubicBezTo>
                <a:cubicBezTo>
                  <a:pt x="956375" y="67385"/>
                  <a:pt x="956413" y="67499"/>
                  <a:pt x="956490" y="67575"/>
                </a:cubicBezTo>
                <a:cubicBezTo>
                  <a:pt x="956566" y="67651"/>
                  <a:pt x="956604" y="67842"/>
                  <a:pt x="956604" y="68147"/>
                </a:cubicBezTo>
                <a:cubicBezTo>
                  <a:pt x="956909" y="67842"/>
                  <a:pt x="957099" y="67613"/>
                  <a:pt x="957175" y="67461"/>
                </a:cubicBezTo>
                <a:cubicBezTo>
                  <a:pt x="957251" y="67308"/>
                  <a:pt x="957442" y="67156"/>
                  <a:pt x="957747" y="67004"/>
                </a:cubicBezTo>
                <a:close/>
                <a:moveTo>
                  <a:pt x="955004" y="66546"/>
                </a:moveTo>
                <a:cubicBezTo>
                  <a:pt x="953784" y="66546"/>
                  <a:pt x="952718" y="67232"/>
                  <a:pt x="951803" y="68604"/>
                </a:cubicBezTo>
                <a:cubicBezTo>
                  <a:pt x="952108" y="68909"/>
                  <a:pt x="952337" y="69061"/>
                  <a:pt x="952489" y="69061"/>
                </a:cubicBezTo>
                <a:lnTo>
                  <a:pt x="952461" y="69173"/>
                </a:lnTo>
                <a:lnTo>
                  <a:pt x="954826" y="67793"/>
                </a:lnTo>
                <a:close/>
                <a:moveTo>
                  <a:pt x="519597" y="66546"/>
                </a:moveTo>
                <a:cubicBezTo>
                  <a:pt x="519292" y="66699"/>
                  <a:pt x="519025" y="66813"/>
                  <a:pt x="518797" y="66889"/>
                </a:cubicBezTo>
                <a:cubicBezTo>
                  <a:pt x="518568" y="66966"/>
                  <a:pt x="518378" y="67080"/>
                  <a:pt x="518225" y="67232"/>
                </a:cubicBezTo>
                <a:cubicBezTo>
                  <a:pt x="518225" y="67385"/>
                  <a:pt x="518263" y="67499"/>
                  <a:pt x="518340" y="67575"/>
                </a:cubicBezTo>
                <a:cubicBezTo>
                  <a:pt x="518416" y="67651"/>
                  <a:pt x="518454" y="67842"/>
                  <a:pt x="518454" y="68147"/>
                </a:cubicBezTo>
                <a:cubicBezTo>
                  <a:pt x="518759" y="67842"/>
                  <a:pt x="518949" y="67613"/>
                  <a:pt x="519025" y="67461"/>
                </a:cubicBezTo>
                <a:cubicBezTo>
                  <a:pt x="519102" y="67308"/>
                  <a:pt x="519292" y="67156"/>
                  <a:pt x="519597" y="67004"/>
                </a:cubicBezTo>
                <a:close/>
                <a:moveTo>
                  <a:pt x="516854" y="66546"/>
                </a:moveTo>
                <a:cubicBezTo>
                  <a:pt x="515634" y="66546"/>
                  <a:pt x="514568" y="67232"/>
                  <a:pt x="513653" y="68604"/>
                </a:cubicBezTo>
                <a:cubicBezTo>
                  <a:pt x="513958" y="68909"/>
                  <a:pt x="514187" y="69061"/>
                  <a:pt x="514339" y="69061"/>
                </a:cubicBezTo>
                <a:lnTo>
                  <a:pt x="514311" y="69173"/>
                </a:lnTo>
                <a:lnTo>
                  <a:pt x="516676" y="67793"/>
                </a:lnTo>
                <a:close/>
                <a:moveTo>
                  <a:pt x="27040" y="66546"/>
                </a:moveTo>
                <a:cubicBezTo>
                  <a:pt x="26888" y="67004"/>
                  <a:pt x="26773" y="67423"/>
                  <a:pt x="26697" y="67804"/>
                </a:cubicBezTo>
                <a:cubicBezTo>
                  <a:pt x="26621" y="68185"/>
                  <a:pt x="26583" y="68604"/>
                  <a:pt x="26583" y="69061"/>
                </a:cubicBezTo>
                <a:cubicBezTo>
                  <a:pt x="27040" y="68756"/>
                  <a:pt x="27421" y="68451"/>
                  <a:pt x="27726" y="68147"/>
                </a:cubicBezTo>
                <a:cubicBezTo>
                  <a:pt x="27726" y="67842"/>
                  <a:pt x="27497" y="67308"/>
                  <a:pt x="27040" y="66546"/>
                </a:cubicBezTo>
                <a:close/>
                <a:moveTo>
                  <a:pt x="1178879" y="66318"/>
                </a:moveTo>
                <a:cubicBezTo>
                  <a:pt x="1178270" y="66623"/>
                  <a:pt x="1177965" y="66775"/>
                  <a:pt x="1177965" y="66775"/>
                </a:cubicBezTo>
                <a:cubicBezTo>
                  <a:pt x="1177203" y="67537"/>
                  <a:pt x="1176822" y="68223"/>
                  <a:pt x="1176822" y="68832"/>
                </a:cubicBezTo>
                <a:cubicBezTo>
                  <a:pt x="1177127" y="68985"/>
                  <a:pt x="1177317" y="69137"/>
                  <a:pt x="1177393" y="69290"/>
                </a:cubicBezTo>
                <a:lnTo>
                  <a:pt x="1177838" y="69645"/>
                </a:lnTo>
                <a:lnTo>
                  <a:pt x="1177965" y="69518"/>
                </a:lnTo>
                <a:cubicBezTo>
                  <a:pt x="1178727" y="69213"/>
                  <a:pt x="1179413" y="68604"/>
                  <a:pt x="1180022" y="67689"/>
                </a:cubicBezTo>
                <a:cubicBezTo>
                  <a:pt x="1179718" y="67385"/>
                  <a:pt x="1179527" y="67156"/>
                  <a:pt x="1179451" y="67004"/>
                </a:cubicBezTo>
                <a:cubicBezTo>
                  <a:pt x="1179375" y="66851"/>
                  <a:pt x="1179184" y="66623"/>
                  <a:pt x="1178879" y="66318"/>
                </a:cubicBezTo>
                <a:close/>
                <a:moveTo>
                  <a:pt x="1046977" y="66318"/>
                </a:moveTo>
                <a:cubicBezTo>
                  <a:pt x="1046977" y="66623"/>
                  <a:pt x="1046901" y="66851"/>
                  <a:pt x="1046748" y="67004"/>
                </a:cubicBezTo>
                <a:lnTo>
                  <a:pt x="1047206" y="66775"/>
                </a:lnTo>
                <a:cubicBezTo>
                  <a:pt x="1047206" y="66623"/>
                  <a:pt x="1047129" y="66470"/>
                  <a:pt x="1046977" y="66318"/>
                </a:cubicBezTo>
                <a:close/>
                <a:moveTo>
                  <a:pt x="960033" y="66318"/>
                </a:moveTo>
                <a:lnTo>
                  <a:pt x="960033" y="66546"/>
                </a:lnTo>
                <a:cubicBezTo>
                  <a:pt x="960185" y="66546"/>
                  <a:pt x="960261" y="66470"/>
                  <a:pt x="960261" y="66318"/>
                </a:cubicBezTo>
                <a:close/>
                <a:moveTo>
                  <a:pt x="788354" y="66318"/>
                </a:moveTo>
                <a:cubicBezTo>
                  <a:pt x="787745" y="66623"/>
                  <a:pt x="787440" y="66775"/>
                  <a:pt x="787440" y="66775"/>
                </a:cubicBezTo>
                <a:cubicBezTo>
                  <a:pt x="786678" y="67537"/>
                  <a:pt x="786297" y="68223"/>
                  <a:pt x="786297" y="68832"/>
                </a:cubicBezTo>
                <a:cubicBezTo>
                  <a:pt x="786602" y="68985"/>
                  <a:pt x="786792" y="69137"/>
                  <a:pt x="786868" y="69290"/>
                </a:cubicBezTo>
                <a:lnTo>
                  <a:pt x="787313" y="69645"/>
                </a:lnTo>
                <a:lnTo>
                  <a:pt x="787440" y="69518"/>
                </a:lnTo>
                <a:cubicBezTo>
                  <a:pt x="788202" y="69213"/>
                  <a:pt x="788888" y="68604"/>
                  <a:pt x="789497" y="67689"/>
                </a:cubicBezTo>
                <a:cubicBezTo>
                  <a:pt x="789193" y="67385"/>
                  <a:pt x="789002" y="67156"/>
                  <a:pt x="788926" y="67004"/>
                </a:cubicBezTo>
                <a:cubicBezTo>
                  <a:pt x="788850" y="66851"/>
                  <a:pt x="788659" y="66623"/>
                  <a:pt x="788354" y="66318"/>
                </a:cubicBezTo>
                <a:close/>
                <a:moveTo>
                  <a:pt x="521883" y="66318"/>
                </a:moveTo>
                <a:lnTo>
                  <a:pt x="521883" y="66546"/>
                </a:lnTo>
                <a:cubicBezTo>
                  <a:pt x="522035" y="66546"/>
                  <a:pt x="522111" y="66470"/>
                  <a:pt x="522111" y="66318"/>
                </a:cubicBezTo>
                <a:close/>
                <a:moveTo>
                  <a:pt x="142102" y="66318"/>
                </a:moveTo>
                <a:cubicBezTo>
                  <a:pt x="142102" y="66623"/>
                  <a:pt x="142026" y="66851"/>
                  <a:pt x="141874" y="67004"/>
                </a:cubicBezTo>
                <a:lnTo>
                  <a:pt x="142331" y="66775"/>
                </a:lnTo>
                <a:cubicBezTo>
                  <a:pt x="142331" y="66623"/>
                  <a:pt x="142254" y="66470"/>
                  <a:pt x="142102" y="66318"/>
                </a:cubicBezTo>
                <a:close/>
                <a:moveTo>
                  <a:pt x="1648195" y="66089"/>
                </a:moveTo>
                <a:lnTo>
                  <a:pt x="1647052" y="67232"/>
                </a:lnTo>
                <a:lnTo>
                  <a:pt x="1648652" y="67232"/>
                </a:lnTo>
                <a:cubicBezTo>
                  <a:pt x="1648652" y="66775"/>
                  <a:pt x="1648500" y="66394"/>
                  <a:pt x="1648195" y="66089"/>
                </a:cubicBezTo>
                <a:close/>
                <a:moveTo>
                  <a:pt x="1571767" y="66089"/>
                </a:moveTo>
                <a:cubicBezTo>
                  <a:pt x="1571005" y="66089"/>
                  <a:pt x="1570547" y="66165"/>
                  <a:pt x="1570395" y="66318"/>
                </a:cubicBezTo>
                <a:cubicBezTo>
                  <a:pt x="1570547" y="66623"/>
                  <a:pt x="1570624" y="66927"/>
                  <a:pt x="1570624" y="67232"/>
                </a:cubicBezTo>
                <a:cubicBezTo>
                  <a:pt x="1570624" y="67385"/>
                  <a:pt x="1570547" y="67461"/>
                  <a:pt x="1570395" y="67461"/>
                </a:cubicBezTo>
                <a:cubicBezTo>
                  <a:pt x="1570243" y="67461"/>
                  <a:pt x="1570052" y="67499"/>
                  <a:pt x="1569823" y="67575"/>
                </a:cubicBezTo>
                <a:cubicBezTo>
                  <a:pt x="1569595" y="67651"/>
                  <a:pt x="1569328" y="67689"/>
                  <a:pt x="1569023" y="67689"/>
                </a:cubicBezTo>
                <a:cubicBezTo>
                  <a:pt x="1569481" y="67994"/>
                  <a:pt x="1569785" y="68185"/>
                  <a:pt x="1569938" y="68261"/>
                </a:cubicBezTo>
                <a:cubicBezTo>
                  <a:pt x="1570090" y="68337"/>
                  <a:pt x="1570243" y="68451"/>
                  <a:pt x="1570395" y="68604"/>
                </a:cubicBezTo>
                <a:cubicBezTo>
                  <a:pt x="1570395" y="68299"/>
                  <a:pt x="1570433" y="68070"/>
                  <a:pt x="1570509" y="67918"/>
                </a:cubicBezTo>
                <a:cubicBezTo>
                  <a:pt x="1570585" y="67766"/>
                  <a:pt x="1570624" y="67537"/>
                  <a:pt x="1570624" y="67232"/>
                </a:cubicBezTo>
                <a:close/>
                <a:moveTo>
                  <a:pt x="1176136" y="66089"/>
                </a:moveTo>
                <a:cubicBezTo>
                  <a:pt x="1176136" y="66394"/>
                  <a:pt x="1176060" y="66623"/>
                  <a:pt x="1175907" y="66775"/>
                </a:cubicBezTo>
                <a:cubicBezTo>
                  <a:pt x="1175907" y="66927"/>
                  <a:pt x="1176060" y="67004"/>
                  <a:pt x="1176365" y="67004"/>
                </a:cubicBezTo>
                <a:cubicBezTo>
                  <a:pt x="1176517" y="66851"/>
                  <a:pt x="1176593" y="66546"/>
                  <a:pt x="1176593" y="66089"/>
                </a:cubicBezTo>
                <a:close/>
                <a:moveTo>
                  <a:pt x="1041262" y="66089"/>
                </a:moveTo>
                <a:cubicBezTo>
                  <a:pt x="1041110" y="66242"/>
                  <a:pt x="1041033" y="66318"/>
                  <a:pt x="1041033" y="66318"/>
                </a:cubicBezTo>
                <a:lnTo>
                  <a:pt x="1041262" y="66318"/>
                </a:lnTo>
                <a:lnTo>
                  <a:pt x="1041491" y="66318"/>
                </a:lnTo>
                <a:cubicBezTo>
                  <a:pt x="1041338" y="66165"/>
                  <a:pt x="1041262" y="66089"/>
                  <a:pt x="1041262" y="66089"/>
                </a:cubicBezTo>
                <a:close/>
                <a:moveTo>
                  <a:pt x="785611" y="66089"/>
                </a:moveTo>
                <a:cubicBezTo>
                  <a:pt x="785611" y="66394"/>
                  <a:pt x="785535" y="66623"/>
                  <a:pt x="785383" y="66775"/>
                </a:cubicBezTo>
                <a:cubicBezTo>
                  <a:pt x="785383" y="66927"/>
                  <a:pt x="785535" y="67004"/>
                  <a:pt x="785840" y="67004"/>
                </a:cubicBezTo>
                <a:cubicBezTo>
                  <a:pt x="785992" y="66851"/>
                  <a:pt x="786068" y="66546"/>
                  <a:pt x="786068" y="66089"/>
                </a:cubicBezTo>
                <a:close/>
                <a:moveTo>
                  <a:pt x="381370" y="66089"/>
                </a:moveTo>
                <a:lnTo>
                  <a:pt x="380227" y="67232"/>
                </a:lnTo>
                <a:lnTo>
                  <a:pt x="381827" y="67232"/>
                </a:lnTo>
                <a:cubicBezTo>
                  <a:pt x="381827" y="66775"/>
                  <a:pt x="381675" y="66394"/>
                  <a:pt x="381370" y="66089"/>
                </a:cubicBezTo>
                <a:close/>
                <a:moveTo>
                  <a:pt x="257545" y="66089"/>
                </a:moveTo>
                <a:lnTo>
                  <a:pt x="256402" y="67232"/>
                </a:lnTo>
                <a:lnTo>
                  <a:pt x="258002" y="67232"/>
                </a:lnTo>
                <a:cubicBezTo>
                  <a:pt x="258002" y="66775"/>
                  <a:pt x="257850" y="66394"/>
                  <a:pt x="257545" y="66089"/>
                </a:cubicBezTo>
                <a:close/>
                <a:moveTo>
                  <a:pt x="136387" y="66089"/>
                </a:moveTo>
                <a:cubicBezTo>
                  <a:pt x="136235" y="66242"/>
                  <a:pt x="136159" y="66318"/>
                  <a:pt x="136159" y="66318"/>
                </a:cubicBezTo>
                <a:lnTo>
                  <a:pt x="136387" y="66318"/>
                </a:lnTo>
                <a:lnTo>
                  <a:pt x="136616" y="66318"/>
                </a:lnTo>
                <a:cubicBezTo>
                  <a:pt x="136463" y="66165"/>
                  <a:pt x="136387" y="66089"/>
                  <a:pt x="136387" y="66089"/>
                </a:cubicBezTo>
                <a:close/>
                <a:moveTo>
                  <a:pt x="1711517" y="65861"/>
                </a:moveTo>
                <a:cubicBezTo>
                  <a:pt x="1712279" y="64794"/>
                  <a:pt x="1712660" y="64870"/>
                  <a:pt x="1712660" y="66089"/>
                </a:cubicBezTo>
                <a:cubicBezTo>
                  <a:pt x="1712356" y="66089"/>
                  <a:pt x="1712165" y="66051"/>
                  <a:pt x="1712089" y="65975"/>
                </a:cubicBezTo>
                <a:cubicBezTo>
                  <a:pt x="1712013" y="65899"/>
                  <a:pt x="1711822" y="65861"/>
                  <a:pt x="1711517" y="65861"/>
                </a:cubicBezTo>
                <a:close/>
                <a:moveTo>
                  <a:pt x="1576567" y="65861"/>
                </a:moveTo>
                <a:cubicBezTo>
                  <a:pt x="1576262" y="66775"/>
                  <a:pt x="1576110" y="67385"/>
                  <a:pt x="1576110" y="67689"/>
                </a:cubicBezTo>
                <a:cubicBezTo>
                  <a:pt x="1576567" y="67232"/>
                  <a:pt x="1577024" y="66927"/>
                  <a:pt x="1577481" y="66775"/>
                </a:cubicBezTo>
                <a:cubicBezTo>
                  <a:pt x="1577024" y="66623"/>
                  <a:pt x="1576719" y="66318"/>
                  <a:pt x="1576567" y="65861"/>
                </a:cubicBezTo>
                <a:close/>
                <a:moveTo>
                  <a:pt x="1373723" y="65861"/>
                </a:moveTo>
                <a:cubicBezTo>
                  <a:pt x="1372808" y="66470"/>
                  <a:pt x="1372275" y="67080"/>
                  <a:pt x="1372123" y="67689"/>
                </a:cubicBezTo>
                <a:cubicBezTo>
                  <a:pt x="1372427" y="67994"/>
                  <a:pt x="1372770" y="68147"/>
                  <a:pt x="1373151" y="68147"/>
                </a:cubicBezTo>
                <a:cubicBezTo>
                  <a:pt x="1373532" y="68147"/>
                  <a:pt x="1373951" y="68223"/>
                  <a:pt x="1374409" y="68375"/>
                </a:cubicBezTo>
                <a:cubicBezTo>
                  <a:pt x="1374256" y="67613"/>
                  <a:pt x="1374027" y="66775"/>
                  <a:pt x="1373723" y="65861"/>
                </a:cubicBezTo>
                <a:close/>
                <a:moveTo>
                  <a:pt x="1213169" y="65861"/>
                </a:moveTo>
                <a:cubicBezTo>
                  <a:pt x="1212407" y="66470"/>
                  <a:pt x="1211798" y="67080"/>
                  <a:pt x="1211340" y="67689"/>
                </a:cubicBezTo>
                <a:cubicBezTo>
                  <a:pt x="1211645" y="67994"/>
                  <a:pt x="1212026" y="68147"/>
                  <a:pt x="1212483" y="68147"/>
                </a:cubicBezTo>
                <a:cubicBezTo>
                  <a:pt x="1212941" y="68147"/>
                  <a:pt x="1213474" y="68299"/>
                  <a:pt x="1214084" y="68604"/>
                </a:cubicBezTo>
                <a:close/>
                <a:moveTo>
                  <a:pt x="1052463" y="65861"/>
                </a:moveTo>
                <a:cubicBezTo>
                  <a:pt x="1052311" y="66013"/>
                  <a:pt x="1052235" y="66165"/>
                  <a:pt x="1052235" y="66318"/>
                </a:cubicBezTo>
                <a:lnTo>
                  <a:pt x="1052463" y="66318"/>
                </a:lnTo>
                <a:cubicBezTo>
                  <a:pt x="1052616" y="66013"/>
                  <a:pt x="1052692" y="65861"/>
                  <a:pt x="1052692" y="65861"/>
                </a:cubicBezTo>
                <a:close/>
                <a:moveTo>
                  <a:pt x="1051320" y="65861"/>
                </a:moveTo>
                <a:cubicBezTo>
                  <a:pt x="1051168" y="66165"/>
                  <a:pt x="1051092" y="66318"/>
                  <a:pt x="1051092" y="66318"/>
                </a:cubicBezTo>
                <a:lnTo>
                  <a:pt x="1051320" y="66318"/>
                </a:lnTo>
                <a:cubicBezTo>
                  <a:pt x="1051320" y="66165"/>
                  <a:pt x="1051397" y="66013"/>
                  <a:pt x="1051549" y="65861"/>
                </a:cubicBezTo>
                <a:close/>
                <a:moveTo>
                  <a:pt x="1037376" y="65861"/>
                </a:moveTo>
                <a:cubicBezTo>
                  <a:pt x="1036766" y="66013"/>
                  <a:pt x="1035852" y="66089"/>
                  <a:pt x="1034633" y="66089"/>
                </a:cubicBezTo>
                <a:cubicBezTo>
                  <a:pt x="1035395" y="66394"/>
                  <a:pt x="1035890" y="66623"/>
                  <a:pt x="1036119" y="66775"/>
                </a:cubicBezTo>
                <a:cubicBezTo>
                  <a:pt x="1036347" y="66927"/>
                  <a:pt x="1036614" y="67156"/>
                  <a:pt x="1036919" y="67461"/>
                </a:cubicBezTo>
                <a:lnTo>
                  <a:pt x="1036553" y="68375"/>
                </a:lnTo>
                <a:lnTo>
                  <a:pt x="1038062" y="68375"/>
                </a:lnTo>
                <a:cubicBezTo>
                  <a:pt x="1037909" y="67613"/>
                  <a:pt x="1037681" y="66775"/>
                  <a:pt x="1037376" y="65861"/>
                </a:cubicBezTo>
                <a:close/>
                <a:moveTo>
                  <a:pt x="822644" y="65861"/>
                </a:moveTo>
                <a:cubicBezTo>
                  <a:pt x="821882" y="66470"/>
                  <a:pt x="821273" y="67080"/>
                  <a:pt x="820815" y="67689"/>
                </a:cubicBezTo>
                <a:cubicBezTo>
                  <a:pt x="821120" y="67994"/>
                  <a:pt x="821501" y="68147"/>
                  <a:pt x="821959" y="68147"/>
                </a:cubicBezTo>
                <a:cubicBezTo>
                  <a:pt x="822416" y="68147"/>
                  <a:pt x="822949" y="68299"/>
                  <a:pt x="823559" y="68604"/>
                </a:cubicBezTo>
                <a:close/>
                <a:moveTo>
                  <a:pt x="602198" y="65861"/>
                </a:moveTo>
                <a:cubicBezTo>
                  <a:pt x="601283" y="66470"/>
                  <a:pt x="600750" y="67080"/>
                  <a:pt x="600597" y="67689"/>
                </a:cubicBezTo>
                <a:cubicBezTo>
                  <a:pt x="600902" y="67994"/>
                  <a:pt x="601245" y="68147"/>
                  <a:pt x="601626" y="68147"/>
                </a:cubicBezTo>
                <a:cubicBezTo>
                  <a:pt x="602007" y="68147"/>
                  <a:pt x="602426" y="68223"/>
                  <a:pt x="602883" y="68375"/>
                </a:cubicBezTo>
                <a:cubicBezTo>
                  <a:pt x="602731" y="67613"/>
                  <a:pt x="602503" y="66775"/>
                  <a:pt x="602198" y="65861"/>
                </a:cubicBezTo>
                <a:close/>
                <a:moveTo>
                  <a:pt x="320867" y="65861"/>
                </a:moveTo>
                <a:cubicBezTo>
                  <a:pt x="321629" y="64794"/>
                  <a:pt x="322010" y="64870"/>
                  <a:pt x="322010" y="66089"/>
                </a:cubicBezTo>
                <a:cubicBezTo>
                  <a:pt x="321705" y="66089"/>
                  <a:pt x="321515" y="66051"/>
                  <a:pt x="321439" y="65975"/>
                </a:cubicBezTo>
                <a:cubicBezTo>
                  <a:pt x="321363" y="65899"/>
                  <a:pt x="321172" y="65861"/>
                  <a:pt x="320867" y="65861"/>
                </a:cubicBezTo>
                <a:close/>
                <a:moveTo>
                  <a:pt x="147589" y="65861"/>
                </a:moveTo>
                <a:cubicBezTo>
                  <a:pt x="147436" y="66013"/>
                  <a:pt x="147360" y="66165"/>
                  <a:pt x="147360" y="66318"/>
                </a:cubicBezTo>
                <a:lnTo>
                  <a:pt x="147589" y="66318"/>
                </a:lnTo>
                <a:cubicBezTo>
                  <a:pt x="147741" y="66013"/>
                  <a:pt x="147817" y="65861"/>
                  <a:pt x="147817" y="65861"/>
                </a:cubicBezTo>
                <a:close/>
                <a:moveTo>
                  <a:pt x="146446" y="65861"/>
                </a:moveTo>
                <a:cubicBezTo>
                  <a:pt x="146293" y="66165"/>
                  <a:pt x="146217" y="66318"/>
                  <a:pt x="146217" y="66318"/>
                </a:cubicBezTo>
                <a:lnTo>
                  <a:pt x="146446" y="66318"/>
                </a:lnTo>
                <a:cubicBezTo>
                  <a:pt x="146446" y="66165"/>
                  <a:pt x="146522" y="66013"/>
                  <a:pt x="146674" y="65861"/>
                </a:cubicBezTo>
                <a:close/>
                <a:moveTo>
                  <a:pt x="132501" y="65861"/>
                </a:moveTo>
                <a:cubicBezTo>
                  <a:pt x="131891" y="66013"/>
                  <a:pt x="130977" y="66089"/>
                  <a:pt x="129758" y="66089"/>
                </a:cubicBezTo>
                <a:cubicBezTo>
                  <a:pt x="130520" y="66394"/>
                  <a:pt x="131015" y="66623"/>
                  <a:pt x="131244" y="66775"/>
                </a:cubicBezTo>
                <a:cubicBezTo>
                  <a:pt x="131472" y="66927"/>
                  <a:pt x="131739" y="67156"/>
                  <a:pt x="132044" y="67461"/>
                </a:cubicBezTo>
                <a:lnTo>
                  <a:pt x="131678" y="68375"/>
                </a:lnTo>
                <a:lnTo>
                  <a:pt x="133187" y="68375"/>
                </a:lnTo>
                <a:cubicBezTo>
                  <a:pt x="133034" y="67613"/>
                  <a:pt x="132806" y="66775"/>
                  <a:pt x="132501" y="65861"/>
                </a:cubicBezTo>
                <a:close/>
                <a:moveTo>
                  <a:pt x="1717004" y="65632"/>
                </a:moveTo>
                <a:cubicBezTo>
                  <a:pt x="1717004" y="65784"/>
                  <a:pt x="1716927" y="65861"/>
                  <a:pt x="1716775" y="65861"/>
                </a:cubicBezTo>
                <a:lnTo>
                  <a:pt x="1717004" y="65861"/>
                </a:lnTo>
                <a:lnTo>
                  <a:pt x="1717232" y="65861"/>
                </a:lnTo>
                <a:close/>
                <a:moveTo>
                  <a:pt x="1643394" y="65632"/>
                </a:moveTo>
                <a:cubicBezTo>
                  <a:pt x="1642785" y="65937"/>
                  <a:pt x="1642366" y="66165"/>
                  <a:pt x="1642137" y="66318"/>
                </a:cubicBezTo>
                <a:lnTo>
                  <a:pt x="1641426" y="66724"/>
                </a:lnTo>
                <a:lnTo>
                  <a:pt x="1641566" y="67004"/>
                </a:lnTo>
                <a:cubicBezTo>
                  <a:pt x="1641566" y="67156"/>
                  <a:pt x="1641413" y="67232"/>
                  <a:pt x="1641108" y="67232"/>
                </a:cubicBezTo>
                <a:cubicBezTo>
                  <a:pt x="1641108" y="67080"/>
                  <a:pt x="1641147" y="66966"/>
                  <a:pt x="1641223" y="66889"/>
                </a:cubicBezTo>
                <a:lnTo>
                  <a:pt x="1641229" y="66871"/>
                </a:lnTo>
                <a:lnTo>
                  <a:pt x="1639280" y="68604"/>
                </a:lnTo>
                <a:cubicBezTo>
                  <a:pt x="1640194" y="67994"/>
                  <a:pt x="1640804" y="67537"/>
                  <a:pt x="1641108" y="67232"/>
                </a:cubicBezTo>
                <a:cubicBezTo>
                  <a:pt x="1641566" y="67537"/>
                  <a:pt x="1641794" y="67842"/>
                  <a:pt x="1641794" y="68147"/>
                </a:cubicBezTo>
                <a:cubicBezTo>
                  <a:pt x="1642099" y="67689"/>
                  <a:pt x="1642366" y="67308"/>
                  <a:pt x="1642594" y="67004"/>
                </a:cubicBezTo>
                <a:cubicBezTo>
                  <a:pt x="1642823" y="66699"/>
                  <a:pt x="1643090" y="66242"/>
                  <a:pt x="1643394" y="65632"/>
                </a:cubicBezTo>
                <a:close/>
                <a:moveTo>
                  <a:pt x="1567195" y="65632"/>
                </a:moveTo>
                <a:lnTo>
                  <a:pt x="1567195" y="65861"/>
                </a:lnTo>
                <a:lnTo>
                  <a:pt x="1567423" y="65861"/>
                </a:lnTo>
                <a:cubicBezTo>
                  <a:pt x="1567423" y="65708"/>
                  <a:pt x="1567347" y="65632"/>
                  <a:pt x="1567195" y="65632"/>
                </a:cubicBezTo>
                <a:close/>
                <a:moveTo>
                  <a:pt x="1322440" y="65632"/>
                </a:moveTo>
                <a:lnTo>
                  <a:pt x="1321983" y="65861"/>
                </a:lnTo>
                <a:lnTo>
                  <a:pt x="1322440" y="65861"/>
                </a:lnTo>
                <a:close/>
                <a:moveTo>
                  <a:pt x="1181623" y="65632"/>
                </a:moveTo>
                <a:lnTo>
                  <a:pt x="1181623" y="65861"/>
                </a:lnTo>
                <a:lnTo>
                  <a:pt x="1182080" y="65861"/>
                </a:lnTo>
                <a:lnTo>
                  <a:pt x="1182080" y="65632"/>
                </a:lnTo>
                <a:close/>
                <a:moveTo>
                  <a:pt x="1116014" y="65632"/>
                </a:moveTo>
                <a:lnTo>
                  <a:pt x="1116014" y="65861"/>
                </a:lnTo>
                <a:lnTo>
                  <a:pt x="1116700" y="65861"/>
                </a:lnTo>
                <a:lnTo>
                  <a:pt x="1116700" y="65632"/>
                </a:lnTo>
                <a:close/>
                <a:moveTo>
                  <a:pt x="957518" y="65632"/>
                </a:moveTo>
                <a:cubicBezTo>
                  <a:pt x="957518" y="65784"/>
                  <a:pt x="957442" y="65937"/>
                  <a:pt x="957290" y="66089"/>
                </a:cubicBezTo>
                <a:lnTo>
                  <a:pt x="957747" y="65861"/>
                </a:lnTo>
                <a:close/>
                <a:moveTo>
                  <a:pt x="791097" y="65632"/>
                </a:moveTo>
                <a:lnTo>
                  <a:pt x="791097" y="65861"/>
                </a:lnTo>
                <a:lnTo>
                  <a:pt x="791555" y="65861"/>
                </a:lnTo>
                <a:lnTo>
                  <a:pt x="791555" y="65632"/>
                </a:lnTo>
                <a:close/>
                <a:moveTo>
                  <a:pt x="519368" y="65632"/>
                </a:moveTo>
                <a:cubicBezTo>
                  <a:pt x="519368" y="65784"/>
                  <a:pt x="519292" y="65937"/>
                  <a:pt x="519140" y="66089"/>
                </a:cubicBezTo>
                <a:lnTo>
                  <a:pt x="519597" y="65861"/>
                </a:lnTo>
                <a:close/>
                <a:moveTo>
                  <a:pt x="450179" y="65632"/>
                </a:moveTo>
                <a:cubicBezTo>
                  <a:pt x="450179" y="65784"/>
                  <a:pt x="450103" y="65861"/>
                  <a:pt x="449950" y="65861"/>
                </a:cubicBezTo>
                <a:lnTo>
                  <a:pt x="450179" y="65861"/>
                </a:lnTo>
                <a:lnTo>
                  <a:pt x="450407" y="65861"/>
                </a:lnTo>
                <a:close/>
                <a:moveTo>
                  <a:pt x="376569" y="65632"/>
                </a:moveTo>
                <a:cubicBezTo>
                  <a:pt x="375960" y="65937"/>
                  <a:pt x="375541" y="66165"/>
                  <a:pt x="375312" y="66318"/>
                </a:cubicBezTo>
                <a:lnTo>
                  <a:pt x="374601" y="66724"/>
                </a:lnTo>
                <a:lnTo>
                  <a:pt x="374741" y="67004"/>
                </a:lnTo>
                <a:cubicBezTo>
                  <a:pt x="374741" y="67156"/>
                  <a:pt x="374588" y="67232"/>
                  <a:pt x="374284" y="67232"/>
                </a:cubicBezTo>
                <a:cubicBezTo>
                  <a:pt x="374284" y="67080"/>
                  <a:pt x="374322" y="66966"/>
                  <a:pt x="374398" y="66889"/>
                </a:cubicBezTo>
                <a:lnTo>
                  <a:pt x="374404" y="66871"/>
                </a:lnTo>
                <a:lnTo>
                  <a:pt x="372455" y="68604"/>
                </a:lnTo>
                <a:cubicBezTo>
                  <a:pt x="373369" y="67994"/>
                  <a:pt x="373979" y="67537"/>
                  <a:pt x="374284" y="67232"/>
                </a:cubicBezTo>
                <a:cubicBezTo>
                  <a:pt x="374741" y="67537"/>
                  <a:pt x="374969" y="67842"/>
                  <a:pt x="374969" y="68147"/>
                </a:cubicBezTo>
                <a:cubicBezTo>
                  <a:pt x="375274" y="67689"/>
                  <a:pt x="375541" y="67308"/>
                  <a:pt x="375769" y="67004"/>
                </a:cubicBezTo>
                <a:cubicBezTo>
                  <a:pt x="375998" y="66699"/>
                  <a:pt x="376265" y="66242"/>
                  <a:pt x="376569" y="65632"/>
                </a:cubicBezTo>
                <a:close/>
                <a:moveTo>
                  <a:pt x="326354" y="65632"/>
                </a:moveTo>
                <a:cubicBezTo>
                  <a:pt x="326354" y="65784"/>
                  <a:pt x="326278" y="65861"/>
                  <a:pt x="326125" y="65861"/>
                </a:cubicBezTo>
                <a:lnTo>
                  <a:pt x="326354" y="65861"/>
                </a:lnTo>
                <a:lnTo>
                  <a:pt x="326582" y="65861"/>
                </a:lnTo>
                <a:close/>
                <a:moveTo>
                  <a:pt x="252744" y="65632"/>
                </a:moveTo>
                <a:cubicBezTo>
                  <a:pt x="252135" y="65937"/>
                  <a:pt x="251716" y="66165"/>
                  <a:pt x="251487" y="66318"/>
                </a:cubicBezTo>
                <a:lnTo>
                  <a:pt x="250776" y="66724"/>
                </a:lnTo>
                <a:lnTo>
                  <a:pt x="250916" y="67004"/>
                </a:lnTo>
                <a:cubicBezTo>
                  <a:pt x="250916" y="67156"/>
                  <a:pt x="250763" y="67232"/>
                  <a:pt x="250459" y="67232"/>
                </a:cubicBezTo>
                <a:cubicBezTo>
                  <a:pt x="250459" y="67080"/>
                  <a:pt x="250497" y="66966"/>
                  <a:pt x="250573" y="66889"/>
                </a:cubicBezTo>
                <a:lnTo>
                  <a:pt x="250579" y="66871"/>
                </a:lnTo>
                <a:lnTo>
                  <a:pt x="248630" y="68604"/>
                </a:lnTo>
                <a:cubicBezTo>
                  <a:pt x="249544" y="67994"/>
                  <a:pt x="250154" y="67537"/>
                  <a:pt x="250459" y="67232"/>
                </a:cubicBezTo>
                <a:cubicBezTo>
                  <a:pt x="250916" y="67537"/>
                  <a:pt x="251144" y="67842"/>
                  <a:pt x="251144" y="68147"/>
                </a:cubicBezTo>
                <a:cubicBezTo>
                  <a:pt x="251449" y="67689"/>
                  <a:pt x="251716" y="67308"/>
                  <a:pt x="251944" y="67004"/>
                </a:cubicBezTo>
                <a:cubicBezTo>
                  <a:pt x="252173" y="66699"/>
                  <a:pt x="252440" y="66242"/>
                  <a:pt x="252744" y="65632"/>
                </a:cubicBezTo>
                <a:close/>
                <a:moveTo>
                  <a:pt x="211139" y="65632"/>
                </a:moveTo>
                <a:lnTo>
                  <a:pt x="211139" y="65861"/>
                </a:lnTo>
                <a:lnTo>
                  <a:pt x="211825" y="65861"/>
                </a:lnTo>
                <a:lnTo>
                  <a:pt x="211825" y="65632"/>
                </a:lnTo>
                <a:close/>
                <a:moveTo>
                  <a:pt x="42128" y="65632"/>
                </a:moveTo>
                <a:lnTo>
                  <a:pt x="42128" y="65861"/>
                </a:lnTo>
                <a:lnTo>
                  <a:pt x="42585" y="65632"/>
                </a:lnTo>
                <a:close/>
                <a:moveTo>
                  <a:pt x="29555" y="65632"/>
                </a:moveTo>
                <a:cubicBezTo>
                  <a:pt x="29707" y="65784"/>
                  <a:pt x="29783" y="65861"/>
                  <a:pt x="29783" y="65861"/>
                </a:cubicBezTo>
                <a:lnTo>
                  <a:pt x="29783" y="65632"/>
                </a:lnTo>
                <a:close/>
                <a:moveTo>
                  <a:pt x="1109156" y="65518"/>
                </a:moveTo>
                <a:lnTo>
                  <a:pt x="1108928" y="65632"/>
                </a:lnTo>
                <a:cubicBezTo>
                  <a:pt x="1108775" y="65632"/>
                  <a:pt x="1108851" y="65632"/>
                  <a:pt x="1109156" y="65632"/>
                </a:cubicBezTo>
                <a:close/>
                <a:moveTo>
                  <a:pt x="204281" y="65518"/>
                </a:moveTo>
                <a:lnTo>
                  <a:pt x="204053" y="65632"/>
                </a:lnTo>
                <a:cubicBezTo>
                  <a:pt x="203900" y="65632"/>
                  <a:pt x="203977" y="65632"/>
                  <a:pt x="204281" y="65632"/>
                </a:cubicBezTo>
                <a:close/>
                <a:moveTo>
                  <a:pt x="1277406" y="65403"/>
                </a:moveTo>
                <a:cubicBezTo>
                  <a:pt x="1276187" y="66013"/>
                  <a:pt x="1275044" y="66508"/>
                  <a:pt x="1273977" y="66889"/>
                </a:cubicBezTo>
                <a:cubicBezTo>
                  <a:pt x="1272910" y="67270"/>
                  <a:pt x="1271843" y="67766"/>
                  <a:pt x="1270777" y="68375"/>
                </a:cubicBezTo>
                <a:lnTo>
                  <a:pt x="1270777" y="69061"/>
                </a:lnTo>
                <a:cubicBezTo>
                  <a:pt x="1270015" y="69366"/>
                  <a:pt x="1269672" y="69671"/>
                  <a:pt x="1269748" y="69975"/>
                </a:cubicBezTo>
                <a:cubicBezTo>
                  <a:pt x="1269824" y="70280"/>
                  <a:pt x="1269862" y="70585"/>
                  <a:pt x="1269862" y="70890"/>
                </a:cubicBezTo>
                <a:cubicBezTo>
                  <a:pt x="1270167" y="71195"/>
                  <a:pt x="1270396" y="71461"/>
                  <a:pt x="1270548" y="71690"/>
                </a:cubicBezTo>
                <a:cubicBezTo>
                  <a:pt x="1270700" y="71919"/>
                  <a:pt x="1270853" y="72185"/>
                  <a:pt x="1271005" y="72490"/>
                </a:cubicBezTo>
                <a:cubicBezTo>
                  <a:pt x="1271615" y="72490"/>
                  <a:pt x="1272301" y="72414"/>
                  <a:pt x="1273062" y="72261"/>
                </a:cubicBezTo>
                <a:cubicBezTo>
                  <a:pt x="1272758" y="71957"/>
                  <a:pt x="1272529" y="71652"/>
                  <a:pt x="1272377" y="71347"/>
                </a:cubicBezTo>
                <a:cubicBezTo>
                  <a:pt x="1272224" y="71042"/>
                  <a:pt x="1272072" y="70737"/>
                  <a:pt x="1271919" y="70433"/>
                </a:cubicBezTo>
                <a:cubicBezTo>
                  <a:pt x="1271462" y="70585"/>
                  <a:pt x="1270929" y="70661"/>
                  <a:pt x="1270319" y="70661"/>
                </a:cubicBezTo>
                <a:cubicBezTo>
                  <a:pt x="1270472" y="70356"/>
                  <a:pt x="1270548" y="70090"/>
                  <a:pt x="1270548" y="69861"/>
                </a:cubicBezTo>
                <a:cubicBezTo>
                  <a:pt x="1270548" y="69633"/>
                  <a:pt x="1270624" y="69366"/>
                  <a:pt x="1270777" y="69061"/>
                </a:cubicBezTo>
                <a:cubicBezTo>
                  <a:pt x="1271386" y="69061"/>
                  <a:pt x="1271843" y="68985"/>
                  <a:pt x="1272148" y="68832"/>
                </a:cubicBezTo>
                <a:cubicBezTo>
                  <a:pt x="1272301" y="69290"/>
                  <a:pt x="1272758" y="69747"/>
                  <a:pt x="1273520" y="70204"/>
                </a:cubicBezTo>
                <a:cubicBezTo>
                  <a:pt x="1273520" y="69899"/>
                  <a:pt x="1273482" y="69518"/>
                  <a:pt x="1273405" y="69061"/>
                </a:cubicBezTo>
                <a:cubicBezTo>
                  <a:pt x="1273329" y="68604"/>
                  <a:pt x="1273367" y="67994"/>
                  <a:pt x="1273520" y="67232"/>
                </a:cubicBezTo>
                <a:lnTo>
                  <a:pt x="1276263" y="67232"/>
                </a:lnTo>
                <a:cubicBezTo>
                  <a:pt x="1275653" y="67842"/>
                  <a:pt x="1275501" y="68528"/>
                  <a:pt x="1275806" y="69290"/>
                </a:cubicBezTo>
                <a:lnTo>
                  <a:pt x="1275348" y="69290"/>
                </a:lnTo>
                <a:lnTo>
                  <a:pt x="1275577" y="69518"/>
                </a:lnTo>
                <a:lnTo>
                  <a:pt x="1275806" y="69290"/>
                </a:lnTo>
                <a:lnTo>
                  <a:pt x="1276034" y="69061"/>
                </a:lnTo>
                <a:lnTo>
                  <a:pt x="1277635" y="69061"/>
                </a:lnTo>
                <a:cubicBezTo>
                  <a:pt x="1277330" y="68756"/>
                  <a:pt x="1277101" y="68451"/>
                  <a:pt x="1276949" y="68147"/>
                </a:cubicBezTo>
                <a:cubicBezTo>
                  <a:pt x="1276796" y="67842"/>
                  <a:pt x="1276568" y="67537"/>
                  <a:pt x="1276263" y="67232"/>
                </a:cubicBezTo>
                <a:cubicBezTo>
                  <a:pt x="1276568" y="66927"/>
                  <a:pt x="1276758" y="66699"/>
                  <a:pt x="1276834" y="66546"/>
                </a:cubicBezTo>
                <a:cubicBezTo>
                  <a:pt x="1276911" y="66394"/>
                  <a:pt x="1277101" y="66013"/>
                  <a:pt x="1277406" y="65403"/>
                </a:cubicBezTo>
                <a:close/>
                <a:moveTo>
                  <a:pt x="1264376" y="65175"/>
                </a:moveTo>
                <a:cubicBezTo>
                  <a:pt x="1264528" y="65632"/>
                  <a:pt x="1264642" y="66013"/>
                  <a:pt x="1264719" y="66318"/>
                </a:cubicBezTo>
                <a:cubicBezTo>
                  <a:pt x="1264795" y="66623"/>
                  <a:pt x="1264833" y="66927"/>
                  <a:pt x="1264833" y="67232"/>
                </a:cubicBezTo>
                <a:cubicBezTo>
                  <a:pt x="1265443" y="66623"/>
                  <a:pt x="1265900" y="65937"/>
                  <a:pt x="1266204" y="65175"/>
                </a:cubicBezTo>
                <a:close/>
                <a:moveTo>
                  <a:pt x="1105499" y="65175"/>
                </a:moveTo>
                <a:cubicBezTo>
                  <a:pt x="1105346" y="65175"/>
                  <a:pt x="1105270" y="65251"/>
                  <a:pt x="1105270" y="65403"/>
                </a:cubicBezTo>
                <a:cubicBezTo>
                  <a:pt x="1105423" y="65556"/>
                  <a:pt x="1105499" y="65708"/>
                  <a:pt x="1105499" y="65861"/>
                </a:cubicBezTo>
                <a:cubicBezTo>
                  <a:pt x="1105499" y="66013"/>
                  <a:pt x="1105575" y="66165"/>
                  <a:pt x="1105727" y="66318"/>
                </a:cubicBezTo>
                <a:lnTo>
                  <a:pt x="1105956" y="66089"/>
                </a:lnTo>
                <a:cubicBezTo>
                  <a:pt x="1105956" y="65784"/>
                  <a:pt x="1105803" y="65480"/>
                  <a:pt x="1105499" y="65175"/>
                </a:cubicBezTo>
                <a:close/>
                <a:moveTo>
                  <a:pt x="951346" y="65175"/>
                </a:moveTo>
                <a:cubicBezTo>
                  <a:pt x="951346" y="65327"/>
                  <a:pt x="951270" y="65403"/>
                  <a:pt x="951117" y="65403"/>
                </a:cubicBezTo>
                <a:cubicBezTo>
                  <a:pt x="950813" y="65708"/>
                  <a:pt x="950660" y="65861"/>
                  <a:pt x="950660" y="65861"/>
                </a:cubicBezTo>
                <a:cubicBezTo>
                  <a:pt x="951270" y="65861"/>
                  <a:pt x="951879" y="65937"/>
                  <a:pt x="952489" y="66089"/>
                </a:cubicBezTo>
                <a:cubicBezTo>
                  <a:pt x="951879" y="65480"/>
                  <a:pt x="951498" y="65175"/>
                  <a:pt x="951346" y="65175"/>
                </a:cubicBezTo>
                <a:close/>
                <a:moveTo>
                  <a:pt x="948146" y="65175"/>
                </a:moveTo>
                <a:cubicBezTo>
                  <a:pt x="947841" y="65327"/>
                  <a:pt x="947574" y="65403"/>
                  <a:pt x="947346" y="65403"/>
                </a:cubicBezTo>
                <a:cubicBezTo>
                  <a:pt x="947117" y="65403"/>
                  <a:pt x="946850" y="65480"/>
                  <a:pt x="946546" y="65632"/>
                </a:cubicBezTo>
                <a:cubicBezTo>
                  <a:pt x="946546" y="65784"/>
                  <a:pt x="946469" y="65937"/>
                  <a:pt x="946317" y="66089"/>
                </a:cubicBezTo>
                <a:cubicBezTo>
                  <a:pt x="946622" y="66089"/>
                  <a:pt x="946965" y="66051"/>
                  <a:pt x="947346" y="65975"/>
                </a:cubicBezTo>
                <a:cubicBezTo>
                  <a:pt x="947727" y="65899"/>
                  <a:pt x="948069" y="65861"/>
                  <a:pt x="948374" y="65861"/>
                </a:cubicBezTo>
                <a:cubicBezTo>
                  <a:pt x="948374" y="65556"/>
                  <a:pt x="948298" y="65327"/>
                  <a:pt x="948146" y="65175"/>
                </a:cubicBezTo>
                <a:close/>
                <a:moveTo>
                  <a:pt x="513196" y="65175"/>
                </a:moveTo>
                <a:cubicBezTo>
                  <a:pt x="513196" y="65327"/>
                  <a:pt x="513120" y="65403"/>
                  <a:pt x="512968" y="65403"/>
                </a:cubicBezTo>
                <a:cubicBezTo>
                  <a:pt x="512663" y="65708"/>
                  <a:pt x="512510" y="65861"/>
                  <a:pt x="512510" y="65861"/>
                </a:cubicBezTo>
                <a:cubicBezTo>
                  <a:pt x="513120" y="65861"/>
                  <a:pt x="513729" y="65937"/>
                  <a:pt x="514339" y="66089"/>
                </a:cubicBezTo>
                <a:cubicBezTo>
                  <a:pt x="513729" y="65480"/>
                  <a:pt x="513348" y="65175"/>
                  <a:pt x="513196" y="65175"/>
                </a:cubicBezTo>
                <a:close/>
                <a:moveTo>
                  <a:pt x="509996" y="65175"/>
                </a:moveTo>
                <a:cubicBezTo>
                  <a:pt x="509691" y="65327"/>
                  <a:pt x="509424" y="65403"/>
                  <a:pt x="509196" y="65403"/>
                </a:cubicBezTo>
                <a:cubicBezTo>
                  <a:pt x="508967" y="65403"/>
                  <a:pt x="508700" y="65480"/>
                  <a:pt x="508396" y="65632"/>
                </a:cubicBezTo>
                <a:cubicBezTo>
                  <a:pt x="508396" y="65784"/>
                  <a:pt x="508319" y="65937"/>
                  <a:pt x="508167" y="66089"/>
                </a:cubicBezTo>
                <a:cubicBezTo>
                  <a:pt x="508472" y="66089"/>
                  <a:pt x="508815" y="66051"/>
                  <a:pt x="509196" y="65975"/>
                </a:cubicBezTo>
                <a:cubicBezTo>
                  <a:pt x="509577" y="65899"/>
                  <a:pt x="509919" y="65861"/>
                  <a:pt x="510224" y="65861"/>
                </a:cubicBezTo>
                <a:cubicBezTo>
                  <a:pt x="510224" y="65556"/>
                  <a:pt x="510148" y="65327"/>
                  <a:pt x="509996" y="65175"/>
                </a:cubicBezTo>
                <a:close/>
                <a:moveTo>
                  <a:pt x="200624" y="65175"/>
                </a:moveTo>
                <a:cubicBezTo>
                  <a:pt x="200471" y="65175"/>
                  <a:pt x="200395" y="65251"/>
                  <a:pt x="200395" y="65403"/>
                </a:cubicBezTo>
                <a:cubicBezTo>
                  <a:pt x="200547" y="65556"/>
                  <a:pt x="200624" y="65708"/>
                  <a:pt x="200624" y="65861"/>
                </a:cubicBezTo>
                <a:cubicBezTo>
                  <a:pt x="200624" y="66013"/>
                  <a:pt x="200700" y="66165"/>
                  <a:pt x="200852" y="66318"/>
                </a:cubicBezTo>
                <a:lnTo>
                  <a:pt x="201081" y="66089"/>
                </a:lnTo>
                <a:cubicBezTo>
                  <a:pt x="201081" y="65784"/>
                  <a:pt x="200929" y="65480"/>
                  <a:pt x="200624" y="65175"/>
                </a:cubicBezTo>
                <a:close/>
                <a:moveTo>
                  <a:pt x="38927" y="65175"/>
                </a:moveTo>
                <a:lnTo>
                  <a:pt x="38927" y="66318"/>
                </a:lnTo>
                <a:cubicBezTo>
                  <a:pt x="39080" y="66165"/>
                  <a:pt x="39156" y="66089"/>
                  <a:pt x="39156" y="66089"/>
                </a:cubicBezTo>
                <a:cubicBezTo>
                  <a:pt x="39308" y="65937"/>
                  <a:pt x="39384" y="65632"/>
                  <a:pt x="39384" y="65175"/>
                </a:cubicBezTo>
                <a:close/>
                <a:moveTo>
                  <a:pt x="33898" y="65175"/>
                </a:moveTo>
                <a:cubicBezTo>
                  <a:pt x="33593" y="65480"/>
                  <a:pt x="33250" y="65746"/>
                  <a:pt x="32869" y="65975"/>
                </a:cubicBezTo>
                <a:cubicBezTo>
                  <a:pt x="32488" y="66204"/>
                  <a:pt x="32374" y="66623"/>
                  <a:pt x="32526" y="67232"/>
                </a:cubicBezTo>
                <a:cubicBezTo>
                  <a:pt x="32831" y="67080"/>
                  <a:pt x="33174" y="66927"/>
                  <a:pt x="33555" y="66775"/>
                </a:cubicBezTo>
                <a:cubicBezTo>
                  <a:pt x="33936" y="66623"/>
                  <a:pt x="34355" y="66394"/>
                  <a:pt x="34812" y="66089"/>
                </a:cubicBezTo>
                <a:cubicBezTo>
                  <a:pt x="34660" y="65784"/>
                  <a:pt x="34508" y="65594"/>
                  <a:pt x="34355" y="65518"/>
                </a:cubicBezTo>
                <a:cubicBezTo>
                  <a:pt x="34203" y="65442"/>
                  <a:pt x="34051" y="65327"/>
                  <a:pt x="33898" y="65175"/>
                </a:cubicBezTo>
                <a:close/>
                <a:moveTo>
                  <a:pt x="1645681" y="64946"/>
                </a:moveTo>
                <a:cubicBezTo>
                  <a:pt x="1645528" y="65099"/>
                  <a:pt x="1645452" y="65251"/>
                  <a:pt x="1645452" y="65403"/>
                </a:cubicBezTo>
                <a:cubicBezTo>
                  <a:pt x="1645604" y="65556"/>
                  <a:pt x="1645795" y="65632"/>
                  <a:pt x="1646023" y="65632"/>
                </a:cubicBezTo>
                <a:cubicBezTo>
                  <a:pt x="1646252" y="65632"/>
                  <a:pt x="1646443" y="65708"/>
                  <a:pt x="1646595" y="65861"/>
                </a:cubicBezTo>
                <a:cubicBezTo>
                  <a:pt x="1646747" y="65708"/>
                  <a:pt x="1646823" y="65632"/>
                  <a:pt x="1646823" y="65632"/>
                </a:cubicBezTo>
                <a:cubicBezTo>
                  <a:pt x="1646671" y="65480"/>
                  <a:pt x="1646290" y="65251"/>
                  <a:pt x="1645681" y="64946"/>
                </a:cubicBezTo>
                <a:close/>
                <a:moveTo>
                  <a:pt x="1573824" y="64946"/>
                </a:moveTo>
                <a:cubicBezTo>
                  <a:pt x="1574586" y="65708"/>
                  <a:pt x="1574967" y="66013"/>
                  <a:pt x="1574967" y="65861"/>
                </a:cubicBezTo>
                <a:lnTo>
                  <a:pt x="1575424" y="65403"/>
                </a:lnTo>
                <a:cubicBezTo>
                  <a:pt x="1575272" y="65403"/>
                  <a:pt x="1574738" y="65251"/>
                  <a:pt x="1573824" y="64946"/>
                </a:cubicBezTo>
                <a:close/>
                <a:moveTo>
                  <a:pt x="1376923" y="64946"/>
                </a:moveTo>
                <a:cubicBezTo>
                  <a:pt x="1376771" y="65099"/>
                  <a:pt x="1376694" y="65175"/>
                  <a:pt x="1376694" y="65175"/>
                </a:cubicBezTo>
                <a:lnTo>
                  <a:pt x="1376694" y="65403"/>
                </a:lnTo>
                <a:lnTo>
                  <a:pt x="1376923" y="65175"/>
                </a:lnTo>
                <a:close/>
                <a:moveTo>
                  <a:pt x="1320154" y="64946"/>
                </a:moveTo>
                <a:cubicBezTo>
                  <a:pt x="1319849" y="64946"/>
                  <a:pt x="1319583" y="64984"/>
                  <a:pt x="1319354" y="65061"/>
                </a:cubicBezTo>
                <a:cubicBezTo>
                  <a:pt x="1319125" y="65137"/>
                  <a:pt x="1319087" y="65556"/>
                  <a:pt x="1319240" y="66318"/>
                </a:cubicBezTo>
                <a:cubicBezTo>
                  <a:pt x="1319544" y="66013"/>
                  <a:pt x="1319735" y="65784"/>
                  <a:pt x="1319811" y="65632"/>
                </a:cubicBezTo>
                <a:cubicBezTo>
                  <a:pt x="1319887" y="65480"/>
                  <a:pt x="1320002" y="65251"/>
                  <a:pt x="1320154" y="64946"/>
                </a:cubicBezTo>
                <a:close/>
                <a:moveTo>
                  <a:pt x="1208369" y="64946"/>
                </a:moveTo>
                <a:cubicBezTo>
                  <a:pt x="1208064" y="65099"/>
                  <a:pt x="1207911" y="65213"/>
                  <a:pt x="1207911" y="65289"/>
                </a:cubicBezTo>
                <a:lnTo>
                  <a:pt x="1208186" y="65221"/>
                </a:lnTo>
                <a:close/>
                <a:moveTo>
                  <a:pt x="1100698" y="64946"/>
                </a:moveTo>
                <a:cubicBezTo>
                  <a:pt x="1100393" y="65251"/>
                  <a:pt x="1100050" y="65518"/>
                  <a:pt x="1099669" y="65746"/>
                </a:cubicBezTo>
                <a:cubicBezTo>
                  <a:pt x="1099288" y="65975"/>
                  <a:pt x="1098945" y="66242"/>
                  <a:pt x="1098641" y="66546"/>
                </a:cubicBezTo>
                <a:cubicBezTo>
                  <a:pt x="1099403" y="66851"/>
                  <a:pt x="1099860" y="66966"/>
                  <a:pt x="1100012" y="66889"/>
                </a:cubicBezTo>
                <a:cubicBezTo>
                  <a:pt x="1100165" y="66813"/>
                  <a:pt x="1100393" y="66165"/>
                  <a:pt x="1100698" y="64946"/>
                </a:cubicBezTo>
                <a:close/>
                <a:moveTo>
                  <a:pt x="817844" y="64946"/>
                </a:moveTo>
                <a:cubicBezTo>
                  <a:pt x="817539" y="65099"/>
                  <a:pt x="817386" y="65213"/>
                  <a:pt x="817386" y="65289"/>
                </a:cubicBezTo>
                <a:lnTo>
                  <a:pt x="817661" y="65221"/>
                </a:lnTo>
                <a:close/>
                <a:moveTo>
                  <a:pt x="605398" y="64946"/>
                </a:moveTo>
                <a:cubicBezTo>
                  <a:pt x="605246" y="65099"/>
                  <a:pt x="605170" y="65175"/>
                  <a:pt x="605170" y="65175"/>
                </a:cubicBezTo>
                <a:lnTo>
                  <a:pt x="605170" y="65403"/>
                </a:lnTo>
                <a:lnTo>
                  <a:pt x="605398" y="65175"/>
                </a:lnTo>
                <a:close/>
                <a:moveTo>
                  <a:pt x="378856" y="64946"/>
                </a:moveTo>
                <a:cubicBezTo>
                  <a:pt x="378703" y="65099"/>
                  <a:pt x="378627" y="65251"/>
                  <a:pt x="378627" y="65403"/>
                </a:cubicBezTo>
                <a:cubicBezTo>
                  <a:pt x="378779" y="65556"/>
                  <a:pt x="378970" y="65632"/>
                  <a:pt x="379198" y="65632"/>
                </a:cubicBezTo>
                <a:cubicBezTo>
                  <a:pt x="379427" y="65632"/>
                  <a:pt x="379617" y="65708"/>
                  <a:pt x="379770" y="65861"/>
                </a:cubicBezTo>
                <a:cubicBezTo>
                  <a:pt x="379922" y="65708"/>
                  <a:pt x="379998" y="65632"/>
                  <a:pt x="379998" y="65632"/>
                </a:cubicBezTo>
                <a:cubicBezTo>
                  <a:pt x="379846" y="65480"/>
                  <a:pt x="379465" y="65251"/>
                  <a:pt x="378856" y="64946"/>
                </a:cubicBezTo>
                <a:close/>
                <a:moveTo>
                  <a:pt x="255031" y="64946"/>
                </a:moveTo>
                <a:cubicBezTo>
                  <a:pt x="254878" y="65099"/>
                  <a:pt x="254802" y="65251"/>
                  <a:pt x="254802" y="65403"/>
                </a:cubicBezTo>
                <a:cubicBezTo>
                  <a:pt x="254954" y="65556"/>
                  <a:pt x="255145" y="65632"/>
                  <a:pt x="255373" y="65632"/>
                </a:cubicBezTo>
                <a:cubicBezTo>
                  <a:pt x="255602" y="65632"/>
                  <a:pt x="255792" y="65708"/>
                  <a:pt x="255945" y="65861"/>
                </a:cubicBezTo>
                <a:cubicBezTo>
                  <a:pt x="256097" y="65708"/>
                  <a:pt x="256174" y="65632"/>
                  <a:pt x="256174" y="65632"/>
                </a:cubicBezTo>
                <a:cubicBezTo>
                  <a:pt x="256021" y="65480"/>
                  <a:pt x="255640" y="65251"/>
                  <a:pt x="255031" y="64946"/>
                </a:cubicBezTo>
                <a:close/>
                <a:moveTo>
                  <a:pt x="195823" y="64946"/>
                </a:moveTo>
                <a:cubicBezTo>
                  <a:pt x="195518" y="65251"/>
                  <a:pt x="195175" y="65518"/>
                  <a:pt x="194794" y="65746"/>
                </a:cubicBezTo>
                <a:cubicBezTo>
                  <a:pt x="194413" y="65975"/>
                  <a:pt x="194071" y="66242"/>
                  <a:pt x="193766" y="66546"/>
                </a:cubicBezTo>
                <a:cubicBezTo>
                  <a:pt x="194528" y="66851"/>
                  <a:pt x="194985" y="66966"/>
                  <a:pt x="195137" y="66889"/>
                </a:cubicBezTo>
                <a:cubicBezTo>
                  <a:pt x="195290" y="66813"/>
                  <a:pt x="195518" y="66165"/>
                  <a:pt x="195823" y="64946"/>
                </a:cubicBezTo>
                <a:close/>
                <a:moveTo>
                  <a:pt x="1710374" y="64718"/>
                </a:moveTo>
                <a:cubicBezTo>
                  <a:pt x="1710374" y="64870"/>
                  <a:pt x="1710298" y="64946"/>
                  <a:pt x="1710146" y="64946"/>
                </a:cubicBezTo>
                <a:lnTo>
                  <a:pt x="1709689" y="64946"/>
                </a:lnTo>
                <a:cubicBezTo>
                  <a:pt x="1709841" y="65251"/>
                  <a:pt x="1710070" y="65556"/>
                  <a:pt x="1710374" y="65861"/>
                </a:cubicBezTo>
                <a:lnTo>
                  <a:pt x="1710603" y="65861"/>
                </a:lnTo>
                <a:cubicBezTo>
                  <a:pt x="1710603" y="65556"/>
                  <a:pt x="1710565" y="65365"/>
                  <a:pt x="1710489" y="65289"/>
                </a:cubicBezTo>
                <a:cubicBezTo>
                  <a:pt x="1710412" y="65213"/>
                  <a:pt x="1710374" y="65022"/>
                  <a:pt x="1710374" y="64718"/>
                </a:cubicBezTo>
                <a:close/>
                <a:moveTo>
                  <a:pt x="1579996" y="64718"/>
                </a:moveTo>
                <a:cubicBezTo>
                  <a:pt x="1579539" y="65175"/>
                  <a:pt x="1579310" y="65403"/>
                  <a:pt x="1579310" y="65403"/>
                </a:cubicBezTo>
                <a:lnTo>
                  <a:pt x="1579768" y="65403"/>
                </a:lnTo>
                <a:cubicBezTo>
                  <a:pt x="1579768" y="65099"/>
                  <a:pt x="1579844" y="64870"/>
                  <a:pt x="1579996" y="64718"/>
                </a:cubicBezTo>
                <a:close/>
                <a:moveTo>
                  <a:pt x="1044462" y="64718"/>
                </a:moveTo>
                <a:cubicBezTo>
                  <a:pt x="1044310" y="65022"/>
                  <a:pt x="1044158" y="65480"/>
                  <a:pt x="1044005" y="66089"/>
                </a:cubicBezTo>
                <a:cubicBezTo>
                  <a:pt x="1044615" y="65784"/>
                  <a:pt x="1045034" y="65556"/>
                  <a:pt x="1045263" y="65403"/>
                </a:cubicBezTo>
                <a:cubicBezTo>
                  <a:pt x="1045491" y="65251"/>
                  <a:pt x="1045758" y="65022"/>
                  <a:pt x="1046063" y="64718"/>
                </a:cubicBezTo>
                <a:cubicBezTo>
                  <a:pt x="1045148" y="64413"/>
                  <a:pt x="1044615" y="64413"/>
                  <a:pt x="1044462" y="64718"/>
                </a:cubicBezTo>
                <a:close/>
                <a:moveTo>
                  <a:pt x="443549" y="64718"/>
                </a:moveTo>
                <a:cubicBezTo>
                  <a:pt x="443549" y="64870"/>
                  <a:pt x="443473" y="64946"/>
                  <a:pt x="443321" y="64946"/>
                </a:cubicBezTo>
                <a:lnTo>
                  <a:pt x="442864" y="64946"/>
                </a:lnTo>
                <a:cubicBezTo>
                  <a:pt x="443016" y="65251"/>
                  <a:pt x="443244" y="65556"/>
                  <a:pt x="443549" y="65861"/>
                </a:cubicBezTo>
                <a:lnTo>
                  <a:pt x="443778" y="65861"/>
                </a:lnTo>
                <a:cubicBezTo>
                  <a:pt x="443778" y="65556"/>
                  <a:pt x="443740" y="65365"/>
                  <a:pt x="443664" y="65289"/>
                </a:cubicBezTo>
                <a:cubicBezTo>
                  <a:pt x="443587" y="65213"/>
                  <a:pt x="443549" y="65022"/>
                  <a:pt x="443549" y="64718"/>
                </a:cubicBezTo>
                <a:close/>
                <a:moveTo>
                  <a:pt x="319724" y="64718"/>
                </a:moveTo>
                <a:cubicBezTo>
                  <a:pt x="319724" y="64870"/>
                  <a:pt x="319648" y="64946"/>
                  <a:pt x="319496" y="64946"/>
                </a:cubicBezTo>
                <a:lnTo>
                  <a:pt x="319039" y="64946"/>
                </a:lnTo>
                <a:cubicBezTo>
                  <a:pt x="319191" y="65251"/>
                  <a:pt x="319419" y="65556"/>
                  <a:pt x="319724" y="65861"/>
                </a:cubicBezTo>
                <a:lnTo>
                  <a:pt x="319953" y="65861"/>
                </a:lnTo>
                <a:cubicBezTo>
                  <a:pt x="319953" y="65556"/>
                  <a:pt x="319915" y="65365"/>
                  <a:pt x="319839" y="65289"/>
                </a:cubicBezTo>
                <a:cubicBezTo>
                  <a:pt x="319762" y="65213"/>
                  <a:pt x="319724" y="65022"/>
                  <a:pt x="319724" y="64718"/>
                </a:cubicBezTo>
                <a:close/>
                <a:moveTo>
                  <a:pt x="139587" y="64718"/>
                </a:moveTo>
                <a:cubicBezTo>
                  <a:pt x="139435" y="65022"/>
                  <a:pt x="139283" y="65480"/>
                  <a:pt x="139130" y="66089"/>
                </a:cubicBezTo>
                <a:cubicBezTo>
                  <a:pt x="139740" y="65784"/>
                  <a:pt x="140159" y="65556"/>
                  <a:pt x="140388" y="65403"/>
                </a:cubicBezTo>
                <a:cubicBezTo>
                  <a:pt x="140616" y="65251"/>
                  <a:pt x="140883" y="65022"/>
                  <a:pt x="141188" y="64718"/>
                </a:cubicBezTo>
                <a:cubicBezTo>
                  <a:pt x="140273" y="64413"/>
                  <a:pt x="139740" y="64413"/>
                  <a:pt x="139587" y="64718"/>
                </a:cubicBezTo>
                <a:close/>
                <a:moveTo>
                  <a:pt x="1210266" y="64528"/>
                </a:moveTo>
                <a:lnTo>
                  <a:pt x="1210083" y="64832"/>
                </a:lnTo>
                <a:cubicBezTo>
                  <a:pt x="1210007" y="64908"/>
                  <a:pt x="1209893" y="65099"/>
                  <a:pt x="1209740" y="65403"/>
                </a:cubicBezTo>
                <a:cubicBezTo>
                  <a:pt x="1210655" y="65708"/>
                  <a:pt x="1211264" y="65861"/>
                  <a:pt x="1211569" y="65861"/>
                </a:cubicBezTo>
                <a:cubicBezTo>
                  <a:pt x="1211569" y="65708"/>
                  <a:pt x="1211645" y="65632"/>
                  <a:pt x="1211798" y="65632"/>
                </a:cubicBezTo>
                <a:cubicBezTo>
                  <a:pt x="1211493" y="65327"/>
                  <a:pt x="1211226" y="65099"/>
                  <a:pt x="1210998" y="64946"/>
                </a:cubicBezTo>
                <a:close/>
                <a:moveTo>
                  <a:pt x="819741" y="64528"/>
                </a:moveTo>
                <a:lnTo>
                  <a:pt x="819558" y="64832"/>
                </a:lnTo>
                <a:cubicBezTo>
                  <a:pt x="819482" y="64908"/>
                  <a:pt x="819368" y="65099"/>
                  <a:pt x="819215" y="65403"/>
                </a:cubicBezTo>
                <a:cubicBezTo>
                  <a:pt x="820130" y="65708"/>
                  <a:pt x="820739" y="65861"/>
                  <a:pt x="821044" y="65861"/>
                </a:cubicBezTo>
                <a:cubicBezTo>
                  <a:pt x="821044" y="65708"/>
                  <a:pt x="821120" y="65632"/>
                  <a:pt x="821273" y="65632"/>
                </a:cubicBezTo>
                <a:cubicBezTo>
                  <a:pt x="820968" y="65327"/>
                  <a:pt x="820701" y="65099"/>
                  <a:pt x="820473" y="64946"/>
                </a:cubicBezTo>
                <a:close/>
                <a:moveTo>
                  <a:pt x="1324498" y="64489"/>
                </a:moveTo>
                <a:cubicBezTo>
                  <a:pt x="1324040" y="65251"/>
                  <a:pt x="1323774" y="65746"/>
                  <a:pt x="1323697" y="65975"/>
                </a:cubicBezTo>
                <a:cubicBezTo>
                  <a:pt x="1323621" y="66204"/>
                  <a:pt x="1323431" y="66699"/>
                  <a:pt x="1323126" y="67461"/>
                </a:cubicBezTo>
                <a:cubicBezTo>
                  <a:pt x="1323431" y="67156"/>
                  <a:pt x="1323659" y="66889"/>
                  <a:pt x="1323812" y="66661"/>
                </a:cubicBezTo>
                <a:cubicBezTo>
                  <a:pt x="1323964" y="66432"/>
                  <a:pt x="1324193" y="66165"/>
                  <a:pt x="1324498" y="65861"/>
                </a:cubicBezTo>
                <a:cubicBezTo>
                  <a:pt x="1324802" y="65251"/>
                  <a:pt x="1325183" y="64794"/>
                  <a:pt x="1325640" y="64489"/>
                </a:cubicBezTo>
                <a:close/>
                <a:moveTo>
                  <a:pt x="1053149" y="64489"/>
                </a:moveTo>
                <a:cubicBezTo>
                  <a:pt x="1053149" y="64794"/>
                  <a:pt x="1053149" y="64946"/>
                  <a:pt x="1053149" y="64946"/>
                </a:cubicBezTo>
                <a:cubicBezTo>
                  <a:pt x="1053302" y="64946"/>
                  <a:pt x="1053454" y="64908"/>
                  <a:pt x="1053606" y="64832"/>
                </a:cubicBezTo>
                <a:cubicBezTo>
                  <a:pt x="1053759" y="64756"/>
                  <a:pt x="1053911" y="64718"/>
                  <a:pt x="1054064" y="64718"/>
                </a:cubicBezTo>
                <a:lnTo>
                  <a:pt x="1054064" y="64489"/>
                </a:lnTo>
                <a:close/>
                <a:moveTo>
                  <a:pt x="1047663" y="64489"/>
                </a:moveTo>
                <a:cubicBezTo>
                  <a:pt x="1047510" y="64489"/>
                  <a:pt x="1047434" y="64527"/>
                  <a:pt x="1047434" y="64603"/>
                </a:cubicBezTo>
                <a:cubicBezTo>
                  <a:pt x="1047434" y="64680"/>
                  <a:pt x="1047358" y="64718"/>
                  <a:pt x="1047206" y="64718"/>
                </a:cubicBezTo>
                <a:cubicBezTo>
                  <a:pt x="1047206" y="64870"/>
                  <a:pt x="1047358" y="65099"/>
                  <a:pt x="1047663" y="65403"/>
                </a:cubicBezTo>
                <a:cubicBezTo>
                  <a:pt x="1047663" y="65251"/>
                  <a:pt x="1047701" y="65175"/>
                  <a:pt x="1047777" y="65175"/>
                </a:cubicBezTo>
                <a:cubicBezTo>
                  <a:pt x="1047853" y="65175"/>
                  <a:pt x="1047891" y="65099"/>
                  <a:pt x="1047891" y="64946"/>
                </a:cubicBezTo>
                <a:cubicBezTo>
                  <a:pt x="1047891" y="64946"/>
                  <a:pt x="1047815" y="64794"/>
                  <a:pt x="1047663" y="64489"/>
                </a:cubicBezTo>
                <a:close/>
                <a:moveTo>
                  <a:pt x="962319" y="64489"/>
                </a:moveTo>
                <a:cubicBezTo>
                  <a:pt x="962166" y="64641"/>
                  <a:pt x="962014" y="64718"/>
                  <a:pt x="961862" y="64718"/>
                </a:cubicBezTo>
                <a:cubicBezTo>
                  <a:pt x="961862" y="65022"/>
                  <a:pt x="961938" y="65251"/>
                  <a:pt x="962090" y="65403"/>
                </a:cubicBezTo>
                <a:cubicBezTo>
                  <a:pt x="962243" y="65403"/>
                  <a:pt x="962395" y="65327"/>
                  <a:pt x="962548" y="65175"/>
                </a:cubicBezTo>
                <a:cubicBezTo>
                  <a:pt x="962395" y="65022"/>
                  <a:pt x="962319" y="64794"/>
                  <a:pt x="962319" y="64489"/>
                </a:cubicBezTo>
                <a:close/>
                <a:moveTo>
                  <a:pt x="957747" y="64489"/>
                </a:moveTo>
                <a:cubicBezTo>
                  <a:pt x="957747" y="64641"/>
                  <a:pt x="957671" y="64794"/>
                  <a:pt x="957518" y="64946"/>
                </a:cubicBezTo>
                <a:lnTo>
                  <a:pt x="958204" y="64946"/>
                </a:lnTo>
                <a:cubicBezTo>
                  <a:pt x="958356" y="64794"/>
                  <a:pt x="958433" y="64641"/>
                  <a:pt x="958433" y="64489"/>
                </a:cubicBezTo>
                <a:close/>
                <a:moveTo>
                  <a:pt x="949289" y="64489"/>
                </a:moveTo>
                <a:cubicBezTo>
                  <a:pt x="949441" y="64641"/>
                  <a:pt x="949479" y="64794"/>
                  <a:pt x="949403" y="64946"/>
                </a:cubicBezTo>
                <a:cubicBezTo>
                  <a:pt x="949327" y="65099"/>
                  <a:pt x="949365" y="65327"/>
                  <a:pt x="949517" y="65632"/>
                </a:cubicBezTo>
                <a:cubicBezTo>
                  <a:pt x="949670" y="65175"/>
                  <a:pt x="949975" y="64870"/>
                  <a:pt x="950432" y="64718"/>
                </a:cubicBezTo>
                <a:cubicBezTo>
                  <a:pt x="950127" y="64565"/>
                  <a:pt x="949746" y="64489"/>
                  <a:pt x="949289" y="64489"/>
                </a:cubicBezTo>
                <a:close/>
                <a:moveTo>
                  <a:pt x="524169" y="64489"/>
                </a:moveTo>
                <a:cubicBezTo>
                  <a:pt x="524017" y="64641"/>
                  <a:pt x="523864" y="64718"/>
                  <a:pt x="523712" y="64718"/>
                </a:cubicBezTo>
                <a:cubicBezTo>
                  <a:pt x="523712" y="65022"/>
                  <a:pt x="523788" y="65251"/>
                  <a:pt x="523940" y="65403"/>
                </a:cubicBezTo>
                <a:cubicBezTo>
                  <a:pt x="524093" y="65403"/>
                  <a:pt x="524245" y="65327"/>
                  <a:pt x="524397" y="65175"/>
                </a:cubicBezTo>
                <a:cubicBezTo>
                  <a:pt x="524245" y="65022"/>
                  <a:pt x="524169" y="64794"/>
                  <a:pt x="524169" y="64489"/>
                </a:cubicBezTo>
                <a:close/>
                <a:moveTo>
                  <a:pt x="519597" y="64489"/>
                </a:moveTo>
                <a:cubicBezTo>
                  <a:pt x="519597" y="64641"/>
                  <a:pt x="519521" y="64794"/>
                  <a:pt x="519368" y="64946"/>
                </a:cubicBezTo>
                <a:lnTo>
                  <a:pt x="520054" y="64946"/>
                </a:lnTo>
                <a:cubicBezTo>
                  <a:pt x="520207" y="64794"/>
                  <a:pt x="520283" y="64641"/>
                  <a:pt x="520283" y="64489"/>
                </a:cubicBezTo>
                <a:close/>
                <a:moveTo>
                  <a:pt x="511139" y="64489"/>
                </a:moveTo>
                <a:cubicBezTo>
                  <a:pt x="511291" y="64641"/>
                  <a:pt x="511329" y="64794"/>
                  <a:pt x="511253" y="64946"/>
                </a:cubicBezTo>
                <a:cubicBezTo>
                  <a:pt x="511177" y="65099"/>
                  <a:pt x="511215" y="65327"/>
                  <a:pt x="511367" y="65632"/>
                </a:cubicBezTo>
                <a:cubicBezTo>
                  <a:pt x="511520" y="65175"/>
                  <a:pt x="511825" y="64870"/>
                  <a:pt x="512282" y="64718"/>
                </a:cubicBezTo>
                <a:cubicBezTo>
                  <a:pt x="511977" y="64565"/>
                  <a:pt x="511596" y="64489"/>
                  <a:pt x="511139" y="64489"/>
                </a:cubicBezTo>
                <a:close/>
                <a:moveTo>
                  <a:pt x="148274" y="64489"/>
                </a:moveTo>
                <a:cubicBezTo>
                  <a:pt x="148274" y="64794"/>
                  <a:pt x="148274" y="64946"/>
                  <a:pt x="148274" y="64946"/>
                </a:cubicBezTo>
                <a:cubicBezTo>
                  <a:pt x="148427" y="64946"/>
                  <a:pt x="148579" y="64908"/>
                  <a:pt x="148732" y="64832"/>
                </a:cubicBezTo>
                <a:cubicBezTo>
                  <a:pt x="148884" y="64756"/>
                  <a:pt x="149036" y="64718"/>
                  <a:pt x="149189" y="64718"/>
                </a:cubicBezTo>
                <a:lnTo>
                  <a:pt x="149189" y="64489"/>
                </a:lnTo>
                <a:close/>
                <a:moveTo>
                  <a:pt x="142788" y="64489"/>
                </a:moveTo>
                <a:cubicBezTo>
                  <a:pt x="142636" y="64489"/>
                  <a:pt x="142559" y="64527"/>
                  <a:pt x="142559" y="64603"/>
                </a:cubicBezTo>
                <a:cubicBezTo>
                  <a:pt x="142559" y="64680"/>
                  <a:pt x="142483" y="64718"/>
                  <a:pt x="142331" y="64718"/>
                </a:cubicBezTo>
                <a:cubicBezTo>
                  <a:pt x="142331" y="64870"/>
                  <a:pt x="142483" y="65099"/>
                  <a:pt x="142788" y="65403"/>
                </a:cubicBezTo>
                <a:cubicBezTo>
                  <a:pt x="142788" y="65251"/>
                  <a:pt x="142826" y="65175"/>
                  <a:pt x="142902" y="65175"/>
                </a:cubicBezTo>
                <a:cubicBezTo>
                  <a:pt x="142978" y="65175"/>
                  <a:pt x="143016" y="65099"/>
                  <a:pt x="143016" y="64946"/>
                </a:cubicBezTo>
                <a:cubicBezTo>
                  <a:pt x="143016" y="64946"/>
                  <a:pt x="142940" y="64794"/>
                  <a:pt x="142788" y="64489"/>
                </a:cubicBezTo>
                <a:close/>
                <a:moveTo>
                  <a:pt x="1370882" y="64391"/>
                </a:moveTo>
                <a:lnTo>
                  <a:pt x="1370294" y="65175"/>
                </a:lnTo>
                <a:cubicBezTo>
                  <a:pt x="1370599" y="65480"/>
                  <a:pt x="1370865" y="65708"/>
                  <a:pt x="1371094" y="65861"/>
                </a:cubicBezTo>
                <a:cubicBezTo>
                  <a:pt x="1371322" y="66013"/>
                  <a:pt x="1371742" y="65937"/>
                  <a:pt x="1372351" y="65632"/>
                </a:cubicBezTo>
                <a:cubicBezTo>
                  <a:pt x="1372046" y="65327"/>
                  <a:pt x="1371818" y="65099"/>
                  <a:pt x="1371665" y="64946"/>
                </a:cubicBezTo>
                <a:cubicBezTo>
                  <a:pt x="1371513" y="64794"/>
                  <a:pt x="1371284" y="64641"/>
                  <a:pt x="1370980" y="64489"/>
                </a:cubicBezTo>
                <a:close/>
                <a:moveTo>
                  <a:pt x="599357" y="64391"/>
                </a:moveTo>
                <a:lnTo>
                  <a:pt x="598769" y="65175"/>
                </a:lnTo>
                <a:cubicBezTo>
                  <a:pt x="599074" y="65480"/>
                  <a:pt x="599340" y="65708"/>
                  <a:pt x="599569" y="65861"/>
                </a:cubicBezTo>
                <a:cubicBezTo>
                  <a:pt x="599797" y="66013"/>
                  <a:pt x="600216" y="65937"/>
                  <a:pt x="600826" y="65632"/>
                </a:cubicBezTo>
                <a:cubicBezTo>
                  <a:pt x="600521" y="65327"/>
                  <a:pt x="600293" y="65099"/>
                  <a:pt x="600140" y="64946"/>
                </a:cubicBezTo>
                <a:cubicBezTo>
                  <a:pt x="599988" y="64794"/>
                  <a:pt x="599759" y="64641"/>
                  <a:pt x="599454" y="64489"/>
                </a:cubicBezTo>
                <a:close/>
                <a:moveTo>
                  <a:pt x="1721347" y="64032"/>
                </a:moveTo>
                <a:lnTo>
                  <a:pt x="1721347" y="64718"/>
                </a:lnTo>
                <a:lnTo>
                  <a:pt x="1721576" y="64718"/>
                </a:lnTo>
                <a:lnTo>
                  <a:pt x="1721576" y="64032"/>
                </a:lnTo>
                <a:close/>
                <a:moveTo>
                  <a:pt x="1639737" y="64032"/>
                </a:moveTo>
                <a:lnTo>
                  <a:pt x="1639737" y="64260"/>
                </a:lnTo>
                <a:lnTo>
                  <a:pt x="1641794" y="64260"/>
                </a:lnTo>
                <a:lnTo>
                  <a:pt x="1641794" y="64032"/>
                </a:lnTo>
                <a:close/>
                <a:moveTo>
                  <a:pt x="1569709" y="64032"/>
                </a:moveTo>
                <a:lnTo>
                  <a:pt x="1569709" y="64260"/>
                </a:lnTo>
                <a:lnTo>
                  <a:pt x="1569938" y="64260"/>
                </a:lnTo>
                <a:cubicBezTo>
                  <a:pt x="1569938" y="64108"/>
                  <a:pt x="1569861" y="64032"/>
                  <a:pt x="1569709" y="64032"/>
                </a:cubicBezTo>
                <a:close/>
                <a:moveTo>
                  <a:pt x="1568109" y="64032"/>
                </a:moveTo>
                <a:lnTo>
                  <a:pt x="1568109" y="64260"/>
                </a:lnTo>
                <a:lnTo>
                  <a:pt x="1568795" y="64260"/>
                </a:lnTo>
                <a:lnTo>
                  <a:pt x="1568795" y="64032"/>
                </a:lnTo>
                <a:close/>
                <a:moveTo>
                  <a:pt x="1322211" y="64032"/>
                </a:moveTo>
                <a:lnTo>
                  <a:pt x="1322211" y="64489"/>
                </a:lnTo>
                <a:lnTo>
                  <a:pt x="1322669" y="64489"/>
                </a:lnTo>
                <a:lnTo>
                  <a:pt x="1322669" y="64032"/>
                </a:lnTo>
                <a:close/>
                <a:moveTo>
                  <a:pt x="1281292" y="64032"/>
                </a:moveTo>
                <a:lnTo>
                  <a:pt x="1281292" y="64260"/>
                </a:lnTo>
                <a:lnTo>
                  <a:pt x="1281521" y="64032"/>
                </a:lnTo>
                <a:close/>
                <a:moveTo>
                  <a:pt x="1266890" y="64032"/>
                </a:moveTo>
                <a:cubicBezTo>
                  <a:pt x="1267195" y="64489"/>
                  <a:pt x="1267348" y="65175"/>
                  <a:pt x="1267348" y="66089"/>
                </a:cubicBezTo>
                <a:cubicBezTo>
                  <a:pt x="1267957" y="65784"/>
                  <a:pt x="1268452" y="65518"/>
                  <a:pt x="1268833" y="65289"/>
                </a:cubicBezTo>
                <a:cubicBezTo>
                  <a:pt x="1269214" y="65061"/>
                  <a:pt x="1269786" y="64794"/>
                  <a:pt x="1270548" y="64489"/>
                </a:cubicBezTo>
                <a:cubicBezTo>
                  <a:pt x="1269786" y="64337"/>
                  <a:pt x="1269138" y="64260"/>
                  <a:pt x="1268605" y="64260"/>
                </a:cubicBezTo>
                <a:cubicBezTo>
                  <a:pt x="1268071" y="64260"/>
                  <a:pt x="1267500" y="64184"/>
                  <a:pt x="1266890" y="64032"/>
                </a:cubicBezTo>
                <a:close/>
                <a:moveTo>
                  <a:pt x="454522" y="64032"/>
                </a:moveTo>
                <a:lnTo>
                  <a:pt x="454522" y="64718"/>
                </a:lnTo>
                <a:lnTo>
                  <a:pt x="454751" y="64718"/>
                </a:lnTo>
                <a:lnTo>
                  <a:pt x="454751" y="64032"/>
                </a:lnTo>
                <a:close/>
                <a:moveTo>
                  <a:pt x="372912" y="64032"/>
                </a:moveTo>
                <a:lnTo>
                  <a:pt x="372912" y="64260"/>
                </a:lnTo>
                <a:lnTo>
                  <a:pt x="374969" y="64260"/>
                </a:lnTo>
                <a:lnTo>
                  <a:pt x="374969" y="64032"/>
                </a:lnTo>
                <a:close/>
                <a:moveTo>
                  <a:pt x="330697" y="64032"/>
                </a:moveTo>
                <a:lnTo>
                  <a:pt x="330697" y="64718"/>
                </a:lnTo>
                <a:lnTo>
                  <a:pt x="330926" y="64718"/>
                </a:lnTo>
                <a:lnTo>
                  <a:pt x="330926" y="64032"/>
                </a:lnTo>
                <a:close/>
                <a:moveTo>
                  <a:pt x="249087" y="64032"/>
                </a:moveTo>
                <a:lnTo>
                  <a:pt x="249087" y="64260"/>
                </a:lnTo>
                <a:lnTo>
                  <a:pt x="251144" y="64260"/>
                </a:lnTo>
                <a:lnTo>
                  <a:pt x="251144" y="64032"/>
                </a:lnTo>
                <a:close/>
                <a:moveTo>
                  <a:pt x="1718832" y="63803"/>
                </a:moveTo>
                <a:lnTo>
                  <a:pt x="1718375" y="64260"/>
                </a:lnTo>
                <a:cubicBezTo>
                  <a:pt x="1718680" y="64718"/>
                  <a:pt x="1718985" y="65213"/>
                  <a:pt x="1719290" y="65746"/>
                </a:cubicBezTo>
                <a:cubicBezTo>
                  <a:pt x="1719594" y="66280"/>
                  <a:pt x="1719899" y="66927"/>
                  <a:pt x="1720204" y="67689"/>
                </a:cubicBezTo>
                <a:cubicBezTo>
                  <a:pt x="1721119" y="67080"/>
                  <a:pt x="1721728" y="66623"/>
                  <a:pt x="1722033" y="66318"/>
                </a:cubicBezTo>
                <a:cubicBezTo>
                  <a:pt x="1722795" y="66013"/>
                  <a:pt x="1723176" y="65327"/>
                  <a:pt x="1723176" y="64260"/>
                </a:cubicBezTo>
                <a:cubicBezTo>
                  <a:pt x="1722566" y="64565"/>
                  <a:pt x="1722109" y="64908"/>
                  <a:pt x="1721804" y="65289"/>
                </a:cubicBezTo>
                <a:cubicBezTo>
                  <a:pt x="1721500" y="65670"/>
                  <a:pt x="1721119" y="66013"/>
                  <a:pt x="1720661" y="66318"/>
                </a:cubicBezTo>
                <a:cubicBezTo>
                  <a:pt x="1720356" y="65861"/>
                  <a:pt x="1720052" y="65403"/>
                  <a:pt x="1719747" y="64946"/>
                </a:cubicBezTo>
                <a:cubicBezTo>
                  <a:pt x="1719442" y="64489"/>
                  <a:pt x="1719137" y="64108"/>
                  <a:pt x="1718832" y="63803"/>
                </a:cubicBezTo>
                <a:close/>
                <a:moveTo>
                  <a:pt x="1199453" y="63803"/>
                </a:moveTo>
                <a:cubicBezTo>
                  <a:pt x="1199301" y="63956"/>
                  <a:pt x="1199225" y="64032"/>
                  <a:pt x="1199225" y="64032"/>
                </a:cubicBezTo>
                <a:lnTo>
                  <a:pt x="1199453" y="64260"/>
                </a:lnTo>
                <a:cubicBezTo>
                  <a:pt x="1199453" y="64108"/>
                  <a:pt x="1199529" y="64032"/>
                  <a:pt x="1199682" y="64032"/>
                </a:cubicBezTo>
                <a:cubicBezTo>
                  <a:pt x="1199529" y="64032"/>
                  <a:pt x="1199453" y="63956"/>
                  <a:pt x="1199453" y="63803"/>
                </a:cubicBezTo>
                <a:close/>
                <a:moveTo>
                  <a:pt x="1169507" y="63803"/>
                </a:moveTo>
                <a:cubicBezTo>
                  <a:pt x="1168745" y="63803"/>
                  <a:pt x="1168211" y="63879"/>
                  <a:pt x="1167906" y="64032"/>
                </a:cubicBezTo>
                <a:cubicBezTo>
                  <a:pt x="1168059" y="64184"/>
                  <a:pt x="1168135" y="64299"/>
                  <a:pt x="1168135" y="64375"/>
                </a:cubicBezTo>
                <a:cubicBezTo>
                  <a:pt x="1168135" y="64451"/>
                  <a:pt x="1168211" y="64565"/>
                  <a:pt x="1168364" y="64718"/>
                </a:cubicBezTo>
                <a:cubicBezTo>
                  <a:pt x="1168669" y="64413"/>
                  <a:pt x="1169049" y="64108"/>
                  <a:pt x="1169507" y="63803"/>
                </a:cubicBezTo>
                <a:close/>
                <a:moveTo>
                  <a:pt x="1113271" y="63803"/>
                </a:moveTo>
                <a:lnTo>
                  <a:pt x="1113271" y="64260"/>
                </a:lnTo>
                <a:lnTo>
                  <a:pt x="1113957" y="64260"/>
                </a:lnTo>
                <a:lnTo>
                  <a:pt x="1113957" y="64032"/>
                </a:lnTo>
                <a:cubicBezTo>
                  <a:pt x="1113652" y="64032"/>
                  <a:pt x="1113423" y="63956"/>
                  <a:pt x="1113271" y="63803"/>
                </a:cubicBezTo>
                <a:close/>
                <a:moveTo>
                  <a:pt x="808928" y="63803"/>
                </a:moveTo>
                <a:cubicBezTo>
                  <a:pt x="808776" y="63956"/>
                  <a:pt x="808700" y="64032"/>
                  <a:pt x="808700" y="64032"/>
                </a:cubicBezTo>
                <a:lnTo>
                  <a:pt x="808928" y="64260"/>
                </a:lnTo>
                <a:cubicBezTo>
                  <a:pt x="808928" y="64108"/>
                  <a:pt x="809005" y="64032"/>
                  <a:pt x="809157" y="64032"/>
                </a:cubicBezTo>
                <a:cubicBezTo>
                  <a:pt x="809005" y="64032"/>
                  <a:pt x="808928" y="63956"/>
                  <a:pt x="808928" y="63803"/>
                </a:cubicBezTo>
                <a:close/>
                <a:moveTo>
                  <a:pt x="778982" y="63803"/>
                </a:moveTo>
                <a:cubicBezTo>
                  <a:pt x="778220" y="63803"/>
                  <a:pt x="777686" y="63879"/>
                  <a:pt x="777381" y="64032"/>
                </a:cubicBezTo>
                <a:cubicBezTo>
                  <a:pt x="777534" y="64184"/>
                  <a:pt x="777610" y="64299"/>
                  <a:pt x="777610" y="64375"/>
                </a:cubicBezTo>
                <a:cubicBezTo>
                  <a:pt x="777610" y="64451"/>
                  <a:pt x="777686" y="64565"/>
                  <a:pt x="777839" y="64718"/>
                </a:cubicBezTo>
                <a:cubicBezTo>
                  <a:pt x="778143" y="64413"/>
                  <a:pt x="778524" y="64108"/>
                  <a:pt x="778982" y="63803"/>
                </a:cubicBezTo>
                <a:close/>
                <a:moveTo>
                  <a:pt x="452007" y="63803"/>
                </a:moveTo>
                <a:lnTo>
                  <a:pt x="451550" y="64260"/>
                </a:lnTo>
                <a:cubicBezTo>
                  <a:pt x="451855" y="64718"/>
                  <a:pt x="452160" y="65213"/>
                  <a:pt x="452465" y="65746"/>
                </a:cubicBezTo>
                <a:cubicBezTo>
                  <a:pt x="452770" y="66280"/>
                  <a:pt x="453074" y="66927"/>
                  <a:pt x="453379" y="67689"/>
                </a:cubicBezTo>
                <a:cubicBezTo>
                  <a:pt x="454294" y="67080"/>
                  <a:pt x="454903" y="66623"/>
                  <a:pt x="455208" y="66318"/>
                </a:cubicBezTo>
                <a:cubicBezTo>
                  <a:pt x="455970" y="66013"/>
                  <a:pt x="456351" y="65327"/>
                  <a:pt x="456351" y="64260"/>
                </a:cubicBezTo>
                <a:cubicBezTo>
                  <a:pt x="455741" y="64565"/>
                  <a:pt x="455284" y="64908"/>
                  <a:pt x="454979" y="65289"/>
                </a:cubicBezTo>
                <a:cubicBezTo>
                  <a:pt x="454675" y="65670"/>
                  <a:pt x="454294" y="66013"/>
                  <a:pt x="453836" y="66318"/>
                </a:cubicBezTo>
                <a:cubicBezTo>
                  <a:pt x="453531" y="65861"/>
                  <a:pt x="453227" y="65403"/>
                  <a:pt x="452922" y="64946"/>
                </a:cubicBezTo>
                <a:cubicBezTo>
                  <a:pt x="452617" y="64489"/>
                  <a:pt x="452312" y="64108"/>
                  <a:pt x="452007" y="63803"/>
                </a:cubicBezTo>
                <a:close/>
                <a:moveTo>
                  <a:pt x="328182" y="63803"/>
                </a:moveTo>
                <a:lnTo>
                  <a:pt x="327725" y="64260"/>
                </a:lnTo>
                <a:cubicBezTo>
                  <a:pt x="328030" y="64718"/>
                  <a:pt x="328335" y="65213"/>
                  <a:pt x="328640" y="65746"/>
                </a:cubicBezTo>
                <a:cubicBezTo>
                  <a:pt x="328944" y="66280"/>
                  <a:pt x="329249" y="66927"/>
                  <a:pt x="329554" y="67689"/>
                </a:cubicBezTo>
                <a:cubicBezTo>
                  <a:pt x="330468" y="67080"/>
                  <a:pt x="331078" y="66623"/>
                  <a:pt x="331383" y="66318"/>
                </a:cubicBezTo>
                <a:cubicBezTo>
                  <a:pt x="332145" y="66013"/>
                  <a:pt x="332526" y="65327"/>
                  <a:pt x="332526" y="64260"/>
                </a:cubicBezTo>
                <a:cubicBezTo>
                  <a:pt x="331916" y="64565"/>
                  <a:pt x="331459" y="64908"/>
                  <a:pt x="331154" y="65289"/>
                </a:cubicBezTo>
                <a:cubicBezTo>
                  <a:pt x="330850" y="65670"/>
                  <a:pt x="330468" y="66013"/>
                  <a:pt x="330011" y="66318"/>
                </a:cubicBezTo>
                <a:cubicBezTo>
                  <a:pt x="329706" y="65861"/>
                  <a:pt x="329402" y="65403"/>
                  <a:pt x="329097" y="64946"/>
                </a:cubicBezTo>
                <a:cubicBezTo>
                  <a:pt x="328792" y="64489"/>
                  <a:pt x="328487" y="64108"/>
                  <a:pt x="328182" y="63803"/>
                </a:cubicBezTo>
                <a:close/>
                <a:moveTo>
                  <a:pt x="208396" y="63803"/>
                </a:moveTo>
                <a:lnTo>
                  <a:pt x="208396" y="64260"/>
                </a:lnTo>
                <a:lnTo>
                  <a:pt x="209082" y="64260"/>
                </a:lnTo>
                <a:lnTo>
                  <a:pt x="209082" y="64032"/>
                </a:lnTo>
                <a:cubicBezTo>
                  <a:pt x="208777" y="64032"/>
                  <a:pt x="208548" y="63956"/>
                  <a:pt x="208396" y="63803"/>
                </a:cubicBezTo>
                <a:close/>
                <a:moveTo>
                  <a:pt x="1380809" y="63575"/>
                </a:moveTo>
                <a:cubicBezTo>
                  <a:pt x="1380657" y="63879"/>
                  <a:pt x="1380581" y="64146"/>
                  <a:pt x="1380581" y="64375"/>
                </a:cubicBezTo>
                <a:cubicBezTo>
                  <a:pt x="1380581" y="64603"/>
                  <a:pt x="1380504" y="64946"/>
                  <a:pt x="1380352" y="65403"/>
                </a:cubicBezTo>
                <a:lnTo>
                  <a:pt x="1381952" y="63803"/>
                </a:lnTo>
                <a:cubicBezTo>
                  <a:pt x="1381495" y="63803"/>
                  <a:pt x="1381229" y="63765"/>
                  <a:pt x="1381152" y="63689"/>
                </a:cubicBezTo>
                <a:cubicBezTo>
                  <a:pt x="1381076" y="63613"/>
                  <a:pt x="1380962" y="63575"/>
                  <a:pt x="1380809" y="63575"/>
                </a:cubicBezTo>
                <a:close/>
                <a:moveTo>
                  <a:pt x="609284" y="63575"/>
                </a:moveTo>
                <a:cubicBezTo>
                  <a:pt x="609132" y="63879"/>
                  <a:pt x="609056" y="64146"/>
                  <a:pt x="609056" y="64375"/>
                </a:cubicBezTo>
                <a:cubicBezTo>
                  <a:pt x="609056" y="64603"/>
                  <a:pt x="608980" y="64946"/>
                  <a:pt x="608827" y="65403"/>
                </a:cubicBezTo>
                <a:lnTo>
                  <a:pt x="610427" y="63803"/>
                </a:lnTo>
                <a:cubicBezTo>
                  <a:pt x="609970" y="63803"/>
                  <a:pt x="609703" y="63765"/>
                  <a:pt x="609627" y="63689"/>
                </a:cubicBezTo>
                <a:cubicBezTo>
                  <a:pt x="609551" y="63613"/>
                  <a:pt x="609437" y="63575"/>
                  <a:pt x="609284" y="63575"/>
                </a:cubicBezTo>
                <a:close/>
                <a:moveTo>
                  <a:pt x="1050936" y="63435"/>
                </a:moveTo>
                <a:lnTo>
                  <a:pt x="1049492" y="64260"/>
                </a:lnTo>
                <a:cubicBezTo>
                  <a:pt x="1050101" y="64260"/>
                  <a:pt x="1050482" y="64337"/>
                  <a:pt x="1050635" y="64489"/>
                </a:cubicBezTo>
                <a:close/>
                <a:moveTo>
                  <a:pt x="146061" y="63435"/>
                </a:moveTo>
                <a:lnTo>
                  <a:pt x="144617" y="64260"/>
                </a:lnTo>
                <a:cubicBezTo>
                  <a:pt x="145226" y="64260"/>
                  <a:pt x="145607" y="64337"/>
                  <a:pt x="145760" y="64489"/>
                </a:cubicBezTo>
                <a:close/>
                <a:moveTo>
                  <a:pt x="1645681" y="63346"/>
                </a:moveTo>
                <a:cubicBezTo>
                  <a:pt x="1645376" y="63346"/>
                  <a:pt x="1645147" y="63422"/>
                  <a:pt x="1644995" y="63575"/>
                </a:cubicBezTo>
                <a:lnTo>
                  <a:pt x="1644766" y="63803"/>
                </a:lnTo>
                <a:cubicBezTo>
                  <a:pt x="1645071" y="63803"/>
                  <a:pt x="1645376" y="63727"/>
                  <a:pt x="1645681" y="63575"/>
                </a:cubicBezTo>
                <a:close/>
                <a:moveTo>
                  <a:pt x="1564680" y="63346"/>
                </a:moveTo>
                <a:cubicBezTo>
                  <a:pt x="1564527" y="63498"/>
                  <a:pt x="1564337" y="63613"/>
                  <a:pt x="1564108" y="63689"/>
                </a:cubicBezTo>
                <a:cubicBezTo>
                  <a:pt x="1563880" y="63765"/>
                  <a:pt x="1563689" y="63879"/>
                  <a:pt x="1563537" y="64032"/>
                </a:cubicBezTo>
                <a:cubicBezTo>
                  <a:pt x="1563842" y="64032"/>
                  <a:pt x="1563994" y="64184"/>
                  <a:pt x="1563994" y="64489"/>
                </a:cubicBezTo>
                <a:lnTo>
                  <a:pt x="1564680" y="63803"/>
                </a:lnTo>
                <a:cubicBezTo>
                  <a:pt x="1564680" y="63803"/>
                  <a:pt x="1564680" y="63651"/>
                  <a:pt x="1564680" y="63346"/>
                </a:cubicBezTo>
                <a:close/>
                <a:moveTo>
                  <a:pt x="1319125" y="63346"/>
                </a:moveTo>
                <a:cubicBezTo>
                  <a:pt x="1318897" y="63194"/>
                  <a:pt x="1318630" y="63498"/>
                  <a:pt x="1318325" y="64260"/>
                </a:cubicBezTo>
                <a:cubicBezTo>
                  <a:pt x="1318782" y="64260"/>
                  <a:pt x="1319316" y="64337"/>
                  <a:pt x="1319925" y="64489"/>
                </a:cubicBezTo>
                <a:cubicBezTo>
                  <a:pt x="1319621" y="63879"/>
                  <a:pt x="1319354" y="63498"/>
                  <a:pt x="1319125" y="63346"/>
                </a:cubicBezTo>
                <a:close/>
                <a:moveTo>
                  <a:pt x="1275577" y="63346"/>
                </a:moveTo>
                <a:lnTo>
                  <a:pt x="1275806" y="63575"/>
                </a:lnTo>
                <a:cubicBezTo>
                  <a:pt x="1275501" y="63727"/>
                  <a:pt x="1275348" y="63803"/>
                  <a:pt x="1275348" y="63803"/>
                </a:cubicBezTo>
                <a:cubicBezTo>
                  <a:pt x="1275501" y="63651"/>
                  <a:pt x="1275577" y="63498"/>
                  <a:pt x="1275577" y="63346"/>
                </a:cubicBezTo>
                <a:close/>
                <a:moveTo>
                  <a:pt x="1048806" y="63346"/>
                </a:moveTo>
                <a:lnTo>
                  <a:pt x="1048577" y="63575"/>
                </a:lnTo>
                <a:lnTo>
                  <a:pt x="1048806" y="63575"/>
                </a:lnTo>
                <a:lnTo>
                  <a:pt x="1049034" y="63575"/>
                </a:lnTo>
                <a:cubicBezTo>
                  <a:pt x="1048882" y="63422"/>
                  <a:pt x="1048806" y="63346"/>
                  <a:pt x="1048806" y="63346"/>
                </a:cubicBezTo>
                <a:close/>
                <a:moveTo>
                  <a:pt x="378856" y="63346"/>
                </a:moveTo>
                <a:cubicBezTo>
                  <a:pt x="378551" y="63346"/>
                  <a:pt x="378322" y="63422"/>
                  <a:pt x="378170" y="63575"/>
                </a:cubicBezTo>
                <a:lnTo>
                  <a:pt x="377941" y="63803"/>
                </a:lnTo>
                <a:cubicBezTo>
                  <a:pt x="378246" y="63803"/>
                  <a:pt x="378551" y="63727"/>
                  <a:pt x="378856" y="63575"/>
                </a:cubicBezTo>
                <a:close/>
                <a:moveTo>
                  <a:pt x="255031" y="63346"/>
                </a:moveTo>
                <a:cubicBezTo>
                  <a:pt x="254726" y="63346"/>
                  <a:pt x="254497" y="63422"/>
                  <a:pt x="254345" y="63575"/>
                </a:cubicBezTo>
                <a:lnTo>
                  <a:pt x="254116" y="63803"/>
                </a:lnTo>
                <a:cubicBezTo>
                  <a:pt x="254421" y="63803"/>
                  <a:pt x="254726" y="63727"/>
                  <a:pt x="255031" y="63575"/>
                </a:cubicBezTo>
                <a:close/>
                <a:moveTo>
                  <a:pt x="143931" y="63346"/>
                </a:moveTo>
                <a:lnTo>
                  <a:pt x="143702" y="63575"/>
                </a:lnTo>
                <a:lnTo>
                  <a:pt x="143931" y="63575"/>
                </a:lnTo>
                <a:lnTo>
                  <a:pt x="144160" y="63575"/>
                </a:lnTo>
                <a:cubicBezTo>
                  <a:pt x="144007" y="63422"/>
                  <a:pt x="143931" y="63346"/>
                  <a:pt x="143931" y="63346"/>
                </a:cubicBezTo>
                <a:close/>
                <a:moveTo>
                  <a:pt x="1103670" y="62889"/>
                </a:moveTo>
                <a:cubicBezTo>
                  <a:pt x="1103365" y="63194"/>
                  <a:pt x="1103098" y="63498"/>
                  <a:pt x="1102870" y="63803"/>
                </a:cubicBezTo>
                <a:cubicBezTo>
                  <a:pt x="1102641" y="64108"/>
                  <a:pt x="1102451" y="64413"/>
                  <a:pt x="1102298" y="64718"/>
                </a:cubicBezTo>
                <a:cubicBezTo>
                  <a:pt x="1102908" y="64718"/>
                  <a:pt x="1103327" y="64756"/>
                  <a:pt x="1103555" y="64832"/>
                </a:cubicBezTo>
                <a:cubicBezTo>
                  <a:pt x="1103784" y="64908"/>
                  <a:pt x="1104051" y="64946"/>
                  <a:pt x="1104356" y="64946"/>
                </a:cubicBezTo>
                <a:cubicBezTo>
                  <a:pt x="1104660" y="64641"/>
                  <a:pt x="1104813" y="64413"/>
                  <a:pt x="1104813" y="64260"/>
                </a:cubicBezTo>
                <a:cubicBezTo>
                  <a:pt x="1104508" y="64108"/>
                  <a:pt x="1104127" y="63651"/>
                  <a:pt x="1103670" y="62889"/>
                </a:cubicBezTo>
                <a:close/>
                <a:moveTo>
                  <a:pt x="198795" y="62889"/>
                </a:moveTo>
                <a:cubicBezTo>
                  <a:pt x="198490" y="63194"/>
                  <a:pt x="198223" y="63498"/>
                  <a:pt x="197995" y="63803"/>
                </a:cubicBezTo>
                <a:cubicBezTo>
                  <a:pt x="197766" y="64108"/>
                  <a:pt x="197576" y="64413"/>
                  <a:pt x="197423" y="64718"/>
                </a:cubicBezTo>
                <a:cubicBezTo>
                  <a:pt x="198033" y="64718"/>
                  <a:pt x="198452" y="64756"/>
                  <a:pt x="198681" y="64832"/>
                </a:cubicBezTo>
                <a:cubicBezTo>
                  <a:pt x="198909" y="64908"/>
                  <a:pt x="199176" y="64946"/>
                  <a:pt x="199481" y="64946"/>
                </a:cubicBezTo>
                <a:cubicBezTo>
                  <a:pt x="199785" y="64641"/>
                  <a:pt x="199938" y="64413"/>
                  <a:pt x="199938" y="64260"/>
                </a:cubicBezTo>
                <a:cubicBezTo>
                  <a:pt x="199633" y="64108"/>
                  <a:pt x="199252" y="63651"/>
                  <a:pt x="198795" y="62889"/>
                </a:cubicBezTo>
                <a:close/>
                <a:moveTo>
                  <a:pt x="36870" y="62889"/>
                </a:moveTo>
                <a:cubicBezTo>
                  <a:pt x="36260" y="63803"/>
                  <a:pt x="35955" y="64260"/>
                  <a:pt x="35955" y="64260"/>
                </a:cubicBezTo>
                <a:cubicBezTo>
                  <a:pt x="36413" y="64565"/>
                  <a:pt x="36794" y="64794"/>
                  <a:pt x="37099" y="64946"/>
                </a:cubicBezTo>
                <a:cubicBezTo>
                  <a:pt x="37403" y="65099"/>
                  <a:pt x="37784" y="64870"/>
                  <a:pt x="38242" y="64260"/>
                </a:cubicBezTo>
                <a:close/>
                <a:moveTo>
                  <a:pt x="1269393" y="62853"/>
                </a:moveTo>
                <a:lnTo>
                  <a:pt x="1269062" y="63117"/>
                </a:lnTo>
                <a:cubicBezTo>
                  <a:pt x="1268986" y="63270"/>
                  <a:pt x="1268872" y="63422"/>
                  <a:pt x="1268719" y="63575"/>
                </a:cubicBezTo>
                <a:cubicBezTo>
                  <a:pt x="1268567" y="63727"/>
                  <a:pt x="1268643" y="63803"/>
                  <a:pt x="1268948" y="63803"/>
                </a:cubicBezTo>
                <a:cubicBezTo>
                  <a:pt x="1269100" y="63651"/>
                  <a:pt x="1269176" y="63460"/>
                  <a:pt x="1269176" y="63232"/>
                </a:cubicBezTo>
                <a:close/>
                <a:moveTo>
                  <a:pt x="1713575" y="62660"/>
                </a:moveTo>
                <a:cubicBezTo>
                  <a:pt x="1713118" y="63117"/>
                  <a:pt x="1712965" y="63346"/>
                  <a:pt x="1713118" y="63346"/>
                </a:cubicBezTo>
                <a:lnTo>
                  <a:pt x="1713803" y="63346"/>
                </a:lnTo>
                <a:cubicBezTo>
                  <a:pt x="1713651" y="63346"/>
                  <a:pt x="1713575" y="63270"/>
                  <a:pt x="1713575" y="63117"/>
                </a:cubicBezTo>
                <a:cubicBezTo>
                  <a:pt x="1713575" y="62813"/>
                  <a:pt x="1713575" y="62660"/>
                  <a:pt x="1713575" y="62660"/>
                </a:cubicBezTo>
                <a:close/>
                <a:moveTo>
                  <a:pt x="1653453" y="62660"/>
                </a:moveTo>
                <a:lnTo>
                  <a:pt x="1653453" y="63575"/>
                </a:lnTo>
                <a:cubicBezTo>
                  <a:pt x="1653453" y="63117"/>
                  <a:pt x="1653529" y="62813"/>
                  <a:pt x="1653681" y="62660"/>
                </a:cubicBezTo>
                <a:close/>
                <a:moveTo>
                  <a:pt x="1578167" y="62660"/>
                </a:moveTo>
                <a:cubicBezTo>
                  <a:pt x="1578015" y="62660"/>
                  <a:pt x="1577901" y="62698"/>
                  <a:pt x="1577824" y="62775"/>
                </a:cubicBezTo>
                <a:cubicBezTo>
                  <a:pt x="1577748" y="62851"/>
                  <a:pt x="1577634" y="62889"/>
                  <a:pt x="1577481" y="62889"/>
                </a:cubicBezTo>
                <a:cubicBezTo>
                  <a:pt x="1577634" y="63194"/>
                  <a:pt x="1577710" y="63498"/>
                  <a:pt x="1577710" y="63803"/>
                </a:cubicBezTo>
                <a:cubicBezTo>
                  <a:pt x="1577710" y="64108"/>
                  <a:pt x="1577863" y="64413"/>
                  <a:pt x="1578167" y="64718"/>
                </a:cubicBezTo>
                <a:cubicBezTo>
                  <a:pt x="1579234" y="63651"/>
                  <a:pt x="1579310" y="62965"/>
                  <a:pt x="1578396" y="62660"/>
                </a:cubicBezTo>
                <a:close/>
                <a:moveTo>
                  <a:pt x="1574281" y="62660"/>
                </a:moveTo>
                <a:cubicBezTo>
                  <a:pt x="1573976" y="62813"/>
                  <a:pt x="1573748" y="62965"/>
                  <a:pt x="1573595" y="63117"/>
                </a:cubicBezTo>
                <a:cubicBezTo>
                  <a:pt x="1573443" y="63270"/>
                  <a:pt x="1573290" y="63346"/>
                  <a:pt x="1573138" y="63346"/>
                </a:cubicBezTo>
                <a:cubicBezTo>
                  <a:pt x="1573290" y="63651"/>
                  <a:pt x="1573367" y="63803"/>
                  <a:pt x="1573367" y="63803"/>
                </a:cubicBezTo>
                <a:cubicBezTo>
                  <a:pt x="1573824" y="63651"/>
                  <a:pt x="1574129" y="63346"/>
                  <a:pt x="1574281" y="62889"/>
                </a:cubicBezTo>
                <a:cubicBezTo>
                  <a:pt x="1574129" y="62889"/>
                  <a:pt x="1574129" y="62813"/>
                  <a:pt x="1574281" y="62660"/>
                </a:cubicBezTo>
                <a:close/>
                <a:moveTo>
                  <a:pt x="1384696" y="62660"/>
                </a:moveTo>
                <a:cubicBezTo>
                  <a:pt x="1384543" y="62660"/>
                  <a:pt x="1384429" y="62698"/>
                  <a:pt x="1384353" y="62775"/>
                </a:cubicBezTo>
                <a:cubicBezTo>
                  <a:pt x="1384276" y="62851"/>
                  <a:pt x="1384162" y="62889"/>
                  <a:pt x="1384010" y="62889"/>
                </a:cubicBezTo>
                <a:cubicBezTo>
                  <a:pt x="1384315" y="63651"/>
                  <a:pt x="1384505" y="64260"/>
                  <a:pt x="1384581" y="64718"/>
                </a:cubicBezTo>
                <a:cubicBezTo>
                  <a:pt x="1384658" y="65175"/>
                  <a:pt x="1384848" y="65708"/>
                  <a:pt x="1385153" y="66318"/>
                </a:cubicBezTo>
                <a:cubicBezTo>
                  <a:pt x="1385458" y="66013"/>
                  <a:pt x="1385724" y="65746"/>
                  <a:pt x="1385953" y="65518"/>
                </a:cubicBezTo>
                <a:cubicBezTo>
                  <a:pt x="1386181" y="65289"/>
                  <a:pt x="1386448" y="65022"/>
                  <a:pt x="1386753" y="64718"/>
                </a:cubicBezTo>
                <a:cubicBezTo>
                  <a:pt x="1386448" y="64413"/>
                  <a:pt x="1386219" y="64222"/>
                  <a:pt x="1386067" y="64146"/>
                </a:cubicBezTo>
                <a:cubicBezTo>
                  <a:pt x="1385915" y="64070"/>
                  <a:pt x="1385762" y="63956"/>
                  <a:pt x="1385610" y="63803"/>
                </a:cubicBezTo>
                <a:cubicBezTo>
                  <a:pt x="1385458" y="63651"/>
                  <a:pt x="1385305" y="63460"/>
                  <a:pt x="1385153" y="63232"/>
                </a:cubicBezTo>
                <a:cubicBezTo>
                  <a:pt x="1385000" y="63003"/>
                  <a:pt x="1384848" y="62813"/>
                  <a:pt x="1384696" y="62660"/>
                </a:cubicBezTo>
                <a:close/>
                <a:moveTo>
                  <a:pt x="1372351" y="62660"/>
                </a:moveTo>
                <a:cubicBezTo>
                  <a:pt x="1372199" y="62660"/>
                  <a:pt x="1372084" y="62698"/>
                  <a:pt x="1372008" y="62775"/>
                </a:cubicBezTo>
                <a:cubicBezTo>
                  <a:pt x="1371932" y="62851"/>
                  <a:pt x="1371818" y="62889"/>
                  <a:pt x="1371665" y="62889"/>
                </a:cubicBezTo>
                <a:cubicBezTo>
                  <a:pt x="1371818" y="63346"/>
                  <a:pt x="1372046" y="63575"/>
                  <a:pt x="1372351" y="63575"/>
                </a:cubicBezTo>
                <a:cubicBezTo>
                  <a:pt x="1372503" y="63575"/>
                  <a:pt x="1372580" y="63498"/>
                  <a:pt x="1372580" y="63346"/>
                </a:cubicBezTo>
                <a:cubicBezTo>
                  <a:pt x="1372275" y="62889"/>
                  <a:pt x="1372199" y="62660"/>
                  <a:pt x="1372351" y="62660"/>
                </a:cubicBezTo>
                <a:close/>
                <a:moveTo>
                  <a:pt x="1329984" y="62660"/>
                </a:moveTo>
                <a:cubicBezTo>
                  <a:pt x="1329831" y="62813"/>
                  <a:pt x="1329755" y="62965"/>
                  <a:pt x="1329755" y="63117"/>
                </a:cubicBezTo>
                <a:cubicBezTo>
                  <a:pt x="1329755" y="63270"/>
                  <a:pt x="1329679" y="63498"/>
                  <a:pt x="1329527" y="63803"/>
                </a:cubicBezTo>
                <a:lnTo>
                  <a:pt x="1329755" y="63803"/>
                </a:lnTo>
                <a:cubicBezTo>
                  <a:pt x="1329908" y="63651"/>
                  <a:pt x="1329984" y="63460"/>
                  <a:pt x="1329984" y="63232"/>
                </a:cubicBezTo>
                <a:cubicBezTo>
                  <a:pt x="1329984" y="63003"/>
                  <a:pt x="1330060" y="62813"/>
                  <a:pt x="1330212" y="62660"/>
                </a:cubicBezTo>
                <a:close/>
                <a:moveTo>
                  <a:pt x="1270583" y="62660"/>
                </a:moveTo>
                <a:lnTo>
                  <a:pt x="1270777" y="63918"/>
                </a:lnTo>
                <a:cubicBezTo>
                  <a:pt x="1270777" y="64299"/>
                  <a:pt x="1270853" y="64641"/>
                  <a:pt x="1271005" y="64946"/>
                </a:cubicBezTo>
                <a:cubicBezTo>
                  <a:pt x="1270548" y="65251"/>
                  <a:pt x="1270053" y="65594"/>
                  <a:pt x="1269519" y="65975"/>
                </a:cubicBezTo>
                <a:cubicBezTo>
                  <a:pt x="1268986" y="66356"/>
                  <a:pt x="1268490" y="66699"/>
                  <a:pt x="1268033" y="67004"/>
                </a:cubicBezTo>
                <a:cubicBezTo>
                  <a:pt x="1269100" y="67308"/>
                  <a:pt x="1269786" y="67689"/>
                  <a:pt x="1270091" y="68147"/>
                </a:cubicBezTo>
                <a:cubicBezTo>
                  <a:pt x="1270243" y="67689"/>
                  <a:pt x="1270358" y="67347"/>
                  <a:pt x="1270434" y="67118"/>
                </a:cubicBezTo>
                <a:cubicBezTo>
                  <a:pt x="1270510" y="66889"/>
                  <a:pt x="1270548" y="66623"/>
                  <a:pt x="1270548" y="66318"/>
                </a:cubicBezTo>
                <a:cubicBezTo>
                  <a:pt x="1270853" y="66165"/>
                  <a:pt x="1271615" y="65937"/>
                  <a:pt x="1272834" y="65632"/>
                </a:cubicBezTo>
                <a:cubicBezTo>
                  <a:pt x="1272529" y="65022"/>
                  <a:pt x="1272301" y="64489"/>
                  <a:pt x="1272148" y="64032"/>
                </a:cubicBezTo>
                <a:lnTo>
                  <a:pt x="1271560" y="62660"/>
                </a:lnTo>
                <a:close/>
                <a:moveTo>
                  <a:pt x="1211569" y="62660"/>
                </a:moveTo>
                <a:lnTo>
                  <a:pt x="1211112" y="62889"/>
                </a:lnTo>
                <a:cubicBezTo>
                  <a:pt x="1211264" y="63194"/>
                  <a:pt x="1211379" y="63346"/>
                  <a:pt x="1211455" y="63346"/>
                </a:cubicBezTo>
                <a:cubicBezTo>
                  <a:pt x="1211531" y="63346"/>
                  <a:pt x="1211645" y="63422"/>
                  <a:pt x="1211798" y="63575"/>
                </a:cubicBezTo>
                <a:lnTo>
                  <a:pt x="1211798" y="63117"/>
                </a:lnTo>
                <a:cubicBezTo>
                  <a:pt x="1211798" y="62965"/>
                  <a:pt x="1211874" y="62889"/>
                  <a:pt x="1212026" y="62889"/>
                </a:cubicBezTo>
                <a:cubicBezTo>
                  <a:pt x="1212026" y="62736"/>
                  <a:pt x="1211874" y="62660"/>
                  <a:pt x="1211569" y="62660"/>
                </a:cubicBezTo>
                <a:close/>
                <a:moveTo>
                  <a:pt x="1042634" y="62660"/>
                </a:moveTo>
                <a:cubicBezTo>
                  <a:pt x="1041719" y="62965"/>
                  <a:pt x="1040805" y="63232"/>
                  <a:pt x="1039890" y="63460"/>
                </a:cubicBezTo>
                <a:cubicBezTo>
                  <a:pt x="1038976" y="63689"/>
                  <a:pt x="1038062" y="63956"/>
                  <a:pt x="1037147" y="64260"/>
                </a:cubicBezTo>
                <a:cubicBezTo>
                  <a:pt x="1037604" y="65022"/>
                  <a:pt x="1038290" y="65175"/>
                  <a:pt x="1039205" y="64718"/>
                </a:cubicBezTo>
                <a:cubicBezTo>
                  <a:pt x="1040271" y="63956"/>
                  <a:pt x="1041262" y="64032"/>
                  <a:pt x="1042176" y="64946"/>
                </a:cubicBezTo>
                <a:lnTo>
                  <a:pt x="1042405" y="64946"/>
                </a:lnTo>
                <a:cubicBezTo>
                  <a:pt x="1042557" y="64946"/>
                  <a:pt x="1042710" y="64870"/>
                  <a:pt x="1042862" y="64718"/>
                </a:cubicBezTo>
                <a:cubicBezTo>
                  <a:pt x="1043167" y="64413"/>
                  <a:pt x="1043319" y="64108"/>
                  <a:pt x="1043319" y="63803"/>
                </a:cubicBezTo>
                <a:cubicBezTo>
                  <a:pt x="1043015" y="63194"/>
                  <a:pt x="1042786" y="62813"/>
                  <a:pt x="1042634" y="62660"/>
                </a:cubicBezTo>
                <a:close/>
                <a:moveTo>
                  <a:pt x="958661" y="62660"/>
                </a:moveTo>
                <a:cubicBezTo>
                  <a:pt x="958966" y="64032"/>
                  <a:pt x="959499" y="64794"/>
                  <a:pt x="960261" y="64946"/>
                </a:cubicBezTo>
                <a:cubicBezTo>
                  <a:pt x="959957" y="64489"/>
                  <a:pt x="959804" y="63994"/>
                  <a:pt x="959804" y="63460"/>
                </a:cubicBezTo>
                <a:cubicBezTo>
                  <a:pt x="959804" y="62927"/>
                  <a:pt x="959423" y="62660"/>
                  <a:pt x="958661" y="62660"/>
                </a:cubicBezTo>
                <a:close/>
                <a:moveTo>
                  <a:pt x="821044" y="62660"/>
                </a:moveTo>
                <a:lnTo>
                  <a:pt x="820587" y="62889"/>
                </a:lnTo>
                <a:cubicBezTo>
                  <a:pt x="820739" y="63194"/>
                  <a:pt x="820854" y="63346"/>
                  <a:pt x="820930" y="63346"/>
                </a:cubicBezTo>
                <a:cubicBezTo>
                  <a:pt x="821006" y="63346"/>
                  <a:pt x="821120" y="63422"/>
                  <a:pt x="821273" y="63575"/>
                </a:cubicBezTo>
                <a:lnTo>
                  <a:pt x="821273" y="63117"/>
                </a:lnTo>
                <a:cubicBezTo>
                  <a:pt x="821273" y="62965"/>
                  <a:pt x="821349" y="62889"/>
                  <a:pt x="821501" y="62889"/>
                </a:cubicBezTo>
                <a:cubicBezTo>
                  <a:pt x="821501" y="62736"/>
                  <a:pt x="821349" y="62660"/>
                  <a:pt x="821044" y="62660"/>
                </a:cubicBezTo>
                <a:close/>
                <a:moveTo>
                  <a:pt x="613170" y="62660"/>
                </a:moveTo>
                <a:cubicBezTo>
                  <a:pt x="613018" y="62660"/>
                  <a:pt x="612904" y="62698"/>
                  <a:pt x="612828" y="62775"/>
                </a:cubicBezTo>
                <a:cubicBezTo>
                  <a:pt x="612751" y="62851"/>
                  <a:pt x="612637" y="62889"/>
                  <a:pt x="612485" y="62889"/>
                </a:cubicBezTo>
                <a:cubicBezTo>
                  <a:pt x="612789" y="63651"/>
                  <a:pt x="612980" y="64260"/>
                  <a:pt x="613056" y="64718"/>
                </a:cubicBezTo>
                <a:cubicBezTo>
                  <a:pt x="613132" y="65175"/>
                  <a:pt x="613323" y="65708"/>
                  <a:pt x="613628" y="66318"/>
                </a:cubicBezTo>
                <a:cubicBezTo>
                  <a:pt x="613932" y="66013"/>
                  <a:pt x="614199" y="65746"/>
                  <a:pt x="614428" y="65518"/>
                </a:cubicBezTo>
                <a:cubicBezTo>
                  <a:pt x="614656" y="65289"/>
                  <a:pt x="614923" y="65022"/>
                  <a:pt x="615228" y="64718"/>
                </a:cubicBezTo>
                <a:cubicBezTo>
                  <a:pt x="614923" y="64413"/>
                  <a:pt x="614695" y="64222"/>
                  <a:pt x="614542" y="64146"/>
                </a:cubicBezTo>
                <a:cubicBezTo>
                  <a:pt x="614390" y="64070"/>
                  <a:pt x="614237" y="63956"/>
                  <a:pt x="614085" y="63803"/>
                </a:cubicBezTo>
                <a:cubicBezTo>
                  <a:pt x="613932" y="63651"/>
                  <a:pt x="613780" y="63460"/>
                  <a:pt x="613628" y="63232"/>
                </a:cubicBezTo>
                <a:cubicBezTo>
                  <a:pt x="613475" y="63003"/>
                  <a:pt x="613323" y="62813"/>
                  <a:pt x="613170" y="62660"/>
                </a:cubicBezTo>
                <a:close/>
                <a:moveTo>
                  <a:pt x="600826" y="62660"/>
                </a:moveTo>
                <a:cubicBezTo>
                  <a:pt x="600674" y="62660"/>
                  <a:pt x="600559" y="62698"/>
                  <a:pt x="600483" y="62775"/>
                </a:cubicBezTo>
                <a:cubicBezTo>
                  <a:pt x="600407" y="62851"/>
                  <a:pt x="600293" y="62889"/>
                  <a:pt x="600140" y="62889"/>
                </a:cubicBezTo>
                <a:cubicBezTo>
                  <a:pt x="600293" y="63346"/>
                  <a:pt x="600521" y="63575"/>
                  <a:pt x="600826" y="63575"/>
                </a:cubicBezTo>
                <a:cubicBezTo>
                  <a:pt x="600978" y="63575"/>
                  <a:pt x="601055" y="63498"/>
                  <a:pt x="601055" y="63346"/>
                </a:cubicBezTo>
                <a:cubicBezTo>
                  <a:pt x="600750" y="62889"/>
                  <a:pt x="600674" y="62660"/>
                  <a:pt x="600826" y="62660"/>
                </a:cubicBezTo>
                <a:close/>
                <a:moveTo>
                  <a:pt x="520511" y="62660"/>
                </a:moveTo>
                <a:cubicBezTo>
                  <a:pt x="520816" y="64032"/>
                  <a:pt x="521350" y="64794"/>
                  <a:pt x="522111" y="64946"/>
                </a:cubicBezTo>
                <a:cubicBezTo>
                  <a:pt x="521807" y="64489"/>
                  <a:pt x="521654" y="63994"/>
                  <a:pt x="521654" y="63460"/>
                </a:cubicBezTo>
                <a:cubicBezTo>
                  <a:pt x="521654" y="62927"/>
                  <a:pt x="521273" y="62660"/>
                  <a:pt x="520511" y="62660"/>
                </a:cubicBezTo>
                <a:close/>
                <a:moveTo>
                  <a:pt x="446750" y="62660"/>
                </a:moveTo>
                <a:cubicBezTo>
                  <a:pt x="446293" y="63117"/>
                  <a:pt x="446140" y="63346"/>
                  <a:pt x="446293" y="63346"/>
                </a:cubicBezTo>
                <a:lnTo>
                  <a:pt x="446978" y="63346"/>
                </a:lnTo>
                <a:cubicBezTo>
                  <a:pt x="446826" y="63346"/>
                  <a:pt x="446750" y="63270"/>
                  <a:pt x="446750" y="63117"/>
                </a:cubicBezTo>
                <a:cubicBezTo>
                  <a:pt x="446750" y="62813"/>
                  <a:pt x="446750" y="62660"/>
                  <a:pt x="446750" y="62660"/>
                </a:cubicBezTo>
                <a:close/>
                <a:moveTo>
                  <a:pt x="386628" y="62660"/>
                </a:moveTo>
                <a:lnTo>
                  <a:pt x="386628" y="63575"/>
                </a:lnTo>
                <a:cubicBezTo>
                  <a:pt x="386628" y="63117"/>
                  <a:pt x="386704" y="62813"/>
                  <a:pt x="386857" y="62660"/>
                </a:cubicBezTo>
                <a:close/>
                <a:moveTo>
                  <a:pt x="322925" y="62660"/>
                </a:moveTo>
                <a:cubicBezTo>
                  <a:pt x="322467" y="63117"/>
                  <a:pt x="322315" y="63346"/>
                  <a:pt x="322467" y="63346"/>
                </a:cubicBezTo>
                <a:lnTo>
                  <a:pt x="323153" y="63346"/>
                </a:lnTo>
                <a:cubicBezTo>
                  <a:pt x="323001" y="63346"/>
                  <a:pt x="322925" y="63270"/>
                  <a:pt x="322925" y="63117"/>
                </a:cubicBezTo>
                <a:cubicBezTo>
                  <a:pt x="322925" y="62813"/>
                  <a:pt x="322925" y="62660"/>
                  <a:pt x="322925" y="62660"/>
                </a:cubicBezTo>
                <a:close/>
                <a:moveTo>
                  <a:pt x="262803" y="62660"/>
                </a:moveTo>
                <a:lnTo>
                  <a:pt x="262803" y="63575"/>
                </a:lnTo>
                <a:cubicBezTo>
                  <a:pt x="262803" y="63117"/>
                  <a:pt x="262879" y="62813"/>
                  <a:pt x="263032" y="62660"/>
                </a:cubicBezTo>
                <a:close/>
                <a:moveTo>
                  <a:pt x="137759" y="62660"/>
                </a:moveTo>
                <a:cubicBezTo>
                  <a:pt x="136844" y="62965"/>
                  <a:pt x="135930" y="63232"/>
                  <a:pt x="135015" y="63460"/>
                </a:cubicBezTo>
                <a:cubicBezTo>
                  <a:pt x="134101" y="63689"/>
                  <a:pt x="133187" y="63956"/>
                  <a:pt x="132272" y="64260"/>
                </a:cubicBezTo>
                <a:cubicBezTo>
                  <a:pt x="132730" y="65022"/>
                  <a:pt x="133415" y="65175"/>
                  <a:pt x="134330" y="64718"/>
                </a:cubicBezTo>
                <a:cubicBezTo>
                  <a:pt x="135397" y="63956"/>
                  <a:pt x="136387" y="64032"/>
                  <a:pt x="137302" y="64946"/>
                </a:cubicBezTo>
                <a:lnTo>
                  <a:pt x="137530" y="64946"/>
                </a:lnTo>
                <a:cubicBezTo>
                  <a:pt x="137683" y="64946"/>
                  <a:pt x="137835" y="64870"/>
                  <a:pt x="137987" y="64718"/>
                </a:cubicBezTo>
                <a:cubicBezTo>
                  <a:pt x="138292" y="64413"/>
                  <a:pt x="138445" y="64108"/>
                  <a:pt x="138445" y="63803"/>
                </a:cubicBezTo>
                <a:cubicBezTo>
                  <a:pt x="138140" y="63194"/>
                  <a:pt x="137911" y="62813"/>
                  <a:pt x="137759" y="62660"/>
                </a:cubicBezTo>
                <a:close/>
                <a:moveTo>
                  <a:pt x="1649110" y="62432"/>
                </a:moveTo>
                <a:cubicBezTo>
                  <a:pt x="1649110" y="62889"/>
                  <a:pt x="1649071" y="63270"/>
                  <a:pt x="1648995" y="63575"/>
                </a:cubicBezTo>
                <a:cubicBezTo>
                  <a:pt x="1648919" y="63879"/>
                  <a:pt x="1648957" y="64184"/>
                  <a:pt x="1649110" y="64489"/>
                </a:cubicBezTo>
                <a:cubicBezTo>
                  <a:pt x="1649414" y="64337"/>
                  <a:pt x="1649681" y="64222"/>
                  <a:pt x="1649910" y="64146"/>
                </a:cubicBezTo>
                <a:cubicBezTo>
                  <a:pt x="1650138" y="64070"/>
                  <a:pt x="1650481" y="63879"/>
                  <a:pt x="1650938" y="63575"/>
                </a:cubicBezTo>
                <a:cubicBezTo>
                  <a:pt x="1650329" y="62965"/>
                  <a:pt x="1649719" y="62584"/>
                  <a:pt x="1649110" y="62432"/>
                </a:cubicBezTo>
                <a:close/>
                <a:moveTo>
                  <a:pt x="1332727" y="62432"/>
                </a:moveTo>
                <a:cubicBezTo>
                  <a:pt x="1332270" y="63041"/>
                  <a:pt x="1331813" y="63537"/>
                  <a:pt x="1331356" y="63918"/>
                </a:cubicBezTo>
                <a:cubicBezTo>
                  <a:pt x="1330898" y="64299"/>
                  <a:pt x="1330517" y="64718"/>
                  <a:pt x="1330212" y="65175"/>
                </a:cubicBezTo>
                <a:lnTo>
                  <a:pt x="1331127" y="66089"/>
                </a:lnTo>
                <a:cubicBezTo>
                  <a:pt x="1332194" y="65937"/>
                  <a:pt x="1333032" y="65632"/>
                  <a:pt x="1333641" y="65175"/>
                </a:cubicBezTo>
                <a:cubicBezTo>
                  <a:pt x="1333032" y="64870"/>
                  <a:pt x="1332803" y="64718"/>
                  <a:pt x="1332956" y="64718"/>
                </a:cubicBezTo>
                <a:lnTo>
                  <a:pt x="1333785" y="62643"/>
                </a:lnTo>
                <a:close/>
                <a:moveTo>
                  <a:pt x="1282892" y="62432"/>
                </a:moveTo>
                <a:cubicBezTo>
                  <a:pt x="1282435" y="63346"/>
                  <a:pt x="1282206" y="64108"/>
                  <a:pt x="1282206" y="64718"/>
                </a:cubicBezTo>
                <a:cubicBezTo>
                  <a:pt x="1282816" y="63956"/>
                  <a:pt x="1283159" y="63498"/>
                  <a:pt x="1283235" y="63346"/>
                </a:cubicBezTo>
                <a:cubicBezTo>
                  <a:pt x="1283311" y="63194"/>
                  <a:pt x="1283197" y="62889"/>
                  <a:pt x="1282892" y="62432"/>
                </a:cubicBezTo>
                <a:close/>
                <a:moveTo>
                  <a:pt x="382285" y="62432"/>
                </a:moveTo>
                <a:cubicBezTo>
                  <a:pt x="382285" y="62889"/>
                  <a:pt x="382246" y="63270"/>
                  <a:pt x="382170" y="63575"/>
                </a:cubicBezTo>
                <a:cubicBezTo>
                  <a:pt x="382094" y="63879"/>
                  <a:pt x="382132" y="64184"/>
                  <a:pt x="382285" y="64489"/>
                </a:cubicBezTo>
                <a:cubicBezTo>
                  <a:pt x="382589" y="64337"/>
                  <a:pt x="382856" y="64222"/>
                  <a:pt x="383085" y="64146"/>
                </a:cubicBezTo>
                <a:cubicBezTo>
                  <a:pt x="383313" y="64070"/>
                  <a:pt x="383656" y="63879"/>
                  <a:pt x="384113" y="63575"/>
                </a:cubicBezTo>
                <a:cubicBezTo>
                  <a:pt x="383504" y="62965"/>
                  <a:pt x="382894" y="62584"/>
                  <a:pt x="382285" y="62432"/>
                </a:cubicBezTo>
                <a:close/>
                <a:moveTo>
                  <a:pt x="258460" y="62432"/>
                </a:moveTo>
                <a:cubicBezTo>
                  <a:pt x="258460" y="62889"/>
                  <a:pt x="258421" y="63270"/>
                  <a:pt x="258345" y="63575"/>
                </a:cubicBezTo>
                <a:cubicBezTo>
                  <a:pt x="258269" y="63879"/>
                  <a:pt x="258307" y="64184"/>
                  <a:pt x="258460" y="64489"/>
                </a:cubicBezTo>
                <a:cubicBezTo>
                  <a:pt x="258764" y="64337"/>
                  <a:pt x="259031" y="64222"/>
                  <a:pt x="259260" y="64146"/>
                </a:cubicBezTo>
                <a:cubicBezTo>
                  <a:pt x="259488" y="64070"/>
                  <a:pt x="259831" y="63879"/>
                  <a:pt x="260288" y="63575"/>
                </a:cubicBezTo>
                <a:cubicBezTo>
                  <a:pt x="259679" y="62965"/>
                  <a:pt x="259069" y="62584"/>
                  <a:pt x="258460" y="62432"/>
                </a:cubicBezTo>
                <a:close/>
                <a:moveTo>
                  <a:pt x="1571538" y="62203"/>
                </a:moveTo>
                <a:lnTo>
                  <a:pt x="1571538" y="62660"/>
                </a:lnTo>
                <a:lnTo>
                  <a:pt x="1571767" y="62660"/>
                </a:lnTo>
                <a:lnTo>
                  <a:pt x="1571767" y="62203"/>
                </a:lnTo>
                <a:close/>
                <a:moveTo>
                  <a:pt x="1269862" y="62203"/>
                </a:moveTo>
                <a:lnTo>
                  <a:pt x="1269748" y="62432"/>
                </a:lnTo>
                <a:lnTo>
                  <a:pt x="1270091" y="62432"/>
                </a:lnTo>
                <a:close/>
                <a:moveTo>
                  <a:pt x="1381495" y="61974"/>
                </a:moveTo>
                <a:cubicBezTo>
                  <a:pt x="1381800" y="62432"/>
                  <a:pt x="1382067" y="62660"/>
                  <a:pt x="1382295" y="62660"/>
                </a:cubicBezTo>
                <a:cubicBezTo>
                  <a:pt x="1382524" y="62660"/>
                  <a:pt x="1383019" y="62432"/>
                  <a:pt x="1383781" y="61974"/>
                </a:cubicBezTo>
                <a:close/>
                <a:moveTo>
                  <a:pt x="1176365" y="61974"/>
                </a:moveTo>
                <a:cubicBezTo>
                  <a:pt x="1175146" y="62889"/>
                  <a:pt x="1174079" y="63651"/>
                  <a:pt x="1173164" y="64260"/>
                </a:cubicBezTo>
                <a:cubicBezTo>
                  <a:pt x="1172402" y="64565"/>
                  <a:pt x="1171945" y="64946"/>
                  <a:pt x="1171793" y="65403"/>
                </a:cubicBezTo>
                <a:cubicBezTo>
                  <a:pt x="1171031" y="65708"/>
                  <a:pt x="1170650" y="65937"/>
                  <a:pt x="1170650" y="66089"/>
                </a:cubicBezTo>
                <a:cubicBezTo>
                  <a:pt x="1170650" y="66242"/>
                  <a:pt x="1170802" y="66699"/>
                  <a:pt x="1171107" y="67461"/>
                </a:cubicBezTo>
                <a:cubicBezTo>
                  <a:pt x="1171259" y="67004"/>
                  <a:pt x="1171374" y="66623"/>
                  <a:pt x="1171450" y="66318"/>
                </a:cubicBezTo>
                <a:cubicBezTo>
                  <a:pt x="1171526" y="66013"/>
                  <a:pt x="1171640" y="65708"/>
                  <a:pt x="1171793" y="65403"/>
                </a:cubicBezTo>
                <a:cubicBezTo>
                  <a:pt x="1173621" y="66318"/>
                  <a:pt x="1174688" y="66318"/>
                  <a:pt x="1174993" y="65403"/>
                </a:cubicBezTo>
                <a:cubicBezTo>
                  <a:pt x="1174688" y="65251"/>
                  <a:pt x="1174383" y="65175"/>
                  <a:pt x="1174079" y="65175"/>
                </a:cubicBezTo>
                <a:cubicBezTo>
                  <a:pt x="1173774" y="65175"/>
                  <a:pt x="1173469" y="65099"/>
                  <a:pt x="1173164" y="64946"/>
                </a:cubicBezTo>
                <a:lnTo>
                  <a:pt x="1173164" y="64260"/>
                </a:lnTo>
                <a:cubicBezTo>
                  <a:pt x="1173621" y="64108"/>
                  <a:pt x="1174117" y="64032"/>
                  <a:pt x="1174650" y="64032"/>
                </a:cubicBezTo>
                <a:cubicBezTo>
                  <a:pt x="1175184" y="64032"/>
                  <a:pt x="1175679" y="63956"/>
                  <a:pt x="1176136" y="63803"/>
                </a:cubicBezTo>
                <a:cubicBezTo>
                  <a:pt x="1176441" y="63194"/>
                  <a:pt x="1176517" y="62584"/>
                  <a:pt x="1176365" y="61974"/>
                </a:cubicBezTo>
                <a:close/>
                <a:moveTo>
                  <a:pt x="1050700" y="61974"/>
                </a:moveTo>
                <a:lnTo>
                  <a:pt x="1051026" y="63117"/>
                </a:lnTo>
                <a:lnTo>
                  <a:pt x="1051092" y="62889"/>
                </a:lnTo>
                <a:lnTo>
                  <a:pt x="1052006" y="61974"/>
                </a:lnTo>
                <a:close/>
                <a:moveTo>
                  <a:pt x="945631" y="61974"/>
                </a:moveTo>
                <a:cubicBezTo>
                  <a:pt x="945479" y="62279"/>
                  <a:pt x="945326" y="62546"/>
                  <a:pt x="945174" y="62775"/>
                </a:cubicBezTo>
                <a:cubicBezTo>
                  <a:pt x="945021" y="63003"/>
                  <a:pt x="944793" y="63346"/>
                  <a:pt x="944488" y="63803"/>
                </a:cubicBezTo>
                <a:lnTo>
                  <a:pt x="946088" y="63803"/>
                </a:lnTo>
                <a:cubicBezTo>
                  <a:pt x="946088" y="63041"/>
                  <a:pt x="945936" y="62432"/>
                  <a:pt x="945631" y="61974"/>
                </a:cubicBezTo>
                <a:close/>
                <a:moveTo>
                  <a:pt x="785840" y="61974"/>
                </a:moveTo>
                <a:cubicBezTo>
                  <a:pt x="784620" y="62889"/>
                  <a:pt x="783554" y="63651"/>
                  <a:pt x="782639" y="64260"/>
                </a:cubicBezTo>
                <a:cubicBezTo>
                  <a:pt x="781877" y="64565"/>
                  <a:pt x="781420" y="64946"/>
                  <a:pt x="781268" y="65403"/>
                </a:cubicBezTo>
                <a:cubicBezTo>
                  <a:pt x="780506" y="65708"/>
                  <a:pt x="780125" y="65937"/>
                  <a:pt x="780125" y="66089"/>
                </a:cubicBezTo>
                <a:cubicBezTo>
                  <a:pt x="780125" y="66242"/>
                  <a:pt x="780277" y="66699"/>
                  <a:pt x="780582" y="67461"/>
                </a:cubicBezTo>
                <a:cubicBezTo>
                  <a:pt x="780734" y="67004"/>
                  <a:pt x="780849" y="66623"/>
                  <a:pt x="780925" y="66318"/>
                </a:cubicBezTo>
                <a:cubicBezTo>
                  <a:pt x="781001" y="66013"/>
                  <a:pt x="781115" y="65708"/>
                  <a:pt x="781268" y="65403"/>
                </a:cubicBezTo>
                <a:cubicBezTo>
                  <a:pt x="783097" y="66318"/>
                  <a:pt x="784163" y="66318"/>
                  <a:pt x="784468" y="65403"/>
                </a:cubicBezTo>
                <a:cubicBezTo>
                  <a:pt x="784163" y="65251"/>
                  <a:pt x="783859" y="65175"/>
                  <a:pt x="783554" y="65175"/>
                </a:cubicBezTo>
                <a:cubicBezTo>
                  <a:pt x="783249" y="65175"/>
                  <a:pt x="782944" y="65099"/>
                  <a:pt x="782639" y="64946"/>
                </a:cubicBezTo>
                <a:lnTo>
                  <a:pt x="782639" y="64260"/>
                </a:lnTo>
                <a:cubicBezTo>
                  <a:pt x="783097" y="64108"/>
                  <a:pt x="783592" y="64032"/>
                  <a:pt x="784125" y="64032"/>
                </a:cubicBezTo>
                <a:cubicBezTo>
                  <a:pt x="784659" y="64032"/>
                  <a:pt x="785154" y="63956"/>
                  <a:pt x="785611" y="63803"/>
                </a:cubicBezTo>
                <a:cubicBezTo>
                  <a:pt x="785916" y="63194"/>
                  <a:pt x="785992" y="62584"/>
                  <a:pt x="785840" y="61974"/>
                </a:cubicBezTo>
                <a:close/>
                <a:moveTo>
                  <a:pt x="609970" y="61974"/>
                </a:moveTo>
                <a:cubicBezTo>
                  <a:pt x="610275" y="62432"/>
                  <a:pt x="610542" y="62660"/>
                  <a:pt x="610770" y="62660"/>
                </a:cubicBezTo>
                <a:cubicBezTo>
                  <a:pt x="610999" y="62660"/>
                  <a:pt x="611494" y="62432"/>
                  <a:pt x="612256" y="61974"/>
                </a:cubicBezTo>
                <a:close/>
                <a:moveTo>
                  <a:pt x="507481" y="61974"/>
                </a:moveTo>
                <a:cubicBezTo>
                  <a:pt x="507329" y="62279"/>
                  <a:pt x="507176" y="62546"/>
                  <a:pt x="507024" y="62775"/>
                </a:cubicBezTo>
                <a:cubicBezTo>
                  <a:pt x="506871" y="63003"/>
                  <a:pt x="506643" y="63346"/>
                  <a:pt x="506338" y="63803"/>
                </a:cubicBezTo>
                <a:lnTo>
                  <a:pt x="507938" y="63803"/>
                </a:lnTo>
                <a:cubicBezTo>
                  <a:pt x="507938" y="63041"/>
                  <a:pt x="507786" y="62432"/>
                  <a:pt x="507481" y="61974"/>
                </a:cubicBezTo>
                <a:close/>
                <a:moveTo>
                  <a:pt x="145825" y="61974"/>
                </a:moveTo>
                <a:lnTo>
                  <a:pt x="146152" y="63117"/>
                </a:lnTo>
                <a:lnTo>
                  <a:pt x="146217" y="62889"/>
                </a:lnTo>
                <a:lnTo>
                  <a:pt x="147131" y="61974"/>
                </a:lnTo>
                <a:close/>
                <a:moveTo>
                  <a:pt x="1206047" y="61939"/>
                </a:moveTo>
                <a:lnTo>
                  <a:pt x="1205625" y="64260"/>
                </a:lnTo>
                <a:cubicBezTo>
                  <a:pt x="1206997" y="63498"/>
                  <a:pt x="1207150" y="62736"/>
                  <a:pt x="1206083" y="61974"/>
                </a:cubicBezTo>
                <a:close/>
                <a:moveTo>
                  <a:pt x="815523" y="61939"/>
                </a:moveTo>
                <a:lnTo>
                  <a:pt x="815100" y="64260"/>
                </a:lnTo>
                <a:cubicBezTo>
                  <a:pt x="816472" y="63498"/>
                  <a:pt x="816624" y="62736"/>
                  <a:pt x="815558" y="61974"/>
                </a:cubicBezTo>
                <a:close/>
                <a:moveTo>
                  <a:pt x="1268033" y="61746"/>
                </a:moveTo>
                <a:cubicBezTo>
                  <a:pt x="1267881" y="61898"/>
                  <a:pt x="1267805" y="62051"/>
                  <a:pt x="1267805" y="62203"/>
                </a:cubicBezTo>
                <a:cubicBezTo>
                  <a:pt x="1267805" y="62355"/>
                  <a:pt x="1267729" y="62508"/>
                  <a:pt x="1267576" y="62660"/>
                </a:cubicBezTo>
                <a:cubicBezTo>
                  <a:pt x="1267729" y="62660"/>
                  <a:pt x="1267729" y="62736"/>
                  <a:pt x="1267576" y="62889"/>
                </a:cubicBezTo>
                <a:lnTo>
                  <a:pt x="1268490" y="61974"/>
                </a:lnTo>
                <a:cubicBezTo>
                  <a:pt x="1268338" y="61974"/>
                  <a:pt x="1268262" y="61936"/>
                  <a:pt x="1268262" y="61860"/>
                </a:cubicBezTo>
                <a:cubicBezTo>
                  <a:pt x="1268262" y="61784"/>
                  <a:pt x="1268186" y="61746"/>
                  <a:pt x="1268033" y="61746"/>
                </a:cubicBezTo>
                <a:close/>
                <a:moveTo>
                  <a:pt x="33898" y="61746"/>
                </a:moveTo>
                <a:lnTo>
                  <a:pt x="33898" y="62660"/>
                </a:lnTo>
                <a:lnTo>
                  <a:pt x="34127" y="62660"/>
                </a:lnTo>
                <a:lnTo>
                  <a:pt x="34127" y="61746"/>
                </a:lnTo>
                <a:close/>
                <a:moveTo>
                  <a:pt x="1720890" y="61517"/>
                </a:moveTo>
                <a:cubicBezTo>
                  <a:pt x="1721652" y="61974"/>
                  <a:pt x="1722109" y="62203"/>
                  <a:pt x="1722261" y="62203"/>
                </a:cubicBezTo>
                <a:cubicBezTo>
                  <a:pt x="1722414" y="62203"/>
                  <a:pt x="1722719" y="62051"/>
                  <a:pt x="1723176" y="61746"/>
                </a:cubicBezTo>
                <a:cubicBezTo>
                  <a:pt x="1722871" y="61593"/>
                  <a:pt x="1722109" y="61517"/>
                  <a:pt x="1720890" y="61517"/>
                </a:cubicBezTo>
                <a:close/>
                <a:moveTo>
                  <a:pt x="1275577" y="61517"/>
                </a:moveTo>
                <a:lnTo>
                  <a:pt x="1275120" y="61746"/>
                </a:lnTo>
                <a:cubicBezTo>
                  <a:pt x="1275272" y="62203"/>
                  <a:pt x="1275348" y="62889"/>
                  <a:pt x="1275348" y="63803"/>
                </a:cubicBezTo>
                <a:cubicBezTo>
                  <a:pt x="1275348" y="64108"/>
                  <a:pt x="1275577" y="64337"/>
                  <a:pt x="1276034" y="64489"/>
                </a:cubicBezTo>
                <a:cubicBezTo>
                  <a:pt x="1276339" y="64184"/>
                  <a:pt x="1276606" y="63879"/>
                  <a:pt x="1276834" y="63575"/>
                </a:cubicBezTo>
                <a:cubicBezTo>
                  <a:pt x="1277063" y="63270"/>
                  <a:pt x="1277330" y="62813"/>
                  <a:pt x="1277635" y="62203"/>
                </a:cubicBezTo>
                <a:lnTo>
                  <a:pt x="1276491" y="62203"/>
                </a:lnTo>
                <a:cubicBezTo>
                  <a:pt x="1276187" y="62203"/>
                  <a:pt x="1275958" y="62279"/>
                  <a:pt x="1275806" y="62432"/>
                </a:cubicBezTo>
                <a:cubicBezTo>
                  <a:pt x="1275653" y="62127"/>
                  <a:pt x="1275577" y="61822"/>
                  <a:pt x="1275577" y="61517"/>
                </a:cubicBezTo>
                <a:close/>
                <a:moveTo>
                  <a:pt x="1199682" y="61517"/>
                </a:moveTo>
                <a:lnTo>
                  <a:pt x="1199453" y="61746"/>
                </a:lnTo>
                <a:cubicBezTo>
                  <a:pt x="1199606" y="61746"/>
                  <a:pt x="1199834" y="61670"/>
                  <a:pt x="1200139" y="61517"/>
                </a:cubicBezTo>
                <a:close/>
                <a:moveTo>
                  <a:pt x="1179794" y="61517"/>
                </a:moveTo>
                <a:cubicBezTo>
                  <a:pt x="1179489" y="61974"/>
                  <a:pt x="1179413" y="62279"/>
                  <a:pt x="1179565" y="62432"/>
                </a:cubicBezTo>
                <a:cubicBezTo>
                  <a:pt x="1179565" y="62584"/>
                  <a:pt x="1179679" y="62698"/>
                  <a:pt x="1179908" y="62775"/>
                </a:cubicBezTo>
                <a:cubicBezTo>
                  <a:pt x="1180137" y="62851"/>
                  <a:pt x="1180327" y="63041"/>
                  <a:pt x="1180479" y="63346"/>
                </a:cubicBezTo>
                <a:lnTo>
                  <a:pt x="1180678" y="61959"/>
                </a:lnTo>
                <a:close/>
                <a:moveTo>
                  <a:pt x="1113957" y="61517"/>
                </a:moveTo>
                <a:cubicBezTo>
                  <a:pt x="1113804" y="61670"/>
                  <a:pt x="1113728" y="61822"/>
                  <a:pt x="1113728" y="61974"/>
                </a:cubicBezTo>
                <a:lnTo>
                  <a:pt x="1113957" y="61974"/>
                </a:lnTo>
                <a:cubicBezTo>
                  <a:pt x="1114109" y="61670"/>
                  <a:pt x="1114185" y="61517"/>
                  <a:pt x="1114185" y="61517"/>
                </a:cubicBezTo>
                <a:close/>
                <a:moveTo>
                  <a:pt x="1112585" y="61517"/>
                </a:moveTo>
                <a:cubicBezTo>
                  <a:pt x="1112433" y="61670"/>
                  <a:pt x="1112433" y="61746"/>
                  <a:pt x="1112585" y="61746"/>
                </a:cubicBezTo>
                <a:lnTo>
                  <a:pt x="1112814" y="61517"/>
                </a:lnTo>
                <a:close/>
                <a:moveTo>
                  <a:pt x="1100698" y="61517"/>
                </a:moveTo>
                <a:cubicBezTo>
                  <a:pt x="1100393" y="61670"/>
                  <a:pt x="1100165" y="61822"/>
                  <a:pt x="1100012" y="61974"/>
                </a:cubicBezTo>
                <a:cubicBezTo>
                  <a:pt x="1100317" y="62279"/>
                  <a:pt x="1100469" y="62584"/>
                  <a:pt x="1100469" y="62889"/>
                </a:cubicBezTo>
                <a:cubicBezTo>
                  <a:pt x="1100622" y="62889"/>
                  <a:pt x="1100736" y="62851"/>
                  <a:pt x="1100812" y="62775"/>
                </a:cubicBezTo>
                <a:cubicBezTo>
                  <a:pt x="1100889" y="62698"/>
                  <a:pt x="1101003" y="62660"/>
                  <a:pt x="1101155" y="62660"/>
                </a:cubicBezTo>
                <a:cubicBezTo>
                  <a:pt x="1100850" y="62051"/>
                  <a:pt x="1100698" y="61670"/>
                  <a:pt x="1100698" y="61517"/>
                </a:cubicBezTo>
                <a:close/>
                <a:moveTo>
                  <a:pt x="1049949" y="61517"/>
                </a:moveTo>
                <a:lnTo>
                  <a:pt x="1049492" y="61746"/>
                </a:lnTo>
                <a:lnTo>
                  <a:pt x="1050292" y="61746"/>
                </a:lnTo>
                <a:close/>
                <a:moveTo>
                  <a:pt x="958890" y="61517"/>
                </a:moveTo>
                <a:lnTo>
                  <a:pt x="958890" y="61746"/>
                </a:lnTo>
                <a:lnTo>
                  <a:pt x="959119" y="61746"/>
                </a:lnTo>
                <a:cubicBezTo>
                  <a:pt x="959119" y="61593"/>
                  <a:pt x="959119" y="61517"/>
                  <a:pt x="959119" y="61517"/>
                </a:cubicBezTo>
                <a:close/>
                <a:moveTo>
                  <a:pt x="951803" y="61517"/>
                </a:moveTo>
                <a:lnTo>
                  <a:pt x="951575" y="61746"/>
                </a:lnTo>
                <a:lnTo>
                  <a:pt x="952032" y="61746"/>
                </a:lnTo>
                <a:close/>
                <a:moveTo>
                  <a:pt x="941288" y="61517"/>
                </a:moveTo>
                <a:cubicBezTo>
                  <a:pt x="941135" y="61670"/>
                  <a:pt x="941059" y="61822"/>
                  <a:pt x="941059" y="61974"/>
                </a:cubicBezTo>
                <a:lnTo>
                  <a:pt x="941288" y="61974"/>
                </a:lnTo>
                <a:close/>
                <a:moveTo>
                  <a:pt x="809157" y="61517"/>
                </a:moveTo>
                <a:lnTo>
                  <a:pt x="808928" y="61746"/>
                </a:lnTo>
                <a:cubicBezTo>
                  <a:pt x="809081" y="61746"/>
                  <a:pt x="809309" y="61670"/>
                  <a:pt x="809614" y="61517"/>
                </a:cubicBezTo>
                <a:close/>
                <a:moveTo>
                  <a:pt x="789269" y="61517"/>
                </a:moveTo>
                <a:cubicBezTo>
                  <a:pt x="788964" y="61974"/>
                  <a:pt x="788888" y="62279"/>
                  <a:pt x="789040" y="62432"/>
                </a:cubicBezTo>
                <a:cubicBezTo>
                  <a:pt x="789040" y="62584"/>
                  <a:pt x="789154" y="62698"/>
                  <a:pt x="789383" y="62775"/>
                </a:cubicBezTo>
                <a:cubicBezTo>
                  <a:pt x="789612" y="62851"/>
                  <a:pt x="789802" y="63041"/>
                  <a:pt x="789954" y="63346"/>
                </a:cubicBezTo>
                <a:lnTo>
                  <a:pt x="790153" y="61959"/>
                </a:lnTo>
                <a:close/>
                <a:moveTo>
                  <a:pt x="520740" y="61517"/>
                </a:moveTo>
                <a:lnTo>
                  <a:pt x="520740" y="61746"/>
                </a:lnTo>
                <a:lnTo>
                  <a:pt x="520969" y="61746"/>
                </a:lnTo>
                <a:cubicBezTo>
                  <a:pt x="520969" y="61593"/>
                  <a:pt x="520969" y="61517"/>
                  <a:pt x="520969" y="61517"/>
                </a:cubicBezTo>
                <a:close/>
                <a:moveTo>
                  <a:pt x="513653" y="61517"/>
                </a:moveTo>
                <a:lnTo>
                  <a:pt x="513425" y="61746"/>
                </a:lnTo>
                <a:lnTo>
                  <a:pt x="513882" y="61746"/>
                </a:lnTo>
                <a:close/>
                <a:moveTo>
                  <a:pt x="503138" y="61517"/>
                </a:moveTo>
                <a:cubicBezTo>
                  <a:pt x="502985" y="61670"/>
                  <a:pt x="502909" y="61822"/>
                  <a:pt x="502909" y="61974"/>
                </a:cubicBezTo>
                <a:lnTo>
                  <a:pt x="503138" y="61974"/>
                </a:lnTo>
                <a:close/>
                <a:moveTo>
                  <a:pt x="454065" y="61517"/>
                </a:moveTo>
                <a:cubicBezTo>
                  <a:pt x="454827" y="61974"/>
                  <a:pt x="455284" y="62203"/>
                  <a:pt x="455436" y="62203"/>
                </a:cubicBezTo>
                <a:cubicBezTo>
                  <a:pt x="455589" y="62203"/>
                  <a:pt x="455894" y="62051"/>
                  <a:pt x="456351" y="61746"/>
                </a:cubicBezTo>
                <a:cubicBezTo>
                  <a:pt x="456046" y="61593"/>
                  <a:pt x="455284" y="61517"/>
                  <a:pt x="454065" y="61517"/>
                </a:cubicBezTo>
                <a:close/>
                <a:moveTo>
                  <a:pt x="330240" y="61517"/>
                </a:moveTo>
                <a:cubicBezTo>
                  <a:pt x="331002" y="61974"/>
                  <a:pt x="331459" y="62203"/>
                  <a:pt x="331612" y="62203"/>
                </a:cubicBezTo>
                <a:cubicBezTo>
                  <a:pt x="331764" y="62203"/>
                  <a:pt x="332069" y="62051"/>
                  <a:pt x="332526" y="61746"/>
                </a:cubicBezTo>
                <a:cubicBezTo>
                  <a:pt x="332221" y="61593"/>
                  <a:pt x="331459" y="61517"/>
                  <a:pt x="330240" y="61517"/>
                </a:cubicBezTo>
                <a:close/>
                <a:moveTo>
                  <a:pt x="209082" y="61517"/>
                </a:moveTo>
                <a:cubicBezTo>
                  <a:pt x="208930" y="61670"/>
                  <a:pt x="208853" y="61822"/>
                  <a:pt x="208853" y="61974"/>
                </a:cubicBezTo>
                <a:lnTo>
                  <a:pt x="209082" y="61974"/>
                </a:lnTo>
                <a:cubicBezTo>
                  <a:pt x="209234" y="61670"/>
                  <a:pt x="209311" y="61517"/>
                  <a:pt x="209311" y="61517"/>
                </a:cubicBezTo>
                <a:close/>
                <a:moveTo>
                  <a:pt x="207710" y="61517"/>
                </a:moveTo>
                <a:cubicBezTo>
                  <a:pt x="207558" y="61670"/>
                  <a:pt x="207558" y="61746"/>
                  <a:pt x="207710" y="61746"/>
                </a:cubicBezTo>
                <a:lnTo>
                  <a:pt x="207939" y="61517"/>
                </a:lnTo>
                <a:close/>
                <a:moveTo>
                  <a:pt x="195823" y="61517"/>
                </a:moveTo>
                <a:cubicBezTo>
                  <a:pt x="195518" y="61670"/>
                  <a:pt x="195290" y="61822"/>
                  <a:pt x="195137" y="61974"/>
                </a:cubicBezTo>
                <a:cubicBezTo>
                  <a:pt x="195442" y="62279"/>
                  <a:pt x="195594" y="62584"/>
                  <a:pt x="195594" y="62889"/>
                </a:cubicBezTo>
                <a:cubicBezTo>
                  <a:pt x="195747" y="62889"/>
                  <a:pt x="195861" y="62851"/>
                  <a:pt x="195937" y="62775"/>
                </a:cubicBezTo>
                <a:cubicBezTo>
                  <a:pt x="196014" y="62698"/>
                  <a:pt x="196128" y="62660"/>
                  <a:pt x="196280" y="62660"/>
                </a:cubicBezTo>
                <a:cubicBezTo>
                  <a:pt x="195976" y="62051"/>
                  <a:pt x="195823" y="61670"/>
                  <a:pt x="195823" y="61517"/>
                </a:cubicBezTo>
                <a:close/>
                <a:moveTo>
                  <a:pt x="145074" y="61517"/>
                </a:moveTo>
                <a:lnTo>
                  <a:pt x="144617" y="61746"/>
                </a:lnTo>
                <a:lnTo>
                  <a:pt x="145417" y="61746"/>
                </a:lnTo>
                <a:close/>
                <a:moveTo>
                  <a:pt x="31606" y="61326"/>
                </a:moveTo>
                <a:lnTo>
                  <a:pt x="31384" y="62660"/>
                </a:lnTo>
                <a:cubicBezTo>
                  <a:pt x="31536" y="62660"/>
                  <a:pt x="31574" y="62698"/>
                  <a:pt x="31498" y="62775"/>
                </a:cubicBezTo>
                <a:cubicBezTo>
                  <a:pt x="31422" y="62851"/>
                  <a:pt x="31460" y="62889"/>
                  <a:pt x="31612" y="62889"/>
                </a:cubicBezTo>
                <a:cubicBezTo>
                  <a:pt x="31917" y="62584"/>
                  <a:pt x="32107" y="62355"/>
                  <a:pt x="32184" y="62203"/>
                </a:cubicBezTo>
                <a:cubicBezTo>
                  <a:pt x="32260" y="62051"/>
                  <a:pt x="32450" y="61822"/>
                  <a:pt x="32755" y="61517"/>
                </a:cubicBezTo>
                <a:cubicBezTo>
                  <a:pt x="32450" y="61517"/>
                  <a:pt x="32222" y="61479"/>
                  <a:pt x="32069" y="61403"/>
                </a:cubicBezTo>
                <a:close/>
                <a:moveTo>
                  <a:pt x="1380581" y="61289"/>
                </a:moveTo>
                <a:cubicBezTo>
                  <a:pt x="1379971" y="61593"/>
                  <a:pt x="1379514" y="61936"/>
                  <a:pt x="1379209" y="62317"/>
                </a:cubicBezTo>
                <a:cubicBezTo>
                  <a:pt x="1378904" y="62698"/>
                  <a:pt x="1378904" y="63270"/>
                  <a:pt x="1379209" y="64032"/>
                </a:cubicBezTo>
                <a:cubicBezTo>
                  <a:pt x="1379514" y="63422"/>
                  <a:pt x="1379743" y="62927"/>
                  <a:pt x="1379895" y="62546"/>
                </a:cubicBezTo>
                <a:cubicBezTo>
                  <a:pt x="1380047" y="62165"/>
                  <a:pt x="1380276" y="61746"/>
                  <a:pt x="1380581" y="61289"/>
                </a:cubicBezTo>
                <a:close/>
                <a:moveTo>
                  <a:pt x="1214312" y="61289"/>
                </a:moveTo>
                <a:cubicBezTo>
                  <a:pt x="1213855" y="61746"/>
                  <a:pt x="1213550" y="62165"/>
                  <a:pt x="1213398" y="62546"/>
                </a:cubicBezTo>
                <a:cubicBezTo>
                  <a:pt x="1213246" y="62927"/>
                  <a:pt x="1213550" y="63422"/>
                  <a:pt x="1214312" y="64032"/>
                </a:cubicBezTo>
                <a:cubicBezTo>
                  <a:pt x="1214465" y="63270"/>
                  <a:pt x="1214503" y="62698"/>
                  <a:pt x="1214427" y="62317"/>
                </a:cubicBezTo>
                <a:cubicBezTo>
                  <a:pt x="1214350" y="61936"/>
                  <a:pt x="1214312" y="61593"/>
                  <a:pt x="1214312" y="61289"/>
                </a:cubicBezTo>
                <a:close/>
                <a:moveTo>
                  <a:pt x="1183908" y="61289"/>
                </a:moveTo>
                <a:cubicBezTo>
                  <a:pt x="1183756" y="61441"/>
                  <a:pt x="1183527" y="61822"/>
                  <a:pt x="1183223" y="62432"/>
                </a:cubicBezTo>
                <a:cubicBezTo>
                  <a:pt x="1183375" y="62584"/>
                  <a:pt x="1183604" y="62660"/>
                  <a:pt x="1183908" y="62660"/>
                </a:cubicBezTo>
                <a:cubicBezTo>
                  <a:pt x="1184670" y="61898"/>
                  <a:pt x="1184670" y="61441"/>
                  <a:pt x="1183908" y="61289"/>
                </a:cubicBezTo>
                <a:close/>
                <a:moveTo>
                  <a:pt x="1043548" y="61289"/>
                </a:moveTo>
                <a:lnTo>
                  <a:pt x="1043319" y="61517"/>
                </a:lnTo>
                <a:cubicBezTo>
                  <a:pt x="1043167" y="61670"/>
                  <a:pt x="1043167" y="61746"/>
                  <a:pt x="1043319" y="61746"/>
                </a:cubicBezTo>
                <a:lnTo>
                  <a:pt x="1043548" y="61517"/>
                </a:lnTo>
                <a:close/>
                <a:moveTo>
                  <a:pt x="823787" y="61289"/>
                </a:moveTo>
                <a:cubicBezTo>
                  <a:pt x="823330" y="61746"/>
                  <a:pt x="823025" y="62165"/>
                  <a:pt x="822873" y="62546"/>
                </a:cubicBezTo>
                <a:cubicBezTo>
                  <a:pt x="822721" y="62927"/>
                  <a:pt x="823025" y="63422"/>
                  <a:pt x="823787" y="64032"/>
                </a:cubicBezTo>
                <a:cubicBezTo>
                  <a:pt x="823940" y="63270"/>
                  <a:pt x="823978" y="62698"/>
                  <a:pt x="823902" y="62317"/>
                </a:cubicBezTo>
                <a:cubicBezTo>
                  <a:pt x="823825" y="61936"/>
                  <a:pt x="823787" y="61593"/>
                  <a:pt x="823787" y="61289"/>
                </a:cubicBezTo>
                <a:close/>
                <a:moveTo>
                  <a:pt x="793383" y="61289"/>
                </a:moveTo>
                <a:cubicBezTo>
                  <a:pt x="793231" y="61441"/>
                  <a:pt x="793002" y="61822"/>
                  <a:pt x="792698" y="62432"/>
                </a:cubicBezTo>
                <a:cubicBezTo>
                  <a:pt x="792850" y="62584"/>
                  <a:pt x="793079" y="62660"/>
                  <a:pt x="793383" y="62660"/>
                </a:cubicBezTo>
                <a:cubicBezTo>
                  <a:pt x="794146" y="61898"/>
                  <a:pt x="794146" y="61441"/>
                  <a:pt x="793383" y="61289"/>
                </a:cubicBezTo>
                <a:close/>
                <a:moveTo>
                  <a:pt x="609056" y="61289"/>
                </a:moveTo>
                <a:cubicBezTo>
                  <a:pt x="608446" y="61593"/>
                  <a:pt x="607989" y="61936"/>
                  <a:pt x="607684" y="62317"/>
                </a:cubicBezTo>
                <a:cubicBezTo>
                  <a:pt x="607379" y="62698"/>
                  <a:pt x="607379" y="63270"/>
                  <a:pt x="607684" y="64032"/>
                </a:cubicBezTo>
                <a:cubicBezTo>
                  <a:pt x="607989" y="63422"/>
                  <a:pt x="608217" y="62927"/>
                  <a:pt x="608370" y="62546"/>
                </a:cubicBezTo>
                <a:cubicBezTo>
                  <a:pt x="608522" y="62165"/>
                  <a:pt x="608751" y="61746"/>
                  <a:pt x="609056" y="61289"/>
                </a:cubicBezTo>
                <a:close/>
                <a:moveTo>
                  <a:pt x="138673" y="61289"/>
                </a:moveTo>
                <a:lnTo>
                  <a:pt x="138445" y="61517"/>
                </a:lnTo>
                <a:cubicBezTo>
                  <a:pt x="138292" y="61670"/>
                  <a:pt x="138292" y="61746"/>
                  <a:pt x="138445" y="61746"/>
                </a:cubicBezTo>
                <a:lnTo>
                  <a:pt x="138673" y="61517"/>
                </a:lnTo>
                <a:close/>
                <a:moveTo>
                  <a:pt x="1271462" y="61060"/>
                </a:moveTo>
                <a:lnTo>
                  <a:pt x="1271462" y="61289"/>
                </a:lnTo>
                <a:lnTo>
                  <a:pt x="1271691" y="61060"/>
                </a:lnTo>
                <a:close/>
                <a:moveTo>
                  <a:pt x="1211112" y="61060"/>
                </a:moveTo>
                <a:lnTo>
                  <a:pt x="1210198" y="61974"/>
                </a:lnTo>
                <a:cubicBezTo>
                  <a:pt x="1210502" y="62127"/>
                  <a:pt x="1210655" y="62203"/>
                  <a:pt x="1210655" y="62203"/>
                </a:cubicBezTo>
                <a:lnTo>
                  <a:pt x="1211569" y="61289"/>
                </a:lnTo>
                <a:cubicBezTo>
                  <a:pt x="1211417" y="61136"/>
                  <a:pt x="1211264" y="61060"/>
                  <a:pt x="1211112" y="61060"/>
                </a:cubicBezTo>
                <a:close/>
                <a:moveTo>
                  <a:pt x="1208369" y="61060"/>
                </a:moveTo>
                <a:cubicBezTo>
                  <a:pt x="1208216" y="61212"/>
                  <a:pt x="1208140" y="61327"/>
                  <a:pt x="1208140" y="61403"/>
                </a:cubicBezTo>
                <a:cubicBezTo>
                  <a:pt x="1208140" y="61479"/>
                  <a:pt x="1208064" y="61593"/>
                  <a:pt x="1207911" y="61746"/>
                </a:cubicBezTo>
                <a:lnTo>
                  <a:pt x="1209512" y="61746"/>
                </a:lnTo>
                <a:cubicBezTo>
                  <a:pt x="1209664" y="61441"/>
                  <a:pt x="1209740" y="61289"/>
                  <a:pt x="1209740" y="61289"/>
                </a:cubicBezTo>
                <a:cubicBezTo>
                  <a:pt x="1209436" y="61136"/>
                  <a:pt x="1208978" y="61060"/>
                  <a:pt x="1208369" y="61060"/>
                </a:cubicBezTo>
                <a:close/>
                <a:moveTo>
                  <a:pt x="1046520" y="61060"/>
                </a:moveTo>
                <a:cubicBezTo>
                  <a:pt x="1046367" y="61060"/>
                  <a:pt x="1046291" y="61136"/>
                  <a:pt x="1046291" y="61289"/>
                </a:cubicBezTo>
                <a:cubicBezTo>
                  <a:pt x="1046444" y="62051"/>
                  <a:pt x="1046672" y="62965"/>
                  <a:pt x="1046977" y="64032"/>
                </a:cubicBezTo>
                <a:lnTo>
                  <a:pt x="1047434" y="63575"/>
                </a:lnTo>
                <a:lnTo>
                  <a:pt x="1046977" y="62203"/>
                </a:lnTo>
                <a:cubicBezTo>
                  <a:pt x="1046825" y="61746"/>
                  <a:pt x="1046672" y="61365"/>
                  <a:pt x="1046520" y="61060"/>
                </a:cubicBezTo>
                <a:close/>
                <a:moveTo>
                  <a:pt x="1036461" y="61060"/>
                </a:moveTo>
                <a:cubicBezTo>
                  <a:pt x="1036919" y="61365"/>
                  <a:pt x="1037261" y="61555"/>
                  <a:pt x="1037490" y="61632"/>
                </a:cubicBezTo>
                <a:cubicBezTo>
                  <a:pt x="1037719" y="61708"/>
                  <a:pt x="1037986" y="61822"/>
                  <a:pt x="1038290" y="61974"/>
                </a:cubicBezTo>
                <a:cubicBezTo>
                  <a:pt x="1038290" y="60908"/>
                  <a:pt x="1037681" y="60603"/>
                  <a:pt x="1036461" y="61060"/>
                </a:cubicBezTo>
                <a:close/>
                <a:moveTo>
                  <a:pt x="820587" y="61060"/>
                </a:moveTo>
                <a:lnTo>
                  <a:pt x="819672" y="61974"/>
                </a:lnTo>
                <a:cubicBezTo>
                  <a:pt x="819977" y="62127"/>
                  <a:pt x="820130" y="62203"/>
                  <a:pt x="820130" y="62203"/>
                </a:cubicBezTo>
                <a:lnTo>
                  <a:pt x="821044" y="61289"/>
                </a:lnTo>
                <a:cubicBezTo>
                  <a:pt x="820892" y="61136"/>
                  <a:pt x="820739" y="61060"/>
                  <a:pt x="820587" y="61060"/>
                </a:cubicBezTo>
                <a:close/>
                <a:moveTo>
                  <a:pt x="817844" y="61060"/>
                </a:moveTo>
                <a:cubicBezTo>
                  <a:pt x="817691" y="61212"/>
                  <a:pt x="817615" y="61327"/>
                  <a:pt x="817615" y="61403"/>
                </a:cubicBezTo>
                <a:cubicBezTo>
                  <a:pt x="817615" y="61479"/>
                  <a:pt x="817539" y="61593"/>
                  <a:pt x="817386" y="61746"/>
                </a:cubicBezTo>
                <a:lnTo>
                  <a:pt x="818987" y="61746"/>
                </a:lnTo>
                <a:cubicBezTo>
                  <a:pt x="819139" y="61441"/>
                  <a:pt x="819215" y="61289"/>
                  <a:pt x="819215" y="61289"/>
                </a:cubicBezTo>
                <a:cubicBezTo>
                  <a:pt x="818910" y="61136"/>
                  <a:pt x="818453" y="61060"/>
                  <a:pt x="817844" y="61060"/>
                </a:cubicBezTo>
                <a:close/>
                <a:moveTo>
                  <a:pt x="141645" y="61060"/>
                </a:moveTo>
                <a:cubicBezTo>
                  <a:pt x="141493" y="61060"/>
                  <a:pt x="141416" y="61136"/>
                  <a:pt x="141416" y="61289"/>
                </a:cubicBezTo>
                <a:cubicBezTo>
                  <a:pt x="141569" y="62051"/>
                  <a:pt x="141797" y="62965"/>
                  <a:pt x="142102" y="64032"/>
                </a:cubicBezTo>
                <a:lnTo>
                  <a:pt x="142559" y="63575"/>
                </a:lnTo>
                <a:lnTo>
                  <a:pt x="142102" y="62203"/>
                </a:lnTo>
                <a:cubicBezTo>
                  <a:pt x="141950" y="61746"/>
                  <a:pt x="141797" y="61365"/>
                  <a:pt x="141645" y="61060"/>
                </a:cubicBezTo>
                <a:close/>
                <a:moveTo>
                  <a:pt x="131587" y="61060"/>
                </a:moveTo>
                <a:cubicBezTo>
                  <a:pt x="132044" y="61365"/>
                  <a:pt x="132387" y="61555"/>
                  <a:pt x="132615" y="61632"/>
                </a:cubicBezTo>
                <a:cubicBezTo>
                  <a:pt x="132844" y="61708"/>
                  <a:pt x="133111" y="61822"/>
                  <a:pt x="133415" y="61974"/>
                </a:cubicBezTo>
                <a:cubicBezTo>
                  <a:pt x="133415" y="60908"/>
                  <a:pt x="132806" y="60603"/>
                  <a:pt x="131587" y="61060"/>
                </a:cubicBezTo>
                <a:close/>
                <a:moveTo>
                  <a:pt x="1716318" y="60831"/>
                </a:moveTo>
                <a:cubicBezTo>
                  <a:pt x="1716470" y="61441"/>
                  <a:pt x="1716585" y="61898"/>
                  <a:pt x="1716661" y="62203"/>
                </a:cubicBezTo>
                <a:cubicBezTo>
                  <a:pt x="1716737" y="62508"/>
                  <a:pt x="1716775" y="62889"/>
                  <a:pt x="1716775" y="63346"/>
                </a:cubicBezTo>
                <a:cubicBezTo>
                  <a:pt x="1717537" y="62889"/>
                  <a:pt x="1718375" y="62432"/>
                  <a:pt x="1719290" y="61974"/>
                </a:cubicBezTo>
                <a:cubicBezTo>
                  <a:pt x="1718680" y="61670"/>
                  <a:pt x="1718185" y="61479"/>
                  <a:pt x="1717804" y="61403"/>
                </a:cubicBezTo>
                <a:cubicBezTo>
                  <a:pt x="1717423" y="61327"/>
                  <a:pt x="1716927" y="61136"/>
                  <a:pt x="1716318" y="60831"/>
                </a:cubicBezTo>
                <a:close/>
                <a:moveTo>
                  <a:pt x="1372580" y="60831"/>
                </a:moveTo>
                <a:cubicBezTo>
                  <a:pt x="1371970" y="61136"/>
                  <a:pt x="1371475" y="61289"/>
                  <a:pt x="1371094" y="61289"/>
                </a:cubicBezTo>
                <a:cubicBezTo>
                  <a:pt x="1370713" y="61289"/>
                  <a:pt x="1370370" y="61365"/>
                  <a:pt x="1370065" y="61517"/>
                </a:cubicBezTo>
                <a:cubicBezTo>
                  <a:pt x="1370370" y="61670"/>
                  <a:pt x="1370599" y="61784"/>
                  <a:pt x="1370751" y="61860"/>
                </a:cubicBezTo>
                <a:cubicBezTo>
                  <a:pt x="1370903" y="61936"/>
                  <a:pt x="1371132" y="62127"/>
                  <a:pt x="1371437" y="62432"/>
                </a:cubicBezTo>
                <a:cubicBezTo>
                  <a:pt x="1371437" y="62279"/>
                  <a:pt x="1371818" y="61746"/>
                  <a:pt x="1372580" y="60831"/>
                </a:cubicBezTo>
                <a:close/>
                <a:moveTo>
                  <a:pt x="1045148" y="60831"/>
                </a:moveTo>
                <a:lnTo>
                  <a:pt x="1045148" y="61060"/>
                </a:lnTo>
                <a:lnTo>
                  <a:pt x="1045377" y="61060"/>
                </a:lnTo>
                <a:close/>
                <a:moveTo>
                  <a:pt x="601055" y="60831"/>
                </a:moveTo>
                <a:cubicBezTo>
                  <a:pt x="600445" y="61136"/>
                  <a:pt x="599950" y="61289"/>
                  <a:pt x="599569" y="61289"/>
                </a:cubicBezTo>
                <a:cubicBezTo>
                  <a:pt x="599188" y="61289"/>
                  <a:pt x="598845" y="61365"/>
                  <a:pt x="598540" y="61517"/>
                </a:cubicBezTo>
                <a:cubicBezTo>
                  <a:pt x="598845" y="61670"/>
                  <a:pt x="599074" y="61784"/>
                  <a:pt x="599226" y="61860"/>
                </a:cubicBezTo>
                <a:cubicBezTo>
                  <a:pt x="599378" y="61936"/>
                  <a:pt x="599607" y="62127"/>
                  <a:pt x="599912" y="62432"/>
                </a:cubicBezTo>
                <a:cubicBezTo>
                  <a:pt x="599912" y="62279"/>
                  <a:pt x="600293" y="61746"/>
                  <a:pt x="601055" y="60831"/>
                </a:cubicBezTo>
                <a:close/>
                <a:moveTo>
                  <a:pt x="449493" y="60831"/>
                </a:moveTo>
                <a:cubicBezTo>
                  <a:pt x="449645" y="61441"/>
                  <a:pt x="449760" y="61898"/>
                  <a:pt x="449836" y="62203"/>
                </a:cubicBezTo>
                <a:cubicBezTo>
                  <a:pt x="449912" y="62508"/>
                  <a:pt x="449950" y="62889"/>
                  <a:pt x="449950" y="63346"/>
                </a:cubicBezTo>
                <a:cubicBezTo>
                  <a:pt x="450712" y="62889"/>
                  <a:pt x="451550" y="62432"/>
                  <a:pt x="452465" y="61974"/>
                </a:cubicBezTo>
                <a:cubicBezTo>
                  <a:pt x="451855" y="61670"/>
                  <a:pt x="451360" y="61479"/>
                  <a:pt x="450979" y="61403"/>
                </a:cubicBezTo>
                <a:cubicBezTo>
                  <a:pt x="450598" y="61327"/>
                  <a:pt x="450103" y="61136"/>
                  <a:pt x="449493" y="60831"/>
                </a:cubicBezTo>
                <a:close/>
                <a:moveTo>
                  <a:pt x="325668" y="60831"/>
                </a:moveTo>
                <a:cubicBezTo>
                  <a:pt x="325820" y="61441"/>
                  <a:pt x="325935" y="61898"/>
                  <a:pt x="326011" y="62203"/>
                </a:cubicBezTo>
                <a:cubicBezTo>
                  <a:pt x="326087" y="62508"/>
                  <a:pt x="326125" y="62889"/>
                  <a:pt x="326125" y="63346"/>
                </a:cubicBezTo>
                <a:cubicBezTo>
                  <a:pt x="326887" y="62889"/>
                  <a:pt x="327725" y="62432"/>
                  <a:pt x="328640" y="61974"/>
                </a:cubicBezTo>
                <a:cubicBezTo>
                  <a:pt x="328030" y="61670"/>
                  <a:pt x="327535" y="61479"/>
                  <a:pt x="327154" y="61403"/>
                </a:cubicBezTo>
                <a:cubicBezTo>
                  <a:pt x="326773" y="61327"/>
                  <a:pt x="326278" y="61136"/>
                  <a:pt x="325668" y="60831"/>
                </a:cubicBezTo>
                <a:close/>
                <a:moveTo>
                  <a:pt x="140273" y="60831"/>
                </a:moveTo>
                <a:lnTo>
                  <a:pt x="140273" y="61060"/>
                </a:lnTo>
                <a:lnTo>
                  <a:pt x="140502" y="61060"/>
                </a:lnTo>
                <a:close/>
                <a:moveTo>
                  <a:pt x="30698" y="60831"/>
                </a:moveTo>
                <a:lnTo>
                  <a:pt x="30469" y="61060"/>
                </a:lnTo>
                <a:lnTo>
                  <a:pt x="31285" y="61223"/>
                </a:lnTo>
                <a:lnTo>
                  <a:pt x="31041" y="61060"/>
                </a:lnTo>
                <a:cubicBezTo>
                  <a:pt x="30964" y="61060"/>
                  <a:pt x="30850" y="60984"/>
                  <a:pt x="30698" y="60831"/>
                </a:cubicBezTo>
                <a:close/>
                <a:moveTo>
                  <a:pt x="1324955" y="60603"/>
                </a:moveTo>
                <a:cubicBezTo>
                  <a:pt x="1324802" y="60908"/>
                  <a:pt x="1324688" y="61136"/>
                  <a:pt x="1324612" y="61289"/>
                </a:cubicBezTo>
                <a:cubicBezTo>
                  <a:pt x="1324536" y="61441"/>
                  <a:pt x="1324345" y="61746"/>
                  <a:pt x="1324040" y="62203"/>
                </a:cubicBezTo>
                <a:cubicBezTo>
                  <a:pt x="1324802" y="61746"/>
                  <a:pt x="1325221" y="61441"/>
                  <a:pt x="1325298" y="61289"/>
                </a:cubicBezTo>
                <a:cubicBezTo>
                  <a:pt x="1325374" y="61136"/>
                  <a:pt x="1325260" y="60908"/>
                  <a:pt x="1324955" y="60603"/>
                </a:cubicBezTo>
                <a:close/>
                <a:moveTo>
                  <a:pt x="1273977" y="60603"/>
                </a:moveTo>
                <a:cubicBezTo>
                  <a:pt x="1273672" y="60908"/>
                  <a:pt x="1273405" y="61174"/>
                  <a:pt x="1273177" y="61403"/>
                </a:cubicBezTo>
                <a:cubicBezTo>
                  <a:pt x="1272948" y="61632"/>
                  <a:pt x="1272758" y="61898"/>
                  <a:pt x="1272605" y="62203"/>
                </a:cubicBezTo>
                <a:cubicBezTo>
                  <a:pt x="1273062" y="62660"/>
                  <a:pt x="1273291" y="62889"/>
                  <a:pt x="1273291" y="62889"/>
                </a:cubicBezTo>
                <a:cubicBezTo>
                  <a:pt x="1273596" y="62584"/>
                  <a:pt x="1273863" y="62279"/>
                  <a:pt x="1274091" y="61974"/>
                </a:cubicBezTo>
                <a:cubicBezTo>
                  <a:pt x="1274320" y="61670"/>
                  <a:pt x="1274282" y="61212"/>
                  <a:pt x="1273977" y="60603"/>
                </a:cubicBezTo>
                <a:close/>
                <a:moveTo>
                  <a:pt x="1191681" y="60603"/>
                </a:moveTo>
                <a:cubicBezTo>
                  <a:pt x="1188633" y="69442"/>
                  <a:pt x="1185432" y="78091"/>
                  <a:pt x="1182080" y="86549"/>
                </a:cubicBezTo>
                <a:cubicBezTo>
                  <a:pt x="1178727" y="95007"/>
                  <a:pt x="1175679" y="103580"/>
                  <a:pt x="1172936" y="112266"/>
                </a:cubicBezTo>
                <a:cubicBezTo>
                  <a:pt x="1173088" y="114095"/>
                  <a:pt x="1174155" y="115010"/>
                  <a:pt x="1176136" y="115010"/>
                </a:cubicBezTo>
                <a:cubicBezTo>
                  <a:pt x="1176898" y="115010"/>
                  <a:pt x="1177736" y="114972"/>
                  <a:pt x="1178651" y="114895"/>
                </a:cubicBezTo>
                <a:cubicBezTo>
                  <a:pt x="1179565" y="114819"/>
                  <a:pt x="1180479" y="114781"/>
                  <a:pt x="1181394" y="114781"/>
                </a:cubicBezTo>
                <a:lnTo>
                  <a:pt x="1185509" y="114781"/>
                </a:lnTo>
                <a:cubicBezTo>
                  <a:pt x="1185966" y="114781"/>
                  <a:pt x="1186461" y="114705"/>
                  <a:pt x="1186995" y="114552"/>
                </a:cubicBezTo>
                <a:cubicBezTo>
                  <a:pt x="1187528" y="114400"/>
                  <a:pt x="1188176" y="113943"/>
                  <a:pt x="1188938" y="113181"/>
                </a:cubicBezTo>
                <a:cubicBezTo>
                  <a:pt x="1189395" y="110895"/>
                  <a:pt x="1189623" y="108456"/>
                  <a:pt x="1189623" y="105866"/>
                </a:cubicBezTo>
                <a:cubicBezTo>
                  <a:pt x="1189928" y="104494"/>
                  <a:pt x="1190081" y="103084"/>
                  <a:pt x="1190081" y="101637"/>
                </a:cubicBezTo>
                <a:cubicBezTo>
                  <a:pt x="1190081" y="100189"/>
                  <a:pt x="1190081" y="98703"/>
                  <a:pt x="1190081" y="97179"/>
                </a:cubicBezTo>
                <a:cubicBezTo>
                  <a:pt x="1190538" y="94436"/>
                  <a:pt x="1190766" y="91616"/>
                  <a:pt x="1190766" y="88721"/>
                </a:cubicBezTo>
                <a:cubicBezTo>
                  <a:pt x="1190766" y="88416"/>
                  <a:pt x="1190805" y="88073"/>
                  <a:pt x="1190881" y="87692"/>
                </a:cubicBezTo>
                <a:cubicBezTo>
                  <a:pt x="1190957" y="87311"/>
                  <a:pt x="1190919" y="86892"/>
                  <a:pt x="1190766" y="86435"/>
                </a:cubicBezTo>
                <a:cubicBezTo>
                  <a:pt x="1191071" y="84911"/>
                  <a:pt x="1191224" y="83691"/>
                  <a:pt x="1191224" y="82777"/>
                </a:cubicBezTo>
                <a:cubicBezTo>
                  <a:pt x="1191376" y="80491"/>
                  <a:pt x="1191452" y="78205"/>
                  <a:pt x="1191452" y="75919"/>
                </a:cubicBezTo>
                <a:cubicBezTo>
                  <a:pt x="1191452" y="73633"/>
                  <a:pt x="1191605" y="71271"/>
                  <a:pt x="1191909" y="68832"/>
                </a:cubicBezTo>
                <a:cubicBezTo>
                  <a:pt x="1192214" y="67461"/>
                  <a:pt x="1192405" y="66089"/>
                  <a:pt x="1192481" y="64718"/>
                </a:cubicBezTo>
                <a:cubicBezTo>
                  <a:pt x="1192557" y="63346"/>
                  <a:pt x="1192290" y="61974"/>
                  <a:pt x="1191681" y="60603"/>
                </a:cubicBezTo>
                <a:close/>
                <a:moveTo>
                  <a:pt x="1101384" y="60603"/>
                </a:moveTo>
                <a:cubicBezTo>
                  <a:pt x="1101536" y="61060"/>
                  <a:pt x="1101727" y="61441"/>
                  <a:pt x="1101955" y="61746"/>
                </a:cubicBezTo>
                <a:cubicBezTo>
                  <a:pt x="1102184" y="62051"/>
                  <a:pt x="1102679" y="62051"/>
                  <a:pt x="1103441" y="61746"/>
                </a:cubicBezTo>
                <a:cubicBezTo>
                  <a:pt x="1103441" y="60527"/>
                  <a:pt x="1102755" y="60146"/>
                  <a:pt x="1101384" y="60603"/>
                </a:cubicBezTo>
                <a:close/>
                <a:moveTo>
                  <a:pt x="801156" y="60603"/>
                </a:moveTo>
                <a:cubicBezTo>
                  <a:pt x="798108" y="69442"/>
                  <a:pt x="794907" y="78091"/>
                  <a:pt x="791555" y="86549"/>
                </a:cubicBezTo>
                <a:cubicBezTo>
                  <a:pt x="788202" y="95007"/>
                  <a:pt x="785154" y="103580"/>
                  <a:pt x="782411" y="112266"/>
                </a:cubicBezTo>
                <a:cubicBezTo>
                  <a:pt x="782563" y="114095"/>
                  <a:pt x="783630" y="115010"/>
                  <a:pt x="785611" y="115010"/>
                </a:cubicBezTo>
                <a:cubicBezTo>
                  <a:pt x="786373" y="115010"/>
                  <a:pt x="787211" y="114972"/>
                  <a:pt x="788126" y="114895"/>
                </a:cubicBezTo>
                <a:cubicBezTo>
                  <a:pt x="789040" y="114819"/>
                  <a:pt x="789954" y="114781"/>
                  <a:pt x="790869" y="114781"/>
                </a:cubicBezTo>
                <a:lnTo>
                  <a:pt x="794984" y="114781"/>
                </a:lnTo>
                <a:cubicBezTo>
                  <a:pt x="795441" y="114781"/>
                  <a:pt x="795936" y="114705"/>
                  <a:pt x="796469" y="114552"/>
                </a:cubicBezTo>
                <a:cubicBezTo>
                  <a:pt x="797003" y="114400"/>
                  <a:pt x="797651" y="113943"/>
                  <a:pt x="798413" y="113181"/>
                </a:cubicBezTo>
                <a:cubicBezTo>
                  <a:pt x="798870" y="110895"/>
                  <a:pt x="799098" y="108456"/>
                  <a:pt x="799098" y="105866"/>
                </a:cubicBezTo>
                <a:cubicBezTo>
                  <a:pt x="799403" y="104494"/>
                  <a:pt x="799556" y="103084"/>
                  <a:pt x="799556" y="101637"/>
                </a:cubicBezTo>
                <a:cubicBezTo>
                  <a:pt x="799556" y="100189"/>
                  <a:pt x="799556" y="98703"/>
                  <a:pt x="799556" y="97179"/>
                </a:cubicBezTo>
                <a:cubicBezTo>
                  <a:pt x="800013" y="94436"/>
                  <a:pt x="800242" y="91616"/>
                  <a:pt x="800242" y="88721"/>
                </a:cubicBezTo>
                <a:cubicBezTo>
                  <a:pt x="800242" y="88416"/>
                  <a:pt x="800280" y="88073"/>
                  <a:pt x="800356" y="87692"/>
                </a:cubicBezTo>
                <a:cubicBezTo>
                  <a:pt x="800432" y="87311"/>
                  <a:pt x="800394" y="86892"/>
                  <a:pt x="800242" y="86435"/>
                </a:cubicBezTo>
                <a:cubicBezTo>
                  <a:pt x="800546" y="84911"/>
                  <a:pt x="800699" y="83691"/>
                  <a:pt x="800699" y="82777"/>
                </a:cubicBezTo>
                <a:cubicBezTo>
                  <a:pt x="800851" y="80491"/>
                  <a:pt x="800927" y="78205"/>
                  <a:pt x="800927" y="75919"/>
                </a:cubicBezTo>
                <a:cubicBezTo>
                  <a:pt x="800927" y="73633"/>
                  <a:pt x="801080" y="71271"/>
                  <a:pt x="801384" y="68832"/>
                </a:cubicBezTo>
                <a:cubicBezTo>
                  <a:pt x="801689" y="67461"/>
                  <a:pt x="801880" y="66089"/>
                  <a:pt x="801956" y="64718"/>
                </a:cubicBezTo>
                <a:cubicBezTo>
                  <a:pt x="802032" y="63346"/>
                  <a:pt x="801765" y="61974"/>
                  <a:pt x="801156" y="60603"/>
                </a:cubicBezTo>
                <a:close/>
                <a:moveTo>
                  <a:pt x="196509" y="60603"/>
                </a:moveTo>
                <a:cubicBezTo>
                  <a:pt x="196661" y="61060"/>
                  <a:pt x="196852" y="61441"/>
                  <a:pt x="197080" y="61746"/>
                </a:cubicBezTo>
                <a:cubicBezTo>
                  <a:pt x="197309" y="62051"/>
                  <a:pt x="197804" y="62051"/>
                  <a:pt x="198566" y="61746"/>
                </a:cubicBezTo>
                <a:cubicBezTo>
                  <a:pt x="198566" y="60527"/>
                  <a:pt x="197881" y="60146"/>
                  <a:pt x="196509" y="60603"/>
                </a:cubicBezTo>
                <a:close/>
                <a:moveTo>
                  <a:pt x="1049192" y="60395"/>
                </a:moveTo>
                <a:lnTo>
                  <a:pt x="1047663" y="60831"/>
                </a:lnTo>
                <a:cubicBezTo>
                  <a:pt x="1047968" y="61136"/>
                  <a:pt x="1048196" y="61289"/>
                  <a:pt x="1048349" y="61289"/>
                </a:cubicBezTo>
                <a:cubicBezTo>
                  <a:pt x="1048501" y="61289"/>
                  <a:pt x="1048577" y="61441"/>
                  <a:pt x="1048577" y="61746"/>
                </a:cubicBezTo>
                <a:cubicBezTo>
                  <a:pt x="1048882" y="61441"/>
                  <a:pt x="1049034" y="61174"/>
                  <a:pt x="1049034" y="60946"/>
                </a:cubicBezTo>
                <a:close/>
                <a:moveTo>
                  <a:pt x="144317" y="60395"/>
                </a:moveTo>
                <a:lnTo>
                  <a:pt x="142788" y="60831"/>
                </a:lnTo>
                <a:cubicBezTo>
                  <a:pt x="143093" y="61136"/>
                  <a:pt x="143321" y="61289"/>
                  <a:pt x="143474" y="61289"/>
                </a:cubicBezTo>
                <a:cubicBezTo>
                  <a:pt x="143626" y="61289"/>
                  <a:pt x="143702" y="61441"/>
                  <a:pt x="143702" y="61746"/>
                </a:cubicBezTo>
                <a:cubicBezTo>
                  <a:pt x="144007" y="61441"/>
                  <a:pt x="144160" y="61174"/>
                  <a:pt x="144160" y="60946"/>
                </a:cubicBezTo>
                <a:close/>
                <a:moveTo>
                  <a:pt x="1575196" y="60374"/>
                </a:moveTo>
                <a:cubicBezTo>
                  <a:pt x="1575043" y="60527"/>
                  <a:pt x="1574967" y="60679"/>
                  <a:pt x="1574967" y="60831"/>
                </a:cubicBezTo>
                <a:lnTo>
                  <a:pt x="1576110" y="60831"/>
                </a:lnTo>
                <a:cubicBezTo>
                  <a:pt x="1576110" y="60679"/>
                  <a:pt x="1576148" y="60565"/>
                  <a:pt x="1576224" y="60489"/>
                </a:cubicBezTo>
                <a:lnTo>
                  <a:pt x="1576262" y="60374"/>
                </a:lnTo>
                <a:close/>
                <a:moveTo>
                  <a:pt x="1377838" y="60374"/>
                </a:moveTo>
                <a:cubicBezTo>
                  <a:pt x="1377533" y="60984"/>
                  <a:pt x="1377266" y="61479"/>
                  <a:pt x="1377037" y="61860"/>
                </a:cubicBezTo>
                <a:cubicBezTo>
                  <a:pt x="1376809" y="62241"/>
                  <a:pt x="1376923" y="62584"/>
                  <a:pt x="1377380" y="62889"/>
                </a:cubicBezTo>
                <a:lnTo>
                  <a:pt x="1378295" y="61974"/>
                </a:lnTo>
                <a:cubicBezTo>
                  <a:pt x="1378295" y="61670"/>
                  <a:pt x="1378257" y="61441"/>
                  <a:pt x="1378180" y="61289"/>
                </a:cubicBezTo>
                <a:cubicBezTo>
                  <a:pt x="1378104" y="61136"/>
                  <a:pt x="1377990" y="60831"/>
                  <a:pt x="1377838" y="60374"/>
                </a:cubicBezTo>
                <a:close/>
                <a:moveTo>
                  <a:pt x="1269862" y="60374"/>
                </a:moveTo>
                <a:cubicBezTo>
                  <a:pt x="1269710" y="60527"/>
                  <a:pt x="1269557" y="60603"/>
                  <a:pt x="1269405" y="60603"/>
                </a:cubicBezTo>
                <a:cubicBezTo>
                  <a:pt x="1269557" y="60603"/>
                  <a:pt x="1269633" y="60679"/>
                  <a:pt x="1269633" y="60831"/>
                </a:cubicBezTo>
                <a:cubicBezTo>
                  <a:pt x="1269786" y="60679"/>
                  <a:pt x="1269862" y="60603"/>
                  <a:pt x="1269862" y="60603"/>
                </a:cubicBezTo>
                <a:close/>
                <a:moveTo>
                  <a:pt x="1205168" y="60374"/>
                </a:moveTo>
                <a:cubicBezTo>
                  <a:pt x="1205016" y="60527"/>
                  <a:pt x="1204711" y="61136"/>
                  <a:pt x="1204254" y="62203"/>
                </a:cubicBezTo>
                <a:cubicBezTo>
                  <a:pt x="1204711" y="61746"/>
                  <a:pt x="1204978" y="61403"/>
                  <a:pt x="1205054" y="61174"/>
                </a:cubicBezTo>
                <a:cubicBezTo>
                  <a:pt x="1205130" y="60946"/>
                  <a:pt x="1205244" y="60755"/>
                  <a:pt x="1205397" y="60603"/>
                </a:cubicBezTo>
                <a:cubicBezTo>
                  <a:pt x="1205244" y="60450"/>
                  <a:pt x="1205168" y="60374"/>
                  <a:pt x="1205168" y="60374"/>
                </a:cubicBezTo>
                <a:close/>
                <a:moveTo>
                  <a:pt x="1109156" y="60374"/>
                </a:moveTo>
                <a:cubicBezTo>
                  <a:pt x="1108851" y="60527"/>
                  <a:pt x="1108699" y="60603"/>
                  <a:pt x="1108699" y="60603"/>
                </a:cubicBezTo>
                <a:lnTo>
                  <a:pt x="1108699" y="60831"/>
                </a:lnTo>
                <a:lnTo>
                  <a:pt x="1108928" y="60831"/>
                </a:lnTo>
                <a:cubicBezTo>
                  <a:pt x="1108928" y="60679"/>
                  <a:pt x="1109004" y="60527"/>
                  <a:pt x="1109156" y="60374"/>
                </a:cubicBezTo>
                <a:close/>
                <a:moveTo>
                  <a:pt x="953861" y="60374"/>
                </a:moveTo>
                <a:cubicBezTo>
                  <a:pt x="954318" y="61593"/>
                  <a:pt x="954546" y="62736"/>
                  <a:pt x="954546" y="63803"/>
                </a:cubicBezTo>
                <a:cubicBezTo>
                  <a:pt x="954394" y="63956"/>
                  <a:pt x="954318" y="64070"/>
                  <a:pt x="954318" y="64146"/>
                </a:cubicBezTo>
                <a:cubicBezTo>
                  <a:pt x="954318" y="64222"/>
                  <a:pt x="954242" y="64337"/>
                  <a:pt x="954089" y="64489"/>
                </a:cubicBezTo>
                <a:cubicBezTo>
                  <a:pt x="954242" y="64641"/>
                  <a:pt x="954318" y="64718"/>
                  <a:pt x="954318" y="64718"/>
                </a:cubicBezTo>
                <a:cubicBezTo>
                  <a:pt x="954318" y="64260"/>
                  <a:pt x="954394" y="63956"/>
                  <a:pt x="954546" y="63803"/>
                </a:cubicBezTo>
                <a:cubicBezTo>
                  <a:pt x="955156" y="64108"/>
                  <a:pt x="955766" y="64260"/>
                  <a:pt x="956375" y="64260"/>
                </a:cubicBezTo>
                <a:cubicBezTo>
                  <a:pt x="956528" y="64260"/>
                  <a:pt x="956680" y="64184"/>
                  <a:pt x="956832" y="64032"/>
                </a:cubicBezTo>
                <a:cubicBezTo>
                  <a:pt x="956985" y="63879"/>
                  <a:pt x="957213" y="63727"/>
                  <a:pt x="957518" y="63575"/>
                </a:cubicBezTo>
                <a:cubicBezTo>
                  <a:pt x="957213" y="63422"/>
                  <a:pt x="956909" y="63270"/>
                  <a:pt x="956604" y="63117"/>
                </a:cubicBezTo>
                <a:cubicBezTo>
                  <a:pt x="956299" y="62965"/>
                  <a:pt x="955994" y="62889"/>
                  <a:pt x="955690" y="62889"/>
                </a:cubicBezTo>
                <a:cubicBezTo>
                  <a:pt x="955385" y="62432"/>
                  <a:pt x="955270" y="61898"/>
                  <a:pt x="955347" y="61289"/>
                </a:cubicBezTo>
                <a:cubicBezTo>
                  <a:pt x="955423" y="60679"/>
                  <a:pt x="954927" y="60374"/>
                  <a:pt x="953861" y="60374"/>
                </a:cubicBezTo>
                <a:close/>
                <a:moveTo>
                  <a:pt x="814643" y="60374"/>
                </a:moveTo>
                <a:cubicBezTo>
                  <a:pt x="814491" y="60527"/>
                  <a:pt x="814186" y="61136"/>
                  <a:pt x="813729" y="62203"/>
                </a:cubicBezTo>
                <a:cubicBezTo>
                  <a:pt x="814186" y="61746"/>
                  <a:pt x="814453" y="61403"/>
                  <a:pt x="814529" y="61174"/>
                </a:cubicBezTo>
                <a:cubicBezTo>
                  <a:pt x="814605" y="60946"/>
                  <a:pt x="814719" y="60755"/>
                  <a:pt x="814872" y="60603"/>
                </a:cubicBezTo>
                <a:cubicBezTo>
                  <a:pt x="814719" y="60450"/>
                  <a:pt x="814643" y="60374"/>
                  <a:pt x="814643" y="60374"/>
                </a:cubicBezTo>
                <a:close/>
                <a:moveTo>
                  <a:pt x="606313" y="60374"/>
                </a:moveTo>
                <a:cubicBezTo>
                  <a:pt x="606008" y="60984"/>
                  <a:pt x="605741" y="61479"/>
                  <a:pt x="605512" y="61860"/>
                </a:cubicBezTo>
                <a:cubicBezTo>
                  <a:pt x="605284" y="62241"/>
                  <a:pt x="605398" y="62584"/>
                  <a:pt x="605855" y="62889"/>
                </a:cubicBezTo>
                <a:lnTo>
                  <a:pt x="606770" y="61974"/>
                </a:lnTo>
                <a:cubicBezTo>
                  <a:pt x="606770" y="61670"/>
                  <a:pt x="606732" y="61441"/>
                  <a:pt x="606655" y="61289"/>
                </a:cubicBezTo>
                <a:cubicBezTo>
                  <a:pt x="606579" y="61136"/>
                  <a:pt x="606465" y="60831"/>
                  <a:pt x="606313" y="60374"/>
                </a:cubicBezTo>
                <a:close/>
                <a:moveTo>
                  <a:pt x="515711" y="60374"/>
                </a:moveTo>
                <a:cubicBezTo>
                  <a:pt x="516168" y="61593"/>
                  <a:pt x="516397" y="62736"/>
                  <a:pt x="516397" y="63803"/>
                </a:cubicBezTo>
                <a:cubicBezTo>
                  <a:pt x="516244" y="63956"/>
                  <a:pt x="516168" y="64070"/>
                  <a:pt x="516168" y="64146"/>
                </a:cubicBezTo>
                <a:cubicBezTo>
                  <a:pt x="516168" y="64222"/>
                  <a:pt x="516092" y="64337"/>
                  <a:pt x="515939" y="64489"/>
                </a:cubicBezTo>
                <a:cubicBezTo>
                  <a:pt x="516092" y="64641"/>
                  <a:pt x="516168" y="64718"/>
                  <a:pt x="516168" y="64718"/>
                </a:cubicBezTo>
                <a:cubicBezTo>
                  <a:pt x="516168" y="64260"/>
                  <a:pt x="516244" y="63956"/>
                  <a:pt x="516397" y="63803"/>
                </a:cubicBezTo>
                <a:cubicBezTo>
                  <a:pt x="517006" y="64108"/>
                  <a:pt x="517616" y="64260"/>
                  <a:pt x="518225" y="64260"/>
                </a:cubicBezTo>
                <a:cubicBezTo>
                  <a:pt x="518378" y="64260"/>
                  <a:pt x="518530" y="64184"/>
                  <a:pt x="518683" y="64032"/>
                </a:cubicBezTo>
                <a:cubicBezTo>
                  <a:pt x="518835" y="63879"/>
                  <a:pt x="519064" y="63727"/>
                  <a:pt x="519368" y="63575"/>
                </a:cubicBezTo>
                <a:cubicBezTo>
                  <a:pt x="519064" y="63422"/>
                  <a:pt x="518759" y="63270"/>
                  <a:pt x="518454" y="63117"/>
                </a:cubicBezTo>
                <a:cubicBezTo>
                  <a:pt x="518149" y="62965"/>
                  <a:pt x="517844" y="62889"/>
                  <a:pt x="517540" y="62889"/>
                </a:cubicBezTo>
                <a:cubicBezTo>
                  <a:pt x="517235" y="62432"/>
                  <a:pt x="517120" y="61898"/>
                  <a:pt x="517197" y="61289"/>
                </a:cubicBezTo>
                <a:cubicBezTo>
                  <a:pt x="517273" y="60679"/>
                  <a:pt x="516778" y="60374"/>
                  <a:pt x="515711" y="60374"/>
                </a:cubicBezTo>
                <a:close/>
                <a:moveTo>
                  <a:pt x="204281" y="60374"/>
                </a:moveTo>
                <a:cubicBezTo>
                  <a:pt x="203977" y="60527"/>
                  <a:pt x="203824" y="60603"/>
                  <a:pt x="203824" y="60603"/>
                </a:cubicBezTo>
                <a:lnTo>
                  <a:pt x="203824" y="60831"/>
                </a:lnTo>
                <a:lnTo>
                  <a:pt x="204053" y="60831"/>
                </a:lnTo>
                <a:cubicBezTo>
                  <a:pt x="204053" y="60679"/>
                  <a:pt x="204129" y="60527"/>
                  <a:pt x="204281" y="60374"/>
                </a:cubicBezTo>
                <a:close/>
                <a:moveTo>
                  <a:pt x="38699" y="60374"/>
                </a:moveTo>
                <a:lnTo>
                  <a:pt x="38242" y="60603"/>
                </a:lnTo>
                <a:cubicBezTo>
                  <a:pt x="38242" y="60755"/>
                  <a:pt x="38280" y="60870"/>
                  <a:pt x="38356" y="60946"/>
                </a:cubicBezTo>
                <a:cubicBezTo>
                  <a:pt x="38432" y="61022"/>
                  <a:pt x="38470" y="61136"/>
                  <a:pt x="38470" y="61289"/>
                </a:cubicBezTo>
                <a:cubicBezTo>
                  <a:pt x="38623" y="61136"/>
                  <a:pt x="38775" y="61060"/>
                  <a:pt x="38927" y="61060"/>
                </a:cubicBezTo>
                <a:cubicBezTo>
                  <a:pt x="38775" y="60908"/>
                  <a:pt x="38699" y="60679"/>
                  <a:pt x="38699" y="60374"/>
                </a:cubicBezTo>
                <a:close/>
                <a:moveTo>
                  <a:pt x="34812" y="60374"/>
                </a:moveTo>
                <a:cubicBezTo>
                  <a:pt x="35117" y="60679"/>
                  <a:pt x="35384" y="60984"/>
                  <a:pt x="35613" y="61289"/>
                </a:cubicBezTo>
                <a:cubicBezTo>
                  <a:pt x="35841" y="61593"/>
                  <a:pt x="36108" y="61974"/>
                  <a:pt x="36413" y="62432"/>
                </a:cubicBezTo>
                <a:cubicBezTo>
                  <a:pt x="36565" y="61974"/>
                  <a:pt x="36641" y="61593"/>
                  <a:pt x="36641" y="61289"/>
                </a:cubicBezTo>
                <a:cubicBezTo>
                  <a:pt x="36641" y="60984"/>
                  <a:pt x="36717" y="60679"/>
                  <a:pt x="36870" y="60374"/>
                </a:cubicBezTo>
                <a:close/>
                <a:moveTo>
                  <a:pt x="1710374" y="60146"/>
                </a:moveTo>
                <a:cubicBezTo>
                  <a:pt x="1710070" y="60298"/>
                  <a:pt x="1709765" y="60374"/>
                  <a:pt x="1709460" y="60374"/>
                </a:cubicBezTo>
                <a:cubicBezTo>
                  <a:pt x="1709155" y="60374"/>
                  <a:pt x="1708774" y="60450"/>
                  <a:pt x="1708317" y="60603"/>
                </a:cubicBezTo>
                <a:cubicBezTo>
                  <a:pt x="1708622" y="60755"/>
                  <a:pt x="1709003" y="61060"/>
                  <a:pt x="1709460" y="61517"/>
                </a:cubicBezTo>
                <a:cubicBezTo>
                  <a:pt x="1709612" y="61212"/>
                  <a:pt x="1709727" y="60984"/>
                  <a:pt x="1709803" y="60831"/>
                </a:cubicBezTo>
                <a:cubicBezTo>
                  <a:pt x="1709879" y="60679"/>
                  <a:pt x="1710070" y="60450"/>
                  <a:pt x="1710374" y="60146"/>
                </a:cubicBezTo>
                <a:close/>
                <a:moveTo>
                  <a:pt x="1564680" y="60146"/>
                </a:moveTo>
                <a:cubicBezTo>
                  <a:pt x="1564527" y="60450"/>
                  <a:pt x="1564451" y="60603"/>
                  <a:pt x="1564451" y="60603"/>
                </a:cubicBezTo>
                <a:lnTo>
                  <a:pt x="1564680" y="60603"/>
                </a:lnTo>
                <a:cubicBezTo>
                  <a:pt x="1564832" y="60450"/>
                  <a:pt x="1564909" y="60298"/>
                  <a:pt x="1564909" y="60146"/>
                </a:cubicBezTo>
                <a:close/>
                <a:moveTo>
                  <a:pt x="1330441" y="60146"/>
                </a:moveTo>
                <a:cubicBezTo>
                  <a:pt x="1329527" y="59536"/>
                  <a:pt x="1328612" y="59765"/>
                  <a:pt x="1327698" y="60831"/>
                </a:cubicBezTo>
                <a:cubicBezTo>
                  <a:pt x="1327698" y="60984"/>
                  <a:pt x="1327774" y="61098"/>
                  <a:pt x="1327927" y="61174"/>
                </a:cubicBezTo>
                <a:cubicBezTo>
                  <a:pt x="1328079" y="61251"/>
                  <a:pt x="1328231" y="61441"/>
                  <a:pt x="1328384" y="61746"/>
                </a:cubicBezTo>
                <a:cubicBezTo>
                  <a:pt x="1328841" y="61441"/>
                  <a:pt x="1329222" y="61174"/>
                  <a:pt x="1329527" y="60946"/>
                </a:cubicBezTo>
                <a:cubicBezTo>
                  <a:pt x="1329831" y="60717"/>
                  <a:pt x="1330136" y="60450"/>
                  <a:pt x="1330441" y="60146"/>
                </a:cubicBezTo>
                <a:close/>
                <a:moveTo>
                  <a:pt x="1173850" y="60146"/>
                </a:moveTo>
                <a:cubicBezTo>
                  <a:pt x="1173393" y="60298"/>
                  <a:pt x="1172707" y="60603"/>
                  <a:pt x="1171793" y="61060"/>
                </a:cubicBezTo>
                <a:cubicBezTo>
                  <a:pt x="1172250" y="61212"/>
                  <a:pt x="1172631" y="61327"/>
                  <a:pt x="1172936" y="61403"/>
                </a:cubicBezTo>
                <a:cubicBezTo>
                  <a:pt x="1173240" y="61479"/>
                  <a:pt x="1173545" y="61593"/>
                  <a:pt x="1173850" y="61746"/>
                </a:cubicBezTo>
                <a:cubicBezTo>
                  <a:pt x="1173850" y="61441"/>
                  <a:pt x="1173812" y="61174"/>
                  <a:pt x="1173736" y="60946"/>
                </a:cubicBezTo>
                <a:cubicBezTo>
                  <a:pt x="1173660" y="60717"/>
                  <a:pt x="1173698" y="60450"/>
                  <a:pt x="1173850" y="60146"/>
                </a:cubicBezTo>
                <a:close/>
                <a:moveTo>
                  <a:pt x="1106642" y="60146"/>
                </a:moveTo>
                <a:cubicBezTo>
                  <a:pt x="1106032" y="61517"/>
                  <a:pt x="1106565" y="62660"/>
                  <a:pt x="1108242" y="63575"/>
                </a:cubicBezTo>
                <a:cubicBezTo>
                  <a:pt x="1107937" y="62660"/>
                  <a:pt x="1107747" y="61936"/>
                  <a:pt x="1107670" y="61403"/>
                </a:cubicBezTo>
                <a:cubicBezTo>
                  <a:pt x="1107594" y="60870"/>
                  <a:pt x="1107251" y="60450"/>
                  <a:pt x="1106642" y="60146"/>
                </a:cubicBezTo>
                <a:close/>
                <a:moveTo>
                  <a:pt x="1054292" y="60146"/>
                </a:moveTo>
                <a:cubicBezTo>
                  <a:pt x="1053988" y="60450"/>
                  <a:pt x="1053759" y="60793"/>
                  <a:pt x="1053606" y="61174"/>
                </a:cubicBezTo>
                <a:cubicBezTo>
                  <a:pt x="1053454" y="61555"/>
                  <a:pt x="1053225" y="61898"/>
                  <a:pt x="1052921" y="62203"/>
                </a:cubicBezTo>
                <a:cubicBezTo>
                  <a:pt x="1053225" y="62508"/>
                  <a:pt x="1053378" y="62813"/>
                  <a:pt x="1053378" y="63117"/>
                </a:cubicBezTo>
                <a:cubicBezTo>
                  <a:pt x="1053378" y="63422"/>
                  <a:pt x="1053454" y="63727"/>
                  <a:pt x="1053606" y="64032"/>
                </a:cubicBezTo>
                <a:cubicBezTo>
                  <a:pt x="1054673" y="62508"/>
                  <a:pt x="1054902" y="61212"/>
                  <a:pt x="1054292" y="60146"/>
                </a:cubicBezTo>
                <a:close/>
                <a:moveTo>
                  <a:pt x="783325" y="60146"/>
                </a:moveTo>
                <a:cubicBezTo>
                  <a:pt x="782868" y="60298"/>
                  <a:pt x="782182" y="60603"/>
                  <a:pt x="781268" y="61060"/>
                </a:cubicBezTo>
                <a:cubicBezTo>
                  <a:pt x="781725" y="61212"/>
                  <a:pt x="782106" y="61327"/>
                  <a:pt x="782411" y="61403"/>
                </a:cubicBezTo>
                <a:cubicBezTo>
                  <a:pt x="782716" y="61479"/>
                  <a:pt x="783020" y="61593"/>
                  <a:pt x="783325" y="61746"/>
                </a:cubicBezTo>
                <a:cubicBezTo>
                  <a:pt x="783325" y="61441"/>
                  <a:pt x="783287" y="61174"/>
                  <a:pt x="783211" y="60946"/>
                </a:cubicBezTo>
                <a:cubicBezTo>
                  <a:pt x="783135" y="60717"/>
                  <a:pt x="783173" y="60450"/>
                  <a:pt x="783325" y="60146"/>
                </a:cubicBezTo>
                <a:close/>
                <a:moveTo>
                  <a:pt x="443549" y="60146"/>
                </a:moveTo>
                <a:cubicBezTo>
                  <a:pt x="443244" y="60298"/>
                  <a:pt x="442940" y="60374"/>
                  <a:pt x="442635" y="60374"/>
                </a:cubicBezTo>
                <a:cubicBezTo>
                  <a:pt x="442330" y="60374"/>
                  <a:pt x="441949" y="60450"/>
                  <a:pt x="441492" y="60603"/>
                </a:cubicBezTo>
                <a:cubicBezTo>
                  <a:pt x="441797" y="60755"/>
                  <a:pt x="442178" y="61060"/>
                  <a:pt x="442635" y="61517"/>
                </a:cubicBezTo>
                <a:cubicBezTo>
                  <a:pt x="442787" y="61212"/>
                  <a:pt x="442902" y="60984"/>
                  <a:pt x="442978" y="60831"/>
                </a:cubicBezTo>
                <a:cubicBezTo>
                  <a:pt x="443054" y="60679"/>
                  <a:pt x="443244" y="60450"/>
                  <a:pt x="443549" y="60146"/>
                </a:cubicBezTo>
                <a:close/>
                <a:moveTo>
                  <a:pt x="319724" y="60146"/>
                </a:moveTo>
                <a:cubicBezTo>
                  <a:pt x="319419" y="60298"/>
                  <a:pt x="319115" y="60374"/>
                  <a:pt x="318810" y="60374"/>
                </a:cubicBezTo>
                <a:cubicBezTo>
                  <a:pt x="318505" y="60374"/>
                  <a:pt x="318124" y="60450"/>
                  <a:pt x="317667" y="60603"/>
                </a:cubicBezTo>
                <a:cubicBezTo>
                  <a:pt x="317972" y="60755"/>
                  <a:pt x="318353" y="61060"/>
                  <a:pt x="318810" y="61517"/>
                </a:cubicBezTo>
                <a:cubicBezTo>
                  <a:pt x="318962" y="61212"/>
                  <a:pt x="319077" y="60984"/>
                  <a:pt x="319153" y="60831"/>
                </a:cubicBezTo>
                <a:cubicBezTo>
                  <a:pt x="319229" y="60679"/>
                  <a:pt x="319419" y="60450"/>
                  <a:pt x="319724" y="60146"/>
                </a:cubicBezTo>
                <a:close/>
                <a:moveTo>
                  <a:pt x="201767" y="60146"/>
                </a:moveTo>
                <a:cubicBezTo>
                  <a:pt x="201157" y="61517"/>
                  <a:pt x="201691" y="62660"/>
                  <a:pt x="203367" y="63575"/>
                </a:cubicBezTo>
                <a:cubicBezTo>
                  <a:pt x="203062" y="62660"/>
                  <a:pt x="202872" y="61936"/>
                  <a:pt x="202795" y="61403"/>
                </a:cubicBezTo>
                <a:cubicBezTo>
                  <a:pt x="202719" y="60870"/>
                  <a:pt x="202376" y="60450"/>
                  <a:pt x="201767" y="60146"/>
                </a:cubicBezTo>
                <a:close/>
                <a:moveTo>
                  <a:pt x="149417" y="60146"/>
                </a:moveTo>
                <a:cubicBezTo>
                  <a:pt x="149113" y="60450"/>
                  <a:pt x="148884" y="60793"/>
                  <a:pt x="148732" y="61174"/>
                </a:cubicBezTo>
                <a:cubicBezTo>
                  <a:pt x="148579" y="61555"/>
                  <a:pt x="148351" y="61898"/>
                  <a:pt x="148046" y="62203"/>
                </a:cubicBezTo>
                <a:cubicBezTo>
                  <a:pt x="148351" y="62508"/>
                  <a:pt x="148503" y="62813"/>
                  <a:pt x="148503" y="63117"/>
                </a:cubicBezTo>
                <a:cubicBezTo>
                  <a:pt x="148503" y="63422"/>
                  <a:pt x="148579" y="63727"/>
                  <a:pt x="148732" y="64032"/>
                </a:cubicBezTo>
                <a:cubicBezTo>
                  <a:pt x="149798" y="62508"/>
                  <a:pt x="150027" y="61212"/>
                  <a:pt x="149417" y="60146"/>
                </a:cubicBezTo>
                <a:close/>
                <a:moveTo>
                  <a:pt x="40299" y="60146"/>
                </a:moveTo>
                <a:cubicBezTo>
                  <a:pt x="39994" y="60908"/>
                  <a:pt x="39880" y="61441"/>
                  <a:pt x="39956" y="61746"/>
                </a:cubicBezTo>
                <a:cubicBezTo>
                  <a:pt x="40032" y="62051"/>
                  <a:pt x="40223" y="62584"/>
                  <a:pt x="40528" y="63346"/>
                </a:cubicBezTo>
                <a:cubicBezTo>
                  <a:pt x="40832" y="63346"/>
                  <a:pt x="41061" y="63270"/>
                  <a:pt x="41213" y="63117"/>
                </a:cubicBezTo>
                <a:lnTo>
                  <a:pt x="41670" y="62965"/>
                </a:lnTo>
                <a:lnTo>
                  <a:pt x="41670" y="62203"/>
                </a:lnTo>
                <a:cubicBezTo>
                  <a:pt x="41518" y="61898"/>
                  <a:pt x="41442" y="61593"/>
                  <a:pt x="41442" y="61289"/>
                </a:cubicBezTo>
                <a:cubicBezTo>
                  <a:pt x="40985" y="60984"/>
                  <a:pt x="40604" y="60603"/>
                  <a:pt x="40299" y="60146"/>
                </a:cubicBezTo>
                <a:close/>
                <a:moveTo>
                  <a:pt x="1652996" y="59917"/>
                </a:moveTo>
                <a:lnTo>
                  <a:pt x="1652996" y="60146"/>
                </a:lnTo>
                <a:cubicBezTo>
                  <a:pt x="1653148" y="60146"/>
                  <a:pt x="1653224" y="60069"/>
                  <a:pt x="1653224" y="59917"/>
                </a:cubicBezTo>
                <a:close/>
                <a:moveTo>
                  <a:pt x="1581368" y="59917"/>
                </a:moveTo>
                <a:cubicBezTo>
                  <a:pt x="1581368" y="60222"/>
                  <a:pt x="1581330" y="60450"/>
                  <a:pt x="1581254" y="60603"/>
                </a:cubicBezTo>
                <a:cubicBezTo>
                  <a:pt x="1581177" y="60755"/>
                  <a:pt x="1581139" y="60984"/>
                  <a:pt x="1581139" y="61289"/>
                </a:cubicBezTo>
                <a:lnTo>
                  <a:pt x="1581368" y="61289"/>
                </a:lnTo>
                <a:cubicBezTo>
                  <a:pt x="1581368" y="60984"/>
                  <a:pt x="1581406" y="60755"/>
                  <a:pt x="1581482" y="60603"/>
                </a:cubicBezTo>
                <a:cubicBezTo>
                  <a:pt x="1581558" y="60450"/>
                  <a:pt x="1581596" y="60222"/>
                  <a:pt x="1581596" y="59917"/>
                </a:cubicBezTo>
                <a:close/>
                <a:moveTo>
                  <a:pt x="949289" y="59917"/>
                </a:moveTo>
                <a:cubicBezTo>
                  <a:pt x="948679" y="60527"/>
                  <a:pt x="948146" y="60984"/>
                  <a:pt x="947688" y="61289"/>
                </a:cubicBezTo>
                <a:cubicBezTo>
                  <a:pt x="947993" y="61593"/>
                  <a:pt x="948260" y="61746"/>
                  <a:pt x="948489" y="61746"/>
                </a:cubicBezTo>
                <a:cubicBezTo>
                  <a:pt x="948717" y="61746"/>
                  <a:pt x="948984" y="61822"/>
                  <a:pt x="949289" y="61974"/>
                </a:cubicBezTo>
                <a:close/>
                <a:moveTo>
                  <a:pt x="511139" y="59917"/>
                </a:moveTo>
                <a:cubicBezTo>
                  <a:pt x="510529" y="60527"/>
                  <a:pt x="509996" y="60984"/>
                  <a:pt x="509538" y="61289"/>
                </a:cubicBezTo>
                <a:cubicBezTo>
                  <a:pt x="509843" y="61593"/>
                  <a:pt x="510110" y="61746"/>
                  <a:pt x="510339" y="61746"/>
                </a:cubicBezTo>
                <a:cubicBezTo>
                  <a:pt x="510567" y="61746"/>
                  <a:pt x="510834" y="61822"/>
                  <a:pt x="511139" y="61974"/>
                </a:cubicBezTo>
                <a:close/>
                <a:moveTo>
                  <a:pt x="386171" y="59917"/>
                </a:moveTo>
                <a:lnTo>
                  <a:pt x="386171" y="60146"/>
                </a:lnTo>
                <a:cubicBezTo>
                  <a:pt x="386323" y="60146"/>
                  <a:pt x="386399" y="60069"/>
                  <a:pt x="386399" y="59917"/>
                </a:cubicBezTo>
                <a:close/>
                <a:moveTo>
                  <a:pt x="262346" y="59917"/>
                </a:moveTo>
                <a:lnTo>
                  <a:pt x="262346" y="60146"/>
                </a:lnTo>
                <a:cubicBezTo>
                  <a:pt x="262498" y="60146"/>
                  <a:pt x="262574" y="60069"/>
                  <a:pt x="262574" y="59917"/>
                </a:cubicBezTo>
                <a:close/>
                <a:moveTo>
                  <a:pt x="1642023" y="59688"/>
                </a:moveTo>
                <a:cubicBezTo>
                  <a:pt x="1641566" y="59993"/>
                  <a:pt x="1641070" y="60222"/>
                  <a:pt x="1640537" y="60374"/>
                </a:cubicBezTo>
                <a:cubicBezTo>
                  <a:pt x="1640004" y="60527"/>
                  <a:pt x="1639508" y="60755"/>
                  <a:pt x="1639051" y="61060"/>
                </a:cubicBezTo>
                <a:cubicBezTo>
                  <a:pt x="1639051" y="61212"/>
                  <a:pt x="1639127" y="61365"/>
                  <a:pt x="1639280" y="61517"/>
                </a:cubicBezTo>
                <a:cubicBezTo>
                  <a:pt x="1639737" y="61517"/>
                  <a:pt x="1640194" y="61479"/>
                  <a:pt x="1640651" y="61403"/>
                </a:cubicBezTo>
                <a:cubicBezTo>
                  <a:pt x="1641108" y="61327"/>
                  <a:pt x="1641642" y="61289"/>
                  <a:pt x="1642252" y="61289"/>
                </a:cubicBezTo>
                <a:cubicBezTo>
                  <a:pt x="1642252" y="60984"/>
                  <a:pt x="1642290" y="60717"/>
                  <a:pt x="1642366" y="60489"/>
                </a:cubicBezTo>
                <a:cubicBezTo>
                  <a:pt x="1642442" y="60260"/>
                  <a:pt x="1642328" y="59993"/>
                  <a:pt x="1642023" y="59688"/>
                </a:cubicBezTo>
                <a:close/>
                <a:moveTo>
                  <a:pt x="1570852" y="59688"/>
                </a:moveTo>
                <a:cubicBezTo>
                  <a:pt x="1570243" y="59993"/>
                  <a:pt x="1569671" y="60184"/>
                  <a:pt x="1569138" y="60260"/>
                </a:cubicBezTo>
                <a:cubicBezTo>
                  <a:pt x="1568604" y="60336"/>
                  <a:pt x="1568109" y="60755"/>
                  <a:pt x="1567652" y="61517"/>
                </a:cubicBezTo>
                <a:cubicBezTo>
                  <a:pt x="1568261" y="61517"/>
                  <a:pt x="1568757" y="61479"/>
                  <a:pt x="1569138" y="61403"/>
                </a:cubicBezTo>
                <a:cubicBezTo>
                  <a:pt x="1569519" y="61327"/>
                  <a:pt x="1570014" y="61289"/>
                  <a:pt x="1570624" y="61289"/>
                </a:cubicBezTo>
                <a:cubicBezTo>
                  <a:pt x="1570624" y="60984"/>
                  <a:pt x="1570662" y="60717"/>
                  <a:pt x="1570738" y="60489"/>
                </a:cubicBezTo>
                <a:cubicBezTo>
                  <a:pt x="1570814" y="60260"/>
                  <a:pt x="1570852" y="59993"/>
                  <a:pt x="1570852" y="59688"/>
                </a:cubicBezTo>
                <a:close/>
                <a:moveTo>
                  <a:pt x="1182080" y="59688"/>
                </a:moveTo>
                <a:lnTo>
                  <a:pt x="1181851" y="59917"/>
                </a:lnTo>
                <a:cubicBezTo>
                  <a:pt x="1182003" y="59917"/>
                  <a:pt x="1182080" y="59993"/>
                  <a:pt x="1182080" y="60146"/>
                </a:cubicBezTo>
                <a:lnTo>
                  <a:pt x="1182308" y="59917"/>
                </a:lnTo>
                <a:cubicBezTo>
                  <a:pt x="1182156" y="59765"/>
                  <a:pt x="1182080" y="59688"/>
                  <a:pt x="1182080" y="59688"/>
                </a:cubicBezTo>
                <a:close/>
                <a:moveTo>
                  <a:pt x="948374" y="59688"/>
                </a:moveTo>
                <a:cubicBezTo>
                  <a:pt x="947917" y="59688"/>
                  <a:pt x="947536" y="59765"/>
                  <a:pt x="947231" y="59917"/>
                </a:cubicBezTo>
                <a:lnTo>
                  <a:pt x="947231" y="60146"/>
                </a:lnTo>
                <a:lnTo>
                  <a:pt x="948374" y="60146"/>
                </a:lnTo>
                <a:close/>
                <a:moveTo>
                  <a:pt x="791555" y="59688"/>
                </a:moveTo>
                <a:lnTo>
                  <a:pt x="791326" y="59917"/>
                </a:lnTo>
                <a:cubicBezTo>
                  <a:pt x="791478" y="59917"/>
                  <a:pt x="791555" y="59993"/>
                  <a:pt x="791555" y="60146"/>
                </a:cubicBezTo>
                <a:lnTo>
                  <a:pt x="791783" y="59917"/>
                </a:lnTo>
                <a:cubicBezTo>
                  <a:pt x="791631" y="59765"/>
                  <a:pt x="791555" y="59688"/>
                  <a:pt x="791555" y="59688"/>
                </a:cubicBezTo>
                <a:close/>
                <a:moveTo>
                  <a:pt x="510224" y="59688"/>
                </a:moveTo>
                <a:cubicBezTo>
                  <a:pt x="509767" y="59688"/>
                  <a:pt x="509386" y="59765"/>
                  <a:pt x="509081" y="59917"/>
                </a:cubicBezTo>
                <a:lnTo>
                  <a:pt x="509081" y="60146"/>
                </a:lnTo>
                <a:lnTo>
                  <a:pt x="510224" y="60146"/>
                </a:lnTo>
                <a:close/>
                <a:moveTo>
                  <a:pt x="375198" y="59688"/>
                </a:moveTo>
                <a:cubicBezTo>
                  <a:pt x="374741" y="59993"/>
                  <a:pt x="374245" y="60222"/>
                  <a:pt x="373712" y="60374"/>
                </a:cubicBezTo>
                <a:cubicBezTo>
                  <a:pt x="373179" y="60527"/>
                  <a:pt x="372683" y="60755"/>
                  <a:pt x="372226" y="61060"/>
                </a:cubicBezTo>
                <a:cubicBezTo>
                  <a:pt x="372226" y="61212"/>
                  <a:pt x="372302" y="61365"/>
                  <a:pt x="372455" y="61517"/>
                </a:cubicBezTo>
                <a:cubicBezTo>
                  <a:pt x="372912" y="61517"/>
                  <a:pt x="373369" y="61479"/>
                  <a:pt x="373826" y="61403"/>
                </a:cubicBezTo>
                <a:cubicBezTo>
                  <a:pt x="374284" y="61327"/>
                  <a:pt x="374817" y="61289"/>
                  <a:pt x="375427" y="61289"/>
                </a:cubicBezTo>
                <a:cubicBezTo>
                  <a:pt x="375427" y="60984"/>
                  <a:pt x="375465" y="60717"/>
                  <a:pt x="375541" y="60489"/>
                </a:cubicBezTo>
                <a:cubicBezTo>
                  <a:pt x="375617" y="60260"/>
                  <a:pt x="375503" y="59993"/>
                  <a:pt x="375198" y="59688"/>
                </a:cubicBezTo>
                <a:close/>
                <a:moveTo>
                  <a:pt x="251373" y="59688"/>
                </a:moveTo>
                <a:cubicBezTo>
                  <a:pt x="250916" y="59993"/>
                  <a:pt x="250420" y="60222"/>
                  <a:pt x="249887" y="60374"/>
                </a:cubicBezTo>
                <a:cubicBezTo>
                  <a:pt x="249354" y="60527"/>
                  <a:pt x="248858" y="60755"/>
                  <a:pt x="248401" y="61060"/>
                </a:cubicBezTo>
                <a:cubicBezTo>
                  <a:pt x="248401" y="61212"/>
                  <a:pt x="248477" y="61365"/>
                  <a:pt x="248630" y="61517"/>
                </a:cubicBezTo>
                <a:cubicBezTo>
                  <a:pt x="249087" y="61517"/>
                  <a:pt x="249544" y="61479"/>
                  <a:pt x="250001" y="61403"/>
                </a:cubicBezTo>
                <a:cubicBezTo>
                  <a:pt x="250459" y="61327"/>
                  <a:pt x="250992" y="61289"/>
                  <a:pt x="251602" y="61289"/>
                </a:cubicBezTo>
                <a:cubicBezTo>
                  <a:pt x="251602" y="60984"/>
                  <a:pt x="251640" y="60717"/>
                  <a:pt x="251716" y="60489"/>
                </a:cubicBezTo>
                <a:cubicBezTo>
                  <a:pt x="251792" y="60260"/>
                  <a:pt x="251678" y="59993"/>
                  <a:pt x="251373" y="59688"/>
                </a:cubicBezTo>
                <a:close/>
                <a:moveTo>
                  <a:pt x="1648195" y="59460"/>
                </a:moveTo>
                <a:cubicBezTo>
                  <a:pt x="1647738" y="59765"/>
                  <a:pt x="1647205" y="60222"/>
                  <a:pt x="1646595" y="60831"/>
                </a:cubicBezTo>
                <a:lnTo>
                  <a:pt x="1647738" y="60831"/>
                </a:lnTo>
                <a:cubicBezTo>
                  <a:pt x="1647890" y="60222"/>
                  <a:pt x="1648233" y="59955"/>
                  <a:pt x="1648767" y="60031"/>
                </a:cubicBezTo>
                <a:cubicBezTo>
                  <a:pt x="1649300" y="60108"/>
                  <a:pt x="1649719" y="59917"/>
                  <a:pt x="1650024" y="59460"/>
                </a:cubicBezTo>
                <a:cubicBezTo>
                  <a:pt x="1649262" y="59155"/>
                  <a:pt x="1648652" y="59155"/>
                  <a:pt x="1648195" y="59460"/>
                </a:cubicBezTo>
                <a:close/>
                <a:moveTo>
                  <a:pt x="1200596" y="59460"/>
                </a:moveTo>
                <a:cubicBezTo>
                  <a:pt x="1200749" y="59765"/>
                  <a:pt x="1200901" y="59993"/>
                  <a:pt x="1201053" y="60146"/>
                </a:cubicBezTo>
                <a:cubicBezTo>
                  <a:pt x="1201206" y="60298"/>
                  <a:pt x="1201358" y="60527"/>
                  <a:pt x="1201511" y="60831"/>
                </a:cubicBezTo>
                <a:lnTo>
                  <a:pt x="1202196" y="60146"/>
                </a:lnTo>
                <a:cubicBezTo>
                  <a:pt x="1202196" y="59231"/>
                  <a:pt x="1201663" y="59003"/>
                  <a:pt x="1200596" y="59460"/>
                </a:cubicBezTo>
                <a:close/>
                <a:moveTo>
                  <a:pt x="1179794" y="59460"/>
                </a:moveTo>
                <a:cubicBezTo>
                  <a:pt x="1178575" y="59917"/>
                  <a:pt x="1177965" y="60146"/>
                  <a:pt x="1177965" y="60146"/>
                </a:cubicBezTo>
                <a:cubicBezTo>
                  <a:pt x="1177660" y="61365"/>
                  <a:pt x="1177508" y="62203"/>
                  <a:pt x="1177508" y="62660"/>
                </a:cubicBezTo>
                <a:lnTo>
                  <a:pt x="1178651" y="62660"/>
                </a:lnTo>
                <a:cubicBezTo>
                  <a:pt x="1178651" y="62051"/>
                  <a:pt x="1179032" y="60984"/>
                  <a:pt x="1179794" y="59460"/>
                </a:cubicBezTo>
                <a:close/>
                <a:moveTo>
                  <a:pt x="810071" y="59460"/>
                </a:moveTo>
                <a:cubicBezTo>
                  <a:pt x="810224" y="59765"/>
                  <a:pt x="810376" y="59993"/>
                  <a:pt x="810528" y="60146"/>
                </a:cubicBezTo>
                <a:cubicBezTo>
                  <a:pt x="810681" y="60298"/>
                  <a:pt x="810833" y="60527"/>
                  <a:pt x="810986" y="60831"/>
                </a:cubicBezTo>
                <a:lnTo>
                  <a:pt x="811671" y="60146"/>
                </a:lnTo>
                <a:cubicBezTo>
                  <a:pt x="811671" y="59231"/>
                  <a:pt x="811138" y="59003"/>
                  <a:pt x="810071" y="59460"/>
                </a:cubicBezTo>
                <a:close/>
                <a:moveTo>
                  <a:pt x="789269" y="59460"/>
                </a:moveTo>
                <a:cubicBezTo>
                  <a:pt x="788050" y="59917"/>
                  <a:pt x="787440" y="60146"/>
                  <a:pt x="787440" y="60146"/>
                </a:cubicBezTo>
                <a:cubicBezTo>
                  <a:pt x="787135" y="61365"/>
                  <a:pt x="786983" y="62203"/>
                  <a:pt x="786983" y="62660"/>
                </a:cubicBezTo>
                <a:lnTo>
                  <a:pt x="788126" y="62660"/>
                </a:lnTo>
                <a:cubicBezTo>
                  <a:pt x="788126" y="62051"/>
                  <a:pt x="788507" y="60984"/>
                  <a:pt x="789269" y="59460"/>
                </a:cubicBezTo>
                <a:close/>
                <a:moveTo>
                  <a:pt x="381370" y="59460"/>
                </a:moveTo>
                <a:cubicBezTo>
                  <a:pt x="380913" y="59765"/>
                  <a:pt x="380380" y="60222"/>
                  <a:pt x="379770" y="60831"/>
                </a:cubicBezTo>
                <a:lnTo>
                  <a:pt x="380913" y="60831"/>
                </a:lnTo>
                <a:cubicBezTo>
                  <a:pt x="381065" y="60222"/>
                  <a:pt x="381408" y="59955"/>
                  <a:pt x="381942" y="60031"/>
                </a:cubicBezTo>
                <a:cubicBezTo>
                  <a:pt x="382475" y="60108"/>
                  <a:pt x="382894" y="59917"/>
                  <a:pt x="383199" y="59460"/>
                </a:cubicBezTo>
                <a:cubicBezTo>
                  <a:pt x="382437" y="59155"/>
                  <a:pt x="381827" y="59155"/>
                  <a:pt x="381370" y="59460"/>
                </a:cubicBezTo>
                <a:close/>
                <a:moveTo>
                  <a:pt x="257545" y="59460"/>
                </a:moveTo>
                <a:cubicBezTo>
                  <a:pt x="257088" y="59765"/>
                  <a:pt x="256555" y="60222"/>
                  <a:pt x="255945" y="60831"/>
                </a:cubicBezTo>
                <a:lnTo>
                  <a:pt x="257088" y="60831"/>
                </a:lnTo>
                <a:cubicBezTo>
                  <a:pt x="257240" y="60222"/>
                  <a:pt x="257583" y="59955"/>
                  <a:pt x="258117" y="60031"/>
                </a:cubicBezTo>
                <a:cubicBezTo>
                  <a:pt x="258650" y="60108"/>
                  <a:pt x="259069" y="59917"/>
                  <a:pt x="259374" y="59460"/>
                </a:cubicBezTo>
                <a:cubicBezTo>
                  <a:pt x="258612" y="59155"/>
                  <a:pt x="258002" y="59155"/>
                  <a:pt x="257545" y="59460"/>
                </a:cubicBezTo>
                <a:close/>
                <a:moveTo>
                  <a:pt x="1720433" y="59231"/>
                </a:moveTo>
                <a:lnTo>
                  <a:pt x="1720433" y="59460"/>
                </a:lnTo>
                <a:lnTo>
                  <a:pt x="1720890" y="59460"/>
                </a:lnTo>
                <a:cubicBezTo>
                  <a:pt x="1720738" y="59460"/>
                  <a:pt x="1720661" y="59422"/>
                  <a:pt x="1720661" y="59346"/>
                </a:cubicBezTo>
                <a:cubicBezTo>
                  <a:pt x="1720661" y="59269"/>
                  <a:pt x="1720585" y="59231"/>
                  <a:pt x="1720433" y="59231"/>
                </a:cubicBezTo>
                <a:close/>
                <a:moveTo>
                  <a:pt x="1576758" y="59231"/>
                </a:moveTo>
                <a:lnTo>
                  <a:pt x="1576681" y="59688"/>
                </a:lnTo>
                <a:lnTo>
                  <a:pt x="1576610" y="60119"/>
                </a:lnTo>
                <a:lnTo>
                  <a:pt x="1577481" y="60031"/>
                </a:lnTo>
                <a:cubicBezTo>
                  <a:pt x="1577939" y="60260"/>
                  <a:pt x="1578320" y="59993"/>
                  <a:pt x="1578625" y="59231"/>
                </a:cubicBezTo>
                <a:close/>
                <a:moveTo>
                  <a:pt x="1382410" y="59231"/>
                </a:moveTo>
                <a:lnTo>
                  <a:pt x="1382410" y="59460"/>
                </a:lnTo>
                <a:cubicBezTo>
                  <a:pt x="1382257" y="59612"/>
                  <a:pt x="1382105" y="59688"/>
                  <a:pt x="1381952" y="59688"/>
                </a:cubicBezTo>
                <a:lnTo>
                  <a:pt x="1382867" y="59688"/>
                </a:lnTo>
                <a:cubicBezTo>
                  <a:pt x="1382867" y="59688"/>
                  <a:pt x="1382714" y="59536"/>
                  <a:pt x="1382410" y="59231"/>
                </a:cubicBezTo>
                <a:close/>
                <a:moveTo>
                  <a:pt x="1271462" y="59231"/>
                </a:moveTo>
                <a:lnTo>
                  <a:pt x="1271234" y="59460"/>
                </a:lnTo>
                <a:lnTo>
                  <a:pt x="1271462" y="59460"/>
                </a:lnTo>
                <a:close/>
                <a:moveTo>
                  <a:pt x="1114871" y="59231"/>
                </a:moveTo>
                <a:cubicBezTo>
                  <a:pt x="1115024" y="59688"/>
                  <a:pt x="1115252" y="60222"/>
                  <a:pt x="1115557" y="60831"/>
                </a:cubicBezTo>
                <a:cubicBezTo>
                  <a:pt x="1115709" y="60679"/>
                  <a:pt x="1116090" y="60450"/>
                  <a:pt x="1116700" y="60146"/>
                </a:cubicBezTo>
                <a:cubicBezTo>
                  <a:pt x="1116548" y="59384"/>
                  <a:pt x="1115938" y="59079"/>
                  <a:pt x="1114871" y="59231"/>
                </a:cubicBezTo>
                <a:close/>
                <a:moveTo>
                  <a:pt x="1054292" y="59231"/>
                </a:moveTo>
                <a:lnTo>
                  <a:pt x="1054292" y="59460"/>
                </a:lnTo>
                <a:lnTo>
                  <a:pt x="1054521" y="59460"/>
                </a:lnTo>
                <a:lnTo>
                  <a:pt x="1054521" y="59231"/>
                </a:lnTo>
                <a:close/>
                <a:moveTo>
                  <a:pt x="1051778" y="59231"/>
                </a:moveTo>
                <a:cubicBezTo>
                  <a:pt x="1051778" y="59231"/>
                  <a:pt x="1051625" y="59384"/>
                  <a:pt x="1051320" y="59688"/>
                </a:cubicBezTo>
                <a:cubicBezTo>
                  <a:pt x="1051625" y="59841"/>
                  <a:pt x="1051816" y="59917"/>
                  <a:pt x="1051892" y="59917"/>
                </a:cubicBezTo>
                <a:cubicBezTo>
                  <a:pt x="1051968" y="59917"/>
                  <a:pt x="1052159" y="59993"/>
                  <a:pt x="1052463" y="60146"/>
                </a:cubicBezTo>
                <a:cubicBezTo>
                  <a:pt x="1052463" y="59993"/>
                  <a:pt x="1052540" y="59841"/>
                  <a:pt x="1052692" y="59688"/>
                </a:cubicBezTo>
                <a:cubicBezTo>
                  <a:pt x="1052387" y="59384"/>
                  <a:pt x="1052082" y="59231"/>
                  <a:pt x="1051778" y="59231"/>
                </a:cubicBezTo>
                <a:close/>
                <a:moveTo>
                  <a:pt x="1049720" y="59231"/>
                </a:moveTo>
                <a:lnTo>
                  <a:pt x="1049492" y="59803"/>
                </a:lnTo>
                <a:lnTo>
                  <a:pt x="1049492" y="59803"/>
                </a:lnTo>
                <a:cubicBezTo>
                  <a:pt x="1049492" y="59727"/>
                  <a:pt x="1049644" y="59612"/>
                  <a:pt x="1049949" y="59460"/>
                </a:cubicBezTo>
                <a:close/>
                <a:moveTo>
                  <a:pt x="951346" y="59231"/>
                </a:moveTo>
                <a:cubicBezTo>
                  <a:pt x="951194" y="59231"/>
                  <a:pt x="951117" y="59307"/>
                  <a:pt x="951117" y="59460"/>
                </a:cubicBezTo>
                <a:lnTo>
                  <a:pt x="951346" y="59460"/>
                </a:lnTo>
                <a:close/>
                <a:moveTo>
                  <a:pt x="943574" y="59231"/>
                </a:moveTo>
                <a:lnTo>
                  <a:pt x="943574" y="59460"/>
                </a:lnTo>
                <a:lnTo>
                  <a:pt x="943802" y="59460"/>
                </a:lnTo>
                <a:close/>
                <a:moveTo>
                  <a:pt x="610884" y="59231"/>
                </a:moveTo>
                <a:lnTo>
                  <a:pt x="610884" y="59460"/>
                </a:lnTo>
                <a:cubicBezTo>
                  <a:pt x="610732" y="59612"/>
                  <a:pt x="610580" y="59688"/>
                  <a:pt x="610427" y="59688"/>
                </a:cubicBezTo>
                <a:lnTo>
                  <a:pt x="611342" y="59688"/>
                </a:lnTo>
                <a:cubicBezTo>
                  <a:pt x="611342" y="59688"/>
                  <a:pt x="611189" y="59536"/>
                  <a:pt x="610884" y="59231"/>
                </a:cubicBezTo>
                <a:close/>
                <a:moveTo>
                  <a:pt x="513196" y="59231"/>
                </a:moveTo>
                <a:cubicBezTo>
                  <a:pt x="513044" y="59231"/>
                  <a:pt x="512968" y="59307"/>
                  <a:pt x="512968" y="59460"/>
                </a:cubicBezTo>
                <a:lnTo>
                  <a:pt x="513196" y="59460"/>
                </a:lnTo>
                <a:close/>
                <a:moveTo>
                  <a:pt x="505424" y="59231"/>
                </a:moveTo>
                <a:lnTo>
                  <a:pt x="505424" y="59460"/>
                </a:lnTo>
                <a:lnTo>
                  <a:pt x="505652" y="59460"/>
                </a:lnTo>
                <a:close/>
                <a:moveTo>
                  <a:pt x="453608" y="59231"/>
                </a:moveTo>
                <a:lnTo>
                  <a:pt x="453608" y="59460"/>
                </a:lnTo>
                <a:lnTo>
                  <a:pt x="454065" y="59460"/>
                </a:lnTo>
                <a:cubicBezTo>
                  <a:pt x="453912" y="59460"/>
                  <a:pt x="453836" y="59422"/>
                  <a:pt x="453836" y="59346"/>
                </a:cubicBezTo>
                <a:cubicBezTo>
                  <a:pt x="453836" y="59269"/>
                  <a:pt x="453760" y="59231"/>
                  <a:pt x="453608" y="59231"/>
                </a:cubicBezTo>
                <a:close/>
                <a:moveTo>
                  <a:pt x="329783" y="59231"/>
                </a:moveTo>
                <a:lnTo>
                  <a:pt x="329783" y="59460"/>
                </a:lnTo>
                <a:lnTo>
                  <a:pt x="330240" y="59460"/>
                </a:lnTo>
                <a:cubicBezTo>
                  <a:pt x="330087" y="59460"/>
                  <a:pt x="330011" y="59422"/>
                  <a:pt x="330011" y="59346"/>
                </a:cubicBezTo>
                <a:cubicBezTo>
                  <a:pt x="330011" y="59269"/>
                  <a:pt x="329935" y="59231"/>
                  <a:pt x="329783" y="59231"/>
                </a:cubicBezTo>
                <a:close/>
                <a:moveTo>
                  <a:pt x="209996" y="59231"/>
                </a:moveTo>
                <a:cubicBezTo>
                  <a:pt x="210149" y="59688"/>
                  <a:pt x="210377" y="60222"/>
                  <a:pt x="210682" y="60831"/>
                </a:cubicBezTo>
                <a:cubicBezTo>
                  <a:pt x="210835" y="60679"/>
                  <a:pt x="211216" y="60450"/>
                  <a:pt x="211825" y="60146"/>
                </a:cubicBezTo>
                <a:cubicBezTo>
                  <a:pt x="211673" y="59384"/>
                  <a:pt x="211063" y="59079"/>
                  <a:pt x="209996" y="59231"/>
                </a:cubicBezTo>
                <a:close/>
                <a:moveTo>
                  <a:pt x="149417" y="59231"/>
                </a:moveTo>
                <a:lnTo>
                  <a:pt x="149417" y="59460"/>
                </a:lnTo>
                <a:lnTo>
                  <a:pt x="149646" y="59460"/>
                </a:lnTo>
                <a:lnTo>
                  <a:pt x="149646" y="59231"/>
                </a:lnTo>
                <a:close/>
                <a:moveTo>
                  <a:pt x="146903" y="59231"/>
                </a:moveTo>
                <a:cubicBezTo>
                  <a:pt x="146903" y="59231"/>
                  <a:pt x="146750" y="59384"/>
                  <a:pt x="146446" y="59688"/>
                </a:cubicBezTo>
                <a:cubicBezTo>
                  <a:pt x="146750" y="59841"/>
                  <a:pt x="146941" y="59917"/>
                  <a:pt x="147017" y="59917"/>
                </a:cubicBezTo>
                <a:cubicBezTo>
                  <a:pt x="147093" y="59917"/>
                  <a:pt x="147284" y="59993"/>
                  <a:pt x="147589" y="60146"/>
                </a:cubicBezTo>
                <a:cubicBezTo>
                  <a:pt x="147589" y="59993"/>
                  <a:pt x="147665" y="59841"/>
                  <a:pt x="147817" y="59688"/>
                </a:cubicBezTo>
                <a:cubicBezTo>
                  <a:pt x="147512" y="59384"/>
                  <a:pt x="147208" y="59231"/>
                  <a:pt x="146903" y="59231"/>
                </a:cubicBezTo>
                <a:close/>
                <a:moveTo>
                  <a:pt x="144845" y="59231"/>
                </a:moveTo>
                <a:lnTo>
                  <a:pt x="144617" y="59803"/>
                </a:lnTo>
                <a:lnTo>
                  <a:pt x="145074" y="59460"/>
                </a:lnTo>
                <a:close/>
                <a:moveTo>
                  <a:pt x="1278092" y="59003"/>
                </a:moveTo>
                <a:cubicBezTo>
                  <a:pt x="1277939" y="59460"/>
                  <a:pt x="1277825" y="59765"/>
                  <a:pt x="1277749" y="59917"/>
                </a:cubicBezTo>
                <a:cubicBezTo>
                  <a:pt x="1277673" y="60069"/>
                  <a:pt x="1277558" y="60298"/>
                  <a:pt x="1277406" y="60603"/>
                </a:cubicBezTo>
                <a:lnTo>
                  <a:pt x="1278092" y="60603"/>
                </a:lnTo>
                <a:cubicBezTo>
                  <a:pt x="1278244" y="60450"/>
                  <a:pt x="1278397" y="60374"/>
                  <a:pt x="1278549" y="60374"/>
                </a:cubicBezTo>
                <a:cubicBezTo>
                  <a:pt x="1278701" y="60374"/>
                  <a:pt x="1278777" y="60298"/>
                  <a:pt x="1278777" y="60146"/>
                </a:cubicBezTo>
                <a:cubicBezTo>
                  <a:pt x="1278625" y="59841"/>
                  <a:pt x="1278511" y="59650"/>
                  <a:pt x="1278435" y="59574"/>
                </a:cubicBezTo>
                <a:cubicBezTo>
                  <a:pt x="1278358" y="59498"/>
                  <a:pt x="1278244" y="59307"/>
                  <a:pt x="1278092" y="59003"/>
                </a:cubicBezTo>
                <a:close/>
                <a:moveTo>
                  <a:pt x="1276491" y="59003"/>
                </a:moveTo>
                <a:cubicBezTo>
                  <a:pt x="1276491" y="59155"/>
                  <a:pt x="1276453" y="59307"/>
                  <a:pt x="1276377" y="59460"/>
                </a:cubicBezTo>
                <a:cubicBezTo>
                  <a:pt x="1276301" y="59612"/>
                  <a:pt x="1276263" y="59765"/>
                  <a:pt x="1276263" y="59917"/>
                </a:cubicBezTo>
                <a:lnTo>
                  <a:pt x="1276720" y="59917"/>
                </a:lnTo>
                <a:cubicBezTo>
                  <a:pt x="1276873" y="59612"/>
                  <a:pt x="1276911" y="59422"/>
                  <a:pt x="1276834" y="59346"/>
                </a:cubicBezTo>
                <a:cubicBezTo>
                  <a:pt x="1276758" y="59269"/>
                  <a:pt x="1276720" y="59155"/>
                  <a:pt x="1276720" y="59003"/>
                </a:cubicBezTo>
                <a:close/>
                <a:moveTo>
                  <a:pt x="1647509" y="58545"/>
                </a:moveTo>
                <a:cubicBezTo>
                  <a:pt x="1647205" y="58698"/>
                  <a:pt x="1646900" y="58774"/>
                  <a:pt x="1646595" y="58774"/>
                </a:cubicBezTo>
                <a:lnTo>
                  <a:pt x="1646595" y="59231"/>
                </a:lnTo>
                <a:cubicBezTo>
                  <a:pt x="1646900" y="59079"/>
                  <a:pt x="1647281" y="59003"/>
                  <a:pt x="1647738" y="59003"/>
                </a:cubicBezTo>
                <a:cubicBezTo>
                  <a:pt x="1647586" y="58850"/>
                  <a:pt x="1647509" y="58698"/>
                  <a:pt x="1647509" y="58545"/>
                </a:cubicBezTo>
                <a:close/>
                <a:moveTo>
                  <a:pt x="1575653" y="58545"/>
                </a:moveTo>
                <a:cubicBezTo>
                  <a:pt x="1575500" y="58850"/>
                  <a:pt x="1575424" y="59003"/>
                  <a:pt x="1575424" y="59003"/>
                </a:cubicBezTo>
                <a:lnTo>
                  <a:pt x="1576262" y="59003"/>
                </a:lnTo>
                <a:lnTo>
                  <a:pt x="1576110" y="58888"/>
                </a:lnTo>
                <a:cubicBezTo>
                  <a:pt x="1575957" y="58812"/>
                  <a:pt x="1575805" y="58698"/>
                  <a:pt x="1575653" y="58545"/>
                </a:cubicBezTo>
                <a:close/>
                <a:moveTo>
                  <a:pt x="1101384" y="58545"/>
                </a:moveTo>
                <a:lnTo>
                  <a:pt x="1101384" y="58774"/>
                </a:lnTo>
                <a:cubicBezTo>
                  <a:pt x="1101384" y="58926"/>
                  <a:pt x="1101460" y="59003"/>
                  <a:pt x="1101612" y="59003"/>
                </a:cubicBezTo>
                <a:lnTo>
                  <a:pt x="1101612" y="58545"/>
                </a:lnTo>
                <a:close/>
                <a:moveTo>
                  <a:pt x="1039662" y="58545"/>
                </a:moveTo>
                <a:cubicBezTo>
                  <a:pt x="1039662" y="58850"/>
                  <a:pt x="1039586" y="59003"/>
                  <a:pt x="1039433" y="59003"/>
                </a:cubicBezTo>
                <a:cubicBezTo>
                  <a:pt x="1039433" y="59155"/>
                  <a:pt x="1039395" y="59231"/>
                  <a:pt x="1039319" y="59231"/>
                </a:cubicBezTo>
                <a:cubicBezTo>
                  <a:pt x="1039243" y="59231"/>
                  <a:pt x="1039205" y="59307"/>
                  <a:pt x="1039205" y="59460"/>
                </a:cubicBezTo>
                <a:cubicBezTo>
                  <a:pt x="1039357" y="59460"/>
                  <a:pt x="1039357" y="59536"/>
                  <a:pt x="1039205" y="59688"/>
                </a:cubicBezTo>
                <a:cubicBezTo>
                  <a:pt x="1039357" y="59536"/>
                  <a:pt x="1039433" y="59307"/>
                  <a:pt x="1039433" y="59003"/>
                </a:cubicBezTo>
                <a:lnTo>
                  <a:pt x="1039890" y="59003"/>
                </a:lnTo>
                <a:cubicBezTo>
                  <a:pt x="1039890" y="58850"/>
                  <a:pt x="1039852" y="58774"/>
                  <a:pt x="1039776" y="58774"/>
                </a:cubicBezTo>
                <a:cubicBezTo>
                  <a:pt x="1039700" y="58774"/>
                  <a:pt x="1039662" y="58698"/>
                  <a:pt x="1039662" y="58545"/>
                </a:cubicBezTo>
                <a:close/>
                <a:moveTo>
                  <a:pt x="942431" y="58545"/>
                </a:moveTo>
                <a:cubicBezTo>
                  <a:pt x="942126" y="58698"/>
                  <a:pt x="941669" y="58774"/>
                  <a:pt x="941059" y="58774"/>
                </a:cubicBezTo>
                <a:lnTo>
                  <a:pt x="941059" y="59231"/>
                </a:lnTo>
                <a:cubicBezTo>
                  <a:pt x="941364" y="59384"/>
                  <a:pt x="941821" y="59460"/>
                  <a:pt x="942431" y="59460"/>
                </a:cubicBezTo>
                <a:close/>
                <a:moveTo>
                  <a:pt x="504281" y="58545"/>
                </a:moveTo>
                <a:cubicBezTo>
                  <a:pt x="503976" y="58698"/>
                  <a:pt x="503519" y="58774"/>
                  <a:pt x="502909" y="58774"/>
                </a:cubicBezTo>
                <a:lnTo>
                  <a:pt x="502909" y="59231"/>
                </a:lnTo>
                <a:cubicBezTo>
                  <a:pt x="503214" y="59384"/>
                  <a:pt x="503671" y="59460"/>
                  <a:pt x="504281" y="59460"/>
                </a:cubicBezTo>
                <a:close/>
                <a:moveTo>
                  <a:pt x="380684" y="58545"/>
                </a:moveTo>
                <a:cubicBezTo>
                  <a:pt x="380380" y="58698"/>
                  <a:pt x="380075" y="58774"/>
                  <a:pt x="379770" y="58774"/>
                </a:cubicBezTo>
                <a:lnTo>
                  <a:pt x="379770" y="59231"/>
                </a:lnTo>
                <a:cubicBezTo>
                  <a:pt x="380075" y="59079"/>
                  <a:pt x="380456" y="59003"/>
                  <a:pt x="380913" y="59003"/>
                </a:cubicBezTo>
                <a:cubicBezTo>
                  <a:pt x="380761" y="58850"/>
                  <a:pt x="380684" y="58698"/>
                  <a:pt x="380684" y="58545"/>
                </a:cubicBezTo>
                <a:close/>
                <a:moveTo>
                  <a:pt x="256859" y="58545"/>
                </a:moveTo>
                <a:cubicBezTo>
                  <a:pt x="256555" y="58698"/>
                  <a:pt x="256250" y="58774"/>
                  <a:pt x="255945" y="58774"/>
                </a:cubicBezTo>
                <a:lnTo>
                  <a:pt x="255945" y="59231"/>
                </a:lnTo>
                <a:cubicBezTo>
                  <a:pt x="256250" y="59079"/>
                  <a:pt x="256631" y="59003"/>
                  <a:pt x="257088" y="59003"/>
                </a:cubicBezTo>
                <a:cubicBezTo>
                  <a:pt x="256935" y="58850"/>
                  <a:pt x="256859" y="58698"/>
                  <a:pt x="256859" y="58545"/>
                </a:cubicBezTo>
                <a:close/>
                <a:moveTo>
                  <a:pt x="196509" y="58545"/>
                </a:moveTo>
                <a:lnTo>
                  <a:pt x="196509" y="58774"/>
                </a:lnTo>
                <a:cubicBezTo>
                  <a:pt x="196509" y="58926"/>
                  <a:pt x="196585" y="59003"/>
                  <a:pt x="196738" y="59003"/>
                </a:cubicBezTo>
                <a:lnTo>
                  <a:pt x="196738" y="58545"/>
                </a:lnTo>
                <a:close/>
                <a:moveTo>
                  <a:pt x="134787" y="58545"/>
                </a:moveTo>
                <a:cubicBezTo>
                  <a:pt x="134787" y="58850"/>
                  <a:pt x="134711" y="59003"/>
                  <a:pt x="134558" y="59003"/>
                </a:cubicBezTo>
                <a:cubicBezTo>
                  <a:pt x="134558" y="59155"/>
                  <a:pt x="134520" y="59231"/>
                  <a:pt x="134444" y="59231"/>
                </a:cubicBezTo>
                <a:cubicBezTo>
                  <a:pt x="134368" y="59231"/>
                  <a:pt x="134330" y="59307"/>
                  <a:pt x="134330" y="59460"/>
                </a:cubicBezTo>
                <a:cubicBezTo>
                  <a:pt x="134482" y="59460"/>
                  <a:pt x="134482" y="59536"/>
                  <a:pt x="134330" y="59688"/>
                </a:cubicBezTo>
                <a:cubicBezTo>
                  <a:pt x="134482" y="59536"/>
                  <a:pt x="134558" y="59307"/>
                  <a:pt x="134558" y="59003"/>
                </a:cubicBezTo>
                <a:lnTo>
                  <a:pt x="135015" y="59003"/>
                </a:lnTo>
                <a:cubicBezTo>
                  <a:pt x="135015" y="58850"/>
                  <a:pt x="134977" y="58774"/>
                  <a:pt x="134901" y="58774"/>
                </a:cubicBezTo>
                <a:cubicBezTo>
                  <a:pt x="134825" y="58774"/>
                  <a:pt x="134787" y="58698"/>
                  <a:pt x="134787" y="58545"/>
                </a:cubicBezTo>
                <a:close/>
                <a:moveTo>
                  <a:pt x="35270" y="58545"/>
                </a:moveTo>
                <a:lnTo>
                  <a:pt x="35270" y="59003"/>
                </a:lnTo>
                <a:cubicBezTo>
                  <a:pt x="35270" y="58850"/>
                  <a:pt x="35346" y="58774"/>
                  <a:pt x="35498" y="58774"/>
                </a:cubicBezTo>
                <a:cubicBezTo>
                  <a:pt x="35346" y="58774"/>
                  <a:pt x="35270" y="58698"/>
                  <a:pt x="35270" y="58545"/>
                </a:cubicBezTo>
                <a:close/>
                <a:moveTo>
                  <a:pt x="1282206" y="58088"/>
                </a:moveTo>
                <a:cubicBezTo>
                  <a:pt x="1282054" y="58393"/>
                  <a:pt x="1282016" y="58660"/>
                  <a:pt x="1282092" y="58888"/>
                </a:cubicBezTo>
                <a:cubicBezTo>
                  <a:pt x="1282168" y="59117"/>
                  <a:pt x="1282130" y="59384"/>
                  <a:pt x="1281978" y="59688"/>
                </a:cubicBezTo>
                <a:lnTo>
                  <a:pt x="1280835" y="60831"/>
                </a:lnTo>
                <a:lnTo>
                  <a:pt x="1281292" y="61289"/>
                </a:lnTo>
                <a:cubicBezTo>
                  <a:pt x="1281749" y="60984"/>
                  <a:pt x="1282588" y="60527"/>
                  <a:pt x="1283807" y="59917"/>
                </a:cubicBezTo>
                <a:cubicBezTo>
                  <a:pt x="1283654" y="58241"/>
                  <a:pt x="1283121" y="57631"/>
                  <a:pt x="1282206" y="58088"/>
                </a:cubicBezTo>
                <a:close/>
                <a:moveTo>
                  <a:pt x="1723404" y="57860"/>
                </a:moveTo>
                <a:lnTo>
                  <a:pt x="1722490" y="58774"/>
                </a:lnTo>
                <a:cubicBezTo>
                  <a:pt x="1722643" y="58926"/>
                  <a:pt x="1722719" y="59041"/>
                  <a:pt x="1722719" y="59117"/>
                </a:cubicBezTo>
                <a:cubicBezTo>
                  <a:pt x="1722719" y="59193"/>
                  <a:pt x="1722795" y="59307"/>
                  <a:pt x="1722947" y="59460"/>
                </a:cubicBezTo>
                <a:cubicBezTo>
                  <a:pt x="1723557" y="59460"/>
                  <a:pt x="1724243" y="59384"/>
                  <a:pt x="1725005" y="59231"/>
                </a:cubicBezTo>
                <a:cubicBezTo>
                  <a:pt x="1724243" y="58622"/>
                  <a:pt x="1723709" y="58164"/>
                  <a:pt x="1723404" y="57860"/>
                </a:cubicBezTo>
                <a:close/>
                <a:moveTo>
                  <a:pt x="1654596" y="57860"/>
                </a:moveTo>
                <a:cubicBezTo>
                  <a:pt x="1654444" y="57860"/>
                  <a:pt x="1654329" y="57898"/>
                  <a:pt x="1654253" y="57974"/>
                </a:cubicBezTo>
                <a:cubicBezTo>
                  <a:pt x="1654177" y="58050"/>
                  <a:pt x="1654063" y="58088"/>
                  <a:pt x="1653910" y="58088"/>
                </a:cubicBezTo>
                <a:lnTo>
                  <a:pt x="1654596" y="58088"/>
                </a:lnTo>
                <a:close/>
                <a:moveTo>
                  <a:pt x="1278549" y="57860"/>
                </a:moveTo>
                <a:lnTo>
                  <a:pt x="1278549" y="58088"/>
                </a:lnTo>
                <a:lnTo>
                  <a:pt x="1278320" y="58545"/>
                </a:lnTo>
                <a:lnTo>
                  <a:pt x="1278777" y="58088"/>
                </a:lnTo>
                <a:close/>
                <a:moveTo>
                  <a:pt x="1269633" y="57860"/>
                </a:moveTo>
                <a:cubicBezTo>
                  <a:pt x="1269481" y="58012"/>
                  <a:pt x="1269291" y="58164"/>
                  <a:pt x="1269062" y="58317"/>
                </a:cubicBezTo>
                <a:cubicBezTo>
                  <a:pt x="1268833" y="58469"/>
                  <a:pt x="1268643" y="58622"/>
                  <a:pt x="1268490" y="58774"/>
                </a:cubicBezTo>
                <a:lnTo>
                  <a:pt x="1268490" y="59231"/>
                </a:lnTo>
                <a:lnTo>
                  <a:pt x="1269862" y="58545"/>
                </a:lnTo>
                <a:cubicBezTo>
                  <a:pt x="1269710" y="58545"/>
                  <a:pt x="1269672" y="58469"/>
                  <a:pt x="1269748" y="58317"/>
                </a:cubicBezTo>
                <a:cubicBezTo>
                  <a:pt x="1269824" y="58164"/>
                  <a:pt x="1269786" y="58012"/>
                  <a:pt x="1269633" y="57860"/>
                </a:cubicBezTo>
                <a:close/>
                <a:moveTo>
                  <a:pt x="1180708" y="57860"/>
                </a:moveTo>
                <a:cubicBezTo>
                  <a:pt x="1180708" y="58012"/>
                  <a:pt x="1180632" y="58241"/>
                  <a:pt x="1180479" y="58545"/>
                </a:cubicBezTo>
                <a:cubicBezTo>
                  <a:pt x="1180784" y="58241"/>
                  <a:pt x="1181013" y="58088"/>
                  <a:pt x="1181165" y="58088"/>
                </a:cubicBezTo>
                <a:cubicBezTo>
                  <a:pt x="1181013" y="58088"/>
                  <a:pt x="1180937" y="58050"/>
                  <a:pt x="1180937" y="57974"/>
                </a:cubicBezTo>
                <a:cubicBezTo>
                  <a:pt x="1180937" y="57898"/>
                  <a:pt x="1180861" y="57860"/>
                  <a:pt x="1180708" y="57860"/>
                </a:cubicBezTo>
                <a:close/>
                <a:moveTo>
                  <a:pt x="1119443" y="57860"/>
                </a:moveTo>
                <a:cubicBezTo>
                  <a:pt x="1119291" y="57860"/>
                  <a:pt x="1119215" y="57936"/>
                  <a:pt x="1119215" y="58088"/>
                </a:cubicBezTo>
                <a:lnTo>
                  <a:pt x="1119443" y="58088"/>
                </a:lnTo>
                <a:lnTo>
                  <a:pt x="1119672" y="58088"/>
                </a:lnTo>
                <a:cubicBezTo>
                  <a:pt x="1119519" y="57936"/>
                  <a:pt x="1119443" y="57860"/>
                  <a:pt x="1119443" y="57860"/>
                </a:cubicBezTo>
                <a:close/>
                <a:moveTo>
                  <a:pt x="1047206" y="57860"/>
                </a:moveTo>
                <a:lnTo>
                  <a:pt x="1047206" y="58088"/>
                </a:lnTo>
                <a:lnTo>
                  <a:pt x="1047891" y="58088"/>
                </a:lnTo>
                <a:lnTo>
                  <a:pt x="1047891" y="57860"/>
                </a:lnTo>
                <a:close/>
                <a:moveTo>
                  <a:pt x="1037376" y="57860"/>
                </a:moveTo>
                <a:cubicBezTo>
                  <a:pt x="1037376" y="58012"/>
                  <a:pt x="1037300" y="58241"/>
                  <a:pt x="1037147" y="58545"/>
                </a:cubicBezTo>
                <a:lnTo>
                  <a:pt x="1037833" y="57860"/>
                </a:lnTo>
                <a:close/>
                <a:moveTo>
                  <a:pt x="950889" y="57860"/>
                </a:moveTo>
                <a:cubicBezTo>
                  <a:pt x="950736" y="57860"/>
                  <a:pt x="950622" y="57898"/>
                  <a:pt x="950546" y="57974"/>
                </a:cubicBezTo>
                <a:cubicBezTo>
                  <a:pt x="950470" y="58050"/>
                  <a:pt x="950355" y="58088"/>
                  <a:pt x="950203" y="58088"/>
                </a:cubicBezTo>
                <a:lnTo>
                  <a:pt x="949975" y="58545"/>
                </a:lnTo>
                <a:lnTo>
                  <a:pt x="950660" y="58545"/>
                </a:lnTo>
                <a:cubicBezTo>
                  <a:pt x="950813" y="58241"/>
                  <a:pt x="950889" y="58012"/>
                  <a:pt x="950889" y="57860"/>
                </a:cubicBezTo>
                <a:close/>
                <a:moveTo>
                  <a:pt x="790183" y="57860"/>
                </a:moveTo>
                <a:cubicBezTo>
                  <a:pt x="790183" y="58012"/>
                  <a:pt x="790107" y="58241"/>
                  <a:pt x="789954" y="58545"/>
                </a:cubicBezTo>
                <a:cubicBezTo>
                  <a:pt x="790259" y="58241"/>
                  <a:pt x="790488" y="58088"/>
                  <a:pt x="790640" y="58088"/>
                </a:cubicBezTo>
                <a:cubicBezTo>
                  <a:pt x="790488" y="58088"/>
                  <a:pt x="790412" y="58050"/>
                  <a:pt x="790412" y="57974"/>
                </a:cubicBezTo>
                <a:cubicBezTo>
                  <a:pt x="790412" y="57898"/>
                  <a:pt x="790336" y="57860"/>
                  <a:pt x="790183" y="57860"/>
                </a:cubicBezTo>
                <a:close/>
                <a:moveTo>
                  <a:pt x="512739" y="57860"/>
                </a:moveTo>
                <a:cubicBezTo>
                  <a:pt x="512587" y="57860"/>
                  <a:pt x="512472" y="57898"/>
                  <a:pt x="512396" y="57974"/>
                </a:cubicBezTo>
                <a:cubicBezTo>
                  <a:pt x="512320" y="58050"/>
                  <a:pt x="512205" y="58088"/>
                  <a:pt x="512053" y="58088"/>
                </a:cubicBezTo>
                <a:lnTo>
                  <a:pt x="511825" y="58545"/>
                </a:lnTo>
                <a:lnTo>
                  <a:pt x="512510" y="58545"/>
                </a:lnTo>
                <a:cubicBezTo>
                  <a:pt x="512663" y="58241"/>
                  <a:pt x="512739" y="58012"/>
                  <a:pt x="512739" y="57860"/>
                </a:cubicBezTo>
                <a:close/>
                <a:moveTo>
                  <a:pt x="456580" y="57860"/>
                </a:moveTo>
                <a:lnTo>
                  <a:pt x="455665" y="58774"/>
                </a:lnTo>
                <a:cubicBezTo>
                  <a:pt x="455818" y="58926"/>
                  <a:pt x="455894" y="59041"/>
                  <a:pt x="455894" y="59117"/>
                </a:cubicBezTo>
                <a:cubicBezTo>
                  <a:pt x="455894" y="59193"/>
                  <a:pt x="455970" y="59307"/>
                  <a:pt x="456122" y="59460"/>
                </a:cubicBezTo>
                <a:cubicBezTo>
                  <a:pt x="456732" y="59460"/>
                  <a:pt x="457418" y="59384"/>
                  <a:pt x="458180" y="59231"/>
                </a:cubicBezTo>
                <a:cubicBezTo>
                  <a:pt x="457418" y="58622"/>
                  <a:pt x="456884" y="58164"/>
                  <a:pt x="456580" y="57860"/>
                </a:cubicBezTo>
                <a:close/>
                <a:moveTo>
                  <a:pt x="387771" y="57860"/>
                </a:moveTo>
                <a:cubicBezTo>
                  <a:pt x="387618" y="57860"/>
                  <a:pt x="387504" y="57898"/>
                  <a:pt x="387428" y="57974"/>
                </a:cubicBezTo>
                <a:cubicBezTo>
                  <a:pt x="387352" y="58050"/>
                  <a:pt x="387237" y="58088"/>
                  <a:pt x="387085" y="58088"/>
                </a:cubicBezTo>
                <a:lnTo>
                  <a:pt x="387771" y="58088"/>
                </a:lnTo>
                <a:close/>
                <a:moveTo>
                  <a:pt x="332755" y="57860"/>
                </a:moveTo>
                <a:lnTo>
                  <a:pt x="331840" y="58774"/>
                </a:lnTo>
                <a:cubicBezTo>
                  <a:pt x="331992" y="58926"/>
                  <a:pt x="332069" y="59041"/>
                  <a:pt x="332069" y="59117"/>
                </a:cubicBezTo>
                <a:cubicBezTo>
                  <a:pt x="332069" y="59193"/>
                  <a:pt x="332145" y="59307"/>
                  <a:pt x="332297" y="59460"/>
                </a:cubicBezTo>
                <a:cubicBezTo>
                  <a:pt x="332907" y="59460"/>
                  <a:pt x="333593" y="59384"/>
                  <a:pt x="334355" y="59231"/>
                </a:cubicBezTo>
                <a:cubicBezTo>
                  <a:pt x="333593" y="58622"/>
                  <a:pt x="333059" y="58164"/>
                  <a:pt x="332755" y="57860"/>
                </a:cubicBezTo>
                <a:close/>
                <a:moveTo>
                  <a:pt x="263946" y="57860"/>
                </a:moveTo>
                <a:cubicBezTo>
                  <a:pt x="263793" y="57860"/>
                  <a:pt x="263679" y="57898"/>
                  <a:pt x="263603" y="57974"/>
                </a:cubicBezTo>
                <a:cubicBezTo>
                  <a:pt x="263527" y="58050"/>
                  <a:pt x="263412" y="58088"/>
                  <a:pt x="263260" y="58088"/>
                </a:cubicBezTo>
                <a:lnTo>
                  <a:pt x="263946" y="58088"/>
                </a:lnTo>
                <a:close/>
                <a:moveTo>
                  <a:pt x="214568" y="57860"/>
                </a:moveTo>
                <a:cubicBezTo>
                  <a:pt x="214416" y="57860"/>
                  <a:pt x="214340" y="57936"/>
                  <a:pt x="214340" y="58088"/>
                </a:cubicBezTo>
                <a:lnTo>
                  <a:pt x="214568" y="58088"/>
                </a:lnTo>
                <a:lnTo>
                  <a:pt x="214797" y="58088"/>
                </a:lnTo>
                <a:cubicBezTo>
                  <a:pt x="214644" y="57936"/>
                  <a:pt x="214568" y="57860"/>
                  <a:pt x="214568" y="57860"/>
                </a:cubicBezTo>
                <a:close/>
                <a:moveTo>
                  <a:pt x="142331" y="57860"/>
                </a:moveTo>
                <a:lnTo>
                  <a:pt x="142331" y="58088"/>
                </a:lnTo>
                <a:lnTo>
                  <a:pt x="143016" y="58088"/>
                </a:lnTo>
                <a:lnTo>
                  <a:pt x="143016" y="57860"/>
                </a:lnTo>
                <a:close/>
                <a:moveTo>
                  <a:pt x="132501" y="57860"/>
                </a:moveTo>
                <a:cubicBezTo>
                  <a:pt x="132501" y="58012"/>
                  <a:pt x="132425" y="58241"/>
                  <a:pt x="132272" y="58545"/>
                </a:cubicBezTo>
                <a:lnTo>
                  <a:pt x="132958" y="57860"/>
                </a:lnTo>
                <a:close/>
                <a:moveTo>
                  <a:pt x="1204711" y="57631"/>
                </a:moveTo>
                <a:lnTo>
                  <a:pt x="1204711" y="58088"/>
                </a:lnTo>
                <a:lnTo>
                  <a:pt x="1205168" y="58088"/>
                </a:lnTo>
                <a:lnTo>
                  <a:pt x="1205168" y="57631"/>
                </a:lnTo>
                <a:close/>
                <a:moveTo>
                  <a:pt x="814186" y="57631"/>
                </a:moveTo>
                <a:lnTo>
                  <a:pt x="814186" y="58088"/>
                </a:lnTo>
                <a:lnTo>
                  <a:pt x="814643" y="58088"/>
                </a:lnTo>
                <a:lnTo>
                  <a:pt x="814643" y="57631"/>
                </a:lnTo>
                <a:close/>
                <a:moveTo>
                  <a:pt x="46471" y="57631"/>
                </a:moveTo>
                <a:cubicBezTo>
                  <a:pt x="46166" y="57936"/>
                  <a:pt x="45862" y="58203"/>
                  <a:pt x="45557" y="58431"/>
                </a:cubicBezTo>
                <a:cubicBezTo>
                  <a:pt x="45252" y="58660"/>
                  <a:pt x="44947" y="58926"/>
                  <a:pt x="44642" y="59231"/>
                </a:cubicBezTo>
                <a:cubicBezTo>
                  <a:pt x="45404" y="59384"/>
                  <a:pt x="45862" y="59384"/>
                  <a:pt x="46014" y="59231"/>
                </a:cubicBezTo>
                <a:cubicBezTo>
                  <a:pt x="46166" y="59079"/>
                  <a:pt x="46319" y="58545"/>
                  <a:pt x="46471" y="57631"/>
                </a:cubicBezTo>
                <a:close/>
                <a:moveTo>
                  <a:pt x="30698" y="57631"/>
                </a:moveTo>
                <a:lnTo>
                  <a:pt x="30698" y="59688"/>
                </a:lnTo>
                <a:lnTo>
                  <a:pt x="29783" y="59688"/>
                </a:lnTo>
                <a:lnTo>
                  <a:pt x="29783" y="60146"/>
                </a:lnTo>
                <a:cubicBezTo>
                  <a:pt x="30088" y="59841"/>
                  <a:pt x="30393" y="59688"/>
                  <a:pt x="30698" y="59688"/>
                </a:cubicBezTo>
                <a:cubicBezTo>
                  <a:pt x="31003" y="59841"/>
                  <a:pt x="31231" y="59917"/>
                  <a:pt x="31384" y="59917"/>
                </a:cubicBezTo>
                <a:cubicBezTo>
                  <a:pt x="31536" y="59917"/>
                  <a:pt x="31765" y="59993"/>
                  <a:pt x="32069" y="60146"/>
                </a:cubicBezTo>
                <a:cubicBezTo>
                  <a:pt x="31917" y="59688"/>
                  <a:pt x="31841" y="59231"/>
                  <a:pt x="31841" y="58774"/>
                </a:cubicBezTo>
                <a:cubicBezTo>
                  <a:pt x="31841" y="58317"/>
                  <a:pt x="31460" y="57936"/>
                  <a:pt x="30698" y="57631"/>
                </a:cubicBezTo>
                <a:close/>
                <a:moveTo>
                  <a:pt x="1714261" y="57402"/>
                </a:moveTo>
                <a:cubicBezTo>
                  <a:pt x="1713194" y="58622"/>
                  <a:pt x="1712660" y="59307"/>
                  <a:pt x="1712660" y="59460"/>
                </a:cubicBezTo>
                <a:cubicBezTo>
                  <a:pt x="1712965" y="59612"/>
                  <a:pt x="1713308" y="59727"/>
                  <a:pt x="1713689" y="59803"/>
                </a:cubicBezTo>
                <a:cubicBezTo>
                  <a:pt x="1714070" y="59879"/>
                  <a:pt x="1714565" y="60069"/>
                  <a:pt x="1715175" y="60374"/>
                </a:cubicBezTo>
                <a:cubicBezTo>
                  <a:pt x="1715632" y="60374"/>
                  <a:pt x="1716318" y="60222"/>
                  <a:pt x="1717232" y="59917"/>
                </a:cubicBezTo>
                <a:cubicBezTo>
                  <a:pt x="1717385" y="59612"/>
                  <a:pt x="1717461" y="59460"/>
                  <a:pt x="1717461" y="59460"/>
                </a:cubicBezTo>
                <a:cubicBezTo>
                  <a:pt x="1717004" y="59307"/>
                  <a:pt x="1716394" y="59231"/>
                  <a:pt x="1715632" y="59231"/>
                </a:cubicBezTo>
                <a:cubicBezTo>
                  <a:pt x="1715327" y="58926"/>
                  <a:pt x="1715137" y="58622"/>
                  <a:pt x="1715061" y="58317"/>
                </a:cubicBezTo>
                <a:cubicBezTo>
                  <a:pt x="1714984" y="58012"/>
                  <a:pt x="1714718" y="57707"/>
                  <a:pt x="1714261" y="57402"/>
                </a:cubicBezTo>
                <a:close/>
                <a:moveTo>
                  <a:pt x="1650938" y="57402"/>
                </a:moveTo>
                <a:cubicBezTo>
                  <a:pt x="1650786" y="57555"/>
                  <a:pt x="1650710" y="57669"/>
                  <a:pt x="1650710" y="57745"/>
                </a:cubicBezTo>
                <a:cubicBezTo>
                  <a:pt x="1650710" y="57822"/>
                  <a:pt x="1650634" y="57936"/>
                  <a:pt x="1650481" y="58088"/>
                </a:cubicBezTo>
                <a:cubicBezTo>
                  <a:pt x="1650634" y="58088"/>
                  <a:pt x="1650672" y="58164"/>
                  <a:pt x="1650595" y="58317"/>
                </a:cubicBezTo>
                <a:cubicBezTo>
                  <a:pt x="1650519" y="58469"/>
                  <a:pt x="1650557" y="58545"/>
                  <a:pt x="1650710" y="58545"/>
                </a:cubicBezTo>
                <a:cubicBezTo>
                  <a:pt x="1651015" y="57936"/>
                  <a:pt x="1651167" y="57631"/>
                  <a:pt x="1651167" y="57631"/>
                </a:cubicBezTo>
                <a:cubicBezTo>
                  <a:pt x="1651167" y="57479"/>
                  <a:pt x="1651091" y="57402"/>
                  <a:pt x="1650938" y="57402"/>
                </a:cubicBezTo>
                <a:close/>
                <a:moveTo>
                  <a:pt x="1579539" y="57402"/>
                </a:moveTo>
                <a:cubicBezTo>
                  <a:pt x="1579386" y="57707"/>
                  <a:pt x="1579310" y="57860"/>
                  <a:pt x="1579310" y="57860"/>
                </a:cubicBezTo>
                <a:lnTo>
                  <a:pt x="1579310" y="58545"/>
                </a:lnTo>
                <a:lnTo>
                  <a:pt x="1579996" y="57860"/>
                </a:lnTo>
                <a:close/>
                <a:moveTo>
                  <a:pt x="1323583" y="57402"/>
                </a:moveTo>
                <a:cubicBezTo>
                  <a:pt x="1323431" y="57402"/>
                  <a:pt x="1323202" y="57555"/>
                  <a:pt x="1322897" y="57860"/>
                </a:cubicBezTo>
                <a:cubicBezTo>
                  <a:pt x="1323050" y="57860"/>
                  <a:pt x="1323126" y="58088"/>
                  <a:pt x="1323126" y="58545"/>
                </a:cubicBezTo>
                <a:cubicBezTo>
                  <a:pt x="1323431" y="58241"/>
                  <a:pt x="1323659" y="58050"/>
                  <a:pt x="1323812" y="57974"/>
                </a:cubicBezTo>
                <a:cubicBezTo>
                  <a:pt x="1323964" y="57898"/>
                  <a:pt x="1324117" y="57783"/>
                  <a:pt x="1324269" y="57631"/>
                </a:cubicBezTo>
                <a:lnTo>
                  <a:pt x="1323812" y="57631"/>
                </a:lnTo>
                <a:cubicBezTo>
                  <a:pt x="1323659" y="57631"/>
                  <a:pt x="1323583" y="57555"/>
                  <a:pt x="1323583" y="57402"/>
                </a:cubicBezTo>
                <a:close/>
                <a:moveTo>
                  <a:pt x="1272834" y="57402"/>
                </a:moveTo>
                <a:lnTo>
                  <a:pt x="1272834" y="57631"/>
                </a:lnTo>
                <a:lnTo>
                  <a:pt x="1273291" y="57631"/>
                </a:lnTo>
                <a:cubicBezTo>
                  <a:pt x="1273139" y="57479"/>
                  <a:pt x="1272986" y="57402"/>
                  <a:pt x="1272834" y="57402"/>
                </a:cubicBezTo>
                <a:close/>
                <a:moveTo>
                  <a:pt x="1178422" y="57402"/>
                </a:moveTo>
                <a:cubicBezTo>
                  <a:pt x="1178117" y="57555"/>
                  <a:pt x="1177812" y="57631"/>
                  <a:pt x="1177508" y="57631"/>
                </a:cubicBezTo>
                <a:cubicBezTo>
                  <a:pt x="1177050" y="58545"/>
                  <a:pt x="1176593" y="59231"/>
                  <a:pt x="1176136" y="59688"/>
                </a:cubicBezTo>
                <a:cubicBezTo>
                  <a:pt x="1177203" y="59384"/>
                  <a:pt x="1177812" y="59155"/>
                  <a:pt x="1177965" y="59003"/>
                </a:cubicBezTo>
                <a:cubicBezTo>
                  <a:pt x="1178117" y="58850"/>
                  <a:pt x="1178270" y="58317"/>
                  <a:pt x="1178422" y="57402"/>
                </a:cubicBezTo>
                <a:close/>
                <a:moveTo>
                  <a:pt x="1100469" y="57402"/>
                </a:moveTo>
                <a:lnTo>
                  <a:pt x="1100698" y="57631"/>
                </a:lnTo>
                <a:lnTo>
                  <a:pt x="1100698" y="57402"/>
                </a:lnTo>
                <a:close/>
                <a:moveTo>
                  <a:pt x="1049492" y="57402"/>
                </a:moveTo>
                <a:lnTo>
                  <a:pt x="1049263" y="57631"/>
                </a:lnTo>
                <a:cubicBezTo>
                  <a:pt x="1049568" y="57936"/>
                  <a:pt x="1049720" y="58241"/>
                  <a:pt x="1049720" y="58545"/>
                </a:cubicBezTo>
                <a:cubicBezTo>
                  <a:pt x="1050025" y="57936"/>
                  <a:pt x="1050177" y="57707"/>
                  <a:pt x="1050177" y="57860"/>
                </a:cubicBezTo>
                <a:cubicBezTo>
                  <a:pt x="1050025" y="57860"/>
                  <a:pt x="1049796" y="57707"/>
                  <a:pt x="1049492" y="57402"/>
                </a:cubicBezTo>
                <a:close/>
                <a:moveTo>
                  <a:pt x="787897" y="57402"/>
                </a:moveTo>
                <a:cubicBezTo>
                  <a:pt x="787592" y="57555"/>
                  <a:pt x="787287" y="57631"/>
                  <a:pt x="786983" y="57631"/>
                </a:cubicBezTo>
                <a:cubicBezTo>
                  <a:pt x="786525" y="58545"/>
                  <a:pt x="786068" y="59231"/>
                  <a:pt x="785611" y="59688"/>
                </a:cubicBezTo>
                <a:cubicBezTo>
                  <a:pt x="786678" y="59384"/>
                  <a:pt x="787287" y="59155"/>
                  <a:pt x="787440" y="59003"/>
                </a:cubicBezTo>
                <a:cubicBezTo>
                  <a:pt x="787592" y="58850"/>
                  <a:pt x="787745" y="58317"/>
                  <a:pt x="787897" y="57402"/>
                </a:cubicBezTo>
                <a:close/>
                <a:moveTo>
                  <a:pt x="447436" y="57402"/>
                </a:moveTo>
                <a:cubicBezTo>
                  <a:pt x="446369" y="58622"/>
                  <a:pt x="445835" y="59307"/>
                  <a:pt x="445835" y="59460"/>
                </a:cubicBezTo>
                <a:cubicBezTo>
                  <a:pt x="446140" y="59612"/>
                  <a:pt x="446483" y="59727"/>
                  <a:pt x="446864" y="59803"/>
                </a:cubicBezTo>
                <a:cubicBezTo>
                  <a:pt x="447245" y="59879"/>
                  <a:pt x="447740" y="60069"/>
                  <a:pt x="448350" y="60374"/>
                </a:cubicBezTo>
                <a:cubicBezTo>
                  <a:pt x="448807" y="60374"/>
                  <a:pt x="449493" y="60222"/>
                  <a:pt x="450407" y="59917"/>
                </a:cubicBezTo>
                <a:cubicBezTo>
                  <a:pt x="450560" y="59612"/>
                  <a:pt x="450636" y="59460"/>
                  <a:pt x="450636" y="59460"/>
                </a:cubicBezTo>
                <a:cubicBezTo>
                  <a:pt x="450179" y="59307"/>
                  <a:pt x="449569" y="59231"/>
                  <a:pt x="448807" y="59231"/>
                </a:cubicBezTo>
                <a:cubicBezTo>
                  <a:pt x="448502" y="58926"/>
                  <a:pt x="448312" y="58622"/>
                  <a:pt x="448236" y="58317"/>
                </a:cubicBezTo>
                <a:cubicBezTo>
                  <a:pt x="448159" y="58012"/>
                  <a:pt x="447893" y="57707"/>
                  <a:pt x="447436" y="57402"/>
                </a:cubicBezTo>
                <a:close/>
                <a:moveTo>
                  <a:pt x="384113" y="57402"/>
                </a:moveTo>
                <a:cubicBezTo>
                  <a:pt x="383961" y="57555"/>
                  <a:pt x="383885" y="57669"/>
                  <a:pt x="383885" y="57745"/>
                </a:cubicBezTo>
                <a:cubicBezTo>
                  <a:pt x="383885" y="57822"/>
                  <a:pt x="383808" y="57936"/>
                  <a:pt x="383656" y="58088"/>
                </a:cubicBezTo>
                <a:cubicBezTo>
                  <a:pt x="383808" y="58088"/>
                  <a:pt x="383847" y="58164"/>
                  <a:pt x="383770" y="58317"/>
                </a:cubicBezTo>
                <a:cubicBezTo>
                  <a:pt x="383694" y="58469"/>
                  <a:pt x="383732" y="58545"/>
                  <a:pt x="383885" y="58545"/>
                </a:cubicBezTo>
                <a:cubicBezTo>
                  <a:pt x="384190" y="57936"/>
                  <a:pt x="384342" y="57631"/>
                  <a:pt x="384342" y="57631"/>
                </a:cubicBezTo>
                <a:cubicBezTo>
                  <a:pt x="384342" y="57479"/>
                  <a:pt x="384266" y="57402"/>
                  <a:pt x="384113" y="57402"/>
                </a:cubicBezTo>
                <a:close/>
                <a:moveTo>
                  <a:pt x="323611" y="57402"/>
                </a:moveTo>
                <a:cubicBezTo>
                  <a:pt x="322544" y="58622"/>
                  <a:pt x="322010" y="59307"/>
                  <a:pt x="322010" y="59460"/>
                </a:cubicBezTo>
                <a:cubicBezTo>
                  <a:pt x="322315" y="59612"/>
                  <a:pt x="322658" y="59727"/>
                  <a:pt x="323039" y="59803"/>
                </a:cubicBezTo>
                <a:cubicBezTo>
                  <a:pt x="323420" y="59879"/>
                  <a:pt x="323915" y="60069"/>
                  <a:pt x="324525" y="60374"/>
                </a:cubicBezTo>
                <a:cubicBezTo>
                  <a:pt x="324982" y="60374"/>
                  <a:pt x="325668" y="60222"/>
                  <a:pt x="326582" y="59917"/>
                </a:cubicBezTo>
                <a:cubicBezTo>
                  <a:pt x="326735" y="59612"/>
                  <a:pt x="326811" y="59460"/>
                  <a:pt x="326811" y="59460"/>
                </a:cubicBezTo>
                <a:cubicBezTo>
                  <a:pt x="326354" y="59307"/>
                  <a:pt x="325744" y="59231"/>
                  <a:pt x="324982" y="59231"/>
                </a:cubicBezTo>
                <a:cubicBezTo>
                  <a:pt x="324677" y="58926"/>
                  <a:pt x="324487" y="58622"/>
                  <a:pt x="324411" y="58317"/>
                </a:cubicBezTo>
                <a:cubicBezTo>
                  <a:pt x="324334" y="58012"/>
                  <a:pt x="324068" y="57707"/>
                  <a:pt x="323611" y="57402"/>
                </a:cubicBezTo>
                <a:close/>
                <a:moveTo>
                  <a:pt x="260288" y="57402"/>
                </a:moveTo>
                <a:cubicBezTo>
                  <a:pt x="260136" y="57555"/>
                  <a:pt x="260060" y="57669"/>
                  <a:pt x="260060" y="57745"/>
                </a:cubicBezTo>
                <a:cubicBezTo>
                  <a:pt x="260060" y="57822"/>
                  <a:pt x="259984" y="57936"/>
                  <a:pt x="259831" y="58088"/>
                </a:cubicBezTo>
                <a:cubicBezTo>
                  <a:pt x="259984" y="58088"/>
                  <a:pt x="260022" y="58164"/>
                  <a:pt x="259945" y="58317"/>
                </a:cubicBezTo>
                <a:cubicBezTo>
                  <a:pt x="259869" y="58469"/>
                  <a:pt x="259907" y="58545"/>
                  <a:pt x="260060" y="58545"/>
                </a:cubicBezTo>
                <a:cubicBezTo>
                  <a:pt x="260364" y="57936"/>
                  <a:pt x="260517" y="57631"/>
                  <a:pt x="260517" y="57631"/>
                </a:cubicBezTo>
                <a:cubicBezTo>
                  <a:pt x="260517" y="57479"/>
                  <a:pt x="260441" y="57402"/>
                  <a:pt x="260288" y="57402"/>
                </a:cubicBezTo>
                <a:close/>
                <a:moveTo>
                  <a:pt x="195594" y="57402"/>
                </a:moveTo>
                <a:lnTo>
                  <a:pt x="195823" y="57631"/>
                </a:lnTo>
                <a:lnTo>
                  <a:pt x="195823" y="57402"/>
                </a:lnTo>
                <a:close/>
                <a:moveTo>
                  <a:pt x="144617" y="57402"/>
                </a:moveTo>
                <a:lnTo>
                  <a:pt x="144388" y="57631"/>
                </a:lnTo>
                <a:cubicBezTo>
                  <a:pt x="144693" y="57936"/>
                  <a:pt x="144845" y="58241"/>
                  <a:pt x="144845" y="58545"/>
                </a:cubicBezTo>
                <a:cubicBezTo>
                  <a:pt x="145150" y="57936"/>
                  <a:pt x="145302" y="57707"/>
                  <a:pt x="145302" y="57860"/>
                </a:cubicBezTo>
                <a:cubicBezTo>
                  <a:pt x="145150" y="57860"/>
                  <a:pt x="144922" y="57707"/>
                  <a:pt x="144617" y="57402"/>
                </a:cubicBezTo>
                <a:close/>
                <a:moveTo>
                  <a:pt x="1383324" y="57174"/>
                </a:moveTo>
                <a:lnTo>
                  <a:pt x="1382867" y="57402"/>
                </a:lnTo>
                <a:cubicBezTo>
                  <a:pt x="1383019" y="57555"/>
                  <a:pt x="1383095" y="57631"/>
                  <a:pt x="1383095" y="57631"/>
                </a:cubicBezTo>
                <a:cubicBezTo>
                  <a:pt x="1383248" y="57479"/>
                  <a:pt x="1383324" y="57402"/>
                  <a:pt x="1383324" y="57402"/>
                </a:cubicBezTo>
                <a:close/>
                <a:moveTo>
                  <a:pt x="1327469" y="57174"/>
                </a:moveTo>
                <a:cubicBezTo>
                  <a:pt x="1327317" y="57174"/>
                  <a:pt x="1327126" y="57212"/>
                  <a:pt x="1326898" y="57288"/>
                </a:cubicBezTo>
                <a:cubicBezTo>
                  <a:pt x="1326669" y="57364"/>
                  <a:pt x="1326402" y="57402"/>
                  <a:pt x="1326098" y="57402"/>
                </a:cubicBezTo>
                <a:lnTo>
                  <a:pt x="1326098" y="58088"/>
                </a:lnTo>
                <a:cubicBezTo>
                  <a:pt x="1326402" y="57936"/>
                  <a:pt x="1326631" y="57860"/>
                  <a:pt x="1326783" y="57860"/>
                </a:cubicBezTo>
                <a:cubicBezTo>
                  <a:pt x="1326936" y="57860"/>
                  <a:pt x="1327165" y="57783"/>
                  <a:pt x="1327469" y="57631"/>
                </a:cubicBezTo>
                <a:cubicBezTo>
                  <a:pt x="1327317" y="57479"/>
                  <a:pt x="1327317" y="57326"/>
                  <a:pt x="1327469" y="57174"/>
                </a:cubicBezTo>
                <a:close/>
                <a:moveTo>
                  <a:pt x="1321297" y="57174"/>
                </a:moveTo>
                <a:cubicBezTo>
                  <a:pt x="1321145" y="57174"/>
                  <a:pt x="1321030" y="57212"/>
                  <a:pt x="1320954" y="57288"/>
                </a:cubicBezTo>
                <a:cubicBezTo>
                  <a:pt x="1320878" y="57364"/>
                  <a:pt x="1320764" y="57402"/>
                  <a:pt x="1320611" y="57402"/>
                </a:cubicBezTo>
                <a:cubicBezTo>
                  <a:pt x="1320611" y="57707"/>
                  <a:pt x="1320573" y="58012"/>
                  <a:pt x="1320497" y="58317"/>
                </a:cubicBezTo>
                <a:cubicBezTo>
                  <a:pt x="1320421" y="58622"/>
                  <a:pt x="1320459" y="59003"/>
                  <a:pt x="1320611" y="59460"/>
                </a:cubicBezTo>
                <a:cubicBezTo>
                  <a:pt x="1320764" y="59003"/>
                  <a:pt x="1320916" y="58660"/>
                  <a:pt x="1321069" y="58431"/>
                </a:cubicBezTo>
                <a:cubicBezTo>
                  <a:pt x="1321221" y="58203"/>
                  <a:pt x="1321297" y="58012"/>
                  <a:pt x="1321297" y="57860"/>
                </a:cubicBezTo>
                <a:cubicBezTo>
                  <a:pt x="1321297" y="57402"/>
                  <a:pt x="1321297" y="57174"/>
                  <a:pt x="1321297" y="57174"/>
                </a:cubicBezTo>
                <a:close/>
                <a:moveTo>
                  <a:pt x="1207226" y="57174"/>
                </a:moveTo>
                <a:cubicBezTo>
                  <a:pt x="1206921" y="57021"/>
                  <a:pt x="1206540" y="57174"/>
                  <a:pt x="1206083" y="57631"/>
                </a:cubicBezTo>
                <a:cubicBezTo>
                  <a:pt x="1206235" y="58088"/>
                  <a:pt x="1206387" y="58545"/>
                  <a:pt x="1206540" y="59003"/>
                </a:cubicBezTo>
                <a:cubicBezTo>
                  <a:pt x="1206692" y="59460"/>
                  <a:pt x="1206769" y="59841"/>
                  <a:pt x="1206769" y="60146"/>
                </a:cubicBezTo>
                <a:cubicBezTo>
                  <a:pt x="1207378" y="60146"/>
                  <a:pt x="1207835" y="60069"/>
                  <a:pt x="1208140" y="59917"/>
                </a:cubicBezTo>
                <a:cubicBezTo>
                  <a:pt x="1207835" y="59765"/>
                  <a:pt x="1207683" y="59612"/>
                  <a:pt x="1207683" y="59460"/>
                </a:cubicBezTo>
                <a:cubicBezTo>
                  <a:pt x="1207683" y="59307"/>
                  <a:pt x="1207607" y="59155"/>
                  <a:pt x="1207454" y="59003"/>
                </a:cubicBezTo>
                <a:cubicBezTo>
                  <a:pt x="1207454" y="58698"/>
                  <a:pt x="1207531" y="58469"/>
                  <a:pt x="1207683" y="58317"/>
                </a:cubicBezTo>
                <a:lnTo>
                  <a:pt x="1208038" y="57783"/>
                </a:lnTo>
                <a:close/>
                <a:moveTo>
                  <a:pt x="1173850" y="57174"/>
                </a:moveTo>
                <a:lnTo>
                  <a:pt x="1172478" y="58545"/>
                </a:lnTo>
                <a:cubicBezTo>
                  <a:pt x="1173240" y="59155"/>
                  <a:pt x="1173698" y="59536"/>
                  <a:pt x="1173850" y="59688"/>
                </a:cubicBezTo>
                <a:cubicBezTo>
                  <a:pt x="1174307" y="59536"/>
                  <a:pt x="1174688" y="59155"/>
                  <a:pt x="1174993" y="58545"/>
                </a:cubicBezTo>
                <a:cubicBezTo>
                  <a:pt x="1174841" y="58241"/>
                  <a:pt x="1174460" y="57783"/>
                  <a:pt x="1173850" y="57174"/>
                </a:cubicBezTo>
                <a:close/>
                <a:moveTo>
                  <a:pt x="816701" y="57174"/>
                </a:moveTo>
                <a:cubicBezTo>
                  <a:pt x="816396" y="57021"/>
                  <a:pt x="816015" y="57174"/>
                  <a:pt x="815558" y="57631"/>
                </a:cubicBezTo>
                <a:cubicBezTo>
                  <a:pt x="815710" y="58088"/>
                  <a:pt x="815863" y="58545"/>
                  <a:pt x="816015" y="59003"/>
                </a:cubicBezTo>
                <a:cubicBezTo>
                  <a:pt x="816167" y="59460"/>
                  <a:pt x="816243" y="59841"/>
                  <a:pt x="816243" y="60146"/>
                </a:cubicBezTo>
                <a:cubicBezTo>
                  <a:pt x="816853" y="60146"/>
                  <a:pt x="817310" y="60069"/>
                  <a:pt x="817615" y="59917"/>
                </a:cubicBezTo>
                <a:cubicBezTo>
                  <a:pt x="817310" y="59765"/>
                  <a:pt x="817158" y="59612"/>
                  <a:pt x="817158" y="59460"/>
                </a:cubicBezTo>
                <a:cubicBezTo>
                  <a:pt x="817158" y="59307"/>
                  <a:pt x="817082" y="59155"/>
                  <a:pt x="816929" y="59003"/>
                </a:cubicBezTo>
                <a:cubicBezTo>
                  <a:pt x="816929" y="58698"/>
                  <a:pt x="817005" y="58469"/>
                  <a:pt x="817158" y="58317"/>
                </a:cubicBezTo>
                <a:lnTo>
                  <a:pt x="817513" y="57783"/>
                </a:lnTo>
                <a:close/>
                <a:moveTo>
                  <a:pt x="783325" y="57174"/>
                </a:moveTo>
                <a:lnTo>
                  <a:pt x="781953" y="58545"/>
                </a:lnTo>
                <a:cubicBezTo>
                  <a:pt x="782716" y="59155"/>
                  <a:pt x="783173" y="59536"/>
                  <a:pt x="783325" y="59688"/>
                </a:cubicBezTo>
                <a:cubicBezTo>
                  <a:pt x="783782" y="59536"/>
                  <a:pt x="784163" y="59155"/>
                  <a:pt x="784468" y="58545"/>
                </a:cubicBezTo>
                <a:cubicBezTo>
                  <a:pt x="784316" y="58241"/>
                  <a:pt x="783935" y="57783"/>
                  <a:pt x="783325" y="57174"/>
                </a:cubicBezTo>
                <a:close/>
                <a:moveTo>
                  <a:pt x="611799" y="57174"/>
                </a:moveTo>
                <a:lnTo>
                  <a:pt x="611342" y="57402"/>
                </a:lnTo>
                <a:cubicBezTo>
                  <a:pt x="611494" y="57555"/>
                  <a:pt x="611570" y="57631"/>
                  <a:pt x="611570" y="57631"/>
                </a:cubicBezTo>
                <a:cubicBezTo>
                  <a:pt x="611723" y="57479"/>
                  <a:pt x="611799" y="57402"/>
                  <a:pt x="611799" y="57402"/>
                </a:cubicBezTo>
                <a:close/>
                <a:moveTo>
                  <a:pt x="1655282" y="56945"/>
                </a:moveTo>
                <a:lnTo>
                  <a:pt x="1655282" y="57174"/>
                </a:lnTo>
                <a:lnTo>
                  <a:pt x="1655510" y="56945"/>
                </a:lnTo>
                <a:close/>
                <a:moveTo>
                  <a:pt x="1041719" y="56945"/>
                </a:moveTo>
                <a:cubicBezTo>
                  <a:pt x="1041719" y="57098"/>
                  <a:pt x="1041681" y="57250"/>
                  <a:pt x="1041605" y="57402"/>
                </a:cubicBezTo>
                <a:cubicBezTo>
                  <a:pt x="1041529" y="57555"/>
                  <a:pt x="1041491" y="57783"/>
                  <a:pt x="1041491" y="58088"/>
                </a:cubicBezTo>
                <a:lnTo>
                  <a:pt x="1042176" y="58088"/>
                </a:lnTo>
                <a:cubicBezTo>
                  <a:pt x="1042176" y="57783"/>
                  <a:pt x="1042215" y="57555"/>
                  <a:pt x="1042291" y="57402"/>
                </a:cubicBezTo>
                <a:cubicBezTo>
                  <a:pt x="1042367" y="57250"/>
                  <a:pt x="1042405" y="57098"/>
                  <a:pt x="1042405" y="56945"/>
                </a:cubicBezTo>
                <a:close/>
                <a:moveTo>
                  <a:pt x="388457" y="56945"/>
                </a:moveTo>
                <a:lnTo>
                  <a:pt x="388457" y="57174"/>
                </a:lnTo>
                <a:lnTo>
                  <a:pt x="388685" y="56945"/>
                </a:lnTo>
                <a:close/>
                <a:moveTo>
                  <a:pt x="264632" y="56945"/>
                </a:moveTo>
                <a:lnTo>
                  <a:pt x="264632" y="57174"/>
                </a:lnTo>
                <a:lnTo>
                  <a:pt x="264860" y="56945"/>
                </a:lnTo>
                <a:close/>
                <a:moveTo>
                  <a:pt x="136844" y="56945"/>
                </a:moveTo>
                <a:cubicBezTo>
                  <a:pt x="136844" y="57098"/>
                  <a:pt x="136806" y="57250"/>
                  <a:pt x="136730" y="57402"/>
                </a:cubicBezTo>
                <a:cubicBezTo>
                  <a:pt x="136654" y="57555"/>
                  <a:pt x="136616" y="57783"/>
                  <a:pt x="136616" y="58088"/>
                </a:cubicBezTo>
                <a:lnTo>
                  <a:pt x="137302" y="58088"/>
                </a:lnTo>
                <a:cubicBezTo>
                  <a:pt x="137302" y="57783"/>
                  <a:pt x="137340" y="57555"/>
                  <a:pt x="137416" y="57402"/>
                </a:cubicBezTo>
                <a:cubicBezTo>
                  <a:pt x="137492" y="57250"/>
                  <a:pt x="137530" y="57098"/>
                  <a:pt x="137530" y="56945"/>
                </a:cubicBezTo>
                <a:close/>
                <a:moveTo>
                  <a:pt x="37784" y="56945"/>
                </a:moveTo>
                <a:cubicBezTo>
                  <a:pt x="37632" y="56945"/>
                  <a:pt x="37251" y="57098"/>
                  <a:pt x="36641" y="57402"/>
                </a:cubicBezTo>
                <a:cubicBezTo>
                  <a:pt x="36641" y="57555"/>
                  <a:pt x="36717" y="57707"/>
                  <a:pt x="36870" y="57860"/>
                </a:cubicBezTo>
                <a:cubicBezTo>
                  <a:pt x="37175" y="57555"/>
                  <a:pt x="37556" y="57402"/>
                  <a:pt x="38013" y="57402"/>
                </a:cubicBezTo>
                <a:lnTo>
                  <a:pt x="38013" y="57174"/>
                </a:lnTo>
                <a:close/>
                <a:moveTo>
                  <a:pt x="1715632" y="56717"/>
                </a:moveTo>
                <a:lnTo>
                  <a:pt x="1715403" y="56945"/>
                </a:lnTo>
                <a:lnTo>
                  <a:pt x="1715403" y="57174"/>
                </a:lnTo>
                <a:cubicBezTo>
                  <a:pt x="1715556" y="57021"/>
                  <a:pt x="1715632" y="56945"/>
                  <a:pt x="1715632" y="56945"/>
                </a:cubicBezTo>
                <a:close/>
                <a:moveTo>
                  <a:pt x="1640880" y="56717"/>
                </a:moveTo>
                <a:cubicBezTo>
                  <a:pt x="1640727" y="56869"/>
                  <a:pt x="1640613" y="57021"/>
                  <a:pt x="1640537" y="57174"/>
                </a:cubicBezTo>
                <a:cubicBezTo>
                  <a:pt x="1640461" y="57326"/>
                  <a:pt x="1640347" y="57479"/>
                  <a:pt x="1640194" y="57631"/>
                </a:cubicBezTo>
                <a:cubicBezTo>
                  <a:pt x="1640804" y="57936"/>
                  <a:pt x="1641261" y="58241"/>
                  <a:pt x="1641566" y="58545"/>
                </a:cubicBezTo>
                <a:cubicBezTo>
                  <a:pt x="1641718" y="57479"/>
                  <a:pt x="1641490" y="56869"/>
                  <a:pt x="1640880" y="56717"/>
                </a:cubicBezTo>
                <a:close/>
                <a:moveTo>
                  <a:pt x="1385610" y="56717"/>
                </a:moveTo>
                <a:lnTo>
                  <a:pt x="1385610" y="57174"/>
                </a:lnTo>
                <a:cubicBezTo>
                  <a:pt x="1385458" y="57326"/>
                  <a:pt x="1385458" y="57402"/>
                  <a:pt x="1385610" y="57402"/>
                </a:cubicBezTo>
                <a:cubicBezTo>
                  <a:pt x="1385915" y="57098"/>
                  <a:pt x="1386067" y="56945"/>
                  <a:pt x="1386067" y="56945"/>
                </a:cubicBezTo>
                <a:cubicBezTo>
                  <a:pt x="1385915" y="56945"/>
                  <a:pt x="1385762" y="56869"/>
                  <a:pt x="1385610" y="56717"/>
                </a:cubicBezTo>
                <a:close/>
                <a:moveTo>
                  <a:pt x="1376466" y="56717"/>
                </a:moveTo>
                <a:cubicBezTo>
                  <a:pt x="1376314" y="57021"/>
                  <a:pt x="1376199" y="57326"/>
                  <a:pt x="1376123" y="57631"/>
                </a:cubicBezTo>
                <a:cubicBezTo>
                  <a:pt x="1376047" y="57936"/>
                  <a:pt x="1376009" y="58317"/>
                  <a:pt x="1376009" y="58774"/>
                </a:cubicBezTo>
                <a:cubicBezTo>
                  <a:pt x="1376009" y="58926"/>
                  <a:pt x="1376085" y="59003"/>
                  <a:pt x="1376237" y="59003"/>
                </a:cubicBezTo>
                <a:cubicBezTo>
                  <a:pt x="1376390" y="59155"/>
                  <a:pt x="1376542" y="59231"/>
                  <a:pt x="1376694" y="59231"/>
                </a:cubicBezTo>
                <a:cubicBezTo>
                  <a:pt x="1376847" y="58622"/>
                  <a:pt x="1376923" y="58126"/>
                  <a:pt x="1376923" y="57745"/>
                </a:cubicBezTo>
                <a:cubicBezTo>
                  <a:pt x="1376923" y="57364"/>
                  <a:pt x="1376999" y="57021"/>
                  <a:pt x="1377152" y="56717"/>
                </a:cubicBezTo>
                <a:close/>
                <a:moveTo>
                  <a:pt x="1275120" y="56717"/>
                </a:moveTo>
                <a:cubicBezTo>
                  <a:pt x="1274968" y="56869"/>
                  <a:pt x="1274891" y="56983"/>
                  <a:pt x="1274891" y="57060"/>
                </a:cubicBezTo>
                <a:cubicBezTo>
                  <a:pt x="1274891" y="57136"/>
                  <a:pt x="1274739" y="57250"/>
                  <a:pt x="1274434" y="57402"/>
                </a:cubicBezTo>
                <a:lnTo>
                  <a:pt x="1274663" y="57631"/>
                </a:lnTo>
                <a:cubicBezTo>
                  <a:pt x="1274663" y="57631"/>
                  <a:pt x="1274891" y="57402"/>
                  <a:pt x="1275348" y="56945"/>
                </a:cubicBezTo>
                <a:cubicBezTo>
                  <a:pt x="1275196" y="56945"/>
                  <a:pt x="1275120" y="56869"/>
                  <a:pt x="1275120" y="56717"/>
                </a:cubicBezTo>
                <a:close/>
                <a:moveTo>
                  <a:pt x="1213398" y="56717"/>
                </a:moveTo>
                <a:lnTo>
                  <a:pt x="1213398" y="57174"/>
                </a:lnTo>
                <a:cubicBezTo>
                  <a:pt x="1213398" y="57326"/>
                  <a:pt x="1213703" y="57402"/>
                  <a:pt x="1214312" y="57402"/>
                </a:cubicBezTo>
                <a:cubicBezTo>
                  <a:pt x="1214465" y="57250"/>
                  <a:pt x="1214541" y="57021"/>
                  <a:pt x="1214541" y="56717"/>
                </a:cubicBezTo>
                <a:close/>
                <a:moveTo>
                  <a:pt x="1176822" y="56717"/>
                </a:moveTo>
                <a:cubicBezTo>
                  <a:pt x="1176669" y="56869"/>
                  <a:pt x="1176479" y="57021"/>
                  <a:pt x="1176250" y="57174"/>
                </a:cubicBezTo>
                <a:cubicBezTo>
                  <a:pt x="1176022" y="57326"/>
                  <a:pt x="1175679" y="57555"/>
                  <a:pt x="1175222" y="57860"/>
                </a:cubicBezTo>
                <a:cubicBezTo>
                  <a:pt x="1176289" y="57402"/>
                  <a:pt x="1176974" y="57174"/>
                  <a:pt x="1177279" y="57174"/>
                </a:cubicBezTo>
                <a:cubicBezTo>
                  <a:pt x="1176974" y="56869"/>
                  <a:pt x="1176822" y="56717"/>
                  <a:pt x="1176822" y="56717"/>
                </a:cubicBezTo>
                <a:close/>
                <a:moveTo>
                  <a:pt x="1104127" y="56717"/>
                </a:moveTo>
                <a:cubicBezTo>
                  <a:pt x="1103517" y="57021"/>
                  <a:pt x="1103213" y="57174"/>
                  <a:pt x="1103213" y="57174"/>
                </a:cubicBezTo>
                <a:cubicBezTo>
                  <a:pt x="1103213" y="57326"/>
                  <a:pt x="1103251" y="57441"/>
                  <a:pt x="1103327" y="57517"/>
                </a:cubicBezTo>
                <a:cubicBezTo>
                  <a:pt x="1103403" y="57593"/>
                  <a:pt x="1103441" y="57707"/>
                  <a:pt x="1103441" y="57860"/>
                </a:cubicBezTo>
                <a:cubicBezTo>
                  <a:pt x="1103746" y="57555"/>
                  <a:pt x="1104203" y="57326"/>
                  <a:pt x="1104813" y="57174"/>
                </a:cubicBezTo>
                <a:cubicBezTo>
                  <a:pt x="1104356" y="57174"/>
                  <a:pt x="1104127" y="57021"/>
                  <a:pt x="1104127" y="56717"/>
                </a:cubicBezTo>
                <a:close/>
                <a:moveTo>
                  <a:pt x="955461" y="56717"/>
                </a:moveTo>
                <a:cubicBezTo>
                  <a:pt x="955156" y="57326"/>
                  <a:pt x="954851" y="58012"/>
                  <a:pt x="954546" y="58774"/>
                </a:cubicBezTo>
                <a:cubicBezTo>
                  <a:pt x="954851" y="58164"/>
                  <a:pt x="955080" y="57783"/>
                  <a:pt x="955232" y="57631"/>
                </a:cubicBezTo>
                <a:cubicBezTo>
                  <a:pt x="955385" y="57479"/>
                  <a:pt x="955613" y="57250"/>
                  <a:pt x="955918" y="56945"/>
                </a:cubicBezTo>
                <a:cubicBezTo>
                  <a:pt x="955766" y="56945"/>
                  <a:pt x="955690" y="56907"/>
                  <a:pt x="955690" y="56831"/>
                </a:cubicBezTo>
                <a:cubicBezTo>
                  <a:pt x="955690" y="56755"/>
                  <a:pt x="955613" y="56717"/>
                  <a:pt x="955461" y="56717"/>
                </a:cubicBezTo>
                <a:close/>
                <a:moveTo>
                  <a:pt x="822873" y="56717"/>
                </a:moveTo>
                <a:lnTo>
                  <a:pt x="822873" y="57174"/>
                </a:lnTo>
                <a:cubicBezTo>
                  <a:pt x="822873" y="57326"/>
                  <a:pt x="823178" y="57402"/>
                  <a:pt x="823787" y="57402"/>
                </a:cubicBezTo>
                <a:cubicBezTo>
                  <a:pt x="823940" y="57250"/>
                  <a:pt x="824016" y="57021"/>
                  <a:pt x="824016" y="56717"/>
                </a:cubicBezTo>
                <a:close/>
                <a:moveTo>
                  <a:pt x="786297" y="56717"/>
                </a:moveTo>
                <a:cubicBezTo>
                  <a:pt x="786145" y="56869"/>
                  <a:pt x="785954" y="57021"/>
                  <a:pt x="785725" y="57174"/>
                </a:cubicBezTo>
                <a:cubicBezTo>
                  <a:pt x="785497" y="57326"/>
                  <a:pt x="785154" y="57555"/>
                  <a:pt x="784697" y="57860"/>
                </a:cubicBezTo>
                <a:cubicBezTo>
                  <a:pt x="785764" y="57402"/>
                  <a:pt x="786449" y="57174"/>
                  <a:pt x="786754" y="57174"/>
                </a:cubicBezTo>
                <a:cubicBezTo>
                  <a:pt x="786449" y="56869"/>
                  <a:pt x="786297" y="56717"/>
                  <a:pt x="786297" y="56717"/>
                </a:cubicBezTo>
                <a:close/>
                <a:moveTo>
                  <a:pt x="614085" y="56717"/>
                </a:moveTo>
                <a:lnTo>
                  <a:pt x="614085" y="57174"/>
                </a:lnTo>
                <a:cubicBezTo>
                  <a:pt x="613932" y="57326"/>
                  <a:pt x="613932" y="57402"/>
                  <a:pt x="614085" y="57402"/>
                </a:cubicBezTo>
                <a:cubicBezTo>
                  <a:pt x="614390" y="57098"/>
                  <a:pt x="614542" y="56945"/>
                  <a:pt x="614542" y="56945"/>
                </a:cubicBezTo>
                <a:cubicBezTo>
                  <a:pt x="614390" y="56945"/>
                  <a:pt x="614237" y="56869"/>
                  <a:pt x="614085" y="56717"/>
                </a:cubicBezTo>
                <a:close/>
                <a:moveTo>
                  <a:pt x="604941" y="56717"/>
                </a:moveTo>
                <a:cubicBezTo>
                  <a:pt x="604788" y="57021"/>
                  <a:pt x="604674" y="57326"/>
                  <a:pt x="604598" y="57631"/>
                </a:cubicBezTo>
                <a:cubicBezTo>
                  <a:pt x="604522" y="57936"/>
                  <a:pt x="604484" y="58317"/>
                  <a:pt x="604484" y="58774"/>
                </a:cubicBezTo>
                <a:cubicBezTo>
                  <a:pt x="604484" y="58926"/>
                  <a:pt x="604560" y="59003"/>
                  <a:pt x="604712" y="59003"/>
                </a:cubicBezTo>
                <a:cubicBezTo>
                  <a:pt x="604865" y="59155"/>
                  <a:pt x="605017" y="59231"/>
                  <a:pt x="605170" y="59231"/>
                </a:cubicBezTo>
                <a:cubicBezTo>
                  <a:pt x="605322" y="58622"/>
                  <a:pt x="605398" y="58126"/>
                  <a:pt x="605398" y="57745"/>
                </a:cubicBezTo>
                <a:cubicBezTo>
                  <a:pt x="605398" y="57364"/>
                  <a:pt x="605474" y="57021"/>
                  <a:pt x="605627" y="56717"/>
                </a:cubicBezTo>
                <a:close/>
                <a:moveTo>
                  <a:pt x="517311" y="56717"/>
                </a:moveTo>
                <a:cubicBezTo>
                  <a:pt x="517006" y="57326"/>
                  <a:pt x="516701" y="58012"/>
                  <a:pt x="516397" y="58774"/>
                </a:cubicBezTo>
                <a:cubicBezTo>
                  <a:pt x="516701" y="58164"/>
                  <a:pt x="516930" y="57783"/>
                  <a:pt x="517082" y="57631"/>
                </a:cubicBezTo>
                <a:cubicBezTo>
                  <a:pt x="517235" y="57479"/>
                  <a:pt x="517463" y="57250"/>
                  <a:pt x="517768" y="56945"/>
                </a:cubicBezTo>
                <a:cubicBezTo>
                  <a:pt x="517616" y="56945"/>
                  <a:pt x="517540" y="56907"/>
                  <a:pt x="517540" y="56831"/>
                </a:cubicBezTo>
                <a:cubicBezTo>
                  <a:pt x="517540" y="56755"/>
                  <a:pt x="517463" y="56717"/>
                  <a:pt x="517311" y="56717"/>
                </a:cubicBezTo>
                <a:close/>
                <a:moveTo>
                  <a:pt x="448807" y="56717"/>
                </a:moveTo>
                <a:lnTo>
                  <a:pt x="448579" y="56945"/>
                </a:lnTo>
                <a:lnTo>
                  <a:pt x="448579" y="57174"/>
                </a:lnTo>
                <a:cubicBezTo>
                  <a:pt x="448731" y="57021"/>
                  <a:pt x="448807" y="56945"/>
                  <a:pt x="448807" y="56945"/>
                </a:cubicBezTo>
                <a:close/>
                <a:moveTo>
                  <a:pt x="374055" y="56717"/>
                </a:moveTo>
                <a:cubicBezTo>
                  <a:pt x="373903" y="56869"/>
                  <a:pt x="373788" y="57021"/>
                  <a:pt x="373712" y="57174"/>
                </a:cubicBezTo>
                <a:cubicBezTo>
                  <a:pt x="373636" y="57326"/>
                  <a:pt x="373521" y="57479"/>
                  <a:pt x="373369" y="57631"/>
                </a:cubicBezTo>
                <a:cubicBezTo>
                  <a:pt x="373979" y="57936"/>
                  <a:pt x="374436" y="58241"/>
                  <a:pt x="374741" y="58545"/>
                </a:cubicBezTo>
                <a:cubicBezTo>
                  <a:pt x="374893" y="57479"/>
                  <a:pt x="374664" y="56869"/>
                  <a:pt x="374055" y="56717"/>
                </a:cubicBezTo>
                <a:close/>
                <a:moveTo>
                  <a:pt x="324982" y="56717"/>
                </a:moveTo>
                <a:lnTo>
                  <a:pt x="324754" y="56945"/>
                </a:lnTo>
                <a:lnTo>
                  <a:pt x="324754" y="57174"/>
                </a:lnTo>
                <a:cubicBezTo>
                  <a:pt x="324906" y="57021"/>
                  <a:pt x="324982" y="56945"/>
                  <a:pt x="324982" y="56945"/>
                </a:cubicBezTo>
                <a:close/>
                <a:moveTo>
                  <a:pt x="250230" y="56717"/>
                </a:moveTo>
                <a:cubicBezTo>
                  <a:pt x="250077" y="56869"/>
                  <a:pt x="249963" y="57021"/>
                  <a:pt x="249887" y="57174"/>
                </a:cubicBezTo>
                <a:cubicBezTo>
                  <a:pt x="249811" y="57326"/>
                  <a:pt x="249696" y="57479"/>
                  <a:pt x="249544" y="57631"/>
                </a:cubicBezTo>
                <a:cubicBezTo>
                  <a:pt x="250154" y="57936"/>
                  <a:pt x="250611" y="58241"/>
                  <a:pt x="250916" y="58545"/>
                </a:cubicBezTo>
                <a:cubicBezTo>
                  <a:pt x="251068" y="57479"/>
                  <a:pt x="250839" y="56869"/>
                  <a:pt x="250230" y="56717"/>
                </a:cubicBezTo>
                <a:close/>
                <a:moveTo>
                  <a:pt x="199252" y="56717"/>
                </a:moveTo>
                <a:cubicBezTo>
                  <a:pt x="198643" y="57021"/>
                  <a:pt x="198338" y="57174"/>
                  <a:pt x="198338" y="57174"/>
                </a:cubicBezTo>
                <a:cubicBezTo>
                  <a:pt x="198338" y="57326"/>
                  <a:pt x="198376" y="57441"/>
                  <a:pt x="198452" y="57517"/>
                </a:cubicBezTo>
                <a:cubicBezTo>
                  <a:pt x="198528" y="57593"/>
                  <a:pt x="198566" y="57707"/>
                  <a:pt x="198566" y="57860"/>
                </a:cubicBezTo>
                <a:cubicBezTo>
                  <a:pt x="198871" y="57555"/>
                  <a:pt x="199328" y="57326"/>
                  <a:pt x="199938" y="57174"/>
                </a:cubicBezTo>
                <a:cubicBezTo>
                  <a:pt x="199481" y="57174"/>
                  <a:pt x="199252" y="57021"/>
                  <a:pt x="199252" y="56717"/>
                </a:cubicBezTo>
                <a:close/>
                <a:moveTo>
                  <a:pt x="1373951" y="56488"/>
                </a:moveTo>
                <a:lnTo>
                  <a:pt x="1373951" y="57174"/>
                </a:lnTo>
                <a:cubicBezTo>
                  <a:pt x="1374104" y="57326"/>
                  <a:pt x="1374256" y="57517"/>
                  <a:pt x="1374409" y="57745"/>
                </a:cubicBezTo>
                <a:cubicBezTo>
                  <a:pt x="1374561" y="57974"/>
                  <a:pt x="1374866" y="57631"/>
                  <a:pt x="1375323" y="56717"/>
                </a:cubicBezTo>
                <a:cubicBezTo>
                  <a:pt x="1374713" y="56717"/>
                  <a:pt x="1374256" y="56640"/>
                  <a:pt x="1373951" y="56488"/>
                </a:cubicBezTo>
                <a:close/>
                <a:moveTo>
                  <a:pt x="1208369" y="56488"/>
                </a:moveTo>
                <a:cubicBezTo>
                  <a:pt x="1208369" y="56793"/>
                  <a:pt x="1208331" y="57021"/>
                  <a:pt x="1208254" y="57174"/>
                </a:cubicBezTo>
                <a:lnTo>
                  <a:pt x="1208166" y="57703"/>
                </a:lnTo>
                <a:lnTo>
                  <a:pt x="1208597" y="58888"/>
                </a:lnTo>
                <a:cubicBezTo>
                  <a:pt x="1208597" y="59422"/>
                  <a:pt x="1209131" y="59612"/>
                  <a:pt x="1210198" y="59460"/>
                </a:cubicBezTo>
                <a:cubicBezTo>
                  <a:pt x="1210198" y="58698"/>
                  <a:pt x="1210121" y="58088"/>
                  <a:pt x="1209969" y="57631"/>
                </a:cubicBezTo>
                <a:cubicBezTo>
                  <a:pt x="1209817" y="57174"/>
                  <a:pt x="1209283" y="56793"/>
                  <a:pt x="1208369" y="56488"/>
                </a:cubicBezTo>
                <a:close/>
                <a:moveTo>
                  <a:pt x="817844" y="56488"/>
                </a:moveTo>
                <a:cubicBezTo>
                  <a:pt x="817844" y="56793"/>
                  <a:pt x="817806" y="57021"/>
                  <a:pt x="817729" y="57174"/>
                </a:cubicBezTo>
                <a:lnTo>
                  <a:pt x="817641" y="57703"/>
                </a:lnTo>
                <a:lnTo>
                  <a:pt x="818072" y="58888"/>
                </a:lnTo>
                <a:cubicBezTo>
                  <a:pt x="818072" y="59422"/>
                  <a:pt x="818606" y="59612"/>
                  <a:pt x="819672" y="59460"/>
                </a:cubicBezTo>
                <a:cubicBezTo>
                  <a:pt x="819672" y="58698"/>
                  <a:pt x="819596" y="58088"/>
                  <a:pt x="819444" y="57631"/>
                </a:cubicBezTo>
                <a:cubicBezTo>
                  <a:pt x="819291" y="57174"/>
                  <a:pt x="818758" y="56793"/>
                  <a:pt x="817844" y="56488"/>
                </a:cubicBezTo>
                <a:close/>
                <a:moveTo>
                  <a:pt x="602426" y="56488"/>
                </a:moveTo>
                <a:lnTo>
                  <a:pt x="602426" y="57174"/>
                </a:lnTo>
                <a:cubicBezTo>
                  <a:pt x="602579" y="57326"/>
                  <a:pt x="602731" y="57517"/>
                  <a:pt x="602883" y="57745"/>
                </a:cubicBezTo>
                <a:cubicBezTo>
                  <a:pt x="603036" y="57974"/>
                  <a:pt x="603341" y="57631"/>
                  <a:pt x="603798" y="56717"/>
                </a:cubicBezTo>
                <a:cubicBezTo>
                  <a:pt x="603188" y="56717"/>
                  <a:pt x="602731" y="56640"/>
                  <a:pt x="602426" y="56488"/>
                </a:cubicBezTo>
                <a:close/>
                <a:moveTo>
                  <a:pt x="1719061" y="56259"/>
                </a:moveTo>
                <a:cubicBezTo>
                  <a:pt x="1718756" y="56717"/>
                  <a:pt x="1718566" y="56983"/>
                  <a:pt x="1718490" y="57060"/>
                </a:cubicBezTo>
                <a:cubicBezTo>
                  <a:pt x="1718413" y="57136"/>
                  <a:pt x="1718299" y="57250"/>
                  <a:pt x="1718147" y="57402"/>
                </a:cubicBezTo>
                <a:cubicBezTo>
                  <a:pt x="1718147" y="57555"/>
                  <a:pt x="1718299" y="57631"/>
                  <a:pt x="1718604" y="57631"/>
                </a:cubicBezTo>
                <a:cubicBezTo>
                  <a:pt x="1718604" y="57479"/>
                  <a:pt x="1718642" y="57326"/>
                  <a:pt x="1718718" y="57174"/>
                </a:cubicBezTo>
                <a:cubicBezTo>
                  <a:pt x="1718794" y="57021"/>
                  <a:pt x="1718909" y="56717"/>
                  <a:pt x="1719061" y="56259"/>
                </a:cubicBezTo>
                <a:close/>
                <a:moveTo>
                  <a:pt x="1708088" y="56259"/>
                </a:moveTo>
                <a:cubicBezTo>
                  <a:pt x="1708393" y="56869"/>
                  <a:pt x="1708545" y="57174"/>
                  <a:pt x="1708545" y="57174"/>
                </a:cubicBezTo>
                <a:cubicBezTo>
                  <a:pt x="1708545" y="57479"/>
                  <a:pt x="1708774" y="57707"/>
                  <a:pt x="1709231" y="57860"/>
                </a:cubicBezTo>
                <a:cubicBezTo>
                  <a:pt x="1709536" y="56945"/>
                  <a:pt x="1709155" y="56412"/>
                  <a:pt x="1708088" y="56259"/>
                </a:cubicBezTo>
                <a:close/>
                <a:moveTo>
                  <a:pt x="1647509" y="56259"/>
                </a:moveTo>
                <a:cubicBezTo>
                  <a:pt x="1647509" y="56412"/>
                  <a:pt x="1647586" y="56488"/>
                  <a:pt x="1647738" y="56488"/>
                </a:cubicBezTo>
                <a:lnTo>
                  <a:pt x="1647966" y="56488"/>
                </a:lnTo>
                <a:lnTo>
                  <a:pt x="1647966" y="56259"/>
                </a:lnTo>
                <a:close/>
                <a:moveTo>
                  <a:pt x="1643852" y="56259"/>
                </a:moveTo>
                <a:cubicBezTo>
                  <a:pt x="1643852" y="56412"/>
                  <a:pt x="1643776" y="56488"/>
                  <a:pt x="1643623" y="56488"/>
                </a:cubicBezTo>
                <a:cubicBezTo>
                  <a:pt x="1643928" y="56640"/>
                  <a:pt x="1644118" y="56755"/>
                  <a:pt x="1644195" y="56831"/>
                </a:cubicBezTo>
                <a:cubicBezTo>
                  <a:pt x="1644271" y="56907"/>
                  <a:pt x="1644461" y="57021"/>
                  <a:pt x="1644766" y="57174"/>
                </a:cubicBezTo>
                <a:cubicBezTo>
                  <a:pt x="1644766" y="57021"/>
                  <a:pt x="1644804" y="56945"/>
                  <a:pt x="1644880" y="56945"/>
                </a:cubicBezTo>
                <a:cubicBezTo>
                  <a:pt x="1644957" y="56945"/>
                  <a:pt x="1644995" y="56869"/>
                  <a:pt x="1644995" y="56717"/>
                </a:cubicBezTo>
                <a:cubicBezTo>
                  <a:pt x="1644690" y="56412"/>
                  <a:pt x="1644309" y="56259"/>
                  <a:pt x="1643852" y="56259"/>
                </a:cubicBezTo>
                <a:close/>
                <a:moveTo>
                  <a:pt x="1569709" y="56259"/>
                </a:moveTo>
                <a:cubicBezTo>
                  <a:pt x="1569404" y="56717"/>
                  <a:pt x="1569023" y="57174"/>
                  <a:pt x="1568566" y="57631"/>
                </a:cubicBezTo>
                <a:cubicBezTo>
                  <a:pt x="1568871" y="57783"/>
                  <a:pt x="1569138" y="57860"/>
                  <a:pt x="1569366" y="57860"/>
                </a:cubicBezTo>
                <a:cubicBezTo>
                  <a:pt x="1569595" y="57860"/>
                  <a:pt x="1569861" y="57936"/>
                  <a:pt x="1570166" y="58088"/>
                </a:cubicBezTo>
                <a:cubicBezTo>
                  <a:pt x="1570166" y="57936"/>
                  <a:pt x="1570204" y="57822"/>
                  <a:pt x="1570281" y="57745"/>
                </a:cubicBezTo>
                <a:cubicBezTo>
                  <a:pt x="1570357" y="57669"/>
                  <a:pt x="1570395" y="57555"/>
                  <a:pt x="1570395" y="57402"/>
                </a:cubicBezTo>
                <a:cubicBezTo>
                  <a:pt x="1570395" y="57098"/>
                  <a:pt x="1570166" y="56717"/>
                  <a:pt x="1569709" y="56259"/>
                </a:cubicBezTo>
                <a:close/>
                <a:moveTo>
                  <a:pt x="1323354" y="56259"/>
                </a:moveTo>
                <a:lnTo>
                  <a:pt x="1323354" y="56488"/>
                </a:lnTo>
                <a:lnTo>
                  <a:pt x="1323583" y="56488"/>
                </a:lnTo>
                <a:cubicBezTo>
                  <a:pt x="1323431" y="56336"/>
                  <a:pt x="1323354" y="56259"/>
                  <a:pt x="1323354" y="56259"/>
                </a:cubicBezTo>
                <a:close/>
                <a:moveTo>
                  <a:pt x="1322211" y="56259"/>
                </a:moveTo>
                <a:cubicBezTo>
                  <a:pt x="1322059" y="56259"/>
                  <a:pt x="1321907" y="56336"/>
                  <a:pt x="1321754" y="56488"/>
                </a:cubicBezTo>
                <a:lnTo>
                  <a:pt x="1322211" y="56488"/>
                </a:lnTo>
                <a:close/>
                <a:moveTo>
                  <a:pt x="1106870" y="56259"/>
                </a:moveTo>
                <a:cubicBezTo>
                  <a:pt x="1106718" y="56869"/>
                  <a:pt x="1106642" y="57364"/>
                  <a:pt x="1106642" y="57745"/>
                </a:cubicBezTo>
                <a:cubicBezTo>
                  <a:pt x="1106642" y="58126"/>
                  <a:pt x="1106565" y="58545"/>
                  <a:pt x="1106413" y="59003"/>
                </a:cubicBezTo>
                <a:cubicBezTo>
                  <a:pt x="1106413" y="59155"/>
                  <a:pt x="1106642" y="59307"/>
                  <a:pt x="1107099" y="59460"/>
                </a:cubicBezTo>
                <a:cubicBezTo>
                  <a:pt x="1107404" y="59307"/>
                  <a:pt x="1107937" y="58850"/>
                  <a:pt x="1108699" y="58088"/>
                </a:cubicBezTo>
                <a:cubicBezTo>
                  <a:pt x="1108242" y="57783"/>
                  <a:pt x="1107899" y="57479"/>
                  <a:pt x="1107670" y="57174"/>
                </a:cubicBezTo>
                <a:cubicBezTo>
                  <a:pt x="1107442" y="56869"/>
                  <a:pt x="1107175" y="56564"/>
                  <a:pt x="1106870" y="56259"/>
                </a:cubicBezTo>
                <a:close/>
                <a:moveTo>
                  <a:pt x="1101384" y="56259"/>
                </a:moveTo>
                <a:lnTo>
                  <a:pt x="1101384" y="56488"/>
                </a:lnTo>
                <a:cubicBezTo>
                  <a:pt x="1101536" y="56488"/>
                  <a:pt x="1101612" y="56412"/>
                  <a:pt x="1101612" y="56259"/>
                </a:cubicBezTo>
                <a:close/>
                <a:moveTo>
                  <a:pt x="1045377" y="56259"/>
                </a:moveTo>
                <a:lnTo>
                  <a:pt x="1044887" y="56586"/>
                </a:lnTo>
                <a:lnTo>
                  <a:pt x="1045605" y="56945"/>
                </a:lnTo>
                <a:cubicBezTo>
                  <a:pt x="1045605" y="56793"/>
                  <a:pt x="1045567" y="56717"/>
                  <a:pt x="1045491" y="56717"/>
                </a:cubicBezTo>
                <a:cubicBezTo>
                  <a:pt x="1045415" y="56717"/>
                  <a:pt x="1045377" y="56640"/>
                  <a:pt x="1045377" y="56488"/>
                </a:cubicBezTo>
                <a:close/>
                <a:moveTo>
                  <a:pt x="942431" y="56259"/>
                </a:moveTo>
                <a:cubicBezTo>
                  <a:pt x="941516" y="56564"/>
                  <a:pt x="940907" y="56717"/>
                  <a:pt x="940602" y="56717"/>
                </a:cubicBezTo>
                <a:cubicBezTo>
                  <a:pt x="940602" y="57174"/>
                  <a:pt x="940602" y="57402"/>
                  <a:pt x="940602" y="57402"/>
                </a:cubicBezTo>
                <a:cubicBezTo>
                  <a:pt x="941211" y="57250"/>
                  <a:pt x="941821" y="57021"/>
                  <a:pt x="942431" y="56717"/>
                </a:cubicBezTo>
                <a:close/>
                <a:moveTo>
                  <a:pt x="504281" y="56259"/>
                </a:moveTo>
                <a:cubicBezTo>
                  <a:pt x="503366" y="56564"/>
                  <a:pt x="502757" y="56717"/>
                  <a:pt x="502452" y="56717"/>
                </a:cubicBezTo>
                <a:cubicBezTo>
                  <a:pt x="502452" y="57174"/>
                  <a:pt x="502452" y="57402"/>
                  <a:pt x="502452" y="57402"/>
                </a:cubicBezTo>
                <a:cubicBezTo>
                  <a:pt x="503061" y="57250"/>
                  <a:pt x="503671" y="57021"/>
                  <a:pt x="504281" y="56717"/>
                </a:cubicBezTo>
                <a:close/>
                <a:moveTo>
                  <a:pt x="452236" y="56259"/>
                </a:moveTo>
                <a:cubicBezTo>
                  <a:pt x="451931" y="56717"/>
                  <a:pt x="451741" y="56983"/>
                  <a:pt x="451665" y="57060"/>
                </a:cubicBezTo>
                <a:cubicBezTo>
                  <a:pt x="451588" y="57136"/>
                  <a:pt x="451474" y="57250"/>
                  <a:pt x="451322" y="57402"/>
                </a:cubicBezTo>
                <a:cubicBezTo>
                  <a:pt x="451322" y="57555"/>
                  <a:pt x="451474" y="57631"/>
                  <a:pt x="451779" y="57631"/>
                </a:cubicBezTo>
                <a:cubicBezTo>
                  <a:pt x="451779" y="57479"/>
                  <a:pt x="451817" y="57326"/>
                  <a:pt x="451893" y="57174"/>
                </a:cubicBezTo>
                <a:cubicBezTo>
                  <a:pt x="451969" y="57021"/>
                  <a:pt x="452084" y="56717"/>
                  <a:pt x="452236" y="56259"/>
                </a:cubicBezTo>
                <a:close/>
                <a:moveTo>
                  <a:pt x="441263" y="56259"/>
                </a:moveTo>
                <a:cubicBezTo>
                  <a:pt x="441568" y="56869"/>
                  <a:pt x="441721" y="57174"/>
                  <a:pt x="441721" y="57174"/>
                </a:cubicBezTo>
                <a:cubicBezTo>
                  <a:pt x="441721" y="57479"/>
                  <a:pt x="441949" y="57707"/>
                  <a:pt x="442406" y="57860"/>
                </a:cubicBezTo>
                <a:cubicBezTo>
                  <a:pt x="442711" y="56945"/>
                  <a:pt x="442330" y="56412"/>
                  <a:pt x="441263" y="56259"/>
                </a:cubicBezTo>
                <a:close/>
                <a:moveTo>
                  <a:pt x="380684" y="56259"/>
                </a:moveTo>
                <a:cubicBezTo>
                  <a:pt x="380684" y="56412"/>
                  <a:pt x="380761" y="56488"/>
                  <a:pt x="380913" y="56488"/>
                </a:cubicBezTo>
                <a:lnTo>
                  <a:pt x="381141" y="56488"/>
                </a:lnTo>
                <a:lnTo>
                  <a:pt x="381141" y="56259"/>
                </a:lnTo>
                <a:close/>
                <a:moveTo>
                  <a:pt x="377027" y="56259"/>
                </a:moveTo>
                <a:cubicBezTo>
                  <a:pt x="377027" y="56412"/>
                  <a:pt x="376950" y="56488"/>
                  <a:pt x="376798" y="56488"/>
                </a:cubicBezTo>
                <a:cubicBezTo>
                  <a:pt x="377103" y="56640"/>
                  <a:pt x="377293" y="56755"/>
                  <a:pt x="377370" y="56831"/>
                </a:cubicBezTo>
                <a:cubicBezTo>
                  <a:pt x="377446" y="56907"/>
                  <a:pt x="377636" y="57021"/>
                  <a:pt x="377941" y="57174"/>
                </a:cubicBezTo>
                <a:cubicBezTo>
                  <a:pt x="377941" y="57021"/>
                  <a:pt x="377979" y="56945"/>
                  <a:pt x="378055" y="56945"/>
                </a:cubicBezTo>
                <a:cubicBezTo>
                  <a:pt x="378132" y="56945"/>
                  <a:pt x="378170" y="56869"/>
                  <a:pt x="378170" y="56717"/>
                </a:cubicBezTo>
                <a:cubicBezTo>
                  <a:pt x="377865" y="56412"/>
                  <a:pt x="377484" y="56259"/>
                  <a:pt x="377027" y="56259"/>
                </a:cubicBezTo>
                <a:close/>
                <a:moveTo>
                  <a:pt x="328411" y="56259"/>
                </a:moveTo>
                <a:cubicBezTo>
                  <a:pt x="328106" y="56717"/>
                  <a:pt x="327916" y="56983"/>
                  <a:pt x="327840" y="57060"/>
                </a:cubicBezTo>
                <a:cubicBezTo>
                  <a:pt x="327763" y="57136"/>
                  <a:pt x="327649" y="57250"/>
                  <a:pt x="327497" y="57402"/>
                </a:cubicBezTo>
                <a:cubicBezTo>
                  <a:pt x="327497" y="57555"/>
                  <a:pt x="327649" y="57631"/>
                  <a:pt x="327954" y="57631"/>
                </a:cubicBezTo>
                <a:cubicBezTo>
                  <a:pt x="327954" y="57479"/>
                  <a:pt x="327992" y="57326"/>
                  <a:pt x="328068" y="57174"/>
                </a:cubicBezTo>
                <a:cubicBezTo>
                  <a:pt x="328144" y="57021"/>
                  <a:pt x="328259" y="56717"/>
                  <a:pt x="328411" y="56259"/>
                </a:cubicBezTo>
                <a:close/>
                <a:moveTo>
                  <a:pt x="317438" y="56259"/>
                </a:moveTo>
                <a:cubicBezTo>
                  <a:pt x="317743" y="56869"/>
                  <a:pt x="317895" y="57174"/>
                  <a:pt x="317895" y="57174"/>
                </a:cubicBezTo>
                <a:cubicBezTo>
                  <a:pt x="317895" y="57479"/>
                  <a:pt x="318124" y="57707"/>
                  <a:pt x="318581" y="57860"/>
                </a:cubicBezTo>
                <a:cubicBezTo>
                  <a:pt x="318886" y="56945"/>
                  <a:pt x="318505" y="56412"/>
                  <a:pt x="317438" y="56259"/>
                </a:cubicBezTo>
                <a:close/>
                <a:moveTo>
                  <a:pt x="256859" y="56259"/>
                </a:moveTo>
                <a:cubicBezTo>
                  <a:pt x="256859" y="56412"/>
                  <a:pt x="256935" y="56488"/>
                  <a:pt x="257088" y="56488"/>
                </a:cubicBezTo>
                <a:lnTo>
                  <a:pt x="257316" y="56488"/>
                </a:lnTo>
                <a:lnTo>
                  <a:pt x="257316" y="56259"/>
                </a:lnTo>
                <a:close/>
                <a:moveTo>
                  <a:pt x="253202" y="56259"/>
                </a:moveTo>
                <a:cubicBezTo>
                  <a:pt x="253202" y="56412"/>
                  <a:pt x="253126" y="56488"/>
                  <a:pt x="252973" y="56488"/>
                </a:cubicBezTo>
                <a:cubicBezTo>
                  <a:pt x="253278" y="56640"/>
                  <a:pt x="253468" y="56755"/>
                  <a:pt x="253545" y="56831"/>
                </a:cubicBezTo>
                <a:cubicBezTo>
                  <a:pt x="253621" y="56907"/>
                  <a:pt x="253811" y="57021"/>
                  <a:pt x="254116" y="57174"/>
                </a:cubicBezTo>
                <a:cubicBezTo>
                  <a:pt x="254116" y="57021"/>
                  <a:pt x="254154" y="56945"/>
                  <a:pt x="254230" y="56945"/>
                </a:cubicBezTo>
                <a:cubicBezTo>
                  <a:pt x="254307" y="56945"/>
                  <a:pt x="254345" y="56869"/>
                  <a:pt x="254345" y="56717"/>
                </a:cubicBezTo>
                <a:cubicBezTo>
                  <a:pt x="254040" y="56412"/>
                  <a:pt x="253659" y="56259"/>
                  <a:pt x="253202" y="56259"/>
                </a:cubicBezTo>
                <a:close/>
                <a:moveTo>
                  <a:pt x="201995" y="56259"/>
                </a:moveTo>
                <a:cubicBezTo>
                  <a:pt x="201843" y="56869"/>
                  <a:pt x="201767" y="57364"/>
                  <a:pt x="201767" y="57745"/>
                </a:cubicBezTo>
                <a:cubicBezTo>
                  <a:pt x="201767" y="58126"/>
                  <a:pt x="201691" y="58545"/>
                  <a:pt x="201538" y="59003"/>
                </a:cubicBezTo>
                <a:cubicBezTo>
                  <a:pt x="201538" y="59155"/>
                  <a:pt x="201767" y="59307"/>
                  <a:pt x="202224" y="59460"/>
                </a:cubicBezTo>
                <a:cubicBezTo>
                  <a:pt x="202529" y="59307"/>
                  <a:pt x="203062" y="58850"/>
                  <a:pt x="203824" y="58088"/>
                </a:cubicBezTo>
                <a:cubicBezTo>
                  <a:pt x="203367" y="57783"/>
                  <a:pt x="203024" y="57479"/>
                  <a:pt x="202795" y="57174"/>
                </a:cubicBezTo>
                <a:cubicBezTo>
                  <a:pt x="202567" y="56869"/>
                  <a:pt x="202300" y="56564"/>
                  <a:pt x="201995" y="56259"/>
                </a:cubicBezTo>
                <a:close/>
                <a:moveTo>
                  <a:pt x="196509" y="56259"/>
                </a:moveTo>
                <a:lnTo>
                  <a:pt x="196509" y="56488"/>
                </a:lnTo>
                <a:cubicBezTo>
                  <a:pt x="196661" y="56488"/>
                  <a:pt x="196738" y="56412"/>
                  <a:pt x="196738" y="56259"/>
                </a:cubicBezTo>
                <a:close/>
                <a:moveTo>
                  <a:pt x="140502" y="56259"/>
                </a:moveTo>
                <a:lnTo>
                  <a:pt x="140012" y="56586"/>
                </a:lnTo>
                <a:lnTo>
                  <a:pt x="140731" y="56945"/>
                </a:lnTo>
                <a:cubicBezTo>
                  <a:pt x="140731" y="56793"/>
                  <a:pt x="140692" y="56717"/>
                  <a:pt x="140616" y="56717"/>
                </a:cubicBezTo>
                <a:cubicBezTo>
                  <a:pt x="140540" y="56717"/>
                  <a:pt x="140502" y="56640"/>
                  <a:pt x="140502" y="56488"/>
                </a:cubicBezTo>
                <a:close/>
                <a:moveTo>
                  <a:pt x="40985" y="56259"/>
                </a:moveTo>
                <a:cubicBezTo>
                  <a:pt x="40832" y="56412"/>
                  <a:pt x="40718" y="56488"/>
                  <a:pt x="40642" y="56488"/>
                </a:cubicBezTo>
                <a:cubicBezTo>
                  <a:pt x="40566" y="56488"/>
                  <a:pt x="40451" y="56564"/>
                  <a:pt x="40299" y="56717"/>
                </a:cubicBezTo>
                <a:cubicBezTo>
                  <a:pt x="40146" y="57174"/>
                  <a:pt x="39918" y="58164"/>
                  <a:pt x="39613" y="59688"/>
                </a:cubicBezTo>
                <a:cubicBezTo>
                  <a:pt x="40070" y="59384"/>
                  <a:pt x="40451" y="59117"/>
                  <a:pt x="40756" y="58888"/>
                </a:cubicBezTo>
                <a:cubicBezTo>
                  <a:pt x="41061" y="58660"/>
                  <a:pt x="41518" y="58317"/>
                  <a:pt x="42128" y="57860"/>
                </a:cubicBezTo>
                <a:cubicBezTo>
                  <a:pt x="41518" y="56945"/>
                  <a:pt x="41137" y="56412"/>
                  <a:pt x="40985" y="56259"/>
                </a:cubicBezTo>
                <a:close/>
                <a:moveTo>
                  <a:pt x="1573138" y="56031"/>
                </a:moveTo>
                <a:cubicBezTo>
                  <a:pt x="1572528" y="56336"/>
                  <a:pt x="1572224" y="56488"/>
                  <a:pt x="1572224" y="56488"/>
                </a:cubicBezTo>
                <a:cubicBezTo>
                  <a:pt x="1572528" y="56640"/>
                  <a:pt x="1572833" y="56869"/>
                  <a:pt x="1573138" y="57174"/>
                </a:cubicBezTo>
                <a:cubicBezTo>
                  <a:pt x="1573290" y="57174"/>
                  <a:pt x="1573367" y="57136"/>
                  <a:pt x="1573367" y="57060"/>
                </a:cubicBezTo>
                <a:cubicBezTo>
                  <a:pt x="1573367" y="56983"/>
                  <a:pt x="1573443" y="56945"/>
                  <a:pt x="1573595" y="56945"/>
                </a:cubicBezTo>
                <a:cubicBezTo>
                  <a:pt x="1573290" y="56336"/>
                  <a:pt x="1573138" y="56031"/>
                  <a:pt x="1573138" y="56031"/>
                </a:cubicBezTo>
                <a:close/>
                <a:moveTo>
                  <a:pt x="1201282" y="56031"/>
                </a:moveTo>
                <a:cubicBezTo>
                  <a:pt x="1200977" y="56183"/>
                  <a:pt x="1200825" y="56259"/>
                  <a:pt x="1200825" y="56259"/>
                </a:cubicBezTo>
                <a:cubicBezTo>
                  <a:pt x="1200825" y="56564"/>
                  <a:pt x="1200863" y="56755"/>
                  <a:pt x="1200939" y="56831"/>
                </a:cubicBezTo>
                <a:cubicBezTo>
                  <a:pt x="1201015" y="56907"/>
                  <a:pt x="1201053" y="57098"/>
                  <a:pt x="1201053" y="57402"/>
                </a:cubicBezTo>
                <a:cubicBezTo>
                  <a:pt x="1201358" y="57250"/>
                  <a:pt x="1201663" y="57021"/>
                  <a:pt x="1201968" y="56717"/>
                </a:cubicBezTo>
                <a:close/>
                <a:moveTo>
                  <a:pt x="1111671" y="56031"/>
                </a:moveTo>
                <a:cubicBezTo>
                  <a:pt x="1111061" y="56793"/>
                  <a:pt x="1110718" y="57250"/>
                  <a:pt x="1110642" y="57402"/>
                </a:cubicBezTo>
                <a:cubicBezTo>
                  <a:pt x="1110566" y="57555"/>
                  <a:pt x="1110528" y="58012"/>
                  <a:pt x="1110528" y="58774"/>
                </a:cubicBezTo>
                <a:cubicBezTo>
                  <a:pt x="1110833" y="58317"/>
                  <a:pt x="1111138" y="57898"/>
                  <a:pt x="1111442" y="57517"/>
                </a:cubicBezTo>
                <a:cubicBezTo>
                  <a:pt x="1111747" y="57136"/>
                  <a:pt x="1112052" y="56793"/>
                  <a:pt x="1112357" y="56488"/>
                </a:cubicBezTo>
                <a:cubicBezTo>
                  <a:pt x="1111899" y="56336"/>
                  <a:pt x="1111671" y="56183"/>
                  <a:pt x="1111671" y="56031"/>
                </a:cubicBezTo>
                <a:close/>
                <a:moveTo>
                  <a:pt x="1053378" y="56031"/>
                </a:moveTo>
                <a:cubicBezTo>
                  <a:pt x="1053073" y="56336"/>
                  <a:pt x="1052844" y="56640"/>
                  <a:pt x="1052692" y="56945"/>
                </a:cubicBezTo>
                <a:cubicBezTo>
                  <a:pt x="1052540" y="57250"/>
                  <a:pt x="1052311" y="57631"/>
                  <a:pt x="1052006" y="58088"/>
                </a:cubicBezTo>
                <a:lnTo>
                  <a:pt x="1054749" y="58088"/>
                </a:lnTo>
                <a:cubicBezTo>
                  <a:pt x="1055054" y="57783"/>
                  <a:pt x="1055321" y="57517"/>
                  <a:pt x="1055550" y="57288"/>
                </a:cubicBezTo>
                <a:cubicBezTo>
                  <a:pt x="1055778" y="57060"/>
                  <a:pt x="1056197" y="56717"/>
                  <a:pt x="1056807" y="56259"/>
                </a:cubicBezTo>
                <a:cubicBezTo>
                  <a:pt x="1056045" y="56564"/>
                  <a:pt x="1055473" y="56717"/>
                  <a:pt x="1055092" y="56717"/>
                </a:cubicBezTo>
                <a:cubicBezTo>
                  <a:pt x="1054711" y="56717"/>
                  <a:pt x="1054368" y="56793"/>
                  <a:pt x="1054064" y="56945"/>
                </a:cubicBezTo>
                <a:cubicBezTo>
                  <a:pt x="1053606" y="56488"/>
                  <a:pt x="1053378" y="56183"/>
                  <a:pt x="1053378" y="56031"/>
                </a:cubicBezTo>
                <a:close/>
                <a:moveTo>
                  <a:pt x="949975" y="56031"/>
                </a:moveTo>
                <a:cubicBezTo>
                  <a:pt x="949212" y="56336"/>
                  <a:pt x="948489" y="56564"/>
                  <a:pt x="947803" y="56717"/>
                </a:cubicBezTo>
                <a:cubicBezTo>
                  <a:pt x="947117" y="56869"/>
                  <a:pt x="946393" y="57098"/>
                  <a:pt x="945631" y="57402"/>
                </a:cubicBezTo>
                <a:cubicBezTo>
                  <a:pt x="946393" y="57707"/>
                  <a:pt x="947041" y="58012"/>
                  <a:pt x="947574" y="58317"/>
                </a:cubicBezTo>
                <a:cubicBezTo>
                  <a:pt x="948107" y="58622"/>
                  <a:pt x="948679" y="58926"/>
                  <a:pt x="949289" y="59231"/>
                </a:cubicBezTo>
                <a:cubicBezTo>
                  <a:pt x="948984" y="58774"/>
                  <a:pt x="948908" y="58393"/>
                  <a:pt x="949060" y="58088"/>
                </a:cubicBezTo>
                <a:cubicBezTo>
                  <a:pt x="949212" y="57631"/>
                  <a:pt x="949517" y="56945"/>
                  <a:pt x="949975" y="56031"/>
                </a:cubicBezTo>
                <a:close/>
                <a:moveTo>
                  <a:pt x="810757" y="56031"/>
                </a:moveTo>
                <a:cubicBezTo>
                  <a:pt x="810452" y="56183"/>
                  <a:pt x="810300" y="56259"/>
                  <a:pt x="810300" y="56259"/>
                </a:cubicBezTo>
                <a:cubicBezTo>
                  <a:pt x="810300" y="56564"/>
                  <a:pt x="810338" y="56755"/>
                  <a:pt x="810414" y="56831"/>
                </a:cubicBezTo>
                <a:cubicBezTo>
                  <a:pt x="810490" y="56907"/>
                  <a:pt x="810528" y="57098"/>
                  <a:pt x="810528" y="57402"/>
                </a:cubicBezTo>
                <a:cubicBezTo>
                  <a:pt x="810833" y="57250"/>
                  <a:pt x="811138" y="57021"/>
                  <a:pt x="811443" y="56717"/>
                </a:cubicBezTo>
                <a:close/>
                <a:moveTo>
                  <a:pt x="511825" y="56031"/>
                </a:moveTo>
                <a:cubicBezTo>
                  <a:pt x="511062" y="56336"/>
                  <a:pt x="510339" y="56564"/>
                  <a:pt x="509653" y="56717"/>
                </a:cubicBezTo>
                <a:cubicBezTo>
                  <a:pt x="508967" y="56869"/>
                  <a:pt x="508243" y="57098"/>
                  <a:pt x="507481" y="57402"/>
                </a:cubicBezTo>
                <a:cubicBezTo>
                  <a:pt x="508243" y="57707"/>
                  <a:pt x="508891" y="58012"/>
                  <a:pt x="509424" y="58317"/>
                </a:cubicBezTo>
                <a:cubicBezTo>
                  <a:pt x="509958" y="58622"/>
                  <a:pt x="510529" y="58926"/>
                  <a:pt x="511139" y="59231"/>
                </a:cubicBezTo>
                <a:cubicBezTo>
                  <a:pt x="510834" y="58774"/>
                  <a:pt x="510758" y="58393"/>
                  <a:pt x="510910" y="58088"/>
                </a:cubicBezTo>
                <a:cubicBezTo>
                  <a:pt x="511062" y="57631"/>
                  <a:pt x="511367" y="56945"/>
                  <a:pt x="511825" y="56031"/>
                </a:cubicBezTo>
                <a:close/>
                <a:moveTo>
                  <a:pt x="206796" y="56031"/>
                </a:moveTo>
                <a:cubicBezTo>
                  <a:pt x="206186" y="56793"/>
                  <a:pt x="205843" y="57250"/>
                  <a:pt x="205767" y="57402"/>
                </a:cubicBezTo>
                <a:cubicBezTo>
                  <a:pt x="205691" y="57555"/>
                  <a:pt x="205653" y="58012"/>
                  <a:pt x="205653" y="58774"/>
                </a:cubicBezTo>
                <a:cubicBezTo>
                  <a:pt x="205958" y="58317"/>
                  <a:pt x="206262" y="57898"/>
                  <a:pt x="206567" y="57517"/>
                </a:cubicBezTo>
                <a:cubicBezTo>
                  <a:pt x="206872" y="57136"/>
                  <a:pt x="207177" y="56793"/>
                  <a:pt x="207482" y="56488"/>
                </a:cubicBezTo>
                <a:cubicBezTo>
                  <a:pt x="207025" y="56336"/>
                  <a:pt x="206796" y="56183"/>
                  <a:pt x="206796" y="56031"/>
                </a:cubicBezTo>
                <a:close/>
                <a:moveTo>
                  <a:pt x="148503" y="56031"/>
                </a:moveTo>
                <a:cubicBezTo>
                  <a:pt x="148198" y="56336"/>
                  <a:pt x="147970" y="56640"/>
                  <a:pt x="147817" y="56945"/>
                </a:cubicBezTo>
                <a:cubicBezTo>
                  <a:pt x="147665" y="57250"/>
                  <a:pt x="147436" y="57631"/>
                  <a:pt x="147131" y="58088"/>
                </a:cubicBezTo>
                <a:lnTo>
                  <a:pt x="149875" y="58088"/>
                </a:lnTo>
                <a:cubicBezTo>
                  <a:pt x="150179" y="57783"/>
                  <a:pt x="150446" y="57517"/>
                  <a:pt x="150675" y="57288"/>
                </a:cubicBezTo>
                <a:cubicBezTo>
                  <a:pt x="150903" y="57060"/>
                  <a:pt x="151322" y="56717"/>
                  <a:pt x="151932" y="56259"/>
                </a:cubicBezTo>
                <a:cubicBezTo>
                  <a:pt x="151170" y="56564"/>
                  <a:pt x="150598" y="56717"/>
                  <a:pt x="150217" y="56717"/>
                </a:cubicBezTo>
                <a:cubicBezTo>
                  <a:pt x="149836" y="56717"/>
                  <a:pt x="149494" y="56793"/>
                  <a:pt x="149189" y="56945"/>
                </a:cubicBezTo>
                <a:cubicBezTo>
                  <a:pt x="148732" y="56488"/>
                  <a:pt x="148503" y="56183"/>
                  <a:pt x="148503" y="56031"/>
                </a:cubicBezTo>
                <a:close/>
                <a:moveTo>
                  <a:pt x="45100" y="56031"/>
                </a:moveTo>
                <a:cubicBezTo>
                  <a:pt x="44490" y="56336"/>
                  <a:pt x="44147" y="56717"/>
                  <a:pt x="44071" y="57174"/>
                </a:cubicBezTo>
                <a:cubicBezTo>
                  <a:pt x="43995" y="57631"/>
                  <a:pt x="43956" y="58241"/>
                  <a:pt x="43956" y="59003"/>
                </a:cubicBezTo>
                <a:cubicBezTo>
                  <a:pt x="44414" y="58393"/>
                  <a:pt x="44757" y="57936"/>
                  <a:pt x="44985" y="57631"/>
                </a:cubicBezTo>
                <a:cubicBezTo>
                  <a:pt x="45214" y="57326"/>
                  <a:pt x="45480" y="57021"/>
                  <a:pt x="45785" y="56717"/>
                </a:cubicBezTo>
                <a:close/>
                <a:moveTo>
                  <a:pt x="1653453" y="55802"/>
                </a:moveTo>
                <a:lnTo>
                  <a:pt x="1653453" y="56031"/>
                </a:lnTo>
                <a:lnTo>
                  <a:pt x="1654139" y="56031"/>
                </a:lnTo>
                <a:lnTo>
                  <a:pt x="1654139" y="55802"/>
                </a:lnTo>
                <a:close/>
                <a:moveTo>
                  <a:pt x="1115557" y="55802"/>
                </a:moveTo>
                <a:cubicBezTo>
                  <a:pt x="1115405" y="56412"/>
                  <a:pt x="1115405" y="56793"/>
                  <a:pt x="1115557" y="56945"/>
                </a:cubicBezTo>
                <a:lnTo>
                  <a:pt x="1116700" y="56945"/>
                </a:lnTo>
                <a:cubicBezTo>
                  <a:pt x="1116090" y="56640"/>
                  <a:pt x="1115709" y="56259"/>
                  <a:pt x="1115557" y="55802"/>
                </a:cubicBezTo>
                <a:close/>
                <a:moveTo>
                  <a:pt x="1043319" y="55802"/>
                </a:moveTo>
                <a:cubicBezTo>
                  <a:pt x="1043319" y="56259"/>
                  <a:pt x="1043167" y="56793"/>
                  <a:pt x="1042862" y="57402"/>
                </a:cubicBezTo>
                <a:cubicBezTo>
                  <a:pt x="1042557" y="58012"/>
                  <a:pt x="1042786" y="58545"/>
                  <a:pt x="1043548" y="59003"/>
                </a:cubicBezTo>
                <a:cubicBezTo>
                  <a:pt x="1044005" y="58545"/>
                  <a:pt x="1044272" y="58126"/>
                  <a:pt x="1044348" y="57745"/>
                </a:cubicBezTo>
                <a:lnTo>
                  <a:pt x="1044638" y="56682"/>
                </a:lnTo>
                <a:lnTo>
                  <a:pt x="1044005" y="56259"/>
                </a:lnTo>
                <a:cubicBezTo>
                  <a:pt x="1043853" y="56107"/>
                  <a:pt x="1043624" y="55955"/>
                  <a:pt x="1043319" y="55802"/>
                </a:cubicBezTo>
                <a:close/>
                <a:moveTo>
                  <a:pt x="386628" y="55802"/>
                </a:moveTo>
                <a:lnTo>
                  <a:pt x="386628" y="56031"/>
                </a:lnTo>
                <a:lnTo>
                  <a:pt x="387314" y="56031"/>
                </a:lnTo>
                <a:lnTo>
                  <a:pt x="387314" y="55802"/>
                </a:lnTo>
                <a:close/>
                <a:moveTo>
                  <a:pt x="262803" y="55802"/>
                </a:moveTo>
                <a:lnTo>
                  <a:pt x="262803" y="56031"/>
                </a:lnTo>
                <a:lnTo>
                  <a:pt x="263489" y="56031"/>
                </a:lnTo>
                <a:lnTo>
                  <a:pt x="263489" y="55802"/>
                </a:lnTo>
                <a:close/>
                <a:moveTo>
                  <a:pt x="210682" y="55802"/>
                </a:moveTo>
                <a:cubicBezTo>
                  <a:pt x="210530" y="56412"/>
                  <a:pt x="210530" y="56793"/>
                  <a:pt x="210682" y="56945"/>
                </a:cubicBezTo>
                <a:lnTo>
                  <a:pt x="211825" y="56945"/>
                </a:lnTo>
                <a:cubicBezTo>
                  <a:pt x="211216" y="56640"/>
                  <a:pt x="210835" y="56259"/>
                  <a:pt x="210682" y="55802"/>
                </a:cubicBezTo>
                <a:close/>
                <a:moveTo>
                  <a:pt x="138445" y="55802"/>
                </a:moveTo>
                <a:cubicBezTo>
                  <a:pt x="138445" y="56259"/>
                  <a:pt x="138292" y="56793"/>
                  <a:pt x="137987" y="57402"/>
                </a:cubicBezTo>
                <a:cubicBezTo>
                  <a:pt x="137683" y="58012"/>
                  <a:pt x="137911" y="58545"/>
                  <a:pt x="138673" y="59003"/>
                </a:cubicBezTo>
                <a:cubicBezTo>
                  <a:pt x="139130" y="58545"/>
                  <a:pt x="139397" y="58126"/>
                  <a:pt x="139473" y="57745"/>
                </a:cubicBezTo>
                <a:lnTo>
                  <a:pt x="139763" y="56682"/>
                </a:lnTo>
                <a:lnTo>
                  <a:pt x="139130" y="56259"/>
                </a:lnTo>
                <a:cubicBezTo>
                  <a:pt x="138978" y="56107"/>
                  <a:pt x="138749" y="55955"/>
                  <a:pt x="138445" y="55802"/>
                </a:cubicBezTo>
                <a:close/>
                <a:moveTo>
                  <a:pt x="1582282" y="55574"/>
                </a:moveTo>
                <a:cubicBezTo>
                  <a:pt x="1582282" y="55726"/>
                  <a:pt x="1582206" y="55802"/>
                  <a:pt x="1582054" y="55802"/>
                </a:cubicBezTo>
                <a:cubicBezTo>
                  <a:pt x="1582206" y="55802"/>
                  <a:pt x="1582282" y="55878"/>
                  <a:pt x="1582282" y="56031"/>
                </a:cubicBezTo>
                <a:lnTo>
                  <a:pt x="1582511" y="55802"/>
                </a:lnTo>
                <a:close/>
                <a:moveTo>
                  <a:pt x="1384238" y="55574"/>
                </a:moveTo>
                <a:cubicBezTo>
                  <a:pt x="1384238" y="55726"/>
                  <a:pt x="1384162" y="55917"/>
                  <a:pt x="1384010" y="56145"/>
                </a:cubicBezTo>
                <a:cubicBezTo>
                  <a:pt x="1383857" y="56374"/>
                  <a:pt x="1383705" y="56640"/>
                  <a:pt x="1383552" y="56945"/>
                </a:cubicBezTo>
                <a:cubicBezTo>
                  <a:pt x="1384162" y="56488"/>
                  <a:pt x="1384772" y="56107"/>
                  <a:pt x="1385381" y="55802"/>
                </a:cubicBezTo>
                <a:cubicBezTo>
                  <a:pt x="1385077" y="55802"/>
                  <a:pt x="1384848" y="55764"/>
                  <a:pt x="1384696" y="55688"/>
                </a:cubicBezTo>
                <a:cubicBezTo>
                  <a:pt x="1384543" y="55612"/>
                  <a:pt x="1384391" y="55574"/>
                  <a:pt x="1384238" y="55574"/>
                </a:cubicBezTo>
                <a:close/>
                <a:moveTo>
                  <a:pt x="612713" y="55574"/>
                </a:moveTo>
                <a:cubicBezTo>
                  <a:pt x="612713" y="55726"/>
                  <a:pt x="612637" y="55917"/>
                  <a:pt x="612485" y="56145"/>
                </a:cubicBezTo>
                <a:cubicBezTo>
                  <a:pt x="612332" y="56374"/>
                  <a:pt x="612180" y="56640"/>
                  <a:pt x="612028" y="56945"/>
                </a:cubicBezTo>
                <a:cubicBezTo>
                  <a:pt x="612637" y="56488"/>
                  <a:pt x="613247" y="56107"/>
                  <a:pt x="613856" y="55802"/>
                </a:cubicBezTo>
                <a:cubicBezTo>
                  <a:pt x="613552" y="55802"/>
                  <a:pt x="613323" y="55764"/>
                  <a:pt x="613170" y="55688"/>
                </a:cubicBezTo>
                <a:cubicBezTo>
                  <a:pt x="613018" y="55612"/>
                  <a:pt x="612866" y="55574"/>
                  <a:pt x="612713" y="55574"/>
                </a:cubicBezTo>
                <a:close/>
                <a:moveTo>
                  <a:pt x="1714261" y="55345"/>
                </a:moveTo>
                <a:lnTo>
                  <a:pt x="1712889" y="56129"/>
                </a:lnTo>
                <a:lnTo>
                  <a:pt x="1712889" y="57631"/>
                </a:lnTo>
                <a:cubicBezTo>
                  <a:pt x="1713194" y="57174"/>
                  <a:pt x="1713422" y="56793"/>
                  <a:pt x="1713575" y="56488"/>
                </a:cubicBezTo>
                <a:cubicBezTo>
                  <a:pt x="1713727" y="56183"/>
                  <a:pt x="1713956" y="55802"/>
                  <a:pt x="1714261" y="55345"/>
                </a:cubicBezTo>
                <a:close/>
                <a:moveTo>
                  <a:pt x="447436" y="55345"/>
                </a:moveTo>
                <a:lnTo>
                  <a:pt x="446064" y="56129"/>
                </a:lnTo>
                <a:lnTo>
                  <a:pt x="446064" y="57631"/>
                </a:lnTo>
                <a:cubicBezTo>
                  <a:pt x="446369" y="57174"/>
                  <a:pt x="446597" y="56793"/>
                  <a:pt x="446750" y="56488"/>
                </a:cubicBezTo>
                <a:cubicBezTo>
                  <a:pt x="446902" y="56183"/>
                  <a:pt x="447131" y="55802"/>
                  <a:pt x="447436" y="55345"/>
                </a:cubicBezTo>
                <a:close/>
                <a:moveTo>
                  <a:pt x="323611" y="55345"/>
                </a:moveTo>
                <a:lnTo>
                  <a:pt x="322239" y="56129"/>
                </a:lnTo>
                <a:lnTo>
                  <a:pt x="322239" y="57631"/>
                </a:lnTo>
                <a:cubicBezTo>
                  <a:pt x="322544" y="57174"/>
                  <a:pt x="322772" y="56793"/>
                  <a:pt x="322925" y="56488"/>
                </a:cubicBezTo>
                <a:cubicBezTo>
                  <a:pt x="323077" y="56183"/>
                  <a:pt x="323306" y="55802"/>
                  <a:pt x="323611" y="55345"/>
                </a:cubicBezTo>
                <a:close/>
                <a:moveTo>
                  <a:pt x="1651624" y="55116"/>
                </a:moveTo>
                <a:lnTo>
                  <a:pt x="1651395" y="55345"/>
                </a:lnTo>
                <a:lnTo>
                  <a:pt x="1651624" y="55345"/>
                </a:lnTo>
                <a:close/>
                <a:moveTo>
                  <a:pt x="1201053" y="55116"/>
                </a:moveTo>
                <a:lnTo>
                  <a:pt x="1200825" y="55345"/>
                </a:lnTo>
                <a:lnTo>
                  <a:pt x="1201282" y="55345"/>
                </a:lnTo>
                <a:cubicBezTo>
                  <a:pt x="1201282" y="55193"/>
                  <a:pt x="1201206" y="55116"/>
                  <a:pt x="1201053" y="55116"/>
                </a:cubicBezTo>
                <a:close/>
                <a:moveTo>
                  <a:pt x="1185509" y="55116"/>
                </a:moveTo>
                <a:lnTo>
                  <a:pt x="1185280" y="55345"/>
                </a:lnTo>
                <a:lnTo>
                  <a:pt x="1186652" y="55345"/>
                </a:lnTo>
                <a:lnTo>
                  <a:pt x="1186880" y="55116"/>
                </a:lnTo>
                <a:close/>
                <a:moveTo>
                  <a:pt x="1115328" y="55116"/>
                </a:moveTo>
                <a:cubicBezTo>
                  <a:pt x="1115176" y="55269"/>
                  <a:pt x="1115176" y="55345"/>
                  <a:pt x="1115328" y="55345"/>
                </a:cubicBezTo>
                <a:lnTo>
                  <a:pt x="1115557" y="55116"/>
                </a:lnTo>
                <a:close/>
                <a:moveTo>
                  <a:pt x="1101155" y="55116"/>
                </a:moveTo>
                <a:cubicBezTo>
                  <a:pt x="1101003" y="55269"/>
                  <a:pt x="1101003" y="55345"/>
                  <a:pt x="1101155" y="55345"/>
                </a:cubicBezTo>
                <a:lnTo>
                  <a:pt x="1101612" y="55116"/>
                </a:lnTo>
                <a:close/>
                <a:moveTo>
                  <a:pt x="1037833" y="55116"/>
                </a:moveTo>
                <a:cubicBezTo>
                  <a:pt x="1037833" y="55574"/>
                  <a:pt x="1037871" y="56031"/>
                  <a:pt x="1037947" y="56488"/>
                </a:cubicBezTo>
                <a:lnTo>
                  <a:pt x="1038044" y="57649"/>
                </a:lnTo>
                <a:lnTo>
                  <a:pt x="1038062" y="57631"/>
                </a:lnTo>
                <a:cubicBezTo>
                  <a:pt x="1038976" y="57631"/>
                  <a:pt x="1039319" y="57364"/>
                  <a:pt x="1039090" y="56831"/>
                </a:cubicBezTo>
                <a:cubicBezTo>
                  <a:pt x="1038862" y="56298"/>
                  <a:pt x="1039128" y="55878"/>
                  <a:pt x="1039890" y="55574"/>
                </a:cubicBezTo>
                <a:cubicBezTo>
                  <a:pt x="1039281" y="55421"/>
                  <a:pt x="1038862" y="55307"/>
                  <a:pt x="1038633" y="55231"/>
                </a:cubicBezTo>
                <a:cubicBezTo>
                  <a:pt x="1038405" y="55155"/>
                  <a:pt x="1038138" y="55116"/>
                  <a:pt x="1037833" y="55116"/>
                </a:cubicBezTo>
                <a:close/>
                <a:moveTo>
                  <a:pt x="949289" y="55116"/>
                </a:moveTo>
                <a:lnTo>
                  <a:pt x="949060" y="55345"/>
                </a:lnTo>
                <a:lnTo>
                  <a:pt x="949060" y="55574"/>
                </a:lnTo>
                <a:cubicBezTo>
                  <a:pt x="949212" y="55421"/>
                  <a:pt x="949289" y="55345"/>
                  <a:pt x="949289" y="55345"/>
                </a:cubicBezTo>
                <a:cubicBezTo>
                  <a:pt x="949441" y="55193"/>
                  <a:pt x="949441" y="55116"/>
                  <a:pt x="949289" y="55116"/>
                </a:cubicBezTo>
                <a:close/>
                <a:moveTo>
                  <a:pt x="810528" y="55116"/>
                </a:moveTo>
                <a:lnTo>
                  <a:pt x="810300" y="55345"/>
                </a:lnTo>
                <a:lnTo>
                  <a:pt x="810757" y="55345"/>
                </a:lnTo>
                <a:cubicBezTo>
                  <a:pt x="810757" y="55193"/>
                  <a:pt x="810681" y="55116"/>
                  <a:pt x="810528" y="55116"/>
                </a:cubicBezTo>
                <a:close/>
                <a:moveTo>
                  <a:pt x="794984" y="55116"/>
                </a:moveTo>
                <a:lnTo>
                  <a:pt x="794755" y="55345"/>
                </a:lnTo>
                <a:lnTo>
                  <a:pt x="796127" y="55345"/>
                </a:lnTo>
                <a:lnTo>
                  <a:pt x="796355" y="55116"/>
                </a:lnTo>
                <a:close/>
                <a:moveTo>
                  <a:pt x="511139" y="55116"/>
                </a:moveTo>
                <a:lnTo>
                  <a:pt x="510910" y="55345"/>
                </a:lnTo>
                <a:lnTo>
                  <a:pt x="510910" y="55574"/>
                </a:lnTo>
                <a:cubicBezTo>
                  <a:pt x="511062" y="55421"/>
                  <a:pt x="511139" y="55345"/>
                  <a:pt x="511139" y="55345"/>
                </a:cubicBezTo>
                <a:cubicBezTo>
                  <a:pt x="511291" y="55193"/>
                  <a:pt x="511291" y="55116"/>
                  <a:pt x="511139" y="55116"/>
                </a:cubicBezTo>
                <a:close/>
                <a:moveTo>
                  <a:pt x="384799" y="55116"/>
                </a:moveTo>
                <a:lnTo>
                  <a:pt x="384570" y="55345"/>
                </a:lnTo>
                <a:lnTo>
                  <a:pt x="384799" y="55345"/>
                </a:lnTo>
                <a:close/>
                <a:moveTo>
                  <a:pt x="260974" y="55116"/>
                </a:moveTo>
                <a:lnTo>
                  <a:pt x="260746" y="55345"/>
                </a:lnTo>
                <a:lnTo>
                  <a:pt x="260974" y="55345"/>
                </a:lnTo>
                <a:close/>
                <a:moveTo>
                  <a:pt x="210454" y="55116"/>
                </a:moveTo>
                <a:cubicBezTo>
                  <a:pt x="210301" y="55269"/>
                  <a:pt x="210301" y="55345"/>
                  <a:pt x="210454" y="55345"/>
                </a:cubicBezTo>
                <a:lnTo>
                  <a:pt x="210682" y="55116"/>
                </a:lnTo>
                <a:close/>
                <a:moveTo>
                  <a:pt x="196280" y="55116"/>
                </a:moveTo>
                <a:cubicBezTo>
                  <a:pt x="196128" y="55269"/>
                  <a:pt x="196128" y="55345"/>
                  <a:pt x="196280" y="55345"/>
                </a:cubicBezTo>
                <a:lnTo>
                  <a:pt x="196738" y="55116"/>
                </a:lnTo>
                <a:close/>
                <a:moveTo>
                  <a:pt x="132958" y="55116"/>
                </a:moveTo>
                <a:cubicBezTo>
                  <a:pt x="132958" y="55574"/>
                  <a:pt x="132996" y="56031"/>
                  <a:pt x="133072" y="56488"/>
                </a:cubicBezTo>
                <a:lnTo>
                  <a:pt x="133169" y="57649"/>
                </a:lnTo>
                <a:lnTo>
                  <a:pt x="133187" y="57631"/>
                </a:lnTo>
                <a:cubicBezTo>
                  <a:pt x="134101" y="57631"/>
                  <a:pt x="134444" y="57364"/>
                  <a:pt x="134215" y="56831"/>
                </a:cubicBezTo>
                <a:cubicBezTo>
                  <a:pt x="133987" y="56298"/>
                  <a:pt x="134254" y="55878"/>
                  <a:pt x="135015" y="55574"/>
                </a:cubicBezTo>
                <a:cubicBezTo>
                  <a:pt x="134406" y="55421"/>
                  <a:pt x="133987" y="55307"/>
                  <a:pt x="133758" y="55231"/>
                </a:cubicBezTo>
                <a:cubicBezTo>
                  <a:pt x="133530" y="55155"/>
                  <a:pt x="133263" y="55116"/>
                  <a:pt x="132958" y="55116"/>
                </a:cubicBezTo>
                <a:close/>
                <a:moveTo>
                  <a:pt x="1722947" y="54888"/>
                </a:moveTo>
                <a:cubicBezTo>
                  <a:pt x="1722643" y="55040"/>
                  <a:pt x="1722261" y="55116"/>
                  <a:pt x="1721804" y="55116"/>
                </a:cubicBezTo>
                <a:cubicBezTo>
                  <a:pt x="1721652" y="55269"/>
                  <a:pt x="1721576" y="55421"/>
                  <a:pt x="1721576" y="55574"/>
                </a:cubicBezTo>
                <a:cubicBezTo>
                  <a:pt x="1722033" y="55574"/>
                  <a:pt x="1722414" y="55497"/>
                  <a:pt x="1722719" y="55345"/>
                </a:cubicBezTo>
                <a:cubicBezTo>
                  <a:pt x="1722871" y="55193"/>
                  <a:pt x="1722947" y="55040"/>
                  <a:pt x="1722947" y="54888"/>
                </a:cubicBezTo>
                <a:close/>
                <a:moveTo>
                  <a:pt x="1268262" y="54888"/>
                </a:moveTo>
                <a:cubicBezTo>
                  <a:pt x="1267957" y="54888"/>
                  <a:pt x="1267652" y="54964"/>
                  <a:pt x="1267348" y="55116"/>
                </a:cubicBezTo>
                <a:cubicBezTo>
                  <a:pt x="1267195" y="55116"/>
                  <a:pt x="1266890" y="55345"/>
                  <a:pt x="1266433" y="55802"/>
                </a:cubicBezTo>
                <a:cubicBezTo>
                  <a:pt x="1266890" y="55802"/>
                  <a:pt x="1267309" y="55840"/>
                  <a:pt x="1267690" y="55917"/>
                </a:cubicBezTo>
                <a:cubicBezTo>
                  <a:pt x="1268071" y="55993"/>
                  <a:pt x="1268414" y="56031"/>
                  <a:pt x="1268719" y="56031"/>
                </a:cubicBezTo>
                <a:cubicBezTo>
                  <a:pt x="1268719" y="55269"/>
                  <a:pt x="1268567" y="54888"/>
                  <a:pt x="1268262" y="54888"/>
                </a:cubicBezTo>
                <a:close/>
                <a:moveTo>
                  <a:pt x="1173164" y="54888"/>
                </a:moveTo>
                <a:cubicBezTo>
                  <a:pt x="1173012" y="55040"/>
                  <a:pt x="1172936" y="55116"/>
                  <a:pt x="1172936" y="55116"/>
                </a:cubicBezTo>
                <a:cubicBezTo>
                  <a:pt x="1172631" y="55421"/>
                  <a:pt x="1172555" y="55650"/>
                  <a:pt x="1172707" y="55802"/>
                </a:cubicBezTo>
                <a:cubicBezTo>
                  <a:pt x="1172707" y="56107"/>
                  <a:pt x="1172783" y="56336"/>
                  <a:pt x="1172936" y="56488"/>
                </a:cubicBezTo>
                <a:cubicBezTo>
                  <a:pt x="1172936" y="56336"/>
                  <a:pt x="1173012" y="56259"/>
                  <a:pt x="1173164" y="56259"/>
                </a:cubicBezTo>
                <a:close/>
                <a:moveTo>
                  <a:pt x="941059" y="54888"/>
                </a:moveTo>
                <a:cubicBezTo>
                  <a:pt x="940754" y="54888"/>
                  <a:pt x="940564" y="54926"/>
                  <a:pt x="940488" y="55002"/>
                </a:cubicBezTo>
                <a:cubicBezTo>
                  <a:pt x="940411" y="55078"/>
                  <a:pt x="940221" y="55116"/>
                  <a:pt x="939916" y="55116"/>
                </a:cubicBezTo>
                <a:lnTo>
                  <a:pt x="939688" y="55345"/>
                </a:lnTo>
                <a:cubicBezTo>
                  <a:pt x="939992" y="55497"/>
                  <a:pt x="940373" y="55574"/>
                  <a:pt x="940830" y="55574"/>
                </a:cubicBezTo>
                <a:cubicBezTo>
                  <a:pt x="940830" y="55421"/>
                  <a:pt x="940869" y="55307"/>
                  <a:pt x="940945" y="55231"/>
                </a:cubicBezTo>
                <a:cubicBezTo>
                  <a:pt x="941021" y="55155"/>
                  <a:pt x="941059" y="55040"/>
                  <a:pt x="941059" y="54888"/>
                </a:cubicBezTo>
                <a:close/>
                <a:moveTo>
                  <a:pt x="782639" y="54888"/>
                </a:moveTo>
                <a:cubicBezTo>
                  <a:pt x="782487" y="55040"/>
                  <a:pt x="782411" y="55116"/>
                  <a:pt x="782411" y="55116"/>
                </a:cubicBezTo>
                <a:cubicBezTo>
                  <a:pt x="782106" y="55421"/>
                  <a:pt x="782030" y="55650"/>
                  <a:pt x="782182" y="55802"/>
                </a:cubicBezTo>
                <a:cubicBezTo>
                  <a:pt x="782182" y="56107"/>
                  <a:pt x="782258" y="56336"/>
                  <a:pt x="782411" y="56488"/>
                </a:cubicBezTo>
                <a:cubicBezTo>
                  <a:pt x="782411" y="56336"/>
                  <a:pt x="782487" y="56259"/>
                  <a:pt x="782639" y="56259"/>
                </a:cubicBezTo>
                <a:close/>
                <a:moveTo>
                  <a:pt x="502909" y="54888"/>
                </a:moveTo>
                <a:cubicBezTo>
                  <a:pt x="502604" y="54888"/>
                  <a:pt x="502414" y="54926"/>
                  <a:pt x="502338" y="55002"/>
                </a:cubicBezTo>
                <a:cubicBezTo>
                  <a:pt x="502261" y="55078"/>
                  <a:pt x="502071" y="55116"/>
                  <a:pt x="501766" y="55116"/>
                </a:cubicBezTo>
                <a:lnTo>
                  <a:pt x="501538" y="55345"/>
                </a:lnTo>
                <a:cubicBezTo>
                  <a:pt x="501842" y="55497"/>
                  <a:pt x="502223" y="55574"/>
                  <a:pt x="502680" y="55574"/>
                </a:cubicBezTo>
                <a:cubicBezTo>
                  <a:pt x="502680" y="55421"/>
                  <a:pt x="502719" y="55307"/>
                  <a:pt x="502795" y="55231"/>
                </a:cubicBezTo>
                <a:cubicBezTo>
                  <a:pt x="502871" y="55155"/>
                  <a:pt x="502909" y="55040"/>
                  <a:pt x="502909" y="54888"/>
                </a:cubicBezTo>
                <a:close/>
                <a:moveTo>
                  <a:pt x="456122" y="54888"/>
                </a:moveTo>
                <a:cubicBezTo>
                  <a:pt x="455818" y="55040"/>
                  <a:pt x="455436" y="55116"/>
                  <a:pt x="454979" y="55116"/>
                </a:cubicBezTo>
                <a:cubicBezTo>
                  <a:pt x="454827" y="55269"/>
                  <a:pt x="454751" y="55421"/>
                  <a:pt x="454751" y="55574"/>
                </a:cubicBezTo>
                <a:cubicBezTo>
                  <a:pt x="455208" y="55574"/>
                  <a:pt x="455589" y="55497"/>
                  <a:pt x="455894" y="55345"/>
                </a:cubicBezTo>
                <a:cubicBezTo>
                  <a:pt x="456046" y="55193"/>
                  <a:pt x="456122" y="55040"/>
                  <a:pt x="456122" y="54888"/>
                </a:cubicBezTo>
                <a:close/>
                <a:moveTo>
                  <a:pt x="332297" y="54888"/>
                </a:moveTo>
                <a:cubicBezTo>
                  <a:pt x="331992" y="55040"/>
                  <a:pt x="331612" y="55116"/>
                  <a:pt x="331154" y="55116"/>
                </a:cubicBezTo>
                <a:cubicBezTo>
                  <a:pt x="331002" y="55269"/>
                  <a:pt x="330926" y="55421"/>
                  <a:pt x="330926" y="55574"/>
                </a:cubicBezTo>
                <a:cubicBezTo>
                  <a:pt x="331383" y="55574"/>
                  <a:pt x="331764" y="55497"/>
                  <a:pt x="332069" y="55345"/>
                </a:cubicBezTo>
                <a:cubicBezTo>
                  <a:pt x="332221" y="55193"/>
                  <a:pt x="332297" y="55040"/>
                  <a:pt x="332297" y="54888"/>
                </a:cubicBezTo>
                <a:close/>
                <a:moveTo>
                  <a:pt x="34812" y="54888"/>
                </a:moveTo>
                <a:cubicBezTo>
                  <a:pt x="34508" y="55040"/>
                  <a:pt x="33974" y="55116"/>
                  <a:pt x="33212" y="55116"/>
                </a:cubicBezTo>
                <a:lnTo>
                  <a:pt x="32984" y="55345"/>
                </a:lnTo>
                <a:lnTo>
                  <a:pt x="34812" y="55345"/>
                </a:lnTo>
                <a:cubicBezTo>
                  <a:pt x="34965" y="55193"/>
                  <a:pt x="34965" y="55040"/>
                  <a:pt x="34812" y="54888"/>
                </a:cubicBezTo>
                <a:close/>
                <a:moveTo>
                  <a:pt x="1640880" y="54659"/>
                </a:moveTo>
                <a:cubicBezTo>
                  <a:pt x="1640880" y="54964"/>
                  <a:pt x="1640727" y="55193"/>
                  <a:pt x="1640423" y="55345"/>
                </a:cubicBezTo>
                <a:cubicBezTo>
                  <a:pt x="1640727" y="55345"/>
                  <a:pt x="1640880" y="55421"/>
                  <a:pt x="1640880" y="55574"/>
                </a:cubicBezTo>
                <a:cubicBezTo>
                  <a:pt x="1640880" y="55421"/>
                  <a:pt x="1640956" y="55307"/>
                  <a:pt x="1641108" y="55231"/>
                </a:cubicBezTo>
                <a:cubicBezTo>
                  <a:pt x="1641261" y="55155"/>
                  <a:pt x="1641337" y="55040"/>
                  <a:pt x="1641337" y="54888"/>
                </a:cubicBezTo>
                <a:cubicBezTo>
                  <a:pt x="1641185" y="54888"/>
                  <a:pt x="1641108" y="54850"/>
                  <a:pt x="1641108" y="54774"/>
                </a:cubicBezTo>
                <a:cubicBezTo>
                  <a:pt x="1641108" y="54697"/>
                  <a:pt x="1641032" y="54659"/>
                  <a:pt x="1640880" y="54659"/>
                </a:cubicBezTo>
                <a:close/>
                <a:moveTo>
                  <a:pt x="1284493" y="54659"/>
                </a:moveTo>
                <a:lnTo>
                  <a:pt x="1284493" y="54888"/>
                </a:lnTo>
                <a:lnTo>
                  <a:pt x="1285178" y="54888"/>
                </a:lnTo>
                <a:lnTo>
                  <a:pt x="1285178" y="54659"/>
                </a:lnTo>
                <a:close/>
                <a:moveTo>
                  <a:pt x="1119672" y="54659"/>
                </a:moveTo>
                <a:lnTo>
                  <a:pt x="1119443" y="54888"/>
                </a:lnTo>
                <a:lnTo>
                  <a:pt x="1119672" y="55116"/>
                </a:lnTo>
                <a:close/>
                <a:moveTo>
                  <a:pt x="944945" y="54659"/>
                </a:moveTo>
                <a:cubicBezTo>
                  <a:pt x="945098" y="54812"/>
                  <a:pt x="945174" y="54888"/>
                  <a:pt x="945174" y="54888"/>
                </a:cubicBezTo>
                <a:cubicBezTo>
                  <a:pt x="945479" y="54888"/>
                  <a:pt x="945631" y="54812"/>
                  <a:pt x="945631" y="54659"/>
                </a:cubicBezTo>
                <a:close/>
                <a:moveTo>
                  <a:pt x="506795" y="54659"/>
                </a:moveTo>
                <a:cubicBezTo>
                  <a:pt x="506948" y="54812"/>
                  <a:pt x="507024" y="54888"/>
                  <a:pt x="507024" y="54888"/>
                </a:cubicBezTo>
                <a:cubicBezTo>
                  <a:pt x="507329" y="54888"/>
                  <a:pt x="507481" y="54812"/>
                  <a:pt x="507481" y="54659"/>
                </a:cubicBezTo>
                <a:close/>
                <a:moveTo>
                  <a:pt x="374055" y="54659"/>
                </a:moveTo>
                <a:cubicBezTo>
                  <a:pt x="374055" y="54964"/>
                  <a:pt x="373903" y="55193"/>
                  <a:pt x="373598" y="55345"/>
                </a:cubicBezTo>
                <a:cubicBezTo>
                  <a:pt x="373903" y="55345"/>
                  <a:pt x="374055" y="55421"/>
                  <a:pt x="374055" y="55574"/>
                </a:cubicBezTo>
                <a:cubicBezTo>
                  <a:pt x="374055" y="55421"/>
                  <a:pt x="374131" y="55307"/>
                  <a:pt x="374284" y="55231"/>
                </a:cubicBezTo>
                <a:cubicBezTo>
                  <a:pt x="374436" y="55155"/>
                  <a:pt x="374512" y="55040"/>
                  <a:pt x="374512" y="54888"/>
                </a:cubicBezTo>
                <a:cubicBezTo>
                  <a:pt x="374360" y="54888"/>
                  <a:pt x="374284" y="54850"/>
                  <a:pt x="374284" y="54774"/>
                </a:cubicBezTo>
                <a:cubicBezTo>
                  <a:pt x="374284" y="54697"/>
                  <a:pt x="374207" y="54659"/>
                  <a:pt x="374055" y="54659"/>
                </a:cubicBezTo>
                <a:close/>
                <a:moveTo>
                  <a:pt x="250230" y="54659"/>
                </a:moveTo>
                <a:cubicBezTo>
                  <a:pt x="250230" y="54964"/>
                  <a:pt x="250077" y="55193"/>
                  <a:pt x="249773" y="55345"/>
                </a:cubicBezTo>
                <a:cubicBezTo>
                  <a:pt x="250077" y="55345"/>
                  <a:pt x="250230" y="55421"/>
                  <a:pt x="250230" y="55574"/>
                </a:cubicBezTo>
                <a:cubicBezTo>
                  <a:pt x="250230" y="55421"/>
                  <a:pt x="250306" y="55307"/>
                  <a:pt x="250459" y="55231"/>
                </a:cubicBezTo>
                <a:cubicBezTo>
                  <a:pt x="250611" y="55155"/>
                  <a:pt x="250687" y="55040"/>
                  <a:pt x="250687" y="54888"/>
                </a:cubicBezTo>
                <a:cubicBezTo>
                  <a:pt x="250535" y="54888"/>
                  <a:pt x="250459" y="54850"/>
                  <a:pt x="250459" y="54774"/>
                </a:cubicBezTo>
                <a:cubicBezTo>
                  <a:pt x="250459" y="54697"/>
                  <a:pt x="250382" y="54659"/>
                  <a:pt x="250230" y="54659"/>
                </a:cubicBezTo>
                <a:close/>
                <a:moveTo>
                  <a:pt x="214797" y="54659"/>
                </a:moveTo>
                <a:lnTo>
                  <a:pt x="214568" y="54888"/>
                </a:lnTo>
                <a:lnTo>
                  <a:pt x="214797" y="55116"/>
                </a:lnTo>
                <a:close/>
                <a:moveTo>
                  <a:pt x="1329069" y="54431"/>
                </a:moveTo>
                <a:cubicBezTo>
                  <a:pt x="1328917" y="54735"/>
                  <a:pt x="1328765" y="55002"/>
                  <a:pt x="1328612" y="55231"/>
                </a:cubicBezTo>
                <a:cubicBezTo>
                  <a:pt x="1328460" y="55459"/>
                  <a:pt x="1328308" y="55726"/>
                  <a:pt x="1328155" y="56031"/>
                </a:cubicBezTo>
                <a:cubicBezTo>
                  <a:pt x="1328917" y="56031"/>
                  <a:pt x="1329565" y="56031"/>
                  <a:pt x="1330098" y="56031"/>
                </a:cubicBezTo>
                <a:cubicBezTo>
                  <a:pt x="1330632" y="56031"/>
                  <a:pt x="1331203" y="55650"/>
                  <a:pt x="1331813" y="54888"/>
                </a:cubicBezTo>
                <a:cubicBezTo>
                  <a:pt x="1331508" y="54735"/>
                  <a:pt x="1331165" y="54659"/>
                  <a:pt x="1330784" y="54659"/>
                </a:cubicBezTo>
                <a:cubicBezTo>
                  <a:pt x="1330403" y="54659"/>
                  <a:pt x="1329831" y="54583"/>
                  <a:pt x="1329069" y="54431"/>
                </a:cubicBezTo>
                <a:close/>
                <a:moveTo>
                  <a:pt x="1182537" y="54431"/>
                </a:moveTo>
                <a:cubicBezTo>
                  <a:pt x="1182537" y="54583"/>
                  <a:pt x="1182461" y="54735"/>
                  <a:pt x="1182308" y="54888"/>
                </a:cubicBezTo>
                <a:cubicBezTo>
                  <a:pt x="1182613" y="55193"/>
                  <a:pt x="1182765" y="55345"/>
                  <a:pt x="1182765" y="55345"/>
                </a:cubicBezTo>
                <a:cubicBezTo>
                  <a:pt x="1182918" y="55345"/>
                  <a:pt x="1183147" y="55193"/>
                  <a:pt x="1183451" y="54888"/>
                </a:cubicBezTo>
                <a:cubicBezTo>
                  <a:pt x="1183299" y="54735"/>
                  <a:pt x="1183147" y="54659"/>
                  <a:pt x="1182994" y="54659"/>
                </a:cubicBezTo>
                <a:cubicBezTo>
                  <a:pt x="1182842" y="54659"/>
                  <a:pt x="1182689" y="54583"/>
                  <a:pt x="1182537" y="54431"/>
                </a:cubicBezTo>
                <a:close/>
                <a:moveTo>
                  <a:pt x="792012" y="54431"/>
                </a:moveTo>
                <a:cubicBezTo>
                  <a:pt x="792012" y="54583"/>
                  <a:pt x="791936" y="54735"/>
                  <a:pt x="791783" y="54888"/>
                </a:cubicBezTo>
                <a:cubicBezTo>
                  <a:pt x="792088" y="55193"/>
                  <a:pt x="792240" y="55345"/>
                  <a:pt x="792240" y="55345"/>
                </a:cubicBezTo>
                <a:cubicBezTo>
                  <a:pt x="792393" y="55345"/>
                  <a:pt x="792622" y="55193"/>
                  <a:pt x="792926" y="54888"/>
                </a:cubicBezTo>
                <a:cubicBezTo>
                  <a:pt x="792774" y="54735"/>
                  <a:pt x="792622" y="54659"/>
                  <a:pt x="792469" y="54659"/>
                </a:cubicBezTo>
                <a:cubicBezTo>
                  <a:pt x="792317" y="54659"/>
                  <a:pt x="792164" y="54583"/>
                  <a:pt x="792012" y="54431"/>
                </a:cubicBezTo>
                <a:close/>
                <a:moveTo>
                  <a:pt x="46471" y="54431"/>
                </a:moveTo>
                <a:cubicBezTo>
                  <a:pt x="46623" y="54431"/>
                  <a:pt x="46471" y="54659"/>
                  <a:pt x="46014" y="55116"/>
                </a:cubicBezTo>
                <a:cubicBezTo>
                  <a:pt x="46166" y="55116"/>
                  <a:pt x="46204" y="55155"/>
                  <a:pt x="46128" y="55231"/>
                </a:cubicBezTo>
                <a:cubicBezTo>
                  <a:pt x="46052" y="55307"/>
                  <a:pt x="46090" y="55345"/>
                  <a:pt x="46242" y="55345"/>
                </a:cubicBezTo>
                <a:cubicBezTo>
                  <a:pt x="46547" y="55193"/>
                  <a:pt x="46776" y="55078"/>
                  <a:pt x="46928" y="55002"/>
                </a:cubicBezTo>
                <a:cubicBezTo>
                  <a:pt x="47081" y="54926"/>
                  <a:pt x="47309" y="54735"/>
                  <a:pt x="47614" y="54431"/>
                </a:cubicBezTo>
                <a:cubicBezTo>
                  <a:pt x="46852" y="54431"/>
                  <a:pt x="46471" y="54431"/>
                  <a:pt x="46471" y="54431"/>
                </a:cubicBezTo>
                <a:close/>
                <a:moveTo>
                  <a:pt x="43956" y="54431"/>
                </a:moveTo>
                <a:lnTo>
                  <a:pt x="43728" y="54659"/>
                </a:lnTo>
                <a:cubicBezTo>
                  <a:pt x="43880" y="54659"/>
                  <a:pt x="43956" y="54735"/>
                  <a:pt x="43956" y="54888"/>
                </a:cubicBezTo>
                <a:cubicBezTo>
                  <a:pt x="43956" y="54735"/>
                  <a:pt x="44033" y="54659"/>
                  <a:pt x="44185" y="54659"/>
                </a:cubicBezTo>
                <a:cubicBezTo>
                  <a:pt x="44033" y="54507"/>
                  <a:pt x="43956" y="54431"/>
                  <a:pt x="43956" y="54431"/>
                </a:cubicBezTo>
                <a:close/>
                <a:moveTo>
                  <a:pt x="1655510" y="54202"/>
                </a:moveTo>
                <a:cubicBezTo>
                  <a:pt x="1655663" y="54507"/>
                  <a:pt x="1655739" y="54812"/>
                  <a:pt x="1655739" y="55116"/>
                </a:cubicBezTo>
                <a:lnTo>
                  <a:pt x="1656196" y="55116"/>
                </a:lnTo>
                <a:lnTo>
                  <a:pt x="1656196" y="54202"/>
                </a:lnTo>
                <a:close/>
                <a:moveTo>
                  <a:pt x="1272148" y="54202"/>
                </a:moveTo>
                <a:lnTo>
                  <a:pt x="1272148" y="54888"/>
                </a:lnTo>
                <a:cubicBezTo>
                  <a:pt x="1272301" y="54888"/>
                  <a:pt x="1272377" y="54850"/>
                  <a:pt x="1272377" y="54774"/>
                </a:cubicBezTo>
                <a:cubicBezTo>
                  <a:pt x="1272377" y="54697"/>
                  <a:pt x="1272453" y="54659"/>
                  <a:pt x="1272605" y="54659"/>
                </a:cubicBezTo>
                <a:close/>
                <a:moveTo>
                  <a:pt x="1113271" y="54202"/>
                </a:moveTo>
                <a:lnTo>
                  <a:pt x="1112585" y="54888"/>
                </a:lnTo>
                <a:cubicBezTo>
                  <a:pt x="1113042" y="54888"/>
                  <a:pt x="1113119" y="55040"/>
                  <a:pt x="1112814" y="55345"/>
                </a:cubicBezTo>
                <a:cubicBezTo>
                  <a:pt x="1113119" y="55193"/>
                  <a:pt x="1113423" y="54964"/>
                  <a:pt x="1113728" y="54659"/>
                </a:cubicBezTo>
                <a:close/>
                <a:moveTo>
                  <a:pt x="388685" y="54202"/>
                </a:moveTo>
                <a:cubicBezTo>
                  <a:pt x="388838" y="54507"/>
                  <a:pt x="388914" y="54812"/>
                  <a:pt x="388914" y="55116"/>
                </a:cubicBezTo>
                <a:lnTo>
                  <a:pt x="389371" y="55116"/>
                </a:lnTo>
                <a:lnTo>
                  <a:pt x="389371" y="54202"/>
                </a:lnTo>
                <a:close/>
                <a:moveTo>
                  <a:pt x="264860" y="54202"/>
                </a:moveTo>
                <a:cubicBezTo>
                  <a:pt x="265013" y="54507"/>
                  <a:pt x="265089" y="54812"/>
                  <a:pt x="265089" y="55116"/>
                </a:cubicBezTo>
                <a:lnTo>
                  <a:pt x="265546" y="55116"/>
                </a:lnTo>
                <a:lnTo>
                  <a:pt x="265546" y="54202"/>
                </a:lnTo>
                <a:close/>
                <a:moveTo>
                  <a:pt x="208396" y="54202"/>
                </a:moveTo>
                <a:lnTo>
                  <a:pt x="207710" y="54888"/>
                </a:lnTo>
                <a:cubicBezTo>
                  <a:pt x="208167" y="54888"/>
                  <a:pt x="208244" y="55040"/>
                  <a:pt x="207939" y="55345"/>
                </a:cubicBezTo>
                <a:cubicBezTo>
                  <a:pt x="208244" y="55193"/>
                  <a:pt x="208548" y="54964"/>
                  <a:pt x="208853" y="54659"/>
                </a:cubicBezTo>
                <a:close/>
                <a:moveTo>
                  <a:pt x="601585" y="54094"/>
                </a:moveTo>
                <a:lnTo>
                  <a:pt x="600712" y="54774"/>
                </a:lnTo>
                <a:cubicBezTo>
                  <a:pt x="600636" y="55002"/>
                  <a:pt x="600674" y="55497"/>
                  <a:pt x="600826" y="56259"/>
                </a:cubicBezTo>
                <a:cubicBezTo>
                  <a:pt x="601131" y="55650"/>
                  <a:pt x="601283" y="55155"/>
                  <a:pt x="601283" y="54774"/>
                </a:cubicBezTo>
                <a:close/>
                <a:moveTo>
                  <a:pt x="1373110" y="54094"/>
                </a:moveTo>
                <a:lnTo>
                  <a:pt x="1372237" y="54774"/>
                </a:lnTo>
                <a:cubicBezTo>
                  <a:pt x="1372161" y="55002"/>
                  <a:pt x="1372199" y="55497"/>
                  <a:pt x="1372351" y="56259"/>
                </a:cubicBezTo>
                <a:cubicBezTo>
                  <a:pt x="1372656" y="55650"/>
                  <a:pt x="1372808" y="55155"/>
                  <a:pt x="1372808" y="54774"/>
                </a:cubicBezTo>
                <a:close/>
                <a:moveTo>
                  <a:pt x="1726148" y="53973"/>
                </a:moveTo>
                <a:cubicBezTo>
                  <a:pt x="1725995" y="54126"/>
                  <a:pt x="1725919" y="54278"/>
                  <a:pt x="1725919" y="54431"/>
                </a:cubicBezTo>
                <a:cubicBezTo>
                  <a:pt x="1725919" y="54278"/>
                  <a:pt x="1725995" y="54202"/>
                  <a:pt x="1726148" y="54202"/>
                </a:cubicBezTo>
                <a:cubicBezTo>
                  <a:pt x="1726148" y="54050"/>
                  <a:pt x="1726148" y="53973"/>
                  <a:pt x="1726148" y="53973"/>
                </a:cubicBezTo>
                <a:close/>
                <a:moveTo>
                  <a:pt x="1376237" y="53973"/>
                </a:moveTo>
                <a:cubicBezTo>
                  <a:pt x="1376390" y="54278"/>
                  <a:pt x="1376542" y="54469"/>
                  <a:pt x="1376694" y="54545"/>
                </a:cubicBezTo>
                <a:cubicBezTo>
                  <a:pt x="1376847" y="54621"/>
                  <a:pt x="1376999" y="54812"/>
                  <a:pt x="1377152" y="55116"/>
                </a:cubicBezTo>
                <a:cubicBezTo>
                  <a:pt x="1377152" y="55269"/>
                  <a:pt x="1377304" y="55650"/>
                  <a:pt x="1377609" y="56259"/>
                </a:cubicBezTo>
                <a:cubicBezTo>
                  <a:pt x="1377914" y="56107"/>
                  <a:pt x="1378066" y="55993"/>
                  <a:pt x="1378066" y="55917"/>
                </a:cubicBezTo>
                <a:cubicBezTo>
                  <a:pt x="1378066" y="55840"/>
                  <a:pt x="1378142" y="55726"/>
                  <a:pt x="1378295" y="55574"/>
                </a:cubicBezTo>
                <a:cubicBezTo>
                  <a:pt x="1378142" y="55269"/>
                  <a:pt x="1377990" y="54888"/>
                  <a:pt x="1377838" y="54431"/>
                </a:cubicBezTo>
                <a:cubicBezTo>
                  <a:pt x="1377685" y="53973"/>
                  <a:pt x="1377152" y="53821"/>
                  <a:pt x="1376237" y="53973"/>
                </a:cubicBezTo>
                <a:close/>
                <a:moveTo>
                  <a:pt x="1281292" y="53973"/>
                </a:moveTo>
                <a:cubicBezTo>
                  <a:pt x="1281140" y="53973"/>
                  <a:pt x="1281025" y="54012"/>
                  <a:pt x="1280949" y="54088"/>
                </a:cubicBezTo>
                <a:cubicBezTo>
                  <a:pt x="1280873" y="54164"/>
                  <a:pt x="1280759" y="54202"/>
                  <a:pt x="1280606" y="54202"/>
                </a:cubicBezTo>
                <a:cubicBezTo>
                  <a:pt x="1280759" y="54354"/>
                  <a:pt x="1280873" y="54507"/>
                  <a:pt x="1280949" y="54659"/>
                </a:cubicBezTo>
                <a:cubicBezTo>
                  <a:pt x="1281025" y="54812"/>
                  <a:pt x="1281216" y="54964"/>
                  <a:pt x="1281521" y="55116"/>
                </a:cubicBezTo>
                <a:cubicBezTo>
                  <a:pt x="1281826" y="54812"/>
                  <a:pt x="1281978" y="54659"/>
                  <a:pt x="1281978" y="54659"/>
                </a:cubicBezTo>
                <a:close/>
                <a:moveTo>
                  <a:pt x="1270319" y="53973"/>
                </a:moveTo>
                <a:cubicBezTo>
                  <a:pt x="1270015" y="54126"/>
                  <a:pt x="1269786" y="54202"/>
                  <a:pt x="1269633" y="54202"/>
                </a:cubicBezTo>
                <a:lnTo>
                  <a:pt x="1270319" y="54888"/>
                </a:lnTo>
                <a:cubicBezTo>
                  <a:pt x="1270319" y="54735"/>
                  <a:pt x="1270358" y="54659"/>
                  <a:pt x="1270434" y="54659"/>
                </a:cubicBezTo>
                <a:cubicBezTo>
                  <a:pt x="1270510" y="54659"/>
                  <a:pt x="1270548" y="54583"/>
                  <a:pt x="1270548" y="54431"/>
                </a:cubicBezTo>
                <a:cubicBezTo>
                  <a:pt x="1270396" y="54431"/>
                  <a:pt x="1270319" y="54278"/>
                  <a:pt x="1270319" y="53973"/>
                </a:cubicBezTo>
                <a:close/>
                <a:moveTo>
                  <a:pt x="1198996" y="53973"/>
                </a:moveTo>
                <a:cubicBezTo>
                  <a:pt x="1198539" y="54431"/>
                  <a:pt x="1198310" y="54735"/>
                  <a:pt x="1198310" y="54888"/>
                </a:cubicBezTo>
                <a:cubicBezTo>
                  <a:pt x="1198310" y="55040"/>
                  <a:pt x="1198348" y="55116"/>
                  <a:pt x="1198425" y="55116"/>
                </a:cubicBezTo>
                <a:cubicBezTo>
                  <a:pt x="1198501" y="55116"/>
                  <a:pt x="1198539" y="55193"/>
                  <a:pt x="1198539" y="55345"/>
                </a:cubicBezTo>
                <a:cubicBezTo>
                  <a:pt x="1198844" y="55040"/>
                  <a:pt x="1198996" y="54850"/>
                  <a:pt x="1198996" y="54774"/>
                </a:cubicBezTo>
                <a:cubicBezTo>
                  <a:pt x="1198996" y="54697"/>
                  <a:pt x="1199072" y="54507"/>
                  <a:pt x="1199225" y="54202"/>
                </a:cubicBezTo>
                <a:cubicBezTo>
                  <a:pt x="1199072" y="54202"/>
                  <a:pt x="1198996" y="54126"/>
                  <a:pt x="1198996" y="53973"/>
                </a:cubicBezTo>
                <a:close/>
                <a:moveTo>
                  <a:pt x="947003" y="53973"/>
                </a:moveTo>
                <a:cubicBezTo>
                  <a:pt x="946850" y="54126"/>
                  <a:pt x="946774" y="54354"/>
                  <a:pt x="946774" y="54659"/>
                </a:cubicBezTo>
                <a:lnTo>
                  <a:pt x="947003" y="54659"/>
                </a:lnTo>
                <a:cubicBezTo>
                  <a:pt x="947003" y="54354"/>
                  <a:pt x="947079" y="54126"/>
                  <a:pt x="947231" y="53973"/>
                </a:cubicBezTo>
                <a:close/>
                <a:moveTo>
                  <a:pt x="808471" y="53973"/>
                </a:moveTo>
                <a:cubicBezTo>
                  <a:pt x="808014" y="54431"/>
                  <a:pt x="807785" y="54735"/>
                  <a:pt x="807785" y="54888"/>
                </a:cubicBezTo>
                <a:cubicBezTo>
                  <a:pt x="807785" y="55040"/>
                  <a:pt x="807823" y="55116"/>
                  <a:pt x="807900" y="55116"/>
                </a:cubicBezTo>
                <a:cubicBezTo>
                  <a:pt x="807976" y="55116"/>
                  <a:pt x="808014" y="55193"/>
                  <a:pt x="808014" y="55345"/>
                </a:cubicBezTo>
                <a:cubicBezTo>
                  <a:pt x="808319" y="55040"/>
                  <a:pt x="808471" y="54850"/>
                  <a:pt x="808471" y="54774"/>
                </a:cubicBezTo>
                <a:cubicBezTo>
                  <a:pt x="808471" y="54697"/>
                  <a:pt x="808547" y="54507"/>
                  <a:pt x="808700" y="54202"/>
                </a:cubicBezTo>
                <a:cubicBezTo>
                  <a:pt x="808547" y="54202"/>
                  <a:pt x="808471" y="54126"/>
                  <a:pt x="808471" y="53973"/>
                </a:cubicBezTo>
                <a:close/>
                <a:moveTo>
                  <a:pt x="604712" y="53973"/>
                </a:moveTo>
                <a:cubicBezTo>
                  <a:pt x="604865" y="54278"/>
                  <a:pt x="605017" y="54469"/>
                  <a:pt x="605170" y="54545"/>
                </a:cubicBezTo>
                <a:cubicBezTo>
                  <a:pt x="605322" y="54621"/>
                  <a:pt x="605474" y="54812"/>
                  <a:pt x="605627" y="55116"/>
                </a:cubicBezTo>
                <a:cubicBezTo>
                  <a:pt x="605627" y="55269"/>
                  <a:pt x="605779" y="55650"/>
                  <a:pt x="606084" y="56259"/>
                </a:cubicBezTo>
                <a:cubicBezTo>
                  <a:pt x="606389" y="56107"/>
                  <a:pt x="606541" y="55993"/>
                  <a:pt x="606541" y="55917"/>
                </a:cubicBezTo>
                <a:cubicBezTo>
                  <a:pt x="606541" y="55840"/>
                  <a:pt x="606617" y="55726"/>
                  <a:pt x="606770" y="55574"/>
                </a:cubicBezTo>
                <a:cubicBezTo>
                  <a:pt x="606617" y="55269"/>
                  <a:pt x="606465" y="54888"/>
                  <a:pt x="606313" y="54431"/>
                </a:cubicBezTo>
                <a:cubicBezTo>
                  <a:pt x="606160" y="53973"/>
                  <a:pt x="605627" y="53821"/>
                  <a:pt x="604712" y="53973"/>
                </a:cubicBezTo>
                <a:close/>
                <a:moveTo>
                  <a:pt x="508853" y="53973"/>
                </a:moveTo>
                <a:cubicBezTo>
                  <a:pt x="508700" y="54126"/>
                  <a:pt x="508624" y="54354"/>
                  <a:pt x="508624" y="54659"/>
                </a:cubicBezTo>
                <a:lnTo>
                  <a:pt x="508853" y="54659"/>
                </a:lnTo>
                <a:cubicBezTo>
                  <a:pt x="508853" y="54354"/>
                  <a:pt x="508929" y="54126"/>
                  <a:pt x="509081" y="53973"/>
                </a:cubicBezTo>
                <a:close/>
                <a:moveTo>
                  <a:pt x="459323" y="53973"/>
                </a:moveTo>
                <a:cubicBezTo>
                  <a:pt x="459170" y="54126"/>
                  <a:pt x="459094" y="54278"/>
                  <a:pt x="459094" y="54431"/>
                </a:cubicBezTo>
                <a:cubicBezTo>
                  <a:pt x="459094" y="54278"/>
                  <a:pt x="459170" y="54202"/>
                  <a:pt x="459323" y="54202"/>
                </a:cubicBezTo>
                <a:cubicBezTo>
                  <a:pt x="459323" y="54050"/>
                  <a:pt x="459323" y="53973"/>
                  <a:pt x="459323" y="53973"/>
                </a:cubicBezTo>
                <a:close/>
                <a:moveTo>
                  <a:pt x="335498" y="53973"/>
                </a:moveTo>
                <a:cubicBezTo>
                  <a:pt x="335345" y="54126"/>
                  <a:pt x="335269" y="54278"/>
                  <a:pt x="335269" y="54431"/>
                </a:cubicBezTo>
                <a:cubicBezTo>
                  <a:pt x="335269" y="54278"/>
                  <a:pt x="335345" y="54202"/>
                  <a:pt x="335498" y="54202"/>
                </a:cubicBezTo>
                <a:cubicBezTo>
                  <a:pt x="335498" y="54050"/>
                  <a:pt x="335498" y="53973"/>
                  <a:pt x="335498" y="53973"/>
                </a:cubicBezTo>
                <a:close/>
                <a:moveTo>
                  <a:pt x="38470" y="53973"/>
                </a:moveTo>
                <a:cubicBezTo>
                  <a:pt x="38165" y="54278"/>
                  <a:pt x="38242" y="54507"/>
                  <a:pt x="38699" y="54659"/>
                </a:cubicBezTo>
                <a:lnTo>
                  <a:pt x="38927" y="54431"/>
                </a:lnTo>
                <a:cubicBezTo>
                  <a:pt x="38623" y="54431"/>
                  <a:pt x="38623" y="54278"/>
                  <a:pt x="38927" y="53973"/>
                </a:cubicBezTo>
                <a:close/>
                <a:moveTo>
                  <a:pt x="1569507" y="53933"/>
                </a:moveTo>
                <a:lnTo>
                  <a:pt x="1569481" y="53973"/>
                </a:lnTo>
                <a:cubicBezTo>
                  <a:pt x="1568871" y="54278"/>
                  <a:pt x="1568680" y="54507"/>
                  <a:pt x="1568909" y="54659"/>
                </a:cubicBezTo>
                <a:cubicBezTo>
                  <a:pt x="1569138" y="54812"/>
                  <a:pt x="1569404" y="55040"/>
                  <a:pt x="1569709" y="55345"/>
                </a:cubicBezTo>
                <a:cubicBezTo>
                  <a:pt x="1569709" y="55040"/>
                  <a:pt x="1569671" y="54774"/>
                  <a:pt x="1569595" y="54545"/>
                </a:cubicBezTo>
                <a:close/>
                <a:moveTo>
                  <a:pt x="1203111" y="53745"/>
                </a:moveTo>
                <a:cubicBezTo>
                  <a:pt x="1202958" y="53897"/>
                  <a:pt x="1202501" y="54050"/>
                  <a:pt x="1201739" y="54202"/>
                </a:cubicBezTo>
                <a:cubicBezTo>
                  <a:pt x="1202196" y="54354"/>
                  <a:pt x="1202577" y="54507"/>
                  <a:pt x="1202882" y="54659"/>
                </a:cubicBezTo>
                <a:cubicBezTo>
                  <a:pt x="1202882" y="54354"/>
                  <a:pt x="1202920" y="54164"/>
                  <a:pt x="1202997" y="54088"/>
                </a:cubicBezTo>
                <a:cubicBezTo>
                  <a:pt x="1203073" y="54012"/>
                  <a:pt x="1203111" y="53897"/>
                  <a:pt x="1203111" y="53745"/>
                </a:cubicBezTo>
                <a:close/>
                <a:moveTo>
                  <a:pt x="812586" y="53745"/>
                </a:moveTo>
                <a:cubicBezTo>
                  <a:pt x="812433" y="53897"/>
                  <a:pt x="811976" y="54050"/>
                  <a:pt x="811214" y="54202"/>
                </a:cubicBezTo>
                <a:cubicBezTo>
                  <a:pt x="811671" y="54354"/>
                  <a:pt x="812052" y="54507"/>
                  <a:pt x="812357" y="54659"/>
                </a:cubicBezTo>
                <a:cubicBezTo>
                  <a:pt x="812357" y="54354"/>
                  <a:pt x="812395" y="54164"/>
                  <a:pt x="812472" y="54088"/>
                </a:cubicBezTo>
                <a:cubicBezTo>
                  <a:pt x="812548" y="54012"/>
                  <a:pt x="812586" y="53897"/>
                  <a:pt x="812586" y="53745"/>
                </a:cubicBezTo>
                <a:close/>
                <a:moveTo>
                  <a:pt x="1649110" y="53288"/>
                </a:moveTo>
                <a:cubicBezTo>
                  <a:pt x="1648805" y="53745"/>
                  <a:pt x="1648576" y="54164"/>
                  <a:pt x="1648424" y="54545"/>
                </a:cubicBezTo>
                <a:cubicBezTo>
                  <a:pt x="1648271" y="54926"/>
                  <a:pt x="1648043" y="55269"/>
                  <a:pt x="1647738" y="55574"/>
                </a:cubicBezTo>
                <a:lnTo>
                  <a:pt x="1649338" y="55574"/>
                </a:lnTo>
                <a:cubicBezTo>
                  <a:pt x="1649491" y="55269"/>
                  <a:pt x="1649567" y="54926"/>
                  <a:pt x="1649567" y="54545"/>
                </a:cubicBezTo>
                <a:cubicBezTo>
                  <a:pt x="1649567" y="54164"/>
                  <a:pt x="1649643" y="53745"/>
                  <a:pt x="1649795" y="53288"/>
                </a:cubicBezTo>
                <a:close/>
                <a:moveTo>
                  <a:pt x="1566966" y="53288"/>
                </a:moveTo>
                <a:cubicBezTo>
                  <a:pt x="1566661" y="53288"/>
                  <a:pt x="1566432" y="53440"/>
                  <a:pt x="1566280" y="53745"/>
                </a:cubicBezTo>
                <a:cubicBezTo>
                  <a:pt x="1566280" y="53745"/>
                  <a:pt x="1566280" y="54126"/>
                  <a:pt x="1566280" y="54888"/>
                </a:cubicBezTo>
                <a:lnTo>
                  <a:pt x="1566737" y="54888"/>
                </a:lnTo>
                <a:cubicBezTo>
                  <a:pt x="1566737" y="54583"/>
                  <a:pt x="1566775" y="54316"/>
                  <a:pt x="1566852" y="54088"/>
                </a:cubicBezTo>
                <a:cubicBezTo>
                  <a:pt x="1566928" y="53859"/>
                  <a:pt x="1566966" y="53592"/>
                  <a:pt x="1566966" y="53288"/>
                </a:cubicBezTo>
                <a:close/>
                <a:moveTo>
                  <a:pt x="1387439" y="53288"/>
                </a:moveTo>
                <a:cubicBezTo>
                  <a:pt x="1387439" y="53592"/>
                  <a:pt x="1387401" y="53745"/>
                  <a:pt x="1387324" y="53745"/>
                </a:cubicBezTo>
                <a:cubicBezTo>
                  <a:pt x="1387248" y="53745"/>
                  <a:pt x="1387210" y="53821"/>
                  <a:pt x="1387210" y="53973"/>
                </a:cubicBezTo>
                <a:cubicBezTo>
                  <a:pt x="1387210" y="54126"/>
                  <a:pt x="1387439" y="54431"/>
                  <a:pt x="1387896" y="54888"/>
                </a:cubicBezTo>
                <a:cubicBezTo>
                  <a:pt x="1388201" y="54583"/>
                  <a:pt x="1388658" y="54278"/>
                  <a:pt x="1389268" y="53973"/>
                </a:cubicBezTo>
                <a:cubicBezTo>
                  <a:pt x="1388201" y="53669"/>
                  <a:pt x="1387591" y="53440"/>
                  <a:pt x="1387439" y="53288"/>
                </a:cubicBezTo>
                <a:close/>
                <a:moveTo>
                  <a:pt x="1044920" y="53288"/>
                </a:moveTo>
                <a:cubicBezTo>
                  <a:pt x="1044767" y="54202"/>
                  <a:pt x="1044920" y="54697"/>
                  <a:pt x="1045377" y="54774"/>
                </a:cubicBezTo>
                <a:cubicBezTo>
                  <a:pt x="1045834" y="54850"/>
                  <a:pt x="1046291" y="54888"/>
                  <a:pt x="1046748" y="54888"/>
                </a:cubicBezTo>
                <a:cubicBezTo>
                  <a:pt x="1046596" y="55345"/>
                  <a:pt x="1046672" y="55536"/>
                  <a:pt x="1046977" y="55459"/>
                </a:cubicBezTo>
                <a:cubicBezTo>
                  <a:pt x="1047282" y="55383"/>
                  <a:pt x="1047587" y="55421"/>
                  <a:pt x="1047891" y="55574"/>
                </a:cubicBezTo>
                <a:cubicBezTo>
                  <a:pt x="1047891" y="55574"/>
                  <a:pt x="1048044" y="55726"/>
                  <a:pt x="1048349" y="56031"/>
                </a:cubicBezTo>
                <a:cubicBezTo>
                  <a:pt x="1048349" y="55726"/>
                  <a:pt x="1048425" y="55574"/>
                  <a:pt x="1048577" y="55574"/>
                </a:cubicBezTo>
                <a:cubicBezTo>
                  <a:pt x="1048730" y="55574"/>
                  <a:pt x="1048882" y="55536"/>
                  <a:pt x="1049034" y="55459"/>
                </a:cubicBezTo>
                <a:lnTo>
                  <a:pt x="1049420" y="55395"/>
                </a:lnTo>
                <a:lnTo>
                  <a:pt x="1049263" y="55002"/>
                </a:lnTo>
                <a:cubicBezTo>
                  <a:pt x="1049111" y="54926"/>
                  <a:pt x="1048882" y="55116"/>
                  <a:pt x="1048577" y="55574"/>
                </a:cubicBezTo>
                <a:lnTo>
                  <a:pt x="1047891" y="55574"/>
                </a:lnTo>
                <a:cubicBezTo>
                  <a:pt x="1048044" y="55116"/>
                  <a:pt x="1048006" y="54888"/>
                  <a:pt x="1047777" y="54888"/>
                </a:cubicBezTo>
                <a:cubicBezTo>
                  <a:pt x="1047549" y="54888"/>
                  <a:pt x="1047206" y="54888"/>
                  <a:pt x="1046748" y="54888"/>
                </a:cubicBezTo>
                <a:cubicBezTo>
                  <a:pt x="1046748" y="53516"/>
                  <a:pt x="1046139" y="52983"/>
                  <a:pt x="1044920" y="53288"/>
                </a:cubicBezTo>
                <a:close/>
                <a:moveTo>
                  <a:pt x="1043091" y="53288"/>
                </a:moveTo>
                <a:lnTo>
                  <a:pt x="1042268" y="54568"/>
                </a:lnTo>
                <a:lnTo>
                  <a:pt x="1042405" y="54431"/>
                </a:lnTo>
                <a:cubicBezTo>
                  <a:pt x="1042557" y="54278"/>
                  <a:pt x="1042786" y="53897"/>
                  <a:pt x="1043091" y="53288"/>
                </a:cubicBezTo>
                <a:close/>
                <a:moveTo>
                  <a:pt x="954089" y="53288"/>
                </a:moveTo>
                <a:cubicBezTo>
                  <a:pt x="953632" y="53897"/>
                  <a:pt x="953289" y="54316"/>
                  <a:pt x="953061" y="54545"/>
                </a:cubicBezTo>
                <a:cubicBezTo>
                  <a:pt x="952832" y="54774"/>
                  <a:pt x="952565" y="55040"/>
                  <a:pt x="952261" y="55345"/>
                </a:cubicBezTo>
                <a:cubicBezTo>
                  <a:pt x="952565" y="55802"/>
                  <a:pt x="952832" y="56259"/>
                  <a:pt x="953061" y="56717"/>
                </a:cubicBezTo>
                <a:cubicBezTo>
                  <a:pt x="953289" y="57174"/>
                  <a:pt x="953556" y="57631"/>
                  <a:pt x="953861" y="58088"/>
                </a:cubicBezTo>
                <a:cubicBezTo>
                  <a:pt x="954470" y="57174"/>
                  <a:pt x="954585" y="56412"/>
                  <a:pt x="954204" y="55802"/>
                </a:cubicBezTo>
                <a:cubicBezTo>
                  <a:pt x="953823" y="55193"/>
                  <a:pt x="953784" y="54354"/>
                  <a:pt x="954089" y="53288"/>
                </a:cubicBezTo>
                <a:close/>
                <a:moveTo>
                  <a:pt x="615914" y="53288"/>
                </a:moveTo>
                <a:cubicBezTo>
                  <a:pt x="615914" y="53592"/>
                  <a:pt x="615875" y="53745"/>
                  <a:pt x="615799" y="53745"/>
                </a:cubicBezTo>
                <a:cubicBezTo>
                  <a:pt x="615723" y="53745"/>
                  <a:pt x="615685" y="53821"/>
                  <a:pt x="615685" y="53973"/>
                </a:cubicBezTo>
                <a:cubicBezTo>
                  <a:pt x="615685" y="54126"/>
                  <a:pt x="615914" y="54431"/>
                  <a:pt x="616371" y="54888"/>
                </a:cubicBezTo>
                <a:cubicBezTo>
                  <a:pt x="616676" y="54583"/>
                  <a:pt x="617133" y="54278"/>
                  <a:pt x="617743" y="53973"/>
                </a:cubicBezTo>
                <a:cubicBezTo>
                  <a:pt x="616676" y="53669"/>
                  <a:pt x="616066" y="53440"/>
                  <a:pt x="615914" y="53288"/>
                </a:cubicBezTo>
                <a:close/>
                <a:moveTo>
                  <a:pt x="515939" y="53288"/>
                </a:moveTo>
                <a:cubicBezTo>
                  <a:pt x="515482" y="53897"/>
                  <a:pt x="515139" y="54316"/>
                  <a:pt x="514911" y="54545"/>
                </a:cubicBezTo>
                <a:cubicBezTo>
                  <a:pt x="514682" y="54774"/>
                  <a:pt x="514415" y="55040"/>
                  <a:pt x="514111" y="55345"/>
                </a:cubicBezTo>
                <a:cubicBezTo>
                  <a:pt x="514415" y="55802"/>
                  <a:pt x="514682" y="56259"/>
                  <a:pt x="514911" y="56717"/>
                </a:cubicBezTo>
                <a:cubicBezTo>
                  <a:pt x="515139" y="57174"/>
                  <a:pt x="515406" y="57631"/>
                  <a:pt x="515711" y="58088"/>
                </a:cubicBezTo>
                <a:cubicBezTo>
                  <a:pt x="516320" y="57174"/>
                  <a:pt x="516435" y="56412"/>
                  <a:pt x="516054" y="55802"/>
                </a:cubicBezTo>
                <a:cubicBezTo>
                  <a:pt x="515673" y="55193"/>
                  <a:pt x="515634" y="54354"/>
                  <a:pt x="515939" y="53288"/>
                </a:cubicBezTo>
                <a:close/>
                <a:moveTo>
                  <a:pt x="382285" y="53288"/>
                </a:moveTo>
                <a:cubicBezTo>
                  <a:pt x="381980" y="53745"/>
                  <a:pt x="381751" y="54164"/>
                  <a:pt x="381599" y="54545"/>
                </a:cubicBezTo>
                <a:cubicBezTo>
                  <a:pt x="381446" y="54926"/>
                  <a:pt x="381218" y="55269"/>
                  <a:pt x="380913" y="55574"/>
                </a:cubicBezTo>
                <a:lnTo>
                  <a:pt x="382513" y="55574"/>
                </a:lnTo>
                <a:cubicBezTo>
                  <a:pt x="382665" y="55269"/>
                  <a:pt x="382742" y="54926"/>
                  <a:pt x="382742" y="54545"/>
                </a:cubicBezTo>
                <a:cubicBezTo>
                  <a:pt x="382742" y="54164"/>
                  <a:pt x="382818" y="53745"/>
                  <a:pt x="382970" y="53288"/>
                </a:cubicBezTo>
                <a:close/>
                <a:moveTo>
                  <a:pt x="258460" y="53288"/>
                </a:moveTo>
                <a:cubicBezTo>
                  <a:pt x="258155" y="53745"/>
                  <a:pt x="257926" y="54164"/>
                  <a:pt x="257774" y="54545"/>
                </a:cubicBezTo>
                <a:cubicBezTo>
                  <a:pt x="257621" y="54926"/>
                  <a:pt x="257393" y="55269"/>
                  <a:pt x="257088" y="55574"/>
                </a:cubicBezTo>
                <a:lnTo>
                  <a:pt x="258688" y="55574"/>
                </a:lnTo>
                <a:cubicBezTo>
                  <a:pt x="258840" y="55269"/>
                  <a:pt x="258917" y="54926"/>
                  <a:pt x="258917" y="54545"/>
                </a:cubicBezTo>
                <a:cubicBezTo>
                  <a:pt x="258917" y="54164"/>
                  <a:pt x="258993" y="53745"/>
                  <a:pt x="259145" y="53288"/>
                </a:cubicBezTo>
                <a:close/>
                <a:moveTo>
                  <a:pt x="140045" y="53288"/>
                </a:moveTo>
                <a:cubicBezTo>
                  <a:pt x="139892" y="54202"/>
                  <a:pt x="140045" y="54697"/>
                  <a:pt x="140502" y="54774"/>
                </a:cubicBezTo>
                <a:cubicBezTo>
                  <a:pt x="140959" y="54850"/>
                  <a:pt x="141416" y="54888"/>
                  <a:pt x="141874" y="54888"/>
                </a:cubicBezTo>
                <a:cubicBezTo>
                  <a:pt x="141721" y="55345"/>
                  <a:pt x="141797" y="55536"/>
                  <a:pt x="142102" y="55459"/>
                </a:cubicBezTo>
                <a:cubicBezTo>
                  <a:pt x="142407" y="55383"/>
                  <a:pt x="142712" y="55421"/>
                  <a:pt x="143016" y="55574"/>
                </a:cubicBezTo>
                <a:cubicBezTo>
                  <a:pt x="143016" y="55574"/>
                  <a:pt x="143169" y="55726"/>
                  <a:pt x="143474" y="56031"/>
                </a:cubicBezTo>
                <a:cubicBezTo>
                  <a:pt x="143474" y="55726"/>
                  <a:pt x="143550" y="55574"/>
                  <a:pt x="143702" y="55574"/>
                </a:cubicBezTo>
                <a:cubicBezTo>
                  <a:pt x="143855" y="55574"/>
                  <a:pt x="144007" y="55536"/>
                  <a:pt x="144160" y="55459"/>
                </a:cubicBezTo>
                <a:lnTo>
                  <a:pt x="144545" y="55395"/>
                </a:lnTo>
                <a:lnTo>
                  <a:pt x="144388" y="55002"/>
                </a:lnTo>
                <a:cubicBezTo>
                  <a:pt x="144236" y="54926"/>
                  <a:pt x="144007" y="55116"/>
                  <a:pt x="143702" y="55574"/>
                </a:cubicBezTo>
                <a:lnTo>
                  <a:pt x="143016" y="55574"/>
                </a:lnTo>
                <a:cubicBezTo>
                  <a:pt x="143169" y="55116"/>
                  <a:pt x="143131" y="54888"/>
                  <a:pt x="142902" y="54888"/>
                </a:cubicBezTo>
                <a:cubicBezTo>
                  <a:pt x="142674" y="54888"/>
                  <a:pt x="142331" y="54888"/>
                  <a:pt x="141874" y="54888"/>
                </a:cubicBezTo>
                <a:cubicBezTo>
                  <a:pt x="141874" y="53516"/>
                  <a:pt x="141264" y="52983"/>
                  <a:pt x="140045" y="53288"/>
                </a:cubicBezTo>
                <a:close/>
                <a:moveTo>
                  <a:pt x="138216" y="53288"/>
                </a:moveTo>
                <a:lnTo>
                  <a:pt x="137393" y="54568"/>
                </a:lnTo>
                <a:lnTo>
                  <a:pt x="137530" y="54431"/>
                </a:lnTo>
                <a:cubicBezTo>
                  <a:pt x="137683" y="54278"/>
                  <a:pt x="137911" y="53897"/>
                  <a:pt x="138216" y="53288"/>
                </a:cubicBezTo>
                <a:close/>
                <a:moveTo>
                  <a:pt x="1718147" y="53059"/>
                </a:moveTo>
                <a:cubicBezTo>
                  <a:pt x="1717842" y="53364"/>
                  <a:pt x="1717499" y="53592"/>
                  <a:pt x="1717118" y="53745"/>
                </a:cubicBezTo>
                <a:cubicBezTo>
                  <a:pt x="1716737" y="53897"/>
                  <a:pt x="1716318" y="54126"/>
                  <a:pt x="1715861" y="54431"/>
                </a:cubicBezTo>
                <a:cubicBezTo>
                  <a:pt x="1715403" y="54278"/>
                  <a:pt x="1715023" y="54202"/>
                  <a:pt x="1714718" y="54202"/>
                </a:cubicBezTo>
                <a:cubicBezTo>
                  <a:pt x="1714413" y="54202"/>
                  <a:pt x="1714108" y="54126"/>
                  <a:pt x="1713803" y="53973"/>
                </a:cubicBezTo>
                <a:lnTo>
                  <a:pt x="1713412" y="54952"/>
                </a:lnTo>
                <a:lnTo>
                  <a:pt x="1715746" y="55459"/>
                </a:lnTo>
                <a:cubicBezTo>
                  <a:pt x="1716737" y="55536"/>
                  <a:pt x="1717613" y="55726"/>
                  <a:pt x="1718375" y="56031"/>
                </a:cubicBezTo>
                <a:cubicBezTo>
                  <a:pt x="1718375" y="55574"/>
                  <a:pt x="1718337" y="55116"/>
                  <a:pt x="1718261" y="54659"/>
                </a:cubicBezTo>
                <a:cubicBezTo>
                  <a:pt x="1718185" y="54202"/>
                  <a:pt x="1718147" y="53669"/>
                  <a:pt x="1718147" y="53059"/>
                </a:cubicBezTo>
                <a:close/>
                <a:moveTo>
                  <a:pt x="1577939" y="53059"/>
                </a:moveTo>
                <a:cubicBezTo>
                  <a:pt x="1577634" y="53821"/>
                  <a:pt x="1577291" y="54469"/>
                  <a:pt x="1576910" y="55002"/>
                </a:cubicBezTo>
                <a:cubicBezTo>
                  <a:pt x="1576529" y="55536"/>
                  <a:pt x="1576186" y="56183"/>
                  <a:pt x="1575881" y="56945"/>
                </a:cubicBezTo>
                <a:cubicBezTo>
                  <a:pt x="1576796" y="56336"/>
                  <a:pt x="1577443" y="55764"/>
                  <a:pt x="1577824" y="55231"/>
                </a:cubicBezTo>
                <a:cubicBezTo>
                  <a:pt x="1578205" y="54697"/>
                  <a:pt x="1578244" y="53973"/>
                  <a:pt x="1577939" y="53059"/>
                </a:cubicBezTo>
                <a:close/>
                <a:moveTo>
                  <a:pt x="1275120" y="53059"/>
                </a:moveTo>
                <a:cubicBezTo>
                  <a:pt x="1274968" y="53211"/>
                  <a:pt x="1274815" y="53440"/>
                  <a:pt x="1274663" y="53745"/>
                </a:cubicBezTo>
                <a:lnTo>
                  <a:pt x="1275577" y="53745"/>
                </a:lnTo>
                <a:cubicBezTo>
                  <a:pt x="1275272" y="53135"/>
                  <a:pt x="1275120" y="52907"/>
                  <a:pt x="1275120" y="53059"/>
                </a:cubicBezTo>
                <a:close/>
                <a:moveTo>
                  <a:pt x="1102984" y="53059"/>
                </a:moveTo>
                <a:lnTo>
                  <a:pt x="1102984" y="53745"/>
                </a:lnTo>
                <a:cubicBezTo>
                  <a:pt x="1103898" y="54050"/>
                  <a:pt x="1104660" y="54278"/>
                  <a:pt x="1105270" y="54431"/>
                </a:cubicBezTo>
                <a:cubicBezTo>
                  <a:pt x="1104813" y="53364"/>
                  <a:pt x="1104051" y="52907"/>
                  <a:pt x="1102984" y="53059"/>
                </a:cubicBezTo>
                <a:close/>
                <a:moveTo>
                  <a:pt x="1054064" y="53059"/>
                </a:moveTo>
                <a:cubicBezTo>
                  <a:pt x="1053759" y="53211"/>
                  <a:pt x="1053492" y="53364"/>
                  <a:pt x="1053263" y="53516"/>
                </a:cubicBezTo>
                <a:cubicBezTo>
                  <a:pt x="1053035" y="53669"/>
                  <a:pt x="1052692" y="53897"/>
                  <a:pt x="1052235" y="54202"/>
                </a:cubicBezTo>
                <a:cubicBezTo>
                  <a:pt x="1052692" y="54507"/>
                  <a:pt x="1052997" y="54659"/>
                  <a:pt x="1053149" y="54659"/>
                </a:cubicBezTo>
                <a:cubicBezTo>
                  <a:pt x="1053302" y="54659"/>
                  <a:pt x="1053530" y="54735"/>
                  <a:pt x="1053835" y="54888"/>
                </a:cubicBezTo>
                <a:cubicBezTo>
                  <a:pt x="1053835" y="54583"/>
                  <a:pt x="1053873" y="54316"/>
                  <a:pt x="1053949" y="54088"/>
                </a:cubicBezTo>
                <a:cubicBezTo>
                  <a:pt x="1054026" y="53859"/>
                  <a:pt x="1054064" y="53516"/>
                  <a:pt x="1054064" y="53059"/>
                </a:cubicBezTo>
                <a:close/>
                <a:moveTo>
                  <a:pt x="451322" y="53059"/>
                </a:moveTo>
                <a:cubicBezTo>
                  <a:pt x="451017" y="53364"/>
                  <a:pt x="450674" y="53592"/>
                  <a:pt x="450293" y="53745"/>
                </a:cubicBezTo>
                <a:cubicBezTo>
                  <a:pt x="449912" y="53897"/>
                  <a:pt x="449493" y="54126"/>
                  <a:pt x="449036" y="54431"/>
                </a:cubicBezTo>
                <a:cubicBezTo>
                  <a:pt x="448579" y="54278"/>
                  <a:pt x="448198" y="54202"/>
                  <a:pt x="447893" y="54202"/>
                </a:cubicBezTo>
                <a:cubicBezTo>
                  <a:pt x="447588" y="54202"/>
                  <a:pt x="447283" y="54126"/>
                  <a:pt x="446978" y="53973"/>
                </a:cubicBezTo>
                <a:lnTo>
                  <a:pt x="446587" y="54952"/>
                </a:lnTo>
                <a:lnTo>
                  <a:pt x="448921" y="55459"/>
                </a:lnTo>
                <a:cubicBezTo>
                  <a:pt x="449912" y="55536"/>
                  <a:pt x="450788" y="55726"/>
                  <a:pt x="451550" y="56031"/>
                </a:cubicBezTo>
                <a:cubicBezTo>
                  <a:pt x="451550" y="55574"/>
                  <a:pt x="451512" y="55116"/>
                  <a:pt x="451436" y="54659"/>
                </a:cubicBezTo>
                <a:cubicBezTo>
                  <a:pt x="451360" y="54202"/>
                  <a:pt x="451322" y="53669"/>
                  <a:pt x="451322" y="53059"/>
                </a:cubicBezTo>
                <a:close/>
                <a:moveTo>
                  <a:pt x="327497" y="53059"/>
                </a:moveTo>
                <a:cubicBezTo>
                  <a:pt x="327192" y="53364"/>
                  <a:pt x="326849" y="53592"/>
                  <a:pt x="326468" y="53745"/>
                </a:cubicBezTo>
                <a:cubicBezTo>
                  <a:pt x="326087" y="53897"/>
                  <a:pt x="325668" y="54126"/>
                  <a:pt x="325211" y="54431"/>
                </a:cubicBezTo>
                <a:cubicBezTo>
                  <a:pt x="324754" y="54278"/>
                  <a:pt x="324372" y="54202"/>
                  <a:pt x="324068" y="54202"/>
                </a:cubicBezTo>
                <a:cubicBezTo>
                  <a:pt x="323763" y="54202"/>
                  <a:pt x="323458" y="54126"/>
                  <a:pt x="323153" y="53973"/>
                </a:cubicBezTo>
                <a:lnTo>
                  <a:pt x="322762" y="54952"/>
                </a:lnTo>
                <a:lnTo>
                  <a:pt x="325096" y="55459"/>
                </a:lnTo>
                <a:cubicBezTo>
                  <a:pt x="326087" y="55536"/>
                  <a:pt x="326963" y="55726"/>
                  <a:pt x="327725" y="56031"/>
                </a:cubicBezTo>
                <a:cubicBezTo>
                  <a:pt x="327725" y="55574"/>
                  <a:pt x="327687" y="55116"/>
                  <a:pt x="327611" y="54659"/>
                </a:cubicBezTo>
                <a:cubicBezTo>
                  <a:pt x="327535" y="54202"/>
                  <a:pt x="327497" y="53669"/>
                  <a:pt x="327497" y="53059"/>
                </a:cubicBezTo>
                <a:close/>
                <a:moveTo>
                  <a:pt x="198109" y="53059"/>
                </a:moveTo>
                <a:lnTo>
                  <a:pt x="198109" y="53745"/>
                </a:lnTo>
                <a:cubicBezTo>
                  <a:pt x="199024" y="54050"/>
                  <a:pt x="199785" y="54278"/>
                  <a:pt x="200395" y="54431"/>
                </a:cubicBezTo>
                <a:cubicBezTo>
                  <a:pt x="199938" y="53364"/>
                  <a:pt x="199176" y="52907"/>
                  <a:pt x="198109" y="53059"/>
                </a:cubicBezTo>
                <a:close/>
                <a:moveTo>
                  <a:pt x="149189" y="53059"/>
                </a:moveTo>
                <a:cubicBezTo>
                  <a:pt x="148884" y="53211"/>
                  <a:pt x="148617" y="53364"/>
                  <a:pt x="148389" y="53516"/>
                </a:cubicBezTo>
                <a:cubicBezTo>
                  <a:pt x="148160" y="53669"/>
                  <a:pt x="147817" y="53897"/>
                  <a:pt x="147360" y="54202"/>
                </a:cubicBezTo>
                <a:cubicBezTo>
                  <a:pt x="147817" y="54507"/>
                  <a:pt x="148122" y="54659"/>
                  <a:pt x="148274" y="54659"/>
                </a:cubicBezTo>
                <a:cubicBezTo>
                  <a:pt x="148427" y="54659"/>
                  <a:pt x="148655" y="54735"/>
                  <a:pt x="148960" y="54888"/>
                </a:cubicBezTo>
                <a:cubicBezTo>
                  <a:pt x="148960" y="54583"/>
                  <a:pt x="148998" y="54316"/>
                  <a:pt x="149074" y="54088"/>
                </a:cubicBezTo>
                <a:cubicBezTo>
                  <a:pt x="149151" y="53859"/>
                  <a:pt x="149189" y="53516"/>
                  <a:pt x="149189" y="53059"/>
                </a:cubicBezTo>
                <a:close/>
                <a:moveTo>
                  <a:pt x="41670" y="53059"/>
                </a:moveTo>
                <a:cubicBezTo>
                  <a:pt x="41366" y="53059"/>
                  <a:pt x="41137" y="53135"/>
                  <a:pt x="40985" y="53288"/>
                </a:cubicBezTo>
                <a:cubicBezTo>
                  <a:pt x="40985" y="53592"/>
                  <a:pt x="40947" y="53821"/>
                  <a:pt x="40870" y="53973"/>
                </a:cubicBezTo>
                <a:cubicBezTo>
                  <a:pt x="40794" y="54126"/>
                  <a:pt x="40756" y="54278"/>
                  <a:pt x="40756" y="54431"/>
                </a:cubicBezTo>
                <a:cubicBezTo>
                  <a:pt x="41061" y="54735"/>
                  <a:pt x="41289" y="55116"/>
                  <a:pt x="41442" y="55574"/>
                </a:cubicBezTo>
                <a:cubicBezTo>
                  <a:pt x="41747" y="54812"/>
                  <a:pt x="41823" y="54354"/>
                  <a:pt x="41670" y="54202"/>
                </a:cubicBezTo>
                <a:cubicBezTo>
                  <a:pt x="41823" y="54050"/>
                  <a:pt x="41861" y="53859"/>
                  <a:pt x="41785" y="53631"/>
                </a:cubicBezTo>
                <a:cubicBezTo>
                  <a:pt x="41709" y="53402"/>
                  <a:pt x="41670" y="53211"/>
                  <a:pt x="41670" y="53059"/>
                </a:cubicBezTo>
                <a:close/>
                <a:moveTo>
                  <a:pt x="36413" y="53059"/>
                </a:moveTo>
                <a:lnTo>
                  <a:pt x="36413" y="53745"/>
                </a:lnTo>
                <a:lnTo>
                  <a:pt x="37556" y="53745"/>
                </a:lnTo>
                <a:lnTo>
                  <a:pt x="37556" y="53059"/>
                </a:lnTo>
                <a:close/>
                <a:moveTo>
                  <a:pt x="1711517" y="52830"/>
                </a:moveTo>
                <a:lnTo>
                  <a:pt x="1711289" y="53059"/>
                </a:lnTo>
                <a:lnTo>
                  <a:pt x="1712203" y="53059"/>
                </a:lnTo>
                <a:lnTo>
                  <a:pt x="1712432" y="52830"/>
                </a:lnTo>
                <a:close/>
                <a:moveTo>
                  <a:pt x="444692" y="52830"/>
                </a:moveTo>
                <a:lnTo>
                  <a:pt x="444464" y="53059"/>
                </a:lnTo>
                <a:lnTo>
                  <a:pt x="445378" y="53059"/>
                </a:lnTo>
                <a:lnTo>
                  <a:pt x="445607" y="52830"/>
                </a:lnTo>
                <a:close/>
                <a:moveTo>
                  <a:pt x="320867" y="52830"/>
                </a:moveTo>
                <a:lnTo>
                  <a:pt x="320639" y="53059"/>
                </a:lnTo>
                <a:lnTo>
                  <a:pt x="321553" y="53059"/>
                </a:lnTo>
                <a:lnTo>
                  <a:pt x="321782" y="52830"/>
                </a:lnTo>
                <a:close/>
                <a:moveTo>
                  <a:pt x="1725233" y="52602"/>
                </a:moveTo>
                <a:cubicBezTo>
                  <a:pt x="1724471" y="53364"/>
                  <a:pt x="1724052" y="53821"/>
                  <a:pt x="1723976" y="53973"/>
                </a:cubicBezTo>
                <a:cubicBezTo>
                  <a:pt x="1723900" y="54126"/>
                  <a:pt x="1724014" y="54431"/>
                  <a:pt x="1724319" y="54888"/>
                </a:cubicBezTo>
                <a:lnTo>
                  <a:pt x="1724365" y="54911"/>
                </a:lnTo>
                <a:lnTo>
                  <a:pt x="1724548" y="54088"/>
                </a:lnTo>
                <a:cubicBezTo>
                  <a:pt x="1724700" y="53707"/>
                  <a:pt x="1724929" y="53211"/>
                  <a:pt x="1725233" y="52602"/>
                </a:cubicBezTo>
                <a:close/>
                <a:moveTo>
                  <a:pt x="1658939" y="52602"/>
                </a:moveTo>
                <a:cubicBezTo>
                  <a:pt x="1658635" y="52754"/>
                  <a:pt x="1658177" y="52907"/>
                  <a:pt x="1657568" y="53059"/>
                </a:cubicBezTo>
                <a:cubicBezTo>
                  <a:pt x="1658025" y="53516"/>
                  <a:pt x="1658253" y="53897"/>
                  <a:pt x="1658253" y="54202"/>
                </a:cubicBezTo>
                <a:lnTo>
                  <a:pt x="1658482" y="54202"/>
                </a:lnTo>
                <a:cubicBezTo>
                  <a:pt x="1658635" y="53897"/>
                  <a:pt x="1658711" y="53631"/>
                  <a:pt x="1658711" y="53402"/>
                </a:cubicBezTo>
                <a:cubicBezTo>
                  <a:pt x="1658711" y="53173"/>
                  <a:pt x="1658787" y="52907"/>
                  <a:pt x="1658939" y="52602"/>
                </a:cubicBezTo>
                <a:close/>
                <a:moveTo>
                  <a:pt x="1573138" y="52602"/>
                </a:moveTo>
                <a:lnTo>
                  <a:pt x="1572681" y="53059"/>
                </a:lnTo>
                <a:cubicBezTo>
                  <a:pt x="1573138" y="53516"/>
                  <a:pt x="1573367" y="53745"/>
                  <a:pt x="1573367" y="53745"/>
                </a:cubicBezTo>
                <a:cubicBezTo>
                  <a:pt x="1573519" y="53592"/>
                  <a:pt x="1573595" y="53440"/>
                  <a:pt x="1573595" y="53288"/>
                </a:cubicBezTo>
                <a:cubicBezTo>
                  <a:pt x="1573443" y="53135"/>
                  <a:pt x="1573367" y="53021"/>
                  <a:pt x="1573367" y="52945"/>
                </a:cubicBezTo>
                <a:cubicBezTo>
                  <a:pt x="1573367" y="52869"/>
                  <a:pt x="1573290" y="52754"/>
                  <a:pt x="1573138" y="52602"/>
                </a:cubicBezTo>
                <a:close/>
                <a:moveTo>
                  <a:pt x="1570624" y="52602"/>
                </a:moveTo>
                <a:cubicBezTo>
                  <a:pt x="1570319" y="52907"/>
                  <a:pt x="1570090" y="53135"/>
                  <a:pt x="1569938" y="53288"/>
                </a:cubicBezTo>
                <a:lnTo>
                  <a:pt x="1569633" y="53745"/>
                </a:lnTo>
                <a:lnTo>
                  <a:pt x="1571309" y="53745"/>
                </a:lnTo>
                <a:cubicBezTo>
                  <a:pt x="1571005" y="53440"/>
                  <a:pt x="1570852" y="53211"/>
                  <a:pt x="1570852" y="53059"/>
                </a:cubicBezTo>
                <a:cubicBezTo>
                  <a:pt x="1570852" y="52907"/>
                  <a:pt x="1570776" y="52754"/>
                  <a:pt x="1570624" y="52602"/>
                </a:cubicBezTo>
                <a:close/>
                <a:moveTo>
                  <a:pt x="1284493" y="52602"/>
                </a:moveTo>
                <a:lnTo>
                  <a:pt x="1284035" y="53059"/>
                </a:lnTo>
                <a:cubicBezTo>
                  <a:pt x="1284340" y="53059"/>
                  <a:pt x="1284493" y="53288"/>
                  <a:pt x="1284493" y="53745"/>
                </a:cubicBezTo>
                <a:cubicBezTo>
                  <a:pt x="1284797" y="53135"/>
                  <a:pt x="1284950" y="52907"/>
                  <a:pt x="1284950" y="53059"/>
                </a:cubicBezTo>
                <a:cubicBezTo>
                  <a:pt x="1284950" y="53059"/>
                  <a:pt x="1284797" y="52907"/>
                  <a:pt x="1284493" y="52602"/>
                </a:cubicBezTo>
                <a:close/>
                <a:moveTo>
                  <a:pt x="1188938" y="52602"/>
                </a:moveTo>
                <a:cubicBezTo>
                  <a:pt x="1188938" y="52754"/>
                  <a:pt x="1188861" y="52869"/>
                  <a:pt x="1188709" y="52945"/>
                </a:cubicBezTo>
                <a:cubicBezTo>
                  <a:pt x="1188557" y="53021"/>
                  <a:pt x="1188480" y="53135"/>
                  <a:pt x="1188480" y="53288"/>
                </a:cubicBezTo>
                <a:cubicBezTo>
                  <a:pt x="1188633" y="53592"/>
                  <a:pt x="1188861" y="53897"/>
                  <a:pt x="1189166" y="54202"/>
                </a:cubicBezTo>
                <a:lnTo>
                  <a:pt x="1189623" y="53745"/>
                </a:lnTo>
                <a:cubicBezTo>
                  <a:pt x="1189471" y="53440"/>
                  <a:pt x="1189357" y="53250"/>
                  <a:pt x="1189280" y="53173"/>
                </a:cubicBezTo>
                <a:cubicBezTo>
                  <a:pt x="1189204" y="53097"/>
                  <a:pt x="1189090" y="52907"/>
                  <a:pt x="1188938" y="52602"/>
                </a:cubicBezTo>
                <a:close/>
                <a:moveTo>
                  <a:pt x="1118072" y="52602"/>
                </a:moveTo>
                <a:cubicBezTo>
                  <a:pt x="1117767" y="53211"/>
                  <a:pt x="1117614" y="53592"/>
                  <a:pt x="1117614" y="53745"/>
                </a:cubicBezTo>
                <a:cubicBezTo>
                  <a:pt x="1117462" y="53897"/>
                  <a:pt x="1117081" y="53973"/>
                  <a:pt x="1116471" y="53973"/>
                </a:cubicBezTo>
                <a:cubicBezTo>
                  <a:pt x="1116624" y="54126"/>
                  <a:pt x="1116929" y="54354"/>
                  <a:pt x="1117386" y="54659"/>
                </a:cubicBezTo>
                <a:cubicBezTo>
                  <a:pt x="1117386" y="54354"/>
                  <a:pt x="1117424" y="54164"/>
                  <a:pt x="1117500" y="54088"/>
                </a:cubicBezTo>
                <a:cubicBezTo>
                  <a:pt x="1117576" y="54012"/>
                  <a:pt x="1117614" y="53897"/>
                  <a:pt x="1117614" y="53745"/>
                </a:cubicBezTo>
                <a:lnTo>
                  <a:pt x="1118986" y="53745"/>
                </a:lnTo>
                <a:cubicBezTo>
                  <a:pt x="1118529" y="53135"/>
                  <a:pt x="1118224" y="52754"/>
                  <a:pt x="1118072" y="52602"/>
                </a:cubicBezTo>
                <a:close/>
                <a:moveTo>
                  <a:pt x="1107556" y="52602"/>
                </a:moveTo>
                <a:lnTo>
                  <a:pt x="1107556" y="55345"/>
                </a:lnTo>
                <a:cubicBezTo>
                  <a:pt x="1108166" y="54735"/>
                  <a:pt x="1108432" y="54278"/>
                  <a:pt x="1108356" y="53973"/>
                </a:cubicBezTo>
                <a:cubicBezTo>
                  <a:pt x="1108280" y="53669"/>
                  <a:pt x="1108013" y="53211"/>
                  <a:pt x="1107556" y="52602"/>
                </a:cubicBezTo>
                <a:close/>
                <a:moveTo>
                  <a:pt x="1056350" y="52602"/>
                </a:moveTo>
                <a:lnTo>
                  <a:pt x="1056350" y="52830"/>
                </a:lnTo>
                <a:cubicBezTo>
                  <a:pt x="1056350" y="52983"/>
                  <a:pt x="1056388" y="53059"/>
                  <a:pt x="1056464" y="53059"/>
                </a:cubicBezTo>
                <a:cubicBezTo>
                  <a:pt x="1056540" y="53059"/>
                  <a:pt x="1056578" y="53135"/>
                  <a:pt x="1056578" y="53288"/>
                </a:cubicBezTo>
                <a:lnTo>
                  <a:pt x="1057035" y="52830"/>
                </a:lnTo>
                <a:cubicBezTo>
                  <a:pt x="1056883" y="52830"/>
                  <a:pt x="1056769" y="52792"/>
                  <a:pt x="1056692" y="52716"/>
                </a:cubicBezTo>
                <a:cubicBezTo>
                  <a:pt x="1056616" y="52640"/>
                  <a:pt x="1056502" y="52602"/>
                  <a:pt x="1056350" y="52602"/>
                </a:cubicBezTo>
                <a:close/>
                <a:moveTo>
                  <a:pt x="948831" y="52602"/>
                </a:moveTo>
                <a:cubicBezTo>
                  <a:pt x="948679" y="52754"/>
                  <a:pt x="948450" y="53135"/>
                  <a:pt x="948146" y="53745"/>
                </a:cubicBezTo>
                <a:cubicBezTo>
                  <a:pt x="948450" y="53745"/>
                  <a:pt x="948603" y="53821"/>
                  <a:pt x="948603" y="53973"/>
                </a:cubicBezTo>
                <a:cubicBezTo>
                  <a:pt x="949060" y="53364"/>
                  <a:pt x="949365" y="52983"/>
                  <a:pt x="949517" y="52830"/>
                </a:cubicBezTo>
                <a:cubicBezTo>
                  <a:pt x="949365" y="52830"/>
                  <a:pt x="949289" y="52792"/>
                  <a:pt x="949289" y="52716"/>
                </a:cubicBezTo>
                <a:cubicBezTo>
                  <a:pt x="949289" y="52640"/>
                  <a:pt x="949212" y="52602"/>
                  <a:pt x="949060" y="52602"/>
                </a:cubicBezTo>
                <a:close/>
                <a:moveTo>
                  <a:pt x="942659" y="52602"/>
                </a:moveTo>
                <a:cubicBezTo>
                  <a:pt x="942354" y="52907"/>
                  <a:pt x="942164" y="53173"/>
                  <a:pt x="942088" y="53402"/>
                </a:cubicBezTo>
                <a:cubicBezTo>
                  <a:pt x="942012" y="53631"/>
                  <a:pt x="941821" y="53897"/>
                  <a:pt x="941516" y="54202"/>
                </a:cubicBezTo>
                <a:cubicBezTo>
                  <a:pt x="941669" y="54354"/>
                  <a:pt x="941821" y="54469"/>
                  <a:pt x="941974" y="54545"/>
                </a:cubicBezTo>
                <a:cubicBezTo>
                  <a:pt x="942126" y="54621"/>
                  <a:pt x="942278" y="54735"/>
                  <a:pt x="942431" y="54888"/>
                </a:cubicBezTo>
                <a:lnTo>
                  <a:pt x="942493" y="54950"/>
                </a:lnTo>
                <a:lnTo>
                  <a:pt x="943117" y="53288"/>
                </a:lnTo>
                <a:cubicBezTo>
                  <a:pt x="942964" y="53288"/>
                  <a:pt x="942888" y="53211"/>
                  <a:pt x="942888" y="53059"/>
                </a:cubicBezTo>
                <a:cubicBezTo>
                  <a:pt x="942735" y="53059"/>
                  <a:pt x="942659" y="52907"/>
                  <a:pt x="942659" y="52602"/>
                </a:cubicBezTo>
                <a:close/>
                <a:moveTo>
                  <a:pt x="940830" y="52602"/>
                </a:moveTo>
                <a:cubicBezTo>
                  <a:pt x="940221" y="52602"/>
                  <a:pt x="939611" y="52678"/>
                  <a:pt x="939002" y="52830"/>
                </a:cubicBezTo>
                <a:cubicBezTo>
                  <a:pt x="939306" y="52830"/>
                  <a:pt x="939497" y="52869"/>
                  <a:pt x="939573" y="52945"/>
                </a:cubicBezTo>
                <a:cubicBezTo>
                  <a:pt x="939649" y="53021"/>
                  <a:pt x="939764" y="53059"/>
                  <a:pt x="939916" y="53059"/>
                </a:cubicBezTo>
                <a:cubicBezTo>
                  <a:pt x="940068" y="53059"/>
                  <a:pt x="940221" y="53021"/>
                  <a:pt x="940373" y="52945"/>
                </a:cubicBezTo>
                <a:cubicBezTo>
                  <a:pt x="940526" y="52869"/>
                  <a:pt x="940678" y="52830"/>
                  <a:pt x="940830" y="52830"/>
                </a:cubicBezTo>
                <a:close/>
                <a:moveTo>
                  <a:pt x="798413" y="52602"/>
                </a:moveTo>
                <a:cubicBezTo>
                  <a:pt x="798413" y="52754"/>
                  <a:pt x="798336" y="52869"/>
                  <a:pt x="798184" y="52945"/>
                </a:cubicBezTo>
                <a:cubicBezTo>
                  <a:pt x="798032" y="53021"/>
                  <a:pt x="797955" y="53135"/>
                  <a:pt x="797955" y="53288"/>
                </a:cubicBezTo>
                <a:cubicBezTo>
                  <a:pt x="798108" y="53592"/>
                  <a:pt x="798336" y="53897"/>
                  <a:pt x="798641" y="54202"/>
                </a:cubicBezTo>
                <a:lnTo>
                  <a:pt x="799098" y="53745"/>
                </a:lnTo>
                <a:cubicBezTo>
                  <a:pt x="798946" y="53440"/>
                  <a:pt x="798832" y="53250"/>
                  <a:pt x="798756" y="53173"/>
                </a:cubicBezTo>
                <a:cubicBezTo>
                  <a:pt x="798679" y="53097"/>
                  <a:pt x="798565" y="52907"/>
                  <a:pt x="798413" y="52602"/>
                </a:cubicBezTo>
                <a:close/>
                <a:moveTo>
                  <a:pt x="510682" y="52602"/>
                </a:moveTo>
                <a:cubicBezTo>
                  <a:pt x="510529" y="52754"/>
                  <a:pt x="510301" y="53135"/>
                  <a:pt x="509996" y="53745"/>
                </a:cubicBezTo>
                <a:cubicBezTo>
                  <a:pt x="510301" y="53745"/>
                  <a:pt x="510453" y="53821"/>
                  <a:pt x="510453" y="53973"/>
                </a:cubicBezTo>
                <a:cubicBezTo>
                  <a:pt x="510910" y="53364"/>
                  <a:pt x="511215" y="52983"/>
                  <a:pt x="511367" y="52830"/>
                </a:cubicBezTo>
                <a:cubicBezTo>
                  <a:pt x="511215" y="52830"/>
                  <a:pt x="511139" y="52792"/>
                  <a:pt x="511139" y="52716"/>
                </a:cubicBezTo>
                <a:cubicBezTo>
                  <a:pt x="511139" y="52640"/>
                  <a:pt x="511062" y="52602"/>
                  <a:pt x="510910" y="52602"/>
                </a:cubicBezTo>
                <a:close/>
                <a:moveTo>
                  <a:pt x="504509" y="52602"/>
                </a:moveTo>
                <a:cubicBezTo>
                  <a:pt x="504204" y="52907"/>
                  <a:pt x="504014" y="53173"/>
                  <a:pt x="503938" y="53402"/>
                </a:cubicBezTo>
                <a:cubicBezTo>
                  <a:pt x="503862" y="53631"/>
                  <a:pt x="503671" y="53897"/>
                  <a:pt x="503366" y="54202"/>
                </a:cubicBezTo>
                <a:cubicBezTo>
                  <a:pt x="503519" y="54354"/>
                  <a:pt x="503671" y="54469"/>
                  <a:pt x="503824" y="54545"/>
                </a:cubicBezTo>
                <a:cubicBezTo>
                  <a:pt x="503976" y="54621"/>
                  <a:pt x="504128" y="54735"/>
                  <a:pt x="504281" y="54888"/>
                </a:cubicBezTo>
                <a:lnTo>
                  <a:pt x="504343" y="54950"/>
                </a:lnTo>
                <a:lnTo>
                  <a:pt x="504966" y="53288"/>
                </a:lnTo>
                <a:cubicBezTo>
                  <a:pt x="504814" y="53288"/>
                  <a:pt x="504738" y="53211"/>
                  <a:pt x="504738" y="53059"/>
                </a:cubicBezTo>
                <a:cubicBezTo>
                  <a:pt x="504586" y="53059"/>
                  <a:pt x="504509" y="52907"/>
                  <a:pt x="504509" y="52602"/>
                </a:cubicBezTo>
                <a:close/>
                <a:moveTo>
                  <a:pt x="502680" y="52602"/>
                </a:moveTo>
                <a:cubicBezTo>
                  <a:pt x="502071" y="52602"/>
                  <a:pt x="501461" y="52678"/>
                  <a:pt x="500852" y="52830"/>
                </a:cubicBezTo>
                <a:cubicBezTo>
                  <a:pt x="501156" y="52830"/>
                  <a:pt x="501347" y="52869"/>
                  <a:pt x="501423" y="52945"/>
                </a:cubicBezTo>
                <a:cubicBezTo>
                  <a:pt x="501499" y="53021"/>
                  <a:pt x="501614" y="53059"/>
                  <a:pt x="501766" y="53059"/>
                </a:cubicBezTo>
                <a:cubicBezTo>
                  <a:pt x="501919" y="53059"/>
                  <a:pt x="502071" y="53021"/>
                  <a:pt x="502223" y="52945"/>
                </a:cubicBezTo>
                <a:cubicBezTo>
                  <a:pt x="502376" y="52869"/>
                  <a:pt x="502528" y="52830"/>
                  <a:pt x="502680" y="52830"/>
                </a:cubicBezTo>
                <a:close/>
                <a:moveTo>
                  <a:pt x="458408" y="52602"/>
                </a:moveTo>
                <a:cubicBezTo>
                  <a:pt x="457646" y="53364"/>
                  <a:pt x="457227" y="53821"/>
                  <a:pt x="457151" y="53973"/>
                </a:cubicBezTo>
                <a:cubicBezTo>
                  <a:pt x="457075" y="54126"/>
                  <a:pt x="457189" y="54431"/>
                  <a:pt x="457494" y="54888"/>
                </a:cubicBezTo>
                <a:lnTo>
                  <a:pt x="457540" y="54911"/>
                </a:lnTo>
                <a:lnTo>
                  <a:pt x="457722" y="54088"/>
                </a:lnTo>
                <a:cubicBezTo>
                  <a:pt x="457875" y="53707"/>
                  <a:pt x="458103" y="53211"/>
                  <a:pt x="458408" y="52602"/>
                </a:cubicBezTo>
                <a:close/>
                <a:moveTo>
                  <a:pt x="392114" y="52602"/>
                </a:moveTo>
                <a:cubicBezTo>
                  <a:pt x="391810" y="52754"/>
                  <a:pt x="391352" y="52907"/>
                  <a:pt x="390743" y="53059"/>
                </a:cubicBezTo>
                <a:cubicBezTo>
                  <a:pt x="391200" y="53516"/>
                  <a:pt x="391428" y="53897"/>
                  <a:pt x="391428" y="54202"/>
                </a:cubicBezTo>
                <a:lnTo>
                  <a:pt x="391657" y="54202"/>
                </a:lnTo>
                <a:cubicBezTo>
                  <a:pt x="391810" y="53897"/>
                  <a:pt x="391886" y="53631"/>
                  <a:pt x="391886" y="53402"/>
                </a:cubicBezTo>
                <a:cubicBezTo>
                  <a:pt x="391886" y="53173"/>
                  <a:pt x="391962" y="52907"/>
                  <a:pt x="392114" y="52602"/>
                </a:cubicBezTo>
                <a:close/>
                <a:moveTo>
                  <a:pt x="334583" y="52602"/>
                </a:moveTo>
                <a:cubicBezTo>
                  <a:pt x="333821" y="53364"/>
                  <a:pt x="333402" y="53821"/>
                  <a:pt x="333326" y="53973"/>
                </a:cubicBezTo>
                <a:cubicBezTo>
                  <a:pt x="333250" y="54126"/>
                  <a:pt x="333364" y="54431"/>
                  <a:pt x="333669" y="54888"/>
                </a:cubicBezTo>
                <a:lnTo>
                  <a:pt x="333715" y="54911"/>
                </a:lnTo>
                <a:lnTo>
                  <a:pt x="333897" y="54088"/>
                </a:lnTo>
                <a:cubicBezTo>
                  <a:pt x="334050" y="53707"/>
                  <a:pt x="334279" y="53211"/>
                  <a:pt x="334583" y="52602"/>
                </a:cubicBezTo>
                <a:close/>
                <a:moveTo>
                  <a:pt x="268289" y="52602"/>
                </a:moveTo>
                <a:cubicBezTo>
                  <a:pt x="267984" y="52754"/>
                  <a:pt x="267527" y="52907"/>
                  <a:pt x="266918" y="53059"/>
                </a:cubicBezTo>
                <a:cubicBezTo>
                  <a:pt x="267375" y="53516"/>
                  <a:pt x="267604" y="53897"/>
                  <a:pt x="267604" y="54202"/>
                </a:cubicBezTo>
                <a:lnTo>
                  <a:pt x="267832" y="54202"/>
                </a:lnTo>
                <a:cubicBezTo>
                  <a:pt x="267984" y="53897"/>
                  <a:pt x="268061" y="53631"/>
                  <a:pt x="268061" y="53402"/>
                </a:cubicBezTo>
                <a:cubicBezTo>
                  <a:pt x="268061" y="53173"/>
                  <a:pt x="268137" y="52907"/>
                  <a:pt x="268289" y="52602"/>
                </a:cubicBezTo>
                <a:close/>
                <a:moveTo>
                  <a:pt x="213197" y="52602"/>
                </a:moveTo>
                <a:cubicBezTo>
                  <a:pt x="212892" y="53211"/>
                  <a:pt x="212739" y="53592"/>
                  <a:pt x="212739" y="53745"/>
                </a:cubicBezTo>
                <a:cubicBezTo>
                  <a:pt x="212587" y="53897"/>
                  <a:pt x="212206" y="53973"/>
                  <a:pt x="211596" y="53973"/>
                </a:cubicBezTo>
                <a:cubicBezTo>
                  <a:pt x="211749" y="54126"/>
                  <a:pt x="212054" y="54354"/>
                  <a:pt x="212511" y="54659"/>
                </a:cubicBezTo>
                <a:cubicBezTo>
                  <a:pt x="212511" y="54354"/>
                  <a:pt x="212549" y="54164"/>
                  <a:pt x="212625" y="54088"/>
                </a:cubicBezTo>
                <a:cubicBezTo>
                  <a:pt x="212701" y="54012"/>
                  <a:pt x="212739" y="53897"/>
                  <a:pt x="212739" y="53745"/>
                </a:cubicBezTo>
                <a:lnTo>
                  <a:pt x="214111" y="53745"/>
                </a:lnTo>
                <a:cubicBezTo>
                  <a:pt x="213654" y="53135"/>
                  <a:pt x="213349" y="52754"/>
                  <a:pt x="213197" y="52602"/>
                </a:cubicBezTo>
                <a:close/>
                <a:moveTo>
                  <a:pt x="202681" y="52602"/>
                </a:moveTo>
                <a:lnTo>
                  <a:pt x="202681" y="55345"/>
                </a:lnTo>
                <a:cubicBezTo>
                  <a:pt x="203291" y="54735"/>
                  <a:pt x="203557" y="54278"/>
                  <a:pt x="203481" y="53973"/>
                </a:cubicBezTo>
                <a:cubicBezTo>
                  <a:pt x="203405" y="53669"/>
                  <a:pt x="203138" y="53211"/>
                  <a:pt x="202681" y="52602"/>
                </a:cubicBezTo>
                <a:close/>
                <a:moveTo>
                  <a:pt x="151475" y="52602"/>
                </a:moveTo>
                <a:lnTo>
                  <a:pt x="151475" y="52830"/>
                </a:lnTo>
                <a:cubicBezTo>
                  <a:pt x="151475" y="52983"/>
                  <a:pt x="151513" y="53059"/>
                  <a:pt x="151589" y="53059"/>
                </a:cubicBezTo>
                <a:cubicBezTo>
                  <a:pt x="151665" y="53059"/>
                  <a:pt x="151703" y="53135"/>
                  <a:pt x="151703" y="53288"/>
                </a:cubicBezTo>
                <a:lnTo>
                  <a:pt x="152161" y="52830"/>
                </a:lnTo>
                <a:cubicBezTo>
                  <a:pt x="152008" y="52830"/>
                  <a:pt x="151894" y="52792"/>
                  <a:pt x="151818" y="52716"/>
                </a:cubicBezTo>
                <a:cubicBezTo>
                  <a:pt x="151741" y="52640"/>
                  <a:pt x="151627" y="52602"/>
                  <a:pt x="151475" y="52602"/>
                </a:cubicBezTo>
                <a:close/>
                <a:moveTo>
                  <a:pt x="1379836" y="52514"/>
                </a:moveTo>
                <a:lnTo>
                  <a:pt x="1379323" y="53745"/>
                </a:lnTo>
                <a:cubicBezTo>
                  <a:pt x="1379247" y="54202"/>
                  <a:pt x="1379133" y="54583"/>
                  <a:pt x="1378981" y="54888"/>
                </a:cubicBezTo>
                <a:cubicBezTo>
                  <a:pt x="1379133" y="55345"/>
                  <a:pt x="1379285" y="55802"/>
                  <a:pt x="1379438" y="56259"/>
                </a:cubicBezTo>
                <a:cubicBezTo>
                  <a:pt x="1379590" y="56717"/>
                  <a:pt x="1379819" y="57250"/>
                  <a:pt x="1380123" y="57860"/>
                </a:cubicBezTo>
                <a:cubicBezTo>
                  <a:pt x="1380581" y="57250"/>
                  <a:pt x="1381000" y="56717"/>
                  <a:pt x="1381381" y="56259"/>
                </a:cubicBezTo>
                <a:cubicBezTo>
                  <a:pt x="1381762" y="55802"/>
                  <a:pt x="1382105" y="55345"/>
                  <a:pt x="1382410" y="54888"/>
                </a:cubicBezTo>
                <a:cubicBezTo>
                  <a:pt x="1382105" y="54278"/>
                  <a:pt x="1381724" y="54202"/>
                  <a:pt x="1381267" y="54659"/>
                </a:cubicBezTo>
                <a:cubicBezTo>
                  <a:pt x="1380809" y="55116"/>
                  <a:pt x="1380581" y="55193"/>
                  <a:pt x="1380581" y="54888"/>
                </a:cubicBezTo>
                <a:cubicBezTo>
                  <a:pt x="1380123" y="53973"/>
                  <a:pt x="1379895" y="53211"/>
                  <a:pt x="1379895" y="52602"/>
                </a:cubicBezTo>
                <a:close/>
                <a:moveTo>
                  <a:pt x="608311" y="52514"/>
                </a:moveTo>
                <a:lnTo>
                  <a:pt x="607798" y="53745"/>
                </a:lnTo>
                <a:cubicBezTo>
                  <a:pt x="607722" y="54202"/>
                  <a:pt x="607608" y="54583"/>
                  <a:pt x="607456" y="54888"/>
                </a:cubicBezTo>
                <a:cubicBezTo>
                  <a:pt x="607608" y="55345"/>
                  <a:pt x="607760" y="55802"/>
                  <a:pt x="607913" y="56259"/>
                </a:cubicBezTo>
                <a:cubicBezTo>
                  <a:pt x="608065" y="56717"/>
                  <a:pt x="608294" y="57250"/>
                  <a:pt x="608599" y="57860"/>
                </a:cubicBezTo>
                <a:cubicBezTo>
                  <a:pt x="609056" y="57250"/>
                  <a:pt x="609475" y="56717"/>
                  <a:pt x="609856" y="56259"/>
                </a:cubicBezTo>
                <a:cubicBezTo>
                  <a:pt x="610237" y="55802"/>
                  <a:pt x="610580" y="55345"/>
                  <a:pt x="610884" y="54888"/>
                </a:cubicBezTo>
                <a:cubicBezTo>
                  <a:pt x="610580" y="54278"/>
                  <a:pt x="610199" y="54202"/>
                  <a:pt x="609742" y="54659"/>
                </a:cubicBezTo>
                <a:cubicBezTo>
                  <a:pt x="609284" y="55116"/>
                  <a:pt x="609056" y="55193"/>
                  <a:pt x="609056" y="54888"/>
                </a:cubicBezTo>
                <a:cubicBezTo>
                  <a:pt x="608599" y="53973"/>
                  <a:pt x="608370" y="53211"/>
                  <a:pt x="608370" y="52602"/>
                </a:cubicBezTo>
                <a:close/>
                <a:moveTo>
                  <a:pt x="1644309" y="52373"/>
                </a:moveTo>
                <a:cubicBezTo>
                  <a:pt x="1644309" y="52526"/>
                  <a:pt x="1644156" y="52754"/>
                  <a:pt x="1643852" y="53059"/>
                </a:cubicBezTo>
                <a:cubicBezTo>
                  <a:pt x="1644156" y="53059"/>
                  <a:pt x="1644537" y="53288"/>
                  <a:pt x="1644995" y="53745"/>
                </a:cubicBezTo>
                <a:cubicBezTo>
                  <a:pt x="1644995" y="53592"/>
                  <a:pt x="1645033" y="53516"/>
                  <a:pt x="1645109" y="53516"/>
                </a:cubicBezTo>
                <a:cubicBezTo>
                  <a:pt x="1645185" y="53516"/>
                  <a:pt x="1645223" y="53440"/>
                  <a:pt x="1645223" y="53288"/>
                </a:cubicBezTo>
                <a:lnTo>
                  <a:pt x="1645223" y="53059"/>
                </a:lnTo>
                <a:cubicBezTo>
                  <a:pt x="1645223" y="52907"/>
                  <a:pt x="1644919" y="52678"/>
                  <a:pt x="1644309" y="52373"/>
                </a:cubicBezTo>
                <a:close/>
                <a:moveTo>
                  <a:pt x="1642252" y="52373"/>
                </a:moveTo>
                <a:cubicBezTo>
                  <a:pt x="1641642" y="52983"/>
                  <a:pt x="1641337" y="53288"/>
                  <a:pt x="1641337" y="53288"/>
                </a:cubicBezTo>
                <a:lnTo>
                  <a:pt x="1641337" y="53516"/>
                </a:lnTo>
                <a:cubicBezTo>
                  <a:pt x="1641337" y="53669"/>
                  <a:pt x="1641413" y="53745"/>
                  <a:pt x="1641566" y="53745"/>
                </a:cubicBezTo>
                <a:lnTo>
                  <a:pt x="1642023" y="53745"/>
                </a:lnTo>
                <a:cubicBezTo>
                  <a:pt x="1642175" y="53440"/>
                  <a:pt x="1642213" y="53211"/>
                  <a:pt x="1642137" y="53059"/>
                </a:cubicBezTo>
                <a:cubicBezTo>
                  <a:pt x="1642061" y="52907"/>
                  <a:pt x="1642099" y="52678"/>
                  <a:pt x="1642252" y="52373"/>
                </a:cubicBezTo>
                <a:close/>
                <a:moveTo>
                  <a:pt x="377484" y="52373"/>
                </a:moveTo>
                <a:cubicBezTo>
                  <a:pt x="377484" y="52526"/>
                  <a:pt x="377331" y="52754"/>
                  <a:pt x="377027" y="53059"/>
                </a:cubicBezTo>
                <a:cubicBezTo>
                  <a:pt x="377331" y="53059"/>
                  <a:pt x="377712" y="53288"/>
                  <a:pt x="378170" y="53745"/>
                </a:cubicBezTo>
                <a:cubicBezTo>
                  <a:pt x="378170" y="53592"/>
                  <a:pt x="378208" y="53516"/>
                  <a:pt x="378284" y="53516"/>
                </a:cubicBezTo>
                <a:cubicBezTo>
                  <a:pt x="378360" y="53516"/>
                  <a:pt x="378398" y="53440"/>
                  <a:pt x="378398" y="53288"/>
                </a:cubicBezTo>
                <a:lnTo>
                  <a:pt x="378398" y="53059"/>
                </a:lnTo>
                <a:cubicBezTo>
                  <a:pt x="378398" y="52907"/>
                  <a:pt x="378093" y="52678"/>
                  <a:pt x="377484" y="52373"/>
                </a:cubicBezTo>
                <a:close/>
                <a:moveTo>
                  <a:pt x="375427" y="52373"/>
                </a:moveTo>
                <a:cubicBezTo>
                  <a:pt x="374817" y="52983"/>
                  <a:pt x="374512" y="53288"/>
                  <a:pt x="374512" y="53288"/>
                </a:cubicBezTo>
                <a:lnTo>
                  <a:pt x="374512" y="53516"/>
                </a:lnTo>
                <a:cubicBezTo>
                  <a:pt x="374512" y="53669"/>
                  <a:pt x="374588" y="53745"/>
                  <a:pt x="374741" y="53745"/>
                </a:cubicBezTo>
                <a:lnTo>
                  <a:pt x="375198" y="53745"/>
                </a:lnTo>
                <a:cubicBezTo>
                  <a:pt x="375350" y="53440"/>
                  <a:pt x="375388" y="53211"/>
                  <a:pt x="375312" y="53059"/>
                </a:cubicBezTo>
                <a:cubicBezTo>
                  <a:pt x="375236" y="52907"/>
                  <a:pt x="375274" y="52678"/>
                  <a:pt x="375427" y="52373"/>
                </a:cubicBezTo>
                <a:close/>
                <a:moveTo>
                  <a:pt x="253659" y="52373"/>
                </a:moveTo>
                <a:cubicBezTo>
                  <a:pt x="253659" y="52526"/>
                  <a:pt x="253507" y="52754"/>
                  <a:pt x="253202" y="53059"/>
                </a:cubicBezTo>
                <a:cubicBezTo>
                  <a:pt x="253507" y="53059"/>
                  <a:pt x="253888" y="53288"/>
                  <a:pt x="254345" y="53745"/>
                </a:cubicBezTo>
                <a:cubicBezTo>
                  <a:pt x="254345" y="53592"/>
                  <a:pt x="254383" y="53516"/>
                  <a:pt x="254459" y="53516"/>
                </a:cubicBezTo>
                <a:cubicBezTo>
                  <a:pt x="254535" y="53516"/>
                  <a:pt x="254573" y="53440"/>
                  <a:pt x="254573" y="53288"/>
                </a:cubicBezTo>
                <a:lnTo>
                  <a:pt x="254573" y="53059"/>
                </a:lnTo>
                <a:cubicBezTo>
                  <a:pt x="254573" y="52907"/>
                  <a:pt x="254268" y="52678"/>
                  <a:pt x="253659" y="52373"/>
                </a:cubicBezTo>
                <a:close/>
                <a:moveTo>
                  <a:pt x="251602" y="52373"/>
                </a:moveTo>
                <a:cubicBezTo>
                  <a:pt x="250992" y="52983"/>
                  <a:pt x="250687" y="53288"/>
                  <a:pt x="250687" y="53288"/>
                </a:cubicBezTo>
                <a:lnTo>
                  <a:pt x="250687" y="53516"/>
                </a:lnTo>
                <a:cubicBezTo>
                  <a:pt x="250687" y="53669"/>
                  <a:pt x="250763" y="53745"/>
                  <a:pt x="250916" y="53745"/>
                </a:cubicBezTo>
                <a:lnTo>
                  <a:pt x="251373" y="53745"/>
                </a:lnTo>
                <a:cubicBezTo>
                  <a:pt x="251525" y="53440"/>
                  <a:pt x="251563" y="53211"/>
                  <a:pt x="251487" y="53059"/>
                </a:cubicBezTo>
                <a:cubicBezTo>
                  <a:pt x="251411" y="52907"/>
                  <a:pt x="251449" y="52678"/>
                  <a:pt x="251602" y="52373"/>
                </a:cubicBezTo>
                <a:close/>
                <a:moveTo>
                  <a:pt x="1655053" y="52145"/>
                </a:moveTo>
                <a:lnTo>
                  <a:pt x="1655282" y="52373"/>
                </a:lnTo>
                <a:lnTo>
                  <a:pt x="1655282" y="52145"/>
                </a:lnTo>
                <a:close/>
                <a:moveTo>
                  <a:pt x="1388353" y="52145"/>
                </a:moveTo>
                <a:lnTo>
                  <a:pt x="1388353" y="52373"/>
                </a:lnTo>
                <a:lnTo>
                  <a:pt x="1389039" y="52373"/>
                </a:lnTo>
                <a:lnTo>
                  <a:pt x="1389039" y="52145"/>
                </a:lnTo>
                <a:close/>
                <a:moveTo>
                  <a:pt x="1206540" y="52145"/>
                </a:moveTo>
                <a:lnTo>
                  <a:pt x="1206540" y="52373"/>
                </a:lnTo>
                <a:cubicBezTo>
                  <a:pt x="1206692" y="52373"/>
                  <a:pt x="1206769" y="52297"/>
                  <a:pt x="1206769" y="52145"/>
                </a:cubicBezTo>
                <a:close/>
                <a:moveTo>
                  <a:pt x="1179336" y="52145"/>
                </a:moveTo>
                <a:cubicBezTo>
                  <a:pt x="1179336" y="52449"/>
                  <a:pt x="1179413" y="52678"/>
                  <a:pt x="1179565" y="52830"/>
                </a:cubicBezTo>
                <a:lnTo>
                  <a:pt x="1179565" y="52145"/>
                </a:lnTo>
                <a:close/>
                <a:moveTo>
                  <a:pt x="816015" y="52145"/>
                </a:moveTo>
                <a:lnTo>
                  <a:pt x="816015" y="52373"/>
                </a:lnTo>
                <a:cubicBezTo>
                  <a:pt x="816167" y="52373"/>
                  <a:pt x="816243" y="52297"/>
                  <a:pt x="816243" y="52145"/>
                </a:cubicBezTo>
                <a:close/>
                <a:moveTo>
                  <a:pt x="788811" y="52145"/>
                </a:moveTo>
                <a:cubicBezTo>
                  <a:pt x="788811" y="52449"/>
                  <a:pt x="788888" y="52678"/>
                  <a:pt x="789040" y="52830"/>
                </a:cubicBezTo>
                <a:lnTo>
                  <a:pt x="789040" y="52145"/>
                </a:lnTo>
                <a:close/>
                <a:moveTo>
                  <a:pt x="616828" y="52145"/>
                </a:moveTo>
                <a:lnTo>
                  <a:pt x="616828" y="52373"/>
                </a:lnTo>
                <a:lnTo>
                  <a:pt x="617514" y="52373"/>
                </a:lnTo>
                <a:lnTo>
                  <a:pt x="617514" y="52145"/>
                </a:lnTo>
                <a:close/>
                <a:moveTo>
                  <a:pt x="388228" y="52145"/>
                </a:moveTo>
                <a:lnTo>
                  <a:pt x="388457" y="52373"/>
                </a:lnTo>
                <a:lnTo>
                  <a:pt x="388457" y="52145"/>
                </a:lnTo>
                <a:close/>
                <a:moveTo>
                  <a:pt x="264403" y="52145"/>
                </a:moveTo>
                <a:lnTo>
                  <a:pt x="264632" y="52373"/>
                </a:lnTo>
                <a:lnTo>
                  <a:pt x="264632" y="52145"/>
                </a:lnTo>
                <a:close/>
                <a:moveTo>
                  <a:pt x="1213084" y="52088"/>
                </a:moveTo>
                <a:lnTo>
                  <a:pt x="1212712" y="52830"/>
                </a:lnTo>
                <a:cubicBezTo>
                  <a:pt x="1212560" y="53135"/>
                  <a:pt x="1212483" y="53440"/>
                  <a:pt x="1212483" y="53745"/>
                </a:cubicBezTo>
                <a:cubicBezTo>
                  <a:pt x="1211874" y="54050"/>
                  <a:pt x="1211607" y="54393"/>
                  <a:pt x="1211683" y="54774"/>
                </a:cubicBezTo>
                <a:cubicBezTo>
                  <a:pt x="1211760" y="55155"/>
                  <a:pt x="1211874" y="55497"/>
                  <a:pt x="1212026" y="55802"/>
                </a:cubicBezTo>
                <a:cubicBezTo>
                  <a:pt x="1212179" y="55497"/>
                  <a:pt x="1212255" y="55155"/>
                  <a:pt x="1212255" y="54774"/>
                </a:cubicBezTo>
                <a:cubicBezTo>
                  <a:pt x="1212255" y="54393"/>
                  <a:pt x="1212331" y="54050"/>
                  <a:pt x="1212483" y="53745"/>
                </a:cubicBezTo>
                <a:cubicBezTo>
                  <a:pt x="1213093" y="53745"/>
                  <a:pt x="1213627" y="53592"/>
                  <a:pt x="1214084" y="53288"/>
                </a:cubicBezTo>
                <a:close/>
                <a:moveTo>
                  <a:pt x="822559" y="52087"/>
                </a:moveTo>
                <a:lnTo>
                  <a:pt x="822187" y="52830"/>
                </a:lnTo>
                <a:cubicBezTo>
                  <a:pt x="822035" y="53135"/>
                  <a:pt x="821959" y="53440"/>
                  <a:pt x="821959" y="53745"/>
                </a:cubicBezTo>
                <a:cubicBezTo>
                  <a:pt x="821349" y="54050"/>
                  <a:pt x="821082" y="54393"/>
                  <a:pt x="821158" y="54774"/>
                </a:cubicBezTo>
                <a:cubicBezTo>
                  <a:pt x="821235" y="55155"/>
                  <a:pt x="821349" y="55497"/>
                  <a:pt x="821501" y="55802"/>
                </a:cubicBezTo>
                <a:cubicBezTo>
                  <a:pt x="821654" y="55497"/>
                  <a:pt x="821730" y="55155"/>
                  <a:pt x="821730" y="54774"/>
                </a:cubicBezTo>
                <a:cubicBezTo>
                  <a:pt x="821730" y="54393"/>
                  <a:pt x="821806" y="54050"/>
                  <a:pt x="821959" y="53745"/>
                </a:cubicBezTo>
                <a:cubicBezTo>
                  <a:pt x="822568" y="53745"/>
                  <a:pt x="823101" y="53592"/>
                  <a:pt x="823559" y="53288"/>
                </a:cubicBezTo>
                <a:close/>
                <a:moveTo>
                  <a:pt x="1578625" y="51916"/>
                </a:moveTo>
                <a:lnTo>
                  <a:pt x="1578167" y="52145"/>
                </a:lnTo>
                <a:lnTo>
                  <a:pt x="1578396" y="52373"/>
                </a:lnTo>
                <a:lnTo>
                  <a:pt x="1578396" y="52145"/>
                </a:lnTo>
                <a:close/>
                <a:moveTo>
                  <a:pt x="1379438" y="51916"/>
                </a:moveTo>
                <a:cubicBezTo>
                  <a:pt x="1379133" y="52068"/>
                  <a:pt x="1378981" y="52221"/>
                  <a:pt x="1378981" y="52373"/>
                </a:cubicBezTo>
                <a:lnTo>
                  <a:pt x="1379743" y="52373"/>
                </a:lnTo>
                <a:close/>
                <a:moveTo>
                  <a:pt x="1373723" y="51916"/>
                </a:moveTo>
                <a:cubicBezTo>
                  <a:pt x="1373570" y="52221"/>
                  <a:pt x="1373456" y="52526"/>
                  <a:pt x="1373380" y="52830"/>
                </a:cubicBezTo>
                <a:lnTo>
                  <a:pt x="1373291" y="53715"/>
                </a:lnTo>
                <a:lnTo>
                  <a:pt x="1373951" y="52945"/>
                </a:lnTo>
                <a:cubicBezTo>
                  <a:pt x="1374104" y="52716"/>
                  <a:pt x="1374027" y="52373"/>
                  <a:pt x="1373723" y="51916"/>
                </a:cubicBezTo>
                <a:close/>
                <a:moveTo>
                  <a:pt x="607913" y="51916"/>
                </a:moveTo>
                <a:cubicBezTo>
                  <a:pt x="607608" y="52068"/>
                  <a:pt x="607456" y="52221"/>
                  <a:pt x="607456" y="52373"/>
                </a:cubicBezTo>
                <a:lnTo>
                  <a:pt x="608217" y="52373"/>
                </a:lnTo>
                <a:close/>
                <a:moveTo>
                  <a:pt x="602198" y="51916"/>
                </a:moveTo>
                <a:cubicBezTo>
                  <a:pt x="602045" y="52221"/>
                  <a:pt x="601931" y="52526"/>
                  <a:pt x="601855" y="52830"/>
                </a:cubicBezTo>
                <a:lnTo>
                  <a:pt x="601766" y="53715"/>
                </a:lnTo>
                <a:lnTo>
                  <a:pt x="602426" y="52945"/>
                </a:lnTo>
                <a:cubicBezTo>
                  <a:pt x="602579" y="52716"/>
                  <a:pt x="602503" y="52373"/>
                  <a:pt x="602198" y="51916"/>
                </a:cubicBezTo>
                <a:close/>
                <a:moveTo>
                  <a:pt x="1652310" y="51687"/>
                </a:moveTo>
                <a:cubicBezTo>
                  <a:pt x="1652310" y="51840"/>
                  <a:pt x="1652272" y="51954"/>
                  <a:pt x="1652196" y="52030"/>
                </a:cubicBezTo>
                <a:cubicBezTo>
                  <a:pt x="1652120" y="52107"/>
                  <a:pt x="1652081" y="52297"/>
                  <a:pt x="1652081" y="52602"/>
                </a:cubicBezTo>
                <a:lnTo>
                  <a:pt x="1652539" y="52602"/>
                </a:lnTo>
                <a:cubicBezTo>
                  <a:pt x="1652539" y="52297"/>
                  <a:pt x="1652615" y="52107"/>
                  <a:pt x="1652767" y="52030"/>
                </a:cubicBezTo>
                <a:cubicBezTo>
                  <a:pt x="1652920" y="51954"/>
                  <a:pt x="1652996" y="51840"/>
                  <a:pt x="1652996" y="51687"/>
                </a:cubicBezTo>
                <a:close/>
                <a:moveTo>
                  <a:pt x="1649567" y="51687"/>
                </a:moveTo>
                <a:cubicBezTo>
                  <a:pt x="1649567" y="51840"/>
                  <a:pt x="1649491" y="51916"/>
                  <a:pt x="1649338" y="51916"/>
                </a:cubicBezTo>
                <a:cubicBezTo>
                  <a:pt x="1649338" y="52221"/>
                  <a:pt x="1649491" y="52373"/>
                  <a:pt x="1649795" y="52373"/>
                </a:cubicBezTo>
                <a:cubicBezTo>
                  <a:pt x="1649948" y="52373"/>
                  <a:pt x="1650024" y="52297"/>
                  <a:pt x="1650024" y="52145"/>
                </a:cubicBezTo>
                <a:cubicBezTo>
                  <a:pt x="1650024" y="51840"/>
                  <a:pt x="1649872" y="51687"/>
                  <a:pt x="1649567" y="51687"/>
                </a:cubicBezTo>
                <a:close/>
                <a:moveTo>
                  <a:pt x="1321297" y="51687"/>
                </a:moveTo>
                <a:lnTo>
                  <a:pt x="1321069" y="51916"/>
                </a:lnTo>
                <a:cubicBezTo>
                  <a:pt x="1321069" y="52221"/>
                  <a:pt x="1321145" y="52373"/>
                  <a:pt x="1321297" y="52373"/>
                </a:cubicBezTo>
                <a:cubicBezTo>
                  <a:pt x="1321450" y="52373"/>
                  <a:pt x="1321526" y="52335"/>
                  <a:pt x="1321526" y="52259"/>
                </a:cubicBezTo>
                <a:cubicBezTo>
                  <a:pt x="1321526" y="52183"/>
                  <a:pt x="1321602" y="52145"/>
                  <a:pt x="1321754" y="52145"/>
                </a:cubicBezTo>
                <a:cubicBezTo>
                  <a:pt x="1321754" y="51840"/>
                  <a:pt x="1321602" y="51687"/>
                  <a:pt x="1321297" y="51687"/>
                </a:cubicBezTo>
                <a:close/>
                <a:moveTo>
                  <a:pt x="1275806" y="51687"/>
                </a:moveTo>
                <a:lnTo>
                  <a:pt x="1273748" y="52373"/>
                </a:lnTo>
                <a:lnTo>
                  <a:pt x="1273748" y="52830"/>
                </a:lnTo>
                <a:cubicBezTo>
                  <a:pt x="1274663" y="52526"/>
                  <a:pt x="1275348" y="52373"/>
                  <a:pt x="1275806" y="52373"/>
                </a:cubicBezTo>
                <a:cubicBezTo>
                  <a:pt x="1275806" y="51916"/>
                  <a:pt x="1275806" y="51687"/>
                  <a:pt x="1275806" y="51687"/>
                </a:cubicBezTo>
                <a:close/>
                <a:moveTo>
                  <a:pt x="1113728" y="51687"/>
                </a:moveTo>
                <a:lnTo>
                  <a:pt x="1113500" y="51916"/>
                </a:lnTo>
                <a:lnTo>
                  <a:pt x="1113500" y="52145"/>
                </a:lnTo>
                <a:cubicBezTo>
                  <a:pt x="1113652" y="51992"/>
                  <a:pt x="1113728" y="51840"/>
                  <a:pt x="1113728" y="51687"/>
                </a:cubicBezTo>
                <a:close/>
                <a:moveTo>
                  <a:pt x="947917" y="51687"/>
                </a:moveTo>
                <a:cubicBezTo>
                  <a:pt x="947917" y="51840"/>
                  <a:pt x="947879" y="51954"/>
                  <a:pt x="947803" y="52030"/>
                </a:cubicBezTo>
                <a:cubicBezTo>
                  <a:pt x="947727" y="52107"/>
                  <a:pt x="947688" y="52221"/>
                  <a:pt x="947688" y="52373"/>
                </a:cubicBezTo>
                <a:lnTo>
                  <a:pt x="947917" y="52373"/>
                </a:lnTo>
                <a:cubicBezTo>
                  <a:pt x="947917" y="52221"/>
                  <a:pt x="947993" y="52107"/>
                  <a:pt x="948146" y="52030"/>
                </a:cubicBezTo>
                <a:cubicBezTo>
                  <a:pt x="948298" y="51954"/>
                  <a:pt x="948374" y="51840"/>
                  <a:pt x="948374" y="51687"/>
                </a:cubicBezTo>
                <a:close/>
                <a:moveTo>
                  <a:pt x="509767" y="51687"/>
                </a:moveTo>
                <a:cubicBezTo>
                  <a:pt x="509767" y="51840"/>
                  <a:pt x="509729" y="51954"/>
                  <a:pt x="509653" y="52030"/>
                </a:cubicBezTo>
                <a:cubicBezTo>
                  <a:pt x="509577" y="52107"/>
                  <a:pt x="509538" y="52221"/>
                  <a:pt x="509538" y="52373"/>
                </a:cubicBezTo>
                <a:lnTo>
                  <a:pt x="509767" y="52373"/>
                </a:lnTo>
                <a:cubicBezTo>
                  <a:pt x="509767" y="52221"/>
                  <a:pt x="509843" y="52107"/>
                  <a:pt x="509996" y="52030"/>
                </a:cubicBezTo>
                <a:cubicBezTo>
                  <a:pt x="510148" y="51954"/>
                  <a:pt x="510224" y="51840"/>
                  <a:pt x="510224" y="51687"/>
                </a:cubicBezTo>
                <a:close/>
                <a:moveTo>
                  <a:pt x="385485" y="51687"/>
                </a:moveTo>
                <a:cubicBezTo>
                  <a:pt x="385485" y="51840"/>
                  <a:pt x="385447" y="51954"/>
                  <a:pt x="385371" y="52030"/>
                </a:cubicBezTo>
                <a:cubicBezTo>
                  <a:pt x="385294" y="52107"/>
                  <a:pt x="385256" y="52297"/>
                  <a:pt x="385256" y="52602"/>
                </a:cubicBezTo>
                <a:lnTo>
                  <a:pt x="385714" y="52602"/>
                </a:lnTo>
                <a:cubicBezTo>
                  <a:pt x="385714" y="52297"/>
                  <a:pt x="385790" y="52107"/>
                  <a:pt x="385942" y="52030"/>
                </a:cubicBezTo>
                <a:cubicBezTo>
                  <a:pt x="386095" y="51954"/>
                  <a:pt x="386171" y="51840"/>
                  <a:pt x="386171" y="51687"/>
                </a:cubicBezTo>
                <a:close/>
                <a:moveTo>
                  <a:pt x="382742" y="51687"/>
                </a:moveTo>
                <a:cubicBezTo>
                  <a:pt x="382742" y="51840"/>
                  <a:pt x="382665" y="51916"/>
                  <a:pt x="382513" y="51916"/>
                </a:cubicBezTo>
                <a:cubicBezTo>
                  <a:pt x="382513" y="52221"/>
                  <a:pt x="382665" y="52373"/>
                  <a:pt x="382970" y="52373"/>
                </a:cubicBezTo>
                <a:cubicBezTo>
                  <a:pt x="383123" y="52373"/>
                  <a:pt x="383199" y="52297"/>
                  <a:pt x="383199" y="52145"/>
                </a:cubicBezTo>
                <a:cubicBezTo>
                  <a:pt x="383199" y="51840"/>
                  <a:pt x="383046" y="51687"/>
                  <a:pt x="382742" y="51687"/>
                </a:cubicBezTo>
                <a:close/>
                <a:moveTo>
                  <a:pt x="261660" y="51687"/>
                </a:moveTo>
                <a:cubicBezTo>
                  <a:pt x="261660" y="51840"/>
                  <a:pt x="261622" y="51954"/>
                  <a:pt x="261546" y="52030"/>
                </a:cubicBezTo>
                <a:cubicBezTo>
                  <a:pt x="261469" y="52107"/>
                  <a:pt x="261431" y="52297"/>
                  <a:pt x="261431" y="52602"/>
                </a:cubicBezTo>
                <a:lnTo>
                  <a:pt x="261888" y="52602"/>
                </a:lnTo>
                <a:cubicBezTo>
                  <a:pt x="261888" y="52297"/>
                  <a:pt x="261965" y="52107"/>
                  <a:pt x="262117" y="52030"/>
                </a:cubicBezTo>
                <a:cubicBezTo>
                  <a:pt x="262269" y="51954"/>
                  <a:pt x="262346" y="51840"/>
                  <a:pt x="262346" y="51687"/>
                </a:cubicBezTo>
                <a:close/>
                <a:moveTo>
                  <a:pt x="258917" y="51687"/>
                </a:moveTo>
                <a:cubicBezTo>
                  <a:pt x="258917" y="51840"/>
                  <a:pt x="258840" y="51916"/>
                  <a:pt x="258688" y="51916"/>
                </a:cubicBezTo>
                <a:cubicBezTo>
                  <a:pt x="258688" y="52221"/>
                  <a:pt x="258840" y="52373"/>
                  <a:pt x="259145" y="52373"/>
                </a:cubicBezTo>
                <a:cubicBezTo>
                  <a:pt x="259298" y="52373"/>
                  <a:pt x="259374" y="52297"/>
                  <a:pt x="259374" y="52145"/>
                </a:cubicBezTo>
                <a:cubicBezTo>
                  <a:pt x="259374" y="51840"/>
                  <a:pt x="259221" y="51687"/>
                  <a:pt x="258917" y="51687"/>
                </a:cubicBezTo>
                <a:close/>
                <a:moveTo>
                  <a:pt x="208853" y="51687"/>
                </a:moveTo>
                <a:lnTo>
                  <a:pt x="208625" y="51916"/>
                </a:lnTo>
                <a:lnTo>
                  <a:pt x="208625" y="52145"/>
                </a:lnTo>
                <a:cubicBezTo>
                  <a:pt x="208777" y="51992"/>
                  <a:pt x="208853" y="51840"/>
                  <a:pt x="208853" y="51687"/>
                </a:cubicBezTo>
                <a:close/>
                <a:moveTo>
                  <a:pt x="1721119" y="51459"/>
                </a:moveTo>
                <a:cubicBezTo>
                  <a:pt x="1720814" y="51764"/>
                  <a:pt x="1720585" y="51954"/>
                  <a:pt x="1720433" y="52030"/>
                </a:cubicBezTo>
                <a:cubicBezTo>
                  <a:pt x="1720280" y="52107"/>
                  <a:pt x="1720128" y="52221"/>
                  <a:pt x="1719975" y="52373"/>
                </a:cubicBezTo>
                <a:cubicBezTo>
                  <a:pt x="1720738" y="52373"/>
                  <a:pt x="1721195" y="52449"/>
                  <a:pt x="1721347" y="52602"/>
                </a:cubicBezTo>
                <a:cubicBezTo>
                  <a:pt x="1721804" y="52602"/>
                  <a:pt x="1722185" y="52754"/>
                  <a:pt x="1722490" y="53059"/>
                </a:cubicBezTo>
                <a:lnTo>
                  <a:pt x="1722719" y="52830"/>
                </a:lnTo>
                <a:cubicBezTo>
                  <a:pt x="1722414" y="52678"/>
                  <a:pt x="1721957" y="52602"/>
                  <a:pt x="1721347" y="52602"/>
                </a:cubicBezTo>
                <a:cubicBezTo>
                  <a:pt x="1721347" y="52145"/>
                  <a:pt x="1721271" y="51764"/>
                  <a:pt x="1721119" y="51459"/>
                </a:cubicBezTo>
                <a:close/>
                <a:moveTo>
                  <a:pt x="1386753" y="51459"/>
                </a:moveTo>
                <a:cubicBezTo>
                  <a:pt x="1386753" y="51611"/>
                  <a:pt x="1386715" y="51764"/>
                  <a:pt x="1386639" y="51916"/>
                </a:cubicBezTo>
                <a:cubicBezTo>
                  <a:pt x="1386562" y="52068"/>
                  <a:pt x="1386524" y="52221"/>
                  <a:pt x="1386524" y="52373"/>
                </a:cubicBezTo>
                <a:lnTo>
                  <a:pt x="1386753" y="52373"/>
                </a:lnTo>
                <a:cubicBezTo>
                  <a:pt x="1386753" y="52221"/>
                  <a:pt x="1386791" y="52068"/>
                  <a:pt x="1386867" y="51916"/>
                </a:cubicBezTo>
                <a:cubicBezTo>
                  <a:pt x="1386943" y="51764"/>
                  <a:pt x="1386981" y="51611"/>
                  <a:pt x="1386981" y="51459"/>
                </a:cubicBezTo>
                <a:close/>
                <a:moveTo>
                  <a:pt x="1199225" y="51459"/>
                </a:moveTo>
                <a:lnTo>
                  <a:pt x="1198996" y="51687"/>
                </a:lnTo>
                <a:lnTo>
                  <a:pt x="1199225" y="51687"/>
                </a:lnTo>
                <a:close/>
                <a:moveTo>
                  <a:pt x="1191681" y="51459"/>
                </a:moveTo>
                <a:lnTo>
                  <a:pt x="1191681" y="51916"/>
                </a:lnTo>
                <a:lnTo>
                  <a:pt x="1192824" y="51916"/>
                </a:lnTo>
                <a:lnTo>
                  <a:pt x="1192824" y="51459"/>
                </a:lnTo>
                <a:close/>
                <a:moveTo>
                  <a:pt x="1188023" y="51459"/>
                </a:moveTo>
                <a:lnTo>
                  <a:pt x="1188023" y="51687"/>
                </a:lnTo>
                <a:lnTo>
                  <a:pt x="1188709" y="51687"/>
                </a:lnTo>
                <a:lnTo>
                  <a:pt x="1188709" y="51459"/>
                </a:lnTo>
                <a:close/>
                <a:moveTo>
                  <a:pt x="1185051" y="51459"/>
                </a:moveTo>
                <a:cubicBezTo>
                  <a:pt x="1184899" y="51459"/>
                  <a:pt x="1184785" y="51497"/>
                  <a:pt x="1184709" y="51573"/>
                </a:cubicBezTo>
                <a:cubicBezTo>
                  <a:pt x="1184632" y="51649"/>
                  <a:pt x="1184518" y="51687"/>
                  <a:pt x="1184366" y="51687"/>
                </a:cubicBezTo>
                <a:cubicBezTo>
                  <a:pt x="1184366" y="51840"/>
                  <a:pt x="1184290" y="51992"/>
                  <a:pt x="1184137" y="52145"/>
                </a:cubicBezTo>
                <a:cubicBezTo>
                  <a:pt x="1184594" y="52145"/>
                  <a:pt x="1184975" y="51992"/>
                  <a:pt x="1185280" y="51687"/>
                </a:cubicBezTo>
                <a:cubicBezTo>
                  <a:pt x="1185280" y="51535"/>
                  <a:pt x="1185204" y="51459"/>
                  <a:pt x="1185051" y="51459"/>
                </a:cubicBezTo>
                <a:close/>
                <a:moveTo>
                  <a:pt x="1103213" y="51459"/>
                </a:moveTo>
                <a:lnTo>
                  <a:pt x="1102984" y="51687"/>
                </a:lnTo>
                <a:lnTo>
                  <a:pt x="1103213" y="51687"/>
                </a:lnTo>
                <a:close/>
                <a:moveTo>
                  <a:pt x="1042634" y="51459"/>
                </a:moveTo>
                <a:cubicBezTo>
                  <a:pt x="1042481" y="51611"/>
                  <a:pt x="1042405" y="51687"/>
                  <a:pt x="1042405" y="51687"/>
                </a:cubicBezTo>
                <a:cubicBezTo>
                  <a:pt x="1042557" y="51840"/>
                  <a:pt x="1042634" y="51954"/>
                  <a:pt x="1042634" y="52030"/>
                </a:cubicBezTo>
                <a:cubicBezTo>
                  <a:pt x="1042634" y="52107"/>
                  <a:pt x="1042786" y="52221"/>
                  <a:pt x="1043091" y="52373"/>
                </a:cubicBezTo>
                <a:cubicBezTo>
                  <a:pt x="1043091" y="52221"/>
                  <a:pt x="1043243" y="52068"/>
                  <a:pt x="1043548" y="51916"/>
                </a:cubicBezTo>
                <a:cubicBezTo>
                  <a:pt x="1043243" y="51916"/>
                  <a:pt x="1042938" y="51764"/>
                  <a:pt x="1042634" y="51459"/>
                </a:cubicBezTo>
                <a:close/>
                <a:moveTo>
                  <a:pt x="1040348" y="51459"/>
                </a:moveTo>
                <a:cubicBezTo>
                  <a:pt x="1040348" y="51611"/>
                  <a:pt x="1040195" y="51840"/>
                  <a:pt x="1039890" y="52145"/>
                </a:cubicBezTo>
                <a:lnTo>
                  <a:pt x="1040119" y="52373"/>
                </a:lnTo>
                <a:lnTo>
                  <a:pt x="1040805" y="51687"/>
                </a:lnTo>
                <a:cubicBezTo>
                  <a:pt x="1040652" y="51687"/>
                  <a:pt x="1040576" y="51649"/>
                  <a:pt x="1040576" y="51573"/>
                </a:cubicBezTo>
                <a:cubicBezTo>
                  <a:pt x="1040576" y="51497"/>
                  <a:pt x="1040500" y="51459"/>
                  <a:pt x="1040348" y="51459"/>
                </a:cubicBezTo>
                <a:close/>
                <a:moveTo>
                  <a:pt x="953403" y="51459"/>
                </a:moveTo>
                <a:cubicBezTo>
                  <a:pt x="953251" y="51611"/>
                  <a:pt x="953022" y="51687"/>
                  <a:pt x="952718" y="51687"/>
                </a:cubicBezTo>
                <a:lnTo>
                  <a:pt x="952718" y="51916"/>
                </a:lnTo>
                <a:cubicBezTo>
                  <a:pt x="953022" y="51916"/>
                  <a:pt x="953251" y="51840"/>
                  <a:pt x="953403" y="51687"/>
                </a:cubicBezTo>
                <a:close/>
                <a:moveTo>
                  <a:pt x="946317" y="51459"/>
                </a:moveTo>
                <a:cubicBezTo>
                  <a:pt x="946012" y="51611"/>
                  <a:pt x="945783" y="51726"/>
                  <a:pt x="945631" y="51802"/>
                </a:cubicBezTo>
                <a:cubicBezTo>
                  <a:pt x="945479" y="51878"/>
                  <a:pt x="945250" y="51992"/>
                  <a:pt x="944945" y="52145"/>
                </a:cubicBezTo>
                <a:cubicBezTo>
                  <a:pt x="945098" y="52297"/>
                  <a:pt x="945174" y="52449"/>
                  <a:pt x="945174" y="52602"/>
                </a:cubicBezTo>
                <a:cubicBezTo>
                  <a:pt x="945783" y="52297"/>
                  <a:pt x="946317" y="52068"/>
                  <a:pt x="946774" y="51916"/>
                </a:cubicBezTo>
                <a:cubicBezTo>
                  <a:pt x="946469" y="51916"/>
                  <a:pt x="946317" y="51764"/>
                  <a:pt x="946317" y="51459"/>
                </a:cubicBezTo>
                <a:close/>
                <a:moveTo>
                  <a:pt x="808700" y="51459"/>
                </a:moveTo>
                <a:lnTo>
                  <a:pt x="808471" y="51687"/>
                </a:lnTo>
                <a:lnTo>
                  <a:pt x="808700" y="51687"/>
                </a:lnTo>
                <a:close/>
                <a:moveTo>
                  <a:pt x="801156" y="51459"/>
                </a:moveTo>
                <a:lnTo>
                  <a:pt x="801156" y="51916"/>
                </a:lnTo>
                <a:lnTo>
                  <a:pt x="802299" y="51916"/>
                </a:lnTo>
                <a:lnTo>
                  <a:pt x="802299" y="51459"/>
                </a:lnTo>
                <a:close/>
                <a:moveTo>
                  <a:pt x="797498" y="51459"/>
                </a:moveTo>
                <a:lnTo>
                  <a:pt x="797498" y="51687"/>
                </a:lnTo>
                <a:lnTo>
                  <a:pt x="798184" y="51687"/>
                </a:lnTo>
                <a:lnTo>
                  <a:pt x="798184" y="51459"/>
                </a:lnTo>
                <a:close/>
                <a:moveTo>
                  <a:pt x="794526" y="51459"/>
                </a:moveTo>
                <a:cubicBezTo>
                  <a:pt x="794374" y="51459"/>
                  <a:pt x="794260" y="51497"/>
                  <a:pt x="794184" y="51573"/>
                </a:cubicBezTo>
                <a:cubicBezTo>
                  <a:pt x="794107" y="51649"/>
                  <a:pt x="793993" y="51687"/>
                  <a:pt x="793841" y="51687"/>
                </a:cubicBezTo>
                <a:cubicBezTo>
                  <a:pt x="793841" y="51840"/>
                  <a:pt x="793765" y="51992"/>
                  <a:pt x="793612" y="52145"/>
                </a:cubicBezTo>
                <a:cubicBezTo>
                  <a:pt x="794069" y="52145"/>
                  <a:pt x="794450" y="51992"/>
                  <a:pt x="794755" y="51687"/>
                </a:cubicBezTo>
                <a:cubicBezTo>
                  <a:pt x="794755" y="51535"/>
                  <a:pt x="794679" y="51459"/>
                  <a:pt x="794526" y="51459"/>
                </a:cubicBezTo>
                <a:close/>
                <a:moveTo>
                  <a:pt x="615228" y="51459"/>
                </a:moveTo>
                <a:cubicBezTo>
                  <a:pt x="615228" y="51611"/>
                  <a:pt x="615190" y="51764"/>
                  <a:pt x="615114" y="51916"/>
                </a:cubicBezTo>
                <a:cubicBezTo>
                  <a:pt x="615037" y="52068"/>
                  <a:pt x="614999" y="52221"/>
                  <a:pt x="614999" y="52373"/>
                </a:cubicBezTo>
                <a:lnTo>
                  <a:pt x="615228" y="52373"/>
                </a:lnTo>
                <a:cubicBezTo>
                  <a:pt x="615228" y="52221"/>
                  <a:pt x="615266" y="52068"/>
                  <a:pt x="615342" y="51916"/>
                </a:cubicBezTo>
                <a:cubicBezTo>
                  <a:pt x="615418" y="51764"/>
                  <a:pt x="615456" y="51611"/>
                  <a:pt x="615456" y="51459"/>
                </a:cubicBezTo>
                <a:close/>
                <a:moveTo>
                  <a:pt x="515254" y="51459"/>
                </a:moveTo>
                <a:cubicBezTo>
                  <a:pt x="515101" y="51611"/>
                  <a:pt x="514873" y="51687"/>
                  <a:pt x="514568" y="51687"/>
                </a:cubicBezTo>
                <a:lnTo>
                  <a:pt x="514568" y="51916"/>
                </a:lnTo>
                <a:cubicBezTo>
                  <a:pt x="514873" y="51916"/>
                  <a:pt x="515101" y="51840"/>
                  <a:pt x="515254" y="51687"/>
                </a:cubicBezTo>
                <a:close/>
                <a:moveTo>
                  <a:pt x="508167" y="51459"/>
                </a:moveTo>
                <a:cubicBezTo>
                  <a:pt x="507862" y="51611"/>
                  <a:pt x="507633" y="51726"/>
                  <a:pt x="507481" y="51802"/>
                </a:cubicBezTo>
                <a:cubicBezTo>
                  <a:pt x="507329" y="51878"/>
                  <a:pt x="507100" y="51992"/>
                  <a:pt x="506795" y="52145"/>
                </a:cubicBezTo>
                <a:cubicBezTo>
                  <a:pt x="506948" y="52297"/>
                  <a:pt x="507024" y="52449"/>
                  <a:pt x="507024" y="52602"/>
                </a:cubicBezTo>
                <a:cubicBezTo>
                  <a:pt x="507633" y="52297"/>
                  <a:pt x="508167" y="52068"/>
                  <a:pt x="508624" y="51916"/>
                </a:cubicBezTo>
                <a:cubicBezTo>
                  <a:pt x="508319" y="51916"/>
                  <a:pt x="508167" y="51764"/>
                  <a:pt x="508167" y="51459"/>
                </a:cubicBezTo>
                <a:close/>
                <a:moveTo>
                  <a:pt x="454294" y="51459"/>
                </a:moveTo>
                <a:cubicBezTo>
                  <a:pt x="453989" y="51764"/>
                  <a:pt x="453760" y="51954"/>
                  <a:pt x="453608" y="52030"/>
                </a:cubicBezTo>
                <a:cubicBezTo>
                  <a:pt x="453455" y="52107"/>
                  <a:pt x="453303" y="52221"/>
                  <a:pt x="453150" y="52373"/>
                </a:cubicBezTo>
                <a:cubicBezTo>
                  <a:pt x="453912" y="52373"/>
                  <a:pt x="454370" y="52449"/>
                  <a:pt x="454522" y="52602"/>
                </a:cubicBezTo>
                <a:cubicBezTo>
                  <a:pt x="454979" y="52602"/>
                  <a:pt x="455360" y="52754"/>
                  <a:pt x="455665" y="53059"/>
                </a:cubicBezTo>
                <a:lnTo>
                  <a:pt x="455894" y="52830"/>
                </a:lnTo>
                <a:cubicBezTo>
                  <a:pt x="455589" y="52678"/>
                  <a:pt x="455132" y="52602"/>
                  <a:pt x="454522" y="52602"/>
                </a:cubicBezTo>
                <a:cubicBezTo>
                  <a:pt x="454522" y="52145"/>
                  <a:pt x="454446" y="51764"/>
                  <a:pt x="454294" y="51459"/>
                </a:cubicBezTo>
                <a:close/>
                <a:moveTo>
                  <a:pt x="330468" y="51459"/>
                </a:moveTo>
                <a:cubicBezTo>
                  <a:pt x="330164" y="51764"/>
                  <a:pt x="329935" y="51954"/>
                  <a:pt x="329783" y="52030"/>
                </a:cubicBezTo>
                <a:cubicBezTo>
                  <a:pt x="329630" y="52107"/>
                  <a:pt x="329478" y="52221"/>
                  <a:pt x="329326" y="52373"/>
                </a:cubicBezTo>
                <a:cubicBezTo>
                  <a:pt x="330087" y="52373"/>
                  <a:pt x="330545" y="52449"/>
                  <a:pt x="330697" y="52602"/>
                </a:cubicBezTo>
                <a:cubicBezTo>
                  <a:pt x="331154" y="52602"/>
                  <a:pt x="331535" y="52754"/>
                  <a:pt x="331840" y="53059"/>
                </a:cubicBezTo>
                <a:lnTo>
                  <a:pt x="332069" y="52830"/>
                </a:lnTo>
                <a:cubicBezTo>
                  <a:pt x="331764" y="52678"/>
                  <a:pt x="331307" y="52602"/>
                  <a:pt x="330697" y="52602"/>
                </a:cubicBezTo>
                <a:cubicBezTo>
                  <a:pt x="330697" y="52145"/>
                  <a:pt x="330621" y="51764"/>
                  <a:pt x="330468" y="51459"/>
                </a:cubicBezTo>
                <a:close/>
                <a:moveTo>
                  <a:pt x="198338" y="51459"/>
                </a:moveTo>
                <a:lnTo>
                  <a:pt x="198109" y="51687"/>
                </a:lnTo>
                <a:lnTo>
                  <a:pt x="198338" y="51687"/>
                </a:lnTo>
                <a:close/>
                <a:moveTo>
                  <a:pt x="137759" y="51459"/>
                </a:moveTo>
                <a:cubicBezTo>
                  <a:pt x="137606" y="51611"/>
                  <a:pt x="137530" y="51687"/>
                  <a:pt x="137530" y="51687"/>
                </a:cubicBezTo>
                <a:cubicBezTo>
                  <a:pt x="137683" y="51840"/>
                  <a:pt x="137759" y="51954"/>
                  <a:pt x="137759" y="52030"/>
                </a:cubicBezTo>
                <a:cubicBezTo>
                  <a:pt x="137759" y="52107"/>
                  <a:pt x="137911" y="52221"/>
                  <a:pt x="138216" y="52373"/>
                </a:cubicBezTo>
                <a:cubicBezTo>
                  <a:pt x="138216" y="52221"/>
                  <a:pt x="138368" y="52068"/>
                  <a:pt x="138673" y="51916"/>
                </a:cubicBezTo>
                <a:cubicBezTo>
                  <a:pt x="138368" y="51916"/>
                  <a:pt x="138064" y="51764"/>
                  <a:pt x="137759" y="51459"/>
                </a:cubicBezTo>
                <a:close/>
                <a:moveTo>
                  <a:pt x="135473" y="51459"/>
                </a:moveTo>
                <a:cubicBezTo>
                  <a:pt x="135473" y="51611"/>
                  <a:pt x="135320" y="51840"/>
                  <a:pt x="135015" y="52145"/>
                </a:cubicBezTo>
                <a:lnTo>
                  <a:pt x="135244" y="52373"/>
                </a:lnTo>
                <a:lnTo>
                  <a:pt x="135930" y="51687"/>
                </a:lnTo>
                <a:cubicBezTo>
                  <a:pt x="135778" y="51687"/>
                  <a:pt x="135701" y="51649"/>
                  <a:pt x="135701" y="51573"/>
                </a:cubicBezTo>
                <a:cubicBezTo>
                  <a:pt x="135701" y="51497"/>
                  <a:pt x="135625" y="51459"/>
                  <a:pt x="135473" y="51459"/>
                </a:cubicBezTo>
                <a:close/>
                <a:moveTo>
                  <a:pt x="39842" y="51459"/>
                </a:moveTo>
                <a:lnTo>
                  <a:pt x="39842" y="52145"/>
                </a:lnTo>
                <a:cubicBezTo>
                  <a:pt x="39994" y="52145"/>
                  <a:pt x="40146" y="52107"/>
                  <a:pt x="40299" y="52030"/>
                </a:cubicBezTo>
                <a:cubicBezTo>
                  <a:pt x="40451" y="51954"/>
                  <a:pt x="40604" y="51916"/>
                  <a:pt x="40756" y="51916"/>
                </a:cubicBezTo>
                <a:lnTo>
                  <a:pt x="40756" y="51459"/>
                </a:lnTo>
                <a:close/>
                <a:moveTo>
                  <a:pt x="35727" y="51459"/>
                </a:moveTo>
                <a:lnTo>
                  <a:pt x="35727" y="51687"/>
                </a:lnTo>
                <a:lnTo>
                  <a:pt x="36413" y="51687"/>
                </a:lnTo>
                <a:lnTo>
                  <a:pt x="36413" y="51459"/>
                </a:lnTo>
                <a:close/>
                <a:moveTo>
                  <a:pt x="32755" y="51459"/>
                </a:moveTo>
                <a:cubicBezTo>
                  <a:pt x="32755" y="51611"/>
                  <a:pt x="32603" y="51840"/>
                  <a:pt x="32298" y="52145"/>
                </a:cubicBezTo>
                <a:lnTo>
                  <a:pt x="32526" y="52145"/>
                </a:lnTo>
                <a:cubicBezTo>
                  <a:pt x="32984" y="52145"/>
                  <a:pt x="33212" y="51992"/>
                  <a:pt x="33212" y="51687"/>
                </a:cubicBezTo>
                <a:cubicBezTo>
                  <a:pt x="33212" y="51535"/>
                  <a:pt x="33060" y="51459"/>
                  <a:pt x="32755" y="51459"/>
                </a:cubicBezTo>
                <a:close/>
                <a:moveTo>
                  <a:pt x="1210198" y="51230"/>
                </a:moveTo>
                <a:cubicBezTo>
                  <a:pt x="1210198" y="51535"/>
                  <a:pt x="1210121" y="51764"/>
                  <a:pt x="1209969" y="51916"/>
                </a:cubicBezTo>
                <a:cubicBezTo>
                  <a:pt x="1209817" y="52068"/>
                  <a:pt x="1209740" y="52221"/>
                  <a:pt x="1209740" y="52373"/>
                </a:cubicBezTo>
                <a:cubicBezTo>
                  <a:pt x="1209588" y="52678"/>
                  <a:pt x="1209436" y="52869"/>
                  <a:pt x="1209283" y="52945"/>
                </a:cubicBezTo>
                <a:cubicBezTo>
                  <a:pt x="1209131" y="53021"/>
                  <a:pt x="1209054" y="53135"/>
                  <a:pt x="1209054" y="53288"/>
                </a:cubicBezTo>
                <a:cubicBezTo>
                  <a:pt x="1208293" y="52983"/>
                  <a:pt x="1207797" y="52869"/>
                  <a:pt x="1207569" y="52945"/>
                </a:cubicBezTo>
                <a:cubicBezTo>
                  <a:pt x="1207340" y="53021"/>
                  <a:pt x="1206845" y="53516"/>
                  <a:pt x="1206083" y="54431"/>
                </a:cubicBezTo>
                <a:cubicBezTo>
                  <a:pt x="1206083" y="54583"/>
                  <a:pt x="1206121" y="54659"/>
                  <a:pt x="1206197" y="54659"/>
                </a:cubicBezTo>
                <a:cubicBezTo>
                  <a:pt x="1206273" y="54659"/>
                  <a:pt x="1206311" y="54735"/>
                  <a:pt x="1206311" y="54888"/>
                </a:cubicBezTo>
                <a:lnTo>
                  <a:pt x="1207226" y="54888"/>
                </a:lnTo>
                <a:cubicBezTo>
                  <a:pt x="1207378" y="55040"/>
                  <a:pt x="1207454" y="55193"/>
                  <a:pt x="1207454" y="55345"/>
                </a:cubicBezTo>
                <a:cubicBezTo>
                  <a:pt x="1207454" y="55497"/>
                  <a:pt x="1207531" y="55726"/>
                  <a:pt x="1207683" y="56031"/>
                </a:cubicBezTo>
                <a:lnTo>
                  <a:pt x="1209054" y="56031"/>
                </a:lnTo>
                <a:cubicBezTo>
                  <a:pt x="1208902" y="55574"/>
                  <a:pt x="1208826" y="55116"/>
                  <a:pt x="1208826" y="54659"/>
                </a:cubicBezTo>
                <a:cubicBezTo>
                  <a:pt x="1209131" y="54507"/>
                  <a:pt x="1209359" y="54431"/>
                  <a:pt x="1209512" y="54431"/>
                </a:cubicBezTo>
                <a:cubicBezTo>
                  <a:pt x="1209664" y="54431"/>
                  <a:pt x="1209893" y="54354"/>
                  <a:pt x="1210198" y="54202"/>
                </a:cubicBezTo>
                <a:cubicBezTo>
                  <a:pt x="1210350" y="53745"/>
                  <a:pt x="1210540" y="53364"/>
                  <a:pt x="1210769" y="53059"/>
                </a:cubicBezTo>
                <a:cubicBezTo>
                  <a:pt x="1210998" y="52754"/>
                  <a:pt x="1211112" y="52449"/>
                  <a:pt x="1211112" y="52145"/>
                </a:cubicBezTo>
                <a:cubicBezTo>
                  <a:pt x="1211112" y="52145"/>
                  <a:pt x="1210807" y="51840"/>
                  <a:pt x="1210198" y="51230"/>
                </a:cubicBezTo>
                <a:close/>
                <a:moveTo>
                  <a:pt x="1046977" y="51230"/>
                </a:moveTo>
                <a:cubicBezTo>
                  <a:pt x="1046672" y="51535"/>
                  <a:pt x="1046520" y="51687"/>
                  <a:pt x="1046520" y="51687"/>
                </a:cubicBezTo>
                <a:cubicBezTo>
                  <a:pt x="1046825" y="51840"/>
                  <a:pt x="1046977" y="51954"/>
                  <a:pt x="1046977" y="52030"/>
                </a:cubicBezTo>
                <a:cubicBezTo>
                  <a:pt x="1046977" y="52107"/>
                  <a:pt x="1047129" y="52221"/>
                  <a:pt x="1047434" y="52373"/>
                </a:cubicBezTo>
                <a:cubicBezTo>
                  <a:pt x="1047434" y="52526"/>
                  <a:pt x="1047663" y="52373"/>
                  <a:pt x="1048120" y="51916"/>
                </a:cubicBezTo>
                <a:cubicBezTo>
                  <a:pt x="1047663" y="51764"/>
                  <a:pt x="1047282" y="51535"/>
                  <a:pt x="1046977" y="51230"/>
                </a:cubicBezTo>
                <a:close/>
                <a:moveTo>
                  <a:pt x="819672" y="51230"/>
                </a:moveTo>
                <a:cubicBezTo>
                  <a:pt x="819672" y="51535"/>
                  <a:pt x="819596" y="51764"/>
                  <a:pt x="819444" y="51916"/>
                </a:cubicBezTo>
                <a:cubicBezTo>
                  <a:pt x="819291" y="52068"/>
                  <a:pt x="819215" y="52221"/>
                  <a:pt x="819215" y="52373"/>
                </a:cubicBezTo>
                <a:cubicBezTo>
                  <a:pt x="819063" y="52678"/>
                  <a:pt x="818910" y="52869"/>
                  <a:pt x="818758" y="52945"/>
                </a:cubicBezTo>
                <a:cubicBezTo>
                  <a:pt x="818606" y="53021"/>
                  <a:pt x="818529" y="53135"/>
                  <a:pt x="818529" y="53288"/>
                </a:cubicBezTo>
                <a:cubicBezTo>
                  <a:pt x="817768" y="52983"/>
                  <a:pt x="817272" y="52869"/>
                  <a:pt x="817044" y="52945"/>
                </a:cubicBezTo>
                <a:cubicBezTo>
                  <a:pt x="816815" y="53021"/>
                  <a:pt x="816320" y="53516"/>
                  <a:pt x="815558" y="54431"/>
                </a:cubicBezTo>
                <a:cubicBezTo>
                  <a:pt x="815558" y="54583"/>
                  <a:pt x="815596" y="54659"/>
                  <a:pt x="815672" y="54659"/>
                </a:cubicBezTo>
                <a:cubicBezTo>
                  <a:pt x="815748" y="54659"/>
                  <a:pt x="815786" y="54735"/>
                  <a:pt x="815786" y="54888"/>
                </a:cubicBezTo>
                <a:lnTo>
                  <a:pt x="816701" y="54888"/>
                </a:lnTo>
                <a:cubicBezTo>
                  <a:pt x="816853" y="55040"/>
                  <a:pt x="816929" y="55193"/>
                  <a:pt x="816929" y="55345"/>
                </a:cubicBezTo>
                <a:cubicBezTo>
                  <a:pt x="816929" y="55497"/>
                  <a:pt x="817005" y="55726"/>
                  <a:pt x="817158" y="56031"/>
                </a:cubicBezTo>
                <a:lnTo>
                  <a:pt x="818529" y="56031"/>
                </a:lnTo>
                <a:cubicBezTo>
                  <a:pt x="818377" y="55574"/>
                  <a:pt x="818301" y="55116"/>
                  <a:pt x="818301" y="54659"/>
                </a:cubicBezTo>
                <a:cubicBezTo>
                  <a:pt x="818606" y="54507"/>
                  <a:pt x="818834" y="54431"/>
                  <a:pt x="818987" y="54431"/>
                </a:cubicBezTo>
                <a:cubicBezTo>
                  <a:pt x="819139" y="54431"/>
                  <a:pt x="819368" y="54354"/>
                  <a:pt x="819672" y="54202"/>
                </a:cubicBezTo>
                <a:cubicBezTo>
                  <a:pt x="819825" y="53745"/>
                  <a:pt x="820015" y="53364"/>
                  <a:pt x="820244" y="53059"/>
                </a:cubicBezTo>
                <a:cubicBezTo>
                  <a:pt x="820473" y="52754"/>
                  <a:pt x="820587" y="52449"/>
                  <a:pt x="820587" y="52145"/>
                </a:cubicBezTo>
                <a:cubicBezTo>
                  <a:pt x="820587" y="52145"/>
                  <a:pt x="820282" y="51840"/>
                  <a:pt x="819672" y="51230"/>
                </a:cubicBezTo>
                <a:close/>
                <a:moveTo>
                  <a:pt x="142102" y="51230"/>
                </a:moveTo>
                <a:cubicBezTo>
                  <a:pt x="141797" y="51535"/>
                  <a:pt x="141645" y="51687"/>
                  <a:pt x="141645" y="51687"/>
                </a:cubicBezTo>
                <a:cubicBezTo>
                  <a:pt x="141950" y="51840"/>
                  <a:pt x="142102" y="51954"/>
                  <a:pt x="142102" y="52030"/>
                </a:cubicBezTo>
                <a:cubicBezTo>
                  <a:pt x="142102" y="52107"/>
                  <a:pt x="142254" y="52221"/>
                  <a:pt x="142559" y="52373"/>
                </a:cubicBezTo>
                <a:cubicBezTo>
                  <a:pt x="142559" y="52526"/>
                  <a:pt x="142788" y="52373"/>
                  <a:pt x="143245" y="51916"/>
                </a:cubicBezTo>
                <a:cubicBezTo>
                  <a:pt x="142788" y="51764"/>
                  <a:pt x="142407" y="51535"/>
                  <a:pt x="142102" y="51230"/>
                </a:cubicBezTo>
                <a:close/>
                <a:moveTo>
                  <a:pt x="1583654" y="51002"/>
                </a:moveTo>
                <a:cubicBezTo>
                  <a:pt x="1583806" y="51154"/>
                  <a:pt x="1583882" y="51230"/>
                  <a:pt x="1583882" y="51230"/>
                </a:cubicBezTo>
                <a:lnTo>
                  <a:pt x="1583882" y="51002"/>
                </a:lnTo>
                <a:close/>
                <a:moveTo>
                  <a:pt x="1377380" y="51002"/>
                </a:moveTo>
                <a:lnTo>
                  <a:pt x="1377380" y="51230"/>
                </a:lnTo>
                <a:lnTo>
                  <a:pt x="1377609" y="51230"/>
                </a:lnTo>
                <a:close/>
                <a:moveTo>
                  <a:pt x="1110528" y="51002"/>
                </a:moveTo>
                <a:cubicBezTo>
                  <a:pt x="1110680" y="51154"/>
                  <a:pt x="1110756" y="51459"/>
                  <a:pt x="1110756" y="51916"/>
                </a:cubicBezTo>
                <a:lnTo>
                  <a:pt x="1110985" y="51916"/>
                </a:lnTo>
                <a:lnTo>
                  <a:pt x="1110985" y="51002"/>
                </a:lnTo>
                <a:close/>
                <a:moveTo>
                  <a:pt x="605855" y="51002"/>
                </a:moveTo>
                <a:lnTo>
                  <a:pt x="605855" y="51230"/>
                </a:lnTo>
                <a:lnTo>
                  <a:pt x="606084" y="51230"/>
                </a:lnTo>
                <a:close/>
                <a:moveTo>
                  <a:pt x="205653" y="51002"/>
                </a:moveTo>
                <a:cubicBezTo>
                  <a:pt x="205805" y="51154"/>
                  <a:pt x="205881" y="51459"/>
                  <a:pt x="205881" y="51916"/>
                </a:cubicBezTo>
                <a:lnTo>
                  <a:pt x="206110" y="51916"/>
                </a:lnTo>
                <a:lnTo>
                  <a:pt x="206110" y="51002"/>
                </a:lnTo>
                <a:close/>
                <a:moveTo>
                  <a:pt x="1717690" y="50773"/>
                </a:moveTo>
                <a:cubicBezTo>
                  <a:pt x="1717385" y="51078"/>
                  <a:pt x="1717232" y="51306"/>
                  <a:pt x="1717232" y="51459"/>
                </a:cubicBezTo>
                <a:cubicBezTo>
                  <a:pt x="1717232" y="51611"/>
                  <a:pt x="1717080" y="51840"/>
                  <a:pt x="1716775" y="52145"/>
                </a:cubicBezTo>
                <a:lnTo>
                  <a:pt x="1717004" y="52145"/>
                </a:lnTo>
                <a:cubicBezTo>
                  <a:pt x="1717309" y="51992"/>
                  <a:pt x="1717499" y="51840"/>
                  <a:pt x="1717575" y="51687"/>
                </a:cubicBezTo>
                <a:cubicBezTo>
                  <a:pt x="1717651" y="51535"/>
                  <a:pt x="1717766" y="51383"/>
                  <a:pt x="1717918" y="51230"/>
                </a:cubicBezTo>
                <a:cubicBezTo>
                  <a:pt x="1717766" y="51078"/>
                  <a:pt x="1717690" y="50925"/>
                  <a:pt x="1717690" y="50773"/>
                </a:cubicBezTo>
                <a:close/>
                <a:moveTo>
                  <a:pt x="1196253" y="50773"/>
                </a:moveTo>
                <a:lnTo>
                  <a:pt x="1195796" y="51230"/>
                </a:lnTo>
                <a:lnTo>
                  <a:pt x="1196481" y="51916"/>
                </a:lnTo>
                <a:cubicBezTo>
                  <a:pt x="1196481" y="51764"/>
                  <a:pt x="1196558" y="51687"/>
                  <a:pt x="1196710" y="51687"/>
                </a:cubicBezTo>
                <a:cubicBezTo>
                  <a:pt x="1196863" y="51687"/>
                  <a:pt x="1196939" y="51611"/>
                  <a:pt x="1196939" y="51459"/>
                </a:cubicBezTo>
                <a:cubicBezTo>
                  <a:pt x="1196481" y="51306"/>
                  <a:pt x="1196253" y="51078"/>
                  <a:pt x="1196253" y="50773"/>
                </a:cubicBezTo>
                <a:close/>
                <a:moveTo>
                  <a:pt x="1055321" y="50773"/>
                </a:moveTo>
                <a:cubicBezTo>
                  <a:pt x="1055016" y="50773"/>
                  <a:pt x="1054597" y="51078"/>
                  <a:pt x="1054064" y="51687"/>
                </a:cubicBezTo>
                <a:lnTo>
                  <a:pt x="1055892" y="51687"/>
                </a:lnTo>
                <a:cubicBezTo>
                  <a:pt x="1055816" y="51078"/>
                  <a:pt x="1055626" y="50773"/>
                  <a:pt x="1055321" y="50773"/>
                </a:cubicBezTo>
                <a:close/>
                <a:moveTo>
                  <a:pt x="805728" y="50773"/>
                </a:moveTo>
                <a:lnTo>
                  <a:pt x="805271" y="51230"/>
                </a:lnTo>
                <a:lnTo>
                  <a:pt x="805956" y="51916"/>
                </a:lnTo>
                <a:cubicBezTo>
                  <a:pt x="805956" y="51764"/>
                  <a:pt x="806033" y="51687"/>
                  <a:pt x="806185" y="51687"/>
                </a:cubicBezTo>
                <a:cubicBezTo>
                  <a:pt x="806337" y="51687"/>
                  <a:pt x="806414" y="51611"/>
                  <a:pt x="806414" y="51459"/>
                </a:cubicBezTo>
                <a:cubicBezTo>
                  <a:pt x="805956" y="51306"/>
                  <a:pt x="805728" y="51078"/>
                  <a:pt x="805728" y="50773"/>
                </a:cubicBezTo>
                <a:close/>
                <a:moveTo>
                  <a:pt x="450865" y="50773"/>
                </a:moveTo>
                <a:cubicBezTo>
                  <a:pt x="450560" y="51078"/>
                  <a:pt x="450407" y="51306"/>
                  <a:pt x="450407" y="51459"/>
                </a:cubicBezTo>
                <a:cubicBezTo>
                  <a:pt x="450407" y="51611"/>
                  <a:pt x="450255" y="51840"/>
                  <a:pt x="449950" y="52145"/>
                </a:cubicBezTo>
                <a:lnTo>
                  <a:pt x="450179" y="52145"/>
                </a:lnTo>
                <a:cubicBezTo>
                  <a:pt x="450484" y="51992"/>
                  <a:pt x="450674" y="51840"/>
                  <a:pt x="450750" y="51687"/>
                </a:cubicBezTo>
                <a:cubicBezTo>
                  <a:pt x="450826" y="51535"/>
                  <a:pt x="450941" y="51383"/>
                  <a:pt x="451093" y="51230"/>
                </a:cubicBezTo>
                <a:cubicBezTo>
                  <a:pt x="450941" y="51078"/>
                  <a:pt x="450865" y="50925"/>
                  <a:pt x="450865" y="50773"/>
                </a:cubicBezTo>
                <a:close/>
                <a:moveTo>
                  <a:pt x="327040" y="50773"/>
                </a:moveTo>
                <a:cubicBezTo>
                  <a:pt x="326735" y="51078"/>
                  <a:pt x="326582" y="51306"/>
                  <a:pt x="326582" y="51459"/>
                </a:cubicBezTo>
                <a:cubicBezTo>
                  <a:pt x="326582" y="51611"/>
                  <a:pt x="326430" y="51840"/>
                  <a:pt x="326125" y="52145"/>
                </a:cubicBezTo>
                <a:lnTo>
                  <a:pt x="326354" y="52145"/>
                </a:lnTo>
                <a:cubicBezTo>
                  <a:pt x="326658" y="51992"/>
                  <a:pt x="326849" y="51840"/>
                  <a:pt x="326925" y="51687"/>
                </a:cubicBezTo>
                <a:cubicBezTo>
                  <a:pt x="327001" y="51535"/>
                  <a:pt x="327116" y="51383"/>
                  <a:pt x="327268" y="51230"/>
                </a:cubicBezTo>
                <a:cubicBezTo>
                  <a:pt x="327116" y="51078"/>
                  <a:pt x="327040" y="50925"/>
                  <a:pt x="327040" y="50773"/>
                </a:cubicBezTo>
                <a:close/>
                <a:moveTo>
                  <a:pt x="150446" y="50773"/>
                </a:moveTo>
                <a:cubicBezTo>
                  <a:pt x="150141" y="50773"/>
                  <a:pt x="149722" y="51078"/>
                  <a:pt x="149189" y="51687"/>
                </a:cubicBezTo>
                <a:lnTo>
                  <a:pt x="151017" y="51687"/>
                </a:lnTo>
                <a:cubicBezTo>
                  <a:pt x="150941" y="51078"/>
                  <a:pt x="150751" y="50773"/>
                  <a:pt x="150446" y="50773"/>
                </a:cubicBezTo>
                <a:close/>
                <a:moveTo>
                  <a:pt x="44642" y="50773"/>
                </a:moveTo>
                <a:cubicBezTo>
                  <a:pt x="44337" y="50925"/>
                  <a:pt x="44033" y="51002"/>
                  <a:pt x="43728" y="51002"/>
                </a:cubicBezTo>
                <a:cubicBezTo>
                  <a:pt x="44185" y="51306"/>
                  <a:pt x="44414" y="51611"/>
                  <a:pt x="44414" y="51916"/>
                </a:cubicBezTo>
                <a:cubicBezTo>
                  <a:pt x="44719" y="51611"/>
                  <a:pt x="44871" y="51459"/>
                  <a:pt x="44871" y="51459"/>
                </a:cubicBezTo>
                <a:cubicBezTo>
                  <a:pt x="44566" y="51154"/>
                  <a:pt x="44490" y="50925"/>
                  <a:pt x="44642" y="50773"/>
                </a:cubicBezTo>
                <a:close/>
                <a:moveTo>
                  <a:pt x="1389268" y="50544"/>
                </a:moveTo>
                <a:lnTo>
                  <a:pt x="1389268" y="50773"/>
                </a:lnTo>
                <a:cubicBezTo>
                  <a:pt x="1389420" y="50773"/>
                  <a:pt x="1389534" y="50735"/>
                  <a:pt x="1389610" y="50659"/>
                </a:cubicBezTo>
                <a:cubicBezTo>
                  <a:pt x="1389687" y="50583"/>
                  <a:pt x="1389801" y="50544"/>
                  <a:pt x="1389953" y="50544"/>
                </a:cubicBezTo>
                <a:close/>
                <a:moveTo>
                  <a:pt x="1276491" y="50544"/>
                </a:moveTo>
                <a:lnTo>
                  <a:pt x="1276491" y="50773"/>
                </a:lnTo>
                <a:cubicBezTo>
                  <a:pt x="1276644" y="50621"/>
                  <a:pt x="1276720" y="50544"/>
                  <a:pt x="1276720" y="50544"/>
                </a:cubicBezTo>
                <a:close/>
                <a:moveTo>
                  <a:pt x="1271462" y="50544"/>
                </a:moveTo>
                <a:cubicBezTo>
                  <a:pt x="1271462" y="50697"/>
                  <a:pt x="1271615" y="51230"/>
                  <a:pt x="1271919" y="52145"/>
                </a:cubicBezTo>
                <a:cubicBezTo>
                  <a:pt x="1272529" y="51383"/>
                  <a:pt x="1272796" y="50925"/>
                  <a:pt x="1272720" y="50773"/>
                </a:cubicBezTo>
                <a:cubicBezTo>
                  <a:pt x="1272643" y="50621"/>
                  <a:pt x="1272224" y="50544"/>
                  <a:pt x="1271462" y="50544"/>
                </a:cubicBezTo>
                <a:close/>
                <a:moveTo>
                  <a:pt x="617743" y="50544"/>
                </a:moveTo>
                <a:lnTo>
                  <a:pt x="617743" y="50773"/>
                </a:lnTo>
                <a:cubicBezTo>
                  <a:pt x="617895" y="50773"/>
                  <a:pt x="618009" y="50735"/>
                  <a:pt x="618085" y="50659"/>
                </a:cubicBezTo>
                <a:cubicBezTo>
                  <a:pt x="618162" y="50583"/>
                  <a:pt x="618276" y="50544"/>
                  <a:pt x="618428" y="50544"/>
                </a:cubicBezTo>
                <a:close/>
                <a:moveTo>
                  <a:pt x="1202539" y="50430"/>
                </a:moveTo>
                <a:cubicBezTo>
                  <a:pt x="1202463" y="50506"/>
                  <a:pt x="1202349" y="50849"/>
                  <a:pt x="1202196" y="51459"/>
                </a:cubicBezTo>
                <a:cubicBezTo>
                  <a:pt x="1202501" y="51306"/>
                  <a:pt x="1202768" y="51154"/>
                  <a:pt x="1202997" y="51002"/>
                </a:cubicBezTo>
                <a:cubicBezTo>
                  <a:pt x="1203225" y="50849"/>
                  <a:pt x="1203492" y="50697"/>
                  <a:pt x="1203797" y="50544"/>
                </a:cubicBezTo>
                <a:cubicBezTo>
                  <a:pt x="1203035" y="50392"/>
                  <a:pt x="1202616" y="50354"/>
                  <a:pt x="1202539" y="50430"/>
                </a:cubicBezTo>
                <a:close/>
                <a:moveTo>
                  <a:pt x="812014" y="50430"/>
                </a:moveTo>
                <a:cubicBezTo>
                  <a:pt x="811938" y="50506"/>
                  <a:pt x="811824" y="50849"/>
                  <a:pt x="811671" y="51459"/>
                </a:cubicBezTo>
                <a:cubicBezTo>
                  <a:pt x="811976" y="51306"/>
                  <a:pt x="812243" y="51154"/>
                  <a:pt x="812472" y="51002"/>
                </a:cubicBezTo>
                <a:cubicBezTo>
                  <a:pt x="812700" y="50849"/>
                  <a:pt x="812967" y="50697"/>
                  <a:pt x="813272" y="50544"/>
                </a:cubicBezTo>
                <a:cubicBezTo>
                  <a:pt x="812510" y="50392"/>
                  <a:pt x="812091" y="50354"/>
                  <a:pt x="812014" y="50430"/>
                </a:cubicBezTo>
                <a:close/>
                <a:moveTo>
                  <a:pt x="1373265" y="50316"/>
                </a:moveTo>
                <a:cubicBezTo>
                  <a:pt x="1373265" y="50468"/>
                  <a:pt x="1373227" y="50621"/>
                  <a:pt x="1373151" y="50773"/>
                </a:cubicBezTo>
                <a:cubicBezTo>
                  <a:pt x="1373075" y="50925"/>
                  <a:pt x="1373037" y="51078"/>
                  <a:pt x="1373037" y="51230"/>
                </a:cubicBezTo>
                <a:lnTo>
                  <a:pt x="1373723" y="51230"/>
                </a:lnTo>
                <a:lnTo>
                  <a:pt x="1373723" y="50316"/>
                </a:lnTo>
                <a:close/>
                <a:moveTo>
                  <a:pt x="1326098" y="50316"/>
                </a:moveTo>
                <a:cubicBezTo>
                  <a:pt x="1325640" y="50468"/>
                  <a:pt x="1325221" y="50583"/>
                  <a:pt x="1324840" y="50659"/>
                </a:cubicBezTo>
                <a:cubicBezTo>
                  <a:pt x="1324459" y="50735"/>
                  <a:pt x="1323964" y="50849"/>
                  <a:pt x="1323354" y="51002"/>
                </a:cubicBezTo>
                <a:cubicBezTo>
                  <a:pt x="1324269" y="51459"/>
                  <a:pt x="1325031" y="51764"/>
                  <a:pt x="1325640" y="51916"/>
                </a:cubicBezTo>
                <a:cubicBezTo>
                  <a:pt x="1325945" y="51154"/>
                  <a:pt x="1326174" y="50773"/>
                  <a:pt x="1326326" y="50773"/>
                </a:cubicBezTo>
                <a:cubicBezTo>
                  <a:pt x="1326326" y="50621"/>
                  <a:pt x="1326288" y="50544"/>
                  <a:pt x="1326212" y="50544"/>
                </a:cubicBezTo>
                <a:cubicBezTo>
                  <a:pt x="1326136" y="50544"/>
                  <a:pt x="1326098" y="50468"/>
                  <a:pt x="1326098" y="50316"/>
                </a:cubicBezTo>
                <a:close/>
                <a:moveTo>
                  <a:pt x="1172707" y="50316"/>
                </a:moveTo>
                <a:lnTo>
                  <a:pt x="1172707" y="50773"/>
                </a:lnTo>
                <a:lnTo>
                  <a:pt x="1174536" y="50773"/>
                </a:lnTo>
                <a:lnTo>
                  <a:pt x="1174536" y="50316"/>
                </a:lnTo>
                <a:close/>
                <a:moveTo>
                  <a:pt x="782182" y="50316"/>
                </a:moveTo>
                <a:lnTo>
                  <a:pt x="782182" y="50773"/>
                </a:lnTo>
                <a:lnTo>
                  <a:pt x="784011" y="50773"/>
                </a:lnTo>
                <a:lnTo>
                  <a:pt x="784011" y="50316"/>
                </a:lnTo>
                <a:close/>
                <a:moveTo>
                  <a:pt x="601740" y="50316"/>
                </a:moveTo>
                <a:cubicBezTo>
                  <a:pt x="601740" y="50468"/>
                  <a:pt x="601702" y="50621"/>
                  <a:pt x="601626" y="50773"/>
                </a:cubicBezTo>
                <a:cubicBezTo>
                  <a:pt x="601550" y="50925"/>
                  <a:pt x="601512" y="51078"/>
                  <a:pt x="601512" y="51230"/>
                </a:cubicBezTo>
                <a:lnTo>
                  <a:pt x="602198" y="51230"/>
                </a:lnTo>
                <a:lnTo>
                  <a:pt x="602198" y="50316"/>
                </a:lnTo>
                <a:close/>
                <a:moveTo>
                  <a:pt x="1575653" y="50087"/>
                </a:moveTo>
                <a:cubicBezTo>
                  <a:pt x="1575653" y="50697"/>
                  <a:pt x="1575805" y="51306"/>
                  <a:pt x="1576110" y="51916"/>
                </a:cubicBezTo>
                <a:lnTo>
                  <a:pt x="1577481" y="51916"/>
                </a:lnTo>
                <a:cubicBezTo>
                  <a:pt x="1577177" y="51611"/>
                  <a:pt x="1576910" y="51306"/>
                  <a:pt x="1576681" y="51002"/>
                </a:cubicBezTo>
                <a:cubicBezTo>
                  <a:pt x="1576453" y="50697"/>
                  <a:pt x="1576110" y="50392"/>
                  <a:pt x="1575653" y="50087"/>
                </a:cubicBezTo>
                <a:close/>
                <a:moveTo>
                  <a:pt x="1118986" y="50087"/>
                </a:moveTo>
                <a:lnTo>
                  <a:pt x="1118986" y="50773"/>
                </a:lnTo>
                <a:lnTo>
                  <a:pt x="1119443" y="50316"/>
                </a:lnTo>
                <a:cubicBezTo>
                  <a:pt x="1119291" y="50316"/>
                  <a:pt x="1119215" y="50278"/>
                  <a:pt x="1119215" y="50202"/>
                </a:cubicBezTo>
                <a:cubicBezTo>
                  <a:pt x="1119215" y="50125"/>
                  <a:pt x="1119139" y="50087"/>
                  <a:pt x="1118986" y="50087"/>
                </a:cubicBezTo>
                <a:close/>
                <a:moveTo>
                  <a:pt x="1057264" y="50087"/>
                </a:moveTo>
                <a:cubicBezTo>
                  <a:pt x="1057264" y="50544"/>
                  <a:pt x="1057188" y="50849"/>
                  <a:pt x="1057035" y="51002"/>
                </a:cubicBezTo>
                <a:lnTo>
                  <a:pt x="1057264" y="51002"/>
                </a:lnTo>
                <a:cubicBezTo>
                  <a:pt x="1057417" y="50849"/>
                  <a:pt x="1057493" y="50544"/>
                  <a:pt x="1057493" y="50087"/>
                </a:cubicBezTo>
                <a:close/>
                <a:moveTo>
                  <a:pt x="214111" y="50087"/>
                </a:moveTo>
                <a:lnTo>
                  <a:pt x="214111" y="50773"/>
                </a:lnTo>
                <a:lnTo>
                  <a:pt x="214568" y="50316"/>
                </a:lnTo>
                <a:cubicBezTo>
                  <a:pt x="214416" y="50316"/>
                  <a:pt x="214340" y="50278"/>
                  <a:pt x="214340" y="50202"/>
                </a:cubicBezTo>
                <a:cubicBezTo>
                  <a:pt x="214340" y="50125"/>
                  <a:pt x="214263" y="50087"/>
                  <a:pt x="214111" y="50087"/>
                </a:cubicBezTo>
                <a:close/>
                <a:moveTo>
                  <a:pt x="152389" y="50087"/>
                </a:moveTo>
                <a:cubicBezTo>
                  <a:pt x="152389" y="50544"/>
                  <a:pt x="152313" y="50849"/>
                  <a:pt x="152161" y="51002"/>
                </a:cubicBezTo>
                <a:lnTo>
                  <a:pt x="152389" y="51002"/>
                </a:lnTo>
                <a:cubicBezTo>
                  <a:pt x="152542" y="50849"/>
                  <a:pt x="152618" y="50544"/>
                  <a:pt x="152618" y="50087"/>
                </a:cubicBezTo>
                <a:close/>
                <a:moveTo>
                  <a:pt x="1278549" y="49859"/>
                </a:moveTo>
                <a:cubicBezTo>
                  <a:pt x="1278397" y="50011"/>
                  <a:pt x="1278320" y="50163"/>
                  <a:pt x="1278320" y="50316"/>
                </a:cubicBezTo>
                <a:lnTo>
                  <a:pt x="1278777" y="50316"/>
                </a:lnTo>
                <a:cubicBezTo>
                  <a:pt x="1279082" y="51230"/>
                  <a:pt x="1279235" y="51840"/>
                  <a:pt x="1279235" y="52145"/>
                </a:cubicBezTo>
                <a:cubicBezTo>
                  <a:pt x="1278930" y="52449"/>
                  <a:pt x="1278663" y="52716"/>
                  <a:pt x="1278435" y="52945"/>
                </a:cubicBezTo>
                <a:cubicBezTo>
                  <a:pt x="1278206" y="53173"/>
                  <a:pt x="1277939" y="53440"/>
                  <a:pt x="1277635" y="53745"/>
                </a:cubicBezTo>
                <a:cubicBezTo>
                  <a:pt x="1277787" y="53745"/>
                  <a:pt x="1277863" y="53783"/>
                  <a:pt x="1277863" y="53859"/>
                </a:cubicBezTo>
                <a:cubicBezTo>
                  <a:pt x="1277863" y="53935"/>
                  <a:pt x="1277939" y="53973"/>
                  <a:pt x="1278092" y="53973"/>
                </a:cubicBezTo>
                <a:cubicBezTo>
                  <a:pt x="1278549" y="53516"/>
                  <a:pt x="1279082" y="53135"/>
                  <a:pt x="1279692" y="52830"/>
                </a:cubicBezTo>
                <a:cubicBezTo>
                  <a:pt x="1280302" y="52526"/>
                  <a:pt x="1280987" y="52221"/>
                  <a:pt x="1281749" y="51916"/>
                </a:cubicBezTo>
                <a:cubicBezTo>
                  <a:pt x="1281140" y="51611"/>
                  <a:pt x="1280682" y="51345"/>
                  <a:pt x="1280378" y="51116"/>
                </a:cubicBezTo>
                <a:cubicBezTo>
                  <a:pt x="1280073" y="50887"/>
                  <a:pt x="1279692" y="50621"/>
                  <a:pt x="1279235" y="50316"/>
                </a:cubicBezTo>
                <a:lnTo>
                  <a:pt x="1278777" y="50316"/>
                </a:lnTo>
                <a:cubicBezTo>
                  <a:pt x="1278777" y="50163"/>
                  <a:pt x="1278739" y="50087"/>
                  <a:pt x="1278663" y="50087"/>
                </a:cubicBezTo>
                <a:cubicBezTo>
                  <a:pt x="1278587" y="50087"/>
                  <a:pt x="1278549" y="50011"/>
                  <a:pt x="1278549" y="49859"/>
                </a:cubicBezTo>
                <a:close/>
                <a:moveTo>
                  <a:pt x="1213169" y="49859"/>
                </a:moveTo>
                <a:cubicBezTo>
                  <a:pt x="1212560" y="50468"/>
                  <a:pt x="1212331" y="50887"/>
                  <a:pt x="1212483" y="51116"/>
                </a:cubicBezTo>
                <a:lnTo>
                  <a:pt x="1212967" y="51680"/>
                </a:lnTo>
                <a:close/>
                <a:moveTo>
                  <a:pt x="1206997" y="49859"/>
                </a:moveTo>
                <a:cubicBezTo>
                  <a:pt x="1206845" y="49859"/>
                  <a:pt x="1206616" y="49935"/>
                  <a:pt x="1206311" y="50087"/>
                </a:cubicBezTo>
                <a:cubicBezTo>
                  <a:pt x="1206921" y="50392"/>
                  <a:pt x="1207302" y="50621"/>
                  <a:pt x="1207454" y="50773"/>
                </a:cubicBezTo>
                <a:cubicBezTo>
                  <a:pt x="1207150" y="50468"/>
                  <a:pt x="1206997" y="50163"/>
                  <a:pt x="1206997" y="49859"/>
                </a:cubicBezTo>
                <a:close/>
                <a:moveTo>
                  <a:pt x="1204940" y="49859"/>
                </a:moveTo>
                <a:cubicBezTo>
                  <a:pt x="1204787" y="50011"/>
                  <a:pt x="1204711" y="50125"/>
                  <a:pt x="1204711" y="50202"/>
                </a:cubicBezTo>
                <a:cubicBezTo>
                  <a:pt x="1204711" y="50278"/>
                  <a:pt x="1204635" y="50392"/>
                  <a:pt x="1204482" y="50544"/>
                </a:cubicBezTo>
                <a:cubicBezTo>
                  <a:pt x="1204635" y="50544"/>
                  <a:pt x="1204711" y="50583"/>
                  <a:pt x="1204711" y="50659"/>
                </a:cubicBezTo>
                <a:cubicBezTo>
                  <a:pt x="1204711" y="50735"/>
                  <a:pt x="1204787" y="50773"/>
                  <a:pt x="1204940" y="50773"/>
                </a:cubicBezTo>
                <a:cubicBezTo>
                  <a:pt x="1204940" y="50621"/>
                  <a:pt x="1205092" y="50392"/>
                  <a:pt x="1205397" y="50087"/>
                </a:cubicBezTo>
                <a:cubicBezTo>
                  <a:pt x="1205092" y="49935"/>
                  <a:pt x="1204940" y="49859"/>
                  <a:pt x="1204940" y="49859"/>
                </a:cubicBezTo>
                <a:close/>
                <a:moveTo>
                  <a:pt x="1051092" y="49859"/>
                </a:moveTo>
                <a:cubicBezTo>
                  <a:pt x="1050787" y="50011"/>
                  <a:pt x="1050406" y="50316"/>
                  <a:pt x="1049949" y="50773"/>
                </a:cubicBezTo>
                <a:cubicBezTo>
                  <a:pt x="1050254" y="51992"/>
                  <a:pt x="1050482" y="52983"/>
                  <a:pt x="1050635" y="53745"/>
                </a:cubicBezTo>
                <a:cubicBezTo>
                  <a:pt x="1051854" y="53135"/>
                  <a:pt x="1052273" y="52602"/>
                  <a:pt x="1051892" y="52145"/>
                </a:cubicBezTo>
                <a:cubicBezTo>
                  <a:pt x="1051511" y="51687"/>
                  <a:pt x="1051473" y="51230"/>
                  <a:pt x="1051778" y="50773"/>
                </a:cubicBezTo>
                <a:cubicBezTo>
                  <a:pt x="1051778" y="50621"/>
                  <a:pt x="1051549" y="50316"/>
                  <a:pt x="1051092" y="49859"/>
                </a:cubicBezTo>
                <a:close/>
                <a:moveTo>
                  <a:pt x="953175" y="49859"/>
                </a:moveTo>
                <a:lnTo>
                  <a:pt x="952946" y="50087"/>
                </a:lnTo>
                <a:lnTo>
                  <a:pt x="953175" y="50087"/>
                </a:lnTo>
                <a:lnTo>
                  <a:pt x="953403" y="50087"/>
                </a:lnTo>
                <a:cubicBezTo>
                  <a:pt x="953251" y="49935"/>
                  <a:pt x="953175" y="49859"/>
                  <a:pt x="953175" y="49859"/>
                </a:cubicBezTo>
                <a:close/>
                <a:moveTo>
                  <a:pt x="822644" y="49859"/>
                </a:moveTo>
                <a:cubicBezTo>
                  <a:pt x="822035" y="50468"/>
                  <a:pt x="821806" y="50887"/>
                  <a:pt x="821959" y="51116"/>
                </a:cubicBezTo>
                <a:lnTo>
                  <a:pt x="822442" y="51680"/>
                </a:lnTo>
                <a:close/>
                <a:moveTo>
                  <a:pt x="816472" y="49859"/>
                </a:moveTo>
                <a:cubicBezTo>
                  <a:pt x="816320" y="49859"/>
                  <a:pt x="816091" y="49935"/>
                  <a:pt x="815786" y="50087"/>
                </a:cubicBezTo>
                <a:cubicBezTo>
                  <a:pt x="816396" y="50392"/>
                  <a:pt x="816777" y="50621"/>
                  <a:pt x="816929" y="50773"/>
                </a:cubicBezTo>
                <a:cubicBezTo>
                  <a:pt x="816624" y="50468"/>
                  <a:pt x="816472" y="50163"/>
                  <a:pt x="816472" y="49859"/>
                </a:cubicBezTo>
                <a:close/>
                <a:moveTo>
                  <a:pt x="814415" y="49859"/>
                </a:moveTo>
                <a:cubicBezTo>
                  <a:pt x="814262" y="50011"/>
                  <a:pt x="814186" y="50125"/>
                  <a:pt x="814186" y="50202"/>
                </a:cubicBezTo>
                <a:cubicBezTo>
                  <a:pt x="814186" y="50278"/>
                  <a:pt x="814110" y="50392"/>
                  <a:pt x="813957" y="50544"/>
                </a:cubicBezTo>
                <a:cubicBezTo>
                  <a:pt x="814110" y="50544"/>
                  <a:pt x="814186" y="50583"/>
                  <a:pt x="814186" y="50659"/>
                </a:cubicBezTo>
                <a:cubicBezTo>
                  <a:pt x="814186" y="50735"/>
                  <a:pt x="814262" y="50773"/>
                  <a:pt x="814415" y="50773"/>
                </a:cubicBezTo>
                <a:cubicBezTo>
                  <a:pt x="814415" y="50621"/>
                  <a:pt x="814567" y="50392"/>
                  <a:pt x="814872" y="50087"/>
                </a:cubicBezTo>
                <a:cubicBezTo>
                  <a:pt x="814567" y="49935"/>
                  <a:pt x="814415" y="49859"/>
                  <a:pt x="814415" y="49859"/>
                </a:cubicBezTo>
                <a:close/>
                <a:moveTo>
                  <a:pt x="515025" y="49859"/>
                </a:moveTo>
                <a:lnTo>
                  <a:pt x="514796" y="50087"/>
                </a:lnTo>
                <a:lnTo>
                  <a:pt x="515025" y="50087"/>
                </a:lnTo>
                <a:lnTo>
                  <a:pt x="515254" y="50087"/>
                </a:lnTo>
                <a:cubicBezTo>
                  <a:pt x="515101" y="49935"/>
                  <a:pt x="515025" y="49859"/>
                  <a:pt x="515025" y="49859"/>
                </a:cubicBezTo>
                <a:close/>
                <a:moveTo>
                  <a:pt x="146217" y="49859"/>
                </a:moveTo>
                <a:cubicBezTo>
                  <a:pt x="145912" y="50011"/>
                  <a:pt x="145531" y="50316"/>
                  <a:pt x="145074" y="50773"/>
                </a:cubicBezTo>
                <a:cubicBezTo>
                  <a:pt x="145379" y="51992"/>
                  <a:pt x="145607" y="52983"/>
                  <a:pt x="145760" y="53745"/>
                </a:cubicBezTo>
                <a:cubicBezTo>
                  <a:pt x="146979" y="53135"/>
                  <a:pt x="147398" y="52602"/>
                  <a:pt x="147017" y="52145"/>
                </a:cubicBezTo>
                <a:cubicBezTo>
                  <a:pt x="146636" y="51687"/>
                  <a:pt x="146598" y="51230"/>
                  <a:pt x="146903" y="50773"/>
                </a:cubicBezTo>
                <a:cubicBezTo>
                  <a:pt x="146903" y="50621"/>
                  <a:pt x="146674" y="50316"/>
                  <a:pt x="146217" y="49859"/>
                </a:cubicBezTo>
                <a:close/>
                <a:moveTo>
                  <a:pt x="48528" y="49859"/>
                </a:moveTo>
                <a:lnTo>
                  <a:pt x="48757" y="50087"/>
                </a:lnTo>
                <a:lnTo>
                  <a:pt x="49214" y="49859"/>
                </a:lnTo>
                <a:lnTo>
                  <a:pt x="48757" y="49859"/>
                </a:lnTo>
                <a:close/>
                <a:moveTo>
                  <a:pt x="34127" y="49859"/>
                </a:moveTo>
                <a:cubicBezTo>
                  <a:pt x="33974" y="50011"/>
                  <a:pt x="33898" y="50240"/>
                  <a:pt x="33898" y="50544"/>
                </a:cubicBezTo>
                <a:lnTo>
                  <a:pt x="34127" y="50544"/>
                </a:lnTo>
                <a:close/>
                <a:moveTo>
                  <a:pt x="1710831" y="49630"/>
                </a:moveTo>
                <a:cubicBezTo>
                  <a:pt x="1710679" y="49782"/>
                  <a:pt x="1710603" y="50087"/>
                  <a:pt x="1710603" y="50544"/>
                </a:cubicBezTo>
                <a:lnTo>
                  <a:pt x="1710831" y="50544"/>
                </a:lnTo>
                <a:cubicBezTo>
                  <a:pt x="1710831" y="50087"/>
                  <a:pt x="1710908" y="49782"/>
                  <a:pt x="1711060" y="49630"/>
                </a:cubicBezTo>
                <a:close/>
                <a:moveTo>
                  <a:pt x="1567652" y="49630"/>
                </a:moveTo>
                <a:cubicBezTo>
                  <a:pt x="1567347" y="49782"/>
                  <a:pt x="1567042" y="49859"/>
                  <a:pt x="1566737" y="49859"/>
                </a:cubicBezTo>
                <a:cubicBezTo>
                  <a:pt x="1566890" y="50163"/>
                  <a:pt x="1566928" y="50506"/>
                  <a:pt x="1566852" y="50887"/>
                </a:cubicBezTo>
                <a:cubicBezTo>
                  <a:pt x="1566775" y="51268"/>
                  <a:pt x="1566890" y="51611"/>
                  <a:pt x="1567195" y="51916"/>
                </a:cubicBezTo>
                <a:cubicBezTo>
                  <a:pt x="1567042" y="52068"/>
                  <a:pt x="1567499" y="52297"/>
                  <a:pt x="1568566" y="52602"/>
                </a:cubicBezTo>
                <a:cubicBezTo>
                  <a:pt x="1567956" y="51535"/>
                  <a:pt x="1567652" y="50544"/>
                  <a:pt x="1567652" y="49630"/>
                </a:cubicBezTo>
                <a:close/>
                <a:moveTo>
                  <a:pt x="1047891" y="49630"/>
                </a:moveTo>
                <a:cubicBezTo>
                  <a:pt x="1047587" y="49630"/>
                  <a:pt x="1047282" y="49668"/>
                  <a:pt x="1046977" y="49744"/>
                </a:cubicBezTo>
                <a:cubicBezTo>
                  <a:pt x="1046672" y="49821"/>
                  <a:pt x="1046367" y="49859"/>
                  <a:pt x="1046063" y="49859"/>
                </a:cubicBezTo>
                <a:cubicBezTo>
                  <a:pt x="1046215" y="50163"/>
                  <a:pt x="1046329" y="50354"/>
                  <a:pt x="1046405" y="50430"/>
                </a:cubicBezTo>
                <a:cubicBezTo>
                  <a:pt x="1046482" y="50506"/>
                  <a:pt x="1046596" y="50697"/>
                  <a:pt x="1046748" y="51002"/>
                </a:cubicBezTo>
                <a:cubicBezTo>
                  <a:pt x="1047053" y="50697"/>
                  <a:pt x="1047244" y="50468"/>
                  <a:pt x="1047320" y="50316"/>
                </a:cubicBezTo>
                <a:cubicBezTo>
                  <a:pt x="1047396" y="50163"/>
                  <a:pt x="1047587" y="49935"/>
                  <a:pt x="1047891" y="49630"/>
                </a:cubicBezTo>
                <a:close/>
                <a:moveTo>
                  <a:pt x="951803" y="49630"/>
                </a:moveTo>
                <a:cubicBezTo>
                  <a:pt x="951194" y="50087"/>
                  <a:pt x="950813" y="50468"/>
                  <a:pt x="950660" y="50773"/>
                </a:cubicBezTo>
                <a:cubicBezTo>
                  <a:pt x="950965" y="50773"/>
                  <a:pt x="951156" y="50811"/>
                  <a:pt x="951232" y="50887"/>
                </a:cubicBezTo>
                <a:cubicBezTo>
                  <a:pt x="951308" y="50964"/>
                  <a:pt x="951575" y="51078"/>
                  <a:pt x="952032" y="51230"/>
                </a:cubicBezTo>
                <a:cubicBezTo>
                  <a:pt x="951879" y="50773"/>
                  <a:pt x="951803" y="50240"/>
                  <a:pt x="951803" y="49630"/>
                </a:cubicBezTo>
                <a:close/>
                <a:moveTo>
                  <a:pt x="940830" y="49630"/>
                </a:moveTo>
                <a:cubicBezTo>
                  <a:pt x="940526" y="49782"/>
                  <a:pt x="940221" y="49859"/>
                  <a:pt x="939916" y="49859"/>
                </a:cubicBezTo>
                <a:cubicBezTo>
                  <a:pt x="939611" y="49859"/>
                  <a:pt x="939230" y="50011"/>
                  <a:pt x="938773" y="50316"/>
                </a:cubicBezTo>
                <a:cubicBezTo>
                  <a:pt x="939535" y="50621"/>
                  <a:pt x="940145" y="51002"/>
                  <a:pt x="940602" y="51459"/>
                </a:cubicBezTo>
                <a:cubicBezTo>
                  <a:pt x="941059" y="51916"/>
                  <a:pt x="941745" y="52068"/>
                  <a:pt x="942659" y="51916"/>
                </a:cubicBezTo>
                <a:cubicBezTo>
                  <a:pt x="942202" y="51459"/>
                  <a:pt x="941859" y="51040"/>
                  <a:pt x="941631" y="50659"/>
                </a:cubicBezTo>
                <a:cubicBezTo>
                  <a:pt x="941402" y="50278"/>
                  <a:pt x="941135" y="49935"/>
                  <a:pt x="940830" y="49630"/>
                </a:cubicBezTo>
                <a:close/>
                <a:moveTo>
                  <a:pt x="513653" y="49630"/>
                </a:moveTo>
                <a:cubicBezTo>
                  <a:pt x="513044" y="50087"/>
                  <a:pt x="512663" y="50468"/>
                  <a:pt x="512510" y="50773"/>
                </a:cubicBezTo>
                <a:cubicBezTo>
                  <a:pt x="512815" y="50773"/>
                  <a:pt x="513006" y="50811"/>
                  <a:pt x="513082" y="50887"/>
                </a:cubicBezTo>
                <a:cubicBezTo>
                  <a:pt x="513158" y="50964"/>
                  <a:pt x="513425" y="51078"/>
                  <a:pt x="513882" y="51230"/>
                </a:cubicBezTo>
                <a:cubicBezTo>
                  <a:pt x="513729" y="50773"/>
                  <a:pt x="513653" y="50240"/>
                  <a:pt x="513653" y="49630"/>
                </a:cubicBezTo>
                <a:close/>
                <a:moveTo>
                  <a:pt x="502680" y="49630"/>
                </a:moveTo>
                <a:cubicBezTo>
                  <a:pt x="502376" y="49782"/>
                  <a:pt x="502071" y="49859"/>
                  <a:pt x="501766" y="49859"/>
                </a:cubicBezTo>
                <a:cubicBezTo>
                  <a:pt x="501461" y="49859"/>
                  <a:pt x="501080" y="50011"/>
                  <a:pt x="500623" y="50316"/>
                </a:cubicBezTo>
                <a:cubicBezTo>
                  <a:pt x="501385" y="50621"/>
                  <a:pt x="501995" y="51002"/>
                  <a:pt x="502452" y="51459"/>
                </a:cubicBezTo>
                <a:cubicBezTo>
                  <a:pt x="502909" y="51916"/>
                  <a:pt x="503595" y="52068"/>
                  <a:pt x="504509" y="51916"/>
                </a:cubicBezTo>
                <a:cubicBezTo>
                  <a:pt x="504052" y="51459"/>
                  <a:pt x="503709" y="51040"/>
                  <a:pt x="503481" y="50659"/>
                </a:cubicBezTo>
                <a:cubicBezTo>
                  <a:pt x="503252" y="50278"/>
                  <a:pt x="502985" y="49935"/>
                  <a:pt x="502680" y="49630"/>
                </a:cubicBezTo>
                <a:close/>
                <a:moveTo>
                  <a:pt x="444007" y="49630"/>
                </a:moveTo>
                <a:cubicBezTo>
                  <a:pt x="443854" y="49782"/>
                  <a:pt x="443778" y="50087"/>
                  <a:pt x="443778" y="50544"/>
                </a:cubicBezTo>
                <a:lnTo>
                  <a:pt x="444007" y="50544"/>
                </a:lnTo>
                <a:cubicBezTo>
                  <a:pt x="444007" y="50087"/>
                  <a:pt x="444083" y="49782"/>
                  <a:pt x="444235" y="49630"/>
                </a:cubicBezTo>
                <a:close/>
                <a:moveTo>
                  <a:pt x="320182" y="49630"/>
                </a:moveTo>
                <a:cubicBezTo>
                  <a:pt x="320029" y="49782"/>
                  <a:pt x="319953" y="50087"/>
                  <a:pt x="319953" y="50544"/>
                </a:cubicBezTo>
                <a:lnTo>
                  <a:pt x="320182" y="50544"/>
                </a:lnTo>
                <a:cubicBezTo>
                  <a:pt x="320182" y="50087"/>
                  <a:pt x="320258" y="49782"/>
                  <a:pt x="320410" y="49630"/>
                </a:cubicBezTo>
                <a:close/>
                <a:moveTo>
                  <a:pt x="143016" y="49630"/>
                </a:moveTo>
                <a:cubicBezTo>
                  <a:pt x="142712" y="49630"/>
                  <a:pt x="142407" y="49668"/>
                  <a:pt x="142102" y="49744"/>
                </a:cubicBezTo>
                <a:cubicBezTo>
                  <a:pt x="141797" y="49821"/>
                  <a:pt x="141493" y="49859"/>
                  <a:pt x="141188" y="49859"/>
                </a:cubicBezTo>
                <a:cubicBezTo>
                  <a:pt x="141340" y="50163"/>
                  <a:pt x="141454" y="50354"/>
                  <a:pt x="141531" y="50430"/>
                </a:cubicBezTo>
                <a:cubicBezTo>
                  <a:pt x="141607" y="50506"/>
                  <a:pt x="141721" y="50697"/>
                  <a:pt x="141874" y="51002"/>
                </a:cubicBezTo>
                <a:cubicBezTo>
                  <a:pt x="142178" y="50697"/>
                  <a:pt x="142369" y="50468"/>
                  <a:pt x="142445" y="50316"/>
                </a:cubicBezTo>
                <a:cubicBezTo>
                  <a:pt x="142521" y="50163"/>
                  <a:pt x="142712" y="49935"/>
                  <a:pt x="143016" y="49630"/>
                </a:cubicBezTo>
                <a:close/>
                <a:moveTo>
                  <a:pt x="1722947" y="49401"/>
                </a:moveTo>
                <a:cubicBezTo>
                  <a:pt x="1722643" y="49554"/>
                  <a:pt x="1722338" y="49706"/>
                  <a:pt x="1722033" y="49859"/>
                </a:cubicBezTo>
                <a:cubicBezTo>
                  <a:pt x="1721728" y="50011"/>
                  <a:pt x="1721271" y="50240"/>
                  <a:pt x="1720661" y="50544"/>
                </a:cubicBezTo>
                <a:cubicBezTo>
                  <a:pt x="1721423" y="50849"/>
                  <a:pt x="1721995" y="51192"/>
                  <a:pt x="1722376" y="51573"/>
                </a:cubicBezTo>
                <a:cubicBezTo>
                  <a:pt x="1722757" y="51954"/>
                  <a:pt x="1723404" y="51992"/>
                  <a:pt x="1724319" y="51687"/>
                </a:cubicBezTo>
                <a:cubicBezTo>
                  <a:pt x="1724014" y="51383"/>
                  <a:pt x="1723786" y="51002"/>
                  <a:pt x="1723633" y="50544"/>
                </a:cubicBezTo>
                <a:cubicBezTo>
                  <a:pt x="1723481" y="50087"/>
                  <a:pt x="1723252" y="49706"/>
                  <a:pt x="1722947" y="49401"/>
                </a:cubicBezTo>
                <a:close/>
                <a:moveTo>
                  <a:pt x="1267805" y="49401"/>
                </a:moveTo>
                <a:lnTo>
                  <a:pt x="1267805" y="49630"/>
                </a:lnTo>
                <a:lnTo>
                  <a:pt x="1268948" y="49630"/>
                </a:lnTo>
                <a:lnTo>
                  <a:pt x="1268948" y="49401"/>
                </a:lnTo>
                <a:close/>
                <a:moveTo>
                  <a:pt x="1181394" y="49401"/>
                </a:moveTo>
                <a:cubicBezTo>
                  <a:pt x="1181241" y="49401"/>
                  <a:pt x="1181165" y="49440"/>
                  <a:pt x="1181165" y="49516"/>
                </a:cubicBezTo>
                <a:cubicBezTo>
                  <a:pt x="1181165" y="49592"/>
                  <a:pt x="1181089" y="49630"/>
                  <a:pt x="1180937" y="49630"/>
                </a:cubicBezTo>
                <a:cubicBezTo>
                  <a:pt x="1181089" y="50087"/>
                  <a:pt x="1181318" y="50621"/>
                  <a:pt x="1181623" y="51230"/>
                </a:cubicBezTo>
                <a:cubicBezTo>
                  <a:pt x="1182080" y="51230"/>
                  <a:pt x="1182461" y="51192"/>
                  <a:pt x="1182765" y="51116"/>
                </a:cubicBezTo>
                <a:cubicBezTo>
                  <a:pt x="1183070" y="51040"/>
                  <a:pt x="1183451" y="51002"/>
                  <a:pt x="1183908" y="51002"/>
                </a:cubicBezTo>
                <a:cubicBezTo>
                  <a:pt x="1183451" y="50697"/>
                  <a:pt x="1182994" y="50430"/>
                  <a:pt x="1182537" y="50202"/>
                </a:cubicBezTo>
                <a:cubicBezTo>
                  <a:pt x="1182080" y="49973"/>
                  <a:pt x="1181699" y="49706"/>
                  <a:pt x="1181394" y="49401"/>
                </a:cubicBezTo>
                <a:close/>
                <a:moveTo>
                  <a:pt x="1178194" y="49401"/>
                </a:moveTo>
                <a:cubicBezTo>
                  <a:pt x="1177736" y="49706"/>
                  <a:pt x="1177431" y="49935"/>
                  <a:pt x="1177279" y="50087"/>
                </a:cubicBezTo>
                <a:cubicBezTo>
                  <a:pt x="1177127" y="50240"/>
                  <a:pt x="1176974" y="50392"/>
                  <a:pt x="1176822" y="50544"/>
                </a:cubicBezTo>
                <a:cubicBezTo>
                  <a:pt x="1177431" y="51764"/>
                  <a:pt x="1178117" y="51764"/>
                  <a:pt x="1178879" y="50544"/>
                </a:cubicBezTo>
                <a:cubicBezTo>
                  <a:pt x="1178727" y="50392"/>
                  <a:pt x="1178498" y="50011"/>
                  <a:pt x="1178194" y="49401"/>
                </a:cubicBezTo>
                <a:close/>
                <a:moveTo>
                  <a:pt x="1049034" y="49401"/>
                </a:moveTo>
                <a:lnTo>
                  <a:pt x="1048806" y="49630"/>
                </a:lnTo>
                <a:cubicBezTo>
                  <a:pt x="1048653" y="49782"/>
                  <a:pt x="1048577" y="49935"/>
                  <a:pt x="1048577" y="50087"/>
                </a:cubicBezTo>
                <a:lnTo>
                  <a:pt x="1048806" y="50087"/>
                </a:lnTo>
                <a:cubicBezTo>
                  <a:pt x="1048806" y="49935"/>
                  <a:pt x="1048844" y="49821"/>
                  <a:pt x="1048920" y="49744"/>
                </a:cubicBezTo>
                <a:cubicBezTo>
                  <a:pt x="1048996" y="49668"/>
                  <a:pt x="1049034" y="49554"/>
                  <a:pt x="1049034" y="49401"/>
                </a:cubicBezTo>
                <a:close/>
                <a:moveTo>
                  <a:pt x="1044920" y="49401"/>
                </a:moveTo>
                <a:cubicBezTo>
                  <a:pt x="1044767" y="49401"/>
                  <a:pt x="1044691" y="49478"/>
                  <a:pt x="1044691" y="49630"/>
                </a:cubicBezTo>
                <a:cubicBezTo>
                  <a:pt x="1044539" y="49630"/>
                  <a:pt x="1044615" y="49782"/>
                  <a:pt x="1044920" y="50087"/>
                </a:cubicBezTo>
                <a:cubicBezTo>
                  <a:pt x="1045072" y="50087"/>
                  <a:pt x="1045148" y="50011"/>
                  <a:pt x="1045148" y="49859"/>
                </a:cubicBezTo>
                <a:cubicBezTo>
                  <a:pt x="1045148" y="49706"/>
                  <a:pt x="1045072" y="49554"/>
                  <a:pt x="1044920" y="49401"/>
                </a:cubicBezTo>
                <a:close/>
                <a:moveTo>
                  <a:pt x="1039662" y="49401"/>
                </a:moveTo>
                <a:cubicBezTo>
                  <a:pt x="1039662" y="49401"/>
                  <a:pt x="1039509" y="49554"/>
                  <a:pt x="1039205" y="49859"/>
                </a:cubicBezTo>
                <a:cubicBezTo>
                  <a:pt x="1039357" y="49859"/>
                  <a:pt x="1039471" y="49897"/>
                  <a:pt x="1039548" y="49973"/>
                </a:cubicBezTo>
                <a:cubicBezTo>
                  <a:pt x="1039624" y="50049"/>
                  <a:pt x="1039738" y="50087"/>
                  <a:pt x="1039890" y="50087"/>
                </a:cubicBezTo>
                <a:lnTo>
                  <a:pt x="1040119" y="49859"/>
                </a:lnTo>
                <a:cubicBezTo>
                  <a:pt x="1040119" y="49859"/>
                  <a:pt x="1039967" y="49706"/>
                  <a:pt x="1039662" y="49401"/>
                </a:cubicBezTo>
                <a:close/>
                <a:moveTo>
                  <a:pt x="790869" y="49401"/>
                </a:moveTo>
                <a:cubicBezTo>
                  <a:pt x="790716" y="49401"/>
                  <a:pt x="790640" y="49440"/>
                  <a:pt x="790640" y="49516"/>
                </a:cubicBezTo>
                <a:cubicBezTo>
                  <a:pt x="790640" y="49592"/>
                  <a:pt x="790564" y="49630"/>
                  <a:pt x="790412" y="49630"/>
                </a:cubicBezTo>
                <a:cubicBezTo>
                  <a:pt x="790564" y="50087"/>
                  <a:pt x="790793" y="50621"/>
                  <a:pt x="791097" y="51230"/>
                </a:cubicBezTo>
                <a:cubicBezTo>
                  <a:pt x="791555" y="51230"/>
                  <a:pt x="791936" y="51192"/>
                  <a:pt x="792240" y="51116"/>
                </a:cubicBezTo>
                <a:cubicBezTo>
                  <a:pt x="792545" y="51040"/>
                  <a:pt x="792926" y="51002"/>
                  <a:pt x="793383" y="51002"/>
                </a:cubicBezTo>
                <a:cubicBezTo>
                  <a:pt x="792926" y="50697"/>
                  <a:pt x="792469" y="50430"/>
                  <a:pt x="792012" y="50202"/>
                </a:cubicBezTo>
                <a:cubicBezTo>
                  <a:pt x="791555" y="49973"/>
                  <a:pt x="791174" y="49706"/>
                  <a:pt x="790869" y="49401"/>
                </a:cubicBezTo>
                <a:close/>
                <a:moveTo>
                  <a:pt x="787669" y="49401"/>
                </a:moveTo>
                <a:cubicBezTo>
                  <a:pt x="787211" y="49706"/>
                  <a:pt x="786906" y="49935"/>
                  <a:pt x="786754" y="50087"/>
                </a:cubicBezTo>
                <a:cubicBezTo>
                  <a:pt x="786602" y="50240"/>
                  <a:pt x="786449" y="50392"/>
                  <a:pt x="786297" y="50544"/>
                </a:cubicBezTo>
                <a:cubicBezTo>
                  <a:pt x="786906" y="51764"/>
                  <a:pt x="787592" y="51764"/>
                  <a:pt x="788354" y="50544"/>
                </a:cubicBezTo>
                <a:cubicBezTo>
                  <a:pt x="788202" y="50392"/>
                  <a:pt x="787973" y="50011"/>
                  <a:pt x="787669" y="49401"/>
                </a:cubicBezTo>
                <a:close/>
                <a:moveTo>
                  <a:pt x="456122" y="49401"/>
                </a:moveTo>
                <a:cubicBezTo>
                  <a:pt x="455818" y="49554"/>
                  <a:pt x="455513" y="49706"/>
                  <a:pt x="455208" y="49859"/>
                </a:cubicBezTo>
                <a:cubicBezTo>
                  <a:pt x="454903" y="50011"/>
                  <a:pt x="454446" y="50240"/>
                  <a:pt x="453836" y="50544"/>
                </a:cubicBezTo>
                <a:cubicBezTo>
                  <a:pt x="454598" y="50849"/>
                  <a:pt x="455170" y="51192"/>
                  <a:pt x="455551" y="51573"/>
                </a:cubicBezTo>
                <a:cubicBezTo>
                  <a:pt x="455932" y="51954"/>
                  <a:pt x="456580" y="51992"/>
                  <a:pt x="457494" y="51687"/>
                </a:cubicBezTo>
                <a:cubicBezTo>
                  <a:pt x="457189" y="51383"/>
                  <a:pt x="456960" y="51002"/>
                  <a:pt x="456808" y="50544"/>
                </a:cubicBezTo>
                <a:cubicBezTo>
                  <a:pt x="456656" y="50087"/>
                  <a:pt x="456427" y="49706"/>
                  <a:pt x="456122" y="49401"/>
                </a:cubicBezTo>
                <a:close/>
                <a:moveTo>
                  <a:pt x="332297" y="49401"/>
                </a:moveTo>
                <a:cubicBezTo>
                  <a:pt x="331992" y="49554"/>
                  <a:pt x="331688" y="49706"/>
                  <a:pt x="331383" y="49859"/>
                </a:cubicBezTo>
                <a:cubicBezTo>
                  <a:pt x="331078" y="50011"/>
                  <a:pt x="330621" y="50240"/>
                  <a:pt x="330011" y="50544"/>
                </a:cubicBezTo>
                <a:cubicBezTo>
                  <a:pt x="330773" y="50849"/>
                  <a:pt x="331345" y="51192"/>
                  <a:pt x="331726" y="51573"/>
                </a:cubicBezTo>
                <a:cubicBezTo>
                  <a:pt x="332107" y="51954"/>
                  <a:pt x="332755" y="51992"/>
                  <a:pt x="333669" y="51687"/>
                </a:cubicBezTo>
                <a:cubicBezTo>
                  <a:pt x="333364" y="51383"/>
                  <a:pt x="333136" y="51002"/>
                  <a:pt x="332983" y="50544"/>
                </a:cubicBezTo>
                <a:cubicBezTo>
                  <a:pt x="332831" y="50087"/>
                  <a:pt x="332602" y="49706"/>
                  <a:pt x="332297" y="49401"/>
                </a:cubicBezTo>
                <a:close/>
                <a:moveTo>
                  <a:pt x="144160" y="49401"/>
                </a:moveTo>
                <a:lnTo>
                  <a:pt x="143931" y="49630"/>
                </a:lnTo>
                <a:cubicBezTo>
                  <a:pt x="143779" y="49782"/>
                  <a:pt x="143702" y="49935"/>
                  <a:pt x="143702" y="50087"/>
                </a:cubicBezTo>
                <a:lnTo>
                  <a:pt x="143931" y="50087"/>
                </a:lnTo>
                <a:cubicBezTo>
                  <a:pt x="143931" y="49935"/>
                  <a:pt x="143969" y="49821"/>
                  <a:pt x="144045" y="49744"/>
                </a:cubicBezTo>
                <a:cubicBezTo>
                  <a:pt x="144121" y="49668"/>
                  <a:pt x="144160" y="49554"/>
                  <a:pt x="144160" y="49401"/>
                </a:cubicBezTo>
                <a:close/>
                <a:moveTo>
                  <a:pt x="140045" y="49401"/>
                </a:moveTo>
                <a:cubicBezTo>
                  <a:pt x="139892" y="49401"/>
                  <a:pt x="139816" y="49478"/>
                  <a:pt x="139816" y="49630"/>
                </a:cubicBezTo>
                <a:cubicBezTo>
                  <a:pt x="139664" y="49630"/>
                  <a:pt x="139740" y="49782"/>
                  <a:pt x="140045" y="50087"/>
                </a:cubicBezTo>
                <a:cubicBezTo>
                  <a:pt x="140197" y="50087"/>
                  <a:pt x="140273" y="50011"/>
                  <a:pt x="140273" y="49859"/>
                </a:cubicBezTo>
                <a:cubicBezTo>
                  <a:pt x="140273" y="49706"/>
                  <a:pt x="140197" y="49554"/>
                  <a:pt x="140045" y="49401"/>
                </a:cubicBezTo>
                <a:close/>
                <a:moveTo>
                  <a:pt x="134787" y="49401"/>
                </a:moveTo>
                <a:cubicBezTo>
                  <a:pt x="134787" y="49401"/>
                  <a:pt x="134635" y="49554"/>
                  <a:pt x="134330" y="49859"/>
                </a:cubicBezTo>
                <a:cubicBezTo>
                  <a:pt x="134482" y="49859"/>
                  <a:pt x="134596" y="49897"/>
                  <a:pt x="134673" y="49973"/>
                </a:cubicBezTo>
                <a:cubicBezTo>
                  <a:pt x="134749" y="50049"/>
                  <a:pt x="134863" y="50087"/>
                  <a:pt x="135015" y="50087"/>
                </a:cubicBezTo>
                <a:lnTo>
                  <a:pt x="135244" y="49859"/>
                </a:lnTo>
                <a:cubicBezTo>
                  <a:pt x="135244" y="49859"/>
                  <a:pt x="135092" y="49706"/>
                  <a:pt x="134787" y="49401"/>
                </a:cubicBezTo>
                <a:close/>
                <a:moveTo>
                  <a:pt x="1387439" y="49173"/>
                </a:moveTo>
                <a:lnTo>
                  <a:pt x="1387210" y="49401"/>
                </a:lnTo>
                <a:lnTo>
                  <a:pt x="1387439" y="49630"/>
                </a:lnTo>
                <a:cubicBezTo>
                  <a:pt x="1387439" y="49478"/>
                  <a:pt x="1387515" y="49401"/>
                  <a:pt x="1387667" y="49401"/>
                </a:cubicBezTo>
                <a:cubicBezTo>
                  <a:pt x="1387515" y="49249"/>
                  <a:pt x="1387439" y="49173"/>
                  <a:pt x="1387439" y="49173"/>
                </a:cubicBezTo>
                <a:close/>
                <a:moveTo>
                  <a:pt x="1381038" y="49173"/>
                </a:moveTo>
                <a:cubicBezTo>
                  <a:pt x="1381038" y="49325"/>
                  <a:pt x="1380809" y="49630"/>
                  <a:pt x="1380352" y="50087"/>
                </a:cubicBezTo>
                <a:cubicBezTo>
                  <a:pt x="1381114" y="50392"/>
                  <a:pt x="1381724" y="50697"/>
                  <a:pt x="1382181" y="51002"/>
                </a:cubicBezTo>
                <a:cubicBezTo>
                  <a:pt x="1382638" y="51306"/>
                  <a:pt x="1383172" y="51611"/>
                  <a:pt x="1383781" y="51916"/>
                </a:cubicBezTo>
                <a:cubicBezTo>
                  <a:pt x="1384086" y="51611"/>
                  <a:pt x="1384391" y="51383"/>
                  <a:pt x="1384696" y="51230"/>
                </a:cubicBezTo>
                <a:cubicBezTo>
                  <a:pt x="1384696" y="51078"/>
                  <a:pt x="1384772" y="50925"/>
                  <a:pt x="1384924" y="50773"/>
                </a:cubicBezTo>
                <a:cubicBezTo>
                  <a:pt x="1384162" y="50621"/>
                  <a:pt x="1383476" y="50392"/>
                  <a:pt x="1382867" y="50087"/>
                </a:cubicBezTo>
                <a:cubicBezTo>
                  <a:pt x="1382257" y="49782"/>
                  <a:pt x="1381648" y="49478"/>
                  <a:pt x="1381038" y="49173"/>
                </a:cubicBezTo>
                <a:close/>
                <a:moveTo>
                  <a:pt x="1324955" y="49173"/>
                </a:moveTo>
                <a:cubicBezTo>
                  <a:pt x="1324650" y="49325"/>
                  <a:pt x="1324498" y="49401"/>
                  <a:pt x="1324498" y="49401"/>
                </a:cubicBezTo>
                <a:cubicBezTo>
                  <a:pt x="1324650" y="49401"/>
                  <a:pt x="1324764" y="49440"/>
                  <a:pt x="1324840" y="49516"/>
                </a:cubicBezTo>
                <a:cubicBezTo>
                  <a:pt x="1324917" y="49592"/>
                  <a:pt x="1325107" y="49630"/>
                  <a:pt x="1325412" y="49630"/>
                </a:cubicBezTo>
                <a:cubicBezTo>
                  <a:pt x="1325107" y="49478"/>
                  <a:pt x="1324955" y="49401"/>
                  <a:pt x="1324955" y="49401"/>
                </a:cubicBezTo>
                <a:close/>
                <a:moveTo>
                  <a:pt x="1209512" y="49173"/>
                </a:moveTo>
                <a:lnTo>
                  <a:pt x="1208140" y="49859"/>
                </a:lnTo>
                <a:cubicBezTo>
                  <a:pt x="1208140" y="50011"/>
                  <a:pt x="1208178" y="50087"/>
                  <a:pt x="1208254" y="50087"/>
                </a:cubicBezTo>
                <a:cubicBezTo>
                  <a:pt x="1208331" y="50087"/>
                  <a:pt x="1208369" y="50163"/>
                  <a:pt x="1208369" y="50316"/>
                </a:cubicBezTo>
                <a:cubicBezTo>
                  <a:pt x="1208673" y="50163"/>
                  <a:pt x="1208902" y="50049"/>
                  <a:pt x="1209054" y="49973"/>
                </a:cubicBezTo>
                <a:cubicBezTo>
                  <a:pt x="1209207" y="49897"/>
                  <a:pt x="1209436" y="49782"/>
                  <a:pt x="1209740" y="49630"/>
                </a:cubicBezTo>
                <a:cubicBezTo>
                  <a:pt x="1209588" y="49478"/>
                  <a:pt x="1209512" y="49325"/>
                  <a:pt x="1209512" y="49173"/>
                </a:cubicBezTo>
                <a:close/>
                <a:moveTo>
                  <a:pt x="1191224" y="49173"/>
                </a:moveTo>
                <a:cubicBezTo>
                  <a:pt x="1191071" y="49325"/>
                  <a:pt x="1190919" y="49401"/>
                  <a:pt x="1190766" y="49401"/>
                </a:cubicBezTo>
                <a:cubicBezTo>
                  <a:pt x="1191071" y="49554"/>
                  <a:pt x="1191224" y="49630"/>
                  <a:pt x="1191224" y="49630"/>
                </a:cubicBezTo>
                <a:close/>
                <a:moveTo>
                  <a:pt x="818987" y="49173"/>
                </a:moveTo>
                <a:lnTo>
                  <a:pt x="817615" y="49859"/>
                </a:lnTo>
                <a:cubicBezTo>
                  <a:pt x="817615" y="50011"/>
                  <a:pt x="817653" y="50087"/>
                  <a:pt x="817729" y="50087"/>
                </a:cubicBezTo>
                <a:cubicBezTo>
                  <a:pt x="817806" y="50087"/>
                  <a:pt x="817844" y="50163"/>
                  <a:pt x="817844" y="50316"/>
                </a:cubicBezTo>
                <a:cubicBezTo>
                  <a:pt x="818149" y="50163"/>
                  <a:pt x="818377" y="50049"/>
                  <a:pt x="818529" y="49973"/>
                </a:cubicBezTo>
                <a:cubicBezTo>
                  <a:pt x="818682" y="49897"/>
                  <a:pt x="818910" y="49782"/>
                  <a:pt x="819215" y="49630"/>
                </a:cubicBezTo>
                <a:cubicBezTo>
                  <a:pt x="819063" y="49478"/>
                  <a:pt x="818987" y="49325"/>
                  <a:pt x="818987" y="49173"/>
                </a:cubicBezTo>
                <a:close/>
                <a:moveTo>
                  <a:pt x="800699" y="49173"/>
                </a:moveTo>
                <a:cubicBezTo>
                  <a:pt x="800546" y="49325"/>
                  <a:pt x="800394" y="49401"/>
                  <a:pt x="800242" y="49401"/>
                </a:cubicBezTo>
                <a:cubicBezTo>
                  <a:pt x="800546" y="49554"/>
                  <a:pt x="800699" y="49630"/>
                  <a:pt x="800699" y="49630"/>
                </a:cubicBezTo>
                <a:close/>
                <a:moveTo>
                  <a:pt x="615914" y="49173"/>
                </a:moveTo>
                <a:lnTo>
                  <a:pt x="615685" y="49401"/>
                </a:lnTo>
                <a:lnTo>
                  <a:pt x="615914" y="49630"/>
                </a:lnTo>
                <a:cubicBezTo>
                  <a:pt x="615914" y="49478"/>
                  <a:pt x="615990" y="49401"/>
                  <a:pt x="616142" y="49401"/>
                </a:cubicBezTo>
                <a:cubicBezTo>
                  <a:pt x="615990" y="49249"/>
                  <a:pt x="615914" y="49173"/>
                  <a:pt x="615914" y="49173"/>
                </a:cubicBezTo>
                <a:close/>
                <a:moveTo>
                  <a:pt x="609513" y="49173"/>
                </a:moveTo>
                <a:cubicBezTo>
                  <a:pt x="609513" y="49325"/>
                  <a:pt x="609284" y="49630"/>
                  <a:pt x="608827" y="50087"/>
                </a:cubicBezTo>
                <a:cubicBezTo>
                  <a:pt x="609589" y="50392"/>
                  <a:pt x="610199" y="50697"/>
                  <a:pt x="610656" y="51002"/>
                </a:cubicBezTo>
                <a:cubicBezTo>
                  <a:pt x="611113" y="51306"/>
                  <a:pt x="611646" y="51611"/>
                  <a:pt x="612256" y="51916"/>
                </a:cubicBezTo>
                <a:cubicBezTo>
                  <a:pt x="612561" y="51611"/>
                  <a:pt x="612866" y="51383"/>
                  <a:pt x="613170" y="51230"/>
                </a:cubicBezTo>
                <a:cubicBezTo>
                  <a:pt x="613170" y="51078"/>
                  <a:pt x="613247" y="50925"/>
                  <a:pt x="613399" y="50773"/>
                </a:cubicBezTo>
                <a:cubicBezTo>
                  <a:pt x="612637" y="50621"/>
                  <a:pt x="611951" y="50392"/>
                  <a:pt x="611342" y="50087"/>
                </a:cubicBezTo>
                <a:cubicBezTo>
                  <a:pt x="610732" y="49782"/>
                  <a:pt x="610122" y="49478"/>
                  <a:pt x="609513" y="49173"/>
                </a:cubicBezTo>
                <a:close/>
                <a:moveTo>
                  <a:pt x="1724319" y="48487"/>
                </a:moveTo>
                <a:cubicBezTo>
                  <a:pt x="1724167" y="48639"/>
                  <a:pt x="1724090" y="48792"/>
                  <a:pt x="1724090" y="48944"/>
                </a:cubicBezTo>
                <a:lnTo>
                  <a:pt x="1724395" y="48487"/>
                </a:lnTo>
                <a:close/>
                <a:moveTo>
                  <a:pt x="1175450" y="48487"/>
                </a:moveTo>
                <a:cubicBezTo>
                  <a:pt x="1175298" y="48792"/>
                  <a:pt x="1175146" y="49097"/>
                  <a:pt x="1174993" y="49401"/>
                </a:cubicBezTo>
                <a:lnTo>
                  <a:pt x="1174650" y="50087"/>
                </a:lnTo>
                <a:lnTo>
                  <a:pt x="1174993" y="50087"/>
                </a:lnTo>
                <a:lnTo>
                  <a:pt x="1174993" y="50316"/>
                </a:lnTo>
                <a:lnTo>
                  <a:pt x="1174993" y="50773"/>
                </a:lnTo>
                <a:lnTo>
                  <a:pt x="1175450" y="50773"/>
                </a:lnTo>
                <a:cubicBezTo>
                  <a:pt x="1175450" y="50773"/>
                  <a:pt x="1175298" y="50621"/>
                  <a:pt x="1174993" y="50316"/>
                </a:cubicBezTo>
                <a:cubicBezTo>
                  <a:pt x="1175146" y="50011"/>
                  <a:pt x="1175298" y="49782"/>
                  <a:pt x="1175450" y="49630"/>
                </a:cubicBezTo>
                <a:cubicBezTo>
                  <a:pt x="1175603" y="49478"/>
                  <a:pt x="1175755" y="49249"/>
                  <a:pt x="1175907" y="48944"/>
                </a:cubicBezTo>
                <a:cubicBezTo>
                  <a:pt x="1175755" y="48944"/>
                  <a:pt x="1175679" y="48868"/>
                  <a:pt x="1175679" y="48716"/>
                </a:cubicBezTo>
                <a:cubicBezTo>
                  <a:pt x="1175679" y="48563"/>
                  <a:pt x="1175603" y="48487"/>
                  <a:pt x="1175450" y="48487"/>
                </a:cubicBezTo>
                <a:close/>
                <a:moveTo>
                  <a:pt x="784925" y="48487"/>
                </a:moveTo>
                <a:cubicBezTo>
                  <a:pt x="784773" y="48792"/>
                  <a:pt x="784620" y="49097"/>
                  <a:pt x="784468" y="49401"/>
                </a:cubicBezTo>
                <a:lnTo>
                  <a:pt x="784125" y="50087"/>
                </a:lnTo>
                <a:lnTo>
                  <a:pt x="784468" y="50087"/>
                </a:lnTo>
                <a:lnTo>
                  <a:pt x="784468" y="50316"/>
                </a:lnTo>
                <a:lnTo>
                  <a:pt x="784468" y="50773"/>
                </a:lnTo>
                <a:lnTo>
                  <a:pt x="784925" y="50773"/>
                </a:lnTo>
                <a:cubicBezTo>
                  <a:pt x="784925" y="50773"/>
                  <a:pt x="784773" y="50621"/>
                  <a:pt x="784468" y="50316"/>
                </a:cubicBezTo>
                <a:cubicBezTo>
                  <a:pt x="784620" y="50011"/>
                  <a:pt x="784773" y="49782"/>
                  <a:pt x="784925" y="49630"/>
                </a:cubicBezTo>
                <a:cubicBezTo>
                  <a:pt x="785078" y="49478"/>
                  <a:pt x="785230" y="49249"/>
                  <a:pt x="785383" y="48944"/>
                </a:cubicBezTo>
                <a:cubicBezTo>
                  <a:pt x="785230" y="48944"/>
                  <a:pt x="785154" y="48868"/>
                  <a:pt x="785154" y="48716"/>
                </a:cubicBezTo>
                <a:cubicBezTo>
                  <a:pt x="785154" y="48563"/>
                  <a:pt x="785078" y="48487"/>
                  <a:pt x="784925" y="48487"/>
                </a:cubicBezTo>
                <a:close/>
                <a:moveTo>
                  <a:pt x="457494" y="48487"/>
                </a:moveTo>
                <a:cubicBezTo>
                  <a:pt x="457342" y="48639"/>
                  <a:pt x="457265" y="48792"/>
                  <a:pt x="457265" y="48944"/>
                </a:cubicBezTo>
                <a:lnTo>
                  <a:pt x="457570" y="48487"/>
                </a:lnTo>
                <a:close/>
                <a:moveTo>
                  <a:pt x="333669" y="48487"/>
                </a:moveTo>
                <a:cubicBezTo>
                  <a:pt x="333516" y="48639"/>
                  <a:pt x="333440" y="48792"/>
                  <a:pt x="333440" y="48944"/>
                </a:cubicBezTo>
                <a:lnTo>
                  <a:pt x="333745" y="48487"/>
                </a:lnTo>
                <a:close/>
                <a:moveTo>
                  <a:pt x="1656196" y="48030"/>
                </a:moveTo>
                <a:cubicBezTo>
                  <a:pt x="1656501" y="48335"/>
                  <a:pt x="1656730" y="48716"/>
                  <a:pt x="1656882" y="49173"/>
                </a:cubicBezTo>
                <a:cubicBezTo>
                  <a:pt x="1656577" y="49478"/>
                  <a:pt x="1656234" y="49821"/>
                  <a:pt x="1655853" y="50202"/>
                </a:cubicBezTo>
                <a:cubicBezTo>
                  <a:pt x="1655472" y="50583"/>
                  <a:pt x="1655053" y="51078"/>
                  <a:pt x="1654596" y="51687"/>
                </a:cubicBezTo>
                <a:cubicBezTo>
                  <a:pt x="1656120" y="51078"/>
                  <a:pt x="1657034" y="50621"/>
                  <a:pt x="1657339" y="50316"/>
                </a:cubicBezTo>
                <a:cubicBezTo>
                  <a:pt x="1657644" y="50011"/>
                  <a:pt x="1657720" y="49249"/>
                  <a:pt x="1657568" y="48030"/>
                </a:cubicBezTo>
                <a:close/>
                <a:moveTo>
                  <a:pt x="1572452" y="48030"/>
                </a:moveTo>
                <a:cubicBezTo>
                  <a:pt x="1572300" y="48487"/>
                  <a:pt x="1572186" y="48868"/>
                  <a:pt x="1572109" y="49173"/>
                </a:cubicBezTo>
                <a:cubicBezTo>
                  <a:pt x="1572033" y="49478"/>
                  <a:pt x="1571919" y="49782"/>
                  <a:pt x="1571767" y="50087"/>
                </a:cubicBezTo>
                <a:cubicBezTo>
                  <a:pt x="1571614" y="50392"/>
                  <a:pt x="1571462" y="50697"/>
                  <a:pt x="1571309" y="51002"/>
                </a:cubicBezTo>
                <a:cubicBezTo>
                  <a:pt x="1571157" y="51306"/>
                  <a:pt x="1571005" y="51611"/>
                  <a:pt x="1570852" y="51916"/>
                </a:cubicBezTo>
                <a:cubicBezTo>
                  <a:pt x="1571309" y="51611"/>
                  <a:pt x="1571728" y="51383"/>
                  <a:pt x="1572109" y="51230"/>
                </a:cubicBezTo>
                <a:cubicBezTo>
                  <a:pt x="1572490" y="51078"/>
                  <a:pt x="1572910" y="50849"/>
                  <a:pt x="1573367" y="50544"/>
                </a:cubicBezTo>
                <a:cubicBezTo>
                  <a:pt x="1573367" y="50392"/>
                  <a:pt x="1573290" y="50240"/>
                  <a:pt x="1573138" y="50087"/>
                </a:cubicBezTo>
                <a:cubicBezTo>
                  <a:pt x="1572986" y="49935"/>
                  <a:pt x="1572910" y="49706"/>
                  <a:pt x="1572910" y="49401"/>
                </a:cubicBezTo>
                <a:lnTo>
                  <a:pt x="1572910" y="48030"/>
                </a:lnTo>
                <a:close/>
                <a:moveTo>
                  <a:pt x="1571538" y="48030"/>
                </a:moveTo>
                <a:cubicBezTo>
                  <a:pt x="1570928" y="48030"/>
                  <a:pt x="1570471" y="48106"/>
                  <a:pt x="1570166" y="48258"/>
                </a:cubicBezTo>
                <a:lnTo>
                  <a:pt x="1570166" y="48944"/>
                </a:lnTo>
                <a:lnTo>
                  <a:pt x="1571309" y="48944"/>
                </a:lnTo>
                <a:cubicBezTo>
                  <a:pt x="1571462" y="48639"/>
                  <a:pt x="1571538" y="48335"/>
                  <a:pt x="1571538" y="48030"/>
                </a:cubicBezTo>
                <a:close/>
                <a:moveTo>
                  <a:pt x="1285864" y="48030"/>
                </a:moveTo>
                <a:cubicBezTo>
                  <a:pt x="1285712" y="48335"/>
                  <a:pt x="1285597" y="48639"/>
                  <a:pt x="1285521" y="48944"/>
                </a:cubicBezTo>
                <a:cubicBezTo>
                  <a:pt x="1285445" y="49249"/>
                  <a:pt x="1285255" y="49554"/>
                  <a:pt x="1284950" y="49859"/>
                </a:cubicBezTo>
                <a:cubicBezTo>
                  <a:pt x="1285712" y="49401"/>
                  <a:pt x="1286093" y="49173"/>
                  <a:pt x="1286093" y="49173"/>
                </a:cubicBezTo>
                <a:cubicBezTo>
                  <a:pt x="1286093" y="49020"/>
                  <a:pt x="1286131" y="48868"/>
                  <a:pt x="1286207" y="48716"/>
                </a:cubicBezTo>
                <a:cubicBezTo>
                  <a:pt x="1286283" y="48563"/>
                  <a:pt x="1286321" y="48335"/>
                  <a:pt x="1286321" y="48030"/>
                </a:cubicBezTo>
                <a:close/>
                <a:moveTo>
                  <a:pt x="1283807" y="48030"/>
                </a:moveTo>
                <a:cubicBezTo>
                  <a:pt x="1283045" y="47877"/>
                  <a:pt x="1282473" y="47916"/>
                  <a:pt x="1282092" y="48144"/>
                </a:cubicBezTo>
                <a:cubicBezTo>
                  <a:pt x="1281711" y="48373"/>
                  <a:pt x="1281216" y="48868"/>
                  <a:pt x="1280606" y="49630"/>
                </a:cubicBezTo>
                <a:cubicBezTo>
                  <a:pt x="1282130" y="49935"/>
                  <a:pt x="1283197" y="49401"/>
                  <a:pt x="1283807" y="48030"/>
                </a:cubicBezTo>
                <a:close/>
                <a:moveTo>
                  <a:pt x="1269862" y="48030"/>
                </a:moveTo>
                <a:lnTo>
                  <a:pt x="1269862" y="48944"/>
                </a:lnTo>
                <a:lnTo>
                  <a:pt x="1270091" y="48944"/>
                </a:lnTo>
                <a:cubicBezTo>
                  <a:pt x="1270243" y="48487"/>
                  <a:pt x="1270243" y="48182"/>
                  <a:pt x="1270091" y="48030"/>
                </a:cubicBezTo>
                <a:close/>
                <a:moveTo>
                  <a:pt x="1214312" y="48030"/>
                </a:moveTo>
                <a:lnTo>
                  <a:pt x="1214541" y="48258"/>
                </a:lnTo>
                <a:lnTo>
                  <a:pt x="1214541" y="48030"/>
                </a:lnTo>
                <a:close/>
                <a:moveTo>
                  <a:pt x="1109613" y="48030"/>
                </a:moveTo>
                <a:lnTo>
                  <a:pt x="1109613" y="48258"/>
                </a:lnTo>
                <a:lnTo>
                  <a:pt x="1109842" y="48030"/>
                </a:lnTo>
                <a:close/>
                <a:moveTo>
                  <a:pt x="823787" y="48030"/>
                </a:moveTo>
                <a:lnTo>
                  <a:pt x="824016" y="48258"/>
                </a:lnTo>
                <a:lnTo>
                  <a:pt x="824016" y="48030"/>
                </a:lnTo>
                <a:close/>
                <a:moveTo>
                  <a:pt x="389371" y="48030"/>
                </a:moveTo>
                <a:cubicBezTo>
                  <a:pt x="389676" y="48335"/>
                  <a:pt x="389904" y="48716"/>
                  <a:pt x="390057" y="49173"/>
                </a:cubicBezTo>
                <a:cubicBezTo>
                  <a:pt x="389752" y="49478"/>
                  <a:pt x="389409" y="49821"/>
                  <a:pt x="389028" y="50202"/>
                </a:cubicBezTo>
                <a:cubicBezTo>
                  <a:pt x="388647" y="50583"/>
                  <a:pt x="388228" y="51078"/>
                  <a:pt x="387771" y="51687"/>
                </a:cubicBezTo>
                <a:cubicBezTo>
                  <a:pt x="389295" y="51078"/>
                  <a:pt x="390209" y="50621"/>
                  <a:pt x="390514" y="50316"/>
                </a:cubicBezTo>
                <a:cubicBezTo>
                  <a:pt x="390819" y="50011"/>
                  <a:pt x="390895" y="49249"/>
                  <a:pt x="390743" y="48030"/>
                </a:cubicBezTo>
                <a:close/>
                <a:moveTo>
                  <a:pt x="265546" y="48030"/>
                </a:moveTo>
                <a:cubicBezTo>
                  <a:pt x="265851" y="48335"/>
                  <a:pt x="266080" y="48716"/>
                  <a:pt x="266232" y="49173"/>
                </a:cubicBezTo>
                <a:cubicBezTo>
                  <a:pt x="265927" y="49478"/>
                  <a:pt x="265584" y="49821"/>
                  <a:pt x="265203" y="50202"/>
                </a:cubicBezTo>
                <a:cubicBezTo>
                  <a:pt x="264822" y="50583"/>
                  <a:pt x="264403" y="51078"/>
                  <a:pt x="263946" y="51687"/>
                </a:cubicBezTo>
                <a:cubicBezTo>
                  <a:pt x="265470" y="51078"/>
                  <a:pt x="266384" y="50621"/>
                  <a:pt x="266689" y="50316"/>
                </a:cubicBezTo>
                <a:cubicBezTo>
                  <a:pt x="266994" y="50011"/>
                  <a:pt x="267070" y="49249"/>
                  <a:pt x="266918" y="48030"/>
                </a:cubicBezTo>
                <a:close/>
                <a:moveTo>
                  <a:pt x="204739" y="48030"/>
                </a:moveTo>
                <a:lnTo>
                  <a:pt x="204739" y="48258"/>
                </a:lnTo>
                <a:lnTo>
                  <a:pt x="204967" y="48030"/>
                </a:lnTo>
                <a:close/>
                <a:moveTo>
                  <a:pt x="1643852" y="47801"/>
                </a:moveTo>
                <a:cubicBezTo>
                  <a:pt x="1643090" y="49630"/>
                  <a:pt x="1642480" y="51078"/>
                  <a:pt x="1642023" y="52145"/>
                </a:cubicBezTo>
                <a:cubicBezTo>
                  <a:pt x="1642633" y="51840"/>
                  <a:pt x="1643128" y="51573"/>
                  <a:pt x="1643509" y="51345"/>
                </a:cubicBezTo>
                <a:cubicBezTo>
                  <a:pt x="1643890" y="51116"/>
                  <a:pt x="1644309" y="50925"/>
                  <a:pt x="1644766" y="50773"/>
                </a:cubicBezTo>
                <a:cubicBezTo>
                  <a:pt x="1644766" y="50468"/>
                  <a:pt x="1644804" y="50202"/>
                  <a:pt x="1644880" y="49973"/>
                </a:cubicBezTo>
                <a:cubicBezTo>
                  <a:pt x="1644957" y="49744"/>
                  <a:pt x="1644919" y="49478"/>
                  <a:pt x="1644766" y="49173"/>
                </a:cubicBezTo>
                <a:cubicBezTo>
                  <a:pt x="1644614" y="48716"/>
                  <a:pt x="1644309" y="48258"/>
                  <a:pt x="1643852" y="47801"/>
                </a:cubicBezTo>
                <a:close/>
                <a:moveTo>
                  <a:pt x="377027" y="47801"/>
                </a:moveTo>
                <a:cubicBezTo>
                  <a:pt x="376265" y="49630"/>
                  <a:pt x="375655" y="51078"/>
                  <a:pt x="375198" y="52145"/>
                </a:cubicBezTo>
                <a:cubicBezTo>
                  <a:pt x="375807" y="51840"/>
                  <a:pt x="376303" y="51573"/>
                  <a:pt x="376684" y="51345"/>
                </a:cubicBezTo>
                <a:cubicBezTo>
                  <a:pt x="377065" y="51116"/>
                  <a:pt x="377484" y="50925"/>
                  <a:pt x="377941" y="50773"/>
                </a:cubicBezTo>
                <a:cubicBezTo>
                  <a:pt x="377941" y="50468"/>
                  <a:pt x="377979" y="50202"/>
                  <a:pt x="378055" y="49973"/>
                </a:cubicBezTo>
                <a:cubicBezTo>
                  <a:pt x="378132" y="49744"/>
                  <a:pt x="378093" y="49478"/>
                  <a:pt x="377941" y="49173"/>
                </a:cubicBezTo>
                <a:cubicBezTo>
                  <a:pt x="377789" y="48716"/>
                  <a:pt x="377484" y="48258"/>
                  <a:pt x="377027" y="47801"/>
                </a:cubicBezTo>
                <a:close/>
                <a:moveTo>
                  <a:pt x="253202" y="47801"/>
                </a:moveTo>
                <a:cubicBezTo>
                  <a:pt x="252440" y="49630"/>
                  <a:pt x="251830" y="51078"/>
                  <a:pt x="251373" y="52145"/>
                </a:cubicBezTo>
                <a:cubicBezTo>
                  <a:pt x="251983" y="51840"/>
                  <a:pt x="252478" y="51573"/>
                  <a:pt x="252859" y="51345"/>
                </a:cubicBezTo>
                <a:cubicBezTo>
                  <a:pt x="253240" y="51116"/>
                  <a:pt x="253659" y="50925"/>
                  <a:pt x="254116" y="50773"/>
                </a:cubicBezTo>
                <a:cubicBezTo>
                  <a:pt x="254116" y="50468"/>
                  <a:pt x="254154" y="50202"/>
                  <a:pt x="254230" y="49973"/>
                </a:cubicBezTo>
                <a:cubicBezTo>
                  <a:pt x="254307" y="49744"/>
                  <a:pt x="254268" y="49478"/>
                  <a:pt x="254116" y="49173"/>
                </a:cubicBezTo>
                <a:cubicBezTo>
                  <a:pt x="253964" y="48716"/>
                  <a:pt x="253659" y="48258"/>
                  <a:pt x="253202" y="47801"/>
                </a:cubicBezTo>
                <a:close/>
                <a:moveTo>
                  <a:pt x="1327241" y="47573"/>
                </a:moveTo>
                <a:cubicBezTo>
                  <a:pt x="1327088" y="47573"/>
                  <a:pt x="1326974" y="47611"/>
                  <a:pt x="1326898" y="47687"/>
                </a:cubicBezTo>
                <a:cubicBezTo>
                  <a:pt x="1326822" y="47763"/>
                  <a:pt x="1326707" y="47801"/>
                  <a:pt x="1326555" y="47801"/>
                </a:cubicBezTo>
                <a:cubicBezTo>
                  <a:pt x="1326707" y="48106"/>
                  <a:pt x="1326783" y="48373"/>
                  <a:pt x="1326783" y="48601"/>
                </a:cubicBezTo>
                <a:cubicBezTo>
                  <a:pt x="1326783" y="48830"/>
                  <a:pt x="1326860" y="49097"/>
                  <a:pt x="1327012" y="49401"/>
                </a:cubicBezTo>
                <a:cubicBezTo>
                  <a:pt x="1327317" y="49249"/>
                  <a:pt x="1327546" y="49173"/>
                  <a:pt x="1327698" y="49173"/>
                </a:cubicBezTo>
                <a:cubicBezTo>
                  <a:pt x="1327850" y="49173"/>
                  <a:pt x="1328079" y="49097"/>
                  <a:pt x="1328384" y="48944"/>
                </a:cubicBezTo>
                <a:cubicBezTo>
                  <a:pt x="1328079" y="48487"/>
                  <a:pt x="1327698" y="48030"/>
                  <a:pt x="1327241" y="47573"/>
                </a:cubicBezTo>
                <a:close/>
                <a:moveTo>
                  <a:pt x="1720890" y="47344"/>
                </a:moveTo>
                <a:lnTo>
                  <a:pt x="1719975" y="48258"/>
                </a:lnTo>
                <a:cubicBezTo>
                  <a:pt x="1720128" y="48411"/>
                  <a:pt x="1720242" y="48525"/>
                  <a:pt x="1720318" y="48601"/>
                </a:cubicBezTo>
                <a:cubicBezTo>
                  <a:pt x="1720395" y="48678"/>
                  <a:pt x="1720585" y="48868"/>
                  <a:pt x="1720890" y="49173"/>
                </a:cubicBezTo>
                <a:close/>
                <a:moveTo>
                  <a:pt x="1715403" y="47344"/>
                </a:moveTo>
                <a:cubicBezTo>
                  <a:pt x="1714337" y="47649"/>
                  <a:pt x="1713803" y="48563"/>
                  <a:pt x="1713803" y="50087"/>
                </a:cubicBezTo>
                <a:cubicBezTo>
                  <a:pt x="1714261" y="49782"/>
                  <a:pt x="1714680" y="49478"/>
                  <a:pt x="1715061" y="49173"/>
                </a:cubicBezTo>
                <a:cubicBezTo>
                  <a:pt x="1715442" y="48868"/>
                  <a:pt x="1715785" y="48487"/>
                  <a:pt x="1716089" y="48030"/>
                </a:cubicBezTo>
                <a:cubicBezTo>
                  <a:pt x="1715785" y="47877"/>
                  <a:pt x="1715632" y="47763"/>
                  <a:pt x="1715632" y="47687"/>
                </a:cubicBezTo>
                <a:cubicBezTo>
                  <a:pt x="1715632" y="47611"/>
                  <a:pt x="1715556" y="47496"/>
                  <a:pt x="1715403" y="47344"/>
                </a:cubicBezTo>
                <a:close/>
                <a:moveTo>
                  <a:pt x="1582054" y="47344"/>
                </a:moveTo>
                <a:cubicBezTo>
                  <a:pt x="1580987" y="47496"/>
                  <a:pt x="1580529" y="48258"/>
                  <a:pt x="1580682" y="49630"/>
                </a:cubicBezTo>
                <a:cubicBezTo>
                  <a:pt x="1580987" y="49478"/>
                  <a:pt x="1581292" y="49325"/>
                  <a:pt x="1581596" y="49173"/>
                </a:cubicBezTo>
                <a:cubicBezTo>
                  <a:pt x="1581901" y="49020"/>
                  <a:pt x="1582358" y="48792"/>
                  <a:pt x="1582968" y="48487"/>
                </a:cubicBezTo>
                <a:cubicBezTo>
                  <a:pt x="1582663" y="48182"/>
                  <a:pt x="1582473" y="47954"/>
                  <a:pt x="1582396" y="47801"/>
                </a:cubicBezTo>
                <a:cubicBezTo>
                  <a:pt x="1582320" y="47649"/>
                  <a:pt x="1582206" y="47496"/>
                  <a:pt x="1582054" y="47344"/>
                </a:cubicBezTo>
                <a:close/>
                <a:moveTo>
                  <a:pt x="1388582" y="47344"/>
                </a:moveTo>
                <a:lnTo>
                  <a:pt x="1388353" y="47573"/>
                </a:lnTo>
                <a:lnTo>
                  <a:pt x="1388582" y="47573"/>
                </a:lnTo>
                <a:close/>
                <a:moveTo>
                  <a:pt x="1335242" y="47344"/>
                </a:moveTo>
                <a:cubicBezTo>
                  <a:pt x="1335089" y="47801"/>
                  <a:pt x="1334975" y="48220"/>
                  <a:pt x="1334899" y="48601"/>
                </a:cubicBezTo>
                <a:cubicBezTo>
                  <a:pt x="1334823" y="48982"/>
                  <a:pt x="1334708" y="49401"/>
                  <a:pt x="1334556" y="49859"/>
                </a:cubicBezTo>
                <a:cubicBezTo>
                  <a:pt x="1335013" y="49706"/>
                  <a:pt x="1335356" y="49630"/>
                  <a:pt x="1335585" y="49630"/>
                </a:cubicBezTo>
                <a:cubicBezTo>
                  <a:pt x="1335813" y="49630"/>
                  <a:pt x="1336080" y="49554"/>
                  <a:pt x="1336385" y="49401"/>
                </a:cubicBezTo>
                <a:cubicBezTo>
                  <a:pt x="1336232" y="48944"/>
                  <a:pt x="1336080" y="48563"/>
                  <a:pt x="1335927" y="48258"/>
                </a:cubicBezTo>
                <a:cubicBezTo>
                  <a:pt x="1335775" y="47954"/>
                  <a:pt x="1335547" y="47649"/>
                  <a:pt x="1335242" y="47344"/>
                </a:cubicBezTo>
                <a:close/>
                <a:moveTo>
                  <a:pt x="617057" y="47344"/>
                </a:moveTo>
                <a:lnTo>
                  <a:pt x="616828" y="47573"/>
                </a:lnTo>
                <a:lnTo>
                  <a:pt x="617057" y="47573"/>
                </a:lnTo>
                <a:close/>
                <a:moveTo>
                  <a:pt x="454065" y="47344"/>
                </a:moveTo>
                <a:lnTo>
                  <a:pt x="453150" y="48258"/>
                </a:lnTo>
                <a:cubicBezTo>
                  <a:pt x="453303" y="48411"/>
                  <a:pt x="453417" y="48525"/>
                  <a:pt x="453493" y="48601"/>
                </a:cubicBezTo>
                <a:cubicBezTo>
                  <a:pt x="453570" y="48678"/>
                  <a:pt x="453760" y="48868"/>
                  <a:pt x="454065" y="49173"/>
                </a:cubicBezTo>
                <a:close/>
                <a:moveTo>
                  <a:pt x="448579" y="47344"/>
                </a:moveTo>
                <a:cubicBezTo>
                  <a:pt x="447512" y="47649"/>
                  <a:pt x="446978" y="48563"/>
                  <a:pt x="446978" y="50087"/>
                </a:cubicBezTo>
                <a:cubicBezTo>
                  <a:pt x="447436" y="49782"/>
                  <a:pt x="447855" y="49478"/>
                  <a:pt x="448236" y="49173"/>
                </a:cubicBezTo>
                <a:cubicBezTo>
                  <a:pt x="448617" y="48868"/>
                  <a:pt x="448959" y="48487"/>
                  <a:pt x="449264" y="48030"/>
                </a:cubicBezTo>
                <a:cubicBezTo>
                  <a:pt x="448959" y="47877"/>
                  <a:pt x="448807" y="47763"/>
                  <a:pt x="448807" y="47687"/>
                </a:cubicBezTo>
                <a:cubicBezTo>
                  <a:pt x="448807" y="47611"/>
                  <a:pt x="448731" y="47496"/>
                  <a:pt x="448579" y="47344"/>
                </a:cubicBezTo>
                <a:close/>
                <a:moveTo>
                  <a:pt x="330240" y="47344"/>
                </a:moveTo>
                <a:lnTo>
                  <a:pt x="329326" y="48258"/>
                </a:lnTo>
                <a:cubicBezTo>
                  <a:pt x="329478" y="48411"/>
                  <a:pt x="329592" y="48525"/>
                  <a:pt x="329668" y="48601"/>
                </a:cubicBezTo>
                <a:cubicBezTo>
                  <a:pt x="329745" y="48678"/>
                  <a:pt x="329935" y="48868"/>
                  <a:pt x="330240" y="49173"/>
                </a:cubicBezTo>
                <a:close/>
                <a:moveTo>
                  <a:pt x="324754" y="47344"/>
                </a:moveTo>
                <a:cubicBezTo>
                  <a:pt x="323687" y="47649"/>
                  <a:pt x="323153" y="48563"/>
                  <a:pt x="323153" y="50087"/>
                </a:cubicBezTo>
                <a:cubicBezTo>
                  <a:pt x="323611" y="49782"/>
                  <a:pt x="324030" y="49478"/>
                  <a:pt x="324411" y="49173"/>
                </a:cubicBezTo>
                <a:cubicBezTo>
                  <a:pt x="324792" y="48868"/>
                  <a:pt x="325135" y="48487"/>
                  <a:pt x="325439" y="48030"/>
                </a:cubicBezTo>
                <a:cubicBezTo>
                  <a:pt x="325135" y="47877"/>
                  <a:pt x="324982" y="47763"/>
                  <a:pt x="324982" y="47687"/>
                </a:cubicBezTo>
                <a:cubicBezTo>
                  <a:pt x="324982" y="47611"/>
                  <a:pt x="324906" y="47496"/>
                  <a:pt x="324754" y="47344"/>
                </a:cubicBezTo>
                <a:close/>
                <a:moveTo>
                  <a:pt x="1653224" y="47115"/>
                </a:moveTo>
                <a:cubicBezTo>
                  <a:pt x="1652920" y="47420"/>
                  <a:pt x="1652653" y="47725"/>
                  <a:pt x="1652424" y="48030"/>
                </a:cubicBezTo>
                <a:cubicBezTo>
                  <a:pt x="1652196" y="48335"/>
                  <a:pt x="1651929" y="48716"/>
                  <a:pt x="1651624" y="49173"/>
                </a:cubicBezTo>
                <a:cubicBezTo>
                  <a:pt x="1652691" y="49630"/>
                  <a:pt x="1653529" y="49325"/>
                  <a:pt x="1654139" y="48258"/>
                </a:cubicBezTo>
                <a:cubicBezTo>
                  <a:pt x="1653834" y="48106"/>
                  <a:pt x="1653681" y="47954"/>
                  <a:pt x="1653681" y="47801"/>
                </a:cubicBezTo>
                <a:cubicBezTo>
                  <a:pt x="1653681" y="47649"/>
                  <a:pt x="1653529" y="47420"/>
                  <a:pt x="1653224" y="47115"/>
                </a:cubicBezTo>
                <a:close/>
                <a:moveTo>
                  <a:pt x="1331356" y="47115"/>
                </a:moveTo>
                <a:cubicBezTo>
                  <a:pt x="1332118" y="47877"/>
                  <a:pt x="1332651" y="48563"/>
                  <a:pt x="1332956" y="49173"/>
                </a:cubicBezTo>
                <a:cubicBezTo>
                  <a:pt x="1332956" y="48258"/>
                  <a:pt x="1332880" y="47725"/>
                  <a:pt x="1332727" y="47573"/>
                </a:cubicBezTo>
                <a:cubicBezTo>
                  <a:pt x="1332575" y="47420"/>
                  <a:pt x="1332118" y="47268"/>
                  <a:pt x="1331356" y="47115"/>
                </a:cubicBezTo>
                <a:close/>
                <a:moveTo>
                  <a:pt x="1328841" y="47115"/>
                </a:moveTo>
                <a:cubicBezTo>
                  <a:pt x="1328993" y="48182"/>
                  <a:pt x="1329069" y="49020"/>
                  <a:pt x="1329069" y="49630"/>
                </a:cubicBezTo>
                <a:cubicBezTo>
                  <a:pt x="1329069" y="50240"/>
                  <a:pt x="1329146" y="50925"/>
                  <a:pt x="1329298" y="51687"/>
                </a:cubicBezTo>
                <a:cubicBezTo>
                  <a:pt x="1328993" y="51840"/>
                  <a:pt x="1328650" y="51954"/>
                  <a:pt x="1328269" y="52030"/>
                </a:cubicBezTo>
                <a:cubicBezTo>
                  <a:pt x="1327888" y="52107"/>
                  <a:pt x="1327469" y="52297"/>
                  <a:pt x="1327012" y="52602"/>
                </a:cubicBezTo>
                <a:cubicBezTo>
                  <a:pt x="1327012" y="52907"/>
                  <a:pt x="1327165" y="53059"/>
                  <a:pt x="1327469" y="53059"/>
                </a:cubicBezTo>
                <a:lnTo>
                  <a:pt x="1327698" y="53288"/>
                </a:lnTo>
                <a:cubicBezTo>
                  <a:pt x="1328308" y="53135"/>
                  <a:pt x="1328917" y="52983"/>
                  <a:pt x="1329527" y="52830"/>
                </a:cubicBezTo>
                <a:cubicBezTo>
                  <a:pt x="1330136" y="52678"/>
                  <a:pt x="1330670" y="52526"/>
                  <a:pt x="1331127" y="52373"/>
                </a:cubicBezTo>
                <a:cubicBezTo>
                  <a:pt x="1331127" y="52526"/>
                  <a:pt x="1331279" y="52602"/>
                  <a:pt x="1331584" y="52602"/>
                </a:cubicBezTo>
                <a:cubicBezTo>
                  <a:pt x="1331737" y="52602"/>
                  <a:pt x="1331813" y="52678"/>
                  <a:pt x="1331813" y="52830"/>
                </a:cubicBezTo>
                <a:cubicBezTo>
                  <a:pt x="1332880" y="52068"/>
                  <a:pt x="1333946" y="51459"/>
                  <a:pt x="1335013" y="51002"/>
                </a:cubicBezTo>
                <a:cubicBezTo>
                  <a:pt x="1334861" y="50697"/>
                  <a:pt x="1334708" y="50506"/>
                  <a:pt x="1334556" y="50430"/>
                </a:cubicBezTo>
                <a:cubicBezTo>
                  <a:pt x="1334403" y="50354"/>
                  <a:pt x="1334251" y="50240"/>
                  <a:pt x="1334099" y="50087"/>
                </a:cubicBezTo>
                <a:cubicBezTo>
                  <a:pt x="1333641" y="50392"/>
                  <a:pt x="1333108" y="50621"/>
                  <a:pt x="1332498" y="50773"/>
                </a:cubicBezTo>
                <a:cubicBezTo>
                  <a:pt x="1331889" y="50925"/>
                  <a:pt x="1331279" y="51154"/>
                  <a:pt x="1330670" y="51459"/>
                </a:cubicBezTo>
                <a:lnTo>
                  <a:pt x="1330670" y="50773"/>
                </a:lnTo>
                <a:cubicBezTo>
                  <a:pt x="1330670" y="50621"/>
                  <a:pt x="1330746" y="50468"/>
                  <a:pt x="1330898" y="50316"/>
                </a:cubicBezTo>
                <a:cubicBezTo>
                  <a:pt x="1330441" y="49706"/>
                  <a:pt x="1330098" y="49173"/>
                  <a:pt x="1329870" y="48716"/>
                </a:cubicBezTo>
                <a:cubicBezTo>
                  <a:pt x="1329641" y="48258"/>
                  <a:pt x="1329298" y="47725"/>
                  <a:pt x="1328841" y="47115"/>
                </a:cubicBezTo>
                <a:close/>
                <a:moveTo>
                  <a:pt x="1187566" y="47115"/>
                </a:moveTo>
                <a:cubicBezTo>
                  <a:pt x="1186956" y="47420"/>
                  <a:pt x="1186347" y="47649"/>
                  <a:pt x="1185737" y="47801"/>
                </a:cubicBezTo>
                <a:cubicBezTo>
                  <a:pt x="1186347" y="48258"/>
                  <a:pt x="1186728" y="48716"/>
                  <a:pt x="1186880" y="49173"/>
                </a:cubicBezTo>
                <a:cubicBezTo>
                  <a:pt x="1187185" y="48563"/>
                  <a:pt x="1187642" y="48030"/>
                  <a:pt x="1188252" y="47573"/>
                </a:cubicBezTo>
                <a:cubicBezTo>
                  <a:pt x="1187947" y="47420"/>
                  <a:pt x="1187719" y="47268"/>
                  <a:pt x="1187566" y="47115"/>
                </a:cubicBezTo>
                <a:close/>
                <a:moveTo>
                  <a:pt x="797041" y="47115"/>
                </a:moveTo>
                <a:cubicBezTo>
                  <a:pt x="796432" y="47420"/>
                  <a:pt x="795822" y="47649"/>
                  <a:pt x="795212" y="47801"/>
                </a:cubicBezTo>
                <a:cubicBezTo>
                  <a:pt x="795822" y="48258"/>
                  <a:pt x="796203" y="48716"/>
                  <a:pt x="796355" y="49173"/>
                </a:cubicBezTo>
                <a:cubicBezTo>
                  <a:pt x="796660" y="48563"/>
                  <a:pt x="797117" y="48030"/>
                  <a:pt x="797727" y="47573"/>
                </a:cubicBezTo>
                <a:cubicBezTo>
                  <a:pt x="797422" y="47420"/>
                  <a:pt x="797193" y="47268"/>
                  <a:pt x="797041" y="47115"/>
                </a:cubicBezTo>
                <a:close/>
                <a:moveTo>
                  <a:pt x="386399" y="47115"/>
                </a:moveTo>
                <a:cubicBezTo>
                  <a:pt x="386095" y="47420"/>
                  <a:pt x="385828" y="47725"/>
                  <a:pt x="385599" y="48030"/>
                </a:cubicBezTo>
                <a:cubicBezTo>
                  <a:pt x="385371" y="48335"/>
                  <a:pt x="385104" y="48716"/>
                  <a:pt x="384799" y="49173"/>
                </a:cubicBezTo>
                <a:cubicBezTo>
                  <a:pt x="385866" y="49630"/>
                  <a:pt x="386704" y="49325"/>
                  <a:pt x="387314" y="48258"/>
                </a:cubicBezTo>
                <a:cubicBezTo>
                  <a:pt x="387009" y="48106"/>
                  <a:pt x="386857" y="47954"/>
                  <a:pt x="386857" y="47801"/>
                </a:cubicBezTo>
                <a:cubicBezTo>
                  <a:pt x="386857" y="47649"/>
                  <a:pt x="386704" y="47420"/>
                  <a:pt x="386399" y="47115"/>
                </a:cubicBezTo>
                <a:close/>
                <a:moveTo>
                  <a:pt x="262574" y="47115"/>
                </a:moveTo>
                <a:cubicBezTo>
                  <a:pt x="262269" y="47420"/>
                  <a:pt x="262003" y="47725"/>
                  <a:pt x="261774" y="48030"/>
                </a:cubicBezTo>
                <a:cubicBezTo>
                  <a:pt x="261546" y="48335"/>
                  <a:pt x="261279" y="48716"/>
                  <a:pt x="260974" y="49173"/>
                </a:cubicBezTo>
                <a:cubicBezTo>
                  <a:pt x="262041" y="49630"/>
                  <a:pt x="262879" y="49325"/>
                  <a:pt x="263489" y="48258"/>
                </a:cubicBezTo>
                <a:cubicBezTo>
                  <a:pt x="263184" y="48106"/>
                  <a:pt x="263032" y="47954"/>
                  <a:pt x="263032" y="47801"/>
                </a:cubicBezTo>
                <a:cubicBezTo>
                  <a:pt x="263032" y="47649"/>
                  <a:pt x="262879" y="47420"/>
                  <a:pt x="262574" y="47115"/>
                </a:cubicBezTo>
                <a:close/>
                <a:moveTo>
                  <a:pt x="36413" y="47115"/>
                </a:moveTo>
                <a:cubicBezTo>
                  <a:pt x="35955" y="47268"/>
                  <a:pt x="35536" y="47382"/>
                  <a:pt x="35155" y="47458"/>
                </a:cubicBezTo>
                <a:cubicBezTo>
                  <a:pt x="34774" y="47535"/>
                  <a:pt x="34355" y="47649"/>
                  <a:pt x="33898" y="47801"/>
                </a:cubicBezTo>
                <a:lnTo>
                  <a:pt x="35041" y="48944"/>
                </a:lnTo>
                <a:cubicBezTo>
                  <a:pt x="35346" y="48639"/>
                  <a:pt x="35575" y="48335"/>
                  <a:pt x="35727" y="48030"/>
                </a:cubicBezTo>
                <a:cubicBezTo>
                  <a:pt x="35879" y="47725"/>
                  <a:pt x="36108" y="47420"/>
                  <a:pt x="36413" y="47115"/>
                </a:cubicBezTo>
                <a:close/>
                <a:moveTo>
                  <a:pt x="1712889" y="46887"/>
                </a:moveTo>
                <a:lnTo>
                  <a:pt x="1712889" y="47115"/>
                </a:lnTo>
                <a:lnTo>
                  <a:pt x="1713346" y="47115"/>
                </a:lnTo>
                <a:cubicBezTo>
                  <a:pt x="1713194" y="46963"/>
                  <a:pt x="1713041" y="46887"/>
                  <a:pt x="1712889" y="46887"/>
                </a:cubicBezTo>
                <a:close/>
                <a:moveTo>
                  <a:pt x="1659854" y="46887"/>
                </a:moveTo>
                <a:lnTo>
                  <a:pt x="1659854" y="47573"/>
                </a:lnTo>
                <a:cubicBezTo>
                  <a:pt x="1660006" y="47420"/>
                  <a:pt x="1660082" y="47344"/>
                  <a:pt x="1660082" y="47344"/>
                </a:cubicBezTo>
                <a:lnTo>
                  <a:pt x="1660082" y="46887"/>
                </a:lnTo>
                <a:close/>
                <a:moveTo>
                  <a:pt x="1389268" y="46887"/>
                </a:moveTo>
                <a:lnTo>
                  <a:pt x="1389268" y="47344"/>
                </a:lnTo>
                <a:cubicBezTo>
                  <a:pt x="1389572" y="47496"/>
                  <a:pt x="1390106" y="47573"/>
                  <a:pt x="1390868" y="47573"/>
                </a:cubicBezTo>
                <a:lnTo>
                  <a:pt x="1390868" y="46887"/>
                </a:lnTo>
                <a:close/>
                <a:moveTo>
                  <a:pt x="1382181" y="46887"/>
                </a:moveTo>
                <a:cubicBezTo>
                  <a:pt x="1381876" y="46887"/>
                  <a:pt x="1381724" y="46963"/>
                  <a:pt x="1381724" y="47115"/>
                </a:cubicBezTo>
                <a:lnTo>
                  <a:pt x="1381724" y="47344"/>
                </a:lnTo>
                <a:cubicBezTo>
                  <a:pt x="1381724" y="47649"/>
                  <a:pt x="1381800" y="47877"/>
                  <a:pt x="1381952" y="48030"/>
                </a:cubicBezTo>
                <a:cubicBezTo>
                  <a:pt x="1382105" y="47573"/>
                  <a:pt x="1382181" y="47192"/>
                  <a:pt x="1382181" y="46887"/>
                </a:cubicBezTo>
                <a:close/>
                <a:moveTo>
                  <a:pt x="953403" y="46887"/>
                </a:moveTo>
                <a:cubicBezTo>
                  <a:pt x="952641" y="47192"/>
                  <a:pt x="952489" y="47649"/>
                  <a:pt x="952946" y="48258"/>
                </a:cubicBezTo>
                <a:cubicBezTo>
                  <a:pt x="952946" y="47954"/>
                  <a:pt x="953022" y="47725"/>
                  <a:pt x="953175" y="47573"/>
                </a:cubicBezTo>
                <a:cubicBezTo>
                  <a:pt x="953327" y="47420"/>
                  <a:pt x="953403" y="47192"/>
                  <a:pt x="953403" y="46887"/>
                </a:cubicBezTo>
                <a:close/>
                <a:moveTo>
                  <a:pt x="949060" y="46887"/>
                </a:moveTo>
                <a:cubicBezTo>
                  <a:pt x="949060" y="47192"/>
                  <a:pt x="948984" y="47420"/>
                  <a:pt x="948831" y="47573"/>
                </a:cubicBezTo>
                <a:lnTo>
                  <a:pt x="949746" y="47573"/>
                </a:lnTo>
                <a:lnTo>
                  <a:pt x="949746" y="47344"/>
                </a:lnTo>
                <a:cubicBezTo>
                  <a:pt x="949593" y="47344"/>
                  <a:pt x="949365" y="47192"/>
                  <a:pt x="949060" y="46887"/>
                </a:cubicBezTo>
                <a:close/>
                <a:moveTo>
                  <a:pt x="946088" y="46887"/>
                </a:moveTo>
                <a:lnTo>
                  <a:pt x="946088" y="47573"/>
                </a:lnTo>
                <a:cubicBezTo>
                  <a:pt x="946241" y="47573"/>
                  <a:pt x="946393" y="47496"/>
                  <a:pt x="946546" y="47344"/>
                </a:cubicBezTo>
                <a:close/>
                <a:moveTo>
                  <a:pt x="617743" y="46887"/>
                </a:moveTo>
                <a:lnTo>
                  <a:pt x="617743" y="47344"/>
                </a:lnTo>
                <a:cubicBezTo>
                  <a:pt x="618047" y="47496"/>
                  <a:pt x="618581" y="47573"/>
                  <a:pt x="619343" y="47573"/>
                </a:cubicBezTo>
                <a:lnTo>
                  <a:pt x="619343" y="46887"/>
                </a:lnTo>
                <a:close/>
                <a:moveTo>
                  <a:pt x="610656" y="46887"/>
                </a:moveTo>
                <a:cubicBezTo>
                  <a:pt x="610351" y="46887"/>
                  <a:pt x="610199" y="46963"/>
                  <a:pt x="610199" y="47115"/>
                </a:cubicBezTo>
                <a:lnTo>
                  <a:pt x="610199" y="47344"/>
                </a:lnTo>
                <a:cubicBezTo>
                  <a:pt x="610199" y="47649"/>
                  <a:pt x="610275" y="47877"/>
                  <a:pt x="610427" y="48030"/>
                </a:cubicBezTo>
                <a:cubicBezTo>
                  <a:pt x="610580" y="47573"/>
                  <a:pt x="610656" y="47192"/>
                  <a:pt x="610656" y="46887"/>
                </a:cubicBezTo>
                <a:close/>
                <a:moveTo>
                  <a:pt x="515254" y="46887"/>
                </a:moveTo>
                <a:cubicBezTo>
                  <a:pt x="514492" y="47192"/>
                  <a:pt x="514339" y="47649"/>
                  <a:pt x="514796" y="48258"/>
                </a:cubicBezTo>
                <a:cubicBezTo>
                  <a:pt x="514796" y="47954"/>
                  <a:pt x="514873" y="47725"/>
                  <a:pt x="515025" y="47573"/>
                </a:cubicBezTo>
                <a:cubicBezTo>
                  <a:pt x="515177" y="47420"/>
                  <a:pt x="515254" y="47192"/>
                  <a:pt x="515254" y="46887"/>
                </a:cubicBezTo>
                <a:close/>
                <a:moveTo>
                  <a:pt x="510910" y="46887"/>
                </a:moveTo>
                <a:cubicBezTo>
                  <a:pt x="510910" y="47192"/>
                  <a:pt x="510834" y="47420"/>
                  <a:pt x="510682" y="47573"/>
                </a:cubicBezTo>
                <a:lnTo>
                  <a:pt x="511596" y="47573"/>
                </a:lnTo>
                <a:lnTo>
                  <a:pt x="511596" y="47344"/>
                </a:lnTo>
                <a:cubicBezTo>
                  <a:pt x="511444" y="47344"/>
                  <a:pt x="511215" y="47192"/>
                  <a:pt x="510910" y="46887"/>
                </a:cubicBezTo>
                <a:close/>
                <a:moveTo>
                  <a:pt x="507938" y="46887"/>
                </a:moveTo>
                <a:lnTo>
                  <a:pt x="507938" y="47573"/>
                </a:lnTo>
                <a:cubicBezTo>
                  <a:pt x="508091" y="47573"/>
                  <a:pt x="508243" y="47496"/>
                  <a:pt x="508396" y="47344"/>
                </a:cubicBezTo>
                <a:close/>
                <a:moveTo>
                  <a:pt x="446064" y="46887"/>
                </a:moveTo>
                <a:lnTo>
                  <a:pt x="446064" y="47115"/>
                </a:lnTo>
                <a:lnTo>
                  <a:pt x="446521" y="47115"/>
                </a:lnTo>
                <a:cubicBezTo>
                  <a:pt x="446369" y="46963"/>
                  <a:pt x="446216" y="46887"/>
                  <a:pt x="446064" y="46887"/>
                </a:cubicBezTo>
                <a:close/>
                <a:moveTo>
                  <a:pt x="393029" y="46887"/>
                </a:moveTo>
                <a:lnTo>
                  <a:pt x="393029" y="47573"/>
                </a:lnTo>
                <a:cubicBezTo>
                  <a:pt x="393181" y="47420"/>
                  <a:pt x="393257" y="47344"/>
                  <a:pt x="393257" y="47344"/>
                </a:cubicBezTo>
                <a:lnTo>
                  <a:pt x="393257" y="46887"/>
                </a:lnTo>
                <a:close/>
                <a:moveTo>
                  <a:pt x="322239" y="46887"/>
                </a:moveTo>
                <a:lnTo>
                  <a:pt x="322239" y="47115"/>
                </a:lnTo>
                <a:lnTo>
                  <a:pt x="322696" y="47115"/>
                </a:lnTo>
                <a:cubicBezTo>
                  <a:pt x="322544" y="46963"/>
                  <a:pt x="322391" y="46887"/>
                  <a:pt x="322239" y="46887"/>
                </a:cubicBezTo>
                <a:close/>
                <a:moveTo>
                  <a:pt x="269204" y="46887"/>
                </a:moveTo>
                <a:lnTo>
                  <a:pt x="269204" y="47573"/>
                </a:lnTo>
                <a:cubicBezTo>
                  <a:pt x="269356" y="47420"/>
                  <a:pt x="269432" y="47344"/>
                  <a:pt x="269432" y="47344"/>
                </a:cubicBezTo>
                <a:lnTo>
                  <a:pt x="269432" y="46887"/>
                </a:lnTo>
                <a:close/>
                <a:moveTo>
                  <a:pt x="1044920" y="46773"/>
                </a:moveTo>
                <a:lnTo>
                  <a:pt x="1044691" y="46887"/>
                </a:lnTo>
                <a:cubicBezTo>
                  <a:pt x="1044844" y="46887"/>
                  <a:pt x="1044920" y="46925"/>
                  <a:pt x="1044920" y="47001"/>
                </a:cubicBezTo>
                <a:close/>
                <a:moveTo>
                  <a:pt x="140045" y="46773"/>
                </a:moveTo>
                <a:lnTo>
                  <a:pt x="139816" y="46887"/>
                </a:lnTo>
                <a:cubicBezTo>
                  <a:pt x="139969" y="46887"/>
                  <a:pt x="140045" y="46925"/>
                  <a:pt x="140045" y="47001"/>
                </a:cubicBezTo>
                <a:close/>
                <a:moveTo>
                  <a:pt x="1725233" y="46430"/>
                </a:moveTo>
                <a:cubicBezTo>
                  <a:pt x="1724929" y="46582"/>
                  <a:pt x="1724624" y="46811"/>
                  <a:pt x="1724319" y="47115"/>
                </a:cubicBezTo>
                <a:cubicBezTo>
                  <a:pt x="1724471" y="47420"/>
                  <a:pt x="1724509" y="47649"/>
                  <a:pt x="1724433" y="47801"/>
                </a:cubicBezTo>
                <a:lnTo>
                  <a:pt x="1724517" y="48304"/>
                </a:lnTo>
                <a:lnTo>
                  <a:pt x="1724548" y="48258"/>
                </a:lnTo>
                <a:cubicBezTo>
                  <a:pt x="1725462" y="48258"/>
                  <a:pt x="1725919" y="47725"/>
                  <a:pt x="1725919" y="46658"/>
                </a:cubicBezTo>
                <a:cubicBezTo>
                  <a:pt x="1725767" y="46658"/>
                  <a:pt x="1725652" y="46620"/>
                  <a:pt x="1725576" y="46544"/>
                </a:cubicBezTo>
                <a:cubicBezTo>
                  <a:pt x="1725500" y="46468"/>
                  <a:pt x="1725386" y="46430"/>
                  <a:pt x="1725233" y="46430"/>
                </a:cubicBezTo>
                <a:close/>
                <a:moveTo>
                  <a:pt x="1208597" y="46430"/>
                </a:moveTo>
                <a:cubicBezTo>
                  <a:pt x="1207835" y="46430"/>
                  <a:pt x="1207188" y="46468"/>
                  <a:pt x="1206654" y="46544"/>
                </a:cubicBezTo>
                <a:cubicBezTo>
                  <a:pt x="1206121" y="46620"/>
                  <a:pt x="1205625" y="46658"/>
                  <a:pt x="1205168" y="46658"/>
                </a:cubicBezTo>
                <a:lnTo>
                  <a:pt x="1205168" y="46887"/>
                </a:lnTo>
                <a:cubicBezTo>
                  <a:pt x="1205473" y="47039"/>
                  <a:pt x="1205702" y="47115"/>
                  <a:pt x="1205854" y="47115"/>
                </a:cubicBezTo>
                <a:cubicBezTo>
                  <a:pt x="1206006" y="47115"/>
                  <a:pt x="1206235" y="47192"/>
                  <a:pt x="1206540" y="47344"/>
                </a:cubicBezTo>
                <a:cubicBezTo>
                  <a:pt x="1206540" y="48106"/>
                  <a:pt x="1206464" y="48716"/>
                  <a:pt x="1206311" y="49173"/>
                </a:cubicBezTo>
                <a:lnTo>
                  <a:pt x="1206997" y="49173"/>
                </a:lnTo>
                <a:cubicBezTo>
                  <a:pt x="1207302" y="48258"/>
                  <a:pt x="1207835" y="47344"/>
                  <a:pt x="1208597" y="46430"/>
                </a:cubicBezTo>
                <a:close/>
                <a:moveTo>
                  <a:pt x="1119900" y="46430"/>
                </a:moveTo>
                <a:cubicBezTo>
                  <a:pt x="1119748" y="46582"/>
                  <a:pt x="1119672" y="46734"/>
                  <a:pt x="1119672" y="46887"/>
                </a:cubicBezTo>
                <a:cubicBezTo>
                  <a:pt x="1120281" y="47192"/>
                  <a:pt x="1120891" y="47344"/>
                  <a:pt x="1121501" y="47344"/>
                </a:cubicBezTo>
                <a:cubicBezTo>
                  <a:pt x="1121196" y="47801"/>
                  <a:pt x="1121196" y="48182"/>
                  <a:pt x="1121501" y="48487"/>
                </a:cubicBezTo>
                <a:lnTo>
                  <a:pt x="1121729" y="48487"/>
                </a:lnTo>
                <a:cubicBezTo>
                  <a:pt x="1121729" y="48182"/>
                  <a:pt x="1121767" y="47916"/>
                  <a:pt x="1121844" y="47687"/>
                </a:cubicBezTo>
                <a:cubicBezTo>
                  <a:pt x="1121920" y="47458"/>
                  <a:pt x="1121958" y="47115"/>
                  <a:pt x="1121958" y="46658"/>
                </a:cubicBezTo>
                <a:cubicBezTo>
                  <a:pt x="1120891" y="46658"/>
                  <a:pt x="1120205" y="46582"/>
                  <a:pt x="1119900" y="46430"/>
                </a:cubicBezTo>
                <a:close/>
                <a:moveTo>
                  <a:pt x="1113500" y="46430"/>
                </a:moveTo>
                <a:cubicBezTo>
                  <a:pt x="1113652" y="46430"/>
                  <a:pt x="1113652" y="46506"/>
                  <a:pt x="1113500" y="46658"/>
                </a:cubicBezTo>
                <a:cubicBezTo>
                  <a:pt x="1113652" y="46506"/>
                  <a:pt x="1113804" y="46430"/>
                  <a:pt x="1113957" y="46430"/>
                </a:cubicBezTo>
                <a:close/>
                <a:moveTo>
                  <a:pt x="1041719" y="46430"/>
                </a:moveTo>
                <a:cubicBezTo>
                  <a:pt x="1041719" y="46582"/>
                  <a:pt x="1041757" y="46696"/>
                  <a:pt x="1041834" y="46773"/>
                </a:cubicBezTo>
                <a:cubicBezTo>
                  <a:pt x="1041910" y="46849"/>
                  <a:pt x="1041948" y="46963"/>
                  <a:pt x="1041948" y="47115"/>
                </a:cubicBezTo>
                <a:cubicBezTo>
                  <a:pt x="1042100" y="47725"/>
                  <a:pt x="1042024" y="48373"/>
                  <a:pt x="1041719" y="49059"/>
                </a:cubicBezTo>
                <a:cubicBezTo>
                  <a:pt x="1041415" y="49744"/>
                  <a:pt x="1041643" y="50316"/>
                  <a:pt x="1042405" y="50773"/>
                </a:cubicBezTo>
                <a:cubicBezTo>
                  <a:pt x="1042710" y="50163"/>
                  <a:pt x="1043015" y="49706"/>
                  <a:pt x="1043319" y="49401"/>
                </a:cubicBezTo>
                <a:cubicBezTo>
                  <a:pt x="1043167" y="48944"/>
                  <a:pt x="1042976" y="48563"/>
                  <a:pt x="1042748" y="48258"/>
                </a:cubicBezTo>
                <a:cubicBezTo>
                  <a:pt x="1042519" y="47954"/>
                  <a:pt x="1042253" y="47649"/>
                  <a:pt x="1041948" y="47344"/>
                </a:cubicBezTo>
                <a:cubicBezTo>
                  <a:pt x="1041948" y="46887"/>
                  <a:pt x="1042024" y="46582"/>
                  <a:pt x="1042176" y="46430"/>
                </a:cubicBezTo>
                <a:close/>
                <a:moveTo>
                  <a:pt x="818072" y="46430"/>
                </a:moveTo>
                <a:cubicBezTo>
                  <a:pt x="817310" y="46430"/>
                  <a:pt x="816663" y="46468"/>
                  <a:pt x="816129" y="46544"/>
                </a:cubicBezTo>
                <a:cubicBezTo>
                  <a:pt x="815596" y="46620"/>
                  <a:pt x="815100" y="46658"/>
                  <a:pt x="814643" y="46658"/>
                </a:cubicBezTo>
                <a:lnTo>
                  <a:pt x="814643" y="46887"/>
                </a:lnTo>
                <a:cubicBezTo>
                  <a:pt x="814948" y="47039"/>
                  <a:pt x="815177" y="47115"/>
                  <a:pt x="815329" y="47115"/>
                </a:cubicBezTo>
                <a:cubicBezTo>
                  <a:pt x="815482" y="47115"/>
                  <a:pt x="815710" y="47192"/>
                  <a:pt x="816015" y="47344"/>
                </a:cubicBezTo>
                <a:cubicBezTo>
                  <a:pt x="816015" y="48106"/>
                  <a:pt x="815939" y="48716"/>
                  <a:pt x="815786" y="49173"/>
                </a:cubicBezTo>
                <a:lnTo>
                  <a:pt x="816472" y="49173"/>
                </a:lnTo>
                <a:cubicBezTo>
                  <a:pt x="816777" y="48258"/>
                  <a:pt x="817310" y="47344"/>
                  <a:pt x="818072" y="46430"/>
                </a:cubicBezTo>
                <a:close/>
                <a:moveTo>
                  <a:pt x="458408" y="46430"/>
                </a:moveTo>
                <a:cubicBezTo>
                  <a:pt x="458103" y="46582"/>
                  <a:pt x="457799" y="46811"/>
                  <a:pt x="457494" y="47115"/>
                </a:cubicBezTo>
                <a:cubicBezTo>
                  <a:pt x="457646" y="47420"/>
                  <a:pt x="457684" y="47649"/>
                  <a:pt x="457608" y="47801"/>
                </a:cubicBezTo>
                <a:lnTo>
                  <a:pt x="457692" y="48304"/>
                </a:lnTo>
                <a:lnTo>
                  <a:pt x="457722" y="48258"/>
                </a:lnTo>
                <a:cubicBezTo>
                  <a:pt x="458637" y="48258"/>
                  <a:pt x="459094" y="47725"/>
                  <a:pt x="459094" y="46658"/>
                </a:cubicBezTo>
                <a:cubicBezTo>
                  <a:pt x="458942" y="46658"/>
                  <a:pt x="458827" y="46620"/>
                  <a:pt x="458751" y="46544"/>
                </a:cubicBezTo>
                <a:cubicBezTo>
                  <a:pt x="458675" y="46468"/>
                  <a:pt x="458561" y="46430"/>
                  <a:pt x="458408" y="46430"/>
                </a:cubicBezTo>
                <a:close/>
                <a:moveTo>
                  <a:pt x="334583" y="46430"/>
                </a:moveTo>
                <a:cubicBezTo>
                  <a:pt x="334279" y="46582"/>
                  <a:pt x="333974" y="46811"/>
                  <a:pt x="333669" y="47115"/>
                </a:cubicBezTo>
                <a:cubicBezTo>
                  <a:pt x="333821" y="47420"/>
                  <a:pt x="333859" y="47649"/>
                  <a:pt x="333783" y="47801"/>
                </a:cubicBezTo>
                <a:lnTo>
                  <a:pt x="333867" y="48304"/>
                </a:lnTo>
                <a:lnTo>
                  <a:pt x="333897" y="48258"/>
                </a:lnTo>
                <a:cubicBezTo>
                  <a:pt x="334812" y="48258"/>
                  <a:pt x="335269" y="47725"/>
                  <a:pt x="335269" y="46658"/>
                </a:cubicBezTo>
                <a:cubicBezTo>
                  <a:pt x="335117" y="46658"/>
                  <a:pt x="335002" y="46620"/>
                  <a:pt x="334926" y="46544"/>
                </a:cubicBezTo>
                <a:cubicBezTo>
                  <a:pt x="334850" y="46468"/>
                  <a:pt x="334736" y="46430"/>
                  <a:pt x="334583" y="46430"/>
                </a:cubicBezTo>
                <a:close/>
                <a:moveTo>
                  <a:pt x="215026" y="46430"/>
                </a:moveTo>
                <a:cubicBezTo>
                  <a:pt x="214873" y="46582"/>
                  <a:pt x="214797" y="46734"/>
                  <a:pt x="214797" y="46887"/>
                </a:cubicBezTo>
                <a:cubicBezTo>
                  <a:pt x="215407" y="47192"/>
                  <a:pt x="216016" y="47344"/>
                  <a:pt x="216626" y="47344"/>
                </a:cubicBezTo>
                <a:cubicBezTo>
                  <a:pt x="216321" y="47801"/>
                  <a:pt x="216321" y="48182"/>
                  <a:pt x="216626" y="48487"/>
                </a:cubicBezTo>
                <a:lnTo>
                  <a:pt x="216854" y="48487"/>
                </a:lnTo>
                <a:cubicBezTo>
                  <a:pt x="216854" y="48182"/>
                  <a:pt x="216892" y="47916"/>
                  <a:pt x="216969" y="47687"/>
                </a:cubicBezTo>
                <a:cubicBezTo>
                  <a:pt x="217045" y="47458"/>
                  <a:pt x="217083" y="47115"/>
                  <a:pt x="217083" y="46658"/>
                </a:cubicBezTo>
                <a:cubicBezTo>
                  <a:pt x="216016" y="46658"/>
                  <a:pt x="215330" y="46582"/>
                  <a:pt x="215026" y="46430"/>
                </a:cubicBezTo>
                <a:close/>
                <a:moveTo>
                  <a:pt x="208625" y="46430"/>
                </a:moveTo>
                <a:cubicBezTo>
                  <a:pt x="208777" y="46430"/>
                  <a:pt x="208777" y="46506"/>
                  <a:pt x="208625" y="46658"/>
                </a:cubicBezTo>
                <a:cubicBezTo>
                  <a:pt x="208777" y="46506"/>
                  <a:pt x="208930" y="46430"/>
                  <a:pt x="209082" y="46430"/>
                </a:cubicBezTo>
                <a:close/>
                <a:moveTo>
                  <a:pt x="136844" y="46430"/>
                </a:moveTo>
                <a:cubicBezTo>
                  <a:pt x="136844" y="46582"/>
                  <a:pt x="136882" y="46696"/>
                  <a:pt x="136959" y="46773"/>
                </a:cubicBezTo>
                <a:cubicBezTo>
                  <a:pt x="137035" y="46849"/>
                  <a:pt x="137073" y="46963"/>
                  <a:pt x="137073" y="47115"/>
                </a:cubicBezTo>
                <a:cubicBezTo>
                  <a:pt x="137225" y="47725"/>
                  <a:pt x="137149" y="48373"/>
                  <a:pt x="136844" y="49059"/>
                </a:cubicBezTo>
                <a:cubicBezTo>
                  <a:pt x="136540" y="49744"/>
                  <a:pt x="136768" y="50316"/>
                  <a:pt x="137530" y="50773"/>
                </a:cubicBezTo>
                <a:cubicBezTo>
                  <a:pt x="137835" y="50163"/>
                  <a:pt x="138140" y="49706"/>
                  <a:pt x="138445" y="49401"/>
                </a:cubicBezTo>
                <a:cubicBezTo>
                  <a:pt x="138292" y="48944"/>
                  <a:pt x="138102" y="48563"/>
                  <a:pt x="137873" y="48258"/>
                </a:cubicBezTo>
                <a:cubicBezTo>
                  <a:pt x="137644" y="47954"/>
                  <a:pt x="137378" y="47649"/>
                  <a:pt x="137073" y="47344"/>
                </a:cubicBezTo>
                <a:cubicBezTo>
                  <a:pt x="137073" y="46887"/>
                  <a:pt x="137149" y="46582"/>
                  <a:pt x="137302" y="46430"/>
                </a:cubicBezTo>
                <a:close/>
                <a:moveTo>
                  <a:pt x="46928" y="46430"/>
                </a:moveTo>
                <a:cubicBezTo>
                  <a:pt x="46623" y="46734"/>
                  <a:pt x="46471" y="46887"/>
                  <a:pt x="46471" y="46887"/>
                </a:cubicBezTo>
                <a:lnTo>
                  <a:pt x="46700" y="46887"/>
                </a:lnTo>
                <a:cubicBezTo>
                  <a:pt x="46700" y="46734"/>
                  <a:pt x="46776" y="46582"/>
                  <a:pt x="46928" y="46430"/>
                </a:cubicBezTo>
                <a:close/>
                <a:moveTo>
                  <a:pt x="944402" y="46322"/>
                </a:moveTo>
                <a:lnTo>
                  <a:pt x="943917" y="46430"/>
                </a:lnTo>
                <a:cubicBezTo>
                  <a:pt x="943536" y="46430"/>
                  <a:pt x="943040" y="46506"/>
                  <a:pt x="942431" y="46658"/>
                </a:cubicBezTo>
                <a:cubicBezTo>
                  <a:pt x="942583" y="46963"/>
                  <a:pt x="942659" y="47268"/>
                  <a:pt x="942659" y="47573"/>
                </a:cubicBezTo>
                <a:lnTo>
                  <a:pt x="942794" y="48109"/>
                </a:lnTo>
                <a:close/>
                <a:moveTo>
                  <a:pt x="506252" y="46322"/>
                </a:moveTo>
                <a:lnTo>
                  <a:pt x="505767" y="46430"/>
                </a:lnTo>
                <a:cubicBezTo>
                  <a:pt x="505386" y="46430"/>
                  <a:pt x="504890" y="46506"/>
                  <a:pt x="504281" y="46658"/>
                </a:cubicBezTo>
                <a:cubicBezTo>
                  <a:pt x="504433" y="46963"/>
                  <a:pt x="504509" y="47268"/>
                  <a:pt x="504509" y="47573"/>
                </a:cubicBezTo>
                <a:lnTo>
                  <a:pt x="504643" y="48109"/>
                </a:lnTo>
                <a:close/>
                <a:moveTo>
                  <a:pt x="1719975" y="46201"/>
                </a:moveTo>
                <a:cubicBezTo>
                  <a:pt x="1719823" y="46201"/>
                  <a:pt x="1719709" y="46239"/>
                  <a:pt x="1719633" y="46315"/>
                </a:cubicBezTo>
                <a:cubicBezTo>
                  <a:pt x="1719556" y="46392"/>
                  <a:pt x="1719442" y="46430"/>
                  <a:pt x="1719290" y="46430"/>
                </a:cubicBezTo>
                <a:cubicBezTo>
                  <a:pt x="1719290" y="46734"/>
                  <a:pt x="1719442" y="47039"/>
                  <a:pt x="1719747" y="47344"/>
                </a:cubicBezTo>
                <a:lnTo>
                  <a:pt x="1719975" y="47115"/>
                </a:lnTo>
                <a:close/>
                <a:moveTo>
                  <a:pt x="1575653" y="46201"/>
                </a:moveTo>
                <a:lnTo>
                  <a:pt x="1575196" y="46658"/>
                </a:lnTo>
                <a:cubicBezTo>
                  <a:pt x="1575500" y="47115"/>
                  <a:pt x="1575805" y="47649"/>
                  <a:pt x="1576110" y="48258"/>
                </a:cubicBezTo>
                <a:cubicBezTo>
                  <a:pt x="1576415" y="48868"/>
                  <a:pt x="1576719" y="49401"/>
                  <a:pt x="1577024" y="49859"/>
                </a:cubicBezTo>
                <a:cubicBezTo>
                  <a:pt x="1577177" y="49859"/>
                  <a:pt x="1577329" y="49821"/>
                  <a:pt x="1577481" y="49744"/>
                </a:cubicBezTo>
                <a:cubicBezTo>
                  <a:pt x="1577634" y="49668"/>
                  <a:pt x="1577786" y="49630"/>
                  <a:pt x="1577939" y="49630"/>
                </a:cubicBezTo>
                <a:cubicBezTo>
                  <a:pt x="1577939" y="48258"/>
                  <a:pt x="1577863" y="47344"/>
                  <a:pt x="1577710" y="46887"/>
                </a:cubicBezTo>
                <a:cubicBezTo>
                  <a:pt x="1577253" y="46734"/>
                  <a:pt x="1576872" y="46620"/>
                  <a:pt x="1576567" y="46544"/>
                </a:cubicBezTo>
                <a:cubicBezTo>
                  <a:pt x="1576262" y="46468"/>
                  <a:pt x="1575957" y="46353"/>
                  <a:pt x="1575653" y="46201"/>
                </a:cubicBezTo>
                <a:close/>
                <a:moveTo>
                  <a:pt x="1373494" y="46201"/>
                </a:moveTo>
                <a:lnTo>
                  <a:pt x="1373265" y="46430"/>
                </a:lnTo>
                <a:lnTo>
                  <a:pt x="1373265" y="46658"/>
                </a:lnTo>
                <a:lnTo>
                  <a:pt x="1373494" y="46430"/>
                </a:lnTo>
                <a:close/>
                <a:moveTo>
                  <a:pt x="1199225" y="46201"/>
                </a:moveTo>
                <a:cubicBezTo>
                  <a:pt x="1198920" y="46506"/>
                  <a:pt x="1198767" y="46734"/>
                  <a:pt x="1198767" y="46887"/>
                </a:cubicBezTo>
                <a:lnTo>
                  <a:pt x="1198996" y="46887"/>
                </a:lnTo>
                <a:cubicBezTo>
                  <a:pt x="1198996" y="46734"/>
                  <a:pt x="1199034" y="46620"/>
                  <a:pt x="1199110" y="46544"/>
                </a:cubicBezTo>
                <a:cubicBezTo>
                  <a:pt x="1199187" y="46468"/>
                  <a:pt x="1199225" y="46353"/>
                  <a:pt x="1199225" y="46201"/>
                </a:cubicBezTo>
                <a:close/>
                <a:moveTo>
                  <a:pt x="1182461" y="46201"/>
                </a:moveTo>
                <a:lnTo>
                  <a:pt x="1182765" y="46658"/>
                </a:lnTo>
                <a:cubicBezTo>
                  <a:pt x="1183070" y="46353"/>
                  <a:pt x="1183223" y="46201"/>
                  <a:pt x="1183223" y="46201"/>
                </a:cubicBezTo>
                <a:close/>
                <a:moveTo>
                  <a:pt x="1180251" y="46201"/>
                </a:moveTo>
                <a:cubicBezTo>
                  <a:pt x="1180098" y="46353"/>
                  <a:pt x="1179946" y="46430"/>
                  <a:pt x="1179794" y="46430"/>
                </a:cubicBezTo>
                <a:cubicBezTo>
                  <a:pt x="1179794" y="46734"/>
                  <a:pt x="1179832" y="46925"/>
                  <a:pt x="1179908" y="47001"/>
                </a:cubicBezTo>
                <a:cubicBezTo>
                  <a:pt x="1179984" y="47077"/>
                  <a:pt x="1180022" y="47268"/>
                  <a:pt x="1180022" y="47573"/>
                </a:cubicBezTo>
                <a:cubicBezTo>
                  <a:pt x="1180175" y="47573"/>
                  <a:pt x="1180251" y="47535"/>
                  <a:pt x="1180251" y="47458"/>
                </a:cubicBezTo>
                <a:cubicBezTo>
                  <a:pt x="1180251" y="47382"/>
                  <a:pt x="1180327" y="47344"/>
                  <a:pt x="1180479" y="47344"/>
                </a:cubicBezTo>
                <a:cubicBezTo>
                  <a:pt x="1180327" y="47192"/>
                  <a:pt x="1180251" y="46811"/>
                  <a:pt x="1180251" y="46201"/>
                </a:cubicBezTo>
                <a:close/>
                <a:moveTo>
                  <a:pt x="1053149" y="46201"/>
                </a:moveTo>
                <a:cubicBezTo>
                  <a:pt x="1052997" y="46201"/>
                  <a:pt x="1052921" y="46277"/>
                  <a:pt x="1052921" y="46430"/>
                </a:cubicBezTo>
                <a:lnTo>
                  <a:pt x="1052921" y="46658"/>
                </a:lnTo>
                <a:lnTo>
                  <a:pt x="1053149" y="46430"/>
                </a:lnTo>
                <a:close/>
                <a:moveTo>
                  <a:pt x="948374" y="46201"/>
                </a:moveTo>
                <a:cubicBezTo>
                  <a:pt x="948222" y="46201"/>
                  <a:pt x="948107" y="46239"/>
                  <a:pt x="948031" y="46315"/>
                </a:cubicBezTo>
                <a:cubicBezTo>
                  <a:pt x="947955" y="46392"/>
                  <a:pt x="947841" y="46430"/>
                  <a:pt x="947688" y="46430"/>
                </a:cubicBezTo>
                <a:lnTo>
                  <a:pt x="948374" y="46430"/>
                </a:lnTo>
                <a:close/>
                <a:moveTo>
                  <a:pt x="808700" y="46201"/>
                </a:moveTo>
                <a:cubicBezTo>
                  <a:pt x="808395" y="46506"/>
                  <a:pt x="808242" y="46734"/>
                  <a:pt x="808242" y="46887"/>
                </a:cubicBezTo>
                <a:lnTo>
                  <a:pt x="808471" y="46887"/>
                </a:lnTo>
                <a:cubicBezTo>
                  <a:pt x="808471" y="46734"/>
                  <a:pt x="808509" y="46620"/>
                  <a:pt x="808585" y="46544"/>
                </a:cubicBezTo>
                <a:cubicBezTo>
                  <a:pt x="808662" y="46468"/>
                  <a:pt x="808700" y="46353"/>
                  <a:pt x="808700" y="46201"/>
                </a:cubicBezTo>
                <a:close/>
                <a:moveTo>
                  <a:pt x="791936" y="46201"/>
                </a:moveTo>
                <a:lnTo>
                  <a:pt x="792240" y="46658"/>
                </a:lnTo>
                <a:cubicBezTo>
                  <a:pt x="792545" y="46353"/>
                  <a:pt x="792698" y="46201"/>
                  <a:pt x="792698" y="46201"/>
                </a:cubicBezTo>
                <a:close/>
                <a:moveTo>
                  <a:pt x="789726" y="46201"/>
                </a:moveTo>
                <a:cubicBezTo>
                  <a:pt x="789574" y="46353"/>
                  <a:pt x="789421" y="46430"/>
                  <a:pt x="789269" y="46430"/>
                </a:cubicBezTo>
                <a:cubicBezTo>
                  <a:pt x="789269" y="46734"/>
                  <a:pt x="789307" y="46925"/>
                  <a:pt x="789383" y="47001"/>
                </a:cubicBezTo>
                <a:cubicBezTo>
                  <a:pt x="789459" y="47077"/>
                  <a:pt x="789497" y="47268"/>
                  <a:pt x="789497" y="47573"/>
                </a:cubicBezTo>
                <a:cubicBezTo>
                  <a:pt x="789650" y="47573"/>
                  <a:pt x="789726" y="47535"/>
                  <a:pt x="789726" y="47458"/>
                </a:cubicBezTo>
                <a:cubicBezTo>
                  <a:pt x="789726" y="47382"/>
                  <a:pt x="789802" y="47344"/>
                  <a:pt x="789954" y="47344"/>
                </a:cubicBezTo>
                <a:cubicBezTo>
                  <a:pt x="789802" y="47192"/>
                  <a:pt x="789726" y="46811"/>
                  <a:pt x="789726" y="46201"/>
                </a:cubicBezTo>
                <a:close/>
                <a:moveTo>
                  <a:pt x="601969" y="46201"/>
                </a:moveTo>
                <a:lnTo>
                  <a:pt x="601740" y="46430"/>
                </a:lnTo>
                <a:lnTo>
                  <a:pt x="601740" y="46658"/>
                </a:lnTo>
                <a:lnTo>
                  <a:pt x="601969" y="46430"/>
                </a:lnTo>
                <a:close/>
                <a:moveTo>
                  <a:pt x="510224" y="46201"/>
                </a:moveTo>
                <a:cubicBezTo>
                  <a:pt x="510072" y="46201"/>
                  <a:pt x="509958" y="46239"/>
                  <a:pt x="509881" y="46315"/>
                </a:cubicBezTo>
                <a:cubicBezTo>
                  <a:pt x="509805" y="46392"/>
                  <a:pt x="509691" y="46430"/>
                  <a:pt x="509538" y="46430"/>
                </a:cubicBezTo>
                <a:lnTo>
                  <a:pt x="510224" y="46430"/>
                </a:lnTo>
                <a:close/>
                <a:moveTo>
                  <a:pt x="453150" y="46201"/>
                </a:moveTo>
                <a:cubicBezTo>
                  <a:pt x="452998" y="46201"/>
                  <a:pt x="452884" y="46239"/>
                  <a:pt x="452808" y="46315"/>
                </a:cubicBezTo>
                <a:cubicBezTo>
                  <a:pt x="452731" y="46392"/>
                  <a:pt x="452617" y="46430"/>
                  <a:pt x="452465" y="46430"/>
                </a:cubicBezTo>
                <a:cubicBezTo>
                  <a:pt x="452465" y="46734"/>
                  <a:pt x="452617" y="47039"/>
                  <a:pt x="452922" y="47344"/>
                </a:cubicBezTo>
                <a:lnTo>
                  <a:pt x="453150" y="47115"/>
                </a:lnTo>
                <a:close/>
                <a:moveTo>
                  <a:pt x="329326" y="46201"/>
                </a:moveTo>
                <a:cubicBezTo>
                  <a:pt x="329173" y="46201"/>
                  <a:pt x="329059" y="46239"/>
                  <a:pt x="328983" y="46315"/>
                </a:cubicBezTo>
                <a:cubicBezTo>
                  <a:pt x="328906" y="46392"/>
                  <a:pt x="328792" y="46430"/>
                  <a:pt x="328640" y="46430"/>
                </a:cubicBezTo>
                <a:cubicBezTo>
                  <a:pt x="328640" y="46734"/>
                  <a:pt x="328792" y="47039"/>
                  <a:pt x="329097" y="47344"/>
                </a:cubicBezTo>
                <a:lnTo>
                  <a:pt x="329326" y="47115"/>
                </a:lnTo>
                <a:close/>
                <a:moveTo>
                  <a:pt x="148274" y="46201"/>
                </a:moveTo>
                <a:cubicBezTo>
                  <a:pt x="148122" y="46201"/>
                  <a:pt x="148046" y="46277"/>
                  <a:pt x="148046" y="46430"/>
                </a:cubicBezTo>
                <a:lnTo>
                  <a:pt x="148046" y="46658"/>
                </a:lnTo>
                <a:lnTo>
                  <a:pt x="148274" y="46430"/>
                </a:lnTo>
                <a:close/>
                <a:moveTo>
                  <a:pt x="1646823" y="45972"/>
                </a:moveTo>
                <a:cubicBezTo>
                  <a:pt x="1646976" y="46887"/>
                  <a:pt x="1647205" y="47687"/>
                  <a:pt x="1647509" y="48373"/>
                </a:cubicBezTo>
                <a:cubicBezTo>
                  <a:pt x="1647814" y="49059"/>
                  <a:pt x="1648500" y="49554"/>
                  <a:pt x="1649567" y="49859"/>
                </a:cubicBezTo>
                <a:cubicBezTo>
                  <a:pt x="1649414" y="49097"/>
                  <a:pt x="1649338" y="48487"/>
                  <a:pt x="1649338" y="48030"/>
                </a:cubicBezTo>
                <a:cubicBezTo>
                  <a:pt x="1649338" y="47573"/>
                  <a:pt x="1649262" y="47192"/>
                  <a:pt x="1649110" y="46887"/>
                </a:cubicBezTo>
                <a:cubicBezTo>
                  <a:pt x="1648805" y="46734"/>
                  <a:pt x="1648500" y="46620"/>
                  <a:pt x="1648195" y="46544"/>
                </a:cubicBezTo>
                <a:cubicBezTo>
                  <a:pt x="1647890" y="46468"/>
                  <a:pt x="1647433" y="46277"/>
                  <a:pt x="1646823" y="45972"/>
                </a:cubicBezTo>
                <a:close/>
                <a:moveTo>
                  <a:pt x="1279235" y="45972"/>
                </a:moveTo>
                <a:cubicBezTo>
                  <a:pt x="1278930" y="46277"/>
                  <a:pt x="1278663" y="46430"/>
                  <a:pt x="1278435" y="46430"/>
                </a:cubicBezTo>
                <a:cubicBezTo>
                  <a:pt x="1278206" y="46430"/>
                  <a:pt x="1277939" y="46506"/>
                  <a:pt x="1277635" y="46658"/>
                </a:cubicBezTo>
                <a:cubicBezTo>
                  <a:pt x="1277787" y="46811"/>
                  <a:pt x="1277863" y="46963"/>
                  <a:pt x="1277863" y="47115"/>
                </a:cubicBezTo>
                <a:cubicBezTo>
                  <a:pt x="1278168" y="46963"/>
                  <a:pt x="1278625" y="46582"/>
                  <a:pt x="1279235" y="45972"/>
                </a:cubicBezTo>
                <a:close/>
                <a:moveTo>
                  <a:pt x="1276491" y="45972"/>
                </a:moveTo>
                <a:cubicBezTo>
                  <a:pt x="1275882" y="46734"/>
                  <a:pt x="1275577" y="47154"/>
                  <a:pt x="1275577" y="47230"/>
                </a:cubicBezTo>
                <a:cubicBezTo>
                  <a:pt x="1275577" y="47306"/>
                  <a:pt x="1275806" y="47496"/>
                  <a:pt x="1276263" y="47801"/>
                </a:cubicBezTo>
                <a:cubicBezTo>
                  <a:pt x="1276263" y="47039"/>
                  <a:pt x="1276339" y="46430"/>
                  <a:pt x="1276491" y="45972"/>
                </a:cubicBezTo>
                <a:close/>
                <a:moveTo>
                  <a:pt x="1273748" y="45972"/>
                </a:moveTo>
                <a:cubicBezTo>
                  <a:pt x="1272986" y="45972"/>
                  <a:pt x="1272415" y="46087"/>
                  <a:pt x="1272034" y="46315"/>
                </a:cubicBezTo>
                <a:cubicBezTo>
                  <a:pt x="1271653" y="46544"/>
                  <a:pt x="1271310" y="47115"/>
                  <a:pt x="1271005" y="48030"/>
                </a:cubicBezTo>
                <a:cubicBezTo>
                  <a:pt x="1271615" y="47573"/>
                  <a:pt x="1272186" y="47306"/>
                  <a:pt x="1272720" y="47230"/>
                </a:cubicBezTo>
                <a:cubicBezTo>
                  <a:pt x="1273253" y="47154"/>
                  <a:pt x="1273596" y="46734"/>
                  <a:pt x="1273748" y="45972"/>
                </a:cubicBezTo>
                <a:close/>
                <a:moveTo>
                  <a:pt x="1212712" y="45972"/>
                </a:moveTo>
                <a:cubicBezTo>
                  <a:pt x="1211950" y="46277"/>
                  <a:pt x="1211264" y="46468"/>
                  <a:pt x="1210655" y="46544"/>
                </a:cubicBezTo>
                <a:cubicBezTo>
                  <a:pt x="1210045" y="46620"/>
                  <a:pt x="1209359" y="46734"/>
                  <a:pt x="1208597" y="46887"/>
                </a:cubicBezTo>
                <a:cubicBezTo>
                  <a:pt x="1208750" y="47192"/>
                  <a:pt x="1208826" y="47458"/>
                  <a:pt x="1208826" y="47687"/>
                </a:cubicBezTo>
                <a:cubicBezTo>
                  <a:pt x="1208826" y="47916"/>
                  <a:pt x="1208902" y="48182"/>
                  <a:pt x="1209054" y="48487"/>
                </a:cubicBezTo>
                <a:cubicBezTo>
                  <a:pt x="1209664" y="48182"/>
                  <a:pt x="1210274" y="47839"/>
                  <a:pt x="1210883" y="47458"/>
                </a:cubicBezTo>
                <a:cubicBezTo>
                  <a:pt x="1211493" y="47077"/>
                  <a:pt x="1212179" y="46734"/>
                  <a:pt x="1212941" y="46430"/>
                </a:cubicBezTo>
                <a:cubicBezTo>
                  <a:pt x="1212788" y="46277"/>
                  <a:pt x="1212712" y="46125"/>
                  <a:pt x="1212712" y="45972"/>
                </a:cubicBezTo>
                <a:close/>
                <a:moveTo>
                  <a:pt x="822187" y="45972"/>
                </a:moveTo>
                <a:cubicBezTo>
                  <a:pt x="821425" y="46277"/>
                  <a:pt x="820739" y="46468"/>
                  <a:pt x="820130" y="46544"/>
                </a:cubicBezTo>
                <a:cubicBezTo>
                  <a:pt x="819520" y="46620"/>
                  <a:pt x="818834" y="46734"/>
                  <a:pt x="818072" y="46887"/>
                </a:cubicBezTo>
                <a:cubicBezTo>
                  <a:pt x="818225" y="47192"/>
                  <a:pt x="818301" y="47458"/>
                  <a:pt x="818301" y="47687"/>
                </a:cubicBezTo>
                <a:cubicBezTo>
                  <a:pt x="818301" y="47916"/>
                  <a:pt x="818377" y="48182"/>
                  <a:pt x="818529" y="48487"/>
                </a:cubicBezTo>
                <a:cubicBezTo>
                  <a:pt x="819139" y="48182"/>
                  <a:pt x="819749" y="47839"/>
                  <a:pt x="820358" y="47458"/>
                </a:cubicBezTo>
                <a:cubicBezTo>
                  <a:pt x="820968" y="47077"/>
                  <a:pt x="821654" y="46734"/>
                  <a:pt x="822416" y="46430"/>
                </a:cubicBezTo>
                <a:cubicBezTo>
                  <a:pt x="822263" y="46277"/>
                  <a:pt x="822187" y="46125"/>
                  <a:pt x="822187" y="45972"/>
                </a:cubicBezTo>
                <a:close/>
                <a:moveTo>
                  <a:pt x="379998" y="45972"/>
                </a:moveTo>
                <a:cubicBezTo>
                  <a:pt x="380151" y="46887"/>
                  <a:pt x="380380" y="47687"/>
                  <a:pt x="380684" y="48373"/>
                </a:cubicBezTo>
                <a:cubicBezTo>
                  <a:pt x="380989" y="49059"/>
                  <a:pt x="381675" y="49554"/>
                  <a:pt x="382742" y="49859"/>
                </a:cubicBezTo>
                <a:cubicBezTo>
                  <a:pt x="382589" y="49097"/>
                  <a:pt x="382513" y="48487"/>
                  <a:pt x="382513" y="48030"/>
                </a:cubicBezTo>
                <a:cubicBezTo>
                  <a:pt x="382513" y="47573"/>
                  <a:pt x="382437" y="47192"/>
                  <a:pt x="382285" y="46887"/>
                </a:cubicBezTo>
                <a:cubicBezTo>
                  <a:pt x="381980" y="46734"/>
                  <a:pt x="381675" y="46620"/>
                  <a:pt x="381370" y="46544"/>
                </a:cubicBezTo>
                <a:cubicBezTo>
                  <a:pt x="381065" y="46468"/>
                  <a:pt x="380608" y="46277"/>
                  <a:pt x="379998" y="45972"/>
                </a:cubicBezTo>
                <a:close/>
                <a:moveTo>
                  <a:pt x="256174" y="45972"/>
                </a:moveTo>
                <a:cubicBezTo>
                  <a:pt x="256326" y="46887"/>
                  <a:pt x="256555" y="47687"/>
                  <a:pt x="256859" y="48373"/>
                </a:cubicBezTo>
                <a:cubicBezTo>
                  <a:pt x="257164" y="49059"/>
                  <a:pt x="257850" y="49554"/>
                  <a:pt x="258917" y="49859"/>
                </a:cubicBezTo>
                <a:cubicBezTo>
                  <a:pt x="258764" y="49097"/>
                  <a:pt x="258688" y="48487"/>
                  <a:pt x="258688" y="48030"/>
                </a:cubicBezTo>
                <a:cubicBezTo>
                  <a:pt x="258688" y="47573"/>
                  <a:pt x="258612" y="47192"/>
                  <a:pt x="258460" y="46887"/>
                </a:cubicBezTo>
                <a:cubicBezTo>
                  <a:pt x="258155" y="46734"/>
                  <a:pt x="257850" y="46620"/>
                  <a:pt x="257545" y="46544"/>
                </a:cubicBezTo>
                <a:cubicBezTo>
                  <a:pt x="257240" y="46468"/>
                  <a:pt x="256783" y="46277"/>
                  <a:pt x="256174" y="45972"/>
                </a:cubicBezTo>
                <a:close/>
                <a:moveTo>
                  <a:pt x="1046291" y="45858"/>
                </a:moveTo>
                <a:cubicBezTo>
                  <a:pt x="1045834" y="45630"/>
                  <a:pt x="1045453" y="45896"/>
                  <a:pt x="1045148" y="46658"/>
                </a:cubicBezTo>
                <a:lnTo>
                  <a:pt x="1045083" y="46691"/>
                </a:lnTo>
                <a:lnTo>
                  <a:pt x="1046063" y="46887"/>
                </a:lnTo>
                <a:cubicBezTo>
                  <a:pt x="1045758" y="47039"/>
                  <a:pt x="1045567" y="47115"/>
                  <a:pt x="1045491" y="47115"/>
                </a:cubicBezTo>
                <a:lnTo>
                  <a:pt x="1045170" y="47244"/>
                </a:lnTo>
                <a:lnTo>
                  <a:pt x="1045377" y="48487"/>
                </a:lnTo>
                <a:cubicBezTo>
                  <a:pt x="1045834" y="48030"/>
                  <a:pt x="1046253" y="47649"/>
                  <a:pt x="1046634" y="47344"/>
                </a:cubicBezTo>
                <a:lnTo>
                  <a:pt x="1047321" y="46167"/>
                </a:lnTo>
                <a:close/>
                <a:moveTo>
                  <a:pt x="141416" y="45858"/>
                </a:moveTo>
                <a:cubicBezTo>
                  <a:pt x="140959" y="45630"/>
                  <a:pt x="140578" y="45896"/>
                  <a:pt x="140273" y="46658"/>
                </a:cubicBezTo>
                <a:lnTo>
                  <a:pt x="140208" y="46691"/>
                </a:lnTo>
                <a:lnTo>
                  <a:pt x="141188" y="46887"/>
                </a:lnTo>
                <a:cubicBezTo>
                  <a:pt x="140883" y="47039"/>
                  <a:pt x="140692" y="47115"/>
                  <a:pt x="140616" y="47115"/>
                </a:cubicBezTo>
                <a:lnTo>
                  <a:pt x="140295" y="47244"/>
                </a:lnTo>
                <a:lnTo>
                  <a:pt x="140502" y="48487"/>
                </a:lnTo>
                <a:cubicBezTo>
                  <a:pt x="140959" y="48030"/>
                  <a:pt x="141378" y="47649"/>
                  <a:pt x="141759" y="47344"/>
                </a:cubicBezTo>
                <a:lnTo>
                  <a:pt x="142446" y="46167"/>
                </a:lnTo>
                <a:close/>
                <a:moveTo>
                  <a:pt x="1715861" y="45744"/>
                </a:moveTo>
                <a:cubicBezTo>
                  <a:pt x="1715708" y="46049"/>
                  <a:pt x="1715632" y="46201"/>
                  <a:pt x="1715632" y="46201"/>
                </a:cubicBezTo>
                <a:cubicBezTo>
                  <a:pt x="1716242" y="46506"/>
                  <a:pt x="1716623" y="46658"/>
                  <a:pt x="1716775" y="46658"/>
                </a:cubicBezTo>
                <a:lnTo>
                  <a:pt x="1717004" y="46430"/>
                </a:lnTo>
                <a:cubicBezTo>
                  <a:pt x="1716851" y="46277"/>
                  <a:pt x="1716470" y="46049"/>
                  <a:pt x="1715861" y="45744"/>
                </a:cubicBezTo>
                <a:close/>
                <a:moveTo>
                  <a:pt x="1323583" y="45744"/>
                </a:moveTo>
                <a:cubicBezTo>
                  <a:pt x="1323583" y="45744"/>
                  <a:pt x="1323736" y="46049"/>
                  <a:pt x="1324040" y="46658"/>
                </a:cubicBezTo>
                <a:lnTo>
                  <a:pt x="1324040" y="45744"/>
                </a:lnTo>
                <a:close/>
                <a:moveTo>
                  <a:pt x="1268262" y="45744"/>
                </a:moveTo>
                <a:lnTo>
                  <a:pt x="1268033" y="45972"/>
                </a:lnTo>
                <a:lnTo>
                  <a:pt x="1268490" y="46430"/>
                </a:lnTo>
                <a:cubicBezTo>
                  <a:pt x="1268795" y="46430"/>
                  <a:pt x="1268948" y="46353"/>
                  <a:pt x="1268948" y="46201"/>
                </a:cubicBezTo>
                <a:cubicBezTo>
                  <a:pt x="1268948" y="46049"/>
                  <a:pt x="1268872" y="45972"/>
                  <a:pt x="1268719" y="45972"/>
                </a:cubicBezTo>
                <a:cubicBezTo>
                  <a:pt x="1268414" y="45972"/>
                  <a:pt x="1268262" y="45896"/>
                  <a:pt x="1268262" y="45744"/>
                </a:cubicBezTo>
                <a:close/>
                <a:moveTo>
                  <a:pt x="1202882" y="45744"/>
                </a:moveTo>
                <a:cubicBezTo>
                  <a:pt x="1202577" y="46049"/>
                  <a:pt x="1202196" y="46392"/>
                  <a:pt x="1201739" y="46773"/>
                </a:cubicBezTo>
                <a:cubicBezTo>
                  <a:pt x="1201282" y="47154"/>
                  <a:pt x="1201206" y="47649"/>
                  <a:pt x="1201511" y="48258"/>
                </a:cubicBezTo>
                <a:cubicBezTo>
                  <a:pt x="1202425" y="47954"/>
                  <a:pt x="1202882" y="47573"/>
                  <a:pt x="1202882" y="47115"/>
                </a:cubicBezTo>
                <a:cubicBezTo>
                  <a:pt x="1202882" y="46658"/>
                  <a:pt x="1202882" y="46201"/>
                  <a:pt x="1202882" y="45744"/>
                </a:cubicBezTo>
                <a:close/>
                <a:moveTo>
                  <a:pt x="1174536" y="45744"/>
                </a:moveTo>
                <a:cubicBezTo>
                  <a:pt x="1175146" y="46201"/>
                  <a:pt x="1175527" y="46506"/>
                  <a:pt x="1175679" y="46658"/>
                </a:cubicBezTo>
                <a:cubicBezTo>
                  <a:pt x="1175679" y="46049"/>
                  <a:pt x="1175679" y="45744"/>
                  <a:pt x="1175679" y="45744"/>
                </a:cubicBezTo>
                <a:cubicBezTo>
                  <a:pt x="1175679" y="45744"/>
                  <a:pt x="1175298" y="45744"/>
                  <a:pt x="1174536" y="45744"/>
                </a:cubicBezTo>
                <a:close/>
                <a:moveTo>
                  <a:pt x="1117157" y="45744"/>
                </a:moveTo>
                <a:cubicBezTo>
                  <a:pt x="1117157" y="46201"/>
                  <a:pt x="1116852" y="46544"/>
                  <a:pt x="1116243" y="46773"/>
                </a:cubicBezTo>
                <a:cubicBezTo>
                  <a:pt x="1115633" y="47001"/>
                  <a:pt x="1115633" y="47496"/>
                  <a:pt x="1116243" y="48258"/>
                </a:cubicBezTo>
                <a:cubicBezTo>
                  <a:pt x="1116852" y="47649"/>
                  <a:pt x="1117195" y="47268"/>
                  <a:pt x="1117272" y="47115"/>
                </a:cubicBezTo>
                <a:cubicBezTo>
                  <a:pt x="1117348" y="46963"/>
                  <a:pt x="1117310" y="46506"/>
                  <a:pt x="1117157" y="45744"/>
                </a:cubicBezTo>
                <a:close/>
                <a:moveTo>
                  <a:pt x="952261" y="45744"/>
                </a:moveTo>
                <a:lnTo>
                  <a:pt x="952261" y="45972"/>
                </a:lnTo>
                <a:lnTo>
                  <a:pt x="952489" y="45972"/>
                </a:lnTo>
                <a:cubicBezTo>
                  <a:pt x="952489" y="45820"/>
                  <a:pt x="952413" y="45744"/>
                  <a:pt x="952261" y="45744"/>
                </a:cubicBezTo>
                <a:close/>
                <a:moveTo>
                  <a:pt x="812357" y="45744"/>
                </a:moveTo>
                <a:cubicBezTo>
                  <a:pt x="812052" y="46049"/>
                  <a:pt x="811671" y="46392"/>
                  <a:pt x="811214" y="46773"/>
                </a:cubicBezTo>
                <a:cubicBezTo>
                  <a:pt x="810757" y="47154"/>
                  <a:pt x="810681" y="47649"/>
                  <a:pt x="810986" y="48258"/>
                </a:cubicBezTo>
                <a:cubicBezTo>
                  <a:pt x="811900" y="47954"/>
                  <a:pt x="812357" y="47573"/>
                  <a:pt x="812357" y="47115"/>
                </a:cubicBezTo>
                <a:cubicBezTo>
                  <a:pt x="812357" y="46658"/>
                  <a:pt x="812357" y="46201"/>
                  <a:pt x="812357" y="45744"/>
                </a:cubicBezTo>
                <a:close/>
                <a:moveTo>
                  <a:pt x="784011" y="45744"/>
                </a:moveTo>
                <a:cubicBezTo>
                  <a:pt x="784620" y="46201"/>
                  <a:pt x="785001" y="46506"/>
                  <a:pt x="785154" y="46658"/>
                </a:cubicBezTo>
                <a:cubicBezTo>
                  <a:pt x="785154" y="46049"/>
                  <a:pt x="785154" y="45744"/>
                  <a:pt x="785154" y="45744"/>
                </a:cubicBezTo>
                <a:cubicBezTo>
                  <a:pt x="785154" y="45744"/>
                  <a:pt x="784773" y="45744"/>
                  <a:pt x="784011" y="45744"/>
                </a:cubicBezTo>
                <a:close/>
                <a:moveTo>
                  <a:pt x="514111" y="45744"/>
                </a:moveTo>
                <a:lnTo>
                  <a:pt x="514111" y="45972"/>
                </a:lnTo>
                <a:lnTo>
                  <a:pt x="514339" y="45972"/>
                </a:lnTo>
                <a:cubicBezTo>
                  <a:pt x="514339" y="45820"/>
                  <a:pt x="514263" y="45744"/>
                  <a:pt x="514111" y="45744"/>
                </a:cubicBezTo>
                <a:close/>
                <a:moveTo>
                  <a:pt x="449036" y="45744"/>
                </a:moveTo>
                <a:cubicBezTo>
                  <a:pt x="448883" y="46049"/>
                  <a:pt x="448807" y="46201"/>
                  <a:pt x="448807" y="46201"/>
                </a:cubicBezTo>
                <a:cubicBezTo>
                  <a:pt x="449417" y="46506"/>
                  <a:pt x="449798" y="46658"/>
                  <a:pt x="449950" y="46658"/>
                </a:cubicBezTo>
                <a:lnTo>
                  <a:pt x="450179" y="46430"/>
                </a:lnTo>
                <a:cubicBezTo>
                  <a:pt x="450026" y="46277"/>
                  <a:pt x="449645" y="46049"/>
                  <a:pt x="449036" y="45744"/>
                </a:cubicBezTo>
                <a:close/>
                <a:moveTo>
                  <a:pt x="325211" y="45744"/>
                </a:moveTo>
                <a:cubicBezTo>
                  <a:pt x="325058" y="46049"/>
                  <a:pt x="324982" y="46201"/>
                  <a:pt x="324982" y="46201"/>
                </a:cubicBezTo>
                <a:cubicBezTo>
                  <a:pt x="325592" y="46506"/>
                  <a:pt x="325973" y="46658"/>
                  <a:pt x="326125" y="46658"/>
                </a:cubicBezTo>
                <a:lnTo>
                  <a:pt x="326354" y="46430"/>
                </a:lnTo>
                <a:cubicBezTo>
                  <a:pt x="326201" y="46277"/>
                  <a:pt x="325820" y="46049"/>
                  <a:pt x="325211" y="45744"/>
                </a:cubicBezTo>
                <a:close/>
                <a:moveTo>
                  <a:pt x="212282" y="45744"/>
                </a:moveTo>
                <a:cubicBezTo>
                  <a:pt x="212282" y="46201"/>
                  <a:pt x="211978" y="46544"/>
                  <a:pt x="211368" y="46773"/>
                </a:cubicBezTo>
                <a:cubicBezTo>
                  <a:pt x="210758" y="47001"/>
                  <a:pt x="210758" y="47496"/>
                  <a:pt x="211368" y="48258"/>
                </a:cubicBezTo>
                <a:cubicBezTo>
                  <a:pt x="211978" y="47649"/>
                  <a:pt x="212320" y="47268"/>
                  <a:pt x="212397" y="47115"/>
                </a:cubicBezTo>
                <a:cubicBezTo>
                  <a:pt x="212473" y="46963"/>
                  <a:pt x="212435" y="46506"/>
                  <a:pt x="212282" y="45744"/>
                </a:cubicBezTo>
                <a:close/>
                <a:moveTo>
                  <a:pt x="1055892" y="45630"/>
                </a:moveTo>
                <a:lnTo>
                  <a:pt x="1055892" y="45858"/>
                </a:lnTo>
                <a:lnTo>
                  <a:pt x="1056121" y="45744"/>
                </a:lnTo>
                <a:close/>
                <a:moveTo>
                  <a:pt x="151017" y="45630"/>
                </a:moveTo>
                <a:lnTo>
                  <a:pt x="151017" y="45858"/>
                </a:lnTo>
                <a:lnTo>
                  <a:pt x="151246" y="45744"/>
                </a:lnTo>
                <a:close/>
                <a:moveTo>
                  <a:pt x="1376237" y="45515"/>
                </a:moveTo>
                <a:cubicBezTo>
                  <a:pt x="1376085" y="45820"/>
                  <a:pt x="1375780" y="46201"/>
                  <a:pt x="1375323" y="46658"/>
                </a:cubicBezTo>
                <a:cubicBezTo>
                  <a:pt x="1376085" y="48487"/>
                  <a:pt x="1377380" y="49401"/>
                  <a:pt x="1379209" y="49401"/>
                </a:cubicBezTo>
                <a:cubicBezTo>
                  <a:pt x="1379057" y="48030"/>
                  <a:pt x="1378295" y="47344"/>
                  <a:pt x="1376923" y="47344"/>
                </a:cubicBezTo>
                <a:cubicBezTo>
                  <a:pt x="1376771" y="47039"/>
                  <a:pt x="1376656" y="46734"/>
                  <a:pt x="1376580" y="46430"/>
                </a:cubicBezTo>
                <a:cubicBezTo>
                  <a:pt x="1376504" y="46125"/>
                  <a:pt x="1376390" y="45820"/>
                  <a:pt x="1376237" y="45515"/>
                </a:cubicBezTo>
                <a:close/>
                <a:moveTo>
                  <a:pt x="604712" y="45515"/>
                </a:moveTo>
                <a:cubicBezTo>
                  <a:pt x="604560" y="45820"/>
                  <a:pt x="604255" y="46201"/>
                  <a:pt x="603798" y="46658"/>
                </a:cubicBezTo>
                <a:cubicBezTo>
                  <a:pt x="604560" y="48487"/>
                  <a:pt x="605855" y="49401"/>
                  <a:pt x="607684" y="49401"/>
                </a:cubicBezTo>
                <a:cubicBezTo>
                  <a:pt x="607532" y="48030"/>
                  <a:pt x="606770" y="47344"/>
                  <a:pt x="605398" y="47344"/>
                </a:cubicBezTo>
                <a:cubicBezTo>
                  <a:pt x="605246" y="47039"/>
                  <a:pt x="605131" y="46734"/>
                  <a:pt x="605055" y="46430"/>
                </a:cubicBezTo>
                <a:cubicBezTo>
                  <a:pt x="604979" y="46125"/>
                  <a:pt x="604865" y="45820"/>
                  <a:pt x="604712" y="45515"/>
                </a:cubicBezTo>
                <a:close/>
                <a:moveTo>
                  <a:pt x="50815" y="45515"/>
                </a:moveTo>
                <a:cubicBezTo>
                  <a:pt x="50357" y="46430"/>
                  <a:pt x="49671" y="47420"/>
                  <a:pt x="48757" y="48487"/>
                </a:cubicBezTo>
                <a:cubicBezTo>
                  <a:pt x="49976" y="48182"/>
                  <a:pt x="50662" y="47801"/>
                  <a:pt x="50815" y="47344"/>
                </a:cubicBezTo>
                <a:cubicBezTo>
                  <a:pt x="50967" y="46887"/>
                  <a:pt x="50967" y="46277"/>
                  <a:pt x="50815" y="45515"/>
                </a:cubicBezTo>
                <a:close/>
                <a:moveTo>
                  <a:pt x="1378752" y="45287"/>
                </a:moveTo>
                <a:cubicBezTo>
                  <a:pt x="1378600" y="45591"/>
                  <a:pt x="1378523" y="45972"/>
                  <a:pt x="1378523" y="46430"/>
                </a:cubicBezTo>
                <a:lnTo>
                  <a:pt x="1378981" y="46430"/>
                </a:lnTo>
                <a:cubicBezTo>
                  <a:pt x="1378981" y="46125"/>
                  <a:pt x="1378942" y="45934"/>
                  <a:pt x="1378866" y="45858"/>
                </a:cubicBezTo>
                <a:cubicBezTo>
                  <a:pt x="1378790" y="45782"/>
                  <a:pt x="1378828" y="45591"/>
                  <a:pt x="1378981" y="45287"/>
                </a:cubicBezTo>
                <a:close/>
                <a:moveTo>
                  <a:pt x="939916" y="45287"/>
                </a:moveTo>
                <a:lnTo>
                  <a:pt x="939916" y="45515"/>
                </a:lnTo>
                <a:lnTo>
                  <a:pt x="940145" y="45287"/>
                </a:lnTo>
                <a:close/>
                <a:moveTo>
                  <a:pt x="607227" y="45287"/>
                </a:moveTo>
                <a:cubicBezTo>
                  <a:pt x="607074" y="45591"/>
                  <a:pt x="606998" y="45972"/>
                  <a:pt x="606998" y="46430"/>
                </a:cubicBezTo>
                <a:lnTo>
                  <a:pt x="607456" y="46430"/>
                </a:lnTo>
                <a:cubicBezTo>
                  <a:pt x="607456" y="46125"/>
                  <a:pt x="607417" y="45934"/>
                  <a:pt x="607341" y="45858"/>
                </a:cubicBezTo>
                <a:cubicBezTo>
                  <a:pt x="607265" y="45782"/>
                  <a:pt x="607303" y="45591"/>
                  <a:pt x="607456" y="45287"/>
                </a:cubicBezTo>
                <a:close/>
                <a:moveTo>
                  <a:pt x="501766" y="45287"/>
                </a:moveTo>
                <a:lnTo>
                  <a:pt x="501766" y="45515"/>
                </a:lnTo>
                <a:lnTo>
                  <a:pt x="501995" y="45287"/>
                </a:lnTo>
                <a:close/>
                <a:moveTo>
                  <a:pt x="41442" y="45096"/>
                </a:moveTo>
                <a:lnTo>
                  <a:pt x="40299" y="45287"/>
                </a:lnTo>
                <a:lnTo>
                  <a:pt x="38903" y="45486"/>
                </a:lnTo>
                <a:lnTo>
                  <a:pt x="38927" y="45515"/>
                </a:lnTo>
                <a:cubicBezTo>
                  <a:pt x="38927" y="45820"/>
                  <a:pt x="38889" y="46087"/>
                  <a:pt x="38813" y="46315"/>
                </a:cubicBezTo>
                <a:cubicBezTo>
                  <a:pt x="38737" y="46544"/>
                  <a:pt x="38699" y="46811"/>
                  <a:pt x="38699" y="47115"/>
                </a:cubicBezTo>
                <a:cubicBezTo>
                  <a:pt x="39003" y="47115"/>
                  <a:pt x="39270" y="47077"/>
                  <a:pt x="39499" y="47001"/>
                </a:cubicBezTo>
                <a:cubicBezTo>
                  <a:pt x="39727" y="46925"/>
                  <a:pt x="39994" y="46887"/>
                  <a:pt x="40299" y="46887"/>
                </a:cubicBezTo>
                <a:cubicBezTo>
                  <a:pt x="40604" y="47192"/>
                  <a:pt x="40756" y="47458"/>
                  <a:pt x="40756" y="47687"/>
                </a:cubicBezTo>
                <a:cubicBezTo>
                  <a:pt x="40756" y="47916"/>
                  <a:pt x="40908" y="48182"/>
                  <a:pt x="41213" y="48487"/>
                </a:cubicBezTo>
                <a:cubicBezTo>
                  <a:pt x="41366" y="47725"/>
                  <a:pt x="41442" y="47077"/>
                  <a:pt x="41442" y="46544"/>
                </a:cubicBezTo>
                <a:close/>
                <a:moveTo>
                  <a:pt x="1721119" y="45058"/>
                </a:moveTo>
                <a:cubicBezTo>
                  <a:pt x="1721271" y="45058"/>
                  <a:pt x="1721500" y="45210"/>
                  <a:pt x="1721804" y="45515"/>
                </a:cubicBezTo>
                <a:cubicBezTo>
                  <a:pt x="1721957" y="45363"/>
                  <a:pt x="1722033" y="45210"/>
                  <a:pt x="1722033" y="45058"/>
                </a:cubicBezTo>
                <a:close/>
                <a:moveTo>
                  <a:pt x="1653453" y="45058"/>
                </a:moveTo>
                <a:cubicBezTo>
                  <a:pt x="1653453" y="45058"/>
                  <a:pt x="1652920" y="45439"/>
                  <a:pt x="1651853" y="46201"/>
                </a:cubicBezTo>
                <a:cubicBezTo>
                  <a:pt x="1652920" y="46201"/>
                  <a:pt x="1653529" y="46125"/>
                  <a:pt x="1653681" y="45972"/>
                </a:cubicBezTo>
                <a:cubicBezTo>
                  <a:pt x="1653529" y="45972"/>
                  <a:pt x="1653910" y="45668"/>
                  <a:pt x="1654824" y="45058"/>
                </a:cubicBezTo>
                <a:cubicBezTo>
                  <a:pt x="1653910" y="45058"/>
                  <a:pt x="1653453" y="45058"/>
                  <a:pt x="1653453" y="45058"/>
                </a:cubicBezTo>
                <a:close/>
                <a:moveTo>
                  <a:pt x="1574510" y="45058"/>
                </a:moveTo>
                <a:cubicBezTo>
                  <a:pt x="1574205" y="45210"/>
                  <a:pt x="1574014" y="45287"/>
                  <a:pt x="1573938" y="45287"/>
                </a:cubicBezTo>
                <a:cubicBezTo>
                  <a:pt x="1573862" y="45287"/>
                  <a:pt x="1573672" y="45363"/>
                  <a:pt x="1573367" y="45515"/>
                </a:cubicBezTo>
                <a:cubicBezTo>
                  <a:pt x="1573519" y="45668"/>
                  <a:pt x="1573633" y="45820"/>
                  <a:pt x="1573710" y="45972"/>
                </a:cubicBezTo>
                <a:cubicBezTo>
                  <a:pt x="1573786" y="46125"/>
                  <a:pt x="1573976" y="46277"/>
                  <a:pt x="1574281" y="46430"/>
                </a:cubicBezTo>
                <a:lnTo>
                  <a:pt x="1574738" y="46430"/>
                </a:lnTo>
                <a:cubicBezTo>
                  <a:pt x="1574586" y="46125"/>
                  <a:pt x="1574510" y="45668"/>
                  <a:pt x="1574510" y="45058"/>
                </a:cubicBezTo>
                <a:close/>
                <a:moveTo>
                  <a:pt x="1057721" y="45058"/>
                </a:moveTo>
                <a:cubicBezTo>
                  <a:pt x="1057721" y="45058"/>
                  <a:pt x="1057721" y="45363"/>
                  <a:pt x="1057721" y="45972"/>
                </a:cubicBezTo>
                <a:lnTo>
                  <a:pt x="1058178" y="45972"/>
                </a:lnTo>
                <a:cubicBezTo>
                  <a:pt x="1058178" y="45363"/>
                  <a:pt x="1058178" y="45058"/>
                  <a:pt x="1058178" y="45058"/>
                </a:cubicBezTo>
                <a:close/>
                <a:moveTo>
                  <a:pt x="1051778" y="45058"/>
                </a:moveTo>
                <a:cubicBezTo>
                  <a:pt x="1051016" y="45363"/>
                  <a:pt x="1050444" y="45630"/>
                  <a:pt x="1050063" y="45858"/>
                </a:cubicBezTo>
                <a:cubicBezTo>
                  <a:pt x="1049682" y="46087"/>
                  <a:pt x="1049111" y="46353"/>
                  <a:pt x="1048349" y="46658"/>
                </a:cubicBezTo>
                <a:cubicBezTo>
                  <a:pt x="1048653" y="47268"/>
                  <a:pt x="1049034" y="47496"/>
                  <a:pt x="1049492" y="47344"/>
                </a:cubicBezTo>
                <a:cubicBezTo>
                  <a:pt x="1049949" y="47192"/>
                  <a:pt x="1050330" y="47268"/>
                  <a:pt x="1050635" y="47573"/>
                </a:cubicBezTo>
                <a:cubicBezTo>
                  <a:pt x="1050787" y="47115"/>
                  <a:pt x="1050939" y="46696"/>
                  <a:pt x="1051092" y="46315"/>
                </a:cubicBezTo>
                <a:cubicBezTo>
                  <a:pt x="1051244" y="45934"/>
                  <a:pt x="1051473" y="45515"/>
                  <a:pt x="1051778" y="45058"/>
                </a:cubicBezTo>
                <a:close/>
                <a:moveTo>
                  <a:pt x="951346" y="45058"/>
                </a:moveTo>
                <a:cubicBezTo>
                  <a:pt x="951041" y="45210"/>
                  <a:pt x="950698" y="45325"/>
                  <a:pt x="950317" y="45401"/>
                </a:cubicBezTo>
                <a:cubicBezTo>
                  <a:pt x="949936" y="45477"/>
                  <a:pt x="949593" y="45591"/>
                  <a:pt x="949289" y="45744"/>
                </a:cubicBezTo>
                <a:cubicBezTo>
                  <a:pt x="949441" y="45896"/>
                  <a:pt x="949517" y="46049"/>
                  <a:pt x="949517" y="46201"/>
                </a:cubicBezTo>
                <a:cubicBezTo>
                  <a:pt x="949822" y="46049"/>
                  <a:pt x="950127" y="45934"/>
                  <a:pt x="950432" y="45858"/>
                </a:cubicBezTo>
                <a:cubicBezTo>
                  <a:pt x="950736" y="45782"/>
                  <a:pt x="951041" y="45668"/>
                  <a:pt x="951346" y="45515"/>
                </a:cubicBezTo>
                <a:cubicBezTo>
                  <a:pt x="951651" y="45210"/>
                  <a:pt x="951651" y="45058"/>
                  <a:pt x="951346" y="45058"/>
                </a:cubicBezTo>
                <a:close/>
                <a:moveTo>
                  <a:pt x="946088" y="45058"/>
                </a:moveTo>
                <a:cubicBezTo>
                  <a:pt x="945631" y="45363"/>
                  <a:pt x="945364" y="45591"/>
                  <a:pt x="945288" y="45744"/>
                </a:cubicBezTo>
                <a:lnTo>
                  <a:pt x="945019" y="46102"/>
                </a:lnTo>
                <a:lnTo>
                  <a:pt x="945517" y="46315"/>
                </a:lnTo>
                <a:lnTo>
                  <a:pt x="945878" y="46532"/>
                </a:lnTo>
                <a:close/>
                <a:moveTo>
                  <a:pt x="513196" y="45058"/>
                </a:moveTo>
                <a:cubicBezTo>
                  <a:pt x="512891" y="45210"/>
                  <a:pt x="512548" y="45325"/>
                  <a:pt x="512167" y="45401"/>
                </a:cubicBezTo>
                <a:cubicBezTo>
                  <a:pt x="511786" y="45477"/>
                  <a:pt x="511444" y="45591"/>
                  <a:pt x="511139" y="45744"/>
                </a:cubicBezTo>
                <a:cubicBezTo>
                  <a:pt x="511291" y="45896"/>
                  <a:pt x="511367" y="46049"/>
                  <a:pt x="511367" y="46201"/>
                </a:cubicBezTo>
                <a:cubicBezTo>
                  <a:pt x="511672" y="46049"/>
                  <a:pt x="511977" y="45934"/>
                  <a:pt x="512282" y="45858"/>
                </a:cubicBezTo>
                <a:cubicBezTo>
                  <a:pt x="512587" y="45782"/>
                  <a:pt x="512891" y="45668"/>
                  <a:pt x="513196" y="45515"/>
                </a:cubicBezTo>
                <a:cubicBezTo>
                  <a:pt x="513501" y="45210"/>
                  <a:pt x="513501" y="45058"/>
                  <a:pt x="513196" y="45058"/>
                </a:cubicBezTo>
                <a:close/>
                <a:moveTo>
                  <a:pt x="507938" y="45058"/>
                </a:moveTo>
                <a:cubicBezTo>
                  <a:pt x="507481" y="45363"/>
                  <a:pt x="507214" y="45591"/>
                  <a:pt x="507138" y="45744"/>
                </a:cubicBezTo>
                <a:lnTo>
                  <a:pt x="506869" y="46102"/>
                </a:lnTo>
                <a:lnTo>
                  <a:pt x="507367" y="46315"/>
                </a:lnTo>
                <a:lnTo>
                  <a:pt x="507728" y="46532"/>
                </a:lnTo>
                <a:close/>
                <a:moveTo>
                  <a:pt x="454294" y="45058"/>
                </a:moveTo>
                <a:cubicBezTo>
                  <a:pt x="454446" y="45058"/>
                  <a:pt x="454675" y="45210"/>
                  <a:pt x="454979" y="45515"/>
                </a:cubicBezTo>
                <a:cubicBezTo>
                  <a:pt x="455132" y="45363"/>
                  <a:pt x="455208" y="45210"/>
                  <a:pt x="455208" y="45058"/>
                </a:cubicBezTo>
                <a:close/>
                <a:moveTo>
                  <a:pt x="386628" y="45058"/>
                </a:moveTo>
                <a:cubicBezTo>
                  <a:pt x="386628" y="45058"/>
                  <a:pt x="386095" y="45439"/>
                  <a:pt x="385028" y="46201"/>
                </a:cubicBezTo>
                <a:cubicBezTo>
                  <a:pt x="386095" y="46201"/>
                  <a:pt x="386704" y="46125"/>
                  <a:pt x="386857" y="45972"/>
                </a:cubicBezTo>
                <a:cubicBezTo>
                  <a:pt x="386704" y="45972"/>
                  <a:pt x="387085" y="45668"/>
                  <a:pt x="388000" y="45058"/>
                </a:cubicBezTo>
                <a:cubicBezTo>
                  <a:pt x="387085" y="45058"/>
                  <a:pt x="386628" y="45058"/>
                  <a:pt x="386628" y="45058"/>
                </a:cubicBezTo>
                <a:close/>
                <a:moveTo>
                  <a:pt x="330468" y="45058"/>
                </a:moveTo>
                <a:cubicBezTo>
                  <a:pt x="330621" y="45058"/>
                  <a:pt x="330850" y="45210"/>
                  <a:pt x="331154" y="45515"/>
                </a:cubicBezTo>
                <a:cubicBezTo>
                  <a:pt x="331307" y="45363"/>
                  <a:pt x="331383" y="45210"/>
                  <a:pt x="331383" y="45058"/>
                </a:cubicBezTo>
                <a:close/>
                <a:moveTo>
                  <a:pt x="262803" y="45058"/>
                </a:moveTo>
                <a:cubicBezTo>
                  <a:pt x="262803" y="45058"/>
                  <a:pt x="262269" y="45439"/>
                  <a:pt x="261203" y="46201"/>
                </a:cubicBezTo>
                <a:cubicBezTo>
                  <a:pt x="262269" y="46201"/>
                  <a:pt x="262879" y="46125"/>
                  <a:pt x="263032" y="45972"/>
                </a:cubicBezTo>
                <a:cubicBezTo>
                  <a:pt x="262879" y="45972"/>
                  <a:pt x="263260" y="45668"/>
                  <a:pt x="264175" y="45058"/>
                </a:cubicBezTo>
                <a:cubicBezTo>
                  <a:pt x="263260" y="45058"/>
                  <a:pt x="262803" y="45058"/>
                  <a:pt x="262803" y="45058"/>
                </a:cubicBezTo>
                <a:close/>
                <a:moveTo>
                  <a:pt x="152846" y="45058"/>
                </a:moveTo>
                <a:cubicBezTo>
                  <a:pt x="152846" y="45058"/>
                  <a:pt x="152846" y="45363"/>
                  <a:pt x="152846" y="45972"/>
                </a:cubicBezTo>
                <a:lnTo>
                  <a:pt x="153304" y="45972"/>
                </a:lnTo>
                <a:cubicBezTo>
                  <a:pt x="153304" y="45363"/>
                  <a:pt x="153304" y="45058"/>
                  <a:pt x="153304" y="45058"/>
                </a:cubicBezTo>
                <a:close/>
                <a:moveTo>
                  <a:pt x="146903" y="45058"/>
                </a:moveTo>
                <a:cubicBezTo>
                  <a:pt x="146141" y="45363"/>
                  <a:pt x="145569" y="45630"/>
                  <a:pt x="145188" y="45858"/>
                </a:cubicBezTo>
                <a:cubicBezTo>
                  <a:pt x="144807" y="46087"/>
                  <a:pt x="144236" y="46353"/>
                  <a:pt x="143474" y="46658"/>
                </a:cubicBezTo>
                <a:cubicBezTo>
                  <a:pt x="143779" y="47268"/>
                  <a:pt x="144160" y="47496"/>
                  <a:pt x="144617" y="47344"/>
                </a:cubicBezTo>
                <a:cubicBezTo>
                  <a:pt x="145074" y="47192"/>
                  <a:pt x="145455" y="47268"/>
                  <a:pt x="145760" y="47573"/>
                </a:cubicBezTo>
                <a:cubicBezTo>
                  <a:pt x="145912" y="47115"/>
                  <a:pt x="146065" y="46696"/>
                  <a:pt x="146217" y="46315"/>
                </a:cubicBezTo>
                <a:cubicBezTo>
                  <a:pt x="146369" y="45934"/>
                  <a:pt x="146598" y="45515"/>
                  <a:pt x="146903" y="45058"/>
                </a:cubicBezTo>
                <a:close/>
                <a:moveTo>
                  <a:pt x="1725462" y="44829"/>
                </a:moveTo>
                <a:cubicBezTo>
                  <a:pt x="1725310" y="44829"/>
                  <a:pt x="1725195" y="44868"/>
                  <a:pt x="1725119" y="44944"/>
                </a:cubicBezTo>
                <a:cubicBezTo>
                  <a:pt x="1725043" y="45020"/>
                  <a:pt x="1724852" y="45058"/>
                  <a:pt x="1724548" y="45058"/>
                </a:cubicBezTo>
                <a:cubicBezTo>
                  <a:pt x="1724548" y="45363"/>
                  <a:pt x="1724548" y="45515"/>
                  <a:pt x="1724548" y="45515"/>
                </a:cubicBezTo>
                <a:cubicBezTo>
                  <a:pt x="1724852" y="45515"/>
                  <a:pt x="1725081" y="45477"/>
                  <a:pt x="1725233" y="45401"/>
                </a:cubicBezTo>
                <a:cubicBezTo>
                  <a:pt x="1725386" y="45325"/>
                  <a:pt x="1725538" y="45287"/>
                  <a:pt x="1725690" y="45287"/>
                </a:cubicBezTo>
                <a:cubicBezTo>
                  <a:pt x="1725538" y="44982"/>
                  <a:pt x="1725462" y="44829"/>
                  <a:pt x="1725462" y="44829"/>
                </a:cubicBezTo>
                <a:close/>
                <a:moveTo>
                  <a:pt x="1582968" y="44829"/>
                </a:moveTo>
                <a:cubicBezTo>
                  <a:pt x="1582511" y="45134"/>
                  <a:pt x="1581825" y="45363"/>
                  <a:pt x="1580911" y="45515"/>
                </a:cubicBezTo>
                <a:cubicBezTo>
                  <a:pt x="1581520" y="46277"/>
                  <a:pt x="1582206" y="46277"/>
                  <a:pt x="1582968" y="45515"/>
                </a:cubicBezTo>
                <a:close/>
                <a:moveTo>
                  <a:pt x="1279006" y="44829"/>
                </a:moveTo>
                <a:lnTo>
                  <a:pt x="1279006" y="45287"/>
                </a:lnTo>
                <a:lnTo>
                  <a:pt x="1279235" y="45287"/>
                </a:lnTo>
                <a:cubicBezTo>
                  <a:pt x="1279082" y="44982"/>
                  <a:pt x="1279006" y="44829"/>
                  <a:pt x="1279006" y="44829"/>
                </a:cubicBezTo>
                <a:close/>
                <a:moveTo>
                  <a:pt x="458637" y="44829"/>
                </a:moveTo>
                <a:cubicBezTo>
                  <a:pt x="458485" y="44829"/>
                  <a:pt x="458370" y="44868"/>
                  <a:pt x="458294" y="44944"/>
                </a:cubicBezTo>
                <a:cubicBezTo>
                  <a:pt x="458218" y="45020"/>
                  <a:pt x="458027" y="45058"/>
                  <a:pt x="457722" y="45058"/>
                </a:cubicBezTo>
                <a:cubicBezTo>
                  <a:pt x="457722" y="45363"/>
                  <a:pt x="457722" y="45515"/>
                  <a:pt x="457722" y="45515"/>
                </a:cubicBezTo>
                <a:cubicBezTo>
                  <a:pt x="458027" y="45515"/>
                  <a:pt x="458256" y="45477"/>
                  <a:pt x="458408" y="45401"/>
                </a:cubicBezTo>
                <a:cubicBezTo>
                  <a:pt x="458561" y="45325"/>
                  <a:pt x="458713" y="45287"/>
                  <a:pt x="458866" y="45287"/>
                </a:cubicBezTo>
                <a:cubicBezTo>
                  <a:pt x="458713" y="44982"/>
                  <a:pt x="458637" y="44829"/>
                  <a:pt x="458637" y="44829"/>
                </a:cubicBezTo>
                <a:close/>
                <a:moveTo>
                  <a:pt x="334812" y="44829"/>
                </a:moveTo>
                <a:cubicBezTo>
                  <a:pt x="334659" y="44829"/>
                  <a:pt x="334545" y="44868"/>
                  <a:pt x="334469" y="44944"/>
                </a:cubicBezTo>
                <a:cubicBezTo>
                  <a:pt x="334393" y="45020"/>
                  <a:pt x="334202" y="45058"/>
                  <a:pt x="333897" y="45058"/>
                </a:cubicBezTo>
                <a:cubicBezTo>
                  <a:pt x="333897" y="45363"/>
                  <a:pt x="333897" y="45515"/>
                  <a:pt x="333897" y="45515"/>
                </a:cubicBezTo>
                <a:cubicBezTo>
                  <a:pt x="334202" y="45515"/>
                  <a:pt x="334431" y="45477"/>
                  <a:pt x="334583" y="45401"/>
                </a:cubicBezTo>
                <a:cubicBezTo>
                  <a:pt x="334736" y="45325"/>
                  <a:pt x="334888" y="45287"/>
                  <a:pt x="335040" y="45287"/>
                </a:cubicBezTo>
                <a:cubicBezTo>
                  <a:pt x="334888" y="44982"/>
                  <a:pt x="334812" y="44829"/>
                  <a:pt x="334812" y="44829"/>
                </a:cubicBezTo>
                <a:close/>
                <a:moveTo>
                  <a:pt x="1045453" y="44677"/>
                </a:moveTo>
                <a:lnTo>
                  <a:pt x="1045263" y="44829"/>
                </a:lnTo>
                <a:cubicBezTo>
                  <a:pt x="1045186" y="44982"/>
                  <a:pt x="1045072" y="45134"/>
                  <a:pt x="1044920" y="45287"/>
                </a:cubicBezTo>
                <a:cubicBezTo>
                  <a:pt x="1045072" y="45287"/>
                  <a:pt x="1045148" y="45363"/>
                  <a:pt x="1045148" y="45515"/>
                </a:cubicBezTo>
                <a:cubicBezTo>
                  <a:pt x="1045301" y="45210"/>
                  <a:pt x="1045377" y="44982"/>
                  <a:pt x="1045377" y="44829"/>
                </a:cubicBezTo>
                <a:close/>
                <a:moveTo>
                  <a:pt x="140578" y="44677"/>
                </a:moveTo>
                <a:lnTo>
                  <a:pt x="140388" y="44829"/>
                </a:lnTo>
                <a:cubicBezTo>
                  <a:pt x="140311" y="44982"/>
                  <a:pt x="140197" y="45134"/>
                  <a:pt x="140045" y="45287"/>
                </a:cubicBezTo>
                <a:cubicBezTo>
                  <a:pt x="140197" y="45287"/>
                  <a:pt x="140273" y="45363"/>
                  <a:pt x="140273" y="45515"/>
                </a:cubicBezTo>
                <a:cubicBezTo>
                  <a:pt x="140426" y="45210"/>
                  <a:pt x="140502" y="44982"/>
                  <a:pt x="140502" y="44829"/>
                </a:cubicBezTo>
                <a:close/>
                <a:moveTo>
                  <a:pt x="1723633" y="44601"/>
                </a:moveTo>
                <a:cubicBezTo>
                  <a:pt x="1723633" y="44906"/>
                  <a:pt x="1723557" y="45210"/>
                  <a:pt x="1723404" y="45515"/>
                </a:cubicBezTo>
                <a:cubicBezTo>
                  <a:pt x="1723557" y="45515"/>
                  <a:pt x="1723633" y="45477"/>
                  <a:pt x="1723633" y="45401"/>
                </a:cubicBezTo>
                <a:cubicBezTo>
                  <a:pt x="1723633" y="45325"/>
                  <a:pt x="1723709" y="45287"/>
                  <a:pt x="1723862" y="45287"/>
                </a:cubicBezTo>
                <a:lnTo>
                  <a:pt x="1724090" y="45287"/>
                </a:lnTo>
                <a:cubicBezTo>
                  <a:pt x="1724090" y="44982"/>
                  <a:pt x="1724014" y="44753"/>
                  <a:pt x="1723862" y="44601"/>
                </a:cubicBezTo>
                <a:close/>
                <a:moveTo>
                  <a:pt x="1585025" y="44601"/>
                </a:moveTo>
                <a:cubicBezTo>
                  <a:pt x="1585025" y="44753"/>
                  <a:pt x="1584873" y="45134"/>
                  <a:pt x="1584568" y="45744"/>
                </a:cubicBezTo>
                <a:lnTo>
                  <a:pt x="1585254" y="45744"/>
                </a:lnTo>
                <a:cubicBezTo>
                  <a:pt x="1585406" y="45439"/>
                  <a:pt x="1585483" y="45058"/>
                  <a:pt x="1585483" y="44601"/>
                </a:cubicBezTo>
                <a:close/>
                <a:moveTo>
                  <a:pt x="1052463" y="44601"/>
                </a:moveTo>
                <a:cubicBezTo>
                  <a:pt x="1052768" y="44906"/>
                  <a:pt x="1052921" y="45134"/>
                  <a:pt x="1052921" y="45287"/>
                </a:cubicBezTo>
                <a:lnTo>
                  <a:pt x="1053149" y="45287"/>
                </a:lnTo>
                <a:cubicBezTo>
                  <a:pt x="1053149" y="45134"/>
                  <a:pt x="1052997" y="44906"/>
                  <a:pt x="1052692" y="44601"/>
                </a:cubicBezTo>
                <a:close/>
                <a:moveTo>
                  <a:pt x="456808" y="44601"/>
                </a:moveTo>
                <a:cubicBezTo>
                  <a:pt x="456808" y="44906"/>
                  <a:pt x="456732" y="45210"/>
                  <a:pt x="456580" y="45515"/>
                </a:cubicBezTo>
                <a:cubicBezTo>
                  <a:pt x="456732" y="45515"/>
                  <a:pt x="456808" y="45477"/>
                  <a:pt x="456808" y="45401"/>
                </a:cubicBezTo>
                <a:cubicBezTo>
                  <a:pt x="456808" y="45325"/>
                  <a:pt x="456884" y="45287"/>
                  <a:pt x="457037" y="45287"/>
                </a:cubicBezTo>
                <a:lnTo>
                  <a:pt x="457265" y="45287"/>
                </a:lnTo>
                <a:cubicBezTo>
                  <a:pt x="457265" y="44982"/>
                  <a:pt x="457189" y="44753"/>
                  <a:pt x="457037" y="44601"/>
                </a:cubicBezTo>
                <a:close/>
                <a:moveTo>
                  <a:pt x="332983" y="44601"/>
                </a:moveTo>
                <a:cubicBezTo>
                  <a:pt x="332983" y="44906"/>
                  <a:pt x="332907" y="45210"/>
                  <a:pt x="332755" y="45515"/>
                </a:cubicBezTo>
                <a:cubicBezTo>
                  <a:pt x="332907" y="45515"/>
                  <a:pt x="332983" y="45477"/>
                  <a:pt x="332983" y="45401"/>
                </a:cubicBezTo>
                <a:cubicBezTo>
                  <a:pt x="332983" y="45325"/>
                  <a:pt x="333059" y="45287"/>
                  <a:pt x="333212" y="45287"/>
                </a:cubicBezTo>
                <a:lnTo>
                  <a:pt x="333440" y="45287"/>
                </a:lnTo>
                <a:cubicBezTo>
                  <a:pt x="333440" y="44982"/>
                  <a:pt x="333364" y="44753"/>
                  <a:pt x="333212" y="44601"/>
                </a:cubicBezTo>
                <a:close/>
                <a:moveTo>
                  <a:pt x="147589" y="44601"/>
                </a:moveTo>
                <a:cubicBezTo>
                  <a:pt x="147893" y="44906"/>
                  <a:pt x="148046" y="45134"/>
                  <a:pt x="148046" y="45287"/>
                </a:cubicBezTo>
                <a:lnTo>
                  <a:pt x="148274" y="45287"/>
                </a:lnTo>
                <a:cubicBezTo>
                  <a:pt x="148274" y="45134"/>
                  <a:pt x="148122" y="44906"/>
                  <a:pt x="147817" y="44601"/>
                </a:cubicBezTo>
                <a:close/>
                <a:moveTo>
                  <a:pt x="1057049" y="44526"/>
                </a:moveTo>
                <a:lnTo>
                  <a:pt x="1054521" y="45401"/>
                </a:lnTo>
                <a:cubicBezTo>
                  <a:pt x="1053911" y="46392"/>
                  <a:pt x="1053225" y="47192"/>
                  <a:pt x="1052463" y="47801"/>
                </a:cubicBezTo>
                <a:cubicBezTo>
                  <a:pt x="1052768" y="47954"/>
                  <a:pt x="1053302" y="48030"/>
                  <a:pt x="1054064" y="48030"/>
                </a:cubicBezTo>
                <a:cubicBezTo>
                  <a:pt x="1054216" y="48030"/>
                  <a:pt x="1054749" y="48182"/>
                  <a:pt x="1055664" y="48487"/>
                </a:cubicBezTo>
                <a:lnTo>
                  <a:pt x="1055664" y="45972"/>
                </a:lnTo>
                <a:lnTo>
                  <a:pt x="1055435" y="45744"/>
                </a:lnTo>
                <a:lnTo>
                  <a:pt x="1055778" y="45572"/>
                </a:lnTo>
                <a:lnTo>
                  <a:pt x="1055664" y="45515"/>
                </a:lnTo>
                <a:close/>
                <a:moveTo>
                  <a:pt x="152174" y="44526"/>
                </a:moveTo>
                <a:lnTo>
                  <a:pt x="149646" y="45401"/>
                </a:lnTo>
                <a:cubicBezTo>
                  <a:pt x="149036" y="46392"/>
                  <a:pt x="148351" y="47192"/>
                  <a:pt x="147589" y="47801"/>
                </a:cubicBezTo>
                <a:cubicBezTo>
                  <a:pt x="147893" y="47954"/>
                  <a:pt x="148427" y="48030"/>
                  <a:pt x="149189" y="48030"/>
                </a:cubicBezTo>
                <a:cubicBezTo>
                  <a:pt x="149341" y="48030"/>
                  <a:pt x="149875" y="48182"/>
                  <a:pt x="150789" y="48487"/>
                </a:cubicBezTo>
                <a:lnTo>
                  <a:pt x="150789" y="45972"/>
                </a:lnTo>
                <a:lnTo>
                  <a:pt x="150560" y="45744"/>
                </a:lnTo>
                <a:lnTo>
                  <a:pt x="150903" y="45572"/>
                </a:lnTo>
                <a:lnTo>
                  <a:pt x="150789" y="45515"/>
                </a:lnTo>
                <a:close/>
                <a:moveTo>
                  <a:pt x="505835" y="44509"/>
                </a:moveTo>
                <a:lnTo>
                  <a:pt x="504281" y="45287"/>
                </a:lnTo>
                <a:cubicBezTo>
                  <a:pt x="504586" y="45439"/>
                  <a:pt x="504776" y="45515"/>
                  <a:pt x="504852" y="45515"/>
                </a:cubicBezTo>
                <a:cubicBezTo>
                  <a:pt x="504928" y="45515"/>
                  <a:pt x="505119" y="45591"/>
                  <a:pt x="505424" y="45744"/>
                </a:cubicBezTo>
                <a:cubicBezTo>
                  <a:pt x="505576" y="45439"/>
                  <a:pt x="505652" y="45210"/>
                  <a:pt x="505652" y="45058"/>
                </a:cubicBezTo>
                <a:close/>
                <a:moveTo>
                  <a:pt x="943985" y="44509"/>
                </a:moveTo>
                <a:lnTo>
                  <a:pt x="942431" y="45287"/>
                </a:lnTo>
                <a:cubicBezTo>
                  <a:pt x="942735" y="45439"/>
                  <a:pt x="942926" y="45515"/>
                  <a:pt x="943002" y="45515"/>
                </a:cubicBezTo>
                <a:cubicBezTo>
                  <a:pt x="943078" y="45515"/>
                  <a:pt x="943269" y="45591"/>
                  <a:pt x="943574" y="45744"/>
                </a:cubicBezTo>
                <a:cubicBezTo>
                  <a:pt x="943726" y="45439"/>
                  <a:pt x="943802" y="45210"/>
                  <a:pt x="943802" y="45058"/>
                </a:cubicBezTo>
                <a:close/>
                <a:moveTo>
                  <a:pt x="1114719" y="44448"/>
                </a:moveTo>
                <a:lnTo>
                  <a:pt x="1113957" y="44601"/>
                </a:lnTo>
                <a:lnTo>
                  <a:pt x="1113957" y="44829"/>
                </a:lnTo>
                <a:close/>
                <a:moveTo>
                  <a:pt x="209844" y="44448"/>
                </a:moveTo>
                <a:lnTo>
                  <a:pt x="209082" y="44601"/>
                </a:lnTo>
                <a:lnTo>
                  <a:pt x="209082" y="44829"/>
                </a:lnTo>
                <a:close/>
                <a:moveTo>
                  <a:pt x="1200270" y="44438"/>
                </a:moveTo>
                <a:lnTo>
                  <a:pt x="1199453" y="44601"/>
                </a:lnTo>
                <a:cubicBezTo>
                  <a:pt x="1199453" y="44753"/>
                  <a:pt x="1199529" y="44829"/>
                  <a:pt x="1199682" y="44829"/>
                </a:cubicBezTo>
                <a:close/>
                <a:moveTo>
                  <a:pt x="809745" y="44438"/>
                </a:moveTo>
                <a:lnTo>
                  <a:pt x="808928" y="44601"/>
                </a:lnTo>
                <a:cubicBezTo>
                  <a:pt x="808928" y="44753"/>
                  <a:pt x="809005" y="44829"/>
                  <a:pt x="809157" y="44829"/>
                </a:cubicBezTo>
                <a:close/>
                <a:moveTo>
                  <a:pt x="1657111" y="44372"/>
                </a:moveTo>
                <a:cubicBezTo>
                  <a:pt x="1656501" y="44677"/>
                  <a:pt x="1656196" y="44906"/>
                  <a:pt x="1656196" y="45058"/>
                </a:cubicBezTo>
                <a:cubicBezTo>
                  <a:pt x="1656196" y="45210"/>
                  <a:pt x="1656349" y="45439"/>
                  <a:pt x="1656653" y="45744"/>
                </a:cubicBezTo>
                <a:cubicBezTo>
                  <a:pt x="1656806" y="45439"/>
                  <a:pt x="1656882" y="45210"/>
                  <a:pt x="1656882" y="45058"/>
                </a:cubicBezTo>
                <a:cubicBezTo>
                  <a:pt x="1656882" y="44906"/>
                  <a:pt x="1656958" y="44677"/>
                  <a:pt x="1657111" y="44372"/>
                </a:cubicBezTo>
                <a:close/>
                <a:moveTo>
                  <a:pt x="1182994" y="44372"/>
                </a:moveTo>
                <a:cubicBezTo>
                  <a:pt x="1182689" y="44677"/>
                  <a:pt x="1182537" y="44906"/>
                  <a:pt x="1182537" y="45058"/>
                </a:cubicBezTo>
                <a:cubicBezTo>
                  <a:pt x="1182537" y="45210"/>
                  <a:pt x="1182461" y="45363"/>
                  <a:pt x="1182308" y="45515"/>
                </a:cubicBezTo>
                <a:cubicBezTo>
                  <a:pt x="1182308" y="45515"/>
                  <a:pt x="1182156" y="45668"/>
                  <a:pt x="1181851" y="45972"/>
                </a:cubicBezTo>
                <a:lnTo>
                  <a:pt x="1182308" y="45972"/>
                </a:lnTo>
                <a:lnTo>
                  <a:pt x="1182308" y="45515"/>
                </a:lnTo>
                <a:cubicBezTo>
                  <a:pt x="1182613" y="45363"/>
                  <a:pt x="1182956" y="45287"/>
                  <a:pt x="1183337" y="45287"/>
                </a:cubicBezTo>
                <a:cubicBezTo>
                  <a:pt x="1183718" y="45287"/>
                  <a:pt x="1184061" y="45287"/>
                  <a:pt x="1184366" y="45287"/>
                </a:cubicBezTo>
                <a:lnTo>
                  <a:pt x="1184366" y="44829"/>
                </a:lnTo>
                <a:cubicBezTo>
                  <a:pt x="1183756" y="44525"/>
                  <a:pt x="1183299" y="44372"/>
                  <a:pt x="1182994" y="44372"/>
                </a:cubicBezTo>
                <a:close/>
                <a:moveTo>
                  <a:pt x="1181394" y="44372"/>
                </a:moveTo>
                <a:cubicBezTo>
                  <a:pt x="1181394" y="44525"/>
                  <a:pt x="1181318" y="44601"/>
                  <a:pt x="1181165" y="44601"/>
                </a:cubicBezTo>
                <a:lnTo>
                  <a:pt x="1180708" y="44601"/>
                </a:lnTo>
                <a:cubicBezTo>
                  <a:pt x="1180861" y="44753"/>
                  <a:pt x="1180937" y="44868"/>
                  <a:pt x="1180937" y="44944"/>
                </a:cubicBezTo>
                <a:cubicBezTo>
                  <a:pt x="1180937" y="45020"/>
                  <a:pt x="1181013" y="45134"/>
                  <a:pt x="1181165" y="45287"/>
                </a:cubicBezTo>
                <a:lnTo>
                  <a:pt x="1181394" y="45287"/>
                </a:lnTo>
                <a:close/>
                <a:moveTo>
                  <a:pt x="792469" y="44372"/>
                </a:moveTo>
                <a:cubicBezTo>
                  <a:pt x="792164" y="44677"/>
                  <a:pt x="792012" y="44906"/>
                  <a:pt x="792012" y="45058"/>
                </a:cubicBezTo>
                <a:cubicBezTo>
                  <a:pt x="792012" y="45210"/>
                  <a:pt x="791936" y="45363"/>
                  <a:pt x="791783" y="45515"/>
                </a:cubicBezTo>
                <a:cubicBezTo>
                  <a:pt x="791783" y="45515"/>
                  <a:pt x="791631" y="45668"/>
                  <a:pt x="791326" y="45972"/>
                </a:cubicBezTo>
                <a:lnTo>
                  <a:pt x="791783" y="45972"/>
                </a:lnTo>
                <a:lnTo>
                  <a:pt x="791783" y="45515"/>
                </a:lnTo>
                <a:cubicBezTo>
                  <a:pt x="792088" y="45363"/>
                  <a:pt x="792431" y="45287"/>
                  <a:pt x="792812" y="45287"/>
                </a:cubicBezTo>
                <a:cubicBezTo>
                  <a:pt x="793193" y="45287"/>
                  <a:pt x="793536" y="45287"/>
                  <a:pt x="793841" y="45287"/>
                </a:cubicBezTo>
                <a:lnTo>
                  <a:pt x="793841" y="44829"/>
                </a:lnTo>
                <a:cubicBezTo>
                  <a:pt x="793231" y="44525"/>
                  <a:pt x="792774" y="44372"/>
                  <a:pt x="792469" y="44372"/>
                </a:cubicBezTo>
                <a:close/>
                <a:moveTo>
                  <a:pt x="790869" y="44372"/>
                </a:moveTo>
                <a:cubicBezTo>
                  <a:pt x="790869" y="44525"/>
                  <a:pt x="790793" y="44601"/>
                  <a:pt x="790640" y="44601"/>
                </a:cubicBezTo>
                <a:lnTo>
                  <a:pt x="790183" y="44601"/>
                </a:lnTo>
                <a:cubicBezTo>
                  <a:pt x="790336" y="44753"/>
                  <a:pt x="790412" y="44868"/>
                  <a:pt x="790412" y="44944"/>
                </a:cubicBezTo>
                <a:cubicBezTo>
                  <a:pt x="790412" y="45020"/>
                  <a:pt x="790488" y="45134"/>
                  <a:pt x="790640" y="45287"/>
                </a:cubicBezTo>
                <a:lnTo>
                  <a:pt x="790869" y="45287"/>
                </a:lnTo>
                <a:close/>
                <a:moveTo>
                  <a:pt x="390285" y="44372"/>
                </a:moveTo>
                <a:cubicBezTo>
                  <a:pt x="389676" y="44677"/>
                  <a:pt x="389371" y="44906"/>
                  <a:pt x="389371" y="45058"/>
                </a:cubicBezTo>
                <a:cubicBezTo>
                  <a:pt x="389371" y="45210"/>
                  <a:pt x="389523" y="45439"/>
                  <a:pt x="389828" y="45744"/>
                </a:cubicBezTo>
                <a:cubicBezTo>
                  <a:pt x="389981" y="45439"/>
                  <a:pt x="390057" y="45210"/>
                  <a:pt x="390057" y="45058"/>
                </a:cubicBezTo>
                <a:cubicBezTo>
                  <a:pt x="390057" y="44906"/>
                  <a:pt x="390133" y="44677"/>
                  <a:pt x="390285" y="44372"/>
                </a:cubicBezTo>
                <a:close/>
                <a:moveTo>
                  <a:pt x="266461" y="44372"/>
                </a:moveTo>
                <a:cubicBezTo>
                  <a:pt x="265851" y="44677"/>
                  <a:pt x="265546" y="44906"/>
                  <a:pt x="265546" y="45058"/>
                </a:cubicBezTo>
                <a:cubicBezTo>
                  <a:pt x="265546" y="45210"/>
                  <a:pt x="265698" y="45439"/>
                  <a:pt x="266003" y="45744"/>
                </a:cubicBezTo>
                <a:cubicBezTo>
                  <a:pt x="266156" y="45439"/>
                  <a:pt x="266232" y="45210"/>
                  <a:pt x="266232" y="45058"/>
                </a:cubicBezTo>
                <a:cubicBezTo>
                  <a:pt x="266232" y="44906"/>
                  <a:pt x="266308" y="44677"/>
                  <a:pt x="266461" y="44372"/>
                </a:cubicBezTo>
                <a:close/>
                <a:moveTo>
                  <a:pt x="42585" y="44372"/>
                </a:moveTo>
                <a:lnTo>
                  <a:pt x="41975" y="44829"/>
                </a:lnTo>
                <a:lnTo>
                  <a:pt x="42585" y="44829"/>
                </a:lnTo>
                <a:cubicBezTo>
                  <a:pt x="42280" y="44829"/>
                  <a:pt x="42280" y="44677"/>
                  <a:pt x="42585" y="44372"/>
                </a:cubicBezTo>
                <a:close/>
                <a:moveTo>
                  <a:pt x="1719061" y="44144"/>
                </a:moveTo>
                <a:cubicBezTo>
                  <a:pt x="1718909" y="44448"/>
                  <a:pt x="1718871" y="44639"/>
                  <a:pt x="1718947" y="44715"/>
                </a:cubicBezTo>
                <a:cubicBezTo>
                  <a:pt x="1719023" y="44791"/>
                  <a:pt x="1719061" y="44982"/>
                  <a:pt x="1719061" y="45287"/>
                </a:cubicBezTo>
                <a:lnTo>
                  <a:pt x="1719290" y="45287"/>
                </a:lnTo>
                <a:cubicBezTo>
                  <a:pt x="1719290" y="44982"/>
                  <a:pt x="1719328" y="44753"/>
                  <a:pt x="1719404" y="44601"/>
                </a:cubicBezTo>
                <a:cubicBezTo>
                  <a:pt x="1719480" y="44448"/>
                  <a:pt x="1719518" y="44296"/>
                  <a:pt x="1719518" y="44144"/>
                </a:cubicBezTo>
                <a:close/>
                <a:moveTo>
                  <a:pt x="1660540" y="44144"/>
                </a:moveTo>
                <a:cubicBezTo>
                  <a:pt x="1660540" y="44296"/>
                  <a:pt x="1660501" y="44410"/>
                  <a:pt x="1660425" y="44487"/>
                </a:cubicBezTo>
                <a:cubicBezTo>
                  <a:pt x="1660349" y="44563"/>
                  <a:pt x="1660311" y="44677"/>
                  <a:pt x="1660311" y="44829"/>
                </a:cubicBezTo>
                <a:lnTo>
                  <a:pt x="1660540" y="44829"/>
                </a:lnTo>
                <a:cubicBezTo>
                  <a:pt x="1660540" y="44677"/>
                  <a:pt x="1660578" y="44563"/>
                  <a:pt x="1660654" y="44487"/>
                </a:cubicBezTo>
                <a:cubicBezTo>
                  <a:pt x="1660730" y="44410"/>
                  <a:pt x="1660768" y="44296"/>
                  <a:pt x="1660768" y="44144"/>
                </a:cubicBezTo>
                <a:close/>
                <a:moveTo>
                  <a:pt x="1646366" y="44144"/>
                </a:moveTo>
                <a:cubicBezTo>
                  <a:pt x="1646366" y="44296"/>
                  <a:pt x="1646443" y="44372"/>
                  <a:pt x="1646595" y="44372"/>
                </a:cubicBezTo>
                <a:cubicBezTo>
                  <a:pt x="1646595" y="44220"/>
                  <a:pt x="1646671" y="44144"/>
                  <a:pt x="1646823" y="44144"/>
                </a:cubicBezTo>
                <a:close/>
                <a:moveTo>
                  <a:pt x="1574967" y="44144"/>
                </a:moveTo>
                <a:lnTo>
                  <a:pt x="1574967" y="44372"/>
                </a:lnTo>
                <a:cubicBezTo>
                  <a:pt x="1575119" y="44372"/>
                  <a:pt x="1575196" y="44334"/>
                  <a:pt x="1575196" y="44258"/>
                </a:cubicBezTo>
                <a:cubicBezTo>
                  <a:pt x="1575196" y="44182"/>
                  <a:pt x="1575272" y="44144"/>
                  <a:pt x="1575424" y="44144"/>
                </a:cubicBezTo>
                <a:close/>
                <a:moveTo>
                  <a:pt x="452236" y="44144"/>
                </a:moveTo>
                <a:cubicBezTo>
                  <a:pt x="452084" y="44448"/>
                  <a:pt x="452046" y="44639"/>
                  <a:pt x="452122" y="44715"/>
                </a:cubicBezTo>
                <a:cubicBezTo>
                  <a:pt x="452198" y="44791"/>
                  <a:pt x="452236" y="44982"/>
                  <a:pt x="452236" y="45287"/>
                </a:cubicBezTo>
                <a:lnTo>
                  <a:pt x="452465" y="45287"/>
                </a:lnTo>
                <a:cubicBezTo>
                  <a:pt x="452465" y="44982"/>
                  <a:pt x="452503" y="44753"/>
                  <a:pt x="452579" y="44601"/>
                </a:cubicBezTo>
                <a:cubicBezTo>
                  <a:pt x="452655" y="44448"/>
                  <a:pt x="452693" y="44296"/>
                  <a:pt x="452693" y="44144"/>
                </a:cubicBezTo>
                <a:close/>
                <a:moveTo>
                  <a:pt x="393714" y="44144"/>
                </a:moveTo>
                <a:cubicBezTo>
                  <a:pt x="393714" y="44296"/>
                  <a:pt x="393676" y="44410"/>
                  <a:pt x="393600" y="44487"/>
                </a:cubicBezTo>
                <a:cubicBezTo>
                  <a:pt x="393524" y="44563"/>
                  <a:pt x="393486" y="44677"/>
                  <a:pt x="393486" y="44829"/>
                </a:cubicBezTo>
                <a:lnTo>
                  <a:pt x="393714" y="44829"/>
                </a:lnTo>
                <a:cubicBezTo>
                  <a:pt x="393714" y="44677"/>
                  <a:pt x="393753" y="44563"/>
                  <a:pt x="393829" y="44487"/>
                </a:cubicBezTo>
                <a:cubicBezTo>
                  <a:pt x="393905" y="44410"/>
                  <a:pt x="393943" y="44296"/>
                  <a:pt x="393943" y="44144"/>
                </a:cubicBezTo>
                <a:close/>
                <a:moveTo>
                  <a:pt x="379541" y="44144"/>
                </a:moveTo>
                <a:cubicBezTo>
                  <a:pt x="379541" y="44296"/>
                  <a:pt x="379617" y="44372"/>
                  <a:pt x="379770" y="44372"/>
                </a:cubicBezTo>
                <a:cubicBezTo>
                  <a:pt x="379770" y="44220"/>
                  <a:pt x="379846" y="44144"/>
                  <a:pt x="379998" y="44144"/>
                </a:cubicBezTo>
                <a:close/>
                <a:moveTo>
                  <a:pt x="328411" y="44144"/>
                </a:moveTo>
                <a:cubicBezTo>
                  <a:pt x="328259" y="44448"/>
                  <a:pt x="328221" y="44639"/>
                  <a:pt x="328297" y="44715"/>
                </a:cubicBezTo>
                <a:cubicBezTo>
                  <a:pt x="328373" y="44791"/>
                  <a:pt x="328411" y="44982"/>
                  <a:pt x="328411" y="45287"/>
                </a:cubicBezTo>
                <a:lnTo>
                  <a:pt x="328640" y="45287"/>
                </a:lnTo>
                <a:cubicBezTo>
                  <a:pt x="328640" y="44982"/>
                  <a:pt x="328678" y="44753"/>
                  <a:pt x="328754" y="44601"/>
                </a:cubicBezTo>
                <a:cubicBezTo>
                  <a:pt x="328830" y="44448"/>
                  <a:pt x="328868" y="44296"/>
                  <a:pt x="328868" y="44144"/>
                </a:cubicBezTo>
                <a:close/>
                <a:moveTo>
                  <a:pt x="269889" y="44144"/>
                </a:moveTo>
                <a:cubicBezTo>
                  <a:pt x="269889" y="44296"/>
                  <a:pt x="269851" y="44410"/>
                  <a:pt x="269775" y="44487"/>
                </a:cubicBezTo>
                <a:cubicBezTo>
                  <a:pt x="269699" y="44563"/>
                  <a:pt x="269661" y="44677"/>
                  <a:pt x="269661" y="44829"/>
                </a:cubicBezTo>
                <a:lnTo>
                  <a:pt x="269889" y="44829"/>
                </a:lnTo>
                <a:cubicBezTo>
                  <a:pt x="269889" y="44677"/>
                  <a:pt x="269928" y="44563"/>
                  <a:pt x="270004" y="44487"/>
                </a:cubicBezTo>
                <a:cubicBezTo>
                  <a:pt x="270080" y="44410"/>
                  <a:pt x="270118" y="44296"/>
                  <a:pt x="270118" y="44144"/>
                </a:cubicBezTo>
                <a:close/>
                <a:moveTo>
                  <a:pt x="255716" y="44144"/>
                </a:moveTo>
                <a:cubicBezTo>
                  <a:pt x="255716" y="44296"/>
                  <a:pt x="255792" y="44372"/>
                  <a:pt x="255945" y="44372"/>
                </a:cubicBezTo>
                <a:cubicBezTo>
                  <a:pt x="255945" y="44220"/>
                  <a:pt x="256021" y="44144"/>
                  <a:pt x="256174" y="44144"/>
                </a:cubicBezTo>
                <a:close/>
                <a:moveTo>
                  <a:pt x="48300" y="44144"/>
                </a:moveTo>
                <a:cubicBezTo>
                  <a:pt x="48300" y="44296"/>
                  <a:pt x="48071" y="44448"/>
                  <a:pt x="47614" y="44601"/>
                </a:cubicBezTo>
                <a:cubicBezTo>
                  <a:pt x="47614" y="44753"/>
                  <a:pt x="47690" y="44829"/>
                  <a:pt x="47843" y="44829"/>
                </a:cubicBezTo>
                <a:cubicBezTo>
                  <a:pt x="47995" y="44829"/>
                  <a:pt x="48224" y="44677"/>
                  <a:pt x="48528" y="44372"/>
                </a:cubicBezTo>
                <a:cubicBezTo>
                  <a:pt x="48528" y="44220"/>
                  <a:pt x="48452" y="44144"/>
                  <a:pt x="48300" y="44144"/>
                </a:cubicBezTo>
                <a:close/>
                <a:moveTo>
                  <a:pt x="1390868" y="43686"/>
                </a:moveTo>
                <a:cubicBezTo>
                  <a:pt x="1390715" y="43839"/>
                  <a:pt x="1390639" y="43915"/>
                  <a:pt x="1390639" y="43915"/>
                </a:cubicBezTo>
                <a:lnTo>
                  <a:pt x="1390639" y="44144"/>
                </a:lnTo>
                <a:lnTo>
                  <a:pt x="1390868" y="44372"/>
                </a:lnTo>
                <a:lnTo>
                  <a:pt x="1390868" y="44144"/>
                </a:lnTo>
                <a:close/>
                <a:moveTo>
                  <a:pt x="1205625" y="43686"/>
                </a:moveTo>
                <a:cubicBezTo>
                  <a:pt x="1205321" y="43991"/>
                  <a:pt x="1205130" y="44144"/>
                  <a:pt x="1205054" y="44144"/>
                </a:cubicBezTo>
                <a:cubicBezTo>
                  <a:pt x="1204978" y="44144"/>
                  <a:pt x="1204864" y="44220"/>
                  <a:pt x="1204711" y="44372"/>
                </a:cubicBezTo>
                <a:lnTo>
                  <a:pt x="1204711" y="44829"/>
                </a:lnTo>
                <a:cubicBezTo>
                  <a:pt x="1204864" y="44677"/>
                  <a:pt x="1205016" y="44563"/>
                  <a:pt x="1205168" y="44487"/>
                </a:cubicBezTo>
                <a:cubicBezTo>
                  <a:pt x="1205321" y="44410"/>
                  <a:pt x="1205473" y="44296"/>
                  <a:pt x="1205625" y="44144"/>
                </a:cubicBezTo>
                <a:close/>
                <a:moveTo>
                  <a:pt x="1190538" y="43686"/>
                </a:moveTo>
                <a:cubicBezTo>
                  <a:pt x="1190538" y="44448"/>
                  <a:pt x="1190576" y="45058"/>
                  <a:pt x="1190652" y="45515"/>
                </a:cubicBezTo>
                <a:cubicBezTo>
                  <a:pt x="1190728" y="45972"/>
                  <a:pt x="1190766" y="46506"/>
                  <a:pt x="1190766" y="47115"/>
                </a:cubicBezTo>
                <a:cubicBezTo>
                  <a:pt x="1191071" y="47115"/>
                  <a:pt x="1191300" y="47077"/>
                  <a:pt x="1191452" y="47001"/>
                </a:cubicBezTo>
                <a:cubicBezTo>
                  <a:pt x="1191605" y="46925"/>
                  <a:pt x="1191833" y="46887"/>
                  <a:pt x="1192138" y="46887"/>
                </a:cubicBezTo>
                <a:cubicBezTo>
                  <a:pt x="1192290" y="47192"/>
                  <a:pt x="1192672" y="47649"/>
                  <a:pt x="1193281" y="48258"/>
                </a:cubicBezTo>
                <a:cubicBezTo>
                  <a:pt x="1193281" y="48106"/>
                  <a:pt x="1193357" y="48030"/>
                  <a:pt x="1193510" y="48030"/>
                </a:cubicBezTo>
                <a:cubicBezTo>
                  <a:pt x="1193510" y="47268"/>
                  <a:pt x="1193281" y="46430"/>
                  <a:pt x="1192824" y="45515"/>
                </a:cubicBezTo>
                <a:cubicBezTo>
                  <a:pt x="1193281" y="45363"/>
                  <a:pt x="1193586" y="45249"/>
                  <a:pt x="1193738" y="45172"/>
                </a:cubicBezTo>
                <a:cubicBezTo>
                  <a:pt x="1193891" y="45096"/>
                  <a:pt x="1194119" y="44982"/>
                  <a:pt x="1194424" y="44829"/>
                </a:cubicBezTo>
                <a:cubicBezTo>
                  <a:pt x="1194272" y="44677"/>
                  <a:pt x="1194195" y="44525"/>
                  <a:pt x="1194195" y="44372"/>
                </a:cubicBezTo>
                <a:cubicBezTo>
                  <a:pt x="1193891" y="44677"/>
                  <a:pt x="1193662" y="44906"/>
                  <a:pt x="1193510" y="45058"/>
                </a:cubicBezTo>
                <a:cubicBezTo>
                  <a:pt x="1193357" y="45210"/>
                  <a:pt x="1193129" y="45363"/>
                  <a:pt x="1192824" y="45515"/>
                </a:cubicBezTo>
                <a:cubicBezTo>
                  <a:pt x="1192824" y="45515"/>
                  <a:pt x="1192367" y="45363"/>
                  <a:pt x="1191452" y="45058"/>
                </a:cubicBezTo>
                <a:cubicBezTo>
                  <a:pt x="1191452" y="44753"/>
                  <a:pt x="1191490" y="44487"/>
                  <a:pt x="1191567" y="44258"/>
                </a:cubicBezTo>
                <a:lnTo>
                  <a:pt x="1191648" y="43686"/>
                </a:lnTo>
                <a:close/>
                <a:moveTo>
                  <a:pt x="1178879" y="43686"/>
                </a:moveTo>
                <a:lnTo>
                  <a:pt x="1178879" y="44144"/>
                </a:lnTo>
                <a:lnTo>
                  <a:pt x="1178879" y="44372"/>
                </a:lnTo>
                <a:lnTo>
                  <a:pt x="1179336" y="44372"/>
                </a:lnTo>
                <a:lnTo>
                  <a:pt x="1179336" y="44144"/>
                </a:lnTo>
                <a:close/>
                <a:moveTo>
                  <a:pt x="1175907" y="43686"/>
                </a:moveTo>
                <a:lnTo>
                  <a:pt x="1175907" y="44372"/>
                </a:lnTo>
                <a:cubicBezTo>
                  <a:pt x="1175907" y="44677"/>
                  <a:pt x="1176060" y="44829"/>
                  <a:pt x="1176365" y="44829"/>
                </a:cubicBezTo>
                <a:cubicBezTo>
                  <a:pt x="1176365" y="44829"/>
                  <a:pt x="1176517" y="44677"/>
                  <a:pt x="1176822" y="44372"/>
                </a:cubicBezTo>
                <a:cubicBezTo>
                  <a:pt x="1176669" y="44220"/>
                  <a:pt x="1176555" y="44144"/>
                  <a:pt x="1176479" y="44144"/>
                </a:cubicBezTo>
                <a:cubicBezTo>
                  <a:pt x="1176403" y="44144"/>
                  <a:pt x="1176212" y="43991"/>
                  <a:pt x="1175907" y="43686"/>
                </a:cubicBezTo>
                <a:close/>
                <a:moveTo>
                  <a:pt x="1119900" y="43686"/>
                </a:moveTo>
                <a:cubicBezTo>
                  <a:pt x="1119748" y="44144"/>
                  <a:pt x="1119443" y="44448"/>
                  <a:pt x="1118986" y="44601"/>
                </a:cubicBezTo>
                <a:cubicBezTo>
                  <a:pt x="1119139" y="44601"/>
                  <a:pt x="1119215" y="44677"/>
                  <a:pt x="1119215" y="44829"/>
                </a:cubicBezTo>
                <a:cubicBezTo>
                  <a:pt x="1119367" y="44677"/>
                  <a:pt x="1119519" y="44563"/>
                  <a:pt x="1119672" y="44487"/>
                </a:cubicBezTo>
                <a:cubicBezTo>
                  <a:pt x="1119824" y="44410"/>
                  <a:pt x="1119977" y="44296"/>
                  <a:pt x="1120129" y="44144"/>
                </a:cubicBezTo>
                <a:close/>
                <a:moveTo>
                  <a:pt x="815100" y="43686"/>
                </a:moveTo>
                <a:cubicBezTo>
                  <a:pt x="814796" y="43991"/>
                  <a:pt x="814605" y="44144"/>
                  <a:pt x="814529" y="44144"/>
                </a:cubicBezTo>
                <a:cubicBezTo>
                  <a:pt x="814453" y="44144"/>
                  <a:pt x="814339" y="44220"/>
                  <a:pt x="814186" y="44372"/>
                </a:cubicBezTo>
                <a:lnTo>
                  <a:pt x="814186" y="44829"/>
                </a:lnTo>
                <a:cubicBezTo>
                  <a:pt x="814339" y="44677"/>
                  <a:pt x="814491" y="44563"/>
                  <a:pt x="814643" y="44487"/>
                </a:cubicBezTo>
                <a:cubicBezTo>
                  <a:pt x="814796" y="44410"/>
                  <a:pt x="814948" y="44296"/>
                  <a:pt x="815100" y="44144"/>
                </a:cubicBezTo>
                <a:close/>
                <a:moveTo>
                  <a:pt x="800013" y="43686"/>
                </a:moveTo>
                <a:cubicBezTo>
                  <a:pt x="800013" y="44448"/>
                  <a:pt x="800051" y="45058"/>
                  <a:pt x="800127" y="45515"/>
                </a:cubicBezTo>
                <a:cubicBezTo>
                  <a:pt x="800203" y="45972"/>
                  <a:pt x="800242" y="46506"/>
                  <a:pt x="800242" y="47115"/>
                </a:cubicBezTo>
                <a:cubicBezTo>
                  <a:pt x="800546" y="47115"/>
                  <a:pt x="800775" y="47077"/>
                  <a:pt x="800927" y="47001"/>
                </a:cubicBezTo>
                <a:cubicBezTo>
                  <a:pt x="801080" y="46925"/>
                  <a:pt x="801308" y="46887"/>
                  <a:pt x="801613" y="46887"/>
                </a:cubicBezTo>
                <a:cubicBezTo>
                  <a:pt x="801765" y="47192"/>
                  <a:pt x="802147" y="47649"/>
                  <a:pt x="802756" y="48258"/>
                </a:cubicBezTo>
                <a:cubicBezTo>
                  <a:pt x="802756" y="48106"/>
                  <a:pt x="802832" y="48030"/>
                  <a:pt x="802985" y="48030"/>
                </a:cubicBezTo>
                <a:cubicBezTo>
                  <a:pt x="802985" y="47268"/>
                  <a:pt x="802756" y="46430"/>
                  <a:pt x="802299" y="45515"/>
                </a:cubicBezTo>
                <a:cubicBezTo>
                  <a:pt x="802756" y="45363"/>
                  <a:pt x="803061" y="45249"/>
                  <a:pt x="803213" y="45172"/>
                </a:cubicBezTo>
                <a:cubicBezTo>
                  <a:pt x="803366" y="45096"/>
                  <a:pt x="803594" y="44982"/>
                  <a:pt x="803899" y="44829"/>
                </a:cubicBezTo>
                <a:cubicBezTo>
                  <a:pt x="803747" y="44677"/>
                  <a:pt x="803670" y="44525"/>
                  <a:pt x="803670" y="44372"/>
                </a:cubicBezTo>
                <a:cubicBezTo>
                  <a:pt x="803366" y="44677"/>
                  <a:pt x="803137" y="44906"/>
                  <a:pt x="802985" y="45058"/>
                </a:cubicBezTo>
                <a:cubicBezTo>
                  <a:pt x="802832" y="45210"/>
                  <a:pt x="802604" y="45363"/>
                  <a:pt x="802299" y="45515"/>
                </a:cubicBezTo>
                <a:cubicBezTo>
                  <a:pt x="802299" y="45515"/>
                  <a:pt x="801842" y="45363"/>
                  <a:pt x="800927" y="45058"/>
                </a:cubicBezTo>
                <a:cubicBezTo>
                  <a:pt x="800927" y="44753"/>
                  <a:pt x="800965" y="44487"/>
                  <a:pt x="801042" y="44258"/>
                </a:cubicBezTo>
                <a:lnTo>
                  <a:pt x="801123" y="43686"/>
                </a:lnTo>
                <a:close/>
                <a:moveTo>
                  <a:pt x="788354" y="43686"/>
                </a:moveTo>
                <a:lnTo>
                  <a:pt x="788354" y="44144"/>
                </a:lnTo>
                <a:lnTo>
                  <a:pt x="788354" y="44372"/>
                </a:lnTo>
                <a:lnTo>
                  <a:pt x="788811" y="44372"/>
                </a:lnTo>
                <a:lnTo>
                  <a:pt x="788811" y="44144"/>
                </a:lnTo>
                <a:close/>
                <a:moveTo>
                  <a:pt x="785383" y="43686"/>
                </a:moveTo>
                <a:lnTo>
                  <a:pt x="785383" y="44372"/>
                </a:lnTo>
                <a:cubicBezTo>
                  <a:pt x="785383" y="44677"/>
                  <a:pt x="785535" y="44829"/>
                  <a:pt x="785840" y="44829"/>
                </a:cubicBezTo>
                <a:cubicBezTo>
                  <a:pt x="785840" y="44829"/>
                  <a:pt x="785992" y="44677"/>
                  <a:pt x="786297" y="44372"/>
                </a:cubicBezTo>
                <a:cubicBezTo>
                  <a:pt x="786145" y="44220"/>
                  <a:pt x="786030" y="44144"/>
                  <a:pt x="785954" y="44144"/>
                </a:cubicBezTo>
                <a:cubicBezTo>
                  <a:pt x="785878" y="44144"/>
                  <a:pt x="785687" y="43991"/>
                  <a:pt x="785383" y="43686"/>
                </a:cubicBezTo>
                <a:close/>
                <a:moveTo>
                  <a:pt x="619343" y="43686"/>
                </a:moveTo>
                <a:cubicBezTo>
                  <a:pt x="619190" y="43839"/>
                  <a:pt x="619114" y="43915"/>
                  <a:pt x="619114" y="43915"/>
                </a:cubicBezTo>
                <a:lnTo>
                  <a:pt x="619114" y="44144"/>
                </a:lnTo>
                <a:lnTo>
                  <a:pt x="619343" y="44372"/>
                </a:lnTo>
                <a:lnTo>
                  <a:pt x="619343" y="44144"/>
                </a:lnTo>
                <a:close/>
                <a:moveTo>
                  <a:pt x="215026" y="43686"/>
                </a:moveTo>
                <a:cubicBezTo>
                  <a:pt x="214873" y="44144"/>
                  <a:pt x="214568" y="44448"/>
                  <a:pt x="214111" y="44601"/>
                </a:cubicBezTo>
                <a:cubicBezTo>
                  <a:pt x="214263" y="44601"/>
                  <a:pt x="214340" y="44677"/>
                  <a:pt x="214340" y="44829"/>
                </a:cubicBezTo>
                <a:cubicBezTo>
                  <a:pt x="214492" y="44677"/>
                  <a:pt x="214644" y="44563"/>
                  <a:pt x="214797" y="44487"/>
                </a:cubicBezTo>
                <a:cubicBezTo>
                  <a:pt x="214949" y="44410"/>
                  <a:pt x="215102" y="44296"/>
                  <a:pt x="215254" y="44144"/>
                </a:cubicBezTo>
                <a:close/>
                <a:moveTo>
                  <a:pt x="52872" y="43686"/>
                </a:moveTo>
                <a:cubicBezTo>
                  <a:pt x="52872" y="44296"/>
                  <a:pt x="52872" y="44601"/>
                  <a:pt x="52872" y="44601"/>
                </a:cubicBezTo>
                <a:lnTo>
                  <a:pt x="53101" y="44601"/>
                </a:lnTo>
                <a:cubicBezTo>
                  <a:pt x="53253" y="44448"/>
                  <a:pt x="53253" y="44144"/>
                  <a:pt x="53101" y="43686"/>
                </a:cubicBezTo>
                <a:close/>
                <a:moveTo>
                  <a:pt x="38699" y="43686"/>
                </a:moveTo>
                <a:cubicBezTo>
                  <a:pt x="38242" y="44296"/>
                  <a:pt x="38127" y="44677"/>
                  <a:pt x="38356" y="44829"/>
                </a:cubicBezTo>
                <a:lnTo>
                  <a:pt x="38816" y="45381"/>
                </a:lnTo>
                <a:lnTo>
                  <a:pt x="39499" y="44601"/>
                </a:lnTo>
                <a:cubicBezTo>
                  <a:pt x="39727" y="44296"/>
                  <a:pt x="39461" y="43991"/>
                  <a:pt x="38699" y="43686"/>
                </a:cubicBezTo>
                <a:close/>
                <a:moveTo>
                  <a:pt x="1709689" y="43458"/>
                </a:moveTo>
                <a:cubicBezTo>
                  <a:pt x="1709384" y="43915"/>
                  <a:pt x="1709117" y="44334"/>
                  <a:pt x="1708888" y="44715"/>
                </a:cubicBezTo>
                <a:cubicBezTo>
                  <a:pt x="1708660" y="45096"/>
                  <a:pt x="1708698" y="45668"/>
                  <a:pt x="1709003" y="46430"/>
                </a:cubicBezTo>
                <a:cubicBezTo>
                  <a:pt x="1709307" y="45820"/>
                  <a:pt x="1709612" y="45363"/>
                  <a:pt x="1709917" y="45058"/>
                </a:cubicBezTo>
                <a:cubicBezTo>
                  <a:pt x="1710222" y="44753"/>
                  <a:pt x="1710146" y="44220"/>
                  <a:pt x="1709689" y="43458"/>
                </a:cubicBezTo>
                <a:close/>
                <a:moveTo>
                  <a:pt x="1649338" y="43458"/>
                </a:moveTo>
                <a:cubicBezTo>
                  <a:pt x="1649491" y="44220"/>
                  <a:pt x="1649605" y="44753"/>
                  <a:pt x="1649681" y="45058"/>
                </a:cubicBezTo>
                <a:cubicBezTo>
                  <a:pt x="1649757" y="45363"/>
                  <a:pt x="1649795" y="45668"/>
                  <a:pt x="1649795" y="45972"/>
                </a:cubicBezTo>
                <a:cubicBezTo>
                  <a:pt x="1650710" y="45363"/>
                  <a:pt x="1651243" y="44982"/>
                  <a:pt x="1651395" y="44829"/>
                </a:cubicBezTo>
                <a:cubicBezTo>
                  <a:pt x="1651091" y="44525"/>
                  <a:pt x="1650786" y="44334"/>
                  <a:pt x="1650481" y="44258"/>
                </a:cubicBezTo>
                <a:cubicBezTo>
                  <a:pt x="1650176" y="44182"/>
                  <a:pt x="1649795" y="43915"/>
                  <a:pt x="1649338" y="43458"/>
                </a:cubicBezTo>
                <a:close/>
                <a:moveTo>
                  <a:pt x="442864" y="43458"/>
                </a:moveTo>
                <a:cubicBezTo>
                  <a:pt x="442559" y="43915"/>
                  <a:pt x="442292" y="44334"/>
                  <a:pt x="442063" y="44715"/>
                </a:cubicBezTo>
                <a:cubicBezTo>
                  <a:pt x="441835" y="45096"/>
                  <a:pt x="441873" y="45668"/>
                  <a:pt x="442178" y="46430"/>
                </a:cubicBezTo>
                <a:cubicBezTo>
                  <a:pt x="442483" y="45820"/>
                  <a:pt x="442787" y="45363"/>
                  <a:pt x="443092" y="45058"/>
                </a:cubicBezTo>
                <a:cubicBezTo>
                  <a:pt x="443397" y="44753"/>
                  <a:pt x="443321" y="44220"/>
                  <a:pt x="442864" y="43458"/>
                </a:cubicBezTo>
                <a:close/>
                <a:moveTo>
                  <a:pt x="382513" y="43458"/>
                </a:moveTo>
                <a:cubicBezTo>
                  <a:pt x="382665" y="44220"/>
                  <a:pt x="382780" y="44753"/>
                  <a:pt x="382856" y="45058"/>
                </a:cubicBezTo>
                <a:cubicBezTo>
                  <a:pt x="382932" y="45363"/>
                  <a:pt x="382970" y="45668"/>
                  <a:pt x="382970" y="45972"/>
                </a:cubicBezTo>
                <a:cubicBezTo>
                  <a:pt x="383885" y="45363"/>
                  <a:pt x="384418" y="44982"/>
                  <a:pt x="384570" y="44829"/>
                </a:cubicBezTo>
                <a:cubicBezTo>
                  <a:pt x="384266" y="44525"/>
                  <a:pt x="383961" y="44334"/>
                  <a:pt x="383656" y="44258"/>
                </a:cubicBezTo>
                <a:cubicBezTo>
                  <a:pt x="383351" y="44182"/>
                  <a:pt x="382970" y="43915"/>
                  <a:pt x="382513" y="43458"/>
                </a:cubicBezTo>
                <a:close/>
                <a:moveTo>
                  <a:pt x="319039" y="43458"/>
                </a:moveTo>
                <a:cubicBezTo>
                  <a:pt x="318734" y="43915"/>
                  <a:pt x="318467" y="44334"/>
                  <a:pt x="318238" y="44715"/>
                </a:cubicBezTo>
                <a:cubicBezTo>
                  <a:pt x="318010" y="45096"/>
                  <a:pt x="318048" y="45668"/>
                  <a:pt x="318353" y="46430"/>
                </a:cubicBezTo>
                <a:cubicBezTo>
                  <a:pt x="318657" y="45820"/>
                  <a:pt x="318962" y="45363"/>
                  <a:pt x="319267" y="45058"/>
                </a:cubicBezTo>
                <a:cubicBezTo>
                  <a:pt x="319572" y="44753"/>
                  <a:pt x="319496" y="44220"/>
                  <a:pt x="319039" y="43458"/>
                </a:cubicBezTo>
                <a:close/>
                <a:moveTo>
                  <a:pt x="258688" y="43458"/>
                </a:moveTo>
                <a:cubicBezTo>
                  <a:pt x="258840" y="44220"/>
                  <a:pt x="258955" y="44753"/>
                  <a:pt x="259031" y="45058"/>
                </a:cubicBezTo>
                <a:cubicBezTo>
                  <a:pt x="259107" y="45363"/>
                  <a:pt x="259145" y="45668"/>
                  <a:pt x="259145" y="45972"/>
                </a:cubicBezTo>
                <a:cubicBezTo>
                  <a:pt x="260060" y="45363"/>
                  <a:pt x="260593" y="44982"/>
                  <a:pt x="260746" y="44829"/>
                </a:cubicBezTo>
                <a:cubicBezTo>
                  <a:pt x="260441" y="44525"/>
                  <a:pt x="260136" y="44334"/>
                  <a:pt x="259831" y="44258"/>
                </a:cubicBezTo>
                <a:cubicBezTo>
                  <a:pt x="259526" y="44182"/>
                  <a:pt x="259145" y="43915"/>
                  <a:pt x="258688" y="43458"/>
                </a:cubicBezTo>
                <a:close/>
                <a:moveTo>
                  <a:pt x="1714645" y="43273"/>
                </a:moveTo>
                <a:lnTo>
                  <a:pt x="1712432" y="44601"/>
                </a:lnTo>
                <a:cubicBezTo>
                  <a:pt x="1713041" y="44906"/>
                  <a:pt x="1713537" y="45058"/>
                  <a:pt x="1713918" y="45058"/>
                </a:cubicBezTo>
                <a:lnTo>
                  <a:pt x="1715300" y="44420"/>
                </a:lnTo>
                <a:lnTo>
                  <a:pt x="1714946" y="43801"/>
                </a:lnTo>
                <a:close/>
                <a:moveTo>
                  <a:pt x="447820" y="43273"/>
                </a:moveTo>
                <a:lnTo>
                  <a:pt x="445607" y="44601"/>
                </a:lnTo>
                <a:cubicBezTo>
                  <a:pt x="446216" y="44906"/>
                  <a:pt x="446712" y="45058"/>
                  <a:pt x="447093" y="45058"/>
                </a:cubicBezTo>
                <a:lnTo>
                  <a:pt x="448475" y="44420"/>
                </a:lnTo>
                <a:lnTo>
                  <a:pt x="448121" y="43801"/>
                </a:lnTo>
                <a:close/>
                <a:moveTo>
                  <a:pt x="323995" y="43273"/>
                </a:moveTo>
                <a:lnTo>
                  <a:pt x="321782" y="44601"/>
                </a:lnTo>
                <a:cubicBezTo>
                  <a:pt x="322391" y="44906"/>
                  <a:pt x="322887" y="45058"/>
                  <a:pt x="323268" y="45058"/>
                </a:cubicBezTo>
                <a:lnTo>
                  <a:pt x="324650" y="44420"/>
                </a:lnTo>
                <a:lnTo>
                  <a:pt x="324296" y="43801"/>
                </a:lnTo>
                <a:close/>
                <a:moveTo>
                  <a:pt x="1578396" y="43229"/>
                </a:moveTo>
                <a:cubicBezTo>
                  <a:pt x="1578244" y="43991"/>
                  <a:pt x="1578205" y="44525"/>
                  <a:pt x="1578282" y="44829"/>
                </a:cubicBezTo>
                <a:cubicBezTo>
                  <a:pt x="1578358" y="45134"/>
                  <a:pt x="1578320" y="45439"/>
                  <a:pt x="1578167" y="45744"/>
                </a:cubicBezTo>
                <a:cubicBezTo>
                  <a:pt x="1578472" y="45591"/>
                  <a:pt x="1578739" y="45477"/>
                  <a:pt x="1578967" y="45401"/>
                </a:cubicBezTo>
                <a:cubicBezTo>
                  <a:pt x="1579196" y="45325"/>
                  <a:pt x="1579463" y="45134"/>
                  <a:pt x="1579768" y="44829"/>
                </a:cubicBezTo>
                <a:cubicBezTo>
                  <a:pt x="1579615" y="44677"/>
                  <a:pt x="1579158" y="44144"/>
                  <a:pt x="1578396" y="43229"/>
                </a:cubicBezTo>
                <a:close/>
                <a:moveTo>
                  <a:pt x="1380123" y="43229"/>
                </a:moveTo>
                <a:cubicBezTo>
                  <a:pt x="1379971" y="43991"/>
                  <a:pt x="1380085" y="44525"/>
                  <a:pt x="1380466" y="44829"/>
                </a:cubicBezTo>
                <a:cubicBezTo>
                  <a:pt x="1380847" y="45134"/>
                  <a:pt x="1381267" y="45439"/>
                  <a:pt x="1381724" y="45744"/>
                </a:cubicBezTo>
                <a:cubicBezTo>
                  <a:pt x="1381876" y="44677"/>
                  <a:pt x="1381762" y="44029"/>
                  <a:pt x="1381381" y="43801"/>
                </a:cubicBezTo>
                <a:cubicBezTo>
                  <a:pt x="1381000" y="43572"/>
                  <a:pt x="1380581" y="43382"/>
                  <a:pt x="1380123" y="43229"/>
                </a:cubicBezTo>
                <a:close/>
                <a:moveTo>
                  <a:pt x="1336385" y="43229"/>
                </a:moveTo>
                <a:cubicBezTo>
                  <a:pt x="1336080" y="44144"/>
                  <a:pt x="1335966" y="44677"/>
                  <a:pt x="1336042" y="44829"/>
                </a:cubicBezTo>
                <a:cubicBezTo>
                  <a:pt x="1336118" y="44982"/>
                  <a:pt x="1336537" y="44906"/>
                  <a:pt x="1337299" y="44601"/>
                </a:cubicBezTo>
                <a:cubicBezTo>
                  <a:pt x="1336994" y="43991"/>
                  <a:pt x="1336690" y="43534"/>
                  <a:pt x="1336385" y="43229"/>
                </a:cubicBezTo>
                <a:close/>
                <a:moveTo>
                  <a:pt x="1273520" y="43229"/>
                </a:moveTo>
                <a:cubicBezTo>
                  <a:pt x="1273520" y="43382"/>
                  <a:pt x="1273444" y="43458"/>
                  <a:pt x="1273291" y="43458"/>
                </a:cubicBezTo>
                <a:lnTo>
                  <a:pt x="1272377" y="43458"/>
                </a:lnTo>
                <a:cubicBezTo>
                  <a:pt x="1272681" y="43458"/>
                  <a:pt x="1272910" y="43496"/>
                  <a:pt x="1273062" y="43572"/>
                </a:cubicBezTo>
                <a:cubicBezTo>
                  <a:pt x="1273215" y="43648"/>
                  <a:pt x="1273367" y="43686"/>
                  <a:pt x="1273520" y="43686"/>
                </a:cubicBezTo>
                <a:cubicBezTo>
                  <a:pt x="1273824" y="44296"/>
                  <a:pt x="1274091" y="44715"/>
                  <a:pt x="1274320" y="44944"/>
                </a:cubicBezTo>
                <a:cubicBezTo>
                  <a:pt x="1274548" y="45172"/>
                  <a:pt x="1275044" y="45134"/>
                  <a:pt x="1275806" y="44829"/>
                </a:cubicBezTo>
                <a:cubicBezTo>
                  <a:pt x="1275958" y="44525"/>
                  <a:pt x="1276034" y="44067"/>
                  <a:pt x="1276034" y="43458"/>
                </a:cubicBezTo>
                <a:cubicBezTo>
                  <a:pt x="1275577" y="43458"/>
                  <a:pt x="1275158" y="43496"/>
                  <a:pt x="1274777" y="43572"/>
                </a:cubicBezTo>
                <a:cubicBezTo>
                  <a:pt x="1274396" y="43648"/>
                  <a:pt x="1273977" y="43686"/>
                  <a:pt x="1273520" y="43686"/>
                </a:cubicBezTo>
                <a:close/>
                <a:moveTo>
                  <a:pt x="1111671" y="43229"/>
                </a:moveTo>
                <a:cubicBezTo>
                  <a:pt x="1111214" y="43686"/>
                  <a:pt x="1111138" y="44067"/>
                  <a:pt x="1111442" y="44372"/>
                </a:cubicBezTo>
                <a:lnTo>
                  <a:pt x="1112585" y="44372"/>
                </a:lnTo>
                <a:cubicBezTo>
                  <a:pt x="1112280" y="43763"/>
                  <a:pt x="1112204" y="43382"/>
                  <a:pt x="1112357" y="43229"/>
                </a:cubicBezTo>
                <a:close/>
                <a:moveTo>
                  <a:pt x="1106870" y="43229"/>
                </a:moveTo>
                <a:cubicBezTo>
                  <a:pt x="1106108" y="43382"/>
                  <a:pt x="1105499" y="43686"/>
                  <a:pt x="1105041" y="44144"/>
                </a:cubicBezTo>
                <a:cubicBezTo>
                  <a:pt x="1105041" y="44753"/>
                  <a:pt x="1105080" y="45287"/>
                  <a:pt x="1105156" y="45744"/>
                </a:cubicBezTo>
                <a:cubicBezTo>
                  <a:pt x="1105232" y="46201"/>
                  <a:pt x="1105270" y="46658"/>
                  <a:pt x="1105270" y="47115"/>
                </a:cubicBezTo>
                <a:cubicBezTo>
                  <a:pt x="1105575" y="47115"/>
                  <a:pt x="1105842" y="47077"/>
                  <a:pt x="1106070" y="47001"/>
                </a:cubicBezTo>
                <a:cubicBezTo>
                  <a:pt x="1106299" y="46925"/>
                  <a:pt x="1106565" y="46887"/>
                  <a:pt x="1106870" y="46887"/>
                </a:cubicBezTo>
                <a:cubicBezTo>
                  <a:pt x="1106870" y="47039"/>
                  <a:pt x="1107023" y="47268"/>
                  <a:pt x="1107327" y="47573"/>
                </a:cubicBezTo>
                <a:cubicBezTo>
                  <a:pt x="1107175" y="47725"/>
                  <a:pt x="1107251" y="47954"/>
                  <a:pt x="1107556" y="48258"/>
                </a:cubicBezTo>
                <a:cubicBezTo>
                  <a:pt x="1107708" y="48258"/>
                  <a:pt x="1107785" y="48220"/>
                  <a:pt x="1107785" y="48144"/>
                </a:cubicBezTo>
                <a:cubicBezTo>
                  <a:pt x="1107785" y="48068"/>
                  <a:pt x="1107861" y="48030"/>
                  <a:pt x="1108013" y="48030"/>
                </a:cubicBezTo>
                <a:cubicBezTo>
                  <a:pt x="1107861" y="47573"/>
                  <a:pt x="1107785" y="47154"/>
                  <a:pt x="1107785" y="46773"/>
                </a:cubicBezTo>
                <a:cubicBezTo>
                  <a:pt x="1107785" y="46392"/>
                  <a:pt x="1107708" y="45972"/>
                  <a:pt x="1107556" y="45515"/>
                </a:cubicBezTo>
                <a:cubicBezTo>
                  <a:pt x="1107404" y="45363"/>
                  <a:pt x="1107175" y="45287"/>
                  <a:pt x="1106870" y="45287"/>
                </a:cubicBezTo>
                <a:cubicBezTo>
                  <a:pt x="1106565" y="45287"/>
                  <a:pt x="1106261" y="45210"/>
                  <a:pt x="1105956" y="45058"/>
                </a:cubicBezTo>
                <a:cubicBezTo>
                  <a:pt x="1105956" y="44753"/>
                  <a:pt x="1106032" y="44487"/>
                  <a:pt x="1106184" y="44258"/>
                </a:cubicBezTo>
                <a:cubicBezTo>
                  <a:pt x="1106337" y="44029"/>
                  <a:pt x="1106565" y="43686"/>
                  <a:pt x="1106870" y="43229"/>
                </a:cubicBezTo>
                <a:close/>
                <a:moveTo>
                  <a:pt x="1058864" y="43229"/>
                </a:moveTo>
                <a:cubicBezTo>
                  <a:pt x="1058102" y="42924"/>
                  <a:pt x="1057683" y="42963"/>
                  <a:pt x="1057607" y="43344"/>
                </a:cubicBezTo>
                <a:lnTo>
                  <a:pt x="1057511" y="44208"/>
                </a:lnTo>
                <a:lnTo>
                  <a:pt x="1057950" y="43915"/>
                </a:lnTo>
                <a:cubicBezTo>
                  <a:pt x="1058102" y="43763"/>
                  <a:pt x="1058407" y="43534"/>
                  <a:pt x="1058864" y="43229"/>
                </a:cubicBezTo>
                <a:close/>
                <a:moveTo>
                  <a:pt x="1049034" y="43229"/>
                </a:moveTo>
                <a:cubicBezTo>
                  <a:pt x="1048882" y="43229"/>
                  <a:pt x="1048730" y="43305"/>
                  <a:pt x="1048577" y="43458"/>
                </a:cubicBezTo>
                <a:cubicBezTo>
                  <a:pt x="1048577" y="43610"/>
                  <a:pt x="1048615" y="43801"/>
                  <a:pt x="1048692" y="44029"/>
                </a:cubicBezTo>
                <a:cubicBezTo>
                  <a:pt x="1048768" y="44258"/>
                  <a:pt x="1048806" y="44525"/>
                  <a:pt x="1048806" y="44829"/>
                </a:cubicBezTo>
                <a:lnTo>
                  <a:pt x="1049034" y="44829"/>
                </a:lnTo>
                <a:cubicBezTo>
                  <a:pt x="1049187" y="44677"/>
                  <a:pt x="1049339" y="44601"/>
                  <a:pt x="1049492" y="44601"/>
                </a:cubicBezTo>
                <a:cubicBezTo>
                  <a:pt x="1049187" y="43991"/>
                  <a:pt x="1049034" y="43534"/>
                  <a:pt x="1049034" y="43229"/>
                </a:cubicBezTo>
                <a:close/>
                <a:moveTo>
                  <a:pt x="608599" y="43229"/>
                </a:moveTo>
                <a:cubicBezTo>
                  <a:pt x="608446" y="43991"/>
                  <a:pt x="608560" y="44525"/>
                  <a:pt x="608941" y="44829"/>
                </a:cubicBezTo>
                <a:cubicBezTo>
                  <a:pt x="609322" y="45134"/>
                  <a:pt x="609742" y="45439"/>
                  <a:pt x="610199" y="45744"/>
                </a:cubicBezTo>
                <a:cubicBezTo>
                  <a:pt x="610351" y="44677"/>
                  <a:pt x="610237" y="44029"/>
                  <a:pt x="609856" y="43801"/>
                </a:cubicBezTo>
                <a:cubicBezTo>
                  <a:pt x="609475" y="43572"/>
                  <a:pt x="609056" y="43382"/>
                  <a:pt x="608599" y="43229"/>
                </a:cubicBezTo>
                <a:close/>
                <a:moveTo>
                  <a:pt x="206796" y="43229"/>
                </a:moveTo>
                <a:cubicBezTo>
                  <a:pt x="206339" y="43686"/>
                  <a:pt x="206262" y="44067"/>
                  <a:pt x="206567" y="44372"/>
                </a:cubicBezTo>
                <a:lnTo>
                  <a:pt x="207710" y="44372"/>
                </a:lnTo>
                <a:cubicBezTo>
                  <a:pt x="207405" y="43763"/>
                  <a:pt x="207329" y="43382"/>
                  <a:pt x="207482" y="43229"/>
                </a:cubicBezTo>
                <a:close/>
                <a:moveTo>
                  <a:pt x="201995" y="43229"/>
                </a:moveTo>
                <a:cubicBezTo>
                  <a:pt x="201233" y="43382"/>
                  <a:pt x="200624" y="43686"/>
                  <a:pt x="200166" y="44144"/>
                </a:cubicBezTo>
                <a:cubicBezTo>
                  <a:pt x="200166" y="44753"/>
                  <a:pt x="200205" y="45287"/>
                  <a:pt x="200281" y="45744"/>
                </a:cubicBezTo>
                <a:cubicBezTo>
                  <a:pt x="200357" y="46201"/>
                  <a:pt x="200395" y="46658"/>
                  <a:pt x="200395" y="47115"/>
                </a:cubicBezTo>
                <a:cubicBezTo>
                  <a:pt x="200700" y="47115"/>
                  <a:pt x="200967" y="47077"/>
                  <a:pt x="201195" y="47001"/>
                </a:cubicBezTo>
                <a:cubicBezTo>
                  <a:pt x="201424" y="46925"/>
                  <a:pt x="201691" y="46887"/>
                  <a:pt x="201995" y="46887"/>
                </a:cubicBezTo>
                <a:cubicBezTo>
                  <a:pt x="201995" y="47039"/>
                  <a:pt x="202148" y="47268"/>
                  <a:pt x="202453" y="47573"/>
                </a:cubicBezTo>
                <a:cubicBezTo>
                  <a:pt x="202300" y="47725"/>
                  <a:pt x="202376" y="47954"/>
                  <a:pt x="202681" y="48258"/>
                </a:cubicBezTo>
                <a:cubicBezTo>
                  <a:pt x="202834" y="48258"/>
                  <a:pt x="202910" y="48220"/>
                  <a:pt x="202910" y="48144"/>
                </a:cubicBezTo>
                <a:cubicBezTo>
                  <a:pt x="202910" y="48068"/>
                  <a:pt x="202986" y="48030"/>
                  <a:pt x="203138" y="48030"/>
                </a:cubicBezTo>
                <a:cubicBezTo>
                  <a:pt x="202986" y="47573"/>
                  <a:pt x="202910" y="47154"/>
                  <a:pt x="202910" y="46773"/>
                </a:cubicBezTo>
                <a:cubicBezTo>
                  <a:pt x="202910" y="46392"/>
                  <a:pt x="202834" y="45972"/>
                  <a:pt x="202681" y="45515"/>
                </a:cubicBezTo>
                <a:cubicBezTo>
                  <a:pt x="202529" y="45363"/>
                  <a:pt x="202300" y="45287"/>
                  <a:pt x="201995" y="45287"/>
                </a:cubicBezTo>
                <a:cubicBezTo>
                  <a:pt x="201691" y="45287"/>
                  <a:pt x="201386" y="45210"/>
                  <a:pt x="201081" y="45058"/>
                </a:cubicBezTo>
                <a:cubicBezTo>
                  <a:pt x="201081" y="44753"/>
                  <a:pt x="201157" y="44487"/>
                  <a:pt x="201309" y="44258"/>
                </a:cubicBezTo>
                <a:cubicBezTo>
                  <a:pt x="201462" y="44029"/>
                  <a:pt x="201691" y="43686"/>
                  <a:pt x="201995" y="43229"/>
                </a:cubicBezTo>
                <a:close/>
                <a:moveTo>
                  <a:pt x="153989" y="43229"/>
                </a:moveTo>
                <a:cubicBezTo>
                  <a:pt x="153227" y="42924"/>
                  <a:pt x="152808" y="42963"/>
                  <a:pt x="152732" y="43344"/>
                </a:cubicBezTo>
                <a:lnTo>
                  <a:pt x="152636" y="44208"/>
                </a:lnTo>
                <a:lnTo>
                  <a:pt x="153075" y="43915"/>
                </a:lnTo>
                <a:cubicBezTo>
                  <a:pt x="153227" y="43763"/>
                  <a:pt x="153532" y="43534"/>
                  <a:pt x="153989" y="43229"/>
                </a:cubicBezTo>
                <a:close/>
                <a:moveTo>
                  <a:pt x="144160" y="43229"/>
                </a:moveTo>
                <a:cubicBezTo>
                  <a:pt x="144007" y="43229"/>
                  <a:pt x="143855" y="43305"/>
                  <a:pt x="143702" y="43458"/>
                </a:cubicBezTo>
                <a:cubicBezTo>
                  <a:pt x="143702" y="43610"/>
                  <a:pt x="143740" y="43801"/>
                  <a:pt x="143817" y="44029"/>
                </a:cubicBezTo>
                <a:cubicBezTo>
                  <a:pt x="143893" y="44258"/>
                  <a:pt x="143931" y="44525"/>
                  <a:pt x="143931" y="44829"/>
                </a:cubicBezTo>
                <a:lnTo>
                  <a:pt x="144160" y="44829"/>
                </a:lnTo>
                <a:cubicBezTo>
                  <a:pt x="144312" y="44677"/>
                  <a:pt x="144464" y="44601"/>
                  <a:pt x="144617" y="44601"/>
                </a:cubicBezTo>
                <a:cubicBezTo>
                  <a:pt x="144312" y="43991"/>
                  <a:pt x="144160" y="43534"/>
                  <a:pt x="144160" y="43229"/>
                </a:cubicBezTo>
                <a:close/>
                <a:moveTo>
                  <a:pt x="1568753" y="43188"/>
                </a:moveTo>
                <a:lnTo>
                  <a:pt x="1568338" y="45058"/>
                </a:lnTo>
                <a:cubicBezTo>
                  <a:pt x="1568338" y="45210"/>
                  <a:pt x="1568414" y="45287"/>
                  <a:pt x="1568566" y="45287"/>
                </a:cubicBezTo>
                <a:cubicBezTo>
                  <a:pt x="1568719" y="45287"/>
                  <a:pt x="1568795" y="45363"/>
                  <a:pt x="1568795" y="45515"/>
                </a:cubicBezTo>
                <a:cubicBezTo>
                  <a:pt x="1569099" y="45210"/>
                  <a:pt x="1569290" y="44868"/>
                  <a:pt x="1569366" y="44487"/>
                </a:cubicBezTo>
                <a:cubicBezTo>
                  <a:pt x="1569442" y="44106"/>
                  <a:pt x="1569633" y="43763"/>
                  <a:pt x="1569938" y="43458"/>
                </a:cubicBezTo>
                <a:cubicBezTo>
                  <a:pt x="1569633" y="43305"/>
                  <a:pt x="1569252" y="43229"/>
                  <a:pt x="1568795" y="43229"/>
                </a:cubicBezTo>
                <a:close/>
                <a:moveTo>
                  <a:pt x="616608" y="43119"/>
                </a:moveTo>
                <a:lnTo>
                  <a:pt x="616714" y="44601"/>
                </a:lnTo>
                <a:lnTo>
                  <a:pt x="616814" y="46001"/>
                </a:lnTo>
                <a:lnTo>
                  <a:pt x="616828" y="45972"/>
                </a:lnTo>
                <a:cubicBezTo>
                  <a:pt x="617133" y="45668"/>
                  <a:pt x="617438" y="45401"/>
                  <a:pt x="617743" y="45172"/>
                </a:cubicBezTo>
                <a:cubicBezTo>
                  <a:pt x="618047" y="44944"/>
                  <a:pt x="618352" y="44601"/>
                  <a:pt x="618657" y="44144"/>
                </a:cubicBezTo>
                <a:close/>
                <a:moveTo>
                  <a:pt x="1388133" y="43119"/>
                </a:moveTo>
                <a:lnTo>
                  <a:pt x="1388239" y="44601"/>
                </a:lnTo>
                <a:lnTo>
                  <a:pt x="1388339" y="46001"/>
                </a:lnTo>
                <a:lnTo>
                  <a:pt x="1388353" y="45972"/>
                </a:lnTo>
                <a:cubicBezTo>
                  <a:pt x="1388658" y="45668"/>
                  <a:pt x="1388963" y="45401"/>
                  <a:pt x="1389268" y="45172"/>
                </a:cubicBezTo>
                <a:cubicBezTo>
                  <a:pt x="1389572" y="44944"/>
                  <a:pt x="1389877" y="44601"/>
                  <a:pt x="1390182" y="44144"/>
                </a:cubicBezTo>
                <a:close/>
                <a:moveTo>
                  <a:pt x="1197624" y="43001"/>
                </a:moveTo>
                <a:cubicBezTo>
                  <a:pt x="1197015" y="43458"/>
                  <a:pt x="1196634" y="43839"/>
                  <a:pt x="1196481" y="44144"/>
                </a:cubicBezTo>
                <a:cubicBezTo>
                  <a:pt x="1196786" y="44296"/>
                  <a:pt x="1197015" y="44410"/>
                  <a:pt x="1197167" y="44487"/>
                </a:cubicBezTo>
                <a:cubicBezTo>
                  <a:pt x="1197320" y="44563"/>
                  <a:pt x="1197548" y="44677"/>
                  <a:pt x="1197853" y="44829"/>
                </a:cubicBezTo>
                <a:cubicBezTo>
                  <a:pt x="1197701" y="44372"/>
                  <a:pt x="1197624" y="43763"/>
                  <a:pt x="1197624" y="43001"/>
                </a:cubicBezTo>
                <a:close/>
                <a:moveTo>
                  <a:pt x="944031" y="43001"/>
                </a:moveTo>
                <a:cubicBezTo>
                  <a:pt x="944031" y="43763"/>
                  <a:pt x="944107" y="44220"/>
                  <a:pt x="944259" y="44372"/>
                </a:cubicBezTo>
                <a:lnTo>
                  <a:pt x="944145" y="44429"/>
                </a:lnTo>
                <a:lnTo>
                  <a:pt x="944945" y="44829"/>
                </a:lnTo>
                <a:cubicBezTo>
                  <a:pt x="945098" y="44525"/>
                  <a:pt x="945098" y="44144"/>
                  <a:pt x="944945" y="43686"/>
                </a:cubicBezTo>
                <a:cubicBezTo>
                  <a:pt x="944793" y="43534"/>
                  <a:pt x="944679" y="43420"/>
                  <a:pt x="944602" y="43344"/>
                </a:cubicBezTo>
                <a:cubicBezTo>
                  <a:pt x="944526" y="43267"/>
                  <a:pt x="944336" y="43153"/>
                  <a:pt x="944031" y="43001"/>
                </a:cubicBezTo>
                <a:close/>
                <a:moveTo>
                  <a:pt x="807100" y="43001"/>
                </a:moveTo>
                <a:cubicBezTo>
                  <a:pt x="806490" y="43458"/>
                  <a:pt x="806109" y="43839"/>
                  <a:pt x="805956" y="44144"/>
                </a:cubicBezTo>
                <a:cubicBezTo>
                  <a:pt x="806261" y="44296"/>
                  <a:pt x="806490" y="44410"/>
                  <a:pt x="806642" y="44487"/>
                </a:cubicBezTo>
                <a:cubicBezTo>
                  <a:pt x="806795" y="44563"/>
                  <a:pt x="807023" y="44677"/>
                  <a:pt x="807328" y="44829"/>
                </a:cubicBezTo>
                <a:cubicBezTo>
                  <a:pt x="807176" y="44372"/>
                  <a:pt x="807100" y="43763"/>
                  <a:pt x="807100" y="43001"/>
                </a:cubicBezTo>
                <a:close/>
                <a:moveTo>
                  <a:pt x="505881" y="43001"/>
                </a:moveTo>
                <a:cubicBezTo>
                  <a:pt x="505881" y="43763"/>
                  <a:pt x="505957" y="44220"/>
                  <a:pt x="506110" y="44372"/>
                </a:cubicBezTo>
                <a:lnTo>
                  <a:pt x="505995" y="44429"/>
                </a:lnTo>
                <a:lnTo>
                  <a:pt x="506795" y="44829"/>
                </a:lnTo>
                <a:cubicBezTo>
                  <a:pt x="506948" y="44525"/>
                  <a:pt x="506948" y="44144"/>
                  <a:pt x="506795" y="43686"/>
                </a:cubicBezTo>
                <a:cubicBezTo>
                  <a:pt x="506643" y="43534"/>
                  <a:pt x="506529" y="43420"/>
                  <a:pt x="506452" y="43344"/>
                </a:cubicBezTo>
                <a:cubicBezTo>
                  <a:pt x="506376" y="43267"/>
                  <a:pt x="506186" y="43153"/>
                  <a:pt x="505881" y="43001"/>
                </a:cubicBezTo>
                <a:close/>
                <a:moveTo>
                  <a:pt x="1711060" y="42772"/>
                </a:moveTo>
                <a:cubicBezTo>
                  <a:pt x="1711213" y="42772"/>
                  <a:pt x="1711289" y="42848"/>
                  <a:pt x="1711289" y="43001"/>
                </a:cubicBezTo>
                <a:lnTo>
                  <a:pt x="1711289" y="42772"/>
                </a:lnTo>
                <a:close/>
                <a:moveTo>
                  <a:pt x="1660768" y="42772"/>
                </a:moveTo>
                <a:lnTo>
                  <a:pt x="1660768" y="43001"/>
                </a:lnTo>
                <a:lnTo>
                  <a:pt x="1660997" y="43001"/>
                </a:lnTo>
                <a:cubicBezTo>
                  <a:pt x="1660997" y="42848"/>
                  <a:pt x="1660921" y="42772"/>
                  <a:pt x="1660768" y="42772"/>
                </a:cubicBezTo>
                <a:close/>
                <a:moveTo>
                  <a:pt x="1654824" y="42772"/>
                </a:moveTo>
                <a:lnTo>
                  <a:pt x="1654824" y="43001"/>
                </a:lnTo>
                <a:lnTo>
                  <a:pt x="1655739" y="43001"/>
                </a:lnTo>
                <a:lnTo>
                  <a:pt x="1655739" y="42772"/>
                </a:lnTo>
                <a:close/>
                <a:moveTo>
                  <a:pt x="1583882" y="42772"/>
                </a:moveTo>
                <a:cubicBezTo>
                  <a:pt x="1583730" y="42772"/>
                  <a:pt x="1583654" y="42848"/>
                  <a:pt x="1583654" y="43001"/>
                </a:cubicBezTo>
                <a:lnTo>
                  <a:pt x="1583882" y="43001"/>
                </a:lnTo>
                <a:close/>
                <a:moveTo>
                  <a:pt x="1571995" y="42772"/>
                </a:moveTo>
                <a:lnTo>
                  <a:pt x="1571995" y="43001"/>
                </a:lnTo>
                <a:lnTo>
                  <a:pt x="1572681" y="43001"/>
                </a:lnTo>
                <a:lnTo>
                  <a:pt x="1572681" y="42772"/>
                </a:lnTo>
                <a:close/>
                <a:moveTo>
                  <a:pt x="1378981" y="42772"/>
                </a:moveTo>
                <a:cubicBezTo>
                  <a:pt x="1378981" y="43077"/>
                  <a:pt x="1378942" y="43344"/>
                  <a:pt x="1378866" y="43572"/>
                </a:cubicBezTo>
                <a:cubicBezTo>
                  <a:pt x="1378790" y="43801"/>
                  <a:pt x="1378752" y="44067"/>
                  <a:pt x="1378752" y="44372"/>
                </a:cubicBezTo>
                <a:cubicBezTo>
                  <a:pt x="1378904" y="44372"/>
                  <a:pt x="1379019" y="44334"/>
                  <a:pt x="1379095" y="44258"/>
                </a:cubicBezTo>
                <a:cubicBezTo>
                  <a:pt x="1379171" y="44182"/>
                  <a:pt x="1379285" y="44144"/>
                  <a:pt x="1379438" y="44144"/>
                </a:cubicBezTo>
                <a:lnTo>
                  <a:pt x="1379438" y="42772"/>
                </a:lnTo>
                <a:close/>
                <a:moveTo>
                  <a:pt x="1286550" y="42772"/>
                </a:moveTo>
                <a:cubicBezTo>
                  <a:pt x="1286245" y="42772"/>
                  <a:pt x="1285978" y="42810"/>
                  <a:pt x="1285750" y="42886"/>
                </a:cubicBezTo>
                <a:cubicBezTo>
                  <a:pt x="1285521" y="42963"/>
                  <a:pt x="1285255" y="43001"/>
                  <a:pt x="1284950" y="43001"/>
                </a:cubicBezTo>
                <a:cubicBezTo>
                  <a:pt x="1285102" y="43305"/>
                  <a:pt x="1285216" y="43496"/>
                  <a:pt x="1285293" y="43572"/>
                </a:cubicBezTo>
                <a:cubicBezTo>
                  <a:pt x="1285369" y="43648"/>
                  <a:pt x="1285483" y="43839"/>
                  <a:pt x="1285636" y="44144"/>
                </a:cubicBezTo>
                <a:cubicBezTo>
                  <a:pt x="1285026" y="44753"/>
                  <a:pt x="1284797" y="45668"/>
                  <a:pt x="1284950" y="46887"/>
                </a:cubicBezTo>
                <a:cubicBezTo>
                  <a:pt x="1285864" y="45668"/>
                  <a:pt x="1286474" y="44753"/>
                  <a:pt x="1286778" y="44144"/>
                </a:cubicBezTo>
                <a:cubicBezTo>
                  <a:pt x="1286626" y="43839"/>
                  <a:pt x="1286588" y="43572"/>
                  <a:pt x="1286664" y="43344"/>
                </a:cubicBezTo>
                <a:cubicBezTo>
                  <a:pt x="1286740" y="43115"/>
                  <a:pt x="1286702" y="42924"/>
                  <a:pt x="1286550" y="42772"/>
                </a:cubicBezTo>
                <a:close/>
                <a:moveTo>
                  <a:pt x="1050406" y="42772"/>
                </a:moveTo>
                <a:lnTo>
                  <a:pt x="1050406" y="43001"/>
                </a:lnTo>
                <a:lnTo>
                  <a:pt x="1050635" y="42772"/>
                </a:lnTo>
                <a:close/>
                <a:moveTo>
                  <a:pt x="607456" y="42772"/>
                </a:moveTo>
                <a:cubicBezTo>
                  <a:pt x="607456" y="43077"/>
                  <a:pt x="607417" y="43344"/>
                  <a:pt x="607341" y="43572"/>
                </a:cubicBezTo>
                <a:cubicBezTo>
                  <a:pt x="607265" y="43801"/>
                  <a:pt x="607227" y="44067"/>
                  <a:pt x="607227" y="44372"/>
                </a:cubicBezTo>
                <a:cubicBezTo>
                  <a:pt x="607379" y="44372"/>
                  <a:pt x="607494" y="44334"/>
                  <a:pt x="607570" y="44258"/>
                </a:cubicBezTo>
                <a:cubicBezTo>
                  <a:pt x="607646" y="44182"/>
                  <a:pt x="607760" y="44144"/>
                  <a:pt x="607913" y="44144"/>
                </a:cubicBezTo>
                <a:lnTo>
                  <a:pt x="607913" y="42772"/>
                </a:lnTo>
                <a:close/>
                <a:moveTo>
                  <a:pt x="444235" y="42772"/>
                </a:moveTo>
                <a:cubicBezTo>
                  <a:pt x="444387" y="42772"/>
                  <a:pt x="444464" y="42848"/>
                  <a:pt x="444464" y="43001"/>
                </a:cubicBezTo>
                <a:lnTo>
                  <a:pt x="444464" y="42772"/>
                </a:lnTo>
                <a:close/>
                <a:moveTo>
                  <a:pt x="393943" y="42772"/>
                </a:moveTo>
                <a:lnTo>
                  <a:pt x="393943" y="43001"/>
                </a:lnTo>
                <a:lnTo>
                  <a:pt x="394172" y="43001"/>
                </a:lnTo>
                <a:cubicBezTo>
                  <a:pt x="394172" y="42848"/>
                  <a:pt x="394096" y="42772"/>
                  <a:pt x="393943" y="42772"/>
                </a:cubicBezTo>
                <a:close/>
                <a:moveTo>
                  <a:pt x="388000" y="42772"/>
                </a:moveTo>
                <a:lnTo>
                  <a:pt x="388000" y="43001"/>
                </a:lnTo>
                <a:lnTo>
                  <a:pt x="388914" y="43001"/>
                </a:lnTo>
                <a:lnTo>
                  <a:pt x="388914" y="42772"/>
                </a:lnTo>
                <a:close/>
                <a:moveTo>
                  <a:pt x="320410" y="42772"/>
                </a:moveTo>
                <a:cubicBezTo>
                  <a:pt x="320562" y="42772"/>
                  <a:pt x="320639" y="42848"/>
                  <a:pt x="320639" y="43001"/>
                </a:cubicBezTo>
                <a:lnTo>
                  <a:pt x="320639" y="42772"/>
                </a:lnTo>
                <a:close/>
                <a:moveTo>
                  <a:pt x="270118" y="42772"/>
                </a:moveTo>
                <a:lnTo>
                  <a:pt x="270118" y="43001"/>
                </a:lnTo>
                <a:lnTo>
                  <a:pt x="270347" y="43001"/>
                </a:lnTo>
                <a:cubicBezTo>
                  <a:pt x="270347" y="42848"/>
                  <a:pt x="270270" y="42772"/>
                  <a:pt x="270118" y="42772"/>
                </a:cubicBezTo>
                <a:close/>
                <a:moveTo>
                  <a:pt x="264175" y="42772"/>
                </a:moveTo>
                <a:lnTo>
                  <a:pt x="264175" y="43001"/>
                </a:lnTo>
                <a:lnTo>
                  <a:pt x="265089" y="43001"/>
                </a:lnTo>
                <a:lnTo>
                  <a:pt x="265089" y="42772"/>
                </a:lnTo>
                <a:close/>
                <a:moveTo>
                  <a:pt x="145531" y="42772"/>
                </a:moveTo>
                <a:lnTo>
                  <a:pt x="145531" y="43001"/>
                </a:lnTo>
                <a:lnTo>
                  <a:pt x="145760" y="42772"/>
                </a:lnTo>
                <a:close/>
                <a:moveTo>
                  <a:pt x="45557" y="42772"/>
                </a:moveTo>
                <a:cubicBezTo>
                  <a:pt x="44947" y="43382"/>
                  <a:pt x="44642" y="43839"/>
                  <a:pt x="44642" y="44144"/>
                </a:cubicBezTo>
                <a:cubicBezTo>
                  <a:pt x="44795" y="44296"/>
                  <a:pt x="44909" y="44410"/>
                  <a:pt x="44985" y="44487"/>
                </a:cubicBezTo>
                <a:cubicBezTo>
                  <a:pt x="45061" y="44563"/>
                  <a:pt x="45328" y="44753"/>
                  <a:pt x="45785" y="45058"/>
                </a:cubicBezTo>
                <a:cubicBezTo>
                  <a:pt x="45785" y="43991"/>
                  <a:pt x="45709" y="43229"/>
                  <a:pt x="45557" y="42772"/>
                </a:cubicBezTo>
                <a:close/>
                <a:moveTo>
                  <a:pt x="1321526" y="42543"/>
                </a:moveTo>
                <a:cubicBezTo>
                  <a:pt x="1321373" y="43001"/>
                  <a:pt x="1321297" y="43458"/>
                  <a:pt x="1321297" y="43915"/>
                </a:cubicBezTo>
                <a:cubicBezTo>
                  <a:pt x="1321297" y="44372"/>
                  <a:pt x="1321221" y="44753"/>
                  <a:pt x="1321069" y="45058"/>
                </a:cubicBezTo>
                <a:lnTo>
                  <a:pt x="1322440" y="44372"/>
                </a:lnTo>
                <a:cubicBezTo>
                  <a:pt x="1322288" y="43763"/>
                  <a:pt x="1321983" y="43153"/>
                  <a:pt x="1321526" y="42543"/>
                </a:cubicBezTo>
                <a:close/>
                <a:moveTo>
                  <a:pt x="1178194" y="42315"/>
                </a:moveTo>
                <a:cubicBezTo>
                  <a:pt x="1177584" y="42315"/>
                  <a:pt x="1177127" y="42391"/>
                  <a:pt x="1176822" y="42543"/>
                </a:cubicBezTo>
                <a:lnTo>
                  <a:pt x="1176822" y="43001"/>
                </a:lnTo>
                <a:cubicBezTo>
                  <a:pt x="1177127" y="42848"/>
                  <a:pt x="1177584" y="42772"/>
                  <a:pt x="1178194" y="42772"/>
                </a:cubicBezTo>
                <a:close/>
                <a:moveTo>
                  <a:pt x="953632" y="42315"/>
                </a:moveTo>
                <a:cubicBezTo>
                  <a:pt x="953480" y="42467"/>
                  <a:pt x="953403" y="42620"/>
                  <a:pt x="953403" y="42772"/>
                </a:cubicBezTo>
                <a:lnTo>
                  <a:pt x="953632" y="42772"/>
                </a:lnTo>
                <a:close/>
                <a:moveTo>
                  <a:pt x="787669" y="42315"/>
                </a:moveTo>
                <a:cubicBezTo>
                  <a:pt x="787059" y="42315"/>
                  <a:pt x="786602" y="42391"/>
                  <a:pt x="786297" y="42543"/>
                </a:cubicBezTo>
                <a:lnTo>
                  <a:pt x="786297" y="43001"/>
                </a:lnTo>
                <a:cubicBezTo>
                  <a:pt x="786602" y="42848"/>
                  <a:pt x="787059" y="42772"/>
                  <a:pt x="787669" y="42772"/>
                </a:cubicBezTo>
                <a:close/>
                <a:moveTo>
                  <a:pt x="515482" y="42315"/>
                </a:moveTo>
                <a:cubicBezTo>
                  <a:pt x="515330" y="42467"/>
                  <a:pt x="515254" y="42620"/>
                  <a:pt x="515254" y="42772"/>
                </a:cubicBezTo>
                <a:lnTo>
                  <a:pt x="515482" y="42772"/>
                </a:lnTo>
                <a:close/>
                <a:moveTo>
                  <a:pt x="1208140" y="42086"/>
                </a:moveTo>
                <a:lnTo>
                  <a:pt x="1207911" y="42315"/>
                </a:lnTo>
                <a:cubicBezTo>
                  <a:pt x="1207759" y="42467"/>
                  <a:pt x="1207683" y="42543"/>
                  <a:pt x="1207683" y="42543"/>
                </a:cubicBezTo>
                <a:cubicBezTo>
                  <a:pt x="1207835" y="42696"/>
                  <a:pt x="1208140" y="42772"/>
                  <a:pt x="1208597" y="42772"/>
                </a:cubicBezTo>
                <a:cubicBezTo>
                  <a:pt x="1208750" y="42620"/>
                  <a:pt x="1208826" y="42467"/>
                  <a:pt x="1208826" y="42315"/>
                </a:cubicBezTo>
                <a:cubicBezTo>
                  <a:pt x="1208673" y="42315"/>
                  <a:pt x="1208597" y="42277"/>
                  <a:pt x="1208597" y="42201"/>
                </a:cubicBezTo>
                <a:cubicBezTo>
                  <a:pt x="1208597" y="42124"/>
                  <a:pt x="1208445" y="42086"/>
                  <a:pt x="1208140" y="42086"/>
                </a:cubicBezTo>
                <a:close/>
                <a:moveTo>
                  <a:pt x="1113500" y="42086"/>
                </a:moveTo>
                <a:lnTo>
                  <a:pt x="1113271" y="42315"/>
                </a:lnTo>
                <a:lnTo>
                  <a:pt x="1113728" y="42772"/>
                </a:lnTo>
                <a:cubicBezTo>
                  <a:pt x="1113881" y="42620"/>
                  <a:pt x="1113957" y="42543"/>
                  <a:pt x="1113957" y="42543"/>
                </a:cubicBezTo>
                <a:cubicBezTo>
                  <a:pt x="1113652" y="42239"/>
                  <a:pt x="1113500" y="42086"/>
                  <a:pt x="1113500" y="42086"/>
                </a:cubicBezTo>
                <a:close/>
                <a:moveTo>
                  <a:pt x="817615" y="42086"/>
                </a:moveTo>
                <a:lnTo>
                  <a:pt x="817386" y="42315"/>
                </a:lnTo>
                <a:cubicBezTo>
                  <a:pt x="817234" y="42467"/>
                  <a:pt x="817158" y="42543"/>
                  <a:pt x="817158" y="42543"/>
                </a:cubicBezTo>
                <a:cubicBezTo>
                  <a:pt x="817310" y="42696"/>
                  <a:pt x="817615" y="42772"/>
                  <a:pt x="818072" y="42772"/>
                </a:cubicBezTo>
                <a:cubicBezTo>
                  <a:pt x="818225" y="42620"/>
                  <a:pt x="818301" y="42467"/>
                  <a:pt x="818301" y="42315"/>
                </a:cubicBezTo>
                <a:cubicBezTo>
                  <a:pt x="818149" y="42315"/>
                  <a:pt x="818072" y="42277"/>
                  <a:pt x="818072" y="42201"/>
                </a:cubicBezTo>
                <a:cubicBezTo>
                  <a:pt x="818072" y="42124"/>
                  <a:pt x="817920" y="42086"/>
                  <a:pt x="817615" y="42086"/>
                </a:cubicBezTo>
                <a:close/>
                <a:moveTo>
                  <a:pt x="208625" y="42086"/>
                </a:moveTo>
                <a:lnTo>
                  <a:pt x="208396" y="42315"/>
                </a:lnTo>
                <a:lnTo>
                  <a:pt x="208853" y="42772"/>
                </a:lnTo>
                <a:cubicBezTo>
                  <a:pt x="209006" y="42620"/>
                  <a:pt x="209082" y="42543"/>
                  <a:pt x="209082" y="42543"/>
                </a:cubicBezTo>
                <a:cubicBezTo>
                  <a:pt x="208777" y="42239"/>
                  <a:pt x="208625" y="42086"/>
                  <a:pt x="208625" y="42086"/>
                </a:cubicBezTo>
                <a:close/>
                <a:moveTo>
                  <a:pt x="1374180" y="41858"/>
                </a:moveTo>
                <a:cubicBezTo>
                  <a:pt x="1374027" y="42315"/>
                  <a:pt x="1373913" y="42734"/>
                  <a:pt x="1373837" y="43115"/>
                </a:cubicBezTo>
                <a:cubicBezTo>
                  <a:pt x="1373761" y="43496"/>
                  <a:pt x="1373647" y="43991"/>
                  <a:pt x="1373494" y="44601"/>
                </a:cubicBezTo>
                <a:cubicBezTo>
                  <a:pt x="1373951" y="44601"/>
                  <a:pt x="1374370" y="44639"/>
                  <a:pt x="1374751" y="44715"/>
                </a:cubicBezTo>
                <a:cubicBezTo>
                  <a:pt x="1375132" y="44791"/>
                  <a:pt x="1375475" y="44829"/>
                  <a:pt x="1375780" y="44829"/>
                </a:cubicBezTo>
                <a:cubicBezTo>
                  <a:pt x="1376085" y="44525"/>
                  <a:pt x="1376237" y="44334"/>
                  <a:pt x="1376237" y="44258"/>
                </a:cubicBezTo>
                <a:cubicBezTo>
                  <a:pt x="1376237" y="44182"/>
                  <a:pt x="1376314" y="43991"/>
                  <a:pt x="1376466" y="43686"/>
                </a:cubicBezTo>
                <a:cubicBezTo>
                  <a:pt x="1376771" y="43686"/>
                  <a:pt x="1377152" y="43915"/>
                  <a:pt x="1377609" y="44372"/>
                </a:cubicBezTo>
                <a:cubicBezTo>
                  <a:pt x="1377456" y="43153"/>
                  <a:pt x="1376771" y="42315"/>
                  <a:pt x="1375552" y="41858"/>
                </a:cubicBezTo>
                <a:lnTo>
                  <a:pt x="1376466" y="43686"/>
                </a:lnTo>
                <a:cubicBezTo>
                  <a:pt x="1376161" y="43686"/>
                  <a:pt x="1375894" y="43763"/>
                  <a:pt x="1375666" y="43915"/>
                </a:cubicBezTo>
                <a:cubicBezTo>
                  <a:pt x="1375437" y="44067"/>
                  <a:pt x="1375171" y="44144"/>
                  <a:pt x="1374866" y="44144"/>
                </a:cubicBezTo>
                <a:cubicBezTo>
                  <a:pt x="1374713" y="43839"/>
                  <a:pt x="1374675" y="43534"/>
                  <a:pt x="1374751" y="43229"/>
                </a:cubicBezTo>
                <a:cubicBezTo>
                  <a:pt x="1374828" y="42924"/>
                  <a:pt x="1374790" y="42620"/>
                  <a:pt x="1374637" y="42315"/>
                </a:cubicBezTo>
                <a:cubicBezTo>
                  <a:pt x="1374790" y="42162"/>
                  <a:pt x="1374637" y="42010"/>
                  <a:pt x="1374180" y="41858"/>
                </a:cubicBezTo>
                <a:close/>
                <a:moveTo>
                  <a:pt x="1214084" y="41858"/>
                </a:moveTo>
                <a:cubicBezTo>
                  <a:pt x="1213169" y="42162"/>
                  <a:pt x="1212636" y="42467"/>
                  <a:pt x="1212483" y="42772"/>
                </a:cubicBezTo>
                <a:cubicBezTo>
                  <a:pt x="1212331" y="43077"/>
                  <a:pt x="1212331" y="43610"/>
                  <a:pt x="1212483" y="44372"/>
                </a:cubicBezTo>
                <a:lnTo>
                  <a:pt x="1214084" y="44372"/>
                </a:lnTo>
                <a:lnTo>
                  <a:pt x="1214084" y="44829"/>
                </a:lnTo>
                <a:lnTo>
                  <a:pt x="1214541" y="44372"/>
                </a:lnTo>
                <a:lnTo>
                  <a:pt x="1214084" y="44372"/>
                </a:lnTo>
                <a:cubicBezTo>
                  <a:pt x="1213931" y="43915"/>
                  <a:pt x="1213893" y="43496"/>
                  <a:pt x="1213969" y="43115"/>
                </a:cubicBezTo>
                <a:cubicBezTo>
                  <a:pt x="1214046" y="42734"/>
                  <a:pt x="1214084" y="42315"/>
                  <a:pt x="1214084" y="41858"/>
                </a:cubicBezTo>
                <a:close/>
                <a:moveTo>
                  <a:pt x="1199453" y="41858"/>
                </a:moveTo>
                <a:cubicBezTo>
                  <a:pt x="1199301" y="42010"/>
                  <a:pt x="1199148" y="42086"/>
                  <a:pt x="1198996" y="42086"/>
                </a:cubicBezTo>
                <a:cubicBezTo>
                  <a:pt x="1198996" y="42391"/>
                  <a:pt x="1199072" y="42620"/>
                  <a:pt x="1199225" y="42772"/>
                </a:cubicBezTo>
                <a:lnTo>
                  <a:pt x="1199453" y="42772"/>
                </a:lnTo>
                <a:cubicBezTo>
                  <a:pt x="1199453" y="42162"/>
                  <a:pt x="1199453" y="41858"/>
                  <a:pt x="1199453" y="41858"/>
                </a:cubicBezTo>
                <a:close/>
                <a:moveTo>
                  <a:pt x="1042405" y="41858"/>
                </a:moveTo>
                <a:cubicBezTo>
                  <a:pt x="1042100" y="42315"/>
                  <a:pt x="1041681" y="42696"/>
                  <a:pt x="1041148" y="43001"/>
                </a:cubicBezTo>
                <a:cubicBezTo>
                  <a:pt x="1040614" y="43305"/>
                  <a:pt x="1040348" y="43839"/>
                  <a:pt x="1040348" y="44601"/>
                </a:cubicBezTo>
                <a:cubicBezTo>
                  <a:pt x="1042481" y="44144"/>
                  <a:pt x="1043167" y="43229"/>
                  <a:pt x="1042405" y="41858"/>
                </a:cubicBezTo>
                <a:close/>
                <a:moveTo>
                  <a:pt x="823559" y="41858"/>
                </a:moveTo>
                <a:cubicBezTo>
                  <a:pt x="822644" y="42162"/>
                  <a:pt x="822111" y="42467"/>
                  <a:pt x="821959" y="42772"/>
                </a:cubicBezTo>
                <a:cubicBezTo>
                  <a:pt x="821806" y="43077"/>
                  <a:pt x="821806" y="43610"/>
                  <a:pt x="821959" y="44372"/>
                </a:cubicBezTo>
                <a:lnTo>
                  <a:pt x="823559" y="44372"/>
                </a:lnTo>
                <a:lnTo>
                  <a:pt x="823559" y="44829"/>
                </a:lnTo>
                <a:lnTo>
                  <a:pt x="824016" y="44372"/>
                </a:lnTo>
                <a:lnTo>
                  <a:pt x="823559" y="44372"/>
                </a:lnTo>
                <a:cubicBezTo>
                  <a:pt x="823406" y="43915"/>
                  <a:pt x="823368" y="43496"/>
                  <a:pt x="823444" y="43115"/>
                </a:cubicBezTo>
                <a:cubicBezTo>
                  <a:pt x="823521" y="42734"/>
                  <a:pt x="823559" y="42315"/>
                  <a:pt x="823559" y="41858"/>
                </a:cubicBezTo>
                <a:close/>
                <a:moveTo>
                  <a:pt x="808928" y="41858"/>
                </a:moveTo>
                <a:cubicBezTo>
                  <a:pt x="808776" y="42010"/>
                  <a:pt x="808623" y="42086"/>
                  <a:pt x="808471" y="42086"/>
                </a:cubicBezTo>
                <a:cubicBezTo>
                  <a:pt x="808471" y="42391"/>
                  <a:pt x="808547" y="42620"/>
                  <a:pt x="808700" y="42772"/>
                </a:cubicBezTo>
                <a:lnTo>
                  <a:pt x="808928" y="42772"/>
                </a:lnTo>
                <a:cubicBezTo>
                  <a:pt x="808928" y="42162"/>
                  <a:pt x="808928" y="41858"/>
                  <a:pt x="808928" y="41858"/>
                </a:cubicBezTo>
                <a:close/>
                <a:moveTo>
                  <a:pt x="794069" y="41858"/>
                </a:moveTo>
                <a:cubicBezTo>
                  <a:pt x="793307" y="42162"/>
                  <a:pt x="793231" y="42391"/>
                  <a:pt x="793841" y="42543"/>
                </a:cubicBezTo>
                <a:cubicBezTo>
                  <a:pt x="793841" y="42391"/>
                  <a:pt x="793879" y="42277"/>
                  <a:pt x="793955" y="42201"/>
                </a:cubicBezTo>
                <a:cubicBezTo>
                  <a:pt x="794031" y="42124"/>
                  <a:pt x="794069" y="42010"/>
                  <a:pt x="794069" y="41858"/>
                </a:cubicBezTo>
                <a:close/>
                <a:moveTo>
                  <a:pt x="602655" y="41858"/>
                </a:moveTo>
                <a:cubicBezTo>
                  <a:pt x="602503" y="42315"/>
                  <a:pt x="602388" y="42734"/>
                  <a:pt x="602312" y="43115"/>
                </a:cubicBezTo>
                <a:cubicBezTo>
                  <a:pt x="602236" y="43496"/>
                  <a:pt x="602121" y="43991"/>
                  <a:pt x="601969" y="44601"/>
                </a:cubicBezTo>
                <a:cubicBezTo>
                  <a:pt x="602426" y="44601"/>
                  <a:pt x="602845" y="44639"/>
                  <a:pt x="603226" y="44715"/>
                </a:cubicBezTo>
                <a:cubicBezTo>
                  <a:pt x="603607" y="44791"/>
                  <a:pt x="603950" y="44829"/>
                  <a:pt x="604255" y="44829"/>
                </a:cubicBezTo>
                <a:cubicBezTo>
                  <a:pt x="604560" y="44525"/>
                  <a:pt x="604712" y="44334"/>
                  <a:pt x="604712" y="44258"/>
                </a:cubicBezTo>
                <a:cubicBezTo>
                  <a:pt x="604712" y="44182"/>
                  <a:pt x="604788" y="43991"/>
                  <a:pt x="604941" y="43686"/>
                </a:cubicBezTo>
                <a:cubicBezTo>
                  <a:pt x="605246" y="43686"/>
                  <a:pt x="605627" y="43915"/>
                  <a:pt x="606084" y="44372"/>
                </a:cubicBezTo>
                <a:cubicBezTo>
                  <a:pt x="605931" y="43153"/>
                  <a:pt x="605246" y="42315"/>
                  <a:pt x="604026" y="41858"/>
                </a:cubicBezTo>
                <a:lnTo>
                  <a:pt x="604941" y="43686"/>
                </a:lnTo>
                <a:cubicBezTo>
                  <a:pt x="604636" y="43686"/>
                  <a:pt x="604369" y="43763"/>
                  <a:pt x="604141" y="43915"/>
                </a:cubicBezTo>
                <a:cubicBezTo>
                  <a:pt x="603912" y="44067"/>
                  <a:pt x="603645" y="44144"/>
                  <a:pt x="603341" y="44144"/>
                </a:cubicBezTo>
                <a:cubicBezTo>
                  <a:pt x="603188" y="43839"/>
                  <a:pt x="603150" y="43534"/>
                  <a:pt x="603226" y="43229"/>
                </a:cubicBezTo>
                <a:cubicBezTo>
                  <a:pt x="603303" y="42924"/>
                  <a:pt x="603264" y="42620"/>
                  <a:pt x="603112" y="42315"/>
                </a:cubicBezTo>
                <a:cubicBezTo>
                  <a:pt x="603264" y="42162"/>
                  <a:pt x="603112" y="42010"/>
                  <a:pt x="602655" y="41858"/>
                </a:cubicBezTo>
                <a:close/>
                <a:moveTo>
                  <a:pt x="137530" y="41858"/>
                </a:moveTo>
                <a:cubicBezTo>
                  <a:pt x="137225" y="42315"/>
                  <a:pt x="136806" y="42696"/>
                  <a:pt x="136273" y="43001"/>
                </a:cubicBezTo>
                <a:cubicBezTo>
                  <a:pt x="135739" y="43305"/>
                  <a:pt x="135473" y="43839"/>
                  <a:pt x="135473" y="44601"/>
                </a:cubicBezTo>
                <a:cubicBezTo>
                  <a:pt x="137606" y="44144"/>
                  <a:pt x="138292" y="43229"/>
                  <a:pt x="137530" y="41858"/>
                </a:cubicBezTo>
                <a:close/>
                <a:moveTo>
                  <a:pt x="1716547" y="41629"/>
                </a:moveTo>
                <a:cubicBezTo>
                  <a:pt x="1716242" y="42239"/>
                  <a:pt x="1716013" y="42734"/>
                  <a:pt x="1715861" y="43115"/>
                </a:cubicBezTo>
                <a:lnTo>
                  <a:pt x="1715483" y="44342"/>
                </a:lnTo>
                <a:lnTo>
                  <a:pt x="1717232" y="43686"/>
                </a:lnTo>
                <a:cubicBezTo>
                  <a:pt x="1717232" y="43686"/>
                  <a:pt x="1717690" y="43534"/>
                  <a:pt x="1718604" y="43229"/>
                </a:cubicBezTo>
                <a:cubicBezTo>
                  <a:pt x="1717537" y="42620"/>
                  <a:pt x="1716851" y="42086"/>
                  <a:pt x="1716547" y="41629"/>
                </a:cubicBezTo>
                <a:close/>
                <a:moveTo>
                  <a:pt x="1658482" y="41629"/>
                </a:moveTo>
                <a:cubicBezTo>
                  <a:pt x="1658482" y="41781"/>
                  <a:pt x="1658558" y="41858"/>
                  <a:pt x="1658711" y="41858"/>
                </a:cubicBezTo>
                <a:lnTo>
                  <a:pt x="1658711" y="41629"/>
                </a:lnTo>
                <a:close/>
                <a:moveTo>
                  <a:pt x="1203111" y="41629"/>
                </a:moveTo>
                <a:cubicBezTo>
                  <a:pt x="1202501" y="41629"/>
                  <a:pt x="1201815" y="41705"/>
                  <a:pt x="1201053" y="41858"/>
                </a:cubicBezTo>
                <a:cubicBezTo>
                  <a:pt x="1201815" y="42162"/>
                  <a:pt x="1202273" y="42277"/>
                  <a:pt x="1202425" y="42201"/>
                </a:cubicBezTo>
                <a:cubicBezTo>
                  <a:pt x="1202577" y="42124"/>
                  <a:pt x="1202806" y="41934"/>
                  <a:pt x="1203111" y="41629"/>
                </a:cubicBezTo>
                <a:close/>
                <a:moveTo>
                  <a:pt x="1046291" y="41629"/>
                </a:moveTo>
                <a:cubicBezTo>
                  <a:pt x="1045377" y="42391"/>
                  <a:pt x="1044844" y="42848"/>
                  <a:pt x="1044691" y="43001"/>
                </a:cubicBezTo>
                <a:cubicBezTo>
                  <a:pt x="1044539" y="43153"/>
                  <a:pt x="1044310" y="43610"/>
                  <a:pt x="1044005" y="44372"/>
                </a:cubicBezTo>
                <a:cubicBezTo>
                  <a:pt x="1044158" y="44220"/>
                  <a:pt x="1044310" y="44029"/>
                  <a:pt x="1044462" y="43801"/>
                </a:cubicBezTo>
                <a:cubicBezTo>
                  <a:pt x="1044615" y="43572"/>
                  <a:pt x="1044920" y="43305"/>
                  <a:pt x="1045377" y="43001"/>
                </a:cubicBezTo>
                <a:cubicBezTo>
                  <a:pt x="1045529" y="43001"/>
                  <a:pt x="1045605" y="43153"/>
                  <a:pt x="1045605" y="43458"/>
                </a:cubicBezTo>
                <a:cubicBezTo>
                  <a:pt x="1045605" y="43915"/>
                  <a:pt x="1045682" y="44220"/>
                  <a:pt x="1045834" y="44372"/>
                </a:cubicBezTo>
                <a:lnTo>
                  <a:pt x="1045795" y="44404"/>
                </a:lnTo>
                <a:lnTo>
                  <a:pt x="1046291" y="44487"/>
                </a:lnTo>
                <a:cubicBezTo>
                  <a:pt x="1046444" y="44563"/>
                  <a:pt x="1046672" y="44601"/>
                  <a:pt x="1046977" y="44601"/>
                </a:cubicBezTo>
                <a:cubicBezTo>
                  <a:pt x="1047282" y="44144"/>
                  <a:pt x="1047625" y="43725"/>
                  <a:pt x="1048006" y="43344"/>
                </a:cubicBezTo>
                <a:cubicBezTo>
                  <a:pt x="1048387" y="42963"/>
                  <a:pt x="1048730" y="42543"/>
                  <a:pt x="1049034" y="42086"/>
                </a:cubicBezTo>
                <a:cubicBezTo>
                  <a:pt x="1048425" y="41934"/>
                  <a:pt x="1047930" y="41820"/>
                  <a:pt x="1047549" y="41743"/>
                </a:cubicBezTo>
                <a:cubicBezTo>
                  <a:pt x="1047168" y="41667"/>
                  <a:pt x="1046748" y="41629"/>
                  <a:pt x="1046291" y="41629"/>
                </a:cubicBezTo>
                <a:close/>
                <a:moveTo>
                  <a:pt x="812586" y="41629"/>
                </a:moveTo>
                <a:cubicBezTo>
                  <a:pt x="811976" y="41629"/>
                  <a:pt x="811291" y="41705"/>
                  <a:pt x="810528" y="41858"/>
                </a:cubicBezTo>
                <a:cubicBezTo>
                  <a:pt x="811291" y="42162"/>
                  <a:pt x="811748" y="42277"/>
                  <a:pt x="811900" y="42201"/>
                </a:cubicBezTo>
                <a:cubicBezTo>
                  <a:pt x="812052" y="42124"/>
                  <a:pt x="812281" y="41934"/>
                  <a:pt x="812586" y="41629"/>
                </a:cubicBezTo>
                <a:close/>
                <a:moveTo>
                  <a:pt x="449722" y="41629"/>
                </a:moveTo>
                <a:cubicBezTo>
                  <a:pt x="449417" y="42239"/>
                  <a:pt x="449188" y="42734"/>
                  <a:pt x="449036" y="43115"/>
                </a:cubicBezTo>
                <a:lnTo>
                  <a:pt x="448658" y="44342"/>
                </a:lnTo>
                <a:lnTo>
                  <a:pt x="450407" y="43686"/>
                </a:lnTo>
                <a:cubicBezTo>
                  <a:pt x="450407" y="43686"/>
                  <a:pt x="450865" y="43534"/>
                  <a:pt x="451779" y="43229"/>
                </a:cubicBezTo>
                <a:cubicBezTo>
                  <a:pt x="450712" y="42620"/>
                  <a:pt x="450026" y="42086"/>
                  <a:pt x="449722" y="41629"/>
                </a:cubicBezTo>
                <a:close/>
                <a:moveTo>
                  <a:pt x="391657" y="41629"/>
                </a:moveTo>
                <a:cubicBezTo>
                  <a:pt x="391657" y="41781"/>
                  <a:pt x="391733" y="41858"/>
                  <a:pt x="391886" y="41858"/>
                </a:cubicBezTo>
                <a:lnTo>
                  <a:pt x="391886" y="41629"/>
                </a:lnTo>
                <a:close/>
                <a:moveTo>
                  <a:pt x="325896" y="41629"/>
                </a:moveTo>
                <a:cubicBezTo>
                  <a:pt x="325592" y="42239"/>
                  <a:pt x="325363" y="42734"/>
                  <a:pt x="325211" y="43115"/>
                </a:cubicBezTo>
                <a:lnTo>
                  <a:pt x="324833" y="44342"/>
                </a:lnTo>
                <a:lnTo>
                  <a:pt x="326582" y="43686"/>
                </a:lnTo>
                <a:cubicBezTo>
                  <a:pt x="326582" y="43686"/>
                  <a:pt x="327040" y="43534"/>
                  <a:pt x="327954" y="43229"/>
                </a:cubicBezTo>
                <a:cubicBezTo>
                  <a:pt x="326887" y="42620"/>
                  <a:pt x="326201" y="42086"/>
                  <a:pt x="325896" y="41629"/>
                </a:cubicBezTo>
                <a:close/>
                <a:moveTo>
                  <a:pt x="267832" y="41629"/>
                </a:moveTo>
                <a:cubicBezTo>
                  <a:pt x="267832" y="41781"/>
                  <a:pt x="267908" y="41858"/>
                  <a:pt x="268061" y="41858"/>
                </a:cubicBezTo>
                <a:lnTo>
                  <a:pt x="268061" y="41629"/>
                </a:lnTo>
                <a:close/>
                <a:moveTo>
                  <a:pt x="141416" y="41629"/>
                </a:moveTo>
                <a:cubicBezTo>
                  <a:pt x="140502" y="42391"/>
                  <a:pt x="139969" y="42848"/>
                  <a:pt x="139816" y="43001"/>
                </a:cubicBezTo>
                <a:cubicBezTo>
                  <a:pt x="139664" y="43153"/>
                  <a:pt x="139435" y="43610"/>
                  <a:pt x="139130" y="44372"/>
                </a:cubicBezTo>
                <a:cubicBezTo>
                  <a:pt x="139283" y="44220"/>
                  <a:pt x="139435" y="44029"/>
                  <a:pt x="139587" y="43801"/>
                </a:cubicBezTo>
                <a:cubicBezTo>
                  <a:pt x="139740" y="43572"/>
                  <a:pt x="140045" y="43305"/>
                  <a:pt x="140502" y="43001"/>
                </a:cubicBezTo>
                <a:cubicBezTo>
                  <a:pt x="140654" y="43001"/>
                  <a:pt x="140731" y="43153"/>
                  <a:pt x="140731" y="43458"/>
                </a:cubicBezTo>
                <a:cubicBezTo>
                  <a:pt x="140731" y="43915"/>
                  <a:pt x="140807" y="44220"/>
                  <a:pt x="140959" y="44372"/>
                </a:cubicBezTo>
                <a:lnTo>
                  <a:pt x="140920" y="44404"/>
                </a:lnTo>
                <a:lnTo>
                  <a:pt x="141416" y="44487"/>
                </a:lnTo>
                <a:cubicBezTo>
                  <a:pt x="141569" y="44563"/>
                  <a:pt x="141797" y="44601"/>
                  <a:pt x="142102" y="44601"/>
                </a:cubicBezTo>
                <a:cubicBezTo>
                  <a:pt x="142407" y="44144"/>
                  <a:pt x="142750" y="43725"/>
                  <a:pt x="143131" y="43344"/>
                </a:cubicBezTo>
                <a:cubicBezTo>
                  <a:pt x="143512" y="42963"/>
                  <a:pt x="143855" y="42543"/>
                  <a:pt x="144160" y="42086"/>
                </a:cubicBezTo>
                <a:cubicBezTo>
                  <a:pt x="143550" y="41934"/>
                  <a:pt x="143055" y="41820"/>
                  <a:pt x="142674" y="41743"/>
                </a:cubicBezTo>
                <a:cubicBezTo>
                  <a:pt x="142293" y="41667"/>
                  <a:pt x="141874" y="41629"/>
                  <a:pt x="141416" y="41629"/>
                </a:cubicBezTo>
                <a:close/>
                <a:moveTo>
                  <a:pt x="43042" y="41629"/>
                </a:moveTo>
                <a:cubicBezTo>
                  <a:pt x="43042" y="41934"/>
                  <a:pt x="42890" y="42162"/>
                  <a:pt x="42585" y="42315"/>
                </a:cubicBezTo>
                <a:cubicBezTo>
                  <a:pt x="43042" y="42162"/>
                  <a:pt x="43271" y="42010"/>
                  <a:pt x="43271" y="41858"/>
                </a:cubicBezTo>
                <a:close/>
                <a:moveTo>
                  <a:pt x="1195110" y="41400"/>
                </a:moveTo>
                <a:cubicBezTo>
                  <a:pt x="1194957" y="41553"/>
                  <a:pt x="1194881" y="41629"/>
                  <a:pt x="1194881" y="41629"/>
                </a:cubicBezTo>
                <a:cubicBezTo>
                  <a:pt x="1195034" y="41781"/>
                  <a:pt x="1195110" y="42010"/>
                  <a:pt x="1195110" y="42315"/>
                </a:cubicBezTo>
                <a:cubicBezTo>
                  <a:pt x="1195415" y="42162"/>
                  <a:pt x="1195567" y="42086"/>
                  <a:pt x="1195567" y="42086"/>
                </a:cubicBezTo>
                <a:cubicBezTo>
                  <a:pt x="1195415" y="41934"/>
                  <a:pt x="1195338" y="41820"/>
                  <a:pt x="1195338" y="41743"/>
                </a:cubicBezTo>
                <a:cubicBezTo>
                  <a:pt x="1195338" y="41667"/>
                  <a:pt x="1195262" y="41553"/>
                  <a:pt x="1195110" y="41400"/>
                </a:cubicBezTo>
                <a:close/>
                <a:moveTo>
                  <a:pt x="1117614" y="41400"/>
                </a:moveTo>
                <a:cubicBezTo>
                  <a:pt x="1117462" y="41553"/>
                  <a:pt x="1117310" y="41667"/>
                  <a:pt x="1117157" y="41743"/>
                </a:cubicBezTo>
                <a:cubicBezTo>
                  <a:pt x="1117005" y="41820"/>
                  <a:pt x="1116852" y="41934"/>
                  <a:pt x="1116700" y="42086"/>
                </a:cubicBezTo>
                <a:lnTo>
                  <a:pt x="1116700" y="42315"/>
                </a:lnTo>
                <a:cubicBezTo>
                  <a:pt x="1116852" y="42467"/>
                  <a:pt x="1117005" y="42543"/>
                  <a:pt x="1117157" y="42543"/>
                </a:cubicBezTo>
                <a:cubicBezTo>
                  <a:pt x="1117462" y="42239"/>
                  <a:pt x="1117614" y="42048"/>
                  <a:pt x="1117614" y="41972"/>
                </a:cubicBezTo>
                <a:cubicBezTo>
                  <a:pt x="1117614" y="41896"/>
                  <a:pt x="1117691" y="41781"/>
                  <a:pt x="1117843" y="41629"/>
                </a:cubicBezTo>
                <a:cubicBezTo>
                  <a:pt x="1117691" y="41629"/>
                  <a:pt x="1117614" y="41553"/>
                  <a:pt x="1117614" y="41400"/>
                </a:cubicBezTo>
                <a:close/>
                <a:moveTo>
                  <a:pt x="1109385" y="41400"/>
                </a:moveTo>
                <a:cubicBezTo>
                  <a:pt x="1109232" y="41553"/>
                  <a:pt x="1109156" y="41629"/>
                  <a:pt x="1109156" y="41629"/>
                </a:cubicBezTo>
                <a:cubicBezTo>
                  <a:pt x="1109461" y="41934"/>
                  <a:pt x="1109613" y="42162"/>
                  <a:pt x="1109613" y="42315"/>
                </a:cubicBezTo>
                <a:cubicBezTo>
                  <a:pt x="1109918" y="42010"/>
                  <a:pt x="1110071" y="41858"/>
                  <a:pt x="1110071" y="41858"/>
                </a:cubicBezTo>
                <a:cubicBezTo>
                  <a:pt x="1109918" y="41705"/>
                  <a:pt x="1109804" y="41629"/>
                  <a:pt x="1109728" y="41629"/>
                </a:cubicBezTo>
                <a:cubicBezTo>
                  <a:pt x="1109652" y="41629"/>
                  <a:pt x="1109537" y="41553"/>
                  <a:pt x="1109385" y="41400"/>
                </a:cubicBezTo>
                <a:close/>
                <a:moveTo>
                  <a:pt x="804585" y="41400"/>
                </a:moveTo>
                <a:cubicBezTo>
                  <a:pt x="804432" y="41553"/>
                  <a:pt x="804356" y="41629"/>
                  <a:pt x="804356" y="41629"/>
                </a:cubicBezTo>
                <a:cubicBezTo>
                  <a:pt x="804509" y="41781"/>
                  <a:pt x="804585" y="42010"/>
                  <a:pt x="804585" y="42315"/>
                </a:cubicBezTo>
                <a:cubicBezTo>
                  <a:pt x="804890" y="42162"/>
                  <a:pt x="805042" y="42086"/>
                  <a:pt x="805042" y="42086"/>
                </a:cubicBezTo>
                <a:cubicBezTo>
                  <a:pt x="804890" y="41934"/>
                  <a:pt x="804813" y="41820"/>
                  <a:pt x="804813" y="41743"/>
                </a:cubicBezTo>
                <a:cubicBezTo>
                  <a:pt x="804813" y="41667"/>
                  <a:pt x="804737" y="41553"/>
                  <a:pt x="804585" y="41400"/>
                </a:cubicBezTo>
                <a:close/>
                <a:moveTo>
                  <a:pt x="212739" y="41400"/>
                </a:moveTo>
                <a:cubicBezTo>
                  <a:pt x="212587" y="41553"/>
                  <a:pt x="212435" y="41667"/>
                  <a:pt x="212282" y="41743"/>
                </a:cubicBezTo>
                <a:cubicBezTo>
                  <a:pt x="212130" y="41820"/>
                  <a:pt x="211978" y="41934"/>
                  <a:pt x="211825" y="42086"/>
                </a:cubicBezTo>
                <a:lnTo>
                  <a:pt x="211825" y="42315"/>
                </a:lnTo>
                <a:cubicBezTo>
                  <a:pt x="211978" y="42467"/>
                  <a:pt x="212130" y="42543"/>
                  <a:pt x="212282" y="42543"/>
                </a:cubicBezTo>
                <a:cubicBezTo>
                  <a:pt x="212587" y="42239"/>
                  <a:pt x="212739" y="42048"/>
                  <a:pt x="212739" y="41972"/>
                </a:cubicBezTo>
                <a:cubicBezTo>
                  <a:pt x="212739" y="41896"/>
                  <a:pt x="212816" y="41781"/>
                  <a:pt x="212968" y="41629"/>
                </a:cubicBezTo>
                <a:cubicBezTo>
                  <a:pt x="212816" y="41629"/>
                  <a:pt x="212739" y="41553"/>
                  <a:pt x="212739" y="41400"/>
                </a:cubicBezTo>
                <a:close/>
                <a:moveTo>
                  <a:pt x="204510" y="41400"/>
                </a:moveTo>
                <a:cubicBezTo>
                  <a:pt x="204358" y="41553"/>
                  <a:pt x="204281" y="41629"/>
                  <a:pt x="204281" y="41629"/>
                </a:cubicBezTo>
                <a:cubicBezTo>
                  <a:pt x="204586" y="41934"/>
                  <a:pt x="204739" y="42162"/>
                  <a:pt x="204739" y="42315"/>
                </a:cubicBezTo>
                <a:cubicBezTo>
                  <a:pt x="205043" y="42010"/>
                  <a:pt x="205196" y="41858"/>
                  <a:pt x="205196" y="41858"/>
                </a:cubicBezTo>
                <a:cubicBezTo>
                  <a:pt x="205043" y="41705"/>
                  <a:pt x="204929" y="41629"/>
                  <a:pt x="204853" y="41629"/>
                </a:cubicBezTo>
                <a:cubicBezTo>
                  <a:pt x="204777" y="41629"/>
                  <a:pt x="204662" y="41553"/>
                  <a:pt x="204510" y="41400"/>
                </a:cubicBezTo>
                <a:close/>
                <a:moveTo>
                  <a:pt x="51272" y="41400"/>
                </a:moveTo>
                <a:cubicBezTo>
                  <a:pt x="51119" y="41553"/>
                  <a:pt x="50967" y="41667"/>
                  <a:pt x="50815" y="41743"/>
                </a:cubicBezTo>
                <a:cubicBezTo>
                  <a:pt x="50662" y="41820"/>
                  <a:pt x="50510" y="41934"/>
                  <a:pt x="50357" y="42086"/>
                </a:cubicBezTo>
                <a:cubicBezTo>
                  <a:pt x="50357" y="42086"/>
                  <a:pt x="50357" y="42239"/>
                  <a:pt x="50357" y="42543"/>
                </a:cubicBezTo>
                <a:cubicBezTo>
                  <a:pt x="50967" y="42239"/>
                  <a:pt x="51348" y="42010"/>
                  <a:pt x="51500" y="41858"/>
                </a:cubicBezTo>
                <a:cubicBezTo>
                  <a:pt x="51500" y="41705"/>
                  <a:pt x="51462" y="41629"/>
                  <a:pt x="51386" y="41629"/>
                </a:cubicBezTo>
                <a:cubicBezTo>
                  <a:pt x="51310" y="41629"/>
                  <a:pt x="51272" y="41553"/>
                  <a:pt x="51272" y="41400"/>
                </a:cubicBezTo>
                <a:close/>
                <a:moveTo>
                  <a:pt x="46928" y="41400"/>
                </a:moveTo>
                <a:cubicBezTo>
                  <a:pt x="46928" y="42162"/>
                  <a:pt x="46852" y="42848"/>
                  <a:pt x="46700" y="43458"/>
                </a:cubicBezTo>
                <a:cubicBezTo>
                  <a:pt x="47309" y="42848"/>
                  <a:pt x="47614" y="42467"/>
                  <a:pt x="47614" y="42315"/>
                </a:cubicBezTo>
                <a:cubicBezTo>
                  <a:pt x="47614" y="42162"/>
                  <a:pt x="47385" y="41858"/>
                  <a:pt x="46928" y="41400"/>
                </a:cubicBezTo>
                <a:close/>
                <a:moveTo>
                  <a:pt x="40299" y="41400"/>
                </a:moveTo>
                <a:lnTo>
                  <a:pt x="40070" y="41629"/>
                </a:lnTo>
                <a:lnTo>
                  <a:pt x="40299" y="41858"/>
                </a:lnTo>
                <a:close/>
                <a:moveTo>
                  <a:pt x="1279235" y="41172"/>
                </a:moveTo>
                <a:cubicBezTo>
                  <a:pt x="1279082" y="41324"/>
                  <a:pt x="1279006" y="41477"/>
                  <a:pt x="1279006" y="41629"/>
                </a:cubicBezTo>
                <a:cubicBezTo>
                  <a:pt x="1279006" y="41781"/>
                  <a:pt x="1278854" y="42010"/>
                  <a:pt x="1278549" y="42315"/>
                </a:cubicBezTo>
                <a:lnTo>
                  <a:pt x="1279235" y="42315"/>
                </a:lnTo>
                <a:cubicBezTo>
                  <a:pt x="1279387" y="42010"/>
                  <a:pt x="1279501" y="41820"/>
                  <a:pt x="1279578" y="41743"/>
                </a:cubicBezTo>
                <a:cubicBezTo>
                  <a:pt x="1279654" y="41667"/>
                  <a:pt x="1279768" y="41477"/>
                  <a:pt x="1279920" y="41172"/>
                </a:cubicBezTo>
                <a:close/>
                <a:moveTo>
                  <a:pt x="1272834" y="41172"/>
                </a:moveTo>
                <a:lnTo>
                  <a:pt x="1272377" y="41400"/>
                </a:lnTo>
                <a:lnTo>
                  <a:pt x="1272834" y="41400"/>
                </a:lnTo>
                <a:cubicBezTo>
                  <a:pt x="1272834" y="41248"/>
                  <a:pt x="1272834" y="41172"/>
                  <a:pt x="1272834" y="41172"/>
                </a:cubicBezTo>
                <a:close/>
                <a:moveTo>
                  <a:pt x="1192367" y="41172"/>
                </a:moveTo>
                <a:cubicBezTo>
                  <a:pt x="1192214" y="41477"/>
                  <a:pt x="1192176" y="41667"/>
                  <a:pt x="1192252" y="41743"/>
                </a:cubicBezTo>
                <a:cubicBezTo>
                  <a:pt x="1192329" y="41820"/>
                  <a:pt x="1192367" y="41934"/>
                  <a:pt x="1192367" y="42086"/>
                </a:cubicBezTo>
                <a:lnTo>
                  <a:pt x="1192595" y="42086"/>
                </a:lnTo>
                <a:cubicBezTo>
                  <a:pt x="1192595" y="41781"/>
                  <a:pt x="1192672" y="41477"/>
                  <a:pt x="1192824" y="41172"/>
                </a:cubicBezTo>
                <a:close/>
                <a:moveTo>
                  <a:pt x="1106870" y="41172"/>
                </a:moveTo>
                <a:cubicBezTo>
                  <a:pt x="1106718" y="41477"/>
                  <a:pt x="1106642" y="41858"/>
                  <a:pt x="1106642" y="42315"/>
                </a:cubicBezTo>
                <a:lnTo>
                  <a:pt x="1106870" y="42315"/>
                </a:lnTo>
                <a:cubicBezTo>
                  <a:pt x="1107023" y="42010"/>
                  <a:pt x="1107099" y="41820"/>
                  <a:pt x="1107099" y="41743"/>
                </a:cubicBezTo>
                <a:cubicBezTo>
                  <a:pt x="1107099" y="41667"/>
                  <a:pt x="1107175" y="41477"/>
                  <a:pt x="1107327" y="41172"/>
                </a:cubicBezTo>
                <a:close/>
                <a:moveTo>
                  <a:pt x="801842" y="41172"/>
                </a:moveTo>
                <a:cubicBezTo>
                  <a:pt x="801689" y="41477"/>
                  <a:pt x="801651" y="41667"/>
                  <a:pt x="801727" y="41743"/>
                </a:cubicBezTo>
                <a:cubicBezTo>
                  <a:pt x="801804" y="41820"/>
                  <a:pt x="801842" y="41934"/>
                  <a:pt x="801842" y="42086"/>
                </a:cubicBezTo>
                <a:lnTo>
                  <a:pt x="802070" y="42086"/>
                </a:lnTo>
                <a:cubicBezTo>
                  <a:pt x="802070" y="41781"/>
                  <a:pt x="802147" y="41477"/>
                  <a:pt x="802299" y="41172"/>
                </a:cubicBezTo>
                <a:close/>
                <a:moveTo>
                  <a:pt x="201995" y="41172"/>
                </a:moveTo>
                <a:cubicBezTo>
                  <a:pt x="201843" y="41477"/>
                  <a:pt x="201767" y="41858"/>
                  <a:pt x="201767" y="42315"/>
                </a:cubicBezTo>
                <a:lnTo>
                  <a:pt x="201995" y="42315"/>
                </a:lnTo>
                <a:cubicBezTo>
                  <a:pt x="202148" y="42010"/>
                  <a:pt x="202224" y="41820"/>
                  <a:pt x="202224" y="41743"/>
                </a:cubicBezTo>
                <a:cubicBezTo>
                  <a:pt x="202224" y="41667"/>
                  <a:pt x="202300" y="41477"/>
                  <a:pt x="202453" y="41172"/>
                </a:cubicBezTo>
                <a:close/>
                <a:moveTo>
                  <a:pt x="1648424" y="40943"/>
                </a:moveTo>
                <a:lnTo>
                  <a:pt x="1648424" y="41629"/>
                </a:lnTo>
                <a:cubicBezTo>
                  <a:pt x="1648424" y="41781"/>
                  <a:pt x="1648500" y="41858"/>
                  <a:pt x="1648652" y="41858"/>
                </a:cubicBezTo>
                <a:cubicBezTo>
                  <a:pt x="1648957" y="41858"/>
                  <a:pt x="1649148" y="41820"/>
                  <a:pt x="1649224" y="41743"/>
                </a:cubicBezTo>
                <a:cubicBezTo>
                  <a:pt x="1649300" y="41667"/>
                  <a:pt x="1649414" y="41629"/>
                  <a:pt x="1649567" y="41629"/>
                </a:cubicBezTo>
                <a:cubicBezTo>
                  <a:pt x="1649567" y="41477"/>
                  <a:pt x="1649643" y="41324"/>
                  <a:pt x="1649795" y="41172"/>
                </a:cubicBezTo>
                <a:cubicBezTo>
                  <a:pt x="1649338" y="41172"/>
                  <a:pt x="1648881" y="41096"/>
                  <a:pt x="1648424" y="40943"/>
                </a:cubicBezTo>
                <a:close/>
                <a:moveTo>
                  <a:pt x="1578396" y="40943"/>
                </a:moveTo>
                <a:cubicBezTo>
                  <a:pt x="1578091" y="41096"/>
                  <a:pt x="1577634" y="41172"/>
                  <a:pt x="1577024" y="41172"/>
                </a:cubicBezTo>
                <a:cubicBezTo>
                  <a:pt x="1577024" y="41172"/>
                  <a:pt x="1577024" y="41400"/>
                  <a:pt x="1577024" y="41858"/>
                </a:cubicBezTo>
                <a:cubicBezTo>
                  <a:pt x="1577329" y="41858"/>
                  <a:pt x="1577558" y="41820"/>
                  <a:pt x="1577710" y="41743"/>
                </a:cubicBezTo>
                <a:cubicBezTo>
                  <a:pt x="1577863" y="41667"/>
                  <a:pt x="1578015" y="41629"/>
                  <a:pt x="1578167" y="41629"/>
                </a:cubicBezTo>
                <a:cubicBezTo>
                  <a:pt x="1578167" y="41477"/>
                  <a:pt x="1578205" y="41362"/>
                  <a:pt x="1578282" y="41286"/>
                </a:cubicBezTo>
                <a:cubicBezTo>
                  <a:pt x="1578358" y="41210"/>
                  <a:pt x="1578396" y="41096"/>
                  <a:pt x="1578396" y="40943"/>
                </a:cubicBezTo>
                <a:close/>
                <a:moveTo>
                  <a:pt x="1384696" y="40943"/>
                </a:moveTo>
                <a:cubicBezTo>
                  <a:pt x="1384391" y="41248"/>
                  <a:pt x="1384162" y="41515"/>
                  <a:pt x="1384010" y="41743"/>
                </a:cubicBezTo>
                <a:cubicBezTo>
                  <a:pt x="1383857" y="41972"/>
                  <a:pt x="1383629" y="42239"/>
                  <a:pt x="1383324" y="42543"/>
                </a:cubicBezTo>
                <a:cubicBezTo>
                  <a:pt x="1383324" y="42543"/>
                  <a:pt x="1383324" y="42239"/>
                  <a:pt x="1383324" y="41629"/>
                </a:cubicBezTo>
                <a:cubicBezTo>
                  <a:pt x="1383019" y="41629"/>
                  <a:pt x="1382790" y="41667"/>
                  <a:pt x="1382638" y="41743"/>
                </a:cubicBezTo>
                <a:cubicBezTo>
                  <a:pt x="1382486" y="41820"/>
                  <a:pt x="1382333" y="41858"/>
                  <a:pt x="1382181" y="41858"/>
                </a:cubicBezTo>
                <a:cubicBezTo>
                  <a:pt x="1382181" y="42467"/>
                  <a:pt x="1382181" y="42772"/>
                  <a:pt x="1382181" y="42772"/>
                </a:cubicBezTo>
                <a:cubicBezTo>
                  <a:pt x="1382486" y="42620"/>
                  <a:pt x="1382867" y="42543"/>
                  <a:pt x="1383324" y="42543"/>
                </a:cubicBezTo>
                <a:cubicBezTo>
                  <a:pt x="1383324" y="43458"/>
                  <a:pt x="1383933" y="43534"/>
                  <a:pt x="1385153" y="42772"/>
                </a:cubicBezTo>
                <a:cubicBezTo>
                  <a:pt x="1385153" y="42467"/>
                  <a:pt x="1385077" y="42162"/>
                  <a:pt x="1384924" y="41858"/>
                </a:cubicBezTo>
                <a:cubicBezTo>
                  <a:pt x="1384772" y="41553"/>
                  <a:pt x="1384696" y="41248"/>
                  <a:pt x="1384696" y="40943"/>
                </a:cubicBezTo>
                <a:close/>
                <a:moveTo>
                  <a:pt x="1190309" y="40943"/>
                </a:moveTo>
                <a:cubicBezTo>
                  <a:pt x="1190462" y="41096"/>
                  <a:pt x="1190462" y="41248"/>
                  <a:pt x="1190309" y="41400"/>
                </a:cubicBezTo>
                <a:cubicBezTo>
                  <a:pt x="1190614" y="41248"/>
                  <a:pt x="1190843" y="41172"/>
                  <a:pt x="1190995" y="41172"/>
                </a:cubicBezTo>
                <a:lnTo>
                  <a:pt x="1190995" y="40943"/>
                </a:lnTo>
                <a:close/>
                <a:moveTo>
                  <a:pt x="1184366" y="40943"/>
                </a:moveTo>
                <a:cubicBezTo>
                  <a:pt x="1184061" y="41096"/>
                  <a:pt x="1183756" y="41210"/>
                  <a:pt x="1183451" y="41286"/>
                </a:cubicBezTo>
                <a:cubicBezTo>
                  <a:pt x="1183147" y="41362"/>
                  <a:pt x="1182842" y="41553"/>
                  <a:pt x="1182537" y="41858"/>
                </a:cubicBezTo>
                <a:cubicBezTo>
                  <a:pt x="1182842" y="42467"/>
                  <a:pt x="1183147" y="42924"/>
                  <a:pt x="1183451" y="43229"/>
                </a:cubicBezTo>
                <a:cubicBezTo>
                  <a:pt x="1183604" y="43077"/>
                  <a:pt x="1183908" y="42848"/>
                  <a:pt x="1184366" y="42543"/>
                </a:cubicBezTo>
                <a:cubicBezTo>
                  <a:pt x="1184518" y="42391"/>
                  <a:pt x="1184594" y="42315"/>
                  <a:pt x="1184594" y="42315"/>
                </a:cubicBezTo>
                <a:cubicBezTo>
                  <a:pt x="1184594" y="42315"/>
                  <a:pt x="1184594" y="42162"/>
                  <a:pt x="1184594" y="41858"/>
                </a:cubicBezTo>
                <a:cubicBezTo>
                  <a:pt x="1184594" y="41553"/>
                  <a:pt x="1184518" y="41248"/>
                  <a:pt x="1184366" y="40943"/>
                </a:cubicBezTo>
                <a:close/>
                <a:moveTo>
                  <a:pt x="1104813" y="40943"/>
                </a:moveTo>
                <a:lnTo>
                  <a:pt x="1104813" y="41172"/>
                </a:lnTo>
                <a:lnTo>
                  <a:pt x="1105499" y="41172"/>
                </a:lnTo>
                <a:lnTo>
                  <a:pt x="1105499" y="40943"/>
                </a:lnTo>
                <a:close/>
                <a:moveTo>
                  <a:pt x="799784" y="40943"/>
                </a:moveTo>
                <a:cubicBezTo>
                  <a:pt x="799937" y="41096"/>
                  <a:pt x="799937" y="41248"/>
                  <a:pt x="799784" y="41400"/>
                </a:cubicBezTo>
                <a:cubicBezTo>
                  <a:pt x="800089" y="41248"/>
                  <a:pt x="800318" y="41172"/>
                  <a:pt x="800470" y="41172"/>
                </a:cubicBezTo>
                <a:lnTo>
                  <a:pt x="800470" y="40943"/>
                </a:lnTo>
                <a:close/>
                <a:moveTo>
                  <a:pt x="793841" y="40943"/>
                </a:moveTo>
                <a:cubicBezTo>
                  <a:pt x="793536" y="41096"/>
                  <a:pt x="793231" y="41210"/>
                  <a:pt x="792926" y="41286"/>
                </a:cubicBezTo>
                <a:cubicBezTo>
                  <a:pt x="792622" y="41362"/>
                  <a:pt x="792317" y="41553"/>
                  <a:pt x="792012" y="41858"/>
                </a:cubicBezTo>
                <a:cubicBezTo>
                  <a:pt x="792317" y="42467"/>
                  <a:pt x="792622" y="42924"/>
                  <a:pt x="792926" y="43229"/>
                </a:cubicBezTo>
                <a:cubicBezTo>
                  <a:pt x="793079" y="43077"/>
                  <a:pt x="793383" y="42848"/>
                  <a:pt x="793841" y="42543"/>
                </a:cubicBezTo>
                <a:cubicBezTo>
                  <a:pt x="793993" y="42391"/>
                  <a:pt x="794069" y="42315"/>
                  <a:pt x="794069" y="42315"/>
                </a:cubicBezTo>
                <a:cubicBezTo>
                  <a:pt x="794069" y="42315"/>
                  <a:pt x="794069" y="42162"/>
                  <a:pt x="794069" y="41858"/>
                </a:cubicBezTo>
                <a:cubicBezTo>
                  <a:pt x="794069" y="41553"/>
                  <a:pt x="793993" y="41248"/>
                  <a:pt x="793841" y="40943"/>
                </a:cubicBezTo>
                <a:close/>
                <a:moveTo>
                  <a:pt x="613170" y="40943"/>
                </a:moveTo>
                <a:cubicBezTo>
                  <a:pt x="612866" y="41248"/>
                  <a:pt x="612637" y="41515"/>
                  <a:pt x="612485" y="41743"/>
                </a:cubicBezTo>
                <a:cubicBezTo>
                  <a:pt x="612332" y="41972"/>
                  <a:pt x="612104" y="42239"/>
                  <a:pt x="611799" y="42543"/>
                </a:cubicBezTo>
                <a:cubicBezTo>
                  <a:pt x="611799" y="42543"/>
                  <a:pt x="611799" y="42239"/>
                  <a:pt x="611799" y="41629"/>
                </a:cubicBezTo>
                <a:cubicBezTo>
                  <a:pt x="611494" y="41629"/>
                  <a:pt x="611266" y="41667"/>
                  <a:pt x="611113" y="41743"/>
                </a:cubicBezTo>
                <a:cubicBezTo>
                  <a:pt x="610961" y="41820"/>
                  <a:pt x="610808" y="41858"/>
                  <a:pt x="610656" y="41858"/>
                </a:cubicBezTo>
                <a:cubicBezTo>
                  <a:pt x="610656" y="42467"/>
                  <a:pt x="610656" y="42772"/>
                  <a:pt x="610656" y="42772"/>
                </a:cubicBezTo>
                <a:cubicBezTo>
                  <a:pt x="610961" y="42620"/>
                  <a:pt x="611342" y="42543"/>
                  <a:pt x="611799" y="42543"/>
                </a:cubicBezTo>
                <a:cubicBezTo>
                  <a:pt x="611799" y="43458"/>
                  <a:pt x="612409" y="43534"/>
                  <a:pt x="613628" y="42772"/>
                </a:cubicBezTo>
                <a:cubicBezTo>
                  <a:pt x="613628" y="42467"/>
                  <a:pt x="613552" y="42162"/>
                  <a:pt x="613399" y="41858"/>
                </a:cubicBezTo>
                <a:cubicBezTo>
                  <a:pt x="613247" y="41553"/>
                  <a:pt x="613170" y="41248"/>
                  <a:pt x="613170" y="40943"/>
                </a:cubicBezTo>
                <a:close/>
                <a:moveTo>
                  <a:pt x="381599" y="40943"/>
                </a:moveTo>
                <a:lnTo>
                  <a:pt x="381599" y="41629"/>
                </a:lnTo>
                <a:cubicBezTo>
                  <a:pt x="381599" y="41781"/>
                  <a:pt x="381675" y="41858"/>
                  <a:pt x="381827" y="41858"/>
                </a:cubicBezTo>
                <a:cubicBezTo>
                  <a:pt x="382132" y="41858"/>
                  <a:pt x="382323" y="41820"/>
                  <a:pt x="382399" y="41743"/>
                </a:cubicBezTo>
                <a:cubicBezTo>
                  <a:pt x="382475" y="41667"/>
                  <a:pt x="382589" y="41629"/>
                  <a:pt x="382742" y="41629"/>
                </a:cubicBezTo>
                <a:cubicBezTo>
                  <a:pt x="382742" y="41477"/>
                  <a:pt x="382818" y="41324"/>
                  <a:pt x="382970" y="41172"/>
                </a:cubicBezTo>
                <a:cubicBezTo>
                  <a:pt x="382513" y="41172"/>
                  <a:pt x="382056" y="41096"/>
                  <a:pt x="381599" y="40943"/>
                </a:cubicBezTo>
                <a:close/>
                <a:moveTo>
                  <a:pt x="257774" y="40943"/>
                </a:moveTo>
                <a:lnTo>
                  <a:pt x="257774" y="41629"/>
                </a:lnTo>
                <a:cubicBezTo>
                  <a:pt x="257774" y="41781"/>
                  <a:pt x="257850" y="41858"/>
                  <a:pt x="258002" y="41858"/>
                </a:cubicBezTo>
                <a:cubicBezTo>
                  <a:pt x="258307" y="41858"/>
                  <a:pt x="258498" y="41820"/>
                  <a:pt x="258574" y="41743"/>
                </a:cubicBezTo>
                <a:cubicBezTo>
                  <a:pt x="258650" y="41667"/>
                  <a:pt x="258764" y="41629"/>
                  <a:pt x="258917" y="41629"/>
                </a:cubicBezTo>
                <a:cubicBezTo>
                  <a:pt x="258917" y="41477"/>
                  <a:pt x="258993" y="41324"/>
                  <a:pt x="259145" y="41172"/>
                </a:cubicBezTo>
                <a:cubicBezTo>
                  <a:pt x="258688" y="41172"/>
                  <a:pt x="258231" y="41096"/>
                  <a:pt x="257774" y="40943"/>
                </a:cubicBezTo>
                <a:close/>
                <a:moveTo>
                  <a:pt x="199938" y="40943"/>
                </a:moveTo>
                <a:lnTo>
                  <a:pt x="199938" y="41172"/>
                </a:lnTo>
                <a:lnTo>
                  <a:pt x="200624" y="41172"/>
                </a:lnTo>
                <a:lnTo>
                  <a:pt x="200624" y="40943"/>
                </a:lnTo>
                <a:close/>
                <a:moveTo>
                  <a:pt x="38470" y="40943"/>
                </a:moveTo>
                <a:lnTo>
                  <a:pt x="38470" y="41172"/>
                </a:lnTo>
                <a:lnTo>
                  <a:pt x="39156" y="41172"/>
                </a:lnTo>
                <a:lnTo>
                  <a:pt x="39156" y="40943"/>
                </a:lnTo>
                <a:close/>
                <a:moveTo>
                  <a:pt x="1651853" y="40715"/>
                </a:moveTo>
                <a:lnTo>
                  <a:pt x="1651624" y="40943"/>
                </a:lnTo>
                <a:cubicBezTo>
                  <a:pt x="1651624" y="41096"/>
                  <a:pt x="1651777" y="41477"/>
                  <a:pt x="1652081" y="42086"/>
                </a:cubicBezTo>
                <a:lnTo>
                  <a:pt x="1652539" y="41629"/>
                </a:lnTo>
                <a:cubicBezTo>
                  <a:pt x="1652539" y="41324"/>
                  <a:pt x="1652310" y="41019"/>
                  <a:pt x="1651853" y="40715"/>
                </a:cubicBezTo>
                <a:close/>
                <a:moveTo>
                  <a:pt x="1580682" y="40715"/>
                </a:moveTo>
                <a:cubicBezTo>
                  <a:pt x="1580682" y="40867"/>
                  <a:pt x="1580644" y="40943"/>
                  <a:pt x="1580568" y="40943"/>
                </a:cubicBezTo>
                <a:cubicBezTo>
                  <a:pt x="1580491" y="40943"/>
                  <a:pt x="1580453" y="41019"/>
                  <a:pt x="1580453" y="41172"/>
                </a:cubicBezTo>
                <a:cubicBezTo>
                  <a:pt x="1580453" y="41324"/>
                  <a:pt x="1580606" y="41553"/>
                  <a:pt x="1580911" y="41858"/>
                </a:cubicBezTo>
                <a:lnTo>
                  <a:pt x="1581139" y="41629"/>
                </a:lnTo>
                <a:cubicBezTo>
                  <a:pt x="1581139" y="41629"/>
                  <a:pt x="1580987" y="41324"/>
                  <a:pt x="1580682" y="40715"/>
                </a:cubicBezTo>
                <a:close/>
                <a:moveTo>
                  <a:pt x="950432" y="40715"/>
                </a:moveTo>
                <a:lnTo>
                  <a:pt x="950432" y="41172"/>
                </a:lnTo>
                <a:cubicBezTo>
                  <a:pt x="950584" y="41172"/>
                  <a:pt x="950660" y="41096"/>
                  <a:pt x="950660" y="40943"/>
                </a:cubicBezTo>
                <a:cubicBezTo>
                  <a:pt x="950508" y="40943"/>
                  <a:pt x="950432" y="40867"/>
                  <a:pt x="950432" y="40715"/>
                </a:cubicBezTo>
                <a:close/>
                <a:moveTo>
                  <a:pt x="512282" y="40715"/>
                </a:moveTo>
                <a:lnTo>
                  <a:pt x="512282" y="41172"/>
                </a:lnTo>
                <a:cubicBezTo>
                  <a:pt x="512434" y="41172"/>
                  <a:pt x="512510" y="41096"/>
                  <a:pt x="512510" y="40943"/>
                </a:cubicBezTo>
                <a:cubicBezTo>
                  <a:pt x="512358" y="40943"/>
                  <a:pt x="512282" y="40867"/>
                  <a:pt x="512282" y="40715"/>
                </a:cubicBezTo>
                <a:close/>
                <a:moveTo>
                  <a:pt x="385028" y="40715"/>
                </a:moveTo>
                <a:lnTo>
                  <a:pt x="384799" y="40943"/>
                </a:lnTo>
                <a:cubicBezTo>
                  <a:pt x="384799" y="41096"/>
                  <a:pt x="384951" y="41477"/>
                  <a:pt x="385256" y="42086"/>
                </a:cubicBezTo>
                <a:lnTo>
                  <a:pt x="385714" y="41629"/>
                </a:lnTo>
                <a:cubicBezTo>
                  <a:pt x="385714" y="41324"/>
                  <a:pt x="385485" y="41019"/>
                  <a:pt x="385028" y="40715"/>
                </a:cubicBezTo>
                <a:close/>
                <a:moveTo>
                  <a:pt x="261203" y="40715"/>
                </a:moveTo>
                <a:lnTo>
                  <a:pt x="260974" y="40943"/>
                </a:lnTo>
                <a:cubicBezTo>
                  <a:pt x="260974" y="41096"/>
                  <a:pt x="261127" y="41477"/>
                  <a:pt x="261431" y="42086"/>
                </a:cubicBezTo>
                <a:lnTo>
                  <a:pt x="261888" y="41629"/>
                </a:lnTo>
                <a:cubicBezTo>
                  <a:pt x="261888" y="41324"/>
                  <a:pt x="261660" y="41019"/>
                  <a:pt x="261203" y="40715"/>
                </a:cubicBezTo>
                <a:close/>
                <a:moveTo>
                  <a:pt x="1720433" y="40486"/>
                </a:moveTo>
                <a:cubicBezTo>
                  <a:pt x="1720128" y="41248"/>
                  <a:pt x="1719975" y="41781"/>
                  <a:pt x="1719975" y="42086"/>
                </a:cubicBezTo>
                <a:cubicBezTo>
                  <a:pt x="1719975" y="42391"/>
                  <a:pt x="1720356" y="42620"/>
                  <a:pt x="1721119" y="42772"/>
                </a:cubicBezTo>
                <a:cubicBezTo>
                  <a:pt x="1721728" y="41858"/>
                  <a:pt x="1721500" y="41096"/>
                  <a:pt x="1720433" y="40486"/>
                </a:cubicBezTo>
                <a:close/>
                <a:moveTo>
                  <a:pt x="1571309" y="40486"/>
                </a:moveTo>
                <a:cubicBezTo>
                  <a:pt x="1571462" y="40791"/>
                  <a:pt x="1571538" y="41019"/>
                  <a:pt x="1571538" y="41172"/>
                </a:cubicBezTo>
                <a:cubicBezTo>
                  <a:pt x="1571538" y="41324"/>
                  <a:pt x="1571614" y="41553"/>
                  <a:pt x="1571767" y="41858"/>
                </a:cubicBezTo>
                <a:cubicBezTo>
                  <a:pt x="1572376" y="41096"/>
                  <a:pt x="1572643" y="40677"/>
                  <a:pt x="1572567" y="40600"/>
                </a:cubicBezTo>
                <a:cubicBezTo>
                  <a:pt x="1572490" y="40524"/>
                  <a:pt x="1572071" y="40486"/>
                  <a:pt x="1571309" y="40486"/>
                </a:cubicBezTo>
                <a:close/>
                <a:moveTo>
                  <a:pt x="1275577" y="40486"/>
                </a:moveTo>
                <a:lnTo>
                  <a:pt x="1275577" y="40715"/>
                </a:lnTo>
                <a:lnTo>
                  <a:pt x="1276263" y="40715"/>
                </a:lnTo>
                <a:lnTo>
                  <a:pt x="1276263" y="40486"/>
                </a:lnTo>
                <a:close/>
                <a:moveTo>
                  <a:pt x="1121729" y="40486"/>
                </a:moveTo>
                <a:lnTo>
                  <a:pt x="1121729" y="40943"/>
                </a:lnTo>
                <a:lnTo>
                  <a:pt x="1121958" y="40943"/>
                </a:lnTo>
                <a:lnTo>
                  <a:pt x="1121958" y="40486"/>
                </a:lnTo>
                <a:close/>
                <a:moveTo>
                  <a:pt x="453608" y="40486"/>
                </a:moveTo>
                <a:cubicBezTo>
                  <a:pt x="453303" y="41248"/>
                  <a:pt x="453150" y="41781"/>
                  <a:pt x="453150" y="42086"/>
                </a:cubicBezTo>
                <a:cubicBezTo>
                  <a:pt x="453150" y="42391"/>
                  <a:pt x="453531" y="42620"/>
                  <a:pt x="454294" y="42772"/>
                </a:cubicBezTo>
                <a:cubicBezTo>
                  <a:pt x="454903" y="41858"/>
                  <a:pt x="454675" y="41096"/>
                  <a:pt x="453608" y="40486"/>
                </a:cubicBezTo>
                <a:close/>
                <a:moveTo>
                  <a:pt x="329783" y="40486"/>
                </a:moveTo>
                <a:cubicBezTo>
                  <a:pt x="329478" y="41248"/>
                  <a:pt x="329326" y="41781"/>
                  <a:pt x="329326" y="42086"/>
                </a:cubicBezTo>
                <a:cubicBezTo>
                  <a:pt x="329326" y="42391"/>
                  <a:pt x="329706" y="42620"/>
                  <a:pt x="330468" y="42772"/>
                </a:cubicBezTo>
                <a:cubicBezTo>
                  <a:pt x="331078" y="41858"/>
                  <a:pt x="330850" y="41096"/>
                  <a:pt x="329783" y="40486"/>
                </a:cubicBezTo>
                <a:close/>
                <a:moveTo>
                  <a:pt x="216854" y="40486"/>
                </a:moveTo>
                <a:lnTo>
                  <a:pt x="216854" y="40943"/>
                </a:lnTo>
                <a:lnTo>
                  <a:pt x="217083" y="40943"/>
                </a:lnTo>
                <a:lnTo>
                  <a:pt x="217083" y="40486"/>
                </a:lnTo>
                <a:close/>
                <a:moveTo>
                  <a:pt x="1710831" y="40257"/>
                </a:moveTo>
                <a:cubicBezTo>
                  <a:pt x="1709917" y="41019"/>
                  <a:pt x="1709384" y="41477"/>
                  <a:pt x="1709231" y="41629"/>
                </a:cubicBezTo>
                <a:cubicBezTo>
                  <a:pt x="1709079" y="41781"/>
                  <a:pt x="1709079" y="42086"/>
                  <a:pt x="1709231" y="42543"/>
                </a:cubicBezTo>
                <a:cubicBezTo>
                  <a:pt x="1710298" y="42086"/>
                  <a:pt x="1710831" y="41324"/>
                  <a:pt x="1710831" y="40257"/>
                </a:cubicBezTo>
                <a:close/>
                <a:moveTo>
                  <a:pt x="1324955" y="40257"/>
                </a:moveTo>
                <a:cubicBezTo>
                  <a:pt x="1324345" y="41324"/>
                  <a:pt x="1324040" y="41972"/>
                  <a:pt x="1324040" y="42201"/>
                </a:cubicBezTo>
                <a:cubicBezTo>
                  <a:pt x="1324040" y="42429"/>
                  <a:pt x="1324269" y="42848"/>
                  <a:pt x="1324726" y="43458"/>
                </a:cubicBezTo>
                <a:cubicBezTo>
                  <a:pt x="1324726" y="43001"/>
                  <a:pt x="1324764" y="42543"/>
                  <a:pt x="1324840" y="42086"/>
                </a:cubicBezTo>
                <a:cubicBezTo>
                  <a:pt x="1324917" y="41629"/>
                  <a:pt x="1324955" y="41019"/>
                  <a:pt x="1324955" y="40257"/>
                </a:cubicBezTo>
                <a:close/>
                <a:moveTo>
                  <a:pt x="444007" y="40257"/>
                </a:moveTo>
                <a:cubicBezTo>
                  <a:pt x="443092" y="41019"/>
                  <a:pt x="442559" y="41477"/>
                  <a:pt x="442406" y="41629"/>
                </a:cubicBezTo>
                <a:cubicBezTo>
                  <a:pt x="442254" y="41781"/>
                  <a:pt x="442254" y="42086"/>
                  <a:pt x="442406" y="42543"/>
                </a:cubicBezTo>
                <a:cubicBezTo>
                  <a:pt x="443473" y="42086"/>
                  <a:pt x="444007" y="41324"/>
                  <a:pt x="444007" y="40257"/>
                </a:cubicBezTo>
                <a:close/>
                <a:moveTo>
                  <a:pt x="320182" y="40257"/>
                </a:moveTo>
                <a:cubicBezTo>
                  <a:pt x="319267" y="41019"/>
                  <a:pt x="318734" y="41477"/>
                  <a:pt x="318581" y="41629"/>
                </a:cubicBezTo>
                <a:cubicBezTo>
                  <a:pt x="318429" y="41781"/>
                  <a:pt x="318429" y="42086"/>
                  <a:pt x="318581" y="42543"/>
                </a:cubicBezTo>
                <a:cubicBezTo>
                  <a:pt x="319648" y="42086"/>
                  <a:pt x="320182" y="41324"/>
                  <a:pt x="320182" y="40257"/>
                </a:cubicBezTo>
                <a:close/>
                <a:moveTo>
                  <a:pt x="1719975" y="40029"/>
                </a:moveTo>
                <a:cubicBezTo>
                  <a:pt x="1719061" y="40334"/>
                  <a:pt x="1718680" y="40486"/>
                  <a:pt x="1718832" y="40486"/>
                </a:cubicBezTo>
                <a:cubicBezTo>
                  <a:pt x="1718071" y="40486"/>
                  <a:pt x="1717537" y="40410"/>
                  <a:pt x="1717232" y="40257"/>
                </a:cubicBezTo>
                <a:lnTo>
                  <a:pt x="1717232" y="41172"/>
                </a:lnTo>
                <a:cubicBezTo>
                  <a:pt x="1717537" y="41324"/>
                  <a:pt x="1718299" y="41400"/>
                  <a:pt x="1719518" y="41400"/>
                </a:cubicBezTo>
                <a:cubicBezTo>
                  <a:pt x="1719671" y="41096"/>
                  <a:pt x="1719747" y="40867"/>
                  <a:pt x="1719747" y="40715"/>
                </a:cubicBezTo>
                <a:cubicBezTo>
                  <a:pt x="1719747" y="40562"/>
                  <a:pt x="1719823" y="40334"/>
                  <a:pt x="1719975" y="40029"/>
                </a:cubicBezTo>
                <a:close/>
                <a:moveTo>
                  <a:pt x="1273977" y="40029"/>
                </a:moveTo>
                <a:cubicBezTo>
                  <a:pt x="1273824" y="40334"/>
                  <a:pt x="1273748" y="40486"/>
                  <a:pt x="1273748" y="40486"/>
                </a:cubicBezTo>
                <a:lnTo>
                  <a:pt x="1273977" y="40486"/>
                </a:lnTo>
                <a:cubicBezTo>
                  <a:pt x="1273977" y="40334"/>
                  <a:pt x="1274053" y="40181"/>
                  <a:pt x="1274206" y="40029"/>
                </a:cubicBezTo>
                <a:close/>
                <a:moveTo>
                  <a:pt x="1211569" y="40029"/>
                </a:moveTo>
                <a:cubicBezTo>
                  <a:pt x="1211417" y="40181"/>
                  <a:pt x="1211340" y="40334"/>
                  <a:pt x="1211340" y="40486"/>
                </a:cubicBezTo>
                <a:cubicBezTo>
                  <a:pt x="1211645" y="40486"/>
                  <a:pt x="1211836" y="40524"/>
                  <a:pt x="1211912" y="40600"/>
                </a:cubicBezTo>
                <a:cubicBezTo>
                  <a:pt x="1211988" y="40677"/>
                  <a:pt x="1212179" y="40715"/>
                  <a:pt x="1212483" y="40715"/>
                </a:cubicBezTo>
                <a:cubicBezTo>
                  <a:pt x="1212483" y="40562"/>
                  <a:pt x="1212560" y="40486"/>
                  <a:pt x="1212712" y="40486"/>
                </a:cubicBezTo>
                <a:cubicBezTo>
                  <a:pt x="1212102" y="40181"/>
                  <a:pt x="1211722" y="40029"/>
                  <a:pt x="1211569" y="40029"/>
                </a:cubicBezTo>
                <a:close/>
                <a:moveTo>
                  <a:pt x="1123329" y="40029"/>
                </a:moveTo>
                <a:lnTo>
                  <a:pt x="1123101" y="40257"/>
                </a:lnTo>
                <a:cubicBezTo>
                  <a:pt x="1122948" y="40410"/>
                  <a:pt x="1122872" y="40486"/>
                  <a:pt x="1122872" y="40486"/>
                </a:cubicBezTo>
                <a:lnTo>
                  <a:pt x="1123101" y="40486"/>
                </a:lnTo>
                <a:cubicBezTo>
                  <a:pt x="1123101" y="40334"/>
                  <a:pt x="1123177" y="40257"/>
                  <a:pt x="1123329" y="40257"/>
                </a:cubicBezTo>
                <a:lnTo>
                  <a:pt x="1123558" y="40029"/>
                </a:lnTo>
                <a:close/>
                <a:moveTo>
                  <a:pt x="821044" y="40029"/>
                </a:moveTo>
                <a:cubicBezTo>
                  <a:pt x="820892" y="40181"/>
                  <a:pt x="820815" y="40334"/>
                  <a:pt x="820815" y="40486"/>
                </a:cubicBezTo>
                <a:cubicBezTo>
                  <a:pt x="821120" y="40486"/>
                  <a:pt x="821311" y="40524"/>
                  <a:pt x="821387" y="40600"/>
                </a:cubicBezTo>
                <a:cubicBezTo>
                  <a:pt x="821463" y="40677"/>
                  <a:pt x="821654" y="40715"/>
                  <a:pt x="821959" y="40715"/>
                </a:cubicBezTo>
                <a:cubicBezTo>
                  <a:pt x="821959" y="40562"/>
                  <a:pt x="822035" y="40486"/>
                  <a:pt x="822187" y="40486"/>
                </a:cubicBezTo>
                <a:cubicBezTo>
                  <a:pt x="821578" y="40181"/>
                  <a:pt x="821196" y="40029"/>
                  <a:pt x="821044" y="40029"/>
                </a:cubicBezTo>
                <a:close/>
                <a:moveTo>
                  <a:pt x="453150" y="40029"/>
                </a:moveTo>
                <a:cubicBezTo>
                  <a:pt x="452236" y="40334"/>
                  <a:pt x="451855" y="40486"/>
                  <a:pt x="452007" y="40486"/>
                </a:cubicBezTo>
                <a:cubicBezTo>
                  <a:pt x="451245" y="40486"/>
                  <a:pt x="450712" y="40410"/>
                  <a:pt x="450407" y="40257"/>
                </a:cubicBezTo>
                <a:lnTo>
                  <a:pt x="450407" y="41172"/>
                </a:lnTo>
                <a:cubicBezTo>
                  <a:pt x="450712" y="41324"/>
                  <a:pt x="451474" y="41400"/>
                  <a:pt x="452693" y="41400"/>
                </a:cubicBezTo>
                <a:cubicBezTo>
                  <a:pt x="452846" y="41096"/>
                  <a:pt x="452922" y="40867"/>
                  <a:pt x="452922" y="40715"/>
                </a:cubicBezTo>
                <a:cubicBezTo>
                  <a:pt x="452922" y="40562"/>
                  <a:pt x="452998" y="40334"/>
                  <a:pt x="453150" y="40029"/>
                </a:cubicBezTo>
                <a:close/>
                <a:moveTo>
                  <a:pt x="329326" y="40029"/>
                </a:moveTo>
                <a:cubicBezTo>
                  <a:pt x="328411" y="40334"/>
                  <a:pt x="328030" y="40486"/>
                  <a:pt x="328182" y="40486"/>
                </a:cubicBezTo>
                <a:cubicBezTo>
                  <a:pt x="327420" y="40486"/>
                  <a:pt x="326887" y="40410"/>
                  <a:pt x="326582" y="40257"/>
                </a:cubicBezTo>
                <a:lnTo>
                  <a:pt x="326582" y="41172"/>
                </a:lnTo>
                <a:cubicBezTo>
                  <a:pt x="326887" y="41324"/>
                  <a:pt x="327649" y="41400"/>
                  <a:pt x="328868" y="41400"/>
                </a:cubicBezTo>
                <a:cubicBezTo>
                  <a:pt x="329021" y="41096"/>
                  <a:pt x="329097" y="40867"/>
                  <a:pt x="329097" y="40715"/>
                </a:cubicBezTo>
                <a:cubicBezTo>
                  <a:pt x="329097" y="40562"/>
                  <a:pt x="329173" y="40334"/>
                  <a:pt x="329326" y="40029"/>
                </a:cubicBezTo>
                <a:close/>
                <a:moveTo>
                  <a:pt x="218454" y="40029"/>
                </a:moveTo>
                <a:lnTo>
                  <a:pt x="218226" y="40257"/>
                </a:lnTo>
                <a:cubicBezTo>
                  <a:pt x="218073" y="40410"/>
                  <a:pt x="217997" y="40486"/>
                  <a:pt x="217997" y="40486"/>
                </a:cubicBezTo>
                <a:lnTo>
                  <a:pt x="218226" y="40486"/>
                </a:lnTo>
                <a:cubicBezTo>
                  <a:pt x="218226" y="40334"/>
                  <a:pt x="218302" y="40257"/>
                  <a:pt x="218454" y="40257"/>
                </a:cubicBezTo>
                <a:lnTo>
                  <a:pt x="218683" y="40029"/>
                </a:lnTo>
                <a:close/>
                <a:moveTo>
                  <a:pt x="1655282" y="39800"/>
                </a:moveTo>
                <a:cubicBezTo>
                  <a:pt x="1654977" y="39800"/>
                  <a:pt x="1654710" y="39838"/>
                  <a:pt x="1654482" y="39915"/>
                </a:cubicBezTo>
                <a:cubicBezTo>
                  <a:pt x="1654253" y="39991"/>
                  <a:pt x="1653986" y="40029"/>
                  <a:pt x="1653681" y="40029"/>
                </a:cubicBezTo>
                <a:cubicBezTo>
                  <a:pt x="1653529" y="40181"/>
                  <a:pt x="1653453" y="40410"/>
                  <a:pt x="1653453" y="40715"/>
                </a:cubicBezTo>
                <a:cubicBezTo>
                  <a:pt x="1653758" y="40715"/>
                  <a:pt x="1653948" y="40753"/>
                  <a:pt x="1654024" y="40829"/>
                </a:cubicBezTo>
                <a:cubicBezTo>
                  <a:pt x="1654101" y="40905"/>
                  <a:pt x="1654215" y="40943"/>
                  <a:pt x="1654367" y="40943"/>
                </a:cubicBezTo>
                <a:cubicBezTo>
                  <a:pt x="1654672" y="40791"/>
                  <a:pt x="1654863" y="40638"/>
                  <a:pt x="1654939" y="40486"/>
                </a:cubicBezTo>
                <a:cubicBezTo>
                  <a:pt x="1655015" y="40334"/>
                  <a:pt x="1655206" y="40181"/>
                  <a:pt x="1655510" y="40029"/>
                </a:cubicBezTo>
                <a:cubicBezTo>
                  <a:pt x="1655358" y="39876"/>
                  <a:pt x="1655282" y="39800"/>
                  <a:pt x="1655282" y="39800"/>
                </a:cubicBezTo>
                <a:close/>
                <a:moveTo>
                  <a:pt x="1386981" y="39800"/>
                </a:moveTo>
                <a:cubicBezTo>
                  <a:pt x="1386677" y="40257"/>
                  <a:pt x="1386448" y="40638"/>
                  <a:pt x="1386296" y="40943"/>
                </a:cubicBezTo>
                <a:cubicBezTo>
                  <a:pt x="1386143" y="41248"/>
                  <a:pt x="1385915" y="41629"/>
                  <a:pt x="1385610" y="42086"/>
                </a:cubicBezTo>
                <a:cubicBezTo>
                  <a:pt x="1386219" y="41629"/>
                  <a:pt x="1386981" y="41248"/>
                  <a:pt x="1387896" y="40943"/>
                </a:cubicBezTo>
                <a:cubicBezTo>
                  <a:pt x="1387439" y="40486"/>
                  <a:pt x="1387134" y="40105"/>
                  <a:pt x="1386981" y="39800"/>
                </a:cubicBezTo>
                <a:close/>
                <a:moveTo>
                  <a:pt x="1376923" y="39800"/>
                </a:moveTo>
                <a:cubicBezTo>
                  <a:pt x="1376923" y="39800"/>
                  <a:pt x="1376618" y="39953"/>
                  <a:pt x="1376009" y="40257"/>
                </a:cubicBezTo>
                <a:lnTo>
                  <a:pt x="1376237" y="40715"/>
                </a:lnTo>
                <a:cubicBezTo>
                  <a:pt x="1376390" y="40562"/>
                  <a:pt x="1376618" y="40486"/>
                  <a:pt x="1376923" y="40486"/>
                </a:cubicBezTo>
                <a:cubicBezTo>
                  <a:pt x="1376923" y="40486"/>
                  <a:pt x="1376923" y="40257"/>
                  <a:pt x="1376923" y="39800"/>
                </a:cubicBezTo>
                <a:close/>
                <a:moveTo>
                  <a:pt x="1278320" y="39800"/>
                </a:moveTo>
                <a:lnTo>
                  <a:pt x="1278092" y="40029"/>
                </a:lnTo>
                <a:lnTo>
                  <a:pt x="1278092" y="40257"/>
                </a:lnTo>
                <a:lnTo>
                  <a:pt x="1278549" y="40029"/>
                </a:lnTo>
                <a:close/>
                <a:moveTo>
                  <a:pt x="1197853" y="39800"/>
                </a:moveTo>
                <a:cubicBezTo>
                  <a:pt x="1197701" y="40105"/>
                  <a:pt x="1197777" y="40562"/>
                  <a:pt x="1198082" y="41172"/>
                </a:cubicBezTo>
                <a:cubicBezTo>
                  <a:pt x="1198234" y="41172"/>
                  <a:pt x="1198386" y="41096"/>
                  <a:pt x="1198539" y="40943"/>
                </a:cubicBezTo>
                <a:cubicBezTo>
                  <a:pt x="1198234" y="40638"/>
                  <a:pt x="1198158" y="40257"/>
                  <a:pt x="1198310" y="39800"/>
                </a:cubicBezTo>
                <a:close/>
                <a:moveTo>
                  <a:pt x="1182308" y="39800"/>
                </a:moveTo>
                <a:lnTo>
                  <a:pt x="1182080" y="40029"/>
                </a:lnTo>
                <a:lnTo>
                  <a:pt x="1182308" y="40029"/>
                </a:lnTo>
                <a:lnTo>
                  <a:pt x="1182537" y="40029"/>
                </a:lnTo>
                <a:cubicBezTo>
                  <a:pt x="1182385" y="39876"/>
                  <a:pt x="1182308" y="39800"/>
                  <a:pt x="1182308" y="39800"/>
                </a:cubicBezTo>
                <a:close/>
                <a:moveTo>
                  <a:pt x="1112585" y="39800"/>
                </a:moveTo>
                <a:cubicBezTo>
                  <a:pt x="1112280" y="39800"/>
                  <a:pt x="1112128" y="39876"/>
                  <a:pt x="1112128" y="40029"/>
                </a:cubicBezTo>
                <a:cubicBezTo>
                  <a:pt x="1112128" y="40029"/>
                  <a:pt x="1112128" y="40334"/>
                  <a:pt x="1112128" y="40943"/>
                </a:cubicBezTo>
                <a:lnTo>
                  <a:pt x="1113042" y="40943"/>
                </a:lnTo>
                <a:cubicBezTo>
                  <a:pt x="1112738" y="40334"/>
                  <a:pt x="1112585" y="39953"/>
                  <a:pt x="1112585" y="39800"/>
                </a:cubicBezTo>
                <a:close/>
                <a:moveTo>
                  <a:pt x="941974" y="39800"/>
                </a:moveTo>
                <a:cubicBezTo>
                  <a:pt x="941821" y="39953"/>
                  <a:pt x="941669" y="40029"/>
                  <a:pt x="941516" y="40029"/>
                </a:cubicBezTo>
                <a:lnTo>
                  <a:pt x="941516" y="41400"/>
                </a:lnTo>
                <a:lnTo>
                  <a:pt x="942202" y="41400"/>
                </a:lnTo>
                <a:cubicBezTo>
                  <a:pt x="942354" y="41400"/>
                  <a:pt x="942431" y="41324"/>
                  <a:pt x="942431" y="41172"/>
                </a:cubicBezTo>
                <a:cubicBezTo>
                  <a:pt x="942431" y="40867"/>
                  <a:pt x="942278" y="40410"/>
                  <a:pt x="941974" y="39800"/>
                </a:cubicBezTo>
                <a:close/>
                <a:moveTo>
                  <a:pt x="807328" y="39800"/>
                </a:moveTo>
                <a:cubicBezTo>
                  <a:pt x="807176" y="40105"/>
                  <a:pt x="807252" y="40562"/>
                  <a:pt x="807557" y="41172"/>
                </a:cubicBezTo>
                <a:cubicBezTo>
                  <a:pt x="807709" y="41172"/>
                  <a:pt x="807861" y="41096"/>
                  <a:pt x="808014" y="40943"/>
                </a:cubicBezTo>
                <a:cubicBezTo>
                  <a:pt x="807709" y="40638"/>
                  <a:pt x="807633" y="40257"/>
                  <a:pt x="807785" y="39800"/>
                </a:cubicBezTo>
                <a:close/>
                <a:moveTo>
                  <a:pt x="791783" y="39800"/>
                </a:moveTo>
                <a:lnTo>
                  <a:pt x="791555" y="40029"/>
                </a:lnTo>
                <a:lnTo>
                  <a:pt x="791783" y="40029"/>
                </a:lnTo>
                <a:lnTo>
                  <a:pt x="792012" y="40029"/>
                </a:lnTo>
                <a:cubicBezTo>
                  <a:pt x="791859" y="39876"/>
                  <a:pt x="791783" y="39800"/>
                  <a:pt x="791783" y="39800"/>
                </a:cubicBezTo>
                <a:close/>
                <a:moveTo>
                  <a:pt x="615456" y="39800"/>
                </a:moveTo>
                <a:cubicBezTo>
                  <a:pt x="615152" y="40257"/>
                  <a:pt x="614923" y="40638"/>
                  <a:pt x="614771" y="40943"/>
                </a:cubicBezTo>
                <a:cubicBezTo>
                  <a:pt x="614618" y="41248"/>
                  <a:pt x="614390" y="41629"/>
                  <a:pt x="614085" y="42086"/>
                </a:cubicBezTo>
                <a:cubicBezTo>
                  <a:pt x="614695" y="41629"/>
                  <a:pt x="615456" y="41248"/>
                  <a:pt x="616371" y="40943"/>
                </a:cubicBezTo>
                <a:cubicBezTo>
                  <a:pt x="615914" y="40486"/>
                  <a:pt x="615609" y="40105"/>
                  <a:pt x="615456" y="39800"/>
                </a:cubicBezTo>
                <a:close/>
                <a:moveTo>
                  <a:pt x="605398" y="39800"/>
                </a:moveTo>
                <a:cubicBezTo>
                  <a:pt x="605398" y="39800"/>
                  <a:pt x="605093" y="39953"/>
                  <a:pt x="604484" y="40257"/>
                </a:cubicBezTo>
                <a:lnTo>
                  <a:pt x="604712" y="40715"/>
                </a:lnTo>
                <a:cubicBezTo>
                  <a:pt x="604865" y="40562"/>
                  <a:pt x="605093" y="40486"/>
                  <a:pt x="605398" y="40486"/>
                </a:cubicBezTo>
                <a:cubicBezTo>
                  <a:pt x="605398" y="40486"/>
                  <a:pt x="605398" y="40257"/>
                  <a:pt x="605398" y="39800"/>
                </a:cubicBezTo>
                <a:close/>
                <a:moveTo>
                  <a:pt x="503824" y="39800"/>
                </a:moveTo>
                <a:cubicBezTo>
                  <a:pt x="503671" y="39953"/>
                  <a:pt x="503519" y="40029"/>
                  <a:pt x="503366" y="40029"/>
                </a:cubicBezTo>
                <a:lnTo>
                  <a:pt x="503366" y="41400"/>
                </a:lnTo>
                <a:lnTo>
                  <a:pt x="504052" y="41400"/>
                </a:lnTo>
                <a:cubicBezTo>
                  <a:pt x="504204" y="41400"/>
                  <a:pt x="504281" y="41324"/>
                  <a:pt x="504281" y="41172"/>
                </a:cubicBezTo>
                <a:cubicBezTo>
                  <a:pt x="504281" y="40867"/>
                  <a:pt x="504128" y="40410"/>
                  <a:pt x="503824" y="39800"/>
                </a:cubicBezTo>
                <a:close/>
                <a:moveTo>
                  <a:pt x="388457" y="39800"/>
                </a:moveTo>
                <a:cubicBezTo>
                  <a:pt x="388152" y="39800"/>
                  <a:pt x="387885" y="39838"/>
                  <a:pt x="387657" y="39915"/>
                </a:cubicBezTo>
                <a:cubicBezTo>
                  <a:pt x="387428" y="39991"/>
                  <a:pt x="387161" y="40029"/>
                  <a:pt x="386857" y="40029"/>
                </a:cubicBezTo>
                <a:cubicBezTo>
                  <a:pt x="386704" y="40181"/>
                  <a:pt x="386628" y="40410"/>
                  <a:pt x="386628" y="40715"/>
                </a:cubicBezTo>
                <a:cubicBezTo>
                  <a:pt x="386933" y="40715"/>
                  <a:pt x="387123" y="40753"/>
                  <a:pt x="387199" y="40829"/>
                </a:cubicBezTo>
                <a:cubicBezTo>
                  <a:pt x="387276" y="40905"/>
                  <a:pt x="387390" y="40943"/>
                  <a:pt x="387542" y="40943"/>
                </a:cubicBezTo>
                <a:cubicBezTo>
                  <a:pt x="387847" y="40791"/>
                  <a:pt x="388038" y="40638"/>
                  <a:pt x="388114" y="40486"/>
                </a:cubicBezTo>
                <a:cubicBezTo>
                  <a:pt x="388190" y="40334"/>
                  <a:pt x="388381" y="40181"/>
                  <a:pt x="388685" y="40029"/>
                </a:cubicBezTo>
                <a:cubicBezTo>
                  <a:pt x="388533" y="39876"/>
                  <a:pt x="388457" y="39800"/>
                  <a:pt x="388457" y="39800"/>
                </a:cubicBezTo>
                <a:close/>
                <a:moveTo>
                  <a:pt x="264632" y="39800"/>
                </a:moveTo>
                <a:cubicBezTo>
                  <a:pt x="264327" y="39800"/>
                  <a:pt x="264060" y="39838"/>
                  <a:pt x="263832" y="39915"/>
                </a:cubicBezTo>
                <a:cubicBezTo>
                  <a:pt x="263603" y="39991"/>
                  <a:pt x="263336" y="40029"/>
                  <a:pt x="263032" y="40029"/>
                </a:cubicBezTo>
                <a:cubicBezTo>
                  <a:pt x="262879" y="40181"/>
                  <a:pt x="262803" y="40410"/>
                  <a:pt x="262803" y="40715"/>
                </a:cubicBezTo>
                <a:cubicBezTo>
                  <a:pt x="263108" y="40715"/>
                  <a:pt x="263298" y="40753"/>
                  <a:pt x="263374" y="40829"/>
                </a:cubicBezTo>
                <a:cubicBezTo>
                  <a:pt x="263451" y="40905"/>
                  <a:pt x="263565" y="40943"/>
                  <a:pt x="263717" y="40943"/>
                </a:cubicBezTo>
                <a:cubicBezTo>
                  <a:pt x="264022" y="40791"/>
                  <a:pt x="264213" y="40638"/>
                  <a:pt x="264289" y="40486"/>
                </a:cubicBezTo>
                <a:cubicBezTo>
                  <a:pt x="264365" y="40334"/>
                  <a:pt x="264556" y="40181"/>
                  <a:pt x="264860" y="40029"/>
                </a:cubicBezTo>
                <a:cubicBezTo>
                  <a:pt x="264708" y="39876"/>
                  <a:pt x="264632" y="39800"/>
                  <a:pt x="264632" y="39800"/>
                </a:cubicBezTo>
                <a:close/>
                <a:moveTo>
                  <a:pt x="207710" y="39800"/>
                </a:moveTo>
                <a:cubicBezTo>
                  <a:pt x="207405" y="39800"/>
                  <a:pt x="207253" y="39876"/>
                  <a:pt x="207253" y="40029"/>
                </a:cubicBezTo>
                <a:cubicBezTo>
                  <a:pt x="207253" y="40029"/>
                  <a:pt x="207253" y="40334"/>
                  <a:pt x="207253" y="40943"/>
                </a:cubicBezTo>
                <a:lnTo>
                  <a:pt x="208167" y="40943"/>
                </a:lnTo>
                <a:cubicBezTo>
                  <a:pt x="207863" y="40334"/>
                  <a:pt x="207710" y="39953"/>
                  <a:pt x="207710" y="39800"/>
                </a:cubicBezTo>
                <a:close/>
                <a:moveTo>
                  <a:pt x="46014" y="39800"/>
                </a:moveTo>
                <a:cubicBezTo>
                  <a:pt x="45862" y="39953"/>
                  <a:pt x="45709" y="40029"/>
                  <a:pt x="45557" y="40029"/>
                </a:cubicBezTo>
                <a:cubicBezTo>
                  <a:pt x="45557" y="40486"/>
                  <a:pt x="45709" y="40867"/>
                  <a:pt x="46014" y="41172"/>
                </a:cubicBezTo>
                <a:cubicBezTo>
                  <a:pt x="46319" y="41172"/>
                  <a:pt x="46547" y="41096"/>
                  <a:pt x="46700" y="40943"/>
                </a:cubicBezTo>
                <a:cubicBezTo>
                  <a:pt x="46242" y="40486"/>
                  <a:pt x="46014" y="40105"/>
                  <a:pt x="46014" y="39800"/>
                </a:cubicBezTo>
                <a:close/>
                <a:moveTo>
                  <a:pt x="1327397" y="39617"/>
                </a:moveTo>
                <a:lnTo>
                  <a:pt x="1326098" y="42772"/>
                </a:lnTo>
                <a:cubicBezTo>
                  <a:pt x="1326707" y="43077"/>
                  <a:pt x="1327203" y="43382"/>
                  <a:pt x="1327584" y="43686"/>
                </a:cubicBezTo>
                <a:cubicBezTo>
                  <a:pt x="1327965" y="43991"/>
                  <a:pt x="1328308" y="44296"/>
                  <a:pt x="1328612" y="44601"/>
                </a:cubicBezTo>
                <a:cubicBezTo>
                  <a:pt x="1329374" y="43382"/>
                  <a:pt x="1329755" y="42696"/>
                  <a:pt x="1329755" y="42543"/>
                </a:cubicBezTo>
                <a:cubicBezTo>
                  <a:pt x="1329755" y="42391"/>
                  <a:pt x="1329527" y="42239"/>
                  <a:pt x="1329069" y="42086"/>
                </a:cubicBezTo>
                <a:lnTo>
                  <a:pt x="1328155" y="43001"/>
                </a:lnTo>
                <a:cubicBezTo>
                  <a:pt x="1327698" y="42696"/>
                  <a:pt x="1327698" y="42010"/>
                  <a:pt x="1328155" y="40943"/>
                </a:cubicBezTo>
                <a:close/>
                <a:moveTo>
                  <a:pt x="1583654" y="39572"/>
                </a:moveTo>
                <a:cubicBezTo>
                  <a:pt x="1583044" y="39876"/>
                  <a:pt x="1582435" y="40105"/>
                  <a:pt x="1581825" y="40257"/>
                </a:cubicBezTo>
                <a:cubicBezTo>
                  <a:pt x="1582130" y="40410"/>
                  <a:pt x="1582435" y="40638"/>
                  <a:pt x="1582739" y="40943"/>
                </a:cubicBezTo>
                <a:cubicBezTo>
                  <a:pt x="1583044" y="40943"/>
                  <a:pt x="1583349" y="40791"/>
                  <a:pt x="1583654" y="40486"/>
                </a:cubicBezTo>
                <a:cubicBezTo>
                  <a:pt x="1583806" y="40181"/>
                  <a:pt x="1583882" y="40029"/>
                  <a:pt x="1583882" y="40029"/>
                </a:cubicBezTo>
                <a:cubicBezTo>
                  <a:pt x="1583882" y="39876"/>
                  <a:pt x="1583806" y="39724"/>
                  <a:pt x="1583654" y="39572"/>
                </a:cubicBezTo>
                <a:close/>
                <a:moveTo>
                  <a:pt x="1576796" y="39572"/>
                </a:moveTo>
                <a:lnTo>
                  <a:pt x="1576796" y="40029"/>
                </a:lnTo>
                <a:cubicBezTo>
                  <a:pt x="1576948" y="39876"/>
                  <a:pt x="1577024" y="39724"/>
                  <a:pt x="1577024" y="39572"/>
                </a:cubicBezTo>
                <a:close/>
                <a:moveTo>
                  <a:pt x="1390868" y="39343"/>
                </a:moveTo>
                <a:cubicBezTo>
                  <a:pt x="1390563" y="39495"/>
                  <a:pt x="1390220" y="39648"/>
                  <a:pt x="1389839" y="39800"/>
                </a:cubicBezTo>
                <a:cubicBezTo>
                  <a:pt x="1389458" y="39953"/>
                  <a:pt x="1388963" y="40181"/>
                  <a:pt x="1388353" y="40486"/>
                </a:cubicBezTo>
                <a:cubicBezTo>
                  <a:pt x="1388810" y="40791"/>
                  <a:pt x="1389039" y="41096"/>
                  <a:pt x="1389039" y="41400"/>
                </a:cubicBezTo>
                <a:cubicBezTo>
                  <a:pt x="1389496" y="41096"/>
                  <a:pt x="1389877" y="40791"/>
                  <a:pt x="1390182" y="40486"/>
                </a:cubicBezTo>
                <a:cubicBezTo>
                  <a:pt x="1390487" y="40181"/>
                  <a:pt x="1390791" y="39876"/>
                  <a:pt x="1391096" y="39572"/>
                </a:cubicBezTo>
                <a:cubicBezTo>
                  <a:pt x="1391096" y="39419"/>
                  <a:pt x="1391020" y="39343"/>
                  <a:pt x="1390868" y="39343"/>
                </a:cubicBezTo>
                <a:close/>
                <a:moveTo>
                  <a:pt x="1378295" y="39343"/>
                </a:moveTo>
                <a:lnTo>
                  <a:pt x="1378066" y="39572"/>
                </a:lnTo>
                <a:lnTo>
                  <a:pt x="1378981" y="39572"/>
                </a:lnTo>
                <a:lnTo>
                  <a:pt x="1378981" y="39343"/>
                </a:lnTo>
                <a:close/>
                <a:moveTo>
                  <a:pt x="1331356" y="39343"/>
                </a:moveTo>
                <a:cubicBezTo>
                  <a:pt x="1331356" y="39648"/>
                  <a:pt x="1331279" y="39953"/>
                  <a:pt x="1331127" y="40257"/>
                </a:cubicBezTo>
                <a:cubicBezTo>
                  <a:pt x="1330974" y="40562"/>
                  <a:pt x="1330746" y="40943"/>
                  <a:pt x="1330441" y="41400"/>
                </a:cubicBezTo>
                <a:cubicBezTo>
                  <a:pt x="1330898" y="41096"/>
                  <a:pt x="1331356" y="40715"/>
                  <a:pt x="1331813" y="40257"/>
                </a:cubicBezTo>
                <a:cubicBezTo>
                  <a:pt x="1332575" y="40867"/>
                  <a:pt x="1333261" y="41629"/>
                  <a:pt x="1333870" y="42543"/>
                </a:cubicBezTo>
                <a:cubicBezTo>
                  <a:pt x="1333870" y="42086"/>
                  <a:pt x="1333908" y="41667"/>
                  <a:pt x="1333984" y="41286"/>
                </a:cubicBezTo>
                <a:cubicBezTo>
                  <a:pt x="1334061" y="40905"/>
                  <a:pt x="1334175" y="40486"/>
                  <a:pt x="1334327" y="40029"/>
                </a:cubicBezTo>
                <a:cubicBezTo>
                  <a:pt x="1333718" y="39724"/>
                  <a:pt x="1333337" y="39495"/>
                  <a:pt x="1333184" y="39343"/>
                </a:cubicBezTo>
                <a:cubicBezTo>
                  <a:pt x="1332880" y="39495"/>
                  <a:pt x="1332651" y="39648"/>
                  <a:pt x="1332498" y="39800"/>
                </a:cubicBezTo>
                <a:cubicBezTo>
                  <a:pt x="1332346" y="39953"/>
                  <a:pt x="1332118" y="40105"/>
                  <a:pt x="1331813" y="40257"/>
                </a:cubicBezTo>
                <a:cubicBezTo>
                  <a:pt x="1331965" y="40105"/>
                  <a:pt x="1331965" y="39876"/>
                  <a:pt x="1331813" y="39572"/>
                </a:cubicBezTo>
                <a:cubicBezTo>
                  <a:pt x="1331660" y="39419"/>
                  <a:pt x="1331508" y="39343"/>
                  <a:pt x="1331356" y="39343"/>
                </a:cubicBezTo>
                <a:close/>
                <a:moveTo>
                  <a:pt x="1276034" y="39343"/>
                </a:moveTo>
                <a:lnTo>
                  <a:pt x="1276034" y="39572"/>
                </a:lnTo>
                <a:lnTo>
                  <a:pt x="1276263" y="39572"/>
                </a:lnTo>
                <a:cubicBezTo>
                  <a:pt x="1276263" y="39419"/>
                  <a:pt x="1276187" y="39343"/>
                  <a:pt x="1276034" y="39343"/>
                </a:cubicBezTo>
                <a:close/>
                <a:moveTo>
                  <a:pt x="1209740" y="39343"/>
                </a:moveTo>
                <a:cubicBezTo>
                  <a:pt x="1208521" y="39800"/>
                  <a:pt x="1207607" y="40257"/>
                  <a:pt x="1206997" y="40715"/>
                </a:cubicBezTo>
                <a:cubicBezTo>
                  <a:pt x="1207150" y="40867"/>
                  <a:pt x="1207226" y="41019"/>
                  <a:pt x="1207226" y="41172"/>
                </a:cubicBezTo>
                <a:cubicBezTo>
                  <a:pt x="1207531" y="40867"/>
                  <a:pt x="1207950" y="40753"/>
                  <a:pt x="1208483" y="40829"/>
                </a:cubicBezTo>
                <a:cubicBezTo>
                  <a:pt x="1209016" y="40905"/>
                  <a:pt x="1209436" y="40410"/>
                  <a:pt x="1209740" y="39343"/>
                </a:cubicBezTo>
                <a:close/>
                <a:moveTo>
                  <a:pt x="1185509" y="39343"/>
                </a:moveTo>
                <a:cubicBezTo>
                  <a:pt x="1185509" y="39495"/>
                  <a:pt x="1185356" y="39572"/>
                  <a:pt x="1185051" y="39572"/>
                </a:cubicBezTo>
                <a:cubicBezTo>
                  <a:pt x="1185204" y="39724"/>
                  <a:pt x="1185280" y="39953"/>
                  <a:pt x="1185280" y="40257"/>
                </a:cubicBezTo>
                <a:lnTo>
                  <a:pt x="1185509" y="40257"/>
                </a:lnTo>
                <a:cubicBezTo>
                  <a:pt x="1185661" y="40257"/>
                  <a:pt x="1185737" y="40219"/>
                  <a:pt x="1185737" y="40143"/>
                </a:cubicBezTo>
                <a:cubicBezTo>
                  <a:pt x="1185737" y="40067"/>
                  <a:pt x="1185814" y="40029"/>
                  <a:pt x="1185966" y="40029"/>
                </a:cubicBezTo>
                <a:cubicBezTo>
                  <a:pt x="1185814" y="39876"/>
                  <a:pt x="1185737" y="39762"/>
                  <a:pt x="1185737" y="39686"/>
                </a:cubicBezTo>
                <a:cubicBezTo>
                  <a:pt x="1185737" y="39610"/>
                  <a:pt x="1185661" y="39495"/>
                  <a:pt x="1185509" y="39343"/>
                </a:cubicBezTo>
                <a:close/>
                <a:moveTo>
                  <a:pt x="1041719" y="39343"/>
                </a:moveTo>
                <a:cubicBezTo>
                  <a:pt x="1041567" y="39648"/>
                  <a:pt x="1041491" y="39838"/>
                  <a:pt x="1041491" y="39915"/>
                </a:cubicBezTo>
                <a:cubicBezTo>
                  <a:pt x="1041491" y="39991"/>
                  <a:pt x="1041415" y="40181"/>
                  <a:pt x="1041262" y="40486"/>
                </a:cubicBezTo>
                <a:cubicBezTo>
                  <a:pt x="1041567" y="40486"/>
                  <a:pt x="1041757" y="40448"/>
                  <a:pt x="1041834" y="40372"/>
                </a:cubicBezTo>
                <a:cubicBezTo>
                  <a:pt x="1041910" y="40296"/>
                  <a:pt x="1042100" y="40257"/>
                  <a:pt x="1042405" y="40257"/>
                </a:cubicBezTo>
                <a:cubicBezTo>
                  <a:pt x="1042710" y="40410"/>
                  <a:pt x="1043091" y="40486"/>
                  <a:pt x="1043548" y="40486"/>
                </a:cubicBezTo>
                <a:cubicBezTo>
                  <a:pt x="1043548" y="40334"/>
                  <a:pt x="1043624" y="40181"/>
                  <a:pt x="1043777" y="40029"/>
                </a:cubicBezTo>
                <a:close/>
                <a:moveTo>
                  <a:pt x="954546" y="39343"/>
                </a:moveTo>
                <a:cubicBezTo>
                  <a:pt x="954699" y="39495"/>
                  <a:pt x="954851" y="39572"/>
                  <a:pt x="955004" y="39572"/>
                </a:cubicBezTo>
                <a:lnTo>
                  <a:pt x="955004" y="39343"/>
                </a:lnTo>
                <a:lnTo>
                  <a:pt x="954775" y="39343"/>
                </a:lnTo>
                <a:close/>
                <a:moveTo>
                  <a:pt x="948603" y="39343"/>
                </a:moveTo>
                <a:cubicBezTo>
                  <a:pt x="948908" y="39648"/>
                  <a:pt x="949060" y="39800"/>
                  <a:pt x="949060" y="39800"/>
                </a:cubicBezTo>
                <a:lnTo>
                  <a:pt x="949517" y="39343"/>
                </a:lnTo>
                <a:close/>
                <a:moveTo>
                  <a:pt x="819215" y="39343"/>
                </a:moveTo>
                <a:cubicBezTo>
                  <a:pt x="817996" y="39800"/>
                  <a:pt x="817082" y="40257"/>
                  <a:pt x="816472" y="40715"/>
                </a:cubicBezTo>
                <a:cubicBezTo>
                  <a:pt x="816624" y="40867"/>
                  <a:pt x="816701" y="41019"/>
                  <a:pt x="816701" y="41172"/>
                </a:cubicBezTo>
                <a:cubicBezTo>
                  <a:pt x="817005" y="40867"/>
                  <a:pt x="817425" y="40753"/>
                  <a:pt x="817958" y="40829"/>
                </a:cubicBezTo>
                <a:cubicBezTo>
                  <a:pt x="818491" y="40905"/>
                  <a:pt x="818910" y="40410"/>
                  <a:pt x="819215" y="39343"/>
                </a:cubicBezTo>
                <a:close/>
                <a:moveTo>
                  <a:pt x="794984" y="39343"/>
                </a:moveTo>
                <a:cubicBezTo>
                  <a:pt x="794984" y="39495"/>
                  <a:pt x="794831" y="39572"/>
                  <a:pt x="794526" y="39572"/>
                </a:cubicBezTo>
                <a:cubicBezTo>
                  <a:pt x="794679" y="39724"/>
                  <a:pt x="794755" y="39953"/>
                  <a:pt x="794755" y="40257"/>
                </a:cubicBezTo>
                <a:lnTo>
                  <a:pt x="794984" y="40257"/>
                </a:lnTo>
                <a:cubicBezTo>
                  <a:pt x="795136" y="40257"/>
                  <a:pt x="795212" y="40219"/>
                  <a:pt x="795212" y="40143"/>
                </a:cubicBezTo>
                <a:cubicBezTo>
                  <a:pt x="795212" y="40067"/>
                  <a:pt x="795288" y="40029"/>
                  <a:pt x="795441" y="40029"/>
                </a:cubicBezTo>
                <a:cubicBezTo>
                  <a:pt x="795288" y="39876"/>
                  <a:pt x="795212" y="39762"/>
                  <a:pt x="795212" y="39686"/>
                </a:cubicBezTo>
                <a:cubicBezTo>
                  <a:pt x="795212" y="39610"/>
                  <a:pt x="795136" y="39495"/>
                  <a:pt x="794984" y="39343"/>
                </a:cubicBezTo>
                <a:close/>
                <a:moveTo>
                  <a:pt x="619343" y="39343"/>
                </a:moveTo>
                <a:cubicBezTo>
                  <a:pt x="619038" y="39495"/>
                  <a:pt x="618695" y="39648"/>
                  <a:pt x="618314" y="39800"/>
                </a:cubicBezTo>
                <a:cubicBezTo>
                  <a:pt x="617933" y="39953"/>
                  <a:pt x="617438" y="40181"/>
                  <a:pt x="616828" y="40486"/>
                </a:cubicBezTo>
                <a:cubicBezTo>
                  <a:pt x="617285" y="40791"/>
                  <a:pt x="617514" y="41096"/>
                  <a:pt x="617514" y="41400"/>
                </a:cubicBezTo>
                <a:cubicBezTo>
                  <a:pt x="617971" y="41096"/>
                  <a:pt x="618352" y="40791"/>
                  <a:pt x="618657" y="40486"/>
                </a:cubicBezTo>
                <a:cubicBezTo>
                  <a:pt x="618962" y="40181"/>
                  <a:pt x="619267" y="39876"/>
                  <a:pt x="619571" y="39572"/>
                </a:cubicBezTo>
                <a:cubicBezTo>
                  <a:pt x="619571" y="39419"/>
                  <a:pt x="619495" y="39343"/>
                  <a:pt x="619343" y="39343"/>
                </a:cubicBezTo>
                <a:close/>
                <a:moveTo>
                  <a:pt x="606770" y="39343"/>
                </a:moveTo>
                <a:lnTo>
                  <a:pt x="606541" y="39572"/>
                </a:lnTo>
                <a:lnTo>
                  <a:pt x="607456" y="39572"/>
                </a:lnTo>
                <a:lnTo>
                  <a:pt x="607456" y="39343"/>
                </a:lnTo>
                <a:close/>
                <a:moveTo>
                  <a:pt x="516397" y="39343"/>
                </a:moveTo>
                <a:cubicBezTo>
                  <a:pt x="516549" y="39495"/>
                  <a:pt x="516701" y="39572"/>
                  <a:pt x="516854" y="39572"/>
                </a:cubicBezTo>
                <a:lnTo>
                  <a:pt x="516854" y="39343"/>
                </a:lnTo>
                <a:lnTo>
                  <a:pt x="516625" y="39343"/>
                </a:lnTo>
                <a:close/>
                <a:moveTo>
                  <a:pt x="510453" y="39343"/>
                </a:moveTo>
                <a:cubicBezTo>
                  <a:pt x="510758" y="39648"/>
                  <a:pt x="510910" y="39800"/>
                  <a:pt x="510910" y="39800"/>
                </a:cubicBezTo>
                <a:lnTo>
                  <a:pt x="511367" y="39343"/>
                </a:lnTo>
                <a:close/>
                <a:moveTo>
                  <a:pt x="136844" y="39343"/>
                </a:moveTo>
                <a:cubicBezTo>
                  <a:pt x="136692" y="39648"/>
                  <a:pt x="136616" y="39838"/>
                  <a:pt x="136616" y="39915"/>
                </a:cubicBezTo>
                <a:cubicBezTo>
                  <a:pt x="136616" y="39991"/>
                  <a:pt x="136540" y="40181"/>
                  <a:pt x="136387" y="40486"/>
                </a:cubicBezTo>
                <a:cubicBezTo>
                  <a:pt x="136692" y="40486"/>
                  <a:pt x="136882" y="40448"/>
                  <a:pt x="136959" y="40372"/>
                </a:cubicBezTo>
                <a:cubicBezTo>
                  <a:pt x="137035" y="40296"/>
                  <a:pt x="137225" y="40257"/>
                  <a:pt x="137530" y="40257"/>
                </a:cubicBezTo>
                <a:cubicBezTo>
                  <a:pt x="137835" y="40410"/>
                  <a:pt x="138216" y="40486"/>
                  <a:pt x="138673" y="40486"/>
                </a:cubicBezTo>
                <a:cubicBezTo>
                  <a:pt x="138673" y="40334"/>
                  <a:pt x="138749" y="40181"/>
                  <a:pt x="138902" y="40029"/>
                </a:cubicBezTo>
                <a:close/>
                <a:moveTo>
                  <a:pt x="1287444" y="39302"/>
                </a:moveTo>
                <a:lnTo>
                  <a:pt x="1287007" y="40029"/>
                </a:lnTo>
                <a:cubicBezTo>
                  <a:pt x="1286855" y="40334"/>
                  <a:pt x="1286626" y="40638"/>
                  <a:pt x="1286321" y="40943"/>
                </a:cubicBezTo>
                <a:cubicBezTo>
                  <a:pt x="1285407" y="40334"/>
                  <a:pt x="1284874" y="39953"/>
                  <a:pt x="1284721" y="39800"/>
                </a:cubicBezTo>
                <a:cubicBezTo>
                  <a:pt x="1284264" y="40105"/>
                  <a:pt x="1283959" y="40334"/>
                  <a:pt x="1283807" y="40486"/>
                </a:cubicBezTo>
                <a:cubicBezTo>
                  <a:pt x="1284111" y="40791"/>
                  <a:pt x="1284416" y="41019"/>
                  <a:pt x="1284721" y="41172"/>
                </a:cubicBezTo>
                <a:cubicBezTo>
                  <a:pt x="1285026" y="41324"/>
                  <a:pt x="1285331" y="41553"/>
                  <a:pt x="1285636" y="41858"/>
                </a:cubicBezTo>
                <a:cubicBezTo>
                  <a:pt x="1285940" y="41553"/>
                  <a:pt x="1286245" y="41324"/>
                  <a:pt x="1286550" y="41172"/>
                </a:cubicBezTo>
                <a:cubicBezTo>
                  <a:pt x="1286855" y="41019"/>
                  <a:pt x="1287160" y="40791"/>
                  <a:pt x="1287464" y="40486"/>
                </a:cubicBezTo>
                <a:cubicBezTo>
                  <a:pt x="1287769" y="40334"/>
                  <a:pt x="1287922" y="40143"/>
                  <a:pt x="1287922" y="39915"/>
                </a:cubicBezTo>
                <a:cubicBezTo>
                  <a:pt x="1287922" y="39686"/>
                  <a:pt x="1287769" y="39495"/>
                  <a:pt x="1287464" y="39343"/>
                </a:cubicBezTo>
                <a:close/>
                <a:moveTo>
                  <a:pt x="1570297" y="39278"/>
                </a:moveTo>
                <a:lnTo>
                  <a:pt x="1570199" y="39670"/>
                </a:lnTo>
                <a:lnTo>
                  <a:pt x="1570395" y="39572"/>
                </a:lnTo>
                <a:close/>
                <a:moveTo>
                  <a:pt x="1337070" y="38657"/>
                </a:moveTo>
                <a:cubicBezTo>
                  <a:pt x="1336918" y="39114"/>
                  <a:pt x="1336842" y="39572"/>
                  <a:pt x="1336842" y="40029"/>
                </a:cubicBezTo>
                <a:lnTo>
                  <a:pt x="1337070" y="40029"/>
                </a:lnTo>
                <a:cubicBezTo>
                  <a:pt x="1337070" y="39572"/>
                  <a:pt x="1337147" y="39114"/>
                  <a:pt x="1337299" y="38657"/>
                </a:cubicBezTo>
                <a:close/>
                <a:moveTo>
                  <a:pt x="1272148" y="38657"/>
                </a:moveTo>
                <a:cubicBezTo>
                  <a:pt x="1272148" y="38810"/>
                  <a:pt x="1272072" y="38962"/>
                  <a:pt x="1271919" y="39114"/>
                </a:cubicBezTo>
                <a:cubicBezTo>
                  <a:pt x="1271767" y="39267"/>
                  <a:pt x="1271691" y="39419"/>
                  <a:pt x="1271691" y="39572"/>
                </a:cubicBezTo>
                <a:lnTo>
                  <a:pt x="1271919" y="39572"/>
                </a:lnTo>
                <a:cubicBezTo>
                  <a:pt x="1271919" y="39419"/>
                  <a:pt x="1271958" y="39267"/>
                  <a:pt x="1272034" y="39114"/>
                </a:cubicBezTo>
                <a:cubicBezTo>
                  <a:pt x="1272110" y="38962"/>
                  <a:pt x="1272148" y="38810"/>
                  <a:pt x="1272148" y="38657"/>
                </a:cubicBezTo>
                <a:close/>
                <a:moveTo>
                  <a:pt x="1270091" y="38657"/>
                </a:moveTo>
                <a:cubicBezTo>
                  <a:pt x="1270091" y="39267"/>
                  <a:pt x="1270167" y="39572"/>
                  <a:pt x="1270319" y="39572"/>
                </a:cubicBezTo>
                <a:lnTo>
                  <a:pt x="1270548" y="39572"/>
                </a:lnTo>
                <a:cubicBezTo>
                  <a:pt x="1270548" y="39572"/>
                  <a:pt x="1270548" y="39267"/>
                  <a:pt x="1270548" y="38657"/>
                </a:cubicBezTo>
                <a:close/>
                <a:moveTo>
                  <a:pt x="1188480" y="38657"/>
                </a:moveTo>
                <a:cubicBezTo>
                  <a:pt x="1188328" y="38810"/>
                  <a:pt x="1188176" y="38886"/>
                  <a:pt x="1188023" y="38886"/>
                </a:cubicBezTo>
                <a:cubicBezTo>
                  <a:pt x="1187871" y="38886"/>
                  <a:pt x="1187642" y="39038"/>
                  <a:pt x="1187337" y="39343"/>
                </a:cubicBezTo>
                <a:cubicBezTo>
                  <a:pt x="1187337" y="39648"/>
                  <a:pt x="1187299" y="39953"/>
                  <a:pt x="1187223" y="40257"/>
                </a:cubicBezTo>
                <a:cubicBezTo>
                  <a:pt x="1187147" y="40562"/>
                  <a:pt x="1187033" y="41019"/>
                  <a:pt x="1186880" y="41629"/>
                </a:cubicBezTo>
                <a:cubicBezTo>
                  <a:pt x="1187490" y="41324"/>
                  <a:pt x="1187909" y="41058"/>
                  <a:pt x="1188138" y="40829"/>
                </a:cubicBezTo>
                <a:cubicBezTo>
                  <a:pt x="1188366" y="40600"/>
                  <a:pt x="1188709" y="40334"/>
                  <a:pt x="1189166" y="40029"/>
                </a:cubicBezTo>
                <a:cubicBezTo>
                  <a:pt x="1188709" y="39572"/>
                  <a:pt x="1188480" y="39114"/>
                  <a:pt x="1188480" y="38657"/>
                </a:cubicBezTo>
                <a:close/>
                <a:moveTo>
                  <a:pt x="1051549" y="38657"/>
                </a:moveTo>
                <a:cubicBezTo>
                  <a:pt x="1051244" y="38962"/>
                  <a:pt x="1050939" y="39267"/>
                  <a:pt x="1050635" y="39572"/>
                </a:cubicBezTo>
                <a:cubicBezTo>
                  <a:pt x="1050330" y="39876"/>
                  <a:pt x="1050025" y="40181"/>
                  <a:pt x="1049720" y="40486"/>
                </a:cubicBezTo>
                <a:cubicBezTo>
                  <a:pt x="1050482" y="41096"/>
                  <a:pt x="1051016" y="41629"/>
                  <a:pt x="1051320" y="42086"/>
                </a:cubicBezTo>
                <a:lnTo>
                  <a:pt x="1053378" y="40715"/>
                </a:lnTo>
                <a:cubicBezTo>
                  <a:pt x="1052463" y="39800"/>
                  <a:pt x="1051854" y="39114"/>
                  <a:pt x="1051549" y="38657"/>
                </a:cubicBezTo>
                <a:close/>
                <a:moveTo>
                  <a:pt x="953175" y="38657"/>
                </a:moveTo>
                <a:cubicBezTo>
                  <a:pt x="952413" y="39419"/>
                  <a:pt x="951765" y="40143"/>
                  <a:pt x="951232" y="40829"/>
                </a:cubicBezTo>
                <a:cubicBezTo>
                  <a:pt x="950698" y="41515"/>
                  <a:pt x="950127" y="42239"/>
                  <a:pt x="949517" y="43001"/>
                </a:cubicBezTo>
                <a:lnTo>
                  <a:pt x="949517" y="43229"/>
                </a:lnTo>
                <a:cubicBezTo>
                  <a:pt x="949517" y="43534"/>
                  <a:pt x="949517" y="43686"/>
                  <a:pt x="949517" y="43686"/>
                </a:cubicBezTo>
                <a:cubicBezTo>
                  <a:pt x="949060" y="43534"/>
                  <a:pt x="948603" y="43458"/>
                  <a:pt x="948146" y="43458"/>
                </a:cubicBezTo>
                <a:lnTo>
                  <a:pt x="947033" y="43272"/>
                </a:lnTo>
                <a:lnTo>
                  <a:pt x="947117" y="44029"/>
                </a:lnTo>
                <a:cubicBezTo>
                  <a:pt x="947193" y="44410"/>
                  <a:pt x="947231" y="44829"/>
                  <a:pt x="947231" y="45287"/>
                </a:cubicBezTo>
                <a:cubicBezTo>
                  <a:pt x="948146" y="44829"/>
                  <a:pt x="948908" y="44296"/>
                  <a:pt x="949517" y="43686"/>
                </a:cubicBezTo>
                <a:cubicBezTo>
                  <a:pt x="949670" y="43839"/>
                  <a:pt x="950051" y="44067"/>
                  <a:pt x="950660" y="44372"/>
                </a:cubicBezTo>
                <a:cubicBezTo>
                  <a:pt x="951117" y="43763"/>
                  <a:pt x="951803" y="43001"/>
                  <a:pt x="952718" y="42086"/>
                </a:cubicBezTo>
                <a:cubicBezTo>
                  <a:pt x="952718" y="41172"/>
                  <a:pt x="952641" y="40562"/>
                  <a:pt x="952489" y="40257"/>
                </a:cubicBezTo>
                <a:cubicBezTo>
                  <a:pt x="952794" y="39953"/>
                  <a:pt x="953022" y="39762"/>
                  <a:pt x="953175" y="39686"/>
                </a:cubicBezTo>
                <a:cubicBezTo>
                  <a:pt x="953327" y="39610"/>
                  <a:pt x="953556" y="39495"/>
                  <a:pt x="953861" y="39343"/>
                </a:cubicBezTo>
                <a:cubicBezTo>
                  <a:pt x="953556" y="38886"/>
                  <a:pt x="953327" y="38657"/>
                  <a:pt x="953175" y="38657"/>
                </a:cubicBezTo>
                <a:close/>
                <a:moveTo>
                  <a:pt x="797955" y="38657"/>
                </a:moveTo>
                <a:cubicBezTo>
                  <a:pt x="797803" y="38810"/>
                  <a:pt x="797651" y="38886"/>
                  <a:pt x="797498" y="38886"/>
                </a:cubicBezTo>
                <a:cubicBezTo>
                  <a:pt x="797346" y="38886"/>
                  <a:pt x="797117" y="39038"/>
                  <a:pt x="796812" y="39343"/>
                </a:cubicBezTo>
                <a:cubicBezTo>
                  <a:pt x="796812" y="39648"/>
                  <a:pt x="796774" y="39953"/>
                  <a:pt x="796698" y="40257"/>
                </a:cubicBezTo>
                <a:cubicBezTo>
                  <a:pt x="796622" y="40562"/>
                  <a:pt x="796508" y="41019"/>
                  <a:pt x="796355" y="41629"/>
                </a:cubicBezTo>
                <a:cubicBezTo>
                  <a:pt x="796965" y="41324"/>
                  <a:pt x="797384" y="41058"/>
                  <a:pt x="797613" y="40829"/>
                </a:cubicBezTo>
                <a:cubicBezTo>
                  <a:pt x="797841" y="40600"/>
                  <a:pt x="798184" y="40334"/>
                  <a:pt x="798641" y="40029"/>
                </a:cubicBezTo>
                <a:cubicBezTo>
                  <a:pt x="798184" y="39572"/>
                  <a:pt x="797955" y="39114"/>
                  <a:pt x="797955" y="38657"/>
                </a:cubicBezTo>
                <a:close/>
                <a:moveTo>
                  <a:pt x="515025" y="38657"/>
                </a:moveTo>
                <a:cubicBezTo>
                  <a:pt x="514263" y="39419"/>
                  <a:pt x="513615" y="40143"/>
                  <a:pt x="513082" y="40829"/>
                </a:cubicBezTo>
                <a:cubicBezTo>
                  <a:pt x="512548" y="41515"/>
                  <a:pt x="511977" y="42239"/>
                  <a:pt x="511367" y="43001"/>
                </a:cubicBezTo>
                <a:lnTo>
                  <a:pt x="511367" y="43229"/>
                </a:lnTo>
                <a:cubicBezTo>
                  <a:pt x="511367" y="43534"/>
                  <a:pt x="511367" y="43686"/>
                  <a:pt x="511367" y="43686"/>
                </a:cubicBezTo>
                <a:cubicBezTo>
                  <a:pt x="510910" y="43534"/>
                  <a:pt x="510453" y="43458"/>
                  <a:pt x="509996" y="43458"/>
                </a:cubicBezTo>
                <a:lnTo>
                  <a:pt x="508883" y="43272"/>
                </a:lnTo>
                <a:lnTo>
                  <a:pt x="508967" y="44029"/>
                </a:lnTo>
                <a:cubicBezTo>
                  <a:pt x="509043" y="44410"/>
                  <a:pt x="509081" y="44829"/>
                  <a:pt x="509081" y="45287"/>
                </a:cubicBezTo>
                <a:cubicBezTo>
                  <a:pt x="509996" y="44829"/>
                  <a:pt x="510758" y="44296"/>
                  <a:pt x="511367" y="43686"/>
                </a:cubicBezTo>
                <a:cubicBezTo>
                  <a:pt x="511520" y="43839"/>
                  <a:pt x="511901" y="44067"/>
                  <a:pt x="512510" y="44372"/>
                </a:cubicBezTo>
                <a:cubicBezTo>
                  <a:pt x="512968" y="43763"/>
                  <a:pt x="513653" y="43001"/>
                  <a:pt x="514568" y="42086"/>
                </a:cubicBezTo>
                <a:cubicBezTo>
                  <a:pt x="514568" y="41172"/>
                  <a:pt x="514492" y="40562"/>
                  <a:pt x="514339" y="40257"/>
                </a:cubicBezTo>
                <a:cubicBezTo>
                  <a:pt x="514644" y="39953"/>
                  <a:pt x="514873" y="39762"/>
                  <a:pt x="515025" y="39686"/>
                </a:cubicBezTo>
                <a:cubicBezTo>
                  <a:pt x="515177" y="39610"/>
                  <a:pt x="515406" y="39495"/>
                  <a:pt x="515711" y="39343"/>
                </a:cubicBezTo>
                <a:cubicBezTo>
                  <a:pt x="515406" y="38886"/>
                  <a:pt x="515177" y="38657"/>
                  <a:pt x="515025" y="38657"/>
                </a:cubicBezTo>
                <a:close/>
                <a:moveTo>
                  <a:pt x="146674" y="38657"/>
                </a:moveTo>
                <a:cubicBezTo>
                  <a:pt x="146369" y="38962"/>
                  <a:pt x="146065" y="39267"/>
                  <a:pt x="145760" y="39572"/>
                </a:cubicBezTo>
                <a:cubicBezTo>
                  <a:pt x="145455" y="39876"/>
                  <a:pt x="145150" y="40181"/>
                  <a:pt x="144845" y="40486"/>
                </a:cubicBezTo>
                <a:cubicBezTo>
                  <a:pt x="145607" y="41096"/>
                  <a:pt x="146141" y="41629"/>
                  <a:pt x="146446" y="42086"/>
                </a:cubicBezTo>
                <a:lnTo>
                  <a:pt x="148503" y="40715"/>
                </a:lnTo>
                <a:cubicBezTo>
                  <a:pt x="147589" y="39800"/>
                  <a:pt x="146979" y="39114"/>
                  <a:pt x="146674" y="38657"/>
                </a:cubicBezTo>
                <a:close/>
                <a:moveTo>
                  <a:pt x="1578167" y="38429"/>
                </a:moveTo>
                <a:cubicBezTo>
                  <a:pt x="1578167" y="38581"/>
                  <a:pt x="1578091" y="38657"/>
                  <a:pt x="1577939" y="38657"/>
                </a:cubicBezTo>
                <a:cubicBezTo>
                  <a:pt x="1578091" y="38657"/>
                  <a:pt x="1578244" y="38733"/>
                  <a:pt x="1578396" y="38886"/>
                </a:cubicBezTo>
                <a:lnTo>
                  <a:pt x="1578396" y="38657"/>
                </a:lnTo>
                <a:close/>
                <a:moveTo>
                  <a:pt x="1046063" y="38429"/>
                </a:moveTo>
                <a:lnTo>
                  <a:pt x="1045605" y="38657"/>
                </a:lnTo>
                <a:lnTo>
                  <a:pt x="1045834" y="38657"/>
                </a:lnTo>
                <a:lnTo>
                  <a:pt x="1046063" y="38886"/>
                </a:lnTo>
                <a:cubicBezTo>
                  <a:pt x="1046063" y="38733"/>
                  <a:pt x="1046139" y="38657"/>
                  <a:pt x="1046291" y="38657"/>
                </a:cubicBezTo>
                <a:cubicBezTo>
                  <a:pt x="1046139" y="38505"/>
                  <a:pt x="1046063" y="38429"/>
                  <a:pt x="1046063" y="38429"/>
                </a:cubicBezTo>
                <a:close/>
                <a:moveTo>
                  <a:pt x="141188" y="38429"/>
                </a:moveTo>
                <a:lnTo>
                  <a:pt x="140731" y="38657"/>
                </a:lnTo>
                <a:lnTo>
                  <a:pt x="140959" y="38657"/>
                </a:lnTo>
                <a:lnTo>
                  <a:pt x="141188" y="38886"/>
                </a:lnTo>
                <a:cubicBezTo>
                  <a:pt x="141188" y="38733"/>
                  <a:pt x="141264" y="38657"/>
                  <a:pt x="141416" y="38657"/>
                </a:cubicBezTo>
                <a:cubicBezTo>
                  <a:pt x="141264" y="38505"/>
                  <a:pt x="141188" y="38429"/>
                  <a:pt x="141188" y="38429"/>
                </a:cubicBezTo>
                <a:close/>
                <a:moveTo>
                  <a:pt x="1183424" y="38361"/>
                </a:moveTo>
                <a:lnTo>
                  <a:pt x="1183223" y="39572"/>
                </a:lnTo>
                <a:cubicBezTo>
                  <a:pt x="1183223" y="39419"/>
                  <a:pt x="1183375" y="39343"/>
                  <a:pt x="1183680" y="39343"/>
                </a:cubicBezTo>
                <a:cubicBezTo>
                  <a:pt x="1183680" y="39038"/>
                  <a:pt x="1183642" y="38848"/>
                  <a:pt x="1183566" y="38772"/>
                </a:cubicBezTo>
                <a:cubicBezTo>
                  <a:pt x="1183489" y="38695"/>
                  <a:pt x="1183451" y="38581"/>
                  <a:pt x="1183451" y="38429"/>
                </a:cubicBezTo>
                <a:close/>
                <a:moveTo>
                  <a:pt x="792899" y="38361"/>
                </a:moveTo>
                <a:lnTo>
                  <a:pt x="792698" y="39572"/>
                </a:lnTo>
                <a:cubicBezTo>
                  <a:pt x="792698" y="39419"/>
                  <a:pt x="792850" y="39343"/>
                  <a:pt x="793155" y="39343"/>
                </a:cubicBezTo>
                <a:cubicBezTo>
                  <a:pt x="793155" y="39038"/>
                  <a:pt x="793117" y="38848"/>
                  <a:pt x="793040" y="38772"/>
                </a:cubicBezTo>
                <a:cubicBezTo>
                  <a:pt x="792964" y="38695"/>
                  <a:pt x="792926" y="38581"/>
                  <a:pt x="792926" y="38429"/>
                </a:cubicBezTo>
                <a:close/>
                <a:moveTo>
                  <a:pt x="1660540" y="38200"/>
                </a:moveTo>
                <a:cubicBezTo>
                  <a:pt x="1660387" y="38505"/>
                  <a:pt x="1660235" y="38886"/>
                  <a:pt x="1660082" y="39343"/>
                </a:cubicBezTo>
                <a:cubicBezTo>
                  <a:pt x="1659930" y="39800"/>
                  <a:pt x="1659701" y="40334"/>
                  <a:pt x="1659397" y="40943"/>
                </a:cubicBezTo>
                <a:cubicBezTo>
                  <a:pt x="1660768" y="40181"/>
                  <a:pt x="1661454" y="39419"/>
                  <a:pt x="1661454" y="38657"/>
                </a:cubicBezTo>
                <a:cubicBezTo>
                  <a:pt x="1661302" y="38505"/>
                  <a:pt x="1661149" y="38429"/>
                  <a:pt x="1660997" y="38429"/>
                </a:cubicBezTo>
                <a:cubicBezTo>
                  <a:pt x="1660692" y="38429"/>
                  <a:pt x="1660540" y="38352"/>
                  <a:pt x="1660540" y="38200"/>
                </a:cubicBezTo>
                <a:close/>
                <a:moveTo>
                  <a:pt x="1321526" y="38200"/>
                </a:moveTo>
                <a:cubicBezTo>
                  <a:pt x="1321678" y="38962"/>
                  <a:pt x="1321754" y="39648"/>
                  <a:pt x="1321754" y="40257"/>
                </a:cubicBezTo>
                <a:cubicBezTo>
                  <a:pt x="1321754" y="40867"/>
                  <a:pt x="1321754" y="41553"/>
                  <a:pt x="1321754" y="42315"/>
                </a:cubicBezTo>
                <a:cubicBezTo>
                  <a:pt x="1322059" y="41705"/>
                  <a:pt x="1322326" y="41172"/>
                  <a:pt x="1322554" y="40715"/>
                </a:cubicBezTo>
                <a:cubicBezTo>
                  <a:pt x="1322783" y="40257"/>
                  <a:pt x="1323050" y="39876"/>
                  <a:pt x="1323354" y="39572"/>
                </a:cubicBezTo>
                <a:cubicBezTo>
                  <a:pt x="1323050" y="39267"/>
                  <a:pt x="1322745" y="39038"/>
                  <a:pt x="1322440" y="38886"/>
                </a:cubicBezTo>
                <a:cubicBezTo>
                  <a:pt x="1322135" y="38733"/>
                  <a:pt x="1321831" y="38505"/>
                  <a:pt x="1321526" y="38200"/>
                </a:cubicBezTo>
                <a:close/>
                <a:moveTo>
                  <a:pt x="393714" y="38200"/>
                </a:moveTo>
                <a:cubicBezTo>
                  <a:pt x="393562" y="38505"/>
                  <a:pt x="393410" y="38886"/>
                  <a:pt x="393257" y="39343"/>
                </a:cubicBezTo>
                <a:cubicBezTo>
                  <a:pt x="393105" y="39800"/>
                  <a:pt x="392876" y="40334"/>
                  <a:pt x="392571" y="40943"/>
                </a:cubicBezTo>
                <a:cubicBezTo>
                  <a:pt x="393943" y="40181"/>
                  <a:pt x="394629" y="39419"/>
                  <a:pt x="394629" y="38657"/>
                </a:cubicBezTo>
                <a:cubicBezTo>
                  <a:pt x="394477" y="38505"/>
                  <a:pt x="394324" y="38429"/>
                  <a:pt x="394172" y="38429"/>
                </a:cubicBezTo>
                <a:cubicBezTo>
                  <a:pt x="393867" y="38429"/>
                  <a:pt x="393714" y="38352"/>
                  <a:pt x="393714" y="38200"/>
                </a:cubicBezTo>
                <a:close/>
                <a:moveTo>
                  <a:pt x="269889" y="38200"/>
                </a:moveTo>
                <a:cubicBezTo>
                  <a:pt x="269737" y="38505"/>
                  <a:pt x="269585" y="38886"/>
                  <a:pt x="269432" y="39343"/>
                </a:cubicBezTo>
                <a:cubicBezTo>
                  <a:pt x="269280" y="39800"/>
                  <a:pt x="269051" y="40334"/>
                  <a:pt x="268747" y="40943"/>
                </a:cubicBezTo>
                <a:cubicBezTo>
                  <a:pt x="270118" y="40181"/>
                  <a:pt x="270804" y="39419"/>
                  <a:pt x="270804" y="38657"/>
                </a:cubicBezTo>
                <a:cubicBezTo>
                  <a:pt x="270652" y="38505"/>
                  <a:pt x="270499" y="38429"/>
                  <a:pt x="270347" y="38429"/>
                </a:cubicBezTo>
                <a:cubicBezTo>
                  <a:pt x="270042" y="38429"/>
                  <a:pt x="269889" y="38352"/>
                  <a:pt x="269889" y="38200"/>
                </a:cubicBezTo>
                <a:close/>
                <a:moveTo>
                  <a:pt x="1720661" y="37971"/>
                </a:moveTo>
                <a:lnTo>
                  <a:pt x="1720661" y="38200"/>
                </a:lnTo>
                <a:cubicBezTo>
                  <a:pt x="1720814" y="38200"/>
                  <a:pt x="1720928" y="38238"/>
                  <a:pt x="1721004" y="38314"/>
                </a:cubicBezTo>
                <a:cubicBezTo>
                  <a:pt x="1721080" y="38391"/>
                  <a:pt x="1721195" y="38429"/>
                  <a:pt x="1721347" y="38429"/>
                </a:cubicBezTo>
                <a:lnTo>
                  <a:pt x="1721347" y="37971"/>
                </a:lnTo>
                <a:close/>
                <a:moveTo>
                  <a:pt x="1662597" y="37971"/>
                </a:moveTo>
                <a:cubicBezTo>
                  <a:pt x="1662444" y="38124"/>
                  <a:pt x="1662368" y="38200"/>
                  <a:pt x="1662368" y="38200"/>
                </a:cubicBezTo>
                <a:cubicBezTo>
                  <a:pt x="1662368" y="38352"/>
                  <a:pt x="1662521" y="38581"/>
                  <a:pt x="1662825" y="38886"/>
                </a:cubicBezTo>
                <a:cubicBezTo>
                  <a:pt x="1662978" y="38886"/>
                  <a:pt x="1663054" y="38810"/>
                  <a:pt x="1663054" y="38657"/>
                </a:cubicBezTo>
                <a:cubicBezTo>
                  <a:pt x="1662902" y="38505"/>
                  <a:pt x="1662825" y="38391"/>
                  <a:pt x="1662825" y="38314"/>
                </a:cubicBezTo>
                <a:cubicBezTo>
                  <a:pt x="1662825" y="38238"/>
                  <a:pt x="1662749" y="38124"/>
                  <a:pt x="1662597" y="37971"/>
                </a:cubicBezTo>
                <a:close/>
                <a:moveTo>
                  <a:pt x="1571309" y="37971"/>
                </a:moveTo>
                <a:cubicBezTo>
                  <a:pt x="1570243" y="37362"/>
                  <a:pt x="1569328" y="37667"/>
                  <a:pt x="1568566" y="38886"/>
                </a:cubicBezTo>
                <a:lnTo>
                  <a:pt x="1570166" y="38886"/>
                </a:lnTo>
                <a:cubicBezTo>
                  <a:pt x="1570471" y="38581"/>
                  <a:pt x="1570852" y="38276"/>
                  <a:pt x="1571309" y="37971"/>
                </a:cubicBezTo>
                <a:close/>
                <a:moveTo>
                  <a:pt x="1330670" y="37971"/>
                </a:moveTo>
                <a:cubicBezTo>
                  <a:pt x="1330365" y="38124"/>
                  <a:pt x="1330174" y="38200"/>
                  <a:pt x="1330098" y="38200"/>
                </a:cubicBezTo>
                <a:cubicBezTo>
                  <a:pt x="1330022" y="38200"/>
                  <a:pt x="1329831" y="38276"/>
                  <a:pt x="1329527" y="38429"/>
                </a:cubicBezTo>
                <a:cubicBezTo>
                  <a:pt x="1329679" y="38581"/>
                  <a:pt x="1329755" y="38733"/>
                  <a:pt x="1329755" y="38886"/>
                </a:cubicBezTo>
                <a:cubicBezTo>
                  <a:pt x="1330060" y="38733"/>
                  <a:pt x="1330251" y="38619"/>
                  <a:pt x="1330327" y="38543"/>
                </a:cubicBezTo>
                <a:cubicBezTo>
                  <a:pt x="1330403" y="38467"/>
                  <a:pt x="1330594" y="38352"/>
                  <a:pt x="1330898" y="38200"/>
                </a:cubicBezTo>
                <a:cubicBezTo>
                  <a:pt x="1330746" y="38048"/>
                  <a:pt x="1330670" y="37971"/>
                  <a:pt x="1330670" y="37971"/>
                </a:cubicBezTo>
                <a:close/>
                <a:moveTo>
                  <a:pt x="1327469" y="37971"/>
                </a:moveTo>
                <a:cubicBezTo>
                  <a:pt x="1327317" y="37971"/>
                  <a:pt x="1327241" y="38010"/>
                  <a:pt x="1327241" y="38086"/>
                </a:cubicBezTo>
                <a:cubicBezTo>
                  <a:pt x="1327241" y="38162"/>
                  <a:pt x="1327165" y="38200"/>
                  <a:pt x="1327012" y="38200"/>
                </a:cubicBezTo>
                <a:lnTo>
                  <a:pt x="1327371" y="38559"/>
                </a:lnTo>
                <a:close/>
                <a:moveTo>
                  <a:pt x="1286778" y="37971"/>
                </a:moveTo>
                <a:cubicBezTo>
                  <a:pt x="1286474" y="38733"/>
                  <a:pt x="1286474" y="39076"/>
                  <a:pt x="1286778" y="39000"/>
                </a:cubicBezTo>
                <a:lnTo>
                  <a:pt x="1287263" y="38940"/>
                </a:lnTo>
                <a:close/>
                <a:moveTo>
                  <a:pt x="453836" y="37971"/>
                </a:moveTo>
                <a:lnTo>
                  <a:pt x="453836" y="38200"/>
                </a:lnTo>
                <a:cubicBezTo>
                  <a:pt x="453989" y="38200"/>
                  <a:pt x="454103" y="38238"/>
                  <a:pt x="454179" y="38314"/>
                </a:cubicBezTo>
                <a:cubicBezTo>
                  <a:pt x="454255" y="38391"/>
                  <a:pt x="454370" y="38429"/>
                  <a:pt x="454522" y="38429"/>
                </a:cubicBezTo>
                <a:lnTo>
                  <a:pt x="454522" y="37971"/>
                </a:lnTo>
                <a:close/>
                <a:moveTo>
                  <a:pt x="395772" y="37971"/>
                </a:moveTo>
                <a:cubicBezTo>
                  <a:pt x="395619" y="38124"/>
                  <a:pt x="395543" y="38200"/>
                  <a:pt x="395543" y="38200"/>
                </a:cubicBezTo>
                <a:cubicBezTo>
                  <a:pt x="395543" y="38352"/>
                  <a:pt x="395696" y="38581"/>
                  <a:pt x="396000" y="38886"/>
                </a:cubicBezTo>
                <a:cubicBezTo>
                  <a:pt x="396153" y="38886"/>
                  <a:pt x="396229" y="38810"/>
                  <a:pt x="396229" y="38657"/>
                </a:cubicBezTo>
                <a:cubicBezTo>
                  <a:pt x="396077" y="38505"/>
                  <a:pt x="396000" y="38391"/>
                  <a:pt x="396000" y="38314"/>
                </a:cubicBezTo>
                <a:cubicBezTo>
                  <a:pt x="396000" y="38238"/>
                  <a:pt x="395924" y="38124"/>
                  <a:pt x="395772" y="37971"/>
                </a:cubicBezTo>
                <a:close/>
                <a:moveTo>
                  <a:pt x="330011" y="37971"/>
                </a:moveTo>
                <a:lnTo>
                  <a:pt x="330011" y="38200"/>
                </a:lnTo>
                <a:cubicBezTo>
                  <a:pt x="330164" y="38200"/>
                  <a:pt x="330278" y="38238"/>
                  <a:pt x="330354" y="38314"/>
                </a:cubicBezTo>
                <a:cubicBezTo>
                  <a:pt x="330430" y="38391"/>
                  <a:pt x="330545" y="38429"/>
                  <a:pt x="330697" y="38429"/>
                </a:cubicBezTo>
                <a:lnTo>
                  <a:pt x="330697" y="37971"/>
                </a:lnTo>
                <a:close/>
                <a:moveTo>
                  <a:pt x="271947" y="37971"/>
                </a:moveTo>
                <a:cubicBezTo>
                  <a:pt x="271794" y="38124"/>
                  <a:pt x="271718" y="38200"/>
                  <a:pt x="271718" y="38200"/>
                </a:cubicBezTo>
                <a:cubicBezTo>
                  <a:pt x="271718" y="38352"/>
                  <a:pt x="271871" y="38581"/>
                  <a:pt x="272176" y="38886"/>
                </a:cubicBezTo>
                <a:cubicBezTo>
                  <a:pt x="272328" y="38886"/>
                  <a:pt x="272404" y="38810"/>
                  <a:pt x="272404" y="38657"/>
                </a:cubicBezTo>
                <a:cubicBezTo>
                  <a:pt x="272252" y="38505"/>
                  <a:pt x="272176" y="38391"/>
                  <a:pt x="272176" y="38314"/>
                </a:cubicBezTo>
                <a:cubicBezTo>
                  <a:pt x="272176" y="38238"/>
                  <a:pt x="272099" y="38124"/>
                  <a:pt x="271947" y="37971"/>
                </a:cubicBezTo>
                <a:close/>
                <a:moveTo>
                  <a:pt x="1210426" y="37743"/>
                </a:moveTo>
                <a:cubicBezTo>
                  <a:pt x="1210274" y="38048"/>
                  <a:pt x="1210198" y="38200"/>
                  <a:pt x="1210198" y="38200"/>
                </a:cubicBezTo>
                <a:lnTo>
                  <a:pt x="1210883" y="38200"/>
                </a:lnTo>
                <a:cubicBezTo>
                  <a:pt x="1210579" y="37895"/>
                  <a:pt x="1210426" y="37743"/>
                  <a:pt x="1210426" y="37743"/>
                </a:cubicBezTo>
                <a:close/>
                <a:moveTo>
                  <a:pt x="1200596" y="37743"/>
                </a:moveTo>
                <a:cubicBezTo>
                  <a:pt x="1200444" y="37743"/>
                  <a:pt x="1200292" y="37819"/>
                  <a:pt x="1200139" y="37971"/>
                </a:cubicBezTo>
                <a:cubicBezTo>
                  <a:pt x="1200139" y="38276"/>
                  <a:pt x="1200215" y="38505"/>
                  <a:pt x="1200368" y="38657"/>
                </a:cubicBezTo>
                <a:cubicBezTo>
                  <a:pt x="1200673" y="38505"/>
                  <a:pt x="1200825" y="38429"/>
                  <a:pt x="1200825" y="38429"/>
                </a:cubicBezTo>
                <a:cubicBezTo>
                  <a:pt x="1200825" y="38276"/>
                  <a:pt x="1200787" y="38162"/>
                  <a:pt x="1200711" y="38086"/>
                </a:cubicBezTo>
                <a:cubicBezTo>
                  <a:pt x="1200634" y="38010"/>
                  <a:pt x="1200596" y="37895"/>
                  <a:pt x="1200596" y="37743"/>
                </a:cubicBezTo>
                <a:close/>
                <a:moveTo>
                  <a:pt x="819901" y="37743"/>
                </a:moveTo>
                <a:cubicBezTo>
                  <a:pt x="819749" y="38048"/>
                  <a:pt x="819672" y="38200"/>
                  <a:pt x="819672" y="38200"/>
                </a:cubicBezTo>
                <a:lnTo>
                  <a:pt x="820358" y="38200"/>
                </a:lnTo>
                <a:cubicBezTo>
                  <a:pt x="820054" y="37895"/>
                  <a:pt x="819901" y="37743"/>
                  <a:pt x="819901" y="37743"/>
                </a:cubicBezTo>
                <a:close/>
                <a:moveTo>
                  <a:pt x="810071" y="37743"/>
                </a:moveTo>
                <a:cubicBezTo>
                  <a:pt x="809919" y="37743"/>
                  <a:pt x="809767" y="37819"/>
                  <a:pt x="809614" y="37971"/>
                </a:cubicBezTo>
                <a:cubicBezTo>
                  <a:pt x="809614" y="38276"/>
                  <a:pt x="809690" y="38505"/>
                  <a:pt x="809843" y="38657"/>
                </a:cubicBezTo>
                <a:cubicBezTo>
                  <a:pt x="810147" y="38505"/>
                  <a:pt x="810300" y="38429"/>
                  <a:pt x="810300" y="38429"/>
                </a:cubicBezTo>
                <a:cubicBezTo>
                  <a:pt x="810300" y="38276"/>
                  <a:pt x="810262" y="38162"/>
                  <a:pt x="810185" y="38086"/>
                </a:cubicBezTo>
                <a:cubicBezTo>
                  <a:pt x="810109" y="38010"/>
                  <a:pt x="810071" y="37895"/>
                  <a:pt x="810071" y="37743"/>
                </a:cubicBezTo>
                <a:close/>
                <a:moveTo>
                  <a:pt x="1657111" y="37514"/>
                </a:moveTo>
                <a:lnTo>
                  <a:pt x="1657339" y="37743"/>
                </a:lnTo>
                <a:lnTo>
                  <a:pt x="1657339" y="37514"/>
                </a:lnTo>
                <a:close/>
                <a:moveTo>
                  <a:pt x="1576567" y="37514"/>
                </a:moveTo>
                <a:cubicBezTo>
                  <a:pt x="1576719" y="37667"/>
                  <a:pt x="1576796" y="37743"/>
                  <a:pt x="1576796" y="37743"/>
                </a:cubicBezTo>
                <a:cubicBezTo>
                  <a:pt x="1576796" y="37590"/>
                  <a:pt x="1576872" y="37514"/>
                  <a:pt x="1577024" y="37514"/>
                </a:cubicBezTo>
                <a:close/>
                <a:moveTo>
                  <a:pt x="1387896" y="37514"/>
                </a:moveTo>
                <a:cubicBezTo>
                  <a:pt x="1388201" y="37819"/>
                  <a:pt x="1388429" y="38048"/>
                  <a:pt x="1388582" y="38200"/>
                </a:cubicBezTo>
                <a:cubicBezTo>
                  <a:pt x="1388734" y="38352"/>
                  <a:pt x="1388963" y="38581"/>
                  <a:pt x="1389268" y="38886"/>
                </a:cubicBezTo>
                <a:cubicBezTo>
                  <a:pt x="1389572" y="38733"/>
                  <a:pt x="1389801" y="38619"/>
                  <a:pt x="1389953" y="38543"/>
                </a:cubicBezTo>
                <a:cubicBezTo>
                  <a:pt x="1390106" y="38467"/>
                  <a:pt x="1390334" y="38276"/>
                  <a:pt x="1390639" y="37971"/>
                </a:cubicBezTo>
                <a:cubicBezTo>
                  <a:pt x="1390334" y="37819"/>
                  <a:pt x="1389991" y="37705"/>
                  <a:pt x="1389610" y="37629"/>
                </a:cubicBezTo>
                <a:cubicBezTo>
                  <a:pt x="1389229" y="37552"/>
                  <a:pt x="1388658" y="37514"/>
                  <a:pt x="1387896" y="37514"/>
                </a:cubicBezTo>
                <a:close/>
                <a:moveTo>
                  <a:pt x="1280378" y="37514"/>
                </a:moveTo>
                <a:cubicBezTo>
                  <a:pt x="1280530" y="37971"/>
                  <a:pt x="1280835" y="38429"/>
                  <a:pt x="1281292" y="38886"/>
                </a:cubicBezTo>
                <a:lnTo>
                  <a:pt x="1279463" y="38886"/>
                </a:lnTo>
                <a:cubicBezTo>
                  <a:pt x="1279311" y="39191"/>
                  <a:pt x="1279273" y="39419"/>
                  <a:pt x="1279349" y="39572"/>
                </a:cubicBezTo>
                <a:cubicBezTo>
                  <a:pt x="1279425" y="39724"/>
                  <a:pt x="1279463" y="39876"/>
                  <a:pt x="1279463" y="40029"/>
                </a:cubicBezTo>
                <a:cubicBezTo>
                  <a:pt x="1279463" y="40181"/>
                  <a:pt x="1279463" y="40257"/>
                  <a:pt x="1279463" y="40257"/>
                </a:cubicBezTo>
                <a:lnTo>
                  <a:pt x="1279692" y="40257"/>
                </a:lnTo>
                <a:cubicBezTo>
                  <a:pt x="1279997" y="40105"/>
                  <a:pt x="1280225" y="40029"/>
                  <a:pt x="1280378" y="40029"/>
                </a:cubicBezTo>
                <a:cubicBezTo>
                  <a:pt x="1280530" y="40029"/>
                  <a:pt x="1280759" y="39953"/>
                  <a:pt x="1281064" y="39800"/>
                </a:cubicBezTo>
                <a:cubicBezTo>
                  <a:pt x="1281216" y="39953"/>
                  <a:pt x="1281292" y="40105"/>
                  <a:pt x="1281292" y="40257"/>
                </a:cubicBezTo>
                <a:cubicBezTo>
                  <a:pt x="1281292" y="40410"/>
                  <a:pt x="1281368" y="40562"/>
                  <a:pt x="1281521" y="40715"/>
                </a:cubicBezTo>
                <a:lnTo>
                  <a:pt x="1281749" y="40715"/>
                </a:lnTo>
                <a:cubicBezTo>
                  <a:pt x="1281597" y="40410"/>
                  <a:pt x="1281559" y="40219"/>
                  <a:pt x="1281635" y="40143"/>
                </a:cubicBezTo>
                <a:cubicBezTo>
                  <a:pt x="1281711" y="40067"/>
                  <a:pt x="1281673" y="39953"/>
                  <a:pt x="1281521" y="39800"/>
                </a:cubicBezTo>
                <a:lnTo>
                  <a:pt x="1281064" y="39800"/>
                </a:lnTo>
                <a:cubicBezTo>
                  <a:pt x="1281064" y="39495"/>
                  <a:pt x="1281140" y="39191"/>
                  <a:pt x="1281292" y="38886"/>
                </a:cubicBezTo>
                <a:lnTo>
                  <a:pt x="1281593" y="39487"/>
                </a:lnTo>
                <a:lnTo>
                  <a:pt x="1281864" y="38314"/>
                </a:lnTo>
                <a:cubicBezTo>
                  <a:pt x="1281787" y="38086"/>
                  <a:pt x="1281292" y="37819"/>
                  <a:pt x="1280378" y="37514"/>
                </a:cubicBezTo>
                <a:close/>
                <a:moveTo>
                  <a:pt x="1271005" y="37514"/>
                </a:moveTo>
                <a:lnTo>
                  <a:pt x="1271234" y="37743"/>
                </a:lnTo>
                <a:cubicBezTo>
                  <a:pt x="1271386" y="37743"/>
                  <a:pt x="1271462" y="37667"/>
                  <a:pt x="1271462" y="37514"/>
                </a:cubicBezTo>
                <a:lnTo>
                  <a:pt x="1271234" y="37514"/>
                </a:lnTo>
                <a:close/>
                <a:moveTo>
                  <a:pt x="1115328" y="37514"/>
                </a:moveTo>
                <a:cubicBezTo>
                  <a:pt x="1115176" y="37514"/>
                  <a:pt x="1115062" y="37552"/>
                  <a:pt x="1114986" y="37629"/>
                </a:cubicBezTo>
                <a:cubicBezTo>
                  <a:pt x="1114909" y="37705"/>
                  <a:pt x="1114795" y="37743"/>
                  <a:pt x="1114643" y="37743"/>
                </a:cubicBezTo>
                <a:cubicBezTo>
                  <a:pt x="1114643" y="38200"/>
                  <a:pt x="1114719" y="38581"/>
                  <a:pt x="1114871" y="38886"/>
                </a:cubicBezTo>
                <a:cubicBezTo>
                  <a:pt x="1115024" y="38886"/>
                  <a:pt x="1115100" y="38848"/>
                  <a:pt x="1115100" y="38772"/>
                </a:cubicBezTo>
                <a:cubicBezTo>
                  <a:pt x="1115100" y="38695"/>
                  <a:pt x="1115176" y="38657"/>
                  <a:pt x="1115328" y="38657"/>
                </a:cubicBezTo>
                <a:cubicBezTo>
                  <a:pt x="1115328" y="38352"/>
                  <a:pt x="1115290" y="38162"/>
                  <a:pt x="1115214" y="38086"/>
                </a:cubicBezTo>
                <a:cubicBezTo>
                  <a:pt x="1115138" y="38010"/>
                  <a:pt x="1115176" y="37819"/>
                  <a:pt x="1115328" y="37514"/>
                </a:cubicBezTo>
                <a:close/>
                <a:moveTo>
                  <a:pt x="950432" y="37514"/>
                </a:moveTo>
                <a:cubicBezTo>
                  <a:pt x="950432" y="37667"/>
                  <a:pt x="950394" y="37781"/>
                  <a:pt x="950317" y="37857"/>
                </a:cubicBezTo>
                <a:cubicBezTo>
                  <a:pt x="950241" y="37933"/>
                  <a:pt x="950203" y="38048"/>
                  <a:pt x="950203" y="38200"/>
                </a:cubicBezTo>
                <a:lnTo>
                  <a:pt x="950432" y="38200"/>
                </a:lnTo>
                <a:cubicBezTo>
                  <a:pt x="950432" y="38048"/>
                  <a:pt x="950470" y="37933"/>
                  <a:pt x="950546" y="37857"/>
                </a:cubicBezTo>
                <a:cubicBezTo>
                  <a:pt x="950622" y="37781"/>
                  <a:pt x="950660" y="37667"/>
                  <a:pt x="950660" y="37514"/>
                </a:cubicBezTo>
                <a:close/>
                <a:moveTo>
                  <a:pt x="616371" y="37514"/>
                </a:moveTo>
                <a:cubicBezTo>
                  <a:pt x="616676" y="37819"/>
                  <a:pt x="616904" y="38048"/>
                  <a:pt x="617057" y="38200"/>
                </a:cubicBezTo>
                <a:cubicBezTo>
                  <a:pt x="617209" y="38352"/>
                  <a:pt x="617438" y="38581"/>
                  <a:pt x="617743" y="38886"/>
                </a:cubicBezTo>
                <a:cubicBezTo>
                  <a:pt x="618047" y="38733"/>
                  <a:pt x="618276" y="38619"/>
                  <a:pt x="618428" y="38543"/>
                </a:cubicBezTo>
                <a:cubicBezTo>
                  <a:pt x="618581" y="38467"/>
                  <a:pt x="618809" y="38276"/>
                  <a:pt x="619114" y="37971"/>
                </a:cubicBezTo>
                <a:cubicBezTo>
                  <a:pt x="618809" y="37819"/>
                  <a:pt x="618466" y="37705"/>
                  <a:pt x="618085" y="37629"/>
                </a:cubicBezTo>
                <a:cubicBezTo>
                  <a:pt x="617704" y="37552"/>
                  <a:pt x="617133" y="37514"/>
                  <a:pt x="616371" y="37514"/>
                </a:cubicBezTo>
                <a:close/>
                <a:moveTo>
                  <a:pt x="512282" y="37514"/>
                </a:moveTo>
                <a:cubicBezTo>
                  <a:pt x="512282" y="37667"/>
                  <a:pt x="512244" y="37781"/>
                  <a:pt x="512167" y="37857"/>
                </a:cubicBezTo>
                <a:cubicBezTo>
                  <a:pt x="512091" y="37933"/>
                  <a:pt x="512053" y="38048"/>
                  <a:pt x="512053" y="38200"/>
                </a:cubicBezTo>
                <a:lnTo>
                  <a:pt x="512282" y="38200"/>
                </a:lnTo>
                <a:cubicBezTo>
                  <a:pt x="512282" y="38048"/>
                  <a:pt x="512320" y="37933"/>
                  <a:pt x="512396" y="37857"/>
                </a:cubicBezTo>
                <a:cubicBezTo>
                  <a:pt x="512472" y="37781"/>
                  <a:pt x="512510" y="37667"/>
                  <a:pt x="512510" y="37514"/>
                </a:cubicBezTo>
                <a:close/>
                <a:moveTo>
                  <a:pt x="390285" y="37514"/>
                </a:moveTo>
                <a:lnTo>
                  <a:pt x="390514" y="37743"/>
                </a:lnTo>
                <a:lnTo>
                  <a:pt x="390514" y="37514"/>
                </a:lnTo>
                <a:close/>
                <a:moveTo>
                  <a:pt x="266461" y="37514"/>
                </a:moveTo>
                <a:lnTo>
                  <a:pt x="266689" y="37743"/>
                </a:lnTo>
                <a:lnTo>
                  <a:pt x="266689" y="37514"/>
                </a:lnTo>
                <a:close/>
                <a:moveTo>
                  <a:pt x="210454" y="37514"/>
                </a:moveTo>
                <a:cubicBezTo>
                  <a:pt x="210301" y="37514"/>
                  <a:pt x="210187" y="37552"/>
                  <a:pt x="210111" y="37629"/>
                </a:cubicBezTo>
                <a:cubicBezTo>
                  <a:pt x="210034" y="37705"/>
                  <a:pt x="209920" y="37743"/>
                  <a:pt x="209768" y="37743"/>
                </a:cubicBezTo>
                <a:cubicBezTo>
                  <a:pt x="209768" y="38200"/>
                  <a:pt x="209844" y="38581"/>
                  <a:pt x="209996" y="38886"/>
                </a:cubicBezTo>
                <a:cubicBezTo>
                  <a:pt x="210149" y="38886"/>
                  <a:pt x="210225" y="38848"/>
                  <a:pt x="210225" y="38772"/>
                </a:cubicBezTo>
                <a:cubicBezTo>
                  <a:pt x="210225" y="38695"/>
                  <a:pt x="210301" y="38657"/>
                  <a:pt x="210454" y="38657"/>
                </a:cubicBezTo>
                <a:cubicBezTo>
                  <a:pt x="210454" y="38352"/>
                  <a:pt x="210415" y="38162"/>
                  <a:pt x="210339" y="38086"/>
                </a:cubicBezTo>
                <a:cubicBezTo>
                  <a:pt x="210263" y="38010"/>
                  <a:pt x="210301" y="37819"/>
                  <a:pt x="210454" y="37514"/>
                </a:cubicBezTo>
                <a:close/>
                <a:moveTo>
                  <a:pt x="1711746" y="37286"/>
                </a:moveTo>
                <a:cubicBezTo>
                  <a:pt x="1711594" y="37743"/>
                  <a:pt x="1711517" y="38276"/>
                  <a:pt x="1711517" y="38886"/>
                </a:cubicBezTo>
                <a:cubicBezTo>
                  <a:pt x="1712127" y="38886"/>
                  <a:pt x="1712660" y="39038"/>
                  <a:pt x="1713118" y="39343"/>
                </a:cubicBezTo>
                <a:cubicBezTo>
                  <a:pt x="1712813" y="38886"/>
                  <a:pt x="1712584" y="38505"/>
                  <a:pt x="1712432" y="38200"/>
                </a:cubicBezTo>
                <a:cubicBezTo>
                  <a:pt x="1712279" y="37895"/>
                  <a:pt x="1712051" y="37590"/>
                  <a:pt x="1711746" y="37286"/>
                </a:cubicBezTo>
                <a:close/>
                <a:moveTo>
                  <a:pt x="1386524" y="37286"/>
                </a:moveTo>
                <a:cubicBezTo>
                  <a:pt x="1386372" y="37590"/>
                  <a:pt x="1386219" y="37857"/>
                  <a:pt x="1386067" y="38086"/>
                </a:cubicBezTo>
                <a:cubicBezTo>
                  <a:pt x="1385915" y="38314"/>
                  <a:pt x="1385686" y="38733"/>
                  <a:pt x="1385381" y="39343"/>
                </a:cubicBezTo>
                <a:cubicBezTo>
                  <a:pt x="1385991" y="39038"/>
                  <a:pt x="1386448" y="38848"/>
                  <a:pt x="1386753" y="38772"/>
                </a:cubicBezTo>
                <a:cubicBezTo>
                  <a:pt x="1387058" y="38695"/>
                  <a:pt x="1387362" y="38581"/>
                  <a:pt x="1387667" y="38429"/>
                </a:cubicBezTo>
                <a:cubicBezTo>
                  <a:pt x="1387362" y="38124"/>
                  <a:pt x="1387210" y="37743"/>
                  <a:pt x="1387210" y="37286"/>
                </a:cubicBezTo>
                <a:close/>
                <a:moveTo>
                  <a:pt x="1187109" y="37286"/>
                </a:moveTo>
                <a:cubicBezTo>
                  <a:pt x="1186956" y="37286"/>
                  <a:pt x="1186804" y="37362"/>
                  <a:pt x="1186652" y="37514"/>
                </a:cubicBezTo>
                <a:cubicBezTo>
                  <a:pt x="1186804" y="37667"/>
                  <a:pt x="1186880" y="37781"/>
                  <a:pt x="1186880" y="37857"/>
                </a:cubicBezTo>
                <a:cubicBezTo>
                  <a:pt x="1186880" y="37933"/>
                  <a:pt x="1186956" y="38048"/>
                  <a:pt x="1187109" y="38200"/>
                </a:cubicBezTo>
                <a:cubicBezTo>
                  <a:pt x="1187261" y="38048"/>
                  <a:pt x="1187337" y="37971"/>
                  <a:pt x="1187337" y="37971"/>
                </a:cubicBezTo>
                <a:cubicBezTo>
                  <a:pt x="1187337" y="37667"/>
                  <a:pt x="1187261" y="37438"/>
                  <a:pt x="1187109" y="37286"/>
                </a:cubicBezTo>
                <a:close/>
                <a:moveTo>
                  <a:pt x="1182994" y="37286"/>
                </a:moveTo>
                <a:cubicBezTo>
                  <a:pt x="1181775" y="36981"/>
                  <a:pt x="1180784" y="37286"/>
                  <a:pt x="1180022" y="38200"/>
                </a:cubicBezTo>
                <a:lnTo>
                  <a:pt x="1183360" y="38200"/>
                </a:lnTo>
                <a:close/>
                <a:moveTo>
                  <a:pt x="1107327" y="37286"/>
                </a:moveTo>
                <a:cubicBezTo>
                  <a:pt x="1107175" y="37286"/>
                  <a:pt x="1107099" y="37362"/>
                  <a:pt x="1107099" y="37514"/>
                </a:cubicBezTo>
                <a:cubicBezTo>
                  <a:pt x="1107251" y="37514"/>
                  <a:pt x="1107327" y="37590"/>
                  <a:pt x="1107327" y="37743"/>
                </a:cubicBezTo>
                <a:lnTo>
                  <a:pt x="1107327" y="37514"/>
                </a:lnTo>
                <a:close/>
                <a:moveTo>
                  <a:pt x="1053149" y="37286"/>
                </a:moveTo>
                <a:lnTo>
                  <a:pt x="1053149" y="37514"/>
                </a:lnTo>
                <a:lnTo>
                  <a:pt x="1053149" y="37743"/>
                </a:lnTo>
                <a:cubicBezTo>
                  <a:pt x="1053302" y="37590"/>
                  <a:pt x="1053378" y="37514"/>
                  <a:pt x="1053378" y="37514"/>
                </a:cubicBezTo>
                <a:cubicBezTo>
                  <a:pt x="1053378" y="37362"/>
                  <a:pt x="1053302" y="37286"/>
                  <a:pt x="1053149" y="37286"/>
                </a:cubicBezTo>
                <a:close/>
                <a:moveTo>
                  <a:pt x="1047663" y="37286"/>
                </a:moveTo>
                <a:cubicBezTo>
                  <a:pt x="1046748" y="38200"/>
                  <a:pt x="1046520" y="39267"/>
                  <a:pt x="1046977" y="40486"/>
                </a:cubicBezTo>
                <a:cubicBezTo>
                  <a:pt x="1047282" y="40486"/>
                  <a:pt x="1047587" y="40524"/>
                  <a:pt x="1047891" y="40600"/>
                </a:cubicBezTo>
                <a:cubicBezTo>
                  <a:pt x="1048196" y="40677"/>
                  <a:pt x="1048653" y="40715"/>
                  <a:pt x="1049263" y="40715"/>
                </a:cubicBezTo>
                <a:cubicBezTo>
                  <a:pt x="1048958" y="40105"/>
                  <a:pt x="1048692" y="39495"/>
                  <a:pt x="1048463" y="38886"/>
                </a:cubicBezTo>
                <a:cubicBezTo>
                  <a:pt x="1048234" y="38276"/>
                  <a:pt x="1047968" y="37743"/>
                  <a:pt x="1047663" y="37286"/>
                </a:cubicBezTo>
                <a:close/>
                <a:moveTo>
                  <a:pt x="796584" y="37286"/>
                </a:moveTo>
                <a:cubicBezTo>
                  <a:pt x="796432" y="37286"/>
                  <a:pt x="796279" y="37362"/>
                  <a:pt x="796127" y="37514"/>
                </a:cubicBezTo>
                <a:cubicBezTo>
                  <a:pt x="796279" y="37667"/>
                  <a:pt x="796355" y="37781"/>
                  <a:pt x="796355" y="37857"/>
                </a:cubicBezTo>
                <a:cubicBezTo>
                  <a:pt x="796355" y="37933"/>
                  <a:pt x="796432" y="38048"/>
                  <a:pt x="796584" y="38200"/>
                </a:cubicBezTo>
                <a:cubicBezTo>
                  <a:pt x="796736" y="38048"/>
                  <a:pt x="796812" y="37971"/>
                  <a:pt x="796812" y="37971"/>
                </a:cubicBezTo>
                <a:cubicBezTo>
                  <a:pt x="796812" y="37667"/>
                  <a:pt x="796736" y="37438"/>
                  <a:pt x="796584" y="37286"/>
                </a:cubicBezTo>
                <a:close/>
                <a:moveTo>
                  <a:pt x="792469" y="37286"/>
                </a:moveTo>
                <a:cubicBezTo>
                  <a:pt x="791250" y="36981"/>
                  <a:pt x="790259" y="37286"/>
                  <a:pt x="789497" y="38200"/>
                </a:cubicBezTo>
                <a:lnTo>
                  <a:pt x="792835" y="38200"/>
                </a:lnTo>
                <a:close/>
                <a:moveTo>
                  <a:pt x="614999" y="37286"/>
                </a:moveTo>
                <a:cubicBezTo>
                  <a:pt x="614847" y="37590"/>
                  <a:pt x="614695" y="37857"/>
                  <a:pt x="614542" y="38086"/>
                </a:cubicBezTo>
                <a:cubicBezTo>
                  <a:pt x="614390" y="38314"/>
                  <a:pt x="614161" y="38733"/>
                  <a:pt x="613856" y="39343"/>
                </a:cubicBezTo>
                <a:cubicBezTo>
                  <a:pt x="614466" y="39038"/>
                  <a:pt x="614923" y="38848"/>
                  <a:pt x="615228" y="38772"/>
                </a:cubicBezTo>
                <a:cubicBezTo>
                  <a:pt x="615533" y="38695"/>
                  <a:pt x="615838" y="38581"/>
                  <a:pt x="616142" y="38429"/>
                </a:cubicBezTo>
                <a:cubicBezTo>
                  <a:pt x="615838" y="38124"/>
                  <a:pt x="615685" y="37743"/>
                  <a:pt x="615685" y="37286"/>
                </a:cubicBezTo>
                <a:close/>
                <a:moveTo>
                  <a:pt x="444921" y="37286"/>
                </a:moveTo>
                <a:cubicBezTo>
                  <a:pt x="444768" y="37743"/>
                  <a:pt x="444692" y="38276"/>
                  <a:pt x="444692" y="38886"/>
                </a:cubicBezTo>
                <a:cubicBezTo>
                  <a:pt x="445302" y="38886"/>
                  <a:pt x="445835" y="39038"/>
                  <a:pt x="446293" y="39343"/>
                </a:cubicBezTo>
                <a:cubicBezTo>
                  <a:pt x="445988" y="38886"/>
                  <a:pt x="445759" y="38505"/>
                  <a:pt x="445607" y="38200"/>
                </a:cubicBezTo>
                <a:cubicBezTo>
                  <a:pt x="445454" y="37895"/>
                  <a:pt x="445226" y="37590"/>
                  <a:pt x="444921" y="37286"/>
                </a:cubicBezTo>
                <a:close/>
                <a:moveTo>
                  <a:pt x="321096" y="37286"/>
                </a:moveTo>
                <a:cubicBezTo>
                  <a:pt x="320943" y="37743"/>
                  <a:pt x="320867" y="38276"/>
                  <a:pt x="320867" y="38886"/>
                </a:cubicBezTo>
                <a:cubicBezTo>
                  <a:pt x="321477" y="38886"/>
                  <a:pt x="322010" y="39038"/>
                  <a:pt x="322467" y="39343"/>
                </a:cubicBezTo>
                <a:cubicBezTo>
                  <a:pt x="322163" y="38886"/>
                  <a:pt x="321934" y="38505"/>
                  <a:pt x="321782" y="38200"/>
                </a:cubicBezTo>
                <a:cubicBezTo>
                  <a:pt x="321629" y="37895"/>
                  <a:pt x="321401" y="37590"/>
                  <a:pt x="321096" y="37286"/>
                </a:cubicBezTo>
                <a:close/>
                <a:moveTo>
                  <a:pt x="202453" y="37286"/>
                </a:moveTo>
                <a:cubicBezTo>
                  <a:pt x="202300" y="37286"/>
                  <a:pt x="202224" y="37362"/>
                  <a:pt x="202224" y="37514"/>
                </a:cubicBezTo>
                <a:cubicBezTo>
                  <a:pt x="202376" y="37514"/>
                  <a:pt x="202453" y="37590"/>
                  <a:pt x="202453" y="37743"/>
                </a:cubicBezTo>
                <a:lnTo>
                  <a:pt x="202453" y="37514"/>
                </a:lnTo>
                <a:close/>
                <a:moveTo>
                  <a:pt x="148274" y="37286"/>
                </a:moveTo>
                <a:lnTo>
                  <a:pt x="148274" y="37514"/>
                </a:lnTo>
                <a:lnTo>
                  <a:pt x="148274" y="37743"/>
                </a:lnTo>
                <a:cubicBezTo>
                  <a:pt x="148427" y="37590"/>
                  <a:pt x="148503" y="37514"/>
                  <a:pt x="148503" y="37514"/>
                </a:cubicBezTo>
                <a:cubicBezTo>
                  <a:pt x="148503" y="37362"/>
                  <a:pt x="148427" y="37286"/>
                  <a:pt x="148274" y="37286"/>
                </a:cubicBezTo>
                <a:close/>
                <a:moveTo>
                  <a:pt x="142788" y="37286"/>
                </a:moveTo>
                <a:cubicBezTo>
                  <a:pt x="141874" y="38200"/>
                  <a:pt x="141645" y="39267"/>
                  <a:pt x="142102" y="40486"/>
                </a:cubicBezTo>
                <a:cubicBezTo>
                  <a:pt x="142407" y="40486"/>
                  <a:pt x="142712" y="40524"/>
                  <a:pt x="143016" y="40600"/>
                </a:cubicBezTo>
                <a:cubicBezTo>
                  <a:pt x="143321" y="40677"/>
                  <a:pt x="143779" y="40715"/>
                  <a:pt x="144388" y="40715"/>
                </a:cubicBezTo>
                <a:cubicBezTo>
                  <a:pt x="144083" y="40105"/>
                  <a:pt x="143817" y="39495"/>
                  <a:pt x="143588" y="38886"/>
                </a:cubicBezTo>
                <a:cubicBezTo>
                  <a:pt x="143359" y="38276"/>
                  <a:pt x="143093" y="37743"/>
                  <a:pt x="142788" y="37286"/>
                </a:cubicBezTo>
                <a:close/>
                <a:moveTo>
                  <a:pt x="48986" y="37286"/>
                </a:moveTo>
                <a:cubicBezTo>
                  <a:pt x="48833" y="37438"/>
                  <a:pt x="48452" y="37667"/>
                  <a:pt x="47843" y="37971"/>
                </a:cubicBezTo>
                <a:cubicBezTo>
                  <a:pt x="47995" y="38276"/>
                  <a:pt x="48109" y="38505"/>
                  <a:pt x="48186" y="38657"/>
                </a:cubicBezTo>
                <a:cubicBezTo>
                  <a:pt x="48262" y="38810"/>
                  <a:pt x="48376" y="39038"/>
                  <a:pt x="48528" y="39343"/>
                </a:cubicBezTo>
                <a:cubicBezTo>
                  <a:pt x="48681" y="38886"/>
                  <a:pt x="48757" y="38505"/>
                  <a:pt x="48757" y="38200"/>
                </a:cubicBezTo>
                <a:cubicBezTo>
                  <a:pt x="48757" y="37895"/>
                  <a:pt x="48833" y="37590"/>
                  <a:pt x="48986" y="37286"/>
                </a:cubicBezTo>
                <a:close/>
                <a:moveTo>
                  <a:pt x="1573595" y="37057"/>
                </a:moveTo>
                <a:cubicBezTo>
                  <a:pt x="1573595" y="37362"/>
                  <a:pt x="1573443" y="37514"/>
                  <a:pt x="1573138" y="37514"/>
                </a:cubicBezTo>
                <a:cubicBezTo>
                  <a:pt x="1573290" y="37819"/>
                  <a:pt x="1573519" y="38429"/>
                  <a:pt x="1573824" y="39343"/>
                </a:cubicBezTo>
                <a:cubicBezTo>
                  <a:pt x="1573976" y="39495"/>
                  <a:pt x="1574129" y="39572"/>
                  <a:pt x="1574281" y="39572"/>
                </a:cubicBezTo>
                <a:cubicBezTo>
                  <a:pt x="1574434" y="39572"/>
                  <a:pt x="1574662" y="39648"/>
                  <a:pt x="1574967" y="39800"/>
                </a:cubicBezTo>
                <a:cubicBezTo>
                  <a:pt x="1574967" y="39648"/>
                  <a:pt x="1575005" y="39572"/>
                  <a:pt x="1575081" y="39572"/>
                </a:cubicBezTo>
                <a:cubicBezTo>
                  <a:pt x="1575157" y="39572"/>
                  <a:pt x="1575196" y="39495"/>
                  <a:pt x="1575196" y="39343"/>
                </a:cubicBezTo>
                <a:cubicBezTo>
                  <a:pt x="1574738" y="38429"/>
                  <a:pt x="1574205" y="37667"/>
                  <a:pt x="1573595" y="37057"/>
                </a:cubicBezTo>
                <a:close/>
                <a:moveTo>
                  <a:pt x="1393154" y="37057"/>
                </a:moveTo>
                <a:lnTo>
                  <a:pt x="1393154" y="37514"/>
                </a:lnTo>
                <a:lnTo>
                  <a:pt x="1393382" y="37514"/>
                </a:lnTo>
                <a:lnTo>
                  <a:pt x="1393382" y="37057"/>
                </a:lnTo>
                <a:close/>
                <a:moveTo>
                  <a:pt x="1205168" y="37057"/>
                </a:moveTo>
                <a:cubicBezTo>
                  <a:pt x="1204864" y="37362"/>
                  <a:pt x="1204406" y="37514"/>
                  <a:pt x="1203797" y="37514"/>
                </a:cubicBezTo>
                <a:cubicBezTo>
                  <a:pt x="1204406" y="38429"/>
                  <a:pt x="1205168" y="38429"/>
                  <a:pt x="1206083" y="37514"/>
                </a:cubicBezTo>
                <a:cubicBezTo>
                  <a:pt x="1205473" y="37209"/>
                  <a:pt x="1205168" y="37057"/>
                  <a:pt x="1205168" y="37057"/>
                </a:cubicBezTo>
                <a:close/>
                <a:moveTo>
                  <a:pt x="814643" y="37057"/>
                </a:moveTo>
                <a:cubicBezTo>
                  <a:pt x="814339" y="37362"/>
                  <a:pt x="813881" y="37514"/>
                  <a:pt x="813272" y="37514"/>
                </a:cubicBezTo>
                <a:cubicBezTo>
                  <a:pt x="813881" y="38429"/>
                  <a:pt x="814643" y="38429"/>
                  <a:pt x="815558" y="37514"/>
                </a:cubicBezTo>
                <a:cubicBezTo>
                  <a:pt x="814948" y="37209"/>
                  <a:pt x="814643" y="37057"/>
                  <a:pt x="814643" y="37057"/>
                </a:cubicBezTo>
                <a:close/>
                <a:moveTo>
                  <a:pt x="621629" y="37057"/>
                </a:moveTo>
                <a:lnTo>
                  <a:pt x="621629" y="37514"/>
                </a:lnTo>
                <a:lnTo>
                  <a:pt x="621857" y="37514"/>
                </a:lnTo>
                <a:lnTo>
                  <a:pt x="621857" y="37057"/>
                </a:lnTo>
                <a:close/>
                <a:moveTo>
                  <a:pt x="51500" y="37057"/>
                </a:moveTo>
                <a:cubicBezTo>
                  <a:pt x="52262" y="38276"/>
                  <a:pt x="53101" y="38429"/>
                  <a:pt x="54015" y="37514"/>
                </a:cubicBezTo>
                <a:cubicBezTo>
                  <a:pt x="53710" y="37362"/>
                  <a:pt x="53405" y="37286"/>
                  <a:pt x="53101" y="37286"/>
                </a:cubicBezTo>
                <a:cubicBezTo>
                  <a:pt x="52796" y="37286"/>
                  <a:pt x="52262" y="37209"/>
                  <a:pt x="51500" y="37057"/>
                </a:cubicBezTo>
                <a:close/>
                <a:moveTo>
                  <a:pt x="44185" y="37057"/>
                </a:moveTo>
                <a:cubicBezTo>
                  <a:pt x="44490" y="37362"/>
                  <a:pt x="44490" y="37743"/>
                  <a:pt x="44185" y="38200"/>
                </a:cubicBezTo>
                <a:lnTo>
                  <a:pt x="44642" y="38200"/>
                </a:lnTo>
                <a:cubicBezTo>
                  <a:pt x="44795" y="37895"/>
                  <a:pt x="44871" y="37514"/>
                  <a:pt x="44871" y="37057"/>
                </a:cubicBezTo>
                <a:close/>
                <a:moveTo>
                  <a:pt x="1119215" y="37000"/>
                </a:moveTo>
                <a:cubicBezTo>
                  <a:pt x="1118910" y="37114"/>
                  <a:pt x="1118681" y="37590"/>
                  <a:pt x="1118529" y="38429"/>
                </a:cubicBezTo>
                <a:cubicBezTo>
                  <a:pt x="1118834" y="38276"/>
                  <a:pt x="1119139" y="38162"/>
                  <a:pt x="1119443" y="38086"/>
                </a:cubicBezTo>
                <a:cubicBezTo>
                  <a:pt x="1119748" y="38010"/>
                  <a:pt x="1120053" y="37895"/>
                  <a:pt x="1120358" y="37743"/>
                </a:cubicBezTo>
                <a:cubicBezTo>
                  <a:pt x="1119900" y="37133"/>
                  <a:pt x="1119519" y="36886"/>
                  <a:pt x="1119215" y="37000"/>
                </a:cubicBezTo>
                <a:close/>
                <a:moveTo>
                  <a:pt x="214340" y="37000"/>
                </a:moveTo>
                <a:cubicBezTo>
                  <a:pt x="214035" y="37114"/>
                  <a:pt x="213806" y="37590"/>
                  <a:pt x="213654" y="38429"/>
                </a:cubicBezTo>
                <a:cubicBezTo>
                  <a:pt x="213959" y="38276"/>
                  <a:pt x="214263" y="38162"/>
                  <a:pt x="214568" y="38086"/>
                </a:cubicBezTo>
                <a:cubicBezTo>
                  <a:pt x="214873" y="38010"/>
                  <a:pt x="215178" y="37895"/>
                  <a:pt x="215483" y="37743"/>
                </a:cubicBezTo>
                <a:cubicBezTo>
                  <a:pt x="215026" y="37133"/>
                  <a:pt x="214644" y="36886"/>
                  <a:pt x="214340" y="37000"/>
                </a:cubicBezTo>
                <a:close/>
                <a:moveTo>
                  <a:pt x="1650710" y="36828"/>
                </a:moveTo>
                <a:cubicBezTo>
                  <a:pt x="1650710" y="37133"/>
                  <a:pt x="1650862" y="37438"/>
                  <a:pt x="1651167" y="37743"/>
                </a:cubicBezTo>
                <a:cubicBezTo>
                  <a:pt x="1651472" y="37438"/>
                  <a:pt x="1651929" y="37133"/>
                  <a:pt x="1652539" y="36828"/>
                </a:cubicBezTo>
                <a:close/>
                <a:moveTo>
                  <a:pt x="1579539" y="36828"/>
                </a:moveTo>
                <a:cubicBezTo>
                  <a:pt x="1579386" y="37133"/>
                  <a:pt x="1579348" y="37362"/>
                  <a:pt x="1579425" y="37514"/>
                </a:cubicBezTo>
                <a:cubicBezTo>
                  <a:pt x="1579501" y="37667"/>
                  <a:pt x="1579463" y="37895"/>
                  <a:pt x="1579310" y="38200"/>
                </a:cubicBezTo>
                <a:lnTo>
                  <a:pt x="1580682" y="36828"/>
                </a:lnTo>
                <a:close/>
                <a:moveTo>
                  <a:pt x="1287236" y="36828"/>
                </a:moveTo>
                <a:cubicBezTo>
                  <a:pt x="1287083" y="36981"/>
                  <a:pt x="1287007" y="37133"/>
                  <a:pt x="1287007" y="37286"/>
                </a:cubicBezTo>
                <a:lnTo>
                  <a:pt x="1287236" y="37057"/>
                </a:lnTo>
                <a:close/>
                <a:moveTo>
                  <a:pt x="1279235" y="36828"/>
                </a:moveTo>
                <a:cubicBezTo>
                  <a:pt x="1278930" y="37133"/>
                  <a:pt x="1278701" y="37286"/>
                  <a:pt x="1278549" y="37286"/>
                </a:cubicBezTo>
                <a:cubicBezTo>
                  <a:pt x="1278701" y="37438"/>
                  <a:pt x="1278777" y="37514"/>
                  <a:pt x="1278777" y="37514"/>
                </a:cubicBezTo>
                <a:cubicBezTo>
                  <a:pt x="1279082" y="37362"/>
                  <a:pt x="1279235" y="37286"/>
                  <a:pt x="1279235" y="37286"/>
                </a:cubicBezTo>
                <a:close/>
                <a:moveTo>
                  <a:pt x="1196481" y="36828"/>
                </a:moveTo>
                <a:cubicBezTo>
                  <a:pt x="1196329" y="37133"/>
                  <a:pt x="1196253" y="37362"/>
                  <a:pt x="1196253" y="37514"/>
                </a:cubicBezTo>
                <a:cubicBezTo>
                  <a:pt x="1196253" y="37667"/>
                  <a:pt x="1196177" y="37895"/>
                  <a:pt x="1196024" y="38200"/>
                </a:cubicBezTo>
                <a:lnTo>
                  <a:pt x="1196710" y="38200"/>
                </a:lnTo>
                <a:lnTo>
                  <a:pt x="1196710" y="36828"/>
                </a:lnTo>
                <a:close/>
                <a:moveTo>
                  <a:pt x="805956" y="36828"/>
                </a:moveTo>
                <a:cubicBezTo>
                  <a:pt x="805804" y="37133"/>
                  <a:pt x="805728" y="37362"/>
                  <a:pt x="805728" y="37514"/>
                </a:cubicBezTo>
                <a:cubicBezTo>
                  <a:pt x="805728" y="37667"/>
                  <a:pt x="805652" y="37895"/>
                  <a:pt x="805499" y="38200"/>
                </a:cubicBezTo>
                <a:lnTo>
                  <a:pt x="806185" y="38200"/>
                </a:lnTo>
                <a:lnTo>
                  <a:pt x="806185" y="36828"/>
                </a:lnTo>
                <a:close/>
                <a:moveTo>
                  <a:pt x="383885" y="36828"/>
                </a:moveTo>
                <a:cubicBezTo>
                  <a:pt x="383885" y="37133"/>
                  <a:pt x="384037" y="37438"/>
                  <a:pt x="384342" y="37743"/>
                </a:cubicBezTo>
                <a:cubicBezTo>
                  <a:pt x="384647" y="37438"/>
                  <a:pt x="385104" y="37133"/>
                  <a:pt x="385714" y="36828"/>
                </a:cubicBezTo>
                <a:close/>
                <a:moveTo>
                  <a:pt x="260060" y="36828"/>
                </a:moveTo>
                <a:cubicBezTo>
                  <a:pt x="260060" y="37133"/>
                  <a:pt x="260212" y="37438"/>
                  <a:pt x="260517" y="37743"/>
                </a:cubicBezTo>
                <a:cubicBezTo>
                  <a:pt x="260822" y="37438"/>
                  <a:pt x="261279" y="37133"/>
                  <a:pt x="261888" y="36828"/>
                </a:cubicBezTo>
                <a:close/>
                <a:moveTo>
                  <a:pt x="1716089" y="36600"/>
                </a:moveTo>
                <a:cubicBezTo>
                  <a:pt x="1715937" y="36752"/>
                  <a:pt x="1715861" y="36828"/>
                  <a:pt x="1715861" y="36828"/>
                </a:cubicBezTo>
                <a:cubicBezTo>
                  <a:pt x="1715708" y="36828"/>
                  <a:pt x="1715632" y="36905"/>
                  <a:pt x="1715632" y="37057"/>
                </a:cubicBezTo>
                <a:cubicBezTo>
                  <a:pt x="1715785" y="37209"/>
                  <a:pt x="1715937" y="37324"/>
                  <a:pt x="1716089" y="37400"/>
                </a:cubicBezTo>
                <a:cubicBezTo>
                  <a:pt x="1716242" y="37476"/>
                  <a:pt x="1716394" y="37590"/>
                  <a:pt x="1716547" y="37743"/>
                </a:cubicBezTo>
                <a:cubicBezTo>
                  <a:pt x="1716851" y="37438"/>
                  <a:pt x="1717309" y="37133"/>
                  <a:pt x="1717918" y="36828"/>
                </a:cubicBezTo>
                <a:cubicBezTo>
                  <a:pt x="1717004" y="36828"/>
                  <a:pt x="1716394" y="36752"/>
                  <a:pt x="1716089" y="36600"/>
                </a:cubicBezTo>
                <a:close/>
                <a:moveTo>
                  <a:pt x="449264" y="36600"/>
                </a:moveTo>
                <a:cubicBezTo>
                  <a:pt x="449112" y="36752"/>
                  <a:pt x="449036" y="36828"/>
                  <a:pt x="449036" y="36828"/>
                </a:cubicBezTo>
                <a:cubicBezTo>
                  <a:pt x="448883" y="36828"/>
                  <a:pt x="448807" y="36905"/>
                  <a:pt x="448807" y="37057"/>
                </a:cubicBezTo>
                <a:cubicBezTo>
                  <a:pt x="448959" y="37209"/>
                  <a:pt x="449112" y="37324"/>
                  <a:pt x="449264" y="37400"/>
                </a:cubicBezTo>
                <a:cubicBezTo>
                  <a:pt x="449417" y="37476"/>
                  <a:pt x="449569" y="37590"/>
                  <a:pt x="449722" y="37743"/>
                </a:cubicBezTo>
                <a:cubicBezTo>
                  <a:pt x="450026" y="37438"/>
                  <a:pt x="450484" y="37133"/>
                  <a:pt x="451093" y="36828"/>
                </a:cubicBezTo>
                <a:cubicBezTo>
                  <a:pt x="450179" y="36828"/>
                  <a:pt x="449569" y="36752"/>
                  <a:pt x="449264" y="36600"/>
                </a:cubicBezTo>
                <a:close/>
                <a:moveTo>
                  <a:pt x="325439" y="36600"/>
                </a:moveTo>
                <a:cubicBezTo>
                  <a:pt x="325287" y="36752"/>
                  <a:pt x="325211" y="36828"/>
                  <a:pt x="325211" y="36828"/>
                </a:cubicBezTo>
                <a:cubicBezTo>
                  <a:pt x="325058" y="36828"/>
                  <a:pt x="324982" y="36905"/>
                  <a:pt x="324982" y="37057"/>
                </a:cubicBezTo>
                <a:cubicBezTo>
                  <a:pt x="325135" y="37209"/>
                  <a:pt x="325287" y="37324"/>
                  <a:pt x="325439" y="37400"/>
                </a:cubicBezTo>
                <a:cubicBezTo>
                  <a:pt x="325592" y="37476"/>
                  <a:pt x="325744" y="37590"/>
                  <a:pt x="325896" y="37743"/>
                </a:cubicBezTo>
                <a:cubicBezTo>
                  <a:pt x="326201" y="37438"/>
                  <a:pt x="326658" y="37133"/>
                  <a:pt x="327268" y="36828"/>
                </a:cubicBezTo>
                <a:cubicBezTo>
                  <a:pt x="326354" y="36828"/>
                  <a:pt x="325744" y="36752"/>
                  <a:pt x="325439" y="36600"/>
                </a:cubicBezTo>
                <a:close/>
                <a:moveTo>
                  <a:pt x="1577939" y="36371"/>
                </a:moveTo>
                <a:cubicBezTo>
                  <a:pt x="1578091" y="36524"/>
                  <a:pt x="1578167" y="36600"/>
                  <a:pt x="1578167" y="36600"/>
                </a:cubicBezTo>
                <a:lnTo>
                  <a:pt x="1578396" y="36600"/>
                </a:lnTo>
                <a:lnTo>
                  <a:pt x="1578167" y="36371"/>
                </a:lnTo>
                <a:close/>
                <a:moveTo>
                  <a:pt x="1335699" y="36371"/>
                </a:moveTo>
                <a:cubicBezTo>
                  <a:pt x="1335394" y="36676"/>
                  <a:pt x="1335089" y="36867"/>
                  <a:pt x="1334785" y="36943"/>
                </a:cubicBezTo>
                <a:cubicBezTo>
                  <a:pt x="1334480" y="37019"/>
                  <a:pt x="1334175" y="37133"/>
                  <a:pt x="1333870" y="37286"/>
                </a:cubicBezTo>
                <a:cubicBezTo>
                  <a:pt x="1334480" y="37590"/>
                  <a:pt x="1334861" y="37705"/>
                  <a:pt x="1335013" y="37629"/>
                </a:cubicBezTo>
                <a:cubicBezTo>
                  <a:pt x="1335166" y="37552"/>
                  <a:pt x="1335394" y="37133"/>
                  <a:pt x="1335699" y="36371"/>
                </a:cubicBezTo>
                <a:close/>
                <a:moveTo>
                  <a:pt x="1331356" y="36371"/>
                </a:moveTo>
                <a:lnTo>
                  <a:pt x="1331356" y="36600"/>
                </a:lnTo>
                <a:cubicBezTo>
                  <a:pt x="1331660" y="36752"/>
                  <a:pt x="1332118" y="36828"/>
                  <a:pt x="1332727" y="36828"/>
                </a:cubicBezTo>
                <a:lnTo>
                  <a:pt x="1332727" y="36371"/>
                </a:lnTo>
                <a:close/>
                <a:moveTo>
                  <a:pt x="1110756" y="36371"/>
                </a:moveTo>
                <a:cubicBezTo>
                  <a:pt x="1110756" y="37286"/>
                  <a:pt x="1110680" y="37971"/>
                  <a:pt x="1110528" y="38429"/>
                </a:cubicBezTo>
                <a:cubicBezTo>
                  <a:pt x="1111138" y="37819"/>
                  <a:pt x="1111442" y="37514"/>
                  <a:pt x="1111442" y="37514"/>
                </a:cubicBezTo>
                <a:cubicBezTo>
                  <a:pt x="1111442" y="37362"/>
                  <a:pt x="1111366" y="37209"/>
                  <a:pt x="1111214" y="37057"/>
                </a:cubicBezTo>
                <a:cubicBezTo>
                  <a:pt x="1111061" y="36905"/>
                  <a:pt x="1110909" y="36676"/>
                  <a:pt x="1110756" y="36371"/>
                </a:cubicBezTo>
                <a:close/>
                <a:moveTo>
                  <a:pt x="1058864" y="36371"/>
                </a:moveTo>
                <a:cubicBezTo>
                  <a:pt x="1058102" y="36524"/>
                  <a:pt x="1057378" y="36676"/>
                  <a:pt x="1056692" y="36828"/>
                </a:cubicBezTo>
                <a:lnTo>
                  <a:pt x="1054682" y="37252"/>
                </a:lnTo>
                <a:lnTo>
                  <a:pt x="1054749" y="37286"/>
                </a:lnTo>
                <a:cubicBezTo>
                  <a:pt x="1055054" y="37438"/>
                  <a:pt x="1055511" y="37819"/>
                  <a:pt x="1056121" y="38429"/>
                </a:cubicBezTo>
                <a:cubicBezTo>
                  <a:pt x="1056121" y="38733"/>
                  <a:pt x="1056121" y="39038"/>
                  <a:pt x="1056121" y="39343"/>
                </a:cubicBezTo>
                <a:cubicBezTo>
                  <a:pt x="1056121" y="39648"/>
                  <a:pt x="1056045" y="39953"/>
                  <a:pt x="1055892" y="40257"/>
                </a:cubicBezTo>
                <a:cubicBezTo>
                  <a:pt x="1055740" y="40257"/>
                  <a:pt x="1055588" y="40296"/>
                  <a:pt x="1055435" y="40372"/>
                </a:cubicBezTo>
                <a:cubicBezTo>
                  <a:pt x="1055283" y="40448"/>
                  <a:pt x="1055054" y="40486"/>
                  <a:pt x="1054749" y="40486"/>
                </a:cubicBezTo>
                <a:lnTo>
                  <a:pt x="1055207" y="40715"/>
                </a:lnTo>
                <a:cubicBezTo>
                  <a:pt x="1055359" y="40562"/>
                  <a:pt x="1055473" y="40486"/>
                  <a:pt x="1055550" y="40486"/>
                </a:cubicBezTo>
                <a:cubicBezTo>
                  <a:pt x="1055626" y="40486"/>
                  <a:pt x="1055740" y="40410"/>
                  <a:pt x="1055892" y="40257"/>
                </a:cubicBezTo>
                <a:cubicBezTo>
                  <a:pt x="1056502" y="40562"/>
                  <a:pt x="1057035" y="40791"/>
                  <a:pt x="1057493" y="40943"/>
                </a:cubicBezTo>
                <a:cubicBezTo>
                  <a:pt x="1057797" y="40638"/>
                  <a:pt x="1058102" y="40372"/>
                  <a:pt x="1058407" y="40143"/>
                </a:cubicBezTo>
                <a:cubicBezTo>
                  <a:pt x="1058712" y="39915"/>
                  <a:pt x="1059017" y="39648"/>
                  <a:pt x="1059321" y="39343"/>
                </a:cubicBezTo>
                <a:cubicBezTo>
                  <a:pt x="1059017" y="39038"/>
                  <a:pt x="1058636" y="38810"/>
                  <a:pt x="1058178" y="38657"/>
                </a:cubicBezTo>
                <a:cubicBezTo>
                  <a:pt x="1057721" y="38505"/>
                  <a:pt x="1057340" y="38352"/>
                  <a:pt x="1057035" y="38200"/>
                </a:cubicBezTo>
                <a:cubicBezTo>
                  <a:pt x="1057035" y="38048"/>
                  <a:pt x="1057074" y="37933"/>
                  <a:pt x="1057150" y="37857"/>
                </a:cubicBezTo>
                <a:cubicBezTo>
                  <a:pt x="1057226" y="37781"/>
                  <a:pt x="1057264" y="37667"/>
                  <a:pt x="1057264" y="37514"/>
                </a:cubicBezTo>
                <a:lnTo>
                  <a:pt x="1058864" y="37514"/>
                </a:lnTo>
                <a:cubicBezTo>
                  <a:pt x="1058712" y="37209"/>
                  <a:pt x="1058674" y="36981"/>
                  <a:pt x="1058750" y="36828"/>
                </a:cubicBezTo>
                <a:cubicBezTo>
                  <a:pt x="1058826" y="36676"/>
                  <a:pt x="1058864" y="36524"/>
                  <a:pt x="1058864" y="36371"/>
                </a:cubicBezTo>
                <a:close/>
                <a:moveTo>
                  <a:pt x="205881" y="36371"/>
                </a:moveTo>
                <a:cubicBezTo>
                  <a:pt x="205881" y="37286"/>
                  <a:pt x="205805" y="37971"/>
                  <a:pt x="205653" y="38429"/>
                </a:cubicBezTo>
                <a:cubicBezTo>
                  <a:pt x="206262" y="37819"/>
                  <a:pt x="206567" y="37514"/>
                  <a:pt x="206567" y="37514"/>
                </a:cubicBezTo>
                <a:cubicBezTo>
                  <a:pt x="206567" y="37362"/>
                  <a:pt x="206491" y="37209"/>
                  <a:pt x="206339" y="37057"/>
                </a:cubicBezTo>
                <a:cubicBezTo>
                  <a:pt x="206186" y="36905"/>
                  <a:pt x="206034" y="36676"/>
                  <a:pt x="205881" y="36371"/>
                </a:cubicBezTo>
                <a:close/>
                <a:moveTo>
                  <a:pt x="153989" y="36371"/>
                </a:moveTo>
                <a:cubicBezTo>
                  <a:pt x="153227" y="36524"/>
                  <a:pt x="152503" y="36676"/>
                  <a:pt x="151818" y="36828"/>
                </a:cubicBezTo>
                <a:lnTo>
                  <a:pt x="149807" y="37252"/>
                </a:lnTo>
                <a:lnTo>
                  <a:pt x="149875" y="37286"/>
                </a:lnTo>
                <a:cubicBezTo>
                  <a:pt x="150179" y="37438"/>
                  <a:pt x="150637" y="37819"/>
                  <a:pt x="151246" y="38429"/>
                </a:cubicBezTo>
                <a:cubicBezTo>
                  <a:pt x="151246" y="38733"/>
                  <a:pt x="151246" y="39038"/>
                  <a:pt x="151246" y="39343"/>
                </a:cubicBezTo>
                <a:cubicBezTo>
                  <a:pt x="151246" y="39648"/>
                  <a:pt x="151170" y="39953"/>
                  <a:pt x="151017" y="40257"/>
                </a:cubicBezTo>
                <a:cubicBezTo>
                  <a:pt x="150865" y="40257"/>
                  <a:pt x="150713" y="40296"/>
                  <a:pt x="150560" y="40372"/>
                </a:cubicBezTo>
                <a:cubicBezTo>
                  <a:pt x="150408" y="40448"/>
                  <a:pt x="150179" y="40486"/>
                  <a:pt x="149875" y="40486"/>
                </a:cubicBezTo>
                <a:lnTo>
                  <a:pt x="150332" y="40715"/>
                </a:lnTo>
                <a:cubicBezTo>
                  <a:pt x="150484" y="40562"/>
                  <a:pt x="150598" y="40486"/>
                  <a:pt x="150675" y="40486"/>
                </a:cubicBezTo>
                <a:cubicBezTo>
                  <a:pt x="150751" y="40486"/>
                  <a:pt x="150865" y="40410"/>
                  <a:pt x="151017" y="40257"/>
                </a:cubicBezTo>
                <a:cubicBezTo>
                  <a:pt x="151627" y="40562"/>
                  <a:pt x="152161" y="40791"/>
                  <a:pt x="152618" y="40943"/>
                </a:cubicBezTo>
                <a:cubicBezTo>
                  <a:pt x="152922" y="40638"/>
                  <a:pt x="153227" y="40372"/>
                  <a:pt x="153532" y="40143"/>
                </a:cubicBezTo>
                <a:cubicBezTo>
                  <a:pt x="153837" y="39915"/>
                  <a:pt x="154142" y="39648"/>
                  <a:pt x="154447" y="39343"/>
                </a:cubicBezTo>
                <a:cubicBezTo>
                  <a:pt x="154142" y="39038"/>
                  <a:pt x="153761" y="38810"/>
                  <a:pt x="153304" y="38657"/>
                </a:cubicBezTo>
                <a:cubicBezTo>
                  <a:pt x="152846" y="38505"/>
                  <a:pt x="152465" y="38352"/>
                  <a:pt x="152161" y="38200"/>
                </a:cubicBezTo>
                <a:cubicBezTo>
                  <a:pt x="152161" y="38048"/>
                  <a:pt x="152199" y="37933"/>
                  <a:pt x="152275" y="37857"/>
                </a:cubicBezTo>
                <a:cubicBezTo>
                  <a:pt x="152351" y="37781"/>
                  <a:pt x="152389" y="37667"/>
                  <a:pt x="152389" y="37514"/>
                </a:cubicBezTo>
                <a:lnTo>
                  <a:pt x="153989" y="37514"/>
                </a:lnTo>
                <a:cubicBezTo>
                  <a:pt x="153837" y="37209"/>
                  <a:pt x="153799" y="36981"/>
                  <a:pt x="153875" y="36828"/>
                </a:cubicBezTo>
                <a:cubicBezTo>
                  <a:pt x="153951" y="36676"/>
                  <a:pt x="153989" y="36524"/>
                  <a:pt x="153989" y="36371"/>
                </a:cubicBezTo>
                <a:close/>
                <a:moveTo>
                  <a:pt x="42128" y="36314"/>
                </a:moveTo>
                <a:lnTo>
                  <a:pt x="42128" y="36371"/>
                </a:lnTo>
                <a:cubicBezTo>
                  <a:pt x="42433" y="36524"/>
                  <a:pt x="42509" y="36562"/>
                  <a:pt x="42356" y="36486"/>
                </a:cubicBezTo>
                <a:close/>
                <a:moveTo>
                  <a:pt x="1659854" y="36143"/>
                </a:moveTo>
                <a:lnTo>
                  <a:pt x="1659504" y="37017"/>
                </a:lnTo>
                <a:lnTo>
                  <a:pt x="1659739" y="36828"/>
                </a:lnTo>
                <a:cubicBezTo>
                  <a:pt x="1659968" y="36676"/>
                  <a:pt x="1660159" y="36524"/>
                  <a:pt x="1660311" y="36371"/>
                </a:cubicBezTo>
                <a:cubicBezTo>
                  <a:pt x="1660006" y="36371"/>
                  <a:pt x="1659854" y="36295"/>
                  <a:pt x="1659854" y="36143"/>
                </a:cubicBezTo>
                <a:close/>
                <a:moveTo>
                  <a:pt x="1282892" y="36143"/>
                </a:moveTo>
                <a:cubicBezTo>
                  <a:pt x="1282892" y="36447"/>
                  <a:pt x="1282854" y="36714"/>
                  <a:pt x="1282778" y="36943"/>
                </a:cubicBezTo>
                <a:cubicBezTo>
                  <a:pt x="1282702" y="37171"/>
                  <a:pt x="1282664" y="37438"/>
                  <a:pt x="1282664" y="37743"/>
                </a:cubicBezTo>
                <a:cubicBezTo>
                  <a:pt x="1283273" y="37133"/>
                  <a:pt x="1283349" y="36600"/>
                  <a:pt x="1282892" y="36143"/>
                </a:cubicBezTo>
                <a:close/>
                <a:moveTo>
                  <a:pt x="1208140" y="36143"/>
                </a:moveTo>
                <a:cubicBezTo>
                  <a:pt x="1208140" y="36295"/>
                  <a:pt x="1208102" y="36371"/>
                  <a:pt x="1208026" y="36371"/>
                </a:cubicBezTo>
                <a:cubicBezTo>
                  <a:pt x="1207950" y="36371"/>
                  <a:pt x="1207911" y="36447"/>
                  <a:pt x="1207911" y="36600"/>
                </a:cubicBezTo>
                <a:cubicBezTo>
                  <a:pt x="1208216" y="36752"/>
                  <a:pt x="1208521" y="36981"/>
                  <a:pt x="1208826" y="37286"/>
                </a:cubicBezTo>
                <a:lnTo>
                  <a:pt x="1209283" y="36828"/>
                </a:lnTo>
                <a:cubicBezTo>
                  <a:pt x="1209131" y="36676"/>
                  <a:pt x="1208750" y="36447"/>
                  <a:pt x="1208140" y="36143"/>
                </a:cubicBezTo>
                <a:close/>
                <a:moveTo>
                  <a:pt x="1122644" y="36143"/>
                </a:moveTo>
                <a:cubicBezTo>
                  <a:pt x="1122644" y="36295"/>
                  <a:pt x="1122606" y="36371"/>
                  <a:pt x="1122529" y="36371"/>
                </a:cubicBezTo>
                <a:cubicBezTo>
                  <a:pt x="1122453" y="36371"/>
                  <a:pt x="1122415" y="36447"/>
                  <a:pt x="1122415" y="36600"/>
                </a:cubicBezTo>
                <a:cubicBezTo>
                  <a:pt x="1122568" y="36752"/>
                  <a:pt x="1122758" y="36828"/>
                  <a:pt x="1122987" y="36828"/>
                </a:cubicBezTo>
                <a:cubicBezTo>
                  <a:pt x="1123215" y="36828"/>
                  <a:pt x="1123329" y="36905"/>
                  <a:pt x="1123329" y="37057"/>
                </a:cubicBezTo>
                <a:cubicBezTo>
                  <a:pt x="1123634" y="36905"/>
                  <a:pt x="1123787" y="36828"/>
                  <a:pt x="1123787" y="36828"/>
                </a:cubicBezTo>
                <a:lnTo>
                  <a:pt x="1123787" y="36600"/>
                </a:lnTo>
                <a:cubicBezTo>
                  <a:pt x="1123482" y="36295"/>
                  <a:pt x="1123101" y="36143"/>
                  <a:pt x="1122644" y="36143"/>
                </a:cubicBezTo>
                <a:close/>
                <a:moveTo>
                  <a:pt x="953632" y="36143"/>
                </a:moveTo>
                <a:lnTo>
                  <a:pt x="953632" y="36600"/>
                </a:lnTo>
                <a:lnTo>
                  <a:pt x="954318" y="36600"/>
                </a:lnTo>
                <a:cubicBezTo>
                  <a:pt x="954165" y="36447"/>
                  <a:pt x="954051" y="36371"/>
                  <a:pt x="953975" y="36371"/>
                </a:cubicBezTo>
                <a:cubicBezTo>
                  <a:pt x="953899" y="36371"/>
                  <a:pt x="953784" y="36295"/>
                  <a:pt x="953632" y="36143"/>
                </a:cubicBezTo>
                <a:close/>
                <a:moveTo>
                  <a:pt x="817615" y="36143"/>
                </a:moveTo>
                <a:cubicBezTo>
                  <a:pt x="817615" y="36295"/>
                  <a:pt x="817577" y="36371"/>
                  <a:pt x="817501" y="36371"/>
                </a:cubicBezTo>
                <a:cubicBezTo>
                  <a:pt x="817425" y="36371"/>
                  <a:pt x="817386" y="36447"/>
                  <a:pt x="817386" y="36600"/>
                </a:cubicBezTo>
                <a:cubicBezTo>
                  <a:pt x="817691" y="36752"/>
                  <a:pt x="817996" y="36981"/>
                  <a:pt x="818301" y="37286"/>
                </a:cubicBezTo>
                <a:lnTo>
                  <a:pt x="818758" y="36828"/>
                </a:lnTo>
                <a:cubicBezTo>
                  <a:pt x="818606" y="36676"/>
                  <a:pt x="818225" y="36447"/>
                  <a:pt x="817615" y="36143"/>
                </a:cubicBezTo>
                <a:close/>
                <a:moveTo>
                  <a:pt x="515482" y="36143"/>
                </a:moveTo>
                <a:lnTo>
                  <a:pt x="515482" y="36600"/>
                </a:lnTo>
                <a:lnTo>
                  <a:pt x="516168" y="36600"/>
                </a:lnTo>
                <a:cubicBezTo>
                  <a:pt x="516015" y="36447"/>
                  <a:pt x="515901" y="36371"/>
                  <a:pt x="515825" y="36371"/>
                </a:cubicBezTo>
                <a:cubicBezTo>
                  <a:pt x="515749" y="36371"/>
                  <a:pt x="515634" y="36295"/>
                  <a:pt x="515482" y="36143"/>
                </a:cubicBezTo>
                <a:close/>
                <a:moveTo>
                  <a:pt x="393029" y="36143"/>
                </a:moveTo>
                <a:lnTo>
                  <a:pt x="392679" y="37017"/>
                </a:lnTo>
                <a:lnTo>
                  <a:pt x="392914" y="36828"/>
                </a:lnTo>
                <a:cubicBezTo>
                  <a:pt x="393143" y="36676"/>
                  <a:pt x="393333" y="36524"/>
                  <a:pt x="393486" y="36371"/>
                </a:cubicBezTo>
                <a:cubicBezTo>
                  <a:pt x="393181" y="36371"/>
                  <a:pt x="393029" y="36295"/>
                  <a:pt x="393029" y="36143"/>
                </a:cubicBezTo>
                <a:close/>
                <a:moveTo>
                  <a:pt x="269204" y="36143"/>
                </a:moveTo>
                <a:lnTo>
                  <a:pt x="268854" y="37017"/>
                </a:lnTo>
                <a:lnTo>
                  <a:pt x="269089" y="36828"/>
                </a:lnTo>
                <a:cubicBezTo>
                  <a:pt x="269318" y="36676"/>
                  <a:pt x="269508" y="36524"/>
                  <a:pt x="269661" y="36371"/>
                </a:cubicBezTo>
                <a:cubicBezTo>
                  <a:pt x="269356" y="36371"/>
                  <a:pt x="269204" y="36295"/>
                  <a:pt x="269204" y="36143"/>
                </a:cubicBezTo>
                <a:close/>
                <a:moveTo>
                  <a:pt x="217769" y="36143"/>
                </a:moveTo>
                <a:cubicBezTo>
                  <a:pt x="217769" y="36295"/>
                  <a:pt x="217731" y="36371"/>
                  <a:pt x="217654" y="36371"/>
                </a:cubicBezTo>
                <a:cubicBezTo>
                  <a:pt x="217578" y="36371"/>
                  <a:pt x="217540" y="36447"/>
                  <a:pt x="217540" y="36600"/>
                </a:cubicBezTo>
                <a:cubicBezTo>
                  <a:pt x="217693" y="36752"/>
                  <a:pt x="217883" y="36828"/>
                  <a:pt x="218112" y="36828"/>
                </a:cubicBezTo>
                <a:cubicBezTo>
                  <a:pt x="218340" y="36828"/>
                  <a:pt x="218454" y="36905"/>
                  <a:pt x="218454" y="37057"/>
                </a:cubicBezTo>
                <a:cubicBezTo>
                  <a:pt x="218759" y="36905"/>
                  <a:pt x="218912" y="36828"/>
                  <a:pt x="218912" y="36828"/>
                </a:cubicBezTo>
                <a:lnTo>
                  <a:pt x="218912" y="36600"/>
                </a:lnTo>
                <a:cubicBezTo>
                  <a:pt x="218607" y="36295"/>
                  <a:pt x="218226" y="36143"/>
                  <a:pt x="217769" y="36143"/>
                </a:cubicBezTo>
                <a:close/>
                <a:moveTo>
                  <a:pt x="1709460" y="35914"/>
                </a:moveTo>
                <a:cubicBezTo>
                  <a:pt x="1709155" y="36676"/>
                  <a:pt x="1709003" y="37209"/>
                  <a:pt x="1709003" y="37514"/>
                </a:cubicBezTo>
                <a:cubicBezTo>
                  <a:pt x="1709003" y="37819"/>
                  <a:pt x="1708850" y="38124"/>
                  <a:pt x="1708545" y="38429"/>
                </a:cubicBezTo>
                <a:lnTo>
                  <a:pt x="1710603" y="38429"/>
                </a:lnTo>
                <a:cubicBezTo>
                  <a:pt x="1710451" y="37667"/>
                  <a:pt x="1710070" y="36828"/>
                  <a:pt x="1709460" y="35914"/>
                </a:cubicBezTo>
                <a:close/>
                <a:moveTo>
                  <a:pt x="442635" y="35914"/>
                </a:moveTo>
                <a:cubicBezTo>
                  <a:pt x="442330" y="36676"/>
                  <a:pt x="442178" y="37209"/>
                  <a:pt x="442178" y="37514"/>
                </a:cubicBezTo>
                <a:cubicBezTo>
                  <a:pt x="442178" y="37819"/>
                  <a:pt x="442025" y="38124"/>
                  <a:pt x="441721" y="38429"/>
                </a:cubicBezTo>
                <a:lnTo>
                  <a:pt x="443778" y="38429"/>
                </a:lnTo>
                <a:cubicBezTo>
                  <a:pt x="443626" y="37667"/>
                  <a:pt x="443244" y="36828"/>
                  <a:pt x="442635" y="35914"/>
                </a:cubicBezTo>
                <a:close/>
                <a:moveTo>
                  <a:pt x="318810" y="35914"/>
                </a:moveTo>
                <a:cubicBezTo>
                  <a:pt x="318505" y="36676"/>
                  <a:pt x="318353" y="37209"/>
                  <a:pt x="318353" y="37514"/>
                </a:cubicBezTo>
                <a:cubicBezTo>
                  <a:pt x="318353" y="37819"/>
                  <a:pt x="318200" y="38124"/>
                  <a:pt x="317895" y="38429"/>
                </a:cubicBezTo>
                <a:lnTo>
                  <a:pt x="319953" y="38429"/>
                </a:lnTo>
                <a:cubicBezTo>
                  <a:pt x="319801" y="37667"/>
                  <a:pt x="319419" y="36828"/>
                  <a:pt x="318810" y="35914"/>
                </a:cubicBezTo>
                <a:close/>
                <a:moveTo>
                  <a:pt x="56301" y="35914"/>
                </a:moveTo>
                <a:lnTo>
                  <a:pt x="55844" y="36828"/>
                </a:lnTo>
                <a:cubicBezTo>
                  <a:pt x="56301" y="36828"/>
                  <a:pt x="56682" y="36981"/>
                  <a:pt x="56987" y="37286"/>
                </a:cubicBezTo>
                <a:lnTo>
                  <a:pt x="57444" y="36828"/>
                </a:lnTo>
                <a:cubicBezTo>
                  <a:pt x="57291" y="36676"/>
                  <a:pt x="57101" y="36524"/>
                  <a:pt x="56872" y="36371"/>
                </a:cubicBezTo>
                <a:cubicBezTo>
                  <a:pt x="56644" y="36219"/>
                  <a:pt x="56453" y="36066"/>
                  <a:pt x="56301" y="35914"/>
                </a:cubicBezTo>
                <a:close/>
                <a:moveTo>
                  <a:pt x="1722947" y="35685"/>
                </a:moveTo>
                <a:cubicBezTo>
                  <a:pt x="1722643" y="35838"/>
                  <a:pt x="1722490" y="35914"/>
                  <a:pt x="1722490" y="35914"/>
                </a:cubicBezTo>
                <a:cubicBezTo>
                  <a:pt x="1722338" y="35914"/>
                  <a:pt x="1722261" y="35990"/>
                  <a:pt x="1722261" y="36143"/>
                </a:cubicBezTo>
                <a:lnTo>
                  <a:pt x="1722719" y="36600"/>
                </a:lnTo>
                <a:cubicBezTo>
                  <a:pt x="1722719" y="36295"/>
                  <a:pt x="1722795" y="35990"/>
                  <a:pt x="1722947" y="35685"/>
                </a:cubicBezTo>
                <a:close/>
                <a:moveTo>
                  <a:pt x="1387896" y="35685"/>
                </a:moveTo>
                <a:lnTo>
                  <a:pt x="1387439" y="35914"/>
                </a:lnTo>
                <a:cubicBezTo>
                  <a:pt x="1387591" y="35914"/>
                  <a:pt x="1387667" y="35990"/>
                  <a:pt x="1387667" y="36143"/>
                </a:cubicBezTo>
                <a:cubicBezTo>
                  <a:pt x="1387667" y="35990"/>
                  <a:pt x="1387820" y="35838"/>
                  <a:pt x="1388124" y="35685"/>
                </a:cubicBezTo>
                <a:close/>
                <a:moveTo>
                  <a:pt x="1271691" y="35685"/>
                </a:moveTo>
                <a:cubicBezTo>
                  <a:pt x="1271539" y="35838"/>
                  <a:pt x="1271386" y="35914"/>
                  <a:pt x="1271234" y="35914"/>
                </a:cubicBezTo>
                <a:cubicBezTo>
                  <a:pt x="1271386" y="36066"/>
                  <a:pt x="1271462" y="36143"/>
                  <a:pt x="1271462" y="36143"/>
                </a:cubicBezTo>
                <a:lnTo>
                  <a:pt x="1271691" y="35914"/>
                </a:lnTo>
                <a:cubicBezTo>
                  <a:pt x="1271843" y="35762"/>
                  <a:pt x="1271843" y="35685"/>
                  <a:pt x="1271691" y="35685"/>
                </a:cubicBezTo>
                <a:close/>
                <a:moveTo>
                  <a:pt x="1180251" y="35685"/>
                </a:moveTo>
                <a:cubicBezTo>
                  <a:pt x="1179946" y="35838"/>
                  <a:pt x="1179794" y="36066"/>
                  <a:pt x="1179794" y="36371"/>
                </a:cubicBezTo>
                <a:lnTo>
                  <a:pt x="1180022" y="36371"/>
                </a:lnTo>
                <a:cubicBezTo>
                  <a:pt x="1180022" y="36066"/>
                  <a:pt x="1180098" y="35838"/>
                  <a:pt x="1180251" y="35685"/>
                </a:cubicBezTo>
                <a:close/>
                <a:moveTo>
                  <a:pt x="789726" y="35685"/>
                </a:moveTo>
                <a:cubicBezTo>
                  <a:pt x="789421" y="35838"/>
                  <a:pt x="789269" y="36066"/>
                  <a:pt x="789269" y="36371"/>
                </a:cubicBezTo>
                <a:lnTo>
                  <a:pt x="789497" y="36371"/>
                </a:lnTo>
                <a:cubicBezTo>
                  <a:pt x="789497" y="36066"/>
                  <a:pt x="789574" y="35838"/>
                  <a:pt x="789726" y="35685"/>
                </a:cubicBezTo>
                <a:close/>
                <a:moveTo>
                  <a:pt x="616371" y="35685"/>
                </a:moveTo>
                <a:lnTo>
                  <a:pt x="615914" y="35914"/>
                </a:lnTo>
                <a:cubicBezTo>
                  <a:pt x="616066" y="35914"/>
                  <a:pt x="616142" y="35990"/>
                  <a:pt x="616142" y="36143"/>
                </a:cubicBezTo>
                <a:cubicBezTo>
                  <a:pt x="616142" y="35990"/>
                  <a:pt x="616295" y="35838"/>
                  <a:pt x="616599" y="35685"/>
                </a:cubicBezTo>
                <a:close/>
                <a:moveTo>
                  <a:pt x="456122" y="35685"/>
                </a:moveTo>
                <a:cubicBezTo>
                  <a:pt x="455818" y="35838"/>
                  <a:pt x="455665" y="35914"/>
                  <a:pt x="455665" y="35914"/>
                </a:cubicBezTo>
                <a:cubicBezTo>
                  <a:pt x="455513" y="35914"/>
                  <a:pt x="455436" y="35990"/>
                  <a:pt x="455436" y="36143"/>
                </a:cubicBezTo>
                <a:lnTo>
                  <a:pt x="455894" y="36600"/>
                </a:lnTo>
                <a:cubicBezTo>
                  <a:pt x="455894" y="36295"/>
                  <a:pt x="455970" y="35990"/>
                  <a:pt x="456122" y="35685"/>
                </a:cubicBezTo>
                <a:close/>
                <a:moveTo>
                  <a:pt x="332297" y="35685"/>
                </a:moveTo>
                <a:cubicBezTo>
                  <a:pt x="331992" y="35838"/>
                  <a:pt x="331840" y="35914"/>
                  <a:pt x="331840" y="35914"/>
                </a:cubicBezTo>
                <a:cubicBezTo>
                  <a:pt x="331688" y="35914"/>
                  <a:pt x="331612" y="35990"/>
                  <a:pt x="331612" y="36143"/>
                </a:cubicBezTo>
                <a:lnTo>
                  <a:pt x="332069" y="36600"/>
                </a:lnTo>
                <a:cubicBezTo>
                  <a:pt x="332069" y="36295"/>
                  <a:pt x="332145" y="35990"/>
                  <a:pt x="332297" y="35685"/>
                </a:cubicBezTo>
                <a:close/>
                <a:moveTo>
                  <a:pt x="1383781" y="35457"/>
                </a:moveTo>
                <a:cubicBezTo>
                  <a:pt x="1383781" y="35457"/>
                  <a:pt x="1383629" y="35609"/>
                  <a:pt x="1383324" y="35914"/>
                </a:cubicBezTo>
                <a:lnTo>
                  <a:pt x="1384010" y="36600"/>
                </a:lnTo>
                <a:cubicBezTo>
                  <a:pt x="1384010" y="36447"/>
                  <a:pt x="1384086" y="36371"/>
                  <a:pt x="1384238" y="36371"/>
                </a:cubicBezTo>
                <a:cubicBezTo>
                  <a:pt x="1384391" y="36371"/>
                  <a:pt x="1384467" y="36295"/>
                  <a:pt x="1384467" y="36143"/>
                </a:cubicBezTo>
                <a:cubicBezTo>
                  <a:pt x="1384162" y="35990"/>
                  <a:pt x="1384010" y="35876"/>
                  <a:pt x="1384010" y="35800"/>
                </a:cubicBezTo>
                <a:cubicBezTo>
                  <a:pt x="1384010" y="35724"/>
                  <a:pt x="1383933" y="35609"/>
                  <a:pt x="1383781" y="35457"/>
                </a:cubicBezTo>
                <a:close/>
                <a:moveTo>
                  <a:pt x="1212255" y="35457"/>
                </a:moveTo>
                <a:cubicBezTo>
                  <a:pt x="1212407" y="35914"/>
                  <a:pt x="1212483" y="36333"/>
                  <a:pt x="1212483" y="36714"/>
                </a:cubicBezTo>
                <a:cubicBezTo>
                  <a:pt x="1212483" y="37095"/>
                  <a:pt x="1212560" y="37514"/>
                  <a:pt x="1212712" y="37971"/>
                </a:cubicBezTo>
                <a:cubicBezTo>
                  <a:pt x="1213017" y="37514"/>
                  <a:pt x="1213246" y="37171"/>
                  <a:pt x="1213398" y="36943"/>
                </a:cubicBezTo>
                <a:cubicBezTo>
                  <a:pt x="1213550" y="36714"/>
                  <a:pt x="1213627" y="36447"/>
                  <a:pt x="1213627" y="36143"/>
                </a:cubicBezTo>
                <a:lnTo>
                  <a:pt x="1213703" y="36066"/>
                </a:lnTo>
                <a:lnTo>
                  <a:pt x="1213169" y="35800"/>
                </a:lnTo>
                <a:cubicBezTo>
                  <a:pt x="1213017" y="35724"/>
                  <a:pt x="1212712" y="35609"/>
                  <a:pt x="1212255" y="35457"/>
                </a:cubicBezTo>
                <a:close/>
                <a:moveTo>
                  <a:pt x="952032" y="35457"/>
                </a:moveTo>
                <a:cubicBezTo>
                  <a:pt x="951879" y="35609"/>
                  <a:pt x="951727" y="35724"/>
                  <a:pt x="951575" y="35800"/>
                </a:cubicBezTo>
                <a:cubicBezTo>
                  <a:pt x="951422" y="35876"/>
                  <a:pt x="951270" y="35990"/>
                  <a:pt x="951117" y="36143"/>
                </a:cubicBezTo>
                <a:cubicBezTo>
                  <a:pt x="951117" y="36295"/>
                  <a:pt x="951194" y="36447"/>
                  <a:pt x="951346" y="36600"/>
                </a:cubicBezTo>
                <a:cubicBezTo>
                  <a:pt x="951498" y="36447"/>
                  <a:pt x="951727" y="36371"/>
                  <a:pt x="952032" y="36371"/>
                </a:cubicBezTo>
                <a:close/>
                <a:moveTo>
                  <a:pt x="949060" y="35457"/>
                </a:moveTo>
                <a:cubicBezTo>
                  <a:pt x="948755" y="35762"/>
                  <a:pt x="948450" y="36066"/>
                  <a:pt x="948146" y="36371"/>
                </a:cubicBezTo>
                <a:cubicBezTo>
                  <a:pt x="947841" y="36676"/>
                  <a:pt x="947384" y="36981"/>
                  <a:pt x="946774" y="37286"/>
                </a:cubicBezTo>
                <a:cubicBezTo>
                  <a:pt x="946774" y="36981"/>
                  <a:pt x="946698" y="36676"/>
                  <a:pt x="946546" y="36371"/>
                </a:cubicBezTo>
                <a:cubicBezTo>
                  <a:pt x="946241" y="36524"/>
                  <a:pt x="946050" y="36600"/>
                  <a:pt x="945974" y="36600"/>
                </a:cubicBezTo>
                <a:cubicBezTo>
                  <a:pt x="945898" y="36600"/>
                  <a:pt x="945707" y="36676"/>
                  <a:pt x="945403" y="36828"/>
                </a:cubicBezTo>
                <a:cubicBezTo>
                  <a:pt x="945403" y="37133"/>
                  <a:pt x="945555" y="37743"/>
                  <a:pt x="945860" y="38657"/>
                </a:cubicBezTo>
                <a:cubicBezTo>
                  <a:pt x="945555" y="38962"/>
                  <a:pt x="945288" y="39229"/>
                  <a:pt x="945060" y="39457"/>
                </a:cubicBezTo>
                <a:cubicBezTo>
                  <a:pt x="944831" y="39686"/>
                  <a:pt x="944564" y="39953"/>
                  <a:pt x="944259" y="40257"/>
                </a:cubicBezTo>
                <a:cubicBezTo>
                  <a:pt x="945021" y="40562"/>
                  <a:pt x="945707" y="40791"/>
                  <a:pt x="946317" y="40943"/>
                </a:cubicBezTo>
                <a:cubicBezTo>
                  <a:pt x="946926" y="41096"/>
                  <a:pt x="947536" y="41324"/>
                  <a:pt x="948146" y="41629"/>
                </a:cubicBezTo>
                <a:lnTo>
                  <a:pt x="948146" y="41172"/>
                </a:lnTo>
                <a:cubicBezTo>
                  <a:pt x="948146" y="41019"/>
                  <a:pt x="948222" y="40943"/>
                  <a:pt x="948374" y="40943"/>
                </a:cubicBezTo>
                <a:cubicBezTo>
                  <a:pt x="948069" y="40638"/>
                  <a:pt x="947841" y="40410"/>
                  <a:pt x="947688" y="40257"/>
                </a:cubicBezTo>
                <a:cubicBezTo>
                  <a:pt x="947536" y="40105"/>
                  <a:pt x="947231" y="39876"/>
                  <a:pt x="946774" y="39572"/>
                </a:cubicBezTo>
                <a:cubicBezTo>
                  <a:pt x="947384" y="38810"/>
                  <a:pt x="947917" y="38162"/>
                  <a:pt x="948374" y="37629"/>
                </a:cubicBezTo>
                <a:cubicBezTo>
                  <a:pt x="948831" y="37095"/>
                  <a:pt x="949441" y="36447"/>
                  <a:pt x="950203" y="35685"/>
                </a:cubicBezTo>
                <a:lnTo>
                  <a:pt x="949060" y="35685"/>
                </a:lnTo>
                <a:cubicBezTo>
                  <a:pt x="949060" y="35533"/>
                  <a:pt x="949060" y="35457"/>
                  <a:pt x="949060" y="35457"/>
                </a:cubicBezTo>
                <a:close/>
                <a:moveTo>
                  <a:pt x="821730" y="35457"/>
                </a:moveTo>
                <a:cubicBezTo>
                  <a:pt x="821882" y="35914"/>
                  <a:pt x="821959" y="36333"/>
                  <a:pt x="821959" y="36714"/>
                </a:cubicBezTo>
                <a:cubicBezTo>
                  <a:pt x="821959" y="37095"/>
                  <a:pt x="822035" y="37514"/>
                  <a:pt x="822187" y="37971"/>
                </a:cubicBezTo>
                <a:cubicBezTo>
                  <a:pt x="822492" y="37514"/>
                  <a:pt x="822721" y="37171"/>
                  <a:pt x="822873" y="36943"/>
                </a:cubicBezTo>
                <a:cubicBezTo>
                  <a:pt x="823025" y="36714"/>
                  <a:pt x="823101" y="36447"/>
                  <a:pt x="823101" y="36143"/>
                </a:cubicBezTo>
                <a:lnTo>
                  <a:pt x="823178" y="36066"/>
                </a:lnTo>
                <a:lnTo>
                  <a:pt x="822644" y="35800"/>
                </a:lnTo>
                <a:cubicBezTo>
                  <a:pt x="822492" y="35724"/>
                  <a:pt x="822187" y="35609"/>
                  <a:pt x="821730" y="35457"/>
                </a:cubicBezTo>
                <a:close/>
                <a:moveTo>
                  <a:pt x="612256" y="35457"/>
                </a:moveTo>
                <a:cubicBezTo>
                  <a:pt x="612256" y="35457"/>
                  <a:pt x="612104" y="35609"/>
                  <a:pt x="611799" y="35914"/>
                </a:cubicBezTo>
                <a:lnTo>
                  <a:pt x="612485" y="36600"/>
                </a:lnTo>
                <a:cubicBezTo>
                  <a:pt x="612485" y="36447"/>
                  <a:pt x="612561" y="36371"/>
                  <a:pt x="612713" y="36371"/>
                </a:cubicBezTo>
                <a:cubicBezTo>
                  <a:pt x="612866" y="36371"/>
                  <a:pt x="612942" y="36295"/>
                  <a:pt x="612942" y="36143"/>
                </a:cubicBezTo>
                <a:cubicBezTo>
                  <a:pt x="612637" y="35990"/>
                  <a:pt x="612485" y="35876"/>
                  <a:pt x="612485" y="35800"/>
                </a:cubicBezTo>
                <a:cubicBezTo>
                  <a:pt x="612485" y="35724"/>
                  <a:pt x="612409" y="35609"/>
                  <a:pt x="612256" y="35457"/>
                </a:cubicBezTo>
                <a:close/>
                <a:moveTo>
                  <a:pt x="513882" y="35457"/>
                </a:moveTo>
                <a:cubicBezTo>
                  <a:pt x="513729" y="35609"/>
                  <a:pt x="513577" y="35724"/>
                  <a:pt x="513425" y="35800"/>
                </a:cubicBezTo>
                <a:cubicBezTo>
                  <a:pt x="513272" y="35876"/>
                  <a:pt x="513120" y="35990"/>
                  <a:pt x="512968" y="36143"/>
                </a:cubicBezTo>
                <a:cubicBezTo>
                  <a:pt x="512968" y="36295"/>
                  <a:pt x="513044" y="36447"/>
                  <a:pt x="513196" y="36600"/>
                </a:cubicBezTo>
                <a:cubicBezTo>
                  <a:pt x="513348" y="36447"/>
                  <a:pt x="513577" y="36371"/>
                  <a:pt x="513882" y="36371"/>
                </a:cubicBezTo>
                <a:close/>
                <a:moveTo>
                  <a:pt x="510910" y="35457"/>
                </a:moveTo>
                <a:cubicBezTo>
                  <a:pt x="510605" y="35762"/>
                  <a:pt x="510301" y="36066"/>
                  <a:pt x="509996" y="36371"/>
                </a:cubicBezTo>
                <a:cubicBezTo>
                  <a:pt x="509691" y="36676"/>
                  <a:pt x="509234" y="36981"/>
                  <a:pt x="508624" y="37286"/>
                </a:cubicBezTo>
                <a:cubicBezTo>
                  <a:pt x="508624" y="36981"/>
                  <a:pt x="508548" y="36676"/>
                  <a:pt x="508396" y="36371"/>
                </a:cubicBezTo>
                <a:cubicBezTo>
                  <a:pt x="508091" y="36524"/>
                  <a:pt x="507900" y="36600"/>
                  <a:pt x="507824" y="36600"/>
                </a:cubicBezTo>
                <a:cubicBezTo>
                  <a:pt x="507748" y="36600"/>
                  <a:pt x="507557" y="36676"/>
                  <a:pt x="507252" y="36828"/>
                </a:cubicBezTo>
                <a:cubicBezTo>
                  <a:pt x="507252" y="37133"/>
                  <a:pt x="507405" y="37743"/>
                  <a:pt x="507710" y="38657"/>
                </a:cubicBezTo>
                <a:cubicBezTo>
                  <a:pt x="507405" y="38962"/>
                  <a:pt x="507138" y="39229"/>
                  <a:pt x="506910" y="39457"/>
                </a:cubicBezTo>
                <a:cubicBezTo>
                  <a:pt x="506681" y="39686"/>
                  <a:pt x="506414" y="39953"/>
                  <a:pt x="506110" y="40257"/>
                </a:cubicBezTo>
                <a:cubicBezTo>
                  <a:pt x="506871" y="40562"/>
                  <a:pt x="507557" y="40791"/>
                  <a:pt x="508167" y="40943"/>
                </a:cubicBezTo>
                <a:cubicBezTo>
                  <a:pt x="508776" y="41096"/>
                  <a:pt x="509386" y="41324"/>
                  <a:pt x="509996" y="41629"/>
                </a:cubicBezTo>
                <a:lnTo>
                  <a:pt x="509996" y="41172"/>
                </a:lnTo>
                <a:cubicBezTo>
                  <a:pt x="509996" y="41019"/>
                  <a:pt x="510072" y="40943"/>
                  <a:pt x="510224" y="40943"/>
                </a:cubicBezTo>
                <a:cubicBezTo>
                  <a:pt x="509919" y="40638"/>
                  <a:pt x="509691" y="40410"/>
                  <a:pt x="509538" y="40257"/>
                </a:cubicBezTo>
                <a:cubicBezTo>
                  <a:pt x="509386" y="40105"/>
                  <a:pt x="509081" y="39876"/>
                  <a:pt x="508624" y="39572"/>
                </a:cubicBezTo>
                <a:cubicBezTo>
                  <a:pt x="509234" y="38810"/>
                  <a:pt x="509767" y="38162"/>
                  <a:pt x="510224" y="37629"/>
                </a:cubicBezTo>
                <a:cubicBezTo>
                  <a:pt x="510682" y="37095"/>
                  <a:pt x="511291" y="36447"/>
                  <a:pt x="512053" y="35685"/>
                </a:cubicBezTo>
                <a:lnTo>
                  <a:pt x="510910" y="35685"/>
                </a:lnTo>
                <a:cubicBezTo>
                  <a:pt x="510910" y="35533"/>
                  <a:pt x="510910" y="35457"/>
                  <a:pt x="510910" y="35457"/>
                </a:cubicBezTo>
                <a:close/>
                <a:moveTo>
                  <a:pt x="1724090" y="35228"/>
                </a:moveTo>
                <a:cubicBezTo>
                  <a:pt x="1724395" y="35685"/>
                  <a:pt x="1724509" y="36105"/>
                  <a:pt x="1724433" y="36486"/>
                </a:cubicBezTo>
                <a:cubicBezTo>
                  <a:pt x="1724357" y="36867"/>
                  <a:pt x="1724624" y="37133"/>
                  <a:pt x="1725233" y="37286"/>
                </a:cubicBezTo>
                <a:cubicBezTo>
                  <a:pt x="1725386" y="36981"/>
                  <a:pt x="1725424" y="36638"/>
                  <a:pt x="1725348" y="36257"/>
                </a:cubicBezTo>
                <a:cubicBezTo>
                  <a:pt x="1725271" y="35876"/>
                  <a:pt x="1724852" y="35533"/>
                  <a:pt x="1724090" y="35228"/>
                </a:cubicBezTo>
                <a:close/>
                <a:moveTo>
                  <a:pt x="1570395" y="35228"/>
                </a:moveTo>
                <a:cubicBezTo>
                  <a:pt x="1570547" y="35533"/>
                  <a:pt x="1570547" y="35762"/>
                  <a:pt x="1570395" y="35914"/>
                </a:cubicBezTo>
                <a:lnTo>
                  <a:pt x="1570624" y="35914"/>
                </a:lnTo>
                <a:cubicBezTo>
                  <a:pt x="1570776" y="35762"/>
                  <a:pt x="1570776" y="35533"/>
                  <a:pt x="1570624" y="35228"/>
                </a:cubicBezTo>
                <a:close/>
                <a:moveTo>
                  <a:pt x="1386067" y="35228"/>
                </a:moveTo>
                <a:lnTo>
                  <a:pt x="1386067" y="35457"/>
                </a:lnTo>
                <a:lnTo>
                  <a:pt x="1386753" y="35457"/>
                </a:lnTo>
                <a:lnTo>
                  <a:pt x="1386753" y="35228"/>
                </a:lnTo>
                <a:close/>
                <a:moveTo>
                  <a:pt x="1329755" y="35228"/>
                </a:moveTo>
                <a:lnTo>
                  <a:pt x="1329984" y="35457"/>
                </a:lnTo>
                <a:lnTo>
                  <a:pt x="1329984" y="35228"/>
                </a:lnTo>
                <a:close/>
                <a:moveTo>
                  <a:pt x="1287922" y="35228"/>
                </a:moveTo>
                <a:cubicBezTo>
                  <a:pt x="1287922" y="35533"/>
                  <a:pt x="1287845" y="35838"/>
                  <a:pt x="1287693" y="36143"/>
                </a:cubicBezTo>
                <a:lnTo>
                  <a:pt x="1287922" y="36143"/>
                </a:lnTo>
                <a:cubicBezTo>
                  <a:pt x="1288074" y="35838"/>
                  <a:pt x="1288150" y="35533"/>
                  <a:pt x="1288150" y="35228"/>
                </a:cubicBezTo>
                <a:close/>
                <a:moveTo>
                  <a:pt x="1278549" y="35228"/>
                </a:moveTo>
                <a:lnTo>
                  <a:pt x="1278549" y="35457"/>
                </a:lnTo>
                <a:lnTo>
                  <a:pt x="1278777" y="35457"/>
                </a:lnTo>
                <a:cubicBezTo>
                  <a:pt x="1278777" y="35304"/>
                  <a:pt x="1278701" y="35228"/>
                  <a:pt x="1278549" y="35228"/>
                </a:cubicBezTo>
                <a:close/>
                <a:moveTo>
                  <a:pt x="1047206" y="35228"/>
                </a:moveTo>
                <a:lnTo>
                  <a:pt x="1047206" y="35457"/>
                </a:lnTo>
                <a:cubicBezTo>
                  <a:pt x="1047510" y="35457"/>
                  <a:pt x="1047663" y="35609"/>
                  <a:pt x="1047663" y="35914"/>
                </a:cubicBezTo>
                <a:cubicBezTo>
                  <a:pt x="1047968" y="35609"/>
                  <a:pt x="1048120" y="35457"/>
                  <a:pt x="1048120" y="35457"/>
                </a:cubicBezTo>
                <a:cubicBezTo>
                  <a:pt x="1047968" y="35304"/>
                  <a:pt x="1047663" y="35228"/>
                  <a:pt x="1047206" y="35228"/>
                </a:cubicBezTo>
                <a:close/>
                <a:moveTo>
                  <a:pt x="956147" y="35228"/>
                </a:moveTo>
                <a:cubicBezTo>
                  <a:pt x="955994" y="35228"/>
                  <a:pt x="955766" y="35381"/>
                  <a:pt x="955461" y="35685"/>
                </a:cubicBezTo>
                <a:cubicBezTo>
                  <a:pt x="955613" y="35685"/>
                  <a:pt x="955651" y="35724"/>
                  <a:pt x="955575" y="35800"/>
                </a:cubicBezTo>
                <a:cubicBezTo>
                  <a:pt x="955499" y="35876"/>
                  <a:pt x="955537" y="35914"/>
                  <a:pt x="955690" y="35914"/>
                </a:cubicBezTo>
                <a:cubicBezTo>
                  <a:pt x="955994" y="35762"/>
                  <a:pt x="956261" y="35685"/>
                  <a:pt x="956490" y="35685"/>
                </a:cubicBezTo>
                <a:cubicBezTo>
                  <a:pt x="956718" y="35685"/>
                  <a:pt x="956985" y="35533"/>
                  <a:pt x="957290" y="35228"/>
                </a:cubicBezTo>
                <a:cubicBezTo>
                  <a:pt x="956528" y="35228"/>
                  <a:pt x="956147" y="35228"/>
                  <a:pt x="956147" y="35228"/>
                </a:cubicBezTo>
                <a:close/>
                <a:moveTo>
                  <a:pt x="614542" y="35228"/>
                </a:moveTo>
                <a:lnTo>
                  <a:pt x="614542" y="35457"/>
                </a:lnTo>
                <a:lnTo>
                  <a:pt x="615228" y="35457"/>
                </a:lnTo>
                <a:lnTo>
                  <a:pt x="615228" y="35228"/>
                </a:lnTo>
                <a:close/>
                <a:moveTo>
                  <a:pt x="517997" y="35228"/>
                </a:moveTo>
                <a:cubicBezTo>
                  <a:pt x="517844" y="35228"/>
                  <a:pt x="517616" y="35381"/>
                  <a:pt x="517311" y="35685"/>
                </a:cubicBezTo>
                <a:cubicBezTo>
                  <a:pt x="517463" y="35685"/>
                  <a:pt x="517501" y="35724"/>
                  <a:pt x="517425" y="35800"/>
                </a:cubicBezTo>
                <a:cubicBezTo>
                  <a:pt x="517349" y="35876"/>
                  <a:pt x="517387" y="35914"/>
                  <a:pt x="517540" y="35914"/>
                </a:cubicBezTo>
                <a:cubicBezTo>
                  <a:pt x="517844" y="35762"/>
                  <a:pt x="518111" y="35685"/>
                  <a:pt x="518340" y="35685"/>
                </a:cubicBezTo>
                <a:cubicBezTo>
                  <a:pt x="518568" y="35685"/>
                  <a:pt x="518835" y="35533"/>
                  <a:pt x="519140" y="35228"/>
                </a:cubicBezTo>
                <a:cubicBezTo>
                  <a:pt x="518378" y="35228"/>
                  <a:pt x="517997" y="35228"/>
                  <a:pt x="517997" y="35228"/>
                </a:cubicBezTo>
                <a:close/>
                <a:moveTo>
                  <a:pt x="457265" y="35228"/>
                </a:moveTo>
                <a:cubicBezTo>
                  <a:pt x="457570" y="35685"/>
                  <a:pt x="457684" y="36105"/>
                  <a:pt x="457608" y="36486"/>
                </a:cubicBezTo>
                <a:cubicBezTo>
                  <a:pt x="457532" y="36867"/>
                  <a:pt x="457799" y="37133"/>
                  <a:pt x="458408" y="37286"/>
                </a:cubicBezTo>
                <a:cubicBezTo>
                  <a:pt x="458561" y="36981"/>
                  <a:pt x="458599" y="36638"/>
                  <a:pt x="458523" y="36257"/>
                </a:cubicBezTo>
                <a:cubicBezTo>
                  <a:pt x="458446" y="35876"/>
                  <a:pt x="458027" y="35533"/>
                  <a:pt x="457265" y="35228"/>
                </a:cubicBezTo>
                <a:close/>
                <a:moveTo>
                  <a:pt x="333440" y="35228"/>
                </a:moveTo>
                <a:cubicBezTo>
                  <a:pt x="333745" y="35685"/>
                  <a:pt x="333859" y="36105"/>
                  <a:pt x="333783" y="36486"/>
                </a:cubicBezTo>
                <a:cubicBezTo>
                  <a:pt x="333707" y="36867"/>
                  <a:pt x="333974" y="37133"/>
                  <a:pt x="334583" y="37286"/>
                </a:cubicBezTo>
                <a:cubicBezTo>
                  <a:pt x="334736" y="36981"/>
                  <a:pt x="334774" y="36638"/>
                  <a:pt x="334698" y="36257"/>
                </a:cubicBezTo>
                <a:cubicBezTo>
                  <a:pt x="334621" y="35876"/>
                  <a:pt x="334202" y="35533"/>
                  <a:pt x="333440" y="35228"/>
                </a:cubicBezTo>
                <a:close/>
                <a:moveTo>
                  <a:pt x="142331" y="35228"/>
                </a:moveTo>
                <a:lnTo>
                  <a:pt x="142331" y="35457"/>
                </a:lnTo>
                <a:cubicBezTo>
                  <a:pt x="142636" y="35457"/>
                  <a:pt x="142788" y="35609"/>
                  <a:pt x="142788" y="35914"/>
                </a:cubicBezTo>
                <a:cubicBezTo>
                  <a:pt x="143093" y="35609"/>
                  <a:pt x="143245" y="35457"/>
                  <a:pt x="143245" y="35457"/>
                </a:cubicBezTo>
                <a:cubicBezTo>
                  <a:pt x="143093" y="35304"/>
                  <a:pt x="142788" y="35228"/>
                  <a:pt x="142331" y="35228"/>
                </a:cubicBezTo>
                <a:close/>
                <a:moveTo>
                  <a:pt x="1585711" y="35000"/>
                </a:moveTo>
                <a:lnTo>
                  <a:pt x="1585711" y="35457"/>
                </a:lnTo>
                <a:cubicBezTo>
                  <a:pt x="1586016" y="35457"/>
                  <a:pt x="1586168" y="35419"/>
                  <a:pt x="1586168" y="35343"/>
                </a:cubicBezTo>
                <a:cubicBezTo>
                  <a:pt x="1586168" y="35266"/>
                  <a:pt x="1586244" y="35228"/>
                  <a:pt x="1586397" y="35228"/>
                </a:cubicBezTo>
                <a:cubicBezTo>
                  <a:pt x="1585940" y="35228"/>
                  <a:pt x="1585711" y="35152"/>
                  <a:pt x="1585711" y="35000"/>
                </a:cubicBezTo>
                <a:close/>
                <a:moveTo>
                  <a:pt x="1321983" y="35000"/>
                </a:moveTo>
                <a:cubicBezTo>
                  <a:pt x="1321831" y="35000"/>
                  <a:pt x="1321678" y="35076"/>
                  <a:pt x="1321526" y="35228"/>
                </a:cubicBezTo>
                <a:cubicBezTo>
                  <a:pt x="1321526" y="35533"/>
                  <a:pt x="1321488" y="35762"/>
                  <a:pt x="1321411" y="35914"/>
                </a:cubicBezTo>
                <a:cubicBezTo>
                  <a:pt x="1321335" y="36066"/>
                  <a:pt x="1321297" y="36295"/>
                  <a:pt x="1321297" y="36600"/>
                </a:cubicBezTo>
                <a:lnTo>
                  <a:pt x="1321983" y="36600"/>
                </a:lnTo>
                <a:cubicBezTo>
                  <a:pt x="1321983" y="36295"/>
                  <a:pt x="1322021" y="36028"/>
                  <a:pt x="1322097" y="35800"/>
                </a:cubicBezTo>
                <a:cubicBezTo>
                  <a:pt x="1322173" y="35571"/>
                  <a:pt x="1322135" y="35304"/>
                  <a:pt x="1321983" y="35000"/>
                </a:cubicBezTo>
                <a:close/>
                <a:moveTo>
                  <a:pt x="1274206" y="35000"/>
                </a:moveTo>
                <a:cubicBezTo>
                  <a:pt x="1274206" y="35457"/>
                  <a:pt x="1274053" y="35838"/>
                  <a:pt x="1273748" y="36143"/>
                </a:cubicBezTo>
                <a:cubicBezTo>
                  <a:pt x="1274053" y="36143"/>
                  <a:pt x="1274396" y="36105"/>
                  <a:pt x="1274777" y="36028"/>
                </a:cubicBezTo>
                <a:cubicBezTo>
                  <a:pt x="1275158" y="35952"/>
                  <a:pt x="1275501" y="35914"/>
                  <a:pt x="1275806" y="35914"/>
                </a:cubicBezTo>
                <a:cubicBezTo>
                  <a:pt x="1275958" y="35762"/>
                  <a:pt x="1276034" y="35609"/>
                  <a:pt x="1276034" y="35457"/>
                </a:cubicBezTo>
                <a:cubicBezTo>
                  <a:pt x="1275577" y="35304"/>
                  <a:pt x="1274968" y="35228"/>
                  <a:pt x="1274206" y="35228"/>
                </a:cubicBezTo>
                <a:close/>
                <a:moveTo>
                  <a:pt x="944488" y="35000"/>
                </a:moveTo>
                <a:cubicBezTo>
                  <a:pt x="944183" y="35152"/>
                  <a:pt x="943917" y="35304"/>
                  <a:pt x="943688" y="35457"/>
                </a:cubicBezTo>
                <a:cubicBezTo>
                  <a:pt x="943459" y="35609"/>
                  <a:pt x="943040" y="35838"/>
                  <a:pt x="942431" y="36143"/>
                </a:cubicBezTo>
                <a:cubicBezTo>
                  <a:pt x="942583" y="36447"/>
                  <a:pt x="942774" y="36638"/>
                  <a:pt x="943002" y="36714"/>
                </a:cubicBezTo>
                <a:cubicBezTo>
                  <a:pt x="943231" y="36790"/>
                  <a:pt x="943345" y="36981"/>
                  <a:pt x="943345" y="37286"/>
                </a:cubicBezTo>
                <a:cubicBezTo>
                  <a:pt x="943802" y="36524"/>
                  <a:pt x="944183" y="35762"/>
                  <a:pt x="944488" y="35000"/>
                </a:cubicBezTo>
                <a:close/>
                <a:moveTo>
                  <a:pt x="506338" y="35000"/>
                </a:moveTo>
                <a:cubicBezTo>
                  <a:pt x="506033" y="35152"/>
                  <a:pt x="505767" y="35304"/>
                  <a:pt x="505538" y="35457"/>
                </a:cubicBezTo>
                <a:cubicBezTo>
                  <a:pt x="505309" y="35609"/>
                  <a:pt x="504890" y="35838"/>
                  <a:pt x="504281" y="36143"/>
                </a:cubicBezTo>
                <a:cubicBezTo>
                  <a:pt x="504433" y="36447"/>
                  <a:pt x="504624" y="36638"/>
                  <a:pt x="504852" y="36714"/>
                </a:cubicBezTo>
                <a:cubicBezTo>
                  <a:pt x="505081" y="36790"/>
                  <a:pt x="505195" y="36981"/>
                  <a:pt x="505195" y="37286"/>
                </a:cubicBezTo>
                <a:cubicBezTo>
                  <a:pt x="505652" y="36524"/>
                  <a:pt x="506033" y="35762"/>
                  <a:pt x="506338" y="35000"/>
                </a:cubicBezTo>
                <a:close/>
                <a:moveTo>
                  <a:pt x="1323354" y="34771"/>
                </a:moveTo>
                <a:lnTo>
                  <a:pt x="1323126" y="35000"/>
                </a:lnTo>
                <a:cubicBezTo>
                  <a:pt x="1323431" y="35304"/>
                  <a:pt x="1323583" y="35457"/>
                  <a:pt x="1323583" y="35457"/>
                </a:cubicBezTo>
                <a:lnTo>
                  <a:pt x="1324040" y="35457"/>
                </a:lnTo>
                <a:lnTo>
                  <a:pt x="1324040" y="35228"/>
                </a:lnTo>
                <a:cubicBezTo>
                  <a:pt x="1324040" y="34923"/>
                  <a:pt x="1323812" y="34771"/>
                  <a:pt x="1323354" y="34771"/>
                </a:cubicBezTo>
                <a:close/>
                <a:moveTo>
                  <a:pt x="1207226" y="34771"/>
                </a:moveTo>
                <a:lnTo>
                  <a:pt x="1206769" y="35228"/>
                </a:lnTo>
                <a:cubicBezTo>
                  <a:pt x="1206769" y="35381"/>
                  <a:pt x="1206845" y="35457"/>
                  <a:pt x="1206997" y="35457"/>
                </a:cubicBezTo>
                <a:lnTo>
                  <a:pt x="1207226" y="35457"/>
                </a:lnTo>
                <a:cubicBezTo>
                  <a:pt x="1207378" y="35457"/>
                  <a:pt x="1207454" y="35381"/>
                  <a:pt x="1207454" y="35228"/>
                </a:cubicBezTo>
                <a:cubicBezTo>
                  <a:pt x="1207454" y="35076"/>
                  <a:pt x="1207378" y="34923"/>
                  <a:pt x="1207226" y="34771"/>
                </a:cubicBezTo>
                <a:close/>
                <a:moveTo>
                  <a:pt x="1121729" y="34771"/>
                </a:moveTo>
                <a:cubicBezTo>
                  <a:pt x="1121577" y="34923"/>
                  <a:pt x="1121463" y="35000"/>
                  <a:pt x="1121386" y="35000"/>
                </a:cubicBezTo>
                <a:cubicBezTo>
                  <a:pt x="1121310" y="35000"/>
                  <a:pt x="1121196" y="35076"/>
                  <a:pt x="1121044" y="35228"/>
                </a:cubicBezTo>
                <a:cubicBezTo>
                  <a:pt x="1121348" y="35533"/>
                  <a:pt x="1121501" y="35685"/>
                  <a:pt x="1121501" y="35685"/>
                </a:cubicBezTo>
                <a:cubicBezTo>
                  <a:pt x="1121806" y="35381"/>
                  <a:pt x="1121958" y="35152"/>
                  <a:pt x="1121958" y="35000"/>
                </a:cubicBezTo>
                <a:cubicBezTo>
                  <a:pt x="1121806" y="34847"/>
                  <a:pt x="1121729" y="34771"/>
                  <a:pt x="1121729" y="34771"/>
                </a:cubicBezTo>
                <a:close/>
                <a:moveTo>
                  <a:pt x="1052921" y="34771"/>
                </a:moveTo>
                <a:cubicBezTo>
                  <a:pt x="1052921" y="35076"/>
                  <a:pt x="1052768" y="35381"/>
                  <a:pt x="1052463" y="35685"/>
                </a:cubicBezTo>
                <a:cubicBezTo>
                  <a:pt x="1052463" y="35685"/>
                  <a:pt x="1052463" y="35914"/>
                  <a:pt x="1052463" y="36371"/>
                </a:cubicBezTo>
                <a:cubicBezTo>
                  <a:pt x="1052463" y="36371"/>
                  <a:pt x="1052616" y="36524"/>
                  <a:pt x="1052921" y="36828"/>
                </a:cubicBezTo>
                <a:cubicBezTo>
                  <a:pt x="1052921" y="36524"/>
                  <a:pt x="1052997" y="36219"/>
                  <a:pt x="1053149" y="35914"/>
                </a:cubicBezTo>
                <a:cubicBezTo>
                  <a:pt x="1053302" y="35609"/>
                  <a:pt x="1053454" y="35304"/>
                  <a:pt x="1053606" y="35000"/>
                </a:cubicBezTo>
                <a:cubicBezTo>
                  <a:pt x="1053454" y="35000"/>
                  <a:pt x="1053225" y="34923"/>
                  <a:pt x="1052921" y="34771"/>
                </a:cubicBezTo>
                <a:close/>
                <a:moveTo>
                  <a:pt x="816701" y="34771"/>
                </a:moveTo>
                <a:lnTo>
                  <a:pt x="816243" y="35228"/>
                </a:lnTo>
                <a:cubicBezTo>
                  <a:pt x="816243" y="35381"/>
                  <a:pt x="816320" y="35457"/>
                  <a:pt x="816472" y="35457"/>
                </a:cubicBezTo>
                <a:lnTo>
                  <a:pt x="816701" y="35457"/>
                </a:lnTo>
                <a:cubicBezTo>
                  <a:pt x="816853" y="35457"/>
                  <a:pt x="816929" y="35381"/>
                  <a:pt x="816929" y="35228"/>
                </a:cubicBezTo>
                <a:cubicBezTo>
                  <a:pt x="816929" y="35076"/>
                  <a:pt x="816853" y="34923"/>
                  <a:pt x="816701" y="34771"/>
                </a:cubicBezTo>
                <a:close/>
                <a:moveTo>
                  <a:pt x="216854" y="34771"/>
                </a:moveTo>
                <a:cubicBezTo>
                  <a:pt x="216702" y="34923"/>
                  <a:pt x="216588" y="35000"/>
                  <a:pt x="216511" y="35000"/>
                </a:cubicBezTo>
                <a:cubicBezTo>
                  <a:pt x="216435" y="35000"/>
                  <a:pt x="216321" y="35076"/>
                  <a:pt x="216168" y="35228"/>
                </a:cubicBezTo>
                <a:cubicBezTo>
                  <a:pt x="216473" y="35533"/>
                  <a:pt x="216626" y="35685"/>
                  <a:pt x="216626" y="35685"/>
                </a:cubicBezTo>
                <a:cubicBezTo>
                  <a:pt x="216931" y="35381"/>
                  <a:pt x="217083" y="35152"/>
                  <a:pt x="217083" y="35000"/>
                </a:cubicBezTo>
                <a:cubicBezTo>
                  <a:pt x="216931" y="34847"/>
                  <a:pt x="216854" y="34771"/>
                  <a:pt x="216854" y="34771"/>
                </a:cubicBezTo>
                <a:close/>
                <a:moveTo>
                  <a:pt x="148046" y="34771"/>
                </a:moveTo>
                <a:cubicBezTo>
                  <a:pt x="148046" y="35076"/>
                  <a:pt x="147893" y="35381"/>
                  <a:pt x="147589" y="35685"/>
                </a:cubicBezTo>
                <a:cubicBezTo>
                  <a:pt x="147589" y="35685"/>
                  <a:pt x="147589" y="35914"/>
                  <a:pt x="147589" y="36371"/>
                </a:cubicBezTo>
                <a:cubicBezTo>
                  <a:pt x="147589" y="36371"/>
                  <a:pt x="147741" y="36524"/>
                  <a:pt x="148046" y="36828"/>
                </a:cubicBezTo>
                <a:cubicBezTo>
                  <a:pt x="148046" y="36524"/>
                  <a:pt x="148122" y="36219"/>
                  <a:pt x="148274" y="35914"/>
                </a:cubicBezTo>
                <a:cubicBezTo>
                  <a:pt x="148427" y="35609"/>
                  <a:pt x="148579" y="35304"/>
                  <a:pt x="148732" y="35000"/>
                </a:cubicBezTo>
                <a:cubicBezTo>
                  <a:pt x="148579" y="35000"/>
                  <a:pt x="148351" y="34923"/>
                  <a:pt x="148046" y="34771"/>
                </a:cubicBezTo>
                <a:close/>
                <a:moveTo>
                  <a:pt x="54929" y="34771"/>
                </a:moveTo>
                <a:lnTo>
                  <a:pt x="54929" y="35685"/>
                </a:lnTo>
                <a:cubicBezTo>
                  <a:pt x="55082" y="35685"/>
                  <a:pt x="55082" y="35762"/>
                  <a:pt x="54929" y="35914"/>
                </a:cubicBezTo>
                <a:cubicBezTo>
                  <a:pt x="55082" y="35609"/>
                  <a:pt x="55158" y="35228"/>
                  <a:pt x="55158" y="34771"/>
                </a:cubicBezTo>
                <a:close/>
                <a:moveTo>
                  <a:pt x="44164" y="34709"/>
                </a:moveTo>
                <a:lnTo>
                  <a:pt x="43728" y="35000"/>
                </a:lnTo>
                <a:lnTo>
                  <a:pt x="43956" y="35228"/>
                </a:lnTo>
                <a:close/>
                <a:moveTo>
                  <a:pt x="1667855" y="34542"/>
                </a:moveTo>
                <a:cubicBezTo>
                  <a:pt x="1667550" y="34695"/>
                  <a:pt x="1667245" y="34923"/>
                  <a:pt x="1666940" y="35228"/>
                </a:cubicBezTo>
                <a:cubicBezTo>
                  <a:pt x="1667093" y="35228"/>
                  <a:pt x="1667169" y="35266"/>
                  <a:pt x="1667169" y="35343"/>
                </a:cubicBezTo>
                <a:cubicBezTo>
                  <a:pt x="1667169" y="35419"/>
                  <a:pt x="1667245" y="35457"/>
                  <a:pt x="1667398" y="35457"/>
                </a:cubicBezTo>
                <a:cubicBezTo>
                  <a:pt x="1667702" y="35152"/>
                  <a:pt x="1667855" y="35000"/>
                  <a:pt x="1667855" y="35000"/>
                </a:cubicBezTo>
                <a:cubicBezTo>
                  <a:pt x="1667855" y="34695"/>
                  <a:pt x="1667855" y="34542"/>
                  <a:pt x="1667855" y="34542"/>
                </a:cubicBezTo>
                <a:close/>
                <a:moveTo>
                  <a:pt x="1657568" y="34542"/>
                </a:moveTo>
                <a:cubicBezTo>
                  <a:pt x="1657263" y="34542"/>
                  <a:pt x="1657072" y="34581"/>
                  <a:pt x="1656996" y="34657"/>
                </a:cubicBezTo>
                <a:cubicBezTo>
                  <a:pt x="1656920" y="34733"/>
                  <a:pt x="1656806" y="34771"/>
                  <a:pt x="1656653" y="34771"/>
                </a:cubicBezTo>
                <a:cubicBezTo>
                  <a:pt x="1656806" y="34923"/>
                  <a:pt x="1656958" y="35038"/>
                  <a:pt x="1657111" y="35114"/>
                </a:cubicBezTo>
                <a:cubicBezTo>
                  <a:pt x="1657263" y="35190"/>
                  <a:pt x="1657415" y="35304"/>
                  <a:pt x="1657568" y="35457"/>
                </a:cubicBezTo>
                <a:lnTo>
                  <a:pt x="1657796" y="35228"/>
                </a:lnTo>
                <a:cubicBezTo>
                  <a:pt x="1657492" y="34923"/>
                  <a:pt x="1657415" y="34695"/>
                  <a:pt x="1657568" y="34542"/>
                </a:cubicBezTo>
                <a:close/>
                <a:moveTo>
                  <a:pt x="1381838" y="34542"/>
                </a:moveTo>
                <a:cubicBezTo>
                  <a:pt x="1381762" y="34238"/>
                  <a:pt x="1381648" y="34390"/>
                  <a:pt x="1381495" y="35000"/>
                </a:cubicBezTo>
                <a:cubicBezTo>
                  <a:pt x="1381495" y="35152"/>
                  <a:pt x="1382029" y="35381"/>
                  <a:pt x="1383095" y="35685"/>
                </a:cubicBezTo>
                <a:cubicBezTo>
                  <a:pt x="1382333" y="35228"/>
                  <a:pt x="1382029" y="35000"/>
                  <a:pt x="1382181" y="35000"/>
                </a:cubicBezTo>
                <a:cubicBezTo>
                  <a:pt x="1382029" y="35000"/>
                  <a:pt x="1381914" y="34847"/>
                  <a:pt x="1381838" y="34542"/>
                </a:cubicBezTo>
                <a:close/>
                <a:moveTo>
                  <a:pt x="1193052" y="34542"/>
                </a:moveTo>
                <a:cubicBezTo>
                  <a:pt x="1192900" y="35152"/>
                  <a:pt x="1192824" y="35685"/>
                  <a:pt x="1192824" y="36143"/>
                </a:cubicBezTo>
                <a:cubicBezTo>
                  <a:pt x="1192824" y="36600"/>
                  <a:pt x="1192748" y="37133"/>
                  <a:pt x="1192595" y="37743"/>
                </a:cubicBezTo>
                <a:cubicBezTo>
                  <a:pt x="1193052" y="37133"/>
                  <a:pt x="1193586" y="36219"/>
                  <a:pt x="1194195" y="35000"/>
                </a:cubicBezTo>
                <a:cubicBezTo>
                  <a:pt x="1194043" y="35000"/>
                  <a:pt x="1193662" y="34847"/>
                  <a:pt x="1193052" y="34542"/>
                </a:cubicBezTo>
                <a:close/>
                <a:moveTo>
                  <a:pt x="1108013" y="34542"/>
                </a:moveTo>
                <a:cubicBezTo>
                  <a:pt x="1106946" y="35152"/>
                  <a:pt x="1106794" y="35838"/>
                  <a:pt x="1107556" y="36600"/>
                </a:cubicBezTo>
                <a:cubicBezTo>
                  <a:pt x="1107708" y="36295"/>
                  <a:pt x="1107899" y="36066"/>
                  <a:pt x="1108128" y="35914"/>
                </a:cubicBezTo>
                <a:cubicBezTo>
                  <a:pt x="1108356" y="35762"/>
                  <a:pt x="1108547" y="35609"/>
                  <a:pt x="1108699" y="35457"/>
                </a:cubicBezTo>
                <a:cubicBezTo>
                  <a:pt x="1108242" y="35000"/>
                  <a:pt x="1108013" y="34695"/>
                  <a:pt x="1108013" y="34542"/>
                </a:cubicBezTo>
                <a:close/>
                <a:moveTo>
                  <a:pt x="1045148" y="34542"/>
                </a:moveTo>
                <a:cubicBezTo>
                  <a:pt x="1044844" y="34695"/>
                  <a:pt x="1044615" y="34771"/>
                  <a:pt x="1044462" y="34771"/>
                </a:cubicBezTo>
                <a:cubicBezTo>
                  <a:pt x="1044310" y="34771"/>
                  <a:pt x="1044158" y="34847"/>
                  <a:pt x="1044005" y="35000"/>
                </a:cubicBezTo>
                <a:cubicBezTo>
                  <a:pt x="1043853" y="34847"/>
                  <a:pt x="1043777" y="34771"/>
                  <a:pt x="1043777" y="34771"/>
                </a:cubicBezTo>
                <a:cubicBezTo>
                  <a:pt x="1043624" y="34923"/>
                  <a:pt x="1043548" y="35000"/>
                  <a:pt x="1043548" y="35000"/>
                </a:cubicBezTo>
                <a:lnTo>
                  <a:pt x="1044005" y="35000"/>
                </a:lnTo>
                <a:cubicBezTo>
                  <a:pt x="1044005" y="35304"/>
                  <a:pt x="1043967" y="35571"/>
                  <a:pt x="1043891" y="35800"/>
                </a:cubicBezTo>
                <a:cubicBezTo>
                  <a:pt x="1043815" y="36028"/>
                  <a:pt x="1043777" y="36295"/>
                  <a:pt x="1043777" y="36600"/>
                </a:cubicBezTo>
                <a:lnTo>
                  <a:pt x="1044920" y="36600"/>
                </a:lnTo>
                <a:cubicBezTo>
                  <a:pt x="1044767" y="36905"/>
                  <a:pt x="1044691" y="37171"/>
                  <a:pt x="1044691" y="37400"/>
                </a:cubicBezTo>
                <a:cubicBezTo>
                  <a:pt x="1044691" y="37629"/>
                  <a:pt x="1045072" y="37590"/>
                  <a:pt x="1045834" y="37286"/>
                </a:cubicBezTo>
                <a:cubicBezTo>
                  <a:pt x="1045529" y="37133"/>
                  <a:pt x="1045224" y="36905"/>
                  <a:pt x="1044920" y="36600"/>
                </a:cubicBezTo>
                <a:cubicBezTo>
                  <a:pt x="1045072" y="36295"/>
                  <a:pt x="1045224" y="35952"/>
                  <a:pt x="1045377" y="35571"/>
                </a:cubicBezTo>
                <a:cubicBezTo>
                  <a:pt x="1045529" y="35190"/>
                  <a:pt x="1045453" y="34847"/>
                  <a:pt x="1045148" y="34542"/>
                </a:cubicBezTo>
                <a:close/>
                <a:moveTo>
                  <a:pt x="802528" y="34542"/>
                </a:moveTo>
                <a:cubicBezTo>
                  <a:pt x="802375" y="35152"/>
                  <a:pt x="802299" y="35685"/>
                  <a:pt x="802299" y="36143"/>
                </a:cubicBezTo>
                <a:cubicBezTo>
                  <a:pt x="802299" y="36600"/>
                  <a:pt x="802223" y="37133"/>
                  <a:pt x="802070" y="37743"/>
                </a:cubicBezTo>
                <a:cubicBezTo>
                  <a:pt x="802528" y="37133"/>
                  <a:pt x="803061" y="36219"/>
                  <a:pt x="803670" y="35000"/>
                </a:cubicBezTo>
                <a:cubicBezTo>
                  <a:pt x="803518" y="35000"/>
                  <a:pt x="803137" y="34847"/>
                  <a:pt x="802528" y="34542"/>
                </a:cubicBezTo>
                <a:close/>
                <a:moveTo>
                  <a:pt x="610313" y="34542"/>
                </a:moveTo>
                <a:cubicBezTo>
                  <a:pt x="610237" y="34238"/>
                  <a:pt x="610122" y="34390"/>
                  <a:pt x="609970" y="35000"/>
                </a:cubicBezTo>
                <a:cubicBezTo>
                  <a:pt x="609970" y="35152"/>
                  <a:pt x="610503" y="35381"/>
                  <a:pt x="611570" y="35685"/>
                </a:cubicBezTo>
                <a:cubicBezTo>
                  <a:pt x="610808" y="35228"/>
                  <a:pt x="610503" y="35000"/>
                  <a:pt x="610656" y="35000"/>
                </a:cubicBezTo>
                <a:cubicBezTo>
                  <a:pt x="610503" y="35000"/>
                  <a:pt x="610389" y="34847"/>
                  <a:pt x="610313" y="34542"/>
                </a:cubicBezTo>
                <a:close/>
                <a:moveTo>
                  <a:pt x="401030" y="34542"/>
                </a:moveTo>
                <a:cubicBezTo>
                  <a:pt x="400725" y="34695"/>
                  <a:pt x="400420" y="34923"/>
                  <a:pt x="400115" y="35228"/>
                </a:cubicBezTo>
                <a:cubicBezTo>
                  <a:pt x="400268" y="35228"/>
                  <a:pt x="400344" y="35266"/>
                  <a:pt x="400344" y="35343"/>
                </a:cubicBezTo>
                <a:cubicBezTo>
                  <a:pt x="400344" y="35419"/>
                  <a:pt x="400420" y="35457"/>
                  <a:pt x="400573" y="35457"/>
                </a:cubicBezTo>
                <a:cubicBezTo>
                  <a:pt x="400877" y="35152"/>
                  <a:pt x="401030" y="35000"/>
                  <a:pt x="401030" y="35000"/>
                </a:cubicBezTo>
                <a:cubicBezTo>
                  <a:pt x="401030" y="34695"/>
                  <a:pt x="401030" y="34542"/>
                  <a:pt x="401030" y="34542"/>
                </a:cubicBezTo>
                <a:close/>
                <a:moveTo>
                  <a:pt x="390743" y="34542"/>
                </a:moveTo>
                <a:cubicBezTo>
                  <a:pt x="390438" y="34542"/>
                  <a:pt x="390247" y="34581"/>
                  <a:pt x="390171" y="34657"/>
                </a:cubicBezTo>
                <a:cubicBezTo>
                  <a:pt x="390095" y="34733"/>
                  <a:pt x="389981" y="34771"/>
                  <a:pt x="389828" y="34771"/>
                </a:cubicBezTo>
                <a:cubicBezTo>
                  <a:pt x="389981" y="34923"/>
                  <a:pt x="390133" y="35038"/>
                  <a:pt x="390285" y="35114"/>
                </a:cubicBezTo>
                <a:cubicBezTo>
                  <a:pt x="390438" y="35190"/>
                  <a:pt x="390590" y="35304"/>
                  <a:pt x="390743" y="35457"/>
                </a:cubicBezTo>
                <a:lnTo>
                  <a:pt x="390971" y="35228"/>
                </a:lnTo>
                <a:cubicBezTo>
                  <a:pt x="390666" y="34923"/>
                  <a:pt x="390590" y="34695"/>
                  <a:pt x="390743" y="34542"/>
                </a:cubicBezTo>
                <a:close/>
                <a:moveTo>
                  <a:pt x="277205" y="34542"/>
                </a:moveTo>
                <a:cubicBezTo>
                  <a:pt x="276900" y="34695"/>
                  <a:pt x="276595" y="34923"/>
                  <a:pt x="276290" y="35228"/>
                </a:cubicBezTo>
                <a:cubicBezTo>
                  <a:pt x="276443" y="35228"/>
                  <a:pt x="276519" y="35266"/>
                  <a:pt x="276519" y="35343"/>
                </a:cubicBezTo>
                <a:cubicBezTo>
                  <a:pt x="276519" y="35419"/>
                  <a:pt x="276595" y="35457"/>
                  <a:pt x="276747" y="35457"/>
                </a:cubicBezTo>
                <a:cubicBezTo>
                  <a:pt x="277052" y="35152"/>
                  <a:pt x="277205" y="35000"/>
                  <a:pt x="277205" y="35000"/>
                </a:cubicBezTo>
                <a:cubicBezTo>
                  <a:pt x="277205" y="34695"/>
                  <a:pt x="277205" y="34542"/>
                  <a:pt x="277205" y="34542"/>
                </a:cubicBezTo>
                <a:close/>
                <a:moveTo>
                  <a:pt x="266918" y="34542"/>
                </a:moveTo>
                <a:cubicBezTo>
                  <a:pt x="266613" y="34542"/>
                  <a:pt x="266422" y="34581"/>
                  <a:pt x="266346" y="34657"/>
                </a:cubicBezTo>
                <a:cubicBezTo>
                  <a:pt x="266270" y="34733"/>
                  <a:pt x="266156" y="34771"/>
                  <a:pt x="266003" y="34771"/>
                </a:cubicBezTo>
                <a:cubicBezTo>
                  <a:pt x="266156" y="34923"/>
                  <a:pt x="266308" y="35038"/>
                  <a:pt x="266461" y="35114"/>
                </a:cubicBezTo>
                <a:cubicBezTo>
                  <a:pt x="266613" y="35190"/>
                  <a:pt x="266765" y="35304"/>
                  <a:pt x="266918" y="35457"/>
                </a:cubicBezTo>
                <a:lnTo>
                  <a:pt x="267146" y="35228"/>
                </a:lnTo>
                <a:cubicBezTo>
                  <a:pt x="266842" y="34923"/>
                  <a:pt x="266765" y="34695"/>
                  <a:pt x="266918" y="34542"/>
                </a:cubicBezTo>
                <a:close/>
                <a:moveTo>
                  <a:pt x="203138" y="34542"/>
                </a:moveTo>
                <a:cubicBezTo>
                  <a:pt x="202071" y="35152"/>
                  <a:pt x="201919" y="35838"/>
                  <a:pt x="202681" y="36600"/>
                </a:cubicBezTo>
                <a:cubicBezTo>
                  <a:pt x="202834" y="36295"/>
                  <a:pt x="203024" y="36066"/>
                  <a:pt x="203253" y="35914"/>
                </a:cubicBezTo>
                <a:cubicBezTo>
                  <a:pt x="203481" y="35762"/>
                  <a:pt x="203672" y="35609"/>
                  <a:pt x="203824" y="35457"/>
                </a:cubicBezTo>
                <a:cubicBezTo>
                  <a:pt x="203367" y="35000"/>
                  <a:pt x="203138" y="34695"/>
                  <a:pt x="203138" y="34542"/>
                </a:cubicBezTo>
                <a:close/>
                <a:moveTo>
                  <a:pt x="140273" y="34542"/>
                </a:moveTo>
                <a:cubicBezTo>
                  <a:pt x="139969" y="34695"/>
                  <a:pt x="139740" y="34771"/>
                  <a:pt x="139587" y="34771"/>
                </a:cubicBezTo>
                <a:cubicBezTo>
                  <a:pt x="139435" y="34771"/>
                  <a:pt x="139283" y="34847"/>
                  <a:pt x="139130" y="35000"/>
                </a:cubicBezTo>
                <a:cubicBezTo>
                  <a:pt x="138978" y="34847"/>
                  <a:pt x="138902" y="34771"/>
                  <a:pt x="138902" y="34771"/>
                </a:cubicBezTo>
                <a:cubicBezTo>
                  <a:pt x="138749" y="34923"/>
                  <a:pt x="138673" y="35000"/>
                  <a:pt x="138673" y="35000"/>
                </a:cubicBezTo>
                <a:lnTo>
                  <a:pt x="139130" y="35000"/>
                </a:lnTo>
                <a:cubicBezTo>
                  <a:pt x="139130" y="35304"/>
                  <a:pt x="139092" y="35571"/>
                  <a:pt x="139016" y="35800"/>
                </a:cubicBezTo>
                <a:cubicBezTo>
                  <a:pt x="138940" y="36028"/>
                  <a:pt x="138902" y="36295"/>
                  <a:pt x="138902" y="36600"/>
                </a:cubicBezTo>
                <a:lnTo>
                  <a:pt x="140045" y="36600"/>
                </a:lnTo>
                <a:cubicBezTo>
                  <a:pt x="139892" y="36905"/>
                  <a:pt x="139816" y="37171"/>
                  <a:pt x="139816" y="37400"/>
                </a:cubicBezTo>
                <a:cubicBezTo>
                  <a:pt x="139816" y="37629"/>
                  <a:pt x="140197" y="37590"/>
                  <a:pt x="140959" y="37286"/>
                </a:cubicBezTo>
                <a:cubicBezTo>
                  <a:pt x="140654" y="37133"/>
                  <a:pt x="140350" y="36905"/>
                  <a:pt x="140045" y="36600"/>
                </a:cubicBezTo>
                <a:cubicBezTo>
                  <a:pt x="140197" y="36295"/>
                  <a:pt x="140350" y="35952"/>
                  <a:pt x="140502" y="35571"/>
                </a:cubicBezTo>
                <a:cubicBezTo>
                  <a:pt x="140654" y="35190"/>
                  <a:pt x="140578" y="34847"/>
                  <a:pt x="140273" y="34542"/>
                </a:cubicBezTo>
                <a:close/>
                <a:moveTo>
                  <a:pt x="1718147" y="34085"/>
                </a:moveTo>
                <a:cubicBezTo>
                  <a:pt x="1717690" y="34390"/>
                  <a:pt x="1717347" y="34619"/>
                  <a:pt x="1717118" y="34771"/>
                </a:cubicBezTo>
                <a:cubicBezTo>
                  <a:pt x="1716889" y="34923"/>
                  <a:pt x="1716623" y="35152"/>
                  <a:pt x="1716318" y="35457"/>
                </a:cubicBezTo>
                <a:cubicBezTo>
                  <a:pt x="1716623" y="35457"/>
                  <a:pt x="1716623" y="35609"/>
                  <a:pt x="1716318" y="35914"/>
                </a:cubicBezTo>
                <a:cubicBezTo>
                  <a:pt x="1716775" y="35762"/>
                  <a:pt x="1717156" y="35685"/>
                  <a:pt x="1717461" y="35685"/>
                </a:cubicBezTo>
                <a:lnTo>
                  <a:pt x="1718339" y="35466"/>
                </a:lnTo>
                <a:lnTo>
                  <a:pt x="1718261" y="35000"/>
                </a:lnTo>
                <a:cubicBezTo>
                  <a:pt x="1718185" y="34847"/>
                  <a:pt x="1718147" y="34542"/>
                  <a:pt x="1718147" y="34085"/>
                </a:cubicBezTo>
                <a:close/>
                <a:moveTo>
                  <a:pt x="1664654" y="34085"/>
                </a:moveTo>
                <a:cubicBezTo>
                  <a:pt x="1664502" y="34085"/>
                  <a:pt x="1664045" y="34466"/>
                  <a:pt x="1663283" y="35228"/>
                </a:cubicBezTo>
                <a:cubicBezTo>
                  <a:pt x="1663740" y="35076"/>
                  <a:pt x="1664121" y="35000"/>
                  <a:pt x="1664426" y="35000"/>
                </a:cubicBezTo>
                <a:cubicBezTo>
                  <a:pt x="1664731" y="35000"/>
                  <a:pt x="1665035" y="34923"/>
                  <a:pt x="1665340" y="34771"/>
                </a:cubicBezTo>
                <a:cubicBezTo>
                  <a:pt x="1665035" y="34314"/>
                  <a:pt x="1664807" y="34085"/>
                  <a:pt x="1664654" y="34085"/>
                </a:cubicBezTo>
                <a:close/>
                <a:moveTo>
                  <a:pt x="1377609" y="34085"/>
                </a:moveTo>
                <a:cubicBezTo>
                  <a:pt x="1377304" y="34390"/>
                  <a:pt x="1377114" y="34733"/>
                  <a:pt x="1377037" y="35114"/>
                </a:cubicBezTo>
                <a:lnTo>
                  <a:pt x="1376503" y="36076"/>
                </a:lnTo>
                <a:lnTo>
                  <a:pt x="1377152" y="35914"/>
                </a:lnTo>
                <a:cubicBezTo>
                  <a:pt x="1377304" y="35609"/>
                  <a:pt x="1377380" y="35304"/>
                  <a:pt x="1377380" y="35000"/>
                </a:cubicBezTo>
                <a:cubicBezTo>
                  <a:pt x="1377380" y="34695"/>
                  <a:pt x="1377456" y="34390"/>
                  <a:pt x="1377609" y="34085"/>
                </a:cubicBezTo>
                <a:close/>
                <a:moveTo>
                  <a:pt x="1056578" y="34085"/>
                </a:moveTo>
                <a:cubicBezTo>
                  <a:pt x="1056121" y="34542"/>
                  <a:pt x="1055816" y="34923"/>
                  <a:pt x="1055664" y="35228"/>
                </a:cubicBezTo>
                <a:cubicBezTo>
                  <a:pt x="1055511" y="35533"/>
                  <a:pt x="1055283" y="35838"/>
                  <a:pt x="1054978" y="36143"/>
                </a:cubicBezTo>
                <a:cubicBezTo>
                  <a:pt x="1055435" y="35990"/>
                  <a:pt x="1056045" y="35914"/>
                  <a:pt x="1056807" y="35914"/>
                </a:cubicBezTo>
                <a:cubicBezTo>
                  <a:pt x="1056807" y="35609"/>
                  <a:pt x="1056769" y="35343"/>
                  <a:pt x="1056692" y="35114"/>
                </a:cubicBezTo>
                <a:cubicBezTo>
                  <a:pt x="1056616" y="34885"/>
                  <a:pt x="1056578" y="34542"/>
                  <a:pt x="1056578" y="34085"/>
                </a:cubicBezTo>
                <a:close/>
                <a:moveTo>
                  <a:pt x="606084" y="34085"/>
                </a:moveTo>
                <a:cubicBezTo>
                  <a:pt x="605779" y="34390"/>
                  <a:pt x="605589" y="34733"/>
                  <a:pt x="605512" y="35114"/>
                </a:cubicBezTo>
                <a:lnTo>
                  <a:pt x="604978" y="36076"/>
                </a:lnTo>
                <a:lnTo>
                  <a:pt x="605627" y="35914"/>
                </a:lnTo>
                <a:cubicBezTo>
                  <a:pt x="605779" y="35609"/>
                  <a:pt x="605855" y="35304"/>
                  <a:pt x="605855" y="35000"/>
                </a:cubicBezTo>
                <a:cubicBezTo>
                  <a:pt x="605855" y="34695"/>
                  <a:pt x="605931" y="34390"/>
                  <a:pt x="606084" y="34085"/>
                </a:cubicBezTo>
                <a:close/>
                <a:moveTo>
                  <a:pt x="451322" y="34085"/>
                </a:moveTo>
                <a:cubicBezTo>
                  <a:pt x="450865" y="34390"/>
                  <a:pt x="450522" y="34619"/>
                  <a:pt x="450293" y="34771"/>
                </a:cubicBezTo>
                <a:cubicBezTo>
                  <a:pt x="450064" y="34923"/>
                  <a:pt x="449798" y="35152"/>
                  <a:pt x="449493" y="35457"/>
                </a:cubicBezTo>
                <a:cubicBezTo>
                  <a:pt x="449798" y="35457"/>
                  <a:pt x="449798" y="35609"/>
                  <a:pt x="449493" y="35914"/>
                </a:cubicBezTo>
                <a:cubicBezTo>
                  <a:pt x="449950" y="35762"/>
                  <a:pt x="450331" y="35685"/>
                  <a:pt x="450636" y="35685"/>
                </a:cubicBezTo>
                <a:lnTo>
                  <a:pt x="451514" y="35466"/>
                </a:lnTo>
                <a:lnTo>
                  <a:pt x="451436" y="35000"/>
                </a:lnTo>
                <a:cubicBezTo>
                  <a:pt x="451360" y="34847"/>
                  <a:pt x="451322" y="34542"/>
                  <a:pt x="451322" y="34085"/>
                </a:cubicBezTo>
                <a:close/>
                <a:moveTo>
                  <a:pt x="397829" y="34085"/>
                </a:moveTo>
                <a:cubicBezTo>
                  <a:pt x="397677" y="34085"/>
                  <a:pt x="397220" y="34466"/>
                  <a:pt x="396458" y="35228"/>
                </a:cubicBezTo>
                <a:cubicBezTo>
                  <a:pt x="396915" y="35076"/>
                  <a:pt x="397296" y="35000"/>
                  <a:pt x="397601" y="35000"/>
                </a:cubicBezTo>
                <a:cubicBezTo>
                  <a:pt x="397906" y="35000"/>
                  <a:pt x="398210" y="34923"/>
                  <a:pt x="398515" y="34771"/>
                </a:cubicBezTo>
                <a:cubicBezTo>
                  <a:pt x="398210" y="34314"/>
                  <a:pt x="397982" y="34085"/>
                  <a:pt x="397829" y="34085"/>
                </a:cubicBezTo>
                <a:close/>
                <a:moveTo>
                  <a:pt x="327497" y="34085"/>
                </a:moveTo>
                <a:cubicBezTo>
                  <a:pt x="327040" y="34390"/>
                  <a:pt x="326697" y="34619"/>
                  <a:pt x="326468" y="34771"/>
                </a:cubicBezTo>
                <a:cubicBezTo>
                  <a:pt x="326239" y="34923"/>
                  <a:pt x="325973" y="35152"/>
                  <a:pt x="325668" y="35457"/>
                </a:cubicBezTo>
                <a:cubicBezTo>
                  <a:pt x="325973" y="35457"/>
                  <a:pt x="325973" y="35609"/>
                  <a:pt x="325668" y="35914"/>
                </a:cubicBezTo>
                <a:cubicBezTo>
                  <a:pt x="326125" y="35762"/>
                  <a:pt x="326506" y="35685"/>
                  <a:pt x="326811" y="35685"/>
                </a:cubicBezTo>
                <a:lnTo>
                  <a:pt x="327689" y="35466"/>
                </a:lnTo>
                <a:lnTo>
                  <a:pt x="327611" y="35000"/>
                </a:lnTo>
                <a:cubicBezTo>
                  <a:pt x="327535" y="34847"/>
                  <a:pt x="327497" y="34542"/>
                  <a:pt x="327497" y="34085"/>
                </a:cubicBezTo>
                <a:close/>
                <a:moveTo>
                  <a:pt x="274004" y="34085"/>
                </a:moveTo>
                <a:cubicBezTo>
                  <a:pt x="273852" y="34085"/>
                  <a:pt x="273395" y="34466"/>
                  <a:pt x="272633" y="35228"/>
                </a:cubicBezTo>
                <a:cubicBezTo>
                  <a:pt x="273090" y="35076"/>
                  <a:pt x="273471" y="35000"/>
                  <a:pt x="273776" y="35000"/>
                </a:cubicBezTo>
                <a:cubicBezTo>
                  <a:pt x="274080" y="35000"/>
                  <a:pt x="274385" y="34923"/>
                  <a:pt x="274690" y="34771"/>
                </a:cubicBezTo>
                <a:cubicBezTo>
                  <a:pt x="274385" y="34314"/>
                  <a:pt x="274157" y="34085"/>
                  <a:pt x="274004" y="34085"/>
                </a:cubicBezTo>
                <a:close/>
                <a:moveTo>
                  <a:pt x="151703" y="34085"/>
                </a:moveTo>
                <a:cubicBezTo>
                  <a:pt x="151246" y="34542"/>
                  <a:pt x="150941" y="34923"/>
                  <a:pt x="150789" y="35228"/>
                </a:cubicBezTo>
                <a:cubicBezTo>
                  <a:pt x="150637" y="35533"/>
                  <a:pt x="150408" y="35838"/>
                  <a:pt x="150103" y="36143"/>
                </a:cubicBezTo>
                <a:cubicBezTo>
                  <a:pt x="150560" y="35990"/>
                  <a:pt x="151170" y="35914"/>
                  <a:pt x="151932" y="35914"/>
                </a:cubicBezTo>
                <a:cubicBezTo>
                  <a:pt x="151932" y="35609"/>
                  <a:pt x="151894" y="35343"/>
                  <a:pt x="151818" y="35114"/>
                </a:cubicBezTo>
                <a:cubicBezTo>
                  <a:pt x="151741" y="34885"/>
                  <a:pt x="151703" y="34542"/>
                  <a:pt x="151703" y="34085"/>
                </a:cubicBezTo>
                <a:close/>
                <a:moveTo>
                  <a:pt x="1201239" y="33907"/>
                </a:moveTo>
                <a:lnTo>
                  <a:pt x="1200825" y="36600"/>
                </a:lnTo>
                <a:cubicBezTo>
                  <a:pt x="1201130" y="36600"/>
                  <a:pt x="1201473" y="36562"/>
                  <a:pt x="1201854" y="36486"/>
                </a:cubicBezTo>
                <a:cubicBezTo>
                  <a:pt x="1202235" y="36409"/>
                  <a:pt x="1202577" y="36371"/>
                  <a:pt x="1202882" y="36371"/>
                </a:cubicBezTo>
                <a:close/>
                <a:moveTo>
                  <a:pt x="810714" y="33907"/>
                </a:moveTo>
                <a:lnTo>
                  <a:pt x="810300" y="36600"/>
                </a:lnTo>
                <a:cubicBezTo>
                  <a:pt x="810605" y="36600"/>
                  <a:pt x="810948" y="36562"/>
                  <a:pt x="811329" y="36486"/>
                </a:cubicBezTo>
                <a:cubicBezTo>
                  <a:pt x="811710" y="36409"/>
                  <a:pt x="812052" y="36371"/>
                  <a:pt x="812357" y="36371"/>
                </a:cubicBezTo>
                <a:close/>
                <a:moveTo>
                  <a:pt x="1115713" y="33863"/>
                </a:moveTo>
                <a:lnTo>
                  <a:pt x="1115328" y="35114"/>
                </a:lnTo>
                <a:cubicBezTo>
                  <a:pt x="1115328" y="35495"/>
                  <a:pt x="1115252" y="35990"/>
                  <a:pt x="1115100" y="36600"/>
                </a:cubicBezTo>
                <a:cubicBezTo>
                  <a:pt x="1115557" y="36600"/>
                  <a:pt x="1115938" y="36562"/>
                  <a:pt x="1116243" y="36486"/>
                </a:cubicBezTo>
                <a:cubicBezTo>
                  <a:pt x="1116548" y="36409"/>
                  <a:pt x="1116929" y="36371"/>
                  <a:pt x="1117386" y="36371"/>
                </a:cubicBezTo>
                <a:close/>
                <a:moveTo>
                  <a:pt x="210839" y="33863"/>
                </a:moveTo>
                <a:lnTo>
                  <a:pt x="210454" y="35114"/>
                </a:lnTo>
                <a:cubicBezTo>
                  <a:pt x="210454" y="35495"/>
                  <a:pt x="210377" y="35990"/>
                  <a:pt x="210225" y="36600"/>
                </a:cubicBezTo>
                <a:cubicBezTo>
                  <a:pt x="210682" y="36600"/>
                  <a:pt x="211063" y="36562"/>
                  <a:pt x="211368" y="36486"/>
                </a:cubicBezTo>
                <a:cubicBezTo>
                  <a:pt x="211673" y="36409"/>
                  <a:pt x="212054" y="36371"/>
                  <a:pt x="212511" y="36371"/>
                </a:cubicBezTo>
                <a:close/>
                <a:moveTo>
                  <a:pt x="1329755" y="33857"/>
                </a:moveTo>
                <a:cubicBezTo>
                  <a:pt x="1328841" y="33857"/>
                  <a:pt x="1328308" y="33933"/>
                  <a:pt x="1328155" y="34085"/>
                </a:cubicBezTo>
                <a:lnTo>
                  <a:pt x="1328384" y="34085"/>
                </a:lnTo>
                <a:cubicBezTo>
                  <a:pt x="1328536" y="34085"/>
                  <a:pt x="1328993" y="34009"/>
                  <a:pt x="1329755" y="33857"/>
                </a:cubicBezTo>
                <a:close/>
                <a:moveTo>
                  <a:pt x="1197624" y="33857"/>
                </a:moveTo>
                <a:lnTo>
                  <a:pt x="1197624" y="34085"/>
                </a:lnTo>
                <a:lnTo>
                  <a:pt x="1198082" y="34085"/>
                </a:lnTo>
                <a:lnTo>
                  <a:pt x="1198082" y="33857"/>
                </a:lnTo>
                <a:close/>
                <a:moveTo>
                  <a:pt x="1184194" y="33857"/>
                </a:moveTo>
                <a:cubicBezTo>
                  <a:pt x="1183928" y="33780"/>
                  <a:pt x="1183527" y="34009"/>
                  <a:pt x="1182994" y="34542"/>
                </a:cubicBezTo>
                <a:cubicBezTo>
                  <a:pt x="1183299" y="34695"/>
                  <a:pt x="1183566" y="34771"/>
                  <a:pt x="1183794" y="34771"/>
                </a:cubicBezTo>
                <a:cubicBezTo>
                  <a:pt x="1184023" y="34771"/>
                  <a:pt x="1184290" y="34847"/>
                  <a:pt x="1184594" y="35000"/>
                </a:cubicBezTo>
                <a:cubicBezTo>
                  <a:pt x="1184594" y="34314"/>
                  <a:pt x="1184461" y="33933"/>
                  <a:pt x="1184194" y="33857"/>
                </a:cubicBezTo>
                <a:close/>
                <a:moveTo>
                  <a:pt x="1111899" y="33857"/>
                </a:moveTo>
                <a:lnTo>
                  <a:pt x="1111899" y="34085"/>
                </a:lnTo>
                <a:lnTo>
                  <a:pt x="1112585" y="34085"/>
                </a:lnTo>
                <a:lnTo>
                  <a:pt x="1112585" y="33857"/>
                </a:lnTo>
                <a:close/>
                <a:moveTo>
                  <a:pt x="951346" y="33857"/>
                </a:moveTo>
                <a:cubicBezTo>
                  <a:pt x="951346" y="34466"/>
                  <a:pt x="951346" y="34771"/>
                  <a:pt x="951346" y="34771"/>
                </a:cubicBezTo>
                <a:lnTo>
                  <a:pt x="951803" y="34771"/>
                </a:lnTo>
                <a:cubicBezTo>
                  <a:pt x="951956" y="34771"/>
                  <a:pt x="952032" y="34695"/>
                  <a:pt x="952032" y="34542"/>
                </a:cubicBezTo>
                <a:cubicBezTo>
                  <a:pt x="952032" y="34085"/>
                  <a:pt x="951956" y="33857"/>
                  <a:pt x="951803" y="33857"/>
                </a:cubicBezTo>
                <a:cubicBezTo>
                  <a:pt x="951803" y="33857"/>
                  <a:pt x="951651" y="33857"/>
                  <a:pt x="951346" y="33857"/>
                </a:cubicBezTo>
                <a:close/>
                <a:moveTo>
                  <a:pt x="807100" y="33857"/>
                </a:moveTo>
                <a:lnTo>
                  <a:pt x="807100" y="34085"/>
                </a:lnTo>
                <a:lnTo>
                  <a:pt x="807557" y="34085"/>
                </a:lnTo>
                <a:lnTo>
                  <a:pt x="807557" y="33857"/>
                </a:lnTo>
                <a:close/>
                <a:moveTo>
                  <a:pt x="793669" y="33857"/>
                </a:moveTo>
                <a:cubicBezTo>
                  <a:pt x="793402" y="33780"/>
                  <a:pt x="793002" y="34009"/>
                  <a:pt x="792469" y="34542"/>
                </a:cubicBezTo>
                <a:cubicBezTo>
                  <a:pt x="792774" y="34695"/>
                  <a:pt x="793040" y="34771"/>
                  <a:pt x="793269" y="34771"/>
                </a:cubicBezTo>
                <a:cubicBezTo>
                  <a:pt x="793498" y="34771"/>
                  <a:pt x="793765" y="34847"/>
                  <a:pt x="794069" y="35000"/>
                </a:cubicBezTo>
                <a:cubicBezTo>
                  <a:pt x="794069" y="34314"/>
                  <a:pt x="793936" y="33933"/>
                  <a:pt x="793669" y="33857"/>
                </a:cubicBezTo>
                <a:close/>
                <a:moveTo>
                  <a:pt x="513196" y="33857"/>
                </a:moveTo>
                <a:cubicBezTo>
                  <a:pt x="513196" y="34466"/>
                  <a:pt x="513196" y="34771"/>
                  <a:pt x="513196" y="34771"/>
                </a:cubicBezTo>
                <a:lnTo>
                  <a:pt x="513653" y="34771"/>
                </a:lnTo>
                <a:cubicBezTo>
                  <a:pt x="513806" y="34771"/>
                  <a:pt x="513882" y="34695"/>
                  <a:pt x="513882" y="34542"/>
                </a:cubicBezTo>
                <a:cubicBezTo>
                  <a:pt x="513882" y="34085"/>
                  <a:pt x="513806" y="33857"/>
                  <a:pt x="513653" y="33857"/>
                </a:cubicBezTo>
                <a:cubicBezTo>
                  <a:pt x="513653" y="33857"/>
                  <a:pt x="513501" y="33857"/>
                  <a:pt x="513196" y="33857"/>
                </a:cubicBezTo>
                <a:close/>
                <a:moveTo>
                  <a:pt x="207025" y="33857"/>
                </a:moveTo>
                <a:lnTo>
                  <a:pt x="207025" y="34085"/>
                </a:lnTo>
                <a:lnTo>
                  <a:pt x="207710" y="34085"/>
                </a:lnTo>
                <a:lnTo>
                  <a:pt x="207710" y="33857"/>
                </a:lnTo>
                <a:close/>
                <a:moveTo>
                  <a:pt x="48986" y="33857"/>
                </a:moveTo>
                <a:cubicBezTo>
                  <a:pt x="48986" y="35076"/>
                  <a:pt x="48910" y="35990"/>
                  <a:pt x="48757" y="36600"/>
                </a:cubicBezTo>
                <a:cubicBezTo>
                  <a:pt x="49214" y="36600"/>
                  <a:pt x="49595" y="36562"/>
                  <a:pt x="49900" y="36486"/>
                </a:cubicBezTo>
                <a:cubicBezTo>
                  <a:pt x="50205" y="36409"/>
                  <a:pt x="50586" y="36371"/>
                  <a:pt x="51043" y="36371"/>
                </a:cubicBezTo>
                <a:cubicBezTo>
                  <a:pt x="50738" y="35762"/>
                  <a:pt x="50472" y="35304"/>
                  <a:pt x="50243" y="35000"/>
                </a:cubicBezTo>
                <a:cubicBezTo>
                  <a:pt x="50014" y="34695"/>
                  <a:pt x="49748" y="34314"/>
                  <a:pt x="49443" y="33857"/>
                </a:cubicBezTo>
                <a:close/>
                <a:moveTo>
                  <a:pt x="41670" y="33857"/>
                </a:moveTo>
                <a:cubicBezTo>
                  <a:pt x="41366" y="34466"/>
                  <a:pt x="41137" y="34923"/>
                  <a:pt x="40985" y="35228"/>
                </a:cubicBezTo>
                <a:cubicBezTo>
                  <a:pt x="40832" y="35533"/>
                  <a:pt x="40604" y="35838"/>
                  <a:pt x="40299" y="36143"/>
                </a:cubicBezTo>
                <a:lnTo>
                  <a:pt x="41899" y="36143"/>
                </a:lnTo>
                <a:cubicBezTo>
                  <a:pt x="42051" y="35990"/>
                  <a:pt x="41975" y="35228"/>
                  <a:pt x="41670" y="33857"/>
                </a:cubicBezTo>
                <a:close/>
                <a:moveTo>
                  <a:pt x="1709231" y="33628"/>
                </a:moveTo>
                <a:cubicBezTo>
                  <a:pt x="1708927" y="33780"/>
                  <a:pt x="1708698" y="33857"/>
                  <a:pt x="1708545" y="33857"/>
                </a:cubicBezTo>
                <a:lnTo>
                  <a:pt x="1708545" y="34085"/>
                </a:lnTo>
                <a:lnTo>
                  <a:pt x="1709003" y="34085"/>
                </a:lnTo>
                <a:cubicBezTo>
                  <a:pt x="1709003" y="33933"/>
                  <a:pt x="1709079" y="33780"/>
                  <a:pt x="1709231" y="33628"/>
                </a:cubicBezTo>
                <a:close/>
                <a:moveTo>
                  <a:pt x="1393840" y="33628"/>
                </a:moveTo>
                <a:cubicBezTo>
                  <a:pt x="1393535" y="34085"/>
                  <a:pt x="1393154" y="34466"/>
                  <a:pt x="1392697" y="34771"/>
                </a:cubicBezTo>
                <a:cubicBezTo>
                  <a:pt x="1392239" y="35076"/>
                  <a:pt x="1392163" y="35533"/>
                  <a:pt x="1392468" y="36143"/>
                </a:cubicBezTo>
                <a:cubicBezTo>
                  <a:pt x="1393230" y="35838"/>
                  <a:pt x="1393725" y="35533"/>
                  <a:pt x="1393954" y="35228"/>
                </a:cubicBezTo>
                <a:cubicBezTo>
                  <a:pt x="1394182" y="34923"/>
                  <a:pt x="1394144" y="34390"/>
                  <a:pt x="1393840" y="33628"/>
                </a:cubicBezTo>
                <a:close/>
                <a:moveTo>
                  <a:pt x="1196710" y="33628"/>
                </a:moveTo>
                <a:cubicBezTo>
                  <a:pt x="1196405" y="33933"/>
                  <a:pt x="1196215" y="34161"/>
                  <a:pt x="1196138" y="34314"/>
                </a:cubicBezTo>
                <a:cubicBezTo>
                  <a:pt x="1196062" y="34466"/>
                  <a:pt x="1195872" y="34619"/>
                  <a:pt x="1195567" y="34771"/>
                </a:cubicBezTo>
                <a:cubicBezTo>
                  <a:pt x="1195872" y="35076"/>
                  <a:pt x="1196177" y="35304"/>
                  <a:pt x="1196481" y="35457"/>
                </a:cubicBezTo>
                <a:cubicBezTo>
                  <a:pt x="1196481" y="35152"/>
                  <a:pt x="1196520" y="34885"/>
                  <a:pt x="1196596" y="34657"/>
                </a:cubicBezTo>
                <a:cubicBezTo>
                  <a:pt x="1196672" y="34428"/>
                  <a:pt x="1196710" y="34085"/>
                  <a:pt x="1196710" y="33628"/>
                </a:cubicBezTo>
                <a:close/>
                <a:moveTo>
                  <a:pt x="1111214" y="33628"/>
                </a:moveTo>
                <a:cubicBezTo>
                  <a:pt x="1110909" y="33933"/>
                  <a:pt x="1110680" y="34161"/>
                  <a:pt x="1110528" y="34314"/>
                </a:cubicBezTo>
                <a:cubicBezTo>
                  <a:pt x="1110375" y="34466"/>
                  <a:pt x="1110147" y="34619"/>
                  <a:pt x="1109842" y="34771"/>
                </a:cubicBezTo>
                <a:cubicBezTo>
                  <a:pt x="1110147" y="35076"/>
                  <a:pt x="1110528" y="35304"/>
                  <a:pt x="1110985" y="35457"/>
                </a:cubicBezTo>
                <a:cubicBezTo>
                  <a:pt x="1110985" y="34542"/>
                  <a:pt x="1111061" y="33933"/>
                  <a:pt x="1111214" y="33628"/>
                </a:cubicBezTo>
                <a:close/>
                <a:moveTo>
                  <a:pt x="806185" y="33628"/>
                </a:moveTo>
                <a:cubicBezTo>
                  <a:pt x="805880" y="33933"/>
                  <a:pt x="805690" y="34161"/>
                  <a:pt x="805614" y="34314"/>
                </a:cubicBezTo>
                <a:cubicBezTo>
                  <a:pt x="805537" y="34466"/>
                  <a:pt x="805347" y="34619"/>
                  <a:pt x="805042" y="34771"/>
                </a:cubicBezTo>
                <a:cubicBezTo>
                  <a:pt x="805347" y="35076"/>
                  <a:pt x="805652" y="35304"/>
                  <a:pt x="805956" y="35457"/>
                </a:cubicBezTo>
                <a:cubicBezTo>
                  <a:pt x="805956" y="35152"/>
                  <a:pt x="805995" y="34885"/>
                  <a:pt x="806071" y="34657"/>
                </a:cubicBezTo>
                <a:cubicBezTo>
                  <a:pt x="806147" y="34428"/>
                  <a:pt x="806185" y="34085"/>
                  <a:pt x="806185" y="33628"/>
                </a:cubicBezTo>
                <a:close/>
                <a:moveTo>
                  <a:pt x="622314" y="33628"/>
                </a:moveTo>
                <a:cubicBezTo>
                  <a:pt x="622010" y="34085"/>
                  <a:pt x="621629" y="34466"/>
                  <a:pt x="621171" y="34771"/>
                </a:cubicBezTo>
                <a:cubicBezTo>
                  <a:pt x="620714" y="35076"/>
                  <a:pt x="620638" y="35533"/>
                  <a:pt x="620943" y="36143"/>
                </a:cubicBezTo>
                <a:cubicBezTo>
                  <a:pt x="621705" y="35838"/>
                  <a:pt x="622200" y="35533"/>
                  <a:pt x="622429" y="35228"/>
                </a:cubicBezTo>
                <a:cubicBezTo>
                  <a:pt x="622657" y="34923"/>
                  <a:pt x="622619" y="34390"/>
                  <a:pt x="622314" y="33628"/>
                </a:cubicBezTo>
                <a:close/>
                <a:moveTo>
                  <a:pt x="442406" y="33628"/>
                </a:moveTo>
                <a:cubicBezTo>
                  <a:pt x="442102" y="33780"/>
                  <a:pt x="441873" y="33857"/>
                  <a:pt x="441721" y="33857"/>
                </a:cubicBezTo>
                <a:lnTo>
                  <a:pt x="441721" y="34085"/>
                </a:lnTo>
                <a:lnTo>
                  <a:pt x="442178" y="34085"/>
                </a:lnTo>
                <a:cubicBezTo>
                  <a:pt x="442178" y="33933"/>
                  <a:pt x="442254" y="33780"/>
                  <a:pt x="442406" y="33628"/>
                </a:cubicBezTo>
                <a:close/>
                <a:moveTo>
                  <a:pt x="318581" y="33628"/>
                </a:moveTo>
                <a:cubicBezTo>
                  <a:pt x="318277" y="33780"/>
                  <a:pt x="318048" y="33857"/>
                  <a:pt x="317895" y="33857"/>
                </a:cubicBezTo>
                <a:lnTo>
                  <a:pt x="317895" y="34085"/>
                </a:lnTo>
                <a:lnTo>
                  <a:pt x="318353" y="34085"/>
                </a:lnTo>
                <a:cubicBezTo>
                  <a:pt x="318353" y="33933"/>
                  <a:pt x="318429" y="33780"/>
                  <a:pt x="318581" y="33628"/>
                </a:cubicBezTo>
                <a:close/>
                <a:moveTo>
                  <a:pt x="206339" y="33628"/>
                </a:moveTo>
                <a:cubicBezTo>
                  <a:pt x="206034" y="33933"/>
                  <a:pt x="205805" y="34161"/>
                  <a:pt x="205653" y="34314"/>
                </a:cubicBezTo>
                <a:cubicBezTo>
                  <a:pt x="205501" y="34466"/>
                  <a:pt x="205272" y="34619"/>
                  <a:pt x="204967" y="34771"/>
                </a:cubicBezTo>
                <a:cubicBezTo>
                  <a:pt x="205272" y="35076"/>
                  <a:pt x="205653" y="35304"/>
                  <a:pt x="206110" y="35457"/>
                </a:cubicBezTo>
                <a:cubicBezTo>
                  <a:pt x="206110" y="34542"/>
                  <a:pt x="206186" y="33933"/>
                  <a:pt x="206339" y="33628"/>
                </a:cubicBezTo>
                <a:close/>
                <a:moveTo>
                  <a:pt x="46014" y="33628"/>
                </a:moveTo>
                <a:cubicBezTo>
                  <a:pt x="45862" y="33780"/>
                  <a:pt x="45709" y="33857"/>
                  <a:pt x="45557" y="33857"/>
                </a:cubicBezTo>
                <a:lnTo>
                  <a:pt x="46014" y="33857"/>
                </a:lnTo>
                <a:cubicBezTo>
                  <a:pt x="45862" y="33857"/>
                  <a:pt x="45862" y="33780"/>
                  <a:pt x="46014" y="33628"/>
                </a:cubicBezTo>
                <a:close/>
                <a:moveTo>
                  <a:pt x="1574408" y="33425"/>
                </a:moveTo>
                <a:lnTo>
                  <a:pt x="1573595" y="35457"/>
                </a:lnTo>
                <a:cubicBezTo>
                  <a:pt x="1574052" y="35000"/>
                  <a:pt x="1574434" y="34542"/>
                  <a:pt x="1574738" y="34085"/>
                </a:cubicBezTo>
                <a:close/>
                <a:moveTo>
                  <a:pt x="1584568" y="33399"/>
                </a:moveTo>
                <a:cubicBezTo>
                  <a:pt x="1584568" y="33552"/>
                  <a:pt x="1584530" y="33666"/>
                  <a:pt x="1584454" y="33742"/>
                </a:cubicBezTo>
                <a:cubicBezTo>
                  <a:pt x="1584378" y="33819"/>
                  <a:pt x="1584340" y="33933"/>
                  <a:pt x="1584340" y="34085"/>
                </a:cubicBezTo>
                <a:lnTo>
                  <a:pt x="1584568" y="34085"/>
                </a:lnTo>
                <a:cubicBezTo>
                  <a:pt x="1584568" y="33933"/>
                  <a:pt x="1584606" y="33819"/>
                  <a:pt x="1584683" y="33742"/>
                </a:cubicBezTo>
                <a:cubicBezTo>
                  <a:pt x="1584759" y="33666"/>
                  <a:pt x="1584797" y="33552"/>
                  <a:pt x="1584797" y="33399"/>
                </a:cubicBezTo>
                <a:close/>
                <a:moveTo>
                  <a:pt x="1326783" y="33399"/>
                </a:moveTo>
                <a:cubicBezTo>
                  <a:pt x="1326479" y="33552"/>
                  <a:pt x="1326212" y="33628"/>
                  <a:pt x="1325983" y="33628"/>
                </a:cubicBezTo>
                <a:cubicBezTo>
                  <a:pt x="1325755" y="33628"/>
                  <a:pt x="1325412" y="33780"/>
                  <a:pt x="1324955" y="34085"/>
                </a:cubicBezTo>
                <a:cubicBezTo>
                  <a:pt x="1325869" y="34847"/>
                  <a:pt x="1326136" y="35609"/>
                  <a:pt x="1325755" y="36371"/>
                </a:cubicBezTo>
                <a:cubicBezTo>
                  <a:pt x="1325374" y="37133"/>
                  <a:pt x="1324879" y="37819"/>
                  <a:pt x="1324269" y="38429"/>
                </a:cubicBezTo>
                <a:cubicBezTo>
                  <a:pt x="1324269" y="38886"/>
                  <a:pt x="1324307" y="39229"/>
                  <a:pt x="1324383" y="39457"/>
                </a:cubicBezTo>
                <a:cubicBezTo>
                  <a:pt x="1324459" y="39686"/>
                  <a:pt x="1324574" y="39953"/>
                  <a:pt x="1324726" y="40257"/>
                </a:cubicBezTo>
                <a:cubicBezTo>
                  <a:pt x="1325183" y="39191"/>
                  <a:pt x="1325640" y="38238"/>
                  <a:pt x="1326098" y="37400"/>
                </a:cubicBezTo>
                <a:cubicBezTo>
                  <a:pt x="1326555" y="36562"/>
                  <a:pt x="1326936" y="35762"/>
                  <a:pt x="1327241" y="35000"/>
                </a:cubicBezTo>
                <a:cubicBezTo>
                  <a:pt x="1327241" y="34695"/>
                  <a:pt x="1327165" y="34428"/>
                  <a:pt x="1327012" y="34200"/>
                </a:cubicBezTo>
                <a:cubicBezTo>
                  <a:pt x="1326860" y="33971"/>
                  <a:pt x="1326783" y="33704"/>
                  <a:pt x="1326783" y="33399"/>
                </a:cubicBezTo>
                <a:close/>
                <a:moveTo>
                  <a:pt x="1192367" y="33399"/>
                </a:moveTo>
                <a:cubicBezTo>
                  <a:pt x="1192367" y="33552"/>
                  <a:pt x="1192329" y="33666"/>
                  <a:pt x="1192252" y="33742"/>
                </a:cubicBezTo>
                <a:cubicBezTo>
                  <a:pt x="1192176" y="33819"/>
                  <a:pt x="1192138" y="33933"/>
                  <a:pt x="1192138" y="34085"/>
                </a:cubicBezTo>
                <a:lnTo>
                  <a:pt x="1192595" y="34085"/>
                </a:lnTo>
                <a:cubicBezTo>
                  <a:pt x="1192595" y="34085"/>
                  <a:pt x="1192595" y="33857"/>
                  <a:pt x="1192595" y="33399"/>
                </a:cubicBezTo>
                <a:close/>
                <a:moveTo>
                  <a:pt x="1106870" y="33399"/>
                </a:moveTo>
                <a:cubicBezTo>
                  <a:pt x="1106870" y="33552"/>
                  <a:pt x="1106832" y="33666"/>
                  <a:pt x="1106756" y="33742"/>
                </a:cubicBezTo>
                <a:cubicBezTo>
                  <a:pt x="1106680" y="33819"/>
                  <a:pt x="1106642" y="33933"/>
                  <a:pt x="1106642" y="34085"/>
                </a:cubicBezTo>
                <a:lnTo>
                  <a:pt x="1106870" y="34085"/>
                </a:lnTo>
                <a:cubicBezTo>
                  <a:pt x="1106870" y="33933"/>
                  <a:pt x="1106908" y="33819"/>
                  <a:pt x="1106984" y="33742"/>
                </a:cubicBezTo>
                <a:cubicBezTo>
                  <a:pt x="1107061" y="33666"/>
                  <a:pt x="1107099" y="33552"/>
                  <a:pt x="1107099" y="33399"/>
                </a:cubicBezTo>
                <a:close/>
                <a:moveTo>
                  <a:pt x="801842" y="33399"/>
                </a:moveTo>
                <a:cubicBezTo>
                  <a:pt x="801842" y="33552"/>
                  <a:pt x="801804" y="33666"/>
                  <a:pt x="801727" y="33742"/>
                </a:cubicBezTo>
                <a:cubicBezTo>
                  <a:pt x="801651" y="33819"/>
                  <a:pt x="801613" y="33933"/>
                  <a:pt x="801613" y="34085"/>
                </a:cubicBezTo>
                <a:lnTo>
                  <a:pt x="802070" y="34085"/>
                </a:lnTo>
                <a:cubicBezTo>
                  <a:pt x="802070" y="34085"/>
                  <a:pt x="802070" y="33857"/>
                  <a:pt x="802070" y="33399"/>
                </a:cubicBezTo>
                <a:close/>
                <a:moveTo>
                  <a:pt x="201995" y="33399"/>
                </a:moveTo>
                <a:cubicBezTo>
                  <a:pt x="201995" y="33552"/>
                  <a:pt x="201957" y="33666"/>
                  <a:pt x="201881" y="33742"/>
                </a:cubicBezTo>
                <a:cubicBezTo>
                  <a:pt x="201805" y="33819"/>
                  <a:pt x="201767" y="33933"/>
                  <a:pt x="201767" y="34085"/>
                </a:cubicBezTo>
                <a:lnTo>
                  <a:pt x="201995" y="34085"/>
                </a:lnTo>
                <a:cubicBezTo>
                  <a:pt x="201995" y="33933"/>
                  <a:pt x="202033" y="33819"/>
                  <a:pt x="202110" y="33742"/>
                </a:cubicBezTo>
                <a:cubicBezTo>
                  <a:pt x="202186" y="33666"/>
                  <a:pt x="202224" y="33552"/>
                  <a:pt x="202224" y="33399"/>
                </a:cubicBezTo>
                <a:close/>
                <a:moveTo>
                  <a:pt x="955307" y="33302"/>
                </a:moveTo>
                <a:lnTo>
                  <a:pt x="954661" y="33857"/>
                </a:lnTo>
                <a:cubicBezTo>
                  <a:pt x="954432" y="34009"/>
                  <a:pt x="954394" y="34390"/>
                  <a:pt x="954546" y="35000"/>
                </a:cubicBezTo>
                <a:cubicBezTo>
                  <a:pt x="955004" y="34542"/>
                  <a:pt x="955385" y="34200"/>
                  <a:pt x="955690" y="33971"/>
                </a:cubicBezTo>
                <a:close/>
                <a:moveTo>
                  <a:pt x="517158" y="33302"/>
                </a:moveTo>
                <a:lnTo>
                  <a:pt x="516511" y="33857"/>
                </a:lnTo>
                <a:cubicBezTo>
                  <a:pt x="516282" y="34009"/>
                  <a:pt x="516244" y="34390"/>
                  <a:pt x="516397" y="35000"/>
                </a:cubicBezTo>
                <a:cubicBezTo>
                  <a:pt x="516854" y="34542"/>
                  <a:pt x="517235" y="34200"/>
                  <a:pt x="517540" y="33971"/>
                </a:cubicBezTo>
                <a:close/>
                <a:moveTo>
                  <a:pt x="1572681" y="33171"/>
                </a:moveTo>
                <a:cubicBezTo>
                  <a:pt x="1572681" y="33323"/>
                  <a:pt x="1572643" y="33399"/>
                  <a:pt x="1572567" y="33399"/>
                </a:cubicBezTo>
                <a:cubicBezTo>
                  <a:pt x="1572490" y="33399"/>
                  <a:pt x="1572452" y="33476"/>
                  <a:pt x="1572452" y="33628"/>
                </a:cubicBezTo>
                <a:cubicBezTo>
                  <a:pt x="1572148" y="33933"/>
                  <a:pt x="1572224" y="34085"/>
                  <a:pt x="1572681" y="34085"/>
                </a:cubicBezTo>
                <a:cubicBezTo>
                  <a:pt x="1572833" y="33933"/>
                  <a:pt x="1572986" y="33857"/>
                  <a:pt x="1573138" y="33857"/>
                </a:cubicBezTo>
                <a:cubicBezTo>
                  <a:pt x="1573138" y="33704"/>
                  <a:pt x="1572986" y="33476"/>
                  <a:pt x="1572681" y="33171"/>
                </a:cubicBezTo>
                <a:close/>
                <a:moveTo>
                  <a:pt x="1379209" y="33171"/>
                </a:moveTo>
                <a:cubicBezTo>
                  <a:pt x="1378904" y="33323"/>
                  <a:pt x="1378752" y="33399"/>
                  <a:pt x="1378752" y="33399"/>
                </a:cubicBezTo>
                <a:cubicBezTo>
                  <a:pt x="1378600" y="33704"/>
                  <a:pt x="1378485" y="34123"/>
                  <a:pt x="1378409" y="34657"/>
                </a:cubicBezTo>
                <a:cubicBezTo>
                  <a:pt x="1378333" y="35190"/>
                  <a:pt x="1378219" y="35685"/>
                  <a:pt x="1378066" y="36143"/>
                </a:cubicBezTo>
                <a:cubicBezTo>
                  <a:pt x="1378371" y="36143"/>
                  <a:pt x="1378676" y="36105"/>
                  <a:pt x="1378981" y="36028"/>
                </a:cubicBezTo>
                <a:cubicBezTo>
                  <a:pt x="1379285" y="35952"/>
                  <a:pt x="1379590" y="35914"/>
                  <a:pt x="1379895" y="35914"/>
                </a:cubicBezTo>
                <a:cubicBezTo>
                  <a:pt x="1379438" y="35000"/>
                  <a:pt x="1379209" y="34085"/>
                  <a:pt x="1379209" y="33171"/>
                </a:cubicBezTo>
                <a:close/>
                <a:moveTo>
                  <a:pt x="1333413" y="33171"/>
                </a:moveTo>
                <a:lnTo>
                  <a:pt x="1333413" y="33628"/>
                </a:lnTo>
                <a:cubicBezTo>
                  <a:pt x="1333108" y="33628"/>
                  <a:pt x="1332765" y="33666"/>
                  <a:pt x="1332384" y="33742"/>
                </a:cubicBezTo>
                <a:cubicBezTo>
                  <a:pt x="1332003" y="33819"/>
                  <a:pt x="1331584" y="34238"/>
                  <a:pt x="1331127" y="35000"/>
                </a:cubicBezTo>
                <a:cubicBezTo>
                  <a:pt x="1331737" y="35304"/>
                  <a:pt x="1332194" y="35609"/>
                  <a:pt x="1332498" y="35914"/>
                </a:cubicBezTo>
                <a:cubicBezTo>
                  <a:pt x="1332956" y="35000"/>
                  <a:pt x="1333261" y="34238"/>
                  <a:pt x="1333413" y="33628"/>
                </a:cubicBezTo>
                <a:lnTo>
                  <a:pt x="1334556" y="33628"/>
                </a:lnTo>
                <a:lnTo>
                  <a:pt x="1334556" y="33171"/>
                </a:lnTo>
                <a:close/>
                <a:moveTo>
                  <a:pt x="1200139" y="33171"/>
                </a:moveTo>
                <a:cubicBezTo>
                  <a:pt x="1200139" y="33323"/>
                  <a:pt x="1200101" y="33399"/>
                  <a:pt x="1200025" y="33399"/>
                </a:cubicBezTo>
                <a:cubicBezTo>
                  <a:pt x="1199949" y="33399"/>
                  <a:pt x="1199911" y="33476"/>
                  <a:pt x="1199911" y="33628"/>
                </a:cubicBezTo>
                <a:lnTo>
                  <a:pt x="1201053" y="33628"/>
                </a:lnTo>
                <a:cubicBezTo>
                  <a:pt x="1200901" y="33476"/>
                  <a:pt x="1200749" y="33399"/>
                  <a:pt x="1200596" y="33399"/>
                </a:cubicBezTo>
                <a:cubicBezTo>
                  <a:pt x="1200444" y="33399"/>
                  <a:pt x="1200292" y="33323"/>
                  <a:pt x="1200139" y="33171"/>
                </a:cubicBezTo>
                <a:close/>
                <a:moveTo>
                  <a:pt x="1058178" y="33171"/>
                </a:moveTo>
                <a:cubicBezTo>
                  <a:pt x="1057721" y="34238"/>
                  <a:pt x="1057759" y="34885"/>
                  <a:pt x="1058293" y="35114"/>
                </a:cubicBezTo>
                <a:cubicBezTo>
                  <a:pt x="1058826" y="35343"/>
                  <a:pt x="1059169" y="35685"/>
                  <a:pt x="1059321" y="36143"/>
                </a:cubicBezTo>
                <a:cubicBezTo>
                  <a:pt x="1059474" y="36447"/>
                  <a:pt x="1059588" y="36676"/>
                  <a:pt x="1059664" y="36828"/>
                </a:cubicBezTo>
                <a:cubicBezTo>
                  <a:pt x="1059741" y="36981"/>
                  <a:pt x="1059855" y="37209"/>
                  <a:pt x="1060007" y="37514"/>
                </a:cubicBezTo>
                <a:cubicBezTo>
                  <a:pt x="1060617" y="36447"/>
                  <a:pt x="1060655" y="35685"/>
                  <a:pt x="1060122" y="35228"/>
                </a:cubicBezTo>
                <a:cubicBezTo>
                  <a:pt x="1059588" y="34771"/>
                  <a:pt x="1059245" y="34238"/>
                  <a:pt x="1059093" y="33628"/>
                </a:cubicBezTo>
                <a:cubicBezTo>
                  <a:pt x="1059093" y="33628"/>
                  <a:pt x="1058788" y="33476"/>
                  <a:pt x="1058178" y="33171"/>
                </a:cubicBezTo>
                <a:close/>
                <a:moveTo>
                  <a:pt x="809614" y="33171"/>
                </a:moveTo>
                <a:cubicBezTo>
                  <a:pt x="809614" y="33323"/>
                  <a:pt x="809576" y="33399"/>
                  <a:pt x="809500" y="33399"/>
                </a:cubicBezTo>
                <a:cubicBezTo>
                  <a:pt x="809424" y="33399"/>
                  <a:pt x="809385" y="33476"/>
                  <a:pt x="809385" y="33628"/>
                </a:cubicBezTo>
                <a:lnTo>
                  <a:pt x="810528" y="33628"/>
                </a:lnTo>
                <a:cubicBezTo>
                  <a:pt x="810376" y="33476"/>
                  <a:pt x="810224" y="33399"/>
                  <a:pt x="810071" y="33399"/>
                </a:cubicBezTo>
                <a:cubicBezTo>
                  <a:pt x="809919" y="33399"/>
                  <a:pt x="809767" y="33323"/>
                  <a:pt x="809614" y="33171"/>
                </a:cubicBezTo>
                <a:close/>
                <a:moveTo>
                  <a:pt x="607684" y="33171"/>
                </a:moveTo>
                <a:cubicBezTo>
                  <a:pt x="607379" y="33323"/>
                  <a:pt x="607227" y="33399"/>
                  <a:pt x="607227" y="33399"/>
                </a:cubicBezTo>
                <a:cubicBezTo>
                  <a:pt x="607074" y="33704"/>
                  <a:pt x="606960" y="34123"/>
                  <a:pt x="606884" y="34657"/>
                </a:cubicBezTo>
                <a:cubicBezTo>
                  <a:pt x="606808" y="35190"/>
                  <a:pt x="606693" y="35685"/>
                  <a:pt x="606541" y="36143"/>
                </a:cubicBezTo>
                <a:cubicBezTo>
                  <a:pt x="606846" y="36143"/>
                  <a:pt x="607151" y="36105"/>
                  <a:pt x="607456" y="36028"/>
                </a:cubicBezTo>
                <a:cubicBezTo>
                  <a:pt x="607760" y="35952"/>
                  <a:pt x="608065" y="35914"/>
                  <a:pt x="608370" y="35914"/>
                </a:cubicBezTo>
                <a:cubicBezTo>
                  <a:pt x="607913" y="35000"/>
                  <a:pt x="607684" y="34085"/>
                  <a:pt x="607684" y="33171"/>
                </a:cubicBezTo>
                <a:close/>
                <a:moveTo>
                  <a:pt x="153304" y="33171"/>
                </a:moveTo>
                <a:cubicBezTo>
                  <a:pt x="152846" y="34238"/>
                  <a:pt x="152884" y="34885"/>
                  <a:pt x="153418" y="35114"/>
                </a:cubicBezTo>
                <a:cubicBezTo>
                  <a:pt x="153951" y="35343"/>
                  <a:pt x="154294" y="35685"/>
                  <a:pt x="154447" y="36143"/>
                </a:cubicBezTo>
                <a:cubicBezTo>
                  <a:pt x="154599" y="36447"/>
                  <a:pt x="154713" y="36676"/>
                  <a:pt x="154789" y="36828"/>
                </a:cubicBezTo>
                <a:cubicBezTo>
                  <a:pt x="154866" y="36981"/>
                  <a:pt x="154980" y="37209"/>
                  <a:pt x="155132" y="37514"/>
                </a:cubicBezTo>
                <a:cubicBezTo>
                  <a:pt x="155742" y="36447"/>
                  <a:pt x="155780" y="35685"/>
                  <a:pt x="155247" y="35228"/>
                </a:cubicBezTo>
                <a:cubicBezTo>
                  <a:pt x="154713" y="34771"/>
                  <a:pt x="154370" y="34238"/>
                  <a:pt x="154218" y="33628"/>
                </a:cubicBezTo>
                <a:cubicBezTo>
                  <a:pt x="154218" y="33628"/>
                  <a:pt x="153913" y="33476"/>
                  <a:pt x="153304" y="33171"/>
                </a:cubicBezTo>
                <a:close/>
                <a:moveTo>
                  <a:pt x="1385610" y="32942"/>
                </a:moveTo>
                <a:cubicBezTo>
                  <a:pt x="1385458" y="33247"/>
                  <a:pt x="1385381" y="33438"/>
                  <a:pt x="1385381" y="33514"/>
                </a:cubicBezTo>
                <a:cubicBezTo>
                  <a:pt x="1385381" y="33590"/>
                  <a:pt x="1385229" y="33780"/>
                  <a:pt x="1384924" y="34085"/>
                </a:cubicBezTo>
                <a:lnTo>
                  <a:pt x="1387210" y="34085"/>
                </a:lnTo>
                <a:cubicBezTo>
                  <a:pt x="1386753" y="33628"/>
                  <a:pt x="1386219" y="33247"/>
                  <a:pt x="1385610" y="32942"/>
                </a:cubicBezTo>
                <a:close/>
                <a:moveTo>
                  <a:pt x="1114643" y="32942"/>
                </a:moveTo>
                <a:cubicBezTo>
                  <a:pt x="1114643" y="33247"/>
                  <a:pt x="1114605" y="33514"/>
                  <a:pt x="1114528" y="33742"/>
                </a:cubicBezTo>
                <a:lnTo>
                  <a:pt x="1114492" y="33998"/>
                </a:lnTo>
                <a:lnTo>
                  <a:pt x="1114986" y="33857"/>
                </a:lnTo>
                <a:lnTo>
                  <a:pt x="1115594" y="33683"/>
                </a:lnTo>
                <a:lnTo>
                  <a:pt x="1115557" y="33628"/>
                </a:lnTo>
                <a:cubicBezTo>
                  <a:pt x="1115252" y="33323"/>
                  <a:pt x="1114947" y="33095"/>
                  <a:pt x="1114643" y="32942"/>
                </a:cubicBezTo>
                <a:close/>
                <a:moveTo>
                  <a:pt x="1049949" y="32942"/>
                </a:moveTo>
                <a:cubicBezTo>
                  <a:pt x="1049644" y="33095"/>
                  <a:pt x="1049492" y="33171"/>
                  <a:pt x="1049492" y="33171"/>
                </a:cubicBezTo>
                <a:lnTo>
                  <a:pt x="1049492" y="34085"/>
                </a:lnTo>
                <a:cubicBezTo>
                  <a:pt x="1049796" y="34085"/>
                  <a:pt x="1049949" y="34009"/>
                  <a:pt x="1049949" y="33857"/>
                </a:cubicBezTo>
                <a:cubicBezTo>
                  <a:pt x="1049949" y="33857"/>
                  <a:pt x="1049949" y="33552"/>
                  <a:pt x="1049949" y="32942"/>
                </a:cubicBezTo>
                <a:close/>
                <a:moveTo>
                  <a:pt x="614085" y="32942"/>
                </a:moveTo>
                <a:cubicBezTo>
                  <a:pt x="613932" y="33247"/>
                  <a:pt x="613856" y="33438"/>
                  <a:pt x="613856" y="33514"/>
                </a:cubicBezTo>
                <a:cubicBezTo>
                  <a:pt x="613856" y="33590"/>
                  <a:pt x="613704" y="33780"/>
                  <a:pt x="613399" y="34085"/>
                </a:cubicBezTo>
                <a:lnTo>
                  <a:pt x="615685" y="34085"/>
                </a:lnTo>
                <a:cubicBezTo>
                  <a:pt x="615228" y="33628"/>
                  <a:pt x="614695" y="33247"/>
                  <a:pt x="614085" y="32942"/>
                </a:cubicBezTo>
                <a:close/>
                <a:moveTo>
                  <a:pt x="209768" y="32942"/>
                </a:moveTo>
                <a:cubicBezTo>
                  <a:pt x="209768" y="33247"/>
                  <a:pt x="209730" y="33514"/>
                  <a:pt x="209653" y="33742"/>
                </a:cubicBezTo>
                <a:lnTo>
                  <a:pt x="209617" y="33998"/>
                </a:lnTo>
                <a:lnTo>
                  <a:pt x="210111" y="33857"/>
                </a:lnTo>
                <a:lnTo>
                  <a:pt x="210719" y="33683"/>
                </a:lnTo>
                <a:lnTo>
                  <a:pt x="210682" y="33628"/>
                </a:lnTo>
                <a:cubicBezTo>
                  <a:pt x="210377" y="33323"/>
                  <a:pt x="210072" y="33095"/>
                  <a:pt x="209768" y="32942"/>
                </a:cubicBezTo>
                <a:close/>
                <a:moveTo>
                  <a:pt x="145074" y="32942"/>
                </a:moveTo>
                <a:cubicBezTo>
                  <a:pt x="144769" y="33095"/>
                  <a:pt x="144617" y="33171"/>
                  <a:pt x="144617" y="33171"/>
                </a:cubicBezTo>
                <a:lnTo>
                  <a:pt x="144617" y="34085"/>
                </a:lnTo>
                <a:cubicBezTo>
                  <a:pt x="144922" y="34085"/>
                  <a:pt x="145074" y="34009"/>
                  <a:pt x="145074" y="33857"/>
                </a:cubicBezTo>
                <a:cubicBezTo>
                  <a:pt x="145074" y="33857"/>
                  <a:pt x="145074" y="33552"/>
                  <a:pt x="145074" y="32942"/>
                </a:cubicBezTo>
                <a:close/>
                <a:moveTo>
                  <a:pt x="48300" y="32942"/>
                </a:moveTo>
                <a:cubicBezTo>
                  <a:pt x="48300" y="33399"/>
                  <a:pt x="48224" y="33704"/>
                  <a:pt x="48071" y="33857"/>
                </a:cubicBezTo>
                <a:lnTo>
                  <a:pt x="48528" y="33857"/>
                </a:lnTo>
                <a:cubicBezTo>
                  <a:pt x="48528" y="33857"/>
                  <a:pt x="48528" y="33552"/>
                  <a:pt x="48528" y="32942"/>
                </a:cubicBezTo>
                <a:close/>
                <a:moveTo>
                  <a:pt x="1582142" y="32802"/>
                </a:moveTo>
                <a:lnTo>
                  <a:pt x="1580911" y="33857"/>
                </a:lnTo>
                <a:cubicBezTo>
                  <a:pt x="1581520" y="33704"/>
                  <a:pt x="1581939" y="33590"/>
                  <a:pt x="1582168" y="33514"/>
                </a:cubicBezTo>
                <a:cubicBezTo>
                  <a:pt x="1582396" y="33438"/>
                  <a:pt x="1582587" y="33399"/>
                  <a:pt x="1582739" y="33399"/>
                </a:cubicBezTo>
                <a:close/>
                <a:moveTo>
                  <a:pt x="1721119" y="32714"/>
                </a:moveTo>
                <a:cubicBezTo>
                  <a:pt x="1721271" y="33018"/>
                  <a:pt x="1721385" y="33285"/>
                  <a:pt x="1721461" y="33514"/>
                </a:cubicBezTo>
                <a:cubicBezTo>
                  <a:pt x="1721538" y="33742"/>
                  <a:pt x="1721423" y="34161"/>
                  <a:pt x="1721119" y="34771"/>
                </a:cubicBezTo>
                <a:lnTo>
                  <a:pt x="1723176" y="32714"/>
                </a:lnTo>
                <a:close/>
                <a:moveTo>
                  <a:pt x="1719290" y="32714"/>
                </a:moveTo>
                <a:lnTo>
                  <a:pt x="1718375" y="33628"/>
                </a:lnTo>
                <a:lnTo>
                  <a:pt x="1720204" y="33628"/>
                </a:lnTo>
                <a:cubicBezTo>
                  <a:pt x="1719899" y="34085"/>
                  <a:pt x="1719594" y="34466"/>
                  <a:pt x="1719290" y="34771"/>
                </a:cubicBezTo>
                <a:lnTo>
                  <a:pt x="1718421" y="35640"/>
                </a:lnTo>
                <a:lnTo>
                  <a:pt x="1718832" y="37286"/>
                </a:lnTo>
                <a:cubicBezTo>
                  <a:pt x="1720204" y="35914"/>
                  <a:pt x="1720661" y="34695"/>
                  <a:pt x="1720204" y="33628"/>
                </a:cubicBezTo>
                <a:cubicBezTo>
                  <a:pt x="1719747" y="33476"/>
                  <a:pt x="1719442" y="33171"/>
                  <a:pt x="1719290" y="32714"/>
                </a:cubicBezTo>
                <a:close/>
                <a:moveTo>
                  <a:pt x="1661454" y="32714"/>
                </a:moveTo>
                <a:lnTo>
                  <a:pt x="1661454" y="32942"/>
                </a:lnTo>
                <a:lnTo>
                  <a:pt x="1661682" y="32714"/>
                </a:lnTo>
                <a:close/>
                <a:moveTo>
                  <a:pt x="1652539" y="32714"/>
                </a:moveTo>
                <a:cubicBezTo>
                  <a:pt x="1652843" y="32866"/>
                  <a:pt x="1652996" y="32942"/>
                  <a:pt x="1652996" y="32942"/>
                </a:cubicBezTo>
                <a:cubicBezTo>
                  <a:pt x="1652996" y="33095"/>
                  <a:pt x="1652920" y="33171"/>
                  <a:pt x="1652767" y="33171"/>
                </a:cubicBezTo>
                <a:lnTo>
                  <a:pt x="1652539" y="33171"/>
                </a:lnTo>
                <a:close/>
                <a:moveTo>
                  <a:pt x="1282892" y="32714"/>
                </a:moveTo>
                <a:cubicBezTo>
                  <a:pt x="1282740" y="32714"/>
                  <a:pt x="1282664" y="32790"/>
                  <a:pt x="1282664" y="32942"/>
                </a:cubicBezTo>
                <a:lnTo>
                  <a:pt x="1283349" y="32942"/>
                </a:lnTo>
                <a:cubicBezTo>
                  <a:pt x="1283045" y="32790"/>
                  <a:pt x="1282892" y="32714"/>
                  <a:pt x="1282892" y="32714"/>
                </a:cubicBezTo>
                <a:close/>
                <a:moveTo>
                  <a:pt x="1277406" y="32714"/>
                </a:moveTo>
                <a:cubicBezTo>
                  <a:pt x="1277406" y="32866"/>
                  <a:pt x="1277330" y="33018"/>
                  <a:pt x="1277177" y="33171"/>
                </a:cubicBezTo>
                <a:cubicBezTo>
                  <a:pt x="1277330" y="33171"/>
                  <a:pt x="1277558" y="33323"/>
                  <a:pt x="1277863" y="33628"/>
                </a:cubicBezTo>
                <a:cubicBezTo>
                  <a:pt x="1278016" y="33476"/>
                  <a:pt x="1278092" y="33399"/>
                  <a:pt x="1278092" y="33399"/>
                </a:cubicBezTo>
                <a:close/>
                <a:moveTo>
                  <a:pt x="1271691" y="32714"/>
                </a:moveTo>
                <a:cubicBezTo>
                  <a:pt x="1271691" y="32866"/>
                  <a:pt x="1271615" y="32942"/>
                  <a:pt x="1271462" y="32942"/>
                </a:cubicBezTo>
                <a:cubicBezTo>
                  <a:pt x="1271310" y="33095"/>
                  <a:pt x="1271196" y="33171"/>
                  <a:pt x="1271119" y="33171"/>
                </a:cubicBezTo>
                <a:cubicBezTo>
                  <a:pt x="1271043" y="33171"/>
                  <a:pt x="1270929" y="33247"/>
                  <a:pt x="1270777" y="33399"/>
                </a:cubicBezTo>
                <a:cubicBezTo>
                  <a:pt x="1271386" y="33552"/>
                  <a:pt x="1271996" y="33780"/>
                  <a:pt x="1272605" y="34085"/>
                </a:cubicBezTo>
                <a:lnTo>
                  <a:pt x="1273062" y="33628"/>
                </a:lnTo>
                <a:cubicBezTo>
                  <a:pt x="1272758" y="33323"/>
                  <a:pt x="1272301" y="33018"/>
                  <a:pt x="1271691" y="32714"/>
                </a:cubicBezTo>
                <a:close/>
                <a:moveTo>
                  <a:pt x="454294" y="32714"/>
                </a:moveTo>
                <a:cubicBezTo>
                  <a:pt x="454446" y="33018"/>
                  <a:pt x="454560" y="33285"/>
                  <a:pt x="454636" y="33514"/>
                </a:cubicBezTo>
                <a:cubicBezTo>
                  <a:pt x="454713" y="33742"/>
                  <a:pt x="454598" y="34161"/>
                  <a:pt x="454294" y="34771"/>
                </a:cubicBezTo>
                <a:lnTo>
                  <a:pt x="456351" y="32714"/>
                </a:lnTo>
                <a:close/>
                <a:moveTo>
                  <a:pt x="452465" y="32714"/>
                </a:moveTo>
                <a:lnTo>
                  <a:pt x="451550" y="33628"/>
                </a:lnTo>
                <a:lnTo>
                  <a:pt x="453379" y="33628"/>
                </a:lnTo>
                <a:cubicBezTo>
                  <a:pt x="453074" y="34085"/>
                  <a:pt x="452770" y="34466"/>
                  <a:pt x="452465" y="34771"/>
                </a:cubicBezTo>
                <a:lnTo>
                  <a:pt x="451596" y="35640"/>
                </a:lnTo>
                <a:lnTo>
                  <a:pt x="452007" y="37286"/>
                </a:lnTo>
                <a:cubicBezTo>
                  <a:pt x="453379" y="35914"/>
                  <a:pt x="453836" y="34695"/>
                  <a:pt x="453379" y="33628"/>
                </a:cubicBezTo>
                <a:cubicBezTo>
                  <a:pt x="452922" y="33476"/>
                  <a:pt x="452617" y="33171"/>
                  <a:pt x="452465" y="32714"/>
                </a:cubicBezTo>
                <a:close/>
                <a:moveTo>
                  <a:pt x="394629" y="32714"/>
                </a:moveTo>
                <a:lnTo>
                  <a:pt x="394629" y="32942"/>
                </a:lnTo>
                <a:lnTo>
                  <a:pt x="394858" y="32714"/>
                </a:lnTo>
                <a:close/>
                <a:moveTo>
                  <a:pt x="385714" y="32714"/>
                </a:moveTo>
                <a:cubicBezTo>
                  <a:pt x="386018" y="32866"/>
                  <a:pt x="386171" y="32942"/>
                  <a:pt x="386171" y="32942"/>
                </a:cubicBezTo>
                <a:cubicBezTo>
                  <a:pt x="386171" y="33095"/>
                  <a:pt x="386095" y="33171"/>
                  <a:pt x="385942" y="33171"/>
                </a:cubicBezTo>
                <a:lnTo>
                  <a:pt x="385714" y="33171"/>
                </a:lnTo>
                <a:close/>
                <a:moveTo>
                  <a:pt x="330468" y="32714"/>
                </a:moveTo>
                <a:cubicBezTo>
                  <a:pt x="330621" y="33018"/>
                  <a:pt x="330735" y="33285"/>
                  <a:pt x="330811" y="33514"/>
                </a:cubicBezTo>
                <a:cubicBezTo>
                  <a:pt x="330888" y="33742"/>
                  <a:pt x="330773" y="34161"/>
                  <a:pt x="330468" y="34771"/>
                </a:cubicBezTo>
                <a:lnTo>
                  <a:pt x="332526" y="32714"/>
                </a:lnTo>
                <a:close/>
                <a:moveTo>
                  <a:pt x="328640" y="32714"/>
                </a:moveTo>
                <a:lnTo>
                  <a:pt x="327725" y="33628"/>
                </a:lnTo>
                <a:lnTo>
                  <a:pt x="329554" y="33628"/>
                </a:lnTo>
                <a:cubicBezTo>
                  <a:pt x="329249" y="34085"/>
                  <a:pt x="328944" y="34466"/>
                  <a:pt x="328640" y="34771"/>
                </a:cubicBezTo>
                <a:lnTo>
                  <a:pt x="327771" y="35640"/>
                </a:lnTo>
                <a:lnTo>
                  <a:pt x="328182" y="37286"/>
                </a:lnTo>
                <a:cubicBezTo>
                  <a:pt x="329554" y="35914"/>
                  <a:pt x="330011" y="34695"/>
                  <a:pt x="329554" y="33628"/>
                </a:cubicBezTo>
                <a:cubicBezTo>
                  <a:pt x="329097" y="33476"/>
                  <a:pt x="328792" y="33171"/>
                  <a:pt x="328640" y="32714"/>
                </a:cubicBezTo>
                <a:close/>
                <a:moveTo>
                  <a:pt x="270804" y="32714"/>
                </a:moveTo>
                <a:lnTo>
                  <a:pt x="270804" y="32942"/>
                </a:lnTo>
                <a:lnTo>
                  <a:pt x="271033" y="32714"/>
                </a:lnTo>
                <a:close/>
                <a:moveTo>
                  <a:pt x="261888" y="32714"/>
                </a:moveTo>
                <a:cubicBezTo>
                  <a:pt x="262193" y="32866"/>
                  <a:pt x="262346" y="32942"/>
                  <a:pt x="262346" y="32942"/>
                </a:cubicBezTo>
                <a:cubicBezTo>
                  <a:pt x="262346" y="33095"/>
                  <a:pt x="262269" y="33171"/>
                  <a:pt x="262117" y="33171"/>
                </a:cubicBezTo>
                <a:lnTo>
                  <a:pt x="261888" y="33171"/>
                </a:lnTo>
                <a:close/>
                <a:moveTo>
                  <a:pt x="1652310" y="32485"/>
                </a:moveTo>
                <a:cubicBezTo>
                  <a:pt x="1652157" y="32637"/>
                  <a:pt x="1652234" y="32866"/>
                  <a:pt x="1652539" y="33171"/>
                </a:cubicBezTo>
                <a:lnTo>
                  <a:pt x="1652310" y="33171"/>
                </a:lnTo>
                <a:cubicBezTo>
                  <a:pt x="1652310" y="33171"/>
                  <a:pt x="1652462" y="33476"/>
                  <a:pt x="1652767" y="34085"/>
                </a:cubicBezTo>
                <a:cubicBezTo>
                  <a:pt x="1653072" y="33933"/>
                  <a:pt x="1653339" y="33819"/>
                  <a:pt x="1653567" y="33742"/>
                </a:cubicBezTo>
                <a:cubicBezTo>
                  <a:pt x="1653796" y="33666"/>
                  <a:pt x="1654063" y="33552"/>
                  <a:pt x="1654367" y="33399"/>
                </a:cubicBezTo>
                <a:cubicBezTo>
                  <a:pt x="1653453" y="32028"/>
                  <a:pt x="1652767" y="31723"/>
                  <a:pt x="1652310" y="32485"/>
                </a:cubicBezTo>
                <a:close/>
                <a:moveTo>
                  <a:pt x="1390639" y="32485"/>
                </a:moveTo>
                <a:cubicBezTo>
                  <a:pt x="1390334" y="32790"/>
                  <a:pt x="1390106" y="33095"/>
                  <a:pt x="1389953" y="33399"/>
                </a:cubicBezTo>
                <a:cubicBezTo>
                  <a:pt x="1389801" y="33704"/>
                  <a:pt x="1389496" y="34238"/>
                  <a:pt x="1389039" y="35000"/>
                </a:cubicBezTo>
                <a:cubicBezTo>
                  <a:pt x="1390258" y="34542"/>
                  <a:pt x="1390944" y="34238"/>
                  <a:pt x="1391096" y="34085"/>
                </a:cubicBezTo>
                <a:cubicBezTo>
                  <a:pt x="1391096" y="33780"/>
                  <a:pt x="1391058" y="33514"/>
                  <a:pt x="1390982" y="33285"/>
                </a:cubicBezTo>
                <a:cubicBezTo>
                  <a:pt x="1390906" y="33057"/>
                  <a:pt x="1390791" y="32790"/>
                  <a:pt x="1390639" y="32485"/>
                </a:cubicBezTo>
                <a:close/>
                <a:moveTo>
                  <a:pt x="1380581" y="32485"/>
                </a:moveTo>
                <a:cubicBezTo>
                  <a:pt x="1380428" y="32637"/>
                  <a:pt x="1380276" y="32714"/>
                  <a:pt x="1380123" y="32714"/>
                </a:cubicBezTo>
                <a:lnTo>
                  <a:pt x="1379895" y="32714"/>
                </a:lnTo>
                <a:cubicBezTo>
                  <a:pt x="1380200" y="32866"/>
                  <a:pt x="1380352" y="32942"/>
                  <a:pt x="1380352" y="32942"/>
                </a:cubicBezTo>
                <a:lnTo>
                  <a:pt x="1380581" y="32714"/>
                </a:lnTo>
                <a:cubicBezTo>
                  <a:pt x="1380428" y="32714"/>
                  <a:pt x="1380428" y="32637"/>
                  <a:pt x="1380581" y="32485"/>
                </a:cubicBezTo>
                <a:close/>
                <a:moveTo>
                  <a:pt x="1289522" y="32485"/>
                </a:moveTo>
                <a:cubicBezTo>
                  <a:pt x="1289217" y="32790"/>
                  <a:pt x="1288988" y="32942"/>
                  <a:pt x="1288836" y="32942"/>
                </a:cubicBezTo>
                <a:lnTo>
                  <a:pt x="1289522" y="33628"/>
                </a:lnTo>
                <a:cubicBezTo>
                  <a:pt x="1289674" y="33476"/>
                  <a:pt x="1289750" y="33323"/>
                  <a:pt x="1289750" y="33171"/>
                </a:cubicBezTo>
                <a:cubicBezTo>
                  <a:pt x="1289750" y="33018"/>
                  <a:pt x="1289712" y="32904"/>
                  <a:pt x="1289636" y="32828"/>
                </a:cubicBezTo>
                <a:cubicBezTo>
                  <a:pt x="1289560" y="32752"/>
                  <a:pt x="1289522" y="32637"/>
                  <a:pt x="1289522" y="32485"/>
                </a:cubicBezTo>
                <a:close/>
                <a:moveTo>
                  <a:pt x="1041948" y="32485"/>
                </a:moveTo>
                <a:cubicBezTo>
                  <a:pt x="1042557" y="33095"/>
                  <a:pt x="1042862" y="33552"/>
                  <a:pt x="1042862" y="33857"/>
                </a:cubicBezTo>
                <a:lnTo>
                  <a:pt x="1043319" y="32942"/>
                </a:lnTo>
                <a:cubicBezTo>
                  <a:pt x="1043167" y="32790"/>
                  <a:pt x="1042710" y="32637"/>
                  <a:pt x="1041948" y="32485"/>
                </a:cubicBezTo>
                <a:close/>
                <a:moveTo>
                  <a:pt x="619114" y="32485"/>
                </a:moveTo>
                <a:cubicBezTo>
                  <a:pt x="618809" y="32790"/>
                  <a:pt x="618581" y="33095"/>
                  <a:pt x="618428" y="33399"/>
                </a:cubicBezTo>
                <a:cubicBezTo>
                  <a:pt x="618276" y="33704"/>
                  <a:pt x="617971" y="34238"/>
                  <a:pt x="617514" y="35000"/>
                </a:cubicBezTo>
                <a:cubicBezTo>
                  <a:pt x="618733" y="34542"/>
                  <a:pt x="619419" y="34238"/>
                  <a:pt x="619571" y="34085"/>
                </a:cubicBezTo>
                <a:cubicBezTo>
                  <a:pt x="619571" y="33780"/>
                  <a:pt x="619533" y="33514"/>
                  <a:pt x="619457" y="33285"/>
                </a:cubicBezTo>
                <a:cubicBezTo>
                  <a:pt x="619381" y="33057"/>
                  <a:pt x="619267" y="32790"/>
                  <a:pt x="619114" y="32485"/>
                </a:cubicBezTo>
                <a:close/>
                <a:moveTo>
                  <a:pt x="609056" y="32485"/>
                </a:moveTo>
                <a:cubicBezTo>
                  <a:pt x="608903" y="32637"/>
                  <a:pt x="608751" y="32714"/>
                  <a:pt x="608599" y="32714"/>
                </a:cubicBezTo>
                <a:lnTo>
                  <a:pt x="608370" y="32714"/>
                </a:lnTo>
                <a:cubicBezTo>
                  <a:pt x="608675" y="32866"/>
                  <a:pt x="608827" y="32942"/>
                  <a:pt x="608827" y="32942"/>
                </a:cubicBezTo>
                <a:lnTo>
                  <a:pt x="609056" y="32714"/>
                </a:lnTo>
                <a:cubicBezTo>
                  <a:pt x="608903" y="32714"/>
                  <a:pt x="608903" y="32637"/>
                  <a:pt x="609056" y="32485"/>
                </a:cubicBezTo>
                <a:close/>
                <a:moveTo>
                  <a:pt x="385485" y="32485"/>
                </a:moveTo>
                <a:cubicBezTo>
                  <a:pt x="385333" y="32637"/>
                  <a:pt x="385409" y="32866"/>
                  <a:pt x="385714" y="33171"/>
                </a:cubicBezTo>
                <a:lnTo>
                  <a:pt x="385485" y="33171"/>
                </a:lnTo>
                <a:cubicBezTo>
                  <a:pt x="385485" y="33171"/>
                  <a:pt x="385637" y="33476"/>
                  <a:pt x="385942" y="34085"/>
                </a:cubicBezTo>
                <a:cubicBezTo>
                  <a:pt x="386247" y="33933"/>
                  <a:pt x="386514" y="33819"/>
                  <a:pt x="386742" y="33742"/>
                </a:cubicBezTo>
                <a:cubicBezTo>
                  <a:pt x="386971" y="33666"/>
                  <a:pt x="387237" y="33552"/>
                  <a:pt x="387542" y="33399"/>
                </a:cubicBezTo>
                <a:cubicBezTo>
                  <a:pt x="386628" y="32028"/>
                  <a:pt x="385942" y="31723"/>
                  <a:pt x="385485" y="32485"/>
                </a:cubicBezTo>
                <a:close/>
                <a:moveTo>
                  <a:pt x="261660" y="32485"/>
                </a:moveTo>
                <a:cubicBezTo>
                  <a:pt x="261507" y="32637"/>
                  <a:pt x="261584" y="32866"/>
                  <a:pt x="261888" y="33171"/>
                </a:cubicBezTo>
                <a:lnTo>
                  <a:pt x="261660" y="33171"/>
                </a:lnTo>
                <a:cubicBezTo>
                  <a:pt x="261660" y="33171"/>
                  <a:pt x="261812" y="33476"/>
                  <a:pt x="262117" y="34085"/>
                </a:cubicBezTo>
                <a:cubicBezTo>
                  <a:pt x="262422" y="33933"/>
                  <a:pt x="262689" y="33819"/>
                  <a:pt x="262917" y="33742"/>
                </a:cubicBezTo>
                <a:cubicBezTo>
                  <a:pt x="263146" y="33666"/>
                  <a:pt x="263412" y="33552"/>
                  <a:pt x="263717" y="33399"/>
                </a:cubicBezTo>
                <a:cubicBezTo>
                  <a:pt x="262803" y="32028"/>
                  <a:pt x="262117" y="31723"/>
                  <a:pt x="261660" y="32485"/>
                </a:cubicBezTo>
                <a:close/>
                <a:moveTo>
                  <a:pt x="137073" y="32485"/>
                </a:moveTo>
                <a:cubicBezTo>
                  <a:pt x="137683" y="33095"/>
                  <a:pt x="137987" y="33552"/>
                  <a:pt x="137987" y="33857"/>
                </a:cubicBezTo>
                <a:lnTo>
                  <a:pt x="138445" y="32942"/>
                </a:lnTo>
                <a:cubicBezTo>
                  <a:pt x="138292" y="32790"/>
                  <a:pt x="137835" y="32637"/>
                  <a:pt x="137073" y="32485"/>
                </a:cubicBezTo>
                <a:close/>
                <a:moveTo>
                  <a:pt x="1577710" y="32256"/>
                </a:moveTo>
                <a:lnTo>
                  <a:pt x="1576310" y="32657"/>
                </a:lnTo>
                <a:lnTo>
                  <a:pt x="1576224" y="33171"/>
                </a:lnTo>
                <a:cubicBezTo>
                  <a:pt x="1576300" y="33323"/>
                  <a:pt x="1576262" y="33552"/>
                  <a:pt x="1576110" y="33857"/>
                </a:cubicBezTo>
                <a:cubicBezTo>
                  <a:pt x="1576872" y="33399"/>
                  <a:pt x="1577405" y="32866"/>
                  <a:pt x="1577710" y="32256"/>
                </a:cubicBezTo>
                <a:close/>
                <a:moveTo>
                  <a:pt x="1284493" y="32256"/>
                </a:moveTo>
                <a:lnTo>
                  <a:pt x="1284493" y="32485"/>
                </a:lnTo>
                <a:lnTo>
                  <a:pt x="1284721" y="32256"/>
                </a:lnTo>
                <a:close/>
                <a:moveTo>
                  <a:pt x="1212255" y="31799"/>
                </a:moveTo>
                <a:cubicBezTo>
                  <a:pt x="1211188" y="32409"/>
                  <a:pt x="1210807" y="33171"/>
                  <a:pt x="1211112" y="34085"/>
                </a:cubicBezTo>
                <a:cubicBezTo>
                  <a:pt x="1211569" y="33780"/>
                  <a:pt x="1211912" y="33590"/>
                  <a:pt x="1212141" y="33514"/>
                </a:cubicBezTo>
                <a:cubicBezTo>
                  <a:pt x="1212369" y="33438"/>
                  <a:pt x="1212636" y="33323"/>
                  <a:pt x="1212941" y="33171"/>
                </a:cubicBezTo>
                <a:cubicBezTo>
                  <a:pt x="1212788" y="32866"/>
                  <a:pt x="1212674" y="32637"/>
                  <a:pt x="1212598" y="32485"/>
                </a:cubicBezTo>
                <a:cubicBezTo>
                  <a:pt x="1212522" y="32333"/>
                  <a:pt x="1212407" y="32104"/>
                  <a:pt x="1212255" y="31799"/>
                </a:cubicBezTo>
                <a:close/>
                <a:moveTo>
                  <a:pt x="821730" y="31799"/>
                </a:moveTo>
                <a:cubicBezTo>
                  <a:pt x="820663" y="32409"/>
                  <a:pt x="820282" y="33171"/>
                  <a:pt x="820587" y="34085"/>
                </a:cubicBezTo>
                <a:cubicBezTo>
                  <a:pt x="821044" y="33780"/>
                  <a:pt x="821387" y="33590"/>
                  <a:pt x="821616" y="33514"/>
                </a:cubicBezTo>
                <a:cubicBezTo>
                  <a:pt x="821844" y="33438"/>
                  <a:pt x="822111" y="33323"/>
                  <a:pt x="822416" y="33171"/>
                </a:cubicBezTo>
                <a:cubicBezTo>
                  <a:pt x="822263" y="32866"/>
                  <a:pt x="822149" y="32637"/>
                  <a:pt x="822073" y="32485"/>
                </a:cubicBezTo>
                <a:cubicBezTo>
                  <a:pt x="821997" y="32333"/>
                  <a:pt x="821882" y="32104"/>
                  <a:pt x="821730" y="31799"/>
                </a:cubicBezTo>
                <a:close/>
                <a:moveTo>
                  <a:pt x="1717232" y="31571"/>
                </a:moveTo>
                <a:cubicBezTo>
                  <a:pt x="1717080" y="31571"/>
                  <a:pt x="1716699" y="31875"/>
                  <a:pt x="1716089" y="32485"/>
                </a:cubicBezTo>
                <a:lnTo>
                  <a:pt x="1717918" y="32485"/>
                </a:lnTo>
                <a:cubicBezTo>
                  <a:pt x="1717613" y="31875"/>
                  <a:pt x="1717385" y="31571"/>
                  <a:pt x="1717232" y="31571"/>
                </a:cubicBezTo>
                <a:close/>
                <a:moveTo>
                  <a:pt x="1203340" y="31571"/>
                </a:moveTo>
                <a:lnTo>
                  <a:pt x="1202882" y="32028"/>
                </a:lnTo>
                <a:cubicBezTo>
                  <a:pt x="1203187" y="32485"/>
                  <a:pt x="1203416" y="32942"/>
                  <a:pt x="1203568" y="33399"/>
                </a:cubicBezTo>
                <a:cubicBezTo>
                  <a:pt x="1203721" y="33857"/>
                  <a:pt x="1204178" y="34085"/>
                  <a:pt x="1204940" y="34085"/>
                </a:cubicBezTo>
                <a:cubicBezTo>
                  <a:pt x="1204940" y="33933"/>
                  <a:pt x="1205016" y="33857"/>
                  <a:pt x="1205168" y="33857"/>
                </a:cubicBezTo>
                <a:cubicBezTo>
                  <a:pt x="1205321" y="33857"/>
                  <a:pt x="1205473" y="33780"/>
                  <a:pt x="1205625" y="33628"/>
                </a:cubicBezTo>
                <a:cubicBezTo>
                  <a:pt x="1205016" y="33171"/>
                  <a:pt x="1204254" y="32485"/>
                  <a:pt x="1203340" y="31571"/>
                </a:cubicBezTo>
                <a:close/>
                <a:moveTo>
                  <a:pt x="1186880" y="31571"/>
                </a:moveTo>
                <a:cubicBezTo>
                  <a:pt x="1186728" y="31875"/>
                  <a:pt x="1186537" y="32142"/>
                  <a:pt x="1186309" y="32371"/>
                </a:cubicBezTo>
                <a:cubicBezTo>
                  <a:pt x="1186080" y="32599"/>
                  <a:pt x="1186271" y="32866"/>
                  <a:pt x="1186880" y="33171"/>
                </a:cubicBezTo>
                <a:cubicBezTo>
                  <a:pt x="1187185" y="33171"/>
                  <a:pt x="1187490" y="33323"/>
                  <a:pt x="1187795" y="33628"/>
                </a:cubicBezTo>
                <a:lnTo>
                  <a:pt x="1187795" y="33171"/>
                </a:lnTo>
                <a:lnTo>
                  <a:pt x="1186880" y="33171"/>
                </a:lnTo>
                <a:cubicBezTo>
                  <a:pt x="1187642" y="32409"/>
                  <a:pt x="1187642" y="31875"/>
                  <a:pt x="1186880" y="31571"/>
                </a:cubicBezTo>
                <a:close/>
                <a:moveTo>
                  <a:pt x="1182308" y="31571"/>
                </a:moveTo>
                <a:lnTo>
                  <a:pt x="1182080" y="31799"/>
                </a:lnTo>
                <a:cubicBezTo>
                  <a:pt x="1182080" y="31952"/>
                  <a:pt x="1182232" y="32180"/>
                  <a:pt x="1182537" y="32485"/>
                </a:cubicBezTo>
                <a:cubicBezTo>
                  <a:pt x="1182689" y="32485"/>
                  <a:pt x="1182765" y="32447"/>
                  <a:pt x="1182765" y="32371"/>
                </a:cubicBezTo>
                <a:cubicBezTo>
                  <a:pt x="1182765" y="32295"/>
                  <a:pt x="1182842" y="32256"/>
                  <a:pt x="1182994" y="32256"/>
                </a:cubicBezTo>
                <a:close/>
                <a:moveTo>
                  <a:pt x="1117614" y="31571"/>
                </a:moveTo>
                <a:cubicBezTo>
                  <a:pt x="1117462" y="31723"/>
                  <a:pt x="1117386" y="31837"/>
                  <a:pt x="1117386" y="31914"/>
                </a:cubicBezTo>
                <a:cubicBezTo>
                  <a:pt x="1117386" y="31990"/>
                  <a:pt x="1117310" y="32104"/>
                  <a:pt x="1117157" y="32256"/>
                </a:cubicBezTo>
                <a:cubicBezTo>
                  <a:pt x="1117462" y="32561"/>
                  <a:pt x="1117729" y="32980"/>
                  <a:pt x="1117957" y="33514"/>
                </a:cubicBezTo>
                <a:cubicBezTo>
                  <a:pt x="1118186" y="34047"/>
                  <a:pt x="1118910" y="34161"/>
                  <a:pt x="1120129" y="33857"/>
                </a:cubicBezTo>
                <a:cubicBezTo>
                  <a:pt x="1119062" y="32790"/>
                  <a:pt x="1118224" y="32028"/>
                  <a:pt x="1117614" y="31571"/>
                </a:cubicBezTo>
                <a:close/>
                <a:moveTo>
                  <a:pt x="1049720" y="31571"/>
                </a:moveTo>
                <a:cubicBezTo>
                  <a:pt x="1049415" y="31418"/>
                  <a:pt x="1049111" y="31723"/>
                  <a:pt x="1048806" y="32485"/>
                </a:cubicBezTo>
                <a:cubicBezTo>
                  <a:pt x="1049568" y="32790"/>
                  <a:pt x="1050101" y="32637"/>
                  <a:pt x="1050406" y="32028"/>
                </a:cubicBezTo>
                <a:lnTo>
                  <a:pt x="1050567" y="31994"/>
                </a:lnTo>
                <a:close/>
                <a:moveTo>
                  <a:pt x="812814" y="31571"/>
                </a:moveTo>
                <a:lnTo>
                  <a:pt x="812357" y="32028"/>
                </a:lnTo>
                <a:cubicBezTo>
                  <a:pt x="812662" y="32485"/>
                  <a:pt x="812891" y="32942"/>
                  <a:pt x="813043" y="33399"/>
                </a:cubicBezTo>
                <a:cubicBezTo>
                  <a:pt x="813196" y="33857"/>
                  <a:pt x="813653" y="34085"/>
                  <a:pt x="814415" y="34085"/>
                </a:cubicBezTo>
                <a:cubicBezTo>
                  <a:pt x="814415" y="33933"/>
                  <a:pt x="814491" y="33857"/>
                  <a:pt x="814643" y="33857"/>
                </a:cubicBezTo>
                <a:cubicBezTo>
                  <a:pt x="814796" y="33857"/>
                  <a:pt x="814948" y="33780"/>
                  <a:pt x="815100" y="33628"/>
                </a:cubicBezTo>
                <a:cubicBezTo>
                  <a:pt x="814491" y="33171"/>
                  <a:pt x="813729" y="32485"/>
                  <a:pt x="812814" y="31571"/>
                </a:cubicBezTo>
                <a:close/>
                <a:moveTo>
                  <a:pt x="796355" y="31571"/>
                </a:moveTo>
                <a:cubicBezTo>
                  <a:pt x="796203" y="31875"/>
                  <a:pt x="796012" y="32142"/>
                  <a:pt x="795784" y="32371"/>
                </a:cubicBezTo>
                <a:cubicBezTo>
                  <a:pt x="795555" y="32599"/>
                  <a:pt x="795746" y="32866"/>
                  <a:pt x="796355" y="33171"/>
                </a:cubicBezTo>
                <a:cubicBezTo>
                  <a:pt x="796660" y="33171"/>
                  <a:pt x="796965" y="33323"/>
                  <a:pt x="797270" y="33628"/>
                </a:cubicBezTo>
                <a:lnTo>
                  <a:pt x="797270" y="33171"/>
                </a:lnTo>
                <a:lnTo>
                  <a:pt x="796355" y="33171"/>
                </a:lnTo>
                <a:cubicBezTo>
                  <a:pt x="797117" y="32409"/>
                  <a:pt x="797117" y="31875"/>
                  <a:pt x="796355" y="31571"/>
                </a:cubicBezTo>
                <a:close/>
                <a:moveTo>
                  <a:pt x="791783" y="31571"/>
                </a:moveTo>
                <a:lnTo>
                  <a:pt x="791555" y="31799"/>
                </a:lnTo>
                <a:cubicBezTo>
                  <a:pt x="791555" y="31952"/>
                  <a:pt x="791707" y="32180"/>
                  <a:pt x="792012" y="32485"/>
                </a:cubicBezTo>
                <a:cubicBezTo>
                  <a:pt x="792164" y="32485"/>
                  <a:pt x="792240" y="32447"/>
                  <a:pt x="792240" y="32371"/>
                </a:cubicBezTo>
                <a:cubicBezTo>
                  <a:pt x="792240" y="32295"/>
                  <a:pt x="792317" y="32256"/>
                  <a:pt x="792469" y="32256"/>
                </a:cubicBezTo>
                <a:close/>
                <a:moveTo>
                  <a:pt x="450407" y="31571"/>
                </a:moveTo>
                <a:cubicBezTo>
                  <a:pt x="450255" y="31571"/>
                  <a:pt x="449874" y="31875"/>
                  <a:pt x="449264" y="32485"/>
                </a:cubicBezTo>
                <a:lnTo>
                  <a:pt x="451093" y="32485"/>
                </a:lnTo>
                <a:cubicBezTo>
                  <a:pt x="450788" y="31875"/>
                  <a:pt x="450560" y="31571"/>
                  <a:pt x="450407" y="31571"/>
                </a:cubicBezTo>
                <a:close/>
                <a:moveTo>
                  <a:pt x="326582" y="31571"/>
                </a:moveTo>
                <a:cubicBezTo>
                  <a:pt x="326430" y="31571"/>
                  <a:pt x="326049" y="31875"/>
                  <a:pt x="325439" y="32485"/>
                </a:cubicBezTo>
                <a:lnTo>
                  <a:pt x="327268" y="32485"/>
                </a:lnTo>
                <a:cubicBezTo>
                  <a:pt x="326963" y="31875"/>
                  <a:pt x="326735" y="31571"/>
                  <a:pt x="326582" y="31571"/>
                </a:cubicBezTo>
                <a:close/>
                <a:moveTo>
                  <a:pt x="212739" y="31571"/>
                </a:moveTo>
                <a:cubicBezTo>
                  <a:pt x="212587" y="31723"/>
                  <a:pt x="212511" y="31837"/>
                  <a:pt x="212511" y="31914"/>
                </a:cubicBezTo>
                <a:cubicBezTo>
                  <a:pt x="212511" y="31990"/>
                  <a:pt x="212435" y="32104"/>
                  <a:pt x="212282" y="32256"/>
                </a:cubicBezTo>
                <a:cubicBezTo>
                  <a:pt x="212587" y="32561"/>
                  <a:pt x="212854" y="32980"/>
                  <a:pt x="213082" y="33514"/>
                </a:cubicBezTo>
                <a:cubicBezTo>
                  <a:pt x="213311" y="34047"/>
                  <a:pt x="214035" y="34161"/>
                  <a:pt x="215254" y="33857"/>
                </a:cubicBezTo>
                <a:cubicBezTo>
                  <a:pt x="214187" y="32790"/>
                  <a:pt x="213349" y="32028"/>
                  <a:pt x="212739" y="31571"/>
                </a:cubicBezTo>
                <a:close/>
                <a:moveTo>
                  <a:pt x="144845" y="31571"/>
                </a:moveTo>
                <a:cubicBezTo>
                  <a:pt x="144541" y="31418"/>
                  <a:pt x="144236" y="31723"/>
                  <a:pt x="143931" y="32485"/>
                </a:cubicBezTo>
                <a:cubicBezTo>
                  <a:pt x="144693" y="32790"/>
                  <a:pt x="145226" y="32637"/>
                  <a:pt x="145531" y="32028"/>
                </a:cubicBezTo>
                <a:lnTo>
                  <a:pt x="145692" y="31994"/>
                </a:lnTo>
                <a:close/>
                <a:moveTo>
                  <a:pt x="60187" y="31571"/>
                </a:moveTo>
                <a:cubicBezTo>
                  <a:pt x="59882" y="31875"/>
                  <a:pt x="59616" y="32142"/>
                  <a:pt x="59387" y="32371"/>
                </a:cubicBezTo>
                <a:cubicBezTo>
                  <a:pt x="59158" y="32599"/>
                  <a:pt x="58968" y="32866"/>
                  <a:pt x="58815" y="33171"/>
                </a:cubicBezTo>
                <a:cubicBezTo>
                  <a:pt x="58815" y="33171"/>
                  <a:pt x="58968" y="33323"/>
                  <a:pt x="59273" y="33628"/>
                </a:cubicBezTo>
                <a:cubicBezTo>
                  <a:pt x="60187" y="33323"/>
                  <a:pt x="60492" y="32637"/>
                  <a:pt x="60187" y="31571"/>
                </a:cubicBezTo>
                <a:close/>
                <a:moveTo>
                  <a:pt x="1286778" y="31342"/>
                </a:moveTo>
                <a:cubicBezTo>
                  <a:pt x="1286321" y="31494"/>
                  <a:pt x="1286017" y="31609"/>
                  <a:pt x="1285864" y="31685"/>
                </a:cubicBezTo>
                <a:cubicBezTo>
                  <a:pt x="1285712" y="31761"/>
                  <a:pt x="1285483" y="31875"/>
                  <a:pt x="1285178" y="32028"/>
                </a:cubicBezTo>
                <a:cubicBezTo>
                  <a:pt x="1285331" y="32333"/>
                  <a:pt x="1285788" y="32561"/>
                  <a:pt x="1286550" y="32714"/>
                </a:cubicBezTo>
                <a:cubicBezTo>
                  <a:pt x="1286550" y="32104"/>
                  <a:pt x="1286626" y="31647"/>
                  <a:pt x="1286778" y="31342"/>
                </a:cubicBezTo>
                <a:close/>
                <a:moveTo>
                  <a:pt x="1213855" y="31113"/>
                </a:moveTo>
                <a:cubicBezTo>
                  <a:pt x="1213703" y="31418"/>
                  <a:pt x="1213627" y="31571"/>
                  <a:pt x="1213627" y="31571"/>
                </a:cubicBezTo>
                <a:cubicBezTo>
                  <a:pt x="1213931" y="31723"/>
                  <a:pt x="1214389" y="31799"/>
                  <a:pt x="1214998" y="31799"/>
                </a:cubicBezTo>
                <a:cubicBezTo>
                  <a:pt x="1214998" y="31647"/>
                  <a:pt x="1215036" y="31533"/>
                  <a:pt x="1215112" y="31456"/>
                </a:cubicBezTo>
                <a:cubicBezTo>
                  <a:pt x="1215189" y="31380"/>
                  <a:pt x="1215227" y="31266"/>
                  <a:pt x="1215227" y="31113"/>
                </a:cubicBezTo>
                <a:close/>
                <a:moveTo>
                  <a:pt x="1106184" y="31113"/>
                </a:moveTo>
                <a:lnTo>
                  <a:pt x="1105956" y="31342"/>
                </a:lnTo>
                <a:cubicBezTo>
                  <a:pt x="1105803" y="31342"/>
                  <a:pt x="1105727" y="31380"/>
                  <a:pt x="1105727" y="31456"/>
                </a:cubicBezTo>
                <a:cubicBezTo>
                  <a:pt x="1105727" y="31533"/>
                  <a:pt x="1105651" y="31571"/>
                  <a:pt x="1105499" y="31571"/>
                </a:cubicBezTo>
                <a:cubicBezTo>
                  <a:pt x="1105651" y="31723"/>
                  <a:pt x="1105803" y="31799"/>
                  <a:pt x="1105956" y="31799"/>
                </a:cubicBezTo>
                <a:cubicBezTo>
                  <a:pt x="1105956" y="31647"/>
                  <a:pt x="1106032" y="31533"/>
                  <a:pt x="1106184" y="31456"/>
                </a:cubicBezTo>
                <a:cubicBezTo>
                  <a:pt x="1106337" y="31380"/>
                  <a:pt x="1106413" y="31266"/>
                  <a:pt x="1106413" y="31113"/>
                </a:cubicBezTo>
                <a:close/>
                <a:moveTo>
                  <a:pt x="823330" y="31113"/>
                </a:moveTo>
                <a:cubicBezTo>
                  <a:pt x="823178" y="31418"/>
                  <a:pt x="823101" y="31571"/>
                  <a:pt x="823101" y="31571"/>
                </a:cubicBezTo>
                <a:cubicBezTo>
                  <a:pt x="823406" y="31723"/>
                  <a:pt x="823864" y="31799"/>
                  <a:pt x="824473" y="31799"/>
                </a:cubicBezTo>
                <a:cubicBezTo>
                  <a:pt x="824473" y="31647"/>
                  <a:pt x="824511" y="31533"/>
                  <a:pt x="824587" y="31456"/>
                </a:cubicBezTo>
                <a:cubicBezTo>
                  <a:pt x="824664" y="31380"/>
                  <a:pt x="824702" y="31266"/>
                  <a:pt x="824702" y="31113"/>
                </a:cubicBezTo>
                <a:close/>
                <a:moveTo>
                  <a:pt x="201309" y="31113"/>
                </a:moveTo>
                <a:lnTo>
                  <a:pt x="201081" y="31342"/>
                </a:lnTo>
                <a:cubicBezTo>
                  <a:pt x="200929" y="31342"/>
                  <a:pt x="200852" y="31380"/>
                  <a:pt x="200852" y="31456"/>
                </a:cubicBezTo>
                <a:cubicBezTo>
                  <a:pt x="200852" y="31533"/>
                  <a:pt x="200776" y="31571"/>
                  <a:pt x="200624" y="31571"/>
                </a:cubicBezTo>
                <a:cubicBezTo>
                  <a:pt x="200776" y="31723"/>
                  <a:pt x="200929" y="31799"/>
                  <a:pt x="201081" y="31799"/>
                </a:cubicBezTo>
                <a:cubicBezTo>
                  <a:pt x="201081" y="31647"/>
                  <a:pt x="201157" y="31533"/>
                  <a:pt x="201309" y="31456"/>
                </a:cubicBezTo>
                <a:cubicBezTo>
                  <a:pt x="201462" y="31380"/>
                  <a:pt x="201538" y="31266"/>
                  <a:pt x="201538" y="31113"/>
                </a:cubicBezTo>
                <a:close/>
                <a:moveTo>
                  <a:pt x="1709003" y="30885"/>
                </a:moveTo>
                <a:lnTo>
                  <a:pt x="1709003" y="32028"/>
                </a:lnTo>
                <a:cubicBezTo>
                  <a:pt x="1709307" y="32028"/>
                  <a:pt x="1709460" y="31952"/>
                  <a:pt x="1709460" y="31799"/>
                </a:cubicBezTo>
                <a:cubicBezTo>
                  <a:pt x="1709460" y="31647"/>
                  <a:pt x="1709498" y="31494"/>
                  <a:pt x="1709574" y="31342"/>
                </a:cubicBezTo>
                <a:cubicBezTo>
                  <a:pt x="1709650" y="31190"/>
                  <a:pt x="1709689" y="31037"/>
                  <a:pt x="1709689" y="30885"/>
                </a:cubicBezTo>
                <a:close/>
                <a:moveTo>
                  <a:pt x="1326098" y="30885"/>
                </a:moveTo>
                <a:cubicBezTo>
                  <a:pt x="1325488" y="31494"/>
                  <a:pt x="1325107" y="31952"/>
                  <a:pt x="1324955" y="32256"/>
                </a:cubicBezTo>
                <a:cubicBezTo>
                  <a:pt x="1325107" y="32256"/>
                  <a:pt x="1325183" y="32333"/>
                  <a:pt x="1325183" y="32485"/>
                </a:cubicBezTo>
                <a:lnTo>
                  <a:pt x="1326555" y="31799"/>
                </a:lnTo>
                <a:cubicBezTo>
                  <a:pt x="1326555" y="31494"/>
                  <a:pt x="1326402" y="31190"/>
                  <a:pt x="1326098" y="30885"/>
                </a:cubicBezTo>
                <a:close/>
                <a:moveTo>
                  <a:pt x="1322669" y="30885"/>
                </a:moveTo>
                <a:lnTo>
                  <a:pt x="1322211" y="31342"/>
                </a:lnTo>
                <a:cubicBezTo>
                  <a:pt x="1322211" y="31647"/>
                  <a:pt x="1322364" y="31799"/>
                  <a:pt x="1322669" y="31799"/>
                </a:cubicBezTo>
                <a:lnTo>
                  <a:pt x="1322897" y="31571"/>
                </a:lnTo>
                <a:cubicBezTo>
                  <a:pt x="1322897" y="31266"/>
                  <a:pt x="1322821" y="31037"/>
                  <a:pt x="1322669" y="30885"/>
                </a:cubicBezTo>
                <a:close/>
                <a:moveTo>
                  <a:pt x="1191681" y="30885"/>
                </a:moveTo>
                <a:cubicBezTo>
                  <a:pt x="1191681" y="30885"/>
                  <a:pt x="1191452" y="31113"/>
                  <a:pt x="1190995" y="31571"/>
                </a:cubicBezTo>
                <a:cubicBezTo>
                  <a:pt x="1190995" y="31723"/>
                  <a:pt x="1191071" y="31799"/>
                  <a:pt x="1191224" y="31799"/>
                </a:cubicBezTo>
                <a:lnTo>
                  <a:pt x="1191452" y="31799"/>
                </a:lnTo>
                <a:lnTo>
                  <a:pt x="1192138" y="31113"/>
                </a:lnTo>
                <a:cubicBezTo>
                  <a:pt x="1191986" y="31113"/>
                  <a:pt x="1191833" y="31037"/>
                  <a:pt x="1191681" y="30885"/>
                </a:cubicBezTo>
                <a:close/>
                <a:moveTo>
                  <a:pt x="955004" y="30885"/>
                </a:moveTo>
                <a:cubicBezTo>
                  <a:pt x="954699" y="31037"/>
                  <a:pt x="954546" y="31113"/>
                  <a:pt x="954546" y="31113"/>
                </a:cubicBezTo>
                <a:cubicBezTo>
                  <a:pt x="954242" y="31418"/>
                  <a:pt x="954089" y="31875"/>
                  <a:pt x="954089" y="32485"/>
                </a:cubicBezTo>
                <a:cubicBezTo>
                  <a:pt x="954242" y="32637"/>
                  <a:pt x="954432" y="32752"/>
                  <a:pt x="954661" y="32828"/>
                </a:cubicBezTo>
                <a:lnTo>
                  <a:pt x="955221" y="33068"/>
                </a:lnTo>
                <a:lnTo>
                  <a:pt x="955118" y="32142"/>
                </a:lnTo>
                <a:cubicBezTo>
                  <a:pt x="955042" y="31761"/>
                  <a:pt x="955004" y="31342"/>
                  <a:pt x="955004" y="30885"/>
                </a:cubicBezTo>
                <a:close/>
                <a:moveTo>
                  <a:pt x="801156" y="30885"/>
                </a:moveTo>
                <a:cubicBezTo>
                  <a:pt x="801156" y="30885"/>
                  <a:pt x="800927" y="31113"/>
                  <a:pt x="800470" y="31571"/>
                </a:cubicBezTo>
                <a:cubicBezTo>
                  <a:pt x="800470" y="31723"/>
                  <a:pt x="800546" y="31799"/>
                  <a:pt x="800699" y="31799"/>
                </a:cubicBezTo>
                <a:lnTo>
                  <a:pt x="800927" y="31799"/>
                </a:lnTo>
                <a:lnTo>
                  <a:pt x="801613" y="31113"/>
                </a:lnTo>
                <a:cubicBezTo>
                  <a:pt x="801461" y="31113"/>
                  <a:pt x="801308" y="31037"/>
                  <a:pt x="801156" y="30885"/>
                </a:cubicBezTo>
                <a:close/>
                <a:moveTo>
                  <a:pt x="516854" y="30885"/>
                </a:moveTo>
                <a:cubicBezTo>
                  <a:pt x="516549" y="31037"/>
                  <a:pt x="516397" y="31113"/>
                  <a:pt x="516397" y="31113"/>
                </a:cubicBezTo>
                <a:cubicBezTo>
                  <a:pt x="516092" y="31418"/>
                  <a:pt x="515939" y="31875"/>
                  <a:pt x="515939" y="32485"/>
                </a:cubicBezTo>
                <a:cubicBezTo>
                  <a:pt x="516092" y="32637"/>
                  <a:pt x="516282" y="32752"/>
                  <a:pt x="516511" y="32828"/>
                </a:cubicBezTo>
                <a:lnTo>
                  <a:pt x="517071" y="33068"/>
                </a:lnTo>
                <a:lnTo>
                  <a:pt x="516968" y="32142"/>
                </a:lnTo>
                <a:cubicBezTo>
                  <a:pt x="516892" y="31761"/>
                  <a:pt x="516854" y="31342"/>
                  <a:pt x="516854" y="30885"/>
                </a:cubicBezTo>
                <a:close/>
                <a:moveTo>
                  <a:pt x="442178" y="30885"/>
                </a:moveTo>
                <a:lnTo>
                  <a:pt x="442178" y="32028"/>
                </a:lnTo>
                <a:cubicBezTo>
                  <a:pt x="442483" y="32028"/>
                  <a:pt x="442635" y="31952"/>
                  <a:pt x="442635" y="31799"/>
                </a:cubicBezTo>
                <a:cubicBezTo>
                  <a:pt x="442635" y="31647"/>
                  <a:pt x="442673" y="31494"/>
                  <a:pt x="442749" y="31342"/>
                </a:cubicBezTo>
                <a:cubicBezTo>
                  <a:pt x="442825" y="31190"/>
                  <a:pt x="442864" y="31037"/>
                  <a:pt x="442864" y="30885"/>
                </a:cubicBezTo>
                <a:close/>
                <a:moveTo>
                  <a:pt x="318353" y="30885"/>
                </a:moveTo>
                <a:lnTo>
                  <a:pt x="318353" y="32028"/>
                </a:lnTo>
                <a:cubicBezTo>
                  <a:pt x="318657" y="32028"/>
                  <a:pt x="318810" y="31952"/>
                  <a:pt x="318810" y="31799"/>
                </a:cubicBezTo>
                <a:cubicBezTo>
                  <a:pt x="318810" y="31647"/>
                  <a:pt x="318848" y="31494"/>
                  <a:pt x="318924" y="31342"/>
                </a:cubicBezTo>
                <a:cubicBezTo>
                  <a:pt x="319000" y="31190"/>
                  <a:pt x="319039" y="31037"/>
                  <a:pt x="319039" y="30885"/>
                </a:cubicBezTo>
                <a:close/>
                <a:moveTo>
                  <a:pt x="51272" y="30885"/>
                </a:moveTo>
                <a:cubicBezTo>
                  <a:pt x="51119" y="32104"/>
                  <a:pt x="51157" y="32866"/>
                  <a:pt x="51386" y="33171"/>
                </a:cubicBezTo>
                <a:cubicBezTo>
                  <a:pt x="51615" y="33476"/>
                  <a:pt x="52262" y="33704"/>
                  <a:pt x="53329" y="33857"/>
                </a:cubicBezTo>
                <a:cubicBezTo>
                  <a:pt x="53482" y="33095"/>
                  <a:pt x="53253" y="32599"/>
                  <a:pt x="52643" y="32371"/>
                </a:cubicBezTo>
                <a:cubicBezTo>
                  <a:pt x="52034" y="32142"/>
                  <a:pt x="51576" y="31647"/>
                  <a:pt x="51272" y="30885"/>
                </a:cubicBezTo>
                <a:close/>
                <a:moveTo>
                  <a:pt x="1334785" y="30656"/>
                </a:moveTo>
                <a:cubicBezTo>
                  <a:pt x="1335242" y="31113"/>
                  <a:pt x="1335470" y="31761"/>
                  <a:pt x="1335470" y="32599"/>
                </a:cubicBezTo>
                <a:cubicBezTo>
                  <a:pt x="1335470" y="33438"/>
                  <a:pt x="1335851" y="34161"/>
                  <a:pt x="1336613" y="34771"/>
                </a:cubicBezTo>
                <a:cubicBezTo>
                  <a:pt x="1336461" y="33095"/>
                  <a:pt x="1336309" y="32066"/>
                  <a:pt x="1336156" y="31685"/>
                </a:cubicBezTo>
                <a:cubicBezTo>
                  <a:pt x="1336004" y="31304"/>
                  <a:pt x="1335547" y="30961"/>
                  <a:pt x="1334785" y="30656"/>
                </a:cubicBezTo>
                <a:close/>
                <a:moveTo>
                  <a:pt x="1329298" y="30656"/>
                </a:moveTo>
                <a:lnTo>
                  <a:pt x="1329298" y="31342"/>
                </a:lnTo>
                <a:lnTo>
                  <a:pt x="1329755" y="31342"/>
                </a:lnTo>
                <a:lnTo>
                  <a:pt x="1329755" y="30656"/>
                </a:lnTo>
                <a:close/>
                <a:moveTo>
                  <a:pt x="1184137" y="30656"/>
                </a:moveTo>
                <a:cubicBezTo>
                  <a:pt x="1183985" y="30961"/>
                  <a:pt x="1183908" y="31113"/>
                  <a:pt x="1183908" y="31113"/>
                </a:cubicBezTo>
                <a:cubicBezTo>
                  <a:pt x="1184213" y="31113"/>
                  <a:pt x="1184442" y="31152"/>
                  <a:pt x="1184594" y="31228"/>
                </a:cubicBezTo>
                <a:cubicBezTo>
                  <a:pt x="1184747" y="31304"/>
                  <a:pt x="1184975" y="31342"/>
                  <a:pt x="1185280" y="31342"/>
                </a:cubicBezTo>
                <a:lnTo>
                  <a:pt x="1185280" y="30885"/>
                </a:lnTo>
                <a:cubicBezTo>
                  <a:pt x="1184823" y="30885"/>
                  <a:pt x="1184442" y="30809"/>
                  <a:pt x="1184137" y="30656"/>
                </a:cubicBezTo>
                <a:close/>
                <a:moveTo>
                  <a:pt x="1055664" y="30656"/>
                </a:moveTo>
                <a:cubicBezTo>
                  <a:pt x="1055511" y="31571"/>
                  <a:pt x="1055778" y="32028"/>
                  <a:pt x="1056464" y="32028"/>
                </a:cubicBezTo>
                <a:cubicBezTo>
                  <a:pt x="1057150" y="32028"/>
                  <a:pt x="1057645" y="32180"/>
                  <a:pt x="1057950" y="32485"/>
                </a:cubicBezTo>
                <a:cubicBezTo>
                  <a:pt x="1058255" y="32180"/>
                  <a:pt x="1058636" y="31990"/>
                  <a:pt x="1059093" y="31914"/>
                </a:cubicBezTo>
                <a:cubicBezTo>
                  <a:pt x="1059550" y="31837"/>
                  <a:pt x="1059855" y="31418"/>
                  <a:pt x="1060007" y="30656"/>
                </a:cubicBezTo>
                <a:close/>
                <a:moveTo>
                  <a:pt x="793612" y="30656"/>
                </a:moveTo>
                <a:cubicBezTo>
                  <a:pt x="793460" y="30961"/>
                  <a:pt x="793383" y="31113"/>
                  <a:pt x="793383" y="31113"/>
                </a:cubicBezTo>
                <a:cubicBezTo>
                  <a:pt x="793688" y="31113"/>
                  <a:pt x="793917" y="31152"/>
                  <a:pt x="794069" y="31228"/>
                </a:cubicBezTo>
                <a:cubicBezTo>
                  <a:pt x="794222" y="31304"/>
                  <a:pt x="794450" y="31342"/>
                  <a:pt x="794755" y="31342"/>
                </a:cubicBezTo>
                <a:lnTo>
                  <a:pt x="794755" y="30885"/>
                </a:lnTo>
                <a:cubicBezTo>
                  <a:pt x="794298" y="30885"/>
                  <a:pt x="793917" y="30809"/>
                  <a:pt x="793612" y="30656"/>
                </a:cubicBezTo>
                <a:close/>
                <a:moveTo>
                  <a:pt x="150789" y="30656"/>
                </a:moveTo>
                <a:cubicBezTo>
                  <a:pt x="150637" y="31571"/>
                  <a:pt x="150903" y="32028"/>
                  <a:pt x="151589" y="32028"/>
                </a:cubicBezTo>
                <a:cubicBezTo>
                  <a:pt x="152275" y="32028"/>
                  <a:pt x="152770" y="32180"/>
                  <a:pt x="153075" y="32485"/>
                </a:cubicBezTo>
                <a:cubicBezTo>
                  <a:pt x="153380" y="32180"/>
                  <a:pt x="153761" y="31990"/>
                  <a:pt x="154218" y="31914"/>
                </a:cubicBezTo>
                <a:cubicBezTo>
                  <a:pt x="154675" y="31837"/>
                  <a:pt x="154980" y="31418"/>
                  <a:pt x="155132" y="30656"/>
                </a:cubicBezTo>
                <a:close/>
                <a:moveTo>
                  <a:pt x="1718832" y="30428"/>
                </a:moveTo>
                <a:lnTo>
                  <a:pt x="1718375" y="30656"/>
                </a:lnTo>
                <a:lnTo>
                  <a:pt x="1718604" y="30656"/>
                </a:lnTo>
                <a:close/>
                <a:moveTo>
                  <a:pt x="1588912" y="30428"/>
                </a:moveTo>
                <a:cubicBezTo>
                  <a:pt x="1588759" y="30580"/>
                  <a:pt x="1588683" y="30809"/>
                  <a:pt x="1588683" y="31113"/>
                </a:cubicBezTo>
                <a:cubicBezTo>
                  <a:pt x="1588835" y="30809"/>
                  <a:pt x="1588912" y="30656"/>
                  <a:pt x="1588912" y="30656"/>
                </a:cubicBezTo>
                <a:close/>
                <a:moveTo>
                  <a:pt x="1280606" y="30428"/>
                </a:moveTo>
                <a:cubicBezTo>
                  <a:pt x="1280149" y="30885"/>
                  <a:pt x="1279920" y="31190"/>
                  <a:pt x="1279920" y="31342"/>
                </a:cubicBezTo>
                <a:cubicBezTo>
                  <a:pt x="1279920" y="31494"/>
                  <a:pt x="1280149" y="31799"/>
                  <a:pt x="1280606" y="32256"/>
                </a:cubicBezTo>
                <a:cubicBezTo>
                  <a:pt x="1280606" y="31799"/>
                  <a:pt x="1280568" y="31456"/>
                  <a:pt x="1280492" y="31228"/>
                </a:cubicBezTo>
                <a:cubicBezTo>
                  <a:pt x="1280416" y="30999"/>
                  <a:pt x="1280454" y="30732"/>
                  <a:pt x="1280606" y="30428"/>
                </a:cubicBezTo>
                <a:close/>
                <a:moveTo>
                  <a:pt x="1197624" y="30428"/>
                </a:moveTo>
                <a:cubicBezTo>
                  <a:pt x="1197472" y="30732"/>
                  <a:pt x="1197396" y="31037"/>
                  <a:pt x="1197396" y="31342"/>
                </a:cubicBezTo>
                <a:cubicBezTo>
                  <a:pt x="1197091" y="31190"/>
                  <a:pt x="1196672" y="31037"/>
                  <a:pt x="1196138" y="30885"/>
                </a:cubicBezTo>
                <a:cubicBezTo>
                  <a:pt x="1195605" y="30732"/>
                  <a:pt x="1195110" y="30656"/>
                  <a:pt x="1194653" y="30656"/>
                </a:cubicBezTo>
                <a:cubicBezTo>
                  <a:pt x="1194500" y="30504"/>
                  <a:pt x="1193891" y="30580"/>
                  <a:pt x="1192824" y="30885"/>
                </a:cubicBezTo>
                <a:cubicBezTo>
                  <a:pt x="1193434" y="31190"/>
                  <a:pt x="1194005" y="31494"/>
                  <a:pt x="1194538" y="31799"/>
                </a:cubicBezTo>
                <a:cubicBezTo>
                  <a:pt x="1195072" y="32104"/>
                  <a:pt x="1195643" y="32409"/>
                  <a:pt x="1196253" y="32714"/>
                </a:cubicBezTo>
                <a:cubicBezTo>
                  <a:pt x="1196558" y="32409"/>
                  <a:pt x="1196748" y="32180"/>
                  <a:pt x="1196824" y="32028"/>
                </a:cubicBezTo>
                <a:cubicBezTo>
                  <a:pt x="1196901" y="31875"/>
                  <a:pt x="1197091" y="31647"/>
                  <a:pt x="1197396" y="31342"/>
                </a:cubicBezTo>
                <a:cubicBezTo>
                  <a:pt x="1197548" y="31190"/>
                  <a:pt x="1197624" y="31075"/>
                  <a:pt x="1197624" y="30999"/>
                </a:cubicBezTo>
                <a:cubicBezTo>
                  <a:pt x="1197624" y="30923"/>
                  <a:pt x="1197701" y="30809"/>
                  <a:pt x="1197853" y="30656"/>
                </a:cubicBezTo>
                <a:cubicBezTo>
                  <a:pt x="1197701" y="30656"/>
                  <a:pt x="1197624" y="30580"/>
                  <a:pt x="1197624" y="30428"/>
                </a:cubicBezTo>
                <a:close/>
                <a:moveTo>
                  <a:pt x="1123787" y="30428"/>
                </a:moveTo>
                <a:cubicBezTo>
                  <a:pt x="1122720" y="31190"/>
                  <a:pt x="1122110" y="31875"/>
                  <a:pt x="1121958" y="32485"/>
                </a:cubicBezTo>
                <a:cubicBezTo>
                  <a:pt x="1122415" y="32333"/>
                  <a:pt x="1122910" y="32142"/>
                  <a:pt x="1123444" y="31914"/>
                </a:cubicBezTo>
                <a:cubicBezTo>
                  <a:pt x="1123977" y="31685"/>
                  <a:pt x="1124091" y="31190"/>
                  <a:pt x="1123787" y="30428"/>
                </a:cubicBezTo>
                <a:close/>
                <a:moveTo>
                  <a:pt x="1112357" y="30428"/>
                </a:moveTo>
                <a:cubicBezTo>
                  <a:pt x="1111899" y="30580"/>
                  <a:pt x="1111442" y="30885"/>
                  <a:pt x="1110985" y="31342"/>
                </a:cubicBezTo>
                <a:cubicBezTo>
                  <a:pt x="1110223" y="31190"/>
                  <a:pt x="1109652" y="30923"/>
                  <a:pt x="1109271" y="30542"/>
                </a:cubicBezTo>
                <a:cubicBezTo>
                  <a:pt x="1108890" y="30161"/>
                  <a:pt x="1108318" y="30351"/>
                  <a:pt x="1107556" y="31113"/>
                </a:cubicBezTo>
                <a:cubicBezTo>
                  <a:pt x="1108013" y="31418"/>
                  <a:pt x="1108547" y="31723"/>
                  <a:pt x="1109156" y="32028"/>
                </a:cubicBezTo>
                <a:cubicBezTo>
                  <a:pt x="1109766" y="32333"/>
                  <a:pt x="1110299" y="32637"/>
                  <a:pt x="1110756" y="32942"/>
                </a:cubicBezTo>
                <a:cubicBezTo>
                  <a:pt x="1111061" y="32485"/>
                  <a:pt x="1111366" y="32066"/>
                  <a:pt x="1111671" y="31685"/>
                </a:cubicBezTo>
                <a:cubicBezTo>
                  <a:pt x="1111976" y="31304"/>
                  <a:pt x="1112204" y="30961"/>
                  <a:pt x="1112357" y="30656"/>
                </a:cubicBezTo>
                <a:cubicBezTo>
                  <a:pt x="1112204" y="30656"/>
                  <a:pt x="1112204" y="30580"/>
                  <a:pt x="1112357" y="30428"/>
                </a:cubicBezTo>
                <a:close/>
                <a:moveTo>
                  <a:pt x="1054292" y="30428"/>
                </a:moveTo>
                <a:lnTo>
                  <a:pt x="1054521" y="30656"/>
                </a:lnTo>
                <a:cubicBezTo>
                  <a:pt x="1054673" y="30504"/>
                  <a:pt x="1054826" y="30428"/>
                  <a:pt x="1054978" y="30428"/>
                </a:cubicBezTo>
                <a:close/>
                <a:moveTo>
                  <a:pt x="1044234" y="30428"/>
                </a:moveTo>
                <a:cubicBezTo>
                  <a:pt x="1044691" y="31647"/>
                  <a:pt x="1045529" y="32333"/>
                  <a:pt x="1046748" y="32485"/>
                </a:cubicBezTo>
                <a:cubicBezTo>
                  <a:pt x="1046444" y="31875"/>
                  <a:pt x="1046139" y="31380"/>
                  <a:pt x="1045834" y="30999"/>
                </a:cubicBezTo>
                <a:cubicBezTo>
                  <a:pt x="1045529" y="30618"/>
                  <a:pt x="1044996" y="30428"/>
                  <a:pt x="1044234" y="30428"/>
                </a:cubicBezTo>
                <a:close/>
                <a:moveTo>
                  <a:pt x="958433" y="30428"/>
                </a:moveTo>
                <a:cubicBezTo>
                  <a:pt x="958128" y="31342"/>
                  <a:pt x="957975" y="31875"/>
                  <a:pt x="957975" y="32028"/>
                </a:cubicBezTo>
                <a:cubicBezTo>
                  <a:pt x="958433" y="31875"/>
                  <a:pt x="958966" y="31647"/>
                  <a:pt x="959576" y="31342"/>
                </a:cubicBezTo>
                <a:cubicBezTo>
                  <a:pt x="959728" y="31190"/>
                  <a:pt x="959804" y="31037"/>
                  <a:pt x="959804" y="30885"/>
                </a:cubicBezTo>
                <a:cubicBezTo>
                  <a:pt x="959804" y="30732"/>
                  <a:pt x="959880" y="30580"/>
                  <a:pt x="960033" y="30428"/>
                </a:cubicBezTo>
                <a:close/>
                <a:moveTo>
                  <a:pt x="952718" y="30428"/>
                </a:moveTo>
                <a:cubicBezTo>
                  <a:pt x="952565" y="30732"/>
                  <a:pt x="952451" y="30923"/>
                  <a:pt x="952375" y="30999"/>
                </a:cubicBezTo>
                <a:lnTo>
                  <a:pt x="952130" y="31407"/>
                </a:lnTo>
                <a:lnTo>
                  <a:pt x="952261" y="31342"/>
                </a:lnTo>
                <a:lnTo>
                  <a:pt x="952946" y="30656"/>
                </a:lnTo>
                <a:cubicBezTo>
                  <a:pt x="952794" y="30656"/>
                  <a:pt x="952756" y="30618"/>
                  <a:pt x="952832" y="30542"/>
                </a:cubicBezTo>
                <a:cubicBezTo>
                  <a:pt x="952908" y="30466"/>
                  <a:pt x="952870" y="30428"/>
                  <a:pt x="952718" y="30428"/>
                </a:cubicBezTo>
                <a:close/>
                <a:moveTo>
                  <a:pt x="945860" y="30428"/>
                </a:moveTo>
                <a:cubicBezTo>
                  <a:pt x="945555" y="30580"/>
                  <a:pt x="945403" y="30656"/>
                  <a:pt x="945403" y="30656"/>
                </a:cubicBezTo>
                <a:lnTo>
                  <a:pt x="945403" y="30885"/>
                </a:lnTo>
                <a:lnTo>
                  <a:pt x="945631" y="30656"/>
                </a:lnTo>
                <a:close/>
                <a:moveTo>
                  <a:pt x="807100" y="30428"/>
                </a:moveTo>
                <a:cubicBezTo>
                  <a:pt x="806947" y="30732"/>
                  <a:pt x="806871" y="31037"/>
                  <a:pt x="806871" y="31342"/>
                </a:cubicBezTo>
                <a:cubicBezTo>
                  <a:pt x="806566" y="31190"/>
                  <a:pt x="806147" y="31037"/>
                  <a:pt x="805614" y="30885"/>
                </a:cubicBezTo>
                <a:cubicBezTo>
                  <a:pt x="805080" y="30732"/>
                  <a:pt x="804585" y="30656"/>
                  <a:pt x="804128" y="30656"/>
                </a:cubicBezTo>
                <a:cubicBezTo>
                  <a:pt x="803975" y="30504"/>
                  <a:pt x="803366" y="30580"/>
                  <a:pt x="802299" y="30885"/>
                </a:cubicBezTo>
                <a:cubicBezTo>
                  <a:pt x="802908" y="31190"/>
                  <a:pt x="803480" y="31494"/>
                  <a:pt x="804013" y="31799"/>
                </a:cubicBezTo>
                <a:cubicBezTo>
                  <a:pt x="804547" y="32104"/>
                  <a:pt x="805118" y="32409"/>
                  <a:pt x="805728" y="32714"/>
                </a:cubicBezTo>
                <a:cubicBezTo>
                  <a:pt x="806033" y="32409"/>
                  <a:pt x="806223" y="32180"/>
                  <a:pt x="806299" y="32028"/>
                </a:cubicBezTo>
                <a:cubicBezTo>
                  <a:pt x="806376" y="31875"/>
                  <a:pt x="806566" y="31647"/>
                  <a:pt x="806871" y="31342"/>
                </a:cubicBezTo>
                <a:cubicBezTo>
                  <a:pt x="807023" y="31190"/>
                  <a:pt x="807100" y="31075"/>
                  <a:pt x="807100" y="30999"/>
                </a:cubicBezTo>
                <a:cubicBezTo>
                  <a:pt x="807100" y="30923"/>
                  <a:pt x="807176" y="30809"/>
                  <a:pt x="807328" y="30656"/>
                </a:cubicBezTo>
                <a:cubicBezTo>
                  <a:pt x="807176" y="30656"/>
                  <a:pt x="807100" y="30580"/>
                  <a:pt x="807100" y="30428"/>
                </a:cubicBezTo>
                <a:close/>
                <a:moveTo>
                  <a:pt x="520283" y="30428"/>
                </a:moveTo>
                <a:cubicBezTo>
                  <a:pt x="519978" y="31342"/>
                  <a:pt x="519825" y="31875"/>
                  <a:pt x="519825" y="32028"/>
                </a:cubicBezTo>
                <a:cubicBezTo>
                  <a:pt x="520283" y="31875"/>
                  <a:pt x="520816" y="31647"/>
                  <a:pt x="521426" y="31342"/>
                </a:cubicBezTo>
                <a:cubicBezTo>
                  <a:pt x="521578" y="31190"/>
                  <a:pt x="521654" y="31037"/>
                  <a:pt x="521654" y="30885"/>
                </a:cubicBezTo>
                <a:cubicBezTo>
                  <a:pt x="521654" y="30732"/>
                  <a:pt x="521731" y="30580"/>
                  <a:pt x="521883" y="30428"/>
                </a:cubicBezTo>
                <a:close/>
                <a:moveTo>
                  <a:pt x="514568" y="30428"/>
                </a:moveTo>
                <a:cubicBezTo>
                  <a:pt x="514415" y="30732"/>
                  <a:pt x="514301" y="30923"/>
                  <a:pt x="514225" y="30999"/>
                </a:cubicBezTo>
                <a:lnTo>
                  <a:pt x="513980" y="31407"/>
                </a:lnTo>
                <a:lnTo>
                  <a:pt x="514111" y="31342"/>
                </a:lnTo>
                <a:lnTo>
                  <a:pt x="514796" y="30656"/>
                </a:lnTo>
                <a:cubicBezTo>
                  <a:pt x="514644" y="30656"/>
                  <a:pt x="514606" y="30618"/>
                  <a:pt x="514682" y="30542"/>
                </a:cubicBezTo>
                <a:cubicBezTo>
                  <a:pt x="514758" y="30466"/>
                  <a:pt x="514720" y="30428"/>
                  <a:pt x="514568" y="30428"/>
                </a:cubicBezTo>
                <a:close/>
                <a:moveTo>
                  <a:pt x="507710" y="30428"/>
                </a:moveTo>
                <a:cubicBezTo>
                  <a:pt x="507405" y="30580"/>
                  <a:pt x="507252" y="30656"/>
                  <a:pt x="507252" y="30656"/>
                </a:cubicBezTo>
                <a:lnTo>
                  <a:pt x="507252" y="30885"/>
                </a:lnTo>
                <a:lnTo>
                  <a:pt x="507481" y="30656"/>
                </a:lnTo>
                <a:close/>
                <a:moveTo>
                  <a:pt x="452007" y="30428"/>
                </a:moveTo>
                <a:lnTo>
                  <a:pt x="451550" y="30656"/>
                </a:lnTo>
                <a:lnTo>
                  <a:pt x="451779" y="30656"/>
                </a:lnTo>
                <a:close/>
                <a:moveTo>
                  <a:pt x="328182" y="30428"/>
                </a:moveTo>
                <a:lnTo>
                  <a:pt x="327725" y="30656"/>
                </a:lnTo>
                <a:lnTo>
                  <a:pt x="327954" y="30656"/>
                </a:lnTo>
                <a:close/>
                <a:moveTo>
                  <a:pt x="218912" y="30428"/>
                </a:moveTo>
                <a:cubicBezTo>
                  <a:pt x="217845" y="31190"/>
                  <a:pt x="217235" y="31875"/>
                  <a:pt x="217083" y="32485"/>
                </a:cubicBezTo>
                <a:cubicBezTo>
                  <a:pt x="217540" y="32333"/>
                  <a:pt x="218035" y="32142"/>
                  <a:pt x="218569" y="31914"/>
                </a:cubicBezTo>
                <a:cubicBezTo>
                  <a:pt x="219102" y="31685"/>
                  <a:pt x="219216" y="31190"/>
                  <a:pt x="218912" y="30428"/>
                </a:cubicBezTo>
                <a:close/>
                <a:moveTo>
                  <a:pt x="207482" y="30428"/>
                </a:moveTo>
                <a:cubicBezTo>
                  <a:pt x="207025" y="30580"/>
                  <a:pt x="206567" y="30885"/>
                  <a:pt x="206110" y="31342"/>
                </a:cubicBezTo>
                <a:cubicBezTo>
                  <a:pt x="205348" y="31190"/>
                  <a:pt x="204777" y="30923"/>
                  <a:pt x="204396" y="30542"/>
                </a:cubicBezTo>
                <a:cubicBezTo>
                  <a:pt x="204015" y="30161"/>
                  <a:pt x="203443" y="30351"/>
                  <a:pt x="202681" y="31113"/>
                </a:cubicBezTo>
                <a:cubicBezTo>
                  <a:pt x="203138" y="31418"/>
                  <a:pt x="203672" y="31723"/>
                  <a:pt x="204281" y="32028"/>
                </a:cubicBezTo>
                <a:cubicBezTo>
                  <a:pt x="204891" y="32333"/>
                  <a:pt x="205424" y="32637"/>
                  <a:pt x="205881" y="32942"/>
                </a:cubicBezTo>
                <a:cubicBezTo>
                  <a:pt x="206186" y="32485"/>
                  <a:pt x="206491" y="32066"/>
                  <a:pt x="206796" y="31685"/>
                </a:cubicBezTo>
                <a:cubicBezTo>
                  <a:pt x="207101" y="31304"/>
                  <a:pt x="207329" y="30961"/>
                  <a:pt x="207482" y="30656"/>
                </a:cubicBezTo>
                <a:cubicBezTo>
                  <a:pt x="207329" y="30656"/>
                  <a:pt x="207329" y="30580"/>
                  <a:pt x="207482" y="30428"/>
                </a:cubicBezTo>
                <a:close/>
                <a:moveTo>
                  <a:pt x="149417" y="30428"/>
                </a:moveTo>
                <a:lnTo>
                  <a:pt x="149646" y="30656"/>
                </a:lnTo>
                <a:cubicBezTo>
                  <a:pt x="149798" y="30504"/>
                  <a:pt x="149951" y="30428"/>
                  <a:pt x="150103" y="30428"/>
                </a:cubicBezTo>
                <a:close/>
                <a:moveTo>
                  <a:pt x="139359" y="30428"/>
                </a:moveTo>
                <a:cubicBezTo>
                  <a:pt x="139816" y="31647"/>
                  <a:pt x="140654" y="32333"/>
                  <a:pt x="141874" y="32485"/>
                </a:cubicBezTo>
                <a:cubicBezTo>
                  <a:pt x="141569" y="31875"/>
                  <a:pt x="141264" y="31380"/>
                  <a:pt x="140959" y="30999"/>
                </a:cubicBezTo>
                <a:cubicBezTo>
                  <a:pt x="140654" y="30618"/>
                  <a:pt x="140121" y="30428"/>
                  <a:pt x="139359" y="30428"/>
                </a:cubicBezTo>
                <a:close/>
                <a:moveTo>
                  <a:pt x="46014" y="30428"/>
                </a:moveTo>
                <a:cubicBezTo>
                  <a:pt x="45404" y="30732"/>
                  <a:pt x="44871" y="31037"/>
                  <a:pt x="44414" y="31342"/>
                </a:cubicBezTo>
                <a:cubicBezTo>
                  <a:pt x="43956" y="31647"/>
                  <a:pt x="43423" y="31952"/>
                  <a:pt x="42814" y="32256"/>
                </a:cubicBezTo>
                <a:cubicBezTo>
                  <a:pt x="43576" y="32409"/>
                  <a:pt x="44033" y="32561"/>
                  <a:pt x="44185" y="32714"/>
                </a:cubicBezTo>
                <a:cubicBezTo>
                  <a:pt x="44490" y="32409"/>
                  <a:pt x="44833" y="32104"/>
                  <a:pt x="45214" y="31799"/>
                </a:cubicBezTo>
                <a:cubicBezTo>
                  <a:pt x="45595" y="31494"/>
                  <a:pt x="45862" y="31037"/>
                  <a:pt x="46014" y="30428"/>
                </a:cubicBezTo>
                <a:close/>
                <a:moveTo>
                  <a:pt x="1304324" y="30256"/>
                </a:moveTo>
                <a:cubicBezTo>
                  <a:pt x="1302304" y="29990"/>
                  <a:pt x="1300114" y="30047"/>
                  <a:pt x="1297751" y="30428"/>
                </a:cubicBezTo>
                <a:cubicBezTo>
                  <a:pt x="1297447" y="30885"/>
                  <a:pt x="1297218" y="31304"/>
                  <a:pt x="1297065" y="31685"/>
                </a:cubicBezTo>
                <a:cubicBezTo>
                  <a:pt x="1296913" y="32066"/>
                  <a:pt x="1296761" y="32409"/>
                  <a:pt x="1296608" y="32714"/>
                </a:cubicBezTo>
                <a:cubicBezTo>
                  <a:pt x="1296456" y="34238"/>
                  <a:pt x="1296113" y="35724"/>
                  <a:pt x="1295580" y="37171"/>
                </a:cubicBezTo>
                <a:cubicBezTo>
                  <a:pt x="1295046" y="38619"/>
                  <a:pt x="1294779" y="40105"/>
                  <a:pt x="1294779" y="41629"/>
                </a:cubicBezTo>
                <a:cubicBezTo>
                  <a:pt x="1294779" y="41934"/>
                  <a:pt x="1294741" y="42162"/>
                  <a:pt x="1294665" y="42315"/>
                </a:cubicBezTo>
                <a:cubicBezTo>
                  <a:pt x="1294589" y="42467"/>
                  <a:pt x="1294551" y="42620"/>
                  <a:pt x="1294551" y="42772"/>
                </a:cubicBezTo>
                <a:cubicBezTo>
                  <a:pt x="1294094" y="43839"/>
                  <a:pt x="1293789" y="44829"/>
                  <a:pt x="1293636" y="45744"/>
                </a:cubicBezTo>
                <a:cubicBezTo>
                  <a:pt x="1293484" y="46658"/>
                  <a:pt x="1293332" y="47573"/>
                  <a:pt x="1293179" y="48487"/>
                </a:cubicBezTo>
                <a:cubicBezTo>
                  <a:pt x="1292417" y="51535"/>
                  <a:pt x="1291731" y="54469"/>
                  <a:pt x="1291122" y="57288"/>
                </a:cubicBezTo>
                <a:cubicBezTo>
                  <a:pt x="1290512" y="60108"/>
                  <a:pt x="1289903" y="62965"/>
                  <a:pt x="1289293" y="65861"/>
                </a:cubicBezTo>
                <a:cubicBezTo>
                  <a:pt x="1288988" y="66623"/>
                  <a:pt x="1288798" y="67385"/>
                  <a:pt x="1288722" y="68147"/>
                </a:cubicBezTo>
                <a:cubicBezTo>
                  <a:pt x="1288645" y="68909"/>
                  <a:pt x="1288455" y="69671"/>
                  <a:pt x="1288150" y="70433"/>
                </a:cubicBezTo>
                <a:cubicBezTo>
                  <a:pt x="1287845" y="71804"/>
                  <a:pt x="1287617" y="73100"/>
                  <a:pt x="1287464" y="74319"/>
                </a:cubicBezTo>
                <a:cubicBezTo>
                  <a:pt x="1287312" y="75538"/>
                  <a:pt x="1287083" y="76833"/>
                  <a:pt x="1286778" y="78205"/>
                </a:cubicBezTo>
                <a:cubicBezTo>
                  <a:pt x="1286778" y="78662"/>
                  <a:pt x="1286740" y="79119"/>
                  <a:pt x="1286664" y="79577"/>
                </a:cubicBezTo>
                <a:cubicBezTo>
                  <a:pt x="1286588" y="80034"/>
                  <a:pt x="1286626" y="80491"/>
                  <a:pt x="1286778" y="80948"/>
                </a:cubicBezTo>
                <a:cubicBezTo>
                  <a:pt x="1287693" y="81405"/>
                  <a:pt x="1288531" y="81634"/>
                  <a:pt x="1289293" y="81634"/>
                </a:cubicBezTo>
                <a:cubicBezTo>
                  <a:pt x="1290055" y="81634"/>
                  <a:pt x="1290703" y="81596"/>
                  <a:pt x="1291236" y="81520"/>
                </a:cubicBezTo>
                <a:cubicBezTo>
                  <a:pt x="1291770" y="81444"/>
                  <a:pt x="1292341" y="81329"/>
                  <a:pt x="1292951" y="81177"/>
                </a:cubicBezTo>
                <a:cubicBezTo>
                  <a:pt x="1297065" y="81024"/>
                  <a:pt x="1300723" y="79196"/>
                  <a:pt x="1303923" y="75690"/>
                </a:cubicBezTo>
                <a:cubicBezTo>
                  <a:pt x="1307734" y="72033"/>
                  <a:pt x="1310096" y="68070"/>
                  <a:pt x="1311010" y="63803"/>
                </a:cubicBezTo>
                <a:cubicBezTo>
                  <a:pt x="1311315" y="62889"/>
                  <a:pt x="1311582" y="62013"/>
                  <a:pt x="1311810" y="61174"/>
                </a:cubicBezTo>
                <a:cubicBezTo>
                  <a:pt x="1312039" y="60336"/>
                  <a:pt x="1312229" y="59536"/>
                  <a:pt x="1312382" y="58774"/>
                </a:cubicBezTo>
                <a:cubicBezTo>
                  <a:pt x="1312686" y="57707"/>
                  <a:pt x="1312991" y="56679"/>
                  <a:pt x="1313296" y="55688"/>
                </a:cubicBezTo>
                <a:cubicBezTo>
                  <a:pt x="1313601" y="54697"/>
                  <a:pt x="1313830" y="53745"/>
                  <a:pt x="1313982" y="52830"/>
                </a:cubicBezTo>
                <a:cubicBezTo>
                  <a:pt x="1314134" y="50697"/>
                  <a:pt x="1314363" y="48601"/>
                  <a:pt x="1314668" y="46544"/>
                </a:cubicBezTo>
                <a:cubicBezTo>
                  <a:pt x="1314973" y="44487"/>
                  <a:pt x="1314973" y="42391"/>
                  <a:pt x="1314668" y="40257"/>
                </a:cubicBezTo>
                <a:cubicBezTo>
                  <a:pt x="1314668" y="36447"/>
                  <a:pt x="1313068" y="33704"/>
                  <a:pt x="1309867" y="32028"/>
                </a:cubicBezTo>
                <a:cubicBezTo>
                  <a:pt x="1308191" y="31113"/>
                  <a:pt x="1306343" y="30523"/>
                  <a:pt x="1304324" y="30256"/>
                </a:cubicBezTo>
                <a:close/>
                <a:moveTo>
                  <a:pt x="1052191" y="30225"/>
                </a:moveTo>
                <a:lnTo>
                  <a:pt x="1051092" y="30885"/>
                </a:lnTo>
                <a:lnTo>
                  <a:pt x="1050656" y="31975"/>
                </a:lnTo>
                <a:lnTo>
                  <a:pt x="1052578" y="31571"/>
                </a:lnTo>
                <a:lnTo>
                  <a:pt x="1053258" y="30404"/>
                </a:lnTo>
                <a:lnTo>
                  <a:pt x="1052806" y="30313"/>
                </a:lnTo>
                <a:close/>
                <a:moveTo>
                  <a:pt x="147316" y="30225"/>
                </a:moveTo>
                <a:lnTo>
                  <a:pt x="146217" y="30885"/>
                </a:lnTo>
                <a:lnTo>
                  <a:pt x="145781" y="31975"/>
                </a:lnTo>
                <a:lnTo>
                  <a:pt x="147703" y="31571"/>
                </a:lnTo>
                <a:lnTo>
                  <a:pt x="148383" y="30404"/>
                </a:lnTo>
                <a:lnTo>
                  <a:pt x="147931" y="30313"/>
                </a:lnTo>
                <a:close/>
                <a:moveTo>
                  <a:pt x="1272377" y="30199"/>
                </a:moveTo>
                <a:cubicBezTo>
                  <a:pt x="1272377" y="30504"/>
                  <a:pt x="1272148" y="30732"/>
                  <a:pt x="1271691" y="30885"/>
                </a:cubicBezTo>
                <a:cubicBezTo>
                  <a:pt x="1271996" y="30885"/>
                  <a:pt x="1272262" y="30923"/>
                  <a:pt x="1272491" y="30999"/>
                </a:cubicBezTo>
                <a:cubicBezTo>
                  <a:pt x="1272720" y="31075"/>
                  <a:pt x="1272986" y="31113"/>
                  <a:pt x="1273291" y="31113"/>
                </a:cubicBezTo>
                <a:lnTo>
                  <a:pt x="1273291" y="30656"/>
                </a:lnTo>
                <a:cubicBezTo>
                  <a:pt x="1273291" y="30656"/>
                  <a:pt x="1272986" y="30504"/>
                  <a:pt x="1272377" y="30199"/>
                </a:cubicBezTo>
                <a:close/>
                <a:moveTo>
                  <a:pt x="1209283" y="30199"/>
                </a:moveTo>
                <a:cubicBezTo>
                  <a:pt x="1208826" y="30656"/>
                  <a:pt x="1208483" y="31037"/>
                  <a:pt x="1208254" y="31342"/>
                </a:cubicBezTo>
                <a:cubicBezTo>
                  <a:pt x="1208026" y="31647"/>
                  <a:pt x="1207759" y="31952"/>
                  <a:pt x="1207454" y="32256"/>
                </a:cubicBezTo>
                <a:cubicBezTo>
                  <a:pt x="1207607" y="32409"/>
                  <a:pt x="1207683" y="32561"/>
                  <a:pt x="1207683" y="32714"/>
                </a:cubicBezTo>
                <a:cubicBezTo>
                  <a:pt x="1207988" y="32409"/>
                  <a:pt x="1208293" y="32142"/>
                  <a:pt x="1208597" y="31914"/>
                </a:cubicBezTo>
                <a:cubicBezTo>
                  <a:pt x="1208902" y="31685"/>
                  <a:pt x="1209359" y="31418"/>
                  <a:pt x="1209969" y="31113"/>
                </a:cubicBezTo>
                <a:cubicBezTo>
                  <a:pt x="1209512" y="30961"/>
                  <a:pt x="1209283" y="30656"/>
                  <a:pt x="1209283" y="30199"/>
                </a:cubicBezTo>
                <a:close/>
                <a:moveTo>
                  <a:pt x="818758" y="30199"/>
                </a:moveTo>
                <a:cubicBezTo>
                  <a:pt x="818301" y="30656"/>
                  <a:pt x="817958" y="31037"/>
                  <a:pt x="817729" y="31342"/>
                </a:cubicBezTo>
                <a:cubicBezTo>
                  <a:pt x="817501" y="31647"/>
                  <a:pt x="817234" y="31952"/>
                  <a:pt x="816929" y="32256"/>
                </a:cubicBezTo>
                <a:cubicBezTo>
                  <a:pt x="817082" y="32409"/>
                  <a:pt x="817158" y="32561"/>
                  <a:pt x="817158" y="32714"/>
                </a:cubicBezTo>
                <a:cubicBezTo>
                  <a:pt x="817463" y="32409"/>
                  <a:pt x="817768" y="32142"/>
                  <a:pt x="818072" y="31914"/>
                </a:cubicBezTo>
                <a:cubicBezTo>
                  <a:pt x="818377" y="31685"/>
                  <a:pt x="818834" y="31418"/>
                  <a:pt x="819444" y="31113"/>
                </a:cubicBezTo>
                <a:cubicBezTo>
                  <a:pt x="818987" y="30961"/>
                  <a:pt x="818758" y="30656"/>
                  <a:pt x="818758" y="30199"/>
                </a:cubicBezTo>
                <a:close/>
                <a:moveTo>
                  <a:pt x="57215" y="30199"/>
                </a:moveTo>
                <a:cubicBezTo>
                  <a:pt x="56911" y="30809"/>
                  <a:pt x="56529" y="31228"/>
                  <a:pt x="56072" y="31456"/>
                </a:cubicBezTo>
                <a:cubicBezTo>
                  <a:pt x="55615" y="31685"/>
                  <a:pt x="55387" y="32180"/>
                  <a:pt x="55387" y="32942"/>
                </a:cubicBezTo>
                <a:cubicBezTo>
                  <a:pt x="56148" y="32637"/>
                  <a:pt x="56682" y="32295"/>
                  <a:pt x="56987" y="31914"/>
                </a:cubicBezTo>
                <a:cubicBezTo>
                  <a:pt x="57291" y="31533"/>
                  <a:pt x="57368" y="30961"/>
                  <a:pt x="57215" y="30199"/>
                </a:cubicBezTo>
                <a:close/>
                <a:moveTo>
                  <a:pt x="1572910" y="29970"/>
                </a:moveTo>
                <a:cubicBezTo>
                  <a:pt x="1572148" y="29970"/>
                  <a:pt x="1571690" y="30009"/>
                  <a:pt x="1571538" y="30085"/>
                </a:cubicBezTo>
                <a:cubicBezTo>
                  <a:pt x="1571386" y="30161"/>
                  <a:pt x="1571157" y="30428"/>
                  <a:pt x="1570852" y="30885"/>
                </a:cubicBezTo>
                <a:cubicBezTo>
                  <a:pt x="1571309" y="30732"/>
                  <a:pt x="1571995" y="30428"/>
                  <a:pt x="1572910" y="29970"/>
                </a:cubicBezTo>
                <a:close/>
                <a:moveTo>
                  <a:pt x="1281521" y="29970"/>
                </a:moveTo>
                <a:lnTo>
                  <a:pt x="1281292" y="30199"/>
                </a:lnTo>
                <a:lnTo>
                  <a:pt x="1281521" y="30199"/>
                </a:lnTo>
                <a:lnTo>
                  <a:pt x="1281978" y="30199"/>
                </a:lnTo>
                <a:lnTo>
                  <a:pt x="1281749" y="29970"/>
                </a:lnTo>
                <a:close/>
                <a:moveTo>
                  <a:pt x="1113500" y="29970"/>
                </a:moveTo>
                <a:cubicBezTo>
                  <a:pt x="1113652" y="30275"/>
                  <a:pt x="1113690" y="30466"/>
                  <a:pt x="1113614" y="30542"/>
                </a:cubicBezTo>
                <a:cubicBezTo>
                  <a:pt x="1113538" y="30618"/>
                  <a:pt x="1113576" y="30732"/>
                  <a:pt x="1113728" y="30885"/>
                </a:cubicBezTo>
                <a:cubicBezTo>
                  <a:pt x="1113881" y="30885"/>
                  <a:pt x="1114033" y="30809"/>
                  <a:pt x="1114185" y="30656"/>
                </a:cubicBezTo>
                <a:lnTo>
                  <a:pt x="1114185" y="29970"/>
                </a:lnTo>
                <a:close/>
                <a:moveTo>
                  <a:pt x="1053606" y="29970"/>
                </a:moveTo>
                <a:lnTo>
                  <a:pt x="1053492" y="30199"/>
                </a:lnTo>
                <a:lnTo>
                  <a:pt x="1053721" y="30199"/>
                </a:lnTo>
                <a:close/>
                <a:moveTo>
                  <a:pt x="208625" y="29970"/>
                </a:moveTo>
                <a:cubicBezTo>
                  <a:pt x="208777" y="30275"/>
                  <a:pt x="208815" y="30466"/>
                  <a:pt x="208739" y="30542"/>
                </a:cubicBezTo>
                <a:cubicBezTo>
                  <a:pt x="208663" y="30618"/>
                  <a:pt x="208701" y="30732"/>
                  <a:pt x="208853" y="30885"/>
                </a:cubicBezTo>
                <a:cubicBezTo>
                  <a:pt x="209006" y="30885"/>
                  <a:pt x="209158" y="30809"/>
                  <a:pt x="209311" y="30656"/>
                </a:cubicBezTo>
                <a:lnTo>
                  <a:pt x="209311" y="29970"/>
                </a:lnTo>
                <a:close/>
                <a:moveTo>
                  <a:pt x="148732" y="29970"/>
                </a:moveTo>
                <a:lnTo>
                  <a:pt x="148617" y="30199"/>
                </a:lnTo>
                <a:lnTo>
                  <a:pt x="148846" y="30199"/>
                </a:lnTo>
                <a:close/>
                <a:moveTo>
                  <a:pt x="1666026" y="29742"/>
                </a:moveTo>
                <a:cubicBezTo>
                  <a:pt x="1665416" y="29742"/>
                  <a:pt x="1664883" y="29818"/>
                  <a:pt x="1664426" y="29970"/>
                </a:cubicBezTo>
                <a:cubicBezTo>
                  <a:pt x="1664731" y="30275"/>
                  <a:pt x="1664883" y="30466"/>
                  <a:pt x="1664883" y="30542"/>
                </a:cubicBezTo>
                <a:cubicBezTo>
                  <a:pt x="1664883" y="30618"/>
                  <a:pt x="1664959" y="30732"/>
                  <a:pt x="1665111" y="30885"/>
                </a:cubicBezTo>
                <a:cubicBezTo>
                  <a:pt x="1665569" y="30428"/>
                  <a:pt x="1665873" y="30047"/>
                  <a:pt x="1666026" y="29742"/>
                </a:cubicBezTo>
                <a:close/>
                <a:moveTo>
                  <a:pt x="1392697" y="29742"/>
                </a:moveTo>
                <a:cubicBezTo>
                  <a:pt x="1392392" y="30047"/>
                  <a:pt x="1392087" y="30199"/>
                  <a:pt x="1391782" y="30199"/>
                </a:cubicBezTo>
                <a:lnTo>
                  <a:pt x="1392697" y="30199"/>
                </a:lnTo>
                <a:close/>
                <a:moveTo>
                  <a:pt x="1199911" y="29742"/>
                </a:moveTo>
                <a:cubicBezTo>
                  <a:pt x="1199606" y="30047"/>
                  <a:pt x="1199377" y="30351"/>
                  <a:pt x="1199225" y="30656"/>
                </a:cubicBezTo>
                <a:lnTo>
                  <a:pt x="1199453" y="30656"/>
                </a:lnTo>
                <a:cubicBezTo>
                  <a:pt x="1199911" y="30504"/>
                  <a:pt x="1200139" y="30275"/>
                  <a:pt x="1200139" y="29970"/>
                </a:cubicBezTo>
                <a:close/>
                <a:moveTo>
                  <a:pt x="1188252" y="29742"/>
                </a:moveTo>
                <a:cubicBezTo>
                  <a:pt x="1188252" y="29742"/>
                  <a:pt x="1188099" y="29894"/>
                  <a:pt x="1187795" y="30199"/>
                </a:cubicBezTo>
                <a:cubicBezTo>
                  <a:pt x="1188099" y="30199"/>
                  <a:pt x="1188252" y="30351"/>
                  <a:pt x="1188252" y="30656"/>
                </a:cubicBezTo>
                <a:cubicBezTo>
                  <a:pt x="1188557" y="30504"/>
                  <a:pt x="1188709" y="30428"/>
                  <a:pt x="1188709" y="30428"/>
                </a:cubicBezTo>
                <a:cubicBezTo>
                  <a:pt x="1188557" y="30275"/>
                  <a:pt x="1188480" y="30161"/>
                  <a:pt x="1188480" y="30085"/>
                </a:cubicBezTo>
                <a:cubicBezTo>
                  <a:pt x="1188480" y="30009"/>
                  <a:pt x="1188404" y="29894"/>
                  <a:pt x="1188252" y="29742"/>
                </a:cubicBezTo>
                <a:close/>
                <a:moveTo>
                  <a:pt x="949746" y="29742"/>
                </a:moveTo>
                <a:cubicBezTo>
                  <a:pt x="948984" y="28675"/>
                  <a:pt x="948222" y="28751"/>
                  <a:pt x="947460" y="29970"/>
                </a:cubicBezTo>
                <a:cubicBezTo>
                  <a:pt x="947765" y="30123"/>
                  <a:pt x="947993" y="30199"/>
                  <a:pt x="948146" y="30199"/>
                </a:cubicBezTo>
                <a:cubicBezTo>
                  <a:pt x="948298" y="30199"/>
                  <a:pt x="948527" y="30275"/>
                  <a:pt x="948831" y="30428"/>
                </a:cubicBezTo>
                <a:lnTo>
                  <a:pt x="949487" y="32614"/>
                </a:lnTo>
                <a:lnTo>
                  <a:pt x="949746" y="32485"/>
                </a:lnTo>
                <a:cubicBezTo>
                  <a:pt x="950051" y="32180"/>
                  <a:pt x="950394" y="31799"/>
                  <a:pt x="950775" y="31342"/>
                </a:cubicBezTo>
                <a:cubicBezTo>
                  <a:pt x="951156" y="30885"/>
                  <a:pt x="951575" y="30428"/>
                  <a:pt x="952032" y="29970"/>
                </a:cubicBezTo>
                <a:cubicBezTo>
                  <a:pt x="951575" y="29970"/>
                  <a:pt x="951156" y="29932"/>
                  <a:pt x="950775" y="29856"/>
                </a:cubicBezTo>
                <a:cubicBezTo>
                  <a:pt x="950394" y="29780"/>
                  <a:pt x="950051" y="29742"/>
                  <a:pt x="949746" y="29742"/>
                </a:cubicBezTo>
                <a:close/>
                <a:moveTo>
                  <a:pt x="809385" y="29742"/>
                </a:moveTo>
                <a:cubicBezTo>
                  <a:pt x="809081" y="30047"/>
                  <a:pt x="808852" y="30351"/>
                  <a:pt x="808700" y="30656"/>
                </a:cubicBezTo>
                <a:lnTo>
                  <a:pt x="808928" y="30656"/>
                </a:lnTo>
                <a:cubicBezTo>
                  <a:pt x="809385" y="30504"/>
                  <a:pt x="809614" y="30275"/>
                  <a:pt x="809614" y="29970"/>
                </a:cubicBezTo>
                <a:close/>
                <a:moveTo>
                  <a:pt x="797727" y="29742"/>
                </a:moveTo>
                <a:cubicBezTo>
                  <a:pt x="797727" y="29742"/>
                  <a:pt x="797574" y="29894"/>
                  <a:pt x="797270" y="30199"/>
                </a:cubicBezTo>
                <a:cubicBezTo>
                  <a:pt x="797574" y="30199"/>
                  <a:pt x="797727" y="30351"/>
                  <a:pt x="797727" y="30656"/>
                </a:cubicBezTo>
                <a:cubicBezTo>
                  <a:pt x="798032" y="30504"/>
                  <a:pt x="798184" y="30428"/>
                  <a:pt x="798184" y="30428"/>
                </a:cubicBezTo>
                <a:cubicBezTo>
                  <a:pt x="798032" y="30275"/>
                  <a:pt x="797955" y="30161"/>
                  <a:pt x="797955" y="30085"/>
                </a:cubicBezTo>
                <a:cubicBezTo>
                  <a:pt x="797955" y="30009"/>
                  <a:pt x="797879" y="29894"/>
                  <a:pt x="797727" y="29742"/>
                </a:cubicBezTo>
                <a:close/>
                <a:moveTo>
                  <a:pt x="621171" y="29742"/>
                </a:moveTo>
                <a:cubicBezTo>
                  <a:pt x="620867" y="30047"/>
                  <a:pt x="620562" y="30199"/>
                  <a:pt x="620257" y="30199"/>
                </a:cubicBezTo>
                <a:lnTo>
                  <a:pt x="621171" y="30199"/>
                </a:lnTo>
                <a:close/>
                <a:moveTo>
                  <a:pt x="511596" y="29742"/>
                </a:moveTo>
                <a:cubicBezTo>
                  <a:pt x="510834" y="28675"/>
                  <a:pt x="510072" y="28751"/>
                  <a:pt x="509310" y="29970"/>
                </a:cubicBezTo>
                <a:cubicBezTo>
                  <a:pt x="509615" y="30123"/>
                  <a:pt x="509843" y="30199"/>
                  <a:pt x="509996" y="30199"/>
                </a:cubicBezTo>
                <a:cubicBezTo>
                  <a:pt x="510148" y="30199"/>
                  <a:pt x="510377" y="30275"/>
                  <a:pt x="510682" y="30428"/>
                </a:cubicBezTo>
                <a:lnTo>
                  <a:pt x="511338" y="32614"/>
                </a:lnTo>
                <a:lnTo>
                  <a:pt x="511596" y="32485"/>
                </a:lnTo>
                <a:cubicBezTo>
                  <a:pt x="511901" y="32180"/>
                  <a:pt x="512244" y="31799"/>
                  <a:pt x="512625" y="31342"/>
                </a:cubicBezTo>
                <a:cubicBezTo>
                  <a:pt x="513006" y="30885"/>
                  <a:pt x="513425" y="30428"/>
                  <a:pt x="513882" y="29970"/>
                </a:cubicBezTo>
                <a:cubicBezTo>
                  <a:pt x="513425" y="29970"/>
                  <a:pt x="513006" y="29932"/>
                  <a:pt x="512625" y="29856"/>
                </a:cubicBezTo>
                <a:cubicBezTo>
                  <a:pt x="512244" y="29780"/>
                  <a:pt x="511901" y="29742"/>
                  <a:pt x="511596" y="29742"/>
                </a:cubicBezTo>
                <a:close/>
                <a:moveTo>
                  <a:pt x="399201" y="29742"/>
                </a:moveTo>
                <a:cubicBezTo>
                  <a:pt x="398591" y="29742"/>
                  <a:pt x="398058" y="29818"/>
                  <a:pt x="397601" y="29970"/>
                </a:cubicBezTo>
                <a:cubicBezTo>
                  <a:pt x="397906" y="30275"/>
                  <a:pt x="398058" y="30466"/>
                  <a:pt x="398058" y="30542"/>
                </a:cubicBezTo>
                <a:cubicBezTo>
                  <a:pt x="398058" y="30618"/>
                  <a:pt x="398134" y="30732"/>
                  <a:pt x="398287" y="30885"/>
                </a:cubicBezTo>
                <a:cubicBezTo>
                  <a:pt x="398744" y="30428"/>
                  <a:pt x="399049" y="30047"/>
                  <a:pt x="399201" y="29742"/>
                </a:cubicBezTo>
                <a:close/>
                <a:moveTo>
                  <a:pt x="275376" y="29742"/>
                </a:moveTo>
                <a:cubicBezTo>
                  <a:pt x="274766" y="29742"/>
                  <a:pt x="274233" y="29818"/>
                  <a:pt x="273776" y="29970"/>
                </a:cubicBezTo>
                <a:cubicBezTo>
                  <a:pt x="274080" y="30275"/>
                  <a:pt x="274233" y="30466"/>
                  <a:pt x="274233" y="30542"/>
                </a:cubicBezTo>
                <a:cubicBezTo>
                  <a:pt x="274233" y="30618"/>
                  <a:pt x="274309" y="30732"/>
                  <a:pt x="274462" y="30885"/>
                </a:cubicBezTo>
                <a:cubicBezTo>
                  <a:pt x="274919" y="30428"/>
                  <a:pt x="275223" y="30047"/>
                  <a:pt x="275376" y="29742"/>
                </a:cubicBezTo>
                <a:close/>
                <a:moveTo>
                  <a:pt x="1655053" y="29285"/>
                </a:moveTo>
                <a:cubicBezTo>
                  <a:pt x="1654748" y="29589"/>
                  <a:pt x="1654520" y="29742"/>
                  <a:pt x="1654367" y="29742"/>
                </a:cubicBezTo>
                <a:cubicBezTo>
                  <a:pt x="1654215" y="29742"/>
                  <a:pt x="1654063" y="29818"/>
                  <a:pt x="1653910" y="29970"/>
                </a:cubicBezTo>
                <a:cubicBezTo>
                  <a:pt x="1653910" y="30123"/>
                  <a:pt x="1653986" y="30199"/>
                  <a:pt x="1654139" y="30199"/>
                </a:cubicBezTo>
                <a:lnTo>
                  <a:pt x="1654824" y="30199"/>
                </a:lnTo>
                <a:cubicBezTo>
                  <a:pt x="1654824" y="29894"/>
                  <a:pt x="1654901" y="29589"/>
                  <a:pt x="1655053" y="29285"/>
                </a:cubicBezTo>
                <a:close/>
                <a:moveTo>
                  <a:pt x="1576567" y="29285"/>
                </a:moveTo>
                <a:lnTo>
                  <a:pt x="1576567" y="30885"/>
                </a:lnTo>
                <a:cubicBezTo>
                  <a:pt x="1575653" y="30885"/>
                  <a:pt x="1575119" y="31266"/>
                  <a:pt x="1574967" y="32028"/>
                </a:cubicBezTo>
                <a:cubicBezTo>
                  <a:pt x="1574967" y="32333"/>
                  <a:pt x="1574891" y="32523"/>
                  <a:pt x="1574738" y="32599"/>
                </a:cubicBezTo>
                <a:lnTo>
                  <a:pt x="1574550" y="33070"/>
                </a:lnTo>
                <a:lnTo>
                  <a:pt x="1575196" y="32828"/>
                </a:lnTo>
                <a:lnTo>
                  <a:pt x="1576153" y="32541"/>
                </a:lnTo>
                <a:lnTo>
                  <a:pt x="1576339" y="31799"/>
                </a:lnTo>
                <a:cubicBezTo>
                  <a:pt x="1576339" y="31494"/>
                  <a:pt x="1576415" y="31190"/>
                  <a:pt x="1576567" y="30885"/>
                </a:cubicBezTo>
                <a:cubicBezTo>
                  <a:pt x="1577329" y="30580"/>
                  <a:pt x="1577596" y="30313"/>
                  <a:pt x="1577367" y="30085"/>
                </a:cubicBezTo>
                <a:cubicBezTo>
                  <a:pt x="1577139" y="29856"/>
                  <a:pt x="1576872" y="29589"/>
                  <a:pt x="1576567" y="29285"/>
                </a:cubicBezTo>
                <a:close/>
                <a:moveTo>
                  <a:pt x="388228" y="29285"/>
                </a:moveTo>
                <a:cubicBezTo>
                  <a:pt x="387923" y="29589"/>
                  <a:pt x="387695" y="29742"/>
                  <a:pt x="387542" y="29742"/>
                </a:cubicBezTo>
                <a:cubicBezTo>
                  <a:pt x="387390" y="29742"/>
                  <a:pt x="387237" y="29818"/>
                  <a:pt x="387085" y="29970"/>
                </a:cubicBezTo>
                <a:cubicBezTo>
                  <a:pt x="387085" y="30123"/>
                  <a:pt x="387161" y="30199"/>
                  <a:pt x="387314" y="30199"/>
                </a:cubicBezTo>
                <a:lnTo>
                  <a:pt x="388000" y="30199"/>
                </a:lnTo>
                <a:cubicBezTo>
                  <a:pt x="388000" y="29894"/>
                  <a:pt x="388076" y="29589"/>
                  <a:pt x="388228" y="29285"/>
                </a:cubicBezTo>
                <a:close/>
                <a:moveTo>
                  <a:pt x="264403" y="29285"/>
                </a:moveTo>
                <a:cubicBezTo>
                  <a:pt x="264098" y="29589"/>
                  <a:pt x="263870" y="29742"/>
                  <a:pt x="263717" y="29742"/>
                </a:cubicBezTo>
                <a:cubicBezTo>
                  <a:pt x="263565" y="29742"/>
                  <a:pt x="263412" y="29818"/>
                  <a:pt x="263260" y="29970"/>
                </a:cubicBezTo>
                <a:cubicBezTo>
                  <a:pt x="263260" y="30123"/>
                  <a:pt x="263336" y="30199"/>
                  <a:pt x="263489" y="30199"/>
                </a:cubicBezTo>
                <a:lnTo>
                  <a:pt x="264175" y="30199"/>
                </a:lnTo>
                <a:cubicBezTo>
                  <a:pt x="264175" y="29894"/>
                  <a:pt x="264251" y="29589"/>
                  <a:pt x="264403" y="29285"/>
                </a:cubicBezTo>
                <a:close/>
                <a:moveTo>
                  <a:pt x="1720204" y="29056"/>
                </a:moveTo>
                <a:cubicBezTo>
                  <a:pt x="1719899" y="29818"/>
                  <a:pt x="1719709" y="30351"/>
                  <a:pt x="1719633" y="30656"/>
                </a:cubicBezTo>
                <a:cubicBezTo>
                  <a:pt x="1719556" y="30961"/>
                  <a:pt x="1719366" y="31342"/>
                  <a:pt x="1719061" y="31799"/>
                </a:cubicBezTo>
                <a:cubicBezTo>
                  <a:pt x="1719823" y="31494"/>
                  <a:pt x="1720395" y="31304"/>
                  <a:pt x="1720776" y="31228"/>
                </a:cubicBezTo>
                <a:cubicBezTo>
                  <a:pt x="1721157" y="31152"/>
                  <a:pt x="1721500" y="31037"/>
                  <a:pt x="1721804" y="30885"/>
                </a:cubicBezTo>
                <a:cubicBezTo>
                  <a:pt x="1721957" y="31037"/>
                  <a:pt x="1722071" y="31113"/>
                  <a:pt x="1722147" y="31113"/>
                </a:cubicBezTo>
                <a:cubicBezTo>
                  <a:pt x="1722223" y="31113"/>
                  <a:pt x="1722338" y="31190"/>
                  <a:pt x="1722490" y="31342"/>
                </a:cubicBezTo>
                <a:lnTo>
                  <a:pt x="1722980" y="30526"/>
                </a:lnTo>
                <a:lnTo>
                  <a:pt x="1722490" y="30771"/>
                </a:lnTo>
                <a:cubicBezTo>
                  <a:pt x="1722338" y="30847"/>
                  <a:pt x="1722109" y="30885"/>
                  <a:pt x="1721804" y="30885"/>
                </a:cubicBezTo>
                <a:cubicBezTo>
                  <a:pt x="1721652" y="30885"/>
                  <a:pt x="1721119" y="30275"/>
                  <a:pt x="1720204" y="29056"/>
                </a:cubicBezTo>
                <a:close/>
                <a:moveTo>
                  <a:pt x="1714261" y="29056"/>
                </a:moveTo>
                <a:cubicBezTo>
                  <a:pt x="1713651" y="29056"/>
                  <a:pt x="1713194" y="29094"/>
                  <a:pt x="1712889" y="29170"/>
                </a:cubicBezTo>
                <a:cubicBezTo>
                  <a:pt x="1712584" y="29247"/>
                  <a:pt x="1712203" y="29285"/>
                  <a:pt x="1711746" y="29285"/>
                </a:cubicBezTo>
                <a:cubicBezTo>
                  <a:pt x="1711746" y="29742"/>
                  <a:pt x="1711784" y="30085"/>
                  <a:pt x="1711860" y="30313"/>
                </a:cubicBezTo>
                <a:cubicBezTo>
                  <a:pt x="1711936" y="30542"/>
                  <a:pt x="1712051" y="30809"/>
                  <a:pt x="1712203" y="31113"/>
                </a:cubicBezTo>
                <a:close/>
                <a:moveTo>
                  <a:pt x="1585025" y="29056"/>
                </a:moveTo>
                <a:cubicBezTo>
                  <a:pt x="1584873" y="29056"/>
                  <a:pt x="1584721" y="29132"/>
                  <a:pt x="1584568" y="29285"/>
                </a:cubicBezTo>
                <a:lnTo>
                  <a:pt x="1584340" y="29742"/>
                </a:lnTo>
                <a:lnTo>
                  <a:pt x="1585025" y="29742"/>
                </a:lnTo>
                <a:cubicBezTo>
                  <a:pt x="1585178" y="29437"/>
                  <a:pt x="1585216" y="29285"/>
                  <a:pt x="1585140" y="29285"/>
                </a:cubicBezTo>
                <a:cubicBezTo>
                  <a:pt x="1585063" y="29285"/>
                  <a:pt x="1585025" y="29208"/>
                  <a:pt x="1585025" y="29056"/>
                </a:cubicBezTo>
                <a:close/>
                <a:moveTo>
                  <a:pt x="1386296" y="29056"/>
                </a:moveTo>
                <a:cubicBezTo>
                  <a:pt x="1386143" y="29513"/>
                  <a:pt x="1386067" y="29856"/>
                  <a:pt x="1386067" y="30085"/>
                </a:cubicBezTo>
                <a:cubicBezTo>
                  <a:pt x="1386067" y="30313"/>
                  <a:pt x="1385991" y="30580"/>
                  <a:pt x="1385839" y="30885"/>
                </a:cubicBezTo>
                <a:cubicBezTo>
                  <a:pt x="1385229" y="30885"/>
                  <a:pt x="1384772" y="30961"/>
                  <a:pt x="1384467" y="31113"/>
                </a:cubicBezTo>
                <a:cubicBezTo>
                  <a:pt x="1384619" y="31113"/>
                  <a:pt x="1384696" y="31190"/>
                  <a:pt x="1384696" y="31342"/>
                </a:cubicBezTo>
                <a:cubicBezTo>
                  <a:pt x="1385000" y="31037"/>
                  <a:pt x="1385381" y="30885"/>
                  <a:pt x="1385839" y="30885"/>
                </a:cubicBezTo>
                <a:cubicBezTo>
                  <a:pt x="1386296" y="31037"/>
                  <a:pt x="1386753" y="31266"/>
                  <a:pt x="1387210" y="31571"/>
                </a:cubicBezTo>
                <a:cubicBezTo>
                  <a:pt x="1387667" y="31875"/>
                  <a:pt x="1388353" y="31647"/>
                  <a:pt x="1389268" y="30885"/>
                </a:cubicBezTo>
                <a:cubicBezTo>
                  <a:pt x="1388810" y="30732"/>
                  <a:pt x="1388429" y="30656"/>
                  <a:pt x="1388124" y="30656"/>
                </a:cubicBezTo>
                <a:cubicBezTo>
                  <a:pt x="1387820" y="30656"/>
                  <a:pt x="1387515" y="30580"/>
                  <a:pt x="1387210" y="30428"/>
                </a:cubicBezTo>
                <a:cubicBezTo>
                  <a:pt x="1386753" y="29970"/>
                  <a:pt x="1386448" y="29513"/>
                  <a:pt x="1386296" y="29056"/>
                </a:cubicBezTo>
                <a:close/>
                <a:moveTo>
                  <a:pt x="1324498" y="29056"/>
                </a:moveTo>
                <a:cubicBezTo>
                  <a:pt x="1324955" y="29513"/>
                  <a:pt x="1325260" y="29742"/>
                  <a:pt x="1325412" y="29742"/>
                </a:cubicBezTo>
                <a:cubicBezTo>
                  <a:pt x="1325564" y="29742"/>
                  <a:pt x="1326022" y="29513"/>
                  <a:pt x="1326783" y="29056"/>
                </a:cubicBezTo>
                <a:close/>
                <a:moveTo>
                  <a:pt x="1206769" y="29056"/>
                </a:moveTo>
                <a:lnTo>
                  <a:pt x="1206769" y="29285"/>
                </a:lnTo>
                <a:lnTo>
                  <a:pt x="1207683" y="29285"/>
                </a:lnTo>
                <a:cubicBezTo>
                  <a:pt x="1207683" y="29132"/>
                  <a:pt x="1207607" y="29056"/>
                  <a:pt x="1207454" y="29056"/>
                </a:cubicBezTo>
                <a:close/>
                <a:moveTo>
                  <a:pt x="1051549" y="29056"/>
                </a:moveTo>
                <a:cubicBezTo>
                  <a:pt x="1051092" y="29513"/>
                  <a:pt x="1050787" y="29894"/>
                  <a:pt x="1050635" y="30199"/>
                </a:cubicBezTo>
                <a:lnTo>
                  <a:pt x="1052006" y="30199"/>
                </a:lnTo>
                <a:cubicBezTo>
                  <a:pt x="1051701" y="29894"/>
                  <a:pt x="1051549" y="29513"/>
                  <a:pt x="1051549" y="29056"/>
                </a:cubicBezTo>
                <a:close/>
                <a:moveTo>
                  <a:pt x="816243" y="29056"/>
                </a:moveTo>
                <a:lnTo>
                  <a:pt x="816243" y="29285"/>
                </a:lnTo>
                <a:lnTo>
                  <a:pt x="817158" y="29285"/>
                </a:lnTo>
                <a:cubicBezTo>
                  <a:pt x="817158" y="29132"/>
                  <a:pt x="817082" y="29056"/>
                  <a:pt x="816929" y="29056"/>
                </a:cubicBezTo>
                <a:close/>
                <a:moveTo>
                  <a:pt x="614771" y="29056"/>
                </a:moveTo>
                <a:cubicBezTo>
                  <a:pt x="614618" y="29513"/>
                  <a:pt x="614542" y="29856"/>
                  <a:pt x="614542" y="30085"/>
                </a:cubicBezTo>
                <a:cubicBezTo>
                  <a:pt x="614542" y="30313"/>
                  <a:pt x="614466" y="30580"/>
                  <a:pt x="614314" y="30885"/>
                </a:cubicBezTo>
                <a:cubicBezTo>
                  <a:pt x="613704" y="30885"/>
                  <a:pt x="613247" y="30961"/>
                  <a:pt x="612942" y="31113"/>
                </a:cubicBezTo>
                <a:cubicBezTo>
                  <a:pt x="613094" y="31113"/>
                  <a:pt x="613170" y="31190"/>
                  <a:pt x="613170" y="31342"/>
                </a:cubicBezTo>
                <a:cubicBezTo>
                  <a:pt x="613475" y="31037"/>
                  <a:pt x="613856" y="30885"/>
                  <a:pt x="614314" y="30885"/>
                </a:cubicBezTo>
                <a:cubicBezTo>
                  <a:pt x="614771" y="31037"/>
                  <a:pt x="615228" y="31266"/>
                  <a:pt x="615685" y="31571"/>
                </a:cubicBezTo>
                <a:cubicBezTo>
                  <a:pt x="616142" y="31875"/>
                  <a:pt x="616828" y="31647"/>
                  <a:pt x="617743" y="30885"/>
                </a:cubicBezTo>
                <a:cubicBezTo>
                  <a:pt x="617285" y="30732"/>
                  <a:pt x="616904" y="30656"/>
                  <a:pt x="616599" y="30656"/>
                </a:cubicBezTo>
                <a:cubicBezTo>
                  <a:pt x="616295" y="30656"/>
                  <a:pt x="615990" y="30580"/>
                  <a:pt x="615685" y="30428"/>
                </a:cubicBezTo>
                <a:cubicBezTo>
                  <a:pt x="615228" y="29970"/>
                  <a:pt x="614923" y="29513"/>
                  <a:pt x="614771" y="29056"/>
                </a:cubicBezTo>
                <a:close/>
                <a:moveTo>
                  <a:pt x="453379" y="29056"/>
                </a:moveTo>
                <a:cubicBezTo>
                  <a:pt x="453074" y="29818"/>
                  <a:pt x="452884" y="30351"/>
                  <a:pt x="452808" y="30656"/>
                </a:cubicBezTo>
                <a:cubicBezTo>
                  <a:pt x="452731" y="30961"/>
                  <a:pt x="452541" y="31342"/>
                  <a:pt x="452236" y="31799"/>
                </a:cubicBezTo>
                <a:cubicBezTo>
                  <a:pt x="452998" y="31494"/>
                  <a:pt x="453570" y="31304"/>
                  <a:pt x="453951" y="31228"/>
                </a:cubicBezTo>
                <a:cubicBezTo>
                  <a:pt x="454332" y="31152"/>
                  <a:pt x="454675" y="31037"/>
                  <a:pt x="454979" y="30885"/>
                </a:cubicBezTo>
                <a:cubicBezTo>
                  <a:pt x="455132" y="31037"/>
                  <a:pt x="455246" y="31113"/>
                  <a:pt x="455322" y="31113"/>
                </a:cubicBezTo>
                <a:cubicBezTo>
                  <a:pt x="455398" y="31113"/>
                  <a:pt x="455513" y="31190"/>
                  <a:pt x="455665" y="31342"/>
                </a:cubicBezTo>
                <a:lnTo>
                  <a:pt x="456155" y="30526"/>
                </a:lnTo>
                <a:lnTo>
                  <a:pt x="455665" y="30771"/>
                </a:lnTo>
                <a:cubicBezTo>
                  <a:pt x="455513" y="30847"/>
                  <a:pt x="455284" y="30885"/>
                  <a:pt x="454979" y="30885"/>
                </a:cubicBezTo>
                <a:cubicBezTo>
                  <a:pt x="454827" y="30885"/>
                  <a:pt x="454294" y="30275"/>
                  <a:pt x="453379" y="29056"/>
                </a:cubicBezTo>
                <a:close/>
                <a:moveTo>
                  <a:pt x="447436" y="29056"/>
                </a:moveTo>
                <a:cubicBezTo>
                  <a:pt x="446826" y="29056"/>
                  <a:pt x="446369" y="29094"/>
                  <a:pt x="446064" y="29170"/>
                </a:cubicBezTo>
                <a:cubicBezTo>
                  <a:pt x="445759" y="29247"/>
                  <a:pt x="445378" y="29285"/>
                  <a:pt x="444921" y="29285"/>
                </a:cubicBezTo>
                <a:cubicBezTo>
                  <a:pt x="444921" y="29742"/>
                  <a:pt x="444959" y="30085"/>
                  <a:pt x="445035" y="30313"/>
                </a:cubicBezTo>
                <a:cubicBezTo>
                  <a:pt x="445111" y="30542"/>
                  <a:pt x="445226" y="30809"/>
                  <a:pt x="445378" y="31113"/>
                </a:cubicBezTo>
                <a:close/>
                <a:moveTo>
                  <a:pt x="329554" y="29056"/>
                </a:moveTo>
                <a:cubicBezTo>
                  <a:pt x="329249" y="29818"/>
                  <a:pt x="329059" y="30351"/>
                  <a:pt x="328983" y="30656"/>
                </a:cubicBezTo>
                <a:cubicBezTo>
                  <a:pt x="328906" y="30961"/>
                  <a:pt x="328716" y="31342"/>
                  <a:pt x="328411" y="31799"/>
                </a:cubicBezTo>
                <a:cubicBezTo>
                  <a:pt x="329173" y="31494"/>
                  <a:pt x="329745" y="31304"/>
                  <a:pt x="330126" y="31228"/>
                </a:cubicBezTo>
                <a:cubicBezTo>
                  <a:pt x="330507" y="31152"/>
                  <a:pt x="330850" y="31037"/>
                  <a:pt x="331154" y="30885"/>
                </a:cubicBezTo>
                <a:cubicBezTo>
                  <a:pt x="331307" y="31037"/>
                  <a:pt x="331421" y="31113"/>
                  <a:pt x="331497" y="31113"/>
                </a:cubicBezTo>
                <a:cubicBezTo>
                  <a:pt x="331573" y="31113"/>
                  <a:pt x="331688" y="31190"/>
                  <a:pt x="331840" y="31342"/>
                </a:cubicBezTo>
                <a:lnTo>
                  <a:pt x="332330" y="30526"/>
                </a:lnTo>
                <a:lnTo>
                  <a:pt x="331840" y="30771"/>
                </a:lnTo>
                <a:cubicBezTo>
                  <a:pt x="331688" y="30847"/>
                  <a:pt x="331459" y="30885"/>
                  <a:pt x="331154" y="30885"/>
                </a:cubicBezTo>
                <a:cubicBezTo>
                  <a:pt x="331002" y="30885"/>
                  <a:pt x="330468" y="30275"/>
                  <a:pt x="329554" y="29056"/>
                </a:cubicBezTo>
                <a:close/>
                <a:moveTo>
                  <a:pt x="323611" y="29056"/>
                </a:moveTo>
                <a:cubicBezTo>
                  <a:pt x="323001" y="29056"/>
                  <a:pt x="322544" y="29094"/>
                  <a:pt x="322239" y="29170"/>
                </a:cubicBezTo>
                <a:cubicBezTo>
                  <a:pt x="321934" y="29247"/>
                  <a:pt x="321553" y="29285"/>
                  <a:pt x="321096" y="29285"/>
                </a:cubicBezTo>
                <a:cubicBezTo>
                  <a:pt x="321096" y="29742"/>
                  <a:pt x="321134" y="30085"/>
                  <a:pt x="321210" y="30313"/>
                </a:cubicBezTo>
                <a:cubicBezTo>
                  <a:pt x="321286" y="30542"/>
                  <a:pt x="321401" y="30809"/>
                  <a:pt x="321553" y="31113"/>
                </a:cubicBezTo>
                <a:close/>
                <a:moveTo>
                  <a:pt x="146674" y="29056"/>
                </a:moveTo>
                <a:cubicBezTo>
                  <a:pt x="146217" y="29513"/>
                  <a:pt x="145912" y="29894"/>
                  <a:pt x="145760" y="30199"/>
                </a:cubicBezTo>
                <a:lnTo>
                  <a:pt x="147131" y="30199"/>
                </a:lnTo>
                <a:cubicBezTo>
                  <a:pt x="146827" y="29894"/>
                  <a:pt x="146674" y="29513"/>
                  <a:pt x="146674" y="29056"/>
                </a:cubicBezTo>
                <a:close/>
                <a:moveTo>
                  <a:pt x="47614" y="28827"/>
                </a:moveTo>
                <a:cubicBezTo>
                  <a:pt x="47309" y="29437"/>
                  <a:pt x="47157" y="29894"/>
                  <a:pt x="47157" y="30199"/>
                </a:cubicBezTo>
                <a:lnTo>
                  <a:pt x="47157" y="30656"/>
                </a:lnTo>
                <a:cubicBezTo>
                  <a:pt x="47766" y="30656"/>
                  <a:pt x="48071" y="30504"/>
                  <a:pt x="48071" y="30199"/>
                </a:cubicBezTo>
                <a:cubicBezTo>
                  <a:pt x="47919" y="30199"/>
                  <a:pt x="47843" y="30123"/>
                  <a:pt x="47843" y="29970"/>
                </a:cubicBezTo>
                <a:cubicBezTo>
                  <a:pt x="47843" y="29818"/>
                  <a:pt x="47805" y="29666"/>
                  <a:pt x="47728" y="29513"/>
                </a:cubicBezTo>
                <a:cubicBezTo>
                  <a:pt x="47652" y="29361"/>
                  <a:pt x="47614" y="29132"/>
                  <a:pt x="47614" y="28827"/>
                </a:cubicBezTo>
                <a:close/>
                <a:moveTo>
                  <a:pt x="1331459" y="28620"/>
                </a:moveTo>
                <a:lnTo>
                  <a:pt x="1330212" y="28827"/>
                </a:lnTo>
                <a:cubicBezTo>
                  <a:pt x="1330365" y="29132"/>
                  <a:pt x="1330479" y="29285"/>
                  <a:pt x="1330555" y="29285"/>
                </a:cubicBezTo>
                <a:cubicBezTo>
                  <a:pt x="1330632" y="29285"/>
                  <a:pt x="1330670" y="29437"/>
                  <a:pt x="1330670" y="29742"/>
                </a:cubicBezTo>
                <a:cubicBezTo>
                  <a:pt x="1330974" y="29437"/>
                  <a:pt x="1331165" y="29208"/>
                  <a:pt x="1331241" y="29056"/>
                </a:cubicBezTo>
                <a:close/>
                <a:moveTo>
                  <a:pt x="1658253" y="28599"/>
                </a:moveTo>
                <a:lnTo>
                  <a:pt x="1658253" y="28827"/>
                </a:lnTo>
                <a:cubicBezTo>
                  <a:pt x="1658558" y="28827"/>
                  <a:pt x="1658711" y="28751"/>
                  <a:pt x="1658711" y="28599"/>
                </a:cubicBezTo>
                <a:close/>
                <a:moveTo>
                  <a:pt x="1586626" y="28599"/>
                </a:moveTo>
                <a:cubicBezTo>
                  <a:pt x="1586778" y="28599"/>
                  <a:pt x="1586854" y="28637"/>
                  <a:pt x="1586854" y="28713"/>
                </a:cubicBezTo>
                <a:cubicBezTo>
                  <a:pt x="1586854" y="28789"/>
                  <a:pt x="1586930" y="28827"/>
                  <a:pt x="1587083" y="28827"/>
                </a:cubicBezTo>
                <a:lnTo>
                  <a:pt x="1587083" y="28599"/>
                </a:lnTo>
                <a:close/>
                <a:moveTo>
                  <a:pt x="1582282" y="28599"/>
                </a:moveTo>
                <a:cubicBezTo>
                  <a:pt x="1581520" y="29818"/>
                  <a:pt x="1580911" y="30656"/>
                  <a:pt x="1580453" y="31113"/>
                </a:cubicBezTo>
                <a:cubicBezTo>
                  <a:pt x="1580301" y="31418"/>
                  <a:pt x="1580225" y="31723"/>
                  <a:pt x="1580225" y="32028"/>
                </a:cubicBezTo>
                <a:lnTo>
                  <a:pt x="1580225" y="32942"/>
                </a:lnTo>
                <a:cubicBezTo>
                  <a:pt x="1580529" y="32790"/>
                  <a:pt x="1580834" y="32714"/>
                  <a:pt x="1581139" y="32714"/>
                </a:cubicBezTo>
                <a:lnTo>
                  <a:pt x="1581993" y="32571"/>
                </a:lnTo>
                <a:lnTo>
                  <a:pt x="1581711" y="31914"/>
                </a:lnTo>
                <a:cubicBezTo>
                  <a:pt x="1581482" y="31685"/>
                  <a:pt x="1581292" y="31418"/>
                  <a:pt x="1581139" y="31113"/>
                </a:cubicBezTo>
                <a:cubicBezTo>
                  <a:pt x="1581444" y="30809"/>
                  <a:pt x="1581863" y="30580"/>
                  <a:pt x="1582396" y="30428"/>
                </a:cubicBezTo>
                <a:cubicBezTo>
                  <a:pt x="1582930" y="30275"/>
                  <a:pt x="1583349" y="30047"/>
                  <a:pt x="1583654" y="29742"/>
                </a:cubicBezTo>
                <a:cubicBezTo>
                  <a:pt x="1583349" y="29132"/>
                  <a:pt x="1582892" y="28751"/>
                  <a:pt x="1582282" y="28599"/>
                </a:cubicBezTo>
                <a:close/>
                <a:moveTo>
                  <a:pt x="1571995" y="28599"/>
                </a:moveTo>
                <a:cubicBezTo>
                  <a:pt x="1571843" y="28599"/>
                  <a:pt x="1571767" y="28675"/>
                  <a:pt x="1571767" y="28827"/>
                </a:cubicBezTo>
                <a:cubicBezTo>
                  <a:pt x="1571919" y="28827"/>
                  <a:pt x="1571995" y="28904"/>
                  <a:pt x="1571995" y="29056"/>
                </a:cubicBezTo>
                <a:cubicBezTo>
                  <a:pt x="1572148" y="28904"/>
                  <a:pt x="1572224" y="28827"/>
                  <a:pt x="1572224" y="28827"/>
                </a:cubicBezTo>
                <a:cubicBezTo>
                  <a:pt x="1572071" y="28675"/>
                  <a:pt x="1571995" y="28599"/>
                  <a:pt x="1571995" y="28599"/>
                </a:cubicBezTo>
                <a:close/>
                <a:moveTo>
                  <a:pt x="1393382" y="28599"/>
                </a:moveTo>
                <a:cubicBezTo>
                  <a:pt x="1393535" y="28751"/>
                  <a:pt x="1393611" y="28866"/>
                  <a:pt x="1393611" y="28942"/>
                </a:cubicBezTo>
                <a:cubicBezTo>
                  <a:pt x="1393611" y="29018"/>
                  <a:pt x="1393687" y="29132"/>
                  <a:pt x="1393840" y="29285"/>
                </a:cubicBezTo>
                <a:cubicBezTo>
                  <a:pt x="1393992" y="29285"/>
                  <a:pt x="1394068" y="29247"/>
                  <a:pt x="1394068" y="29170"/>
                </a:cubicBezTo>
                <a:cubicBezTo>
                  <a:pt x="1394068" y="29094"/>
                  <a:pt x="1394144" y="29056"/>
                  <a:pt x="1394297" y="29056"/>
                </a:cubicBezTo>
                <a:cubicBezTo>
                  <a:pt x="1393992" y="28751"/>
                  <a:pt x="1393763" y="28599"/>
                  <a:pt x="1393611" y="28599"/>
                </a:cubicBezTo>
                <a:close/>
                <a:moveTo>
                  <a:pt x="1318782" y="28599"/>
                </a:moveTo>
                <a:cubicBezTo>
                  <a:pt x="1319087" y="29361"/>
                  <a:pt x="1319316" y="29742"/>
                  <a:pt x="1319468" y="29742"/>
                </a:cubicBezTo>
                <a:cubicBezTo>
                  <a:pt x="1319621" y="29742"/>
                  <a:pt x="1320230" y="29589"/>
                  <a:pt x="1321297" y="29285"/>
                </a:cubicBezTo>
                <a:cubicBezTo>
                  <a:pt x="1320535" y="29132"/>
                  <a:pt x="1319697" y="28904"/>
                  <a:pt x="1318782" y="28599"/>
                </a:cubicBezTo>
                <a:close/>
                <a:moveTo>
                  <a:pt x="1278320" y="28599"/>
                </a:moveTo>
                <a:cubicBezTo>
                  <a:pt x="1278168" y="28751"/>
                  <a:pt x="1278016" y="28942"/>
                  <a:pt x="1277863" y="29170"/>
                </a:cubicBezTo>
                <a:cubicBezTo>
                  <a:pt x="1277711" y="29399"/>
                  <a:pt x="1277482" y="29666"/>
                  <a:pt x="1277177" y="29970"/>
                </a:cubicBezTo>
                <a:cubicBezTo>
                  <a:pt x="1277787" y="29970"/>
                  <a:pt x="1278130" y="29932"/>
                  <a:pt x="1278206" y="29856"/>
                </a:cubicBezTo>
                <a:cubicBezTo>
                  <a:pt x="1278282" y="29780"/>
                  <a:pt x="1278320" y="29361"/>
                  <a:pt x="1278320" y="28599"/>
                </a:cubicBezTo>
                <a:close/>
                <a:moveTo>
                  <a:pt x="1211569" y="28599"/>
                </a:moveTo>
                <a:lnTo>
                  <a:pt x="1211569" y="29285"/>
                </a:lnTo>
                <a:lnTo>
                  <a:pt x="1212026" y="29285"/>
                </a:lnTo>
                <a:cubicBezTo>
                  <a:pt x="1211874" y="29132"/>
                  <a:pt x="1211798" y="28904"/>
                  <a:pt x="1211798" y="28599"/>
                </a:cubicBezTo>
                <a:close/>
                <a:moveTo>
                  <a:pt x="1187566" y="28599"/>
                </a:moveTo>
                <a:lnTo>
                  <a:pt x="1187566" y="28827"/>
                </a:lnTo>
                <a:lnTo>
                  <a:pt x="1187795" y="28599"/>
                </a:lnTo>
                <a:close/>
                <a:moveTo>
                  <a:pt x="1121044" y="28599"/>
                </a:moveTo>
                <a:cubicBezTo>
                  <a:pt x="1120891" y="28904"/>
                  <a:pt x="1120815" y="29056"/>
                  <a:pt x="1120815" y="29056"/>
                </a:cubicBezTo>
                <a:cubicBezTo>
                  <a:pt x="1121272" y="29361"/>
                  <a:pt x="1121577" y="29589"/>
                  <a:pt x="1121729" y="29742"/>
                </a:cubicBezTo>
                <a:cubicBezTo>
                  <a:pt x="1121882" y="29437"/>
                  <a:pt x="1122034" y="29208"/>
                  <a:pt x="1122186" y="29056"/>
                </a:cubicBezTo>
                <a:cubicBezTo>
                  <a:pt x="1122034" y="29056"/>
                  <a:pt x="1121653" y="28904"/>
                  <a:pt x="1121044" y="28599"/>
                </a:cubicBezTo>
                <a:close/>
                <a:moveTo>
                  <a:pt x="1106642" y="28599"/>
                </a:moveTo>
                <a:lnTo>
                  <a:pt x="1106870" y="28827"/>
                </a:lnTo>
                <a:lnTo>
                  <a:pt x="1106870" y="28599"/>
                </a:lnTo>
                <a:close/>
                <a:moveTo>
                  <a:pt x="998895" y="28599"/>
                </a:moveTo>
                <a:lnTo>
                  <a:pt x="998895" y="28827"/>
                </a:lnTo>
                <a:cubicBezTo>
                  <a:pt x="998895" y="28827"/>
                  <a:pt x="999047" y="28980"/>
                  <a:pt x="999352" y="29285"/>
                </a:cubicBezTo>
                <a:cubicBezTo>
                  <a:pt x="999504" y="29132"/>
                  <a:pt x="999581" y="28980"/>
                  <a:pt x="999581" y="28827"/>
                </a:cubicBezTo>
                <a:cubicBezTo>
                  <a:pt x="999428" y="28827"/>
                  <a:pt x="999314" y="28789"/>
                  <a:pt x="999238" y="28713"/>
                </a:cubicBezTo>
                <a:cubicBezTo>
                  <a:pt x="999162" y="28637"/>
                  <a:pt x="999047" y="28599"/>
                  <a:pt x="998895" y="28599"/>
                </a:cubicBezTo>
                <a:close/>
                <a:moveTo>
                  <a:pt x="821044" y="28599"/>
                </a:moveTo>
                <a:lnTo>
                  <a:pt x="821044" y="29285"/>
                </a:lnTo>
                <a:lnTo>
                  <a:pt x="821501" y="29285"/>
                </a:lnTo>
                <a:cubicBezTo>
                  <a:pt x="821349" y="29132"/>
                  <a:pt x="821273" y="28904"/>
                  <a:pt x="821273" y="28599"/>
                </a:cubicBezTo>
                <a:close/>
                <a:moveTo>
                  <a:pt x="797041" y="28599"/>
                </a:moveTo>
                <a:lnTo>
                  <a:pt x="797041" y="28827"/>
                </a:lnTo>
                <a:lnTo>
                  <a:pt x="797270" y="28599"/>
                </a:lnTo>
                <a:close/>
                <a:moveTo>
                  <a:pt x="621857" y="28599"/>
                </a:moveTo>
                <a:cubicBezTo>
                  <a:pt x="622010" y="28751"/>
                  <a:pt x="622086" y="28866"/>
                  <a:pt x="622086" y="28942"/>
                </a:cubicBezTo>
                <a:cubicBezTo>
                  <a:pt x="622086" y="29018"/>
                  <a:pt x="622162" y="29132"/>
                  <a:pt x="622314" y="29285"/>
                </a:cubicBezTo>
                <a:cubicBezTo>
                  <a:pt x="622467" y="29285"/>
                  <a:pt x="622543" y="29247"/>
                  <a:pt x="622543" y="29170"/>
                </a:cubicBezTo>
                <a:cubicBezTo>
                  <a:pt x="622543" y="29094"/>
                  <a:pt x="622619" y="29056"/>
                  <a:pt x="622772" y="29056"/>
                </a:cubicBezTo>
                <a:cubicBezTo>
                  <a:pt x="622467" y="28751"/>
                  <a:pt x="622238" y="28599"/>
                  <a:pt x="622086" y="28599"/>
                </a:cubicBezTo>
                <a:close/>
                <a:moveTo>
                  <a:pt x="560745" y="28599"/>
                </a:moveTo>
                <a:lnTo>
                  <a:pt x="560745" y="28827"/>
                </a:lnTo>
                <a:cubicBezTo>
                  <a:pt x="560745" y="28827"/>
                  <a:pt x="560897" y="28980"/>
                  <a:pt x="561202" y="29285"/>
                </a:cubicBezTo>
                <a:cubicBezTo>
                  <a:pt x="561355" y="29132"/>
                  <a:pt x="561431" y="28980"/>
                  <a:pt x="561431" y="28827"/>
                </a:cubicBezTo>
                <a:cubicBezTo>
                  <a:pt x="561278" y="28827"/>
                  <a:pt x="561164" y="28789"/>
                  <a:pt x="561088" y="28713"/>
                </a:cubicBezTo>
                <a:cubicBezTo>
                  <a:pt x="561012" y="28637"/>
                  <a:pt x="560897" y="28599"/>
                  <a:pt x="560745" y="28599"/>
                </a:cubicBezTo>
                <a:close/>
                <a:moveTo>
                  <a:pt x="391428" y="28599"/>
                </a:moveTo>
                <a:lnTo>
                  <a:pt x="391428" y="28827"/>
                </a:lnTo>
                <a:cubicBezTo>
                  <a:pt x="391733" y="28827"/>
                  <a:pt x="391886" y="28751"/>
                  <a:pt x="391886" y="28599"/>
                </a:cubicBezTo>
                <a:close/>
                <a:moveTo>
                  <a:pt x="267604" y="28599"/>
                </a:moveTo>
                <a:lnTo>
                  <a:pt x="267604" y="28827"/>
                </a:lnTo>
                <a:cubicBezTo>
                  <a:pt x="267908" y="28827"/>
                  <a:pt x="268061" y="28751"/>
                  <a:pt x="268061" y="28599"/>
                </a:cubicBezTo>
                <a:close/>
                <a:moveTo>
                  <a:pt x="216168" y="28599"/>
                </a:moveTo>
                <a:cubicBezTo>
                  <a:pt x="216016" y="28904"/>
                  <a:pt x="215940" y="29056"/>
                  <a:pt x="215940" y="29056"/>
                </a:cubicBezTo>
                <a:cubicBezTo>
                  <a:pt x="216397" y="29361"/>
                  <a:pt x="216702" y="29589"/>
                  <a:pt x="216854" y="29742"/>
                </a:cubicBezTo>
                <a:cubicBezTo>
                  <a:pt x="217007" y="29437"/>
                  <a:pt x="217159" y="29208"/>
                  <a:pt x="217312" y="29056"/>
                </a:cubicBezTo>
                <a:cubicBezTo>
                  <a:pt x="217159" y="29056"/>
                  <a:pt x="216778" y="28904"/>
                  <a:pt x="216168" y="28599"/>
                </a:cubicBezTo>
                <a:close/>
                <a:moveTo>
                  <a:pt x="201767" y="28599"/>
                </a:moveTo>
                <a:lnTo>
                  <a:pt x="201995" y="28827"/>
                </a:lnTo>
                <a:lnTo>
                  <a:pt x="201995" y="28599"/>
                </a:lnTo>
                <a:close/>
                <a:moveTo>
                  <a:pt x="54701" y="28599"/>
                </a:moveTo>
                <a:cubicBezTo>
                  <a:pt x="54701" y="28751"/>
                  <a:pt x="54663" y="28827"/>
                  <a:pt x="54586" y="28827"/>
                </a:cubicBezTo>
                <a:cubicBezTo>
                  <a:pt x="54510" y="28827"/>
                  <a:pt x="54472" y="28904"/>
                  <a:pt x="54472" y="29056"/>
                </a:cubicBezTo>
                <a:cubicBezTo>
                  <a:pt x="54777" y="29361"/>
                  <a:pt x="54929" y="29589"/>
                  <a:pt x="54929" y="29742"/>
                </a:cubicBezTo>
                <a:cubicBezTo>
                  <a:pt x="55082" y="29742"/>
                  <a:pt x="55158" y="29666"/>
                  <a:pt x="55158" y="29513"/>
                </a:cubicBezTo>
                <a:lnTo>
                  <a:pt x="55387" y="29285"/>
                </a:lnTo>
                <a:close/>
                <a:moveTo>
                  <a:pt x="1722719" y="28370"/>
                </a:moveTo>
                <a:cubicBezTo>
                  <a:pt x="1722719" y="28675"/>
                  <a:pt x="1722643" y="28827"/>
                  <a:pt x="1722490" y="28827"/>
                </a:cubicBezTo>
                <a:cubicBezTo>
                  <a:pt x="1722947" y="28827"/>
                  <a:pt x="1723252" y="28904"/>
                  <a:pt x="1723404" y="29056"/>
                </a:cubicBezTo>
                <a:cubicBezTo>
                  <a:pt x="1723404" y="29208"/>
                  <a:pt x="1723366" y="29399"/>
                  <a:pt x="1723290" y="29628"/>
                </a:cubicBezTo>
                <a:lnTo>
                  <a:pt x="1723209" y="30199"/>
                </a:lnTo>
                <a:lnTo>
                  <a:pt x="1724090" y="30199"/>
                </a:lnTo>
                <a:cubicBezTo>
                  <a:pt x="1723786" y="29894"/>
                  <a:pt x="1723633" y="29666"/>
                  <a:pt x="1723633" y="29513"/>
                </a:cubicBezTo>
                <a:cubicBezTo>
                  <a:pt x="1723633" y="29361"/>
                  <a:pt x="1723557" y="29208"/>
                  <a:pt x="1723404" y="29056"/>
                </a:cubicBezTo>
                <a:close/>
                <a:moveTo>
                  <a:pt x="1382867" y="28370"/>
                </a:moveTo>
                <a:lnTo>
                  <a:pt x="1382867" y="28599"/>
                </a:lnTo>
                <a:lnTo>
                  <a:pt x="1382867" y="28827"/>
                </a:lnTo>
                <a:lnTo>
                  <a:pt x="1383095" y="28599"/>
                </a:lnTo>
                <a:close/>
                <a:moveTo>
                  <a:pt x="1378295" y="28370"/>
                </a:moveTo>
                <a:cubicBezTo>
                  <a:pt x="1378142" y="28675"/>
                  <a:pt x="1377914" y="28980"/>
                  <a:pt x="1377609" y="29285"/>
                </a:cubicBezTo>
                <a:cubicBezTo>
                  <a:pt x="1377914" y="29285"/>
                  <a:pt x="1378066" y="29361"/>
                  <a:pt x="1378066" y="29513"/>
                </a:cubicBezTo>
                <a:cubicBezTo>
                  <a:pt x="1378066" y="29666"/>
                  <a:pt x="1378142" y="29742"/>
                  <a:pt x="1378295" y="29742"/>
                </a:cubicBezTo>
                <a:cubicBezTo>
                  <a:pt x="1378447" y="30047"/>
                  <a:pt x="1378523" y="30313"/>
                  <a:pt x="1378523" y="30542"/>
                </a:cubicBezTo>
                <a:cubicBezTo>
                  <a:pt x="1378523" y="30771"/>
                  <a:pt x="1378676" y="31037"/>
                  <a:pt x="1378981" y="31342"/>
                </a:cubicBezTo>
                <a:cubicBezTo>
                  <a:pt x="1379285" y="30580"/>
                  <a:pt x="1379438" y="30161"/>
                  <a:pt x="1379438" y="30085"/>
                </a:cubicBezTo>
                <a:cubicBezTo>
                  <a:pt x="1379438" y="30009"/>
                  <a:pt x="1379057" y="29894"/>
                  <a:pt x="1378295" y="29742"/>
                </a:cubicBezTo>
                <a:close/>
                <a:moveTo>
                  <a:pt x="1291122" y="28370"/>
                </a:moveTo>
                <a:lnTo>
                  <a:pt x="1290436" y="29056"/>
                </a:lnTo>
                <a:lnTo>
                  <a:pt x="1290436" y="29285"/>
                </a:lnTo>
                <a:lnTo>
                  <a:pt x="1290436" y="29742"/>
                </a:lnTo>
                <a:lnTo>
                  <a:pt x="1291350" y="28827"/>
                </a:lnTo>
                <a:cubicBezTo>
                  <a:pt x="1291198" y="28675"/>
                  <a:pt x="1291122" y="28523"/>
                  <a:pt x="1291122" y="28370"/>
                </a:cubicBezTo>
                <a:close/>
                <a:moveTo>
                  <a:pt x="611342" y="28370"/>
                </a:moveTo>
                <a:lnTo>
                  <a:pt x="611342" y="28599"/>
                </a:lnTo>
                <a:lnTo>
                  <a:pt x="611342" y="28827"/>
                </a:lnTo>
                <a:lnTo>
                  <a:pt x="611570" y="28599"/>
                </a:lnTo>
                <a:close/>
                <a:moveTo>
                  <a:pt x="606770" y="28370"/>
                </a:moveTo>
                <a:cubicBezTo>
                  <a:pt x="606617" y="28675"/>
                  <a:pt x="606389" y="28980"/>
                  <a:pt x="606084" y="29285"/>
                </a:cubicBezTo>
                <a:cubicBezTo>
                  <a:pt x="606389" y="29285"/>
                  <a:pt x="606541" y="29361"/>
                  <a:pt x="606541" y="29513"/>
                </a:cubicBezTo>
                <a:cubicBezTo>
                  <a:pt x="606541" y="29666"/>
                  <a:pt x="606617" y="29742"/>
                  <a:pt x="606770" y="29742"/>
                </a:cubicBezTo>
                <a:cubicBezTo>
                  <a:pt x="606922" y="30047"/>
                  <a:pt x="606998" y="30313"/>
                  <a:pt x="606998" y="30542"/>
                </a:cubicBezTo>
                <a:cubicBezTo>
                  <a:pt x="606998" y="30771"/>
                  <a:pt x="607151" y="31037"/>
                  <a:pt x="607456" y="31342"/>
                </a:cubicBezTo>
                <a:cubicBezTo>
                  <a:pt x="607760" y="30580"/>
                  <a:pt x="607913" y="30161"/>
                  <a:pt x="607913" y="30085"/>
                </a:cubicBezTo>
                <a:cubicBezTo>
                  <a:pt x="607913" y="30009"/>
                  <a:pt x="607532" y="29894"/>
                  <a:pt x="606770" y="29742"/>
                </a:cubicBezTo>
                <a:close/>
                <a:moveTo>
                  <a:pt x="455894" y="28370"/>
                </a:moveTo>
                <a:cubicBezTo>
                  <a:pt x="455894" y="28675"/>
                  <a:pt x="455818" y="28827"/>
                  <a:pt x="455665" y="28827"/>
                </a:cubicBezTo>
                <a:cubicBezTo>
                  <a:pt x="456122" y="28827"/>
                  <a:pt x="456427" y="28904"/>
                  <a:pt x="456580" y="29056"/>
                </a:cubicBezTo>
                <a:cubicBezTo>
                  <a:pt x="456580" y="29208"/>
                  <a:pt x="456541" y="29399"/>
                  <a:pt x="456465" y="29628"/>
                </a:cubicBezTo>
                <a:lnTo>
                  <a:pt x="456384" y="30199"/>
                </a:lnTo>
                <a:lnTo>
                  <a:pt x="457265" y="30199"/>
                </a:lnTo>
                <a:cubicBezTo>
                  <a:pt x="456960" y="29894"/>
                  <a:pt x="456808" y="29666"/>
                  <a:pt x="456808" y="29513"/>
                </a:cubicBezTo>
                <a:cubicBezTo>
                  <a:pt x="456808" y="29361"/>
                  <a:pt x="456732" y="29208"/>
                  <a:pt x="456580" y="29056"/>
                </a:cubicBezTo>
                <a:close/>
                <a:moveTo>
                  <a:pt x="332069" y="28370"/>
                </a:moveTo>
                <a:cubicBezTo>
                  <a:pt x="332069" y="28675"/>
                  <a:pt x="331992" y="28827"/>
                  <a:pt x="331840" y="28827"/>
                </a:cubicBezTo>
                <a:cubicBezTo>
                  <a:pt x="332297" y="28827"/>
                  <a:pt x="332602" y="28904"/>
                  <a:pt x="332755" y="29056"/>
                </a:cubicBezTo>
                <a:cubicBezTo>
                  <a:pt x="332755" y="29208"/>
                  <a:pt x="332716" y="29399"/>
                  <a:pt x="332640" y="29628"/>
                </a:cubicBezTo>
                <a:lnTo>
                  <a:pt x="332559" y="30199"/>
                </a:lnTo>
                <a:lnTo>
                  <a:pt x="333440" y="30199"/>
                </a:lnTo>
                <a:cubicBezTo>
                  <a:pt x="333136" y="29894"/>
                  <a:pt x="332983" y="29666"/>
                  <a:pt x="332983" y="29513"/>
                </a:cubicBezTo>
                <a:cubicBezTo>
                  <a:pt x="332983" y="29361"/>
                  <a:pt x="332907" y="29208"/>
                  <a:pt x="332755" y="29056"/>
                </a:cubicBezTo>
                <a:close/>
                <a:moveTo>
                  <a:pt x="59730" y="28370"/>
                </a:moveTo>
                <a:cubicBezTo>
                  <a:pt x="59730" y="28370"/>
                  <a:pt x="59578" y="28675"/>
                  <a:pt x="59273" y="29285"/>
                </a:cubicBezTo>
                <a:lnTo>
                  <a:pt x="59730" y="29285"/>
                </a:lnTo>
                <a:cubicBezTo>
                  <a:pt x="59882" y="29132"/>
                  <a:pt x="59959" y="29018"/>
                  <a:pt x="59959" y="28942"/>
                </a:cubicBezTo>
                <a:cubicBezTo>
                  <a:pt x="59959" y="28866"/>
                  <a:pt x="60035" y="28751"/>
                  <a:pt x="60187" y="28599"/>
                </a:cubicBezTo>
                <a:cubicBezTo>
                  <a:pt x="59882" y="28446"/>
                  <a:pt x="59730" y="28370"/>
                  <a:pt x="59730" y="28370"/>
                </a:cubicBezTo>
                <a:close/>
                <a:moveTo>
                  <a:pt x="1580682" y="28142"/>
                </a:moveTo>
                <a:cubicBezTo>
                  <a:pt x="1580225" y="28446"/>
                  <a:pt x="1579844" y="28751"/>
                  <a:pt x="1579539" y="29056"/>
                </a:cubicBezTo>
                <a:cubicBezTo>
                  <a:pt x="1579691" y="29056"/>
                  <a:pt x="1579996" y="29285"/>
                  <a:pt x="1580453" y="29742"/>
                </a:cubicBezTo>
                <a:cubicBezTo>
                  <a:pt x="1580453" y="29132"/>
                  <a:pt x="1580529" y="28599"/>
                  <a:pt x="1580682" y="28142"/>
                </a:cubicBezTo>
                <a:close/>
                <a:moveTo>
                  <a:pt x="1335470" y="28142"/>
                </a:moveTo>
                <a:cubicBezTo>
                  <a:pt x="1335318" y="28294"/>
                  <a:pt x="1335242" y="28523"/>
                  <a:pt x="1335242" y="28827"/>
                </a:cubicBezTo>
                <a:lnTo>
                  <a:pt x="1335470" y="28827"/>
                </a:lnTo>
                <a:cubicBezTo>
                  <a:pt x="1335470" y="28523"/>
                  <a:pt x="1335547" y="28294"/>
                  <a:pt x="1335699" y="28142"/>
                </a:cubicBezTo>
                <a:close/>
                <a:moveTo>
                  <a:pt x="1333641" y="28142"/>
                </a:moveTo>
                <a:cubicBezTo>
                  <a:pt x="1333489" y="28294"/>
                  <a:pt x="1333413" y="28523"/>
                  <a:pt x="1333413" y="28827"/>
                </a:cubicBezTo>
                <a:cubicBezTo>
                  <a:pt x="1333565" y="28827"/>
                  <a:pt x="1333641" y="28751"/>
                  <a:pt x="1333641" y="28599"/>
                </a:cubicBezTo>
                <a:close/>
                <a:moveTo>
                  <a:pt x="1663054" y="27913"/>
                </a:moveTo>
                <a:cubicBezTo>
                  <a:pt x="1662902" y="27913"/>
                  <a:pt x="1662825" y="27951"/>
                  <a:pt x="1662825" y="28027"/>
                </a:cubicBezTo>
                <a:cubicBezTo>
                  <a:pt x="1662825" y="28104"/>
                  <a:pt x="1662749" y="28142"/>
                  <a:pt x="1662597" y="28142"/>
                </a:cubicBezTo>
                <a:cubicBezTo>
                  <a:pt x="1662749" y="28142"/>
                  <a:pt x="1662825" y="28218"/>
                  <a:pt x="1662825" y="28370"/>
                </a:cubicBezTo>
                <a:cubicBezTo>
                  <a:pt x="1662978" y="28218"/>
                  <a:pt x="1663054" y="28065"/>
                  <a:pt x="1663054" y="27913"/>
                </a:cubicBezTo>
                <a:close/>
                <a:moveTo>
                  <a:pt x="1392468" y="27913"/>
                </a:moveTo>
                <a:lnTo>
                  <a:pt x="1392468" y="28142"/>
                </a:lnTo>
                <a:lnTo>
                  <a:pt x="1392697" y="28142"/>
                </a:lnTo>
                <a:cubicBezTo>
                  <a:pt x="1392697" y="27989"/>
                  <a:pt x="1392620" y="27913"/>
                  <a:pt x="1392468" y="27913"/>
                </a:cubicBezTo>
                <a:close/>
                <a:moveTo>
                  <a:pt x="1377380" y="27913"/>
                </a:moveTo>
                <a:lnTo>
                  <a:pt x="1377152" y="28142"/>
                </a:lnTo>
                <a:lnTo>
                  <a:pt x="1377152" y="28370"/>
                </a:lnTo>
                <a:lnTo>
                  <a:pt x="1377380" y="28142"/>
                </a:lnTo>
                <a:close/>
                <a:moveTo>
                  <a:pt x="1185280" y="27913"/>
                </a:moveTo>
                <a:cubicBezTo>
                  <a:pt x="1185280" y="28065"/>
                  <a:pt x="1185204" y="28218"/>
                  <a:pt x="1185051" y="28370"/>
                </a:cubicBezTo>
                <a:cubicBezTo>
                  <a:pt x="1185356" y="28370"/>
                  <a:pt x="1185661" y="28294"/>
                  <a:pt x="1185966" y="28142"/>
                </a:cubicBezTo>
                <a:lnTo>
                  <a:pt x="1185966" y="27913"/>
                </a:lnTo>
                <a:close/>
                <a:moveTo>
                  <a:pt x="1045605" y="27913"/>
                </a:moveTo>
                <a:cubicBezTo>
                  <a:pt x="1045301" y="27913"/>
                  <a:pt x="1044996" y="27989"/>
                  <a:pt x="1044691" y="28142"/>
                </a:cubicBezTo>
                <a:cubicBezTo>
                  <a:pt x="1044691" y="28142"/>
                  <a:pt x="1044844" y="28294"/>
                  <a:pt x="1045148" y="28599"/>
                </a:cubicBezTo>
                <a:cubicBezTo>
                  <a:pt x="1045148" y="28446"/>
                  <a:pt x="1045301" y="28218"/>
                  <a:pt x="1045605" y="27913"/>
                </a:cubicBezTo>
                <a:close/>
                <a:moveTo>
                  <a:pt x="794755" y="27913"/>
                </a:moveTo>
                <a:cubicBezTo>
                  <a:pt x="794755" y="28065"/>
                  <a:pt x="794679" y="28218"/>
                  <a:pt x="794526" y="28370"/>
                </a:cubicBezTo>
                <a:cubicBezTo>
                  <a:pt x="794831" y="28370"/>
                  <a:pt x="795136" y="28294"/>
                  <a:pt x="795441" y="28142"/>
                </a:cubicBezTo>
                <a:lnTo>
                  <a:pt x="795441" y="27913"/>
                </a:lnTo>
                <a:close/>
                <a:moveTo>
                  <a:pt x="620943" y="27913"/>
                </a:moveTo>
                <a:lnTo>
                  <a:pt x="620943" y="28142"/>
                </a:lnTo>
                <a:lnTo>
                  <a:pt x="621171" y="28142"/>
                </a:lnTo>
                <a:cubicBezTo>
                  <a:pt x="621171" y="27989"/>
                  <a:pt x="621095" y="27913"/>
                  <a:pt x="620943" y="27913"/>
                </a:cubicBezTo>
                <a:close/>
                <a:moveTo>
                  <a:pt x="605855" y="27913"/>
                </a:moveTo>
                <a:lnTo>
                  <a:pt x="605627" y="28142"/>
                </a:lnTo>
                <a:lnTo>
                  <a:pt x="605627" y="28370"/>
                </a:lnTo>
                <a:lnTo>
                  <a:pt x="605855" y="28142"/>
                </a:lnTo>
                <a:close/>
                <a:moveTo>
                  <a:pt x="396229" y="27913"/>
                </a:moveTo>
                <a:cubicBezTo>
                  <a:pt x="396077" y="27913"/>
                  <a:pt x="396000" y="27951"/>
                  <a:pt x="396000" y="28027"/>
                </a:cubicBezTo>
                <a:cubicBezTo>
                  <a:pt x="396000" y="28104"/>
                  <a:pt x="395924" y="28142"/>
                  <a:pt x="395772" y="28142"/>
                </a:cubicBezTo>
                <a:cubicBezTo>
                  <a:pt x="395924" y="28142"/>
                  <a:pt x="396000" y="28218"/>
                  <a:pt x="396000" y="28370"/>
                </a:cubicBezTo>
                <a:cubicBezTo>
                  <a:pt x="396153" y="28218"/>
                  <a:pt x="396229" y="28065"/>
                  <a:pt x="396229" y="27913"/>
                </a:cubicBezTo>
                <a:close/>
                <a:moveTo>
                  <a:pt x="272404" y="27913"/>
                </a:moveTo>
                <a:cubicBezTo>
                  <a:pt x="272252" y="27913"/>
                  <a:pt x="272176" y="27951"/>
                  <a:pt x="272176" y="28027"/>
                </a:cubicBezTo>
                <a:cubicBezTo>
                  <a:pt x="272176" y="28104"/>
                  <a:pt x="272099" y="28142"/>
                  <a:pt x="271947" y="28142"/>
                </a:cubicBezTo>
                <a:cubicBezTo>
                  <a:pt x="272099" y="28142"/>
                  <a:pt x="272176" y="28218"/>
                  <a:pt x="272176" y="28370"/>
                </a:cubicBezTo>
                <a:cubicBezTo>
                  <a:pt x="272328" y="28218"/>
                  <a:pt x="272404" y="28065"/>
                  <a:pt x="272404" y="27913"/>
                </a:cubicBezTo>
                <a:close/>
                <a:moveTo>
                  <a:pt x="140731" y="27913"/>
                </a:moveTo>
                <a:cubicBezTo>
                  <a:pt x="140426" y="27913"/>
                  <a:pt x="140121" y="27989"/>
                  <a:pt x="139816" y="28142"/>
                </a:cubicBezTo>
                <a:cubicBezTo>
                  <a:pt x="139816" y="28142"/>
                  <a:pt x="139969" y="28294"/>
                  <a:pt x="140273" y="28599"/>
                </a:cubicBezTo>
                <a:cubicBezTo>
                  <a:pt x="140273" y="28446"/>
                  <a:pt x="140426" y="28218"/>
                  <a:pt x="140731" y="27913"/>
                </a:cubicBezTo>
                <a:close/>
                <a:moveTo>
                  <a:pt x="449793" y="27510"/>
                </a:moveTo>
                <a:lnTo>
                  <a:pt x="449379" y="28256"/>
                </a:lnTo>
                <a:cubicBezTo>
                  <a:pt x="448998" y="28332"/>
                  <a:pt x="448655" y="28523"/>
                  <a:pt x="448350" y="28827"/>
                </a:cubicBezTo>
                <a:cubicBezTo>
                  <a:pt x="448959" y="30047"/>
                  <a:pt x="449722" y="30199"/>
                  <a:pt x="450636" y="29285"/>
                </a:cubicBezTo>
                <a:cubicBezTo>
                  <a:pt x="450484" y="28980"/>
                  <a:pt x="450484" y="28599"/>
                  <a:pt x="450636" y="28142"/>
                </a:cubicBezTo>
                <a:close/>
                <a:moveTo>
                  <a:pt x="325968" y="27510"/>
                </a:moveTo>
                <a:lnTo>
                  <a:pt x="325554" y="28256"/>
                </a:lnTo>
                <a:cubicBezTo>
                  <a:pt x="325173" y="28332"/>
                  <a:pt x="324830" y="28523"/>
                  <a:pt x="324525" y="28827"/>
                </a:cubicBezTo>
                <a:cubicBezTo>
                  <a:pt x="325135" y="30047"/>
                  <a:pt x="325896" y="30199"/>
                  <a:pt x="326811" y="29285"/>
                </a:cubicBezTo>
                <a:cubicBezTo>
                  <a:pt x="326658" y="28980"/>
                  <a:pt x="326658" y="28599"/>
                  <a:pt x="326811" y="28142"/>
                </a:cubicBezTo>
                <a:close/>
                <a:moveTo>
                  <a:pt x="1716618" y="27510"/>
                </a:moveTo>
                <a:lnTo>
                  <a:pt x="1716204" y="28256"/>
                </a:lnTo>
                <a:cubicBezTo>
                  <a:pt x="1715823" y="28332"/>
                  <a:pt x="1715480" y="28523"/>
                  <a:pt x="1715175" y="28827"/>
                </a:cubicBezTo>
                <a:cubicBezTo>
                  <a:pt x="1715785" y="30047"/>
                  <a:pt x="1716547" y="30199"/>
                  <a:pt x="1717461" y="29285"/>
                </a:cubicBezTo>
                <a:cubicBezTo>
                  <a:pt x="1717309" y="28980"/>
                  <a:pt x="1717309" y="28599"/>
                  <a:pt x="1717461" y="28142"/>
                </a:cubicBezTo>
                <a:close/>
                <a:moveTo>
                  <a:pt x="1578853" y="27456"/>
                </a:moveTo>
                <a:lnTo>
                  <a:pt x="1578853" y="27684"/>
                </a:lnTo>
                <a:lnTo>
                  <a:pt x="1579082" y="27684"/>
                </a:lnTo>
                <a:cubicBezTo>
                  <a:pt x="1578929" y="27532"/>
                  <a:pt x="1578853" y="27456"/>
                  <a:pt x="1578853" y="27456"/>
                </a:cubicBezTo>
                <a:close/>
                <a:moveTo>
                  <a:pt x="1384238" y="27456"/>
                </a:moveTo>
                <a:lnTo>
                  <a:pt x="1384238" y="27684"/>
                </a:lnTo>
                <a:lnTo>
                  <a:pt x="1384467" y="27456"/>
                </a:lnTo>
                <a:close/>
                <a:moveTo>
                  <a:pt x="1380581" y="27456"/>
                </a:moveTo>
                <a:lnTo>
                  <a:pt x="1380581" y="27684"/>
                </a:lnTo>
                <a:lnTo>
                  <a:pt x="1380809" y="27456"/>
                </a:lnTo>
                <a:close/>
                <a:moveTo>
                  <a:pt x="1190538" y="27456"/>
                </a:moveTo>
                <a:cubicBezTo>
                  <a:pt x="1190538" y="27608"/>
                  <a:pt x="1190462" y="27684"/>
                  <a:pt x="1190309" y="27684"/>
                </a:cubicBezTo>
                <a:cubicBezTo>
                  <a:pt x="1190614" y="27989"/>
                  <a:pt x="1190766" y="28218"/>
                  <a:pt x="1190766" y="28370"/>
                </a:cubicBezTo>
                <a:cubicBezTo>
                  <a:pt x="1190766" y="28218"/>
                  <a:pt x="1190843" y="28142"/>
                  <a:pt x="1190995" y="28142"/>
                </a:cubicBezTo>
                <a:cubicBezTo>
                  <a:pt x="1191148" y="28142"/>
                  <a:pt x="1191224" y="28065"/>
                  <a:pt x="1191224" y="27913"/>
                </a:cubicBezTo>
                <a:cubicBezTo>
                  <a:pt x="1191071" y="27913"/>
                  <a:pt x="1190843" y="27761"/>
                  <a:pt x="1190538" y="27456"/>
                </a:cubicBezTo>
                <a:close/>
                <a:moveTo>
                  <a:pt x="1112357" y="27456"/>
                </a:moveTo>
                <a:lnTo>
                  <a:pt x="1112357" y="27684"/>
                </a:lnTo>
                <a:lnTo>
                  <a:pt x="1113042" y="27684"/>
                </a:lnTo>
                <a:lnTo>
                  <a:pt x="1113042" y="27456"/>
                </a:lnTo>
                <a:close/>
                <a:moveTo>
                  <a:pt x="1060236" y="27456"/>
                </a:moveTo>
                <a:cubicBezTo>
                  <a:pt x="1060083" y="27608"/>
                  <a:pt x="1059931" y="27684"/>
                  <a:pt x="1059779" y="27684"/>
                </a:cubicBezTo>
                <a:cubicBezTo>
                  <a:pt x="1059931" y="27989"/>
                  <a:pt x="1060007" y="28256"/>
                  <a:pt x="1060007" y="28485"/>
                </a:cubicBezTo>
                <a:cubicBezTo>
                  <a:pt x="1060007" y="28713"/>
                  <a:pt x="1060083" y="28980"/>
                  <a:pt x="1060236" y="29285"/>
                </a:cubicBezTo>
                <a:lnTo>
                  <a:pt x="1060693" y="29285"/>
                </a:lnTo>
                <a:cubicBezTo>
                  <a:pt x="1060541" y="28980"/>
                  <a:pt x="1060464" y="28675"/>
                  <a:pt x="1060464" y="28370"/>
                </a:cubicBezTo>
                <a:cubicBezTo>
                  <a:pt x="1060464" y="28065"/>
                  <a:pt x="1060388" y="27761"/>
                  <a:pt x="1060236" y="27456"/>
                </a:cubicBezTo>
                <a:close/>
                <a:moveTo>
                  <a:pt x="949746" y="27456"/>
                </a:moveTo>
                <a:lnTo>
                  <a:pt x="948946" y="27856"/>
                </a:lnTo>
                <a:lnTo>
                  <a:pt x="949289" y="27799"/>
                </a:lnTo>
                <a:cubicBezTo>
                  <a:pt x="949441" y="27723"/>
                  <a:pt x="949670" y="27684"/>
                  <a:pt x="949975" y="27684"/>
                </a:cubicBezTo>
                <a:cubicBezTo>
                  <a:pt x="949822" y="27532"/>
                  <a:pt x="949746" y="27456"/>
                  <a:pt x="949746" y="27456"/>
                </a:cubicBezTo>
                <a:close/>
                <a:moveTo>
                  <a:pt x="800013" y="27456"/>
                </a:moveTo>
                <a:cubicBezTo>
                  <a:pt x="800013" y="27608"/>
                  <a:pt x="799937" y="27684"/>
                  <a:pt x="799784" y="27684"/>
                </a:cubicBezTo>
                <a:cubicBezTo>
                  <a:pt x="800089" y="27989"/>
                  <a:pt x="800242" y="28218"/>
                  <a:pt x="800242" y="28370"/>
                </a:cubicBezTo>
                <a:cubicBezTo>
                  <a:pt x="800242" y="28218"/>
                  <a:pt x="800318" y="28142"/>
                  <a:pt x="800470" y="28142"/>
                </a:cubicBezTo>
                <a:cubicBezTo>
                  <a:pt x="800623" y="28142"/>
                  <a:pt x="800699" y="28065"/>
                  <a:pt x="800699" y="27913"/>
                </a:cubicBezTo>
                <a:cubicBezTo>
                  <a:pt x="800546" y="27913"/>
                  <a:pt x="800318" y="27761"/>
                  <a:pt x="800013" y="27456"/>
                </a:cubicBezTo>
                <a:close/>
                <a:moveTo>
                  <a:pt x="612713" y="27456"/>
                </a:moveTo>
                <a:lnTo>
                  <a:pt x="612713" y="27684"/>
                </a:lnTo>
                <a:lnTo>
                  <a:pt x="612942" y="27456"/>
                </a:lnTo>
                <a:close/>
                <a:moveTo>
                  <a:pt x="609056" y="27456"/>
                </a:moveTo>
                <a:lnTo>
                  <a:pt x="609056" y="27684"/>
                </a:lnTo>
                <a:lnTo>
                  <a:pt x="609284" y="27456"/>
                </a:lnTo>
                <a:close/>
                <a:moveTo>
                  <a:pt x="511596" y="27456"/>
                </a:moveTo>
                <a:lnTo>
                  <a:pt x="510796" y="27856"/>
                </a:lnTo>
                <a:lnTo>
                  <a:pt x="511139" y="27799"/>
                </a:lnTo>
                <a:cubicBezTo>
                  <a:pt x="511291" y="27723"/>
                  <a:pt x="511520" y="27684"/>
                  <a:pt x="511825" y="27684"/>
                </a:cubicBezTo>
                <a:cubicBezTo>
                  <a:pt x="511672" y="27532"/>
                  <a:pt x="511596" y="27456"/>
                  <a:pt x="511596" y="27456"/>
                </a:cubicBezTo>
                <a:close/>
                <a:moveTo>
                  <a:pt x="207482" y="27456"/>
                </a:moveTo>
                <a:lnTo>
                  <a:pt x="207482" y="27684"/>
                </a:lnTo>
                <a:lnTo>
                  <a:pt x="208167" y="27684"/>
                </a:lnTo>
                <a:lnTo>
                  <a:pt x="208167" y="27456"/>
                </a:lnTo>
                <a:close/>
                <a:moveTo>
                  <a:pt x="155361" y="27456"/>
                </a:moveTo>
                <a:cubicBezTo>
                  <a:pt x="155209" y="27608"/>
                  <a:pt x="155056" y="27684"/>
                  <a:pt x="154904" y="27684"/>
                </a:cubicBezTo>
                <a:cubicBezTo>
                  <a:pt x="155056" y="27989"/>
                  <a:pt x="155132" y="28256"/>
                  <a:pt x="155132" y="28485"/>
                </a:cubicBezTo>
                <a:cubicBezTo>
                  <a:pt x="155132" y="28713"/>
                  <a:pt x="155209" y="28980"/>
                  <a:pt x="155361" y="29285"/>
                </a:cubicBezTo>
                <a:lnTo>
                  <a:pt x="155818" y="29285"/>
                </a:lnTo>
                <a:cubicBezTo>
                  <a:pt x="155666" y="28980"/>
                  <a:pt x="155590" y="28675"/>
                  <a:pt x="155590" y="28370"/>
                </a:cubicBezTo>
                <a:cubicBezTo>
                  <a:pt x="155590" y="28065"/>
                  <a:pt x="155513" y="27761"/>
                  <a:pt x="155361" y="27456"/>
                </a:cubicBezTo>
                <a:close/>
                <a:moveTo>
                  <a:pt x="46471" y="27456"/>
                </a:moveTo>
                <a:lnTo>
                  <a:pt x="46700" y="27684"/>
                </a:lnTo>
                <a:lnTo>
                  <a:pt x="46700" y="27456"/>
                </a:lnTo>
                <a:close/>
                <a:moveTo>
                  <a:pt x="1666712" y="27227"/>
                </a:moveTo>
                <a:cubicBezTo>
                  <a:pt x="1666559" y="27532"/>
                  <a:pt x="1666407" y="27723"/>
                  <a:pt x="1666254" y="27799"/>
                </a:cubicBezTo>
                <a:cubicBezTo>
                  <a:pt x="1666102" y="27875"/>
                  <a:pt x="1665950" y="27989"/>
                  <a:pt x="1665797" y="28142"/>
                </a:cubicBezTo>
                <a:cubicBezTo>
                  <a:pt x="1665645" y="28294"/>
                  <a:pt x="1665645" y="28446"/>
                  <a:pt x="1665797" y="28599"/>
                </a:cubicBezTo>
                <a:cubicBezTo>
                  <a:pt x="1665950" y="28446"/>
                  <a:pt x="1666140" y="28332"/>
                  <a:pt x="1666369" y="28256"/>
                </a:cubicBezTo>
                <a:cubicBezTo>
                  <a:pt x="1666597" y="28180"/>
                  <a:pt x="1666864" y="28065"/>
                  <a:pt x="1667169" y="27913"/>
                </a:cubicBezTo>
                <a:cubicBezTo>
                  <a:pt x="1667017" y="27761"/>
                  <a:pt x="1666940" y="27646"/>
                  <a:pt x="1666940" y="27570"/>
                </a:cubicBezTo>
                <a:cubicBezTo>
                  <a:pt x="1666940" y="27494"/>
                  <a:pt x="1666864" y="27380"/>
                  <a:pt x="1666712" y="27227"/>
                </a:cubicBezTo>
                <a:close/>
                <a:moveTo>
                  <a:pt x="1281749" y="27227"/>
                </a:moveTo>
                <a:cubicBezTo>
                  <a:pt x="1281749" y="27532"/>
                  <a:pt x="1281902" y="27989"/>
                  <a:pt x="1282206" y="28599"/>
                </a:cubicBezTo>
                <a:cubicBezTo>
                  <a:pt x="1282359" y="28446"/>
                  <a:pt x="1282664" y="28294"/>
                  <a:pt x="1283121" y="28142"/>
                </a:cubicBezTo>
                <a:cubicBezTo>
                  <a:pt x="1282969" y="27837"/>
                  <a:pt x="1282588" y="27532"/>
                  <a:pt x="1281978" y="27227"/>
                </a:cubicBezTo>
                <a:close/>
                <a:moveTo>
                  <a:pt x="1199453" y="27227"/>
                </a:moveTo>
                <a:cubicBezTo>
                  <a:pt x="1198844" y="27227"/>
                  <a:pt x="1198425" y="27265"/>
                  <a:pt x="1198196" y="27342"/>
                </a:cubicBezTo>
                <a:cubicBezTo>
                  <a:pt x="1197967" y="27418"/>
                  <a:pt x="1197624" y="27456"/>
                  <a:pt x="1197167" y="27456"/>
                </a:cubicBezTo>
                <a:cubicBezTo>
                  <a:pt x="1197624" y="27608"/>
                  <a:pt x="1198006" y="27684"/>
                  <a:pt x="1198310" y="27684"/>
                </a:cubicBezTo>
                <a:cubicBezTo>
                  <a:pt x="1198463" y="27684"/>
                  <a:pt x="1198844" y="27532"/>
                  <a:pt x="1199453" y="27227"/>
                </a:cubicBezTo>
                <a:close/>
                <a:moveTo>
                  <a:pt x="947231" y="27227"/>
                </a:moveTo>
                <a:cubicBezTo>
                  <a:pt x="946926" y="27837"/>
                  <a:pt x="946622" y="28294"/>
                  <a:pt x="946317" y="28599"/>
                </a:cubicBezTo>
                <a:lnTo>
                  <a:pt x="946774" y="29056"/>
                </a:lnTo>
                <a:cubicBezTo>
                  <a:pt x="947079" y="28751"/>
                  <a:pt x="947384" y="28523"/>
                  <a:pt x="947688" y="28370"/>
                </a:cubicBezTo>
                <a:cubicBezTo>
                  <a:pt x="947993" y="28218"/>
                  <a:pt x="948298" y="28065"/>
                  <a:pt x="948603" y="27913"/>
                </a:cubicBezTo>
                <a:lnTo>
                  <a:pt x="948767" y="27886"/>
                </a:lnTo>
                <a:close/>
                <a:moveTo>
                  <a:pt x="808928" y="27227"/>
                </a:moveTo>
                <a:cubicBezTo>
                  <a:pt x="808319" y="27227"/>
                  <a:pt x="807900" y="27265"/>
                  <a:pt x="807671" y="27342"/>
                </a:cubicBezTo>
                <a:cubicBezTo>
                  <a:pt x="807442" y="27418"/>
                  <a:pt x="807100" y="27456"/>
                  <a:pt x="806642" y="27456"/>
                </a:cubicBezTo>
                <a:cubicBezTo>
                  <a:pt x="807100" y="27608"/>
                  <a:pt x="807481" y="27684"/>
                  <a:pt x="807785" y="27684"/>
                </a:cubicBezTo>
                <a:cubicBezTo>
                  <a:pt x="807938" y="27684"/>
                  <a:pt x="808319" y="27532"/>
                  <a:pt x="808928" y="27227"/>
                </a:cubicBezTo>
                <a:close/>
                <a:moveTo>
                  <a:pt x="509081" y="27227"/>
                </a:moveTo>
                <a:cubicBezTo>
                  <a:pt x="508776" y="27837"/>
                  <a:pt x="508472" y="28294"/>
                  <a:pt x="508167" y="28599"/>
                </a:cubicBezTo>
                <a:lnTo>
                  <a:pt x="508624" y="29056"/>
                </a:lnTo>
                <a:cubicBezTo>
                  <a:pt x="508929" y="28751"/>
                  <a:pt x="509234" y="28523"/>
                  <a:pt x="509538" y="28370"/>
                </a:cubicBezTo>
                <a:cubicBezTo>
                  <a:pt x="509843" y="28218"/>
                  <a:pt x="510148" y="28065"/>
                  <a:pt x="510453" y="27913"/>
                </a:cubicBezTo>
                <a:lnTo>
                  <a:pt x="510618" y="27886"/>
                </a:lnTo>
                <a:close/>
                <a:moveTo>
                  <a:pt x="399887" y="27227"/>
                </a:moveTo>
                <a:cubicBezTo>
                  <a:pt x="399734" y="27532"/>
                  <a:pt x="399582" y="27723"/>
                  <a:pt x="399429" y="27799"/>
                </a:cubicBezTo>
                <a:cubicBezTo>
                  <a:pt x="399277" y="27875"/>
                  <a:pt x="399125" y="27989"/>
                  <a:pt x="398972" y="28142"/>
                </a:cubicBezTo>
                <a:cubicBezTo>
                  <a:pt x="398820" y="28294"/>
                  <a:pt x="398820" y="28446"/>
                  <a:pt x="398972" y="28599"/>
                </a:cubicBezTo>
                <a:cubicBezTo>
                  <a:pt x="399125" y="28446"/>
                  <a:pt x="399315" y="28332"/>
                  <a:pt x="399544" y="28256"/>
                </a:cubicBezTo>
                <a:cubicBezTo>
                  <a:pt x="399772" y="28180"/>
                  <a:pt x="400039" y="28065"/>
                  <a:pt x="400344" y="27913"/>
                </a:cubicBezTo>
                <a:cubicBezTo>
                  <a:pt x="400192" y="27761"/>
                  <a:pt x="400115" y="27646"/>
                  <a:pt x="400115" y="27570"/>
                </a:cubicBezTo>
                <a:cubicBezTo>
                  <a:pt x="400115" y="27494"/>
                  <a:pt x="400039" y="27380"/>
                  <a:pt x="399887" y="27227"/>
                </a:cubicBezTo>
                <a:close/>
                <a:moveTo>
                  <a:pt x="276062" y="27227"/>
                </a:moveTo>
                <a:cubicBezTo>
                  <a:pt x="275909" y="27532"/>
                  <a:pt x="275757" y="27723"/>
                  <a:pt x="275605" y="27799"/>
                </a:cubicBezTo>
                <a:cubicBezTo>
                  <a:pt x="275452" y="27875"/>
                  <a:pt x="275300" y="27989"/>
                  <a:pt x="275147" y="28142"/>
                </a:cubicBezTo>
                <a:cubicBezTo>
                  <a:pt x="274995" y="28294"/>
                  <a:pt x="274995" y="28446"/>
                  <a:pt x="275147" y="28599"/>
                </a:cubicBezTo>
                <a:cubicBezTo>
                  <a:pt x="275300" y="28446"/>
                  <a:pt x="275490" y="28332"/>
                  <a:pt x="275719" y="28256"/>
                </a:cubicBezTo>
                <a:cubicBezTo>
                  <a:pt x="275947" y="28180"/>
                  <a:pt x="276214" y="28065"/>
                  <a:pt x="276519" y="27913"/>
                </a:cubicBezTo>
                <a:cubicBezTo>
                  <a:pt x="276366" y="27761"/>
                  <a:pt x="276290" y="27646"/>
                  <a:pt x="276290" y="27570"/>
                </a:cubicBezTo>
                <a:cubicBezTo>
                  <a:pt x="276290" y="27494"/>
                  <a:pt x="276214" y="27380"/>
                  <a:pt x="276062" y="27227"/>
                </a:cubicBezTo>
                <a:close/>
                <a:moveTo>
                  <a:pt x="1580225" y="26999"/>
                </a:moveTo>
                <a:lnTo>
                  <a:pt x="1579996" y="27227"/>
                </a:lnTo>
                <a:lnTo>
                  <a:pt x="1580453" y="26999"/>
                </a:lnTo>
                <a:close/>
                <a:moveTo>
                  <a:pt x="1284493" y="26999"/>
                </a:moveTo>
                <a:lnTo>
                  <a:pt x="1284493" y="27227"/>
                </a:lnTo>
                <a:lnTo>
                  <a:pt x="1284721" y="26999"/>
                </a:lnTo>
                <a:close/>
                <a:moveTo>
                  <a:pt x="1056121" y="26884"/>
                </a:moveTo>
                <a:cubicBezTo>
                  <a:pt x="1055969" y="26808"/>
                  <a:pt x="1055511" y="26846"/>
                  <a:pt x="1054749" y="26999"/>
                </a:cubicBezTo>
                <a:cubicBezTo>
                  <a:pt x="1054902" y="27303"/>
                  <a:pt x="1055207" y="27684"/>
                  <a:pt x="1055664" y="28142"/>
                </a:cubicBezTo>
                <a:cubicBezTo>
                  <a:pt x="1056121" y="27380"/>
                  <a:pt x="1056273" y="26961"/>
                  <a:pt x="1056121" y="26884"/>
                </a:cubicBezTo>
                <a:close/>
                <a:moveTo>
                  <a:pt x="151246" y="26884"/>
                </a:moveTo>
                <a:cubicBezTo>
                  <a:pt x="151094" y="26808"/>
                  <a:pt x="150637" y="26846"/>
                  <a:pt x="149875" y="26999"/>
                </a:cubicBezTo>
                <a:cubicBezTo>
                  <a:pt x="150027" y="27303"/>
                  <a:pt x="150332" y="27684"/>
                  <a:pt x="150789" y="28142"/>
                </a:cubicBezTo>
                <a:cubicBezTo>
                  <a:pt x="151246" y="27380"/>
                  <a:pt x="151399" y="26961"/>
                  <a:pt x="151246" y="26884"/>
                </a:cubicBezTo>
                <a:close/>
                <a:moveTo>
                  <a:pt x="1718832" y="26770"/>
                </a:moveTo>
                <a:cubicBezTo>
                  <a:pt x="1718680" y="27075"/>
                  <a:pt x="1718604" y="27418"/>
                  <a:pt x="1718604" y="27799"/>
                </a:cubicBezTo>
                <a:cubicBezTo>
                  <a:pt x="1718604" y="28180"/>
                  <a:pt x="1718528" y="28599"/>
                  <a:pt x="1718375" y="29056"/>
                </a:cubicBezTo>
                <a:cubicBezTo>
                  <a:pt x="1718680" y="29056"/>
                  <a:pt x="1718871" y="29018"/>
                  <a:pt x="1718947" y="28942"/>
                </a:cubicBezTo>
                <a:cubicBezTo>
                  <a:pt x="1719023" y="28866"/>
                  <a:pt x="1719214" y="28827"/>
                  <a:pt x="1719518" y="28827"/>
                </a:cubicBezTo>
                <a:cubicBezTo>
                  <a:pt x="1719518" y="28370"/>
                  <a:pt x="1719366" y="27684"/>
                  <a:pt x="1719061" y="26770"/>
                </a:cubicBezTo>
                <a:close/>
                <a:moveTo>
                  <a:pt x="1705802" y="26770"/>
                </a:moveTo>
                <a:cubicBezTo>
                  <a:pt x="1706107" y="27532"/>
                  <a:pt x="1706374" y="28256"/>
                  <a:pt x="1706602" y="28942"/>
                </a:cubicBezTo>
                <a:cubicBezTo>
                  <a:pt x="1706831" y="29628"/>
                  <a:pt x="1707479" y="29894"/>
                  <a:pt x="1708545" y="29742"/>
                </a:cubicBezTo>
                <a:cubicBezTo>
                  <a:pt x="1708545" y="28218"/>
                  <a:pt x="1707631" y="27227"/>
                  <a:pt x="1705802" y="26770"/>
                </a:cubicBezTo>
                <a:close/>
                <a:moveTo>
                  <a:pt x="1392239" y="26770"/>
                </a:moveTo>
                <a:lnTo>
                  <a:pt x="1392011" y="26999"/>
                </a:lnTo>
                <a:lnTo>
                  <a:pt x="1392011" y="27227"/>
                </a:lnTo>
                <a:cubicBezTo>
                  <a:pt x="1392163" y="27075"/>
                  <a:pt x="1392239" y="26922"/>
                  <a:pt x="1392239" y="26770"/>
                </a:cubicBezTo>
                <a:close/>
                <a:moveTo>
                  <a:pt x="1204254" y="26770"/>
                </a:moveTo>
                <a:cubicBezTo>
                  <a:pt x="1204254" y="26922"/>
                  <a:pt x="1204216" y="27037"/>
                  <a:pt x="1204140" y="27113"/>
                </a:cubicBezTo>
                <a:cubicBezTo>
                  <a:pt x="1204063" y="27189"/>
                  <a:pt x="1204025" y="27303"/>
                  <a:pt x="1204025" y="27456"/>
                </a:cubicBezTo>
                <a:lnTo>
                  <a:pt x="1204482" y="27456"/>
                </a:lnTo>
                <a:lnTo>
                  <a:pt x="1204482" y="26770"/>
                </a:lnTo>
                <a:close/>
                <a:moveTo>
                  <a:pt x="1118529" y="26770"/>
                </a:moveTo>
                <a:cubicBezTo>
                  <a:pt x="1118529" y="26770"/>
                  <a:pt x="1118529" y="26999"/>
                  <a:pt x="1118529" y="27456"/>
                </a:cubicBezTo>
                <a:lnTo>
                  <a:pt x="1118986" y="27456"/>
                </a:lnTo>
                <a:cubicBezTo>
                  <a:pt x="1118986" y="27456"/>
                  <a:pt x="1118986" y="27227"/>
                  <a:pt x="1118986" y="26770"/>
                </a:cubicBezTo>
                <a:close/>
                <a:moveTo>
                  <a:pt x="1109613" y="26770"/>
                </a:moveTo>
                <a:cubicBezTo>
                  <a:pt x="1109309" y="26770"/>
                  <a:pt x="1109080" y="26846"/>
                  <a:pt x="1108928" y="26999"/>
                </a:cubicBezTo>
                <a:cubicBezTo>
                  <a:pt x="1108775" y="27303"/>
                  <a:pt x="1108737" y="27608"/>
                  <a:pt x="1108813" y="27913"/>
                </a:cubicBezTo>
                <a:cubicBezTo>
                  <a:pt x="1108890" y="28218"/>
                  <a:pt x="1108928" y="28675"/>
                  <a:pt x="1108928" y="29285"/>
                </a:cubicBezTo>
                <a:cubicBezTo>
                  <a:pt x="1109080" y="28827"/>
                  <a:pt x="1109309" y="28446"/>
                  <a:pt x="1109613" y="28142"/>
                </a:cubicBezTo>
                <a:cubicBezTo>
                  <a:pt x="1109613" y="27837"/>
                  <a:pt x="1109575" y="27608"/>
                  <a:pt x="1109499" y="27456"/>
                </a:cubicBezTo>
                <a:cubicBezTo>
                  <a:pt x="1109423" y="27303"/>
                  <a:pt x="1109461" y="27075"/>
                  <a:pt x="1109613" y="26770"/>
                </a:cubicBezTo>
                <a:close/>
                <a:moveTo>
                  <a:pt x="813729" y="26770"/>
                </a:moveTo>
                <a:cubicBezTo>
                  <a:pt x="813729" y="26922"/>
                  <a:pt x="813691" y="27037"/>
                  <a:pt x="813614" y="27113"/>
                </a:cubicBezTo>
                <a:cubicBezTo>
                  <a:pt x="813538" y="27189"/>
                  <a:pt x="813500" y="27303"/>
                  <a:pt x="813500" y="27456"/>
                </a:cubicBezTo>
                <a:lnTo>
                  <a:pt x="813957" y="27456"/>
                </a:lnTo>
                <a:lnTo>
                  <a:pt x="813957" y="26770"/>
                </a:lnTo>
                <a:close/>
                <a:moveTo>
                  <a:pt x="620714" y="26770"/>
                </a:moveTo>
                <a:lnTo>
                  <a:pt x="620486" y="26999"/>
                </a:lnTo>
                <a:lnTo>
                  <a:pt x="620486" y="27227"/>
                </a:lnTo>
                <a:cubicBezTo>
                  <a:pt x="620638" y="27075"/>
                  <a:pt x="620714" y="26922"/>
                  <a:pt x="620714" y="26770"/>
                </a:cubicBezTo>
                <a:close/>
                <a:moveTo>
                  <a:pt x="452007" y="26770"/>
                </a:moveTo>
                <a:cubicBezTo>
                  <a:pt x="451855" y="27075"/>
                  <a:pt x="451779" y="27418"/>
                  <a:pt x="451779" y="27799"/>
                </a:cubicBezTo>
                <a:cubicBezTo>
                  <a:pt x="451779" y="28180"/>
                  <a:pt x="451703" y="28599"/>
                  <a:pt x="451550" y="29056"/>
                </a:cubicBezTo>
                <a:cubicBezTo>
                  <a:pt x="451855" y="29056"/>
                  <a:pt x="452046" y="29018"/>
                  <a:pt x="452122" y="28942"/>
                </a:cubicBezTo>
                <a:cubicBezTo>
                  <a:pt x="452198" y="28866"/>
                  <a:pt x="452389" y="28827"/>
                  <a:pt x="452693" y="28827"/>
                </a:cubicBezTo>
                <a:cubicBezTo>
                  <a:pt x="452693" y="28370"/>
                  <a:pt x="452541" y="27684"/>
                  <a:pt x="452236" y="26770"/>
                </a:cubicBezTo>
                <a:close/>
                <a:moveTo>
                  <a:pt x="438977" y="26770"/>
                </a:moveTo>
                <a:cubicBezTo>
                  <a:pt x="439282" y="27532"/>
                  <a:pt x="439549" y="28256"/>
                  <a:pt x="439777" y="28942"/>
                </a:cubicBezTo>
                <a:cubicBezTo>
                  <a:pt x="440006" y="29628"/>
                  <a:pt x="440654" y="29894"/>
                  <a:pt x="441721" y="29742"/>
                </a:cubicBezTo>
                <a:cubicBezTo>
                  <a:pt x="441721" y="28218"/>
                  <a:pt x="440806" y="27227"/>
                  <a:pt x="438977" y="26770"/>
                </a:cubicBezTo>
                <a:close/>
                <a:moveTo>
                  <a:pt x="328182" y="26770"/>
                </a:moveTo>
                <a:cubicBezTo>
                  <a:pt x="328030" y="27075"/>
                  <a:pt x="327954" y="27418"/>
                  <a:pt x="327954" y="27799"/>
                </a:cubicBezTo>
                <a:cubicBezTo>
                  <a:pt x="327954" y="28180"/>
                  <a:pt x="327878" y="28599"/>
                  <a:pt x="327725" y="29056"/>
                </a:cubicBezTo>
                <a:cubicBezTo>
                  <a:pt x="328030" y="29056"/>
                  <a:pt x="328221" y="29018"/>
                  <a:pt x="328297" y="28942"/>
                </a:cubicBezTo>
                <a:cubicBezTo>
                  <a:pt x="328373" y="28866"/>
                  <a:pt x="328563" y="28827"/>
                  <a:pt x="328868" y="28827"/>
                </a:cubicBezTo>
                <a:cubicBezTo>
                  <a:pt x="328868" y="28370"/>
                  <a:pt x="328716" y="27684"/>
                  <a:pt x="328411" y="26770"/>
                </a:cubicBezTo>
                <a:close/>
                <a:moveTo>
                  <a:pt x="315152" y="26770"/>
                </a:moveTo>
                <a:cubicBezTo>
                  <a:pt x="315457" y="27532"/>
                  <a:pt x="315724" y="28256"/>
                  <a:pt x="315952" y="28942"/>
                </a:cubicBezTo>
                <a:cubicBezTo>
                  <a:pt x="316181" y="29628"/>
                  <a:pt x="316829" y="29894"/>
                  <a:pt x="317895" y="29742"/>
                </a:cubicBezTo>
                <a:cubicBezTo>
                  <a:pt x="317895" y="28218"/>
                  <a:pt x="316981" y="27227"/>
                  <a:pt x="315152" y="26770"/>
                </a:cubicBezTo>
                <a:close/>
                <a:moveTo>
                  <a:pt x="213654" y="26770"/>
                </a:moveTo>
                <a:cubicBezTo>
                  <a:pt x="213654" y="26770"/>
                  <a:pt x="213654" y="26999"/>
                  <a:pt x="213654" y="27456"/>
                </a:cubicBezTo>
                <a:lnTo>
                  <a:pt x="214111" y="27456"/>
                </a:lnTo>
                <a:cubicBezTo>
                  <a:pt x="214111" y="27456"/>
                  <a:pt x="214111" y="27227"/>
                  <a:pt x="214111" y="26770"/>
                </a:cubicBezTo>
                <a:close/>
                <a:moveTo>
                  <a:pt x="204739" y="26770"/>
                </a:moveTo>
                <a:cubicBezTo>
                  <a:pt x="204434" y="26770"/>
                  <a:pt x="204205" y="26846"/>
                  <a:pt x="204053" y="26999"/>
                </a:cubicBezTo>
                <a:cubicBezTo>
                  <a:pt x="203900" y="27303"/>
                  <a:pt x="203862" y="27608"/>
                  <a:pt x="203938" y="27913"/>
                </a:cubicBezTo>
                <a:cubicBezTo>
                  <a:pt x="204015" y="28218"/>
                  <a:pt x="204053" y="28675"/>
                  <a:pt x="204053" y="29285"/>
                </a:cubicBezTo>
                <a:cubicBezTo>
                  <a:pt x="204205" y="28827"/>
                  <a:pt x="204434" y="28446"/>
                  <a:pt x="204739" y="28142"/>
                </a:cubicBezTo>
                <a:cubicBezTo>
                  <a:pt x="204739" y="27837"/>
                  <a:pt x="204700" y="27608"/>
                  <a:pt x="204624" y="27456"/>
                </a:cubicBezTo>
                <a:cubicBezTo>
                  <a:pt x="204548" y="27303"/>
                  <a:pt x="204586" y="27075"/>
                  <a:pt x="204739" y="26770"/>
                </a:cubicBezTo>
                <a:close/>
                <a:moveTo>
                  <a:pt x="52415" y="26770"/>
                </a:moveTo>
                <a:cubicBezTo>
                  <a:pt x="52110" y="27075"/>
                  <a:pt x="51881" y="27227"/>
                  <a:pt x="51729" y="27227"/>
                </a:cubicBezTo>
                <a:cubicBezTo>
                  <a:pt x="51729" y="27380"/>
                  <a:pt x="51805" y="27456"/>
                  <a:pt x="51957" y="27456"/>
                </a:cubicBezTo>
                <a:cubicBezTo>
                  <a:pt x="52262" y="27303"/>
                  <a:pt x="52415" y="27227"/>
                  <a:pt x="52415" y="27227"/>
                </a:cubicBezTo>
                <a:cubicBezTo>
                  <a:pt x="52720" y="26922"/>
                  <a:pt x="52720" y="26770"/>
                  <a:pt x="52415" y="26770"/>
                </a:cubicBezTo>
                <a:close/>
                <a:moveTo>
                  <a:pt x="1668998" y="26541"/>
                </a:moveTo>
                <a:cubicBezTo>
                  <a:pt x="1668388" y="27151"/>
                  <a:pt x="1667779" y="28218"/>
                  <a:pt x="1667169" y="29742"/>
                </a:cubicBezTo>
                <a:cubicBezTo>
                  <a:pt x="1668388" y="28675"/>
                  <a:pt x="1669607" y="27761"/>
                  <a:pt x="1670827" y="26999"/>
                </a:cubicBezTo>
                <a:cubicBezTo>
                  <a:pt x="1670369" y="26846"/>
                  <a:pt x="1670026" y="26732"/>
                  <a:pt x="1669798" y="26656"/>
                </a:cubicBezTo>
                <a:cubicBezTo>
                  <a:pt x="1669569" y="26580"/>
                  <a:pt x="1669302" y="26541"/>
                  <a:pt x="1668998" y="26541"/>
                </a:cubicBezTo>
                <a:close/>
                <a:moveTo>
                  <a:pt x="402173" y="26541"/>
                </a:moveTo>
                <a:cubicBezTo>
                  <a:pt x="401563" y="27151"/>
                  <a:pt x="400954" y="28218"/>
                  <a:pt x="400344" y="29742"/>
                </a:cubicBezTo>
                <a:cubicBezTo>
                  <a:pt x="401563" y="28675"/>
                  <a:pt x="402782" y="27761"/>
                  <a:pt x="404002" y="26999"/>
                </a:cubicBezTo>
                <a:cubicBezTo>
                  <a:pt x="403544" y="26846"/>
                  <a:pt x="403202" y="26732"/>
                  <a:pt x="402973" y="26656"/>
                </a:cubicBezTo>
                <a:cubicBezTo>
                  <a:pt x="402744" y="26580"/>
                  <a:pt x="402477" y="26541"/>
                  <a:pt x="402173" y="26541"/>
                </a:cubicBezTo>
                <a:close/>
                <a:moveTo>
                  <a:pt x="278348" y="26541"/>
                </a:moveTo>
                <a:cubicBezTo>
                  <a:pt x="277738" y="27151"/>
                  <a:pt x="277129" y="28218"/>
                  <a:pt x="276519" y="29742"/>
                </a:cubicBezTo>
                <a:cubicBezTo>
                  <a:pt x="277738" y="28675"/>
                  <a:pt x="278957" y="27761"/>
                  <a:pt x="280177" y="26999"/>
                </a:cubicBezTo>
                <a:cubicBezTo>
                  <a:pt x="279719" y="26846"/>
                  <a:pt x="279376" y="26732"/>
                  <a:pt x="279148" y="26656"/>
                </a:cubicBezTo>
                <a:cubicBezTo>
                  <a:pt x="278919" y="26580"/>
                  <a:pt x="278653" y="26541"/>
                  <a:pt x="278348" y="26541"/>
                </a:cubicBezTo>
                <a:close/>
                <a:moveTo>
                  <a:pt x="1714261" y="26313"/>
                </a:moveTo>
                <a:cubicBezTo>
                  <a:pt x="1713041" y="26618"/>
                  <a:pt x="1712051" y="26846"/>
                  <a:pt x="1711289" y="26999"/>
                </a:cubicBezTo>
                <a:cubicBezTo>
                  <a:pt x="1711594" y="27151"/>
                  <a:pt x="1711974" y="27456"/>
                  <a:pt x="1712432" y="27913"/>
                </a:cubicBezTo>
                <a:cubicBezTo>
                  <a:pt x="1713346" y="27303"/>
                  <a:pt x="1713956" y="26846"/>
                  <a:pt x="1714261" y="26541"/>
                </a:cubicBezTo>
                <a:close/>
                <a:moveTo>
                  <a:pt x="1660768" y="26313"/>
                </a:moveTo>
                <a:lnTo>
                  <a:pt x="1660768" y="26541"/>
                </a:lnTo>
                <a:lnTo>
                  <a:pt x="1661454" y="26541"/>
                </a:lnTo>
                <a:lnTo>
                  <a:pt x="1661225" y="26313"/>
                </a:lnTo>
                <a:close/>
                <a:moveTo>
                  <a:pt x="1589369" y="26313"/>
                </a:moveTo>
                <a:lnTo>
                  <a:pt x="1589369" y="26541"/>
                </a:lnTo>
                <a:lnTo>
                  <a:pt x="1590055" y="26541"/>
                </a:lnTo>
                <a:lnTo>
                  <a:pt x="1590055" y="26313"/>
                </a:lnTo>
                <a:close/>
                <a:moveTo>
                  <a:pt x="1382638" y="26313"/>
                </a:moveTo>
                <a:lnTo>
                  <a:pt x="1382638" y="26541"/>
                </a:lnTo>
                <a:lnTo>
                  <a:pt x="1382867" y="26541"/>
                </a:lnTo>
                <a:close/>
                <a:moveTo>
                  <a:pt x="1377838" y="26313"/>
                </a:moveTo>
                <a:cubicBezTo>
                  <a:pt x="1377990" y="26618"/>
                  <a:pt x="1378066" y="26884"/>
                  <a:pt x="1378066" y="27113"/>
                </a:cubicBezTo>
                <a:cubicBezTo>
                  <a:pt x="1378066" y="27342"/>
                  <a:pt x="1378142" y="27608"/>
                  <a:pt x="1378295" y="27913"/>
                </a:cubicBezTo>
                <a:cubicBezTo>
                  <a:pt x="1378600" y="27608"/>
                  <a:pt x="1378828" y="27342"/>
                  <a:pt x="1378981" y="27113"/>
                </a:cubicBezTo>
                <a:cubicBezTo>
                  <a:pt x="1379133" y="26884"/>
                  <a:pt x="1379361" y="26618"/>
                  <a:pt x="1379666" y="26313"/>
                </a:cubicBezTo>
                <a:close/>
                <a:moveTo>
                  <a:pt x="1276263" y="26313"/>
                </a:moveTo>
                <a:cubicBezTo>
                  <a:pt x="1276263" y="26465"/>
                  <a:pt x="1276225" y="26541"/>
                  <a:pt x="1276149" y="26541"/>
                </a:cubicBezTo>
                <a:cubicBezTo>
                  <a:pt x="1276072" y="26541"/>
                  <a:pt x="1276034" y="26618"/>
                  <a:pt x="1276034" y="26770"/>
                </a:cubicBezTo>
                <a:cubicBezTo>
                  <a:pt x="1276187" y="26770"/>
                  <a:pt x="1276263" y="26732"/>
                  <a:pt x="1276263" y="26656"/>
                </a:cubicBezTo>
                <a:cubicBezTo>
                  <a:pt x="1276263" y="26580"/>
                  <a:pt x="1276339" y="26541"/>
                  <a:pt x="1276491" y="26541"/>
                </a:cubicBezTo>
                <a:close/>
                <a:moveTo>
                  <a:pt x="1209283" y="26313"/>
                </a:moveTo>
                <a:cubicBezTo>
                  <a:pt x="1208978" y="26618"/>
                  <a:pt x="1208750" y="26846"/>
                  <a:pt x="1208597" y="26999"/>
                </a:cubicBezTo>
                <a:cubicBezTo>
                  <a:pt x="1208445" y="27151"/>
                  <a:pt x="1208293" y="27303"/>
                  <a:pt x="1208140" y="27456"/>
                </a:cubicBezTo>
                <a:cubicBezTo>
                  <a:pt x="1208140" y="27456"/>
                  <a:pt x="1208445" y="27608"/>
                  <a:pt x="1209054" y="27913"/>
                </a:cubicBezTo>
                <a:cubicBezTo>
                  <a:pt x="1209054" y="27608"/>
                  <a:pt x="1209093" y="27342"/>
                  <a:pt x="1209169" y="27113"/>
                </a:cubicBezTo>
                <a:cubicBezTo>
                  <a:pt x="1209245" y="26884"/>
                  <a:pt x="1209283" y="26618"/>
                  <a:pt x="1209283" y="26313"/>
                </a:cubicBezTo>
                <a:close/>
                <a:moveTo>
                  <a:pt x="1187795" y="26313"/>
                </a:moveTo>
                <a:cubicBezTo>
                  <a:pt x="1188099" y="26618"/>
                  <a:pt x="1188252" y="26846"/>
                  <a:pt x="1188252" y="26999"/>
                </a:cubicBezTo>
                <a:cubicBezTo>
                  <a:pt x="1188252" y="27151"/>
                  <a:pt x="1188328" y="27380"/>
                  <a:pt x="1188480" y="27684"/>
                </a:cubicBezTo>
                <a:lnTo>
                  <a:pt x="1189166" y="27684"/>
                </a:lnTo>
                <a:cubicBezTo>
                  <a:pt x="1189166" y="27380"/>
                  <a:pt x="1189319" y="26922"/>
                  <a:pt x="1189623" y="26313"/>
                </a:cubicBezTo>
                <a:close/>
                <a:moveTo>
                  <a:pt x="1123558" y="26313"/>
                </a:moveTo>
                <a:cubicBezTo>
                  <a:pt x="1123406" y="26618"/>
                  <a:pt x="1123101" y="26999"/>
                  <a:pt x="1122644" y="27456"/>
                </a:cubicBezTo>
                <a:cubicBezTo>
                  <a:pt x="1122644" y="27456"/>
                  <a:pt x="1122948" y="27608"/>
                  <a:pt x="1123558" y="27913"/>
                </a:cubicBezTo>
                <a:cubicBezTo>
                  <a:pt x="1123558" y="27608"/>
                  <a:pt x="1123596" y="27342"/>
                  <a:pt x="1123672" y="27113"/>
                </a:cubicBezTo>
                <a:cubicBezTo>
                  <a:pt x="1123749" y="26884"/>
                  <a:pt x="1123711" y="26618"/>
                  <a:pt x="1123558" y="26313"/>
                </a:cubicBezTo>
                <a:close/>
                <a:moveTo>
                  <a:pt x="1050406" y="26313"/>
                </a:moveTo>
                <a:cubicBezTo>
                  <a:pt x="1050101" y="26313"/>
                  <a:pt x="1049873" y="26389"/>
                  <a:pt x="1049720" y="26541"/>
                </a:cubicBezTo>
                <a:cubicBezTo>
                  <a:pt x="1049873" y="26846"/>
                  <a:pt x="1049949" y="27113"/>
                  <a:pt x="1049949" y="27342"/>
                </a:cubicBezTo>
                <a:cubicBezTo>
                  <a:pt x="1049949" y="27570"/>
                  <a:pt x="1050025" y="27837"/>
                  <a:pt x="1050177" y="28142"/>
                </a:cubicBezTo>
                <a:lnTo>
                  <a:pt x="1051092" y="28142"/>
                </a:lnTo>
                <a:cubicBezTo>
                  <a:pt x="1050787" y="27837"/>
                  <a:pt x="1050635" y="27532"/>
                  <a:pt x="1050635" y="27227"/>
                </a:cubicBezTo>
                <a:cubicBezTo>
                  <a:pt x="1050635" y="26922"/>
                  <a:pt x="1050558" y="26618"/>
                  <a:pt x="1050406" y="26313"/>
                </a:cubicBezTo>
                <a:close/>
                <a:moveTo>
                  <a:pt x="956147" y="26313"/>
                </a:moveTo>
                <a:cubicBezTo>
                  <a:pt x="955994" y="26922"/>
                  <a:pt x="955918" y="27456"/>
                  <a:pt x="955918" y="27913"/>
                </a:cubicBezTo>
                <a:cubicBezTo>
                  <a:pt x="956223" y="28065"/>
                  <a:pt x="956528" y="28180"/>
                  <a:pt x="956832" y="28256"/>
                </a:cubicBezTo>
                <a:cubicBezTo>
                  <a:pt x="957137" y="28332"/>
                  <a:pt x="957442" y="28446"/>
                  <a:pt x="957747" y="28599"/>
                </a:cubicBezTo>
                <a:cubicBezTo>
                  <a:pt x="957747" y="28446"/>
                  <a:pt x="957823" y="28370"/>
                  <a:pt x="957975" y="28370"/>
                </a:cubicBezTo>
                <a:cubicBezTo>
                  <a:pt x="957671" y="27913"/>
                  <a:pt x="957061" y="27227"/>
                  <a:pt x="956147" y="26313"/>
                </a:cubicBezTo>
                <a:close/>
                <a:moveTo>
                  <a:pt x="818758" y="26313"/>
                </a:moveTo>
                <a:cubicBezTo>
                  <a:pt x="818453" y="26618"/>
                  <a:pt x="818225" y="26846"/>
                  <a:pt x="818072" y="26999"/>
                </a:cubicBezTo>
                <a:cubicBezTo>
                  <a:pt x="817920" y="27151"/>
                  <a:pt x="817768" y="27303"/>
                  <a:pt x="817615" y="27456"/>
                </a:cubicBezTo>
                <a:cubicBezTo>
                  <a:pt x="817615" y="27456"/>
                  <a:pt x="817920" y="27608"/>
                  <a:pt x="818529" y="27913"/>
                </a:cubicBezTo>
                <a:cubicBezTo>
                  <a:pt x="818529" y="27608"/>
                  <a:pt x="818568" y="27342"/>
                  <a:pt x="818644" y="27113"/>
                </a:cubicBezTo>
                <a:cubicBezTo>
                  <a:pt x="818720" y="26884"/>
                  <a:pt x="818758" y="26618"/>
                  <a:pt x="818758" y="26313"/>
                </a:cubicBezTo>
                <a:close/>
                <a:moveTo>
                  <a:pt x="797270" y="26313"/>
                </a:moveTo>
                <a:cubicBezTo>
                  <a:pt x="797574" y="26618"/>
                  <a:pt x="797727" y="26846"/>
                  <a:pt x="797727" y="26999"/>
                </a:cubicBezTo>
                <a:cubicBezTo>
                  <a:pt x="797727" y="27151"/>
                  <a:pt x="797803" y="27380"/>
                  <a:pt x="797955" y="27684"/>
                </a:cubicBezTo>
                <a:lnTo>
                  <a:pt x="798641" y="27684"/>
                </a:lnTo>
                <a:cubicBezTo>
                  <a:pt x="798641" y="27380"/>
                  <a:pt x="798794" y="26922"/>
                  <a:pt x="799098" y="26313"/>
                </a:cubicBezTo>
                <a:close/>
                <a:moveTo>
                  <a:pt x="611113" y="26313"/>
                </a:moveTo>
                <a:lnTo>
                  <a:pt x="611113" y="26541"/>
                </a:lnTo>
                <a:lnTo>
                  <a:pt x="611342" y="26541"/>
                </a:lnTo>
                <a:close/>
                <a:moveTo>
                  <a:pt x="606313" y="26313"/>
                </a:moveTo>
                <a:cubicBezTo>
                  <a:pt x="606465" y="26618"/>
                  <a:pt x="606541" y="26884"/>
                  <a:pt x="606541" y="27113"/>
                </a:cubicBezTo>
                <a:cubicBezTo>
                  <a:pt x="606541" y="27342"/>
                  <a:pt x="606617" y="27608"/>
                  <a:pt x="606770" y="27913"/>
                </a:cubicBezTo>
                <a:cubicBezTo>
                  <a:pt x="607074" y="27608"/>
                  <a:pt x="607303" y="27342"/>
                  <a:pt x="607456" y="27113"/>
                </a:cubicBezTo>
                <a:cubicBezTo>
                  <a:pt x="607608" y="26884"/>
                  <a:pt x="607836" y="26618"/>
                  <a:pt x="608141" y="26313"/>
                </a:cubicBezTo>
                <a:close/>
                <a:moveTo>
                  <a:pt x="517997" y="26313"/>
                </a:moveTo>
                <a:cubicBezTo>
                  <a:pt x="517844" y="26922"/>
                  <a:pt x="517768" y="27456"/>
                  <a:pt x="517768" y="27913"/>
                </a:cubicBezTo>
                <a:cubicBezTo>
                  <a:pt x="518073" y="28065"/>
                  <a:pt x="518378" y="28180"/>
                  <a:pt x="518683" y="28256"/>
                </a:cubicBezTo>
                <a:cubicBezTo>
                  <a:pt x="518987" y="28332"/>
                  <a:pt x="519292" y="28446"/>
                  <a:pt x="519597" y="28599"/>
                </a:cubicBezTo>
                <a:cubicBezTo>
                  <a:pt x="519597" y="28446"/>
                  <a:pt x="519673" y="28370"/>
                  <a:pt x="519825" y="28370"/>
                </a:cubicBezTo>
                <a:cubicBezTo>
                  <a:pt x="519521" y="27913"/>
                  <a:pt x="518911" y="27227"/>
                  <a:pt x="517997" y="26313"/>
                </a:cubicBezTo>
                <a:close/>
                <a:moveTo>
                  <a:pt x="447436" y="26313"/>
                </a:moveTo>
                <a:cubicBezTo>
                  <a:pt x="446216" y="26618"/>
                  <a:pt x="445226" y="26846"/>
                  <a:pt x="444464" y="26999"/>
                </a:cubicBezTo>
                <a:cubicBezTo>
                  <a:pt x="444768" y="27151"/>
                  <a:pt x="445149" y="27456"/>
                  <a:pt x="445607" y="27913"/>
                </a:cubicBezTo>
                <a:cubicBezTo>
                  <a:pt x="446521" y="27303"/>
                  <a:pt x="447131" y="26846"/>
                  <a:pt x="447436" y="26541"/>
                </a:cubicBezTo>
                <a:close/>
                <a:moveTo>
                  <a:pt x="393943" y="26313"/>
                </a:moveTo>
                <a:lnTo>
                  <a:pt x="393943" y="26541"/>
                </a:lnTo>
                <a:lnTo>
                  <a:pt x="394629" y="26541"/>
                </a:lnTo>
                <a:lnTo>
                  <a:pt x="394400" y="26313"/>
                </a:lnTo>
                <a:close/>
                <a:moveTo>
                  <a:pt x="323611" y="26313"/>
                </a:moveTo>
                <a:cubicBezTo>
                  <a:pt x="322391" y="26618"/>
                  <a:pt x="321401" y="26846"/>
                  <a:pt x="320639" y="26999"/>
                </a:cubicBezTo>
                <a:cubicBezTo>
                  <a:pt x="320943" y="27151"/>
                  <a:pt x="321325" y="27456"/>
                  <a:pt x="321782" y="27913"/>
                </a:cubicBezTo>
                <a:cubicBezTo>
                  <a:pt x="322696" y="27303"/>
                  <a:pt x="323306" y="26846"/>
                  <a:pt x="323611" y="26541"/>
                </a:cubicBezTo>
                <a:close/>
                <a:moveTo>
                  <a:pt x="270118" y="26313"/>
                </a:moveTo>
                <a:lnTo>
                  <a:pt x="270118" y="26541"/>
                </a:lnTo>
                <a:lnTo>
                  <a:pt x="270804" y="26541"/>
                </a:lnTo>
                <a:lnTo>
                  <a:pt x="270575" y="26313"/>
                </a:lnTo>
                <a:close/>
                <a:moveTo>
                  <a:pt x="218683" y="26313"/>
                </a:moveTo>
                <a:cubicBezTo>
                  <a:pt x="218531" y="26618"/>
                  <a:pt x="218226" y="26999"/>
                  <a:pt x="217769" y="27456"/>
                </a:cubicBezTo>
                <a:cubicBezTo>
                  <a:pt x="217769" y="27456"/>
                  <a:pt x="218073" y="27608"/>
                  <a:pt x="218683" y="27913"/>
                </a:cubicBezTo>
                <a:cubicBezTo>
                  <a:pt x="218683" y="27608"/>
                  <a:pt x="218721" y="27342"/>
                  <a:pt x="218797" y="27113"/>
                </a:cubicBezTo>
                <a:cubicBezTo>
                  <a:pt x="218874" y="26884"/>
                  <a:pt x="218835" y="26618"/>
                  <a:pt x="218683" y="26313"/>
                </a:cubicBezTo>
                <a:close/>
                <a:moveTo>
                  <a:pt x="145531" y="26313"/>
                </a:moveTo>
                <a:cubicBezTo>
                  <a:pt x="145226" y="26313"/>
                  <a:pt x="144998" y="26389"/>
                  <a:pt x="144845" y="26541"/>
                </a:cubicBezTo>
                <a:cubicBezTo>
                  <a:pt x="144998" y="26846"/>
                  <a:pt x="145074" y="27113"/>
                  <a:pt x="145074" y="27342"/>
                </a:cubicBezTo>
                <a:cubicBezTo>
                  <a:pt x="145074" y="27570"/>
                  <a:pt x="145150" y="27837"/>
                  <a:pt x="145302" y="28142"/>
                </a:cubicBezTo>
                <a:lnTo>
                  <a:pt x="146217" y="28142"/>
                </a:lnTo>
                <a:cubicBezTo>
                  <a:pt x="145912" y="27837"/>
                  <a:pt x="145760" y="27532"/>
                  <a:pt x="145760" y="27227"/>
                </a:cubicBezTo>
                <a:cubicBezTo>
                  <a:pt x="145760" y="26922"/>
                  <a:pt x="145684" y="26618"/>
                  <a:pt x="145531" y="26313"/>
                </a:cubicBezTo>
                <a:close/>
                <a:moveTo>
                  <a:pt x="56987" y="26313"/>
                </a:moveTo>
                <a:cubicBezTo>
                  <a:pt x="56834" y="26770"/>
                  <a:pt x="56606" y="27151"/>
                  <a:pt x="56301" y="27456"/>
                </a:cubicBezTo>
                <a:cubicBezTo>
                  <a:pt x="56453" y="27456"/>
                  <a:pt x="56606" y="27494"/>
                  <a:pt x="56758" y="27570"/>
                </a:cubicBezTo>
                <a:cubicBezTo>
                  <a:pt x="56911" y="27646"/>
                  <a:pt x="57063" y="27684"/>
                  <a:pt x="57215" y="27684"/>
                </a:cubicBezTo>
                <a:cubicBezTo>
                  <a:pt x="57215" y="27380"/>
                  <a:pt x="57368" y="27227"/>
                  <a:pt x="57672" y="27227"/>
                </a:cubicBezTo>
                <a:cubicBezTo>
                  <a:pt x="57672" y="27075"/>
                  <a:pt x="57444" y="26770"/>
                  <a:pt x="56987" y="26313"/>
                </a:cubicBezTo>
                <a:close/>
                <a:moveTo>
                  <a:pt x="1709254" y="26199"/>
                </a:moveTo>
                <a:lnTo>
                  <a:pt x="1709231" y="26313"/>
                </a:lnTo>
                <a:cubicBezTo>
                  <a:pt x="1708927" y="26618"/>
                  <a:pt x="1708545" y="26922"/>
                  <a:pt x="1708088" y="27227"/>
                </a:cubicBezTo>
                <a:lnTo>
                  <a:pt x="1709231" y="27227"/>
                </a:lnTo>
                <a:cubicBezTo>
                  <a:pt x="1709384" y="26922"/>
                  <a:pt x="1709422" y="26732"/>
                  <a:pt x="1709346" y="26656"/>
                </a:cubicBezTo>
                <a:close/>
                <a:moveTo>
                  <a:pt x="442429" y="26199"/>
                </a:moveTo>
                <a:lnTo>
                  <a:pt x="442406" y="26313"/>
                </a:lnTo>
                <a:cubicBezTo>
                  <a:pt x="442102" y="26618"/>
                  <a:pt x="441721" y="26922"/>
                  <a:pt x="441263" y="27227"/>
                </a:cubicBezTo>
                <a:lnTo>
                  <a:pt x="442406" y="27227"/>
                </a:lnTo>
                <a:cubicBezTo>
                  <a:pt x="442559" y="26922"/>
                  <a:pt x="442597" y="26732"/>
                  <a:pt x="442521" y="26656"/>
                </a:cubicBezTo>
                <a:close/>
                <a:moveTo>
                  <a:pt x="318604" y="26199"/>
                </a:moveTo>
                <a:lnTo>
                  <a:pt x="318581" y="26313"/>
                </a:lnTo>
                <a:cubicBezTo>
                  <a:pt x="318277" y="26618"/>
                  <a:pt x="317895" y="26922"/>
                  <a:pt x="317438" y="27227"/>
                </a:cubicBezTo>
                <a:lnTo>
                  <a:pt x="318581" y="27227"/>
                </a:lnTo>
                <a:cubicBezTo>
                  <a:pt x="318734" y="26922"/>
                  <a:pt x="318772" y="26732"/>
                  <a:pt x="318696" y="26656"/>
                </a:cubicBezTo>
                <a:close/>
                <a:moveTo>
                  <a:pt x="1716318" y="26084"/>
                </a:moveTo>
                <a:cubicBezTo>
                  <a:pt x="1716318" y="26389"/>
                  <a:pt x="1716394" y="26618"/>
                  <a:pt x="1716547" y="26770"/>
                </a:cubicBezTo>
                <a:lnTo>
                  <a:pt x="1716684" y="27044"/>
                </a:lnTo>
                <a:lnTo>
                  <a:pt x="1716775" y="26770"/>
                </a:lnTo>
                <a:cubicBezTo>
                  <a:pt x="1716775" y="26618"/>
                  <a:pt x="1716851" y="26389"/>
                  <a:pt x="1717004" y="26084"/>
                </a:cubicBezTo>
                <a:close/>
                <a:moveTo>
                  <a:pt x="1329069" y="26084"/>
                </a:moveTo>
                <a:cubicBezTo>
                  <a:pt x="1329222" y="26389"/>
                  <a:pt x="1329298" y="26656"/>
                  <a:pt x="1329298" y="26884"/>
                </a:cubicBezTo>
                <a:cubicBezTo>
                  <a:pt x="1329298" y="27113"/>
                  <a:pt x="1329451" y="27380"/>
                  <a:pt x="1329755" y="27684"/>
                </a:cubicBezTo>
                <a:cubicBezTo>
                  <a:pt x="1329755" y="26922"/>
                  <a:pt x="1329717" y="26503"/>
                  <a:pt x="1329641" y="26427"/>
                </a:cubicBezTo>
                <a:cubicBezTo>
                  <a:pt x="1329565" y="26351"/>
                  <a:pt x="1329374" y="26237"/>
                  <a:pt x="1329069" y="26084"/>
                </a:cubicBezTo>
                <a:close/>
                <a:moveTo>
                  <a:pt x="1328384" y="26084"/>
                </a:moveTo>
                <a:cubicBezTo>
                  <a:pt x="1327927" y="26237"/>
                  <a:pt x="1327546" y="26465"/>
                  <a:pt x="1327241" y="26770"/>
                </a:cubicBezTo>
                <a:cubicBezTo>
                  <a:pt x="1327850" y="27075"/>
                  <a:pt x="1328155" y="27227"/>
                  <a:pt x="1328155" y="27227"/>
                </a:cubicBezTo>
                <a:cubicBezTo>
                  <a:pt x="1328155" y="27684"/>
                  <a:pt x="1328079" y="28142"/>
                  <a:pt x="1327927" y="28599"/>
                </a:cubicBezTo>
                <a:cubicBezTo>
                  <a:pt x="1327774" y="29056"/>
                  <a:pt x="1327546" y="29589"/>
                  <a:pt x="1327241" y="30199"/>
                </a:cubicBezTo>
                <a:cubicBezTo>
                  <a:pt x="1327546" y="30351"/>
                  <a:pt x="1327774" y="30466"/>
                  <a:pt x="1327927" y="30542"/>
                </a:cubicBezTo>
                <a:cubicBezTo>
                  <a:pt x="1328079" y="30618"/>
                  <a:pt x="1328460" y="30809"/>
                  <a:pt x="1329069" y="31113"/>
                </a:cubicBezTo>
                <a:cubicBezTo>
                  <a:pt x="1328917" y="30199"/>
                  <a:pt x="1328765" y="29475"/>
                  <a:pt x="1328612" y="28942"/>
                </a:cubicBezTo>
                <a:cubicBezTo>
                  <a:pt x="1328460" y="28408"/>
                  <a:pt x="1328308" y="27913"/>
                  <a:pt x="1328155" y="27456"/>
                </a:cubicBezTo>
                <a:cubicBezTo>
                  <a:pt x="1328308" y="27151"/>
                  <a:pt x="1328346" y="26922"/>
                  <a:pt x="1328269" y="26770"/>
                </a:cubicBezTo>
                <a:cubicBezTo>
                  <a:pt x="1328193" y="26618"/>
                  <a:pt x="1328231" y="26389"/>
                  <a:pt x="1328384" y="26084"/>
                </a:cubicBezTo>
                <a:close/>
                <a:moveTo>
                  <a:pt x="1317868" y="26084"/>
                </a:moveTo>
                <a:cubicBezTo>
                  <a:pt x="1316954" y="26694"/>
                  <a:pt x="1316497" y="26999"/>
                  <a:pt x="1316497" y="26999"/>
                </a:cubicBezTo>
                <a:cubicBezTo>
                  <a:pt x="1316497" y="27303"/>
                  <a:pt x="1316497" y="27456"/>
                  <a:pt x="1316497" y="27456"/>
                </a:cubicBezTo>
                <a:cubicBezTo>
                  <a:pt x="1316649" y="27456"/>
                  <a:pt x="1317335" y="27608"/>
                  <a:pt x="1318554" y="27913"/>
                </a:cubicBezTo>
                <a:cubicBezTo>
                  <a:pt x="1318097" y="27456"/>
                  <a:pt x="1317868" y="26846"/>
                  <a:pt x="1317868" y="26084"/>
                </a:cubicBezTo>
                <a:close/>
                <a:moveTo>
                  <a:pt x="449493" y="26084"/>
                </a:moveTo>
                <a:cubicBezTo>
                  <a:pt x="449493" y="26389"/>
                  <a:pt x="449569" y="26618"/>
                  <a:pt x="449722" y="26770"/>
                </a:cubicBezTo>
                <a:lnTo>
                  <a:pt x="449859" y="27044"/>
                </a:lnTo>
                <a:lnTo>
                  <a:pt x="449950" y="26770"/>
                </a:lnTo>
                <a:cubicBezTo>
                  <a:pt x="449950" y="26618"/>
                  <a:pt x="450026" y="26389"/>
                  <a:pt x="450179" y="26084"/>
                </a:cubicBezTo>
                <a:close/>
                <a:moveTo>
                  <a:pt x="325668" y="26084"/>
                </a:moveTo>
                <a:cubicBezTo>
                  <a:pt x="325668" y="26389"/>
                  <a:pt x="325744" y="26618"/>
                  <a:pt x="325896" y="26770"/>
                </a:cubicBezTo>
                <a:lnTo>
                  <a:pt x="326034" y="27044"/>
                </a:lnTo>
                <a:lnTo>
                  <a:pt x="326125" y="26770"/>
                </a:lnTo>
                <a:cubicBezTo>
                  <a:pt x="326125" y="26618"/>
                  <a:pt x="326201" y="26389"/>
                  <a:pt x="326354" y="26084"/>
                </a:cubicBezTo>
                <a:close/>
                <a:moveTo>
                  <a:pt x="1658253" y="25856"/>
                </a:moveTo>
                <a:cubicBezTo>
                  <a:pt x="1658253" y="26008"/>
                  <a:pt x="1658177" y="26160"/>
                  <a:pt x="1658025" y="26313"/>
                </a:cubicBezTo>
                <a:lnTo>
                  <a:pt x="1655968" y="26999"/>
                </a:lnTo>
                <a:cubicBezTo>
                  <a:pt x="1656272" y="28065"/>
                  <a:pt x="1656577" y="28751"/>
                  <a:pt x="1656882" y="29056"/>
                </a:cubicBezTo>
                <a:cubicBezTo>
                  <a:pt x="1656730" y="29056"/>
                  <a:pt x="1656615" y="29094"/>
                  <a:pt x="1656539" y="29170"/>
                </a:cubicBezTo>
                <a:cubicBezTo>
                  <a:pt x="1656463" y="29247"/>
                  <a:pt x="1656272" y="29285"/>
                  <a:pt x="1655968" y="29285"/>
                </a:cubicBezTo>
                <a:lnTo>
                  <a:pt x="1655968" y="29742"/>
                </a:lnTo>
                <a:cubicBezTo>
                  <a:pt x="1656272" y="29437"/>
                  <a:pt x="1656463" y="29285"/>
                  <a:pt x="1656539" y="29285"/>
                </a:cubicBezTo>
                <a:cubicBezTo>
                  <a:pt x="1656615" y="29285"/>
                  <a:pt x="1656730" y="29208"/>
                  <a:pt x="1656882" y="29056"/>
                </a:cubicBezTo>
                <a:cubicBezTo>
                  <a:pt x="1657187" y="28751"/>
                  <a:pt x="1657530" y="28446"/>
                  <a:pt x="1657911" y="28142"/>
                </a:cubicBezTo>
                <a:cubicBezTo>
                  <a:pt x="1658292" y="27837"/>
                  <a:pt x="1658711" y="27532"/>
                  <a:pt x="1659168" y="27227"/>
                </a:cubicBezTo>
                <a:cubicBezTo>
                  <a:pt x="1658558" y="26618"/>
                  <a:pt x="1658253" y="26237"/>
                  <a:pt x="1658253" y="26084"/>
                </a:cubicBezTo>
                <a:cubicBezTo>
                  <a:pt x="1658253" y="25779"/>
                  <a:pt x="1658253" y="25703"/>
                  <a:pt x="1658253" y="25856"/>
                </a:cubicBezTo>
                <a:close/>
                <a:moveTo>
                  <a:pt x="1322897" y="25856"/>
                </a:moveTo>
                <a:lnTo>
                  <a:pt x="1321983" y="26770"/>
                </a:lnTo>
                <a:cubicBezTo>
                  <a:pt x="1322135" y="27075"/>
                  <a:pt x="1322250" y="27380"/>
                  <a:pt x="1322326" y="27684"/>
                </a:cubicBezTo>
                <a:cubicBezTo>
                  <a:pt x="1322402" y="27989"/>
                  <a:pt x="1322593" y="28370"/>
                  <a:pt x="1322897" y="28827"/>
                </a:cubicBezTo>
                <a:cubicBezTo>
                  <a:pt x="1323050" y="28218"/>
                  <a:pt x="1323164" y="27723"/>
                  <a:pt x="1323240" y="27342"/>
                </a:cubicBezTo>
                <a:cubicBezTo>
                  <a:pt x="1323316" y="26961"/>
                  <a:pt x="1323431" y="26541"/>
                  <a:pt x="1323583" y="26084"/>
                </a:cubicBezTo>
                <a:lnTo>
                  <a:pt x="1323354" y="26084"/>
                </a:lnTo>
                <a:cubicBezTo>
                  <a:pt x="1323202" y="26084"/>
                  <a:pt x="1323050" y="26008"/>
                  <a:pt x="1322897" y="25856"/>
                </a:cubicBezTo>
                <a:close/>
                <a:moveTo>
                  <a:pt x="963690" y="25856"/>
                </a:moveTo>
                <a:cubicBezTo>
                  <a:pt x="963538" y="26008"/>
                  <a:pt x="963462" y="26084"/>
                  <a:pt x="963462" y="26084"/>
                </a:cubicBezTo>
                <a:cubicBezTo>
                  <a:pt x="963309" y="26237"/>
                  <a:pt x="963233" y="26389"/>
                  <a:pt x="963233" y="26541"/>
                </a:cubicBezTo>
                <a:lnTo>
                  <a:pt x="963462" y="26541"/>
                </a:lnTo>
                <a:cubicBezTo>
                  <a:pt x="963462" y="26389"/>
                  <a:pt x="963500" y="26275"/>
                  <a:pt x="963576" y="26199"/>
                </a:cubicBezTo>
                <a:cubicBezTo>
                  <a:pt x="963652" y="26122"/>
                  <a:pt x="963690" y="26008"/>
                  <a:pt x="963690" y="25856"/>
                </a:cubicBezTo>
                <a:close/>
                <a:moveTo>
                  <a:pt x="525541" y="25856"/>
                </a:moveTo>
                <a:cubicBezTo>
                  <a:pt x="525388" y="26008"/>
                  <a:pt x="525312" y="26084"/>
                  <a:pt x="525312" y="26084"/>
                </a:cubicBezTo>
                <a:cubicBezTo>
                  <a:pt x="525160" y="26237"/>
                  <a:pt x="525083" y="26389"/>
                  <a:pt x="525083" y="26541"/>
                </a:cubicBezTo>
                <a:lnTo>
                  <a:pt x="525312" y="26541"/>
                </a:lnTo>
                <a:cubicBezTo>
                  <a:pt x="525312" y="26389"/>
                  <a:pt x="525350" y="26275"/>
                  <a:pt x="525426" y="26199"/>
                </a:cubicBezTo>
                <a:cubicBezTo>
                  <a:pt x="525502" y="26122"/>
                  <a:pt x="525541" y="26008"/>
                  <a:pt x="525541" y="25856"/>
                </a:cubicBezTo>
                <a:close/>
                <a:moveTo>
                  <a:pt x="391428" y="25856"/>
                </a:moveTo>
                <a:cubicBezTo>
                  <a:pt x="391428" y="26008"/>
                  <a:pt x="391352" y="26160"/>
                  <a:pt x="391200" y="26313"/>
                </a:cubicBezTo>
                <a:lnTo>
                  <a:pt x="389142" y="26999"/>
                </a:lnTo>
                <a:cubicBezTo>
                  <a:pt x="389447" y="28065"/>
                  <a:pt x="389752" y="28751"/>
                  <a:pt x="390057" y="29056"/>
                </a:cubicBezTo>
                <a:cubicBezTo>
                  <a:pt x="389904" y="29056"/>
                  <a:pt x="389790" y="29094"/>
                  <a:pt x="389714" y="29170"/>
                </a:cubicBezTo>
                <a:cubicBezTo>
                  <a:pt x="389638" y="29247"/>
                  <a:pt x="389447" y="29285"/>
                  <a:pt x="389142" y="29285"/>
                </a:cubicBezTo>
                <a:lnTo>
                  <a:pt x="389142" y="29742"/>
                </a:lnTo>
                <a:cubicBezTo>
                  <a:pt x="389447" y="29437"/>
                  <a:pt x="389638" y="29285"/>
                  <a:pt x="389714" y="29285"/>
                </a:cubicBezTo>
                <a:cubicBezTo>
                  <a:pt x="389790" y="29285"/>
                  <a:pt x="389904" y="29208"/>
                  <a:pt x="390057" y="29056"/>
                </a:cubicBezTo>
                <a:cubicBezTo>
                  <a:pt x="390362" y="28751"/>
                  <a:pt x="390705" y="28446"/>
                  <a:pt x="391086" y="28142"/>
                </a:cubicBezTo>
                <a:cubicBezTo>
                  <a:pt x="391467" y="27837"/>
                  <a:pt x="391886" y="27532"/>
                  <a:pt x="392343" y="27227"/>
                </a:cubicBezTo>
                <a:cubicBezTo>
                  <a:pt x="391733" y="26618"/>
                  <a:pt x="391428" y="26237"/>
                  <a:pt x="391428" y="26084"/>
                </a:cubicBezTo>
                <a:cubicBezTo>
                  <a:pt x="391428" y="25779"/>
                  <a:pt x="391428" y="25703"/>
                  <a:pt x="391428" y="25856"/>
                </a:cubicBezTo>
                <a:close/>
                <a:moveTo>
                  <a:pt x="267604" y="25856"/>
                </a:moveTo>
                <a:cubicBezTo>
                  <a:pt x="267604" y="26008"/>
                  <a:pt x="267527" y="26160"/>
                  <a:pt x="267375" y="26313"/>
                </a:cubicBezTo>
                <a:lnTo>
                  <a:pt x="265317" y="26999"/>
                </a:lnTo>
                <a:cubicBezTo>
                  <a:pt x="265622" y="28065"/>
                  <a:pt x="265927" y="28751"/>
                  <a:pt x="266232" y="29056"/>
                </a:cubicBezTo>
                <a:cubicBezTo>
                  <a:pt x="266080" y="29056"/>
                  <a:pt x="265965" y="29094"/>
                  <a:pt x="265889" y="29170"/>
                </a:cubicBezTo>
                <a:cubicBezTo>
                  <a:pt x="265813" y="29247"/>
                  <a:pt x="265622" y="29285"/>
                  <a:pt x="265317" y="29285"/>
                </a:cubicBezTo>
                <a:lnTo>
                  <a:pt x="265317" y="29742"/>
                </a:lnTo>
                <a:cubicBezTo>
                  <a:pt x="265622" y="29437"/>
                  <a:pt x="265813" y="29285"/>
                  <a:pt x="265889" y="29285"/>
                </a:cubicBezTo>
                <a:cubicBezTo>
                  <a:pt x="265965" y="29285"/>
                  <a:pt x="266080" y="29208"/>
                  <a:pt x="266232" y="29056"/>
                </a:cubicBezTo>
                <a:cubicBezTo>
                  <a:pt x="266537" y="28751"/>
                  <a:pt x="266880" y="28446"/>
                  <a:pt x="267261" y="28142"/>
                </a:cubicBezTo>
                <a:cubicBezTo>
                  <a:pt x="267642" y="27837"/>
                  <a:pt x="268061" y="27532"/>
                  <a:pt x="268518" y="27227"/>
                </a:cubicBezTo>
                <a:cubicBezTo>
                  <a:pt x="267908" y="26618"/>
                  <a:pt x="267604" y="26237"/>
                  <a:pt x="267604" y="26084"/>
                </a:cubicBezTo>
                <a:cubicBezTo>
                  <a:pt x="267604" y="25779"/>
                  <a:pt x="267604" y="25703"/>
                  <a:pt x="267604" y="25856"/>
                </a:cubicBezTo>
                <a:close/>
                <a:moveTo>
                  <a:pt x="1385157" y="25685"/>
                </a:moveTo>
                <a:lnTo>
                  <a:pt x="1385381" y="28370"/>
                </a:lnTo>
                <a:lnTo>
                  <a:pt x="1385610" y="28370"/>
                </a:lnTo>
                <a:cubicBezTo>
                  <a:pt x="1385915" y="28065"/>
                  <a:pt x="1386143" y="27684"/>
                  <a:pt x="1386296" y="27227"/>
                </a:cubicBezTo>
                <a:cubicBezTo>
                  <a:pt x="1386448" y="26770"/>
                  <a:pt x="1386601" y="26389"/>
                  <a:pt x="1386753" y="26084"/>
                </a:cubicBezTo>
                <a:cubicBezTo>
                  <a:pt x="1386448" y="25932"/>
                  <a:pt x="1386143" y="25856"/>
                  <a:pt x="1385839" y="25856"/>
                </a:cubicBezTo>
                <a:close/>
                <a:moveTo>
                  <a:pt x="613633" y="25685"/>
                </a:moveTo>
                <a:lnTo>
                  <a:pt x="613856" y="28370"/>
                </a:lnTo>
                <a:lnTo>
                  <a:pt x="614085" y="28370"/>
                </a:lnTo>
                <a:cubicBezTo>
                  <a:pt x="614390" y="28065"/>
                  <a:pt x="614618" y="27684"/>
                  <a:pt x="614771" y="27227"/>
                </a:cubicBezTo>
                <a:cubicBezTo>
                  <a:pt x="614923" y="26770"/>
                  <a:pt x="615075" y="26389"/>
                  <a:pt x="615228" y="26084"/>
                </a:cubicBezTo>
                <a:cubicBezTo>
                  <a:pt x="614923" y="25932"/>
                  <a:pt x="614618" y="25856"/>
                  <a:pt x="614314" y="25856"/>
                </a:cubicBezTo>
                <a:close/>
                <a:moveTo>
                  <a:pt x="1186880" y="25627"/>
                </a:moveTo>
                <a:cubicBezTo>
                  <a:pt x="1186880" y="25932"/>
                  <a:pt x="1186804" y="26160"/>
                  <a:pt x="1186652" y="26313"/>
                </a:cubicBezTo>
                <a:lnTo>
                  <a:pt x="1186880" y="26313"/>
                </a:lnTo>
                <a:cubicBezTo>
                  <a:pt x="1187033" y="26160"/>
                  <a:pt x="1187109" y="25932"/>
                  <a:pt x="1187109" y="25627"/>
                </a:cubicBezTo>
                <a:close/>
                <a:moveTo>
                  <a:pt x="998209" y="25627"/>
                </a:moveTo>
                <a:cubicBezTo>
                  <a:pt x="997599" y="25932"/>
                  <a:pt x="997066" y="26160"/>
                  <a:pt x="996609" y="26313"/>
                </a:cubicBezTo>
                <a:cubicBezTo>
                  <a:pt x="997066" y="26770"/>
                  <a:pt x="997447" y="27227"/>
                  <a:pt x="997752" y="27684"/>
                </a:cubicBezTo>
                <a:cubicBezTo>
                  <a:pt x="998209" y="26770"/>
                  <a:pt x="998590" y="26160"/>
                  <a:pt x="998895" y="25856"/>
                </a:cubicBezTo>
                <a:cubicBezTo>
                  <a:pt x="998742" y="25856"/>
                  <a:pt x="998628" y="25818"/>
                  <a:pt x="998552" y="25741"/>
                </a:cubicBezTo>
                <a:cubicBezTo>
                  <a:pt x="998476" y="25665"/>
                  <a:pt x="998361" y="25627"/>
                  <a:pt x="998209" y="25627"/>
                </a:cubicBezTo>
                <a:close/>
                <a:moveTo>
                  <a:pt x="796355" y="25627"/>
                </a:moveTo>
                <a:cubicBezTo>
                  <a:pt x="796355" y="25932"/>
                  <a:pt x="796279" y="26160"/>
                  <a:pt x="796127" y="26313"/>
                </a:cubicBezTo>
                <a:lnTo>
                  <a:pt x="796355" y="26313"/>
                </a:lnTo>
                <a:cubicBezTo>
                  <a:pt x="796508" y="26160"/>
                  <a:pt x="796584" y="25932"/>
                  <a:pt x="796584" y="25627"/>
                </a:cubicBezTo>
                <a:close/>
                <a:moveTo>
                  <a:pt x="560059" y="25627"/>
                </a:moveTo>
                <a:cubicBezTo>
                  <a:pt x="559450" y="25932"/>
                  <a:pt x="558916" y="26160"/>
                  <a:pt x="558459" y="26313"/>
                </a:cubicBezTo>
                <a:cubicBezTo>
                  <a:pt x="558916" y="26770"/>
                  <a:pt x="559297" y="27227"/>
                  <a:pt x="559602" y="27684"/>
                </a:cubicBezTo>
                <a:cubicBezTo>
                  <a:pt x="560059" y="26770"/>
                  <a:pt x="560440" y="26160"/>
                  <a:pt x="560745" y="25856"/>
                </a:cubicBezTo>
                <a:cubicBezTo>
                  <a:pt x="560592" y="25856"/>
                  <a:pt x="560478" y="25818"/>
                  <a:pt x="560402" y="25741"/>
                </a:cubicBezTo>
                <a:cubicBezTo>
                  <a:pt x="560326" y="25665"/>
                  <a:pt x="560212" y="25627"/>
                  <a:pt x="560059" y="25627"/>
                </a:cubicBezTo>
                <a:close/>
                <a:moveTo>
                  <a:pt x="515939" y="25627"/>
                </a:moveTo>
                <a:cubicBezTo>
                  <a:pt x="517006" y="25932"/>
                  <a:pt x="516854" y="26465"/>
                  <a:pt x="515482" y="27227"/>
                </a:cubicBezTo>
                <a:cubicBezTo>
                  <a:pt x="515634" y="26922"/>
                  <a:pt x="515711" y="26656"/>
                  <a:pt x="515711" y="26427"/>
                </a:cubicBezTo>
                <a:cubicBezTo>
                  <a:pt x="515711" y="26199"/>
                  <a:pt x="515787" y="25932"/>
                  <a:pt x="515939" y="25627"/>
                </a:cubicBezTo>
                <a:close/>
                <a:moveTo>
                  <a:pt x="1572681" y="25398"/>
                </a:moveTo>
                <a:cubicBezTo>
                  <a:pt x="1572376" y="26160"/>
                  <a:pt x="1572109" y="26694"/>
                  <a:pt x="1571881" y="26999"/>
                </a:cubicBezTo>
                <a:lnTo>
                  <a:pt x="1571575" y="27813"/>
                </a:lnTo>
                <a:lnTo>
                  <a:pt x="1572224" y="27570"/>
                </a:lnTo>
                <a:cubicBezTo>
                  <a:pt x="1572528" y="27494"/>
                  <a:pt x="1572910" y="27380"/>
                  <a:pt x="1573367" y="27227"/>
                </a:cubicBezTo>
                <a:cubicBezTo>
                  <a:pt x="1573214" y="26922"/>
                  <a:pt x="1573100" y="26656"/>
                  <a:pt x="1573024" y="26427"/>
                </a:cubicBezTo>
                <a:cubicBezTo>
                  <a:pt x="1572948" y="26199"/>
                  <a:pt x="1572833" y="25856"/>
                  <a:pt x="1572681" y="25398"/>
                </a:cubicBezTo>
                <a:close/>
                <a:moveTo>
                  <a:pt x="1396811" y="25398"/>
                </a:moveTo>
                <a:cubicBezTo>
                  <a:pt x="1396964" y="25856"/>
                  <a:pt x="1397040" y="26237"/>
                  <a:pt x="1397040" y="26541"/>
                </a:cubicBezTo>
                <a:cubicBezTo>
                  <a:pt x="1397040" y="26846"/>
                  <a:pt x="1397116" y="27151"/>
                  <a:pt x="1397269" y="27456"/>
                </a:cubicBezTo>
                <a:lnTo>
                  <a:pt x="1398411" y="26313"/>
                </a:lnTo>
                <a:cubicBezTo>
                  <a:pt x="1398107" y="26160"/>
                  <a:pt x="1397878" y="26046"/>
                  <a:pt x="1397726" y="25970"/>
                </a:cubicBezTo>
                <a:cubicBezTo>
                  <a:pt x="1397573" y="25894"/>
                  <a:pt x="1397269" y="25703"/>
                  <a:pt x="1396811" y="25398"/>
                </a:cubicBezTo>
                <a:close/>
                <a:moveTo>
                  <a:pt x="1185737" y="25398"/>
                </a:moveTo>
                <a:lnTo>
                  <a:pt x="1185737" y="25856"/>
                </a:lnTo>
                <a:lnTo>
                  <a:pt x="1185966" y="25627"/>
                </a:lnTo>
                <a:close/>
                <a:moveTo>
                  <a:pt x="1052121" y="25398"/>
                </a:moveTo>
                <a:cubicBezTo>
                  <a:pt x="1052197" y="25398"/>
                  <a:pt x="1052159" y="25475"/>
                  <a:pt x="1052006" y="25627"/>
                </a:cubicBezTo>
                <a:cubicBezTo>
                  <a:pt x="1052006" y="25475"/>
                  <a:pt x="1051930" y="25475"/>
                  <a:pt x="1051778" y="25627"/>
                </a:cubicBezTo>
                <a:cubicBezTo>
                  <a:pt x="1051930" y="25475"/>
                  <a:pt x="1052044" y="25398"/>
                  <a:pt x="1052121" y="25398"/>
                </a:cubicBezTo>
                <a:close/>
                <a:moveTo>
                  <a:pt x="795212" y="25398"/>
                </a:moveTo>
                <a:lnTo>
                  <a:pt x="795212" y="25856"/>
                </a:lnTo>
                <a:lnTo>
                  <a:pt x="795441" y="25627"/>
                </a:lnTo>
                <a:close/>
                <a:moveTo>
                  <a:pt x="625286" y="25398"/>
                </a:moveTo>
                <a:cubicBezTo>
                  <a:pt x="625439" y="25856"/>
                  <a:pt x="625515" y="26237"/>
                  <a:pt x="625515" y="26541"/>
                </a:cubicBezTo>
                <a:cubicBezTo>
                  <a:pt x="625515" y="26846"/>
                  <a:pt x="625591" y="27151"/>
                  <a:pt x="625743" y="27456"/>
                </a:cubicBezTo>
                <a:lnTo>
                  <a:pt x="626887" y="26313"/>
                </a:lnTo>
                <a:cubicBezTo>
                  <a:pt x="626582" y="26160"/>
                  <a:pt x="626353" y="26046"/>
                  <a:pt x="626201" y="25970"/>
                </a:cubicBezTo>
                <a:cubicBezTo>
                  <a:pt x="626048" y="25894"/>
                  <a:pt x="625743" y="25703"/>
                  <a:pt x="625286" y="25398"/>
                </a:cubicBezTo>
                <a:close/>
                <a:moveTo>
                  <a:pt x="147246" y="25398"/>
                </a:moveTo>
                <a:cubicBezTo>
                  <a:pt x="147322" y="25398"/>
                  <a:pt x="147284" y="25475"/>
                  <a:pt x="147131" y="25627"/>
                </a:cubicBezTo>
                <a:cubicBezTo>
                  <a:pt x="147131" y="25475"/>
                  <a:pt x="147055" y="25475"/>
                  <a:pt x="146903" y="25627"/>
                </a:cubicBezTo>
                <a:cubicBezTo>
                  <a:pt x="147055" y="25475"/>
                  <a:pt x="147169" y="25398"/>
                  <a:pt x="147246" y="25398"/>
                </a:cubicBezTo>
                <a:close/>
                <a:moveTo>
                  <a:pt x="1317982" y="25198"/>
                </a:moveTo>
                <a:lnTo>
                  <a:pt x="1317182" y="25398"/>
                </a:lnTo>
                <a:cubicBezTo>
                  <a:pt x="1317182" y="25551"/>
                  <a:pt x="1317259" y="25627"/>
                  <a:pt x="1317411" y="25627"/>
                </a:cubicBezTo>
                <a:close/>
                <a:moveTo>
                  <a:pt x="952489" y="25170"/>
                </a:moveTo>
                <a:cubicBezTo>
                  <a:pt x="952489" y="25627"/>
                  <a:pt x="952337" y="26008"/>
                  <a:pt x="952032" y="26313"/>
                </a:cubicBezTo>
                <a:lnTo>
                  <a:pt x="952489" y="26313"/>
                </a:lnTo>
                <a:cubicBezTo>
                  <a:pt x="952794" y="26008"/>
                  <a:pt x="952946" y="25703"/>
                  <a:pt x="952946" y="25398"/>
                </a:cubicBezTo>
                <a:cubicBezTo>
                  <a:pt x="952946" y="25246"/>
                  <a:pt x="952794" y="25170"/>
                  <a:pt x="952489" y="25170"/>
                </a:cubicBezTo>
                <a:close/>
                <a:moveTo>
                  <a:pt x="514339" y="25170"/>
                </a:moveTo>
                <a:cubicBezTo>
                  <a:pt x="514339" y="25627"/>
                  <a:pt x="514187" y="26008"/>
                  <a:pt x="513882" y="26313"/>
                </a:cubicBezTo>
                <a:lnTo>
                  <a:pt x="514339" y="26313"/>
                </a:lnTo>
                <a:cubicBezTo>
                  <a:pt x="514644" y="26008"/>
                  <a:pt x="514796" y="25703"/>
                  <a:pt x="514796" y="25398"/>
                </a:cubicBezTo>
                <a:cubicBezTo>
                  <a:pt x="514796" y="25246"/>
                  <a:pt x="514644" y="25170"/>
                  <a:pt x="514339" y="25170"/>
                </a:cubicBezTo>
                <a:close/>
                <a:moveTo>
                  <a:pt x="61330" y="25170"/>
                </a:moveTo>
                <a:cubicBezTo>
                  <a:pt x="61178" y="25932"/>
                  <a:pt x="61102" y="26999"/>
                  <a:pt x="61102" y="28370"/>
                </a:cubicBezTo>
                <a:cubicBezTo>
                  <a:pt x="61864" y="27303"/>
                  <a:pt x="62283" y="26618"/>
                  <a:pt x="62359" y="26313"/>
                </a:cubicBezTo>
                <a:cubicBezTo>
                  <a:pt x="62435" y="26008"/>
                  <a:pt x="62092" y="25627"/>
                  <a:pt x="61330" y="25170"/>
                </a:cubicBezTo>
                <a:close/>
                <a:moveTo>
                  <a:pt x="1385087" y="25137"/>
                </a:moveTo>
                <a:lnTo>
                  <a:pt x="1384696" y="25398"/>
                </a:lnTo>
                <a:lnTo>
                  <a:pt x="1384957" y="25529"/>
                </a:lnTo>
                <a:close/>
                <a:moveTo>
                  <a:pt x="613562" y="25137"/>
                </a:moveTo>
                <a:lnTo>
                  <a:pt x="613170" y="25398"/>
                </a:lnTo>
                <a:lnTo>
                  <a:pt x="613432" y="25529"/>
                </a:lnTo>
                <a:close/>
                <a:moveTo>
                  <a:pt x="1332918" y="25075"/>
                </a:moveTo>
                <a:lnTo>
                  <a:pt x="1332727" y="25170"/>
                </a:lnTo>
                <a:cubicBezTo>
                  <a:pt x="1332727" y="25170"/>
                  <a:pt x="1332270" y="25322"/>
                  <a:pt x="1331356" y="25627"/>
                </a:cubicBezTo>
                <a:cubicBezTo>
                  <a:pt x="1331660" y="25932"/>
                  <a:pt x="1331851" y="26122"/>
                  <a:pt x="1331927" y="26199"/>
                </a:cubicBezTo>
                <a:cubicBezTo>
                  <a:pt x="1332003" y="26275"/>
                  <a:pt x="1332194" y="26465"/>
                  <a:pt x="1332498" y="26770"/>
                </a:cubicBezTo>
                <a:cubicBezTo>
                  <a:pt x="1332651" y="26313"/>
                  <a:pt x="1332727" y="25970"/>
                  <a:pt x="1332727" y="25741"/>
                </a:cubicBezTo>
                <a:close/>
                <a:moveTo>
                  <a:pt x="1334327" y="24941"/>
                </a:moveTo>
                <a:cubicBezTo>
                  <a:pt x="1334023" y="25246"/>
                  <a:pt x="1333832" y="25475"/>
                  <a:pt x="1333756" y="25627"/>
                </a:cubicBezTo>
                <a:cubicBezTo>
                  <a:pt x="1333680" y="25779"/>
                  <a:pt x="1333489" y="26008"/>
                  <a:pt x="1333184" y="26313"/>
                </a:cubicBezTo>
                <a:cubicBezTo>
                  <a:pt x="1333794" y="26160"/>
                  <a:pt x="1334403" y="25932"/>
                  <a:pt x="1335013" y="25627"/>
                </a:cubicBezTo>
                <a:cubicBezTo>
                  <a:pt x="1334708" y="25475"/>
                  <a:pt x="1334556" y="25360"/>
                  <a:pt x="1334556" y="25284"/>
                </a:cubicBezTo>
                <a:cubicBezTo>
                  <a:pt x="1334556" y="25208"/>
                  <a:pt x="1334480" y="25094"/>
                  <a:pt x="1334327" y="24941"/>
                </a:cubicBezTo>
                <a:close/>
                <a:moveTo>
                  <a:pt x="1275120" y="24941"/>
                </a:moveTo>
                <a:cubicBezTo>
                  <a:pt x="1274968" y="25246"/>
                  <a:pt x="1274891" y="25398"/>
                  <a:pt x="1274891" y="25398"/>
                </a:cubicBezTo>
                <a:lnTo>
                  <a:pt x="1274891" y="25627"/>
                </a:lnTo>
                <a:cubicBezTo>
                  <a:pt x="1275044" y="25475"/>
                  <a:pt x="1275120" y="25360"/>
                  <a:pt x="1275120" y="25284"/>
                </a:cubicBezTo>
                <a:cubicBezTo>
                  <a:pt x="1275120" y="25208"/>
                  <a:pt x="1275196" y="25094"/>
                  <a:pt x="1275348" y="24941"/>
                </a:cubicBezTo>
                <a:close/>
                <a:moveTo>
                  <a:pt x="1213855" y="24941"/>
                </a:moveTo>
                <a:cubicBezTo>
                  <a:pt x="1213550" y="25246"/>
                  <a:pt x="1213436" y="25513"/>
                  <a:pt x="1213512" y="25741"/>
                </a:cubicBezTo>
                <a:cubicBezTo>
                  <a:pt x="1213588" y="25970"/>
                  <a:pt x="1213627" y="26237"/>
                  <a:pt x="1213627" y="26541"/>
                </a:cubicBezTo>
                <a:cubicBezTo>
                  <a:pt x="1213474" y="26846"/>
                  <a:pt x="1213360" y="27151"/>
                  <a:pt x="1213284" y="27456"/>
                </a:cubicBezTo>
                <a:cubicBezTo>
                  <a:pt x="1213208" y="27761"/>
                  <a:pt x="1213093" y="28065"/>
                  <a:pt x="1212941" y="28370"/>
                </a:cubicBezTo>
                <a:lnTo>
                  <a:pt x="1213398" y="28370"/>
                </a:lnTo>
                <a:cubicBezTo>
                  <a:pt x="1213703" y="28065"/>
                  <a:pt x="1213931" y="27761"/>
                  <a:pt x="1214084" y="27456"/>
                </a:cubicBezTo>
                <a:cubicBezTo>
                  <a:pt x="1214236" y="27151"/>
                  <a:pt x="1214465" y="26846"/>
                  <a:pt x="1214769" y="26541"/>
                </a:cubicBezTo>
                <a:cubicBezTo>
                  <a:pt x="1214617" y="26237"/>
                  <a:pt x="1214465" y="25970"/>
                  <a:pt x="1214312" y="25741"/>
                </a:cubicBezTo>
                <a:cubicBezTo>
                  <a:pt x="1214160" y="25513"/>
                  <a:pt x="1214008" y="25246"/>
                  <a:pt x="1213855" y="24941"/>
                </a:cubicBezTo>
                <a:close/>
                <a:moveTo>
                  <a:pt x="1048349" y="24941"/>
                </a:moveTo>
                <a:cubicBezTo>
                  <a:pt x="1047891" y="25398"/>
                  <a:pt x="1047510" y="25703"/>
                  <a:pt x="1047206" y="25856"/>
                </a:cubicBezTo>
                <a:cubicBezTo>
                  <a:pt x="1047510" y="26008"/>
                  <a:pt x="1047663" y="26122"/>
                  <a:pt x="1047663" y="26199"/>
                </a:cubicBezTo>
                <a:cubicBezTo>
                  <a:pt x="1047663" y="26275"/>
                  <a:pt x="1047739" y="26389"/>
                  <a:pt x="1047891" y="26541"/>
                </a:cubicBezTo>
                <a:cubicBezTo>
                  <a:pt x="1048044" y="26237"/>
                  <a:pt x="1048120" y="25970"/>
                  <a:pt x="1048120" y="25741"/>
                </a:cubicBezTo>
                <a:cubicBezTo>
                  <a:pt x="1048120" y="25513"/>
                  <a:pt x="1048196" y="25246"/>
                  <a:pt x="1048349" y="24941"/>
                </a:cubicBezTo>
                <a:close/>
                <a:moveTo>
                  <a:pt x="823330" y="24941"/>
                </a:moveTo>
                <a:cubicBezTo>
                  <a:pt x="823025" y="25246"/>
                  <a:pt x="822911" y="25513"/>
                  <a:pt x="822987" y="25741"/>
                </a:cubicBezTo>
                <a:cubicBezTo>
                  <a:pt x="823063" y="25970"/>
                  <a:pt x="823101" y="26237"/>
                  <a:pt x="823101" y="26541"/>
                </a:cubicBezTo>
                <a:cubicBezTo>
                  <a:pt x="822949" y="26846"/>
                  <a:pt x="822835" y="27151"/>
                  <a:pt x="822759" y="27456"/>
                </a:cubicBezTo>
                <a:cubicBezTo>
                  <a:pt x="822682" y="27761"/>
                  <a:pt x="822568" y="28065"/>
                  <a:pt x="822416" y="28370"/>
                </a:cubicBezTo>
                <a:lnTo>
                  <a:pt x="822873" y="28370"/>
                </a:lnTo>
                <a:cubicBezTo>
                  <a:pt x="823178" y="28065"/>
                  <a:pt x="823406" y="27761"/>
                  <a:pt x="823559" y="27456"/>
                </a:cubicBezTo>
                <a:cubicBezTo>
                  <a:pt x="823711" y="27151"/>
                  <a:pt x="823940" y="26846"/>
                  <a:pt x="824244" y="26541"/>
                </a:cubicBezTo>
                <a:cubicBezTo>
                  <a:pt x="824092" y="26237"/>
                  <a:pt x="823940" y="25970"/>
                  <a:pt x="823787" y="25741"/>
                </a:cubicBezTo>
                <a:cubicBezTo>
                  <a:pt x="823635" y="25513"/>
                  <a:pt x="823482" y="25246"/>
                  <a:pt x="823330" y="24941"/>
                </a:cubicBezTo>
                <a:close/>
                <a:moveTo>
                  <a:pt x="143474" y="24941"/>
                </a:moveTo>
                <a:cubicBezTo>
                  <a:pt x="143016" y="25398"/>
                  <a:pt x="142636" y="25703"/>
                  <a:pt x="142331" y="25856"/>
                </a:cubicBezTo>
                <a:cubicBezTo>
                  <a:pt x="142636" y="26008"/>
                  <a:pt x="142788" y="26122"/>
                  <a:pt x="142788" y="26199"/>
                </a:cubicBezTo>
                <a:cubicBezTo>
                  <a:pt x="142788" y="26275"/>
                  <a:pt x="142864" y="26389"/>
                  <a:pt x="143016" y="26541"/>
                </a:cubicBezTo>
                <a:cubicBezTo>
                  <a:pt x="143169" y="26237"/>
                  <a:pt x="143245" y="25970"/>
                  <a:pt x="143245" y="25741"/>
                </a:cubicBezTo>
                <a:cubicBezTo>
                  <a:pt x="143245" y="25513"/>
                  <a:pt x="143321" y="25246"/>
                  <a:pt x="143474" y="24941"/>
                </a:cubicBezTo>
                <a:close/>
                <a:moveTo>
                  <a:pt x="1662368" y="24484"/>
                </a:moveTo>
                <a:lnTo>
                  <a:pt x="1662597" y="24713"/>
                </a:lnTo>
                <a:cubicBezTo>
                  <a:pt x="1662597" y="24865"/>
                  <a:pt x="1662673" y="24941"/>
                  <a:pt x="1662825" y="24941"/>
                </a:cubicBezTo>
                <a:lnTo>
                  <a:pt x="1662825" y="24484"/>
                </a:lnTo>
                <a:close/>
                <a:moveTo>
                  <a:pt x="1582282" y="24484"/>
                </a:moveTo>
                <a:lnTo>
                  <a:pt x="1582511" y="24941"/>
                </a:lnTo>
                <a:lnTo>
                  <a:pt x="1582511" y="24484"/>
                </a:lnTo>
                <a:close/>
                <a:moveTo>
                  <a:pt x="1279920" y="24484"/>
                </a:moveTo>
                <a:cubicBezTo>
                  <a:pt x="1280073" y="25246"/>
                  <a:pt x="1280149" y="25818"/>
                  <a:pt x="1280149" y="26199"/>
                </a:cubicBezTo>
                <a:cubicBezTo>
                  <a:pt x="1280149" y="26580"/>
                  <a:pt x="1280225" y="27075"/>
                  <a:pt x="1280378" y="27684"/>
                </a:cubicBezTo>
                <a:cubicBezTo>
                  <a:pt x="1280682" y="27075"/>
                  <a:pt x="1280911" y="26541"/>
                  <a:pt x="1281064" y="26084"/>
                </a:cubicBezTo>
                <a:cubicBezTo>
                  <a:pt x="1281216" y="25627"/>
                  <a:pt x="1281445" y="25094"/>
                  <a:pt x="1281749" y="24484"/>
                </a:cubicBezTo>
                <a:close/>
                <a:moveTo>
                  <a:pt x="1000495" y="24484"/>
                </a:moveTo>
                <a:cubicBezTo>
                  <a:pt x="1000343" y="24179"/>
                  <a:pt x="1000038" y="24332"/>
                  <a:pt x="999581" y="24941"/>
                </a:cubicBezTo>
                <a:cubicBezTo>
                  <a:pt x="999581" y="25246"/>
                  <a:pt x="999809" y="25627"/>
                  <a:pt x="1000267" y="26084"/>
                </a:cubicBezTo>
                <a:cubicBezTo>
                  <a:pt x="999962" y="26237"/>
                  <a:pt x="999809" y="26427"/>
                  <a:pt x="999809" y="26656"/>
                </a:cubicBezTo>
                <a:cubicBezTo>
                  <a:pt x="999809" y="26884"/>
                  <a:pt x="999657" y="27151"/>
                  <a:pt x="999352" y="27456"/>
                </a:cubicBezTo>
                <a:cubicBezTo>
                  <a:pt x="1000114" y="27151"/>
                  <a:pt x="1000571" y="26770"/>
                  <a:pt x="1000724" y="26313"/>
                </a:cubicBezTo>
                <a:cubicBezTo>
                  <a:pt x="1000876" y="25856"/>
                  <a:pt x="1000952" y="25475"/>
                  <a:pt x="1000952" y="25170"/>
                </a:cubicBezTo>
                <a:cubicBezTo>
                  <a:pt x="1000800" y="25017"/>
                  <a:pt x="1000647" y="24789"/>
                  <a:pt x="1000495" y="24484"/>
                </a:cubicBezTo>
                <a:close/>
                <a:moveTo>
                  <a:pt x="995237" y="24484"/>
                </a:moveTo>
                <a:lnTo>
                  <a:pt x="995009" y="24941"/>
                </a:lnTo>
                <a:lnTo>
                  <a:pt x="995237" y="24941"/>
                </a:lnTo>
                <a:close/>
                <a:moveTo>
                  <a:pt x="562345" y="24484"/>
                </a:moveTo>
                <a:cubicBezTo>
                  <a:pt x="562193" y="24179"/>
                  <a:pt x="561888" y="24332"/>
                  <a:pt x="561431" y="24941"/>
                </a:cubicBezTo>
                <a:cubicBezTo>
                  <a:pt x="561431" y="25246"/>
                  <a:pt x="561659" y="25627"/>
                  <a:pt x="562117" y="26084"/>
                </a:cubicBezTo>
                <a:cubicBezTo>
                  <a:pt x="561812" y="26237"/>
                  <a:pt x="561659" y="26427"/>
                  <a:pt x="561659" y="26656"/>
                </a:cubicBezTo>
                <a:cubicBezTo>
                  <a:pt x="561659" y="26884"/>
                  <a:pt x="561507" y="27151"/>
                  <a:pt x="561202" y="27456"/>
                </a:cubicBezTo>
                <a:cubicBezTo>
                  <a:pt x="561964" y="27151"/>
                  <a:pt x="562421" y="26770"/>
                  <a:pt x="562574" y="26313"/>
                </a:cubicBezTo>
                <a:cubicBezTo>
                  <a:pt x="562726" y="25856"/>
                  <a:pt x="562802" y="25475"/>
                  <a:pt x="562802" y="25170"/>
                </a:cubicBezTo>
                <a:cubicBezTo>
                  <a:pt x="562650" y="25017"/>
                  <a:pt x="562498" y="24789"/>
                  <a:pt x="562345" y="24484"/>
                </a:cubicBezTo>
                <a:close/>
                <a:moveTo>
                  <a:pt x="557087" y="24484"/>
                </a:moveTo>
                <a:lnTo>
                  <a:pt x="556859" y="24941"/>
                </a:lnTo>
                <a:lnTo>
                  <a:pt x="557087" y="24941"/>
                </a:lnTo>
                <a:close/>
                <a:moveTo>
                  <a:pt x="395543" y="24484"/>
                </a:moveTo>
                <a:lnTo>
                  <a:pt x="395772" y="24713"/>
                </a:lnTo>
                <a:cubicBezTo>
                  <a:pt x="395772" y="24865"/>
                  <a:pt x="395848" y="24941"/>
                  <a:pt x="396000" y="24941"/>
                </a:cubicBezTo>
                <a:lnTo>
                  <a:pt x="396000" y="24484"/>
                </a:lnTo>
                <a:close/>
                <a:moveTo>
                  <a:pt x="271718" y="24484"/>
                </a:moveTo>
                <a:lnTo>
                  <a:pt x="271947" y="24713"/>
                </a:lnTo>
                <a:cubicBezTo>
                  <a:pt x="271947" y="24865"/>
                  <a:pt x="272023" y="24941"/>
                  <a:pt x="272176" y="24941"/>
                </a:cubicBezTo>
                <a:lnTo>
                  <a:pt x="272176" y="24484"/>
                </a:lnTo>
                <a:close/>
                <a:moveTo>
                  <a:pt x="1720661" y="24255"/>
                </a:moveTo>
                <a:cubicBezTo>
                  <a:pt x="1720204" y="24713"/>
                  <a:pt x="1720052" y="24941"/>
                  <a:pt x="1720204" y="24941"/>
                </a:cubicBezTo>
                <a:cubicBezTo>
                  <a:pt x="1720814" y="25246"/>
                  <a:pt x="1721347" y="25475"/>
                  <a:pt x="1721804" y="25627"/>
                </a:cubicBezTo>
                <a:cubicBezTo>
                  <a:pt x="1721500" y="25475"/>
                  <a:pt x="1721309" y="25284"/>
                  <a:pt x="1721233" y="25056"/>
                </a:cubicBezTo>
                <a:cubicBezTo>
                  <a:pt x="1721157" y="24827"/>
                  <a:pt x="1720966" y="24560"/>
                  <a:pt x="1720661" y="24255"/>
                </a:cubicBezTo>
                <a:close/>
                <a:moveTo>
                  <a:pt x="1584797" y="24255"/>
                </a:moveTo>
                <a:cubicBezTo>
                  <a:pt x="1584340" y="24865"/>
                  <a:pt x="1583958" y="25398"/>
                  <a:pt x="1583654" y="25856"/>
                </a:cubicBezTo>
                <a:cubicBezTo>
                  <a:pt x="1583349" y="26313"/>
                  <a:pt x="1582968" y="26770"/>
                  <a:pt x="1582511" y="27227"/>
                </a:cubicBezTo>
                <a:cubicBezTo>
                  <a:pt x="1583273" y="27532"/>
                  <a:pt x="1583882" y="27723"/>
                  <a:pt x="1584340" y="27799"/>
                </a:cubicBezTo>
                <a:cubicBezTo>
                  <a:pt x="1584797" y="27875"/>
                  <a:pt x="1585254" y="28065"/>
                  <a:pt x="1585711" y="28370"/>
                </a:cubicBezTo>
                <a:cubicBezTo>
                  <a:pt x="1586321" y="28218"/>
                  <a:pt x="1586854" y="27913"/>
                  <a:pt x="1587311" y="27456"/>
                </a:cubicBezTo>
                <a:cubicBezTo>
                  <a:pt x="1587311" y="27151"/>
                  <a:pt x="1587235" y="26884"/>
                  <a:pt x="1587083" y="26656"/>
                </a:cubicBezTo>
                <a:cubicBezTo>
                  <a:pt x="1586930" y="26427"/>
                  <a:pt x="1586854" y="26160"/>
                  <a:pt x="1586854" y="25856"/>
                </a:cubicBezTo>
                <a:cubicBezTo>
                  <a:pt x="1586549" y="26160"/>
                  <a:pt x="1586283" y="26313"/>
                  <a:pt x="1586054" y="26313"/>
                </a:cubicBezTo>
                <a:cubicBezTo>
                  <a:pt x="1585825" y="26313"/>
                  <a:pt x="1585559" y="26389"/>
                  <a:pt x="1585254" y="26541"/>
                </a:cubicBezTo>
                <a:cubicBezTo>
                  <a:pt x="1585254" y="26237"/>
                  <a:pt x="1585178" y="25894"/>
                  <a:pt x="1585025" y="25513"/>
                </a:cubicBezTo>
                <a:cubicBezTo>
                  <a:pt x="1584873" y="25132"/>
                  <a:pt x="1584797" y="24713"/>
                  <a:pt x="1584797" y="24255"/>
                </a:cubicBezTo>
                <a:close/>
                <a:moveTo>
                  <a:pt x="1289065" y="24255"/>
                </a:moveTo>
                <a:cubicBezTo>
                  <a:pt x="1287998" y="25170"/>
                  <a:pt x="1287655" y="26046"/>
                  <a:pt x="1288036" y="26884"/>
                </a:cubicBezTo>
                <a:cubicBezTo>
                  <a:pt x="1288417" y="27723"/>
                  <a:pt x="1288302" y="28675"/>
                  <a:pt x="1287693" y="29742"/>
                </a:cubicBezTo>
                <a:cubicBezTo>
                  <a:pt x="1288760" y="28827"/>
                  <a:pt x="1289598" y="28294"/>
                  <a:pt x="1290207" y="28142"/>
                </a:cubicBezTo>
                <a:cubicBezTo>
                  <a:pt x="1289903" y="27380"/>
                  <a:pt x="1289674" y="26732"/>
                  <a:pt x="1289522" y="26199"/>
                </a:cubicBezTo>
                <a:cubicBezTo>
                  <a:pt x="1289369" y="25665"/>
                  <a:pt x="1289217" y="25017"/>
                  <a:pt x="1289065" y="24255"/>
                </a:cubicBezTo>
                <a:close/>
                <a:moveTo>
                  <a:pt x="1207454" y="24255"/>
                </a:moveTo>
                <a:cubicBezTo>
                  <a:pt x="1207607" y="24408"/>
                  <a:pt x="1207683" y="24598"/>
                  <a:pt x="1207683" y="24827"/>
                </a:cubicBezTo>
                <a:cubicBezTo>
                  <a:pt x="1207683" y="25056"/>
                  <a:pt x="1207759" y="25246"/>
                  <a:pt x="1207911" y="25398"/>
                </a:cubicBezTo>
                <a:cubicBezTo>
                  <a:pt x="1208216" y="24941"/>
                  <a:pt x="1208407" y="24560"/>
                  <a:pt x="1208483" y="24255"/>
                </a:cubicBezTo>
                <a:cubicBezTo>
                  <a:pt x="1208559" y="23951"/>
                  <a:pt x="1208216" y="23951"/>
                  <a:pt x="1207454" y="24255"/>
                </a:cubicBezTo>
                <a:close/>
                <a:moveTo>
                  <a:pt x="1204940" y="24255"/>
                </a:moveTo>
                <a:lnTo>
                  <a:pt x="1204711" y="24484"/>
                </a:lnTo>
                <a:lnTo>
                  <a:pt x="1204940" y="24941"/>
                </a:lnTo>
                <a:lnTo>
                  <a:pt x="1204940" y="24713"/>
                </a:lnTo>
                <a:cubicBezTo>
                  <a:pt x="1204940" y="24560"/>
                  <a:pt x="1205016" y="24484"/>
                  <a:pt x="1205168" y="24484"/>
                </a:cubicBezTo>
                <a:cubicBezTo>
                  <a:pt x="1205016" y="24332"/>
                  <a:pt x="1204940" y="24255"/>
                  <a:pt x="1204940" y="24255"/>
                </a:cubicBezTo>
                <a:close/>
                <a:moveTo>
                  <a:pt x="1119443" y="24255"/>
                </a:moveTo>
                <a:lnTo>
                  <a:pt x="1119215" y="24484"/>
                </a:lnTo>
                <a:lnTo>
                  <a:pt x="1119443" y="24941"/>
                </a:lnTo>
                <a:lnTo>
                  <a:pt x="1119443" y="24484"/>
                </a:lnTo>
                <a:close/>
                <a:moveTo>
                  <a:pt x="816929" y="24255"/>
                </a:moveTo>
                <a:cubicBezTo>
                  <a:pt x="817082" y="24408"/>
                  <a:pt x="817158" y="24598"/>
                  <a:pt x="817158" y="24827"/>
                </a:cubicBezTo>
                <a:cubicBezTo>
                  <a:pt x="817158" y="25056"/>
                  <a:pt x="817234" y="25246"/>
                  <a:pt x="817386" y="25398"/>
                </a:cubicBezTo>
                <a:cubicBezTo>
                  <a:pt x="817691" y="24941"/>
                  <a:pt x="817882" y="24560"/>
                  <a:pt x="817958" y="24255"/>
                </a:cubicBezTo>
                <a:cubicBezTo>
                  <a:pt x="818034" y="23951"/>
                  <a:pt x="817691" y="23951"/>
                  <a:pt x="816929" y="24255"/>
                </a:cubicBezTo>
                <a:close/>
                <a:moveTo>
                  <a:pt x="814415" y="24255"/>
                </a:moveTo>
                <a:lnTo>
                  <a:pt x="814186" y="24484"/>
                </a:lnTo>
                <a:lnTo>
                  <a:pt x="814415" y="24941"/>
                </a:lnTo>
                <a:lnTo>
                  <a:pt x="814415" y="24713"/>
                </a:lnTo>
                <a:cubicBezTo>
                  <a:pt x="814415" y="24560"/>
                  <a:pt x="814491" y="24484"/>
                  <a:pt x="814643" y="24484"/>
                </a:cubicBezTo>
                <a:cubicBezTo>
                  <a:pt x="814491" y="24332"/>
                  <a:pt x="814415" y="24255"/>
                  <a:pt x="814415" y="24255"/>
                </a:cubicBezTo>
                <a:close/>
                <a:moveTo>
                  <a:pt x="453836" y="24255"/>
                </a:moveTo>
                <a:cubicBezTo>
                  <a:pt x="453379" y="24713"/>
                  <a:pt x="453227" y="24941"/>
                  <a:pt x="453379" y="24941"/>
                </a:cubicBezTo>
                <a:cubicBezTo>
                  <a:pt x="453989" y="25246"/>
                  <a:pt x="454522" y="25475"/>
                  <a:pt x="454979" y="25627"/>
                </a:cubicBezTo>
                <a:cubicBezTo>
                  <a:pt x="454675" y="25475"/>
                  <a:pt x="454484" y="25284"/>
                  <a:pt x="454408" y="25056"/>
                </a:cubicBezTo>
                <a:cubicBezTo>
                  <a:pt x="454332" y="24827"/>
                  <a:pt x="454141" y="24560"/>
                  <a:pt x="453836" y="24255"/>
                </a:cubicBezTo>
                <a:close/>
                <a:moveTo>
                  <a:pt x="330011" y="24255"/>
                </a:moveTo>
                <a:cubicBezTo>
                  <a:pt x="329554" y="24713"/>
                  <a:pt x="329402" y="24941"/>
                  <a:pt x="329554" y="24941"/>
                </a:cubicBezTo>
                <a:cubicBezTo>
                  <a:pt x="330164" y="25246"/>
                  <a:pt x="330697" y="25475"/>
                  <a:pt x="331154" y="25627"/>
                </a:cubicBezTo>
                <a:cubicBezTo>
                  <a:pt x="330850" y="25475"/>
                  <a:pt x="330659" y="25284"/>
                  <a:pt x="330583" y="25056"/>
                </a:cubicBezTo>
                <a:cubicBezTo>
                  <a:pt x="330507" y="24827"/>
                  <a:pt x="330316" y="24560"/>
                  <a:pt x="330011" y="24255"/>
                </a:cubicBezTo>
                <a:close/>
                <a:moveTo>
                  <a:pt x="214568" y="24255"/>
                </a:moveTo>
                <a:lnTo>
                  <a:pt x="214340" y="24484"/>
                </a:lnTo>
                <a:lnTo>
                  <a:pt x="214568" y="24941"/>
                </a:lnTo>
                <a:lnTo>
                  <a:pt x="214568" y="24484"/>
                </a:lnTo>
                <a:close/>
                <a:moveTo>
                  <a:pt x="1713003" y="24027"/>
                </a:moveTo>
                <a:cubicBezTo>
                  <a:pt x="1712775" y="24179"/>
                  <a:pt x="1712508" y="24713"/>
                  <a:pt x="1712203" y="25627"/>
                </a:cubicBezTo>
                <a:cubicBezTo>
                  <a:pt x="1712508" y="25475"/>
                  <a:pt x="1713346" y="25017"/>
                  <a:pt x="1714718" y="24255"/>
                </a:cubicBezTo>
                <a:cubicBezTo>
                  <a:pt x="1713803" y="23951"/>
                  <a:pt x="1713232" y="23874"/>
                  <a:pt x="1713003" y="24027"/>
                </a:cubicBezTo>
                <a:close/>
                <a:moveTo>
                  <a:pt x="1388810" y="24027"/>
                </a:moveTo>
                <a:lnTo>
                  <a:pt x="1388810" y="24941"/>
                </a:lnTo>
                <a:lnTo>
                  <a:pt x="1389725" y="24941"/>
                </a:lnTo>
                <a:lnTo>
                  <a:pt x="1389725" y="24255"/>
                </a:lnTo>
                <a:cubicBezTo>
                  <a:pt x="1389572" y="24255"/>
                  <a:pt x="1389458" y="24217"/>
                  <a:pt x="1389382" y="24141"/>
                </a:cubicBezTo>
                <a:cubicBezTo>
                  <a:pt x="1389306" y="24065"/>
                  <a:pt x="1389115" y="24027"/>
                  <a:pt x="1388810" y="24027"/>
                </a:cubicBezTo>
                <a:close/>
                <a:moveTo>
                  <a:pt x="1315353" y="24027"/>
                </a:moveTo>
                <a:cubicBezTo>
                  <a:pt x="1315049" y="24484"/>
                  <a:pt x="1314782" y="24827"/>
                  <a:pt x="1314553" y="25056"/>
                </a:cubicBezTo>
                <a:cubicBezTo>
                  <a:pt x="1314325" y="25284"/>
                  <a:pt x="1314058" y="25627"/>
                  <a:pt x="1313753" y="26084"/>
                </a:cubicBezTo>
                <a:lnTo>
                  <a:pt x="1315811" y="26084"/>
                </a:lnTo>
                <a:cubicBezTo>
                  <a:pt x="1315658" y="25779"/>
                  <a:pt x="1315620" y="25475"/>
                  <a:pt x="1315696" y="25170"/>
                </a:cubicBezTo>
                <a:cubicBezTo>
                  <a:pt x="1315773" y="24865"/>
                  <a:pt x="1315658" y="24484"/>
                  <a:pt x="1315353" y="24027"/>
                </a:cubicBezTo>
                <a:close/>
                <a:moveTo>
                  <a:pt x="1292265" y="24027"/>
                </a:moveTo>
                <a:cubicBezTo>
                  <a:pt x="1292417" y="24636"/>
                  <a:pt x="1292532" y="25170"/>
                  <a:pt x="1292608" y="25627"/>
                </a:cubicBezTo>
                <a:cubicBezTo>
                  <a:pt x="1292684" y="26084"/>
                  <a:pt x="1292646" y="26618"/>
                  <a:pt x="1292494" y="27227"/>
                </a:cubicBezTo>
                <a:cubicBezTo>
                  <a:pt x="1293103" y="26770"/>
                  <a:pt x="1293598" y="26351"/>
                  <a:pt x="1293979" y="25970"/>
                </a:cubicBezTo>
                <a:cubicBezTo>
                  <a:pt x="1294360" y="25589"/>
                  <a:pt x="1294779" y="25246"/>
                  <a:pt x="1295237" y="24941"/>
                </a:cubicBezTo>
                <a:cubicBezTo>
                  <a:pt x="1294322" y="24484"/>
                  <a:pt x="1293332" y="24179"/>
                  <a:pt x="1292265" y="24027"/>
                </a:cubicBezTo>
                <a:close/>
                <a:moveTo>
                  <a:pt x="617285" y="24027"/>
                </a:moveTo>
                <a:lnTo>
                  <a:pt x="617285" y="24941"/>
                </a:lnTo>
                <a:lnTo>
                  <a:pt x="618200" y="24941"/>
                </a:lnTo>
                <a:lnTo>
                  <a:pt x="618200" y="24255"/>
                </a:lnTo>
                <a:cubicBezTo>
                  <a:pt x="618047" y="24255"/>
                  <a:pt x="617933" y="24217"/>
                  <a:pt x="617857" y="24141"/>
                </a:cubicBezTo>
                <a:cubicBezTo>
                  <a:pt x="617781" y="24065"/>
                  <a:pt x="617590" y="24027"/>
                  <a:pt x="617285" y="24027"/>
                </a:cubicBezTo>
                <a:close/>
                <a:moveTo>
                  <a:pt x="446178" y="24027"/>
                </a:moveTo>
                <a:cubicBezTo>
                  <a:pt x="445950" y="24179"/>
                  <a:pt x="445683" y="24713"/>
                  <a:pt x="445378" y="25627"/>
                </a:cubicBezTo>
                <a:cubicBezTo>
                  <a:pt x="445683" y="25475"/>
                  <a:pt x="446521" y="25017"/>
                  <a:pt x="447893" y="24255"/>
                </a:cubicBezTo>
                <a:cubicBezTo>
                  <a:pt x="446978" y="23951"/>
                  <a:pt x="446407" y="23874"/>
                  <a:pt x="446178" y="24027"/>
                </a:cubicBezTo>
                <a:close/>
                <a:moveTo>
                  <a:pt x="322353" y="24027"/>
                </a:moveTo>
                <a:cubicBezTo>
                  <a:pt x="322125" y="24179"/>
                  <a:pt x="321858" y="24713"/>
                  <a:pt x="321553" y="25627"/>
                </a:cubicBezTo>
                <a:cubicBezTo>
                  <a:pt x="321858" y="25475"/>
                  <a:pt x="322696" y="25017"/>
                  <a:pt x="324068" y="24255"/>
                </a:cubicBezTo>
                <a:cubicBezTo>
                  <a:pt x="323153" y="23951"/>
                  <a:pt x="322582" y="23874"/>
                  <a:pt x="322353" y="24027"/>
                </a:cubicBezTo>
                <a:close/>
                <a:moveTo>
                  <a:pt x="967958" y="23836"/>
                </a:moveTo>
                <a:lnTo>
                  <a:pt x="967577" y="25170"/>
                </a:lnTo>
                <a:lnTo>
                  <a:pt x="968720" y="24027"/>
                </a:lnTo>
                <a:close/>
                <a:moveTo>
                  <a:pt x="529808" y="23836"/>
                </a:moveTo>
                <a:lnTo>
                  <a:pt x="529427" y="25170"/>
                </a:lnTo>
                <a:lnTo>
                  <a:pt x="530570" y="24027"/>
                </a:lnTo>
                <a:close/>
                <a:moveTo>
                  <a:pt x="1717461" y="23798"/>
                </a:moveTo>
                <a:lnTo>
                  <a:pt x="1716775" y="24027"/>
                </a:lnTo>
                <a:cubicBezTo>
                  <a:pt x="1717385" y="24332"/>
                  <a:pt x="1717766" y="24636"/>
                  <a:pt x="1717918" y="24941"/>
                </a:cubicBezTo>
                <a:cubicBezTo>
                  <a:pt x="1718071" y="24941"/>
                  <a:pt x="1718147" y="24865"/>
                  <a:pt x="1718147" y="24713"/>
                </a:cubicBezTo>
                <a:lnTo>
                  <a:pt x="1718147" y="24484"/>
                </a:lnTo>
                <a:cubicBezTo>
                  <a:pt x="1717690" y="24027"/>
                  <a:pt x="1717461" y="23798"/>
                  <a:pt x="1717461" y="23798"/>
                </a:cubicBezTo>
                <a:close/>
                <a:moveTo>
                  <a:pt x="1579539" y="23798"/>
                </a:moveTo>
                <a:cubicBezTo>
                  <a:pt x="1579234" y="23798"/>
                  <a:pt x="1579082" y="23951"/>
                  <a:pt x="1579082" y="24255"/>
                </a:cubicBezTo>
                <a:cubicBezTo>
                  <a:pt x="1579691" y="24255"/>
                  <a:pt x="1580225" y="24484"/>
                  <a:pt x="1580682" y="24941"/>
                </a:cubicBezTo>
                <a:cubicBezTo>
                  <a:pt x="1580682" y="24636"/>
                  <a:pt x="1580758" y="24408"/>
                  <a:pt x="1580911" y="24255"/>
                </a:cubicBezTo>
                <a:cubicBezTo>
                  <a:pt x="1580606" y="24103"/>
                  <a:pt x="1580377" y="23989"/>
                  <a:pt x="1580225" y="23913"/>
                </a:cubicBezTo>
                <a:cubicBezTo>
                  <a:pt x="1580072" y="23836"/>
                  <a:pt x="1579844" y="23798"/>
                  <a:pt x="1579539" y="23798"/>
                </a:cubicBezTo>
                <a:close/>
                <a:moveTo>
                  <a:pt x="1312153" y="23798"/>
                </a:moveTo>
                <a:cubicBezTo>
                  <a:pt x="1312306" y="24103"/>
                  <a:pt x="1312382" y="24255"/>
                  <a:pt x="1312382" y="24255"/>
                </a:cubicBezTo>
                <a:cubicBezTo>
                  <a:pt x="1312229" y="24255"/>
                  <a:pt x="1312458" y="24103"/>
                  <a:pt x="1313068" y="23798"/>
                </a:cubicBezTo>
                <a:close/>
                <a:moveTo>
                  <a:pt x="1196710" y="23798"/>
                </a:moveTo>
                <a:cubicBezTo>
                  <a:pt x="1196405" y="23951"/>
                  <a:pt x="1196138" y="24027"/>
                  <a:pt x="1195910" y="24027"/>
                </a:cubicBezTo>
                <a:lnTo>
                  <a:pt x="1195255" y="24214"/>
                </a:lnTo>
                <a:lnTo>
                  <a:pt x="1195338" y="24255"/>
                </a:lnTo>
                <a:cubicBezTo>
                  <a:pt x="1195338" y="25017"/>
                  <a:pt x="1195567" y="25437"/>
                  <a:pt x="1196024" y="25513"/>
                </a:cubicBezTo>
                <a:cubicBezTo>
                  <a:pt x="1196481" y="25589"/>
                  <a:pt x="1197091" y="25551"/>
                  <a:pt x="1197853" y="25398"/>
                </a:cubicBezTo>
                <a:cubicBezTo>
                  <a:pt x="1197548" y="25094"/>
                  <a:pt x="1197320" y="24827"/>
                  <a:pt x="1197167" y="24598"/>
                </a:cubicBezTo>
                <a:cubicBezTo>
                  <a:pt x="1197015" y="24370"/>
                  <a:pt x="1196863" y="24103"/>
                  <a:pt x="1196710" y="23798"/>
                </a:cubicBezTo>
                <a:close/>
                <a:moveTo>
                  <a:pt x="1122644" y="23798"/>
                </a:moveTo>
                <a:cubicBezTo>
                  <a:pt x="1122491" y="23951"/>
                  <a:pt x="1122263" y="24027"/>
                  <a:pt x="1121958" y="24027"/>
                </a:cubicBezTo>
                <a:cubicBezTo>
                  <a:pt x="1122110" y="24332"/>
                  <a:pt x="1122186" y="24598"/>
                  <a:pt x="1122186" y="24827"/>
                </a:cubicBezTo>
                <a:cubicBezTo>
                  <a:pt x="1122186" y="25056"/>
                  <a:pt x="1122263" y="25246"/>
                  <a:pt x="1122415" y="25398"/>
                </a:cubicBezTo>
                <a:cubicBezTo>
                  <a:pt x="1122568" y="25398"/>
                  <a:pt x="1122720" y="25322"/>
                  <a:pt x="1122872" y="25170"/>
                </a:cubicBezTo>
                <a:cubicBezTo>
                  <a:pt x="1122872" y="25017"/>
                  <a:pt x="1122834" y="24827"/>
                  <a:pt x="1122758" y="24598"/>
                </a:cubicBezTo>
                <a:cubicBezTo>
                  <a:pt x="1122682" y="24370"/>
                  <a:pt x="1122644" y="24103"/>
                  <a:pt x="1122644" y="23798"/>
                </a:cubicBezTo>
                <a:close/>
                <a:moveTo>
                  <a:pt x="992723" y="23798"/>
                </a:moveTo>
                <a:lnTo>
                  <a:pt x="992494" y="24027"/>
                </a:lnTo>
                <a:lnTo>
                  <a:pt x="992494" y="24255"/>
                </a:lnTo>
                <a:lnTo>
                  <a:pt x="992951" y="23798"/>
                </a:lnTo>
                <a:close/>
                <a:moveTo>
                  <a:pt x="806185" y="23798"/>
                </a:moveTo>
                <a:cubicBezTo>
                  <a:pt x="805880" y="23951"/>
                  <a:pt x="805614" y="24027"/>
                  <a:pt x="805385" y="24027"/>
                </a:cubicBezTo>
                <a:lnTo>
                  <a:pt x="804730" y="24214"/>
                </a:lnTo>
                <a:lnTo>
                  <a:pt x="804813" y="24255"/>
                </a:lnTo>
                <a:cubicBezTo>
                  <a:pt x="804813" y="25017"/>
                  <a:pt x="805042" y="25437"/>
                  <a:pt x="805499" y="25513"/>
                </a:cubicBezTo>
                <a:cubicBezTo>
                  <a:pt x="805956" y="25589"/>
                  <a:pt x="806566" y="25551"/>
                  <a:pt x="807328" y="25398"/>
                </a:cubicBezTo>
                <a:cubicBezTo>
                  <a:pt x="807023" y="25094"/>
                  <a:pt x="806795" y="24827"/>
                  <a:pt x="806642" y="24598"/>
                </a:cubicBezTo>
                <a:cubicBezTo>
                  <a:pt x="806490" y="24370"/>
                  <a:pt x="806337" y="24103"/>
                  <a:pt x="806185" y="23798"/>
                </a:cubicBezTo>
                <a:close/>
                <a:moveTo>
                  <a:pt x="554573" y="23798"/>
                </a:moveTo>
                <a:lnTo>
                  <a:pt x="554344" y="24027"/>
                </a:lnTo>
                <a:lnTo>
                  <a:pt x="554344" y="24255"/>
                </a:lnTo>
                <a:lnTo>
                  <a:pt x="554801" y="23798"/>
                </a:lnTo>
                <a:close/>
                <a:moveTo>
                  <a:pt x="450636" y="23798"/>
                </a:moveTo>
                <a:lnTo>
                  <a:pt x="449950" y="24027"/>
                </a:lnTo>
                <a:cubicBezTo>
                  <a:pt x="450560" y="24332"/>
                  <a:pt x="450941" y="24636"/>
                  <a:pt x="451093" y="24941"/>
                </a:cubicBezTo>
                <a:cubicBezTo>
                  <a:pt x="451245" y="24941"/>
                  <a:pt x="451322" y="24865"/>
                  <a:pt x="451322" y="24713"/>
                </a:cubicBezTo>
                <a:lnTo>
                  <a:pt x="451322" y="24484"/>
                </a:lnTo>
                <a:cubicBezTo>
                  <a:pt x="450865" y="24027"/>
                  <a:pt x="450636" y="23798"/>
                  <a:pt x="450636" y="23798"/>
                </a:cubicBezTo>
                <a:close/>
                <a:moveTo>
                  <a:pt x="326811" y="23798"/>
                </a:moveTo>
                <a:lnTo>
                  <a:pt x="326125" y="24027"/>
                </a:lnTo>
                <a:cubicBezTo>
                  <a:pt x="326735" y="24332"/>
                  <a:pt x="327116" y="24636"/>
                  <a:pt x="327268" y="24941"/>
                </a:cubicBezTo>
                <a:cubicBezTo>
                  <a:pt x="327420" y="24941"/>
                  <a:pt x="327497" y="24865"/>
                  <a:pt x="327497" y="24713"/>
                </a:cubicBezTo>
                <a:lnTo>
                  <a:pt x="327497" y="24484"/>
                </a:lnTo>
                <a:cubicBezTo>
                  <a:pt x="327040" y="24027"/>
                  <a:pt x="326811" y="23798"/>
                  <a:pt x="326811" y="23798"/>
                </a:cubicBezTo>
                <a:close/>
                <a:moveTo>
                  <a:pt x="217769" y="23798"/>
                </a:moveTo>
                <a:cubicBezTo>
                  <a:pt x="217616" y="23951"/>
                  <a:pt x="217388" y="24027"/>
                  <a:pt x="217083" y="24027"/>
                </a:cubicBezTo>
                <a:cubicBezTo>
                  <a:pt x="217235" y="24332"/>
                  <a:pt x="217312" y="24598"/>
                  <a:pt x="217312" y="24827"/>
                </a:cubicBezTo>
                <a:cubicBezTo>
                  <a:pt x="217312" y="25056"/>
                  <a:pt x="217388" y="25246"/>
                  <a:pt x="217540" y="25398"/>
                </a:cubicBezTo>
                <a:cubicBezTo>
                  <a:pt x="217693" y="25398"/>
                  <a:pt x="217845" y="25322"/>
                  <a:pt x="217997" y="25170"/>
                </a:cubicBezTo>
                <a:cubicBezTo>
                  <a:pt x="217997" y="25017"/>
                  <a:pt x="217959" y="24827"/>
                  <a:pt x="217883" y="24598"/>
                </a:cubicBezTo>
                <a:cubicBezTo>
                  <a:pt x="217807" y="24370"/>
                  <a:pt x="217769" y="24103"/>
                  <a:pt x="217769" y="23798"/>
                </a:cubicBezTo>
                <a:close/>
                <a:moveTo>
                  <a:pt x="97449" y="23798"/>
                </a:moveTo>
                <a:cubicBezTo>
                  <a:pt x="97297" y="23951"/>
                  <a:pt x="97144" y="24027"/>
                  <a:pt x="96992" y="24027"/>
                </a:cubicBezTo>
                <a:cubicBezTo>
                  <a:pt x="97601" y="24636"/>
                  <a:pt x="97906" y="25017"/>
                  <a:pt x="97906" y="25170"/>
                </a:cubicBezTo>
                <a:cubicBezTo>
                  <a:pt x="98211" y="25017"/>
                  <a:pt x="98363" y="24865"/>
                  <a:pt x="98363" y="24713"/>
                </a:cubicBezTo>
                <a:cubicBezTo>
                  <a:pt x="98363" y="24560"/>
                  <a:pt x="98440" y="24408"/>
                  <a:pt x="98592" y="24255"/>
                </a:cubicBezTo>
                <a:cubicBezTo>
                  <a:pt x="98440" y="24255"/>
                  <a:pt x="98059" y="24103"/>
                  <a:pt x="97449" y="23798"/>
                </a:cubicBezTo>
                <a:close/>
                <a:moveTo>
                  <a:pt x="63845" y="23798"/>
                </a:moveTo>
                <a:lnTo>
                  <a:pt x="63616" y="24027"/>
                </a:lnTo>
                <a:lnTo>
                  <a:pt x="63845" y="24027"/>
                </a:lnTo>
                <a:cubicBezTo>
                  <a:pt x="63997" y="23874"/>
                  <a:pt x="63997" y="23798"/>
                  <a:pt x="63845" y="23798"/>
                </a:cubicBezTo>
                <a:close/>
                <a:moveTo>
                  <a:pt x="55387" y="23798"/>
                </a:moveTo>
                <a:cubicBezTo>
                  <a:pt x="55539" y="24103"/>
                  <a:pt x="55615" y="24446"/>
                  <a:pt x="55615" y="24827"/>
                </a:cubicBezTo>
                <a:cubicBezTo>
                  <a:pt x="55615" y="25208"/>
                  <a:pt x="55691" y="25551"/>
                  <a:pt x="55844" y="25856"/>
                </a:cubicBezTo>
                <a:cubicBezTo>
                  <a:pt x="56148" y="25094"/>
                  <a:pt x="56301" y="24636"/>
                  <a:pt x="56301" y="24484"/>
                </a:cubicBezTo>
                <a:cubicBezTo>
                  <a:pt x="56301" y="24332"/>
                  <a:pt x="55996" y="24103"/>
                  <a:pt x="55387" y="23798"/>
                </a:cubicBezTo>
                <a:close/>
                <a:moveTo>
                  <a:pt x="1324498" y="23570"/>
                </a:moveTo>
                <a:cubicBezTo>
                  <a:pt x="1324345" y="23874"/>
                  <a:pt x="1324269" y="24179"/>
                  <a:pt x="1324269" y="24484"/>
                </a:cubicBezTo>
                <a:lnTo>
                  <a:pt x="1324498" y="24484"/>
                </a:lnTo>
                <a:cubicBezTo>
                  <a:pt x="1324498" y="24179"/>
                  <a:pt x="1324574" y="23874"/>
                  <a:pt x="1324726" y="23570"/>
                </a:cubicBezTo>
                <a:close/>
                <a:moveTo>
                  <a:pt x="1110985" y="23570"/>
                </a:moveTo>
                <a:cubicBezTo>
                  <a:pt x="1110680" y="23874"/>
                  <a:pt x="1110452" y="24103"/>
                  <a:pt x="1110299" y="24255"/>
                </a:cubicBezTo>
                <a:cubicBezTo>
                  <a:pt x="1110147" y="24408"/>
                  <a:pt x="1109918" y="24789"/>
                  <a:pt x="1109613" y="25398"/>
                </a:cubicBezTo>
                <a:cubicBezTo>
                  <a:pt x="1110680" y="25398"/>
                  <a:pt x="1111518" y="25475"/>
                  <a:pt x="1112128" y="25627"/>
                </a:cubicBezTo>
                <a:cubicBezTo>
                  <a:pt x="1111823" y="25322"/>
                  <a:pt x="1111633" y="24979"/>
                  <a:pt x="1111557" y="24598"/>
                </a:cubicBezTo>
                <a:cubicBezTo>
                  <a:pt x="1111480" y="24217"/>
                  <a:pt x="1111290" y="23874"/>
                  <a:pt x="1110985" y="23570"/>
                </a:cubicBezTo>
                <a:close/>
                <a:moveTo>
                  <a:pt x="965748" y="23570"/>
                </a:moveTo>
                <a:cubicBezTo>
                  <a:pt x="965748" y="23570"/>
                  <a:pt x="965595" y="23722"/>
                  <a:pt x="965291" y="24027"/>
                </a:cubicBezTo>
                <a:cubicBezTo>
                  <a:pt x="965443" y="24179"/>
                  <a:pt x="965672" y="24255"/>
                  <a:pt x="965976" y="24255"/>
                </a:cubicBezTo>
                <a:cubicBezTo>
                  <a:pt x="965976" y="24255"/>
                  <a:pt x="966129" y="24103"/>
                  <a:pt x="966434" y="23798"/>
                </a:cubicBezTo>
                <a:cubicBezTo>
                  <a:pt x="966281" y="23798"/>
                  <a:pt x="966167" y="23760"/>
                  <a:pt x="966091" y="23684"/>
                </a:cubicBezTo>
                <a:cubicBezTo>
                  <a:pt x="966015" y="23608"/>
                  <a:pt x="965900" y="23570"/>
                  <a:pt x="965748" y="23570"/>
                </a:cubicBezTo>
                <a:close/>
                <a:moveTo>
                  <a:pt x="527598" y="23570"/>
                </a:moveTo>
                <a:cubicBezTo>
                  <a:pt x="527598" y="23570"/>
                  <a:pt x="527446" y="23722"/>
                  <a:pt x="527141" y="24027"/>
                </a:cubicBezTo>
                <a:cubicBezTo>
                  <a:pt x="527293" y="24179"/>
                  <a:pt x="527522" y="24255"/>
                  <a:pt x="527827" y="24255"/>
                </a:cubicBezTo>
                <a:cubicBezTo>
                  <a:pt x="527827" y="24255"/>
                  <a:pt x="527979" y="24103"/>
                  <a:pt x="528284" y="23798"/>
                </a:cubicBezTo>
                <a:cubicBezTo>
                  <a:pt x="528131" y="23798"/>
                  <a:pt x="528017" y="23760"/>
                  <a:pt x="527941" y="23684"/>
                </a:cubicBezTo>
                <a:cubicBezTo>
                  <a:pt x="527865" y="23608"/>
                  <a:pt x="527750" y="23570"/>
                  <a:pt x="527598" y="23570"/>
                </a:cubicBezTo>
                <a:close/>
                <a:moveTo>
                  <a:pt x="206110" y="23570"/>
                </a:moveTo>
                <a:cubicBezTo>
                  <a:pt x="205805" y="23874"/>
                  <a:pt x="205577" y="24103"/>
                  <a:pt x="205424" y="24255"/>
                </a:cubicBezTo>
                <a:cubicBezTo>
                  <a:pt x="205272" y="24408"/>
                  <a:pt x="205043" y="24789"/>
                  <a:pt x="204739" y="25398"/>
                </a:cubicBezTo>
                <a:cubicBezTo>
                  <a:pt x="205805" y="25398"/>
                  <a:pt x="206643" y="25475"/>
                  <a:pt x="207253" y="25627"/>
                </a:cubicBezTo>
                <a:cubicBezTo>
                  <a:pt x="206948" y="25322"/>
                  <a:pt x="206758" y="24979"/>
                  <a:pt x="206682" y="24598"/>
                </a:cubicBezTo>
                <a:cubicBezTo>
                  <a:pt x="206605" y="24217"/>
                  <a:pt x="206415" y="23874"/>
                  <a:pt x="206110" y="23570"/>
                </a:cubicBezTo>
                <a:close/>
                <a:moveTo>
                  <a:pt x="1690029" y="23341"/>
                </a:moveTo>
                <a:cubicBezTo>
                  <a:pt x="1688352" y="23341"/>
                  <a:pt x="1686790" y="23532"/>
                  <a:pt x="1685343" y="23913"/>
                </a:cubicBezTo>
                <a:cubicBezTo>
                  <a:pt x="1683895" y="24294"/>
                  <a:pt x="1682485" y="25322"/>
                  <a:pt x="1681114" y="26999"/>
                </a:cubicBezTo>
                <a:cubicBezTo>
                  <a:pt x="1680656" y="27608"/>
                  <a:pt x="1679818" y="28523"/>
                  <a:pt x="1678599" y="29742"/>
                </a:cubicBezTo>
                <a:cubicBezTo>
                  <a:pt x="1676923" y="30961"/>
                  <a:pt x="1675475" y="32714"/>
                  <a:pt x="1674256" y="35000"/>
                </a:cubicBezTo>
                <a:cubicBezTo>
                  <a:pt x="1673341" y="36676"/>
                  <a:pt x="1672427" y="38314"/>
                  <a:pt x="1671512" y="39915"/>
                </a:cubicBezTo>
                <a:cubicBezTo>
                  <a:pt x="1670598" y="41515"/>
                  <a:pt x="1669683" y="43153"/>
                  <a:pt x="1668769" y="44829"/>
                </a:cubicBezTo>
                <a:cubicBezTo>
                  <a:pt x="1668007" y="46658"/>
                  <a:pt x="1667207" y="48525"/>
                  <a:pt x="1666369" y="50430"/>
                </a:cubicBezTo>
                <a:cubicBezTo>
                  <a:pt x="1665531" y="52335"/>
                  <a:pt x="1664883" y="54278"/>
                  <a:pt x="1664426" y="56259"/>
                </a:cubicBezTo>
                <a:cubicBezTo>
                  <a:pt x="1664426" y="56717"/>
                  <a:pt x="1664121" y="57555"/>
                  <a:pt x="1663511" y="58774"/>
                </a:cubicBezTo>
                <a:cubicBezTo>
                  <a:pt x="1662902" y="59993"/>
                  <a:pt x="1662597" y="60908"/>
                  <a:pt x="1662597" y="61517"/>
                </a:cubicBezTo>
                <a:cubicBezTo>
                  <a:pt x="1661987" y="63498"/>
                  <a:pt x="1661416" y="65480"/>
                  <a:pt x="1660882" y="67461"/>
                </a:cubicBezTo>
                <a:cubicBezTo>
                  <a:pt x="1660349" y="69442"/>
                  <a:pt x="1659854" y="71423"/>
                  <a:pt x="1659397" y="73404"/>
                </a:cubicBezTo>
                <a:cubicBezTo>
                  <a:pt x="1658787" y="75690"/>
                  <a:pt x="1658253" y="78053"/>
                  <a:pt x="1657796" y="80491"/>
                </a:cubicBezTo>
                <a:cubicBezTo>
                  <a:pt x="1657339" y="82929"/>
                  <a:pt x="1656730" y="85749"/>
                  <a:pt x="1655968" y="88949"/>
                </a:cubicBezTo>
                <a:cubicBezTo>
                  <a:pt x="1655815" y="91235"/>
                  <a:pt x="1655434" y="93940"/>
                  <a:pt x="1654824" y="97065"/>
                </a:cubicBezTo>
                <a:cubicBezTo>
                  <a:pt x="1654215" y="100189"/>
                  <a:pt x="1653834" y="103503"/>
                  <a:pt x="1653681" y="107009"/>
                </a:cubicBezTo>
                <a:cubicBezTo>
                  <a:pt x="1653681" y="109599"/>
                  <a:pt x="1653605" y="112152"/>
                  <a:pt x="1653453" y="114667"/>
                </a:cubicBezTo>
                <a:cubicBezTo>
                  <a:pt x="1653301" y="117181"/>
                  <a:pt x="1653301" y="119658"/>
                  <a:pt x="1653453" y="122096"/>
                </a:cubicBezTo>
                <a:cubicBezTo>
                  <a:pt x="1653605" y="124839"/>
                  <a:pt x="1654063" y="127392"/>
                  <a:pt x="1654824" y="129754"/>
                </a:cubicBezTo>
                <a:cubicBezTo>
                  <a:pt x="1655586" y="132117"/>
                  <a:pt x="1656425" y="134517"/>
                  <a:pt x="1657339" y="136955"/>
                </a:cubicBezTo>
                <a:cubicBezTo>
                  <a:pt x="1657644" y="137412"/>
                  <a:pt x="1658406" y="138098"/>
                  <a:pt x="1659625" y="139013"/>
                </a:cubicBezTo>
                <a:cubicBezTo>
                  <a:pt x="1660235" y="139622"/>
                  <a:pt x="1661073" y="140041"/>
                  <a:pt x="1662140" y="140270"/>
                </a:cubicBezTo>
                <a:cubicBezTo>
                  <a:pt x="1663206" y="140499"/>
                  <a:pt x="1664388" y="140537"/>
                  <a:pt x="1665683" y="140384"/>
                </a:cubicBezTo>
                <a:cubicBezTo>
                  <a:pt x="1666979" y="140232"/>
                  <a:pt x="1668198" y="139965"/>
                  <a:pt x="1669341" y="139584"/>
                </a:cubicBezTo>
                <a:cubicBezTo>
                  <a:pt x="1670484" y="139203"/>
                  <a:pt x="1671436" y="138708"/>
                  <a:pt x="1672198" y="138098"/>
                </a:cubicBezTo>
                <a:cubicBezTo>
                  <a:pt x="1672808" y="137793"/>
                  <a:pt x="1673417" y="137451"/>
                  <a:pt x="1674027" y="137070"/>
                </a:cubicBezTo>
                <a:cubicBezTo>
                  <a:pt x="1674637" y="136689"/>
                  <a:pt x="1675094" y="136269"/>
                  <a:pt x="1675398" y="135812"/>
                </a:cubicBezTo>
                <a:cubicBezTo>
                  <a:pt x="1677532" y="132612"/>
                  <a:pt x="1679704" y="129450"/>
                  <a:pt x="1681914" y="126325"/>
                </a:cubicBezTo>
                <a:cubicBezTo>
                  <a:pt x="1684123" y="123201"/>
                  <a:pt x="1685838" y="119886"/>
                  <a:pt x="1687057" y="116381"/>
                </a:cubicBezTo>
                <a:cubicBezTo>
                  <a:pt x="1687362" y="115314"/>
                  <a:pt x="1687781" y="114362"/>
                  <a:pt x="1688314" y="113524"/>
                </a:cubicBezTo>
                <a:cubicBezTo>
                  <a:pt x="1688848" y="112686"/>
                  <a:pt x="1689267" y="111733"/>
                  <a:pt x="1689572" y="110666"/>
                </a:cubicBezTo>
                <a:cubicBezTo>
                  <a:pt x="1690181" y="108380"/>
                  <a:pt x="1690905" y="106132"/>
                  <a:pt x="1691743" y="103923"/>
                </a:cubicBezTo>
                <a:cubicBezTo>
                  <a:pt x="1692582" y="101713"/>
                  <a:pt x="1693229" y="99465"/>
                  <a:pt x="1693686" y="97179"/>
                </a:cubicBezTo>
                <a:cubicBezTo>
                  <a:pt x="1694448" y="94283"/>
                  <a:pt x="1695249" y="91464"/>
                  <a:pt x="1696087" y="88721"/>
                </a:cubicBezTo>
                <a:cubicBezTo>
                  <a:pt x="1696925" y="85977"/>
                  <a:pt x="1697497" y="83234"/>
                  <a:pt x="1697801" y="80491"/>
                </a:cubicBezTo>
                <a:lnTo>
                  <a:pt x="1698487" y="78434"/>
                </a:lnTo>
                <a:cubicBezTo>
                  <a:pt x="1698640" y="78129"/>
                  <a:pt x="1698716" y="77786"/>
                  <a:pt x="1698716" y="77405"/>
                </a:cubicBezTo>
                <a:cubicBezTo>
                  <a:pt x="1698716" y="77024"/>
                  <a:pt x="1698792" y="76681"/>
                  <a:pt x="1698944" y="76376"/>
                </a:cubicBezTo>
                <a:cubicBezTo>
                  <a:pt x="1699249" y="73938"/>
                  <a:pt x="1699592" y="71538"/>
                  <a:pt x="1699973" y="69175"/>
                </a:cubicBezTo>
                <a:cubicBezTo>
                  <a:pt x="1700354" y="66813"/>
                  <a:pt x="1700697" y="64413"/>
                  <a:pt x="1701002" y="61974"/>
                </a:cubicBezTo>
                <a:cubicBezTo>
                  <a:pt x="1701306" y="59841"/>
                  <a:pt x="1701573" y="57822"/>
                  <a:pt x="1701802" y="55917"/>
                </a:cubicBezTo>
                <a:cubicBezTo>
                  <a:pt x="1702030" y="54012"/>
                  <a:pt x="1702145" y="52068"/>
                  <a:pt x="1702145" y="50087"/>
                </a:cubicBezTo>
                <a:cubicBezTo>
                  <a:pt x="1701992" y="48411"/>
                  <a:pt x="1701878" y="46811"/>
                  <a:pt x="1701802" y="45287"/>
                </a:cubicBezTo>
                <a:cubicBezTo>
                  <a:pt x="1701726" y="43763"/>
                  <a:pt x="1701687" y="42239"/>
                  <a:pt x="1701687" y="40715"/>
                </a:cubicBezTo>
                <a:cubicBezTo>
                  <a:pt x="1701383" y="35533"/>
                  <a:pt x="1700011" y="31037"/>
                  <a:pt x="1697573" y="27227"/>
                </a:cubicBezTo>
                <a:cubicBezTo>
                  <a:pt x="1695896" y="24332"/>
                  <a:pt x="1693382" y="23036"/>
                  <a:pt x="1690029" y="23341"/>
                </a:cubicBezTo>
                <a:close/>
                <a:moveTo>
                  <a:pt x="1672655" y="23341"/>
                </a:moveTo>
                <a:cubicBezTo>
                  <a:pt x="1672503" y="23646"/>
                  <a:pt x="1672465" y="24027"/>
                  <a:pt x="1672541" y="24484"/>
                </a:cubicBezTo>
                <a:cubicBezTo>
                  <a:pt x="1672617" y="24941"/>
                  <a:pt x="1672655" y="25322"/>
                  <a:pt x="1672655" y="25627"/>
                </a:cubicBezTo>
                <a:lnTo>
                  <a:pt x="1673112" y="25627"/>
                </a:lnTo>
                <a:cubicBezTo>
                  <a:pt x="1673112" y="25322"/>
                  <a:pt x="1673151" y="25056"/>
                  <a:pt x="1673227" y="24827"/>
                </a:cubicBezTo>
                <a:cubicBezTo>
                  <a:pt x="1673303" y="24598"/>
                  <a:pt x="1673341" y="24332"/>
                  <a:pt x="1673341" y="24027"/>
                </a:cubicBezTo>
                <a:cubicBezTo>
                  <a:pt x="1673341" y="23722"/>
                  <a:pt x="1673341" y="23570"/>
                  <a:pt x="1673341" y="23570"/>
                </a:cubicBezTo>
                <a:cubicBezTo>
                  <a:pt x="1673189" y="23417"/>
                  <a:pt x="1672960" y="23341"/>
                  <a:pt x="1672655" y="23341"/>
                </a:cubicBezTo>
                <a:close/>
                <a:moveTo>
                  <a:pt x="1665111" y="23341"/>
                </a:moveTo>
                <a:lnTo>
                  <a:pt x="1665111" y="23570"/>
                </a:lnTo>
                <a:lnTo>
                  <a:pt x="1666026" y="23570"/>
                </a:lnTo>
                <a:lnTo>
                  <a:pt x="1666026" y="23341"/>
                </a:lnTo>
                <a:close/>
                <a:moveTo>
                  <a:pt x="1662140" y="23341"/>
                </a:moveTo>
                <a:cubicBezTo>
                  <a:pt x="1662444" y="23646"/>
                  <a:pt x="1662597" y="23798"/>
                  <a:pt x="1662597" y="23798"/>
                </a:cubicBezTo>
                <a:lnTo>
                  <a:pt x="1663054" y="23341"/>
                </a:lnTo>
                <a:close/>
                <a:moveTo>
                  <a:pt x="1384924" y="23341"/>
                </a:moveTo>
                <a:lnTo>
                  <a:pt x="1385330" y="24763"/>
                </a:lnTo>
                <a:lnTo>
                  <a:pt x="1385953" y="24141"/>
                </a:lnTo>
                <a:cubicBezTo>
                  <a:pt x="1386181" y="23913"/>
                  <a:pt x="1386601" y="23646"/>
                  <a:pt x="1387210" y="23341"/>
                </a:cubicBezTo>
                <a:close/>
                <a:moveTo>
                  <a:pt x="1381038" y="23341"/>
                </a:moveTo>
                <a:cubicBezTo>
                  <a:pt x="1380886" y="23493"/>
                  <a:pt x="1380809" y="23570"/>
                  <a:pt x="1380809" y="23570"/>
                </a:cubicBezTo>
                <a:cubicBezTo>
                  <a:pt x="1380962" y="23874"/>
                  <a:pt x="1381038" y="24027"/>
                  <a:pt x="1381038" y="24027"/>
                </a:cubicBezTo>
                <a:lnTo>
                  <a:pt x="1381267" y="24027"/>
                </a:lnTo>
                <a:cubicBezTo>
                  <a:pt x="1381419" y="23874"/>
                  <a:pt x="1381343" y="23646"/>
                  <a:pt x="1381038" y="23341"/>
                </a:cubicBezTo>
                <a:close/>
                <a:moveTo>
                  <a:pt x="1333184" y="23341"/>
                </a:moveTo>
                <a:cubicBezTo>
                  <a:pt x="1333337" y="23493"/>
                  <a:pt x="1333413" y="23570"/>
                  <a:pt x="1333413" y="23570"/>
                </a:cubicBezTo>
                <a:lnTo>
                  <a:pt x="1333413" y="23341"/>
                </a:lnTo>
                <a:close/>
                <a:moveTo>
                  <a:pt x="1317868" y="23341"/>
                </a:moveTo>
                <a:lnTo>
                  <a:pt x="1318090" y="25118"/>
                </a:lnTo>
                <a:lnTo>
                  <a:pt x="1318325" y="24941"/>
                </a:lnTo>
                <a:cubicBezTo>
                  <a:pt x="1318478" y="25246"/>
                  <a:pt x="1318935" y="25475"/>
                  <a:pt x="1319697" y="25627"/>
                </a:cubicBezTo>
                <a:cubicBezTo>
                  <a:pt x="1319849" y="24560"/>
                  <a:pt x="1319849" y="23951"/>
                  <a:pt x="1319697" y="23798"/>
                </a:cubicBezTo>
                <a:cubicBezTo>
                  <a:pt x="1319544" y="23646"/>
                  <a:pt x="1318935" y="23493"/>
                  <a:pt x="1317868" y="23341"/>
                </a:cubicBezTo>
                <a:close/>
                <a:moveTo>
                  <a:pt x="1300494" y="23341"/>
                </a:moveTo>
                <a:lnTo>
                  <a:pt x="1300494" y="23570"/>
                </a:lnTo>
                <a:lnTo>
                  <a:pt x="1300723" y="23341"/>
                </a:lnTo>
                <a:close/>
                <a:moveTo>
                  <a:pt x="1290893" y="23341"/>
                </a:moveTo>
                <a:cubicBezTo>
                  <a:pt x="1291046" y="23493"/>
                  <a:pt x="1291122" y="23646"/>
                  <a:pt x="1291122" y="23798"/>
                </a:cubicBezTo>
                <a:cubicBezTo>
                  <a:pt x="1291274" y="23646"/>
                  <a:pt x="1291503" y="23570"/>
                  <a:pt x="1291808" y="23570"/>
                </a:cubicBezTo>
                <a:lnTo>
                  <a:pt x="1291808" y="23341"/>
                </a:lnTo>
                <a:close/>
                <a:moveTo>
                  <a:pt x="1206083" y="23341"/>
                </a:moveTo>
                <a:cubicBezTo>
                  <a:pt x="1206083" y="23493"/>
                  <a:pt x="1206159" y="23570"/>
                  <a:pt x="1206311" y="23570"/>
                </a:cubicBezTo>
                <a:lnTo>
                  <a:pt x="1206311" y="23341"/>
                </a:lnTo>
                <a:close/>
                <a:moveTo>
                  <a:pt x="1184594" y="23341"/>
                </a:moveTo>
                <a:lnTo>
                  <a:pt x="1184594" y="23570"/>
                </a:lnTo>
                <a:lnTo>
                  <a:pt x="1184823" y="23341"/>
                </a:lnTo>
                <a:close/>
                <a:moveTo>
                  <a:pt x="1125387" y="23341"/>
                </a:moveTo>
                <a:lnTo>
                  <a:pt x="1125387" y="23570"/>
                </a:lnTo>
                <a:lnTo>
                  <a:pt x="1126301" y="23570"/>
                </a:lnTo>
                <a:lnTo>
                  <a:pt x="1126301" y="23341"/>
                </a:lnTo>
                <a:close/>
                <a:moveTo>
                  <a:pt x="1116471" y="23341"/>
                </a:moveTo>
                <a:cubicBezTo>
                  <a:pt x="1116167" y="23493"/>
                  <a:pt x="1116014" y="23608"/>
                  <a:pt x="1116014" y="23684"/>
                </a:cubicBezTo>
                <a:cubicBezTo>
                  <a:pt x="1116014" y="23760"/>
                  <a:pt x="1115938" y="23874"/>
                  <a:pt x="1115786" y="24027"/>
                </a:cubicBezTo>
                <a:cubicBezTo>
                  <a:pt x="1116243" y="24027"/>
                  <a:pt x="1116548" y="24103"/>
                  <a:pt x="1116700" y="24255"/>
                </a:cubicBezTo>
                <a:lnTo>
                  <a:pt x="1117157" y="23798"/>
                </a:lnTo>
                <a:cubicBezTo>
                  <a:pt x="1117005" y="23646"/>
                  <a:pt x="1116891" y="23570"/>
                  <a:pt x="1116814" y="23570"/>
                </a:cubicBezTo>
                <a:cubicBezTo>
                  <a:pt x="1116738" y="23570"/>
                  <a:pt x="1116624" y="23493"/>
                  <a:pt x="1116471" y="23341"/>
                </a:cubicBezTo>
                <a:close/>
                <a:moveTo>
                  <a:pt x="1052235" y="23341"/>
                </a:moveTo>
                <a:cubicBezTo>
                  <a:pt x="1051778" y="23798"/>
                  <a:pt x="1051320" y="24484"/>
                  <a:pt x="1050863" y="25398"/>
                </a:cubicBezTo>
                <a:cubicBezTo>
                  <a:pt x="1051320" y="25398"/>
                  <a:pt x="1051625" y="25475"/>
                  <a:pt x="1051778" y="25627"/>
                </a:cubicBezTo>
                <a:cubicBezTo>
                  <a:pt x="1051930" y="25779"/>
                  <a:pt x="1051968" y="25932"/>
                  <a:pt x="1051892" y="26084"/>
                </a:cubicBezTo>
                <a:cubicBezTo>
                  <a:pt x="1051816" y="26237"/>
                  <a:pt x="1051854" y="26389"/>
                  <a:pt x="1052006" y="26541"/>
                </a:cubicBezTo>
                <a:cubicBezTo>
                  <a:pt x="1052768" y="26541"/>
                  <a:pt x="1053302" y="26503"/>
                  <a:pt x="1053606" y="26427"/>
                </a:cubicBezTo>
                <a:cubicBezTo>
                  <a:pt x="1053911" y="26351"/>
                  <a:pt x="1054826" y="25932"/>
                  <a:pt x="1056350" y="25170"/>
                </a:cubicBezTo>
                <a:cubicBezTo>
                  <a:pt x="1056350" y="24713"/>
                  <a:pt x="1056197" y="24179"/>
                  <a:pt x="1055892" y="23570"/>
                </a:cubicBezTo>
                <a:cubicBezTo>
                  <a:pt x="1055435" y="23874"/>
                  <a:pt x="1055054" y="24217"/>
                  <a:pt x="1054749" y="24598"/>
                </a:cubicBezTo>
                <a:cubicBezTo>
                  <a:pt x="1054445" y="24979"/>
                  <a:pt x="1054140" y="25322"/>
                  <a:pt x="1053835" y="25627"/>
                </a:cubicBezTo>
                <a:cubicBezTo>
                  <a:pt x="1053225" y="25017"/>
                  <a:pt x="1052692" y="24255"/>
                  <a:pt x="1052235" y="23341"/>
                </a:cubicBezTo>
                <a:close/>
                <a:moveTo>
                  <a:pt x="815558" y="23341"/>
                </a:moveTo>
                <a:cubicBezTo>
                  <a:pt x="815558" y="23493"/>
                  <a:pt x="815634" y="23570"/>
                  <a:pt x="815786" y="23570"/>
                </a:cubicBezTo>
                <a:lnTo>
                  <a:pt x="815786" y="23341"/>
                </a:lnTo>
                <a:close/>
                <a:moveTo>
                  <a:pt x="794069" y="23341"/>
                </a:moveTo>
                <a:lnTo>
                  <a:pt x="794069" y="23570"/>
                </a:lnTo>
                <a:lnTo>
                  <a:pt x="794298" y="23341"/>
                </a:lnTo>
                <a:close/>
                <a:moveTo>
                  <a:pt x="613399" y="23341"/>
                </a:moveTo>
                <a:lnTo>
                  <a:pt x="613806" y="24764"/>
                </a:lnTo>
                <a:lnTo>
                  <a:pt x="614428" y="24141"/>
                </a:lnTo>
                <a:cubicBezTo>
                  <a:pt x="614656" y="23913"/>
                  <a:pt x="615075" y="23646"/>
                  <a:pt x="615685" y="23341"/>
                </a:cubicBezTo>
                <a:close/>
                <a:moveTo>
                  <a:pt x="609513" y="23341"/>
                </a:moveTo>
                <a:cubicBezTo>
                  <a:pt x="609360" y="23493"/>
                  <a:pt x="609284" y="23570"/>
                  <a:pt x="609284" y="23570"/>
                </a:cubicBezTo>
                <a:cubicBezTo>
                  <a:pt x="609437" y="23874"/>
                  <a:pt x="609513" y="24027"/>
                  <a:pt x="609513" y="24027"/>
                </a:cubicBezTo>
                <a:lnTo>
                  <a:pt x="609742" y="24027"/>
                </a:lnTo>
                <a:cubicBezTo>
                  <a:pt x="609894" y="23874"/>
                  <a:pt x="609818" y="23646"/>
                  <a:pt x="609513" y="23341"/>
                </a:cubicBezTo>
                <a:close/>
                <a:moveTo>
                  <a:pt x="423204" y="23341"/>
                </a:moveTo>
                <a:cubicBezTo>
                  <a:pt x="421527" y="23341"/>
                  <a:pt x="419965" y="23532"/>
                  <a:pt x="418518" y="23913"/>
                </a:cubicBezTo>
                <a:cubicBezTo>
                  <a:pt x="417070" y="24294"/>
                  <a:pt x="415660" y="25322"/>
                  <a:pt x="414288" y="26999"/>
                </a:cubicBezTo>
                <a:cubicBezTo>
                  <a:pt x="413831" y="27608"/>
                  <a:pt x="412993" y="28523"/>
                  <a:pt x="411774" y="29742"/>
                </a:cubicBezTo>
                <a:cubicBezTo>
                  <a:pt x="410097" y="30961"/>
                  <a:pt x="408650" y="32714"/>
                  <a:pt x="407431" y="35000"/>
                </a:cubicBezTo>
                <a:cubicBezTo>
                  <a:pt x="406516" y="36676"/>
                  <a:pt x="405602" y="38314"/>
                  <a:pt x="404687" y="39915"/>
                </a:cubicBezTo>
                <a:cubicBezTo>
                  <a:pt x="403773" y="41515"/>
                  <a:pt x="402859" y="43153"/>
                  <a:pt x="401944" y="44829"/>
                </a:cubicBezTo>
                <a:cubicBezTo>
                  <a:pt x="401182" y="46658"/>
                  <a:pt x="400382" y="48525"/>
                  <a:pt x="399544" y="50430"/>
                </a:cubicBezTo>
                <a:cubicBezTo>
                  <a:pt x="398706" y="52335"/>
                  <a:pt x="398058" y="54278"/>
                  <a:pt x="397601" y="56259"/>
                </a:cubicBezTo>
                <a:cubicBezTo>
                  <a:pt x="397601" y="56717"/>
                  <a:pt x="397296" y="57555"/>
                  <a:pt x="396686" y="58774"/>
                </a:cubicBezTo>
                <a:cubicBezTo>
                  <a:pt x="396077" y="59993"/>
                  <a:pt x="395772" y="60908"/>
                  <a:pt x="395772" y="61517"/>
                </a:cubicBezTo>
                <a:cubicBezTo>
                  <a:pt x="395162" y="63498"/>
                  <a:pt x="394591" y="65480"/>
                  <a:pt x="394057" y="67461"/>
                </a:cubicBezTo>
                <a:cubicBezTo>
                  <a:pt x="393524" y="69442"/>
                  <a:pt x="393029" y="71423"/>
                  <a:pt x="392571" y="73404"/>
                </a:cubicBezTo>
                <a:cubicBezTo>
                  <a:pt x="391962" y="75690"/>
                  <a:pt x="391428" y="78053"/>
                  <a:pt x="390971" y="80491"/>
                </a:cubicBezTo>
                <a:cubicBezTo>
                  <a:pt x="390514" y="82929"/>
                  <a:pt x="389904" y="85749"/>
                  <a:pt x="389142" y="88949"/>
                </a:cubicBezTo>
                <a:cubicBezTo>
                  <a:pt x="388990" y="91235"/>
                  <a:pt x="388609" y="93940"/>
                  <a:pt x="388000" y="97065"/>
                </a:cubicBezTo>
                <a:cubicBezTo>
                  <a:pt x="387390" y="100189"/>
                  <a:pt x="387009" y="103503"/>
                  <a:pt x="386857" y="107009"/>
                </a:cubicBezTo>
                <a:cubicBezTo>
                  <a:pt x="386857" y="109599"/>
                  <a:pt x="386780" y="112152"/>
                  <a:pt x="386628" y="114667"/>
                </a:cubicBezTo>
                <a:cubicBezTo>
                  <a:pt x="386475" y="117181"/>
                  <a:pt x="386475" y="119658"/>
                  <a:pt x="386628" y="122096"/>
                </a:cubicBezTo>
                <a:cubicBezTo>
                  <a:pt x="386780" y="124839"/>
                  <a:pt x="387237" y="127392"/>
                  <a:pt x="388000" y="129754"/>
                </a:cubicBezTo>
                <a:cubicBezTo>
                  <a:pt x="388761" y="132117"/>
                  <a:pt x="389600" y="134517"/>
                  <a:pt x="390514" y="136955"/>
                </a:cubicBezTo>
                <a:cubicBezTo>
                  <a:pt x="390819" y="137412"/>
                  <a:pt x="391581" y="138098"/>
                  <a:pt x="392800" y="139013"/>
                </a:cubicBezTo>
                <a:cubicBezTo>
                  <a:pt x="393410" y="139622"/>
                  <a:pt x="394248" y="140041"/>
                  <a:pt x="395315" y="140270"/>
                </a:cubicBezTo>
                <a:cubicBezTo>
                  <a:pt x="396381" y="140499"/>
                  <a:pt x="397563" y="140537"/>
                  <a:pt x="398858" y="140384"/>
                </a:cubicBezTo>
                <a:cubicBezTo>
                  <a:pt x="400153" y="140232"/>
                  <a:pt x="401373" y="139965"/>
                  <a:pt x="402516" y="139584"/>
                </a:cubicBezTo>
                <a:cubicBezTo>
                  <a:pt x="403659" y="139203"/>
                  <a:pt x="404611" y="138708"/>
                  <a:pt x="405373" y="138098"/>
                </a:cubicBezTo>
                <a:cubicBezTo>
                  <a:pt x="405983" y="137793"/>
                  <a:pt x="406592" y="137451"/>
                  <a:pt x="407202" y="137070"/>
                </a:cubicBezTo>
                <a:cubicBezTo>
                  <a:pt x="407812" y="136689"/>
                  <a:pt x="408269" y="136269"/>
                  <a:pt x="408573" y="135812"/>
                </a:cubicBezTo>
                <a:cubicBezTo>
                  <a:pt x="410707" y="132612"/>
                  <a:pt x="412879" y="129450"/>
                  <a:pt x="415089" y="126325"/>
                </a:cubicBezTo>
                <a:cubicBezTo>
                  <a:pt x="417298" y="123201"/>
                  <a:pt x="419013" y="119886"/>
                  <a:pt x="420232" y="116381"/>
                </a:cubicBezTo>
                <a:cubicBezTo>
                  <a:pt x="420537" y="115314"/>
                  <a:pt x="420956" y="114362"/>
                  <a:pt x="421489" y="113524"/>
                </a:cubicBezTo>
                <a:cubicBezTo>
                  <a:pt x="422023" y="112686"/>
                  <a:pt x="422442" y="111733"/>
                  <a:pt x="422747" y="110666"/>
                </a:cubicBezTo>
                <a:cubicBezTo>
                  <a:pt x="423356" y="108380"/>
                  <a:pt x="424080" y="106132"/>
                  <a:pt x="424918" y="103923"/>
                </a:cubicBezTo>
                <a:cubicBezTo>
                  <a:pt x="425757" y="101713"/>
                  <a:pt x="426404" y="99465"/>
                  <a:pt x="426862" y="97179"/>
                </a:cubicBezTo>
                <a:cubicBezTo>
                  <a:pt x="427623" y="94283"/>
                  <a:pt x="428424" y="91464"/>
                  <a:pt x="429262" y="88721"/>
                </a:cubicBezTo>
                <a:cubicBezTo>
                  <a:pt x="430100" y="85977"/>
                  <a:pt x="430672" y="83234"/>
                  <a:pt x="430976" y="80491"/>
                </a:cubicBezTo>
                <a:lnTo>
                  <a:pt x="431662" y="78434"/>
                </a:lnTo>
                <a:cubicBezTo>
                  <a:pt x="431814" y="78129"/>
                  <a:pt x="431891" y="77786"/>
                  <a:pt x="431891" y="77405"/>
                </a:cubicBezTo>
                <a:cubicBezTo>
                  <a:pt x="431891" y="77024"/>
                  <a:pt x="431967" y="76681"/>
                  <a:pt x="432119" y="76376"/>
                </a:cubicBezTo>
                <a:cubicBezTo>
                  <a:pt x="432424" y="73938"/>
                  <a:pt x="432767" y="71538"/>
                  <a:pt x="433148" y="69175"/>
                </a:cubicBezTo>
                <a:cubicBezTo>
                  <a:pt x="433529" y="66813"/>
                  <a:pt x="433872" y="64413"/>
                  <a:pt x="434177" y="61974"/>
                </a:cubicBezTo>
                <a:cubicBezTo>
                  <a:pt x="434481" y="59841"/>
                  <a:pt x="434748" y="57822"/>
                  <a:pt x="434977" y="55917"/>
                </a:cubicBezTo>
                <a:cubicBezTo>
                  <a:pt x="435205" y="54012"/>
                  <a:pt x="435320" y="52068"/>
                  <a:pt x="435320" y="50087"/>
                </a:cubicBezTo>
                <a:cubicBezTo>
                  <a:pt x="435167" y="48411"/>
                  <a:pt x="435053" y="46811"/>
                  <a:pt x="434977" y="45287"/>
                </a:cubicBezTo>
                <a:cubicBezTo>
                  <a:pt x="434901" y="43763"/>
                  <a:pt x="434862" y="42239"/>
                  <a:pt x="434862" y="40715"/>
                </a:cubicBezTo>
                <a:cubicBezTo>
                  <a:pt x="434558" y="35533"/>
                  <a:pt x="433186" y="31037"/>
                  <a:pt x="430748" y="27227"/>
                </a:cubicBezTo>
                <a:cubicBezTo>
                  <a:pt x="429071" y="24332"/>
                  <a:pt x="426557" y="23036"/>
                  <a:pt x="423204" y="23341"/>
                </a:cubicBezTo>
                <a:close/>
                <a:moveTo>
                  <a:pt x="405830" y="23341"/>
                </a:moveTo>
                <a:cubicBezTo>
                  <a:pt x="405678" y="23646"/>
                  <a:pt x="405640" y="24027"/>
                  <a:pt x="405716" y="24484"/>
                </a:cubicBezTo>
                <a:cubicBezTo>
                  <a:pt x="405792" y="24941"/>
                  <a:pt x="405830" y="25322"/>
                  <a:pt x="405830" y="25627"/>
                </a:cubicBezTo>
                <a:lnTo>
                  <a:pt x="406287" y="25627"/>
                </a:lnTo>
                <a:cubicBezTo>
                  <a:pt x="406287" y="25322"/>
                  <a:pt x="406326" y="25056"/>
                  <a:pt x="406402" y="24827"/>
                </a:cubicBezTo>
                <a:cubicBezTo>
                  <a:pt x="406478" y="24598"/>
                  <a:pt x="406516" y="24332"/>
                  <a:pt x="406516" y="24027"/>
                </a:cubicBezTo>
                <a:cubicBezTo>
                  <a:pt x="406516" y="23722"/>
                  <a:pt x="406516" y="23570"/>
                  <a:pt x="406516" y="23570"/>
                </a:cubicBezTo>
                <a:cubicBezTo>
                  <a:pt x="406364" y="23417"/>
                  <a:pt x="406135" y="23341"/>
                  <a:pt x="405830" y="23341"/>
                </a:cubicBezTo>
                <a:close/>
                <a:moveTo>
                  <a:pt x="398287" y="23341"/>
                </a:moveTo>
                <a:lnTo>
                  <a:pt x="398287" y="23570"/>
                </a:lnTo>
                <a:lnTo>
                  <a:pt x="399201" y="23570"/>
                </a:lnTo>
                <a:lnTo>
                  <a:pt x="399201" y="23341"/>
                </a:lnTo>
                <a:close/>
                <a:moveTo>
                  <a:pt x="395315" y="23341"/>
                </a:moveTo>
                <a:cubicBezTo>
                  <a:pt x="395619" y="23646"/>
                  <a:pt x="395772" y="23798"/>
                  <a:pt x="395772" y="23798"/>
                </a:cubicBezTo>
                <a:lnTo>
                  <a:pt x="396229" y="23341"/>
                </a:lnTo>
                <a:close/>
                <a:moveTo>
                  <a:pt x="299379" y="23341"/>
                </a:moveTo>
                <a:cubicBezTo>
                  <a:pt x="297703" y="23341"/>
                  <a:pt x="296140" y="23532"/>
                  <a:pt x="294693" y="23913"/>
                </a:cubicBezTo>
                <a:cubicBezTo>
                  <a:pt x="293245" y="24294"/>
                  <a:pt x="291835" y="25322"/>
                  <a:pt x="290464" y="26999"/>
                </a:cubicBezTo>
                <a:cubicBezTo>
                  <a:pt x="290006" y="27608"/>
                  <a:pt x="289168" y="28523"/>
                  <a:pt x="287949" y="29742"/>
                </a:cubicBezTo>
                <a:cubicBezTo>
                  <a:pt x="286272" y="30961"/>
                  <a:pt x="284825" y="32714"/>
                  <a:pt x="283606" y="35000"/>
                </a:cubicBezTo>
                <a:cubicBezTo>
                  <a:pt x="282691" y="36676"/>
                  <a:pt x="281777" y="38314"/>
                  <a:pt x="280862" y="39915"/>
                </a:cubicBezTo>
                <a:cubicBezTo>
                  <a:pt x="279948" y="41515"/>
                  <a:pt x="279034" y="43153"/>
                  <a:pt x="278119" y="44829"/>
                </a:cubicBezTo>
                <a:cubicBezTo>
                  <a:pt x="277357" y="46658"/>
                  <a:pt x="276557" y="48525"/>
                  <a:pt x="275719" y="50430"/>
                </a:cubicBezTo>
                <a:cubicBezTo>
                  <a:pt x="274881" y="52335"/>
                  <a:pt x="274233" y="54278"/>
                  <a:pt x="273776" y="56259"/>
                </a:cubicBezTo>
                <a:cubicBezTo>
                  <a:pt x="273776" y="56717"/>
                  <a:pt x="273471" y="57555"/>
                  <a:pt x="272861" y="58774"/>
                </a:cubicBezTo>
                <a:cubicBezTo>
                  <a:pt x="272252" y="59993"/>
                  <a:pt x="271947" y="60908"/>
                  <a:pt x="271947" y="61517"/>
                </a:cubicBezTo>
                <a:cubicBezTo>
                  <a:pt x="271337" y="63498"/>
                  <a:pt x="270766" y="65480"/>
                  <a:pt x="270232" y="67461"/>
                </a:cubicBezTo>
                <a:cubicBezTo>
                  <a:pt x="269699" y="69442"/>
                  <a:pt x="269204" y="71423"/>
                  <a:pt x="268747" y="73404"/>
                </a:cubicBezTo>
                <a:cubicBezTo>
                  <a:pt x="268137" y="75690"/>
                  <a:pt x="267604" y="78053"/>
                  <a:pt x="267146" y="80491"/>
                </a:cubicBezTo>
                <a:cubicBezTo>
                  <a:pt x="266689" y="82929"/>
                  <a:pt x="266080" y="85749"/>
                  <a:pt x="265317" y="88949"/>
                </a:cubicBezTo>
                <a:cubicBezTo>
                  <a:pt x="265165" y="91235"/>
                  <a:pt x="264784" y="93940"/>
                  <a:pt x="264175" y="97065"/>
                </a:cubicBezTo>
                <a:cubicBezTo>
                  <a:pt x="263565" y="100189"/>
                  <a:pt x="263184" y="103503"/>
                  <a:pt x="263032" y="107009"/>
                </a:cubicBezTo>
                <a:cubicBezTo>
                  <a:pt x="263032" y="109599"/>
                  <a:pt x="262955" y="112152"/>
                  <a:pt x="262803" y="114667"/>
                </a:cubicBezTo>
                <a:cubicBezTo>
                  <a:pt x="262650" y="117181"/>
                  <a:pt x="262650" y="119658"/>
                  <a:pt x="262803" y="122096"/>
                </a:cubicBezTo>
                <a:cubicBezTo>
                  <a:pt x="262955" y="124839"/>
                  <a:pt x="263412" y="127392"/>
                  <a:pt x="264175" y="129754"/>
                </a:cubicBezTo>
                <a:cubicBezTo>
                  <a:pt x="264936" y="132117"/>
                  <a:pt x="265775" y="134517"/>
                  <a:pt x="266689" y="136955"/>
                </a:cubicBezTo>
                <a:cubicBezTo>
                  <a:pt x="266994" y="137412"/>
                  <a:pt x="267756" y="138098"/>
                  <a:pt x="268975" y="139013"/>
                </a:cubicBezTo>
                <a:cubicBezTo>
                  <a:pt x="269585" y="139622"/>
                  <a:pt x="270423" y="140041"/>
                  <a:pt x="271490" y="140270"/>
                </a:cubicBezTo>
                <a:cubicBezTo>
                  <a:pt x="272557" y="140499"/>
                  <a:pt x="273738" y="140537"/>
                  <a:pt x="275033" y="140384"/>
                </a:cubicBezTo>
                <a:cubicBezTo>
                  <a:pt x="276328" y="140232"/>
                  <a:pt x="277548" y="139965"/>
                  <a:pt x="278691" y="139584"/>
                </a:cubicBezTo>
                <a:cubicBezTo>
                  <a:pt x="279834" y="139203"/>
                  <a:pt x="280786" y="138708"/>
                  <a:pt x="281548" y="138098"/>
                </a:cubicBezTo>
                <a:cubicBezTo>
                  <a:pt x="282158" y="137793"/>
                  <a:pt x="282767" y="137451"/>
                  <a:pt x="283377" y="137070"/>
                </a:cubicBezTo>
                <a:cubicBezTo>
                  <a:pt x="283987" y="136689"/>
                  <a:pt x="284444" y="136269"/>
                  <a:pt x="284748" y="135812"/>
                </a:cubicBezTo>
                <a:cubicBezTo>
                  <a:pt x="286882" y="132612"/>
                  <a:pt x="289054" y="129450"/>
                  <a:pt x="291264" y="126325"/>
                </a:cubicBezTo>
                <a:cubicBezTo>
                  <a:pt x="293473" y="123201"/>
                  <a:pt x="295188" y="119886"/>
                  <a:pt x="296407" y="116381"/>
                </a:cubicBezTo>
                <a:cubicBezTo>
                  <a:pt x="296712" y="115314"/>
                  <a:pt x="297131" y="114362"/>
                  <a:pt x="297664" y="113524"/>
                </a:cubicBezTo>
                <a:cubicBezTo>
                  <a:pt x="298198" y="112686"/>
                  <a:pt x="298617" y="111733"/>
                  <a:pt x="298922" y="110666"/>
                </a:cubicBezTo>
                <a:cubicBezTo>
                  <a:pt x="299531" y="108380"/>
                  <a:pt x="300255" y="106132"/>
                  <a:pt x="301093" y="103923"/>
                </a:cubicBezTo>
                <a:cubicBezTo>
                  <a:pt x="301932" y="101713"/>
                  <a:pt x="302579" y="99465"/>
                  <a:pt x="303036" y="97179"/>
                </a:cubicBezTo>
                <a:cubicBezTo>
                  <a:pt x="303798" y="94283"/>
                  <a:pt x="304599" y="91464"/>
                  <a:pt x="305437" y="88721"/>
                </a:cubicBezTo>
                <a:cubicBezTo>
                  <a:pt x="306275" y="85977"/>
                  <a:pt x="306846" y="83234"/>
                  <a:pt x="307151" y="80491"/>
                </a:cubicBezTo>
                <a:lnTo>
                  <a:pt x="307837" y="78434"/>
                </a:lnTo>
                <a:cubicBezTo>
                  <a:pt x="307989" y="78129"/>
                  <a:pt x="308066" y="77786"/>
                  <a:pt x="308066" y="77405"/>
                </a:cubicBezTo>
                <a:cubicBezTo>
                  <a:pt x="308066" y="77024"/>
                  <a:pt x="308142" y="76681"/>
                  <a:pt x="308294" y="76376"/>
                </a:cubicBezTo>
                <a:cubicBezTo>
                  <a:pt x="308599" y="73938"/>
                  <a:pt x="308942" y="71538"/>
                  <a:pt x="309323" y="69175"/>
                </a:cubicBezTo>
                <a:cubicBezTo>
                  <a:pt x="309704" y="66813"/>
                  <a:pt x="310047" y="64413"/>
                  <a:pt x="310352" y="61974"/>
                </a:cubicBezTo>
                <a:cubicBezTo>
                  <a:pt x="310656" y="59841"/>
                  <a:pt x="310923" y="57822"/>
                  <a:pt x="311152" y="55917"/>
                </a:cubicBezTo>
                <a:cubicBezTo>
                  <a:pt x="311380" y="54012"/>
                  <a:pt x="311495" y="52068"/>
                  <a:pt x="311495" y="50087"/>
                </a:cubicBezTo>
                <a:cubicBezTo>
                  <a:pt x="311342" y="48411"/>
                  <a:pt x="311228" y="46811"/>
                  <a:pt x="311152" y="45287"/>
                </a:cubicBezTo>
                <a:cubicBezTo>
                  <a:pt x="311076" y="43763"/>
                  <a:pt x="311038" y="42239"/>
                  <a:pt x="311038" y="40715"/>
                </a:cubicBezTo>
                <a:cubicBezTo>
                  <a:pt x="310733" y="35533"/>
                  <a:pt x="309361" y="31037"/>
                  <a:pt x="306923" y="27227"/>
                </a:cubicBezTo>
                <a:cubicBezTo>
                  <a:pt x="305246" y="24332"/>
                  <a:pt x="302732" y="23036"/>
                  <a:pt x="299379" y="23341"/>
                </a:cubicBezTo>
                <a:close/>
                <a:moveTo>
                  <a:pt x="282005" y="23341"/>
                </a:moveTo>
                <a:cubicBezTo>
                  <a:pt x="281853" y="23646"/>
                  <a:pt x="281815" y="24027"/>
                  <a:pt x="281891" y="24484"/>
                </a:cubicBezTo>
                <a:cubicBezTo>
                  <a:pt x="281967" y="24941"/>
                  <a:pt x="282005" y="25322"/>
                  <a:pt x="282005" y="25627"/>
                </a:cubicBezTo>
                <a:lnTo>
                  <a:pt x="282462" y="25627"/>
                </a:lnTo>
                <a:cubicBezTo>
                  <a:pt x="282462" y="25322"/>
                  <a:pt x="282501" y="25056"/>
                  <a:pt x="282577" y="24827"/>
                </a:cubicBezTo>
                <a:cubicBezTo>
                  <a:pt x="282653" y="24598"/>
                  <a:pt x="282691" y="24332"/>
                  <a:pt x="282691" y="24027"/>
                </a:cubicBezTo>
                <a:cubicBezTo>
                  <a:pt x="282691" y="23722"/>
                  <a:pt x="282691" y="23570"/>
                  <a:pt x="282691" y="23570"/>
                </a:cubicBezTo>
                <a:cubicBezTo>
                  <a:pt x="282539" y="23417"/>
                  <a:pt x="282310" y="23341"/>
                  <a:pt x="282005" y="23341"/>
                </a:cubicBezTo>
                <a:close/>
                <a:moveTo>
                  <a:pt x="274462" y="23341"/>
                </a:moveTo>
                <a:lnTo>
                  <a:pt x="274462" y="23570"/>
                </a:lnTo>
                <a:lnTo>
                  <a:pt x="275376" y="23570"/>
                </a:lnTo>
                <a:lnTo>
                  <a:pt x="275376" y="23341"/>
                </a:lnTo>
                <a:close/>
                <a:moveTo>
                  <a:pt x="271490" y="23341"/>
                </a:moveTo>
                <a:cubicBezTo>
                  <a:pt x="271794" y="23646"/>
                  <a:pt x="271947" y="23798"/>
                  <a:pt x="271947" y="23798"/>
                </a:cubicBezTo>
                <a:lnTo>
                  <a:pt x="272404" y="23341"/>
                </a:lnTo>
                <a:close/>
                <a:moveTo>
                  <a:pt x="220512" y="23341"/>
                </a:moveTo>
                <a:lnTo>
                  <a:pt x="220512" y="23570"/>
                </a:lnTo>
                <a:lnTo>
                  <a:pt x="221426" y="23570"/>
                </a:lnTo>
                <a:lnTo>
                  <a:pt x="221426" y="23341"/>
                </a:lnTo>
                <a:close/>
                <a:moveTo>
                  <a:pt x="211596" y="23341"/>
                </a:moveTo>
                <a:cubicBezTo>
                  <a:pt x="211292" y="23493"/>
                  <a:pt x="211139" y="23608"/>
                  <a:pt x="211139" y="23684"/>
                </a:cubicBezTo>
                <a:cubicBezTo>
                  <a:pt x="211139" y="23760"/>
                  <a:pt x="211063" y="23874"/>
                  <a:pt x="210911" y="24027"/>
                </a:cubicBezTo>
                <a:cubicBezTo>
                  <a:pt x="211368" y="24027"/>
                  <a:pt x="211673" y="24103"/>
                  <a:pt x="211825" y="24255"/>
                </a:cubicBezTo>
                <a:lnTo>
                  <a:pt x="212282" y="23798"/>
                </a:lnTo>
                <a:cubicBezTo>
                  <a:pt x="212130" y="23646"/>
                  <a:pt x="212016" y="23570"/>
                  <a:pt x="211939" y="23570"/>
                </a:cubicBezTo>
                <a:cubicBezTo>
                  <a:pt x="211863" y="23570"/>
                  <a:pt x="211749" y="23493"/>
                  <a:pt x="211596" y="23341"/>
                </a:cubicBezTo>
                <a:close/>
                <a:moveTo>
                  <a:pt x="147360" y="23341"/>
                </a:moveTo>
                <a:cubicBezTo>
                  <a:pt x="146903" y="23798"/>
                  <a:pt x="146446" y="24484"/>
                  <a:pt x="145988" y="25398"/>
                </a:cubicBezTo>
                <a:cubicBezTo>
                  <a:pt x="146446" y="25398"/>
                  <a:pt x="146750" y="25475"/>
                  <a:pt x="146903" y="25627"/>
                </a:cubicBezTo>
                <a:cubicBezTo>
                  <a:pt x="147055" y="25779"/>
                  <a:pt x="147093" y="25932"/>
                  <a:pt x="147017" y="26084"/>
                </a:cubicBezTo>
                <a:cubicBezTo>
                  <a:pt x="146941" y="26237"/>
                  <a:pt x="146979" y="26389"/>
                  <a:pt x="147131" y="26541"/>
                </a:cubicBezTo>
                <a:cubicBezTo>
                  <a:pt x="147893" y="26541"/>
                  <a:pt x="148427" y="26503"/>
                  <a:pt x="148732" y="26427"/>
                </a:cubicBezTo>
                <a:cubicBezTo>
                  <a:pt x="149036" y="26351"/>
                  <a:pt x="149951" y="25932"/>
                  <a:pt x="151475" y="25170"/>
                </a:cubicBezTo>
                <a:cubicBezTo>
                  <a:pt x="151475" y="24713"/>
                  <a:pt x="151322" y="24179"/>
                  <a:pt x="151017" y="23570"/>
                </a:cubicBezTo>
                <a:cubicBezTo>
                  <a:pt x="150560" y="23874"/>
                  <a:pt x="150179" y="24217"/>
                  <a:pt x="149875" y="24598"/>
                </a:cubicBezTo>
                <a:cubicBezTo>
                  <a:pt x="149570" y="24979"/>
                  <a:pt x="149265" y="25322"/>
                  <a:pt x="148960" y="25627"/>
                </a:cubicBezTo>
                <a:cubicBezTo>
                  <a:pt x="148351" y="25017"/>
                  <a:pt x="147817" y="24255"/>
                  <a:pt x="147360" y="23341"/>
                </a:cubicBezTo>
                <a:close/>
                <a:moveTo>
                  <a:pt x="53786" y="23341"/>
                </a:moveTo>
                <a:lnTo>
                  <a:pt x="53672" y="23798"/>
                </a:lnTo>
                <a:lnTo>
                  <a:pt x="54015" y="23341"/>
                </a:lnTo>
                <a:close/>
                <a:moveTo>
                  <a:pt x="50357" y="23341"/>
                </a:moveTo>
                <a:cubicBezTo>
                  <a:pt x="50205" y="23493"/>
                  <a:pt x="50053" y="23608"/>
                  <a:pt x="49900" y="23684"/>
                </a:cubicBezTo>
                <a:cubicBezTo>
                  <a:pt x="49748" y="23760"/>
                  <a:pt x="49519" y="23951"/>
                  <a:pt x="49214" y="24255"/>
                </a:cubicBezTo>
                <a:cubicBezTo>
                  <a:pt x="49367" y="24255"/>
                  <a:pt x="49443" y="24294"/>
                  <a:pt x="49443" y="24370"/>
                </a:cubicBezTo>
                <a:cubicBezTo>
                  <a:pt x="49443" y="24446"/>
                  <a:pt x="49595" y="24484"/>
                  <a:pt x="49900" y="24484"/>
                </a:cubicBezTo>
                <a:lnTo>
                  <a:pt x="50815" y="23570"/>
                </a:lnTo>
                <a:cubicBezTo>
                  <a:pt x="50662" y="23570"/>
                  <a:pt x="50586" y="23532"/>
                  <a:pt x="50586" y="23455"/>
                </a:cubicBezTo>
                <a:cubicBezTo>
                  <a:pt x="50586" y="23379"/>
                  <a:pt x="50510" y="23341"/>
                  <a:pt x="50357" y="23341"/>
                </a:cubicBezTo>
                <a:close/>
                <a:moveTo>
                  <a:pt x="1593941" y="23112"/>
                </a:moveTo>
                <a:lnTo>
                  <a:pt x="1593941" y="23798"/>
                </a:lnTo>
                <a:cubicBezTo>
                  <a:pt x="1594093" y="23798"/>
                  <a:pt x="1594207" y="23760"/>
                  <a:pt x="1594284" y="23684"/>
                </a:cubicBezTo>
                <a:cubicBezTo>
                  <a:pt x="1594360" y="23608"/>
                  <a:pt x="1594474" y="23570"/>
                  <a:pt x="1594627" y="23570"/>
                </a:cubicBezTo>
                <a:lnTo>
                  <a:pt x="1594627" y="23341"/>
                </a:lnTo>
                <a:cubicBezTo>
                  <a:pt x="1594322" y="23341"/>
                  <a:pt x="1594093" y="23265"/>
                  <a:pt x="1593941" y="23112"/>
                </a:cubicBezTo>
                <a:close/>
                <a:moveTo>
                  <a:pt x="1588912" y="23112"/>
                </a:moveTo>
                <a:cubicBezTo>
                  <a:pt x="1589064" y="23417"/>
                  <a:pt x="1589102" y="23722"/>
                  <a:pt x="1589026" y="24027"/>
                </a:cubicBezTo>
                <a:cubicBezTo>
                  <a:pt x="1588950" y="24332"/>
                  <a:pt x="1588912" y="24789"/>
                  <a:pt x="1588912" y="25398"/>
                </a:cubicBezTo>
                <a:lnTo>
                  <a:pt x="1590366" y="23736"/>
                </a:lnTo>
                <a:close/>
                <a:moveTo>
                  <a:pt x="1396126" y="23112"/>
                </a:moveTo>
                <a:cubicBezTo>
                  <a:pt x="1395821" y="23417"/>
                  <a:pt x="1395668" y="23570"/>
                  <a:pt x="1395668" y="23570"/>
                </a:cubicBezTo>
                <a:cubicBezTo>
                  <a:pt x="1395973" y="23722"/>
                  <a:pt x="1396164" y="23836"/>
                  <a:pt x="1396240" y="23913"/>
                </a:cubicBezTo>
                <a:cubicBezTo>
                  <a:pt x="1396316" y="23989"/>
                  <a:pt x="1396506" y="24103"/>
                  <a:pt x="1396811" y="24255"/>
                </a:cubicBezTo>
                <a:cubicBezTo>
                  <a:pt x="1396811" y="24103"/>
                  <a:pt x="1396888" y="24027"/>
                  <a:pt x="1397040" y="24027"/>
                </a:cubicBezTo>
                <a:lnTo>
                  <a:pt x="1397269" y="23798"/>
                </a:lnTo>
                <a:cubicBezTo>
                  <a:pt x="1397116" y="23646"/>
                  <a:pt x="1396926" y="23532"/>
                  <a:pt x="1396697" y="23455"/>
                </a:cubicBezTo>
                <a:cubicBezTo>
                  <a:pt x="1396468" y="23379"/>
                  <a:pt x="1396278" y="23265"/>
                  <a:pt x="1396126" y="23112"/>
                </a:cubicBezTo>
                <a:close/>
                <a:moveTo>
                  <a:pt x="1211569" y="23112"/>
                </a:moveTo>
                <a:cubicBezTo>
                  <a:pt x="1211417" y="23112"/>
                  <a:pt x="1211264" y="23151"/>
                  <a:pt x="1211112" y="23227"/>
                </a:cubicBezTo>
                <a:cubicBezTo>
                  <a:pt x="1210960" y="23303"/>
                  <a:pt x="1210807" y="23341"/>
                  <a:pt x="1210655" y="23341"/>
                </a:cubicBezTo>
                <a:lnTo>
                  <a:pt x="1210655" y="23570"/>
                </a:lnTo>
                <a:lnTo>
                  <a:pt x="1211569" y="23570"/>
                </a:lnTo>
                <a:close/>
                <a:moveTo>
                  <a:pt x="821044" y="23112"/>
                </a:moveTo>
                <a:cubicBezTo>
                  <a:pt x="820892" y="23112"/>
                  <a:pt x="820739" y="23151"/>
                  <a:pt x="820587" y="23227"/>
                </a:cubicBezTo>
                <a:cubicBezTo>
                  <a:pt x="820435" y="23303"/>
                  <a:pt x="820282" y="23341"/>
                  <a:pt x="820130" y="23341"/>
                </a:cubicBezTo>
                <a:lnTo>
                  <a:pt x="820130" y="23570"/>
                </a:lnTo>
                <a:lnTo>
                  <a:pt x="821044" y="23570"/>
                </a:lnTo>
                <a:close/>
                <a:moveTo>
                  <a:pt x="624601" y="23112"/>
                </a:moveTo>
                <a:cubicBezTo>
                  <a:pt x="624296" y="23417"/>
                  <a:pt x="624143" y="23570"/>
                  <a:pt x="624143" y="23570"/>
                </a:cubicBezTo>
                <a:cubicBezTo>
                  <a:pt x="624448" y="23722"/>
                  <a:pt x="624639" y="23836"/>
                  <a:pt x="624715" y="23913"/>
                </a:cubicBezTo>
                <a:cubicBezTo>
                  <a:pt x="624791" y="23989"/>
                  <a:pt x="624982" y="24103"/>
                  <a:pt x="625286" y="24255"/>
                </a:cubicBezTo>
                <a:cubicBezTo>
                  <a:pt x="625286" y="24103"/>
                  <a:pt x="625362" y="24027"/>
                  <a:pt x="625515" y="24027"/>
                </a:cubicBezTo>
                <a:lnTo>
                  <a:pt x="625743" y="23798"/>
                </a:lnTo>
                <a:cubicBezTo>
                  <a:pt x="625591" y="23646"/>
                  <a:pt x="625401" y="23532"/>
                  <a:pt x="625172" y="23455"/>
                </a:cubicBezTo>
                <a:cubicBezTo>
                  <a:pt x="624943" y="23379"/>
                  <a:pt x="624753" y="23265"/>
                  <a:pt x="624601" y="23112"/>
                </a:cubicBezTo>
                <a:close/>
                <a:moveTo>
                  <a:pt x="59730" y="23112"/>
                </a:moveTo>
                <a:cubicBezTo>
                  <a:pt x="59425" y="23265"/>
                  <a:pt x="59197" y="23379"/>
                  <a:pt x="59044" y="23455"/>
                </a:cubicBezTo>
                <a:lnTo>
                  <a:pt x="58816" y="23570"/>
                </a:lnTo>
                <a:lnTo>
                  <a:pt x="59730" y="23570"/>
                </a:lnTo>
                <a:close/>
                <a:moveTo>
                  <a:pt x="1660997" y="22884"/>
                </a:moveTo>
                <a:cubicBezTo>
                  <a:pt x="1660844" y="23341"/>
                  <a:pt x="1660692" y="23646"/>
                  <a:pt x="1660540" y="23798"/>
                </a:cubicBezTo>
                <a:cubicBezTo>
                  <a:pt x="1660387" y="23951"/>
                  <a:pt x="1660311" y="24179"/>
                  <a:pt x="1660311" y="24484"/>
                </a:cubicBezTo>
                <a:cubicBezTo>
                  <a:pt x="1661530" y="24179"/>
                  <a:pt x="1661759" y="23646"/>
                  <a:pt x="1660997" y="22884"/>
                </a:cubicBezTo>
                <a:close/>
                <a:moveTo>
                  <a:pt x="1569709" y="22884"/>
                </a:moveTo>
                <a:cubicBezTo>
                  <a:pt x="1569099" y="23189"/>
                  <a:pt x="1568642" y="23417"/>
                  <a:pt x="1568338" y="23570"/>
                </a:cubicBezTo>
                <a:cubicBezTo>
                  <a:pt x="1568033" y="23722"/>
                  <a:pt x="1567728" y="23874"/>
                  <a:pt x="1567423" y="24027"/>
                </a:cubicBezTo>
                <a:cubicBezTo>
                  <a:pt x="1567423" y="24332"/>
                  <a:pt x="1567461" y="24560"/>
                  <a:pt x="1567537" y="24713"/>
                </a:cubicBezTo>
                <a:cubicBezTo>
                  <a:pt x="1567614" y="24865"/>
                  <a:pt x="1567652" y="25017"/>
                  <a:pt x="1567652" y="25170"/>
                </a:cubicBezTo>
                <a:lnTo>
                  <a:pt x="1567652" y="25627"/>
                </a:lnTo>
                <a:cubicBezTo>
                  <a:pt x="1568414" y="25932"/>
                  <a:pt x="1568985" y="26237"/>
                  <a:pt x="1569366" y="26541"/>
                </a:cubicBezTo>
                <a:cubicBezTo>
                  <a:pt x="1569747" y="26846"/>
                  <a:pt x="1570090" y="27151"/>
                  <a:pt x="1570395" y="27456"/>
                </a:cubicBezTo>
                <a:cubicBezTo>
                  <a:pt x="1570700" y="27151"/>
                  <a:pt x="1570966" y="26770"/>
                  <a:pt x="1571195" y="26313"/>
                </a:cubicBezTo>
                <a:cubicBezTo>
                  <a:pt x="1571424" y="25856"/>
                  <a:pt x="1571690" y="25398"/>
                  <a:pt x="1571995" y="24941"/>
                </a:cubicBezTo>
                <a:cubicBezTo>
                  <a:pt x="1571995" y="24789"/>
                  <a:pt x="1571843" y="24255"/>
                  <a:pt x="1571538" y="23341"/>
                </a:cubicBezTo>
                <a:cubicBezTo>
                  <a:pt x="1571233" y="23951"/>
                  <a:pt x="1571005" y="24446"/>
                  <a:pt x="1570852" y="24827"/>
                </a:cubicBezTo>
                <a:cubicBezTo>
                  <a:pt x="1570700" y="25208"/>
                  <a:pt x="1570547" y="25627"/>
                  <a:pt x="1570395" y="26084"/>
                </a:cubicBezTo>
                <a:cubicBezTo>
                  <a:pt x="1570243" y="25475"/>
                  <a:pt x="1570128" y="24941"/>
                  <a:pt x="1570052" y="24484"/>
                </a:cubicBezTo>
                <a:cubicBezTo>
                  <a:pt x="1569976" y="24027"/>
                  <a:pt x="1569861" y="23493"/>
                  <a:pt x="1569709" y="22884"/>
                </a:cubicBezTo>
                <a:close/>
                <a:moveTo>
                  <a:pt x="1283121" y="22884"/>
                </a:moveTo>
                <a:cubicBezTo>
                  <a:pt x="1282969" y="23036"/>
                  <a:pt x="1282892" y="23151"/>
                  <a:pt x="1282892" y="23227"/>
                </a:cubicBezTo>
                <a:cubicBezTo>
                  <a:pt x="1282892" y="23303"/>
                  <a:pt x="1282816" y="23417"/>
                  <a:pt x="1282664" y="23570"/>
                </a:cubicBezTo>
                <a:lnTo>
                  <a:pt x="1282892" y="23570"/>
                </a:lnTo>
                <a:cubicBezTo>
                  <a:pt x="1282892" y="23265"/>
                  <a:pt x="1282969" y="23036"/>
                  <a:pt x="1283121" y="22884"/>
                </a:cubicBezTo>
                <a:close/>
                <a:moveTo>
                  <a:pt x="1273748" y="22884"/>
                </a:moveTo>
                <a:cubicBezTo>
                  <a:pt x="1273444" y="23036"/>
                  <a:pt x="1273291" y="23112"/>
                  <a:pt x="1273291" y="23112"/>
                </a:cubicBezTo>
                <a:cubicBezTo>
                  <a:pt x="1273901" y="23417"/>
                  <a:pt x="1274206" y="23570"/>
                  <a:pt x="1274206" y="23570"/>
                </a:cubicBezTo>
                <a:lnTo>
                  <a:pt x="1274434" y="23341"/>
                </a:lnTo>
                <a:cubicBezTo>
                  <a:pt x="1274129" y="23036"/>
                  <a:pt x="1273977" y="22884"/>
                  <a:pt x="1273977" y="22884"/>
                </a:cubicBezTo>
                <a:close/>
                <a:moveTo>
                  <a:pt x="1202425" y="22884"/>
                </a:moveTo>
                <a:cubicBezTo>
                  <a:pt x="1201815" y="23493"/>
                  <a:pt x="1201358" y="23874"/>
                  <a:pt x="1201053" y="24027"/>
                </a:cubicBezTo>
                <a:cubicBezTo>
                  <a:pt x="1201206" y="24179"/>
                  <a:pt x="1201435" y="24255"/>
                  <a:pt x="1201739" y="24255"/>
                </a:cubicBezTo>
                <a:lnTo>
                  <a:pt x="1201968" y="24255"/>
                </a:lnTo>
                <a:cubicBezTo>
                  <a:pt x="1201968" y="24255"/>
                  <a:pt x="1202120" y="23798"/>
                  <a:pt x="1202425" y="22884"/>
                </a:cubicBezTo>
                <a:close/>
                <a:moveTo>
                  <a:pt x="960147" y="22884"/>
                </a:moveTo>
                <a:cubicBezTo>
                  <a:pt x="959766" y="22579"/>
                  <a:pt x="959195" y="22655"/>
                  <a:pt x="958433" y="23112"/>
                </a:cubicBezTo>
                <a:cubicBezTo>
                  <a:pt x="959195" y="23874"/>
                  <a:pt x="959728" y="24560"/>
                  <a:pt x="960033" y="25170"/>
                </a:cubicBezTo>
                <a:cubicBezTo>
                  <a:pt x="960338" y="25017"/>
                  <a:pt x="960528" y="24865"/>
                  <a:pt x="960604" y="24713"/>
                </a:cubicBezTo>
                <a:cubicBezTo>
                  <a:pt x="960680" y="24560"/>
                  <a:pt x="960871" y="24332"/>
                  <a:pt x="961176" y="24027"/>
                </a:cubicBezTo>
                <a:cubicBezTo>
                  <a:pt x="960871" y="23570"/>
                  <a:pt x="960528" y="23189"/>
                  <a:pt x="960147" y="22884"/>
                </a:cubicBezTo>
                <a:close/>
                <a:moveTo>
                  <a:pt x="811900" y="22884"/>
                </a:moveTo>
                <a:cubicBezTo>
                  <a:pt x="811291" y="23493"/>
                  <a:pt x="810833" y="23874"/>
                  <a:pt x="810528" y="24027"/>
                </a:cubicBezTo>
                <a:cubicBezTo>
                  <a:pt x="810681" y="24179"/>
                  <a:pt x="810910" y="24255"/>
                  <a:pt x="811214" y="24255"/>
                </a:cubicBezTo>
                <a:lnTo>
                  <a:pt x="811443" y="24255"/>
                </a:lnTo>
                <a:cubicBezTo>
                  <a:pt x="811443" y="24255"/>
                  <a:pt x="811595" y="23798"/>
                  <a:pt x="811900" y="22884"/>
                </a:cubicBezTo>
                <a:close/>
                <a:moveTo>
                  <a:pt x="521997" y="22884"/>
                </a:moveTo>
                <a:cubicBezTo>
                  <a:pt x="521616" y="22579"/>
                  <a:pt x="521045" y="22655"/>
                  <a:pt x="520283" y="23112"/>
                </a:cubicBezTo>
                <a:cubicBezTo>
                  <a:pt x="521045" y="23874"/>
                  <a:pt x="521578" y="24560"/>
                  <a:pt x="521883" y="25170"/>
                </a:cubicBezTo>
                <a:cubicBezTo>
                  <a:pt x="522188" y="25017"/>
                  <a:pt x="522378" y="24865"/>
                  <a:pt x="522454" y="24713"/>
                </a:cubicBezTo>
                <a:cubicBezTo>
                  <a:pt x="522531" y="24560"/>
                  <a:pt x="522721" y="24332"/>
                  <a:pt x="523026" y="24027"/>
                </a:cubicBezTo>
                <a:cubicBezTo>
                  <a:pt x="522721" y="23570"/>
                  <a:pt x="522378" y="23189"/>
                  <a:pt x="521997" y="22884"/>
                </a:cubicBezTo>
                <a:close/>
                <a:moveTo>
                  <a:pt x="394172" y="22884"/>
                </a:moveTo>
                <a:cubicBezTo>
                  <a:pt x="394019" y="23341"/>
                  <a:pt x="393867" y="23646"/>
                  <a:pt x="393714" y="23798"/>
                </a:cubicBezTo>
                <a:cubicBezTo>
                  <a:pt x="393562" y="23951"/>
                  <a:pt x="393486" y="24179"/>
                  <a:pt x="393486" y="24484"/>
                </a:cubicBezTo>
                <a:cubicBezTo>
                  <a:pt x="394705" y="24179"/>
                  <a:pt x="394934" y="23646"/>
                  <a:pt x="394172" y="22884"/>
                </a:cubicBezTo>
                <a:close/>
                <a:moveTo>
                  <a:pt x="270347" y="22884"/>
                </a:moveTo>
                <a:cubicBezTo>
                  <a:pt x="270194" y="23341"/>
                  <a:pt x="270042" y="23646"/>
                  <a:pt x="269889" y="23798"/>
                </a:cubicBezTo>
                <a:cubicBezTo>
                  <a:pt x="269737" y="23951"/>
                  <a:pt x="269661" y="24179"/>
                  <a:pt x="269661" y="24484"/>
                </a:cubicBezTo>
                <a:cubicBezTo>
                  <a:pt x="270880" y="24179"/>
                  <a:pt x="271109" y="23646"/>
                  <a:pt x="270347" y="22884"/>
                </a:cubicBezTo>
                <a:close/>
                <a:moveTo>
                  <a:pt x="1591655" y="22655"/>
                </a:moveTo>
                <a:lnTo>
                  <a:pt x="1590569" y="23741"/>
                </a:lnTo>
                <a:lnTo>
                  <a:pt x="1590740" y="24255"/>
                </a:lnTo>
                <a:cubicBezTo>
                  <a:pt x="1590893" y="24408"/>
                  <a:pt x="1591045" y="24713"/>
                  <a:pt x="1591198" y="25170"/>
                </a:cubicBezTo>
                <a:cubicBezTo>
                  <a:pt x="1591350" y="24560"/>
                  <a:pt x="1591464" y="24103"/>
                  <a:pt x="1591541" y="23798"/>
                </a:cubicBezTo>
                <a:cubicBezTo>
                  <a:pt x="1591617" y="23493"/>
                  <a:pt x="1591655" y="23112"/>
                  <a:pt x="1591655" y="22655"/>
                </a:cubicBezTo>
                <a:close/>
                <a:moveTo>
                  <a:pt x="1573138" y="22655"/>
                </a:moveTo>
                <a:cubicBezTo>
                  <a:pt x="1572833" y="23417"/>
                  <a:pt x="1572833" y="24027"/>
                  <a:pt x="1573138" y="24484"/>
                </a:cubicBezTo>
                <a:cubicBezTo>
                  <a:pt x="1573443" y="24941"/>
                  <a:pt x="1573748" y="25322"/>
                  <a:pt x="1574052" y="25627"/>
                </a:cubicBezTo>
                <a:lnTo>
                  <a:pt x="1575424" y="25627"/>
                </a:lnTo>
                <a:cubicBezTo>
                  <a:pt x="1575577" y="25932"/>
                  <a:pt x="1575729" y="26160"/>
                  <a:pt x="1575881" y="26313"/>
                </a:cubicBezTo>
                <a:cubicBezTo>
                  <a:pt x="1576034" y="26465"/>
                  <a:pt x="1575957" y="26770"/>
                  <a:pt x="1575653" y="27227"/>
                </a:cubicBezTo>
                <a:cubicBezTo>
                  <a:pt x="1575653" y="27380"/>
                  <a:pt x="1575767" y="27570"/>
                  <a:pt x="1575996" y="27799"/>
                </a:cubicBezTo>
                <a:cubicBezTo>
                  <a:pt x="1576224" y="28027"/>
                  <a:pt x="1576491" y="28370"/>
                  <a:pt x="1576796" y="28827"/>
                </a:cubicBezTo>
                <a:cubicBezTo>
                  <a:pt x="1577100" y="27761"/>
                  <a:pt x="1577253" y="26846"/>
                  <a:pt x="1577253" y="26084"/>
                </a:cubicBezTo>
                <a:cubicBezTo>
                  <a:pt x="1577253" y="25322"/>
                  <a:pt x="1577405" y="24484"/>
                  <a:pt x="1577710" y="23570"/>
                </a:cubicBezTo>
                <a:cubicBezTo>
                  <a:pt x="1577253" y="23874"/>
                  <a:pt x="1576834" y="24217"/>
                  <a:pt x="1576453" y="24598"/>
                </a:cubicBezTo>
                <a:cubicBezTo>
                  <a:pt x="1576072" y="24979"/>
                  <a:pt x="1575729" y="25322"/>
                  <a:pt x="1575424" y="25627"/>
                </a:cubicBezTo>
                <a:cubicBezTo>
                  <a:pt x="1575119" y="25017"/>
                  <a:pt x="1574815" y="24484"/>
                  <a:pt x="1574510" y="24027"/>
                </a:cubicBezTo>
                <a:cubicBezTo>
                  <a:pt x="1574205" y="23570"/>
                  <a:pt x="1573748" y="23112"/>
                  <a:pt x="1573138" y="22655"/>
                </a:cubicBezTo>
                <a:close/>
                <a:moveTo>
                  <a:pt x="1565366" y="22655"/>
                </a:moveTo>
                <a:cubicBezTo>
                  <a:pt x="1565213" y="22808"/>
                  <a:pt x="1565023" y="22960"/>
                  <a:pt x="1564794" y="23112"/>
                </a:cubicBezTo>
                <a:cubicBezTo>
                  <a:pt x="1564566" y="23265"/>
                  <a:pt x="1564299" y="23493"/>
                  <a:pt x="1563994" y="23798"/>
                </a:cubicBezTo>
                <a:cubicBezTo>
                  <a:pt x="1564604" y="23646"/>
                  <a:pt x="1565137" y="23570"/>
                  <a:pt x="1565594" y="23570"/>
                </a:cubicBezTo>
                <a:cubicBezTo>
                  <a:pt x="1565594" y="23112"/>
                  <a:pt x="1565518" y="22808"/>
                  <a:pt x="1565366" y="22655"/>
                </a:cubicBezTo>
                <a:close/>
                <a:moveTo>
                  <a:pt x="1428815" y="22655"/>
                </a:moveTo>
                <a:lnTo>
                  <a:pt x="1428815" y="22884"/>
                </a:lnTo>
                <a:lnTo>
                  <a:pt x="1429044" y="22884"/>
                </a:lnTo>
                <a:cubicBezTo>
                  <a:pt x="1429044" y="22731"/>
                  <a:pt x="1428968" y="22655"/>
                  <a:pt x="1428815" y="22655"/>
                </a:cubicBezTo>
                <a:close/>
                <a:moveTo>
                  <a:pt x="1416699" y="22655"/>
                </a:moveTo>
                <a:cubicBezTo>
                  <a:pt x="1416699" y="22808"/>
                  <a:pt x="1416623" y="22884"/>
                  <a:pt x="1416471" y="22884"/>
                </a:cubicBezTo>
                <a:lnTo>
                  <a:pt x="1416699" y="22884"/>
                </a:lnTo>
                <a:lnTo>
                  <a:pt x="1416928" y="22884"/>
                </a:lnTo>
                <a:close/>
                <a:moveTo>
                  <a:pt x="1378981" y="22655"/>
                </a:moveTo>
                <a:lnTo>
                  <a:pt x="1378981" y="22884"/>
                </a:lnTo>
                <a:lnTo>
                  <a:pt x="1379666" y="22884"/>
                </a:lnTo>
                <a:lnTo>
                  <a:pt x="1379666" y="22655"/>
                </a:lnTo>
                <a:close/>
                <a:moveTo>
                  <a:pt x="657290" y="22655"/>
                </a:moveTo>
                <a:lnTo>
                  <a:pt x="657290" y="22884"/>
                </a:lnTo>
                <a:lnTo>
                  <a:pt x="657519" y="22884"/>
                </a:lnTo>
                <a:cubicBezTo>
                  <a:pt x="657519" y="22731"/>
                  <a:pt x="657443" y="22655"/>
                  <a:pt x="657290" y="22655"/>
                </a:cubicBezTo>
                <a:close/>
                <a:moveTo>
                  <a:pt x="645174" y="22655"/>
                </a:moveTo>
                <a:cubicBezTo>
                  <a:pt x="645174" y="22808"/>
                  <a:pt x="645098" y="22884"/>
                  <a:pt x="644946" y="22884"/>
                </a:cubicBezTo>
                <a:lnTo>
                  <a:pt x="645174" y="22884"/>
                </a:lnTo>
                <a:lnTo>
                  <a:pt x="645403" y="22884"/>
                </a:lnTo>
                <a:close/>
                <a:moveTo>
                  <a:pt x="607456" y="22655"/>
                </a:moveTo>
                <a:lnTo>
                  <a:pt x="607456" y="22884"/>
                </a:lnTo>
                <a:lnTo>
                  <a:pt x="608141" y="22884"/>
                </a:lnTo>
                <a:lnTo>
                  <a:pt x="608141" y="22655"/>
                </a:lnTo>
                <a:close/>
                <a:moveTo>
                  <a:pt x="103621" y="22655"/>
                </a:moveTo>
                <a:lnTo>
                  <a:pt x="103621" y="22884"/>
                </a:lnTo>
                <a:lnTo>
                  <a:pt x="104307" y="22884"/>
                </a:lnTo>
                <a:lnTo>
                  <a:pt x="104307" y="22655"/>
                </a:lnTo>
                <a:close/>
                <a:moveTo>
                  <a:pt x="66588" y="22655"/>
                </a:moveTo>
                <a:lnTo>
                  <a:pt x="66359" y="22884"/>
                </a:lnTo>
                <a:cubicBezTo>
                  <a:pt x="66512" y="22884"/>
                  <a:pt x="66512" y="22960"/>
                  <a:pt x="66359" y="23112"/>
                </a:cubicBezTo>
                <a:cubicBezTo>
                  <a:pt x="66512" y="22960"/>
                  <a:pt x="66664" y="22884"/>
                  <a:pt x="66816" y="22884"/>
                </a:cubicBezTo>
                <a:close/>
                <a:moveTo>
                  <a:pt x="1303695" y="22427"/>
                </a:moveTo>
                <a:lnTo>
                  <a:pt x="1303695" y="22884"/>
                </a:lnTo>
                <a:lnTo>
                  <a:pt x="1303923" y="22884"/>
                </a:lnTo>
                <a:lnTo>
                  <a:pt x="1303923" y="22427"/>
                </a:lnTo>
                <a:close/>
                <a:moveTo>
                  <a:pt x="1191681" y="22427"/>
                </a:moveTo>
                <a:cubicBezTo>
                  <a:pt x="1191528" y="22731"/>
                  <a:pt x="1191376" y="22922"/>
                  <a:pt x="1191224" y="22998"/>
                </a:cubicBezTo>
                <a:cubicBezTo>
                  <a:pt x="1191071" y="23074"/>
                  <a:pt x="1190919" y="23265"/>
                  <a:pt x="1190766" y="23570"/>
                </a:cubicBezTo>
                <a:cubicBezTo>
                  <a:pt x="1190919" y="23570"/>
                  <a:pt x="1191071" y="23646"/>
                  <a:pt x="1191224" y="23798"/>
                </a:cubicBezTo>
                <a:cubicBezTo>
                  <a:pt x="1191376" y="23646"/>
                  <a:pt x="1191490" y="23493"/>
                  <a:pt x="1191567" y="23341"/>
                </a:cubicBezTo>
                <a:cubicBezTo>
                  <a:pt x="1191643" y="23189"/>
                  <a:pt x="1191833" y="23036"/>
                  <a:pt x="1192138" y="22884"/>
                </a:cubicBezTo>
                <a:cubicBezTo>
                  <a:pt x="1191833" y="22579"/>
                  <a:pt x="1191681" y="22427"/>
                  <a:pt x="1191681" y="22427"/>
                </a:cubicBezTo>
                <a:close/>
                <a:moveTo>
                  <a:pt x="951346" y="22427"/>
                </a:moveTo>
                <a:cubicBezTo>
                  <a:pt x="951041" y="22884"/>
                  <a:pt x="950775" y="23303"/>
                  <a:pt x="950546" y="23684"/>
                </a:cubicBezTo>
                <a:cubicBezTo>
                  <a:pt x="950317" y="24065"/>
                  <a:pt x="950051" y="24560"/>
                  <a:pt x="949746" y="25170"/>
                </a:cubicBezTo>
                <a:cubicBezTo>
                  <a:pt x="950813" y="24713"/>
                  <a:pt x="951384" y="24255"/>
                  <a:pt x="951460" y="23798"/>
                </a:cubicBezTo>
                <a:cubicBezTo>
                  <a:pt x="951536" y="23341"/>
                  <a:pt x="951498" y="22884"/>
                  <a:pt x="951346" y="22427"/>
                </a:cubicBezTo>
                <a:close/>
                <a:moveTo>
                  <a:pt x="801156" y="22427"/>
                </a:moveTo>
                <a:cubicBezTo>
                  <a:pt x="801004" y="22731"/>
                  <a:pt x="800851" y="22922"/>
                  <a:pt x="800699" y="22998"/>
                </a:cubicBezTo>
                <a:cubicBezTo>
                  <a:pt x="800546" y="23074"/>
                  <a:pt x="800394" y="23265"/>
                  <a:pt x="800242" y="23570"/>
                </a:cubicBezTo>
                <a:cubicBezTo>
                  <a:pt x="800394" y="23570"/>
                  <a:pt x="800546" y="23646"/>
                  <a:pt x="800699" y="23798"/>
                </a:cubicBezTo>
                <a:cubicBezTo>
                  <a:pt x="800851" y="23646"/>
                  <a:pt x="800965" y="23493"/>
                  <a:pt x="801042" y="23341"/>
                </a:cubicBezTo>
                <a:cubicBezTo>
                  <a:pt x="801118" y="23189"/>
                  <a:pt x="801308" y="23036"/>
                  <a:pt x="801613" y="22884"/>
                </a:cubicBezTo>
                <a:cubicBezTo>
                  <a:pt x="801308" y="22579"/>
                  <a:pt x="801156" y="22427"/>
                  <a:pt x="801156" y="22427"/>
                </a:cubicBezTo>
                <a:close/>
                <a:moveTo>
                  <a:pt x="513196" y="22427"/>
                </a:moveTo>
                <a:cubicBezTo>
                  <a:pt x="512891" y="22884"/>
                  <a:pt x="512625" y="23303"/>
                  <a:pt x="512396" y="23684"/>
                </a:cubicBezTo>
                <a:cubicBezTo>
                  <a:pt x="512167" y="24065"/>
                  <a:pt x="511901" y="24560"/>
                  <a:pt x="511596" y="25170"/>
                </a:cubicBezTo>
                <a:cubicBezTo>
                  <a:pt x="512663" y="24713"/>
                  <a:pt x="513234" y="24255"/>
                  <a:pt x="513310" y="23798"/>
                </a:cubicBezTo>
                <a:cubicBezTo>
                  <a:pt x="513387" y="23341"/>
                  <a:pt x="513348" y="22884"/>
                  <a:pt x="513196" y="22427"/>
                </a:cubicBezTo>
                <a:close/>
                <a:moveTo>
                  <a:pt x="954371" y="22321"/>
                </a:moveTo>
                <a:lnTo>
                  <a:pt x="952261" y="23798"/>
                </a:lnTo>
                <a:cubicBezTo>
                  <a:pt x="952108" y="23951"/>
                  <a:pt x="952108" y="24103"/>
                  <a:pt x="952261" y="24255"/>
                </a:cubicBezTo>
                <a:lnTo>
                  <a:pt x="953175" y="24255"/>
                </a:lnTo>
                <a:cubicBezTo>
                  <a:pt x="953480" y="23951"/>
                  <a:pt x="953746" y="23570"/>
                  <a:pt x="953975" y="23112"/>
                </a:cubicBezTo>
                <a:close/>
                <a:moveTo>
                  <a:pt x="516221" y="22321"/>
                </a:moveTo>
                <a:lnTo>
                  <a:pt x="514111" y="23798"/>
                </a:lnTo>
                <a:cubicBezTo>
                  <a:pt x="513958" y="23951"/>
                  <a:pt x="513958" y="24103"/>
                  <a:pt x="514111" y="24255"/>
                </a:cubicBezTo>
                <a:lnTo>
                  <a:pt x="515025" y="24255"/>
                </a:lnTo>
                <a:cubicBezTo>
                  <a:pt x="515330" y="23951"/>
                  <a:pt x="515597" y="23570"/>
                  <a:pt x="515825" y="23112"/>
                </a:cubicBezTo>
                <a:close/>
                <a:moveTo>
                  <a:pt x="1056578" y="22274"/>
                </a:moveTo>
                <a:lnTo>
                  <a:pt x="1056121" y="22884"/>
                </a:lnTo>
                <a:lnTo>
                  <a:pt x="1056578" y="22884"/>
                </a:lnTo>
                <a:close/>
                <a:moveTo>
                  <a:pt x="151703" y="22274"/>
                </a:moveTo>
                <a:lnTo>
                  <a:pt x="151246" y="22884"/>
                </a:lnTo>
                <a:lnTo>
                  <a:pt x="151703" y="22884"/>
                </a:lnTo>
                <a:close/>
                <a:moveTo>
                  <a:pt x="1719747" y="22198"/>
                </a:moveTo>
                <a:lnTo>
                  <a:pt x="1719518" y="22427"/>
                </a:lnTo>
                <a:cubicBezTo>
                  <a:pt x="1719823" y="22731"/>
                  <a:pt x="1719899" y="22960"/>
                  <a:pt x="1719747" y="23112"/>
                </a:cubicBezTo>
                <a:cubicBezTo>
                  <a:pt x="1719899" y="23112"/>
                  <a:pt x="1720014" y="23074"/>
                  <a:pt x="1720090" y="22998"/>
                </a:cubicBezTo>
                <a:cubicBezTo>
                  <a:pt x="1720166" y="22922"/>
                  <a:pt x="1720280" y="22884"/>
                  <a:pt x="1720433" y="22884"/>
                </a:cubicBezTo>
                <a:close/>
                <a:moveTo>
                  <a:pt x="1677456" y="22198"/>
                </a:moveTo>
                <a:cubicBezTo>
                  <a:pt x="1676846" y="22655"/>
                  <a:pt x="1676161" y="22960"/>
                  <a:pt x="1675398" y="23112"/>
                </a:cubicBezTo>
                <a:cubicBezTo>
                  <a:pt x="1675551" y="23265"/>
                  <a:pt x="1675627" y="23379"/>
                  <a:pt x="1675627" y="23455"/>
                </a:cubicBezTo>
                <a:cubicBezTo>
                  <a:pt x="1675627" y="23532"/>
                  <a:pt x="1675703" y="23646"/>
                  <a:pt x="1675856" y="23798"/>
                </a:cubicBezTo>
                <a:cubicBezTo>
                  <a:pt x="1676161" y="23493"/>
                  <a:pt x="1676465" y="23265"/>
                  <a:pt x="1676770" y="23112"/>
                </a:cubicBezTo>
                <a:cubicBezTo>
                  <a:pt x="1676923" y="23112"/>
                  <a:pt x="1677075" y="23036"/>
                  <a:pt x="1677227" y="22884"/>
                </a:cubicBezTo>
                <a:cubicBezTo>
                  <a:pt x="1677380" y="22731"/>
                  <a:pt x="1677532" y="22655"/>
                  <a:pt x="1677685" y="22655"/>
                </a:cubicBezTo>
                <a:cubicBezTo>
                  <a:pt x="1677685" y="22503"/>
                  <a:pt x="1677646" y="22427"/>
                  <a:pt x="1677570" y="22427"/>
                </a:cubicBezTo>
                <a:cubicBezTo>
                  <a:pt x="1677494" y="22427"/>
                  <a:pt x="1677456" y="22350"/>
                  <a:pt x="1677456" y="22198"/>
                </a:cubicBezTo>
                <a:close/>
                <a:moveTo>
                  <a:pt x="1670598" y="22198"/>
                </a:moveTo>
                <a:lnTo>
                  <a:pt x="1670598" y="22427"/>
                </a:lnTo>
                <a:lnTo>
                  <a:pt x="1671055" y="22427"/>
                </a:lnTo>
                <a:lnTo>
                  <a:pt x="1671055" y="22198"/>
                </a:lnTo>
                <a:close/>
                <a:moveTo>
                  <a:pt x="1668312" y="22198"/>
                </a:moveTo>
                <a:cubicBezTo>
                  <a:pt x="1668312" y="22503"/>
                  <a:pt x="1668388" y="22731"/>
                  <a:pt x="1668540" y="22884"/>
                </a:cubicBezTo>
                <a:lnTo>
                  <a:pt x="1668769" y="22884"/>
                </a:lnTo>
                <a:cubicBezTo>
                  <a:pt x="1668769" y="22579"/>
                  <a:pt x="1668693" y="22350"/>
                  <a:pt x="1668540" y="22198"/>
                </a:cubicBezTo>
                <a:close/>
                <a:moveTo>
                  <a:pt x="1606285" y="22198"/>
                </a:moveTo>
                <a:cubicBezTo>
                  <a:pt x="1605980" y="22350"/>
                  <a:pt x="1605714" y="22465"/>
                  <a:pt x="1605485" y="22541"/>
                </a:cubicBezTo>
                <a:cubicBezTo>
                  <a:pt x="1605256" y="22617"/>
                  <a:pt x="1604761" y="22808"/>
                  <a:pt x="1603999" y="23112"/>
                </a:cubicBezTo>
                <a:cubicBezTo>
                  <a:pt x="1604761" y="22960"/>
                  <a:pt x="1605333" y="22960"/>
                  <a:pt x="1605714" y="23112"/>
                </a:cubicBezTo>
                <a:cubicBezTo>
                  <a:pt x="1606095" y="23265"/>
                  <a:pt x="1606285" y="22960"/>
                  <a:pt x="1606285" y="22198"/>
                </a:cubicBezTo>
                <a:close/>
                <a:moveTo>
                  <a:pt x="1596684" y="22198"/>
                </a:moveTo>
                <a:cubicBezTo>
                  <a:pt x="1596684" y="22808"/>
                  <a:pt x="1596684" y="23112"/>
                  <a:pt x="1596684" y="23112"/>
                </a:cubicBezTo>
                <a:cubicBezTo>
                  <a:pt x="1596989" y="22960"/>
                  <a:pt x="1597141" y="22884"/>
                  <a:pt x="1597141" y="22884"/>
                </a:cubicBezTo>
                <a:lnTo>
                  <a:pt x="1597141" y="22198"/>
                </a:lnTo>
                <a:close/>
                <a:moveTo>
                  <a:pt x="1427215" y="22198"/>
                </a:moveTo>
                <a:cubicBezTo>
                  <a:pt x="1426910" y="22350"/>
                  <a:pt x="1426682" y="22427"/>
                  <a:pt x="1426529" y="22427"/>
                </a:cubicBezTo>
                <a:cubicBezTo>
                  <a:pt x="1426377" y="22427"/>
                  <a:pt x="1426148" y="22503"/>
                  <a:pt x="1425844" y="22655"/>
                </a:cubicBezTo>
                <a:cubicBezTo>
                  <a:pt x="1425996" y="22808"/>
                  <a:pt x="1425996" y="22960"/>
                  <a:pt x="1425844" y="23112"/>
                </a:cubicBezTo>
                <a:cubicBezTo>
                  <a:pt x="1426148" y="22960"/>
                  <a:pt x="1426415" y="22884"/>
                  <a:pt x="1426644" y="22884"/>
                </a:cubicBezTo>
                <a:cubicBezTo>
                  <a:pt x="1426872" y="22884"/>
                  <a:pt x="1427139" y="22808"/>
                  <a:pt x="1427444" y="22655"/>
                </a:cubicBezTo>
                <a:cubicBezTo>
                  <a:pt x="1427291" y="22503"/>
                  <a:pt x="1427215" y="22350"/>
                  <a:pt x="1427215" y="22198"/>
                </a:cubicBezTo>
                <a:close/>
                <a:moveTo>
                  <a:pt x="1414871" y="22198"/>
                </a:moveTo>
                <a:cubicBezTo>
                  <a:pt x="1414718" y="22198"/>
                  <a:pt x="1414642" y="22236"/>
                  <a:pt x="1414642" y="22312"/>
                </a:cubicBezTo>
                <a:cubicBezTo>
                  <a:pt x="1414642" y="22389"/>
                  <a:pt x="1414566" y="22427"/>
                  <a:pt x="1414414" y="22427"/>
                </a:cubicBezTo>
                <a:lnTo>
                  <a:pt x="1414871" y="22884"/>
                </a:lnTo>
                <a:close/>
                <a:moveTo>
                  <a:pt x="1323126" y="22198"/>
                </a:moveTo>
                <a:lnTo>
                  <a:pt x="1323126" y="22427"/>
                </a:lnTo>
                <a:lnTo>
                  <a:pt x="1323354" y="22427"/>
                </a:lnTo>
                <a:close/>
                <a:moveTo>
                  <a:pt x="1306438" y="22198"/>
                </a:moveTo>
                <a:lnTo>
                  <a:pt x="1306210" y="22427"/>
                </a:lnTo>
                <a:lnTo>
                  <a:pt x="1306667" y="22427"/>
                </a:lnTo>
                <a:cubicBezTo>
                  <a:pt x="1306514" y="22274"/>
                  <a:pt x="1306438" y="22198"/>
                  <a:pt x="1306438" y="22198"/>
                </a:cubicBezTo>
                <a:close/>
                <a:moveTo>
                  <a:pt x="1286778" y="22198"/>
                </a:moveTo>
                <a:cubicBezTo>
                  <a:pt x="1286474" y="22503"/>
                  <a:pt x="1286245" y="22808"/>
                  <a:pt x="1286093" y="23112"/>
                </a:cubicBezTo>
                <a:cubicBezTo>
                  <a:pt x="1285940" y="23417"/>
                  <a:pt x="1285712" y="23722"/>
                  <a:pt x="1285407" y="24027"/>
                </a:cubicBezTo>
                <a:cubicBezTo>
                  <a:pt x="1285864" y="24179"/>
                  <a:pt x="1286702" y="24255"/>
                  <a:pt x="1287922" y="24255"/>
                </a:cubicBezTo>
                <a:cubicBezTo>
                  <a:pt x="1287617" y="23798"/>
                  <a:pt x="1287426" y="23417"/>
                  <a:pt x="1287350" y="23112"/>
                </a:cubicBezTo>
                <a:cubicBezTo>
                  <a:pt x="1287274" y="22808"/>
                  <a:pt x="1287083" y="22503"/>
                  <a:pt x="1286778" y="22198"/>
                </a:cubicBezTo>
                <a:close/>
                <a:moveTo>
                  <a:pt x="1195567" y="22198"/>
                </a:moveTo>
                <a:lnTo>
                  <a:pt x="1195567" y="22427"/>
                </a:lnTo>
                <a:lnTo>
                  <a:pt x="1196710" y="22427"/>
                </a:lnTo>
                <a:lnTo>
                  <a:pt x="1196710" y="22198"/>
                </a:lnTo>
                <a:close/>
                <a:moveTo>
                  <a:pt x="961404" y="22198"/>
                </a:moveTo>
                <a:lnTo>
                  <a:pt x="961404" y="22427"/>
                </a:lnTo>
                <a:cubicBezTo>
                  <a:pt x="961557" y="22427"/>
                  <a:pt x="961633" y="22350"/>
                  <a:pt x="961633" y="22198"/>
                </a:cubicBezTo>
                <a:close/>
                <a:moveTo>
                  <a:pt x="805042" y="22198"/>
                </a:moveTo>
                <a:lnTo>
                  <a:pt x="805042" y="22427"/>
                </a:lnTo>
                <a:lnTo>
                  <a:pt x="806185" y="22427"/>
                </a:lnTo>
                <a:lnTo>
                  <a:pt x="806185" y="22198"/>
                </a:lnTo>
                <a:close/>
                <a:moveTo>
                  <a:pt x="655690" y="22198"/>
                </a:moveTo>
                <a:cubicBezTo>
                  <a:pt x="655385" y="22350"/>
                  <a:pt x="655157" y="22427"/>
                  <a:pt x="655004" y="22427"/>
                </a:cubicBezTo>
                <a:cubicBezTo>
                  <a:pt x="654852" y="22427"/>
                  <a:pt x="654623" y="22503"/>
                  <a:pt x="654318" y="22655"/>
                </a:cubicBezTo>
                <a:cubicBezTo>
                  <a:pt x="654471" y="22808"/>
                  <a:pt x="654471" y="22960"/>
                  <a:pt x="654318" y="23112"/>
                </a:cubicBezTo>
                <a:cubicBezTo>
                  <a:pt x="654623" y="22960"/>
                  <a:pt x="654890" y="22884"/>
                  <a:pt x="655119" y="22884"/>
                </a:cubicBezTo>
                <a:cubicBezTo>
                  <a:pt x="655347" y="22884"/>
                  <a:pt x="655614" y="22808"/>
                  <a:pt x="655919" y="22655"/>
                </a:cubicBezTo>
                <a:cubicBezTo>
                  <a:pt x="655766" y="22503"/>
                  <a:pt x="655690" y="22350"/>
                  <a:pt x="655690" y="22198"/>
                </a:cubicBezTo>
                <a:close/>
                <a:moveTo>
                  <a:pt x="643346" y="22198"/>
                </a:moveTo>
                <a:cubicBezTo>
                  <a:pt x="643193" y="22198"/>
                  <a:pt x="643117" y="22236"/>
                  <a:pt x="643117" y="22312"/>
                </a:cubicBezTo>
                <a:cubicBezTo>
                  <a:pt x="643117" y="22389"/>
                  <a:pt x="643041" y="22427"/>
                  <a:pt x="642888" y="22427"/>
                </a:cubicBezTo>
                <a:lnTo>
                  <a:pt x="643346" y="22884"/>
                </a:lnTo>
                <a:close/>
                <a:moveTo>
                  <a:pt x="523255" y="22198"/>
                </a:moveTo>
                <a:lnTo>
                  <a:pt x="523255" y="22427"/>
                </a:lnTo>
                <a:cubicBezTo>
                  <a:pt x="523407" y="22427"/>
                  <a:pt x="523483" y="22350"/>
                  <a:pt x="523483" y="22198"/>
                </a:cubicBezTo>
                <a:close/>
                <a:moveTo>
                  <a:pt x="452922" y="22198"/>
                </a:moveTo>
                <a:lnTo>
                  <a:pt x="452693" y="22427"/>
                </a:lnTo>
                <a:cubicBezTo>
                  <a:pt x="452998" y="22731"/>
                  <a:pt x="453074" y="22960"/>
                  <a:pt x="452922" y="23112"/>
                </a:cubicBezTo>
                <a:cubicBezTo>
                  <a:pt x="453074" y="23112"/>
                  <a:pt x="453189" y="23074"/>
                  <a:pt x="453265" y="22998"/>
                </a:cubicBezTo>
                <a:cubicBezTo>
                  <a:pt x="453341" y="22922"/>
                  <a:pt x="453455" y="22884"/>
                  <a:pt x="453608" y="22884"/>
                </a:cubicBezTo>
                <a:close/>
                <a:moveTo>
                  <a:pt x="410631" y="22198"/>
                </a:moveTo>
                <a:cubicBezTo>
                  <a:pt x="410021" y="22655"/>
                  <a:pt x="409335" y="22960"/>
                  <a:pt x="408573" y="23112"/>
                </a:cubicBezTo>
                <a:cubicBezTo>
                  <a:pt x="408726" y="23265"/>
                  <a:pt x="408802" y="23379"/>
                  <a:pt x="408802" y="23455"/>
                </a:cubicBezTo>
                <a:cubicBezTo>
                  <a:pt x="408802" y="23532"/>
                  <a:pt x="408878" y="23646"/>
                  <a:pt x="409031" y="23798"/>
                </a:cubicBezTo>
                <a:cubicBezTo>
                  <a:pt x="409335" y="23493"/>
                  <a:pt x="409640" y="23265"/>
                  <a:pt x="409945" y="23112"/>
                </a:cubicBezTo>
                <a:cubicBezTo>
                  <a:pt x="410097" y="23112"/>
                  <a:pt x="410250" y="23036"/>
                  <a:pt x="410402" y="22884"/>
                </a:cubicBezTo>
                <a:cubicBezTo>
                  <a:pt x="410555" y="22731"/>
                  <a:pt x="410707" y="22655"/>
                  <a:pt x="410859" y="22655"/>
                </a:cubicBezTo>
                <a:cubicBezTo>
                  <a:pt x="410859" y="22503"/>
                  <a:pt x="410821" y="22427"/>
                  <a:pt x="410745" y="22427"/>
                </a:cubicBezTo>
                <a:cubicBezTo>
                  <a:pt x="410669" y="22427"/>
                  <a:pt x="410631" y="22350"/>
                  <a:pt x="410631" y="22198"/>
                </a:cubicBezTo>
                <a:close/>
                <a:moveTo>
                  <a:pt x="403773" y="22198"/>
                </a:moveTo>
                <a:lnTo>
                  <a:pt x="403773" y="22427"/>
                </a:lnTo>
                <a:lnTo>
                  <a:pt x="404230" y="22427"/>
                </a:lnTo>
                <a:lnTo>
                  <a:pt x="404230" y="22198"/>
                </a:lnTo>
                <a:close/>
                <a:moveTo>
                  <a:pt x="401487" y="22198"/>
                </a:moveTo>
                <a:cubicBezTo>
                  <a:pt x="401487" y="22503"/>
                  <a:pt x="401563" y="22731"/>
                  <a:pt x="401715" y="22884"/>
                </a:cubicBezTo>
                <a:lnTo>
                  <a:pt x="401944" y="22884"/>
                </a:lnTo>
                <a:cubicBezTo>
                  <a:pt x="401944" y="22579"/>
                  <a:pt x="401868" y="22350"/>
                  <a:pt x="401715" y="22198"/>
                </a:cubicBezTo>
                <a:close/>
                <a:moveTo>
                  <a:pt x="329097" y="22198"/>
                </a:moveTo>
                <a:lnTo>
                  <a:pt x="328868" y="22427"/>
                </a:lnTo>
                <a:cubicBezTo>
                  <a:pt x="329173" y="22731"/>
                  <a:pt x="329249" y="22960"/>
                  <a:pt x="329097" y="23112"/>
                </a:cubicBezTo>
                <a:cubicBezTo>
                  <a:pt x="329249" y="23112"/>
                  <a:pt x="329364" y="23074"/>
                  <a:pt x="329440" y="22998"/>
                </a:cubicBezTo>
                <a:cubicBezTo>
                  <a:pt x="329516" y="22922"/>
                  <a:pt x="329630" y="22884"/>
                  <a:pt x="329783" y="22884"/>
                </a:cubicBezTo>
                <a:close/>
                <a:moveTo>
                  <a:pt x="286806" y="22198"/>
                </a:moveTo>
                <a:cubicBezTo>
                  <a:pt x="286196" y="22655"/>
                  <a:pt x="285511" y="22960"/>
                  <a:pt x="284748" y="23112"/>
                </a:cubicBezTo>
                <a:cubicBezTo>
                  <a:pt x="284901" y="23265"/>
                  <a:pt x="284977" y="23379"/>
                  <a:pt x="284977" y="23455"/>
                </a:cubicBezTo>
                <a:cubicBezTo>
                  <a:pt x="284977" y="23532"/>
                  <a:pt x="285053" y="23646"/>
                  <a:pt x="285206" y="23798"/>
                </a:cubicBezTo>
                <a:cubicBezTo>
                  <a:pt x="285511" y="23493"/>
                  <a:pt x="285815" y="23265"/>
                  <a:pt x="286120" y="23112"/>
                </a:cubicBezTo>
                <a:cubicBezTo>
                  <a:pt x="286272" y="23112"/>
                  <a:pt x="286425" y="23036"/>
                  <a:pt x="286577" y="22884"/>
                </a:cubicBezTo>
                <a:cubicBezTo>
                  <a:pt x="286730" y="22731"/>
                  <a:pt x="286882" y="22655"/>
                  <a:pt x="287035" y="22655"/>
                </a:cubicBezTo>
                <a:cubicBezTo>
                  <a:pt x="287035" y="22503"/>
                  <a:pt x="286996" y="22427"/>
                  <a:pt x="286920" y="22427"/>
                </a:cubicBezTo>
                <a:cubicBezTo>
                  <a:pt x="286844" y="22427"/>
                  <a:pt x="286806" y="22350"/>
                  <a:pt x="286806" y="22198"/>
                </a:cubicBezTo>
                <a:close/>
                <a:moveTo>
                  <a:pt x="279948" y="22198"/>
                </a:moveTo>
                <a:lnTo>
                  <a:pt x="279948" y="22427"/>
                </a:lnTo>
                <a:lnTo>
                  <a:pt x="280405" y="22427"/>
                </a:lnTo>
                <a:lnTo>
                  <a:pt x="280405" y="22198"/>
                </a:lnTo>
                <a:close/>
                <a:moveTo>
                  <a:pt x="277662" y="22198"/>
                </a:moveTo>
                <a:cubicBezTo>
                  <a:pt x="277662" y="22503"/>
                  <a:pt x="277738" y="22731"/>
                  <a:pt x="277890" y="22884"/>
                </a:cubicBezTo>
                <a:lnTo>
                  <a:pt x="278119" y="22884"/>
                </a:lnTo>
                <a:cubicBezTo>
                  <a:pt x="278119" y="22579"/>
                  <a:pt x="278043" y="22350"/>
                  <a:pt x="277890" y="22198"/>
                </a:cubicBezTo>
                <a:close/>
                <a:moveTo>
                  <a:pt x="101564" y="22198"/>
                </a:moveTo>
                <a:cubicBezTo>
                  <a:pt x="101868" y="22503"/>
                  <a:pt x="101868" y="22808"/>
                  <a:pt x="101564" y="23112"/>
                </a:cubicBezTo>
                <a:cubicBezTo>
                  <a:pt x="102173" y="22808"/>
                  <a:pt x="102478" y="22655"/>
                  <a:pt x="102478" y="22655"/>
                </a:cubicBezTo>
                <a:cubicBezTo>
                  <a:pt x="102326" y="22503"/>
                  <a:pt x="102211" y="22427"/>
                  <a:pt x="102135" y="22427"/>
                </a:cubicBezTo>
                <a:cubicBezTo>
                  <a:pt x="102059" y="22427"/>
                  <a:pt x="101945" y="22350"/>
                  <a:pt x="101792" y="22198"/>
                </a:cubicBezTo>
                <a:close/>
                <a:moveTo>
                  <a:pt x="1705116" y="21969"/>
                </a:moveTo>
                <a:cubicBezTo>
                  <a:pt x="1704812" y="22427"/>
                  <a:pt x="1704355" y="22960"/>
                  <a:pt x="1703745" y="23570"/>
                </a:cubicBezTo>
                <a:cubicBezTo>
                  <a:pt x="1704507" y="23570"/>
                  <a:pt x="1704964" y="23493"/>
                  <a:pt x="1705116" y="23341"/>
                </a:cubicBezTo>
                <a:cubicBezTo>
                  <a:pt x="1705269" y="23493"/>
                  <a:pt x="1705498" y="24027"/>
                  <a:pt x="1705802" y="24941"/>
                </a:cubicBezTo>
                <a:cubicBezTo>
                  <a:pt x="1705955" y="24484"/>
                  <a:pt x="1706145" y="24141"/>
                  <a:pt x="1706374" y="23913"/>
                </a:cubicBezTo>
                <a:cubicBezTo>
                  <a:pt x="1706602" y="23684"/>
                  <a:pt x="1706793" y="23417"/>
                  <a:pt x="1706945" y="23112"/>
                </a:cubicBezTo>
                <a:cubicBezTo>
                  <a:pt x="1707098" y="23570"/>
                  <a:pt x="1707555" y="23646"/>
                  <a:pt x="1708317" y="23341"/>
                </a:cubicBezTo>
                <a:cubicBezTo>
                  <a:pt x="1709384" y="23036"/>
                  <a:pt x="1709841" y="23341"/>
                  <a:pt x="1709689" y="24255"/>
                </a:cubicBezTo>
                <a:cubicBezTo>
                  <a:pt x="1709536" y="24408"/>
                  <a:pt x="1709384" y="24484"/>
                  <a:pt x="1709231" y="24484"/>
                </a:cubicBezTo>
                <a:cubicBezTo>
                  <a:pt x="1709384" y="24789"/>
                  <a:pt x="1709460" y="25017"/>
                  <a:pt x="1709460" y="25170"/>
                </a:cubicBezTo>
                <a:cubicBezTo>
                  <a:pt x="1709612" y="25017"/>
                  <a:pt x="1709689" y="24713"/>
                  <a:pt x="1709689" y="24255"/>
                </a:cubicBezTo>
                <a:lnTo>
                  <a:pt x="1711289" y="24255"/>
                </a:lnTo>
                <a:lnTo>
                  <a:pt x="1710374" y="22427"/>
                </a:lnTo>
                <a:cubicBezTo>
                  <a:pt x="1709765" y="22122"/>
                  <a:pt x="1709193" y="22084"/>
                  <a:pt x="1708660" y="22312"/>
                </a:cubicBezTo>
                <a:cubicBezTo>
                  <a:pt x="1708126" y="22541"/>
                  <a:pt x="1707479" y="22808"/>
                  <a:pt x="1706717" y="23112"/>
                </a:cubicBezTo>
                <a:cubicBezTo>
                  <a:pt x="1706564" y="22960"/>
                  <a:pt x="1706031" y="22579"/>
                  <a:pt x="1705116" y="21969"/>
                </a:cubicBezTo>
                <a:close/>
                <a:moveTo>
                  <a:pt x="1599199" y="21969"/>
                </a:moveTo>
                <a:lnTo>
                  <a:pt x="1599199" y="22655"/>
                </a:lnTo>
                <a:cubicBezTo>
                  <a:pt x="1599199" y="22503"/>
                  <a:pt x="1599237" y="22389"/>
                  <a:pt x="1599313" y="22312"/>
                </a:cubicBezTo>
                <a:cubicBezTo>
                  <a:pt x="1599389" y="22236"/>
                  <a:pt x="1599427" y="22122"/>
                  <a:pt x="1599427" y="21969"/>
                </a:cubicBezTo>
                <a:close/>
                <a:moveTo>
                  <a:pt x="1571767" y="21969"/>
                </a:moveTo>
                <a:cubicBezTo>
                  <a:pt x="1571767" y="22427"/>
                  <a:pt x="1571690" y="22808"/>
                  <a:pt x="1571538" y="23112"/>
                </a:cubicBezTo>
                <a:cubicBezTo>
                  <a:pt x="1571995" y="23112"/>
                  <a:pt x="1572300" y="23036"/>
                  <a:pt x="1572452" y="22884"/>
                </a:cubicBezTo>
                <a:lnTo>
                  <a:pt x="1572452" y="21969"/>
                </a:lnTo>
                <a:close/>
                <a:moveTo>
                  <a:pt x="1555765" y="21969"/>
                </a:moveTo>
                <a:lnTo>
                  <a:pt x="1555002" y="22160"/>
                </a:lnTo>
                <a:lnTo>
                  <a:pt x="1555765" y="23112"/>
                </a:lnTo>
                <a:cubicBezTo>
                  <a:pt x="1556069" y="22350"/>
                  <a:pt x="1556069" y="21969"/>
                  <a:pt x="1555765" y="21969"/>
                </a:cubicBezTo>
                <a:close/>
                <a:moveTo>
                  <a:pt x="1398869" y="21969"/>
                </a:moveTo>
                <a:cubicBezTo>
                  <a:pt x="1399174" y="22579"/>
                  <a:pt x="1399364" y="22884"/>
                  <a:pt x="1399440" y="22884"/>
                </a:cubicBezTo>
                <a:cubicBezTo>
                  <a:pt x="1399516" y="22884"/>
                  <a:pt x="1399859" y="22731"/>
                  <a:pt x="1400469" y="22427"/>
                </a:cubicBezTo>
                <a:cubicBezTo>
                  <a:pt x="1399555" y="22122"/>
                  <a:pt x="1399021" y="21969"/>
                  <a:pt x="1398869" y="21969"/>
                </a:cubicBezTo>
                <a:close/>
                <a:moveTo>
                  <a:pt x="1110071" y="21969"/>
                </a:moveTo>
                <a:cubicBezTo>
                  <a:pt x="1110071" y="22122"/>
                  <a:pt x="1110033" y="22198"/>
                  <a:pt x="1109956" y="22198"/>
                </a:cubicBezTo>
                <a:cubicBezTo>
                  <a:pt x="1109880" y="22198"/>
                  <a:pt x="1109842" y="22274"/>
                  <a:pt x="1109842" y="22427"/>
                </a:cubicBezTo>
                <a:lnTo>
                  <a:pt x="1111214" y="22427"/>
                </a:lnTo>
                <a:lnTo>
                  <a:pt x="1111214" y="22198"/>
                </a:lnTo>
                <a:cubicBezTo>
                  <a:pt x="1110909" y="22198"/>
                  <a:pt x="1110680" y="22160"/>
                  <a:pt x="1110528" y="22084"/>
                </a:cubicBezTo>
                <a:cubicBezTo>
                  <a:pt x="1110375" y="22008"/>
                  <a:pt x="1110223" y="21969"/>
                  <a:pt x="1110071" y="21969"/>
                </a:cubicBezTo>
                <a:close/>
                <a:moveTo>
                  <a:pt x="627344" y="21969"/>
                </a:moveTo>
                <a:cubicBezTo>
                  <a:pt x="627648" y="22579"/>
                  <a:pt x="627839" y="22884"/>
                  <a:pt x="627915" y="22884"/>
                </a:cubicBezTo>
                <a:cubicBezTo>
                  <a:pt x="627991" y="22884"/>
                  <a:pt x="628334" y="22731"/>
                  <a:pt x="628944" y="22427"/>
                </a:cubicBezTo>
                <a:cubicBezTo>
                  <a:pt x="628029" y="22122"/>
                  <a:pt x="627496" y="21969"/>
                  <a:pt x="627344" y="21969"/>
                </a:cubicBezTo>
                <a:close/>
                <a:moveTo>
                  <a:pt x="438291" y="21969"/>
                </a:moveTo>
                <a:cubicBezTo>
                  <a:pt x="437987" y="22427"/>
                  <a:pt x="437530" y="22960"/>
                  <a:pt x="436920" y="23570"/>
                </a:cubicBezTo>
                <a:cubicBezTo>
                  <a:pt x="437682" y="23570"/>
                  <a:pt x="438139" y="23493"/>
                  <a:pt x="438291" y="23341"/>
                </a:cubicBezTo>
                <a:cubicBezTo>
                  <a:pt x="438444" y="23493"/>
                  <a:pt x="438672" y="24027"/>
                  <a:pt x="438977" y="24941"/>
                </a:cubicBezTo>
                <a:cubicBezTo>
                  <a:pt x="439130" y="24484"/>
                  <a:pt x="439320" y="24141"/>
                  <a:pt x="439549" y="23913"/>
                </a:cubicBezTo>
                <a:cubicBezTo>
                  <a:pt x="439777" y="23684"/>
                  <a:pt x="439968" y="23417"/>
                  <a:pt x="440120" y="23112"/>
                </a:cubicBezTo>
                <a:cubicBezTo>
                  <a:pt x="440273" y="23570"/>
                  <a:pt x="440730" y="23646"/>
                  <a:pt x="441492" y="23341"/>
                </a:cubicBezTo>
                <a:cubicBezTo>
                  <a:pt x="442559" y="23036"/>
                  <a:pt x="443016" y="23341"/>
                  <a:pt x="442864" y="24255"/>
                </a:cubicBezTo>
                <a:cubicBezTo>
                  <a:pt x="442711" y="24408"/>
                  <a:pt x="442559" y="24484"/>
                  <a:pt x="442406" y="24484"/>
                </a:cubicBezTo>
                <a:cubicBezTo>
                  <a:pt x="442559" y="24789"/>
                  <a:pt x="442635" y="25017"/>
                  <a:pt x="442635" y="25170"/>
                </a:cubicBezTo>
                <a:cubicBezTo>
                  <a:pt x="442787" y="25017"/>
                  <a:pt x="442864" y="24713"/>
                  <a:pt x="442864" y="24255"/>
                </a:cubicBezTo>
                <a:lnTo>
                  <a:pt x="444464" y="24255"/>
                </a:lnTo>
                <a:lnTo>
                  <a:pt x="443549" y="22427"/>
                </a:lnTo>
                <a:cubicBezTo>
                  <a:pt x="442940" y="22122"/>
                  <a:pt x="442368" y="22084"/>
                  <a:pt x="441835" y="22312"/>
                </a:cubicBezTo>
                <a:cubicBezTo>
                  <a:pt x="441301" y="22541"/>
                  <a:pt x="440654" y="22808"/>
                  <a:pt x="439892" y="23112"/>
                </a:cubicBezTo>
                <a:cubicBezTo>
                  <a:pt x="439739" y="22960"/>
                  <a:pt x="439206" y="22579"/>
                  <a:pt x="438291" y="21969"/>
                </a:cubicBezTo>
                <a:close/>
                <a:moveTo>
                  <a:pt x="314467" y="21969"/>
                </a:moveTo>
                <a:cubicBezTo>
                  <a:pt x="314162" y="22427"/>
                  <a:pt x="313705" y="22960"/>
                  <a:pt x="313095" y="23570"/>
                </a:cubicBezTo>
                <a:cubicBezTo>
                  <a:pt x="313857" y="23570"/>
                  <a:pt x="314314" y="23493"/>
                  <a:pt x="314467" y="23341"/>
                </a:cubicBezTo>
                <a:cubicBezTo>
                  <a:pt x="314619" y="23493"/>
                  <a:pt x="314847" y="24027"/>
                  <a:pt x="315152" y="24941"/>
                </a:cubicBezTo>
                <a:cubicBezTo>
                  <a:pt x="315305" y="24484"/>
                  <a:pt x="315495" y="24141"/>
                  <a:pt x="315724" y="23913"/>
                </a:cubicBezTo>
                <a:cubicBezTo>
                  <a:pt x="315952" y="23684"/>
                  <a:pt x="316143" y="23417"/>
                  <a:pt x="316295" y="23112"/>
                </a:cubicBezTo>
                <a:cubicBezTo>
                  <a:pt x="316448" y="23570"/>
                  <a:pt x="316905" y="23646"/>
                  <a:pt x="317667" y="23341"/>
                </a:cubicBezTo>
                <a:cubicBezTo>
                  <a:pt x="318734" y="23036"/>
                  <a:pt x="319191" y="23341"/>
                  <a:pt x="319039" y="24255"/>
                </a:cubicBezTo>
                <a:cubicBezTo>
                  <a:pt x="318886" y="24408"/>
                  <a:pt x="318734" y="24484"/>
                  <a:pt x="318581" y="24484"/>
                </a:cubicBezTo>
                <a:cubicBezTo>
                  <a:pt x="318734" y="24789"/>
                  <a:pt x="318810" y="25017"/>
                  <a:pt x="318810" y="25170"/>
                </a:cubicBezTo>
                <a:cubicBezTo>
                  <a:pt x="318962" y="25017"/>
                  <a:pt x="319039" y="24713"/>
                  <a:pt x="319039" y="24255"/>
                </a:cubicBezTo>
                <a:lnTo>
                  <a:pt x="320639" y="24255"/>
                </a:lnTo>
                <a:lnTo>
                  <a:pt x="319724" y="22427"/>
                </a:lnTo>
                <a:cubicBezTo>
                  <a:pt x="319115" y="22122"/>
                  <a:pt x="318543" y="22084"/>
                  <a:pt x="318010" y="22312"/>
                </a:cubicBezTo>
                <a:cubicBezTo>
                  <a:pt x="317476" y="22541"/>
                  <a:pt x="316829" y="22808"/>
                  <a:pt x="316067" y="23112"/>
                </a:cubicBezTo>
                <a:cubicBezTo>
                  <a:pt x="315914" y="22960"/>
                  <a:pt x="315381" y="22579"/>
                  <a:pt x="314467" y="21969"/>
                </a:cubicBezTo>
                <a:close/>
                <a:moveTo>
                  <a:pt x="205196" y="21969"/>
                </a:moveTo>
                <a:cubicBezTo>
                  <a:pt x="205196" y="22122"/>
                  <a:pt x="205158" y="22198"/>
                  <a:pt x="205081" y="22198"/>
                </a:cubicBezTo>
                <a:cubicBezTo>
                  <a:pt x="205005" y="22198"/>
                  <a:pt x="204967" y="22274"/>
                  <a:pt x="204967" y="22427"/>
                </a:cubicBezTo>
                <a:lnTo>
                  <a:pt x="206339" y="22427"/>
                </a:lnTo>
                <a:lnTo>
                  <a:pt x="206339" y="22198"/>
                </a:lnTo>
                <a:cubicBezTo>
                  <a:pt x="206034" y="22198"/>
                  <a:pt x="205805" y="22160"/>
                  <a:pt x="205653" y="22084"/>
                </a:cubicBezTo>
                <a:cubicBezTo>
                  <a:pt x="205501" y="22008"/>
                  <a:pt x="205348" y="21969"/>
                  <a:pt x="205196" y="21969"/>
                </a:cubicBezTo>
                <a:close/>
                <a:moveTo>
                  <a:pt x="70245" y="21969"/>
                </a:moveTo>
                <a:lnTo>
                  <a:pt x="70017" y="22198"/>
                </a:lnTo>
                <a:lnTo>
                  <a:pt x="70245" y="22427"/>
                </a:lnTo>
                <a:cubicBezTo>
                  <a:pt x="70245" y="22274"/>
                  <a:pt x="70322" y="22198"/>
                  <a:pt x="70474" y="22198"/>
                </a:cubicBezTo>
                <a:cubicBezTo>
                  <a:pt x="70322" y="22046"/>
                  <a:pt x="70245" y="21969"/>
                  <a:pt x="70245" y="21969"/>
                </a:cubicBezTo>
                <a:close/>
                <a:moveTo>
                  <a:pt x="1583425" y="21741"/>
                </a:moveTo>
                <a:cubicBezTo>
                  <a:pt x="1583273" y="21741"/>
                  <a:pt x="1583044" y="21893"/>
                  <a:pt x="1582739" y="22198"/>
                </a:cubicBezTo>
                <a:cubicBezTo>
                  <a:pt x="1583044" y="22350"/>
                  <a:pt x="1583197" y="22427"/>
                  <a:pt x="1583197" y="22427"/>
                </a:cubicBezTo>
                <a:cubicBezTo>
                  <a:pt x="1583501" y="22122"/>
                  <a:pt x="1583654" y="21969"/>
                  <a:pt x="1583654" y="21969"/>
                </a:cubicBezTo>
                <a:cubicBezTo>
                  <a:pt x="1583654" y="21817"/>
                  <a:pt x="1583577" y="21741"/>
                  <a:pt x="1583425" y="21741"/>
                </a:cubicBezTo>
                <a:close/>
                <a:moveTo>
                  <a:pt x="1551878" y="21741"/>
                </a:moveTo>
                <a:cubicBezTo>
                  <a:pt x="1551726" y="22046"/>
                  <a:pt x="1551650" y="22350"/>
                  <a:pt x="1551650" y="22655"/>
                </a:cubicBezTo>
                <a:cubicBezTo>
                  <a:pt x="1551650" y="22960"/>
                  <a:pt x="1551573" y="23265"/>
                  <a:pt x="1551421" y="23570"/>
                </a:cubicBezTo>
                <a:cubicBezTo>
                  <a:pt x="1552031" y="22960"/>
                  <a:pt x="1552412" y="22503"/>
                  <a:pt x="1552564" y="22198"/>
                </a:cubicBezTo>
                <a:cubicBezTo>
                  <a:pt x="1552107" y="22046"/>
                  <a:pt x="1551878" y="21893"/>
                  <a:pt x="1551878" y="21741"/>
                </a:cubicBezTo>
                <a:close/>
                <a:moveTo>
                  <a:pt x="1383324" y="21741"/>
                </a:moveTo>
                <a:cubicBezTo>
                  <a:pt x="1383019" y="21893"/>
                  <a:pt x="1382829" y="21969"/>
                  <a:pt x="1382752" y="21969"/>
                </a:cubicBezTo>
                <a:cubicBezTo>
                  <a:pt x="1382676" y="21969"/>
                  <a:pt x="1382486" y="22046"/>
                  <a:pt x="1382181" y="22198"/>
                </a:cubicBezTo>
                <a:cubicBezTo>
                  <a:pt x="1382486" y="22350"/>
                  <a:pt x="1382638" y="22427"/>
                  <a:pt x="1382638" y="22427"/>
                </a:cubicBezTo>
                <a:cubicBezTo>
                  <a:pt x="1382790" y="22274"/>
                  <a:pt x="1382905" y="22198"/>
                  <a:pt x="1382981" y="22198"/>
                </a:cubicBezTo>
                <a:cubicBezTo>
                  <a:pt x="1383057" y="22198"/>
                  <a:pt x="1383172" y="22122"/>
                  <a:pt x="1383324" y="21969"/>
                </a:cubicBezTo>
                <a:close/>
                <a:moveTo>
                  <a:pt x="1281521" y="21741"/>
                </a:moveTo>
                <a:lnTo>
                  <a:pt x="1281521" y="21969"/>
                </a:lnTo>
                <a:cubicBezTo>
                  <a:pt x="1281673" y="21969"/>
                  <a:pt x="1281787" y="21931"/>
                  <a:pt x="1281864" y="21855"/>
                </a:cubicBezTo>
                <a:cubicBezTo>
                  <a:pt x="1281940" y="21779"/>
                  <a:pt x="1282054" y="21741"/>
                  <a:pt x="1282206" y="21741"/>
                </a:cubicBezTo>
                <a:close/>
                <a:moveTo>
                  <a:pt x="611799" y="21741"/>
                </a:moveTo>
                <a:cubicBezTo>
                  <a:pt x="611494" y="21893"/>
                  <a:pt x="611304" y="21969"/>
                  <a:pt x="611227" y="21969"/>
                </a:cubicBezTo>
                <a:cubicBezTo>
                  <a:pt x="611151" y="21969"/>
                  <a:pt x="610961" y="22046"/>
                  <a:pt x="610656" y="22198"/>
                </a:cubicBezTo>
                <a:cubicBezTo>
                  <a:pt x="610961" y="22350"/>
                  <a:pt x="611113" y="22427"/>
                  <a:pt x="611113" y="22427"/>
                </a:cubicBezTo>
                <a:cubicBezTo>
                  <a:pt x="611266" y="22274"/>
                  <a:pt x="611380" y="22198"/>
                  <a:pt x="611456" y="22198"/>
                </a:cubicBezTo>
                <a:cubicBezTo>
                  <a:pt x="611532" y="22198"/>
                  <a:pt x="611646" y="22122"/>
                  <a:pt x="611799" y="21969"/>
                </a:cubicBezTo>
                <a:close/>
                <a:moveTo>
                  <a:pt x="1674941" y="21512"/>
                </a:moveTo>
                <a:cubicBezTo>
                  <a:pt x="1674941" y="21665"/>
                  <a:pt x="1674865" y="21817"/>
                  <a:pt x="1674713" y="21969"/>
                </a:cubicBezTo>
                <a:cubicBezTo>
                  <a:pt x="1674560" y="22122"/>
                  <a:pt x="1674484" y="22274"/>
                  <a:pt x="1674484" y="22427"/>
                </a:cubicBezTo>
                <a:lnTo>
                  <a:pt x="1674713" y="22427"/>
                </a:lnTo>
                <a:cubicBezTo>
                  <a:pt x="1675018" y="22122"/>
                  <a:pt x="1675170" y="21969"/>
                  <a:pt x="1675170" y="21969"/>
                </a:cubicBezTo>
                <a:cubicBezTo>
                  <a:pt x="1675170" y="21817"/>
                  <a:pt x="1675094" y="21665"/>
                  <a:pt x="1674941" y="21512"/>
                </a:cubicBezTo>
                <a:close/>
                <a:moveTo>
                  <a:pt x="1603542" y="21512"/>
                </a:moveTo>
                <a:cubicBezTo>
                  <a:pt x="1603237" y="21665"/>
                  <a:pt x="1603047" y="21817"/>
                  <a:pt x="1602970" y="21969"/>
                </a:cubicBezTo>
                <a:cubicBezTo>
                  <a:pt x="1602894" y="22122"/>
                  <a:pt x="1602780" y="22274"/>
                  <a:pt x="1602627" y="22427"/>
                </a:cubicBezTo>
                <a:cubicBezTo>
                  <a:pt x="1602780" y="22427"/>
                  <a:pt x="1603009" y="22503"/>
                  <a:pt x="1603313" y="22655"/>
                </a:cubicBezTo>
                <a:cubicBezTo>
                  <a:pt x="1603618" y="22198"/>
                  <a:pt x="1603847" y="21893"/>
                  <a:pt x="1603999" y="21741"/>
                </a:cubicBezTo>
                <a:cubicBezTo>
                  <a:pt x="1603694" y="21588"/>
                  <a:pt x="1603542" y="21512"/>
                  <a:pt x="1603542" y="21512"/>
                </a:cubicBezTo>
                <a:close/>
                <a:moveTo>
                  <a:pt x="1431559" y="21512"/>
                </a:moveTo>
                <a:cubicBezTo>
                  <a:pt x="1431559" y="21817"/>
                  <a:pt x="1431559" y="21969"/>
                  <a:pt x="1431559" y="21969"/>
                </a:cubicBezTo>
                <a:cubicBezTo>
                  <a:pt x="1432168" y="21665"/>
                  <a:pt x="1432473" y="21512"/>
                  <a:pt x="1432473" y="21512"/>
                </a:cubicBezTo>
                <a:close/>
                <a:moveTo>
                  <a:pt x="1329984" y="21512"/>
                </a:moveTo>
                <a:cubicBezTo>
                  <a:pt x="1329069" y="21360"/>
                  <a:pt x="1328536" y="21550"/>
                  <a:pt x="1328384" y="22084"/>
                </a:cubicBezTo>
                <a:cubicBezTo>
                  <a:pt x="1328231" y="22617"/>
                  <a:pt x="1328003" y="23112"/>
                  <a:pt x="1327698" y="23570"/>
                </a:cubicBezTo>
                <a:cubicBezTo>
                  <a:pt x="1328003" y="23265"/>
                  <a:pt x="1328269" y="23074"/>
                  <a:pt x="1328498" y="22998"/>
                </a:cubicBezTo>
                <a:cubicBezTo>
                  <a:pt x="1328727" y="22922"/>
                  <a:pt x="1328993" y="22808"/>
                  <a:pt x="1329298" y="22655"/>
                </a:cubicBezTo>
                <a:cubicBezTo>
                  <a:pt x="1328841" y="23417"/>
                  <a:pt x="1329222" y="23951"/>
                  <a:pt x="1330441" y="24255"/>
                </a:cubicBezTo>
                <a:cubicBezTo>
                  <a:pt x="1330594" y="24103"/>
                  <a:pt x="1330860" y="23989"/>
                  <a:pt x="1331241" y="23913"/>
                </a:cubicBezTo>
                <a:cubicBezTo>
                  <a:pt x="1331622" y="23836"/>
                  <a:pt x="1331965" y="23722"/>
                  <a:pt x="1332270" y="23570"/>
                </a:cubicBezTo>
                <a:cubicBezTo>
                  <a:pt x="1331965" y="22960"/>
                  <a:pt x="1331508" y="22655"/>
                  <a:pt x="1330898" y="22655"/>
                </a:cubicBezTo>
                <a:cubicBezTo>
                  <a:pt x="1330289" y="22655"/>
                  <a:pt x="1329755" y="22655"/>
                  <a:pt x="1329298" y="22655"/>
                </a:cubicBezTo>
                <a:cubicBezTo>
                  <a:pt x="1329603" y="22046"/>
                  <a:pt x="1329831" y="21665"/>
                  <a:pt x="1329984" y="21512"/>
                </a:cubicBezTo>
                <a:close/>
                <a:moveTo>
                  <a:pt x="1276263" y="21512"/>
                </a:moveTo>
                <a:cubicBezTo>
                  <a:pt x="1276111" y="21665"/>
                  <a:pt x="1275996" y="21741"/>
                  <a:pt x="1275920" y="21741"/>
                </a:cubicBezTo>
                <a:cubicBezTo>
                  <a:pt x="1275844" y="21741"/>
                  <a:pt x="1275730" y="21817"/>
                  <a:pt x="1275577" y="21969"/>
                </a:cubicBezTo>
                <a:cubicBezTo>
                  <a:pt x="1275577" y="21969"/>
                  <a:pt x="1275730" y="22122"/>
                  <a:pt x="1276034" y="22427"/>
                </a:cubicBezTo>
                <a:lnTo>
                  <a:pt x="1276263" y="22198"/>
                </a:lnTo>
                <a:close/>
                <a:moveTo>
                  <a:pt x="1052235" y="21512"/>
                </a:moveTo>
                <a:cubicBezTo>
                  <a:pt x="1052082" y="21665"/>
                  <a:pt x="1051854" y="21817"/>
                  <a:pt x="1051549" y="21969"/>
                </a:cubicBezTo>
                <a:cubicBezTo>
                  <a:pt x="1051854" y="21969"/>
                  <a:pt x="1052006" y="22122"/>
                  <a:pt x="1052006" y="22427"/>
                </a:cubicBezTo>
                <a:cubicBezTo>
                  <a:pt x="1052159" y="22274"/>
                  <a:pt x="1052311" y="22198"/>
                  <a:pt x="1052463" y="22198"/>
                </a:cubicBezTo>
                <a:cubicBezTo>
                  <a:pt x="1052311" y="22046"/>
                  <a:pt x="1052235" y="21817"/>
                  <a:pt x="1052235" y="21512"/>
                </a:cubicBezTo>
                <a:close/>
                <a:moveTo>
                  <a:pt x="997066" y="21512"/>
                </a:moveTo>
                <a:cubicBezTo>
                  <a:pt x="996914" y="21665"/>
                  <a:pt x="996761" y="21741"/>
                  <a:pt x="996609" y="21741"/>
                </a:cubicBezTo>
                <a:cubicBezTo>
                  <a:pt x="996609" y="21741"/>
                  <a:pt x="996609" y="21969"/>
                  <a:pt x="996609" y="22427"/>
                </a:cubicBezTo>
                <a:lnTo>
                  <a:pt x="996838" y="22427"/>
                </a:lnTo>
                <a:cubicBezTo>
                  <a:pt x="996838" y="22122"/>
                  <a:pt x="996914" y="21817"/>
                  <a:pt x="997066" y="21512"/>
                </a:cubicBezTo>
                <a:close/>
                <a:moveTo>
                  <a:pt x="660033" y="21512"/>
                </a:moveTo>
                <a:cubicBezTo>
                  <a:pt x="660033" y="21817"/>
                  <a:pt x="660033" y="21969"/>
                  <a:pt x="660033" y="21969"/>
                </a:cubicBezTo>
                <a:cubicBezTo>
                  <a:pt x="660643" y="21665"/>
                  <a:pt x="660948" y="21512"/>
                  <a:pt x="660948" y="21512"/>
                </a:cubicBezTo>
                <a:close/>
                <a:moveTo>
                  <a:pt x="558916" y="21512"/>
                </a:moveTo>
                <a:cubicBezTo>
                  <a:pt x="558764" y="21665"/>
                  <a:pt x="558611" y="21741"/>
                  <a:pt x="558459" y="21741"/>
                </a:cubicBezTo>
                <a:cubicBezTo>
                  <a:pt x="558459" y="21741"/>
                  <a:pt x="558459" y="21969"/>
                  <a:pt x="558459" y="22427"/>
                </a:cubicBezTo>
                <a:lnTo>
                  <a:pt x="558688" y="22427"/>
                </a:lnTo>
                <a:cubicBezTo>
                  <a:pt x="558688" y="22122"/>
                  <a:pt x="558764" y="21817"/>
                  <a:pt x="558916" y="21512"/>
                </a:cubicBezTo>
                <a:close/>
                <a:moveTo>
                  <a:pt x="408116" y="21512"/>
                </a:moveTo>
                <a:cubicBezTo>
                  <a:pt x="408116" y="21665"/>
                  <a:pt x="408040" y="21817"/>
                  <a:pt x="407888" y="21969"/>
                </a:cubicBezTo>
                <a:cubicBezTo>
                  <a:pt x="407735" y="22122"/>
                  <a:pt x="407659" y="22274"/>
                  <a:pt x="407659" y="22427"/>
                </a:cubicBezTo>
                <a:lnTo>
                  <a:pt x="407888" y="22427"/>
                </a:lnTo>
                <a:cubicBezTo>
                  <a:pt x="408192" y="22122"/>
                  <a:pt x="408345" y="21969"/>
                  <a:pt x="408345" y="21969"/>
                </a:cubicBezTo>
                <a:cubicBezTo>
                  <a:pt x="408345" y="21817"/>
                  <a:pt x="408269" y="21665"/>
                  <a:pt x="408116" y="21512"/>
                </a:cubicBezTo>
                <a:close/>
                <a:moveTo>
                  <a:pt x="284291" y="21512"/>
                </a:moveTo>
                <a:cubicBezTo>
                  <a:pt x="284291" y="21665"/>
                  <a:pt x="284215" y="21817"/>
                  <a:pt x="284063" y="21969"/>
                </a:cubicBezTo>
                <a:cubicBezTo>
                  <a:pt x="283910" y="22122"/>
                  <a:pt x="283834" y="22274"/>
                  <a:pt x="283834" y="22427"/>
                </a:cubicBezTo>
                <a:lnTo>
                  <a:pt x="284063" y="22427"/>
                </a:lnTo>
                <a:cubicBezTo>
                  <a:pt x="284367" y="22122"/>
                  <a:pt x="284520" y="21969"/>
                  <a:pt x="284520" y="21969"/>
                </a:cubicBezTo>
                <a:cubicBezTo>
                  <a:pt x="284520" y="21817"/>
                  <a:pt x="284444" y="21665"/>
                  <a:pt x="284291" y="21512"/>
                </a:cubicBezTo>
                <a:close/>
                <a:moveTo>
                  <a:pt x="147360" y="21512"/>
                </a:moveTo>
                <a:cubicBezTo>
                  <a:pt x="147208" y="21665"/>
                  <a:pt x="146979" y="21817"/>
                  <a:pt x="146674" y="21969"/>
                </a:cubicBezTo>
                <a:cubicBezTo>
                  <a:pt x="146979" y="21969"/>
                  <a:pt x="147131" y="22122"/>
                  <a:pt x="147131" y="22427"/>
                </a:cubicBezTo>
                <a:cubicBezTo>
                  <a:pt x="147284" y="22274"/>
                  <a:pt x="147436" y="22198"/>
                  <a:pt x="147589" y="22198"/>
                </a:cubicBezTo>
                <a:cubicBezTo>
                  <a:pt x="147436" y="22046"/>
                  <a:pt x="147360" y="21817"/>
                  <a:pt x="147360" y="21512"/>
                </a:cubicBezTo>
                <a:close/>
                <a:moveTo>
                  <a:pt x="61102" y="21512"/>
                </a:moveTo>
                <a:cubicBezTo>
                  <a:pt x="60949" y="21665"/>
                  <a:pt x="60873" y="21741"/>
                  <a:pt x="60873" y="21741"/>
                </a:cubicBezTo>
                <a:lnTo>
                  <a:pt x="60644" y="21969"/>
                </a:lnTo>
                <a:lnTo>
                  <a:pt x="61102" y="21741"/>
                </a:lnTo>
                <a:close/>
                <a:moveTo>
                  <a:pt x="1545020" y="21284"/>
                </a:moveTo>
                <a:cubicBezTo>
                  <a:pt x="1544715" y="21588"/>
                  <a:pt x="1544487" y="21855"/>
                  <a:pt x="1544335" y="22084"/>
                </a:cubicBezTo>
                <a:cubicBezTo>
                  <a:pt x="1544182" y="22312"/>
                  <a:pt x="1544030" y="22579"/>
                  <a:pt x="1543877" y="22884"/>
                </a:cubicBezTo>
                <a:cubicBezTo>
                  <a:pt x="1543877" y="23036"/>
                  <a:pt x="1543877" y="23112"/>
                  <a:pt x="1543877" y="23112"/>
                </a:cubicBezTo>
                <a:cubicBezTo>
                  <a:pt x="1544335" y="22808"/>
                  <a:pt x="1544715" y="22579"/>
                  <a:pt x="1545020" y="22427"/>
                </a:cubicBezTo>
                <a:cubicBezTo>
                  <a:pt x="1545325" y="22274"/>
                  <a:pt x="1545859" y="22046"/>
                  <a:pt x="1546621" y="21741"/>
                </a:cubicBezTo>
                <a:cubicBezTo>
                  <a:pt x="1546316" y="21588"/>
                  <a:pt x="1546049" y="21512"/>
                  <a:pt x="1545820" y="21512"/>
                </a:cubicBezTo>
                <a:cubicBezTo>
                  <a:pt x="1545592" y="21512"/>
                  <a:pt x="1545325" y="21436"/>
                  <a:pt x="1545020" y="21284"/>
                </a:cubicBezTo>
                <a:close/>
                <a:moveTo>
                  <a:pt x="1433844" y="21284"/>
                </a:moveTo>
                <a:cubicBezTo>
                  <a:pt x="1433692" y="21436"/>
                  <a:pt x="1433616" y="21550"/>
                  <a:pt x="1433616" y="21627"/>
                </a:cubicBezTo>
                <a:cubicBezTo>
                  <a:pt x="1433616" y="21703"/>
                  <a:pt x="1433540" y="21817"/>
                  <a:pt x="1433387" y="21969"/>
                </a:cubicBezTo>
                <a:cubicBezTo>
                  <a:pt x="1433387" y="22274"/>
                  <a:pt x="1433464" y="22503"/>
                  <a:pt x="1433616" y="22655"/>
                </a:cubicBezTo>
                <a:lnTo>
                  <a:pt x="1433844" y="22655"/>
                </a:lnTo>
                <a:cubicBezTo>
                  <a:pt x="1433844" y="22350"/>
                  <a:pt x="1433883" y="22122"/>
                  <a:pt x="1433959" y="21969"/>
                </a:cubicBezTo>
                <a:cubicBezTo>
                  <a:pt x="1434035" y="21817"/>
                  <a:pt x="1434073" y="21588"/>
                  <a:pt x="1434073" y="21284"/>
                </a:cubicBezTo>
                <a:close/>
                <a:moveTo>
                  <a:pt x="991808" y="21284"/>
                </a:moveTo>
                <a:cubicBezTo>
                  <a:pt x="990894" y="21893"/>
                  <a:pt x="990360" y="22427"/>
                  <a:pt x="990208" y="22884"/>
                </a:cubicBezTo>
                <a:lnTo>
                  <a:pt x="990208" y="23112"/>
                </a:lnTo>
                <a:cubicBezTo>
                  <a:pt x="990208" y="23417"/>
                  <a:pt x="990284" y="23570"/>
                  <a:pt x="990437" y="23570"/>
                </a:cubicBezTo>
                <a:cubicBezTo>
                  <a:pt x="991046" y="23417"/>
                  <a:pt x="991732" y="22960"/>
                  <a:pt x="992494" y="22198"/>
                </a:cubicBezTo>
                <a:cubicBezTo>
                  <a:pt x="992342" y="21893"/>
                  <a:pt x="992113" y="21588"/>
                  <a:pt x="991808" y="21284"/>
                </a:cubicBezTo>
                <a:close/>
                <a:moveTo>
                  <a:pt x="662319" y="21284"/>
                </a:moveTo>
                <a:cubicBezTo>
                  <a:pt x="662167" y="21436"/>
                  <a:pt x="662091" y="21550"/>
                  <a:pt x="662091" y="21627"/>
                </a:cubicBezTo>
                <a:cubicBezTo>
                  <a:pt x="662091" y="21703"/>
                  <a:pt x="662015" y="21817"/>
                  <a:pt x="661862" y="21969"/>
                </a:cubicBezTo>
                <a:cubicBezTo>
                  <a:pt x="661862" y="22274"/>
                  <a:pt x="661938" y="22503"/>
                  <a:pt x="662091" y="22655"/>
                </a:cubicBezTo>
                <a:lnTo>
                  <a:pt x="662319" y="22655"/>
                </a:lnTo>
                <a:cubicBezTo>
                  <a:pt x="662319" y="22350"/>
                  <a:pt x="662358" y="22122"/>
                  <a:pt x="662434" y="21969"/>
                </a:cubicBezTo>
                <a:cubicBezTo>
                  <a:pt x="662510" y="21817"/>
                  <a:pt x="662548" y="21588"/>
                  <a:pt x="662548" y="21284"/>
                </a:cubicBezTo>
                <a:close/>
                <a:moveTo>
                  <a:pt x="553658" y="21284"/>
                </a:moveTo>
                <a:cubicBezTo>
                  <a:pt x="552744" y="21893"/>
                  <a:pt x="552210" y="22427"/>
                  <a:pt x="552058" y="22884"/>
                </a:cubicBezTo>
                <a:lnTo>
                  <a:pt x="552058" y="23112"/>
                </a:lnTo>
                <a:cubicBezTo>
                  <a:pt x="552058" y="23417"/>
                  <a:pt x="552134" y="23570"/>
                  <a:pt x="552287" y="23570"/>
                </a:cubicBezTo>
                <a:cubicBezTo>
                  <a:pt x="552896" y="23417"/>
                  <a:pt x="553582" y="22960"/>
                  <a:pt x="554344" y="22198"/>
                </a:cubicBezTo>
                <a:cubicBezTo>
                  <a:pt x="554192" y="21893"/>
                  <a:pt x="553963" y="21588"/>
                  <a:pt x="553658" y="21284"/>
                </a:cubicBezTo>
                <a:close/>
                <a:moveTo>
                  <a:pt x="1314149" y="21073"/>
                </a:moveTo>
                <a:lnTo>
                  <a:pt x="1312610" y="21169"/>
                </a:lnTo>
                <a:cubicBezTo>
                  <a:pt x="1311848" y="21246"/>
                  <a:pt x="1311391" y="21360"/>
                  <a:pt x="1311239" y="21512"/>
                </a:cubicBezTo>
                <a:cubicBezTo>
                  <a:pt x="1311544" y="21665"/>
                  <a:pt x="1311886" y="21817"/>
                  <a:pt x="1312267" y="21969"/>
                </a:cubicBezTo>
                <a:cubicBezTo>
                  <a:pt x="1312648" y="22122"/>
                  <a:pt x="1313068" y="22350"/>
                  <a:pt x="1313525" y="22655"/>
                </a:cubicBezTo>
                <a:cubicBezTo>
                  <a:pt x="1313677" y="22350"/>
                  <a:pt x="1313830" y="22046"/>
                  <a:pt x="1313982" y="21741"/>
                </a:cubicBezTo>
                <a:close/>
                <a:moveTo>
                  <a:pt x="1579539" y="21055"/>
                </a:moveTo>
                <a:cubicBezTo>
                  <a:pt x="1579844" y="21360"/>
                  <a:pt x="1580072" y="21627"/>
                  <a:pt x="1580225" y="21855"/>
                </a:cubicBezTo>
                <a:cubicBezTo>
                  <a:pt x="1580377" y="22084"/>
                  <a:pt x="1580758" y="21817"/>
                  <a:pt x="1581368" y="21055"/>
                </a:cubicBezTo>
                <a:close/>
                <a:moveTo>
                  <a:pt x="1321297" y="21055"/>
                </a:moveTo>
                <a:cubicBezTo>
                  <a:pt x="1321450" y="21207"/>
                  <a:pt x="1321526" y="21360"/>
                  <a:pt x="1321526" y="21512"/>
                </a:cubicBezTo>
                <a:lnTo>
                  <a:pt x="1322288" y="21055"/>
                </a:lnTo>
                <a:close/>
                <a:moveTo>
                  <a:pt x="1308724" y="21055"/>
                </a:moveTo>
                <a:lnTo>
                  <a:pt x="1307581" y="22198"/>
                </a:lnTo>
                <a:cubicBezTo>
                  <a:pt x="1308038" y="22655"/>
                  <a:pt x="1308267" y="22960"/>
                  <a:pt x="1308267" y="23112"/>
                </a:cubicBezTo>
                <a:cubicBezTo>
                  <a:pt x="1308572" y="22960"/>
                  <a:pt x="1308800" y="22808"/>
                  <a:pt x="1308953" y="22655"/>
                </a:cubicBezTo>
                <a:cubicBezTo>
                  <a:pt x="1309105" y="22503"/>
                  <a:pt x="1309257" y="22350"/>
                  <a:pt x="1309410" y="22198"/>
                </a:cubicBezTo>
                <a:cubicBezTo>
                  <a:pt x="1309410" y="21893"/>
                  <a:pt x="1309334" y="21703"/>
                  <a:pt x="1309181" y="21627"/>
                </a:cubicBezTo>
                <a:cubicBezTo>
                  <a:pt x="1309029" y="21550"/>
                  <a:pt x="1308877" y="21360"/>
                  <a:pt x="1308724" y="21055"/>
                </a:cubicBezTo>
                <a:close/>
                <a:moveTo>
                  <a:pt x="1289979" y="21055"/>
                </a:moveTo>
                <a:lnTo>
                  <a:pt x="1289750" y="21284"/>
                </a:lnTo>
                <a:cubicBezTo>
                  <a:pt x="1289903" y="21284"/>
                  <a:pt x="1289979" y="21360"/>
                  <a:pt x="1289979" y="21512"/>
                </a:cubicBezTo>
                <a:cubicBezTo>
                  <a:pt x="1289979" y="21360"/>
                  <a:pt x="1290055" y="21284"/>
                  <a:pt x="1290207" y="21284"/>
                </a:cubicBezTo>
                <a:cubicBezTo>
                  <a:pt x="1290055" y="21131"/>
                  <a:pt x="1289979" y="21055"/>
                  <a:pt x="1289979" y="21055"/>
                </a:cubicBezTo>
                <a:close/>
                <a:moveTo>
                  <a:pt x="1279463" y="21055"/>
                </a:moveTo>
                <a:cubicBezTo>
                  <a:pt x="1279311" y="21055"/>
                  <a:pt x="1279235" y="21131"/>
                  <a:pt x="1279235" y="21284"/>
                </a:cubicBezTo>
                <a:lnTo>
                  <a:pt x="1279463" y="21284"/>
                </a:lnTo>
                <a:close/>
                <a:moveTo>
                  <a:pt x="1211112" y="21055"/>
                </a:moveTo>
                <a:cubicBezTo>
                  <a:pt x="1210045" y="21055"/>
                  <a:pt x="1209207" y="21360"/>
                  <a:pt x="1208597" y="21969"/>
                </a:cubicBezTo>
                <a:cubicBezTo>
                  <a:pt x="1208902" y="21969"/>
                  <a:pt x="1209169" y="22008"/>
                  <a:pt x="1209397" y="22084"/>
                </a:cubicBezTo>
                <a:cubicBezTo>
                  <a:pt x="1209626" y="22160"/>
                  <a:pt x="1209893" y="22198"/>
                  <a:pt x="1210198" y="22198"/>
                </a:cubicBezTo>
                <a:cubicBezTo>
                  <a:pt x="1210655" y="21741"/>
                  <a:pt x="1210960" y="21360"/>
                  <a:pt x="1211112" y="21055"/>
                </a:cubicBezTo>
                <a:close/>
                <a:moveTo>
                  <a:pt x="1195567" y="21055"/>
                </a:moveTo>
                <a:cubicBezTo>
                  <a:pt x="1195262" y="21055"/>
                  <a:pt x="1195034" y="21131"/>
                  <a:pt x="1194881" y="21284"/>
                </a:cubicBezTo>
                <a:lnTo>
                  <a:pt x="1195567" y="21284"/>
                </a:lnTo>
                <a:close/>
                <a:moveTo>
                  <a:pt x="1186194" y="21055"/>
                </a:moveTo>
                <a:cubicBezTo>
                  <a:pt x="1186499" y="21360"/>
                  <a:pt x="1186652" y="21627"/>
                  <a:pt x="1186652" y="21855"/>
                </a:cubicBezTo>
                <a:cubicBezTo>
                  <a:pt x="1186652" y="22084"/>
                  <a:pt x="1186728" y="22274"/>
                  <a:pt x="1186880" y="22427"/>
                </a:cubicBezTo>
                <a:lnTo>
                  <a:pt x="1186956" y="22503"/>
                </a:lnTo>
                <a:lnTo>
                  <a:pt x="1188480" y="21741"/>
                </a:lnTo>
                <a:cubicBezTo>
                  <a:pt x="1188328" y="21588"/>
                  <a:pt x="1188252" y="21474"/>
                  <a:pt x="1188252" y="21398"/>
                </a:cubicBezTo>
                <a:cubicBezTo>
                  <a:pt x="1188252" y="21322"/>
                  <a:pt x="1188176" y="21207"/>
                  <a:pt x="1188023" y="21055"/>
                </a:cubicBezTo>
                <a:close/>
                <a:moveTo>
                  <a:pt x="1109385" y="21055"/>
                </a:moveTo>
                <a:lnTo>
                  <a:pt x="1109613" y="21284"/>
                </a:lnTo>
                <a:lnTo>
                  <a:pt x="1109613" y="21055"/>
                </a:lnTo>
                <a:close/>
                <a:moveTo>
                  <a:pt x="969177" y="21055"/>
                </a:moveTo>
                <a:cubicBezTo>
                  <a:pt x="969024" y="21207"/>
                  <a:pt x="968872" y="21284"/>
                  <a:pt x="968720" y="21284"/>
                </a:cubicBezTo>
                <a:cubicBezTo>
                  <a:pt x="968567" y="21284"/>
                  <a:pt x="968415" y="21360"/>
                  <a:pt x="968263" y="21512"/>
                </a:cubicBezTo>
                <a:cubicBezTo>
                  <a:pt x="968415" y="21665"/>
                  <a:pt x="968415" y="21817"/>
                  <a:pt x="968263" y="21969"/>
                </a:cubicBezTo>
                <a:cubicBezTo>
                  <a:pt x="968567" y="21817"/>
                  <a:pt x="968796" y="21741"/>
                  <a:pt x="968948" y="21741"/>
                </a:cubicBezTo>
                <a:cubicBezTo>
                  <a:pt x="969101" y="21741"/>
                  <a:pt x="969253" y="21665"/>
                  <a:pt x="969405" y="21512"/>
                </a:cubicBezTo>
                <a:cubicBezTo>
                  <a:pt x="969405" y="21360"/>
                  <a:pt x="969329" y="21207"/>
                  <a:pt x="969177" y="21055"/>
                </a:cubicBezTo>
                <a:close/>
                <a:moveTo>
                  <a:pt x="820587" y="21055"/>
                </a:moveTo>
                <a:cubicBezTo>
                  <a:pt x="819520" y="21055"/>
                  <a:pt x="818682" y="21360"/>
                  <a:pt x="818072" y="21969"/>
                </a:cubicBezTo>
                <a:cubicBezTo>
                  <a:pt x="818377" y="21969"/>
                  <a:pt x="818644" y="22008"/>
                  <a:pt x="818872" y="22084"/>
                </a:cubicBezTo>
                <a:cubicBezTo>
                  <a:pt x="819101" y="22160"/>
                  <a:pt x="819368" y="22198"/>
                  <a:pt x="819672" y="22198"/>
                </a:cubicBezTo>
                <a:cubicBezTo>
                  <a:pt x="820130" y="21741"/>
                  <a:pt x="820435" y="21360"/>
                  <a:pt x="820587" y="21055"/>
                </a:cubicBezTo>
                <a:close/>
                <a:moveTo>
                  <a:pt x="805042" y="21055"/>
                </a:moveTo>
                <a:cubicBezTo>
                  <a:pt x="804737" y="21055"/>
                  <a:pt x="804509" y="21131"/>
                  <a:pt x="804356" y="21284"/>
                </a:cubicBezTo>
                <a:lnTo>
                  <a:pt x="805042" y="21284"/>
                </a:lnTo>
                <a:close/>
                <a:moveTo>
                  <a:pt x="795669" y="21055"/>
                </a:moveTo>
                <a:cubicBezTo>
                  <a:pt x="795974" y="21360"/>
                  <a:pt x="796127" y="21627"/>
                  <a:pt x="796127" y="21855"/>
                </a:cubicBezTo>
                <a:cubicBezTo>
                  <a:pt x="796127" y="22084"/>
                  <a:pt x="796203" y="22274"/>
                  <a:pt x="796355" y="22427"/>
                </a:cubicBezTo>
                <a:lnTo>
                  <a:pt x="796432" y="22503"/>
                </a:lnTo>
                <a:lnTo>
                  <a:pt x="797955" y="21741"/>
                </a:lnTo>
                <a:cubicBezTo>
                  <a:pt x="797803" y="21588"/>
                  <a:pt x="797727" y="21474"/>
                  <a:pt x="797727" y="21398"/>
                </a:cubicBezTo>
                <a:cubicBezTo>
                  <a:pt x="797727" y="21322"/>
                  <a:pt x="797651" y="21207"/>
                  <a:pt x="797498" y="21055"/>
                </a:cubicBezTo>
                <a:close/>
                <a:moveTo>
                  <a:pt x="531027" y="21055"/>
                </a:moveTo>
                <a:cubicBezTo>
                  <a:pt x="530875" y="21207"/>
                  <a:pt x="530722" y="21284"/>
                  <a:pt x="530570" y="21284"/>
                </a:cubicBezTo>
                <a:cubicBezTo>
                  <a:pt x="530417" y="21284"/>
                  <a:pt x="530265" y="21360"/>
                  <a:pt x="530113" y="21512"/>
                </a:cubicBezTo>
                <a:cubicBezTo>
                  <a:pt x="530265" y="21665"/>
                  <a:pt x="530265" y="21817"/>
                  <a:pt x="530113" y="21969"/>
                </a:cubicBezTo>
                <a:cubicBezTo>
                  <a:pt x="530417" y="21817"/>
                  <a:pt x="530646" y="21741"/>
                  <a:pt x="530798" y="21741"/>
                </a:cubicBezTo>
                <a:cubicBezTo>
                  <a:pt x="530951" y="21741"/>
                  <a:pt x="531103" y="21665"/>
                  <a:pt x="531256" y="21512"/>
                </a:cubicBezTo>
                <a:cubicBezTo>
                  <a:pt x="531256" y="21360"/>
                  <a:pt x="531179" y="21207"/>
                  <a:pt x="531027" y="21055"/>
                </a:cubicBezTo>
                <a:close/>
                <a:moveTo>
                  <a:pt x="204510" y="21055"/>
                </a:moveTo>
                <a:lnTo>
                  <a:pt x="204739" y="21284"/>
                </a:lnTo>
                <a:lnTo>
                  <a:pt x="204739" y="21055"/>
                </a:lnTo>
                <a:close/>
                <a:moveTo>
                  <a:pt x="100192" y="21055"/>
                </a:moveTo>
                <a:cubicBezTo>
                  <a:pt x="100040" y="21207"/>
                  <a:pt x="99925" y="21284"/>
                  <a:pt x="99849" y="21284"/>
                </a:cubicBezTo>
                <a:cubicBezTo>
                  <a:pt x="99773" y="21284"/>
                  <a:pt x="99659" y="21360"/>
                  <a:pt x="99506" y="21512"/>
                </a:cubicBezTo>
                <a:cubicBezTo>
                  <a:pt x="99811" y="21817"/>
                  <a:pt x="99887" y="21969"/>
                  <a:pt x="99735" y="21969"/>
                </a:cubicBezTo>
                <a:cubicBezTo>
                  <a:pt x="100040" y="21817"/>
                  <a:pt x="100345" y="21588"/>
                  <a:pt x="100649" y="21284"/>
                </a:cubicBezTo>
                <a:cubicBezTo>
                  <a:pt x="100497" y="21284"/>
                  <a:pt x="100421" y="21246"/>
                  <a:pt x="100421" y="21169"/>
                </a:cubicBezTo>
                <a:cubicBezTo>
                  <a:pt x="100421" y="21093"/>
                  <a:pt x="100345" y="21055"/>
                  <a:pt x="100192" y="21055"/>
                </a:cubicBezTo>
                <a:close/>
                <a:moveTo>
                  <a:pt x="978451" y="20874"/>
                </a:moveTo>
                <a:lnTo>
                  <a:pt x="978321" y="21055"/>
                </a:lnTo>
                <a:cubicBezTo>
                  <a:pt x="978321" y="21055"/>
                  <a:pt x="978016" y="21207"/>
                  <a:pt x="977406" y="21512"/>
                </a:cubicBezTo>
                <a:cubicBezTo>
                  <a:pt x="977864" y="21817"/>
                  <a:pt x="978359" y="22008"/>
                  <a:pt x="978892" y="22084"/>
                </a:cubicBezTo>
                <a:cubicBezTo>
                  <a:pt x="979426" y="22160"/>
                  <a:pt x="980073" y="22046"/>
                  <a:pt x="980836" y="21741"/>
                </a:cubicBezTo>
                <a:close/>
                <a:moveTo>
                  <a:pt x="540301" y="20874"/>
                </a:moveTo>
                <a:lnTo>
                  <a:pt x="540171" y="21055"/>
                </a:lnTo>
                <a:cubicBezTo>
                  <a:pt x="540171" y="21055"/>
                  <a:pt x="539866" y="21207"/>
                  <a:pt x="539257" y="21512"/>
                </a:cubicBezTo>
                <a:cubicBezTo>
                  <a:pt x="539714" y="21817"/>
                  <a:pt x="540209" y="22008"/>
                  <a:pt x="540742" y="22084"/>
                </a:cubicBezTo>
                <a:cubicBezTo>
                  <a:pt x="541276" y="22160"/>
                  <a:pt x="541924" y="22046"/>
                  <a:pt x="542686" y="21741"/>
                </a:cubicBezTo>
                <a:close/>
                <a:moveTo>
                  <a:pt x="1611314" y="20826"/>
                </a:moveTo>
                <a:cubicBezTo>
                  <a:pt x="1610552" y="21131"/>
                  <a:pt x="1609638" y="21360"/>
                  <a:pt x="1608571" y="21512"/>
                </a:cubicBezTo>
                <a:cubicBezTo>
                  <a:pt x="1608876" y="21817"/>
                  <a:pt x="1609333" y="22122"/>
                  <a:pt x="1609943" y="22427"/>
                </a:cubicBezTo>
                <a:cubicBezTo>
                  <a:pt x="1610400" y="21969"/>
                  <a:pt x="1610933" y="21588"/>
                  <a:pt x="1611543" y="21284"/>
                </a:cubicBezTo>
                <a:cubicBezTo>
                  <a:pt x="1611543" y="21131"/>
                  <a:pt x="1611467" y="20979"/>
                  <a:pt x="1611314" y="20826"/>
                </a:cubicBezTo>
                <a:close/>
                <a:moveTo>
                  <a:pt x="1203568" y="20826"/>
                </a:moveTo>
                <a:cubicBezTo>
                  <a:pt x="1203416" y="20979"/>
                  <a:pt x="1203263" y="21055"/>
                  <a:pt x="1203111" y="21055"/>
                </a:cubicBezTo>
                <a:cubicBezTo>
                  <a:pt x="1202958" y="21055"/>
                  <a:pt x="1202806" y="21131"/>
                  <a:pt x="1202654" y="21284"/>
                </a:cubicBezTo>
                <a:cubicBezTo>
                  <a:pt x="1203111" y="21741"/>
                  <a:pt x="1203340" y="21969"/>
                  <a:pt x="1203340" y="21969"/>
                </a:cubicBezTo>
                <a:cubicBezTo>
                  <a:pt x="1203644" y="21817"/>
                  <a:pt x="1203797" y="21741"/>
                  <a:pt x="1203797" y="21741"/>
                </a:cubicBezTo>
                <a:cubicBezTo>
                  <a:pt x="1203797" y="21588"/>
                  <a:pt x="1203759" y="21436"/>
                  <a:pt x="1203682" y="21284"/>
                </a:cubicBezTo>
                <a:cubicBezTo>
                  <a:pt x="1203606" y="21131"/>
                  <a:pt x="1203568" y="20979"/>
                  <a:pt x="1203568" y="20826"/>
                </a:cubicBezTo>
                <a:close/>
                <a:moveTo>
                  <a:pt x="956604" y="20826"/>
                </a:moveTo>
                <a:cubicBezTo>
                  <a:pt x="956147" y="20979"/>
                  <a:pt x="955613" y="21055"/>
                  <a:pt x="955004" y="21055"/>
                </a:cubicBezTo>
                <a:lnTo>
                  <a:pt x="954664" y="21904"/>
                </a:lnTo>
                <a:close/>
                <a:moveTo>
                  <a:pt x="813043" y="20826"/>
                </a:moveTo>
                <a:cubicBezTo>
                  <a:pt x="812891" y="20979"/>
                  <a:pt x="812738" y="21055"/>
                  <a:pt x="812586" y="21055"/>
                </a:cubicBezTo>
                <a:cubicBezTo>
                  <a:pt x="812433" y="21055"/>
                  <a:pt x="812281" y="21131"/>
                  <a:pt x="812129" y="21284"/>
                </a:cubicBezTo>
                <a:cubicBezTo>
                  <a:pt x="812586" y="21741"/>
                  <a:pt x="812814" y="21969"/>
                  <a:pt x="812814" y="21969"/>
                </a:cubicBezTo>
                <a:cubicBezTo>
                  <a:pt x="813119" y="21817"/>
                  <a:pt x="813272" y="21741"/>
                  <a:pt x="813272" y="21741"/>
                </a:cubicBezTo>
                <a:cubicBezTo>
                  <a:pt x="813272" y="21588"/>
                  <a:pt x="813234" y="21436"/>
                  <a:pt x="813157" y="21284"/>
                </a:cubicBezTo>
                <a:cubicBezTo>
                  <a:pt x="813081" y="21131"/>
                  <a:pt x="813043" y="20979"/>
                  <a:pt x="813043" y="20826"/>
                </a:cubicBezTo>
                <a:close/>
                <a:moveTo>
                  <a:pt x="518454" y="20826"/>
                </a:moveTo>
                <a:cubicBezTo>
                  <a:pt x="517997" y="20979"/>
                  <a:pt x="517463" y="21055"/>
                  <a:pt x="516854" y="21055"/>
                </a:cubicBezTo>
                <a:lnTo>
                  <a:pt x="516514" y="21904"/>
                </a:lnTo>
                <a:close/>
                <a:moveTo>
                  <a:pt x="1614972" y="20598"/>
                </a:moveTo>
                <a:cubicBezTo>
                  <a:pt x="1614667" y="20750"/>
                  <a:pt x="1614362" y="20826"/>
                  <a:pt x="1614058" y="20826"/>
                </a:cubicBezTo>
                <a:cubicBezTo>
                  <a:pt x="1614210" y="21131"/>
                  <a:pt x="1614286" y="21284"/>
                  <a:pt x="1614286" y="21284"/>
                </a:cubicBezTo>
                <a:lnTo>
                  <a:pt x="1614972" y="21284"/>
                </a:lnTo>
                <a:close/>
                <a:moveTo>
                  <a:pt x="1587311" y="20598"/>
                </a:moveTo>
                <a:lnTo>
                  <a:pt x="1587311" y="20826"/>
                </a:lnTo>
                <a:lnTo>
                  <a:pt x="1587540" y="20598"/>
                </a:lnTo>
                <a:close/>
                <a:moveTo>
                  <a:pt x="1575653" y="20598"/>
                </a:moveTo>
                <a:lnTo>
                  <a:pt x="1575424" y="20826"/>
                </a:lnTo>
                <a:lnTo>
                  <a:pt x="1575881" y="20598"/>
                </a:lnTo>
                <a:close/>
                <a:moveTo>
                  <a:pt x="1412585" y="20598"/>
                </a:moveTo>
                <a:cubicBezTo>
                  <a:pt x="1412280" y="20750"/>
                  <a:pt x="1411975" y="20979"/>
                  <a:pt x="1411670" y="21284"/>
                </a:cubicBezTo>
                <a:cubicBezTo>
                  <a:pt x="1412127" y="21588"/>
                  <a:pt x="1412356" y="21817"/>
                  <a:pt x="1412356" y="21969"/>
                </a:cubicBezTo>
                <a:cubicBezTo>
                  <a:pt x="1412508" y="21817"/>
                  <a:pt x="1412737" y="21512"/>
                  <a:pt x="1413042" y="21055"/>
                </a:cubicBezTo>
                <a:cubicBezTo>
                  <a:pt x="1412737" y="21055"/>
                  <a:pt x="1412585" y="20903"/>
                  <a:pt x="1412585" y="20598"/>
                </a:cubicBezTo>
                <a:close/>
                <a:moveTo>
                  <a:pt x="1404812" y="20598"/>
                </a:moveTo>
                <a:cubicBezTo>
                  <a:pt x="1404050" y="20903"/>
                  <a:pt x="1403479" y="21131"/>
                  <a:pt x="1403098" y="21284"/>
                </a:cubicBezTo>
                <a:cubicBezTo>
                  <a:pt x="1402717" y="21436"/>
                  <a:pt x="1402222" y="21588"/>
                  <a:pt x="1401612" y="21741"/>
                </a:cubicBezTo>
                <a:cubicBezTo>
                  <a:pt x="1402374" y="22350"/>
                  <a:pt x="1402945" y="22503"/>
                  <a:pt x="1403326" y="22198"/>
                </a:cubicBezTo>
                <a:cubicBezTo>
                  <a:pt x="1403707" y="21893"/>
                  <a:pt x="1404203" y="21360"/>
                  <a:pt x="1404812" y="20598"/>
                </a:cubicBezTo>
                <a:close/>
                <a:moveTo>
                  <a:pt x="1381724" y="20598"/>
                </a:moveTo>
                <a:cubicBezTo>
                  <a:pt x="1381267" y="20903"/>
                  <a:pt x="1381038" y="21055"/>
                  <a:pt x="1381038" y="21055"/>
                </a:cubicBezTo>
                <a:lnTo>
                  <a:pt x="1381267" y="21284"/>
                </a:lnTo>
                <a:cubicBezTo>
                  <a:pt x="1381419" y="21131"/>
                  <a:pt x="1381495" y="21017"/>
                  <a:pt x="1381495" y="20941"/>
                </a:cubicBezTo>
                <a:cubicBezTo>
                  <a:pt x="1381495" y="20865"/>
                  <a:pt x="1381648" y="20750"/>
                  <a:pt x="1381952" y="20598"/>
                </a:cubicBezTo>
                <a:close/>
                <a:moveTo>
                  <a:pt x="1296608" y="20598"/>
                </a:moveTo>
                <a:lnTo>
                  <a:pt x="1296151" y="20826"/>
                </a:lnTo>
                <a:cubicBezTo>
                  <a:pt x="1296151" y="21131"/>
                  <a:pt x="1296189" y="21322"/>
                  <a:pt x="1296265" y="21398"/>
                </a:cubicBezTo>
                <a:cubicBezTo>
                  <a:pt x="1296342" y="21474"/>
                  <a:pt x="1296380" y="21665"/>
                  <a:pt x="1296380" y="21969"/>
                </a:cubicBezTo>
                <a:cubicBezTo>
                  <a:pt x="1296380" y="22427"/>
                  <a:pt x="1296304" y="22884"/>
                  <a:pt x="1296151" y="23341"/>
                </a:cubicBezTo>
                <a:cubicBezTo>
                  <a:pt x="1296761" y="23036"/>
                  <a:pt x="1297142" y="22655"/>
                  <a:pt x="1297294" y="22198"/>
                </a:cubicBezTo>
                <a:cubicBezTo>
                  <a:pt x="1296837" y="22198"/>
                  <a:pt x="1296532" y="22122"/>
                  <a:pt x="1296380" y="21969"/>
                </a:cubicBezTo>
                <a:cubicBezTo>
                  <a:pt x="1296532" y="21665"/>
                  <a:pt x="1296570" y="21436"/>
                  <a:pt x="1296494" y="21284"/>
                </a:cubicBezTo>
                <a:cubicBezTo>
                  <a:pt x="1296418" y="21131"/>
                  <a:pt x="1296456" y="20903"/>
                  <a:pt x="1296608" y="20598"/>
                </a:cubicBezTo>
                <a:close/>
                <a:moveTo>
                  <a:pt x="1282664" y="20598"/>
                </a:moveTo>
                <a:lnTo>
                  <a:pt x="1282664" y="20826"/>
                </a:lnTo>
                <a:cubicBezTo>
                  <a:pt x="1282816" y="20826"/>
                  <a:pt x="1282969" y="20750"/>
                  <a:pt x="1283121" y="20598"/>
                </a:cubicBezTo>
                <a:lnTo>
                  <a:pt x="1282892" y="20598"/>
                </a:lnTo>
                <a:close/>
                <a:moveTo>
                  <a:pt x="1215455" y="20598"/>
                </a:moveTo>
                <a:lnTo>
                  <a:pt x="1215455" y="21284"/>
                </a:lnTo>
                <a:lnTo>
                  <a:pt x="1215684" y="21284"/>
                </a:lnTo>
                <a:cubicBezTo>
                  <a:pt x="1215684" y="20979"/>
                  <a:pt x="1215760" y="20750"/>
                  <a:pt x="1215912" y="20598"/>
                </a:cubicBezTo>
                <a:close/>
                <a:moveTo>
                  <a:pt x="1125387" y="20598"/>
                </a:moveTo>
                <a:cubicBezTo>
                  <a:pt x="1124777" y="20903"/>
                  <a:pt x="1124282" y="21131"/>
                  <a:pt x="1123901" y="21284"/>
                </a:cubicBezTo>
                <a:cubicBezTo>
                  <a:pt x="1123520" y="21436"/>
                  <a:pt x="1123101" y="21665"/>
                  <a:pt x="1122644" y="21969"/>
                </a:cubicBezTo>
                <a:cubicBezTo>
                  <a:pt x="1123101" y="21665"/>
                  <a:pt x="1123634" y="21665"/>
                  <a:pt x="1124244" y="21969"/>
                </a:cubicBezTo>
                <a:cubicBezTo>
                  <a:pt x="1124853" y="22274"/>
                  <a:pt x="1125235" y="21817"/>
                  <a:pt x="1125387" y="20598"/>
                </a:cubicBezTo>
                <a:close/>
                <a:moveTo>
                  <a:pt x="1046063" y="20598"/>
                </a:moveTo>
                <a:cubicBezTo>
                  <a:pt x="1045758" y="21207"/>
                  <a:pt x="1045529" y="21665"/>
                  <a:pt x="1045377" y="21969"/>
                </a:cubicBezTo>
                <a:cubicBezTo>
                  <a:pt x="1045224" y="22274"/>
                  <a:pt x="1044996" y="22655"/>
                  <a:pt x="1044691" y="23112"/>
                </a:cubicBezTo>
                <a:cubicBezTo>
                  <a:pt x="1045605" y="22808"/>
                  <a:pt x="1046139" y="22503"/>
                  <a:pt x="1046291" y="22198"/>
                </a:cubicBezTo>
                <a:cubicBezTo>
                  <a:pt x="1046444" y="21893"/>
                  <a:pt x="1046367" y="21360"/>
                  <a:pt x="1046063" y="20598"/>
                </a:cubicBezTo>
                <a:close/>
                <a:moveTo>
                  <a:pt x="972377" y="20598"/>
                </a:moveTo>
                <a:cubicBezTo>
                  <a:pt x="972072" y="20750"/>
                  <a:pt x="971768" y="20979"/>
                  <a:pt x="971463" y="21284"/>
                </a:cubicBezTo>
                <a:cubicBezTo>
                  <a:pt x="972072" y="21588"/>
                  <a:pt x="972530" y="21893"/>
                  <a:pt x="972834" y="22198"/>
                </a:cubicBezTo>
                <a:cubicBezTo>
                  <a:pt x="972682" y="21741"/>
                  <a:pt x="972568" y="21436"/>
                  <a:pt x="972492" y="21284"/>
                </a:cubicBezTo>
                <a:cubicBezTo>
                  <a:pt x="972415" y="21131"/>
                  <a:pt x="972377" y="20903"/>
                  <a:pt x="972377" y="20598"/>
                </a:cubicBezTo>
                <a:close/>
                <a:moveTo>
                  <a:pt x="961404" y="20598"/>
                </a:moveTo>
                <a:lnTo>
                  <a:pt x="960947" y="20826"/>
                </a:lnTo>
                <a:lnTo>
                  <a:pt x="961176" y="20826"/>
                </a:lnTo>
                <a:cubicBezTo>
                  <a:pt x="961328" y="20826"/>
                  <a:pt x="961481" y="20750"/>
                  <a:pt x="961633" y="20598"/>
                </a:cubicBezTo>
                <a:close/>
                <a:moveTo>
                  <a:pt x="824930" y="20598"/>
                </a:moveTo>
                <a:lnTo>
                  <a:pt x="824930" y="21284"/>
                </a:lnTo>
                <a:lnTo>
                  <a:pt x="825159" y="21284"/>
                </a:lnTo>
                <a:cubicBezTo>
                  <a:pt x="825159" y="20979"/>
                  <a:pt x="825235" y="20750"/>
                  <a:pt x="825387" y="20598"/>
                </a:cubicBezTo>
                <a:close/>
                <a:moveTo>
                  <a:pt x="641060" y="20598"/>
                </a:moveTo>
                <a:cubicBezTo>
                  <a:pt x="640755" y="20750"/>
                  <a:pt x="640450" y="20979"/>
                  <a:pt x="640145" y="21284"/>
                </a:cubicBezTo>
                <a:cubicBezTo>
                  <a:pt x="640602" y="21588"/>
                  <a:pt x="640831" y="21817"/>
                  <a:pt x="640831" y="21969"/>
                </a:cubicBezTo>
                <a:cubicBezTo>
                  <a:pt x="640984" y="21817"/>
                  <a:pt x="641212" y="21512"/>
                  <a:pt x="641517" y="21055"/>
                </a:cubicBezTo>
                <a:cubicBezTo>
                  <a:pt x="641212" y="21055"/>
                  <a:pt x="641060" y="20903"/>
                  <a:pt x="641060" y="20598"/>
                </a:cubicBezTo>
                <a:close/>
                <a:moveTo>
                  <a:pt x="633287" y="20598"/>
                </a:moveTo>
                <a:cubicBezTo>
                  <a:pt x="632525" y="20903"/>
                  <a:pt x="631954" y="21131"/>
                  <a:pt x="631573" y="21284"/>
                </a:cubicBezTo>
                <a:cubicBezTo>
                  <a:pt x="631192" y="21436"/>
                  <a:pt x="630697" y="21588"/>
                  <a:pt x="630087" y="21741"/>
                </a:cubicBezTo>
                <a:cubicBezTo>
                  <a:pt x="630849" y="22350"/>
                  <a:pt x="631420" y="22503"/>
                  <a:pt x="631801" y="22198"/>
                </a:cubicBezTo>
                <a:cubicBezTo>
                  <a:pt x="632182" y="21893"/>
                  <a:pt x="632678" y="21360"/>
                  <a:pt x="633287" y="20598"/>
                </a:cubicBezTo>
                <a:close/>
                <a:moveTo>
                  <a:pt x="610199" y="20598"/>
                </a:moveTo>
                <a:cubicBezTo>
                  <a:pt x="609742" y="20903"/>
                  <a:pt x="609513" y="21055"/>
                  <a:pt x="609513" y="21055"/>
                </a:cubicBezTo>
                <a:lnTo>
                  <a:pt x="609742" y="21284"/>
                </a:lnTo>
                <a:cubicBezTo>
                  <a:pt x="609894" y="21131"/>
                  <a:pt x="609970" y="21017"/>
                  <a:pt x="609970" y="20941"/>
                </a:cubicBezTo>
                <a:cubicBezTo>
                  <a:pt x="609970" y="20865"/>
                  <a:pt x="610122" y="20750"/>
                  <a:pt x="610427" y="20598"/>
                </a:cubicBezTo>
                <a:close/>
                <a:moveTo>
                  <a:pt x="534227" y="20598"/>
                </a:moveTo>
                <a:cubicBezTo>
                  <a:pt x="533923" y="20750"/>
                  <a:pt x="533618" y="20979"/>
                  <a:pt x="533313" y="21284"/>
                </a:cubicBezTo>
                <a:cubicBezTo>
                  <a:pt x="533923" y="21588"/>
                  <a:pt x="534380" y="21893"/>
                  <a:pt x="534685" y="22198"/>
                </a:cubicBezTo>
                <a:cubicBezTo>
                  <a:pt x="534532" y="21741"/>
                  <a:pt x="534418" y="21436"/>
                  <a:pt x="534342" y="21284"/>
                </a:cubicBezTo>
                <a:cubicBezTo>
                  <a:pt x="534265" y="21131"/>
                  <a:pt x="534227" y="20903"/>
                  <a:pt x="534227" y="20598"/>
                </a:cubicBezTo>
                <a:close/>
                <a:moveTo>
                  <a:pt x="523255" y="20598"/>
                </a:moveTo>
                <a:lnTo>
                  <a:pt x="522797" y="20826"/>
                </a:lnTo>
                <a:lnTo>
                  <a:pt x="523026" y="20826"/>
                </a:lnTo>
                <a:cubicBezTo>
                  <a:pt x="523178" y="20826"/>
                  <a:pt x="523331" y="20750"/>
                  <a:pt x="523483" y="20598"/>
                </a:cubicBezTo>
                <a:close/>
                <a:moveTo>
                  <a:pt x="220512" y="20598"/>
                </a:moveTo>
                <a:cubicBezTo>
                  <a:pt x="219902" y="20903"/>
                  <a:pt x="219407" y="21131"/>
                  <a:pt x="219026" y="21284"/>
                </a:cubicBezTo>
                <a:cubicBezTo>
                  <a:pt x="218645" y="21436"/>
                  <a:pt x="218226" y="21665"/>
                  <a:pt x="217769" y="21969"/>
                </a:cubicBezTo>
                <a:cubicBezTo>
                  <a:pt x="218226" y="21665"/>
                  <a:pt x="218759" y="21665"/>
                  <a:pt x="219369" y="21969"/>
                </a:cubicBezTo>
                <a:cubicBezTo>
                  <a:pt x="219979" y="22274"/>
                  <a:pt x="220359" y="21817"/>
                  <a:pt x="220512" y="20598"/>
                </a:cubicBezTo>
                <a:close/>
                <a:moveTo>
                  <a:pt x="141188" y="20598"/>
                </a:moveTo>
                <a:cubicBezTo>
                  <a:pt x="140883" y="21207"/>
                  <a:pt x="140654" y="21665"/>
                  <a:pt x="140502" y="21969"/>
                </a:cubicBezTo>
                <a:cubicBezTo>
                  <a:pt x="140350" y="22274"/>
                  <a:pt x="140121" y="22655"/>
                  <a:pt x="139816" y="23112"/>
                </a:cubicBezTo>
                <a:cubicBezTo>
                  <a:pt x="140731" y="22808"/>
                  <a:pt x="141264" y="22503"/>
                  <a:pt x="141416" y="22198"/>
                </a:cubicBezTo>
                <a:cubicBezTo>
                  <a:pt x="141569" y="21893"/>
                  <a:pt x="141493" y="21360"/>
                  <a:pt x="141188" y="20598"/>
                </a:cubicBezTo>
                <a:close/>
                <a:moveTo>
                  <a:pt x="69102" y="20598"/>
                </a:moveTo>
                <a:cubicBezTo>
                  <a:pt x="68950" y="20750"/>
                  <a:pt x="68836" y="20826"/>
                  <a:pt x="68760" y="20826"/>
                </a:cubicBezTo>
                <a:cubicBezTo>
                  <a:pt x="68683" y="20826"/>
                  <a:pt x="68569" y="20903"/>
                  <a:pt x="68417" y="21055"/>
                </a:cubicBezTo>
                <a:cubicBezTo>
                  <a:pt x="68417" y="21207"/>
                  <a:pt x="68493" y="21284"/>
                  <a:pt x="68645" y="21284"/>
                </a:cubicBezTo>
                <a:lnTo>
                  <a:pt x="69102" y="20826"/>
                </a:lnTo>
                <a:cubicBezTo>
                  <a:pt x="69255" y="20674"/>
                  <a:pt x="69255" y="20598"/>
                  <a:pt x="69102" y="20598"/>
                </a:cubicBezTo>
                <a:close/>
                <a:moveTo>
                  <a:pt x="59044" y="20598"/>
                </a:moveTo>
                <a:cubicBezTo>
                  <a:pt x="58282" y="20903"/>
                  <a:pt x="57711" y="21169"/>
                  <a:pt x="57330" y="21398"/>
                </a:cubicBezTo>
                <a:cubicBezTo>
                  <a:pt x="56949" y="21627"/>
                  <a:pt x="56453" y="21817"/>
                  <a:pt x="55844" y="21969"/>
                </a:cubicBezTo>
                <a:cubicBezTo>
                  <a:pt x="56453" y="21665"/>
                  <a:pt x="57025" y="21665"/>
                  <a:pt x="57558" y="21969"/>
                </a:cubicBezTo>
                <a:cubicBezTo>
                  <a:pt x="58092" y="22274"/>
                  <a:pt x="58587" y="21817"/>
                  <a:pt x="59044" y="20598"/>
                </a:cubicBezTo>
                <a:close/>
                <a:moveTo>
                  <a:pt x="1560154" y="20415"/>
                </a:moveTo>
                <a:lnTo>
                  <a:pt x="1560565" y="20826"/>
                </a:lnTo>
                <a:lnTo>
                  <a:pt x="1561022" y="20598"/>
                </a:lnTo>
                <a:cubicBezTo>
                  <a:pt x="1560870" y="20598"/>
                  <a:pt x="1560718" y="20560"/>
                  <a:pt x="1560565" y="20484"/>
                </a:cubicBezTo>
                <a:close/>
                <a:moveTo>
                  <a:pt x="1717690" y="20369"/>
                </a:moveTo>
                <a:cubicBezTo>
                  <a:pt x="1717537" y="20826"/>
                  <a:pt x="1717423" y="21207"/>
                  <a:pt x="1717347" y="21512"/>
                </a:cubicBezTo>
                <a:cubicBezTo>
                  <a:pt x="1717270" y="21817"/>
                  <a:pt x="1717156" y="22198"/>
                  <a:pt x="1717004" y="22655"/>
                </a:cubicBezTo>
                <a:cubicBezTo>
                  <a:pt x="1717613" y="22198"/>
                  <a:pt x="1718223" y="21665"/>
                  <a:pt x="1718832" y="21055"/>
                </a:cubicBezTo>
                <a:cubicBezTo>
                  <a:pt x="1718680" y="20903"/>
                  <a:pt x="1718528" y="20826"/>
                  <a:pt x="1718375" y="20826"/>
                </a:cubicBezTo>
                <a:cubicBezTo>
                  <a:pt x="1718223" y="20826"/>
                  <a:pt x="1717994" y="20674"/>
                  <a:pt x="1717690" y="20369"/>
                </a:cubicBezTo>
                <a:close/>
                <a:moveTo>
                  <a:pt x="1437731" y="20369"/>
                </a:moveTo>
                <a:cubicBezTo>
                  <a:pt x="1437578" y="20522"/>
                  <a:pt x="1437502" y="20598"/>
                  <a:pt x="1437502" y="20598"/>
                </a:cubicBezTo>
                <a:lnTo>
                  <a:pt x="1437731" y="20598"/>
                </a:lnTo>
                <a:close/>
                <a:moveTo>
                  <a:pt x="1426301" y="20369"/>
                </a:moveTo>
                <a:cubicBezTo>
                  <a:pt x="1426453" y="20522"/>
                  <a:pt x="1426453" y="20674"/>
                  <a:pt x="1426301" y="20826"/>
                </a:cubicBezTo>
                <a:lnTo>
                  <a:pt x="1427215" y="20826"/>
                </a:lnTo>
                <a:cubicBezTo>
                  <a:pt x="1427368" y="20522"/>
                  <a:pt x="1427444" y="20369"/>
                  <a:pt x="1427444" y="20369"/>
                </a:cubicBezTo>
                <a:close/>
                <a:moveTo>
                  <a:pt x="1409156" y="20369"/>
                </a:moveTo>
                <a:cubicBezTo>
                  <a:pt x="1409156" y="21436"/>
                  <a:pt x="1409308" y="22274"/>
                  <a:pt x="1409613" y="22884"/>
                </a:cubicBezTo>
                <a:cubicBezTo>
                  <a:pt x="1410223" y="21969"/>
                  <a:pt x="1410489" y="21398"/>
                  <a:pt x="1410413" y="21169"/>
                </a:cubicBezTo>
                <a:cubicBezTo>
                  <a:pt x="1410337" y="20941"/>
                  <a:pt x="1409918" y="20674"/>
                  <a:pt x="1409156" y="20369"/>
                </a:cubicBezTo>
                <a:close/>
                <a:moveTo>
                  <a:pt x="1398869" y="20369"/>
                </a:moveTo>
                <a:cubicBezTo>
                  <a:pt x="1398869" y="20522"/>
                  <a:pt x="1398793" y="20598"/>
                  <a:pt x="1398640" y="20598"/>
                </a:cubicBezTo>
                <a:cubicBezTo>
                  <a:pt x="1398640" y="20750"/>
                  <a:pt x="1398640" y="20826"/>
                  <a:pt x="1398640" y="20826"/>
                </a:cubicBezTo>
                <a:lnTo>
                  <a:pt x="1399097" y="20598"/>
                </a:lnTo>
                <a:close/>
                <a:moveTo>
                  <a:pt x="1323354" y="20369"/>
                </a:moveTo>
                <a:lnTo>
                  <a:pt x="1322832" y="20892"/>
                </a:lnTo>
                <a:lnTo>
                  <a:pt x="1323812" y="21284"/>
                </a:lnTo>
                <a:cubicBezTo>
                  <a:pt x="1323659" y="20979"/>
                  <a:pt x="1323507" y="20674"/>
                  <a:pt x="1323354" y="20369"/>
                </a:cubicBezTo>
                <a:close/>
                <a:moveTo>
                  <a:pt x="1284264" y="20369"/>
                </a:moveTo>
                <a:cubicBezTo>
                  <a:pt x="1284111" y="20674"/>
                  <a:pt x="1284035" y="20941"/>
                  <a:pt x="1284035" y="21169"/>
                </a:cubicBezTo>
                <a:cubicBezTo>
                  <a:pt x="1284035" y="21398"/>
                  <a:pt x="1283959" y="21665"/>
                  <a:pt x="1283807" y="21969"/>
                </a:cubicBezTo>
                <a:cubicBezTo>
                  <a:pt x="1283959" y="21969"/>
                  <a:pt x="1284111" y="22008"/>
                  <a:pt x="1284264" y="22084"/>
                </a:cubicBezTo>
                <a:cubicBezTo>
                  <a:pt x="1284416" y="22160"/>
                  <a:pt x="1284645" y="22198"/>
                  <a:pt x="1284950" y="22198"/>
                </a:cubicBezTo>
                <a:cubicBezTo>
                  <a:pt x="1285102" y="22198"/>
                  <a:pt x="1285178" y="22160"/>
                  <a:pt x="1285178" y="22084"/>
                </a:cubicBezTo>
                <a:cubicBezTo>
                  <a:pt x="1285178" y="22008"/>
                  <a:pt x="1285331" y="21969"/>
                  <a:pt x="1285636" y="21969"/>
                </a:cubicBezTo>
                <a:cubicBezTo>
                  <a:pt x="1285026" y="21360"/>
                  <a:pt x="1284569" y="20826"/>
                  <a:pt x="1284264" y="20369"/>
                </a:cubicBezTo>
                <a:close/>
                <a:moveTo>
                  <a:pt x="1058636" y="20369"/>
                </a:moveTo>
                <a:cubicBezTo>
                  <a:pt x="1057874" y="21131"/>
                  <a:pt x="1057264" y="21665"/>
                  <a:pt x="1056807" y="21969"/>
                </a:cubicBezTo>
                <a:lnTo>
                  <a:pt x="1056703" y="22108"/>
                </a:lnTo>
                <a:lnTo>
                  <a:pt x="1057607" y="23112"/>
                </a:lnTo>
                <a:cubicBezTo>
                  <a:pt x="1057531" y="23722"/>
                  <a:pt x="1057569" y="24332"/>
                  <a:pt x="1057721" y="24941"/>
                </a:cubicBezTo>
                <a:cubicBezTo>
                  <a:pt x="1058483" y="25246"/>
                  <a:pt x="1059017" y="25170"/>
                  <a:pt x="1059321" y="24713"/>
                </a:cubicBezTo>
                <a:lnTo>
                  <a:pt x="1060581" y="23663"/>
                </a:lnTo>
                <a:lnTo>
                  <a:pt x="1060122" y="23112"/>
                </a:lnTo>
                <a:cubicBezTo>
                  <a:pt x="1060045" y="22960"/>
                  <a:pt x="1059855" y="22808"/>
                  <a:pt x="1059550" y="22655"/>
                </a:cubicBezTo>
                <a:lnTo>
                  <a:pt x="1059946" y="21468"/>
                </a:lnTo>
                <a:lnTo>
                  <a:pt x="1059207" y="20941"/>
                </a:lnTo>
                <a:cubicBezTo>
                  <a:pt x="1058978" y="20865"/>
                  <a:pt x="1058788" y="20674"/>
                  <a:pt x="1058636" y="20369"/>
                </a:cubicBezTo>
                <a:close/>
                <a:moveTo>
                  <a:pt x="1057493" y="20369"/>
                </a:moveTo>
                <a:lnTo>
                  <a:pt x="1057264" y="20598"/>
                </a:lnTo>
                <a:lnTo>
                  <a:pt x="1057264" y="20826"/>
                </a:lnTo>
                <a:cubicBezTo>
                  <a:pt x="1057417" y="20674"/>
                  <a:pt x="1057569" y="20598"/>
                  <a:pt x="1057721" y="20598"/>
                </a:cubicBezTo>
                <a:cubicBezTo>
                  <a:pt x="1057569" y="20445"/>
                  <a:pt x="1057493" y="20369"/>
                  <a:pt x="1057493" y="20369"/>
                </a:cubicBezTo>
                <a:close/>
                <a:moveTo>
                  <a:pt x="666206" y="20369"/>
                </a:moveTo>
                <a:cubicBezTo>
                  <a:pt x="666053" y="20522"/>
                  <a:pt x="665977" y="20598"/>
                  <a:pt x="665977" y="20598"/>
                </a:cubicBezTo>
                <a:lnTo>
                  <a:pt x="666206" y="20598"/>
                </a:lnTo>
                <a:close/>
                <a:moveTo>
                  <a:pt x="654776" y="20369"/>
                </a:moveTo>
                <a:cubicBezTo>
                  <a:pt x="654928" y="20522"/>
                  <a:pt x="654928" y="20674"/>
                  <a:pt x="654776" y="20826"/>
                </a:cubicBezTo>
                <a:lnTo>
                  <a:pt x="655690" y="20826"/>
                </a:lnTo>
                <a:cubicBezTo>
                  <a:pt x="655843" y="20522"/>
                  <a:pt x="655919" y="20369"/>
                  <a:pt x="655919" y="20369"/>
                </a:cubicBezTo>
                <a:close/>
                <a:moveTo>
                  <a:pt x="637631" y="20369"/>
                </a:moveTo>
                <a:cubicBezTo>
                  <a:pt x="637631" y="21436"/>
                  <a:pt x="637783" y="22274"/>
                  <a:pt x="638088" y="22884"/>
                </a:cubicBezTo>
                <a:cubicBezTo>
                  <a:pt x="638698" y="21969"/>
                  <a:pt x="638964" y="21398"/>
                  <a:pt x="638888" y="21169"/>
                </a:cubicBezTo>
                <a:cubicBezTo>
                  <a:pt x="638812" y="20941"/>
                  <a:pt x="638393" y="20674"/>
                  <a:pt x="637631" y="20369"/>
                </a:cubicBezTo>
                <a:close/>
                <a:moveTo>
                  <a:pt x="627344" y="20369"/>
                </a:moveTo>
                <a:cubicBezTo>
                  <a:pt x="627344" y="20522"/>
                  <a:pt x="627267" y="20598"/>
                  <a:pt x="627115" y="20598"/>
                </a:cubicBezTo>
                <a:cubicBezTo>
                  <a:pt x="627115" y="20750"/>
                  <a:pt x="627115" y="20826"/>
                  <a:pt x="627115" y="20826"/>
                </a:cubicBezTo>
                <a:lnTo>
                  <a:pt x="627572" y="20598"/>
                </a:lnTo>
                <a:close/>
                <a:moveTo>
                  <a:pt x="450865" y="20369"/>
                </a:moveTo>
                <a:cubicBezTo>
                  <a:pt x="450712" y="20826"/>
                  <a:pt x="450598" y="21207"/>
                  <a:pt x="450522" y="21512"/>
                </a:cubicBezTo>
                <a:cubicBezTo>
                  <a:pt x="450445" y="21817"/>
                  <a:pt x="450331" y="22198"/>
                  <a:pt x="450179" y="22655"/>
                </a:cubicBezTo>
                <a:cubicBezTo>
                  <a:pt x="450788" y="22198"/>
                  <a:pt x="451398" y="21665"/>
                  <a:pt x="452007" y="21055"/>
                </a:cubicBezTo>
                <a:cubicBezTo>
                  <a:pt x="451855" y="20903"/>
                  <a:pt x="451703" y="20826"/>
                  <a:pt x="451550" y="20826"/>
                </a:cubicBezTo>
                <a:cubicBezTo>
                  <a:pt x="451398" y="20826"/>
                  <a:pt x="451169" y="20674"/>
                  <a:pt x="450865" y="20369"/>
                </a:cubicBezTo>
                <a:close/>
                <a:moveTo>
                  <a:pt x="327040" y="20369"/>
                </a:moveTo>
                <a:cubicBezTo>
                  <a:pt x="326887" y="20826"/>
                  <a:pt x="326773" y="21207"/>
                  <a:pt x="326697" y="21512"/>
                </a:cubicBezTo>
                <a:cubicBezTo>
                  <a:pt x="326620" y="21817"/>
                  <a:pt x="326506" y="22198"/>
                  <a:pt x="326354" y="22655"/>
                </a:cubicBezTo>
                <a:cubicBezTo>
                  <a:pt x="326963" y="22198"/>
                  <a:pt x="327573" y="21665"/>
                  <a:pt x="328182" y="21055"/>
                </a:cubicBezTo>
                <a:cubicBezTo>
                  <a:pt x="328030" y="20903"/>
                  <a:pt x="327878" y="20826"/>
                  <a:pt x="327725" y="20826"/>
                </a:cubicBezTo>
                <a:cubicBezTo>
                  <a:pt x="327573" y="20826"/>
                  <a:pt x="327344" y="20674"/>
                  <a:pt x="327040" y="20369"/>
                </a:cubicBezTo>
                <a:close/>
                <a:moveTo>
                  <a:pt x="153761" y="20369"/>
                </a:moveTo>
                <a:cubicBezTo>
                  <a:pt x="152999" y="21131"/>
                  <a:pt x="152389" y="21665"/>
                  <a:pt x="151932" y="21969"/>
                </a:cubicBezTo>
                <a:lnTo>
                  <a:pt x="151828" y="22108"/>
                </a:lnTo>
                <a:lnTo>
                  <a:pt x="152732" y="23112"/>
                </a:lnTo>
                <a:cubicBezTo>
                  <a:pt x="152656" y="23722"/>
                  <a:pt x="152694" y="24332"/>
                  <a:pt x="152846" y="24941"/>
                </a:cubicBezTo>
                <a:cubicBezTo>
                  <a:pt x="153608" y="25246"/>
                  <a:pt x="154142" y="25170"/>
                  <a:pt x="154447" y="24713"/>
                </a:cubicBezTo>
                <a:lnTo>
                  <a:pt x="155706" y="23663"/>
                </a:lnTo>
                <a:lnTo>
                  <a:pt x="155247" y="23112"/>
                </a:lnTo>
                <a:cubicBezTo>
                  <a:pt x="155170" y="22960"/>
                  <a:pt x="154980" y="22808"/>
                  <a:pt x="154675" y="22655"/>
                </a:cubicBezTo>
                <a:lnTo>
                  <a:pt x="155071" y="21468"/>
                </a:lnTo>
                <a:lnTo>
                  <a:pt x="154332" y="20941"/>
                </a:lnTo>
                <a:cubicBezTo>
                  <a:pt x="154104" y="20865"/>
                  <a:pt x="153913" y="20674"/>
                  <a:pt x="153761" y="20369"/>
                </a:cubicBezTo>
                <a:close/>
                <a:moveTo>
                  <a:pt x="152618" y="20369"/>
                </a:moveTo>
                <a:lnTo>
                  <a:pt x="152389" y="20598"/>
                </a:lnTo>
                <a:lnTo>
                  <a:pt x="152389" y="20826"/>
                </a:lnTo>
                <a:cubicBezTo>
                  <a:pt x="152542" y="20674"/>
                  <a:pt x="152694" y="20598"/>
                  <a:pt x="152846" y="20598"/>
                </a:cubicBezTo>
                <a:cubicBezTo>
                  <a:pt x="152694" y="20445"/>
                  <a:pt x="152618" y="20369"/>
                  <a:pt x="152618" y="20369"/>
                </a:cubicBezTo>
                <a:close/>
                <a:moveTo>
                  <a:pt x="101792" y="20369"/>
                </a:moveTo>
                <a:cubicBezTo>
                  <a:pt x="101640" y="20522"/>
                  <a:pt x="101564" y="20598"/>
                  <a:pt x="101564" y="20598"/>
                </a:cubicBezTo>
                <a:lnTo>
                  <a:pt x="101335" y="20826"/>
                </a:lnTo>
                <a:lnTo>
                  <a:pt x="101792" y="20598"/>
                </a:lnTo>
                <a:close/>
                <a:moveTo>
                  <a:pt x="96992" y="20369"/>
                </a:moveTo>
                <a:cubicBezTo>
                  <a:pt x="96839" y="20826"/>
                  <a:pt x="96649" y="21284"/>
                  <a:pt x="96420" y="21741"/>
                </a:cubicBezTo>
                <a:cubicBezTo>
                  <a:pt x="96192" y="22198"/>
                  <a:pt x="96458" y="22503"/>
                  <a:pt x="97220" y="22655"/>
                </a:cubicBezTo>
                <a:cubicBezTo>
                  <a:pt x="97677" y="21588"/>
                  <a:pt x="97601" y="20826"/>
                  <a:pt x="96992" y="20369"/>
                </a:cubicBezTo>
                <a:close/>
                <a:moveTo>
                  <a:pt x="75275" y="20369"/>
                </a:moveTo>
                <a:lnTo>
                  <a:pt x="75275" y="20598"/>
                </a:lnTo>
                <a:lnTo>
                  <a:pt x="75503" y="20598"/>
                </a:lnTo>
                <a:close/>
                <a:moveTo>
                  <a:pt x="1589826" y="20141"/>
                </a:moveTo>
                <a:cubicBezTo>
                  <a:pt x="1589826" y="20293"/>
                  <a:pt x="1589788" y="20445"/>
                  <a:pt x="1589712" y="20598"/>
                </a:cubicBezTo>
                <a:cubicBezTo>
                  <a:pt x="1589635" y="20750"/>
                  <a:pt x="1589597" y="20903"/>
                  <a:pt x="1589597" y="21055"/>
                </a:cubicBezTo>
                <a:lnTo>
                  <a:pt x="1589826" y="21055"/>
                </a:lnTo>
                <a:cubicBezTo>
                  <a:pt x="1589826" y="20903"/>
                  <a:pt x="1589864" y="20750"/>
                  <a:pt x="1589940" y="20598"/>
                </a:cubicBezTo>
                <a:cubicBezTo>
                  <a:pt x="1590016" y="20445"/>
                  <a:pt x="1590055" y="20293"/>
                  <a:pt x="1590055" y="20141"/>
                </a:cubicBezTo>
                <a:close/>
                <a:moveTo>
                  <a:pt x="995923" y="20141"/>
                </a:moveTo>
                <a:cubicBezTo>
                  <a:pt x="994856" y="19379"/>
                  <a:pt x="994094" y="19531"/>
                  <a:pt x="993637" y="20598"/>
                </a:cubicBezTo>
                <a:cubicBezTo>
                  <a:pt x="993942" y="21055"/>
                  <a:pt x="994475" y="21360"/>
                  <a:pt x="995237" y="21512"/>
                </a:cubicBezTo>
                <a:cubicBezTo>
                  <a:pt x="995390" y="21207"/>
                  <a:pt x="995466" y="20979"/>
                  <a:pt x="995466" y="20826"/>
                </a:cubicBezTo>
                <a:cubicBezTo>
                  <a:pt x="995466" y="20674"/>
                  <a:pt x="995618" y="20445"/>
                  <a:pt x="995923" y="20141"/>
                </a:cubicBezTo>
                <a:close/>
                <a:moveTo>
                  <a:pt x="966205" y="20141"/>
                </a:moveTo>
                <a:cubicBezTo>
                  <a:pt x="965291" y="20445"/>
                  <a:pt x="964757" y="20788"/>
                  <a:pt x="964605" y="21169"/>
                </a:cubicBezTo>
                <a:cubicBezTo>
                  <a:pt x="964452" y="21550"/>
                  <a:pt x="964452" y="22046"/>
                  <a:pt x="964605" y="22655"/>
                </a:cubicBezTo>
                <a:cubicBezTo>
                  <a:pt x="965976" y="21741"/>
                  <a:pt x="966510" y="20903"/>
                  <a:pt x="966205" y="20141"/>
                </a:cubicBezTo>
                <a:close/>
                <a:moveTo>
                  <a:pt x="557773" y="20141"/>
                </a:moveTo>
                <a:cubicBezTo>
                  <a:pt x="556706" y="19379"/>
                  <a:pt x="555944" y="19531"/>
                  <a:pt x="555487" y="20598"/>
                </a:cubicBezTo>
                <a:cubicBezTo>
                  <a:pt x="555792" y="21055"/>
                  <a:pt x="556325" y="21360"/>
                  <a:pt x="557087" y="21512"/>
                </a:cubicBezTo>
                <a:cubicBezTo>
                  <a:pt x="557240" y="21207"/>
                  <a:pt x="557316" y="20979"/>
                  <a:pt x="557316" y="20826"/>
                </a:cubicBezTo>
                <a:cubicBezTo>
                  <a:pt x="557316" y="20674"/>
                  <a:pt x="557468" y="20445"/>
                  <a:pt x="557773" y="20141"/>
                </a:cubicBezTo>
                <a:close/>
                <a:moveTo>
                  <a:pt x="528055" y="20141"/>
                </a:moveTo>
                <a:cubicBezTo>
                  <a:pt x="527141" y="20445"/>
                  <a:pt x="526607" y="20788"/>
                  <a:pt x="526455" y="21169"/>
                </a:cubicBezTo>
                <a:cubicBezTo>
                  <a:pt x="526303" y="21550"/>
                  <a:pt x="526303" y="22046"/>
                  <a:pt x="526455" y="22655"/>
                </a:cubicBezTo>
                <a:cubicBezTo>
                  <a:pt x="527827" y="21741"/>
                  <a:pt x="528360" y="20903"/>
                  <a:pt x="528055" y="20141"/>
                </a:cubicBezTo>
                <a:close/>
                <a:moveTo>
                  <a:pt x="973977" y="19912"/>
                </a:moveTo>
                <a:cubicBezTo>
                  <a:pt x="973825" y="19912"/>
                  <a:pt x="973596" y="20217"/>
                  <a:pt x="973292" y="20826"/>
                </a:cubicBezTo>
                <a:lnTo>
                  <a:pt x="974663" y="20826"/>
                </a:lnTo>
                <a:cubicBezTo>
                  <a:pt x="974358" y="20217"/>
                  <a:pt x="974130" y="19912"/>
                  <a:pt x="973977" y="19912"/>
                </a:cubicBezTo>
                <a:close/>
                <a:moveTo>
                  <a:pt x="535828" y="19912"/>
                </a:moveTo>
                <a:cubicBezTo>
                  <a:pt x="535675" y="19912"/>
                  <a:pt x="535446" y="20217"/>
                  <a:pt x="535142" y="20826"/>
                </a:cubicBezTo>
                <a:lnTo>
                  <a:pt x="536513" y="20826"/>
                </a:lnTo>
                <a:cubicBezTo>
                  <a:pt x="536209" y="20217"/>
                  <a:pt x="535980" y="19912"/>
                  <a:pt x="535828" y="19912"/>
                </a:cubicBezTo>
                <a:close/>
                <a:moveTo>
                  <a:pt x="1713346" y="19683"/>
                </a:moveTo>
                <a:cubicBezTo>
                  <a:pt x="1713803" y="20141"/>
                  <a:pt x="1714222" y="20484"/>
                  <a:pt x="1714603" y="20712"/>
                </a:cubicBezTo>
                <a:cubicBezTo>
                  <a:pt x="1714984" y="20941"/>
                  <a:pt x="1715403" y="21207"/>
                  <a:pt x="1715861" y="21512"/>
                </a:cubicBezTo>
                <a:cubicBezTo>
                  <a:pt x="1716013" y="21207"/>
                  <a:pt x="1716127" y="20979"/>
                  <a:pt x="1716204" y="20826"/>
                </a:cubicBezTo>
                <a:cubicBezTo>
                  <a:pt x="1716280" y="20674"/>
                  <a:pt x="1716394" y="20445"/>
                  <a:pt x="1716547" y="20141"/>
                </a:cubicBezTo>
                <a:cubicBezTo>
                  <a:pt x="1715785" y="18921"/>
                  <a:pt x="1714718" y="18769"/>
                  <a:pt x="1713346" y="19683"/>
                </a:cubicBezTo>
                <a:close/>
                <a:moveTo>
                  <a:pt x="1706260" y="19683"/>
                </a:moveTo>
                <a:cubicBezTo>
                  <a:pt x="1706869" y="20445"/>
                  <a:pt x="1707288" y="20826"/>
                  <a:pt x="1707517" y="20826"/>
                </a:cubicBezTo>
                <a:cubicBezTo>
                  <a:pt x="1707745" y="20826"/>
                  <a:pt x="1708469" y="20674"/>
                  <a:pt x="1709689" y="20369"/>
                </a:cubicBezTo>
                <a:cubicBezTo>
                  <a:pt x="1708927" y="20217"/>
                  <a:pt x="1708317" y="20064"/>
                  <a:pt x="1707860" y="19912"/>
                </a:cubicBezTo>
                <a:cubicBezTo>
                  <a:pt x="1707402" y="19760"/>
                  <a:pt x="1706869" y="19683"/>
                  <a:pt x="1706260" y="19683"/>
                </a:cubicBezTo>
                <a:close/>
                <a:moveTo>
                  <a:pt x="1672655" y="19683"/>
                </a:moveTo>
                <a:lnTo>
                  <a:pt x="1672655" y="20141"/>
                </a:lnTo>
                <a:lnTo>
                  <a:pt x="1673112" y="20141"/>
                </a:lnTo>
                <a:lnTo>
                  <a:pt x="1673112" y="19683"/>
                </a:lnTo>
                <a:close/>
                <a:moveTo>
                  <a:pt x="1620916" y="19683"/>
                </a:moveTo>
                <a:cubicBezTo>
                  <a:pt x="1620458" y="20141"/>
                  <a:pt x="1620077" y="20445"/>
                  <a:pt x="1619773" y="20598"/>
                </a:cubicBezTo>
                <a:cubicBezTo>
                  <a:pt x="1620077" y="20750"/>
                  <a:pt x="1620382" y="20826"/>
                  <a:pt x="1620687" y="20826"/>
                </a:cubicBezTo>
                <a:cubicBezTo>
                  <a:pt x="1620992" y="20826"/>
                  <a:pt x="1621068" y="20445"/>
                  <a:pt x="1620916" y="19683"/>
                </a:cubicBezTo>
                <a:close/>
                <a:moveTo>
                  <a:pt x="1601256" y="19683"/>
                </a:moveTo>
                <a:cubicBezTo>
                  <a:pt x="1601408" y="19988"/>
                  <a:pt x="1601561" y="20141"/>
                  <a:pt x="1601713" y="20141"/>
                </a:cubicBezTo>
                <a:lnTo>
                  <a:pt x="1601713" y="19683"/>
                </a:lnTo>
                <a:lnTo>
                  <a:pt x="1601485" y="19683"/>
                </a:lnTo>
                <a:close/>
                <a:moveTo>
                  <a:pt x="1582968" y="19683"/>
                </a:moveTo>
                <a:cubicBezTo>
                  <a:pt x="1582815" y="19836"/>
                  <a:pt x="1582739" y="19912"/>
                  <a:pt x="1582739" y="19912"/>
                </a:cubicBezTo>
                <a:lnTo>
                  <a:pt x="1582739" y="20141"/>
                </a:lnTo>
                <a:cubicBezTo>
                  <a:pt x="1583197" y="20598"/>
                  <a:pt x="1583425" y="20903"/>
                  <a:pt x="1583425" y="21055"/>
                </a:cubicBezTo>
                <a:cubicBezTo>
                  <a:pt x="1583730" y="20750"/>
                  <a:pt x="1583958" y="20445"/>
                  <a:pt x="1584111" y="20141"/>
                </a:cubicBezTo>
                <a:cubicBezTo>
                  <a:pt x="1583806" y="20141"/>
                  <a:pt x="1583577" y="20064"/>
                  <a:pt x="1583425" y="19912"/>
                </a:cubicBezTo>
                <a:cubicBezTo>
                  <a:pt x="1583273" y="19760"/>
                  <a:pt x="1583120" y="19683"/>
                  <a:pt x="1582968" y="19683"/>
                </a:cubicBezTo>
                <a:close/>
                <a:moveTo>
                  <a:pt x="1568795" y="19683"/>
                </a:moveTo>
                <a:cubicBezTo>
                  <a:pt x="1568642" y="19683"/>
                  <a:pt x="1568566" y="19760"/>
                  <a:pt x="1568566" y="19912"/>
                </a:cubicBezTo>
                <a:cubicBezTo>
                  <a:pt x="1568566" y="20064"/>
                  <a:pt x="1568490" y="20141"/>
                  <a:pt x="1568338" y="20141"/>
                </a:cubicBezTo>
                <a:lnTo>
                  <a:pt x="1569023" y="20826"/>
                </a:lnTo>
                <a:lnTo>
                  <a:pt x="1569481" y="20369"/>
                </a:lnTo>
                <a:cubicBezTo>
                  <a:pt x="1569176" y="20369"/>
                  <a:pt x="1568947" y="20141"/>
                  <a:pt x="1568795" y="19683"/>
                </a:cubicBezTo>
                <a:close/>
                <a:moveTo>
                  <a:pt x="1400469" y="19683"/>
                </a:moveTo>
                <a:lnTo>
                  <a:pt x="1400469" y="20141"/>
                </a:lnTo>
                <a:lnTo>
                  <a:pt x="1400698" y="19683"/>
                </a:lnTo>
                <a:close/>
                <a:moveTo>
                  <a:pt x="1394068" y="19683"/>
                </a:moveTo>
                <a:lnTo>
                  <a:pt x="1393840" y="20141"/>
                </a:lnTo>
                <a:cubicBezTo>
                  <a:pt x="1393992" y="20445"/>
                  <a:pt x="1394068" y="20674"/>
                  <a:pt x="1394068" y="20826"/>
                </a:cubicBezTo>
                <a:cubicBezTo>
                  <a:pt x="1394068" y="20979"/>
                  <a:pt x="1394144" y="21207"/>
                  <a:pt x="1394297" y="21512"/>
                </a:cubicBezTo>
                <a:cubicBezTo>
                  <a:pt x="1393840" y="21360"/>
                  <a:pt x="1393306" y="21284"/>
                  <a:pt x="1392697" y="21284"/>
                </a:cubicBezTo>
                <a:cubicBezTo>
                  <a:pt x="1392087" y="21284"/>
                  <a:pt x="1391401" y="21588"/>
                  <a:pt x="1390639" y="22198"/>
                </a:cubicBezTo>
                <a:cubicBezTo>
                  <a:pt x="1392163" y="22655"/>
                  <a:pt x="1393535" y="22884"/>
                  <a:pt x="1394754" y="22884"/>
                </a:cubicBezTo>
                <a:cubicBezTo>
                  <a:pt x="1394449" y="22427"/>
                  <a:pt x="1394297" y="21969"/>
                  <a:pt x="1394297" y="21512"/>
                </a:cubicBezTo>
                <a:cubicBezTo>
                  <a:pt x="1394602" y="21207"/>
                  <a:pt x="1394982" y="20903"/>
                  <a:pt x="1395440" y="20598"/>
                </a:cubicBezTo>
                <a:cubicBezTo>
                  <a:pt x="1394830" y="20293"/>
                  <a:pt x="1394373" y="19988"/>
                  <a:pt x="1394068" y="19683"/>
                </a:cubicBezTo>
                <a:close/>
                <a:moveTo>
                  <a:pt x="1388353" y="19683"/>
                </a:moveTo>
                <a:cubicBezTo>
                  <a:pt x="1387744" y="20293"/>
                  <a:pt x="1386753" y="21055"/>
                  <a:pt x="1385381" y="21969"/>
                </a:cubicBezTo>
                <a:lnTo>
                  <a:pt x="1388810" y="21969"/>
                </a:lnTo>
                <a:cubicBezTo>
                  <a:pt x="1388810" y="21055"/>
                  <a:pt x="1388658" y="20293"/>
                  <a:pt x="1388353" y="19683"/>
                </a:cubicBezTo>
                <a:close/>
                <a:moveTo>
                  <a:pt x="1329984" y="19683"/>
                </a:moveTo>
                <a:lnTo>
                  <a:pt x="1329984" y="19912"/>
                </a:lnTo>
                <a:cubicBezTo>
                  <a:pt x="1329831" y="20064"/>
                  <a:pt x="1329755" y="20141"/>
                  <a:pt x="1329755" y="20141"/>
                </a:cubicBezTo>
                <a:cubicBezTo>
                  <a:pt x="1330365" y="20445"/>
                  <a:pt x="1330670" y="20674"/>
                  <a:pt x="1330670" y="20826"/>
                </a:cubicBezTo>
                <a:lnTo>
                  <a:pt x="1331127" y="20598"/>
                </a:lnTo>
                <a:cubicBezTo>
                  <a:pt x="1330974" y="20445"/>
                  <a:pt x="1330822" y="20331"/>
                  <a:pt x="1330670" y="20255"/>
                </a:cubicBezTo>
                <a:cubicBezTo>
                  <a:pt x="1330517" y="20179"/>
                  <a:pt x="1330289" y="19988"/>
                  <a:pt x="1329984" y="19683"/>
                </a:cubicBezTo>
                <a:close/>
                <a:moveTo>
                  <a:pt x="1294094" y="19683"/>
                </a:moveTo>
                <a:cubicBezTo>
                  <a:pt x="1294094" y="20293"/>
                  <a:pt x="1294018" y="20674"/>
                  <a:pt x="1293865" y="20826"/>
                </a:cubicBezTo>
                <a:lnTo>
                  <a:pt x="1294322" y="20826"/>
                </a:lnTo>
                <a:cubicBezTo>
                  <a:pt x="1294475" y="20674"/>
                  <a:pt x="1294551" y="20293"/>
                  <a:pt x="1294551" y="19683"/>
                </a:cubicBezTo>
                <a:close/>
                <a:moveTo>
                  <a:pt x="1050863" y="19683"/>
                </a:moveTo>
                <a:cubicBezTo>
                  <a:pt x="1050863" y="20141"/>
                  <a:pt x="1050787" y="20369"/>
                  <a:pt x="1050635" y="20369"/>
                </a:cubicBezTo>
                <a:cubicBezTo>
                  <a:pt x="1051244" y="20674"/>
                  <a:pt x="1051549" y="20826"/>
                  <a:pt x="1051549" y="20826"/>
                </a:cubicBezTo>
                <a:cubicBezTo>
                  <a:pt x="1051701" y="20674"/>
                  <a:pt x="1051778" y="20522"/>
                  <a:pt x="1051778" y="20369"/>
                </a:cubicBezTo>
                <a:cubicBezTo>
                  <a:pt x="1051625" y="20369"/>
                  <a:pt x="1051320" y="20141"/>
                  <a:pt x="1050863" y="19683"/>
                </a:cubicBezTo>
                <a:close/>
                <a:moveTo>
                  <a:pt x="971920" y="19683"/>
                </a:moveTo>
                <a:lnTo>
                  <a:pt x="971920" y="20141"/>
                </a:lnTo>
                <a:lnTo>
                  <a:pt x="971920" y="20369"/>
                </a:lnTo>
                <a:lnTo>
                  <a:pt x="972149" y="20141"/>
                </a:lnTo>
                <a:lnTo>
                  <a:pt x="972149" y="19912"/>
                </a:lnTo>
                <a:close/>
                <a:moveTo>
                  <a:pt x="952946" y="19683"/>
                </a:moveTo>
                <a:lnTo>
                  <a:pt x="952946" y="19912"/>
                </a:lnTo>
                <a:cubicBezTo>
                  <a:pt x="952794" y="20064"/>
                  <a:pt x="952718" y="20141"/>
                  <a:pt x="952718" y="20141"/>
                </a:cubicBezTo>
                <a:lnTo>
                  <a:pt x="953175" y="20141"/>
                </a:lnTo>
                <a:lnTo>
                  <a:pt x="953175" y="19683"/>
                </a:lnTo>
                <a:close/>
                <a:moveTo>
                  <a:pt x="628944" y="19683"/>
                </a:moveTo>
                <a:lnTo>
                  <a:pt x="628944" y="20141"/>
                </a:lnTo>
                <a:lnTo>
                  <a:pt x="629173" y="19683"/>
                </a:lnTo>
                <a:close/>
                <a:moveTo>
                  <a:pt x="622543" y="19683"/>
                </a:moveTo>
                <a:lnTo>
                  <a:pt x="622314" y="20141"/>
                </a:lnTo>
                <a:cubicBezTo>
                  <a:pt x="622467" y="20445"/>
                  <a:pt x="622543" y="20674"/>
                  <a:pt x="622543" y="20826"/>
                </a:cubicBezTo>
                <a:cubicBezTo>
                  <a:pt x="622543" y="20979"/>
                  <a:pt x="622619" y="21207"/>
                  <a:pt x="622772" y="21512"/>
                </a:cubicBezTo>
                <a:cubicBezTo>
                  <a:pt x="622314" y="21360"/>
                  <a:pt x="621781" y="21284"/>
                  <a:pt x="621171" y="21284"/>
                </a:cubicBezTo>
                <a:cubicBezTo>
                  <a:pt x="620562" y="21284"/>
                  <a:pt x="619876" y="21588"/>
                  <a:pt x="619114" y="22198"/>
                </a:cubicBezTo>
                <a:cubicBezTo>
                  <a:pt x="620638" y="22655"/>
                  <a:pt x="622010" y="22884"/>
                  <a:pt x="623229" y="22884"/>
                </a:cubicBezTo>
                <a:cubicBezTo>
                  <a:pt x="622924" y="22427"/>
                  <a:pt x="622772" y="21969"/>
                  <a:pt x="622772" y="21512"/>
                </a:cubicBezTo>
                <a:cubicBezTo>
                  <a:pt x="623076" y="21207"/>
                  <a:pt x="623457" y="20903"/>
                  <a:pt x="623915" y="20598"/>
                </a:cubicBezTo>
                <a:cubicBezTo>
                  <a:pt x="623305" y="20293"/>
                  <a:pt x="622848" y="19988"/>
                  <a:pt x="622543" y="19683"/>
                </a:cubicBezTo>
                <a:close/>
                <a:moveTo>
                  <a:pt x="616828" y="19683"/>
                </a:moveTo>
                <a:cubicBezTo>
                  <a:pt x="616218" y="20293"/>
                  <a:pt x="615228" y="21055"/>
                  <a:pt x="613856" y="21969"/>
                </a:cubicBezTo>
                <a:lnTo>
                  <a:pt x="617285" y="21969"/>
                </a:lnTo>
                <a:cubicBezTo>
                  <a:pt x="617285" y="21055"/>
                  <a:pt x="617133" y="20293"/>
                  <a:pt x="616828" y="19683"/>
                </a:cubicBezTo>
                <a:close/>
                <a:moveTo>
                  <a:pt x="533770" y="19683"/>
                </a:moveTo>
                <a:lnTo>
                  <a:pt x="533770" y="20141"/>
                </a:lnTo>
                <a:lnTo>
                  <a:pt x="533770" y="20369"/>
                </a:lnTo>
                <a:lnTo>
                  <a:pt x="533999" y="20141"/>
                </a:lnTo>
                <a:lnTo>
                  <a:pt x="533999" y="19912"/>
                </a:lnTo>
                <a:close/>
                <a:moveTo>
                  <a:pt x="514796" y="19683"/>
                </a:moveTo>
                <a:lnTo>
                  <a:pt x="514796" y="19912"/>
                </a:lnTo>
                <a:cubicBezTo>
                  <a:pt x="514644" y="20064"/>
                  <a:pt x="514568" y="20141"/>
                  <a:pt x="514568" y="20141"/>
                </a:cubicBezTo>
                <a:lnTo>
                  <a:pt x="515025" y="20141"/>
                </a:lnTo>
                <a:lnTo>
                  <a:pt x="515025" y="19683"/>
                </a:lnTo>
                <a:close/>
                <a:moveTo>
                  <a:pt x="446521" y="19683"/>
                </a:moveTo>
                <a:cubicBezTo>
                  <a:pt x="446978" y="20141"/>
                  <a:pt x="447397" y="20484"/>
                  <a:pt x="447778" y="20712"/>
                </a:cubicBezTo>
                <a:cubicBezTo>
                  <a:pt x="448159" y="20941"/>
                  <a:pt x="448579" y="21207"/>
                  <a:pt x="449036" y="21512"/>
                </a:cubicBezTo>
                <a:cubicBezTo>
                  <a:pt x="449188" y="21207"/>
                  <a:pt x="449302" y="20979"/>
                  <a:pt x="449379" y="20826"/>
                </a:cubicBezTo>
                <a:cubicBezTo>
                  <a:pt x="449455" y="20674"/>
                  <a:pt x="449569" y="20445"/>
                  <a:pt x="449722" y="20141"/>
                </a:cubicBezTo>
                <a:cubicBezTo>
                  <a:pt x="448959" y="18921"/>
                  <a:pt x="447893" y="18769"/>
                  <a:pt x="446521" y="19683"/>
                </a:cubicBezTo>
                <a:close/>
                <a:moveTo>
                  <a:pt x="439435" y="19683"/>
                </a:moveTo>
                <a:cubicBezTo>
                  <a:pt x="440044" y="20445"/>
                  <a:pt x="440463" y="20826"/>
                  <a:pt x="440692" y="20826"/>
                </a:cubicBezTo>
                <a:cubicBezTo>
                  <a:pt x="440920" y="20826"/>
                  <a:pt x="441644" y="20674"/>
                  <a:pt x="442864" y="20369"/>
                </a:cubicBezTo>
                <a:cubicBezTo>
                  <a:pt x="442102" y="20217"/>
                  <a:pt x="441492" y="20064"/>
                  <a:pt x="441035" y="19912"/>
                </a:cubicBezTo>
                <a:cubicBezTo>
                  <a:pt x="440577" y="19760"/>
                  <a:pt x="440044" y="19683"/>
                  <a:pt x="439435" y="19683"/>
                </a:cubicBezTo>
                <a:close/>
                <a:moveTo>
                  <a:pt x="405830" y="19683"/>
                </a:moveTo>
                <a:lnTo>
                  <a:pt x="405830" y="20141"/>
                </a:lnTo>
                <a:lnTo>
                  <a:pt x="406287" y="20141"/>
                </a:lnTo>
                <a:lnTo>
                  <a:pt x="406287" y="19683"/>
                </a:lnTo>
                <a:close/>
                <a:moveTo>
                  <a:pt x="322696" y="19683"/>
                </a:moveTo>
                <a:cubicBezTo>
                  <a:pt x="323153" y="20141"/>
                  <a:pt x="323572" y="20484"/>
                  <a:pt x="323953" y="20712"/>
                </a:cubicBezTo>
                <a:cubicBezTo>
                  <a:pt x="324334" y="20941"/>
                  <a:pt x="324754" y="21207"/>
                  <a:pt x="325211" y="21512"/>
                </a:cubicBezTo>
                <a:cubicBezTo>
                  <a:pt x="325363" y="21207"/>
                  <a:pt x="325477" y="20979"/>
                  <a:pt x="325554" y="20826"/>
                </a:cubicBezTo>
                <a:cubicBezTo>
                  <a:pt x="325630" y="20674"/>
                  <a:pt x="325744" y="20445"/>
                  <a:pt x="325896" y="20141"/>
                </a:cubicBezTo>
                <a:cubicBezTo>
                  <a:pt x="325135" y="18921"/>
                  <a:pt x="324068" y="18769"/>
                  <a:pt x="322696" y="19683"/>
                </a:cubicBezTo>
                <a:close/>
                <a:moveTo>
                  <a:pt x="315609" y="19683"/>
                </a:moveTo>
                <a:cubicBezTo>
                  <a:pt x="316219" y="20445"/>
                  <a:pt x="316638" y="20826"/>
                  <a:pt x="316867" y="20826"/>
                </a:cubicBezTo>
                <a:cubicBezTo>
                  <a:pt x="317095" y="20826"/>
                  <a:pt x="317819" y="20674"/>
                  <a:pt x="319039" y="20369"/>
                </a:cubicBezTo>
                <a:cubicBezTo>
                  <a:pt x="318277" y="20217"/>
                  <a:pt x="317667" y="20064"/>
                  <a:pt x="317210" y="19912"/>
                </a:cubicBezTo>
                <a:cubicBezTo>
                  <a:pt x="316753" y="19760"/>
                  <a:pt x="316219" y="19683"/>
                  <a:pt x="315609" y="19683"/>
                </a:cubicBezTo>
                <a:close/>
                <a:moveTo>
                  <a:pt x="282005" y="19683"/>
                </a:moveTo>
                <a:lnTo>
                  <a:pt x="282005" y="20141"/>
                </a:lnTo>
                <a:lnTo>
                  <a:pt x="282462" y="20141"/>
                </a:lnTo>
                <a:lnTo>
                  <a:pt x="282462" y="19683"/>
                </a:lnTo>
                <a:close/>
                <a:moveTo>
                  <a:pt x="145988" y="19683"/>
                </a:moveTo>
                <a:cubicBezTo>
                  <a:pt x="145988" y="20141"/>
                  <a:pt x="145912" y="20369"/>
                  <a:pt x="145760" y="20369"/>
                </a:cubicBezTo>
                <a:cubicBezTo>
                  <a:pt x="146369" y="20674"/>
                  <a:pt x="146674" y="20826"/>
                  <a:pt x="146674" y="20826"/>
                </a:cubicBezTo>
                <a:cubicBezTo>
                  <a:pt x="146827" y="20674"/>
                  <a:pt x="146903" y="20522"/>
                  <a:pt x="146903" y="20369"/>
                </a:cubicBezTo>
                <a:cubicBezTo>
                  <a:pt x="146750" y="20369"/>
                  <a:pt x="146446" y="20141"/>
                  <a:pt x="145988" y="19683"/>
                </a:cubicBezTo>
                <a:close/>
                <a:moveTo>
                  <a:pt x="105678" y="19683"/>
                </a:moveTo>
                <a:cubicBezTo>
                  <a:pt x="105678" y="19988"/>
                  <a:pt x="105755" y="20141"/>
                  <a:pt x="105907" y="20141"/>
                </a:cubicBezTo>
                <a:lnTo>
                  <a:pt x="106136" y="19683"/>
                </a:lnTo>
                <a:close/>
                <a:moveTo>
                  <a:pt x="87619" y="19683"/>
                </a:moveTo>
                <a:lnTo>
                  <a:pt x="87619" y="20141"/>
                </a:lnTo>
                <a:lnTo>
                  <a:pt x="88076" y="20141"/>
                </a:lnTo>
                <a:lnTo>
                  <a:pt x="88076" y="19683"/>
                </a:lnTo>
                <a:close/>
                <a:moveTo>
                  <a:pt x="1571401" y="19638"/>
                </a:moveTo>
                <a:lnTo>
                  <a:pt x="1571309" y="19683"/>
                </a:lnTo>
                <a:cubicBezTo>
                  <a:pt x="1571157" y="19988"/>
                  <a:pt x="1571119" y="20064"/>
                  <a:pt x="1571195" y="19912"/>
                </a:cubicBezTo>
                <a:close/>
                <a:moveTo>
                  <a:pt x="1713575" y="19455"/>
                </a:moveTo>
                <a:cubicBezTo>
                  <a:pt x="1712660" y="19607"/>
                  <a:pt x="1711974" y="19760"/>
                  <a:pt x="1711517" y="19912"/>
                </a:cubicBezTo>
                <a:cubicBezTo>
                  <a:pt x="1711060" y="20064"/>
                  <a:pt x="1710603" y="20217"/>
                  <a:pt x="1710146" y="20369"/>
                </a:cubicBezTo>
                <a:cubicBezTo>
                  <a:pt x="1710146" y="20522"/>
                  <a:pt x="1710070" y="20674"/>
                  <a:pt x="1709917" y="20826"/>
                </a:cubicBezTo>
                <a:cubicBezTo>
                  <a:pt x="1710374" y="20826"/>
                  <a:pt x="1710908" y="20979"/>
                  <a:pt x="1711517" y="21284"/>
                </a:cubicBezTo>
                <a:cubicBezTo>
                  <a:pt x="1711822" y="20979"/>
                  <a:pt x="1712089" y="20750"/>
                  <a:pt x="1712317" y="20598"/>
                </a:cubicBezTo>
                <a:cubicBezTo>
                  <a:pt x="1712546" y="20445"/>
                  <a:pt x="1712965" y="20064"/>
                  <a:pt x="1713575" y="19455"/>
                </a:cubicBezTo>
                <a:close/>
                <a:moveTo>
                  <a:pt x="1585483" y="19455"/>
                </a:moveTo>
                <a:cubicBezTo>
                  <a:pt x="1585330" y="19455"/>
                  <a:pt x="1585178" y="19531"/>
                  <a:pt x="1585025" y="19683"/>
                </a:cubicBezTo>
                <a:lnTo>
                  <a:pt x="1585254" y="19912"/>
                </a:lnTo>
                <a:cubicBezTo>
                  <a:pt x="1585254" y="20064"/>
                  <a:pt x="1585330" y="20141"/>
                  <a:pt x="1585483" y="20141"/>
                </a:cubicBezTo>
                <a:lnTo>
                  <a:pt x="1585711" y="20141"/>
                </a:lnTo>
                <a:cubicBezTo>
                  <a:pt x="1585406" y="19683"/>
                  <a:pt x="1585330" y="19455"/>
                  <a:pt x="1585483" y="19455"/>
                </a:cubicBezTo>
                <a:close/>
                <a:moveTo>
                  <a:pt x="1418528" y="19455"/>
                </a:moveTo>
                <a:cubicBezTo>
                  <a:pt x="1418376" y="19607"/>
                  <a:pt x="1418300" y="19760"/>
                  <a:pt x="1418300" y="19912"/>
                </a:cubicBezTo>
                <a:lnTo>
                  <a:pt x="1418300" y="20141"/>
                </a:lnTo>
                <a:lnTo>
                  <a:pt x="1418953" y="20304"/>
                </a:lnTo>
                <a:close/>
                <a:moveTo>
                  <a:pt x="1397726" y="19455"/>
                </a:moveTo>
                <a:lnTo>
                  <a:pt x="1397726" y="20141"/>
                </a:lnTo>
                <a:cubicBezTo>
                  <a:pt x="1397726" y="19836"/>
                  <a:pt x="1397878" y="19607"/>
                  <a:pt x="1398183" y="19455"/>
                </a:cubicBezTo>
                <a:close/>
                <a:moveTo>
                  <a:pt x="1193052" y="19455"/>
                </a:moveTo>
                <a:cubicBezTo>
                  <a:pt x="1192443" y="20064"/>
                  <a:pt x="1191909" y="20522"/>
                  <a:pt x="1191452" y="20826"/>
                </a:cubicBezTo>
                <a:cubicBezTo>
                  <a:pt x="1191909" y="20979"/>
                  <a:pt x="1192443" y="21207"/>
                  <a:pt x="1193052" y="21512"/>
                </a:cubicBezTo>
                <a:cubicBezTo>
                  <a:pt x="1193357" y="21207"/>
                  <a:pt x="1193586" y="21055"/>
                  <a:pt x="1193738" y="21055"/>
                </a:cubicBezTo>
                <a:cubicBezTo>
                  <a:pt x="1193434" y="20445"/>
                  <a:pt x="1193205" y="19912"/>
                  <a:pt x="1193052" y="19455"/>
                </a:cubicBezTo>
                <a:close/>
                <a:moveTo>
                  <a:pt x="802528" y="19455"/>
                </a:moveTo>
                <a:cubicBezTo>
                  <a:pt x="801918" y="20064"/>
                  <a:pt x="801384" y="20522"/>
                  <a:pt x="800927" y="20826"/>
                </a:cubicBezTo>
                <a:cubicBezTo>
                  <a:pt x="801384" y="20979"/>
                  <a:pt x="801918" y="21207"/>
                  <a:pt x="802528" y="21512"/>
                </a:cubicBezTo>
                <a:cubicBezTo>
                  <a:pt x="802832" y="21207"/>
                  <a:pt x="803061" y="21055"/>
                  <a:pt x="803213" y="21055"/>
                </a:cubicBezTo>
                <a:cubicBezTo>
                  <a:pt x="802908" y="20445"/>
                  <a:pt x="802680" y="19912"/>
                  <a:pt x="802528" y="19455"/>
                </a:cubicBezTo>
                <a:close/>
                <a:moveTo>
                  <a:pt x="647003" y="19455"/>
                </a:moveTo>
                <a:cubicBezTo>
                  <a:pt x="646851" y="19607"/>
                  <a:pt x="646775" y="19760"/>
                  <a:pt x="646775" y="19912"/>
                </a:cubicBezTo>
                <a:lnTo>
                  <a:pt x="646775" y="20141"/>
                </a:lnTo>
                <a:lnTo>
                  <a:pt x="647428" y="20304"/>
                </a:lnTo>
                <a:close/>
                <a:moveTo>
                  <a:pt x="626201" y="19455"/>
                </a:moveTo>
                <a:lnTo>
                  <a:pt x="626201" y="20141"/>
                </a:lnTo>
                <a:cubicBezTo>
                  <a:pt x="626201" y="19836"/>
                  <a:pt x="626353" y="19607"/>
                  <a:pt x="626658" y="19455"/>
                </a:cubicBezTo>
                <a:close/>
                <a:moveTo>
                  <a:pt x="446750" y="19455"/>
                </a:moveTo>
                <a:cubicBezTo>
                  <a:pt x="445835" y="19607"/>
                  <a:pt x="445149" y="19760"/>
                  <a:pt x="444692" y="19912"/>
                </a:cubicBezTo>
                <a:cubicBezTo>
                  <a:pt x="444235" y="20064"/>
                  <a:pt x="443778" y="20217"/>
                  <a:pt x="443321" y="20369"/>
                </a:cubicBezTo>
                <a:cubicBezTo>
                  <a:pt x="443321" y="20522"/>
                  <a:pt x="443244" y="20674"/>
                  <a:pt x="443092" y="20826"/>
                </a:cubicBezTo>
                <a:cubicBezTo>
                  <a:pt x="443549" y="20826"/>
                  <a:pt x="444083" y="20979"/>
                  <a:pt x="444692" y="21284"/>
                </a:cubicBezTo>
                <a:cubicBezTo>
                  <a:pt x="444997" y="20979"/>
                  <a:pt x="445264" y="20750"/>
                  <a:pt x="445492" y="20598"/>
                </a:cubicBezTo>
                <a:cubicBezTo>
                  <a:pt x="445721" y="20445"/>
                  <a:pt x="446140" y="20064"/>
                  <a:pt x="446750" y="19455"/>
                </a:cubicBezTo>
                <a:close/>
                <a:moveTo>
                  <a:pt x="322925" y="19455"/>
                </a:moveTo>
                <a:cubicBezTo>
                  <a:pt x="322010" y="19607"/>
                  <a:pt x="321325" y="19760"/>
                  <a:pt x="320867" y="19912"/>
                </a:cubicBezTo>
                <a:cubicBezTo>
                  <a:pt x="320410" y="20064"/>
                  <a:pt x="319953" y="20217"/>
                  <a:pt x="319496" y="20369"/>
                </a:cubicBezTo>
                <a:cubicBezTo>
                  <a:pt x="319496" y="20522"/>
                  <a:pt x="319419" y="20674"/>
                  <a:pt x="319267" y="20826"/>
                </a:cubicBezTo>
                <a:cubicBezTo>
                  <a:pt x="319724" y="20826"/>
                  <a:pt x="320258" y="20979"/>
                  <a:pt x="320867" y="21284"/>
                </a:cubicBezTo>
                <a:cubicBezTo>
                  <a:pt x="321172" y="20979"/>
                  <a:pt x="321439" y="20750"/>
                  <a:pt x="321667" y="20598"/>
                </a:cubicBezTo>
                <a:cubicBezTo>
                  <a:pt x="321896" y="20445"/>
                  <a:pt x="322315" y="20064"/>
                  <a:pt x="322925" y="19455"/>
                </a:cubicBezTo>
                <a:close/>
                <a:moveTo>
                  <a:pt x="53786" y="19455"/>
                </a:moveTo>
                <a:lnTo>
                  <a:pt x="53329" y="19683"/>
                </a:lnTo>
                <a:cubicBezTo>
                  <a:pt x="53329" y="19988"/>
                  <a:pt x="53405" y="20141"/>
                  <a:pt x="53558" y="20141"/>
                </a:cubicBezTo>
                <a:lnTo>
                  <a:pt x="53558" y="19683"/>
                </a:lnTo>
                <a:close/>
                <a:moveTo>
                  <a:pt x="1622059" y="19226"/>
                </a:moveTo>
                <a:cubicBezTo>
                  <a:pt x="1622211" y="19379"/>
                  <a:pt x="1622287" y="19455"/>
                  <a:pt x="1622287" y="19455"/>
                </a:cubicBezTo>
                <a:lnTo>
                  <a:pt x="1622516" y="19226"/>
                </a:lnTo>
                <a:close/>
                <a:moveTo>
                  <a:pt x="1613829" y="19226"/>
                </a:moveTo>
                <a:lnTo>
                  <a:pt x="1612457" y="20598"/>
                </a:lnTo>
                <a:cubicBezTo>
                  <a:pt x="1612610" y="20750"/>
                  <a:pt x="1612686" y="20826"/>
                  <a:pt x="1612686" y="20826"/>
                </a:cubicBezTo>
                <a:cubicBezTo>
                  <a:pt x="1613296" y="20522"/>
                  <a:pt x="1613829" y="20064"/>
                  <a:pt x="1614286" y="19455"/>
                </a:cubicBezTo>
                <a:cubicBezTo>
                  <a:pt x="1614134" y="19302"/>
                  <a:pt x="1613981" y="19226"/>
                  <a:pt x="1613829" y="19226"/>
                </a:cubicBezTo>
                <a:close/>
                <a:moveTo>
                  <a:pt x="1579996" y="19226"/>
                </a:moveTo>
                <a:lnTo>
                  <a:pt x="1579996" y="19455"/>
                </a:lnTo>
                <a:lnTo>
                  <a:pt x="1580225" y="19226"/>
                </a:lnTo>
                <a:close/>
                <a:moveTo>
                  <a:pt x="1555307" y="19226"/>
                </a:moveTo>
                <a:lnTo>
                  <a:pt x="1555307" y="19455"/>
                </a:lnTo>
                <a:lnTo>
                  <a:pt x="1556222" y="19455"/>
                </a:lnTo>
                <a:lnTo>
                  <a:pt x="1556222" y="19226"/>
                </a:lnTo>
                <a:close/>
                <a:moveTo>
                  <a:pt x="1544106" y="19226"/>
                </a:moveTo>
                <a:cubicBezTo>
                  <a:pt x="1543953" y="19683"/>
                  <a:pt x="1543877" y="20064"/>
                  <a:pt x="1543877" y="20369"/>
                </a:cubicBezTo>
                <a:lnTo>
                  <a:pt x="1543877" y="20598"/>
                </a:lnTo>
                <a:lnTo>
                  <a:pt x="1544106" y="20598"/>
                </a:lnTo>
                <a:close/>
                <a:moveTo>
                  <a:pt x="1407784" y="19226"/>
                </a:moveTo>
                <a:cubicBezTo>
                  <a:pt x="1407479" y="19531"/>
                  <a:pt x="1407175" y="19798"/>
                  <a:pt x="1406870" y="20026"/>
                </a:cubicBezTo>
                <a:cubicBezTo>
                  <a:pt x="1406565" y="20255"/>
                  <a:pt x="1406260" y="20445"/>
                  <a:pt x="1405955" y="20598"/>
                </a:cubicBezTo>
                <a:lnTo>
                  <a:pt x="1406689" y="21250"/>
                </a:lnTo>
                <a:lnTo>
                  <a:pt x="1407556" y="20941"/>
                </a:lnTo>
                <a:cubicBezTo>
                  <a:pt x="1407860" y="20865"/>
                  <a:pt x="1408165" y="20750"/>
                  <a:pt x="1408470" y="20598"/>
                </a:cubicBezTo>
                <a:cubicBezTo>
                  <a:pt x="1408165" y="20293"/>
                  <a:pt x="1408013" y="20064"/>
                  <a:pt x="1408013" y="19912"/>
                </a:cubicBezTo>
                <a:cubicBezTo>
                  <a:pt x="1408013" y="19760"/>
                  <a:pt x="1407936" y="19531"/>
                  <a:pt x="1407784" y="19226"/>
                </a:cubicBezTo>
                <a:close/>
                <a:moveTo>
                  <a:pt x="1391096" y="19226"/>
                </a:moveTo>
                <a:cubicBezTo>
                  <a:pt x="1391096" y="19379"/>
                  <a:pt x="1391058" y="19569"/>
                  <a:pt x="1390982" y="19798"/>
                </a:cubicBezTo>
                <a:cubicBezTo>
                  <a:pt x="1390906" y="20026"/>
                  <a:pt x="1390868" y="20293"/>
                  <a:pt x="1390868" y="20598"/>
                </a:cubicBezTo>
                <a:lnTo>
                  <a:pt x="1391325" y="20598"/>
                </a:lnTo>
                <a:cubicBezTo>
                  <a:pt x="1391325" y="20293"/>
                  <a:pt x="1391363" y="20026"/>
                  <a:pt x="1391439" y="19798"/>
                </a:cubicBezTo>
                <a:cubicBezTo>
                  <a:pt x="1391516" y="19569"/>
                  <a:pt x="1391553" y="19379"/>
                  <a:pt x="1391553" y="19226"/>
                </a:cubicBezTo>
                <a:close/>
                <a:moveTo>
                  <a:pt x="1285178" y="19226"/>
                </a:moveTo>
                <a:lnTo>
                  <a:pt x="1285178" y="19455"/>
                </a:lnTo>
                <a:lnTo>
                  <a:pt x="1286093" y="19455"/>
                </a:lnTo>
                <a:lnTo>
                  <a:pt x="1286093" y="19226"/>
                </a:lnTo>
                <a:close/>
                <a:moveTo>
                  <a:pt x="957975" y="19226"/>
                </a:moveTo>
                <a:lnTo>
                  <a:pt x="956714" y="19587"/>
                </a:lnTo>
                <a:lnTo>
                  <a:pt x="957175" y="20141"/>
                </a:lnTo>
                <a:cubicBezTo>
                  <a:pt x="957404" y="19836"/>
                  <a:pt x="957671" y="19531"/>
                  <a:pt x="957975" y="19226"/>
                </a:cubicBezTo>
                <a:close/>
                <a:moveTo>
                  <a:pt x="636259" y="19226"/>
                </a:moveTo>
                <a:cubicBezTo>
                  <a:pt x="635954" y="19531"/>
                  <a:pt x="635649" y="19798"/>
                  <a:pt x="635345" y="20026"/>
                </a:cubicBezTo>
                <a:cubicBezTo>
                  <a:pt x="635040" y="20255"/>
                  <a:pt x="634735" y="20445"/>
                  <a:pt x="634430" y="20598"/>
                </a:cubicBezTo>
                <a:lnTo>
                  <a:pt x="635164" y="21250"/>
                </a:lnTo>
                <a:lnTo>
                  <a:pt x="636030" y="20941"/>
                </a:lnTo>
                <a:cubicBezTo>
                  <a:pt x="636335" y="20865"/>
                  <a:pt x="636640" y="20750"/>
                  <a:pt x="636945" y="20598"/>
                </a:cubicBezTo>
                <a:cubicBezTo>
                  <a:pt x="636640" y="20293"/>
                  <a:pt x="636488" y="20064"/>
                  <a:pt x="636488" y="19912"/>
                </a:cubicBezTo>
                <a:cubicBezTo>
                  <a:pt x="636488" y="19760"/>
                  <a:pt x="636411" y="19531"/>
                  <a:pt x="636259" y="19226"/>
                </a:cubicBezTo>
                <a:close/>
                <a:moveTo>
                  <a:pt x="619571" y="19226"/>
                </a:moveTo>
                <a:cubicBezTo>
                  <a:pt x="619571" y="19379"/>
                  <a:pt x="619533" y="19569"/>
                  <a:pt x="619457" y="19798"/>
                </a:cubicBezTo>
                <a:cubicBezTo>
                  <a:pt x="619381" y="20026"/>
                  <a:pt x="619343" y="20293"/>
                  <a:pt x="619343" y="20598"/>
                </a:cubicBezTo>
                <a:lnTo>
                  <a:pt x="619800" y="20598"/>
                </a:lnTo>
                <a:cubicBezTo>
                  <a:pt x="619800" y="20293"/>
                  <a:pt x="619838" y="20026"/>
                  <a:pt x="619914" y="19798"/>
                </a:cubicBezTo>
                <a:cubicBezTo>
                  <a:pt x="619990" y="19569"/>
                  <a:pt x="620028" y="19379"/>
                  <a:pt x="620028" y="19226"/>
                </a:cubicBezTo>
                <a:close/>
                <a:moveTo>
                  <a:pt x="519825" y="19226"/>
                </a:moveTo>
                <a:lnTo>
                  <a:pt x="518564" y="19587"/>
                </a:lnTo>
                <a:lnTo>
                  <a:pt x="519025" y="20141"/>
                </a:lnTo>
                <a:cubicBezTo>
                  <a:pt x="519254" y="19836"/>
                  <a:pt x="519521" y="19531"/>
                  <a:pt x="519825" y="19226"/>
                </a:cubicBezTo>
                <a:close/>
                <a:moveTo>
                  <a:pt x="1680656" y="18998"/>
                </a:moveTo>
                <a:cubicBezTo>
                  <a:pt x="1680504" y="19150"/>
                  <a:pt x="1680275" y="19226"/>
                  <a:pt x="1679970" y="19226"/>
                </a:cubicBezTo>
                <a:lnTo>
                  <a:pt x="1679970" y="19455"/>
                </a:lnTo>
                <a:lnTo>
                  <a:pt x="1680656" y="19455"/>
                </a:lnTo>
                <a:close/>
                <a:moveTo>
                  <a:pt x="1667626" y="18998"/>
                </a:moveTo>
                <a:cubicBezTo>
                  <a:pt x="1667474" y="19150"/>
                  <a:pt x="1667245" y="19226"/>
                  <a:pt x="1666940" y="19226"/>
                </a:cubicBezTo>
                <a:cubicBezTo>
                  <a:pt x="1666940" y="19379"/>
                  <a:pt x="1667017" y="19455"/>
                  <a:pt x="1667169" y="19455"/>
                </a:cubicBezTo>
                <a:cubicBezTo>
                  <a:pt x="1667321" y="19455"/>
                  <a:pt x="1667474" y="19379"/>
                  <a:pt x="1667626" y="19226"/>
                </a:cubicBezTo>
                <a:close/>
                <a:moveTo>
                  <a:pt x="1609028" y="18998"/>
                </a:moveTo>
                <a:cubicBezTo>
                  <a:pt x="1609028" y="19150"/>
                  <a:pt x="1608990" y="19226"/>
                  <a:pt x="1608914" y="19226"/>
                </a:cubicBezTo>
                <a:cubicBezTo>
                  <a:pt x="1608838" y="19226"/>
                  <a:pt x="1608800" y="19302"/>
                  <a:pt x="1608800" y="19455"/>
                </a:cubicBezTo>
                <a:lnTo>
                  <a:pt x="1609028" y="19455"/>
                </a:lnTo>
                <a:cubicBezTo>
                  <a:pt x="1609181" y="19455"/>
                  <a:pt x="1609257" y="19379"/>
                  <a:pt x="1609257" y="19226"/>
                </a:cubicBezTo>
                <a:cubicBezTo>
                  <a:pt x="1609104" y="19226"/>
                  <a:pt x="1609028" y="19150"/>
                  <a:pt x="1609028" y="18998"/>
                </a:cubicBezTo>
                <a:close/>
                <a:moveTo>
                  <a:pt x="1572681" y="18998"/>
                </a:moveTo>
                <a:cubicBezTo>
                  <a:pt x="1572376" y="19150"/>
                  <a:pt x="1572148" y="19264"/>
                  <a:pt x="1571995" y="19341"/>
                </a:cubicBezTo>
                <a:lnTo>
                  <a:pt x="1571584" y="19546"/>
                </a:lnTo>
                <a:lnTo>
                  <a:pt x="1572452" y="21284"/>
                </a:lnTo>
                <a:cubicBezTo>
                  <a:pt x="1572605" y="21131"/>
                  <a:pt x="1572757" y="21055"/>
                  <a:pt x="1572910" y="21055"/>
                </a:cubicBezTo>
                <a:cubicBezTo>
                  <a:pt x="1572910" y="20750"/>
                  <a:pt x="1572871" y="20407"/>
                  <a:pt x="1572795" y="20026"/>
                </a:cubicBezTo>
                <a:cubicBezTo>
                  <a:pt x="1572719" y="19645"/>
                  <a:pt x="1572681" y="19302"/>
                  <a:pt x="1572681" y="18998"/>
                </a:cubicBezTo>
                <a:close/>
                <a:moveTo>
                  <a:pt x="1566052" y="18998"/>
                </a:moveTo>
                <a:lnTo>
                  <a:pt x="1566052" y="20369"/>
                </a:lnTo>
                <a:cubicBezTo>
                  <a:pt x="1566052" y="20522"/>
                  <a:pt x="1565975" y="20636"/>
                  <a:pt x="1565823" y="20712"/>
                </a:cubicBezTo>
                <a:cubicBezTo>
                  <a:pt x="1565670" y="20788"/>
                  <a:pt x="1565518" y="20979"/>
                  <a:pt x="1565366" y="21284"/>
                </a:cubicBezTo>
                <a:lnTo>
                  <a:pt x="1565594" y="21284"/>
                </a:lnTo>
                <a:cubicBezTo>
                  <a:pt x="1565594" y="21131"/>
                  <a:pt x="1565670" y="20979"/>
                  <a:pt x="1565823" y="20826"/>
                </a:cubicBezTo>
                <a:cubicBezTo>
                  <a:pt x="1565975" y="20674"/>
                  <a:pt x="1566052" y="20522"/>
                  <a:pt x="1566052" y="20369"/>
                </a:cubicBezTo>
                <a:cubicBezTo>
                  <a:pt x="1566814" y="20369"/>
                  <a:pt x="1567271" y="19912"/>
                  <a:pt x="1567423" y="18998"/>
                </a:cubicBezTo>
                <a:close/>
                <a:moveTo>
                  <a:pt x="1423329" y="18998"/>
                </a:moveTo>
                <a:cubicBezTo>
                  <a:pt x="1423024" y="19302"/>
                  <a:pt x="1422757" y="19607"/>
                  <a:pt x="1422529" y="19912"/>
                </a:cubicBezTo>
                <a:cubicBezTo>
                  <a:pt x="1422300" y="20217"/>
                  <a:pt x="1422034" y="20522"/>
                  <a:pt x="1421729" y="20826"/>
                </a:cubicBezTo>
                <a:lnTo>
                  <a:pt x="1422186" y="21284"/>
                </a:lnTo>
                <a:cubicBezTo>
                  <a:pt x="1422491" y="21131"/>
                  <a:pt x="1422795" y="20979"/>
                  <a:pt x="1423100" y="20826"/>
                </a:cubicBezTo>
                <a:cubicBezTo>
                  <a:pt x="1423405" y="20674"/>
                  <a:pt x="1423710" y="20445"/>
                  <a:pt x="1424015" y="20141"/>
                </a:cubicBezTo>
                <a:cubicBezTo>
                  <a:pt x="1424015" y="19683"/>
                  <a:pt x="1423786" y="19302"/>
                  <a:pt x="1423329" y="18998"/>
                </a:cubicBezTo>
                <a:close/>
                <a:moveTo>
                  <a:pt x="1297751" y="18998"/>
                </a:moveTo>
                <a:cubicBezTo>
                  <a:pt x="1297599" y="18998"/>
                  <a:pt x="1297523" y="19036"/>
                  <a:pt x="1297523" y="19112"/>
                </a:cubicBezTo>
                <a:cubicBezTo>
                  <a:pt x="1297523" y="19188"/>
                  <a:pt x="1297447" y="19226"/>
                  <a:pt x="1297294" y="19226"/>
                </a:cubicBezTo>
                <a:cubicBezTo>
                  <a:pt x="1297599" y="19988"/>
                  <a:pt x="1297827" y="20598"/>
                  <a:pt x="1297980" y="21055"/>
                </a:cubicBezTo>
                <a:cubicBezTo>
                  <a:pt x="1298132" y="21512"/>
                  <a:pt x="1298285" y="21969"/>
                  <a:pt x="1298437" y="22427"/>
                </a:cubicBezTo>
                <a:lnTo>
                  <a:pt x="1299580" y="22427"/>
                </a:lnTo>
                <a:cubicBezTo>
                  <a:pt x="1299580" y="22122"/>
                  <a:pt x="1299428" y="21969"/>
                  <a:pt x="1299123" y="21969"/>
                </a:cubicBezTo>
                <a:cubicBezTo>
                  <a:pt x="1299580" y="21512"/>
                  <a:pt x="1299809" y="21207"/>
                  <a:pt x="1299809" y="21055"/>
                </a:cubicBezTo>
                <a:cubicBezTo>
                  <a:pt x="1299504" y="20750"/>
                  <a:pt x="1299199" y="20407"/>
                  <a:pt x="1298894" y="20026"/>
                </a:cubicBezTo>
                <a:cubicBezTo>
                  <a:pt x="1298590" y="19645"/>
                  <a:pt x="1298208" y="19302"/>
                  <a:pt x="1297751" y="18998"/>
                </a:cubicBezTo>
                <a:close/>
                <a:moveTo>
                  <a:pt x="1280149" y="18998"/>
                </a:moveTo>
                <a:cubicBezTo>
                  <a:pt x="1280149" y="19150"/>
                  <a:pt x="1280111" y="19302"/>
                  <a:pt x="1280035" y="19455"/>
                </a:cubicBezTo>
                <a:cubicBezTo>
                  <a:pt x="1279959" y="19607"/>
                  <a:pt x="1279920" y="19836"/>
                  <a:pt x="1279920" y="20141"/>
                </a:cubicBezTo>
                <a:lnTo>
                  <a:pt x="1280378" y="20141"/>
                </a:lnTo>
                <a:cubicBezTo>
                  <a:pt x="1280225" y="19836"/>
                  <a:pt x="1280187" y="19607"/>
                  <a:pt x="1280263" y="19455"/>
                </a:cubicBezTo>
                <a:cubicBezTo>
                  <a:pt x="1280340" y="19302"/>
                  <a:pt x="1280302" y="19150"/>
                  <a:pt x="1280149" y="18998"/>
                </a:cubicBezTo>
                <a:close/>
                <a:moveTo>
                  <a:pt x="1195338" y="18998"/>
                </a:moveTo>
                <a:lnTo>
                  <a:pt x="1195338" y="20369"/>
                </a:lnTo>
                <a:cubicBezTo>
                  <a:pt x="1195643" y="20064"/>
                  <a:pt x="1195948" y="19836"/>
                  <a:pt x="1196253" y="19683"/>
                </a:cubicBezTo>
                <a:cubicBezTo>
                  <a:pt x="1196558" y="19531"/>
                  <a:pt x="1196863" y="19302"/>
                  <a:pt x="1197167" y="18998"/>
                </a:cubicBezTo>
                <a:close/>
                <a:moveTo>
                  <a:pt x="1110299" y="18998"/>
                </a:moveTo>
                <a:cubicBezTo>
                  <a:pt x="1110147" y="18998"/>
                  <a:pt x="1109842" y="19379"/>
                  <a:pt x="1109385" y="20141"/>
                </a:cubicBezTo>
                <a:cubicBezTo>
                  <a:pt x="1109994" y="19683"/>
                  <a:pt x="1110604" y="19455"/>
                  <a:pt x="1111214" y="19455"/>
                </a:cubicBezTo>
                <a:cubicBezTo>
                  <a:pt x="1110756" y="19150"/>
                  <a:pt x="1110452" y="18998"/>
                  <a:pt x="1110299" y="18998"/>
                </a:cubicBezTo>
                <a:close/>
                <a:moveTo>
                  <a:pt x="804813" y="18998"/>
                </a:moveTo>
                <a:lnTo>
                  <a:pt x="804813" y="20369"/>
                </a:lnTo>
                <a:cubicBezTo>
                  <a:pt x="805118" y="20064"/>
                  <a:pt x="805423" y="19836"/>
                  <a:pt x="805728" y="19683"/>
                </a:cubicBezTo>
                <a:cubicBezTo>
                  <a:pt x="806033" y="19531"/>
                  <a:pt x="806337" y="19302"/>
                  <a:pt x="806642" y="18998"/>
                </a:cubicBezTo>
                <a:close/>
                <a:moveTo>
                  <a:pt x="651804" y="18998"/>
                </a:moveTo>
                <a:cubicBezTo>
                  <a:pt x="651499" y="19302"/>
                  <a:pt x="651232" y="19607"/>
                  <a:pt x="651004" y="19912"/>
                </a:cubicBezTo>
                <a:cubicBezTo>
                  <a:pt x="650775" y="20217"/>
                  <a:pt x="650508" y="20522"/>
                  <a:pt x="650204" y="20826"/>
                </a:cubicBezTo>
                <a:lnTo>
                  <a:pt x="650661" y="21284"/>
                </a:lnTo>
                <a:cubicBezTo>
                  <a:pt x="650966" y="21131"/>
                  <a:pt x="651270" y="20979"/>
                  <a:pt x="651575" y="20826"/>
                </a:cubicBezTo>
                <a:cubicBezTo>
                  <a:pt x="651880" y="20674"/>
                  <a:pt x="652185" y="20445"/>
                  <a:pt x="652490" y="20141"/>
                </a:cubicBezTo>
                <a:cubicBezTo>
                  <a:pt x="652490" y="19683"/>
                  <a:pt x="652261" y="19302"/>
                  <a:pt x="651804" y="18998"/>
                </a:cubicBezTo>
                <a:close/>
                <a:moveTo>
                  <a:pt x="413831" y="18998"/>
                </a:moveTo>
                <a:cubicBezTo>
                  <a:pt x="413679" y="19150"/>
                  <a:pt x="413450" y="19226"/>
                  <a:pt x="413145" y="19226"/>
                </a:cubicBezTo>
                <a:lnTo>
                  <a:pt x="413145" y="19455"/>
                </a:lnTo>
                <a:lnTo>
                  <a:pt x="413831" y="19455"/>
                </a:lnTo>
                <a:close/>
                <a:moveTo>
                  <a:pt x="400801" y="18998"/>
                </a:moveTo>
                <a:cubicBezTo>
                  <a:pt x="400649" y="19150"/>
                  <a:pt x="400420" y="19226"/>
                  <a:pt x="400115" y="19226"/>
                </a:cubicBezTo>
                <a:cubicBezTo>
                  <a:pt x="400115" y="19379"/>
                  <a:pt x="400192" y="19455"/>
                  <a:pt x="400344" y="19455"/>
                </a:cubicBezTo>
                <a:cubicBezTo>
                  <a:pt x="400496" y="19455"/>
                  <a:pt x="400649" y="19379"/>
                  <a:pt x="400801" y="19226"/>
                </a:cubicBezTo>
                <a:close/>
                <a:moveTo>
                  <a:pt x="290006" y="18998"/>
                </a:moveTo>
                <a:cubicBezTo>
                  <a:pt x="289854" y="19150"/>
                  <a:pt x="289625" y="19226"/>
                  <a:pt x="289320" y="19226"/>
                </a:cubicBezTo>
                <a:lnTo>
                  <a:pt x="289320" y="19455"/>
                </a:lnTo>
                <a:lnTo>
                  <a:pt x="290006" y="19455"/>
                </a:lnTo>
                <a:close/>
                <a:moveTo>
                  <a:pt x="276976" y="18998"/>
                </a:moveTo>
                <a:cubicBezTo>
                  <a:pt x="276824" y="19150"/>
                  <a:pt x="276595" y="19226"/>
                  <a:pt x="276290" y="19226"/>
                </a:cubicBezTo>
                <a:cubicBezTo>
                  <a:pt x="276290" y="19379"/>
                  <a:pt x="276366" y="19455"/>
                  <a:pt x="276519" y="19455"/>
                </a:cubicBezTo>
                <a:cubicBezTo>
                  <a:pt x="276671" y="19455"/>
                  <a:pt x="276824" y="19379"/>
                  <a:pt x="276976" y="19226"/>
                </a:cubicBezTo>
                <a:close/>
                <a:moveTo>
                  <a:pt x="205424" y="18998"/>
                </a:moveTo>
                <a:cubicBezTo>
                  <a:pt x="205272" y="18998"/>
                  <a:pt x="204967" y="19379"/>
                  <a:pt x="204510" y="20141"/>
                </a:cubicBezTo>
                <a:cubicBezTo>
                  <a:pt x="205119" y="19683"/>
                  <a:pt x="205729" y="19455"/>
                  <a:pt x="206339" y="19455"/>
                </a:cubicBezTo>
                <a:cubicBezTo>
                  <a:pt x="205881" y="19150"/>
                  <a:pt x="205577" y="18998"/>
                  <a:pt x="205424" y="18998"/>
                </a:cubicBezTo>
                <a:close/>
                <a:moveTo>
                  <a:pt x="1605965" y="18967"/>
                </a:moveTo>
                <a:lnTo>
                  <a:pt x="1604456" y="20141"/>
                </a:lnTo>
                <a:lnTo>
                  <a:pt x="1604685" y="20369"/>
                </a:lnTo>
                <a:cubicBezTo>
                  <a:pt x="1604685" y="20522"/>
                  <a:pt x="1604761" y="20674"/>
                  <a:pt x="1604914" y="20826"/>
                </a:cubicBezTo>
                <a:cubicBezTo>
                  <a:pt x="1605218" y="20217"/>
                  <a:pt x="1605447" y="19760"/>
                  <a:pt x="1605599" y="19455"/>
                </a:cubicBezTo>
                <a:close/>
                <a:moveTo>
                  <a:pt x="1598056" y="18769"/>
                </a:moveTo>
                <a:cubicBezTo>
                  <a:pt x="1597598" y="19074"/>
                  <a:pt x="1597141" y="19417"/>
                  <a:pt x="1596684" y="19798"/>
                </a:cubicBezTo>
                <a:cubicBezTo>
                  <a:pt x="1596227" y="20179"/>
                  <a:pt x="1595617" y="20598"/>
                  <a:pt x="1594855" y="21055"/>
                </a:cubicBezTo>
                <a:cubicBezTo>
                  <a:pt x="1595617" y="20903"/>
                  <a:pt x="1596227" y="20826"/>
                  <a:pt x="1596684" y="20826"/>
                </a:cubicBezTo>
                <a:cubicBezTo>
                  <a:pt x="1597141" y="20826"/>
                  <a:pt x="1597674" y="20750"/>
                  <a:pt x="1598284" y="20598"/>
                </a:cubicBezTo>
                <a:cubicBezTo>
                  <a:pt x="1598132" y="20293"/>
                  <a:pt x="1598094" y="19988"/>
                  <a:pt x="1598170" y="19683"/>
                </a:cubicBezTo>
                <a:cubicBezTo>
                  <a:pt x="1598246" y="19379"/>
                  <a:pt x="1598208" y="19074"/>
                  <a:pt x="1598056" y="18769"/>
                </a:cubicBezTo>
                <a:close/>
                <a:moveTo>
                  <a:pt x="1595770" y="18769"/>
                </a:moveTo>
                <a:lnTo>
                  <a:pt x="1595770" y="19455"/>
                </a:lnTo>
                <a:lnTo>
                  <a:pt x="1595998" y="19455"/>
                </a:lnTo>
                <a:lnTo>
                  <a:pt x="1595998" y="18769"/>
                </a:lnTo>
                <a:close/>
                <a:moveTo>
                  <a:pt x="1329069" y="18769"/>
                </a:moveTo>
                <a:lnTo>
                  <a:pt x="1329069" y="18998"/>
                </a:lnTo>
                <a:lnTo>
                  <a:pt x="1329298" y="18769"/>
                </a:lnTo>
                <a:close/>
                <a:moveTo>
                  <a:pt x="1209969" y="18769"/>
                </a:moveTo>
                <a:cubicBezTo>
                  <a:pt x="1210274" y="19074"/>
                  <a:pt x="1210540" y="19379"/>
                  <a:pt x="1210769" y="19683"/>
                </a:cubicBezTo>
                <a:cubicBezTo>
                  <a:pt x="1210998" y="19988"/>
                  <a:pt x="1211340" y="19988"/>
                  <a:pt x="1211798" y="19683"/>
                </a:cubicBezTo>
                <a:cubicBezTo>
                  <a:pt x="1211798" y="18769"/>
                  <a:pt x="1211188" y="18464"/>
                  <a:pt x="1209969" y="18769"/>
                </a:cubicBezTo>
                <a:close/>
                <a:moveTo>
                  <a:pt x="1185280" y="18769"/>
                </a:moveTo>
                <a:cubicBezTo>
                  <a:pt x="1185432" y="19074"/>
                  <a:pt x="1185432" y="19302"/>
                  <a:pt x="1185280" y="19455"/>
                </a:cubicBezTo>
                <a:cubicBezTo>
                  <a:pt x="1185128" y="19607"/>
                  <a:pt x="1185128" y="19836"/>
                  <a:pt x="1185280" y="20141"/>
                </a:cubicBezTo>
                <a:lnTo>
                  <a:pt x="1186423" y="20141"/>
                </a:lnTo>
                <a:cubicBezTo>
                  <a:pt x="1186271" y="19683"/>
                  <a:pt x="1185890" y="19226"/>
                  <a:pt x="1185280" y="18769"/>
                </a:cubicBezTo>
                <a:close/>
                <a:moveTo>
                  <a:pt x="962319" y="18769"/>
                </a:moveTo>
                <a:cubicBezTo>
                  <a:pt x="962166" y="18921"/>
                  <a:pt x="962090" y="18998"/>
                  <a:pt x="962090" y="18998"/>
                </a:cubicBezTo>
                <a:lnTo>
                  <a:pt x="962090" y="19226"/>
                </a:lnTo>
                <a:cubicBezTo>
                  <a:pt x="962090" y="19074"/>
                  <a:pt x="962128" y="18998"/>
                  <a:pt x="962205" y="18998"/>
                </a:cubicBezTo>
                <a:cubicBezTo>
                  <a:pt x="962281" y="18998"/>
                  <a:pt x="962319" y="18921"/>
                  <a:pt x="962319" y="18769"/>
                </a:cubicBezTo>
                <a:close/>
                <a:moveTo>
                  <a:pt x="819444" y="18769"/>
                </a:moveTo>
                <a:cubicBezTo>
                  <a:pt x="819749" y="19074"/>
                  <a:pt x="820015" y="19379"/>
                  <a:pt x="820244" y="19683"/>
                </a:cubicBezTo>
                <a:cubicBezTo>
                  <a:pt x="820473" y="19988"/>
                  <a:pt x="820815" y="19988"/>
                  <a:pt x="821273" y="19683"/>
                </a:cubicBezTo>
                <a:cubicBezTo>
                  <a:pt x="821273" y="18769"/>
                  <a:pt x="820663" y="18464"/>
                  <a:pt x="819444" y="18769"/>
                </a:cubicBezTo>
                <a:close/>
                <a:moveTo>
                  <a:pt x="794755" y="18769"/>
                </a:moveTo>
                <a:cubicBezTo>
                  <a:pt x="794907" y="19074"/>
                  <a:pt x="794907" y="19302"/>
                  <a:pt x="794755" y="19455"/>
                </a:cubicBezTo>
                <a:cubicBezTo>
                  <a:pt x="794603" y="19607"/>
                  <a:pt x="794603" y="19836"/>
                  <a:pt x="794755" y="20141"/>
                </a:cubicBezTo>
                <a:lnTo>
                  <a:pt x="795898" y="20141"/>
                </a:lnTo>
                <a:cubicBezTo>
                  <a:pt x="795746" y="19683"/>
                  <a:pt x="795365" y="19226"/>
                  <a:pt x="794755" y="18769"/>
                </a:cubicBezTo>
                <a:close/>
                <a:moveTo>
                  <a:pt x="524169" y="18769"/>
                </a:moveTo>
                <a:cubicBezTo>
                  <a:pt x="524017" y="18921"/>
                  <a:pt x="523940" y="18998"/>
                  <a:pt x="523940" y="18998"/>
                </a:cubicBezTo>
                <a:lnTo>
                  <a:pt x="523940" y="19226"/>
                </a:lnTo>
                <a:cubicBezTo>
                  <a:pt x="523940" y="19074"/>
                  <a:pt x="523978" y="18998"/>
                  <a:pt x="524055" y="18998"/>
                </a:cubicBezTo>
                <a:cubicBezTo>
                  <a:pt x="524131" y="18998"/>
                  <a:pt x="524169" y="18921"/>
                  <a:pt x="524169" y="18769"/>
                </a:cubicBezTo>
                <a:close/>
                <a:moveTo>
                  <a:pt x="94706" y="18769"/>
                </a:moveTo>
                <a:cubicBezTo>
                  <a:pt x="94553" y="19988"/>
                  <a:pt x="94401" y="20674"/>
                  <a:pt x="94249" y="20826"/>
                </a:cubicBezTo>
                <a:cubicBezTo>
                  <a:pt x="93944" y="20826"/>
                  <a:pt x="93639" y="20674"/>
                  <a:pt x="93334" y="20369"/>
                </a:cubicBezTo>
                <a:lnTo>
                  <a:pt x="94553" y="21588"/>
                </a:lnTo>
                <a:lnTo>
                  <a:pt x="94249" y="20826"/>
                </a:lnTo>
                <a:lnTo>
                  <a:pt x="95620" y="20826"/>
                </a:lnTo>
                <a:cubicBezTo>
                  <a:pt x="95468" y="20522"/>
                  <a:pt x="95315" y="20217"/>
                  <a:pt x="95163" y="19912"/>
                </a:cubicBezTo>
                <a:cubicBezTo>
                  <a:pt x="95010" y="19607"/>
                  <a:pt x="94858" y="19226"/>
                  <a:pt x="94706" y="18769"/>
                </a:cubicBezTo>
                <a:close/>
                <a:moveTo>
                  <a:pt x="1558305" y="18566"/>
                </a:moveTo>
                <a:lnTo>
                  <a:pt x="1558393" y="19455"/>
                </a:lnTo>
                <a:lnTo>
                  <a:pt x="1559194" y="19455"/>
                </a:lnTo>
                <a:close/>
                <a:moveTo>
                  <a:pt x="1710831" y="18540"/>
                </a:moveTo>
                <a:cubicBezTo>
                  <a:pt x="1710527" y="18693"/>
                  <a:pt x="1710374" y="18769"/>
                  <a:pt x="1710374" y="18769"/>
                </a:cubicBezTo>
                <a:lnTo>
                  <a:pt x="1710603" y="18769"/>
                </a:lnTo>
                <a:close/>
                <a:moveTo>
                  <a:pt x="1561480" y="18540"/>
                </a:moveTo>
                <a:cubicBezTo>
                  <a:pt x="1561175" y="18845"/>
                  <a:pt x="1561175" y="19074"/>
                  <a:pt x="1561480" y="19226"/>
                </a:cubicBezTo>
                <a:cubicBezTo>
                  <a:pt x="1561632" y="19074"/>
                  <a:pt x="1562013" y="18998"/>
                  <a:pt x="1562623" y="18998"/>
                </a:cubicBezTo>
                <a:cubicBezTo>
                  <a:pt x="1562775" y="18693"/>
                  <a:pt x="1562851" y="18540"/>
                  <a:pt x="1562851" y="18540"/>
                </a:cubicBezTo>
                <a:close/>
                <a:moveTo>
                  <a:pt x="1554164" y="18540"/>
                </a:moveTo>
                <a:cubicBezTo>
                  <a:pt x="1553860" y="18693"/>
                  <a:pt x="1553555" y="18921"/>
                  <a:pt x="1553250" y="19226"/>
                </a:cubicBezTo>
                <a:cubicBezTo>
                  <a:pt x="1553402" y="19226"/>
                  <a:pt x="1553555" y="19302"/>
                  <a:pt x="1553707" y="19455"/>
                </a:cubicBezTo>
                <a:cubicBezTo>
                  <a:pt x="1553860" y="19302"/>
                  <a:pt x="1553936" y="19188"/>
                  <a:pt x="1553936" y="19112"/>
                </a:cubicBezTo>
                <a:cubicBezTo>
                  <a:pt x="1553936" y="19036"/>
                  <a:pt x="1554012" y="18921"/>
                  <a:pt x="1554164" y="18769"/>
                </a:cubicBezTo>
                <a:close/>
                <a:moveTo>
                  <a:pt x="1546621" y="18540"/>
                </a:moveTo>
                <a:cubicBezTo>
                  <a:pt x="1546316" y="18540"/>
                  <a:pt x="1546011" y="18579"/>
                  <a:pt x="1545706" y="18655"/>
                </a:cubicBezTo>
                <a:cubicBezTo>
                  <a:pt x="1545401" y="18731"/>
                  <a:pt x="1545020" y="18769"/>
                  <a:pt x="1544563" y="18769"/>
                </a:cubicBezTo>
                <a:cubicBezTo>
                  <a:pt x="1545173" y="18921"/>
                  <a:pt x="1545782" y="18998"/>
                  <a:pt x="1546392" y="18998"/>
                </a:cubicBezTo>
                <a:cubicBezTo>
                  <a:pt x="1546544" y="18693"/>
                  <a:pt x="1546621" y="18540"/>
                  <a:pt x="1546621" y="18540"/>
                </a:cubicBezTo>
                <a:close/>
                <a:moveTo>
                  <a:pt x="1543877" y="18540"/>
                </a:moveTo>
                <a:cubicBezTo>
                  <a:pt x="1543725" y="18693"/>
                  <a:pt x="1543649" y="18845"/>
                  <a:pt x="1543649" y="18998"/>
                </a:cubicBezTo>
                <a:lnTo>
                  <a:pt x="1544335" y="18998"/>
                </a:lnTo>
                <a:cubicBezTo>
                  <a:pt x="1544335" y="18845"/>
                  <a:pt x="1544411" y="18693"/>
                  <a:pt x="1544563" y="18540"/>
                </a:cubicBezTo>
                <a:close/>
                <a:moveTo>
                  <a:pt x="1325869" y="18540"/>
                </a:moveTo>
                <a:cubicBezTo>
                  <a:pt x="1325260" y="19150"/>
                  <a:pt x="1324802" y="19683"/>
                  <a:pt x="1324498" y="20141"/>
                </a:cubicBezTo>
                <a:cubicBezTo>
                  <a:pt x="1324802" y="20445"/>
                  <a:pt x="1325031" y="20750"/>
                  <a:pt x="1325183" y="21055"/>
                </a:cubicBezTo>
                <a:cubicBezTo>
                  <a:pt x="1325183" y="20903"/>
                  <a:pt x="1325336" y="20826"/>
                  <a:pt x="1325640" y="20826"/>
                </a:cubicBezTo>
                <a:cubicBezTo>
                  <a:pt x="1325640" y="20522"/>
                  <a:pt x="1325679" y="20179"/>
                  <a:pt x="1325755" y="19798"/>
                </a:cubicBezTo>
                <a:cubicBezTo>
                  <a:pt x="1325831" y="19417"/>
                  <a:pt x="1325869" y="18998"/>
                  <a:pt x="1325869" y="18540"/>
                </a:cubicBezTo>
                <a:close/>
                <a:moveTo>
                  <a:pt x="1199911" y="18540"/>
                </a:moveTo>
                <a:cubicBezTo>
                  <a:pt x="1199911" y="18845"/>
                  <a:pt x="1200063" y="19074"/>
                  <a:pt x="1200368" y="19226"/>
                </a:cubicBezTo>
                <a:cubicBezTo>
                  <a:pt x="1200215" y="19379"/>
                  <a:pt x="1200025" y="19493"/>
                  <a:pt x="1199796" y="19569"/>
                </a:cubicBezTo>
                <a:cubicBezTo>
                  <a:pt x="1199567" y="19645"/>
                  <a:pt x="1199377" y="19836"/>
                  <a:pt x="1199225" y="20141"/>
                </a:cubicBezTo>
                <a:cubicBezTo>
                  <a:pt x="1199377" y="20445"/>
                  <a:pt x="1199453" y="20674"/>
                  <a:pt x="1199453" y="20826"/>
                </a:cubicBezTo>
                <a:cubicBezTo>
                  <a:pt x="1199453" y="20979"/>
                  <a:pt x="1199529" y="21207"/>
                  <a:pt x="1199682" y="21512"/>
                </a:cubicBezTo>
                <a:cubicBezTo>
                  <a:pt x="1200292" y="21817"/>
                  <a:pt x="1200596" y="21969"/>
                  <a:pt x="1200596" y="21969"/>
                </a:cubicBezTo>
                <a:cubicBezTo>
                  <a:pt x="1200901" y="21665"/>
                  <a:pt x="1201168" y="21436"/>
                  <a:pt x="1201396" y="21284"/>
                </a:cubicBezTo>
                <a:cubicBezTo>
                  <a:pt x="1201625" y="21131"/>
                  <a:pt x="1201892" y="20903"/>
                  <a:pt x="1202196" y="20598"/>
                </a:cubicBezTo>
                <a:cubicBezTo>
                  <a:pt x="1201282" y="18617"/>
                  <a:pt x="1200520" y="17931"/>
                  <a:pt x="1199911" y="18540"/>
                </a:cubicBezTo>
                <a:close/>
                <a:moveTo>
                  <a:pt x="1124930" y="18540"/>
                </a:moveTo>
                <a:lnTo>
                  <a:pt x="1124473" y="18998"/>
                </a:lnTo>
                <a:cubicBezTo>
                  <a:pt x="1124777" y="19150"/>
                  <a:pt x="1125044" y="19341"/>
                  <a:pt x="1125273" y="19569"/>
                </a:cubicBezTo>
                <a:cubicBezTo>
                  <a:pt x="1125501" y="19798"/>
                  <a:pt x="1125844" y="20141"/>
                  <a:pt x="1126301" y="20598"/>
                </a:cubicBezTo>
                <a:cubicBezTo>
                  <a:pt x="1126301" y="19836"/>
                  <a:pt x="1126263" y="19379"/>
                  <a:pt x="1126187" y="19226"/>
                </a:cubicBezTo>
                <a:cubicBezTo>
                  <a:pt x="1126111" y="19074"/>
                  <a:pt x="1126073" y="18845"/>
                  <a:pt x="1126073" y="18540"/>
                </a:cubicBezTo>
                <a:close/>
                <a:moveTo>
                  <a:pt x="1123558" y="18540"/>
                </a:moveTo>
                <a:cubicBezTo>
                  <a:pt x="1123558" y="18540"/>
                  <a:pt x="1123253" y="18693"/>
                  <a:pt x="1122644" y="18998"/>
                </a:cubicBezTo>
                <a:cubicBezTo>
                  <a:pt x="1122948" y="19150"/>
                  <a:pt x="1123253" y="19226"/>
                  <a:pt x="1123558" y="19226"/>
                </a:cubicBezTo>
                <a:lnTo>
                  <a:pt x="1123787" y="18998"/>
                </a:lnTo>
                <a:cubicBezTo>
                  <a:pt x="1123482" y="18693"/>
                  <a:pt x="1123406" y="18540"/>
                  <a:pt x="1123558" y="18540"/>
                </a:cubicBezTo>
                <a:close/>
                <a:moveTo>
                  <a:pt x="1114414" y="18540"/>
                </a:moveTo>
                <a:cubicBezTo>
                  <a:pt x="1114414" y="18693"/>
                  <a:pt x="1114452" y="18807"/>
                  <a:pt x="1114528" y="18883"/>
                </a:cubicBezTo>
                <a:cubicBezTo>
                  <a:pt x="1114605" y="18960"/>
                  <a:pt x="1114643" y="19074"/>
                  <a:pt x="1114643" y="19226"/>
                </a:cubicBezTo>
                <a:cubicBezTo>
                  <a:pt x="1114338" y="19531"/>
                  <a:pt x="1114033" y="19683"/>
                  <a:pt x="1113728" y="19683"/>
                </a:cubicBezTo>
                <a:cubicBezTo>
                  <a:pt x="1113881" y="20293"/>
                  <a:pt x="1113957" y="21131"/>
                  <a:pt x="1113957" y="22198"/>
                </a:cubicBezTo>
                <a:cubicBezTo>
                  <a:pt x="1114262" y="21893"/>
                  <a:pt x="1114452" y="21703"/>
                  <a:pt x="1114528" y="21627"/>
                </a:cubicBezTo>
                <a:cubicBezTo>
                  <a:pt x="1114605" y="21550"/>
                  <a:pt x="1114719" y="21436"/>
                  <a:pt x="1114871" y="21284"/>
                </a:cubicBezTo>
                <a:cubicBezTo>
                  <a:pt x="1114871" y="21436"/>
                  <a:pt x="1114909" y="21512"/>
                  <a:pt x="1114986" y="21512"/>
                </a:cubicBezTo>
                <a:cubicBezTo>
                  <a:pt x="1115062" y="21512"/>
                  <a:pt x="1115100" y="21588"/>
                  <a:pt x="1115100" y="21741"/>
                </a:cubicBezTo>
                <a:cubicBezTo>
                  <a:pt x="1115709" y="21284"/>
                  <a:pt x="1116319" y="20979"/>
                  <a:pt x="1116929" y="20826"/>
                </a:cubicBezTo>
                <a:cubicBezTo>
                  <a:pt x="1117386" y="21131"/>
                  <a:pt x="1117614" y="21512"/>
                  <a:pt x="1117614" y="21969"/>
                </a:cubicBezTo>
                <a:cubicBezTo>
                  <a:pt x="1117919" y="21665"/>
                  <a:pt x="1118072" y="21360"/>
                  <a:pt x="1118072" y="21055"/>
                </a:cubicBezTo>
                <a:cubicBezTo>
                  <a:pt x="1117614" y="21055"/>
                  <a:pt x="1117233" y="20979"/>
                  <a:pt x="1116929" y="20826"/>
                </a:cubicBezTo>
                <a:cubicBezTo>
                  <a:pt x="1116624" y="20217"/>
                  <a:pt x="1116319" y="19645"/>
                  <a:pt x="1116014" y="19112"/>
                </a:cubicBezTo>
                <a:cubicBezTo>
                  <a:pt x="1115709" y="18579"/>
                  <a:pt x="1115176" y="18388"/>
                  <a:pt x="1114414" y="18540"/>
                </a:cubicBezTo>
                <a:close/>
                <a:moveTo>
                  <a:pt x="981978" y="18540"/>
                </a:moveTo>
                <a:lnTo>
                  <a:pt x="979412" y="19528"/>
                </a:lnTo>
                <a:lnTo>
                  <a:pt x="978892" y="20255"/>
                </a:lnTo>
                <a:lnTo>
                  <a:pt x="978506" y="20796"/>
                </a:lnTo>
                <a:lnTo>
                  <a:pt x="980378" y="20484"/>
                </a:lnTo>
                <a:cubicBezTo>
                  <a:pt x="980988" y="20407"/>
                  <a:pt x="981597" y="20293"/>
                  <a:pt x="982207" y="20141"/>
                </a:cubicBezTo>
                <a:cubicBezTo>
                  <a:pt x="982207" y="19836"/>
                  <a:pt x="982169" y="19569"/>
                  <a:pt x="982093" y="19341"/>
                </a:cubicBezTo>
                <a:cubicBezTo>
                  <a:pt x="982017" y="19112"/>
                  <a:pt x="981978" y="18845"/>
                  <a:pt x="981978" y="18540"/>
                </a:cubicBezTo>
                <a:close/>
                <a:moveTo>
                  <a:pt x="967577" y="18540"/>
                </a:moveTo>
                <a:cubicBezTo>
                  <a:pt x="967424" y="18693"/>
                  <a:pt x="967348" y="18807"/>
                  <a:pt x="967348" y="18883"/>
                </a:cubicBezTo>
                <a:cubicBezTo>
                  <a:pt x="967348" y="18960"/>
                  <a:pt x="967272" y="19074"/>
                  <a:pt x="967119" y="19226"/>
                </a:cubicBezTo>
                <a:cubicBezTo>
                  <a:pt x="967424" y="19379"/>
                  <a:pt x="967805" y="19760"/>
                  <a:pt x="968263" y="20369"/>
                </a:cubicBezTo>
                <a:cubicBezTo>
                  <a:pt x="968415" y="20217"/>
                  <a:pt x="968491" y="20064"/>
                  <a:pt x="968491" y="19912"/>
                </a:cubicBezTo>
                <a:cubicBezTo>
                  <a:pt x="968491" y="19760"/>
                  <a:pt x="968643" y="19607"/>
                  <a:pt x="968948" y="19455"/>
                </a:cubicBezTo>
                <a:cubicBezTo>
                  <a:pt x="968339" y="19150"/>
                  <a:pt x="967881" y="18845"/>
                  <a:pt x="967577" y="18540"/>
                </a:cubicBezTo>
                <a:close/>
                <a:moveTo>
                  <a:pt x="966662" y="18540"/>
                </a:moveTo>
                <a:lnTo>
                  <a:pt x="966205" y="18769"/>
                </a:lnTo>
                <a:lnTo>
                  <a:pt x="966434" y="18769"/>
                </a:lnTo>
                <a:close/>
                <a:moveTo>
                  <a:pt x="959576" y="18540"/>
                </a:moveTo>
                <a:cubicBezTo>
                  <a:pt x="959423" y="18693"/>
                  <a:pt x="959195" y="19074"/>
                  <a:pt x="958890" y="19683"/>
                </a:cubicBezTo>
                <a:lnTo>
                  <a:pt x="959119" y="20141"/>
                </a:lnTo>
                <a:cubicBezTo>
                  <a:pt x="959423" y="19836"/>
                  <a:pt x="959576" y="19569"/>
                  <a:pt x="959576" y="19341"/>
                </a:cubicBezTo>
                <a:cubicBezTo>
                  <a:pt x="959576" y="19112"/>
                  <a:pt x="959728" y="18845"/>
                  <a:pt x="960033" y="18540"/>
                </a:cubicBezTo>
                <a:close/>
                <a:moveTo>
                  <a:pt x="809385" y="18540"/>
                </a:moveTo>
                <a:cubicBezTo>
                  <a:pt x="809385" y="18845"/>
                  <a:pt x="809538" y="19074"/>
                  <a:pt x="809843" y="19226"/>
                </a:cubicBezTo>
                <a:cubicBezTo>
                  <a:pt x="809690" y="19379"/>
                  <a:pt x="809500" y="19493"/>
                  <a:pt x="809271" y="19569"/>
                </a:cubicBezTo>
                <a:cubicBezTo>
                  <a:pt x="809043" y="19645"/>
                  <a:pt x="808852" y="19836"/>
                  <a:pt x="808700" y="20141"/>
                </a:cubicBezTo>
                <a:cubicBezTo>
                  <a:pt x="808852" y="20445"/>
                  <a:pt x="808928" y="20674"/>
                  <a:pt x="808928" y="20826"/>
                </a:cubicBezTo>
                <a:cubicBezTo>
                  <a:pt x="808928" y="20979"/>
                  <a:pt x="809005" y="21207"/>
                  <a:pt x="809157" y="21512"/>
                </a:cubicBezTo>
                <a:cubicBezTo>
                  <a:pt x="809767" y="21817"/>
                  <a:pt x="810071" y="21969"/>
                  <a:pt x="810071" y="21969"/>
                </a:cubicBezTo>
                <a:cubicBezTo>
                  <a:pt x="810376" y="21665"/>
                  <a:pt x="810643" y="21436"/>
                  <a:pt x="810871" y="21284"/>
                </a:cubicBezTo>
                <a:cubicBezTo>
                  <a:pt x="811100" y="21131"/>
                  <a:pt x="811367" y="20903"/>
                  <a:pt x="811671" y="20598"/>
                </a:cubicBezTo>
                <a:cubicBezTo>
                  <a:pt x="810757" y="18617"/>
                  <a:pt x="809995" y="17931"/>
                  <a:pt x="809385" y="18540"/>
                </a:cubicBezTo>
                <a:close/>
                <a:moveTo>
                  <a:pt x="543828" y="18540"/>
                </a:moveTo>
                <a:lnTo>
                  <a:pt x="541262" y="19528"/>
                </a:lnTo>
                <a:lnTo>
                  <a:pt x="540742" y="20255"/>
                </a:lnTo>
                <a:lnTo>
                  <a:pt x="540356" y="20796"/>
                </a:lnTo>
                <a:lnTo>
                  <a:pt x="542228" y="20484"/>
                </a:lnTo>
                <a:cubicBezTo>
                  <a:pt x="542838" y="20407"/>
                  <a:pt x="543447" y="20293"/>
                  <a:pt x="544057" y="20141"/>
                </a:cubicBezTo>
                <a:cubicBezTo>
                  <a:pt x="544057" y="19836"/>
                  <a:pt x="544019" y="19569"/>
                  <a:pt x="543943" y="19341"/>
                </a:cubicBezTo>
                <a:cubicBezTo>
                  <a:pt x="543867" y="19112"/>
                  <a:pt x="543828" y="18845"/>
                  <a:pt x="543828" y="18540"/>
                </a:cubicBezTo>
                <a:close/>
                <a:moveTo>
                  <a:pt x="529427" y="18540"/>
                </a:moveTo>
                <a:cubicBezTo>
                  <a:pt x="529274" y="18693"/>
                  <a:pt x="529198" y="18807"/>
                  <a:pt x="529198" y="18883"/>
                </a:cubicBezTo>
                <a:cubicBezTo>
                  <a:pt x="529198" y="18960"/>
                  <a:pt x="529122" y="19074"/>
                  <a:pt x="528969" y="19226"/>
                </a:cubicBezTo>
                <a:cubicBezTo>
                  <a:pt x="529274" y="19379"/>
                  <a:pt x="529655" y="19760"/>
                  <a:pt x="530113" y="20369"/>
                </a:cubicBezTo>
                <a:cubicBezTo>
                  <a:pt x="530265" y="20217"/>
                  <a:pt x="530341" y="20064"/>
                  <a:pt x="530341" y="19912"/>
                </a:cubicBezTo>
                <a:cubicBezTo>
                  <a:pt x="530341" y="19760"/>
                  <a:pt x="530493" y="19607"/>
                  <a:pt x="530798" y="19455"/>
                </a:cubicBezTo>
                <a:cubicBezTo>
                  <a:pt x="530189" y="19150"/>
                  <a:pt x="529732" y="18845"/>
                  <a:pt x="529427" y="18540"/>
                </a:cubicBezTo>
                <a:close/>
                <a:moveTo>
                  <a:pt x="528512" y="18540"/>
                </a:moveTo>
                <a:lnTo>
                  <a:pt x="528055" y="18769"/>
                </a:lnTo>
                <a:lnTo>
                  <a:pt x="528284" y="18769"/>
                </a:lnTo>
                <a:close/>
                <a:moveTo>
                  <a:pt x="521426" y="18540"/>
                </a:moveTo>
                <a:cubicBezTo>
                  <a:pt x="521273" y="18693"/>
                  <a:pt x="521045" y="19074"/>
                  <a:pt x="520740" y="19683"/>
                </a:cubicBezTo>
                <a:lnTo>
                  <a:pt x="520969" y="20141"/>
                </a:lnTo>
                <a:cubicBezTo>
                  <a:pt x="521273" y="19836"/>
                  <a:pt x="521426" y="19569"/>
                  <a:pt x="521426" y="19341"/>
                </a:cubicBezTo>
                <a:cubicBezTo>
                  <a:pt x="521426" y="19112"/>
                  <a:pt x="521578" y="18845"/>
                  <a:pt x="521883" y="18540"/>
                </a:cubicBezTo>
                <a:close/>
                <a:moveTo>
                  <a:pt x="444007" y="18540"/>
                </a:moveTo>
                <a:cubicBezTo>
                  <a:pt x="443702" y="18693"/>
                  <a:pt x="443549" y="18769"/>
                  <a:pt x="443549" y="18769"/>
                </a:cubicBezTo>
                <a:lnTo>
                  <a:pt x="443778" y="18769"/>
                </a:lnTo>
                <a:close/>
                <a:moveTo>
                  <a:pt x="320182" y="18540"/>
                </a:moveTo>
                <a:cubicBezTo>
                  <a:pt x="319877" y="18693"/>
                  <a:pt x="319724" y="18769"/>
                  <a:pt x="319724" y="18769"/>
                </a:cubicBezTo>
                <a:lnTo>
                  <a:pt x="319953" y="18769"/>
                </a:lnTo>
                <a:close/>
                <a:moveTo>
                  <a:pt x="220055" y="18540"/>
                </a:moveTo>
                <a:lnTo>
                  <a:pt x="219597" y="18998"/>
                </a:lnTo>
                <a:cubicBezTo>
                  <a:pt x="219902" y="19150"/>
                  <a:pt x="220169" y="19341"/>
                  <a:pt x="220398" y="19569"/>
                </a:cubicBezTo>
                <a:cubicBezTo>
                  <a:pt x="220626" y="19798"/>
                  <a:pt x="220969" y="20141"/>
                  <a:pt x="221426" y="20598"/>
                </a:cubicBezTo>
                <a:cubicBezTo>
                  <a:pt x="221426" y="19836"/>
                  <a:pt x="221388" y="19379"/>
                  <a:pt x="221312" y="19226"/>
                </a:cubicBezTo>
                <a:cubicBezTo>
                  <a:pt x="221236" y="19074"/>
                  <a:pt x="221198" y="18845"/>
                  <a:pt x="221198" y="18540"/>
                </a:cubicBezTo>
                <a:close/>
                <a:moveTo>
                  <a:pt x="218683" y="18540"/>
                </a:moveTo>
                <a:cubicBezTo>
                  <a:pt x="218683" y="18540"/>
                  <a:pt x="218378" y="18693"/>
                  <a:pt x="217769" y="18998"/>
                </a:cubicBezTo>
                <a:cubicBezTo>
                  <a:pt x="218073" y="19150"/>
                  <a:pt x="218378" y="19226"/>
                  <a:pt x="218683" y="19226"/>
                </a:cubicBezTo>
                <a:lnTo>
                  <a:pt x="218912" y="18998"/>
                </a:lnTo>
                <a:cubicBezTo>
                  <a:pt x="218607" y="18693"/>
                  <a:pt x="218531" y="18540"/>
                  <a:pt x="218683" y="18540"/>
                </a:cubicBezTo>
                <a:close/>
                <a:moveTo>
                  <a:pt x="209539" y="18540"/>
                </a:moveTo>
                <a:cubicBezTo>
                  <a:pt x="209539" y="18693"/>
                  <a:pt x="209577" y="18807"/>
                  <a:pt x="209653" y="18883"/>
                </a:cubicBezTo>
                <a:cubicBezTo>
                  <a:pt x="209730" y="18960"/>
                  <a:pt x="209768" y="19074"/>
                  <a:pt x="209768" y="19226"/>
                </a:cubicBezTo>
                <a:cubicBezTo>
                  <a:pt x="209463" y="19531"/>
                  <a:pt x="209158" y="19683"/>
                  <a:pt x="208853" y="19683"/>
                </a:cubicBezTo>
                <a:cubicBezTo>
                  <a:pt x="209006" y="20293"/>
                  <a:pt x="209082" y="21131"/>
                  <a:pt x="209082" y="22198"/>
                </a:cubicBezTo>
                <a:cubicBezTo>
                  <a:pt x="209387" y="21893"/>
                  <a:pt x="209577" y="21703"/>
                  <a:pt x="209653" y="21627"/>
                </a:cubicBezTo>
                <a:cubicBezTo>
                  <a:pt x="209730" y="21550"/>
                  <a:pt x="209844" y="21436"/>
                  <a:pt x="209996" y="21284"/>
                </a:cubicBezTo>
                <a:cubicBezTo>
                  <a:pt x="209996" y="21436"/>
                  <a:pt x="210034" y="21512"/>
                  <a:pt x="210111" y="21512"/>
                </a:cubicBezTo>
                <a:cubicBezTo>
                  <a:pt x="210187" y="21512"/>
                  <a:pt x="210225" y="21588"/>
                  <a:pt x="210225" y="21741"/>
                </a:cubicBezTo>
                <a:cubicBezTo>
                  <a:pt x="210835" y="21284"/>
                  <a:pt x="211444" y="20979"/>
                  <a:pt x="212054" y="20826"/>
                </a:cubicBezTo>
                <a:cubicBezTo>
                  <a:pt x="212511" y="21131"/>
                  <a:pt x="212739" y="21512"/>
                  <a:pt x="212739" y="21969"/>
                </a:cubicBezTo>
                <a:cubicBezTo>
                  <a:pt x="213044" y="21665"/>
                  <a:pt x="213197" y="21360"/>
                  <a:pt x="213197" y="21055"/>
                </a:cubicBezTo>
                <a:cubicBezTo>
                  <a:pt x="212739" y="21055"/>
                  <a:pt x="212359" y="20979"/>
                  <a:pt x="212054" y="20826"/>
                </a:cubicBezTo>
                <a:cubicBezTo>
                  <a:pt x="211749" y="20217"/>
                  <a:pt x="211444" y="19645"/>
                  <a:pt x="211139" y="19112"/>
                </a:cubicBezTo>
                <a:cubicBezTo>
                  <a:pt x="210835" y="18579"/>
                  <a:pt x="210301" y="18388"/>
                  <a:pt x="209539" y="18540"/>
                </a:cubicBezTo>
                <a:close/>
                <a:moveTo>
                  <a:pt x="99506" y="18540"/>
                </a:moveTo>
                <a:lnTo>
                  <a:pt x="99049" y="18769"/>
                </a:lnTo>
                <a:cubicBezTo>
                  <a:pt x="99201" y="18921"/>
                  <a:pt x="99316" y="18998"/>
                  <a:pt x="99392" y="18998"/>
                </a:cubicBezTo>
                <a:cubicBezTo>
                  <a:pt x="99468" y="18998"/>
                  <a:pt x="99582" y="19074"/>
                  <a:pt x="99735" y="19226"/>
                </a:cubicBezTo>
                <a:cubicBezTo>
                  <a:pt x="99735" y="19074"/>
                  <a:pt x="99811" y="18998"/>
                  <a:pt x="99963" y="18998"/>
                </a:cubicBezTo>
                <a:cubicBezTo>
                  <a:pt x="99659" y="18693"/>
                  <a:pt x="99506" y="18540"/>
                  <a:pt x="99506" y="18540"/>
                </a:cubicBezTo>
                <a:close/>
                <a:moveTo>
                  <a:pt x="1062808" y="18426"/>
                </a:moveTo>
                <a:cubicBezTo>
                  <a:pt x="1062541" y="18426"/>
                  <a:pt x="1062141" y="18769"/>
                  <a:pt x="1061607" y="19455"/>
                </a:cubicBezTo>
                <a:lnTo>
                  <a:pt x="1063208" y="19455"/>
                </a:lnTo>
                <a:cubicBezTo>
                  <a:pt x="1063208" y="18769"/>
                  <a:pt x="1063074" y="18426"/>
                  <a:pt x="1062808" y="18426"/>
                </a:cubicBezTo>
                <a:close/>
                <a:moveTo>
                  <a:pt x="157933" y="18426"/>
                </a:moveTo>
                <a:cubicBezTo>
                  <a:pt x="157666" y="18426"/>
                  <a:pt x="157266" y="18769"/>
                  <a:pt x="156733" y="19455"/>
                </a:cubicBezTo>
                <a:lnTo>
                  <a:pt x="158333" y="19455"/>
                </a:lnTo>
                <a:cubicBezTo>
                  <a:pt x="158333" y="18769"/>
                  <a:pt x="158199" y="18426"/>
                  <a:pt x="157933" y="18426"/>
                </a:cubicBezTo>
                <a:close/>
                <a:moveTo>
                  <a:pt x="1577710" y="18312"/>
                </a:moveTo>
                <a:cubicBezTo>
                  <a:pt x="1577558" y="18617"/>
                  <a:pt x="1577481" y="18769"/>
                  <a:pt x="1577481" y="18769"/>
                </a:cubicBezTo>
                <a:lnTo>
                  <a:pt x="1577710" y="18769"/>
                </a:lnTo>
                <a:cubicBezTo>
                  <a:pt x="1577863" y="18617"/>
                  <a:pt x="1577939" y="18464"/>
                  <a:pt x="1577939" y="18312"/>
                </a:cubicBezTo>
                <a:close/>
                <a:moveTo>
                  <a:pt x="1575424" y="18312"/>
                </a:moveTo>
                <a:lnTo>
                  <a:pt x="1574510" y="18769"/>
                </a:lnTo>
                <a:cubicBezTo>
                  <a:pt x="1574967" y="19074"/>
                  <a:pt x="1575310" y="19379"/>
                  <a:pt x="1575538" y="19683"/>
                </a:cubicBezTo>
                <a:cubicBezTo>
                  <a:pt x="1575767" y="19988"/>
                  <a:pt x="1576110" y="19912"/>
                  <a:pt x="1576567" y="19455"/>
                </a:cubicBezTo>
                <a:cubicBezTo>
                  <a:pt x="1576415" y="18540"/>
                  <a:pt x="1576034" y="18159"/>
                  <a:pt x="1575424" y="18312"/>
                </a:cubicBezTo>
                <a:close/>
                <a:moveTo>
                  <a:pt x="1411899" y="18312"/>
                </a:moveTo>
                <a:cubicBezTo>
                  <a:pt x="1412051" y="18617"/>
                  <a:pt x="1412127" y="18769"/>
                  <a:pt x="1412127" y="18769"/>
                </a:cubicBezTo>
                <a:lnTo>
                  <a:pt x="1412127" y="18998"/>
                </a:lnTo>
                <a:cubicBezTo>
                  <a:pt x="1412585" y="19455"/>
                  <a:pt x="1412813" y="19379"/>
                  <a:pt x="1412813" y="18769"/>
                </a:cubicBezTo>
                <a:cubicBezTo>
                  <a:pt x="1412813" y="18617"/>
                  <a:pt x="1412737" y="18540"/>
                  <a:pt x="1412585" y="18540"/>
                </a:cubicBezTo>
                <a:cubicBezTo>
                  <a:pt x="1412280" y="18540"/>
                  <a:pt x="1412051" y="18464"/>
                  <a:pt x="1411899" y="18312"/>
                </a:cubicBezTo>
                <a:close/>
                <a:moveTo>
                  <a:pt x="1328155" y="18312"/>
                </a:moveTo>
                <a:cubicBezTo>
                  <a:pt x="1328003" y="18464"/>
                  <a:pt x="1327774" y="18617"/>
                  <a:pt x="1327469" y="18769"/>
                </a:cubicBezTo>
                <a:cubicBezTo>
                  <a:pt x="1327622" y="19074"/>
                  <a:pt x="1327698" y="19341"/>
                  <a:pt x="1327698" y="19569"/>
                </a:cubicBezTo>
                <a:cubicBezTo>
                  <a:pt x="1327698" y="19798"/>
                  <a:pt x="1327774" y="20064"/>
                  <a:pt x="1327927" y="20369"/>
                </a:cubicBezTo>
                <a:lnTo>
                  <a:pt x="1328155" y="20369"/>
                </a:lnTo>
                <a:cubicBezTo>
                  <a:pt x="1328003" y="20064"/>
                  <a:pt x="1327965" y="19722"/>
                  <a:pt x="1328041" y="19341"/>
                </a:cubicBezTo>
                <a:cubicBezTo>
                  <a:pt x="1328117" y="18960"/>
                  <a:pt x="1328155" y="18617"/>
                  <a:pt x="1328155" y="18312"/>
                </a:cubicBezTo>
                <a:close/>
                <a:moveTo>
                  <a:pt x="1209054" y="18312"/>
                </a:moveTo>
                <a:cubicBezTo>
                  <a:pt x="1208902" y="18617"/>
                  <a:pt x="1208826" y="18921"/>
                  <a:pt x="1208826" y="19226"/>
                </a:cubicBezTo>
                <a:lnTo>
                  <a:pt x="1209283" y="19226"/>
                </a:lnTo>
                <a:lnTo>
                  <a:pt x="1209283" y="18312"/>
                </a:lnTo>
                <a:close/>
                <a:moveTo>
                  <a:pt x="1120358" y="18312"/>
                </a:moveTo>
                <a:cubicBezTo>
                  <a:pt x="1120205" y="18312"/>
                  <a:pt x="1120091" y="18350"/>
                  <a:pt x="1120015" y="18426"/>
                </a:cubicBezTo>
                <a:cubicBezTo>
                  <a:pt x="1119939" y="18502"/>
                  <a:pt x="1119824" y="18540"/>
                  <a:pt x="1119672" y="18540"/>
                </a:cubicBezTo>
                <a:cubicBezTo>
                  <a:pt x="1119519" y="18845"/>
                  <a:pt x="1119481" y="19112"/>
                  <a:pt x="1119558" y="19341"/>
                </a:cubicBezTo>
                <a:cubicBezTo>
                  <a:pt x="1119634" y="19569"/>
                  <a:pt x="1119596" y="19836"/>
                  <a:pt x="1119443" y="20141"/>
                </a:cubicBezTo>
                <a:lnTo>
                  <a:pt x="1120129" y="20141"/>
                </a:lnTo>
                <a:cubicBezTo>
                  <a:pt x="1120129" y="19379"/>
                  <a:pt x="1120205" y="18769"/>
                  <a:pt x="1120358" y="18312"/>
                </a:cubicBezTo>
                <a:close/>
                <a:moveTo>
                  <a:pt x="818529" y="18312"/>
                </a:moveTo>
                <a:cubicBezTo>
                  <a:pt x="818377" y="18617"/>
                  <a:pt x="818301" y="18921"/>
                  <a:pt x="818301" y="19226"/>
                </a:cubicBezTo>
                <a:lnTo>
                  <a:pt x="818758" y="19226"/>
                </a:lnTo>
                <a:lnTo>
                  <a:pt x="818758" y="18312"/>
                </a:lnTo>
                <a:close/>
                <a:moveTo>
                  <a:pt x="640374" y="18312"/>
                </a:moveTo>
                <a:cubicBezTo>
                  <a:pt x="640526" y="18617"/>
                  <a:pt x="640602" y="18769"/>
                  <a:pt x="640602" y="18769"/>
                </a:cubicBezTo>
                <a:lnTo>
                  <a:pt x="640602" y="18998"/>
                </a:lnTo>
                <a:cubicBezTo>
                  <a:pt x="641060" y="19455"/>
                  <a:pt x="641288" y="19379"/>
                  <a:pt x="641288" y="18769"/>
                </a:cubicBezTo>
                <a:cubicBezTo>
                  <a:pt x="641288" y="18617"/>
                  <a:pt x="641212" y="18540"/>
                  <a:pt x="641060" y="18540"/>
                </a:cubicBezTo>
                <a:cubicBezTo>
                  <a:pt x="640755" y="18540"/>
                  <a:pt x="640526" y="18464"/>
                  <a:pt x="640374" y="18312"/>
                </a:cubicBezTo>
                <a:close/>
                <a:moveTo>
                  <a:pt x="215483" y="18312"/>
                </a:moveTo>
                <a:cubicBezTo>
                  <a:pt x="215330" y="18312"/>
                  <a:pt x="215216" y="18350"/>
                  <a:pt x="215140" y="18426"/>
                </a:cubicBezTo>
                <a:cubicBezTo>
                  <a:pt x="215064" y="18502"/>
                  <a:pt x="214949" y="18540"/>
                  <a:pt x="214797" y="18540"/>
                </a:cubicBezTo>
                <a:cubicBezTo>
                  <a:pt x="214644" y="18845"/>
                  <a:pt x="214606" y="19112"/>
                  <a:pt x="214683" y="19341"/>
                </a:cubicBezTo>
                <a:cubicBezTo>
                  <a:pt x="214759" y="19569"/>
                  <a:pt x="214721" y="19836"/>
                  <a:pt x="214568" y="20141"/>
                </a:cubicBezTo>
                <a:lnTo>
                  <a:pt x="215254" y="20141"/>
                </a:lnTo>
                <a:cubicBezTo>
                  <a:pt x="215254" y="19379"/>
                  <a:pt x="215330" y="18769"/>
                  <a:pt x="215483" y="18312"/>
                </a:cubicBezTo>
                <a:close/>
                <a:moveTo>
                  <a:pt x="59273" y="18312"/>
                </a:moveTo>
                <a:cubicBezTo>
                  <a:pt x="58815" y="18617"/>
                  <a:pt x="58358" y="18655"/>
                  <a:pt x="57901" y="18426"/>
                </a:cubicBezTo>
                <a:cubicBezTo>
                  <a:pt x="57444" y="18198"/>
                  <a:pt x="56911" y="18388"/>
                  <a:pt x="56301" y="18998"/>
                </a:cubicBezTo>
                <a:lnTo>
                  <a:pt x="59730" y="19683"/>
                </a:lnTo>
                <a:cubicBezTo>
                  <a:pt x="59730" y="19379"/>
                  <a:pt x="59578" y="18921"/>
                  <a:pt x="59273" y="18312"/>
                </a:cubicBezTo>
                <a:close/>
                <a:moveTo>
                  <a:pt x="1293421" y="18285"/>
                </a:moveTo>
                <a:lnTo>
                  <a:pt x="1292951" y="18426"/>
                </a:lnTo>
                <a:cubicBezTo>
                  <a:pt x="1292646" y="18502"/>
                  <a:pt x="1292265" y="18617"/>
                  <a:pt x="1291808" y="18769"/>
                </a:cubicBezTo>
                <a:cubicBezTo>
                  <a:pt x="1292265" y="19226"/>
                  <a:pt x="1292494" y="19531"/>
                  <a:pt x="1292494" y="19683"/>
                </a:cubicBezTo>
                <a:cubicBezTo>
                  <a:pt x="1292798" y="19379"/>
                  <a:pt x="1293027" y="19074"/>
                  <a:pt x="1293179" y="18769"/>
                </a:cubicBezTo>
                <a:close/>
                <a:moveTo>
                  <a:pt x="1701230" y="18083"/>
                </a:moveTo>
                <a:cubicBezTo>
                  <a:pt x="1701230" y="18388"/>
                  <a:pt x="1701154" y="18617"/>
                  <a:pt x="1701002" y="18769"/>
                </a:cubicBezTo>
                <a:lnTo>
                  <a:pt x="1701230" y="18769"/>
                </a:lnTo>
                <a:cubicBezTo>
                  <a:pt x="1701383" y="18617"/>
                  <a:pt x="1701459" y="18388"/>
                  <a:pt x="1701459" y="18083"/>
                </a:cubicBezTo>
                <a:close/>
                <a:moveTo>
                  <a:pt x="1671741" y="18083"/>
                </a:moveTo>
                <a:cubicBezTo>
                  <a:pt x="1671436" y="18083"/>
                  <a:pt x="1671284" y="18236"/>
                  <a:pt x="1671284" y="18540"/>
                </a:cubicBezTo>
                <a:cubicBezTo>
                  <a:pt x="1671131" y="18540"/>
                  <a:pt x="1670979" y="19074"/>
                  <a:pt x="1670827" y="20141"/>
                </a:cubicBezTo>
                <a:cubicBezTo>
                  <a:pt x="1671131" y="19531"/>
                  <a:pt x="1671360" y="19150"/>
                  <a:pt x="1671512" y="18998"/>
                </a:cubicBezTo>
                <a:cubicBezTo>
                  <a:pt x="1671665" y="18845"/>
                  <a:pt x="1671893" y="18617"/>
                  <a:pt x="1672198" y="18312"/>
                </a:cubicBezTo>
                <a:cubicBezTo>
                  <a:pt x="1672046" y="18312"/>
                  <a:pt x="1671969" y="18274"/>
                  <a:pt x="1671969" y="18198"/>
                </a:cubicBezTo>
                <a:cubicBezTo>
                  <a:pt x="1671969" y="18121"/>
                  <a:pt x="1671893" y="18083"/>
                  <a:pt x="1671741" y="18083"/>
                </a:cubicBezTo>
                <a:close/>
                <a:moveTo>
                  <a:pt x="1622287" y="18083"/>
                </a:moveTo>
                <a:cubicBezTo>
                  <a:pt x="1622440" y="18236"/>
                  <a:pt x="1622516" y="18312"/>
                  <a:pt x="1622516" y="18312"/>
                </a:cubicBezTo>
                <a:cubicBezTo>
                  <a:pt x="1622668" y="18312"/>
                  <a:pt x="1622744" y="18236"/>
                  <a:pt x="1622744" y="18083"/>
                </a:cubicBezTo>
                <a:lnTo>
                  <a:pt x="1622516" y="18083"/>
                </a:lnTo>
                <a:close/>
                <a:moveTo>
                  <a:pt x="1619087" y="18083"/>
                </a:moveTo>
                <a:lnTo>
                  <a:pt x="1619087" y="18312"/>
                </a:lnTo>
                <a:lnTo>
                  <a:pt x="1619315" y="18083"/>
                </a:lnTo>
                <a:close/>
                <a:moveTo>
                  <a:pt x="1600342" y="18083"/>
                </a:moveTo>
                <a:cubicBezTo>
                  <a:pt x="1600189" y="18388"/>
                  <a:pt x="1600037" y="18579"/>
                  <a:pt x="1599884" y="18655"/>
                </a:cubicBezTo>
                <a:cubicBezTo>
                  <a:pt x="1599732" y="18731"/>
                  <a:pt x="1599580" y="18921"/>
                  <a:pt x="1599427" y="19226"/>
                </a:cubicBezTo>
                <a:cubicBezTo>
                  <a:pt x="1599580" y="19226"/>
                  <a:pt x="1599656" y="19302"/>
                  <a:pt x="1599656" y="19455"/>
                </a:cubicBezTo>
                <a:cubicBezTo>
                  <a:pt x="1599808" y="19150"/>
                  <a:pt x="1600189" y="18845"/>
                  <a:pt x="1600799" y="18540"/>
                </a:cubicBezTo>
                <a:close/>
                <a:moveTo>
                  <a:pt x="1571309" y="18083"/>
                </a:moveTo>
                <a:lnTo>
                  <a:pt x="1571309" y="18540"/>
                </a:lnTo>
                <a:cubicBezTo>
                  <a:pt x="1571462" y="18388"/>
                  <a:pt x="1571690" y="18312"/>
                  <a:pt x="1571995" y="18312"/>
                </a:cubicBezTo>
                <a:cubicBezTo>
                  <a:pt x="1571843" y="18159"/>
                  <a:pt x="1571767" y="18083"/>
                  <a:pt x="1571767" y="18083"/>
                </a:cubicBezTo>
                <a:close/>
                <a:moveTo>
                  <a:pt x="1421729" y="18083"/>
                </a:moveTo>
                <a:cubicBezTo>
                  <a:pt x="1421424" y="18236"/>
                  <a:pt x="1421272" y="18312"/>
                  <a:pt x="1421272" y="18312"/>
                </a:cubicBezTo>
                <a:cubicBezTo>
                  <a:pt x="1421424" y="18464"/>
                  <a:pt x="1421424" y="18617"/>
                  <a:pt x="1421272" y="18769"/>
                </a:cubicBezTo>
                <a:cubicBezTo>
                  <a:pt x="1421881" y="18617"/>
                  <a:pt x="1422262" y="18464"/>
                  <a:pt x="1422415" y="18312"/>
                </a:cubicBezTo>
                <a:cubicBezTo>
                  <a:pt x="1422262" y="18312"/>
                  <a:pt x="1422186" y="18274"/>
                  <a:pt x="1422186" y="18198"/>
                </a:cubicBezTo>
                <a:cubicBezTo>
                  <a:pt x="1422186" y="18121"/>
                  <a:pt x="1422110" y="18083"/>
                  <a:pt x="1421957" y="18083"/>
                </a:cubicBezTo>
                <a:close/>
                <a:moveTo>
                  <a:pt x="1002781" y="18083"/>
                </a:moveTo>
                <a:lnTo>
                  <a:pt x="1002781" y="18312"/>
                </a:lnTo>
                <a:lnTo>
                  <a:pt x="1003010" y="18083"/>
                </a:lnTo>
                <a:close/>
                <a:moveTo>
                  <a:pt x="991580" y="18083"/>
                </a:moveTo>
                <a:cubicBezTo>
                  <a:pt x="991580" y="18236"/>
                  <a:pt x="991542" y="18388"/>
                  <a:pt x="991465" y="18540"/>
                </a:cubicBezTo>
                <a:cubicBezTo>
                  <a:pt x="991389" y="18693"/>
                  <a:pt x="991351" y="18921"/>
                  <a:pt x="991351" y="19226"/>
                </a:cubicBezTo>
                <a:lnTo>
                  <a:pt x="991808" y="19226"/>
                </a:lnTo>
                <a:cubicBezTo>
                  <a:pt x="991808" y="18464"/>
                  <a:pt x="991808" y="18083"/>
                  <a:pt x="991808" y="18083"/>
                </a:cubicBezTo>
                <a:close/>
                <a:moveTo>
                  <a:pt x="970091" y="18083"/>
                </a:moveTo>
                <a:cubicBezTo>
                  <a:pt x="969939" y="18083"/>
                  <a:pt x="969863" y="18159"/>
                  <a:pt x="969863" y="18312"/>
                </a:cubicBezTo>
                <a:cubicBezTo>
                  <a:pt x="970015" y="18312"/>
                  <a:pt x="970091" y="18388"/>
                  <a:pt x="970091" y="18540"/>
                </a:cubicBezTo>
                <a:close/>
                <a:moveTo>
                  <a:pt x="650204" y="18083"/>
                </a:moveTo>
                <a:cubicBezTo>
                  <a:pt x="649899" y="18236"/>
                  <a:pt x="649747" y="18312"/>
                  <a:pt x="649747" y="18312"/>
                </a:cubicBezTo>
                <a:cubicBezTo>
                  <a:pt x="649899" y="18464"/>
                  <a:pt x="649899" y="18617"/>
                  <a:pt x="649747" y="18769"/>
                </a:cubicBezTo>
                <a:cubicBezTo>
                  <a:pt x="650356" y="18617"/>
                  <a:pt x="650737" y="18464"/>
                  <a:pt x="650889" y="18312"/>
                </a:cubicBezTo>
                <a:cubicBezTo>
                  <a:pt x="650737" y="18312"/>
                  <a:pt x="650661" y="18274"/>
                  <a:pt x="650661" y="18198"/>
                </a:cubicBezTo>
                <a:cubicBezTo>
                  <a:pt x="650661" y="18121"/>
                  <a:pt x="650585" y="18083"/>
                  <a:pt x="650432" y="18083"/>
                </a:cubicBezTo>
                <a:close/>
                <a:moveTo>
                  <a:pt x="564631" y="18083"/>
                </a:moveTo>
                <a:lnTo>
                  <a:pt x="564631" y="18312"/>
                </a:lnTo>
                <a:lnTo>
                  <a:pt x="564860" y="18083"/>
                </a:lnTo>
                <a:close/>
                <a:moveTo>
                  <a:pt x="553430" y="18083"/>
                </a:moveTo>
                <a:cubicBezTo>
                  <a:pt x="553430" y="18236"/>
                  <a:pt x="553392" y="18388"/>
                  <a:pt x="553315" y="18540"/>
                </a:cubicBezTo>
                <a:cubicBezTo>
                  <a:pt x="553239" y="18693"/>
                  <a:pt x="553201" y="18921"/>
                  <a:pt x="553201" y="19226"/>
                </a:cubicBezTo>
                <a:lnTo>
                  <a:pt x="553658" y="19226"/>
                </a:lnTo>
                <a:cubicBezTo>
                  <a:pt x="553658" y="18464"/>
                  <a:pt x="553658" y="18083"/>
                  <a:pt x="553658" y="18083"/>
                </a:cubicBezTo>
                <a:close/>
                <a:moveTo>
                  <a:pt x="531941" y="18083"/>
                </a:moveTo>
                <a:cubicBezTo>
                  <a:pt x="531789" y="18083"/>
                  <a:pt x="531713" y="18159"/>
                  <a:pt x="531713" y="18312"/>
                </a:cubicBezTo>
                <a:cubicBezTo>
                  <a:pt x="531865" y="18312"/>
                  <a:pt x="531941" y="18388"/>
                  <a:pt x="531941" y="18540"/>
                </a:cubicBezTo>
                <a:close/>
                <a:moveTo>
                  <a:pt x="434405" y="18083"/>
                </a:moveTo>
                <a:cubicBezTo>
                  <a:pt x="434405" y="18388"/>
                  <a:pt x="434329" y="18617"/>
                  <a:pt x="434177" y="18769"/>
                </a:cubicBezTo>
                <a:lnTo>
                  <a:pt x="434405" y="18769"/>
                </a:lnTo>
                <a:cubicBezTo>
                  <a:pt x="434558" y="18617"/>
                  <a:pt x="434634" y="18388"/>
                  <a:pt x="434634" y="18083"/>
                </a:cubicBezTo>
                <a:close/>
                <a:moveTo>
                  <a:pt x="404916" y="18083"/>
                </a:moveTo>
                <a:cubicBezTo>
                  <a:pt x="404611" y="18083"/>
                  <a:pt x="404459" y="18236"/>
                  <a:pt x="404459" y="18540"/>
                </a:cubicBezTo>
                <a:cubicBezTo>
                  <a:pt x="404306" y="18540"/>
                  <a:pt x="404154" y="19074"/>
                  <a:pt x="404002" y="20141"/>
                </a:cubicBezTo>
                <a:cubicBezTo>
                  <a:pt x="404306" y="19531"/>
                  <a:pt x="404535" y="19150"/>
                  <a:pt x="404687" y="18998"/>
                </a:cubicBezTo>
                <a:cubicBezTo>
                  <a:pt x="404840" y="18845"/>
                  <a:pt x="405068" y="18617"/>
                  <a:pt x="405373" y="18312"/>
                </a:cubicBezTo>
                <a:cubicBezTo>
                  <a:pt x="405221" y="18312"/>
                  <a:pt x="405145" y="18274"/>
                  <a:pt x="405145" y="18198"/>
                </a:cubicBezTo>
                <a:cubicBezTo>
                  <a:pt x="405145" y="18121"/>
                  <a:pt x="405068" y="18083"/>
                  <a:pt x="404916" y="18083"/>
                </a:cubicBezTo>
                <a:close/>
                <a:moveTo>
                  <a:pt x="310580" y="18083"/>
                </a:moveTo>
                <a:cubicBezTo>
                  <a:pt x="310580" y="18388"/>
                  <a:pt x="310504" y="18617"/>
                  <a:pt x="310352" y="18769"/>
                </a:cubicBezTo>
                <a:lnTo>
                  <a:pt x="310580" y="18769"/>
                </a:lnTo>
                <a:cubicBezTo>
                  <a:pt x="310733" y="18617"/>
                  <a:pt x="310809" y="18388"/>
                  <a:pt x="310809" y="18083"/>
                </a:cubicBezTo>
                <a:close/>
                <a:moveTo>
                  <a:pt x="281091" y="18083"/>
                </a:moveTo>
                <a:cubicBezTo>
                  <a:pt x="280786" y="18083"/>
                  <a:pt x="280634" y="18236"/>
                  <a:pt x="280634" y="18540"/>
                </a:cubicBezTo>
                <a:cubicBezTo>
                  <a:pt x="280481" y="18540"/>
                  <a:pt x="280329" y="19074"/>
                  <a:pt x="280177" y="20141"/>
                </a:cubicBezTo>
                <a:cubicBezTo>
                  <a:pt x="280481" y="19531"/>
                  <a:pt x="280710" y="19150"/>
                  <a:pt x="280862" y="18998"/>
                </a:cubicBezTo>
                <a:cubicBezTo>
                  <a:pt x="281015" y="18845"/>
                  <a:pt x="281243" y="18617"/>
                  <a:pt x="281548" y="18312"/>
                </a:cubicBezTo>
                <a:cubicBezTo>
                  <a:pt x="281396" y="18312"/>
                  <a:pt x="281320" y="18274"/>
                  <a:pt x="281320" y="18198"/>
                </a:cubicBezTo>
                <a:cubicBezTo>
                  <a:pt x="281320" y="18121"/>
                  <a:pt x="281243" y="18083"/>
                  <a:pt x="281091" y="18083"/>
                </a:cubicBezTo>
                <a:close/>
                <a:moveTo>
                  <a:pt x="1680199" y="17855"/>
                </a:moveTo>
                <a:lnTo>
                  <a:pt x="1680199" y="18312"/>
                </a:lnTo>
                <a:cubicBezTo>
                  <a:pt x="1680352" y="18312"/>
                  <a:pt x="1680428" y="18236"/>
                  <a:pt x="1680428" y="18083"/>
                </a:cubicBezTo>
                <a:cubicBezTo>
                  <a:pt x="1680275" y="18083"/>
                  <a:pt x="1680199" y="18007"/>
                  <a:pt x="1680199" y="17855"/>
                </a:cubicBezTo>
                <a:close/>
                <a:moveTo>
                  <a:pt x="1678370" y="17855"/>
                </a:moveTo>
                <a:cubicBezTo>
                  <a:pt x="1678370" y="18007"/>
                  <a:pt x="1678294" y="18083"/>
                  <a:pt x="1678142" y="18083"/>
                </a:cubicBezTo>
                <a:lnTo>
                  <a:pt x="1678370" y="18083"/>
                </a:lnTo>
                <a:close/>
                <a:moveTo>
                  <a:pt x="1551878" y="17855"/>
                </a:moveTo>
                <a:cubicBezTo>
                  <a:pt x="1551116" y="18159"/>
                  <a:pt x="1550507" y="18312"/>
                  <a:pt x="1550050" y="18312"/>
                </a:cubicBezTo>
                <a:cubicBezTo>
                  <a:pt x="1549592" y="18312"/>
                  <a:pt x="1549059" y="18464"/>
                  <a:pt x="1548449" y="18769"/>
                </a:cubicBezTo>
                <a:cubicBezTo>
                  <a:pt x="1548754" y="18921"/>
                  <a:pt x="1549059" y="19036"/>
                  <a:pt x="1549364" y="19112"/>
                </a:cubicBezTo>
                <a:cubicBezTo>
                  <a:pt x="1549669" y="19188"/>
                  <a:pt x="1549973" y="19302"/>
                  <a:pt x="1550278" y="19455"/>
                </a:cubicBezTo>
                <a:cubicBezTo>
                  <a:pt x="1550431" y="18998"/>
                  <a:pt x="1550964" y="18464"/>
                  <a:pt x="1551878" y="17855"/>
                </a:cubicBezTo>
                <a:close/>
                <a:moveTo>
                  <a:pt x="1440245" y="17855"/>
                </a:moveTo>
                <a:lnTo>
                  <a:pt x="1440245" y="18083"/>
                </a:lnTo>
                <a:lnTo>
                  <a:pt x="1440474" y="18312"/>
                </a:lnTo>
                <a:lnTo>
                  <a:pt x="1440474" y="18083"/>
                </a:lnTo>
                <a:cubicBezTo>
                  <a:pt x="1440474" y="17931"/>
                  <a:pt x="1440398" y="17855"/>
                  <a:pt x="1440245" y="17855"/>
                </a:cubicBezTo>
                <a:close/>
                <a:moveTo>
                  <a:pt x="1432016" y="17855"/>
                </a:moveTo>
                <a:cubicBezTo>
                  <a:pt x="1432016" y="18007"/>
                  <a:pt x="1432054" y="18121"/>
                  <a:pt x="1432130" y="18198"/>
                </a:cubicBezTo>
                <a:cubicBezTo>
                  <a:pt x="1432206" y="18274"/>
                  <a:pt x="1432168" y="18464"/>
                  <a:pt x="1432016" y="18769"/>
                </a:cubicBezTo>
                <a:cubicBezTo>
                  <a:pt x="1432168" y="18769"/>
                  <a:pt x="1432321" y="18693"/>
                  <a:pt x="1432473" y="18540"/>
                </a:cubicBezTo>
                <a:lnTo>
                  <a:pt x="1432473" y="17855"/>
                </a:lnTo>
                <a:close/>
                <a:moveTo>
                  <a:pt x="1429044" y="17855"/>
                </a:moveTo>
                <a:cubicBezTo>
                  <a:pt x="1428739" y="17855"/>
                  <a:pt x="1428434" y="17893"/>
                  <a:pt x="1428130" y="17969"/>
                </a:cubicBezTo>
                <a:cubicBezTo>
                  <a:pt x="1427825" y="18045"/>
                  <a:pt x="1427520" y="18083"/>
                  <a:pt x="1427215" y="18083"/>
                </a:cubicBezTo>
                <a:cubicBezTo>
                  <a:pt x="1427520" y="18540"/>
                  <a:pt x="1427787" y="18921"/>
                  <a:pt x="1428015" y="19226"/>
                </a:cubicBezTo>
                <a:cubicBezTo>
                  <a:pt x="1428244" y="19531"/>
                  <a:pt x="1428511" y="20064"/>
                  <a:pt x="1428815" y="20826"/>
                </a:cubicBezTo>
                <a:cubicBezTo>
                  <a:pt x="1429120" y="19150"/>
                  <a:pt x="1429196" y="18159"/>
                  <a:pt x="1429044" y="17855"/>
                </a:cubicBezTo>
                <a:close/>
                <a:moveTo>
                  <a:pt x="1417157" y="17855"/>
                </a:moveTo>
                <a:lnTo>
                  <a:pt x="1416699" y="18083"/>
                </a:lnTo>
                <a:lnTo>
                  <a:pt x="1416699" y="18312"/>
                </a:lnTo>
                <a:lnTo>
                  <a:pt x="1417157" y="18312"/>
                </a:lnTo>
                <a:lnTo>
                  <a:pt x="1417157" y="18083"/>
                </a:lnTo>
                <a:close/>
                <a:moveTo>
                  <a:pt x="1394754" y="17855"/>
                </a:moveTo>
                <a:cubicBezTo>
                  <a:pt x="1394754" y="18007"/>
                  <a:pt x="1394716" y="18121"/>
                  <a:pt x="1394640" y="18198"/>
                </a:cubicBezTo>
                <a:cubicBezTo>
                  <a:pt x="1394563" y="18274"/>
                  <a:pt x="1394525" y="18388"/>
                  <a:pt x="1394525" y="18540"/>
                </a:cubicBezTo>
                <a:cubicBezTo>
                  <a:pt x="1394525" y="18540"/>
                  <a:pt x="1394830" y="18693"/>
                  <a:pt x="1395440" y="18998"/>
                </a:cubicBezTo>
                <a:cubicBezTo>
                  <a:pt x="1395440" y="18693"/>
                  <a:pt x="1395592" y="18540"/>
                  <a:pt x="1395897" y="18540"/>
                </a:cubicBezTo>
                <a:cubicBezTo>
                  <a:pt x="1395592" y="18388"/>
                  <a:pt x="1395402" y="18274"/>
                  <a:pt x="1395325" y="18198"/>
                </a:cubicBezTo>
                <a:cubicBezTo>
                  <a:pt x="1395249" y="18121"/>
                  <a:pt x="1395059" y="18007"/>
                  <a:pt x="1394754" y="17855"/>
                </a:cubicBezTo>
                <a:close/>
                <a:moveTo>
                  <a:pt x="1386296" y="17855"/>
                </a:moveTo>
                <a:lnTo>
                  <a:pt x="1386296" y="18312"/>
                </a:lnTo>
                <a:lnTo>
                  <a:pt x="1386981" y="18998"/>
                </a:lnTo>
                <a:cubicBezTo>
                  <a:pt x="1387439" y="18540"/>
                  <a:pt x="1387667" y="18159"/>
                  <a:pt x="1387667" y="17855"/>
                </a:cubicBezTo>
                <a:close/>
                <a:moveTo>
                  <a:pt x="1321526" y="17855"/>
                </a:moveTo>
                <a:cubicBezTo>
                  <a:pt x="1321221" y="18464"/>
                  <a:pt x="1320878" y="19074"/>
                  <a:pt x="1320497" y="19683"/>
                </a:cubicBezTo>
                <a:cubicBezTo>
                  <a:pt x="1320116" y="20293"/>
                  <a:pt x="1319392" y="20674"/>
                  <a:pt x="1318325" y="20826"/>
                </a:cubicBezTo>
                <a:cubicBezTo>
                  <a:pt x="1319087" y="21436"/>
                  <a:pt x="1319773" y="21512"/>
                  <a:pt x="1320383" y="21055"/>
                </a:cubicBezTo>
                <a:cubicBezTo>
                  <a:pt x="1320992" y="20598"/>
                  <a:pt x="1321678" y="20293"/>
                  <a:pt x="1322440" y="20141"/>
                </a:cubicBezTo>
                <a:cubicBezTo>
                  <a:pt x="1322288" y="19531"/>
                  <a:pt x="1322211" y="18769"/>
                  <a:pt x="1322211" y="17855"/>
                </a:cubicBezTo>
                <a:close/>
                <a:moveTo>
                  <a:pt x="1303695" y="17855"/>
                </a:moveTo>
                <a:cubicBezTo>
                  <a:pt x="1303085" y="18159"/>
                  <a:pt x="1302628" y="18350"/>
                  <a:pt x="1302323" y="18426"/>
                </a:cubicBezTo>
                <a:cubicBezTo>
                  <a:pt x="1302019" y="18502"/>
                  <a:pt x="1301714" y="18617"/>
                  <a:pt x="1301409" y="18769"/>
                </a:cubicBezTo>
                <a:cubicBezTo>
                  <a:pt x="1301256" y="18921"/>
                  <a:pt x="1301180" y="19074"/>
                  <a:pt x="1301180" y="19226"/>
                </a:cubicBezTo>
                <a:cubicBezTo>
                  <a:pt x="1301180" y="19379"/>
                  <a:pt x="1301104" y="19531"/>
                  <a:pt x="1300952" y="19683"/>
                </a:cubicBezTo>
                <a:cubicBezTo>
                  <a:pt x="1300799" y="19988"/>
                  <a:pt x="1300761" y="20064"/>
                  <a:pt x="1300837" y="19912"/>
                </a:cubicBezTo>
                <a:cubicBezTo>
                  <a:pt x="1300914" y="19760"/>
                  <a:pt x="1301028" y="19607"/>
                  <a:pt x="1301180" y="19455"/>
                </a:cubicBezTo>
                <a:cubicBezTo>
                  <a:pt x="1301333" y="19607"/>
                  <a:pt x="1301485" y="19683"/>
                  <a:pt x="1301637" y="19683"/>
                </a:cubicBezTo>
                <a:cubicBezTo>
                  <a:pt x="1301790" y="19683"/>
                  <a:pt x="1302019" y="19836"/>
                  <a:pt x="1302323" y="20141"/>
                </a:cubicBezTo>
                <a:cubicBezTo>
                  <a:pt x="1302781" y="19226"/>
                  <a:pt x="1303238" y="18464"/>
                  <a:pt x="1303695" y="17855"/>
                </a:cubicBezTo>
                <a:close/>
                <a:moveTo>
                  <a:pt x="1287922" y="17855"/>
                </a:moveTo>
                <a:cubicBezTo>
                  <a:pt x="1287160" y="18617"/>
                  <a:pt x="1287160" y="19226"/>
                  <a:pt x="1287922" y="19683"/>
                </a:cubicBezTo>
                <a:cubicBezTo>
                  <a:pt x="1287922" y="19379"/>
                  <a:pt x="1287960" y="19074"/>
                  <a:pt x="1288036" y="18769"/>
                </a:cubicBezTo>
                <a:cubicBezTo>
                  <a:pt x="1288112" y="18464"/>
                  <a:pt x="1288074" y="18159"/>
                  <a:pt x="1287922" y="17855"/>
                </a:cubicBezTo>
                <a:close/>
                <a:moveTo>
                  <a:pt x="1191224" y="17855"/>
                </a:moveTo>
                <a:lnTo>
                  <a:pt x="1189395" y="18769"/>
                </a:lnTo>
                <a:cubicBezTo>
                  <a:pt x="1189852" y="19074"/>
                  <a:pt x="1190233" y="19379"/>
                  <a:pt x="1190538" y="19683"/>
                </a:cubicBezTo>
                <a:cubicBezTo>
                  <a:pt x="1190843" y="19379"/>
                  <a:pt x="1191033" y="19150"/>
                  <a:pt x="1191109" y="18998"/>
                </a:cubicBezTo>
                <a:cubicBezTo>
                  <a:pt x="1191186" y="18845"/>
                  <a:pt x="1191376" y="18617"/>
                  <a:pt x="1191681" y="18312"/>
                </a:cubicBezTo>
                <a:cubicBezTo>
                  <a:pt x="1191681" y="18007"/>
                  <a:pt x="1191528" y="17855"/>
                  <a:pt x="1191224" y="17855"/>
                </a:cubicBezTo>
                <a:close/>
                <a:moveTo>
                  <a:pt x="1060464" y="17855"/>
                </a:moveTo>
                <a:lnTo>
                  <a:pt x="1060236" y="18083"/>
                </a:lnTo>
                <a:lnTo>
                  <a:pt x="1060236" y="18540"/>
                </a:lnTo>
                <a:lnTo>
                  <a:pt x="1060464" y="18540"/>
                </a:lnTo>
                <a:close/>
                <a:moveTo>
                  <a:pt x="984722" y="17855"/>
                </a:moveTo>
                <a:cubicBezTo>
                  <a:pt x="985026" y="18159"/>
                  <a:pt x="985217" y="18426"/>
                  <a:pt x="985293" y="18655"/>
                </a:cubicBezTo>
                <a:cubicBezTo>
                  <a:pt x="985369" y="18883"/>
                  <a:pt x="985484" y="19150"/>
                  <a:pt x="985636" y="19455"/>
                </a:cubicBezTo>
                <a:cubicBezTo>
                  <a:pt x="986093" y="18845"/>
                  <a:pt x="986474" y="18540"/>
                  <a:pt x="986779" y="18540"/>
                </a:cubicBezTo>
                <a:cubicBezTo>
                  <a:pt x="986169" y="18236"/>
                  <a:pt x="985484" y="18007"/>
                  <a:pt x="984722" y="17855"/>
                </a:cubicBezTo>
                <a:close/>
                <a:moveTo>
                  <a:pt x="800699" y="17855"/>
                </a:moveTo>
                <a:lnTo>
                  <a:pt x="798870" y="18769"/>
                </a:lnTo>
                <a:cubicBezTo>
                  <a:pt x="799327" y="19074"/>
                  <a:pt x="799708" y="19379"/>
                  <a:pt x="800013" y="19683"/>
                </a:cubicBezTo>
                <a:cubicBezTo>
                  <a:pt x="800318" y="19379"/>
                  <a:pt x="800508" y="19150"/>
                  <a:pt x="800584" y="18998"/>
                </a:cubicBezTo>
                <a:cubicBezTo>
                  <a:pt x="800661" y="18845"/>
                  <a:pt x="800851" y="18617"/>
                  <a:pt x="801156" y="18312"/>
                </a:cubicBezTo>
                <a:cubicBezTo>
                  <a:pt x="801156" y="18007"/>
                  <a:pt x="801004" y="17855"/>
                  <a:pt x="800699" y="17855"/>
                </a:cubicBezTo>
                <a:close/>
                <a:moveTo>
                  <a:pt x="668720" y="17855"/>
                </a:moveTo>
                <a:lnTo>
                  <a:pt x="668720" y="18083"/>
                </a:lnTo>
                <a:lnTo>
                  <a:pt x="668949" y="18312"/>
                </a:lnTo>
                <a:lnTo>
                  <a:pt x="668949" y="18083"/>
                </a:lnTo>
                <a:cubicBezTo>
                  <a:pt x="668949" y="17931"/>
                  <a:pt x="668873" y="17855"/>
                  <a:pt x="668720" y="17855"/>
                </a:cubicBezTo>
                <a:close/>
                <a:moveTo>
                  <a:pt x="660491" y="17855"/>
                </a:moveTo>
                <a:cubicBezTo>
                  <a:pt x="660491" y="18007"/>
                  <a:pt x="660529" y="18121"/>
                  <a:pt x="660605" y="18198"/>
                </a:cubicBezTo>
                <a:cubicBezTo>
                  <a:pt x="660681" y="18274"/>
                  <a:pt x="660643" y="18464"/>
                  <a:pt x="660491" y="18769"/>
                </a:cubicBezTo>
                <a:cubicBezTo>
                  <a:pt x="660643" y="18769"/>
                  <a:pt x="660796" y="18693"/>
                  <a:pt x="660948" y="18540"/>
                </a:cubicBezTo>
                <a:lnTo>
                  <a:pt x="660948" y="17855"/>
                </a:lnTo>
                <a:close/>
                <a:moveTo>
                  <a:pt x="657519" y="17855"/>
                </a:moveTo>
                <a:cubicBezTo>
                  <a:pt x="657214" y="17855"/>
                  <a:pt x="656909" y="17893"/>
                  <a:pt x="656604" y="17969"/>
                </a:cubicBezTo>
                <a:cubicBezTo>
                  <a:pt x="656300" y="18045"/>
                  <a:pt x="655995" y="18083"/>
                  <a:pt x="655690" y="18083"/>
                </a:cubicBezTo>
                <a:cubicBezTo>
                  <a:pt x="655995" y="18540"/>
                  <a:pt x="656262" y="18921"/>
                  <a:pt x="656490" y="19226"/>
                </a:cubicBezTo>
                <a:cubicBezTo>
                  <a:pt x="656719" y="19531"/>
                  <a:pt x="656986" y="20064"/>
                  <a:pt x="657290" y="20826"/>
                </a:cubicBezTo>
                <a:cubicBezTo>
                  <a:pt x="657595" y="19150"/>
                  <a:pt x="657671" y="18159"/>
                  <a:pt x="657519" y="17855"/>
                </a:cubicBezTo>
                <a:close/>
                <a:moveTo>
                  <a:pt x="645632" y="17855"/>
                </a:moveTo>
                <a:lnTo>
                  <a:pt x="645174" y="18083"/>
                </a:lnTo>
                <a:lnTo>
                  <a:pt x="645174" y="18312"/>
                </a:lnTo>
                <a:lnTo>
                  <a:pt x="645632" y="18312"/>
                </a:lnTo>
                <a:lnTo>
                  <a:pt x="645632" y="18083"/>
                </a:lnTo>
                <a:close/>
                <a:moveTo>
                  <a:pt x="623229" y="17855"/>
                </a:moveTo>
                <a:cubicBezTo>
                  <a:pt x="623229" y="18007"/>
                  <a:pt x="623191" y="18121"/>
                  <a:pt x="623114" y="18198"/>
                </a:cubicBezTo>
                <a:cubicBezTo>
                  <a:pt x="623038" y="18274"/>
                  <a:pt x="623000" y="18388"/>
                  <a:pt x="623000" y="18540"/>
                </a:cubicBezTo>
                <a:cubicBezTo>
                  <a:pt x="623000" y="18540"/>
                  <a:pt x="623305" y="18693"/>
                  <a:pt x="623915" y="18998"/>
                </a:cubicBezTo>
                <a:cubicBezTo>
                  <a:pt x="623915" y="18693"/>
                  <a:pt x="624067" y="18540"/>
                  <a:pt x="624372" y="18540"/>
                </a:cubicBezTo>
                <a:cubicBezTo>
                  <a:pt x="624067" y="18388"/>
                  <a:pt x="623877" y="18274"/>
                  <a:pt x="623800" y="18198"/>
                </a:cubicBezTo>
                <a:cubicBezTo>
                  <a:pt x="623724" y="18121"/>
                  <a:pt x="623534" y="18007"/>
                  <a:pt x="623229" y="17855"/>
                </a:cubicBezTo>
                <a:close/>
                <a:moveTo>
                  <a:pt x="614771" y="17855"/>
                </a:moveTo>
                <a:lnTo>
                  <a:pt x="614771" y="18312"/>
                </a:lnTo>
                <a:lnTo>
                  <a:pt x="615456" y="18998"/>
                </a:lnTo>
                <a:cubicBezTo>
                  <a:pt x="615914" y="18540"/>
                  <a:pt x="616142" y="18159"/>
                  <a:pt x="616142" y="17855"/>
                </a:cubicBezTo>
                <a:close/>
                <a:moveTo>
                  <a:pt x="546572" y="17855"/>
                </a:moveTo>
                <a:cubicBezTo>
                  <a:pt x="546877" y="18159"/>
                  <a:pt x="547067" y="18426"/>
                  <a:pt x="547143" y="18655"/>
                </a:cubicBezTo>
                <a:cubicBezTo>
                  <a:pt x="547219" y="18883"/>
                  <a:pt x="547334" y="19150"/>
                  <a:pt x="547486" y="19455"/>
                </a:cubicBezTo>
                <a:cubicBezTo>
                  <a:pt x="547943" y="18845"/>
                  <a:pt x="548324" y="18540"/>
                  <a:pt x="548629" y="18540"/>
                </a:cubicBezTo>
                <a:cubicBezTo>
                  <a:pt x="548020" y="18236"/>
                  <a:pt x="547334" y="18007"/>
                  <a:pt x="546572" y="17855"/>
                </a:cubicBezTo>
                <a:close/>
                <a:moveTo>
                  <a:pt x="413374" y="17855"/>
                </a:moveTo>
                <a:lnTo>
                  <a:pt x="413374" y="18312"/>
                </a:lnTo>
                <a:cubicBezTo>
                  <a:pt x="413527" y="18312"/>
                  <a:pt x="413603" y="18236"/>
                  <a:pt x="413603" y="18083"/>
                </a:cubicBezTo>
                <a:cubicBezTo>
                  <a:pt x="413450" y="18083"/>
                  <a:pt x="413374" y="18007"/>
                  <a:pt x="413374" y="17855"/>
                </a:cubicBezTo>
                <a:close/>
                <a:moveTo>
                  <a:pt x="411545" y="17855"/>
                </a:moveTo>
                <a:cubicBezTo>
                  <a:pt x="411545" y="18007"/>
                  <a:pt x="411469" y="18083"/>
                  <a:pt x="411317" y="18083"/>
                </a:cubicBezTo>
                <a:lnTo>
                  <a:pt x="411545" y="18083"/>
                </a:lnTo>
                <a:close/>
                <a:moveTo>
                  <a:pt x="289549" y="17855"/>
                </a:moveTo>
                <a:lnTo>
                  <a:pt x="289549" y="18312"/>
                </a:lnTo>
                <a:cubicBezTo>
                  <a:pt x="289702" y="18312"/>
                  <a:pt x="289778" y="18236"/>
                  <a:pt x="289778" y="18083"/>
                </a:cubicBezTo>
                <a:cubicBezTo>
                  <a:pt x="289625" y="18083"/>
                  <a:pt x="289549" y="18007"/>
                  <a:pt x="289549" y="17855"/>
                </a:cubicBezTo>
                <a:close/>
                <a:moveTo>
                  <a:pt x="287720" y="17855"/>
                </a:moveTo>
                <a:cubicBezTo>
                  <a:pt x="287720" y="18007"/>
                  <a:pt x="287644" y="18083"/>
                  <a:pt x="287492" y="18083"/>
                </a:cubicBezTo>
                <a:lnTo>
                  <a:pt x="287720" y="18083"/>
                </a:lnTo>
                <a:close/>
                <a:moveTo>
                  <a:pt x="155590" y="17855"/>
                </a:moveTo>
                <a:lnTo>
                  <a:pt x="155361" y="18083"/>
                </a:lnTo>
                <a:lnTo>
                  <a:pt x="155361" y="18540"/>
                </a:lnTo>
                <a:lnTo>
                  <a:pt x="155590" y="18540"/>
                </a:lnTo>
                <a:close/>
                <a:moveTo>
                  <a:pt x="104078" y="17855"/>
                </a:moveTo>
                <a:cubicBezTo>
                  <a:pt x="104078" y="18007"/>
                  <a:pt x="104002" y="18083"/>
                  <a:pt x="103850" y="18083"/>
                </a:cubicBezTo>
                <a:cubicBezTo>
                  <a:pt x="103697" y="18083"/>
                  <a:pt x="103621" y="18159"/>
                  <a:pt x="103621" y="18312"/>
                </a:cubicBezTo>
                <a:cubicBezTo>
                  <a:pt x="104078" y="18312"/>
                  <a:pt x="104307" y="18464"/>
                  <a:pt x="104307" y="18769"/>
                </a:cubicBezTo>
                <a:lnTo>
                  <a:pt x="104764" y="18312"/>
                </a:lnTo>
                <a:cubicBezTo>
                  <a:pt x="104612" y="18159"/>
                  <a:pt x="104497" y="18083"/>
                  <a:pt x="104421" y="18083"/>
                </a:cubicBezTo>
                <a:cubicBezTo>
                  <a:pt x="104345" y="18083"/>
                  <a:pt x="104231" y="18007"/>
                  <a:pt x="104078" y="17855"/>
                </a:cubicBezTo>
                <a:close/>
                <a:moveTo>
                  <a:pt x="89905" y="17855"/>
                </a:moveTo>
                <a:cubicBezTo>
                  <a:pt x="89753" y="17855"/>
                  <a:pt x="89600" y="17893"/>
                  <a:pt x="89448" y="17969"/>
                </a:cubicBezTo>
                <a:cubicBezTo>
                  <a:pt x="89296" y="18045"/>
                  <a:pt x="89143" y="18083"/>
                  <a:pt x="88991" y="18083"/>
                </a:cubicBezTo>
                <a:lnTo>
                  <a:pt x="89905" y="18083"/>
                </a:lnTo>
                <a:close/>
                <a:moveTo>
                  <a:pt x="73446" y="17855"/>
                </a:moveTo>
                <a:cubicBezTo>
                  <a:pt x="73751" y="18617"/>
                  <a:pt x="74017" y="18921"/>
                  <a:pt x="74246" y="18769"/>
                </a:cubicBezTo>
                <a:cubicBezTo>
                  <a:pt x="74475" y="18617"/>
                  <a:pt x="74894" y="18388"/>
                  <a:pt x="75503" y="18083"/>
                </a:cubicBezTo>
                <a:cubicBezTo>
                  <a:pt x="74894" y="17931"/>
                  <a:pt x="74208" y="17855"/>
                  <a:pt x="73446" y="17855"/>
                </a:cubicBezTo>
                <a:close/>
                <a:moveTo>
                  <a:pt x="1608114" y="17626"/>
                </a:moveTo>
                <a:cubicBezTo>
                  <a:pt x="1608266" y="17778"/>
                  <a:pt x="1608343" y="18007"/>
                  <a:pt x="1608343" y="18312"/>
                </a:cubicBezTo>
                <a:lnTo>
                  <a:pt x="1608571" y="18312"/>
                </a:lnTo>
                <a:cubicBezTo>
                  <a:pt x="1608571" y="18007"/>
                  <a:pt x="1608495" y="17778"/>
                  <a:pt x="1608343" y="17626"/>
                </a:cubicBezTo>
                <a:close/>
                <a:moveTo>
                  <a:pt x="1597370" y="17626"/>
                </a:moveTo>
                <a:cubicBezTo>
                  <a:pt x="1597217" y="17778"/>
                  <a:pt x="1597141" y="17931"/>
                  <a:pt x="1597141" y="18083"/>
                </a:cubicBezTo>
                <a:cubicBezTo>
                  <a:pt x="1597598" y="18540"/>
                  <a:pt x="1597827" y="18769"/>
                  <a:pt x="1597827" y="18769"/>
                </a:cubicBezTo>
                <a:cubicBezTo>
                  <a:pt x="1598132" y="18617"/>
                  <a:pt x="1598284" y="18502"/>
                  <a:pt x="1598284" y="18426"/>
                </a:cubicBezTo>
                <a:cubicBezTo>
                  <a:pt x="1598284" y="18350"/>
                  <a:pt x="1598360" y="18236"/>
                  <a:pt x="1598513" y="18083"/>
                </a:cubicBezTo>
                <a:cubicBezTo>
                  <a:pt x="1597903" y="17778"/>
                  <a:pt x="1597522" y="17626"/>
                  <a:pt x="1597370" y="17626"/>
                </a:cubicBezTo>
                <a:close/>
                <a:moveTo>
                  <a:pt x="1569023" y="17626"/>
                </a:moveTo>
                <a:cubicBezTo>
                  <a:pt x="1569023" y="17778"/>
                  <a:pt x="1568947" y="17855"/>
                  <a:pt x="1568795" y="17855"/>
                </a:cubicBezTo>
                <a:cubicBezTo>
                  <a:pt x="1569404" y="18159"/>
                  <a:pt x="1569785" y="18388"/>
                  <a:pt x="1569938" y="18540"/>
                </a:cubicBezTo>
                <a:cubicBezTo>
                  <a:pt x="1569938" y="18388"/>
                  <a:pt x="1569976" y="18312"/>
                  <a:pt x="1570052" y="18312"/>
                </a:cubicBezTo>
                <a:cubicBezTo>
                  <a:pt x="1570128" y="18312"/>
                  <a:pt x="1570166" y="18236"/>
                  <a:pt x="1570166" y="18083"/>
                </a:cubicBezTo>
                <a:cubicBezTo>
                  <a:pt x="1570014" y="18083"/>
                  <a:pt x="1569633" y="17931"/>
                  <a:pt x="1569023" y="17626"/>
                </a:cubicBezTo>
                <a:close/>
                <a:moveTo>
                  <a:pt x="1434759" y="17626"/>
                </a:moveTo>
                <a:cubicBezTo>
                  <a:pt x="1435369" y="17931"/>
                  <a:pt x="1435750" y="18159"/>
                  <a:pt x="1435902" y="18312"/>
                </a:cubicBezTo>
                <a:cubicBezTo>
                  <a:pt x="1435597" y="18617"/>
                  <a:pt x="1435445" y="18921"/>
                  <a:pt x="1435445" y="19226"/>
                </a:cubicBezTo>
                <a:cubicBezTo>
                  <a:pt x="1435445" y="19531"/>
                  <a:pt x="1435826" y="19836"/>
                  <a:pt x="1436588" y="20141"/>
                </a:cubicBezTo>
                <a:cubicBezTo>
                  <a:pt x="1436435" y="19683"/>
                  <a:pt x="1436207" y="19150"/>
                  <a:pt x="1435902" y="18540"/>
                </a:cubicBezTo>
                <a:cubicBezTo>
                  <a:pt x="1435902" y="18236"/>
                  <a:pt x="1435940" y="17931"/>
                  <a:pt x="1436016" y="17626"/>
                </a:cubicBezTo>
                <a:cubicBezTo>
                  <a:pt x="1436092" y="17321"/>
                  <a:pt x="1435673" y="17321"/>
                  <a:pt x="1434759" y="17626"/>
                </a:cubicBezTo>
                <a:close/>
                <a:moveTo>
                  <a:pt x="1420357" y="17626"/>
                </a:moveTo>
                <a:lnTo>
                  <a:pt x="1420357" y="18083"/>
                </a:lnTo>
                <a:lnTo>
                  <a:pt x="1420586" y="18083"/>
                </a:lnTo>
                <a:lnTo>
                  <a:pt x="1420586" y="17626"/>
                </a:lnTo>
                <a:close/>
                <a:moveTo>
                  <a:pt x="1294322" y="17626"/>
                </a:moveTo>
                <a:cubicBezTo>
                  <a:pt x="1294170" y="17778"/>
                  <a:pt x="1294094" y="17931"/>
                  <a:pt x="1294094" y="18083"/>
                </a:cubicBezTo>
                <a:lnTo>
                  <a:pt x="1293953" y="18126"/>
                </a:lnTo>
                <a:lnTo>
                  <a:pt x="1294437" y="18540"/>
                </a:lnTo>
                <a:cubicBezTo>
                  <a:pt x="1294665" y="18693"/>
                  <a:pt x="1294932" y="18845"/>
                  <a:pt x="1295237" y="18998"/>
                </a:cubicBezTo>
                <a:cubicBezTo>
                  <a:pt x="1295542" y="18998"/>
                  <a:pt x="1295808" y="18960"/>
                  <a:pt x="1296037" y="18883"/>
                </a:cubicBezTo>
                <a:cubicBezTo>
                  <a:pt x="1296265" y="18807"/>
                  <a:pt x="1296685" y="18693"/>
                  <a:pt x="1297294" y="18540"/>
                </a:cubicBezTo>
                <a:cubicBezTo>
                  <a:pt x="1295923" y="18083"/>
                  <a:pt x="1294932" y="17778"/>
                  <a:pt x="1294322" y="17626"/>
                </a:cubicBezTo>
                <a:close/>
                <a:moveTo>
                  <a:pt x="1285407" y="17626"/>
                </a:moveTo>
                <a:cubicBezTo>
                  <a:pt x="1284797" y="17626"/>
                  <a:pt x="1284264" y="17702"/>
                  <a:pt x="1283807" y="17855"/>
                </a:cubicBezTo>
                <a:cubicBezTo>
                  <a:pt x="1283807" y="18007"/>
                  <a:pt x="1283883" y="18159"/>
                  <a:pt x="1284035" y="18312"/>
                </a:cubicBezTo>
                <a:cubicBezTo>
                  <a:pt x="1284493" y="18312"/>
                  <a:pt x="1285026" y="18159"/>
                  <a:pt x="1285636" y="17855"/>
                </a:cubicBezTo>
                <a:cubicBezTo>
                  <a:pt x="1285483" y="17702"/>
                  <a:pt x="1285407" y="17626"/>
                  <a:pt x="1285407" y="17626"/>
                </a:cubicBezTo>
                <a:close/>
                <a:moveTo>
                  <a:pt x="663234" y="17626"/>
                </a:moveTo>
                <a:cubicBezTo>
                  <a:pt x="663843" y="17931"/>
                  <a:pt x="664225" y="18159"/>
                  <a:pt x="664377" y="18312"/>
                </a:cubicBezTo>
                <a:cubicBezTo>
                  <a:pt x="664072" y="18617"/>
                  <a:pt x="663920" y="18921"/>
                  <a:pt x="663920" y="19226"/>
                </a:cubicBezTo>
                <a:cubicBezTo>
                  <a:pt x="663920" y="19531"/>
                  <a:pt x="664301" y="19836"/>
                  <a:pt x="665063" y="20141"/>
                </a:cubicBezTo>
                <a:cubicBezTo>
                  <a:pt x="664910" y="19683"/>
                  <a:pt x="664682" y="19150"/>
                  <a:pt x="664377" y="18540"/>
                </a:cubicBezTo>
                <a:cubicBezTo>
                  <a:pt x="664377" y="18236"/>
                  <a:pt x="664415" y="17931"/>
                  <a:pt x="664491" y="17626"/>
                </a:cubicBezTo>
                <a:cubicBezTo>
                  <a:pt x="664567" y="17321"/>
                  <a:pt x="664148" y="17321"/>
                  <a:pt x="663234" y="17626"/>
                </a:cubicBezTo>
                <a:close/>
                <a:moveTo>
                  <a:pt x="648832" y="17626"/>
                </a:moveTo>
                <a:lnTo>
                  <a:pt x="648832" y="18083"/>
                </a:lnTo>
                <a:lnTo>
                  <a:pt x="649061" y="18083"/>
                </a:lnTo>
                <a:lnTo>
                  <a:pt x="649061" y="17626"/>
                </a:lnTo>
                <a:close/>
                <a:moveTo>
                  <a:pt x="1612686" y="17512"/>
                </a:moveTo>
                <a:cubicBezTo>
                  <a:pt x="1612533" y="17588"/>
                  <a:pt x="1612229" y="18007"/>
                  <a:pt x="1611772" y="18769"/>
                </a:cubicBezTo>
                <a:cubicBezTo>
                  <a:pt x="1612686" y="18312"/>
                  <a:pt x="1613372" y="17931"/>
                  <a:pt x="1613829" y="17626"/>
                </a:cubicBezTo>
                <a:cubicBezTo>
                  <a:pt x="1613219" y="17474"/>
                  <a:pt x="1612838" y="17436"/>
                  <a:pt x="1612686" y="17512"/>
                </a:cubicBezTo>
                <a:close/>
                <a:moveTo>
                  <a:pt x="1685228" y="17397"/>
                </a:moveTo>
                <a:cubicBezTo>
                  <a:pt x="1684619" y="17397"/>
                  <a:pt x="1684085" y="17474"/>
                  <a:pt x="1683628" y="17626"/>
                </a:cubicBezTo>
                <a:lnTo>
                  <a:pt x="1683628" y="17855"/>
                </a:lnTo>
                <a:cubicBezTo>
                  <a:pt x="1684085" y="17855"/>
                  <a:pt x="1684543" y="17778"/>
                  <a:pt x="1685000" y="17626"/>
                </a:cubicBezTo>
                <a:close/>
                <a:moveTo>
                  <a:pt x="1621373" y="17397"/>
                </a:moveTo>
                <a:cubicBezTo>
                  <a:pt x="1621068" y="17550"/>
                  <a:pt x="1620916" y="17626"/>
                  <a:pt x="1620916" y="17626"/>
                </a:cubicBezTo>
                <a:cubicBezTo>
                  <a:pt x="1620763" y="17626"/>
                  <a:pt x="1620687" y="17702"/>
                  <a:pt x="1620687" y="17855"/>
                </a:cubicBezTo>
                <a:cubicBezTo>
                  <a:pt x="1620687" y="18007"/>
                  <a:pt x="1620725" y="18083"/>
                  <a:pt x="1620801" y="18083"/>
                </a:cubicBezTo>
                <a:cubicBezTo>
                  <a:pt x="1620877" y="18083"/>
                  <a:pt x="1620916" y="18159"/>
                  <a:pt x="1620916" y="18312"/>
                </a:cubicBezTo>
                <a:cubicBezTo>
                  <a:pt x="1621220" y="18007"/>
                  <a:pt x="1621373" y="17778"/>
                  <a:pt x="1621373" y="17626"/>
                </a:cubicBezTo>
                <a:close/>
                <a:moveTo>
                  <a:pt x="1615201" y="17397"/>
                </a:moveTo>
                <a:cubicBezTo>
                  <a:pt x="1614896" y="17550"/>
                  <a:pt x="1614743" y="17626"/>
                  <a:pt x="1614743" y="17626"/>
                </a:cubicBezTo>
                <a:cubicBezTo>
                  <a:pt x="1614896" y="17778"/>
                  <a:pt x="1614972" y="17855"/>
                  <a:pt x="1614972" y="17855"/>
                </a:cubicBezTo>
                <a:cubicBezTo>
                  <a:pt x="1614972" y="17702"/>
                  <a:pt x="1615124" y="17550"/>
                  <a:pt x="1615429" y="17397"/>
                </a:cubicBezTo>
                <a:close/>
                <a:moveTo>
                  <a:pt x="1549592" y="17397"/>
                </a:moveTo>
                <a:cubicBezTo>
                  <a:pt x="1549440" y="17550"/>
                  <a:pt x="1549364" y="17702"/>
                  <a:pt x="1549364" y="17855"/>
                </a:cubicBezTo>
                <a:cubicBezTo>
                  <a:pt x="1549516" y="17702"/>
                  <a:pt x="1549669" y="17626"/>
                  <a:pt x="1549821" y="17626"/>
                </a:cubicBezTo>
                <a:cubicBezTo>
                  <a:pt x="1549516" y="17626"/>
                  <a:pt x="1549440" y="17550"/>
                  <a:pt x="1549592" y="17397"/>
                </a:cubicBezTo>
                <a:close/>
                <a:moveTo>
                  <a:pt x="1414871" y="17397"/>
                </a:moveTo>
                <a:lnTo>
                  <a:pt x="1414414" y="17626"/>
                </a:lnTo>
                <a:lnTo>
                  <a:pt x="1414642" y="17626"/>
                </a:lnTo>
                <a:close/>
                <a:moveTo>
                  <a:pt x="1383781" y="17397"/>
                </a:moveTo>
                <a:lnTo>
                  <a:pt x="1383552" y="17626"/>
                </a:lnTo>
                <a:cubicBezTo>
                  <a:pt x="1383705" y="17778"/>
                  <a:pt x="1384086" y="18007"/>
                  <a:pt x="1384696" y="18312"/>
                </a:cubicBezTo>
                <a:cubicBezTo>
                  <a:pt x="1384696" y="18159"/>
                  <a:pt x="1384772" y="18007"/>
                  <a:pt x="1384924" y="17855"/>
                </a:cubicBezTo>
                <a:cubicBezTo>
                  <a:pt x="1384315" y="17550"/>
                  <a:pt x="1383933" y="17397"/>
                  <a:pt x="1383781" y="17397"/>
                </a:cubicBezTo>
                <a:close/>
                <a:moveTo>
                  <a:pt x="1306210" y="17397"/>
                </a:moveTo>
                <a:lnTo>
                  <a:pt x="1305158" y="18449"/>
                </a:lnTo>
                <a:lnTo>
                  <a:pt x="1305066" y="18540"/>
                </a:lnTo>
                <a:cubicBezTo>
                  <a:pt x="1304457" y="18845"/>
                  <a:pt x="1304076" y="19074"/>
                  <a:pt x="1303923" y="19226"/>
                </a:cubicBezTo>
                <a:lnTo>
                  <a:pt x="1303923" y="21284"/>
                </a:lnTo>
                <a:cubicBezTo>
                  <a:pt x="1304228" y="21284"/>
                  <a:pt x="1304457" y="21360"/>
                  <a:pt x="1304609" y="21512"/>
                </a:cubicBezTo>
                <a:cubicBezTo>
                  <a:pt x="1304609" y="21207"/>
                  <a:pt x="1304686" y="20788"/>
                  <a:pt x="1304838" y="20255"/>
                </a:cubicBezTo>
                <a:cubicBezTo>
                  <a:pt x="1304990" y="19722"/>
                  <a:pt x="1305143" y="19302"/>
                  <a:pt x="1305295" y="18998"/>
                </a:cubicBezTo>
                <a:lnTo>
                  <a:pt x="1305524" y="18998"/>
                </a:lnTo>
                <a:lnTo>
                  <a:pt x="1306895" y="18998"/>
                </a:lnTo>
                <a:cubicBezTo>
                  <a:pt x="1306438" y="18388"/>
                  <a:pt x="1306210" y="17855"/>
                  <a:pt x="1306210" y="17397"/>
                </a:cubicBezTo>
                <a:close/>
                <a:moveTo>
                  <a:pt x="1291579" y="17397"/>
                </a:moveTo>
                <a:cubicBezTo>
                  <a:pt x="1291274" y="17397"/>
                  <a:pt x="1290893" y="17474"/>
                  <a:pt x="1290436" y="17626"/>
                </a:cubicBezTo>
                <a:cubicBezTo>
                  <a:pt x="1290436" y="17931"/>
                  <a:pt x="1290474" y="18159"/>
                  <a:pt x="1290550" y="18312"/>
                </a:cubicBezTo>
                <a:cubicBezTo>
                  <a:pt x="1290627" y="18464"/>
                  <a:pt x="1290589" y="18693"/>
                  <a:pt x="1290436" y="18998"/>
                </a:cubicBezTo>
                <a:lnTo>
                  <a:pt x="1291122" y="18998"/>
                </a:lnTo>
                <a:cubicBezTo>
                  <a:pt x="1291274" y="18693"/>
                  <a:pt x="1291350" y="18426"/>
                  <a:pt x="1291350" y="18198"/>
                </a:cubicBezTo>
                <a:cubicBezTo>
                  <a:pt x="1291350" y="17969"/>
                  <a:pt x="1291427" y="17702"/>
                  <a:pt x="1291579" y="17397"/>
                </a:cubicBezTo>
                <a:close/>
                <a:moveTo>
                  <a:pt x="973063" y="17397"/>
                </a:moveTo>
                <a:cubicBezTo>
                  <a:pt x="972911" y="17550"/>
                  <a:pt x="972834" y="17778"/>
                  <a:pt x="972834" y="18083"/>
                </a:cubicBezTo>
                <a:lnTo>
                  <a:pt x="973063" y="18083"/>
                </a:lnTo>
                <a:cubicBezTo>
                  <a:pt x="973063" y="17778"/>
                  <a:pt x="973139" y="17550"/>
                  <a:pt x="973292" y="17397"/>
                </a:cubicBezTo>
                <a:close/>
                <a:moveTo>
                  <a:pt x="643346" y="17397"/>
                </a:moveTo>
                <a:lnTo>
                  <a:pt x="642888" y="17626"/>
                </a:lnTo>
                <a:lnTo>
                  <a:pt x="643117" y="17626"/>
                </a:lnTo>
                <a:close/>
                <a:moveTo>
                  <a:pt x="612256" y="17397"/>
                </a:moveTo>
                <a:lnTo>
                  <a:pt x="612028" y="17626"/>
                </a:lnTo>
                <a:cubicBezTo>
                  <a:pt x="612180" y="17778"/>
                  <a:pt x="612561" y="18007"/>
                  <a:pt x="613170" y="18312"/>
                </a:cubicBezTo>
                <a:cubicBezTo>
                  <a:pt x="613170" y="18159"/>
                  <a:pt x="613247" y="18007"/>
                  <a:pt x="613399" y="17855"/>
                </a:cubicBezTo>
                <a:cubicBezTo>
                  <a:pt x="612789" y="17550"/>
                  <a:pt x="612409" y="17397"/>
                  <a:pt x="612256" y="17397"/>
                </a:cubicBezTo>
                <a:close/>
                <a:moveTo>
                  <a:pt x="534913" y="17397"/>
                </a:moveTo>
                <a:cubicBezTo>
                  <a:pt x="534761" y="17550"/>
                  <a:pt x="534685" y="17778"/>
                  <a:pt x="534685" y="18083"/>
                </a:cubicBezTo>
                <a:lnTo>
                  <a:pt x="534913" y="18083"/>
                </a:lnTo>
                <a:cubicBezTo>
                  <a:pt x="534913" y="17778"/>
                  <a:pt x="534989" y="17550"/>
                  <a:pt x="535142" y="17397"/>
                </a:cubicBezTo>
                <a:close/>
                <a:moveTo>
                  <a:pt x="418403" y="17397"/>
                </a:moveTo>
                <a:cubicBezTo>
                  <a:pt x="417794" y="17397"/>
                  <a:pt x="417260" y="17474"/>
                  <a:pt x="416803" y="17626"/>
                </a:cubicBezTo>
                <a:lnTo>
                  <a:pt x="416803" y="17855"/>
                </a:lnTo>
                <a:cubicBezTo>
                  <a:pt x="417260" y="17855"/>
                  <a:pt x="417717" y="17778"/>
                  <a:pt x="418175" y="17626"/>
                </a:cubicBezTo>
                <a:close/>
                <a:moveTo>
                  <a:pt x="294578" y="17397"/>
                </a:moveTo>
                <a:cubicBezTo>
                  <a:pt x="293969" y="17397"/>
                  <a:pt x="293435" y="17474"/>
                  <a:pt x="292978" y="17626"/>
                </a:cubicBezTo>
                <a:lnTo>
                  <a:pt x="292978" y="17855"/>
                </a:lnTo>
                <a:cubicBezTo>
                  <a:pt x="293435" y="17855"/>
                  <a:pt x="293892" y="17778"/>
                  <a:pt x="294350" y="17626"/>
                </a:cubicBezTo>
                <a:close/>
                <a:moveTo>
                  <a:pt x="102249" y="17397"/>
                </a:moveTo>
                <a:cubicBezTo>
                  <a:pt x="101945" y="17397"/>
                  <a:pt x="101716" y="17474"/>
                  <a:pt x="101564" y="17626"/>
                </a:cubicBezTo>
                <a:lnTo>
                  <a:pt x="101792" y="17626"/>
                </a:lnTo>
                <a:cubicBezTo>
                  <a:pt x="102097" y="17474"/>
                  <a:pt x="102249" y="17397"/>
                  <a:pt x="102249" y="17397"/>
                </a:cubicBezTo>
                <a:close/>
                <a:moveTo>
                  <a:pt x="71388" y="17397"/>
                </a:moveTo>
                <a:cubicBezTo>
                  <a:pt x="71236" y="17397"/>
                  <a:pt x="71122" y="17436"/>
                  <a:pt x="71046" y="17512"/>
                </a:cubicBezTo>
                <a:cubicBezTo>
                  <a:pt x="70969" y="17588"/>
                  <a:pt x="70855" y="17626"/>
                  <a:pt x="70703" y="17626"/>
                </a:cubicBezTo>
                <a:cubicBezTo>
                  <a:pt x="70855" y="17778"/>
                  <a:pt x="71084" y="18159"/>
                  <a:pt x="71388" y="18769"/>
                </a:cubicBezTo>
                <a:cubicBezTo>
                  <a:pt x="71693" y="18312"/>
                  <a:pt x="71846" y="17931"/>
                  <a:pt x="71846" y="17626"/>
                </a:cubicBezTo>
                <a:cubicBezTo>
                  <a:pt x="71846" y="17474"/>
                  <a:pt x="71693" y="17397"/>
                  <a:pt x="71388" y="17397"/>
                </a:cubicBezTo>
                <a:close/>
                <a:moveTo>
                  <a:pt x="1279206" y="17255"/>
                </a:moveTo>
                <a:lnTo>
                  <a:pt x="1279120" y="17512"/>
                </a:lnTo>
                <a:lnTo>
                  <a:pt x="1279052" y="17855"/>
                </a:lnTo>
                <a:lnTo>
                  <a:pt x="1279540" y="17855"/>
                </a:lnTo>
                <a:lnTo>
                  <a:pt x="1279463" y="17740"/>
                </a:lnTo>
                <a:cubicBezTo>
                  <a:pt x="1279311" y="17664"/>
                  <a:pt x="1279235" y="17550"/>
                  <a:pt x="1279235" y="17397"/>
                </a:cubicBezTo>
                <a:close/>
                <a:moveTo>
                  <a:pt x="999352" y="17169"/>
                </a:moveTo>
                <a:lnTo>
                  <a:pt x="999352" y="17283"/>
                </a:lnTo>
                <a:lnTo>
                  <a:pt x="999581" y="17169"/>
                </a:lnTo>
                <a:cubicBezTo>
                  <a:pt x="999733" y="17169"/>
                  <a:pt x="999657" y="17169"/>
                  <a:pt x="999352" y="17169"/>
                </a:cubicBezTo>
                <a:close/>
                <a:moveTo>
                  <a:pt x="561202" y="17169"/>
                </a:moveTo>
                <a:lnTo>
                  <a:pt x="561202" y="17283"/>
                </a:lnTo>
                <a:lnTo>
                  <a:pt x="561431" y="17169"/>
                </a:lnTo>
                <a:cubicBezTo>
                  <a:pt x="561583" y="17169"/>
                  <a:pt x="561507" y="17169"/>
                  <a:pt x="561202" y="17169"/>
                </a:cubicBezTo>
                <a:close/>
                <a:moveTo>
                  <a:pt x="1700316" y="16940"/>
                </a:moveTo>
                <a:cubicBezTo>
                  <a:pt x="1700011" y="17093"/>
                  <a:pt x="1699706" y="17169"/>
                  <a:pt x="1699402" y="17169"/>
                </a:cubicBezTo>
                <a:cubicBezTo>
                  <a:pt x="1699097" y="17169"/>
                  <a:pt x="1698716" y="17321"/>
                  <a:pt x="1698258" y="17626"/>
                </a:cubicBezTo>
                <a:lnTo>
                  <a:pt x="1699402" y="18769"/>
                </a:lnTo>
                <a:cubicBezTo>
                  <a:pt x="1700011" y="18007"/>
                  <a:pt x="1700468" y="17474"/>
                  <a:pt x="1700773" y="17169"/>
                </a:cubicBezTo>
                <a:cubicBezTo>
                  <a:pt x="1700621" y="17169"/>
                  <a:pt x="1700544" y="17131"/>
                  <a:pt x="1700544" y="17055"/>
                </a:cubicBezTo>
                <a:cubicBezTo>
                  <a:pt x="1700544" y="16978"/>
                  <a:pt x="1700468" y="16940"/>
                  <a:pt x="1700316" y="16940"/>
                </a:cubicBezTo>
                <a:close/>
                <a:moveTo>
                  <a:pt x="1669226" y="16940"/>
                </a:moveTo>
                <a:cubicBezTo>
                  <a:pt x="1669074" y="17397"/>
                  <a:pt x="1668998" y="17778"/>
                  <a:pt x="1668998" y="18083"/>
                </a:cubicBezTo>
                <a:cubicBezTo>
                  <a:pt x="1668998" y="18388"/>
                  <a:pt x="1668922" y="18693"/>
                  <a:pt x="1668769" y="18998"/>
                </a:cubicBezTo>
                <a:cubicBezTo>
                  <a:pt x="1668617" y="19302"/>
                  <a:pt x="1668350" y="19607"/>
                  <a:pt x="1667969" y="19912"/>
                </a:cubicBezTo>
                <a:cubicBezTo>
                  <a:pt x="1667588" y="20217"/>
                  <a:pt x="1667169" y="20598"/>
                  <a:pt x="1666712" y="21055"/>
                </a:cubicBezTo>
                <a:cubicBezTo>
                  <a:pt x="1667321" y="20903"/>
                  <a:pt x="1667817" y="20826"/>
                  <a:pt x="1668198" y="20826"/>
                </a:cubicBezTo>
                <a:cubicBezTo>
                  <a:pt x="1668579" y="20826"/>
                  <a:pt x="1668998" y="20750"/>
                  <a:pt x="1669455" y="20598"/>
                </a:cubicBezTo>
                <a:cubicBezTo>
                  <a:pt x="1669455" y="19836"/>
                  <a:pt x="1669531" y="19226"/>
                  <a:pt x="1669683" y="18769"/>
                </a:cubicBezTo>
                <a:cubicBezTo>
                  <a:pt x="1669836" y="18312"/>
                  <a:pt x="1669683" y="17702"/>
                  <a:pt x="1669226" y="16940"/>
                </a:cubicBezTo>
                <a:close/>
                <a:moveTo>
                  <a:pt x="1584568" y="16940"/>
                </a:moveTo>
                <a:lnTo>
                  <a:pt x="1584340" y="17169"/>
                </a:lnTo>
                <a:lnTo>
                  <a:pt x="1584568" y="17169"/>
                </a:lnTo>
                <a:close/>
                <a:moveTo>
                  <a:pt x="1392239" y="16940"/>
                </a:moveTo>
                <a:lnTo>
                  <a:pt x="1392239" y="17169"/>
                </a:lnTo>
                <a:lnTo>
                  <a:pt x="1392468" y="16940"/>
                </a:lnTo>
                <a:close/>
                <a:moveTo>
                  <a:pt x="1322440" y="16940"/>
                </a:moveTo>
                <a:cubicBezTo>
                  <a:pt x="1322440" y="17093"/>
                  <a:pt x="1322364" y="17169"/>
                  <a:pt x="1322211" y="17169"/>
                </a:cubicBezTo>
                <a:lnTo>
                  <a:pt x="1322440" y="17169"/>
                </a:lnTo>
                <a:lnTo>
                  <a:pt x="1322669" y="17169"/>
                </a:lnTo>
                <a:cubicBezTo>
                  <a:pt x="1322516" y="17016"/>
                  <a:pt x="1322440" y="16940"/>
                  <a:pt x="1322440" y="16940"/>
                </a:cubicBezTo>
                <a:close/>
                <a:moveTo>
                  <a:pt x="1283121" y="16940"/>
                </a:moveTo>
                <a:cubicBezTo>
                  <a:pt x="1282969" y="17093"/>
                  <a:pt x="1282664" y="17169"/>
                  <a:pt x="1282206" y="17169"/>
                </a:cubicBezTo>
                <a:cubicBezTo>
                  <a:pt x="1282206" y="17626"/>
                  <a:pt x="1282359" y="18007"/>
                  <a:pt x="1282664" y="18312"/>
                </a:cubicBezTo>
                <a:cubicBezTo>
                  <a:pt x="1282816" y="18312"/>
                  <a:pt x="1282969" y="18236"/>
                  <a:pt x="1283121" y="18083"/>
                </a:cubicBezTo>
                <a:close/>
                <a:moveTo>
                  <a:pt x="1210655" y="16940"/>
                </a:moveTo>
                <a:lnTo>
                  <a:pt x="1210655" y="17169"/>
                </a:lnTo>
                <a:lnTo>
                  <a:pt x="1211112" y="17169"/>
                </a:lnTo>
                <a:lnTo>
                  <a:pt x="1211112" y="16940"/>
                </a:lnTo>
                <a:close/>
                <a:moveTo>
                  <a:pt x="1127444" y="16940"/>
                </a:moveTo>
                <a:lnTo>
                  <a:pt x="1127444" y="17169"/>
                </a:lnTo>
                <a:lnTo>
                  <a:pt x="1128130" y="17169"/>
                </a:lnTo>
                <a:lnTo>
                  <a:pt x="1128130" y="16940"/>
                </a:lnTo>
                <a:close/>
                <a:moveTo>
                  <a:pt x="1125158" y="16940"/>
                </a:moveTo>
                <a:lnTo>
                  <a:pt x="1125158" y="17169"/>
                </a:lnTo>
                <a:cubicBezTo>
                  <a:pt x="1125463" y="17169"/>
                  <a:pt x="1125615" y="17093"/>
                  <a:pt x="1125615" y="16940"/>
                </a:cubicBezTo>
                <a:close/>
                <a:moveTo>
                  <a:pt x="1062293" y="16940"/>
                </a:moveTo>
                <a:cubicBezTo>
                  <a:pt x="1062293" y="17093"/>
                  <a:pt x="1062255" y="17169"/>
                  <a:pt x="1062179" y="17169"/>
                </a:cubicBezTo>
                <a:cubicBezTo>
                  <a:pt x="1062103" y="17169"/>
                  <a:pt x="1062065" y="17245"/>
                  <a:pt x="1062065" y="17397"/>
                </a:cubicBezTo>
                <a:cubicBezTo>
                  <a:pt x="1062217" y="17550"/>
                  <a:pt x="1062598" y="17626"/>
                  <a:pt x="1063208" y="17626"/>
                </a:cubicBezTo>
                <a:cubicBezTo>
                  <a:pt x="1063512" y="17626"/>
                  <a:pt x="1063665" y="17474"/>
                  <a:pt x="1063665" y="17169"/>
                </a:cubicBezTo>
                <a:cubicBezTo>
                  <a:pt x="1063360" y="17169"/>
                  <a:pt x="1063131" y="17131"/>
                  <a:pt x="1062979" y="17055"/>
                </a:cubicBezTo>
                <a:cubicBezTo>
                  <a:pt x="1062827" y="16978"/>
                  <a:pt x="1062598" y="16940"/>
                  <a:pt x="1062293" y="16940"/>
                </a:cubicBezTo>
                <a:close/>
                <a:moveTo>
                  <a:pt x="996152" y="16940"/>
                </a:moveTo>
                <a:lnTo>
                  <a:pt x="995923" y="17169"/>
                </a:lnTo>
                <a:lnTo>
                  <a:pt x="996152" y="17169"/>
                </a:lnTo>
                <a:close/>
                <a:moveTo>
                  <a:pt x="820130" y="16940"/>
                </a:moveTo>
                <a:lnTo>
                  <a:pt x="820130" y="17169"/>
                </a:lnTo>
                <a:lnTo>
                  <a:pt x="820587" y="17169"/>
                </a:lnTo>
                <a:lnTo>
                  <a:pt x="820587" y="16940"/>
                </a:lnTo>
                <a:close/>
                <a:moveTo>
                  <a:pt x="620714" y="16940"/>
                </a:moveTo>
                <a:lnTo>
                  <a:pt x="620714" y="17169"/>
                </a:lnTo>
                <a:lnTo>
                  <a:pt x="620943" y="16940"/>
                </a:lnTo>
                <a:close/>
                <a:moveTo>
                  <a:pt x="558002" y="16940"/>
                </a:moveTo>
                <a:lnTo>
                  <a:pt x="557773" y="17169"/>
                </a:lnTo>
                <a:lnTo>
                  <a:pt x="558002" y="17169"/>
                </a:lnTo>
                <a:close/>
                <a:moveTo>
                  <a:pt x="433491" y="16940"/>
                </a:moveTo>
                <a:cubicBezTo>
                  <a:pt x="433186" y="17093"/>
                  <a:pt x="432881" y="17169"/>
                  <a:pt x="432576" y="17169"/>
                </a:cubicBezTo>
                <a:cubicBezTo>
                  <a:pt x="432272" y="17169"/>
                  <a:pt x="431891" y="17321"/>
                  <a:pt x="431434" y="17626"/>
                </a:cubicBezTo>
                <a:lnTo>
                  <a:pt x="432576" y="18769"/>
                </a:lnTo>
                <a:cubicBezTo>
                  <a:pt x="433186" y="18007"/>
                  <a:pt x="433643" y="17474"/>
                  <a:pt x="433948" y="17169"/>
                </a:cubicBezTo>
                <a:cubicBezTo>
                  <a:pt x="433796" y="17169"/>
                  <a:pt x="433719" y="17131"/>
                  <a:pt x="433719" y="17055"/>
                </a:cubicBezTo>
                <a:cubicBezTo>
                  <a:pt x="433719" y="16978"/>
                  <a:pt x="433643" y="16940"/>
                  <a:pt x="433491" y="16940"/>
                </a:cubicBezTo>
                <a:close/>
                <a:moveTo>
                  <a:pt x="402401" y="16940"/>
                </a:moveTo>
                <a:cubicBezTo>
                  <a:pt x="402249" y="17397"/>
                  <a:pt x="402173" y="17778"/>
                  <a:pt x="402173" y="18083"/>
                </a:cubicBezTo>
                <a:cubicBezTo>
                  <a:pt x="402173" y="18388"/>
                  <a:pt x="402096" y="18693"/>
                  <a:pt x="401944" y="18998"/>
                </a:cubicBezTo>
                <a:cubicBezTo>
                  <a:pt x="401792" y="19302"/>
                  <a:pt x="401525" y="19607"/>
                  <a:pt x="401144" y="19912"/>
                </a:cubicBezTo>
                <a:cubicBezTo>
                  <a:pt x="400763" y="20217"/>
                  <a:pt x="400344" y="20598"/>
                  <a:pt x="399887" y="21055"/>
                </a:cubicBezTo>
                <a:cubicBezTo>
                  <a:pt x="400496" y="20903"/>
                  <a:pt x="400992" y="20826"/>
                  <a:pt x="401373" y="20826"/>
                </a:cubicBezTo>
                <a:cubicBezTo>
                  <a:pt x="401754" y="20826"/>
                  <a:pt x="402173" y="20750"/>
                  <a:pt x="402630" y="20598"/>
                </a:cubicBezTo>
                <a:cubicBezTo>
                  <a:pt x="402630" y="19836"/>
                  <a:pt x="402706" y="19226"/>
                  <a:pt x="402859" y="18769"/>
                </a:cubicBezTo>
                <a:cubicBezTo>
                  <a:pt x="403011" y="18312"/>
                  <a:pt x="402859" y="17702"/>
                  <a:pt x="402401" y="16940"/>
                </a:cubicBezTo>
                <a:close/>
                <a:moveTo>
                  <a:pt x="309666" y="16940"/>
                </a:moveTo>
                <a:cubicBezTo>
                  <a:pt x="309361" y="17093"/>
                  <a:pt x="309056" y="17169"/>
                  <a:pt x="308751" y="17169"/>
                </a:cubicBezTo>
                <a:cubicBezTo>
                  <a:pt x="308447" y="17169"/>
                  <a:pt x="308066" y="17321"/>
                  <a:pt x="307609" y="17626"/>
                </a:cubicBezTo>
                <a:lnTo>
                  <a:pt x="308751" y="18769"/>
                </a:lnTo>
                <a:cubicBezTo>
                  <a:pt x="309361" y="18007"/>
                  <a:pt x="309818" y="17474"/>
                  <a:pt x="310123" y="17169"/>
                </a:cubicBezTo>
                <a:cubicBezTo>
                  <a:pt x="309971" y="17169"/>
                  <a:pt x="309894" y="17131"/>
                  <a:pt x="309894" y="17055"/>
                </a:cubicBezTo>
                <a:cubicBezTo>
                  <a:pt x="309894" y="16978"/>
                  <a:pt x="309818" y="16940"/>
                  <a:pt x="309666" y="16940"/>
                </a:cubicBezTo>
                <a:close/>
                <a:moveTo>
                  <a:pt x="278576" y="16940"/>
                </a:moveTo>
                <a:cubicBezTo>
                  <a:pt x="278424" y="17397"/>
                  <a:pt x="278348" y="17778"/>
                  <a:pt x="278348" y="18083"/>
                </a:cubicBezTo>
                <a:cubicBezTo>
                  <a:pt x="278348" y="18388"/>
                  <a:pt x="278271" y="18693"/>
                  <a:pt x="278119" y="18998"/>
                </a:cubicBezTo>
                <a:cubicBezTo>
                  <a:pt x="277967" y="19302"/>
                  <a:pt x="277700" y="19607"/>
                  <a:pt x="277319" y="19912"/>
                </a:cubicBezTo>
                <a:cubicBezTo>
                  <a:pt x="276938" y="20217"/>
                  <a:pt x="276519" y="20598"/>
                  <a:pt x="276062" y="21055"/>
                </a:cubicBezTo>
                <a:cubicBezTo>
                  <a:pt x="276671" y="20903"/>
                  <a:pt x="277167" y="20826"/>
                  <a:pt x="277548" y="20826"/>
                </a:cubicBezTo>
                <a:cubicBezTo>
                  <a:pt x="277929" y="20826"/>
                  <a:pt x="278348" y="20750"/>
                  <a:pt x="278805" y="20598"/>
                </a:cubicBezTo>
                <a:cubicBezTo>
                  <a:pt x="278805" y="19836"/>
                  <a:pt x="278881" y="19226"/>
                  <a:pt x="279034" y="18769"/>
                </a:cubicBezTo>
                <a:cubicBezTo>
                  <a:pt x="279186" y="18312"/>
                  <a:pt x="279034" y="17702"/>
                  <a:pt x="278576" y="16940"/>
                </a:cubicBezTo>
                <a:close/>
                <a:moveTo>
                  <a:pt x="222569" y="16940"/>
                </a:moveTo>
                <a:lnTo>
                  <a:pt x="222569" y="17169"/>
                </a:lnTo>
                <a:lnTo>
                  <a:pt x="223255" y="17169"/>
                </a:lnTo>
                <a:lnTo>
                  <a:pt x="223255" y="16940"/>
                </a:lnTo>
                <a:close/>
                <a:moveTo>
                  <a:pt x="220283" y="16940"/>
                </a:moveTo>
                <a:lnTo>
                  <a:pt x="220283" y="17169"/>
                </a:lnTo>
                <a:cubicBezTo>
                  <a:pt x="220588" y="17169"/>
                  <a:pt x="220740" y="17093"/>
                  <a:pt x="220740" y="16940"/>
                </a:cubicBezTo>
                <a:close/>
                <a:moveTo>
                  <a:pt x="157418" y="16940"/>
                </a:moveTo>
                <a:cubicBezTo>
                  <a:pt x="157418" y="17093"/>
                  <a:pt x="157380" y="17169"/>
                  <a:pt x="157304" y="17169"/>
                </a:cubicBezTo>
                <a:cubicBezTo>
                  <a:pt x="157228" y="17169"/>
                  <a:pt x="157190" y="17245"/>
                  <a:pt x="157190" y="17397"/>
                </a:cubicBezTo>
                <a:cubicBezTo>
                  <a:pt x="157342" y="17550"/>
                  <a:pt x="157723" y="17626"/>
                  <a:pt x="158333" y="17626"/>
                </a:cubicBezTo>
                <a:cubicBezTo>
                  <a:pt x="158638" y="17626"/>
                  <a:pt x="158790" y="17474"/>
                  <a:pt x="158790" y="17169"/>
                </a:cubicBezTo>
                <a:cubicBezTo>
                  <a:pt x="158485" y="17169"/>
                  <a:pt x="158257" y="17131"/>
                  <a:pt x="158104" y="17055"/>
                </a:cubicBezTo>
                <a:cubicBezTo>
                  <a:pt x="157952" y="16978"/>
                  <a:pt x="157723" y="16940"/>
                  <a:pt x="157418" y="16940"/>
                </a:cubicBezTo>
                <a:close/>
                <a:moveTo>
                  <a:pt x="79161" y="16940"/>
                </a:moveTo>
                <a:cubicBezTo>
                  <a:pt x="79313" y="17093"/>
                  <a:pt x="79390" y="17169"/>
                  <a:pt x="79390" y="17169"/>
                </a:cubicBezTo>
                <a:cubicBezTo>
                  <a:pt x="79390" y="17016"/>
                  <a:pt x="79466" y="16940"/>
                  <a:pt x="79618" y="16940"/>
                </a:cubicBezTo>
                <a:close/>
                <a:moveTo>
                  <a:pt x="1405269" y="16712"/>
                </a:moveTo>
                <a:cubicBezTo>
                  <a:pt x="1405117" y="17169"/>
                  <a:pt x="1405041" y="17588"/>
                  <a:pt x="1405041" y="17969"/>
                </a:cubicBezTo>
                <a:cubicBezTo>
                  <a:pt x="1405041" y="18350"/>
                  <a:pt x="1404965" y="18845"/>
                  <a:pt x="1404812" y="19455"/>
                </a:cubicBezTo>
                <a:cubicBezTo>
                  <a:pt x="1405269" y="18998"/>
                  <a:pt x="1405727" y="18693"/>
                  <a:pt x="1406184" y="18540"/>
                </a:cubicBezTo>
                <a:cubicBezTo>
                  <a:pt x="1405879" y="18236"/>
                  <a:pt x="1405727" y="17931"/>
                  <a:pt x="1405727" y="17626"/>
                </a:cubicBezTo>
                <a:cubicBezTo>
                  <a:pt x="1405727" y="17321"/>
                  <a:pt x="1405574" y="17016"/>
                  <a:pt x="1405269" y="16712"/>
                </a:cubicBezTo>
                <a:close/>
                <a:moveTo>
                  <a:pt x="1303466" y="16712"/>
                </a:moveTo>
                <a:cubicBezTo>
                  <a:pt x="1303619" y="17321"/>
                  <a:pt x="1303809" y="17550"/>
                  <a:pt x="1304038" y="17397"/>
                </a:cubicBezTo>
                <a:cubicBezTo>
                  <a:pt x="1304266" y="17245"/>
                  <a:pt x="1304533" y="17016"/>
                  <a:pt x="1304838" y="16712"/>
                </a:cubicBezTo>
                <a:close/>
                <a:moveTo>
                  <a:pt x="1205397" y="16712"/>
                </a:moveTo>
                <a:cubicBezTo>
                  <a:pt x="1205244" y="17321"/>
                  <a:pt x="1205168" y="17855"/>
                  <a:pt x="1205168" y="18312"/>
                </a:cubicBezTo>
                <a:cubicBezTo>
                  <a:pt x="1205168" y="18769"/>
                  <a:pt x="1205092" y="19379"/>
                  <a:pt x="1204940" y="20141"/>
                </a:cubicBezTo>
                <a:lnTo>
                  <a:pt x="1205625" y="20141"/>
                </a:lnTo>
                <a:cubicBezTo>
                  <a:pt x="1205930" y="19379"/>
                  <a:pt x="1206045" y="18769"/>
                  <a:pt x="1205968" y="18312"/>
                </a:cubicBezTo>
                <a:cubicBezTo>
                  <a:pt x="1205892" y="17855"/>
                  <a:pt x="1205854" y="17321"/>
                  <a:pt x="1205854" y="16712"/>
                </a:cubicBezTo>
                <a:close/>
                <a:moveTo>
                  <a:pt x="1056350" y="16712"/>
                </a:moveTo>
                <a:cubicBezTo>
                  <a:pt x="1055283" y="17474"/>
                  <a:pt x="1055283" y="18083"/>
                  <a:pt x="1056350" y="18540"/>
                </a:cubicBezTo>
                <a:cubicBezTo>
                  <a:pt x="1056350" y="18236"/>
                  <a:pt x="1056388" y="17931"/>
                  <a:pt x="1056464" y="17626"/>
                </a:cubicBezTo>
                <a:cubicBezTo>
                  <a:pt x="1056540" y="17321"/>
                  <a:pt x="1056502" y="17016"/>
                  <a:pt x="1056350" y="16712"/>
                </a:cubicBezTo>
                <a:close/>
                <a:moveTo>
                  <a:pt x="1050635" y="16712"/>
                </a:moveTo>
                <a:cubicBezTo>
                  <a:pt x="1050177" y="17016"/>
                  <a:pt x="1049720" y="17397"/>
                  <a:pt x="1049263" y="17855"/>
                </a:cubicBezTo>
                <a:cubicBezTo>
                  <a:pt x="1049568" y="17855"/>
                  <a:pt x="1049873" y="17855"/>
                  <a:pt x="1050177" y="17855"/>
                </a:cubicBezTo>
                <a:cubicBezTo>
                  <a:pt x="1050482" y="17855"/>
                  <a:pt x="1050635" y="17474"/>
                  <a:pt x="1050635" y="16712"/>
                </a:cubicBezTo>
                <a:close/>
                <a:moveTo>
                  <a:pt x="997523" y="16712"/>
                </a:moveTo>
                <a:cubicBezTo>
                  <a:pt x="997676" y="17626"/>
                  <a:pt x="997790" y="18198"/>
                  <a:pt x="997866" y="18426"/>
                </a:cubicBezTo>
                <a:cubicBezTo>
                  <a:pt x="997942" y="18655"/>
                  <a:pt x="998285" y="18998"/>
                  <a:pt x="998895" y="19455"/>
                </a:cubicBezTo>
                <a:cubicBezTo>
                  <a:pt x="999047" y="18845"/>
                  <a:pt x="999123" y="18159"/>
                  <a:pt x="999123" y="17397"/>
                </a:cubicBezTo>
                <a:lnTo>
                  <a:pt x="999221" y="17348"/>
                </a:lnTo>
                <a:lnTo>
                  <a:pt x="998438" y="17055"/>
                </a:lnTo>
                <a:cubicBezTo>
                  <a:pt x="998133" y="16978"/>
                  <a:pt x="997828" y="16864"/>
                  <a:pt x="997523" y="16712"/>
                </a:cubicBezTo>
                <a:close/>
                <a:moveTo>
                  <a:pt x="992951" y="16712"/>
                </a:moveTo>
                <a:cubicBezTo>
                  <a:pt x="992646" y="17474"/>
                  <a:pt x="993027" y="18007"/>
                  <a:pt x="994094" y="18312"/>
                </a:cubicBezTo>
                <a:cubicBezTo>
                  <a:pt x="994094" y="18007"/>
                  <a:pt x="994132" y="17740"/>
                  <a:pt x="994209" y="17512"/>
                </a:cubicBezTo>
                <a:cubicBezTo>
                  <a:pt x="994285" y="17283"/>
                  <a:pt x="994323" y="17016"/>
                  <a:pt x="994323" y="16712"/>
                </a:cubicBezTo>
                <a:close/>
                <a:moveTo>
                  <a:pt x="978092" y="16712"/>
                </a:moveTo>
                <a:cubicBezTo>
                  <a:pt x="978397" y="17169"/>
                  <a:pt x="978588" y="17436"/>
                  <a:pt x="978664" y="17512"/>
                </a:cubicBezTo>
                <a:cubicBezTo>
                  <a:pt x="978740" y="17588"/>
                  <a:pt x="979159" y="17474"/>
                  <a:pt x="979921" y="17169"/>
                </a:cubicBezTo>
                <a:cubicBezTo>
                  <a:pt x="979464" y="17016"/>
                  <a:pt x="979121" y="16940"/>
                  <a:pt x="978892" y="16940"/>
                </a:cubicBezTo>
                <a:cubicBezTo>
                  <a:pt x="978664" y="16940"/>
                  <a:pt x="978397" y="16864"/>
                  <a:pt x="978092" y="16712"/>
                </a:cubicBezTo>
                <a:close/>
                <a:moveTo>
                  <a:pt x="814872" y="16712"/>
                </a:moveTo>
                <a:cubicBezTo>
                  <a:pt x="814719" y="17321"/>
                  <a:pt x="814643" y="17855"/>
                  <a:pt x="814643" y="18312"/>
                </a:cubicBezTo>
                <a:cubicBezTo>
                  <a:pt x="814643" y="18769"/>
                  <a:pt x="814567" y="19379"/>
                  <a:pt x="814415" y="20141"/>
                </a:cubicBezTo>
                <a:lnTo>
                  <a:pt x="815100" y="20141"/>
                </a:lnTo>
                <a:cubicBezTo>
                  <a:pt x="815405" y="19379"/>
                  <a:pt x="815520" y="18769"/>
                  <a:pt x="815443" y="18312"/>
                </a:cubicBezTo>
                <a:cubicBezTo>
                  <a:pt x="815367" y="17855"/>
                  <a:pt x="815329" y="17321"/>
                  <a:pt x="815329" y="16712"/>
                </a:cubicBezTo>
                <a:close/>
                <a:moveTo>
                  <a:pt x="633745" y="16712"/>
                </a:moveTo>
                <a:cubicBezTo>
                  <a:pt x="633592" y="17169"/>
                  <a:pt x="633516" y="17588"/>
                  <a:pt x="633516" y="17969"/>
                </a:cubicBezTo>
                <a:cubicBezTo>
                  <a:pt x="633516" y="18350"/>
                  <a:pt x="633440" y="18845"/>
                  <a:pt x="633287" y="19455"/>
                </a:cubicBezTo>
                <a:cubicBezTo>
                  <a:pt x="633745" y="18998"/>
                  <a:pt x="634202" y="18693"/>
                  <a:pt x="634659" y="18540"/>
                </a:cubicBezTo>
                <a:cubicBezTo>
                  <a:pt x="634354" y="18236"/>
                  <a:pt x="634202" y="17931"/>
                  <a:pt x="634202" y="17626"/>
                </a:cubicBezTo>
                <a:cubicBezTo>
                  <a:pt x="634202" y="17321"/>
                  <a:pt x="634049" y="17016"/>
                  <a:pt x="633745" y="16712"/>
                </a:cubicBezTo>
                <a:close/>
                <a:moveTo>
                  <a:pt x="559373" y="16712"/>
                </a:moveTo>
                <a:cubicBezTo>
                  <a:pt x="559526" y="17626"/>
                  <a:pt x="559640" y="18198"/>
                  <a:pt x="559716" y="18426"/>
                </a:cubicBezTo>
                <a:cubicBezTo>
                  <a:pt x="559792" y="18655"/>
                  <a:pt x="560135" y="18998"/>
                  <a:pt x="560745" y="19455"/>
                </a:cubicBezTo>
                <a:cubicBezTo>
                  <a:pt x="560897" y="18845"/>
                  <a:pt x="560973" y="18159"/>
                  <a:pt x="560973" y="17397"/>
                </a:cubicBezTo>
                <a:lnTo>
                  <a:pt x="561071" y="17348"/>
                </a:lnTo>
                <a:lnTo>
                  <a:pt x="560288" y="17055"/>
                </a:lnTo>
                <a:cubicBezTo>
                  <a:pt x="559983" y="16978"/>
                  <a:pt x="559678" y="16864"/>
                  <a:pt x="559373" y="16712"/>
                </a:cubicBezTo>
                <a:close/>
                <a:moveTo>
                  <a:pt x="554801" y="16712"/>
                </a:moveTo>
                <a:cubicBezTo>
                  <a:pt x="554496" y="17474"/>
                  <a:pt x="554877" y="18007"/>
                  <a:pt x="555944" y="18312"/>
                </a:cubicBezTo>
                <a:cubicBezTo>
                  <a:pt x="555944" y="18007"/>
                  <a:pt x="555982" y="17740"/>
                  <a:pt x="556059" y="17512"/>
                </a:cubicBezTo>
                <a:cubicBezTo>
                  <a:pt x="556135" y="17283"/>
                  <a:pt x="556173" y="17016"/>
                  <a:pt x="556173" y="16712"/>
                </a:cubicBezTo>
                <a:close/>
                <a:moveTo>
                  <a:pt x="539942" y="16712"/>
                </a:moveTo>
                <a:cubicBezTo>
                  <a:pt x="540247" y="17169"/>
                  <a:pt x="540438" y="17436"/>
                  <a:pt x="540514" y="17512"/>
                </a:cubicBezTo>
                <a:cubicBezTo>
                  <a:pt x="540590" y="17588"/>
                  <a:pt x="541009" y="17474"/>
                  <a:pt x="541771" y="17169"/>
                </a:cubicBezTo>
                <a:cubicBezTo>
                  <a:pt x="541314" y="17016"/>
                  <a:pt x="540971" y="16940"/>
                  <a:pt x="540742" y="16940"/>
                </a:cubicBezTo>
                <a:cubicBezTo>
                  <a:pt x="540514" y="16940"/>
                  <a:pt x="540247" y="16864"/>
                  <a:pt x="539942" y="16712"/>
                </a:cubicBezTo>
                <a:close/>
                <a:moveTo>
                  <a:pt x="151475" y="16712"/>
                </a:moveTo>
                <a:cubicBezTo>
                  <a:pt x="150408" y="17474"/>
                  <a:pt x="150408" y="18083"/>
                  <a:pt x="151475" y="18540"/>
                </a:cubicBezTo>
                <a:cubicBezTo>
                  <a:pt x="151475" y="18236"/>
                  <a:pt x="151513" y="17931"/>
                  <a:pt x="151589" y="17626"/>
                </a:cubicBezTo>
                <a:cubicBezTo>
                  <a:pt x="151665" y="17321"/>
                  <a:pt x="151627" y="17016"/>
                  <a:pt x="151475" y="16712"/>
                </a:cubicBezTo>
                <a:close/>
                <a:moveTo>
                  <a:pt x="145760" y="16712"/>
                </a:moveTo>
                <a:cubicBezTo>
                  <a:pt x="145302" y="17016"/>
                  <a:pt x="144845" y="17397"/>
                  <a:pt x="144388" y="17855"/>
                </a:cubicBezTo>
                <a:cubicBezTo>
                  <a:pt x="144693" y="17855"/>
                  <a:pt x="144998" y="17855"/>
                  <a:pt x="145302" y="17855"/>
                </a:cubicBezTo>
                <a:cubicBezTo>
                  <a:pt x="145607" y="17855"/>
                  <a:pt x="145760" y="17474"/>
                  <a:pt x="145760" y="16712"/>
                </a:cubicBezTo>
                <a:close/>
                <a:moveTo>
                  <a:pt x="97220" y="16712"/>
                </a:moveTo>
                <a:cubicBezTo>
                  <a:pt x="96763" y="17169"/>
                  <a:pt x="96534" y="17474"/>
                  <a:pt x="96534" y="17626"/>
                </a:cubicBezTo>
                <a:cubicBezTo>
                  <a:pt x="96534" y="17778"/>
                  <a:pt x="96687" y="18159"/>
                  <a:pt x="96992" y="18769"/>
                </a:cubicBezTo>
                <a:cubicBezTo>
                  <a:pt x="97297" y="17855"/>
                  <a:pt x="97373" y="17169"/>
                  <a:pt x="97220" y="16712"/>
                </a:cubicBezTo>
                <a:close/>
                <a:moveTo>
                  <a:pt x="58815" y="16712"/>
                </a:moveTo>
                <a:lnTo>
                  <a:pt x="58815" y="17397"/>
                </a:lnTo>
                <a:lnTo>
                  <a:pt x="59044" y="17397"/>
                </a:lnTo>
                <a:lnTo>
                  <a:pt x="59044" y="16712"/>
                </a:lnTo>
                <a:close/>
                <a:moveTo>
                  <a:pt x="1296151" y="16597"/>
                </a:moveTo>
                <a:lnTo>
                  <a:pt x="1296151" y="17169"/>
                </a:lnTo>
                <a:lnTo>
                  <a:pt x="1296380" y="16940"/>
                </a:lnTo>
                <a:close/>
                <a:moveTo>
                  <a:pt x="1673341" y="16483"/>
                </a:moveTo>
                <a:cubicBezTo>
                  <a:pt x="1673341" y="16635"/>
                  <a:pt x="1673303" y="16712"/>
                  <a:pt x="1673227" y="16712"/>
                </a:cubicBezTo>
                <a:cubicBezTo>
                  <a:pt x="1673151" y="16712"/>
                  <a:pt x="1673112" y="16788"/>
                  <a:pt x="1673112" y="16940"/>
                </a:cubicBezTo>
                <a:cubicBezTo>
                  <a:pt x="1673417" y="17093"/>
                  <a:pt x="1673874" y="17169"/>
                  <a:pt x="1674484" y="17169"/>
                </a:cubicBezTo>
                <a:lnTo>
                  <a:pt x="1674484" y="16940"/>
                </a:lnTo>
                <a:cubicBezTo>
                  <a:pt x="1674179" y="16635"/>
                  <a:pt x="1673798" y="16483"/>
                  <a:pt x="1673341" y="16483"/>
                </a:cubicBezTo>
                <a:close/>
                <a:moveTo>
                  <a:pt x="1601942" y="16483"/>
                </a:moveTo>
                <a:lnTo>
                  <a:pt x="1601942" y="17169"/>
                </a:lnTo>
                <a:lnTo>
                  <a:pt x="1603313" y="17169"/>
                </a:lnTo>
                <a:lnTo>
                  <a:pt x="1603313" y="16940"/>
                </a:lnTo>
                <a:cubicBezTo>
                  <a:pt x="1603009" y="16788"/>
                  <a:pt x="1602780" y="16712"/>
                  <a:pt x="1602627" y="16712"/>
                </a:cubicBezTo>
                <a:cubicBezTo>
                  <a:pt x="1602475" y="16712"/>
                  <a:pt x="1602247" y="16635"/>
                  <a:pt x="1601942" y="16483"/>
                </a:cubicBezTo>
                <a:close/>
                <a:moveTo>
                  <a:pt x="1545020" y="16483"/>
                </a:moveTo>
                <a:lnTo>
                  <a:pt x="1545020" y="17169"/>
                </a:lnTo>
                <a:lnTo>
                  <a:pt x="1545249" y="17169"/>
                </a:lnTo>
                <a:lnTo>
                  <a:pt x="1545249" y="16483"/>
                </a:lnTo>
                <a:close/>
                <a:moveTo>
                  <a:pt x="1424929" y="16483"/>
                </a:moveTo>
                <a:cubicBezTo>
                  <a:pt x="1425081" y="16788"/>
                  <a:pt x="1425158" y="17321"/>
                  <a:pt x="1425158" y="18083"/>
                </a:cubicBezTo>
                <a:cubicBezTo>
                  <a:pt x="1425767" y="17778"/>
                  <a:pt x="1426377" y="17550"/>
                  <a:pt x="1426986" y="17397"/>
                </a:cubicBezTo>
                <a:cubicBezTo>
                  <a:pt x="1426682" y="17093"/>
                  <a:pt x="1426453" y="16788"/>
                  <a:pt x="1426301" y="16483"/>
                </a:cubicBezTo>
                <a:cubicBezTo>
                  <a:pt x="1426148" y="16178"/>
                  <a:pt x="1425691" y="16178"/>
                  <a:pt x="1424929" y="16483"/>
                </a:cubicBezTo>
                <a:close/>
                <a:moveTo>
                  <a:pt x="1279006" y="16483"/>
                </a:moveTo>
                <a:lnTo>
                  <a:pt x="1278777" y="16712"/>
                </a:lnTo>
                <a:lnTo>
                  <a:pt x="1279177" y="17112"/>
                </a:lnTo>
                <a:lnTo>
                  <a:pt x="1279120" y="16826"/>
                </a:lnTo>
                <a:cubicBezTo>
                  <a:pt x="1279044" y="16750"/>
                  <a:pt x="1279006" y="16635"/>
                  <a:pt x="1279006" y="16483"/>
                </a:cubicBezTo>
                <a:close/>
                <a:moveTo>
                  <a:pt x="975349" y="16483"/>
                </a:moveTo>
                <a:cubicBezTo>
                  <a:pt x="975197" y="17093"/>
                  <a:pt x="975159" y="17588"/>
                  <a:pt x="975235" y="17969"/>
                </a:cubicBezTo>
                <a:cubicBezTo>
                  <a:pt x="975311" y="18350"/>
                  <a:pt x="975349" y="18921"/>
                  <a:pt x="975349" y="19683"/>
                </a:cubicBezTo>
                <a:lnTo>
                  <a:pt x="976263" y="18769"/>
                </a:lnTo>
                <a:cubicBezTo>
                  <a:pt x="976111" y="18312"/>
                  <a:pt x="975997" y="17931"/>
                  <a:pt x="975921" y="17626"/>
                </a:cubicBezTo>
                <a:cubicBezTo>
                  <a:pt x="975844" y="17321"/>
                  <a:pt x="975654" y="16940"/>
                  <a:pt x="975349" y="16483"/>
                </a:cubicBezTo>
                <a:close/>
                <a:moveTo>
                  <a:pt x="961862" y="16483"/>
                </a:moveTo>
                <a:lnTo>
                  <a:pt x="961862" y="17169"/>
                </a:lnTo>
                <a:lnTo>
                  <a:pt x="962319" y="17169"/>
                </a:lnTo>
                <a:cubicBezTo>
                  <a:pt x="962319" y="17016"/>
                  <a:pt x="962281" y="16902"/>
                  <a:pt x="962205" y="16826"/>
                </a:cubicBezTo>
                <a:cubicBezTo>
                  <a:pt x="962128" y="16750"/>
                  <a:pt x="962090" y="16635"/>
                  <a:pt x="962090" y="16483"/>
                </a:cubicBezTo>
                <a:close/>
                <a:moveTo>
                  <a:pt x="653404" y="16483"/>
                </a:moveTo>
                <a:cubicBezTo>
                  <a:pt x="653557" y="16788"/>
                  <a:pt x="653633" y="17321"/>
                  <a:pt x="653633" y="18083"/>
                </a:cubicBezTo>
                <a:cubicBezTo>
                  <a:pt x="654242" y="17778"/>
                  <a:pt x="654852" y="17550"/>
                  <a:pt x="655461" y="17397"/>
                </a:cubicBezTo>
                <a:cubicBezTo>
                  <a:pt x="655157" y="17093"/>
                  <a:pt x="654928" y="16788"/>
                  <a:pt x="654776" y="16483"/>
                </a:cubicBezTo>
                <a:cubicBezTo>
                  <a:pt x="654623" y="16178"/>
                  <a:pt x="654166" y="16178"/>
                  <a:pt x="653404" y="16483"/>
                </a:cubicBezTo>
                <a:close/>
                <a:moveTo>
                  <a:pt x="537199" y="16483"/>
                </a:moveTo>
                <a:cubicBezTo>
                  <a:pt x="537047" y="17093"/>
                  <a:pt x="537009" y="17588"/>
                  <a:pt x="537085" y="17969"/>
                </a:cubicBezTo>
                <a:cubicBezTo>
                  <a:pt x="537161" y="18350"/>
                  <a:pt x="537199" y="18921"/>
                  <a:pt x="537199" y="19683"/>
                </a:cubicBezTo>
                <a:lnTo>
                  <a:pt x="538114" y="18769"/>
                </a:lnTo>
                <a:cubicBezTo>
                  <a:pt x="537961" y="18312"/>
                  <a:pt x="537847" y="17931"/>
                  <a:pt x="537771" y="17626"/>
                </a:cubicBezTo>
                <a:cubicBezTo>
                  <a:pt x="537694" y="17321"/>
                  <a:pt x="537504" y="16940"/>
                  <a:pt x="537199" y="16483"/>
                </a:cubicBezTo>
                <a:close/>
                <a:moveTo>
                  <a:pt x="523712" y="16483"/>
                </a:moveTo>
                <a:lnTo>
                  <a:pt x="523712" y="17169"/>
                </a:lnTo>
                <a:lnTo>
                  <a:pt x="524169" y="17169"/>
                </a:lnTo>
                <a:cubicBezTo>
                  <a:pt x="524169" y="17016"/>
                  <a:pt x="524131" y="16902"/>
                  <a:pt x="524055" y="16826"/>
                </a:cubicBezTo>
                <a:cubicBezTo>
                  <a:pt x="523978" y="16750"/>
                  <a:pt x="523940" y="16635"/>
                  <a:pt x="523940" y="16483"/>
                </a:cubicBezTo>
                <a:close/>
                <a:moveTo>
                  <a:pt x="406516" y="16483"/>
                </a:moveTo>
                <a:cubicBezTo>
                  <a:pt x="406516" y="16635"/>
                  <a:pt x="406478" y="16712"/>
                  <a:pt x="406402" y="16712"/>
                </a:cubicBezTo>
                <a:cubicBezTo>
                  <a:pt x="406326" y="16712"/>
                  <a:pt x="406287" y="16788"/>
                  <a:pt x="406287" y="16940"/>
                </a:cubicBezTo>
                <a:cubicBezTo>
                  <a:pt x="406592" y="17093"/>
                  <a:pt x="407050" y="17169"/>
                  <a:pt x="407659" y="17169"/>
                </a:cubicBezTo>
                <a:lnTo>
                  <a:pt x="407659" y="16940"/>
                </a:lnTo>
                <a:cubicBezTo>
                  <a:pt x="407354" y="16635"/>
                  <a:pt x="406973" y="16483"/>
                  <a:pt x="406516" y="16483"/>
                </a:cubicBezTo>
                <a:close/>
                <a:moveTo>
                  <a:pt x="282691" y="16483"/>
                </a:moveTo>
                <a:cubicBezTo>
                  <a:pt x="282691" y="16635"/>
                  <a:pt x="282653" y="16712"/>
                  <a:pt x="282577" y="16712"/>
                </a:cubicBezTo>
                <a:cubicBezTo>
                  <a:pt x="282501" y="16712"/>
                  <a:pt x="282462" y="16788"/>
                  <a:pt x="282462" y="16940"/>
                </a:cubicBezTo>
                <a:cubicBezTo>
                  <a:pt x="282767" y="17093"/>
                  <a:pt x="283225" y="17169"/>
                  <a:pt x="283834" y="17169"/>
                </a:cubicBezTo>
                <a:lnTo>
                  <a:pt x="283834" y="16940"/>
                </a:lnTo>
                <a:cubicBezTo>
                  <a:pt x="283529" y="16635"/>
                  <a:pt x="283148" y="16483"/>
                  <a:pt x="282691" y="16483"/>
                </a:cubicBezTo>
                <a:close/>
                <a:moveTo>
                  <a:pt x="957690" y="16397"/>
                </a:moveTo>
                <a:lnTo>
                  <a:pt x="957061" y="16712"/>
                </a:lnTo>
                <a:cubicBezTo>
                  <a:pt x="956756" y="16864"/>
                  <a:pt x="956451" y="17016"/>
                  <a:pt x="956147" y="17169"/>
                </a:cubicBezTo>
                <a:lnTo>
                  <a:pt x="956558" y="19226"/>
                </a:lnTo>
                <a:lnTo>
                  <a:pt x="957061" y="17969"/>
                </a:lnTo>
                <a:close/>
                <a:moveTo>
                  <a:pt x="519540" y="16397"/>
                </a:moveTo>
                <a:lnTo>
                  <a:pt x="518911" y="16712"/>
                </a:lnTo>
                <a:cubicBezTo>
                  <a:pt x="518606" y="16864"/>
                  <a:pt x="518301" y="17016"/>
                  <a:pt x="517997" y="17169"/>
                </a:cubicBezTo>
                <a:lnTo>
                  <a:pt x="518408" y="19226"/>
                </a:lnTo>
                <a:lnTo>
                  <a:pt x="518911" y="17969"/>
                </a:lnTo>
                <a:close/>
                <a:moveTo>
                  <a:pt x="1115100" y="16369"/>
                </a:moveTo>
                <a:cubicBezTo>
                  <a:pt x="1114795" y="16140"/>
                  <a:pt x="1114262" y="16178"/>
                  <a:pt x="1113500" y="16483"/>
                </a:cubicBezTo>
                <a:cubicBezTo>
                  <a:pt x="1114109" y="16788"/>
                  <a:pt x="1114528" y="17016"/>
                  <a:pt x="1114757" y="17169"/>
                </a:cubicBezTo>
                <a:cubicBezTo>
                  <a:pt x="1114986" y="17321"/>
                  <a:pt x="1115252" y="17474"/>
                  <a:pt x="1115557" y="17626"/>
                </a:cubicBezTo>
                <a:cubicBezTo>
                  <a:pt x="1115862" y="17474"/>
                  <a:pt x="1116014" y="17245"/>
                  <a:pt x="1116014" y="16940"/>
                </a:cubicBezTo>
                <a:cubicBezTo>
                  <a:pt x="1115709" y="16788"/>
                  <a:pt x="1115405" y="16597"/>
                  <a:pt x="1115100" y="16369"/>
                </a:cubicBezTo>
                <a:close/>
                <a:moveTo>
                  <a:pt x="210225" y="16369"/>
                </a:moveTo>
                <a:cubicBezTo>
                  <a:pt x="209920" y="16140"/>
                  <a:pt x="209387" y="16178"/>
                  <a:pt x="208625" y="16483"/>
                </a:cubicBezTo>
                <a:cubicBezTo>
                  <a:pt x="209234" y="16788"/>
                  <a:pt x="209653" y="17016"/>
                  <a:pt x="209882" y="17169"/>
                </a:cubicBezTo>
                <a:cubicBezTo>
                  <a:pt x="210111" y="17321"/>
                  <a:pt x="210377" y="17474"/>
                  <a:pt x="210682" y="17626"/>
                </a:cubicBezTo>
                <a:cubicBezTo>
                  <a:pt x="210987" y="17474"/>
                  <a:pt x="211139" y="17245"/>
                  <a:pt x="211139" y="16940"/>
                </a:cubicBezTo>
                <a:cubicBezTo>
                  <a:pt x="210835" y="16788"/>
                  <a:pt x="210530" y="16597"/>
                  <a:pt x="210225" y="16369"/>
                </a:cubicBezTo>
                <a:close/>
                <a:moveTo>
                  <a:pt x="1715861" y="16254"/>
                </a:moveTo>
                <a:cubicBezTo>
                  <a:pt x="1715556" y="16407"/>
                  <a:pt x="1715403" y="16483"/>
                  <a:pt x="1715403" y="16483"/>
                </a:cubicBezTo>
                <a:lnTo>
                  <a:pt x="1715632" y="16712"/>
                </a:lnTo>
                <a:lnTo>
                  <a:pt x="1715861" y="16483"/>
                </a:lnTo>
                <a:cubicBezTo>
                  <a:pt x="1715708" y="16483"/>
                  <a:pt x="1715708" y="16407"/>
                  <a:pt x="1715861" y="16254"/>
                </a:cubicBezTo>
                <a:close/>
                <a:moveTo>
                  <a:pt x="1575881" y="16254"/>
                </a:moveTo>
                <a:cubicBezTo>
                  <a:pt x="1575729" y="16407"/>
                  <a:pt x="1575577" y="16521"/>
                  <a:pt x="1575424" y="16597"/>
                </a:cubicBezTo>
                <a:cubicBezTo>
                  <a:pt x="1575272" y="16674"/>
                  <a:pt x="1575119" y="16788"/>
                  <a:pt x="1574967" y="16940"/>
                </a:cubicBezTo>
                <a:cubicBezTo>
                  <a:pt x="1575119" y="16940"/>
                  <a:pt x="1575196" y="16978"/>
                  <a:pt x="1575196" y="17055"/>
                </a:cubicBezTo>
                <a:cubicBezTo>
                  <a:pt x="1575196" y="17131"/>
                  <a:pt x="1575348" y="17169"/>
                  <a:pt x="1575653" y="17169"/>
                </a:cubicBezTo>
                <a:cubicBezTo>
                  <a:pt x="1575653" y="17016"/>
                  <a:pt x="1575691" y="16902"/>
                  <a:pt x="1575767" y="16826"/>
                </a:cubicBezTo>
                <a:cubicBezTo>
                  <a:pt x="1575843" y="16750"/>
                  <a:pt x="1575881" y="16635"/>
                  <a:pt x="1575881" y="16483"/>
                </a:cubicBezTo>
                <a:close/>
                <a:moveTo>
                  <a:pt x="1442074" y="16254"/>
                </a:moveTo>
                <a:cubicBezTo>
                  <a:pt x="1441922" y="16407"/>
                  <a:pt x="1441769" y="16483"/>
                  <a:pt x="1441617" y="16483"/>
                </a:cubicBezTo>
                <a:lnTo>
                  <a:pt x="1442760" y="17626"/>
                </a:lnTo>
                <a:cubicBezTo>
                  <a:pt x="1442760" y="18236"/>
                  <a:pt x="1442608" y="18693"/>
                  <a:pt x="1442303" y="18998"/>
                </a:cubicBezTo>
                <a:lnTo>
                  <a:pt x="1443903" y="18998"/>
                </a:lnTo>
                <a:cubicBezTo>
                  <a:pt x="1444208" y="18693"/>
                  <a:pt x="1444398" y="18312"/>
                  <a:pt x="1444474" y="17855"/>
                </a:cubicBezTo>
                <a:cubicBezTo>
                  <a:pt x="1444551" y="17397"/>
                  <a:pt x="1444665" y="17016"/>
                  <a:pt x="1444817" y="16712"/>
                </a:cubicBezTo>
                <a:lnTo>
                  <a:pt x="1443217" y="16712"/>
                </a:lnTo>
                <a:cubicBezTo>
                  <a:pt x="1442760" y="16712"/>
                  <a:pt x="1442379" y="16559"/>
                  <a:pt x="1442074" y="16254"/>
                </a:cubicBezTo>
                <a:close/>
                <a:moveTo>
                  <a:pt x="1429273" y="16254"/>
                </a:moveTo>
                <a:cubicBezTo>
                  <a:pt x="1429120" y="16254"/>
                  <a:pt x="1428968" y="16331"/>
                  <a:pt x="1428815" y="16483"/>
                </a:cubicBezTo>
                <a:lnTo>
                  <a:pt x="1429044" y="16483"/>
                </a:lnTo>
                <a:close/>
                <a:moveTo>
                  <a:pt x="1399097" y="16254"/>
                </a:moveTo>
                <a:cubicBezTo>
                  <a:pt x="1398945" y="16254"/>
                  <a:pt x="1398716" y="16331"/>
                  <a:pt x="1398411" y="16483"/>
                </a:cubicBezTo>
                <a:cubicBezTo>
                  <a:pt x="1398411" y="16635"/>
                  <a:pt x="1398450" y="16750"/>
                  <a:pt x="1398526" y="16826"/>
                </a:cubicBezTo>
                <a:cubicBezTo>
                  <a:pt x="1398602" y="16902"/>
                  <a:pt x="1398640" y="17016"/>
                  <a:pt x="1398640" y="17169"/>
                </a:cubicBezTo>
                <a:cubicBezTo>
                  <a:pt x="1398793" y="17169"/>
                  <a:pt x="1398945" y="17093"/>
                  <a:pt x="1399097" y="16940"/>
                </a:cubicBezTo>
                <a:cubicBezTo>
                  <a:pt x="1399097" y="16483"/>
                  <a:pt x="1399097" y="16254"/>
                  <a:pt x="1399097" y="16254"/>
                </a:cubicBezTo>
                <a:close/>
                <a:moveTo>
                  <a:pt x="1058864" y="16254"/>
                </a:moveTo>
                <a:lnTo>
                  <a:pt x="1058636" y="16483"/>
                </a:lnTo>
                <a:lnTo>
                  <a:pt x="1058864" y="16483"/>
                </a:lnTo>
                <a:close/>
                <a:moveTo>
                  <a:pt x="670549" y="16254"/>
                </a:moveTo>
                <a:cubicBezTo>
                  <a:pt x="670397" y="16407"/>
                  <a:pt x="670244" y="16483"/>
                  <a:pt x="670092" y="16483"/>
                </a:cubicBezTo>
                <a:lnTo>
                  <a:pt x="671235" y="17626"/>
                </a:lnTo>
                <a:cubicBezTo>
                  <a:pt x="671235" y="18236"/>
                  <a:pt x="671082" y="18693"/>
                  <a:pt x="670778" y="18998"/>
                </a:cubicBezTo>
                <a:lnTo>
                  <a:pt x="672378" y="18998"/>
                </a:lnTo>
                <a:cubicBezTo>
                  <a:pt x="672683" y="18693"/>
                  <a:pt x="672873" y="18312"/>
                  <a:pt x="672949" y="17855"/>
                </a:cubicBezTo>
                <a:cubicBezTo>
                  <a:pt x="673026" y="17397"/>
                  <a:pt x="673140" y="17016"/>
                  <a:pt x="673292" y="16712"/>
                </a:cubicBezTo>
                <a:lnTo>
                  <a:pt x="671692" y="16712"/>
                </a:lnTo>
                <a:cubicBezTo>
                  <a:pt x="671235" y="16712"/>
                  <a:pt x="670854" y="16559"/>
                  <a:pt x="670549" y="16254"/>
                </a:cubicBezTo>
                <a:close/>
                <a:moveTo>
                  <a:pt x="657747" y="16254"/>
                </a:moveTo>
                <a:cubicBezTo>
                  <a:pt x="657595" y="16254"/>
                  <a:pt x="657443" y="16331"/>
                  <a:pt x="657290" y="16483"/>
                </a:cubicBezTo>
                <a:lnTo>
                  <a:pt x="657519" y="16483"/>
                </a:lnTo>
                <a:close/>
                <a:moveTo>
                  <a:pt x="627572" y="16254"/>
                </a:moveTo>
                <a:cubicBezTo>
                  <a:pt x="627420" y="16254"/>
                  <a:pt x="627191" y="16331"/>
                  <a:pt x="626887" y="16483"/>
                </a:cubicBezTo>
                <a:cubicBezTo>
                  <a:pt x="626887" y="16635"/>
                  <a:pt x="626925" y="16750"/>
                  <a:pt x="627001" y="16826"/>
                </a:cubicBezTo>
                <a:cubicBezTo>
                  <a:pt x="627077" y="16902"/>
                  <a:pt x="627115" y="17016"/>
                  <a:pt x="627115" y="17169"/>
                </a:cubicBezTo>
                <a:cubicBezTo>
                  <a:pt x="627267" y="17169"/>
                  <a:pt x="627420" y="17093"/>
                  <a:pt x="627572" y="16940"/>
                </a:cubicBezTo>
                <a:cubicBezTo>
                  <a:pt x="627572" y="16483"/>
                  <a:pt x="627572" y="16254"/>
                  <a:pt x="627572" y="16254"/>
                </a:cubicBezTo>
                <a:close/>
                <a:moveTo>
                  <a:pt x="449036" y="16254"/>
                </a:moveTo>
                <a:cubicBezTo>
                  <a:pt x="448731" y="16407"/>
                  <a:pt x="448579" y="16483"/>
                  <a:pt x="448579" y="16483"/>
                </a:cubicBezTo>
                <a:lnTo>
                  <a:pt x="448807" y="16712"/>
                </a:lnTo>
                <a:lnTo>
                  <a:pt x="449036" y="16483"/>
                </a:lnTo>
                <a:cubicBezTo>
                  <a:pt x="448883" y="16483"/>
                  <a:pt x="448883" y="16407"/>
                  <a:pt x="449036" y="16254"/>
                </a:cubicBezTo>
                <a:close/>
                <a:moveTo>
                  <a:pt x="325211" y="16254"/>
                </a:moveTo>
                <a:cubicBezTo>
                  <a:pt x="324906" y="16407"/>
                  <a:pt x="324754" y="16483"/>
                  <a:pt x="324754" y="16483"/>
                </a:cubicBezTo>
                <a:lnTo>
                  <a:pt x="324982" y="16712"/>
                </a:lnTo>
                <a:lnTo>
                  <a:pt x="325211" y="16483"/>
                </a:lnTo>
                <a:cubicBezTo>
                  <a:pt x="325058" y="16483"/>
                  <a:pt x="325058" y="16407"/>
                  <a:pt x="325211" y="16254"/>
                </a:cubicBezTo>
                <a:close/>
                <a:moveTo>
                  <a:pt x="153989" y="16254"/>
                </a:moveTo>
                <a:lnTo>
                  <a:pt x="153761" y="16483"/>
                </a:lnTo>
                <a:lnTo>
                  <a:pt x="153989" y="16483"/>
                </a:lnTo>
                <a:close/>
                <a:moveTo>
                  <a:pt x="86019" y="16254"/>
                </a:moveTo>
                <a:cubicBezTo>
                  <a:pt x="85866" y="16407"/>
                  <a:pt x="85790" y="16635"/>
                  <a:pt x="85790" y="16940"/>
                </a:cubicBezTo>
                <a:lnTo>
                  <a:pt x="86247" y="16940"/>
                </a:lnTo>
                <a:cubicBezTo>
                  <a:pt x="86247" y="16483"/>
                  <a:pt x="86247" y="16254"/>
                  <a:pt x="86247" y="16254"/>
                </a:cubicBezTo>
                <a:close/>
                <a:moveTo>
                  <a:pt x="62702" y="16254"/>
                </a:moveTo>
                <a:cubicBezTo>
                  <a:pt x="62245" y="16407"/>
                  <a:pt x="61711" y="16635"/>
                  <a:pt x="61102" y="16940"/>
                </a:cubicBezTo>
                <a:lnTo>
                  <a:pt x="61102" y="17397"/>
                </a:lnTo>
                <a:cubicBezTo>
                  <a:pt x="61864" y="17397"/>
                  <a:pt x="62321" y="17474"/>
                  <a:pt x="62473" y="17626"/>
                </a:cubicBezTo>
                <a:cubicBezTo>
                  <a:pt x="62625" y="17169"/>
                  <a:pt x="62702" y="16712"/>
                  <a:pt x="62702" y="16254"/>
                </a:cubicBezTo>
                <a:close/>
                <a:moveTo>
                  <a:pt x="1554622" y="16026"/>
                </a:moveTo>
                <a:lnTo>
                  <a:pt x="1554393" y="16254"/>
                </a:lnTo>
                <a:cubicBezTo>
                  <a:pt x="1554240" y="16254"/>
                  <a:pt x="1554164" y="16293"/>
                  <a:pt x="1554164" y="16369"/>
                </a:cubicBezTo>
                <a:cubicBezTo>
                  <a:pt x="1554164" y="16445"/>
                  <a:pt x="1554088" y="16483"/>
                  <a:pt x="1553936" y="16483"/>
                </a:cubicBezTo>
                <a:cubicBezTo>
                  <a:pt x="1554088" y="16635"/>
                  <a:pt x="1554317" y="16712"/>
                  <a:pt x="1554622" y="16712"/>
                </a:cubicBezTo>
                <a:cubicBezTo>
                  <a:pt x="1554622" y="16559"/>
                  <a:pt x="1554660" y="16445"/>
                  <a:pt x="1554736" y="16369"/>
                </a:cubicBezTo>
                <a:cubicBezTo>
                  <a:pt x="1554812" y="16293"/>
                  <a:pt x="1554850" y="16178"/>
                  <a:pt x="1554850" y="16026"/>
                </a:cubicBezTo>
                <a:close/>
                <a:moveTo>
                  <a:pt x="1302781" y="16026"/>
                </a:moveTo>
                <a:lnTo>
                  <a:pt x="1302323" y="16483"/>
                </a:lnTo>
                <a:cubicBezTo>
                  <a:pt x="1302476" y="16483"/>
                  <a:pt x="1302628" y="16521"/>
                  <a:pt x="1302781" y="16597"/>
                </a:cubicBezTo>
                <a:lnTo>
                  <a:pt x="1303209" y="16669"/>
                </a:lnTo>
                <a:lnTo>
                  <a:pt x="1303009" y="16369"/>
                </a:lnTo>
                <a:cubicBezTo>
                  <a:pt x="1303009" y="16293"/>
                  <a:pt x="1302933" y="16178"/>
                  <a:pt x="1302781" y="16026"/>
                </a:cubicBezTo>
                <a:close/>
                <a:moveTo>
                  <a:pt x="1291122" y="16026"/>
                </a:moveTo>
                <a:cubicBezTo>
                  <a:pt x="1291122" y="16178"/>
                  <a:pt x="1291046" y="16331"/>
                  <a:pt x="1290893" y="16483"/>
                </a:cubicBezTo>
                <a:lnTo>
                  <a:pt x="1291122" y="16254"/>
                </a:lnTo>
                <a:close/>
                <a:moveTo>
                  <a:pt x="1046977" y="16026"/>
                </a:moveTo>
                <a:cubicBezTo>
                  <a:pt x="1046977" y="16178"/>
                  <a:pt x="1046939" y="16331"/>
                  <a:pt x="1046863" y="16483"/>
                </a:cubicBezTo>
                <a:cubicBezTo>
                  <a:pt x="1046787" y="16635"/>
                  <a:pt x="1046748" y="16864"/>
                  <a:pt x="1046748" y="17169"/>
                </a:cubicBezTo>
                <a:cubicBezTo>
                  <a:pt x="1047358" y="16712"/>
                  <a:pt x="1048120" y="16407"/>
                  <a:pt x="1049034" y="16254"/>
                </a:cubicBezTo>
                <a:cubicBezTo>
                  <a:pt x="1048425" y="15340"/>
                  <a:pt x="1047739" y="15264"/>
                  <a:pt x="1046977" y="16026"/>
                </a:cubicBezTo>
                <a:close/>
                <a:moveTo>
                  <a:pt x="987465" y="16026"/>
                </a:moveTo>
                <a:cubicBezTo>
                  <a:pt x="987465" y="16178"/>
                  <a:pt x="987389" y="16331"/>
                  <a:pt x="987236" y="16483"/>
                </a:cubicBezTo>
                <a:cubicBezTo>
                  <a:pt x="987541" y="16178"/>
                  <a:pt x="987694" y="16026"/>
                  <a:pt x="987694" y="16026"/>
                </a:cubicBezTo>
                <a:close/>
                <a:moveTo>
                  <a:pt x="965062" y="16026"/>
                </a:moveTo>
                <a:cubicBezTo>
                  <a:pt x="964757" y="16331"/>
                  <a:pt x="964567" y="16559"/>
                  <a:pt x="964491" y="16712"/>
                </a:cubicBezTo>
                <a:cubicBezTo>
                  <a:pt x="964414" y="16864"/>
                  <a:pt x="964300" y="17093"/>
                  <a:pt x="964148" y="17397"/>
                </a:cubicBezTo>
                <a:cubicBezTo>
                  <a:pt x="964757" y="17855"/>
                  <a:pt x="965367" y="18007"/>
                  <a:pt x="965976" y="17855"/>
                </a:cubicBezTo>
                <a:cubicBezTo>
                  <a:pt x="966586" y="17702"/>
                  <a:pt x="967272" y="17474"/>
                  <a:pt x="968034" y="17169"/>
                </a:cubicBezTo>
                <a:cubicBezTo>
                  <a:pt x="967729" y="17169"/>
                  <a:pt x="967500" y="17207"/>
                  <a:pt x="967348" y="17283"/>
                </a:cubicBezTo>
                <a:cubicBezTo>
                  <a:pt x="967196" y="17359"/>
                  <a:pt x="966967" y="17397"/>
                  <a:pt x="966662" y="17397"/>
                </a:cubicBezTo>
                <a:cubicBezTo>
                  <a:pt x="966205" y="17093"/>
                  <a:pt x="965672" y="16635"/>
                  <a:pt x="965062" y="16026"/>
                </a:cubicBezTo>
                <a:close/>
                <a:moveTo>
                  <a:pt x="549315" y="16026"/>
                </a:moveTo>
                <a:cubicBezTo>
                  <a:pt x="549315" y="16178"/>
                  <a:pt x="549239" y="16331"/>
                  <a:pt x="549086" y="16483"/>
                </a:cubicBezTo>
                <a:cubicBezTo>
                  <a:pt x="549391" y="16178"/>
                  <a:pt x="549544" y="16026"/>
                  <a:pt x="549544" y="16026"/>
                </a:cubicBezTo>
                <a:close/>
                <a:moveTo>
                  <a:pt x="526912" y="16026"/>
                </a:moveTo>
                <a:cubicBezTo>
                  <a:pt x="526607" y="16331"/>
                  <a:pt x="526417" y="16559"/>
                  <a:pt x="526341" y="16712"/>
                </a:cubicBezTo>
                <a:cubicBezTo>
                  <a:pt x="526264" y="16864"/>
                  <a:pt x="526150" y="17093"/>
                  <a:pt x="525998" y="17397"/>
                </a:cubicBezTo>
                <a:cubicBezTo>
                  <a:pt x="526607" y="17855"/>
                  <a:pt x="527217" y="18007"/>
                  <a:pt x="527827" y="17855"/>
                </a:cubicBezTo>
                <a:cubicBezTo>
                  <a:pt x="528436" y="17702"/>
                  <a:pt x="529122" y="17474"/>
                  <a:pt x="529884" y="17169"/>
                </a:cubicBezTo>
                <a:cubicBezTo>
                  <a:pt x="529579" y="17169"/>
                  <a:pt x="529350" y="17207"/>
                  <a:pt x="529198" y="17283"/>
                </a:cubicBezTo>
                <a:cubicBezTo>
                  <a:pt x="529046" y="17359"/>
                  <a:pt x="528817" y="17397"/>
                  <a:pt x="528512" y="17397"/>
                </a:cubicBezTo>
                <a:cubicBezTo>
                  <a:pt x="528055" y="17093"/>
                  <a:pt x="527522" y="16635"/>
                  <a:pt x="526912" y="16026"/>
                </a:cubicBezTo>
                <a:close/>
                <a:moveTo>
                  <a:pt x="142102" y="16026"/>
                </a:moveTo>
                <a:cubicBezTo>
                  <a:pt x="142102" y="16178"/>
                  <a:pt x="142064" y="16331"/>
                  <a:pt x="141988" y="16483"/>
                </a:cubicBezTo>
                <a:cubicBezTo>
                  <a:pt x="141912" y="16635"/>
                  <a:pt x="141874" y="16864"/>
                  <a:pt x="141874" y="17169"/>
                </a:cubicBezTo>
                <a:cubicBezTo>
                  <a:pt x="142483" y="16712"/>
                  <a:pt x="143245" y="16407"/>
                  <a:pt x="144160" y="16254"/>
                </a:cubicBezTo>
                <a:cubicBezTo>
                  <a:pt x="143550" y="15340"/>
                  <a:pt x="142864" y="15264"/>
                  <a:pt x="142102" y="16026"/>
                </a:cubicBezTo>
                <a:close/>
                <a:moveTo>
                  <a:pt x="1712203" y="15797"/>
                </a:moveTo>
                <a:lnTo>
                  <a:pt x="1712203" y="16026"/>
                </a:lnTo>
                <a:lnTo>
                  <a:pt x="1712432" y="16026"/>
                </a:lnTo>
                <a:cubicBezTo>
                  <a:pt x="1712432" y="15873"/>
                  <a:pt x="1712356" y="15797"/>
                  <a:pt x="1712203" y="15797"/>
                </a:cubicBezTo>
                <a:close/>
                <a:moveTo>
                  <a:pt x="1611314" y="15797"/>
                </a:moveTo>
                <a:cubicBezTo>
                  <a:pt x="1611314" y="16102"/>
                  <a:pt x="1611238" y="16331"/>
                  <a:pt x="1611086" y="16483"/>
                </a:cubicBezTo>
                <a:lnTo>
                  <a:pt x="1611314" y="16483"/>
                </a:lnTo>
                <a:close/>
                <a:moveTo>
                  <a:pt x="1574281" y="15797"/>
                </a:moveTo>
                <a:lnTo>
                  <a:pt x="1574738" y="16026"/>
                </a:lnTo>
                <a:lnTo>
                  <a:pt x="1574967" y="15797"/>
                </a:lnTo>
                <a:close/>
                <a:moveTo>
                  <a:pt x="1557822" y="15797"/>
                </a:moveTo>
                <a:lnTo>
                  <a:pt x="1557822" y="16026"/>
                </a:lnTo>
                <a:lnTo>
                  <a:pt x="1557822" y="16254"/>
                </a:lnTo>
                <a:lnTo>
                  <a:pt x="1558051" y="16026"/>
                </a:lnTo>
                <a:cubicBezTo>
                  <a:pt x="1558051" y="15873"/>
                  <a:pt x="1557974" y="15797"/>
                  <a:pt x="1557822" y="15797"/>
                </a:cubicBezTo>
                <a:close/>
                <a:moveTo>
                  <a:pt x="1438417" y="15797"/>
                </a:moveTo>
                <a:cubicBezTo>
                  <a:pt x="1438112" y="16102"/>
                  <a:pt x="1437883" y="16293"/>
                  <a:pt x="1437731" y="16369"/>
                </a:cubicBezTo>
                <a:cubicBezTo>
                  <a:pt x="1437578" y="16445"/>
                  <a:pt x="1437426" y="16559"/>
                  <a:pt x="1437273" y="16712"/>
                </a:cubicBezTo>
                <a:cubicBezTo>
                  <a:pt x="1438036" y="17016"/>
                  <a:pt x="1438455" y="17093"/>
                  <a:pt x="1438531" y="16940"/>
                </a:cubicBezTo>
                <a:cubicBezTo>
                  <a:pt x="1438607" y="16788"/>
                  <a:pt x="1438569" y="16407"/>
                  <a:pt x="1438417" y="15797"/>
                </a:cubicBezTo>
                <a:close/>
                <a:moveTo>
                  <a:pt x="1325640" y="15797"/>
                </a:moveTo>
                <a:cubicBezTo>
                  <a:pt x="1325336" y="16407"/>
                  <a:pt x="1325183" y="16864"/>
                  <a:pt x="1325183" y="17169"/>
                </a:cubicBezTo>
                <a:cubicBezTo>
                  <a:pt x="1325488" y="17016"/>
                  <a:pt x="1325793" y="16902"/>
                  <a:pt x="1326098" y="16826"/>
                </a:cubicBezTo>
                <a:cubicBezTo>
                  <a:pt x="1326402" y="16750"/>
                  <a:pt x="1326783" y="16635"/>
                  <a:pt x="1327241" y="16483"/>
                </a:cubicBezTo>
                <a:cubicBezTo>
                  <a:pt x="1326783" y="16331"/>
                  <a:pt x="1326250" y="16102"/>
                  <a:pt x="1325640" y="15797"/>
                </a:cubicBezTo>
                <a:close/>
                <a:moveTo>
                  <a:pt x="1292265" y="15797"/>
                </a:moveTo>
                <a:lnTo>
                  <a:pt x="1292036" y="16026"/>
                </a:lnTo>
                <a:lnTo>
                  <a:pt x="1292265" y="16026"/>
                </a:lnTo>
                <a:close/>
                <a:moveTo>
                  <a:pt x="1117386" y="15797"/>
                </a:moveTo>
                <a:cubicBezTo>
                  <a:pt x="1117386" y="16102"/>
                  <a:pt x="1117310" y="16331"/>
                  <a:pt x="1117157" y="16483"/>
                </a:cubicBezTo>
                <a:cubicBezTo>
                  <a:pt x="1117614" y="16788"/>
                  <a:pt x="1118034" y="16940"/>
                  <a:pt x="1118415" y="16940"/>
                </a:cubicBezTo>
                <a:cubicBezTo>
                  <a:pt x="1118796" y="16940"/>
                  <a:pt x="1119139" y="16559"/>
                  <a:pt x="1119443" y="15797"/>
                </a:cubicBezTo>
                <a:close/>
                <a:moveTo>
                  <a:pt x="976263" y="15797"/>
                </a:moveTo>
                <a:lnTo>
                  <a:pt x="976492" y="16026"/>
                </a:lnTo>
                <a:lnTo>
                  <a:pt x="976492" y="15797"/>
                </a:lnTo>
                <a:close/>
                <a:moveTo>
                  <a:pt x="666892" y="15797"/>
                </a:moveTo>
                <a:cubicBezTo>
                  <a:pt x="666587" y="16102"/>
                  <a:pt x="666358" y="16293"/>
                  <a:pt x="666206" y="16369"/>
                </a:cubicBezTo>
                <a:cubicBezTo>
                  <a:pt x="666053" y="16445"/>
                  <a:pt x="665901" y="16559"/>
                  <a:pt x="665749" y="16712"/>
                </a:cubicBezTo>
                <a:cubicBezTo>
                  <a:pt x="666510" y="17016"/>
                  <a:pt x="666930" y="17093"/>
                  <a:pt x="667006" y="16940"/>
                </a:cubicBezTo>
                <a:cubicBezTo>
                  <a:pt x="667082" y="16788"/>
                  <a:pt x="667044" y="16407"/>
                  <a:pt x="666892" y="15797"/>
                </a:cubicBezTo>
                <a:close/>
                <a:moveTo>
                  <a:pt x="538114" y="15797"/>
                </a:moveTo>
                <a:lnTo>
                  <a:pt x="538342" y="16026"/>
                </a:lnTo>
                <a:lnTo>
                  <a:pt x="538342" y="15797"/>
                </a:lnTo>
                <a:close/>
                <a:moveTo>
                  <a:pt x="445378" y="15797"/>
                </a:moveTo>
                <a:lnTo>
                  <a:pt x="445378" y="16026"/>
                </a:lnTo>
                <a:lnTo>
                  <a:pt x="445607" y="16026"/>
                </a:lnTo>
                <a:cubicBezTo>
                  <a:pt x="445607" y="15873"/>
                  <a:pt x="445530" y="15797"/>
                  <a:pt x="445378" y="15797"/>
                </a:cubicBezTo>
                <a:close/>
                <a:moveTo>
                  <a:pt x="321553" y="15797"/>
                </a:moveTo>
                <a:lnTo>
                  <a:pt x="321553" y="16026"/>
                </a:lnTo>
                <a:lnTo>
                  <a:pt x="321782" y="16026"/>
                </a:lnTo>
                <a:cubicBezTo>
                  <a:pt x="321782" y="15873"/>
                  <a:pt x="321705" y="15797"/>
                  <a:pt x="321553" y="15797"/>
                </a:cubicBezTo>
                <a:close/>
                <a:moveTo>
                  <a:pt x="212511" y="15797"/>
                </a:moveTo>
                <a:cubicBezTo>
                  <a:pt x="212511" y="16102"/>
                  <a:pt x="212435" y="16331"/>
                  <a:pt x="212282" y="16483"/>
                </a:cubicBezTo>
                <a:cubicBezTo>
                  <a:pt x="212739" y="16788"/>
                  <a:pt x="213159" y="16940"/>
                  <a:pt x="213540" y="16940"/>
                </a:cubicBezTo>
                <a:cubicBezTo>
                  <a:pt x="213921" y="16940"/>
                  <a:pt x="214263" y="16559"/>
                  <a:pt x="214568" y="15797"/>
                </a:cubicBezTo>
                <a:close/>
                <a:moveTo>
                  <a:pt x="108879" y="15797"/>
                </a:moveTo>
                <a:lnTo>
                  <a:pt x="108879" y="16026"/>
                </a:lnTo>
                <a:lnTo>
                  <a:pt x="109336" y="15797"/>
                </a:lnTo>
                <a:close/>
                <a:moveTo>
                  <a:pt x="1618172" y="15569"/>
                </a:moveTo>
                <a:cubicBezTo>
                  <a:pt x="1618020" y="15569"/>
                  <a:pt x="1617715" y="15873"/>
                  <a:pt x="1617258" y="16483"/>
                </a:cubicBezTo>
                <a:cubicBezTo>
                  <a:pt x="1617715" y="16331"/>
                  <a:pt x="1618058" y="16254"/>
                  <a:pt x="1618287" y="16254"/>
                </a:cubicBezTo>
                <a:cubicBezTo>
                  <a:pt x="1618515" y="16254"/>
                  <a:pt x="1618782" y="16178"/>
                  <a:pt x="1619087" y="16026"/>
                </a:cubicBezTo>
                <a:cubicBezTo>
                  <a:pt x="1618630" y="15721"/>
                  <a:pt x="1618325" y="15569"/>
                  <a:pt x="1618172" y="15569"/>
                </a:cubicBezTo>
                <a:close/>
                <a:moveTo>
                  <a:pt x="1604914" y="15569"/>
                </a:moveTo>
                <a:lnTo>
                  <a:pt x="1604914" y="16026"/>
                </a:lnTo>
                <a:lnTo>
                  <a:pt x="1605142" y="15797"/>
                </a:lnTo>
                <a:cubicBezTo>
                  <a:pt x="1604990" y="15797"/>
                  <a:pt x="1604914" y="15721"/>
                  <a:pt x="1604914" y="15569"/>
                </a:cubicBezTo>
                <a:close/>
                <a:moveTo>
                  <a:pt x="957975" y="15569"/>
                </a:moveTo>
                <a:lnTo>
                  <a:pt x="957975" y="16254"/>
                </a:lnTo>
                <a:lnTo>
                  <a:pt x="958433" y="16254"/>
                </a:lnTo>
                <a:cubicBezTo>
                  <a:pt x="958433" y="16102"/>
                  <a:pt x="958395" y="15988"/>
                  <a:pt x="958318" y="15912"/>
                </a:cubicBezTo>
                <a:cubicBezTo>
                  <a:pt x="958242" y="15835"/>
                  <a:pt x="958204" y="15721"/>
                  <a:pt x="958204" y="15569"/>
                </a:cubicBezTo>
                <a:close/>
                <a:moveTo>
                  <a:pt x="519825" y="15569"/>
                </a:moveTo>
                <a:lnTo>
                  <a:pt x="519825" y="16254"/>
                </a:lnTo>
                <a:lnTo>
                  <a:pt x="520283" y="16254"/>
                </a:lnTo>
                <a:cubicBezTo>
                  <a:pt x="520283" y="16102"/>
                  <a:pt x="520245" y="15988"/>
                  <a:pt x="520168" y="15912"/>
                </a:cubicBezTo>
                <a:cubicBezTo>
                  <a:pt x="520092" y="15835"/>
                  <a:pt x="520054" y="15721"/>
                  <a:pt x="520054" y="15569"/>
                </a:cubicBezTo>
                <a:close/>
                <a:moveTo>
                  <a:pt x="64073" y="15569"/>
                </a:moveTo>
                <a:cubicBezTo>
                  <a:pt x="64073" y="16331"/>
                  <a:pt x="63845" y="17169"/>
                  <a:pt x="63387" y="18083"/>
                </a:cubicBezTo>
                <a:lnTo>
                  <a:pt x="66588" y="18083"/>
                </a:lnTo>
                <a:cubicBezTo>
                  <a:pt x="65521" y="17321"/>
                  <a:pt x="64683" y="16483"/>
                  <a:pt x="64073" y="15569"/>
                </a:cubicBezTo>
                <a:close/>
                <a:moveTo>
                  <a:pt x="1709231" y="15340"/>
                </a:moveTo>
                <a:cubicBezTo>
                  <a:pt x="1708165" y="14730"/>
                  <a:pt x="1707174" y="14959"/>
                  <a:pt x="1706260" y="16026"/>
                </a:cubicBezTo>
                <a:cubicBezTo>
                  <a:pt x="1706564" y="16331"/>
                  <a:pt x="1706831" y="16712"/>
                  <a:pt x="1707060" y="17169"/>
                </a:cubicBezTo>
                <a:cubicBezTo>
                  <a:pt x="1707288" y="17626"/>
                  <a:pt x="1707555" y="18007"/>
                  <a:pt x="1707860" y="18312"/>
                </a:cubicBezTo>
                <a:cubicBezTo>
                  <a:pt x="1708622" y="18312"/>
                  <a:pt x="1709270" y="18274"/>
                  <a:pt x="1709803" y="18198"/>
                </a:cubicBezTo>
                <a:cubicBezTo>
                  <a:pt x="1710336" y="18121"/>
                  <a:pt x="1710908" y="18007"/>
                  <a:pt x="1711517" y="17855"/>
                </a:cubicBezTo>
                <a:cubicBezTo>
                  <a:pt x="1711822" y="18159"/>
                  <a:pt x="1712127" y="18312"/>
                  <a:pt x="1712432" y="18312"/>
                </a:cubicBezTo>
                <a:lnTo>
                  <a:pt x="1712432" y="18083"/>
                </a:lnTo>
                <a:cubicBezTo>
                  <a:pt x="1711974" y="18083"/>
                  <a:pt x="1711670" y="18007"/>
                  <a:pt x="1711517" y="17855"/>
                </a:cubicBezTo>
                <a:cubicBezTo>
                  <a:pt x="1711365" y="17245"/>
                  <a:pt x="1710755" y="16940"/>
                  <a:pt x="1709689" y="16940"/>
                </a:cubicBezTo>
                <a:cubicBezTo>
                  <a:pt x="1709231" y="16940"/>
                  <a:pt x="1708812" y="16902"/>
                  <a:pt x="1708431" y="16826"/>
                </a:cubicBezTo>
                <a:cubicBezTo>
                  <a:pt x="1708050" y="16750"/>
                  <a:pt x="1707631" y="16712"/>
                  <a:pt x="1707174" y="16712"/>
                </a:cubicBezTo>
                <a:cubicBezTo>
                  <a:pt x="1707631" y="16407"/>
                  <a:pt x="1708012" y="16178"/>
                  <a:pt x="1708317" y="16026"/>
                </a:cubicBezTo>
                <a:cubicBezTo>
                  <a:pt x="1708622" y="15873"/>
                  <a:pt x="1708927" y="15645"/>
                  <a:pt x="1709231" y="15340"/>
                </a:cubicBezTo>
                <a:close/>
                <a:moveTo>
                  <a:pt x="1690486" y="15340"/>
                </a:moveTo>
                <a:cubicBezTo>
                  <a:pt x="1689419" y="15645"/>
                  <a:pt x="1688886" y="15797"/>
                  <a:pt x="1688886" y="15797"/>
                </a:cubicBezTo>
                <a:lnTo>
                  <a:pt x="1688886" y="16254"/>
                </a:lnTo>
                <a:cubicBezTo>
                  <a:pt x="1689191" y="16102"/>
                  <a:pt x="1689419" y="16026"/>
                  <a:pt x="1689572" y="16026"/>
                </a:cubicBezTo>
                <a:cubicBezTo>
                  <a:pt x="1689724" y="16026"/>
                  <a:pt x="1689953" y="15950"/>
                  <a:pt x="1690257" y="15797"/>
                </a:cubicBezTo>
                <a:cubicBezTo>
                  <a:pt x="1690257" y="15645"/>
                  <a:pt x="1690334" y="15492"/>
                  <a:pt x="1690486" y="15340"/>
                </a:cubicBezTo>
                <a:close/>
                <a:moveTo>
                  <a:pt x="1546163" y="15340"/>
                </a:moveTo>
                <a:cubicBezTo>
                  <a:pt x="1546316" y="15340"/>
                  <a:pt x="1546392" y="15378"/>
                  <a:pt x="1546392" y="15454"/>
                </a:cubicBezTo>
                <a:cubicBezTo>
                  <a:pt x="1546392" y="15531"/>
                  <a:pt x="1546468" y="15569"/>
                  <a:pt x="1546621" y="15569"/>
                </a:cubicBezTo>
                <a:lnTo>
                  <a:pt x="1546849" y="15340"/>
                </a:lnTo>
                <a:close/>
                <a:moveTo>
                  <a:pt x="1408470" y="15340"/>
                </a:moveTo>
                <a:lnTo>
                  <a:pt x="1408013" y="15569"/>
                </a:lnTo>
                <a:cubicBezTo>
                  <a:pt x="1408165" y="15569"/>
                  <a:pt x="1408394" y="15721"/>
                  <a:pt x="1408698" y="16026"/>
                </a:cubicBezTo>
                <a:cubicBezTo>
                  <a:pt x="1408698" y="15873"/>
                  <a:pt x="1408775" y="15797"/>
                  <a:pt x="1408927" y="15797"/>
                </a:cubicBezTo>
                <a:cubicBezTo>
                  <a:pt x="1408622" y="15492"/>
                  <a:pt x="1408470" y="15340"/>
                  <a:pt x="1408470" y="15340"/>
                </a:cubicBezTo>
                <a:close/>
                <a:moveTo>
                  <a:pt x="1296151" y="15340"/>
                </a:moveTo>
                <a:cubicBezTo>
                  <a:pt x="1295999" y="15340"/>
                  <a:pt x="1295770" y="15416"/>
                  <a:pt x="1295465" y="15569"/>
                </a:cubicBezTo>
                <a:lnTo>
                  <a:pt x="1295968" y="16072"/>
                </a:lnTo>
                <a:close/>
                <a:moveTo>
                  <a:pt x="1199453" y="15340"/>
                </a:moveTo>
                <a:cubicBezTo>
                  <a:pt x="1199758" y="16407"/>
                  <a:pt x="1200025" y="17016"/>
                  <a:pt x="1200253" y="17169"/>
                </a:cubicBezTo>
                <a:cubicBezTo>
                  <a:pt x="1200482" y="17321"/>
                  <a:pt x="1200977" y="17321"/>
                  <a:pt x="1201739" y="17169"/>
                </a:cubicBezTo>
                <a:cubicBezTo>
                  <a:pt x="1201282" y="16864"/>
                  <a:pt x="1200901" y="16559"/>
                  <a:pt x="1200596" y="16254"/>
                </a:cubicBezTo>
                <a:cubicBezTo>
                  <a:pt x="1200292" y="15950"/>
                  <a:pt x="1199911" y="15645"/>
                  <a:pt x="1199453" y="15340"/>
                </a:cubicBezTo>
                <a:close/>
                <a:moveTo>
                  <a:pt x="984722" y="15340"/>
                </a:moveTo>
                <a:lnTo>
                  <a:pt x="984493" y="15569"/>
                </a:lnTo>
                <a:cubicBezTo>
                  <a:pt x="984798" y="15569"/>
                  <a:pt x="985103" y="15492"/>
                  <a:pt x="985407" y="15340"/>
                </a:cubicBezTo>
                <a:close/>
                <a:moveTo>
                  <a:pt x="808928" y="15340"/>
                </a:moveTo>
                <a:cubicBezTo>
                  <a:pt x="809233" y="16407"/>
                  <a:pt x="809500" y="17016"/>
                  <a:pt x="809728" y="17169"/>
                </a:cubicBezTo>
                <a:cubicBezTo>
                  <a:pt x="809957" y="17321"/>
                  <a:pt x="810452" y="17321"/>
                  <a:pt x="811214" y="17169"/>
                </a:cubicBezTo>
                <a:cubicBezTo>
                  <a:pt x="810757" y="16864"/>
                  <a:pt x="810376" y="16559"/>
                  <a:pt x="810071" y="16254"/>
                </a:cubicBezTo>
                <a:cubicBezTo>
                  <a:pt x="809767" y="15950"/>
                  <a:pt x="809385" y="15645"/>
                  <a:pt x="808928" y="15340"/>
                </a:cubicBezTo>
                <a:close/>
                <a:moveTo>
                  <a:pt x="636945" y="15340"/>
                </a:moveTo>
                <a:lnTo>
                  <a:pt x="636488" y="15569"/>
                </a:lnTo>
                <a:cubicBezTo>
                  <a:pt x="636640" y="15569"/>
                  <a:pt x="636869" y="15721"/>
                  <a:pt x="637174" y="16026"/>
                </a:cubicBezTo>
                <a:cubicBezTo>
                  <a:pt x="637174" y="15873"/>
                  <a:pt x="637250" y="15797"/>
                  <a:pt x="637402" y="15797"/>
                </a:cubicBezTo>
                <a:cubicBezTo>
                  <a:pt x="637097" y="15492"/>
                  <a:pt x="636945" y="15340"/>
                  <a:pt x="636945" y="15340"/>
                </a:cubicBezTo>
                <a:close/>
                <a:moveTo>
                  <a:pt x="546572" y="15340"/>
                </a:moveTo>
                <a:lnTo>
                  <a:pt x="546343" y="15569"/>
                </a:lnTo>
                <a:cubicBezTo>
                  <a:pt x="546648" y="15569"/>
                  <a:pt x="546953" y="15492"/>
                  <a:pt x="547258" y="15340"/>
                </a:cubicBezTo>
                <a:close/>
                <a:moveTo>
                  <a:pt x="442406" y="15340"/>
                </a:moveTo>
                <a:cubicBezTo>
                  <a:pt x="441340" y="14730"/>
                  <a:pt x="440349" y="14959"/>
                  <a:pt x="439435" y="16026"/>
                </a:cubicBezTo>
                <a:cubicBezTo>
                  <a:pt x="439739" y="16331"/>
                  <a:pt x="440006" y="16712"/>
                  <a:pt x="440235" y="17169"/>
                </a:cubicBezTo>
                <a:cubicBezTo>
                  <a:pt x="440463" y="17626"/>
                  <a:pt x="440730" y="18007"/>
                  <a:pt x="441035" y="18312"/>
                </a:cubicBezTo>
                <a:cubicBezTo>
                  <a:pt x="441797" y="18312"/>
                  <a:pt x="442444" y="18274"/>
                  <a:pt x="442978" y="18198"/>
                </a:cubicBezTo>
                <a:cubicBezTo>
                  <a:pt x="443511" y="18121"/>
                  <a:pt x="444083" y="18007"/>
                  <a:pt x="444692" y="17855"/>
                </a:cubicBezTo>
                <a:cubicBezTo>
                  <a:pt x="444997" y="18159"/>
                  <a:pt x="445302" y="18312"/>
                  <a:pt x="445607" y="18312"/>
                </a:cubicBezTo>
                <a:lnTo>
                  <a:pt x="445607" y="18083"/>
                </a:lnTo>
                <a:cubicBezTo>
                  <a:pt x="445149" y="18083"/>
                  <a:pt x="444845" y="18007"/>
                  <a:pt x="444692" y="17855"/>
                </a:cubicBezTo>
                <a:cubicBezTo>
                  <a:pt x="444540" y="17245"/>
                  <a:pt x="443930" y="16940"/>
                  <a:pt x="442864" y="16940"/>
                </a:cubicBezTo>
                <a:cubicBezTo>
                  <a:pt x="442406" y="16940"/>
                  <a:pt x="441987" y="16902"/>
                  <a:pt x="441606" y="16826"/>
                </a:cubicBezTo>
                <a:cubicBezTo>
                  <a:pt x="441225" y="16750"/>
                  <a:pt x="440806" y="16712"/>
                  <a:pt x="440349" y="16712"/>
                </a:cubicBezTo>
                <a:cubicBezTo>
                  <a:pt x="440806" y="16407"/>
                  <a:pt x="441187" y="16178"/>
                  <a:pt x="441492" y="16026"/>
                </a:cubicBezTo>
                <a:cubicBezTo>
                  <a:pt x="441797" y="15873"/>
                  <a:pt x="442102" y="15645"/>
                  <a:pt x="442406" y="15340"/>
                </a:cubicBezTo>
                <a:close/>
                <a:moveTo>
                  <a:pt x="423661" y="15340"/>
                </a:moveTo>
                <a:cubicBezTo>
                  <a:pt x="422594" y="15645"/>
                  <a:pt x="422061" y="15797"/>
                  <a:pt x="422061" y="15797"/>
                </a:cubicBezTo>
                <a:lnTo>
                  <a:pt x="422061" y="16254"/>
                </a:lnTo>
                <a:cubicBezTo>
                  <a:pt x="422366" y="16102"/>
                  <a:pt x="422594" y="16026"/>
                  <a:pt x="422747" y="16026"/>
                </a:cubicBezTo>
                <a:cubicBezTo>
                  <a:pt x="422899" y="16026"/>
                  <a:pt x="423128" y="15950"/>
                  <a:pt x="423433" y="15797"/>
                </a:cubicBezTo>
                <a:cubicBezTo>
                  <a:pt x="423433" y="15645"/>
                  <a:pt x="423509" y="15492"/>
                  <a:pt x="423661" y="15340"/>
                </a:cubicBezTo>
                <a:close/>
                <a:moveTo>
                  <a:pt x="318581" y="15340"/>
                </a:moveTo>
                <a:cubicBezTo>
                  <a:pt x="317514" y="14730"/>
                  <a:pt x="316524" y="14959"/>
                  <a:pt x="315609" y="16026"/>
                </a:cubicBezTo>
                <a:cubicBezTo>
                  <a:pt x="315914" y="16331"/>
                  <a:pt x="316181" y="16712"/>
                  <a:pt x="316410" y="17169"/>
                </a:cubicBezTo>
                <a:cubicBezTo>
                  <a:pt x="316638" y="17626"/>
                  <a:pt x="316905" y="18007"/>
                  <a:pt x="317210" y="18312"/>
                </a:cubicBezTo>
                <a:cubicBezTo>
                  <a:pt x="317972" y="18312"/>
                  <a:pt x="318619" y="18274"/>
                  <a:pt x="319153" y="18198"/>
                </a:cubicBezTo>
                <a:cubicBezTo>
                  <a:pt x="319686" y="18121"/>
                  <a:pt x="320258" y="18007"/>
                  <a:pt x="320867" y="17855"/>
                </a:cubicBezTo>
                <a:cubicBezTo>
                  <a:pt x="321172" y="18159"/>
                  <a:pt x="321477" y="18312"/>
                  <a:pt x="321782" y="18312"/>
                </a:cubicBezTo>
                <a:lnTo>
                  <a:pt x="321782" y="18083"/>
                </a:lnTo>
                <a:cubicBezTo>
                  <a:pt x="321325" y="18083"/>
                  <a:pt x="321020" y="18007"/>
                  <a:pt x="320867" y="17855"/>
                </a:cubicBezTo>
                <a:cubicBezTo>
                  <a:pt x="320715" y="17245"/>
                  <a:pt x="320105" y="16940"/>
                  <a:pt x="319039" y="16940"/>
                </a:cubicBezTo>
                <a:cubicBezTo>
                  <a:pt x="318581" y="16940"/>
                  <a:pt x="318162" y="16902"/>
                  <a:pt x="317781" y="16826"/>
                </a:cubicBezTo>
                <a:cubicBezTo>
                  <a:pt x="317400" y="16750"/>
                  <a:pt x="316981" y="16712"/>
                  <a:pt x="316524" y="16712"/>
                </a:cubicBezTo>
                <a:cubicBezTo>
                  <a:pt x="316981" y="16407"/>
                  <a:pt x="317362" y="16178"/>
                  <a:pt x="317667" y="16026"/>
                </a:cubicBezTo>
                <a:cubicBezTo>
                  <a:pt x="317972" y="15873"/>
                  <a:pt x="318277" y="15645"/>
                  <a:pt x="318581" y="15340"/>
                </a:cubicBezTo>
                <a:close/>
                <a:moveTo>
                  <a:pt x="299836" y="15340"/>
                </a:moveTo>
                <a:cubicBezTo>
                  <a:pt x="298769" y="15645"/>
                  <a:pt x="298236" y="15797"/>
                  <a:pt x="298236" y="15797"/>
                </a:cubicBezTo>
                <a:lnTo>
                  <a:pt x="298236" y="16254"/>
                </a:lnTo>
                <a:cubicBezTo>
                  <a:pt x="298541" y="16102"/>
                  <a:pt x="298769" y="16026"/>
                  <a:pt x="298922" y="16026"/>
                </a:cubicBezTo>
                <a:cubicBezTo>
                  <a:pt x="299074" y="16026"/>
                  <a:pt x="299303" y="15950"/>
                  <a:pt x="299608" y="15797"/>
                </a:cubicBezTo>
                <a:cubicBezTo>
                  <a:pt x="299608" y="15645"/>
                  <a:pt x="299684" y="15492"/>
                  <a:pt x="299836" y="15340"/>
                </a:cubicBezTo>
                <a:close/>
                <a:moveTo>
                  <a:pt x="96077" y="15340"/>
                </a:moveTo>
                <a:cubicBezTo>
                  <a:pt x="95925" y="15340"/>
                  <a:pt x="95696" y="15492"/>
                  <a:pt x="95391" y="15797"/>
                </a:cubicBezTo>
                <a:cubicBezTo>
                  <a:pt x="95544" y="15797"/>
                  <a:pt x="95658" y="15835"/>
                  <a:pt x="95734" y="15912"/>
                </a:cubicBezTo>
                <a:cubicBezTo>
                  <a:pt x="95811" y="15988"/>
                  <a:pt x="95925" y="16026"/>
                  <a:pt x="96077" y="16026"/>
                </a:cubicBezTo>
                <a:cubicBezTo>
                  <a:pt x="96230" y="16026"/>
                  <a:pt x="96306" y="15873"/>
                  <a:pt x="96306" y="15569"/>
                </a:cubicBezTo>
                <a:cubicBezTo>
                  <a:pt x="96306" y="15416"/>
                  <a:pt x="96230" y="15340"/>
                  <a:pt x="96077" y="15340"/>
                </a:cubicBezTo>
                <a:close/>
                <a:moveTo>
                  <a:pt x="88076" y="15340"/>
                </a:moveTo>
                <a:cubicBezTo>
                  <a:pt x="87924" y="15492"/>
                  <a:pt x="87848" y="15721"/>
                  <a:pt x="87848" y="16026"/>
                </a:cubicBezTo>
                <a:lnTo>
                  <a:pt x="88076" y="15797"/>
                </a:lnTo>
                <a:cubicBezTo>
                  <a:pt x="88076" y="15492"/>
                  <a:pt x="88076" y="15340"/>
                  <a:pt x="88076" y="15340"/>
                </a:cubicBezTo>
                <a:close/>
                <a:moveTo>
                  <a:pt x="1702373" y="14883"/>
                </a:moveTo>
                <a:cubicBezTo>
                  <a:pt x="1702069" y="15188"/>
                  <a:pt x="1701878" y="15454"/>
                  <a:pt x="1701802" y="15683"/>
                </a:cubicBezTo>
                <a:cubicBezTo>
                  <a:pt x="1701726" y="15912"/>
                  <a:pt x="1701535" y="16178"/>
                  <a:pt x="1701230" y="16483"/>
                </a:cubicBezTo>
                <a:cubicBezTo>
                  <a:pt x="1701687" y="16635"/>
                  <a:pt x="1702221" y="16712"/>
                  <a:pt x="1702831" y="16712"/>
                </a:cubicBezTo>
                <a:lnTo>
                  <a:pt x="1702831" y="16483"/>
                </a:lnTo>
                <a:cubicBezTo>
                  <a:pt x="1702983" y="16483"/>
                  <a:pt x="1703135" y="16407"/>
                  <a:pt x="1703288" y="16254"/>
                </a:cubicBezTo>
                <a:cubicBezTo>
                  <a:pt x="1702983" y="16102"/>
                  <a:pt x="1702678" y="15645"/>
                  <a:pt x="1702373" y="14883"/>
                </a:cubicBezTo>
                <a:close/>
                <a:moveTo>
                  <a:pt x="1606514" y="14883"/>
                </a:moveTo>
                <a:cubicBezTo>
                  <a:pt x="1606514" y="15797"/>
                  <a:pt x="1606514" y="16254"/>
                  <a:pt x="1606514" y="16254"/>
                </a:cubicBezTo>
                <a:cubicBezTo>
                  <a:pt x="1606514" y="16407"/>
                  <a:pt x="1606742" y="16559"/>
                  <a:pt x="1607200" y="16712"/>
                </a:cubicBezTo>
                <a:cubicBezTo>
                  <a:pt x="1607504" y="16102"/>
                  <a:pt x="1607657" y="15721"/>
                  <a:pt x="1607657" y="15569"/>
                </a:cubicBezTo>
                <a:cubicBezTo>
                  <a:pt x="1607657" y="15416"/>
                  <a:pt x="1607276" y="15188"/>
                  <a:pt x="1606514" y="14883"/>
                </a:cubicBezTo>
                <a:close/>
                <a:moveTo>
                  <a:pt x="1588683" y="14883"/>
                </a:moveTo>
                <a:cubicBezTo>
                  <a:pt x="1588378" y="15645"/>
                  <a:pt x="1588302" y="16216"/>
                  <a:pt x="1588454" y="16597"/>
                </a:cubicBezTo>
                <a:cubicBezTo>
                  <a:pt x="1588607" y="16978"/>
                  <a:pt x="1589140" y="17093"/>
                  <a:pt x="1590055" y="16940"/>
                </a:cubicBezTo>
                <a:cubicBezTo>
                  <a:pt x="1589445" y="16635"/>
                  <a:pt x="1588988" y="15950"/>
                  <a:pt x="1588683" y="14883"/>
                </a:cubicBezTo>
                <a:close/>
                <a:moveTo>
                  <a:pt x="1385610" y="14883"/>
                </a:moveTo>
                <a:cubicBezTo>
                  <a:pt x="1385610" y="16102"/>
                  <a:pt x="1386143" y="16331"/>
                  <a:pt x="1387210" y="15569"/>
                </a:cubicBezTo>
                <a:cubicBezTo>
                  <a:pt x="1386905" y="15416"/>
                  <a:pt x="1386639" y="15264"/>
                  <a:pt x="1386410" y="15111"/>
                </a:cubicBezTo>
                <a:cubicBezTo>
                  <a:pt x="1386181" y="14959"/>
                  <a:pt x="1385915" y="14883"/>
                  <a:pt x="1385610" y="14883"/>
                </a:cubicBezTo>
                <a:close/>
                <a:moveTo>
                  <a:pt x="1298208" y="14883"/>
                </a:moveTo>
                <a:cubicBezTo>
                  <a:pt x="1298056" y="15188"/>
                  <a:pt x="1297980" y="15454"/>
                  <a:pt x="1297980" y="15683"/>
                </a:cubicBezTo>
                <a:cubicBezTo>
                  <a:pt x="1297980" y="15912"/>
                  <a:pt x="1297904" y="16178"/>
                  <a:pt x="1297751" y="16483"/>
                </a:cubicBezTo>
                <a:lnTo>
                  <a:pt x="1297980" y="16483"/>
                </a:lnTo>
                <a:cubicBezTo>
                  <a:pt x="1298285" y="16331"/>
                  <a:pt x="1298475" y="16178"/>
                  <a:pt x="1298551" y="16026"/>
                </a:cubicBezTo>
                <a:cubicBezTo>
                  <a:pt x="1298628" y="15873"/>
                  <a:pt x="1298818" y="15645"/>
                  <a:pt x="1299123" y="15340"/>
                </a:cubicBezTo>
                <a:cubicBezTo>
                  <a:pt x="1298818" y="15340"/>
                  <a:pt x="1298628" y="15264"/>
                  <a:pt x="1298551" y="15111"/>
                </a:cubicBezTo>
                <a:cubicBezTo>
                  <a:pt x="1298475" y="14959"/>
                  <a:pt x="1298361" y="14883"/>
                  <a:pt x="1298208" y="14883"/>
                </a:cubicBezTo>
                <a:close/>
                <a:moveTo>
                  <a:pt x="1188480" y="14883"/>
                </a:moveTo>
                <a:cubicBezTo>
                  <a:pt x="1188176" y="14883"/>
                  <a:pt x="1187414" y="15264"/>
                  <a:pt x="1186194" y="16026"/>
                </a:cubicBezTo>
                <a:lnTo>
                  <a:pt x="1189623" y="16026"/>
                </a:lnTo>
                <a:cubicBezTo>
                  <a:pt x="1189166" y="15264"/>
                  <a:pt x="1188785" y="14883"/>
                  <a:pt x="1188480" y="14883"/>
                </a:cubicBezTo>
                <a:close/>
                <a:moveTo>
                  <a:pt x="797955" y="14883"/>
                </a:moveTo>
                <a:cubicBezTo>
                  <a:pt x="797651" y="14883"/>
                  <a:pt x="796889" y="15264"/>
                  <a:pt x="795669" y="16026"/>
                </a:cubicBezTo>
                <a:lnTo>
                  <a:pt x="799098" y="16026"/>
                </a:lnTo>
                <a:cubicBezTo>
                  <a:pt x="798641" y="15264"/>
                  <a:pt x="798260" y="14883"/>
                  <a:pt x="797955" y="14883"/>
                </a:cubicBezTo>
                <a:close/>
                <a:moveTo>
                  <a:pt x="614085" y="14883"/>
                </a:moveTo>
                <a:cubicBezTo>
                  <a:pt x="614085" y="16102"/>
                  <a:pt x="614618" y="16331"/>
                  <a:pt x="615685" y="15569"/>
                </a:cubicBezTo>
                <a:cubicBezTo>
                  <a:pt x="615380" y="15416"/>
                  <a:pt x="615114" y="15264"/>
                  <a:pt x="614885" y="15111"/>
                </a:cubicBezTo>
                <a:cubicBezTo>
                  <a:pt x="614656" y="14959"/>
                  <a:pt x="614390" y="14883"/>
                  <a:pt x="614085" y="14883"/>
                </a:cubicBezTo>
                <a:close/>
                <a:moveTo>
                  <a:pt x="435548" y="14883"/>
                </a:moveTo>
                <a:cubicBezTo>
                  <a:pt x="435244" y="15188"/>
                  <a:pt x="435053" y="15454"/>
                  <a:pt x="434977" y="15683"/>
                </a:cubicBezTo>
                <a:cubicBezTo>
                  <a:pt x="434901" y="15912"/>
                  <a:pt x="434710" y="16178"/>
                  <a:pt x="434405" y="16483"/>
                </a:cubicBezTo>
                <a:cubicBezTo>
                  <a:pt x="434862" y="16635"/>
                  <a:pt x="435396" y="16712"/>
                  <a:pt x="436005" y="16712"/>
                </a:cubicBezTo>
                <a:lnTo>
                  <a:pt x="436005" y="16483"/>
                </a:lnTo>
                <a:cubicBezTo>
                  <a:pt x="436158" y="16483"/>
                  <a:pt x="436310" y="16407"/>
                  <a:pt x="436463" y="16254"/>
                </a:cubicBezTo>
                <a:cubicBezTo>
                  <a:pt x="436158" y="16102"/>
                  <a:pt x="435853" y="15645"/>
                  <a:pt x="435548" y="14883"/>
                </a:cubicBezTo>
                <a:close/>
                <a:moveTo>
                  <a:pt x="311723" y="14883"/>
                </a:moveTo>
                <a:cubicBezTo>
                  <a:pt x="311418" y="15188"/>
                  <a:pt x="311228" y="15454"/>
                  <a:pt x="311152" y="15683"/>
                </a:cubicBezTo>
                <a:cubicBezTo>
                  <a:pt x="311076" y="15912"/>
                  <a:pt x="310885" y="16178"/>
                  <a:pt x="310580" y="16483"/>
                </a:cubicBezTo>
                <a:cubicBezTo>
                  <a:pt x="311038" y="16635"/>
                  <a:pt x="311571" y="16712"/>
                  <a:pt x="312181" y="16712"/>
                </a:cubicBezTo>
                <a:lnTo>
                  <a:pt x="312181" y="16483"/>
                </a:lnTo>
                <a:cubicBezTo>
                  <a:pt x="312333" y="16483"/>
                  <a:pt x="312485" y="16407"/>
                  <a:pt x="312638" y="16254"/>
                </a:cubicBezTo>
                <a:cubicBezTo>
                  <a:pt x="312333" y="16102"/>
                  <a:pt x="312028" y="15645"/>
                  <a:pt x="311723" y="14883"/>
                </a:cubicBezTo>
                <a:close/>
                <a:moveTo>
                  <a:pt x="59273" y="14883"/>
                </a:moveTo>
                <a:lnTo>
                  <a:pt x="59273" y="15340"/>
                </a:lnTo>
                <a:lnTo>
                  <a:pt x="59501" y="15340"/>
                </a:lnTo>
                <a:close/>
                <a:moveTo>
                  <a:pt x="1678599" y="14654"/>
                </a:moveTo>
                <a:cubicBezTo>
                  <a:pt x="1678447" y="14959"/>
                  <a:pt x="1678066" y="15416"/>
                  <a:pt x="1677456" y="16026"/>
                </a:cubicBezTo>
                <a:cubicBezTo>
                  <a:pt x="1677761" y="16178"/>
                  <a:pt x="1677913" y="16293"/>
                  <a:pt x="1677913" y="16369"/>
                </a:cubicBezTo>
                <a:cubicBezTo>
                  <a:pt x="1677913" y="16445"/>
                  <a:pt x="1678066" y="16559"/>
                  <a:pt x="1678370" y="16712"/>
                </a:cubicBezTo>
                <a:cubicBezTo>
                  <a:pt x="1678523" y="16712"/>
                  <a:pt x="1678599" y="16674"/>
                  <a:pt x="1678599" y="16597"/>
                </a:cubicBezTo>
                <a:cubicBezTo>
                  <a:pt x="1678599" y="16521"/>
                  <a:pt x="1678675" y="16483"/>
                  <a:pt x="1678827" y="16483"/>
                </a:cubicBezTo>
                <a:cubicBezTo>
                  <a:pt x="1678827" y="15873"/>
                  <a:pt x="1678751" y="15264"/>
                  <a:pt x="1678599" y="14654"/>
                </a:cubicBezTo>
                <a:close/>
                <a:moveTo>
                  <a:pt x="1579996" y="14654"/>
                </a:moveTo>
                <a:cubicBezTo>
                  <a:pt x="1579691" y="14959"/>
                  <a:pt x="1579348" y="15188"/>
                  <a:pt x="1578967" y="15340"/>
                </a:cubicBezTo>
                <a:cubicBezTo>
                  <a:pt x="1578586" y="15492"/>
                  <a:pt x="1578244" y="15721"/>
                  <a:pt x="1577939" y="16026"/>
                </a:cubicBezTo>
                <a:cubicBezTo>
                  <a:pt x="1578396" y="16178"/>
                  <a:pt x="1578777" y="16331"/>
                  <a:pt x="1579082" y="16483"/>
                </a:cubicBezTo>
                <a:cubicBezTo>
                  <a:pt x="1579386" y="16635"/>
                  <a:pt x="1579844" y="16864"/>
                  <a:pt x="1580453" y="17169"/>
                </a:cubicBezTo>
                <a:cubicBezTo>
                  <a:pt x="1580301" y="16712"/>
                  <a:pt x="1580187" y="16331"/>
                  <a:pt x="1580110" y="16026"/>
                </a:cubicBezTo>
                <a:cubicBezTo>
                  <a:pt x="1580034" y="15721"/>
                  <a:pt x="1579996" y="15264"/>
                  <a:pt x="1579996" y="14654"/>
                </a:cubicBezTo>
                <a:close/>
                <a:moveTo>
                  <a:pt x="1412356" y="14654"/>
                </a:moveTo>
                <a:cubicBezTo>
                  <a:pt x="1411899" y="15264"/>
                  <a:pt x="1411365" y="15873"/>
                  <a:pt x="1410756" y="16483"/>
                </a:cubicBezTo>
                <a:lnTo>
                  <a:pt x="1413728" y="16483"/>
                </a:lnTo>
                <a:cubicBezTo>
                  <a:pt x="1413423" y="16178"/>
                  <a:pt x="1413194" y="15912"/>
                  <a:pt x="1413042" y="15683"/>
                </a:cubicBezTo>
                <a:cubicBezTo>
                  <a:pt x="1412890" y="15454"/>
                  <a:pt x="1412661" y="15111"/>
                  <a:pt x="1412356" y="14654"/>
                </a:cubicBezTo>
                <a:close/>
                <a:moveTo>
                  <a:pt x="1314668" y="14654"/>
                </a:moveTo>
                <a:cubicBezTo>
                  <a:pt x="1314668" y="15111"/>
                  <a:pt x="1314592" y="15416"/>
                  <a:pt x="1314439" y="15569"/>
                </a:cubicBezTo>
                <a:cubicBezTo>
                  <a:pt x="1313677" y="15264"/>
                  <a:pt x="1313068" y="15416"/>
                  <a:pt x="1312610" y="16026"/>
                </a:cubicBezTo>
                <a:cubicBezTo>
                  <a:pt x="1312153" y="16635"/>
                  <a:pt x="1311544" y="17016"/>
                  <a:pt x="1310781" y="17169"/>
                </a:cubicBezTo>
                <a:cubicBezTo>
                  <a:pt x="1310477" y="16864"/>
                  <a:pt x="1310286" y="16597"/>
                  <a:pt x="1310210" y="16369"/>
                </a:cubicBezTo>
                <a:lnTo>
                  <a:pt x="1309745" y="15718"/>
                </a:lnTo>
                <a:lnTo>
                  <a:pt x="1309639" y="15797"/>
                </a:lnTo>
                <a:lnTo>
                  <a:pt x="1308267" y="15797"/>
                </a:lnTo>
                <a:cubicBezTo>
                  <a:pt x="1308572" y="16407"/>
                  <a:pt x="1308953" y="16940"/>
                  <a:pt x="1309410" y="17397"/>
                </a:cubicBezTo>
                <a:cubicBezTo>
                  <a:pt x="1309410" y="17855"/>
                  <a:pt x="1309372" y="18274"/>
                  <a:pt x="1309296" y="18655"/>
                </a:cubicBezTo>
                <a:cubicBezTo>
                  <a:pt x="1309220" y="19036"/>
                  <a:pt x="1309181" y="19607"/>
                  <a:pt x="1309181" y="20369"/>
                </a:cubicBezTo>
                <a:cubicBezTo>
                  <a:pt x="1309639" y="19760"/>
                  <a:pt x="1309943" y="19341"/>
                  <a:pt x="1310096" y="19112"/>
                </a:cubicBezTo>
                <a:cubicBezTo>
                  <a:pt x="1310248" y="18883"/>
                  <a:pt x="1310477" y="18617"/>
                  <a:pt x="1310781" y="18312"/>
                </a:cubicBezTo>
                <a:cubicBezTo>
                  <a:pt x="1311239" y="18464"/>
                  <a:pt x="1311620" y="18579"/>
                  <a:pt x="1311924" y="18655"/>
                </a:cubicBezTo>
                <a:cubicBezTo>
                  <a:pt x="1312229" y="18731"/>
                  <a:pt x="1312610" y="18845"/>
                  <a:pt x="1313068" y="18998"/>
                </a:cubicBezTo>
                <a:lnTo>
                  <a:pt x="1314439" y="15569"/>
                </a:lnTo>
                <a:cubicBezTo>
                  <a:pt x="1314592" y="15416"/>
                  <a:pt x="1314706" y="15264"/>
                  <a:pt x="1314782" y="15111"/>
                </a:cubicBezTo>
                <a:cubicBezTo>
                  <a:pt x="1314858" y="14959"/>
                  <a:pt x="1314973" y="14807"/>
                  <a:pt x="1315125" y="14654"/>
                </a:cubicBezTo>
                <a:close/>
                <a:moveTo>
                  <a:pt x="1274891" y="14654"/>
                </a:moveTo>
                <a:cubicBezTo>
                  <a:pt x="1274891" y="15416"/>
                  <a:pt x="1274853" y="15912"/>
                  <a:pt x="1274777" y="16140"/>
                </a:cubicBezTo>
                <a:cubicBezTo>
                  <a:pt x="1274701" y="16369"/>
                  <a:pt x="1274815" y="16635"/>
                  <a:pt x="1275120" y="16940"/>
                </a:cubicBezTo>
                <a:cubicBezTo>
                  <a:pt x="1275272" y="16788"/>
                  <a:pt x="1275387" y="16712"/>
                  <a:pt x="1275463" y="16712"/>
                </a:cubicBezTo>
                <a:cubicBezTo>
                  <a:pt x="1275539" y="16712"/>
                  <a:pt x="1275653" y="16635"/>
                  <a:pt x="1275806" y="16483"/>
                </a:cubicBezTo>
                <a:lnTo>
                  <a:pt x="1276034" y="16026"/>
                </a:lnTo>
                <a:cubicBezTo>
                  <a:pt x="1275730" y="15721"/>
                  <a:pt x="1275348" y="15264"/>
                  <a:pt x="1274891" y="14654"/>
                </a:cubicBezTo>
                <a:close/>
                <a:moveTo>
                  <a:pt x="640831" y="14654"/>
                </a:moveTo>
                <a:cubicBezTo>
                  <a:pt x="640374" y="15264"/>
                  <a:pt x="639841" y="15873"/>
                  <a:pt x="639231" y="16483"/>
                </a:cubicBezTo>
                <a:lnTo>
                  <a:pt x="642203" y="16483"/>
                </a:lnTo>
                <a:cubicBezTo>
                  <a:pt x="641898" y="16178"/>
                  <a:pt x="641669" y="15912"/>
                  <a:pt x="641517" y="15683"/>
                </a:cubicBezTo>
                <a:cubicBezTo>
                  <a:pt x="641365" y="15454"/>
                  <a:pt x="641136" y="15111"/>
                  <a:pt x="640831" y="14654"/>
                </a:cubicBezTo>
                <a:close/>
                <a:moveTo>
                  <a:pt x="411774" y="14654"/>
                </a:moveTo>
                <a:cubicBezTo>
                  <a:pt x="411621" y="14959"/>
                  <a:pt x="411241" y="15416"/>
                  <a:pt x="410631" y="16026"/>
                </a:cubicBezTo>
                <a:cubicBezTo>
                  <a:pt x="410936" y="16178"/>
                  <a:pt x="411088" y="16293"/>
                  <a:pt x="411088" y="16369"/>
                </a:cubicBezTo>
                <a:cubicBezTo>
                  <a:pt x="411088" y="16445"/>
                  <a:pt x="411241" y="16559"/>
                  <a:pt x="411545" y="16712"/>
                </a:cubicBezTo>
                <a:cubicBezTo>
                  <a:pt x="411698" y="16712"/>
                  <a:pt x="411774" y="16674"/>
                  <a:pt x="411774" y="16597"/>
                </a:cubicBezTo>
                <a:cubicBezTo>
                  <a:pt x="411774" y="16521"/>
                  <a:pt x="411850" y="16483"/>
                  <a:pt x="412003" y="16483"/>
                </a:cubicBezTo>
                <a:cubicBezTo>
                  <a:pt x="412003" y="15873"/>
                  <a:pt x="411926" y="15264"/>
                  <a:pt x="411774" y="14654"/>
                </a:cubicBezTo>
                <a:close/>
                <a:moveTo>
                  <a:pt x="287949" y="14654"/>
                </a:moveTo>
                <a:cubicBezTo>
                  <a:pt x="287796" y="14959"/>
                  <a:pt x="287415" y="15416"/>
                  <a:pt x="286806" y="16026"/>
                </a:cubicBezTo>
                <a:cubicBezTo>
                  <a:pt x="287111" y="16178"/>
                  <a:pt x="287263" y="16293"/>
                  <a:pt x="287263" y="16369"/>
                </a:cubicBezTo>
                <a:cubicBezTo>
                  <a:pt x="287263" y="16445"/>
                  <a:pt x="287415" y="16559"/>
                  <a:pt x="287720" y="16712"/>
                </a:cubicBezTo>
                <a:cubicBezTo>
                  <a:pt x="287873" y="16712"/>
                  <a:pt x="287949" y="16674"/>
                  <a:pt x="287949" y="16597"/>
                </a:cubicBezTo>
                <a:cubicBezTo>
                  <a:pt x="287949" y="16521"/>
                  <a:pt x="288025" y="16483"/>
                  <a:pt x="288178" y="16483"/>
                </a:cubicBezTo>
                <a:cubicBezTo>
                  <a:pt x="288178" y="15873"/>
                  <a:pt x="288101" y="15264"/>
                  <a:pt x="287949" y="14654"/>
                </a:cubicBezTo>
                <a:close/>
                <a:moveTo>
                  <a:pt x="100192" y="14654"/>
                </a:moveTo>
                <a:cubicBezTo>
                  <a:pt x="99582" y="15111"/>
                  <a:pt x="99163" y="15454"/>
                  <a:pt x="98935" y="15683"/>
                </a:cubicBezTo>
                <a:cubicBezTo>
                  <a:pt x="98706" y="15912"/>
                  <a:pt x="98440" y="16178"/>
                  <a:pt x="98135" y="16483"/>
                </a:cubicBezTo>
                <a:lnTo>
                  <a:pt x="100649" y="16483"/>
                </a:lnTo>
                <a:cubicBezTo>
                  <a:pt x="100649" y="16331"/>
                  <a:pt x="100726" y="16254"/>
                  <a:pt x="100878" y="16254"/>
                </a:cubicBezTo>
                <a:cubicBezTo>
                  <a:pt x="101030" y="16254"/>
                  <a:pt x="101106" y="16178"/>
                  <a:pt x="101106" y="16026"/>
                </a:cubicBezTo>
                <a:cubicBezTo>
                  <a:pt x="101106" y="16026"/>
                  <a:pt x="100802" y="15569"/>
                  <a:pt x="100192" y="14654"/>
                </a:cubicBezTo>
                <a:close/>
                <a:moveTo>
                  <a:pt x="84419" y="14654"/>
                </a:moveTo>
                <a:cubicBezTo>
                  <a:pt x="83657" y="15111"/>
                  <a:pt x="83238" y="15416"/>
                  <a:pt x="83161" y="15569"/>
                </a:cubicBezTo>
                <a:cubicBezTo>
                  <a:pt x="83085" y="15721"/>
                  <a:pt x="83199" y="16178"/>
                  <a:pt x="83504" y="16940"/>
                </a:cubicBezTo>
                <a:cubicBezTo>
                  <a:pt x="83657" y="16635"/>
                  <a:pt x="83809" y="16445"/>
                  <a:pt x="83961" y="16369"/>
                </a:cubicBezTo>
                <a:cubicBezTo>
                  <a:pt x="84114" y="16293"/>
                  <a:pt x="84190" y="16178"/>
                  <a:pt x="84190" y="16026"/>
                </a:cubicBezTo>
                <a:cubicBezTo>
                  <a:pt x="84190" y="15721"/>
                  <a:pt x="84228" y="15492"/>
                  <a:pt x="84304" y="15340"/>
                </a:cubicBezTo>
                <a:cubicBezTo>
                  <a:pt x="84381" y="15188"/>
                  <a:pt x="84419" y="14959"/>
                  <a:pt x="84419" y="14654"/>
                </a:cubicBezTo>
                <a:close/>
                <a:moveTo>
                  <a:pt x="1705574" y="14426"/>
                </a:moveTo>
                <a:lnTo>
                  <a:pt x="1705574" y="14654"/>
                </a:lnTo>
                <a:lnTo>
                  <a:pt x="1706031" y="14654"/>
                </a:lnTo>
                <a:lnTo>
                  <a:pt x="1706031" y="14426"/>
                </a:lnTo>
                <a:close/>
                <a:moveTo>
                  <a:pt x="1671512" y="14426"/>
                </a:moveTo>
                <a:cubicBezTo>
                  <a:pt x="1671208" y="14730"/>
                  <a:pt x="1670865" y="14997"/>
                  <a:pt x="1670484" y="15226"/>
                </a:cubicBezTo>
                <a:cubicBezTo>
                  <a:pt x="1670103" y="15454"/>
                  <a:pt x="1669760" y="15721"/>
                  <a:pt x="1669455" y="16026"/>
                </a:cubicBezTo>
                <a:cubicBezTo>
                  <a:pt x="1670065" y="17093"/>
                  <a:pt x="1670903" y="17093"/>
                  <a:pt x="1671969" y="16026"/>
                </a:cubicBezTo>
                <a:cubicBezTo>
                  <a:pt x="1671817" y="15721"/>
                  <a:pt x="1671741" y="15454"/>
                  <a:pt x="1671741" y="15226"/>
                </a:cubicBezTo>
                <a:cubicBezTo>
                  <a:pt x="1671741" y="14997"/>
                  <a:pt x="1671665" y="14730"/>
                  <a:pt x="1671512" y="14426"/>
                </a:cubicBezTo>
                <a:close/>
                <a:moveTo>
                  <a:pt x="1586854" y="14426"/>
                </a:moveTo>
                <a:cubicBezTo>
                  <a:pt x="1586702" y="14426"/>
                  <a:pt x="1586549" y="14502"/>
                  <a:pt x="1586397" y="14654"/>
                </a:cubicBezTo>
                <a:cubicBezTo>
                  <a:pt x="1586549" y="14807"/>
                  <a:pt x="1586702" y="15188"/>
                  <a:pt x="1586854" y="15797"/>
                </a:cubicBezTo>
                <a:close/>
                <a:moveTo>
                  <a:pt x="1577253" y="14426"/>
                </a:moveTo>
                <a:lnTo>
                  <a:pt x="1577253" y="14654"/>
                </a:lnTo>
                <a:lnTo>
                  <a:pt x="1578167" y="14654"/>
                </a:lnTo>
                <a:lnTo>
                  <a:pt x="1578167" y="14426"/>
                </a:lnTo>
                <a:close/>
                <a:moveTo>
                  <a:pt x="1560794" y="14426"/>
                </a:moveTo>
                <a:cubicBezTo>
                  <a:pt x="1560794" y="15188"/>
                  <a:pt x="1560756" y="15835"/>
                  <a:pt x="1560679" y="16369"/>
                </a:cubicBezTo>
                <a:cubicBezTo>
                  <a:pt x="1560603" y="16902"/>
                  <a:pt x="1560565" y="17397"/>
                  <a:pt x="1560565" y="17855"/>
                </a:cubicBezTo>
                <a:cubicBezTo>
                  <a:pt x="1561327" y="17702"/>
                  <a:pt x="1561937" y="17397"/>
                  <a:pt x="1562394" y="16940"/>
                </a:cubicBezTo>
                <a:cubicBezTo>
                  <a:pt x="1562241" y="16635"/>
                  <a:pt x="1562013" y="16331"/>
                  <a:pt x="1561708" y="16026"/>
                </a:cubicBezTo>
                <a:cubicBezTo>
                  <a:pt x="1561403" y="15721"/>
                  <a:pt x="1561098" y="15188"/>
                  <a:pt x="1560794" y="14426"/>
                </a:cubicBezTo>
                <a:close/>
                <a:moveTo>
                  <a:pt x="1553936" y="14426"/>
                </a:moveTo>
                <a:lnTo>
                  <a:pt x="1553936" y="14654"/>
                </a:lnTo>
                <a:lnTo>
                  <a:pt x="1554164" y="14654"/>
                </a:lnTo>
                <a:cubicBezTo>
                  <a:pt x="1554012" y="14502"/>
                  <a:pt x="1553936" y="14426"/>
                  <a:pt x="1553936" y="14426"/>
                </a:cubicBezTo>
                <a:close/>
                <a:moveTo>
                  <a:pt x="1552336" y="14426"/>
                </a:moveTo>
                <a:cubicBezTo>
                  <a:pt x="1552183" y="14578"/>
                  <a:pt x="1552107" y="14654"/>
                  <a:pt x="1552107" y="14654"/>
                </a:cubicBezTo>
                <a:cubicBezTo>
                  <a:pt x="1552107" y="14959"/>
                  <a:pt x="1552069" y="15264"/>
                  <a:pt x="1551993" y="15569"/>
                </a:cubicBezTo>
                <a:cubicBezTo>
                  <a:pt x="1551916" y="15873"/>
                  <a:pt x="1551878" y="16178"/>
                  <a:pt x="1551878" y="16483"/>
                </a:cubicBezTo>
                <a:cubicBezTo>
                  <a:pt x="1552336" y="16026"/>
                  <a:pt x="1552717" y="15721"/>
                  <a:pt x="1553021" y="15569"/>
                </a:cubicBezTo>
                <a:cubicBezTo>
                  <a:pt x="1552869" y="15111"/>
                  <a:pt x="1552640" y="14730"/>
                  <a:pt x="1552336" y="14426"/>
                </a:cubicBezTo>
                <a:close/>
                <a:moveTo>
                  <a:pt x="1424015" y="14426"/>
                </a:moveTo>
                <a:lnTo>
                  <a:pt x="1424015" y="14654"/>
                </a:lnTo>
                <a:cubicBezTo>
                  <a:pt x="1424472" y="14654"/>
                  <a:pt x="1424853" y="14730"/>
                  <a:pt x="1425158" y="14883"/>
                </a:cubicBezTo>
                <a:lnTo>
                  <a:pt x="1425158" y="14426"/>
                </a:lnTo>
                <a:close/>
                <a:moveTo>
                  <a:pt x="1419900" y="14426"/>
                </a:moveTo>
                <a:cubicBezTo>
                  <a:pt x="1419900" y="14730"/>
                  <a:pt x="1419862" y="14997"/>
                  <a:pt x="1419786" y="15226"/>
                </a:cubicBezTo>
                <a:cubicBezTo>
                  <a:pt x="1419709" y="15454"/>
                  <a:pt x="1419671" y="15645"/>
                  <a:pt x="1419671" y="15797"/>
                </a:cubicBezTo>
                <a:lnTo>
                  <a:pt x="1419900" y="15797"/>
                </a:lnTo>
                <a:cubicBezTo>
                  <a:pt x="1419900" y="15645"/>
                  <a:pt x="1419938" y="15454"/>
                  <a:pt x="1420014" y="15226"/>
                </a:cubicBezTo>
                <a:cubicBezTo>
                  <a:pt x="1420091" y="14997"/>
                  <a:pt x="1420128" y="14730"/>
                  <a:pt x="1420128" y="14426"/>
                </a:cubicBezTo>
                <a:close/>
                <a:moveTo>
                  <a:pt x="1414642" y="14426"/>
                </a:moveTo>
                <a:lnTo>
                  <a:pt x="1414642" y="15340"/>
                </a:lnTo>
                <a:lnTo>
                  <a:pt x="1414871" y="15340"/>
                </a:lnTo>
                <a:lnTo>
                  <a:pt x="1414871" y="14426"/>
                </a:lnTo>
                <a:close/>
                <a:moveTo>
                  <a:pt x="1396126" y="14426"/>
                </a:moveTo>
                <a:cubicBezTo>
                  <a:pt x="1395973" y="15035"/>
                  <a:pt x="1395935" y="15492"/>
                  <a:pt x="1396011" y="15797"/>
                </a:cubicBezTo>
                <a:cubicBezTo>
                  <a:pt x="1396087" y="16102"/>
                  <a:pt x="1396049" y="16407"/>
                  <a:pt x="1395897" y="16712"/>
                </a:cubicBezTo>
                <a:lnTo>
                  <a:pt x="1396583" y="16712"/>
                </a:lnTo>
                <a:cubicBezTo>
                  <a:pt x="1396735" y="16407"/>
                  <a:pt x="1396811" y="16102"/>
                  <a:pt x="1396811" y="15797"/>
                </a:cubicBezTo>
                <a:cubicBezTo>
                  <a:pt x="1396811" y="15492"/>
                  <a:pt x="1396888" y="15188"/>
                  <a:pt x="1397040" y="14883"/>
                </a:cubicBezTo>
                <a:close/>
                <a:moveTo>
                  <a:pt x="1205168" y="14426"/>
                </a:moveTo>
                <a:lnTo>
                  <a:pt x="1205168" y="14654"/>
                </a:lnTo>
                <a:lnTo>
                  <a:pt x="1205397" y="14426"/>
                </a:lnTo>
                <a:close/>
                <a:moveTo>
                  <a:pt x="1128130" y="14426"/>
                </a:moveTo>
                <a:cubicBezTo>
                  <a:pt x="1128282" y="14578"/>
                  <a:pt x="1128282" y="14959"/>
                  <a:pt x="1128130" y="15569"/>
                </a:cubicBezTo>
                <a:cubicBezTo>
                  <a:pt x="1128435" y="15416"/>
                  <a:pt x="1128664" y="15340"/>
                  <a:pt x="1128816" y="15340"/>
                </a:cubicBezTo>
                <a:cubicBezTo>
                  <a:pt x="1128816" y="15035"/>
                  <a:pt x="1128778" y="14845"/>
                  <a:pt x="1128701" y="14769"/>
                </a:cubicBezTo>
                <a:cubicBezTo>
                  <a:pt x="1128625" y="14692"/>
                  <a:pt x="1128587" y="14578"/>
                  <a:pt x="1128587" y="14426"/>
                </a:cubicBezTo>
                <a:close/>
                <a:moveTo>
                  <a:pt x="986550" y="14426"/>
                </a:moveTo>
                <a:cubicBezTo>
                  <a:pt x="986550" y="14578"/>
                  <a:pt x="986627" y="14654"/>
                  <a:pt x="986779" y="14654"/>
                </a:cubicBezTo>
                <a:lnTo>
                  <a:pt x="986779" y="14426"/>
                </a:lnTo>
                <a:close/>
                <a:moveTo>
                  <a:pt x="970483" y="14426"/>
                </a:moveTo>
                <a:lnTo>
                  <a:pt x="970320" y="14997"/>
                </a:lnTo>
                <a:lnTo>
                  <a:pt x="970157" y="15569"/>
                </a:lnTo>
                <a:lnTo>
                  <a:pt x="972377" y="15569"/>
                </a:lnTo>
                <a:cubicBezTo>
                  <a:pt x="972377" y="14807"/>
                  <a:pt x="972111" y="14426"/>
                  <a:pt x="971577" y="14426"/>
                </a:cubicBezTo>
                <a:close/>
                <a:moveTo>
                  <a:pt x="814643" y="14426"/>
                </a:moveTo>
                <a:lnTo>
                  <a:pt x="814643" y="14654"/>
                </a:lnTo>
                <a:lnTo>
                  <a:pt x="814872" y="14426"/>
                </a:lnTo>
                <a:close/>
                <a:moveTo>
                  <a:pt x="652490" y="14426"/>
                </a:moveTo>
                <a:lnTo>
                  <a:pt x="652490" y="14654"/>
                </a:lnTo>
                <a:cubicBezTo>
                  <a:pt x="652947" y="14654"/>
                  <a:pt x="653328" y="14730"/>
                  <a:pt x="653633" y="14883"/>
                </a:cubicBezTo>
                <a:lnTo>
                  <a:pt x="653633" y="14426"/>
                </a:lnTo>
                <a:close/>
                <a:moveTo>
                  <a:pt x="648375" y="14426"/>
                </a:moveTo>
                <a:cubicBezTo>
                  <a:pt x="648375" y="14730"/>
                  <a:pt x="648337" y="14997"/>
                  <a:pt x="648261" y="15226"/>
                </a:cubicBezTo>
                <a:cubicBezTo>
                  <a:pt x="648184" y="15454"/>
                  <a:pt x="648146" y="15645"/>
                  <a:pt x="648146" y="15797"/>
                </a:cubicBezTo>
                <a:lnTo>
                  <a:pt x="648375" y="15797"/>
                </a:lnTo>
                <a:cubicBezTo>
                  <a:pt x="648375" y="15645"/>
                  <a:pt x="648413" y="15454"/>
                  <a:pt x="648489" y="15226"/>
                </a:cubicBezTo>
                <a:cubicBezTo>
                  <a:pt x="648565" y="14997"/>
                  <a:pt x="648604" y="14730"/>
                  <a:pt x="648604" y="14426"/>
                </a:cubicBezTo>
                <a:close/>
                <a:moveTo>
                  <a:pt x="643117" y="14426"/>
                </a:moveTo>
                <a:lnTo>
                  <a:pt x="643117" y="15340"/>
                </a:lnTo>
                <a:lnTo>
                  <a:pt x="643346" y="15340"/>
                </a:lnTo>
                <a:lnTo>
                  <a:pt x="643346" y="14426"/>
                </a:lnTo>
                <a:close/>
                <a:moveTo>
                  <a:pt x="624601" y="14426"/>
                </a:moveTo>
                <a:cubicBezTo>
                  <a:pt x="624448" y="15035"/>
                  <a:pt x="624410" y="15492"/>
                  <a:pt x="624486" y="15797"/>
                </a:cubicBezTo>
                <a:cubicBezTo>
                  <a:pt x="624562" y="16102"/>
                  <a:pt x="624524" y="16407"/>
                  <a:pt x="624372" y="16712"/>
                </a:cubicBezTo>
                <a:lnTo>
                  <a:pt x="625058" y="16712"/>
                </a:lnTo>
                <a:cubicBezTo>
                  <a:pt x="625210" y="16407"/>
                  <a:pt x="625286" y="16102"/>
                  <a:pt x="625286" y="15797"/>
                </a:cubicBezTo>
                <a:cubicBezTo>
                  <a:pt x="625286" y="15492"/>
                  <a:pt x="625362" y="15188"/>
                  <a:pt x="625515" y="14883"/>
                </a:cubicBezTo>
                <a:close/>
                <a:moveTo>
                  <a:pt x="548400" y="14426"/>
                </a:moveTo>
                <a:cubicBezTo>
                  <a:pt x="548400" y="14578"/>
                  <a:pt x="548477" y="14654"/>
                  <a:pt x="548629" y="14654"/>
                </a:cubicBezTo>
                <a:lnTo>
                  <a:pt x="548629" y="14426"/>
                </a:lnTo>
                <a:close/>
                <a:moveTo>
                  <a:pt x="532333" y="14426"/>
                </a:moveTo>
                <a:lnTo>
                  <a:pt x="532170" y="14997"/>
                </a:lnTo>
                <a:lnTo>
                  <a:pt x="532007" y="15569"/>
                </a:lnTo>
                <a:lnTo>
                  <a:pt x="534227" y="15569"/>
                </a:lnTo>
                <a:cubicBezTo>
                  <a:pt x="534227" y="14807"/>
                  <a:pt x="533961" y="14426"/>
                  <a:pt x="533427" y="14426"/>
                </a:cubicBezTo>
                <a:close/>
                <a:moveTo>
                  <a:pt x="438749" y="14426"/>
                </a:moveTo>
                <a:lnTo>
                  <a:pt x="438749" y="14654"/>
                </a:lnTo>
                <a:lnTo>
                  <a:pt x="439206" y="14654"/>
                </a:lnTo>
                <a:lnTo>
                  <a:pt x="439206" y="14426"/>
                </a:lnTo>
                <a:close/>
                <a:moveTo>
                  <a:pt x="404687" y="14426"/>
                </a:moveTo>
                <a:cubicBezTo>
                  <a:pt x="404382" y="14730"/>
                  <a:pt x="404040" y="14997"/>
                  <a:pt x="403659" y="15226"/>
                </a:cubicBezTo>
                <a:cubicBezTo>
                  <a:pt x="403278" y="15454"/>
                  <a:pt x="402935" y="15721"/>
                  <a:pt x="402630" y="16026"/>
                </a:cubicBezTo>
                <a:cubicBezTo>
                  <a:pt x="403239" y="17093"/>
                  <a:pt x="404078" y="17093"/>
                  <a:pt x="405145" y="16026"/>
                </a:cubicBezTo>
                <a:cubicBezTo>
                  <a:pt x="404992" y="15721"/>
                  <a:pt x="404916" y="15454"/>
                  <a:pt x="404916" y="15226"/>
                </a:cubicBezTo>
                <a:cubicBezTo>
                  <a:pt x="404916" y="14997"/>
                  <a:pt x="404840" y="14730"/>
                  <a:pt x="404687" y="14426"/>
                </a:cubicBezTo>
                <a:close/>
                <a:moveTo>
                  <a:pt x="314924" y="14426"/>
                </a:moveTo>
                <a:lnTo>
                  <a:pt x="314924" y="14654"/>
                </a:lnTo>
                <a:lnTo>
                  <a:pt x="315381" y="14654"/>
                </a:lnTo>
                <a:lnTo>
                  <a:pt x="315381" y="14426"/>
                </a:lnTo>
                <a:close/>
                <a:moveTo>
                  <a:pt x="280862" y="14426"/>
                </a:moveTo>
                <a:cubicBezTo>
                  <a:pt x="280557" y="14730"/>
                  <a:pt x="280215" y="14997"/>
                  <a:pt x="279834" y="15226"/>
                </a:cubicBezTo>
                <a:cubicBezTo>
                  <a:pt x="279453" y="15454"/>
                  <a:pt x="279110" y="15721"/>
                  <a:pt x="278805" y="16026"/>
                </a:cubicBezTo>
                <a:cubicBezTo>
                  <a:pt x="279415" y="17093"/>
                  <a:pt x="280253" y="17093"/>
                  <a:pt x="281320" y="16026"/>
                </a:cubicBezTo>
                <a:cubicBezTo>
                  <a:pt x="281167" y="15721"/>
                  <a:pt x="281091" y="15454"/>
                  <a:pt x="281091" y="15226"/>
                </a:cubicBezTo>
                <a:cubicBezTo>
                  <a:pt x="281091" y="14997"/>
                  <a:pt x="281015" y="14730"/>
                  <a:pt x="280862" y="14426"/>
                </a:cubicBezTo>
                <a:close/>
                <a:moveTo>
                  <a:pt x="223255" y="14426"/>
                </a:moveTo>
                <a:cubicBezTo>
                  <a:pt x="223408" y="14578"/>
                  <a:pt x="223408" y="14959"/>
                  <a:pt x="223255" y="15569"/>
                </a:cubicBezTo>
                <a:cubicBezTo>
                  <a:pt x="223560" y="15416"/>
                  <a:pt x="223789" y="15340"/>
                  <a:pt x="223941" y="15340"/>
                </a:cubicBezTo>
                <a:cubicBezTo>
                  <a:pt x="223941" y="15035"/>
                  <a:pt x="223903" y="14845"/>
                  <a:pt x="223827" y="14769"/>
                </a:cubicBezTo>
                <a:cubicBezTo>
                  <a:pt x="223750" y="14692"/>
                  <a:pt x="223712" y="14578"/>
                  <a:pt x="223712" y="14426"/>
                </a:cubicBezTo>
                <a:close/>
                <a:moveTo>
                  <a:pt x="107279" y="14426"/>
                </a:moveTo>
                <a:cubicBezTo>
                  <a:pt x="107279" y="14730"/>
                  <a:pt x="107241" y="14997"/>
                  <a:pt x="107164" y="15226"/>
                </a:cubicBezTo>
                <a:cubicBezTo>
                  <a:pt x="107088" y="15454"/>
                  <a:pt x="107050" y="15721"/>
                  <a:pt x="107050" y="16026"/>
                </a:cubicBezTo>
                <a:lnTo>
                  <a:pt x="107507" y="16026"/>
                </a:lnTo>
                <a:cubicBezTo>
                  <a:pt x="107507" y="15721"/>
                  <a:pt x="107545" y="15454"/>
                  <a:pt x="107622" y="15226"/>
                </a:cubicBezTo>
                <a:cubicBezTo>
                  <a:pt x="107698" y="14997"/>
                  <a:pt x="107736" y="14807"/>
                  <a:pt x="107736" y="14654"/>
                </a:cubicBezTo>
                <a:cubicBezTo>
                  <a:pt x="107583" y="14502"/>
                  <a:pt x="107431" y="14426"/>
                  <a:pt x="107279" y="14426"/>
                </a:cubicBezTo>
                <a:close/>
                <a:moveTo>
                  <a:pt x="105907" y="14426"/>
                </a:moveTo>
                <a:lnTo>
                  <a:pt x="105678" y="14654"/>
                </a:lnTo>
                <a:lnTo>
                  <a:pt x="105907" y="14654"/>
                </a:lnTo>
                <a:cubicBezTo>
                  <a:pt x="106059" y="14654"/>
                  <a:pt x="106136" y="14578"/>
                  <a:pt x="106136" y="14426"/>
                </a:cubicBezTo>
                <a:close/>
                <a:moveTo>
                  <a:pt x="92877" y="14426"/>
                </a:moveTo>
                <a:lnTo>
                  <a:pt x="92648" y="14654"/>
                </a:lnTo>
                <a:lnTo>
                  <a:pt x="92877" y="14654"/>
                </a:lnTo>
                <a:close/>
                <a:moveTo>
                  <a:pt x="1125958" y="14311"/>
                </a:moveTo>
                <a:cubicBezTo>
                  <a:pt x="1125882" y="14235"/>
                  <a:pt x="1125539" y="14349"/>
                  <a:pt x="1124930" y="14654"/>
                </a:cubicBezTo>
                <a:cubicBezTo>
                  <a:pt x="1125387" y="15111"/>
                  <a:pt x="1125615" y="15416"/>
                  <a:pt x="1125615" y="15569"/>
                </a:cubicBezTo>
                <a:cubicBezTo>
                  <a:pt x="1125920" y="14807"/>
                  <a:pt x="1126035" y="14388"/>
                  <a:pt x="1125958" y="14311"/>
                </a:cubicBezTo>
                <a:close/>
                <a:moveTo>
                  <a:pt x="221083" y="14311"/>
                </a:moveTo>
                <a:cubicBezTo>
                  <a:pt x="221007" y="14235"/>
                  <a:pt x="220664" y="14349"/>
                  <a:pt x="220055" y="14654"/>
                </a:cubicBezTo>
                <a:cubicBezTo>
                  <a:pt x="220512" y="15111"/>
                  <a:pt x="220740" y="15416"/>
                  <a:pt x="220740" y="15569"/>
                </a:cubicBezTo>
                <a:cubicBezTo>
                  <a:pt x="221045" y="14807"/>
                  <a:pt x="221160" y="14388"/>
                  <a:pt x="221083" y="14311"/>
                </a:cubicBezTo>
                <a:close/>
                <a:moveTo>
                  <a:pt x="1435673" y="14197"/>
                </a:moveTo>
                <a:cubicBezTo>
                  <a:pt x="1435369" y="14502"/>
                  <a:pt x="1435216" y="14730"/>
                  <a:pt x="1435216" y="14883"/>
                </a:cubicBezTo>
                <a:cubicBezTo>
                  <a:pt x="1435826" y="15340"/>
                  <a:pt x="1436435" y="15569"/>
                  <a:pt x="1437045" y="15569"/>
                </a:cubicBezTo>
                <a:cubicBezTo>
                  <a:pt x="1437197" y="15416"/>
                  <a:pt x="1437273" y="15188"/>
                  <a:pt x="1437273" y="14883"/>
                </a:cubicBezTo>
                <a:cubicBezTo>
                  <a:pt x="1436359" y="14578"/>
                  <a:pt x="1435826" y="14349"/>
                  <a:pt x="1435673" y="14197"/>
                </a:cubicBezTo>
                <a:close/>
                <a:moveTo>
                  <a:pt x="1321069" y="14197"/>
                </a:moveTo>
                <a:cubicBezTo>
                  <a:pt x="1320306" y="14349"/>
                  <a:pt x="1319773" y="14616"/>
                  <a:pt x="1319468" y="14997"/>
                </a:cubicBezTo>
                <a:cubicBezTo>
                  <a:pt x="1319164" y="15378"/>
                  <a:pt x="1318859" y="15797"/>
                  <a:pt x="1318554" y="16254"/>
                </a:cubicBezTo>
                <a:cubicBezTo>
                  <a:pt x="1319164" y="17169"/>
                  <a:pt x="1319773" y="17855"/>
                  <a:pt x="1320383" y="18312"/>
                </a:cubicBezTo>
                <a:cubicBezTo>
                  <a:pt x="1320992" y="17855"/>
                  <a:pt x="1320992" y="17245"/>
                  <a:pt x="1320383" y="16483"/>
                </a:cubicBezTo>
                <a:cubicBezTo>
                  <a:pt x="1320383" y="16331"/>
                  <a:pt x="1320459" y="16064"/>
                  <a:pt x="1320611" y="15683"/>
                </a:cubicBezTo>
                <a:cubicBezTo>
                  <a:pt x="1320764" y="15302"/>
                  <a:pt x="1320916" y="14807"/>
                  <a:pt x="1321069" y="14197"/>
                </a:cubicBezTo>
                <a:close/>
                <a:moveTo>
                  <a:pt x="1311696" y="14197"/>
                </a:moveTo>
                <a:cubicBezTo>
                  <a:pt x="1311239" y="14349"/>
                  <a:pt x="1310858" y="14578"/>
                  <a:pt x="1310553" y="14883"/>
                </a:cubicBezTo>
                <a:lnTo>
                  <a:pt x="1310467" y="14990"/>
                </a:lnTo>
                <a:lnTo>
                  <a:pt x="1311239" y="15569"/>
                </a:lnTo>
                <a:cubicBezTo>
                  <a:pt x="1311391" y="15264"/>
                  <a:pt x="1311467" y="15035"/>
                  <a:pt x="1311467" y="14883"/>
                </a:cubicBezTo>
                <a:cubicBezTo>
                  <a:pt x="1311467" y="14730"/>
                  <a:pt x="1311544" y="14502"/>
                  <a:pt x="1311696" y="14197"/>
                </a:cubicBezTo>
                <a:close/>
                <a:moveTo>
                  <a:pt x="1304152" y="14197"/>
                </a:moveTo>
                <a:cubicBezTo>
                  <a:pt x="1304000" y="14349"/>
                  <a:pt x="1303923" y="14578"/>
                  <a:pt x="1303923" y="14883"/>
                </a:cubicBezTo>
                <a:lnTo>
                  <a:pt x="1304381" y="14654"/>
                </a:lnTo>
                <a:cubicBezTo>
                  <a:pt x="1304533" y="14349"/>
                  <a:pt x="1304609" y="14197"/>
                  <a:pt x="1304609" y="14197"/>
                </a:cubicBezTo>
                <a:close/>
                <a:moveTo>
                  <a:pt x="992265" y="14197"/>
                </a:moveTo>
                <a:cubicBezTo>
                  <a:pt x="992265" y="14502"/>
                  <a:pt x="992304" y="14692"/>
                  <a:pt x="992380" y="14769"/>
                </a:cubicBezTo>
                <a:cubicBezTo>
                  <a:pt x="992456" y="14845"/>
                  <a:pt x="992494" y="14959"/>
                  <a:pt x="992494" y="15111"/>
                </a:cubicBezTo>
                <a:cubicBezTo>
                  <a:pt x="992494" y="15264"/>
                  <a:pt x="992570" y="15340"/>
                  <a:pt x="992723" y="15340"/>
                </a:cubicBezTo>
                <a:cubicBezTo>
                  <a:pt x="992875" y="15340"/>
                  <a:pt x="992951" y="15264"/>
                  <a:pt x="992951" y="15111"/>
                </a:cubicBezTo>
                <a:cubicBezTo>
                  <a:pt x="992951" y="14959"/>
                  <a:pt x="993027" y="14883"/>
                  <a:pt x="993180" y="14883"/>
                </a:cubicBezTo>
                <a:cubicBezTo>
                  <a:pt x="993027" y="14730"/>
                  <a:pt x="992913" y="14654"/>
                  <a:pt x="992837" y="14654"/>
                </a:cubicBezTo>
                <a:cubicBezTo>
                  <a:pt x="992761" y="14654"/>
                  <a:pt x="992570" y="14502"/>
                  <a:pt x="992265" y="14197"/>
                </a:cubicBezTo>
                <a:close/>
                <a:moveTo>
                  <a:pt x="664148" y="14197"/>
                </a:moveTo>
                <a:cubicBezTo>
                  <a:pt x="663843" y="14502"/>
                  <a:pt x="663691" y="14730"/>
                  <a:pt x="663691" y="14883"/>
                </a:cubicBezTo>
                <a:cubicBezTo>
                  <a:pt x="664301" y="15340"/>
                  <a:pt x="664910" y="15569"/>
                  <a:pt x="665520" y="15569"/>
                </a:cubicBezTo>
                <a:cubicBezTo>
                  <a:pt x="665672" y="15416"/>
                  <a:pt x="665749" y="15188"/>
                  <a:pt x="665749" y="14883"/>
                </a:cubicBezTo>
                <a:cubicBezTo>
                  <a:pt x="664834" y="14578"/>
                  <a:pt x="664301" y="14349"/>
                  <a:pt x="664148" y="14197"/>
                </a:cubicBezTo>
                <a:close/>
                <a:moveTo>
                  <a:pt x="554116" y="14197"/>
                </a:moveTo>
                <a:cubicBezTo>
                  <a:pt x="554116" y="14502"/>
                  <a:pt x="554154" y="14692"/>
                  <a:pt x="554230" y="14769"/>
                </a:cubicBezTo>
                <a:cubicBezTo>
                  <a:pt x="554306" y="14845"/>
                  <a:pt x="554344" y="14959"/>
                  <a:pt x="554344" y="15111"/>
                </a:cubicBezTo>
                <a:cubicBezTo>
                  <a:pt x="554344" y="15264"/>
                  <a:pt x="554420" y="15340"/>
                  <a:pt x="554573" y="15340"/>
                </a:cubicBezTo>
                <a:cubicBezTo>
                  <a:pt x="554725" y="15340"/>
                  <a:pt x="554801" y="15264"/>
                  <a:pt x="554801" y="15111"/>
                </a:cubicBezTo>
                <a:cubicBezTo>
                  <a:pt x="554801" y="14959"/>
                  <a:pt x="554877" y="14883"/>
                  <a:pt x="555030" y="14883"/>
                </a:cubicBezTo>
                <a:cubicBezTo>
                  <a:pt x="554877" y="14730"/>
                  <a:pt x="554763" y="14654"/>
                  <a:pt x="554687" y="14654"/>
                </a:cubicBezTo>
                <a:cubicBezTo>
                  <a:pt x="554611" y="14654"/>
                  <a:pt x="554420" y="14502"/>
                  <a:pt x="554116" y="14197"/>
                </a:cubicBezTo>
                <a:close/>
                <a:moveTo>
                  <a:pt x="1703059" y="13968"/>
                </a:moveTo>
                <a:lnTo>
                  <a:pt x="1703288" y="14197"/>
                </a:lnTo>
                <a:cubicBezTo>
                  <a:pt x="1703440" y="14197"/>
                  <a:pt x="1703516" y="14121"/>
                  <a:pt x="1703516" y="13968"/>
                </a:cubicBezTo>
                <a:lnTo>
                  <a:pt x="1703288" y="13968"/>
                </a:lnTo>
                <a:close/>
                <a:moveTo>
                  <a:pt x="1687057" y="13968"/>
                </a:moveTo>
                <a:cubicBezTo>
                  <a:pt x="1686600" y="14426"/>
                  <a:pt x="1686219" y="14807"/>
                  <a:pt x="1685914" y="15111"/>
                </a:cubicBezTo>
                <a:cubicBezTo>
                  <a:pt x="1685609" y="15416"/>
                  <a:pt x="1685305" y="15721"/>
                  <a:pt x="1685000" y="16026"/>
                </a:cubicBezTo>
                <a:cubicBezTo>
                  <a:pt x="1685609" y="16026"/>
                  <a:pt x="1686067" y="15912"/>
                  <a:pt x="1686371" y="15683"/>
                </a:cubicBezTo>
                <a:cubicBezTo>
                  <a:pt x="1686676" y="15454"/>
                  <a:pt x="1686905" y="14883"/>
                  <a:pt x="1687057" y="13968"/>
                </a:cubicBezTo>
                <a:close/>
                <a:moveTo>
                  <a:pt x="1684314" y="13968"/>
                </a:moveTo>
                <a:lnTo>
                  <a:pt x="1684314" y="14197"/>
                </a:lnTo>
                <a:lnTo>
                  <a:pt x="1685000" y="14197"/>
                </a:lnTo>
                <a:lnTo>
                  <a:pt x="1685000" y="13968"/>
                </a:lnTo>
                <a:close/>
                <a:moveTo>
                  <a:pt x="1622059" y="13968"/>
                </a:moveTo>
                <a:cubicBezTo>
                  <a:pt x="1621754" y="14578"/>
                  <a:pt x="1621601" y="15035"/>
                  <a:pt x="1621601" y="15340"/>
                </a:cubicBezTo>
                <a:cubicBezTo>
                  <a:pt x="1621754" y="15340"/>
                  <a:pt x="1621830" y="15416"/>
                  <a:pt x="1621830" y="15569"/>
                </a:cubicBezTo>
                <a:cubicBezTo>
                  <a:pt x="1621982" y="15111"/>
                  <a:pt x="1622211" y="14578"/>
                  <a:pt x="1622516" y="13968"/>
                </a:cubicBezTo>
                <a:close/>
                <a:moveTo>
                  <a:pt x="1620687" y="13968"/>
                </a:moveTo>
                <a:cubicBezTo>
                  <a:pt x="1620687" y="13968"/>
                  <a:pt x="1620535" y="14121"/>
                  <a:pt x="1620230" y="14426"/>
                </a:cubicBezTo>
                <a:cubicBezTo>
                  <a:pt x="1620382" y="14426"/>
                  <a:pt x="1620458" y="14502"/>
                  <a:pt x="1620458" y="14654"/>
                </a:cubicBezTo>
                <a:cubicBezTo>
                  <a:pt x="1620458" y="14502"/>
                  <a:pt x="1620496" y="14388"/>
                  <a:pt x="1620573" y="14311"/>
                </a:cubicBezTo>
                <a:cubicBezTo>
                  <a:pt x="1620649" y="14235"/>
                  <a:pt x="1620687" y="14121"/>
                  <a:pt x="1620687" y="13968"/>
                </a:cubicBezTo>
                <a:close/>
                <a:moveTo>
                  <a:pt x="1612915" y="13968"/>
                </a:moveTo>
                <a:lnTo>
                  <a:pt x="1612915" y="14197"/>
                </a:lnTo>
                <a:cubicBezTo>
                  <a:pt x="1613219" y="14197"/>
                  <a:pt x="1613448" y="14121"/>
                  <a:pt x="1613600" y="13968"/>
                </a:cubicBezTo>
                <a:lnTo>
                  <a:pt x="1613372" y="13968"/>
                </a:lnTo>
                <a:close/>
                <a:moveTo>
                  <a:pt x="1601027" y="13968"/>
                </a:moveTo>
                <a:cubicBezTo>
                  <a:pt x="1600265" y="14426"/>
                  <a:pt x="1599656" y="14845"/>
                  <a:pt x="1599199" y="15226"/>
                </a:cubicBezTo>
                <a:cubicBezTo>
                  <a:pt x="1598741" y="15607"/>
                  <a:pt x="1598360" y="15950"/>
                  <a:pt x="1598056" y="16254"/>
                </a:cubicBezTo>
                <a:cubicBezTo>
                  <a:pt x="1598208" y="16407"/>
                  <a:pt x="1598360" y="16521"/>
                  <a:pt x="1598513" y="16597"/>
                </a:cubicBezTo>
                <a:cubicBezTo>
                  <a:pt x="1598665" y="16674"/>
                  <a:pt x="1598894" y="16864"/>
                  <a:pt x="1599199" y="17169"/>
                </a:cubicBezTo>
                <a:cubicBezTo>
                  <a:pt x="1599503" y="16559"/>
                  <a:pt x="1599808" y="16064"/>
                  <a:pt x="1600113" y="15683"/>
                </a:cubicBezTo>
                <a:cubicBezTo>
                  <a:pt x="1600418" y="15302"/>
                  <a:pt x="1600723" y="14730"/>
                  <a:pt x="1601027" y="13968"/>
                </a:cubicBezTo>
                <a:close/>
                <a:moveTo>
                  <a:pt x="1565366" y="13968"/>
                </a:moveTo>
                <a:cubicBezTo>
                  <a:pt x="1564756" y="14730"/>
                  <a:pt x="1563994" y="15950"/>
                  <a:pt x="1563080" y="17626"/>
                </a:cubicBezTo>
                <a:cubicBezTo>
                  <a:pt x="1563689" y="17321"/>
                  <a:pt x="1564147" y="17131"/>
                  <a:pt x="1564451" y="17055"/>
                </a:cubicBezTo>
                <a:cubicBezTo>
                  <a:pt x="1564756" y="16978"/>
                  <a:pt x="1565061" y="16864"/>
                  <a:pt x="1565366" y="16712"/>
                </a:cubicBezTo>
                <a:cubicBezTo>
                  <a:pt x="1565518" y="16254"/>
                  <a:pt x="1565594" y="15759"/>
                  <a:pt x="1565594" y="15226"/>
                </a:cubicBezTo>
                <a:cubicBezTo>
                  <a:pt x="1565594" y="14692"/>
                  <a:pt x="1565670" y="14273"/>
                  <a:pt x="1565823" y="13968"/>
                </a:cubicBezTo>
                <a:close/>
                <a:moveTo>
                  <a:pt x="1418986" y="13968"/>
                </a:moveTo>
                <a:cubicBezTo>
                  <a:pt x="1418681" y="14273"/>
                  <a:pt x="1418452" y="14426"/>
                  <a:pt x="1418300" y="14426"/>
                </a:cubicBezTo>
                <a:cubicBezTo>
                  <a:pt x="1418452" y="14578"/>
                  <a:pt x="1418605" y="14654"/>
                  <a:pt x="1418757" y="14654"/>
                </a:cubicBezTo>
                <a:lnTo>
                  <a:pt x="1419214" y="14197"/>
                </a:lnTo>
                <a:close/>
                <a:moveTo>
                  <a:pt x="1207683" y="13968"/>
                </a:moveTo>
                <a:cubicBezTo>
                  <a:pt x="1207835" y="14121"/>
                  <a:pt x="1208064" y="14197"/>
                  <a:pt x="1208369" y="14197"/>
                </a:cubicBezTo>
                <a:lnTo>
                  <a:pt x="1208369" y="13968"/>
                </a:lnTo>
                <a:close/>
                <a:moveTo>
                  <a:pt x="1063893" y="13968"/>
                </a:moveTo>
                <a:cubicBezTo>
                  <a:pt x="1063741" y="14273"/>
                  <a:pt x="1063665" y="14578"/>
                  <a:pt x="1063665" y="14883"/>
                </a:cubicBezTo>
                <a:lnTo>
                  <a:pt x="1064122" y="14883"/>
                </a:lnTo>
                <a:cubicBezTo>
                  <a:pt x="1064122" y="14578"/>
                  <a:pt x="1064198" y="14273"/>
                  <a:pt x="1064351" y="13968"/>
                </a:cubicBezTo>
                <a:close/>
                <a:moveTo>
                  <a:pt x="1048806" y="13968"/>
                </a:moveTo>
                <a:lnTo>
                  <a:pt x="1048806" y="14197"/>
                </a:lnTo>
                <a:cubicBezTo>
                  <a:pt x="1048653" y="14197"/>
                  <a:pt x="1048730" y="14349"/>
                  <a:pt x="1049034" y="14654"/>
                </a:cubicBezTo>
                <a:lnTo>
                  <a:pt x="1049492" y="14197"/>
                </a:lnTo>
                <a:cubicBezTo>
                  <a:pt x="1049339" y="14197"/>
                  <a:pt x="1049225" y="14159"/>
                  <a:pt x="1049149" y="14083"/>
                </a:cubicBezTo>
                <a:cubicBezTo>
                  <a:pt x="1049073" y="14007"/>
                  <a:pt x="1048958" y="13968"/>
                  <a:pt x="1048806" y="13968"/>
                </a:cubicBezTo>
                <a:close/>
                <a:moveTo>
                  <a:pt x="979007" y="13968"/>
                </a:moveTo>
                <a:lnTo>
                  <a:pt x="978321" y="14654"/>
                </a:lnTo>
                <a:cubicBezTo>
                  <a:pt x="978626" y="14959"/>
                  <a:pt x="978854" y="15226"/>
                  <a:pt x="979007" y="15454"/>
                </a:cubicBezTo>
                <a:cubicBezTo>
                  <a:pt x="979159" y="15683"/>
                  <a:pt x="979388" y="16026"/>
                  <a:pt x="979692" y="16483"/>
                </a:cubicBezTo>
                <a:cubicBezTo>
                  <a:pt x="979997" y="15873"/>
                  <a:pt x="980150" y="15378"/>
                  <a:pt x="980150" y="14997"/>
                </a:cubicBezTo>
                <a:cubicBezTo>
                  <a:pt x="980150" y="14616"/>
                  <a:pt x="980226" y="14273"/>
                  <a:pt x="980378" y="13968"/>
                </a:cubicBezTo>
                <a:close/>
                <a:moveTo>
                  <a:pt x="966662" y="13968"/>
                </a:moveTo>
                <a:cubicBezTo>
                  <a:pt x="966510" y="14121"/>
                  <a:pt x="966357" y="14235"/>
                  <a:pt x="966205" y="14311"/>
                </a:cubicBezTo>
                <a:cubicBezTo>
                  <a:pt x="966053" y="14388"/>
                  <a:pt x="965900" y="14502"/>
                  <a:pt x="965748" y="14654"/>
                </a:cubicBezTo>
                <a:lnTo>
                  <a:pt x="965976" y="14883"/>
                </a:lnTo>
                <a:cubicBezTo>
                  <a:pt x="966281" y="14578"/>
                  <a:pt x="966662" y="14349"/>
                  <a:pt x="967119" y="14197"/>
                </a:cubicBezTo>
                <a:lnTo>
                  <a:pt x="966662" y="14197"/>
                </a:lnTo>
                <a:close/>
                <a:moveTo>
                  <a:pt x="817158" y="13968"/>
                </a:moveTo>
                <a:cubicBezTo>
                  <a:pt x="817310" y="14121"/>
                  <a:pt x="817539" y="14197"/>
                  <a:pt x="817844" y="14197"/>
                </a:cubicBezTo>
                <a:lnTo>
                  <a:pt x="817844" y="13968"/>
                </a:lnTo>
                <a:close/>
                <a:moveTo>
                  <a:pt x="647460" y="13968"/>
                </a:moveTo>
                <a:cubicBezTo>
                  <a:pt x="647156" y="14273"/>
                  <a:pt x="646927" y="14426"/>
                  <a:pt x="646775" y="14426"/>
                </a:cubicBezTo>
                <a:cubicBezTo>
                  <a:pt x="646927" y="14578"/>
                  <a:pt x="647079" y="14654"/>
                  <a:pt x="647232" y="14654"/>
                </a:cubicBezTo>
                <a:lnTo>
                  <a:pt x="647689" y="14197"/>
                </a:lnTo>
                <a:close/>
                <a:moveTo>
                  <a:pt x="540857" y="13968"/>
                </a:moveTo>
                <a:lnTo>
                  <a:pt x="540171" y="14654"/>
                </a:lnTo>
                <a:cubicBezTo>
                  <a:pt x="540476" y="14959"/>
                  <a:pt x="540704" y="15226"/>
                  <a:pt x="540857" y="15454"/>
                </a:cubicBezTo>
                <a:cubicBezTo>
                  <a:pt x="541009" y="15683"/>
                  <a:pt x="541238" y="16026"/>
                  <a:pt x="541542" y="16483"/>
                </a:cubicBezTo>
                <a:cubicBezTo>
                  <a:pt x="541847" y="15873"/>
                  <a:pt x="542000" y="15378"/>
                  <a:pt x="542000" y="14997"/>
                </a:cubicBezTo>
                <a:cubicBezTo>
                  <a:pt x="542000" y="14616"/>
                  <a:pt x="542076" y="14273"/>
                  <a:pt x="542228" y="13968"/>
                </a:cubicBezTo>
                <a:close/>
                <a:moveTo>
                  <a:pt x="528512" y="13968"/>
                </a:moveTo>
                <a:cubicBezTo>
                  <a:pt x="528360" y="14121"/>
                  <a:pt x="528207" y="14235"/>
                  <a:pt x="528055" y="14311"/>
                </a:cubicBezTo>
                <a:cubicBezTo>
                  <a:pt x="527903" y="14388"/>
                  <a:pt x="527750" y="14502"/>
                  <a:pt x="527598" y="14654"/>
                </a:cubicBezTo>
                <a:lnTo>
                  <a:pt x="527827" y="14883"/>
                </a:lnTo>
                <a:cubicBezTo>
                  <a:pt x="528131" y="14578"/>
                  <a:pt x="528512" y="14349"/>
                  <a:pt x="528969" y="14197"/>
                </a:cubicBezTo>
                <a:lnTo>
                  <a:pt x="528512" y="14197"/>
                </a:lnTo>
                <a:close/>
                <a:moveTo>
                  <a:pt x="436234" y="13968"/>
                </a:moveTo>
                <a:lnTo>
                  <a:pt x="436463" y="14197"/>
                </a:lnTo>
                <a:cubicBezTo>
                  <a:pt x="436615" y="14197"/>
                  <a:pt x="436691" y="14121"/>
                  <a:pt x="436691" y="13968"/>
                </a:cubicBezTo>
                <a:lnTo>
                  <a:pt x="436463" y="13968"/>
                </a:lnTo>
                <a:close/>
                <a:moveTo>
                  <a:pt x="420232" y="13968"/>
                </a:moveTo>
                <a:cubicBezTo>
                  <a:pt x="419775" y="14426"/>
                  <a:pt x="419394" y="14807"/>
                  <a:pt x="419089" y="15111"/>
                </a:cubicBezTo>
                <a:cubicBezTo>
                  <a:pt x="418784" y="15416"/>
                  <a:pt x="418480" y="15721"/>
                  <a:pt x="418175" y="16026"/>
                </a:cubicBezTo>
                <a:cubicBezTo>
                  <a:pt x="418784" y="16026"/>
                  <a:pt x="419241" y="15912"/>
                  <a:pt x="419546" y="15683"/>
                </a:cubicBezTo>
                <a:cubicBezTo>
                  <a:pt x="419851" y="15454"/>
                  <a:pt x="420080" y="14883"/>
                  <a:pt x="420232" y="13968"/>
                </a:cubicBezTo>
                <a:close/>
                <a:moveTo>
                  <a:pt x="417489" y="13968"/>
                </a:moveTo>
                <a:lnTo>
                  <a:pt x="417489" y="14197"/>
                </a:lnTo>
                <a:lnTo>
                  <a:pt x="418175" y="14197"/>
                </a:lnTo>
                <a:lnTo>
                  <a:pt x="418175" y="13968"/>
                </a:lnTo>
                <a:close/>
                <a:moveTo>
                  <a:pt x="312409" y="13968"/>
                </a:moveTo>
                <a:lnTo>
                  <a:pt x="312638" y="14197"/>
                </a:lnTo>
                <a:cubicBezTo>
                  <a:pt x="312790" y="14197"/>
                  <a:pt x="312866" y="14121"/>
                  <a:pt x="312866" y="13968"/>
                </a:cubicBezTo>
                <a:lnTo>
                  <a:pt x="312638" y="13968"/>
                </a:lnTo>
                <a:close/>
                <a:moveTo>
                  <a:pt x="296407" y="13968"/>
                </a:moveTo>
                <a:cubicBezTo>
                  <a:pt x="295950" y="14426"/>
                  <a:pt x="295569" y="14807"/>
                  <a:pt x="295264" y="15111"/>
                </a:cubicBezTo>
                <a:cubicBezTo>
                  <a:pt x="294959" y="15416"/>
                  <a:pt x="294654" y="15721"/>
                  <a:pt x="294350" y="16026"/>
                </a:cubicBezTo>
                <a:cubicBezTo>
                  <a:pt x="294959" y="16026"/>
                  <a:pt x="295416" y="15912"/>
                  <a:pt x="295721" y="15683"/>
                </a:cubicBezTo>
                <a:cubicBezTo>
                  <a:pt x="296026" y="15454"/>
                  <a:pt x="296255" y="14883"/>
                  <a:pt x="296407" y="13968"/>
                </a:cubicBezTo>
                <a:close/>
                <a:moveTo>
                  <a:pt x="293664" y="13968"/>
                </a:moveTo>
                <a:lnTo>
                  <a:pt x="293664" y="14197"/>
                </a:lnTo>
                <a:lnTo>
                  <a:pt x="294350" y="14197"/>
                </a:lnTo>
                <a:lnTo>
                  <a:pt x="294350" y="13968"/>
                </a:lnTo>
                <a:close/>
                <a:moveTo>
                  <a:pt x="159019" y="13968"/>
                </a:moveTo>
                <a:cubicBezTo>
                  <a:pt x="158866" y="14273"/>
                  <a:pt x="158790" y="14578"/>
                  <a:pt x="158790" y="14883"/>
                </a:cubicBezTo>
                <a:lnTo>
                  <a:pt x="159247" y="14883"/>
                </a:lnTo>
                <a:cubicBezTo>
                  <a:pt x="159247" y="14578"/>
                  <a:pt x="159323" y="14273"/>
                  <a:pt x="159476" y="13968"/>
                </a:cubicBezTo>
                <a:close/>
                <a:moveTo>
                  <a:pt x="143931" y="13968"/>
                </a:moveTo>
                <a:lnTo>
                  <a:pt x="143931" y="14197"/>
                </a:lnTo>
                <a:cubicBezTo>
                  <a:pt x="143779" y="14197"/>
                  <a:pt x="143855" y="14349"/>
                  <a:pt x="144160" y="14654"/>
                </a:cubicBezTo>
                <a:lnTo>
                  <a:pt x="144617" y="14197"/>
                </a:lnTo>
                <a:cubicBezTo>
                  <a:pt x="144464" y="14197"/>
                  <a:pt x="144350" y="14159"/>
                  <a:pt x="144274" y="14083"/>
                </a:cubicBezTo>
                <a:cubicBezTo>
                  <a:pt x="144198" y="14007"/>
                  <a:pt x="144083" y="13968"/>
                  <a:pt x="143931" y="13968"/>
                </a:cubicBezTo>
                <a:close/>
                <a:moveTo>
                  <a:pt x="62930" y="13968"/>
                </a:moveTo>
                <a:cubicBezTo>
                  <a:pt x="62625" y="13968"/>
                  <a:pt x="62283" y="14045"/>
                  <a:pt x="61902" y="14197"/>
                </a:cubicBezTo>
                <a:cubicBezTo>
                  <a:pt x="61521" y="14349"/>
                  <a:pt x="61406" y="14883"/>
                  <a:pt x="61559" y="15797"/>
                </a:cubicBezTo>
                <a:cubicBezTo>
                  <a:pt x="62016" y="15492"/>
                  <a:pt x="62321" y="15264"/>
                  <a:pt x="62473" y="15111"/>
                </a:cubicBezTo>
                <a:cubicBezTo>
                  <a:pt x="62625" y="14959"/>
                  <a:pt x="62854" y="14730"/>
                  <a:pt x="63159" y="14426"/>
                </a:cubicBezTo>
                <a:cubicBezTo>
                  <a:pt x="63159" y="14273"/>
                  <a:pt x="63083" y="14121"/>
                  <a:pt x="62930" y="13968"/>
                </a:cubicBezTo>
                <a:close/>
                <a:moveTo>
                  <a:pt x="1693686" y="13740"/>
                </a:moveTo>
                <a:cubicBezTo>
                  <a:pt x="1693534" y="14045"/>
                  <a:pt x="1693382" y="14311"/>
                  <a:pt x="1693229" y="14540"/>
                </a:cubicBezTo>
                <a:cubicBezTo>
                  <a:pt x="1693077" y="14769"/>
                  <a:pt x="1693001" y="15035"/>
                  <a:pt x="1693001" y="15340"/>
                </a:cubicBezTo>
                <a:cubicBezTo>
                  <a:pt x="1693001" y="15492"/>
                  <a:pt x="1693077" y="15569"/>
                  <a:pt x="1693229" y="15569"/>
                </a:cubicBezTo>
                <a:cubicBezTo>
                  <a:pt x="1693534" y="15264"/>
                  <a:pt x="1693686" y="14997"/>
                  <a:pt x="1693686" y="14769"/>
                </a:cubicBezTo>
                <a:cubicBezTo>
                  <a:pt x="1693686" y="14540"/>
                  <a:pt x="1693839" y="14349"/>
                  <a:pt x="1694144" y="14197"/>
                </a:cubicBezTo>
                <a:cubicBezTo>
                  <a:pt x="1693839" y="13892"/>
                  <a:pt x="1693686" y="13740"/>
                  <a:pt x="1693686" y="13740"/>
                </a:cubicBezTo>
                <a:close/>
                <a:moveTo>
                  <a:pt x="1592798" y="13740"/>
                </a:moveTo>
                <a:lnTo>
                  <a:pt x="1592112" y="14426"/>
                </a:lnTo>
                <a:lnTo>
                  <a:pt x="1592112" y="14654"/>
                </a:lnTo>
                <a:cubicBezTo>
                  <a:pt x="1592264" y="14807"/>
                  <a:pt x="1592341" y="14807"/>
                  <a:pt x="1592341" y="14654"/>
                </a:cubicBezTo>
                <a:cubicBezTo>
                  <a:pt x="1592341" y="14654"/>
                  <a:pt x="1592645" y="14502"/>
                  <a:pt x="1593255" y="14197"/>
                </a:cubicBezTo>
                <a:cubicBezTo>
                  <a:pt x="1593255" y="14197"/>
                  <a:pt x="1593102" y="14045"/>
                  <a:pt x="1592798" y="13740"/>
                </a:cubicBezTo>
                <a:close/>
                <a:moveTo>
                  <a:pt x="1579310" y="13740"/>
                </a:moveTo>
                <a:cubicBezTo>
                  <a:pt x="1579310" y="13892"/>
                  <a:pt x="1579234" y="13968"/>
                  <a:pt x="1579082" y="13968"/>
                </a:cubicBezTo>
                <a:cubicBezTo>
                  <a:pt x="1579234" y="14121"/>
                  <a:pt x="1579310" y="14197"/>
                  <a:pt x="1579310" y="14197"/>
                </a:cubicBezTo>
                <a:cubicBezTo>
                  <a:pt x="1579463" y="14197"/>
                  <a:pt x="1579539" y="14121"/>
                  <a:pt x="1579539" y="13968"/>
                </a:cubicBezTo>
                <a:close/>
                <a:moveTo>
                  <a:pt x="1211112" y="13740"/>
                </a:moveTo>
                <a:cubicBezTo>
                  <a:pt x="1210807" y="14502"/>
                  <a:pt x="1210693" y="14959"/>
                  <a:pt x="1210769" y="15111"/>
                </a:cubicBezTo>
                <a:cubicBezTo>
                  <a:pt x="1210845" y="15264"/>
                  <a:pt x="1211264" y="15188"/>
                  <a:pt x="1212026" y="14883"/>
                </a:cubicBezTo>
                <a:cubicBezTo>
                  <a:pt x="1211722" y="14578"/>
                  <a:pt x="1211569" y="14388"/>
                  <a:pt x="1211569" y="14311"/>
                </a:cubicBezTo>
                <a:cubicBezTo>
                  <a:pt x="1211569" y="14235"/>
                  <a:pt x="1211417" y="14045"/>
                  <a:pt x="1211112" y="13740"/>
                </a:cubicBezTo>
                <a:close/>
                <a:moveTo>
                  <a:pt x="1202196" y="13740"/>
                </a:moveTo>
                <a:cubicBezTo>
                  <a:pt x="1201892" y="14045"/>
                  <a:pt x="1201587" y="14273"/>
                  <a:pt x="1201282" y="14426"/>
                </a:cubicBezTo>
                <a:cubicBezTo>
                  <a:pt x="1201587" y="14426"/>
                  <a:pt x="1201739" y="14502"/>
                  <a:pt x="1201739" y="14654"/>
                </a:cubicBezTo>
                <a:cubicBezTo>
                  <a:pt x="1202196" y="14197"/>
                  <a:pt x="1202425" y="13968"/>
                  <a:pt x="1202425" y="13968"/>
                </a:cubicBezTo>
                <a:close/>
                <a:moveTo>
                  <a:pt x="1197853" y="13740"/>
                </a:moveTo>
                <a:cubicBezTo>
                  <a:pt x="1197548" y="13740"/>
                  <a:pt x="1197396" y="13816"/>
                  <a:pt x="1197396" y="13968"/>
                </a:cubicBezTo>
                <a:lnTo>
                  <a:pt x="1197396" y="15340"/>
                </a:lnTo>
                <a:lnTo>
                  <a:pt x="1197624" y="15340"/>
                </a:lnTo>
                <a:cubicBezTo>
                  <a:pt x="1197624" y="15035"/>
                  <a:pt x="1197663" y="14769"/>
                  <a:pt x="1197739" y="14540"/>
                </a:cubicBezTo>
                <a:cubicBezTo>
                  <a:pt x="1197815" y="14311"/>
                  <a:pt x="1197853" y="14045"/>
                  <a:pt x="1197853" y="13740"/>
                </a:cubicBezTo>
                <a:close/>
                <a:moveTo>
                  <a:pt x="1116929" y="13740"/>
                </a:moveTo>
                <a:cubicBezTo>
                  <a:pt x="1116471" y="14197"/>
                  <a:pt x="1116090" y="14273"/>
                  <a:pt x="1115786" y="13968"/>
                </a:cubicBezTo>
                <a:cubicBezTo>
                  <a:pt x="1116090" y="13968"/>
                  <a:pt x="1116281" y="13930"/>
                  <a:pt x="1116357" y="13854"/>
                </a:cubicBezTo>
                <a:cubicBezTo>
                  <a:pt x="1116433" y="13778"/>
                  <a:pt x="1116624" y="13740"/>
                  <a:pt x="1116929" y="13740"/>
                </a:cubicBezTo>
                <a:close/>
                <a:moveTo>
                  <a:pt x="1112357" y="13740"/>
                </a:moveTo>
                <a:cubicBezTo>
                  <a:pt x="1112204" y="13892"/>
                  <a:pt x="1111976" y="13968"/>
                  <a:pt x="1111671" y="13968"/>
                </a:cubicBezTo>
                <a:lnTo>
                  <a:pt x="1112357" y="13968"/>
                </a:lnTo>
                <a:close/>
                <a:moveTo>
                  <a:pt x="988608" y="13740"/>
                </a:moveTo>
                <a:cubicBezTo>
                  <a:pt x="988151" y="14654"/>
                  <a:pt x="988113" y="15302"/>
                  <a:pt x="988494" y="15683"/>
                </a:cubicBezTo>
                <a:cubicBezTo>
                  <a:pt x="988875" y="16064"/>
                  <a:pt x="989141" y="16483"/>
                  <a:pt x="989294" y="16940"/>
                </a:cubicBezTo>
                <a:lnTo>
                  <a:pt x="988151" y="16940"/>
                </a:lnTo>
                <a:cubicBezTo>
                  <a:pt x="988303" y="17397"/>
                  <a:pt x="988455" y="17778"/>
                  <a:pt x="988608" y="18083"/>
                </a:cubicBezTo>
                <a:cubicBezTo>
                  <a:pt x="988760" y="18388"/>
                  <a:pt x="988989" y="18693"/>
                  <a:pt x="989294" y="18998"/>
                </a:cubicBezTo>
                <a:cubicBezTo>
                  <a:pt x="990056" y="18388"/>
                  <a:pt x="990170" y="17969"/>
                  <a:pt x="989637" y="17740"/>
                </a:cubicBezTo>
                <a:cubicBezTo>
                  <a:pt x="989103" y="17512"/>
                  <a:pt x="988989" y="17169"/>
                  <a:pt x="989294" y="16712"/>
                </a:cubicBezTo>
                <a:cubicBezTo>
                  <a:pt x="989294" y="16712"/>
                  <a:pt x="989522" y="16483"/>
                  <a:pt x="989979" y="16026"/>
                </a:cubicBezTo>
                <a:cubicBezTo>
                  <a:pt x="989675" y="15721"/>
                  <a:pt x="989522" y="15340"/>
                  <a:pt x="989522" y="14883"/>
                </a:cubicBezTo>
                <a:cubicBezTo>
                  <a:pt x="989522" y="14426"/>
                  <a:pt x="989217" y="14045"/>
                  <a:pt x="988608" y="13740"/>
                </a:cubicBezTo>
                <a:close/>
                <a:moveTo>
                  <a:pt x="983121" y="13740"/>
                </a:moveTo>
                <a:cubicBezTo>
                  <a:pt x="982817" y="14045"/>
                  <a:pt x="982626" y="14426"/>
                  <a:pt x="982550" y="14883"/>
                </a:cubicBezTo>
                <a:cubicBezTo>
                  <a:pt x="982474" y="15340"/>
                  <a:pt x="982283" y="15721"/>
                  <a:pt x="981978" y="16026"/>
                </a:cubicBezTo>
                <a:cubicBezTo>
                  <a:pt x="982283" y="16026"/>
                  <a:pt x="982512" y="16064"/>
                  <a:pt x="982664" y="16140"/>
                </a:cubicBezTo>
                <a:cubicBezTo>
                  <a:pt x="982817" y="16216"/>
                  <a:pt x="982969" y="16254"/>
                  <a:pt x="983121" y="16254"/>
                </a:cubicBezTo>
                <a:lnTo>
                  <a:pt x="983121" y="18769"/>
                </a:lnTo>
                <a:cubicBezTo>
                  <a:pt x="983426" y="18921"/>
                  <a:pt x="983731" y="18998"/>
                  <a:pt x="984036" y="18998"/>
                </a:cubicBezTo>
                <a:cubicBezTo>
                  <a:pt x="984188" y="18693"/>
                  <a:pt x="984341" y="18312"/>
                  <a:pt x="984493" y="17855"/>
                </a:cubicBezTo>
                <a:cubicBezTo>
                  <a:pt x="984645" y="17397"/>
                  <a:pt x="984874" y="16864"/>
                  <a:pt x="985179" y="16254"/>
                </a:cubicBezTo>
                <a:lnTo>
                  <a:pt x="983121" y="16254"/>
                </a:lnTo>
                <a:cubicBezTo>
                  <a:pt x="983274" y="15797"/>
                  <a:pt x="983655" y="14959"/>
                  <a:pt x="984265" y="13740"/>
                </a:cubicBezTo>
                <a:close/>
                <a:moveTo>
                  <a:pt x="820587" y="13740"/>
                </a:moveTo>
                <a:cubicBezTo>
                  <a:pt x="820282" y="14502"/>
                  <a:pt x="820168" y="14959"/>
                  <a:pt x="820244" y="15111"/>
                </a:cubicBezTo>
                <a:cubicBezTo>
                  <a:pt x="820320" y="15264"/>
                  <a:pt x="820739" y="15188"/>
                  <a:pt x="821501" y="14883"/>
                </a:cubicBezTo>
                <a:cubicBezTo>
                  <a:pt x="821196" y="14578"/>
                  <a:pt x="821044" y="14388"/>
                  <a:pt x="821044" y="14311"/>
                </a:cubicBezTo>
                <a:cubicBezTo>
                  <a:pt x="821044" y="14235"/>
                  <a:pt x="820892" y="14045"/>
                  <a:pt x="820587" y="13740"/>
                </a:cubicBezTo>
                <a:close/>
                <a:moveTo>
                  <a:pt x="811671" y="13740"/>
                </a:moveTo>
                <a:cubicBezTo>
                  <a:pt x="811367" y="14045"/>
                  <a:pt x="811062" y="14273"/>
                  <a:pt x="810757" y="14426"/>
                </a:cubicBezTo>
                <a:cubicBezTo>
                  <a:pt x="811062" y="14426"/>
                  <a:pt x="811214" y="14502"/>
                  <a:pt x="811214" y="14654"/>
                </a:cubicBezTo>
                <a:cubicBezTo>
                  <a:pt x="811671" y="14197"/>
                  <a:pt x="811900" y="13968"/>
                  <a:pt x="811900" y="13968"/>
                </a:cubicBezTo>
                <a:close/>
                <a:moveTo>
                  <a:pt x="807328" y="13740"/>
                </a:moveTo>
                <a:cubicBezTo>
                  <a:pt x="807023" y="13740"/>
                  <a:pt x="806871" y="13816"/>
                  <a:pt x="806871" y="13968"/>
                </a:cubicBezTo>
                <a:lnTo>
                  <a:pt x="806871" y="15340"/>
                </a:lnTo>
                <a:lnTo>
                  <a:pt x="807100" y="15340"/>
                </a:lnTo>
                <a:cubicBezTo>
                  <a:pt x="807100" y="15035"/>
                  <a:pt x="807138" y="14769"/>
                  <a:pt x="807214" y="14540"/>
                </a:cubicBezTo>
                <a:cubicBezTo>
                  <a:pt x="807290" y="14311"/>
                  <a:pt x="807328" y="14045"/>
                  <a:pt x="807328" y="13740"/>
                </a:cubicBezTo>
                <a:close/>
                <a:moveTo>
                  <a:pt x="550458" y="13740"/>
                </a:moveTo>
                <a:cubicBezTo>
                  <a:pt x="550001" y="14654"/>
                  <a:pt x="549963" y="15302"/>
                  <a:pt x="550344" y="15683"/>
                </a:cubicBezTo>
                <a:cubicBezTo>
                  <a:pt x="550725" y="16064"/>
                  <a:pt x="550991" y="16483"/>
                  <a:pt x="551144" y="16940"/>
                </a:cubicBezTo>
                <a:lnTo>
                  <a:pt x="550001" y="16940"/>
                </a:lnTo>
                <a:cubicBezTo>
                  <a:pt x="550153" y="17397"/>
                  <a:pt x="550306" y="17778"/>
                  <a:pt x="550458" y="18083"/>
                </a:cubicBezTo>
                <a:cubicBezTo>
                  <a:pt x="550610" y="18388"/>
                  <a:pt x="550839" y="18693"/>
                  <a:pt x="551144" y="18998"/>
                </a:cubicBezTo>
                <a:cubicBezTo>
                  <a:pt x="551906" y="18388"/>
                  <a:pt x="552020" y="17969"/>
                  <a:pt x="551487" y="17740"/>
                </a:cubicBezTo>
                <a:cubicBezTo>
                  <a:pt x="550953" y="17512"/>
                  <a:pt x="550839" y="17169"/>
                  <a:pt x="551144" y="16712"/>
                </a:cubicBezTo>
                <a:cubicBezTo>
                  <a:pt x="551144" y="16712"/>
                  <a:pt x="551372" y="16483"/>
                  <a:pt x="551830" y="16026"/>
                </a:cubicBezTo>
                <a:cubicBezTo>
                  <a:pt x="551525" y="15721"/>
                  <a:pt x="551372" y="15340"/>
                  <a:pt x="551372" y="14883"/>
                </a:cubicBezTo>
                <a:cubicBezTo>
                  <a:pt x="551372" y="14426"/>
                  <a:pt x="551068" y="14045"/>
                  <a:pt x="550458" y="13740"/>
                </a:cubicBezTo>
                <a:close/>
                <a:moveTo>
                  <a:pt x="544972" y="13740"/>
                </a:moveTo>
                <a:cubicBezTo>
                  <a:pt x="544667" y="14045"/>
                  <a:pt x="544476" y="14426"/>
                  <a:pt x="544400" y="14883"/>
                </a:cubicBezTo>
                <a:cubicBezTo>
                  <a:pt x="544324" y="15340"/>
                  <a:pt x="544133" y="15721"/>
                  <a:pt x="543828" y="16026"/>
                </a:cubicBezTo>
                <a:cubicBezTo>
                  <a:pt x="544133" y="16026"/>
                  <a:pt x="544362" y="16064"/>
                  <a:pt x="544514" y="16140"/>
                </a:cubicBezTo>
                <a:cubicBezTo>
                  <a:pt x="544667" y="16216"/>
                  <a:pt x="544819" y="16254"/>
                  <a:pt x="544972" y="16254"/>
                </a:cubicBezTo>
                <a:lnTo>
                  <a:pt x="544972" y="18769"/>
                </a:lnTo>
                <a:cubicBezTo>
                  <a:pt x="545276" y="18921"/>
                  <a:pt x="545581" y="18998"/>
                  <a:pt x="545886" y="18998"/>
                </a:cubicBezTo>
                <a:cubicBezTo>
                  <a:pt x="546038" y="18693"/>
                  <a:pt x="546191" y="18312"/>
                  <a:pt x="546343" y="17855"/>
                </a:cubicBezTo>
                <a:cubicBezTo>
                  <a:pt x="546496" y="17397"/>
                  <a:pt x="546724" y="16864"/>
                  <a:pt x="547029" y="16254"/>
                </a:cubicBezTo>
                <a:lnTo>
                  <a:pt x="544972" y="16254"/>
                </a:lnTo>
                <a:cubicBezTo>
                  <a:pt x="545124" y="15797"/>
                  <a:pt x="545505" y="14959"/>
                  <a:pt x="546114" y="13740"/>
                </a:cubicBezTo>
                <a:close/>
                <a:moveTo>
                  <a:pt x="426862" y="13740"/>
                </a:moveTo>
                <a:cubicBezTo>
                  <a:pt x="426709" y="14045"/>
                  <a:pt x="426557" y="14311"/>
                  <a:pt x="426404" y="14540"/>
                </a:cubicBezTo>
                <a:cubicBezTo>
                  <a:pt x="426252" y="14769"/>
                  <a:pt x="426176" y="15035"/>
                  <a:pt x="426176" y="15340"/>
                </a:cubicBezTo>
                <a:cubicBezTo>
                  <a:pt x="426176" y="15492"/>
                  <a:pt x="426252" y="15569"/>
                  <a:pt x="426404" y="15569"/>
                </a:cubicBezTo>
                <a:cubicBezTo>
                  <a:pt x="426709" y="15264"/>
                  <a:pt x="426862" y="14997"/>
                  <a:pt x="426862" y="14769"/>
                </a:cubicBezTo>
                <a:cubicBezTo>
                  <a:pt x="426862" y="14540"/>
                  <a:pt x="427014" y="14349"/>
                  <a:pt x="427319" y="14197"/>
                </a:cubicBezTo>
                <a:cubicBezTo>
                  <a:pt x="427014" y="13892"/>
                  <a:pt x="426862" y="13740"/>
                  <a:pt x="426862" y="13740"/>
                </a:cubicBezTo>
                <a:close/>
                <a:moveTo>
                  <a:pt x="303036" y="13740"/>
                </a:moveTo>
                <a:cubicBezTo>
                  <a:pt x="302884" y="14045"/>
                  <a:pt x="302732" y="14311"/>
                  <a:pt x="302579" y="14540"/>
                </a:cubicBezTo>
                <a:cubicBezTo>
                  <a:pt x="302427" y="14769"/>
                  <a:pt x="302351" y="15035"/>
                  <a:pt x="302351" y="15340"/>
                </a:cubicBezTo>
                <a:cubicBezTo>
                  <a:pt x="302351" y="15492"/>
                  <a:pt x="302427" y="15569"/>
                  <a:pt x="302579" y="15569"/>
                </a:cubicBezTo>
                <a:cubicBezTo>
                  <a:pt x="302884" y="15264"/>
                  <a:pt x="303036" y="14997"/>
                  <a:pt x="303036" y="14769"/>
                </a:cubicBezTo>
                <a:cubicBezTo>
                  <a:pt x="303036" y="14540"/>
                  <a:pt x="303189" y="14349"/>
                  <a:pt x="303494" y="14197"/>
                </a:cubicBezTo>
                <a:cubicBezTo>
                  <a:pt x="303189" y="13892"/>
                  <a:pt x="303036" y="13740"/>
                  <a:pt x="303036" y="13740"/>
                </a:cubicBezTo>
                <a:close/>
                <a:moveTo>
                  <a:pt x="212054" y="13740"/>
                </a:moveTo>
                <a:cubicBezTo>
                  <a:pt x="211596" y="14197"/>
                  <a:pt x="211216" y="14273"/>
                  <a:pt x="210911" y="13968"/>
                </a:cubicBezTo>
                <a:cubicBezTo>
                  <a:pt x="211216" y="13968"/>
                  <a:pt x="211406" y="13930"/>
                  <a:pt x="211482" y="13854"/>
                </a:cubicBezTo>
                <a:cubicBezTo>
                  <a:pt x="211558" y="13778"/>
                  <a:pt x="211749" y="13740"/>
                  <a:pt x="212054" y="13740"/>
                </a:cubicBezTo>
                <a:close/>
                <a:moveTo>
                  <a:pt x="207482" y="13740"/>
                </a:moveTo>
                <a:cubicBezTo>
                  <a:pt x="207329" y="13892"/>
                  <a:pt x="207101" y="13968"/>
                  <a:pt x="206796" y="13968"/>
                </a:cubicBezTo>
                <a:lnTo>
                  <a:pt x="207482" y="13968"/>
                </a:lnTo>
                <a:close/>
                <a:moveTo>
                  <a:pt x="1583654" y="13511"/>
                </a:moveTo>
                <a:lnTo>
                  <a:pt x="1582142" y="14267"/>
                </a:lnTo>
                <a:lnTo>
                  <a:pt x="1582625" y="14654"/>
                </a:lnTo>
                <a:cubicBezTo>
                  <a:pt x="1582854" y="14807"/>
                  <a:pt x="1583120" y="15035"/>
                  <a:pt x="1583425" y="15340"/>
                </a:cubicBezTo>
                <a:cubicBezTo>
                  <a:pt x="1583425" y="14883"/>
                  <a:pt x="1583463" y="14540"/>
                  <a:pt x="1583539" y="14311"/>
                </a:cubicBezTo>
                <a:cubicBezTo>
                  <a:pt x="1583616" y="14083"/>
                  <a:pt x="1583654" y="13816"/>
                  <a:pt x="1583654" y="13511"/>
                </a:cubicBezTo>
                <a:close/>
                <a:moveTo>
                  <a:pt x="1571538" y="13511"/>
                </a:moveTo>
                <a:cubicBezTo>
                  <a:pt x="1571690" y="13816"/>
                  <a:pt x="1571767" y="14159"/>
                  <a:pt x="1571767" y="14540"/>
                </a:cubicBezTo>
                <a:cubicBezTo>
                  <a:pt x="1571767" y="14921"/>
                  <a:pt x="1571843" y="15264"/>
                  <a:pt x="1571995" y="15569"/>
                </a:cubicBezTo>
                <a:lnTo>
                  <a:pt x="1573824" y="15569"/>
                </a:lnTo>
                <a:lnTo>
                  <a:pt x="1574016" y="15665"/>
                </a:lnTo>
                <a:lnTo>
                  <a:pt x="1575310" y="14769"/>
                </a:lnTo>
                <a:cubicBezTo>
                  <a:pt x="1575996" y="14692"/>
                  <a:pt x="1576186" y="14273"/>
                  <a:pt x="1575881" y="13511"/>
                </a:cubicBezTo>
                <a:close/>
                <a:moveTo>
                  <a:pt x="1432473" y="13511"/>
                </a:moveTo>
                <a:cubicBezTo>
                  <a:pt x="1431863" y="13968"/>
                  <a:pt x="1431254" y="14578"/>
                  <a:pt x="1430644" y="15340"/>
                </a:cubicBezTo>
                <a:lnTo>
                  <a:pt x="1433844" y="15340"/>
                </a:lnTo>
                <a:cubicBezTo>
                  <a:pt x="1433387" y="14426"/>
                  <a:pt x="1432930" y="13816"/>
                  <a:pt x="1432473" y="13511"/>
                </a:cubicBezTo>
                <a:close/>
                <a:moveTo>
                  <a:pt x="1312610" y="13511"/>
                </a:moveTo>
                <a:lnTo>
                  <a:pt x="1312610" y="14197"/>
                </a:lnTo>
                <a:lnTo>
                  <a:pt x="1312839" y="14197"/>
                </a:lnTo>
                <a:lnTo>
                  <a:pt x="1312839" y="13511"/>
                </a:lnTo>
                <a:close/>
                <a:moveTo>
                  <a:pt x="1296151" y="13511"/>
                </a:moveTo>
                <a:lnTo>
                  <a:pt x="1296151" y="13968"/>
                </a:lnTo>
                <a:lnTo>
                  <a:pt x="1296380" y="13968"/>
                </a:lnTo>
                <a:lnTo>
                  <a:pt x="1296380" y="13511"/>
                </a:lnTo>
                <a:close/>
                <a:moveTo>
                  <a:pt x="1191452" y="13511"/>
                </a:moveTo>
                <a:cubicBezTo>
                  <a:pt x="1191452" y="13816"/>
                  <a:pt x="1191300" y="14121"/>
                  <a:pt x="1190995" y="14426"/>
                </a:cubicBezTo>
                <a:cubicBezTo>
                  <a:pt x="1191300" y="15035"/>
                  <a:pt x="1191605" y="15569"/>
                  <a:pt x="1191909" y="16026"/>
                </a:cubicBezTo>
                <a:cubicBezTo>
                  <a:pt x="1192214" y="16483"/>
                  <a:pt x="1192519" y="17016"/>
                  <a:pt x="1192824" y="17626"/>
                </a:cubicBezTo>
                <a:cubicBezTo>
                  <a:pt x="1193129" y="17321"/>
                  <a:pt x="1193319" y="17055"/>
                  <a:pt x="1193395" y="16826"/>
                </a:cubicBezTo>
                <a:cubicBezTo>
                  <a:pt x="1193472" y="16597"/>
                  <a:pt x="1193662" y="16331"/>
                  <a:pt x="1193967" y="16026"/>
                </a:cubicBezTo>
                <a:cubicBezTo>
                  <a:pt x="1193357" y="14959"/>
                  <a:pt x="1192519" y="14121"/>
                  <a:pt x="1191452" y="13511"/>
                </a:cubicBezTo>
                <a:close/>
                <a:moveTo>
                  <a:pt x="800927" y="13511"/>
                </a:moveTo>
                <a:cubicBezTo>
                  <a:pt x="800927" y="13816"/>
                  <a:pt x="800775" y="14121"/>
                  <a:pt x="800470" y="14426"/>
                </a:cubicBezTo>
                <a:cubicBezTo>
                  <a:pt x="800775" y="15035"/>
                  <a:pt x="801080" y="15569"/>
                  <a:pt x="801384" y="16026"/>
                </a:cubicBezTo>
                <a:cubicBezTo>
                  <a:pt x="801689" y="16483"/>
                  <a:pt x="801994" y="17016"/>
                  <a:pt x="802299" y="17626"/>
                </a:cubicBezTo>
                <a:cubicBezTo>
                  <a:pt x="802604" y="17321"/>
                  <a:pt x="802794" y="17055"/>
                  <a:pt x="802870" y="16826"/>
                </a:cubicBezTo>
                <a:cubicBezTo>
                  <a:pt x="802947" y="16597"/>
                  <a:pt x="803137" y="16331"/>
                  <a:pt x="803442" y="16026"/>
                </a:cubicBezTo>
                <a:cubicBezTo>
                  <a:pt x="802832" y="14959"/>
                  <a:pt x="801994" y="14121"/>
                  <a:pt x="800927" y="13511"/>
                </a:cubicBezTo>
                <a:close/>
                <a:moveTo>
                  <a:pt x="660948" y="13511"/>
                </a:moveTo>
                <a:cubicBezTo>
                  <a:pt x="660338" y="13968"/>
                  <a:pt x="659729" y="14578"/>
                  <a:pt x="659119" y="15340"/>
                </a:cubicBezTo>
                <a:lnTo>
                  <a:pt x="662319" y="15340"/>
                </a:lnTo>
                <a:cubicBezTo>
                  <a:pt x="661862" y="14426"/>
                  <a:pt x="661405" y="13816"/>
                  <a:pt x="660948" y="13511"/>
                </a:cubicBezTo>
                <a:close/>
                <a:moveTo>
                  <a:pt x="77204" y="13502"/>
                </a:moveTo>
                <a:lnTo>
                  <a:pt x="77103" y="13854"/>
                </a:lnTo>
                <a:cubicBezTo>
                  <a:pt x="77103" y="14083"/>
                  <a:pt x="77027" y="14349"/>
                  <a:pt x="76875" y="14654"/>
                </a:cubicBezTo>
                <a:lnTo>
                  <a:pt x="77561" y="13968"/>
                </a:lnTo>
                <a:cubicBezTo>
                  <a:pt x="77408" y="13664"/>
                  <a:pt x="77294" y="13511"/>
                  <a:pt x="77218" y="13511"/>
                </a:cubicBezTo>
                <a:close/>
                <a:moveTo>
                  <a:pt x="981978" y="13359"/>
                </a:moveTo>
                <a:lnTo>
                  <a:pt x="981978" y="13740"/>
                </a:lnTo>
                <a:lnTo>
                  <a:pt x="982893" y="13740"/>
                </a:lnTo>
                <a:cubicBezTo>
                  <a:pt x="982740" y="13587"/>
                  <a:pt x="982588" y="13511"/>
                  <a:pt x="982436" y="13511"/>
                </a:cubicBezTo>
                <a:close/>
                <a:moveTo>
                  <a:pt x="543828" y="13359"/>
                </a:moveTo>
                <a:lnTo>
                  <a:pt x="543828" y="13740"/>
                </a:lnTo>
                <a:lnTo>
                  <a:pt x="544743" y="13740"/>
                </a:lnTo>
                <a:cubicBezTo>
                  <a:pt x="544591" y="13587"/>
                  <a:pt x="544438" y="13511"/>
                  <a:pt x="544286" y="13511"/>
                </a:cubicBezTo>
                <a:close/>
                <a:moveTo>
                  <a:pt x="1596455" y="13283"/>
                </a:moveTo>
                <a:cubicBezTo>
                  <a:pt x="1596455" y="13435"/>
                  <a:pt x="1596379" y="13511"/>
                  <a:pt x="1596227" y="13511"/>
                </a:cubicBezTo>
                <a:lnTo>
                  <a:pt x="1596684" y="13511"/>
                </a:lnTo>
                <a:cubicBezTo>
                  <a:pt x="1596531" y="13511"/>
                  <a:pt x="1596455" y="13435"/>
                  <a:pt x="1596455" y="13283"/>
                </a:cubicBezTo>
                <a:close/>
                <a:moveTo>
                  <a:pt x="1319240" y="13283"/>
                </a:moveTo>
                <a:lnTo>
                  <a:pt x="1319240" y="13740"/>
                </a:lnTo>
                <a:lnTo>
                  <a:pt x="1319849" y="13283"/>
                </a:lnTo>
                <a:close/>
                <a:moveTo>
                  <a:pt x="1309639" y="13283"/>
                </a:moveTo>
                <a:cubicBezTo>
                  <a:pt x="1309791" y="13587"/>
                  <a:pt x="1309867" y="13740"/>
                  <a:pt x="1309867" y="13740"/>
                </a:cubicBezTo>
                <a:cubicBezTo>
                  <a:pt x="1310020" y="13587"/>
                  <a:pt x="1310172" y="13511"/>
                  <a:pt x="1310324" y="13511"/>
                </a:cubicBezTo>
                <a:cubicBezTo>
                  <a:pt x="1310020" y="13511"/>
                  <a:pt x="1309791" y="13435"/>
                  <a:pt x="1309639" y="13283"/>
                </a:cubicBezTo>
                <a:close/>
                <a:moveTo>
                  <a:pt x="1298437" y="13283"/>
                </a:moveTo>
                <a:lnTo>
                  <a:pt x="1298208" y="13511"/>
                </a:lnTo>
                <a:lnTo>
                  <a:pt x="1298666" y="13511"/>
                </a:lnTo>
                <a:lnTo>
                  <a:pt x="1298666" y="13283"/>
                </a:lnTo>
                <a:close/>
                <a:moveTo>
                  <a:pt x="995237" y="13283"/>
                </a:moveTo>
                <a:cubicBezTo>
                  <a:pt x="994932" y="13283"/>
                  <a:pt x="994628" y="13435"/>
                  <a:pt x="994323" y="13740"/>
                </a:cubicBezTo>
                <a:cubicBezTo>
                  <a:pt x="994323" y="14045"/>
                  <a:pt x="994475" y="14197"/>
                  <a:pt x="994780" y="14197"/>
                </a:cubicBezTo>
                <a:lnTo>
                  <a:pt x="995466" y="13511"/>
                </a:lnTo>
                <a:cubicBezTo>
                  <a:pt x="995466" y="13359"/>
                  <a:pt x="995390" y="13283"/>
                  <a:pt x="995237" y="13283"/>
                </a:cubicBezTo>
                <a:close/>
                <a:moveTo>
                  <a:pt x="974435" y="13283"/>
                </a:moveTo>
                <a:cubicBezTo>
                  <a:pt x="974130" y="13587"/>
                  <a:pt x="973825" y="13816"/>
                  <a:pt x="973520" y="13968"/>
                </a:cubicBezTo>
                <a:cubicBezTo>
                  <a:pt x="973673" y="14273"/>
                  <a:pt x="973787" y="14654"/>
                  <a:pt x="973863" y="15111"/>
                </a:cubicBezTo>
                <a:cubicBezTo>
                  <a:pt x="973939" y="15569"/>
                  <a:pt x="974130" y="16102"/>
                  <a:pt x="974435" y="16712"/>
                </a:cubicBezTo>
                <a:cubicBezTo>
                  <a:pt x="975349" y="14730"/>
                  <a:pt x="975349" y="13587"/>
                  <a:pt x="974435" y="13283"/>
                </a:cubicBezTo>
                <a:close/>
                <a:moveTo>
                  <a:pt x="964605" y="13283"/>
                </a:moveTo>
                <a:cubicBezTo>
                  <a:pt x="964605" y="13740"/>
                  <a:pt x="964376" y="14197"/>
                  <a:pt x="963919" y="14654"/>
                </a:cubicBezTo>
                <a:cubicBezTo>
                  <a:pt x="964071" y="14807"/>
                  <a:pt x="964300" y="14883"/>
                  <a:pt x="964605" y="14883"/>
                </a:cubicBezTo>
                <a:cubicBezTo>
                  <a:pt x="964605" y="14578"/>
                  <a:pt x="964833" y="14197"/>
                  <a:pt x="965291" y="13740"/>
                </a:cubicBezTo>
                <a:cubicBezTo>
                  <a:pt x="965138" y="13587"/>
                  <a:pt x="965024" y="13511"/>
                  <a:pt x="964948" y="13511"/>
                </a:cubicBezTo>
                <a:cubicBezTo>
                  <a:pt x="964872" y="13511"/>
                  <a:pt x="964757" y="13435"/>
                  <a:pt x="964605" y="13283"/>
                </a:cubicBezTo>
                <a:close/>
                <a:moveTo>
                  <a:pt x="557087" y="13283"/>
                </a:moveTo>
                <a:cubicBezTo>
                  <a:pt x="556782" y="13283"/>
                  <a:pt x="556478" y="13435"/>
                  <a:pt x="556173" y="13740"/>
                </a:cubicBezTo>
                <a:cubicBezTo>
                  <a:pt x="556173" y="14045"/>
                  <a:pt x="556325" y="14197"/>
                  <a:pt x="556630" y="14197"/>
                </a:cubicBezTo>
                <a:lnTo>
                  <a:pt x="557316" y="13511"/>
                </a:lnTo>
                <a:cubicBezTo>
                  <a:pt x="557316" y="13359"/>
                  <a:pt x="557240" y="13283"/>
                  <a:pt x="557087" y="13283"/>
                </a:cubicBezTo>
                <a:close/>
                <a:moveTo>
                  <a:pt x="536285" y="13283"/>
                </a:moveTo>
                <a:cubicBezTo>
                  <a:pt x="535980" y="13587"/>
                  <a:pt x="535675" y="13816"/>
                  <a:pt x="535370" y="13968"/>
                </a:cubicBezTo>
                <a:cubicBezTo>
                  <a:pt x="535523" y="14273"/>
                  <a:pt x="535637" y="14654"/>
                  <a:pt x="535713" y="15111"/>
                </a:cubicBezTo>
                <a:cubicBezTo>
                  <a:pt x="535789" y="15569"/>
                  <a:pt x="535980" y="16102"/>
                  <a:pt x="536285" y="16712"/>
                </a:cubicBezTo>
                <a:cubicBezTo>
                  <a:pt x="537199" y="14730"/>
                  <a:pt x="537199" y="13587"/>
                  <a:pt x="536285" y="13283"/>
                </a:cubicBezTo>
                <a:close/>
                <a:moveTo>
                  <a:pt x="526455" y="13283"/>
                </a:moveTo>
                <a:cubicBezTo>
                  <a:pt x="526455" y="13740"/>
                  <a:pt x="526226" y="14197"/>
                  <a:pt x="525769" y="14654"/>
                </a:cubicBezTo>
                <a:cubicBezTo>
                  <a:pt x="525922" y="14807"/>
                  <a:pt x="526150" y="14883"/>
                  <a:pt x="526455" y="14883"/>
                </a:cubicBezTo>
                <a:cubicBezTo>
                  <a:pt x="526455" y="14578"/>
                  <a:pt x="526683" y="14197"/>
                  <a:pt x="527141" y="13740"/>
                </a:cubicBezTo>
                <a:cubicBezTo>
                  <a:pt x="526988" y="13587"/>
                  <a:pt x="526874" y="13511"/>
                  <a:pt x="526798" y="13511"/>
                </a:cubicBezTo>
                <a:cubicBezTo>
                  <a:pt x="526722" y="13511"/>
                  <a:pt x="526607" y="13435"/>
                  <a:pt x="526455" y="13283"/>
                </a:cubicBezTo>
                <a:close/>
                <a:moveTo>
                  <a:pt x="64302" y="13283"/>
                </a:moveTo>
                <a:cubicBezTo>
                  <a:pt x="64911" y="13587"/>
                  <a:pt x="65369" y="13854"/>
                  <a:pt x="65673" y="14083"/>
                </a:cubicBezTo>
                <a:cubicBezTo>
                  <a:pt x="65978" y="14311"/>
                  <a:pt x="66359" y="14578"/>
                  <a:pt x="66816" y="14883"/>
                </a:cubicBezTo>
                <a:cubicBezTo>
                  <a:pt x="66969" y="14578"/>
                  <a:pt x="67121" y="14349"/>
                  <a:pt x="67274" y="14197"/>
                </a:cubicBezTo>
                <a:cubicBezTo>
                  <a:pt x="67426" y="14045"/>
                  <a:pt x="67579" y="13816"/>
                  <a:pt x="67731" y="13511"/>
                </a:cubicBezTo>
                <a:cubicBezTo>
                  <a:pt x="67121" y="13511"/>
                  <a:pt x="66588" y="13511"/>
                  <a:pt x="66131" y="13511"/>
                </a:cubicBezTo>
                <a:cubicBezTo>
                  <a:pt x="65673" y="13511"/>
                  <a:pt x="65064" y="13435"/>
                  <a:pt x="64302" y="13283"/>
                </a:cubicBezTo>
                <a:close/>
                <a:moveTo>
                  <a:pt x="1428358" y="13054"/>
                </a:moveTo>
                <a:cubicBezTo>
                  <a:pt x="1428053" y="12902"/>
                  <a:pt x="1427596" y="13054"/>
                  <a:pt x="1426986" y="13511"/>
                </a:cubicBezTo>
                <a:cubicBezTo>
                  <a:pt x="1427444" y="13968"/>
                  <a:pt x="1427901" y="14349"/>
                  <a:pt x="1428358" y="14654"/>
                </a:cubicBezTo>
                <a:cubicBezTo>
                  <a:pt x="1428815" y="14959"/>
                  <a:pt x="1429425" y="14959"/>
                  <a:pt x="1430187" y="14654"/>
                </a:cubicBezTo>
                <a:lnTo>
                  <a:pt x="1429542" y="13148"/>
                </a:lnTo>
                <a:lnTo>
                  <a:pt x="1429273" y="13283"/>
                </a:lnTo>
                <a:cubicBezTo>
                  <a:pt x="1428968" y="13283"/>
                  <a:pt x="1428663" y="13206"/>
                  <a:pt x="1428358" y="13054"/>
                </a:cubicBezTo>
                <a:close/>
                <a:moveTo>
                  <a:pt x="1390182" y="13054"/>
                </a:moveTo>
                <a:cubicBezTo>
                  <a:pt x="1390030" y="13206"/>
                  <a:pt x="1389953" y="13435"/>
                  <a:pt x="1389953" y="13740"/>
                </a:cubicBezTo>
                <a:cubicBezTo>
                  <a:pt x="1389953" y="13892"/>
                  <a:pt x="1389801" y="14121"/>
                  <a:pt x="1389496" y="14426"/>
                </a:cubicBezTo>
                <a:cubicBezTo>
                  <a:pt x="1389648" y="14426"/>
                  <a:pt x="1389763" y="14464"/>
                  <a:pt x="1389839" y="14540"/>
                </a:cubicBezTo>
                <a:cubicBezTo>
                  <a:pt x="1389915" y="14616"/>
                  <a:pt x="1390106" y="14654"/>
                  <a:pt x="1390411" y="14654"/>
                </a:cubicBezTo>
                <a:cubicBezTo>
                  <a:pt x="1390106" y="14045"/>
                  <a:pt x="1389953" y="13740"/>
                  <a:pt x="1389953" y="13740"/>
                </a:cubicBezTo>
                <a:cubicBezTo>
                  <a:pt x="1390106" y="13587"/>
                  <a:pt x="1390258" y="13511"/>
                  <a:pt x="1390411" y="13511"/>
                </a:cubicBezTo>
                <a:cubicBezTo>
                  <a:pt x="1390258" y="13359"/>
                  <a:pt x="1390182" y="13206"/>
                  <a:pt x="1390182" y="13054"/>
                </a:cubicBezTo>
                <a:close/>
                <a:moveTo>
                  <a:pt x="970091" y="13054"/>
                </a:moveTo>
                <a:cubicBezTo>
                  <a:pt x="969634" y="13206"/>
                  <a:pt x="969291" y="13321"/>
                  <a:pt x="969063" y="13397"/>
                </a:cubicBezTo>
                <a:cubicBezTo>
                  <a:pt x="968834" y="13473"/>
                  <a:pt x="968491" y="13587"/>
                  <a:pt x="968034" y="13740"/>
                </a:cubicBezTo>
                <a:cubicBezTo>
                  <a:pt x="968186" y="14349"/>
                  <a:pt x="968415" y="14654"/>
                  <a:pt x="968720" y="14654"/>
                </a:cubicBezTo>
                <a:cubicBezTo>
                  <a:pt x="969024" y="14502"/>
                  <a:pt x="969329" y="14426"/>
                  <a:pt x="969634" y="14426"/>
                </a:cubicBezTo>
                <a:lnTo>
                  <a:pt x="970292" y="14261"/>
                </a:lnTo>
                <a:lnTo>
                  <a:pt x="970206" y="13740"/>
                </a:lnTo>
                <a:cubicBezTo>
                  <a:pt x="970129" y="13587"/>
                  <a:pt x="970091" y="13359"/>
                  <a:pt x="970091" y="13054"/>
                </a:cubicBezTo>
                <a:close/>
                <a:moveTo>
                  <a:pt x="656833" y="13054"/>
                </a:moveTo>
                <a:cubicBezTo>
                  <a:pt x="656528" y="12902"/>
                  <a:pt x="656071" y="13054"/>
                  <a:pt x="655461" y="13511"/>
                </a:cubicBezTo>
                <a:cubicBezTo>
                  <a:pt x="655919" y="13968"/>
                  <a:pt x="656376" y="14349"/>
                  <a:pt x="656833" y="14654"/>
                </a:cubicBezTo>
                <a:cubicBezTo>
                  <a:pt x="657290" y="14959"/>
                  <a:pt x="657900" y="14959"/>
                  <a:pt x="658662" y="14654"/>
                </a:cubicBezTo>
                <a:lnTo>
                  <a:pt x="658016" y="13148"/>
                </a:lnTo>
                <a:lnTo>
                  <a:pt x="657747" y="13283"/>
                </a:lnTo>
                <a:cubicBezTo>
                  <a:pt x="657443" y="13283"/>
                  <a:pt x="657138" y="13206"/>
                  <a:pt x="656833" y="13054"/>
                </a:cubicBezTo>
                <a:close/>
                <a:moveTo>
                  <a:pt x="618657" y="13054"/>
                </a:moveTo>
                <a:cubicBezTo>
                  <a:pt x="618505" y="13206"/>
                  <a:pt x="618428" y="13435"/>
                  <a:pt x="618428" y="13740"/>
                </a:cubicBezTo>
                <a:cubicBezTo>
                  <a:pt x="618428" y="13892"/>
                  <a:pt x="618276" y="14121"/>
                  <a:pt x="617971" y="14426"/>
                </a:cubicBezTo>
                <a:cubicBezTo>
                  <a:pt x="618124" y="14426"/>
                  <a:pt x="618238" y="14464"/>
                  <a:pt x="618314" y="14540"/>
                </a:cubicBezTo>
                <a:cubicBezTo>
                  <a:pt x="618390" y="14616"/>
                  <a:pt x="618581" y="14654"/>
                  <a:pt x="618885" y="14654"/>
                </a:cubicBezTo>
                <a:cubicBezTo>
                  <a:pt x="618581" y="14045"/>
                  <a:pt x="618428" y="13740"/>
                  <a:pt x="618428" y="13740"/>
                </a:cubicBezTo>
                <a:cubicBezTo>
                  <a:pt x="618581" y="13587"/>
                  <a:pt x="618733" y="13511"/>
                  <a:pt x="618885" y="13511"/>
                </a:cubicBezTo>
                <a:cubicBezTo>
                  <a:pt x="618733" y="13359"/>
                  <a:pt x="618657" y="13206"/>
                  <a:pt x="618657" y="13054"/>
                </a:cubicBezTo>
                <a:close/>
                <a:moveTo>
                  <a:pt x="531941" y="13054"/>
                </a:moveTo>
                <a:cubicBezTo>
                  <a:pt x="531484" y="13206"/>
                  <a:pt x="531141" y="13321"/>
                  <a:pt x="530913" y="13397"/>
                </a:cubicBezTo>
                <a:cubicBezTo>
                  <a:pt x="530684" y="13473"/>
                  <a:pt x="530341" y="13587"/>
                  <a:pt x="529884" y="13740"/>
                </a:cubicBezTo>
                <a:cubicBezTo>
                  <a:pt x="530036" y="14349"/>
                  <a:pt x="530265" y="14654"/>
                  <a:pt x="530570" y="14654"/>
                </a:cubicBezTo>
                <a:cubicBezTo>
                  <a:pt x="530875" y="14502"/>
                  <a:pt x="531179" y="14426"/>
                  <a:pt x="531484" y="14426"/>
                </a:cubicBezTo>
                <a:lnTo>
                  <a:pt x="532142" y="14261"/>
                </a:lnTo>
                <a:lnTo>
                  <a:pt x="532056" y="13740"/>
                </a:lnTo>
                <a:cubicBezTo>
                  <a:pt x="531979" y="13587"/>
                  <a:pt x="531941" y="13359"/>
                  <a:pt x="531941" y="13054"/>
                </a:cubicBezTo>
                <a:close/>
                <a:moveTo>
                  <a:pt x="1672655" y="12825"/>
                </a:moveTo>
                <a:cubicBezTo>
                  <a:pt x="1672503" y="12978"/>
                  <a:pt x="1672427" y="13054"/>
                  <a:pt x="1672427" y="13054"/>
                </a:cubicBezTo>
                <a:cubicBezTo>
                  <a:pt x="1672274" y="13054"/>
                  <a:pt x="1672198" y="13130"/>
                  <a:pt x="1672198" y="13283"/>
                </a:cubicBezTo>
                <a:cubicBezTo>
                  <a:pt x="1672198" y="13435"/>
                  <a:pt x="1672274" y="13511"/>
                  <a:pt x="1672427" y="13511"/>
                </a:cubicBezTo>
                <a:cubicBezTo>
                  <a:pt x="1672427" y="13359"/>
                  <a:pt x="1672503" y="13283"/>
                  <a:pt x="1672655" y="13283"/>
                </a:cubicBezTo>
                <a:lnTo>
                  <a:pt x="1672884" y="13054"/>
                </a:lnTo>
                <a:cubicBezTo>
                  <a:pt x="1672884" y="12902"/>
                  <a:pt x="1672808" y="12825"/>
                  <a:pt x="1672655" y="12825"/>
                </a:cubicBezTo>
                <a:close/>
                <a:moveTo>
                  <a:pt x="1598970" y="12825"/>
                </a:moveTo>
                <a:cubicBezTo>
                  <a:pt x="1599122" y="12825"/>
                  <a:pt x="1599199" y="12864"/>
                  <a:pt x="1599199" y="12940"/>
                </a:cubicBezTo>
                <a:cubicBezTo>
                  <a:pt x="1599199" y="13016"/>
                  <a:pt x="1599275" y="13054"/>
                  <a:pt x="1599427" y="13054"/>
                </a:cubicBezTo>
                <a:lnTo>
                  <a:pt x="1599427" y="12825"/>
                </a:lnTo>
                <a:close/>
                <a:moveTo>
                  <a:pt x="1590969" y="12825"/>
                </a:moveTo>
                <a:lnTo>
                  <a:pt x="1590969" y="13054"/>
                </a:lnTo>
                <a:lnTo>
                  <a:pt x="1591655" y="13054"/>
                </a:lnTo>
                <a:lnTo>
                  <a:pt x="1591655" y="12825"/>
                </a:lnTo>
                <a:close/>
                <a:moveTo>
                  <a:pt x="1568338" y="12825"/>
                </a:moveTo>
                <a:lnTo>
                  <a:pt x="1568566" y="13054"/>
                </a:lnTo>
                <a:lnTo>
                  <a:pt x="1568566" y="12825"/>
                </a:lnTo>
                <a:close/>
                <a:moveTo>
                  <a:pt x="1552564" y="12825"/>
                </a:moveTo>
                <a:cubicBezTo>
                  <a:pt x="1552717" y="12978"/>
                  <a:pt x="1552793" y="13054"/>
                  <a:pt x="1552793" y="13054"/>
                </a:cubicBezTo>
                <a:lnTo>
                  <a:pt x="1552793" y="12825"/>
                </a:lnTo>
                <a:close/>
                <a:moveTo>
                  <a:pt x="1316954" y="12825"/>
                </a:moveTo>
                <a:cubicBezTo>
                  <a:pt x="1316801" y="12978"/>
                  <a:pt x="1316725" y="13054"/>
                  <a:pt x="1316725" y="13054"/>
                </a:cubicBezTo>
                <a:cubicBezTo>
                  <a:pt x="1316420" y="13359"/>
                  <a:pt x="1316420" y="13587"/>
                  <a:pt x="1316725" y="13740"/>
                </a:cubicBezTo>
                <a:lnTo>
                  <a:pt x="1316954" y="13511"/>
                </a:lnTo>
                <a:cubicBezTo>
                  <a:pt x="1316954" y="13054"/>
                  <a:pt x="1316954" y="12825"/>
                  <a:pt x="1316954" y="12825"/>
                </a:cubicBezTo>
                <a:close/>
                <a:moveTo>
                  <a:pt x="1303238" y="12825"/>
                </a:moveTo>
                <a:lnTo>
                  <a:pt x="1303238" y="13054"/>
                </a:lnTo>
                <a:lnTo>
                  <a:pt x="1303923" y="13054"/>
                </a:lnTo>
                <a:lnTo>
                  <a:pt x="1303923" y="12825"/>
                </a:lnTo>
                <a:close/>
                <a:moveTo>
                  <a:pt x="1282664" y="12825"/>
                </a:moveTo>
                <a:lnTo>
                  <a:pt x="1281749" y="13740"/>
                </a:lnTo>
                <a:cubicBezTo>
                  <a:pt x="1281445" y="13740"/>
                  <a:pt x="1281178" y="13702"/>
                  <a:pt x="1280949" y="13626"/>
                </a:cubicBezTo>
                <a:cubicBezTo>
                  <a:pt x="1280721" y="13549"/>
                  <a:pt x="1280454" y="13511"/>
                  <a:pt x="1280149" y="13511"/>
                </a:cubicBezTo>
                <a:cubicBezTo>
                  <a:pt x="1279997" y="13664"/>
                  <a:pt x="1279920" y="13740"/>
                  <a:pt x="1279920" y="13740"/>
                </a:cubicBezTo>
                <a:cubicBezTo>
                  <a:pt x="1280073" y="14045"/>
                  <a:pt x="1280302" y="14349"/>
                  <a:pt x="1280606" y="14654"/>
                </a:cubicBezTo>
                <a:cubicBezTo>
                  <a:pt x="1280454" y="15264"/>
                  <a:pt x="1280378" y="15797"/>
                  <a:pt x="1280378" y="16254"/>
                </a:cubicBezTo>
                <a:lnTo>
                  <a:pt x="1281521" y="16254"/>
                </a:lnTo>
                <a:cubicBezTo>
                  <a:pt x="1281673" y="15645"/>
                  <a:pt x="1281749" y="14807"/>
                  <a:pt x="1281749" y="13740"/>
                </a:cubicBezTo>
                <a:cubicBezTo>
                  <a:pt x="1282206" y="13892"/>
                  <a:pt x="1282435" y="14311"/>
                  <a:pt x="1282435" y="14997"/>
                </a:cubicBezTo>
                <a:cubicBezTo>
                  <a:pt x="1282435" y="15683"/>
                  <a:pt x="1282816" y="15873"/>
                  <a:pt x="1283578" y="15569"/>
                </a:cubicBezTo>
                <a:cubicBezTo>
                  <a:pt x="1283578" y="14654"/>
                  <a:pt x="1283540" y="14083"/>
                  <a:pt x="1283464" y="13854"/>
                </a:cubicBezTo>
                <a:cubicBezTo>
                  <a:pt x="1283388" y="13626"/>
                  <a:pt x="1283121" y="13283"/>
                  <a:pt x="1282664" y="12825"/>
                </a:cubicBezTo>
                <a:close/>
                <a:moveTo>
                  <a:pt x="997980" y="12825"/>
                </a:moveTo>
                <a:cubicBezTo>
                  <a:pt x="997828" y="13283"/>
                  <a:pt x="997714" y="13740"/>
                  <a:pt x="997638" y="14197"/>
                </a:cubicBezTo>
                <a:cubicBezTo>
                  <a:pt x="997561" y="14654"/>
                  <a:pt x="997447" y="15264"/>
                  <a:pt x="997295" y="16026"/>
                </a:cubicBezTo>
                <a:cubicBezTo>
                  <a:pt x="997904" y="15721"/>
                  <a:pt x="998361" y="15416"/>
                  <a:pt x="998666" y="15111"/>
                </a:cubicBezTo>
                <a:cubicBezTo>
                  <a:pt x="998971" y="14807"/>
                  <a:pt x="999276" y="14502"/>
                  <a:pt x="999581" y="14197"/>
                </a:cubicBezTo>
                <a:cubicBezTo>
                  <a:pt x="999123" y="13892"/>
                  <a:pt x="998590" y="13435"/>
                  <a:pt x="997980" y="12825"/>
                </a:cubicBezTo>
                <a:close/>
                <a:moveTo>
                  <a:pt x="559831" y="12825"/>
                </a:moveTo>
                <a:cubicBezTo>
                  <a:pt x="559678" y="13283"/>
                  <a:pt x="559564" y="13740"/>
                  <a:pt x="559488" y="14197"/>
                </a:cubicBezTo>
                <a:cubicBezTo>
                  <a:pt x="559411" y="14654"/>
                  <a:pt x="559297" y="15264"/>
                  <a:pt x="559145" y="16026"/>
                </a:cubicBezTo>
                <a:cubicBezTo>
                  <a:pt x="559754" y="15721"/>
                  <a:pt x="560212" y="15416"/>
                  <a:pt x="560516" y="15111"/>
                </a:cubicBezTo>
                <a:cubicBezTo>
                  <a:pt x="560821" y="14807"/>
                  <a:pt x="561126" y="14502"/>
                  <a:pt x="561431" y="14197"/>
                </a:cubicBezTo>
                <a:cubicBezTo>
                  <a:pt x="560973" y="13892"/>
                  <a:pt x="560440" y="13435"/>
                  <a:pt x="559831" y="12825"/>
                </a:cubicBezTo>
                <a:close/>
                <a:moveTo>
                  <a:pt x="405830" y="12825"/>
                </a:moveTo>
                <a:cubicBezTo>
                  <a:pt x="405678" y="12978"/>
                  <a:pt x="405602" y="13054"/>
                  <a:pt x="405602" y="13054"/>
                </a:cubicBezTo>
                <a:cubicBezTo>
                  <a:pt x="405449" y="13054"/>
                  <a:pt x="405373" y="13130"/>
                  <a:pt x="405373" y="13283"/>
                </a:cubicBezTo>
                <a:cubicBezTo>
                  <a:pt x="405373" y="13435"/>
                  <a:pt x="405449" y="13511"/>
                  <a:pt x="405602" y="13511"/>
                </a:cubicBezTo>
                <a:cubicBezTo>
                  <a:pt x="405602" y="13359"/>
                  <a:pt x="405678" y="13283"/>
                  <a:pt x="405830" y="13283"/>
                </a:cubicBezTo>
                <a:lnTo>
                  <a:pt x="406059" y="13054"/>
                </a:lnTo>
                <a:cubicBezTo>
                  <a:pt x="406059" y="12902"/>
                  <a:pt x="405983" y="12825"/>
                  <a:pt x="405830" y="12825"/>
                </a:cubicBezTo>
                <a:close/>
                <a:moveTo>
                  <a:pt x="282005" y="12825"/>
                </a:moveTo>
                <a:cubicBezTo>
                  <a:pt x="281853" y="12978"/>
                  <a:pt x="281777" y="13054"/>
                  <a:pt x="281777" y="13054"/>
                </a:cubicBezTo>
                <a:cubicBezTo>
                  <a:pt x="281624" y="13054"/>
                  <a:pt x="281548" y="13130"/>
                  <a:pt x="281548" y="13283"/>
                </a:cubicBezTo>
                <a:cubicBezTo>
                  <a:pt x="281548" y="13435"/>
                  <a:pt x="281624" y="13511"/>
                  <a:pt x="281777" y="13511"/>
                </a:cubicBezTo>
                <a:cubicBezTo>
                  <a:pt x="281777" y="13359"/>
                  <a:pt x="281853" y="13283"/>
                  <a:pt x="282005" y="13283"/>
                </a:cubicBezTo>
                <a:lnTo>
                  <a:pt x="282234" y="13054"/>
                </a:lnTo>
                <a:cubicBezTo>
                  <a:pt x="282234" y="12902"/>
                  <a:pt x="282158" y="12825"/>
                  <a:pt x="282005" y="12825"/>
                </a:cubicBezTo>
                <a:close/>
                <a:moveTo>
                  <a:pt x="1677913" y="12597"/>
                </a:moveTo>
                <a:cubicBezTo>
                  <a:pt x="1677761" y="12902"/>
                  <a:pt x="1677532" y="13206"/>
                  <a:pt x="1677227" y="13511"/>
                </a:cubicBezTo>
                <a:cubicBezTo>
                  <a:pt x="1677380" y="13511"/>
                  <a:pt x="1677456" y="13549"/>
                  <a:pt x="1677456" y="13626"/>
                </a:cubicBezTo>
                <a:cubicBezTo>
                  <a:pt x="1677456" y="13702"/>
                  <a:pt x="1677532" y="13740"/>
                  <a:pt x="1677685" y="13740"/>
                </a:cubicBezTo>
                <a:cubicBezTo>
                  <a:pt x="1677685" y="13587"/>
                  <a:pt x="1677913" y="13359"/>
                  <a:pt x="1678370" y="13054"/>
                </a:cubicBezTo>
                <a:close/>
                <a:moveTo>
                  <a:pt x="1606285" y="12597"/>
                </a:moveTo>
                <a:cubicBezTo>
                  <a:pt x="1606285" y="12902"/>
                  <a:pt x="1606209" y="13092"/>
                  <a:pt x="1606056" y="13168"/>
                </a:cubicBezTo>
                <a:cubicBezTo>
                  <a:pt x="1605904" y="13245"/>
                  <a:pt x="1605828" y="13359"/>
                  <a:pt x="1605828" y="13511"/>
                </a:cubicBezTo>
                <a:cubicBezTo>
                  <a:pt x="1605980" y="13664"/>
                  <a:pt x="1606056" y="13740"/>
                  <a:pt x="1606056" y="13740"/>
                </a:cubicBezTo>
                <a:cubicBezTo>
                  <a:pt x="1606361" y="13435"/>
                  <a:pt x="1606666" y="13206"/>
                  <a:pt x="1606971" y="13054"/>
                </a:cubicBezTo>
                <a:cubicBezTo>
                  <a:pt x="1606819" y="12902"/>
                  <a:pt x="1606704" y="12825"/>
                  <a:pt x="1606628" y="12825"/>
                </a:cubicBezTo>
                <a:cubicBezTo>
                  <a:pt x="1606552" y="12825"/>
                  <a:pt x="1606438" y="12749"/>
                  <a:pt x="1606285" y="12597"/>
                </a:cubicBezTo>
                <a:close/>
                <a:moveTo>
                  <a:pt x="1287693" y="12597"/>
                </a:moveTo>
                <a:cubicBezTo>
                  <a:pt x="1287540" y="12749"/>
                  <a:pt x="1287464" y="12864"/>
                  <a:pt x="1287464" y="12940"/>
                </a:cubicBezTo>
                <a:cubicBezTo>
                  <a:pt x="1287464" y="13016"/>
                  <a:pt x="1287312" y="13130"/>
                  <a:pt x="1287007" y="13283"/>
                </a:cubicBezTo>
                <a:cubicBezTo>
                  <a:pt x="1287312" y="13435"/>
                  <a:pt x="1287502" y="13511"/>
                  <a:pt x="1287579" y="13511"/>
                </a:cubicBezTo>
                <a:cubicBezTo>
                  <a:pt x="1287655" y="13511"/>
                  <a:pt x="1287845" y="13587"/>
                  <a:pt x="1288150" y="13740"/>
                </a:cubicBezTo>
                <a:cubicBezTo>
                  <a:pt x="1288150" y="13435"/>
                  <a:pt x="1288226" y="13283"/>
                  <a:pt x="1288379" y="13283"/>
                </a:cubicBezTo>
                <a:close/>
                <a:moveTo>
                  <a:pt x="1057950" y="12597"/>
                </a:moveTo>
                <a:cubicBezTo>
                  <a:pt x="1057645" y="12902"/>
                  <a:pt x="1057264" y="13206"/>
                  <a:pt x="1056807" y="13511"/>
                </a:cubicBezTo>
                <a:cubicBezTo>
                  <a:pt x="1057112" y="13664"/>
                  <a:pt x="1057302" y="13740"/>
                  <a:pt x="1057378" y="13740"/>
                </a:cubicBezTo>
                <a:cubicBezTo>
                  <a:pt x="1057455" y="13740"/>
                  <a:pt x="1057645" y="13892"/>
                  <a:pt x="1057950" y="14197"/>
                </a:cubicBezTo>
                <a:cubicBezTo>
                  <a:pt x="1057950" y="13892"/>
                  <a:pt x="1057988" y="13626"/>
                  <a:pt x="1058064" y="13397"/>
                </a:cubicBezTo>
                <a:cubicBezTo>
                  <a:pt x="1058140" y="13168"/>
                  <a:pt x="1058102" y="12902"/>
                  <a:pt x="1057950" y="12597"/>
                </a:cubicBezTo>
                <a:close/>
                <a:moveTo>
                  <a:pt x="992723" y="12597"/>
                </a:moveTo>
                <a:cubicBezTo>
                  <a:pt x="992418" y="12749"/>
                  <a:pt x="992227" y="12825"/>
                  <a:pt x="992151" y="12825"/>
                </a:cubicBezTo>
                <a:cubicBezTo>
                  <a:pt x="992075" y="12825"/>
                  <a:pt x="991884" y="12902"/>
                  <a:pt x="991580" y="13054"/>
                </a:cubicBezTo>
                <a:cubicBezTo>
                  <a:pt x="991580" y="13054"/>
                  <a:pt x="991580" y="13206"/>
                  <a:pt x="991580" y="13511"/>
                </a:cubicBezTo>
                <a:cubicBezTo>
                  <a:pt x="991732" y="13359"/>
                  <a:pt x="991923" y="13245"/>
                  <a:pt x="992151" y="13168"/>
                </a:cubicBezTo>
                <a:cubicBezTo>
                  <a:pt x="992380" y="13092"/>
                  <a:pt x="992570" y="12978"/>
                  <a:pt x="992723" y="12825"/>
                </a:cubicBezTo>
                <a:close/>
                <a:moveTo>
                  <a:pt x="554573" y="12597"/>
                </a:moveTo>
                <a:cubicBezTo>
                  <a:pt x="554268" y="12749"/>
                  <a:pt x="554077" y="12825"/>
                  <a:pt x="554001" y="12825"/>
                </a:cubicBezTo>
                <a:cubicBezTo>
                  <a:pt x="553925" y="12825"/>
                  <a:pt x="553735" y="12902"/>
                  <a:pt x="553430" y="13054"/>
                </a:cubicBezTo>
                <a:cubicBezTo>
                  <a:pt x="553430" y="13054"/>
                  <a:pt x="553430" y="13206"/>
                  <a:pt x="553430" y="13511"/>
                </a:cubicBezTo>
                <a:cubicBezTo>
                  <a:pt x="553582" y="13359"/>
                  <a:pt x="553773" y="13245"/>
                  <a:pt x="554001" y="13168"/>
                </a:cubicBezTo>
                <a:cubicBezTo>
                  <a:pt x="554230" y="13092"/>
                  <a:pt x="554420" y="12978"/>
                  <a:pt x="554573" y="12825"/>
                </a:cubicBezTo>
                <a:close/>
                <a:moveTo>
                  <a:pt x="411088" y="12597"/>
                </a:moveTo>
                <a:cubicBezTo>
                  <a:pt x="410936" y="12902"/>
                  <a:pt x="410707" y="13206"/>
                  <a:pt x="410402" y="13511"/>
                </a:cubicBezTo>
                <a:cubicBezTo>
                  <a:pt x="410555" y="13511"/>
                  <a:pt x="410631" y="13549"/>
                  <a:pt x="410631" y="13626"/>
                </a:cubicBezTo>
                <a:cubicBezTo>
                  <a:pt x="410631" y="13702"/>
                  <a:pt x="410707" y="13740"/>
                  <a:pt x="410859" y="13740"/>
                </a:cubicBezTo>
                <a:cubicBezTo>
                  <a:pt x="410859" y="13587"/>
                  <a:pt x="411088" y="13359"/>
                  <a:pt x="411545" y="13054"/>
                </a:cubicBezTo>
                <a:close/>
                <a:moveTo>
                  <a:pt x="287263" y="12597"/>
                </a:moveTo>
                <a:cubicBezTo>
                  <a:pt x="287111" y="12902"/>
                  <a:pt x="286882" y="13206"/>
                  <a:pt x="286577" y="13511"/>
                </a:cubicBezTo>
                <a:cubicBezTo>
                  <a:pt x="286730" y="13511"/>
                  <a:pt x="286806" y="13549"/>
                  <a:pt x="286806" y="13626"/>
                </a:cubicBezTo>
                <a:cubicBezTo>
                  <a:pt x="286806" y="13702"/>
                  <a:pt x="286882" y="13740"/>
                  <a:pt x="287035" y="13740"/>
                </a:cubicBezTo>
                <a:cubicBezTo>
                  <a:pt x="287035" y="13587"/>
                  <a:pt x="287263" y="13359"/>
                  <a:pt x="287720" y="13054"/>
                </a:cubicBezTo>
                <a:close/>
                <a:moveTo>
                  <a:pt x="153075" y="12597"/>
                </a:moveTo>
                <a:cubicBezTo>
                  <a:pt x="152770" y="12902"/>
                  <a:pt x="152389" y="13206"/>
                  <a:pt x="151932" y="13511"/>
                </a:cubicBezTo>
                <a:cubicBezTo>
                  <a:pt x="152237" y="13664"/>
                  <a:pt x="152427" y="13740"/>
                  <a:pt x="152503" y="13740"/>
                </a:cubicBezTo>
                <a:cubicBezTo>
                  <a:pt x="152580" y="13740"/>
                  <a:pt x="152770" y="13892"/>
                  <a:pt x="153075" y="14197"/>
                </a:cubicBezTo>
                <a:cubicBezTo>
                  <a:pt x="153075" y="13892"/>
                  <a:pt x="153113" y="13626"/>
                  <a:pt x="153189" y="13397"/>
                </a:cubicBezTo>
                <a:cubicBezTo>
                  <a:pt x="153265" y="13168"/>
                  <a:pt x="153227" y="12902"/>
                  <a:pt x="153075" y="12597"/>
                </a:cubicBezTo>
                <a:close/>
                <a:moveTo>
                  <a:pt x="107050" y="12597"/>
                </a:moveTo>
                <a:cubicBezTo>
                  <a:pt x="107050" y="12749"/>
                  <a:pt x="107012" y="12825"/>
                  <a:pt x="106936" y="12825"/>
                </a:cubicBezTo>
                <a:cubicBezTo>
                  <a:pt x="106860" y="12825"/>
                  <a:pt x="106821" y="12902"/>
                  <a:pt x="106821" y="13054"/>
                </a:cubicBezTo>
                <a:cubicBezTo>
                  <a:pt x="106821" y="12902"/>
                  <a:pt x="107050" y="13054"/>
                  <a:pt x="107507" y="13511"/>
                </a:cubicBezTo>
                <a:lnTo>
                  <a:pt x="107964" y="13054"/>
                </a:lnTo>
                <a:cubicBezTo>
                  <a:pt x="107660" y="13054"/>
                  <a:pt x="107355" y="12902"/>
                  <a:pt x="107050" y="12597"/>
                </a:cubicBezTo>
                <a:close/>
                <a:moveTo>
                  <a:pt x="1675170" y="12368"/>
                </a:moveTo>
                <a:cubicBezTo>
                  <a:pt x="1675170" y="12521"/>
                  <a:pt x="1675018" y="12749"/>
                  <a:pt x="1674713" y="13054"/>
                </a:cubicBezTo>
                <a:cubicBezTo>
                  <a:pt x="1674865" y="13054"/>
                  <a:pt x="1674865" y="13130"/>
                  <a:pt x="1674713" y="13283"/>
                </a:cubicBezTo>
                <a:cubicBezTo>
                  <a:pt x="1675322" y="12978"/>
                  <a:pt x="1675627" y="12825"/>
                  <a:pt x="1675627" y="12825"/>
                </a:cubicBezTo>
                <a:cubicBezTo>
                  <a:pt x="1675322" y="12521"/>
                  <a:pt x="1675170" y="12368"/>
                  <a:pt x="1675170" y="12368"/>
                </a:cubicBezTo>
                <a:close/>
                <a:moveTo>
                  <a:pt x="1315353" y="12368"/>
                </a:moveTo>
                <a:cubicBezTo>
                  <a:pt x="1315049" y="12521"/>
                  <a:pt x="1314744" y="12749"/>
                  <a:pt x="1314439" y="13054"/>
                </a:cubicBezTo>
                <a:cubicBezTo>
                  <a:pt x="1314287" y="13054"/>
                  <a:pt x="1314363" y="13206"/>
                  <a:pt x="1314668" y="13511"/>
                </a:cubicBezTo>
                <a:cubicBezTo>
                  <a:pt x="1314820" y="13359"/>
                  <a:pt x="1314973" y="13245"/>
                  <a:pt x="1315125" y="13168"/>
                </a:cubicBezTo>
                <a:cubicBezTo>
                  <a:pt x="1315277" y="13092"/>
                  <a:pt x="1315430" y="12902"/>
                  <a:pt x="1315582" y="12597"/>
                </a:cubicBezTo>
                <a:cubicBezTo>
                  <a:pt x="1315430" y="12444"/>
                  <a:pt x="1315353" y="12368"/>
                  <a:pt x="1315353" y="12368"/>
                </a:cubicBezTo>
                <a:close/>
                <a:moveTo>
                  <a:pt x="408345" y="12368"/>
                </a:moveTo>
                <a:cubicBezTo>
                  <a:pt x="408345" y="12521"/>
                  <a:pt x="408192" y="12749"/>
                  <a:pt x="407888" y="13054"/>
                </a:cubicBezTo>
                <a:cubicBezTo>
                  <a:pt x="408040" y="13054"/>
                  <a:pt x="408040" y="13130"/>
                  <a:pt x="407888" y="13283"/>
                </a:cubicBezTo>
                <a:cubicBezTo>
                  <a:pt x="408497" y="12978"/>
                  <a:pt x="408802" y="12825"/>
                  <a:pt x="408802" y="12825"/>
                </a:cubicBezTo>
                <a:cubicBezTo>
                  <a:pt x="408497" y="12521"/>
                  <a:pt x="408345" y="12368"/>
                  <a:pt x="408345" y="12368"/>
                </a:cubicBezTo>
                <a:close/>
                <a:moveTo>
                  <a:pt x="284520" y="12368"/>
                </a:moveTo>
                <a:cubicBezTo>
                  <a:pt x="284520" y="12521"/>
                  <a:pt x="284367" y="12749"/>
                  <a:pt x="284063" y="13054"/>
                </a:cubicBezTo>
                <a:cubicBezTo>
                  <a:pt x="284215" y="13054"/>
                  <a:pt x="284215" y="13130"/>
                  <a:pt x="284063" y="13283"/>
                </a:cubicBezTo>
                <a:cubicBezTo>
                  <a:pt x="284672" y="12978"/>
                  <a:pt x="284977" y="12825"/>
                  <a:pt x="284977" y="12825"/>
                </a:cubicBezTo>
                <a:cubicBezTo>
                  <a:pt x="284672" y="12521"/>
                  <a:pt x="284520" y="12368"/>
                  <a:pt x="284520" y="12368"/>
                </a:cubicBezTo>
                <a:close/>
                <a:moveTo>
                  <a:pt x="1189166" y="12254"/>
                </a:moveTo>
                <a:cubicBezTo>
                  <a:pt x="1189319" y="12178"/>
                  <a:pt x="1189243" y="12216"/>
                  <a:pt x="1188938" y="12368"/>
                </a:cubicBezTo>
                <a:cubicBezTo>
                  <a:pt x="1188938" y="12368"/>
                  <a:pt x="1188938" y="12444"/>
                  <a:pt x="1188938" y="12597"/>
                </a:cubicBezTo>
                <a:cubicBezTo>
                  <a:pt x="1188633" y="12902"/>
                  <a:pt x="1188366" y="13130"/>
                  <a:pt x="1188138" y="13283"/>
                </a:cubicBezTo>
                <a:cubicBezTo>
                  <a:pt x="1187909" y="13435"/>
                  <a:pt x="1187642" y="13664"/>
                  <a:pt x="1187337" y="13968"/>
                </a:cubicBezTo>
                <a:cubicBezTo>
                  <a:pt x="1188099" y="13816"/>
                  <a:pt x="1188519" y="13626"/>
                  <a:pt x="1188595" y="13397"/>
                </a:cubicBezTo>
                <a:cubicBezTo>
                  <a:pt x="1188671" y="13168"/>
                  <a:pt x="1188785" y="12902"/>
                  <a:pt x="1188938" y="12597"/>
                </a:cubicBezTo>
                <a:cubicBezTo>
                  <a:pt x="1188938" y="12444"/>
                  <a:pt x="1189014" y="12330"/>
                  <a:pt x="1189166" y="12254"/>
                </a:cubicBezTo>
                <a:close/>
                <a:moveTo>
                  <a:pt x="798641" y="12254"/>
                </a:moveTo>
                <a:cubicBezTo>
                  <a:pt x="798794" y="12178"/>
                  <a:pt x="798718" y="12216"/>
                  <a:pt x="798413" y="12368"/>
                </a:cubicBezTo>
                <a:cubicBezTo>
                  <a:pt x="798413" y="12368"/>
                  <a:pt x="798413" y="12444"/>
                  <a:pt x="798413" y="12597"/>
                </a:cubicBezTo>
                <a:cubicBezTo>
                  <a:pt x="798108" y="12902"/>
                  <a:pt x="797841" y="13130"/>
                  <a:pt x="797613" y="13283"/>
                </a:cubicBezTo>
                <a:cubicBezTo>
                  <a:pt x="797384" y="13435"/>
                  <a:pt x="797117" y="13664"/>
                  <a:pt x="796812" y="13968"/>
                </a:cubicBezTo>
                <a:cubicBezTo>
                  <a:pt x="797574" y="13816"/>
                  <a:pt x="797994" y="13626"/>
                  <a:pt x="798070" y="13397"/>
                </a:cubicBezTo>
                <a:cubicBezTo>
                  <a:pt x="798146" y="13168"/>
                  <a:pt x="798260" y="12902"/>
                  <a:pt x="798413" y="12597"/>
                </a:cubicBezTo>
                <a:cubicBezTo>
                  <a:pt x="798413" y="12444"/>
                  <a:pt x="798489" y="12330"/>
                  <a:pt x="798641" y="12254"/>
                </a:cubicBezTo>
                <a:close/>
                <a:moveTo>
                  <a:pt x="1604228" y="12140"/>
                </a:moveTo>
                <a:cubicBezTo>
                  <a:pt x="1603923" y="12292"/>
                  <a:pt x="1603542" y="12597"/>
                  <a:pt x="1603085" y="13054"/>
                </a:cubicBezTo>
                <a:lnTo>
                  <a:pt x="1604456" y="13054"/>
                </a:lnTo>
                <a:cubicBezTo>
                  <a:pt x="1604152" y="12597"/>
                  <a:pt x="1604075" y="12292"/>
                  <a:pt x="1604228" y="12140"/>
                </a:cubicBezTo>
                <a:close/>
                <a:moveTo>
                  <a:pt x="1561251" y="12140"/>
                </a:moveTo>
                <a:cubicBezTo>
                  <a:pt x="1560794" y="12444"/>
                  <a:pt x="1560260" y="12902"/>
                  <a:pt x="1559651" y="13511"/>
                </a:cubicBezTo>
                <a:cubicBezTo>
                  <a:pt x="1560260" y="13511"/>
                  <a:pt x="1560756" y="13549"/>
                  <a:pt x="1561137" y="13626"/>
                </a:cubicBezTo>
                <a:cubicBezTo>
                  <a:pt x="1561518" y="13702"/>
                  <a:pt x="1561937" y="13740"/>
                  <a:pt x="1562394" y="13740"/>
                </a:cubicBezTo>
                <a:lnTo>
                  <a:pt x="1562394" y="13283"/>
                </a:lnTo>
                <a:cubicBezTo>
                  <a:pt x="1562241" y="12978"/>
                  <a:pt x="1562051" y="12787"/>
                  <a:pt x="1561822" y="12711"/>
                </a:cubicBezTo>
                <a:cubicBezTo>
                  <a:pt x="1561594" y="12635"/>
                  <a:pt x="1561403" y="12444"/>
                  <a:pt x="1561251" y="12140"/>
                </a:cubicBezTo>
                <a:close/>
                <a:moveTo>
                  <a:pt x="1439560" y="12140"/>
                </a:moveTo>
                <a:cubicBezTo>
                  <a:pt x="1439255" y="12292"/>
                  <a:pt x="1439102" y="12444"/>
                  <a:pt x="1439102" y="12597"/>
                </a:cubicBezTo>
                <a:cubicBezTo>
                  <a:pt x="1439255" y="12597"/>
                  <a:pt x="1439369" y="12635"/>
                  <a:pt x="1439445" y="12711"/>
                </a:cubicBezTo>
                <a:cubicBezTo>
                  <a:pt x="1439521" y="12787"/>
                  <a:pt x="1439636" y="12825"/>
                  <a:pt x="1439788" y="12825"/>
                </a:cubicBezTo>
                <a:lnTo>
                  <a:pt x="1439788" y="12597"/>
                </a:lnTo>
                <a:cubicBezTo>
                  <a:pt x="1439636" y="12444"/>
                  <a:pt x="1439560" y="12292"/>
                  <a:pt x="1439560" y="12140"/>
                </a:cubicBezTo>
                <a:close/>
                <a:moveTo>
                  <a:pt x="1436359" y="12140"/>
                </a:moveTo>
                <a:lnTo>
                  <a:pt x="1436131" y="12368"/>
                </a:lnTo>
                <a:lnTo>
                  <a:pt x="1436131" y="12597"/>
                </a:lnTo>
                <a:lnTo>
                  <a:pt x="1436359" y="12368"/>
                </a:lnTo>
                <a:cubicBezTo>
                  <a:pt x="1436511" y="12216"/>
                  <a:pt x="1436511" y="12140"/>
                  <a:pt x="1436359" y="12140"/>
                </a:cubicBezTo>
                <a:close/>
                <a:moveTo>
                  <a:pt x="1412089" y="12140"/>
                </a:moveTo>
                <a:lnTo>
                  <a:pt x="1412013" y="12597"/>
                </a:lnTo>
                <a:cubicBezTo>
                  <a:pt x="1412089" y="12749"/>
                  <a:pt x="1412127" y="12902"/>
                  <a:pt x="1412127" y="13054"/>
                </a:cubicBezTo>
                <a:lnTo>
                  <a:pt x="1412585" y="13054"/>
                </a:lnTo>
                <a:cubicBezTo>
                  <a:pt x="1412737" y="12902"/>
                  <a:pt x="1412813" y="12787"/>
                  <a:pt x="1412813" y="12711"/>
                </a:cubicBezTo>
                <a:cubicBezTo>
                  <a:pt x="1412813" y="12635"/>
                  <a:pt x="1412966" y="12444"/>
                  <a:pt x="1413271" y="12140"/>
                </a:cubicBezTo>
                <a:lnTo>
                  <a:pt x="1412127" y="12140"/>
                </a:lnTo>
                <a:close/>
                <a:moveTo>
                  <a:pt x="1384467" y="12140"/>
                </a:moveTo>
                <a:cubicBezTo>
                  <a:pt x="1384162" y="12292"/>
                  <a:pt x="1384010" y="12406"/>
                  <a:pt x="1384010" y="12483"/>
                </a:cubicBezTo>
                <a:cubicBezTo>
                  <a:pt x="1384010" y="12559"/>
                  <a:pt x="1383933" y="12673"/>
                  <a:pt x="1383781" y="12825"/>
                </a:cubicBezTo>
                <a:lnTo>
                  <a:pt x="1384010" y="12825"/>
                </a:lnTo>
                <a:cubicBezTo>
                  <a:pt x="1383857" y="12825"/>
                  <a:pt x="1384086" y="12673"/>
                  <a:pt x="1384696" y="12368"/>
                </a:cubicBezTo>
                <a:close/>
                <a:moveTo>
                  <a:pt x="1119215" y="12140"/>
                </a:moveTo>
                <a:cubicBezTo>
                  <a:pt x="1119215" y="12292"/>
                  <a:pt x="1119215" y="12368"/>
                  <a:pt x="1119215" y="12368"/>
                </a:cubicBezTo>
                <a:lnTo>
                  <a:pt x="1119443" y="12140"/>
                </a:lnTo>
                <a:close/>
                <a:moveTo>
                  <a:pt x="1060007" y="12140"/>
                </a:moveTo>
                <a:cubicBezTo>
                  <a:pt x="1059855" y="12444"/>
                  <a:pt x="1059550" y="12825"/>
                  <a:pt x="1059093" y="13283"/>
                </a:cubicBezTo>
                <a:cubicBezTo>
                  <a:pt x="1059398" y="13435"/>
                  <a:pt x="1059550" y="13511"/>
                  <a:pt x="1059550" y="13511"/>
                </a:cubicBezTo>
                <a:lnTo>
                  <a:pt x="1060464" y="12597"/>
                </a:lnTo>
                <a:cubicBezTo>
                  <a:pt x="1060160" y="12292"/>
                  <a:pt x="1060007" y="12140"/>
                  <a:pt x="1060007" y="12140"/>
                </a:cubicBezTo>
                <a:close/>
                <a:moveTo>
                  <a:pt x="668034" y="12140"/>
                </a:moveTo>
                <a:cubicBezTo>
                  <a:pt x="667730" y="12292"/>
                  <a:pt x="667577" y="12444"/>
                  <a:pt x="667577" y="12597"/>
                </a:cubicBezTo>
                <a:cubicBezTo>
                  <a:pt x="667730" y="12597"/>
                  <a:pt x="667844" y="12635"/>
                  <a:pt x="667920" y="12711"/>
                </a:cubicBezTo>
                <a:cubicBezTo>
                  <a:pt x="667996" y="12787"/>
                  <a:pt x="668111" y="12825"/>
                  <a:pt x="668263" y="12825"/>
                </a:cubicBezTo>
                <a:lnTo>
                  <a:pt x="668263" y="12597"/>
                </a:lnTo>
                <a:cubicBezTo>
                  <a:pt x="668111" y="12444"/>
                  <a:pt x="668034" y="12292"/>
                  <a:pt x="668034" y="12140"/>
                </a:cubicBezTo>
                <a:close/>
                <a:moveTo>
                  <a:pt x="664834" y="12140"/>
                </a:moveTo>
                <a:lnTo>
                  <a:pt x="664605" y="12368"/>
                </a:lnTo>
                <a:lnTo>
                  <a:pt x="664605" y="12597"/>
                </a:lnTo>
                <a:lnTo>
                  <a:pt x="664834" y="12368"/>
                </a:lnTo>
                <a:cubicBezTo>
                  <a:pt x="664986" y="12216"/>
                  <a:pt x="664986" y="12140"/>
                  <a:pt x="664834" y="12140"/>
                </a:cubicBezTo>
                <a:close/>
                <a:moveTo>
                  <a:pt x="640564" y="12140"/>
                </a:moveTo>
                <a:lnTo>
                  <a:pt x="640488" y="12597"/>
                </a:lnTo>
                <a:cubicBezTo>
                  <a:pt x="640564" y="12749"/>
                  <a:pt x="640602" y="12902"/>
                  <a:pt x="640602" y="13054"/>
                </a:cubicBezTo>
                <a:lnTo>
                  <a:pt x="641060" y="13054"/>
                </a:lnTo>
                <a:cubicBezTo>
                  <a:pt x="641212" y="12902"/>
                  <a:pt x="641288" y="12787"/>
                  <a:pt x="641288" y="12711"/>
                </a:cubicBezTo>
                <a:cubicBezTo>
                  <a:pt x="641288" y="12635"/>
                  <a:pt x="641441" y="12444"/>
                  <a:pt x="641745" y="12140"/>
                </a:cubicBezTo>
                <a:lnTo>
                  <a:pt x="640602" y="12140"/>
                </a:lnTo>
                <a:close/>
                <a:moveTo>
                  <a:pt x="612942" y="12140"/>
                </a:moveTo>
                <a:cubicBezTo>
                  <a:pt x="612637" y="12292"/>
                  <a:pt x="612485" y="12406"/>
                  <a:pt x="612485" y="12483"/>
                </a:cubicBezTo>
                <a:cubicBezTo>
                  <a:pt x="612485" y="12559"/>
                  <a:pt x="612409" y="12673"/>
                  <a:pt x="612256" y="12825"/>
                </a:cubicBezTo>
                <a:lnTo>
                  <a:pt x="612485" y="12825"/>
                </a:lnTo>
                <a:cubicBezTo>
                  <a:pt x="612332" y="12825"/>
                  <a:pt x="612561" y="12673"/>
                  <a:pt x="613170" y="12368"/>
                </a:cubicBezTo>
                <a:close/>
                <a:moveTo>
                  <a:pt x="214340" y="12140"/>
                </a:moveTo>
                <a:cubicBezTo>
                  <a:pt x="214340" y="12292"/>
                  <a:pt x="214340" y="12368"/>
                  <a:pt x="214340" y="12368"/>
                </a:cubicBezTo>
                <a:lnTo>
                  <a:pt x="214568" y="12140"/>
                </a:lnTo>
                <a:close/>
                <a:moveTo>
                  <a:pt x="155132" y="12140"/>
                </a:moveTo>
                <a:cubicBezTo>
                  <a:pt x="154980" y="12444"/>
                  <a:pt x="154675" y="12825"/>
                  <a:pt x="154218" y="13283"/>
                </a:cubicBezTo>
                <a:cubicBezTo>
                  <a:pt x="154523" y="13435"/>
                  <a:pt x="154675" y="13511"/>
                  <a:pt x="154675" y="13511"/>
                </a:cubicBezTo>
                <a:lnTo>
                  <a:pt x="155590" y="12597"/>
                </a:lnTo>
                <a:cubicBezTo>
                  <a:pt x="155285" y="12292"/>
                  <a:pt x="155132" y="12140"/>
                  <a:pt x="155132" y="12140"/>
                </a:cubicBezTo>
                <a:close/>
                <a:moveTo>
                  <a:pt x="96763" y="12140"/>
                </a:moveTo>
                <a:cubicBezTo>
                  <a:pt x="96763" y="12749"/>
                  <a:pt x="96687" y="13206"/>
                  <a:pt x="96534" y="13511"/>
                </a:cubicBezTo>
                <a:cubicBezTo>
                  <a:pt x="97144" y="13054"/>
                  <a:pt x="97449" y="12787"/>
                  <a:pt x="97449" y="12711"/>
                </a:cubicBezTo>
                <a:cubicBezTo>
                  <a:pt x="97449" y="12635"/>
                  <a:pt x="97220" y="12444"/>
                  <a:pt x="96763" y="12140"/>
                </a:cubicBezTo>
                <a:close/>
                <a:moveTo>
                  <a:pt x="71846" y="12140"/>
                </a:moveTo>
                <a:cubicBezTo>
                  <a:pt x="71693" y="12292"/>
                  <a:pt x="71617" y="12521"/>
                  <a:pt x="71617" y="12825"/>
                </a:cubicBezTo>
                <a:lnTo>
                  <a:pt x="71846" y="12825"/>
                </a:lnTo>
                <a:cubicBezTo>
                  <a:pt x="71846" y="12521"/>
                  <a:pt x="71922" y="12292"/>
                  <a:pt x="72074" y="12140"/>
                </a:cubicBezTo>
                <a:close/>
                <a:moveTo>
                  <a:pt x="1707860" y="11911"/>
                </a:moveTo>
                <a:cubicBezTo>
                  <a:pt x="1707707" y="12216"/>
                  <a:pt x="1707631" y="12368"/>
                  <a:pt x="1707631" y="12368"/>
                </a:cubicBezTo>
                <a:lnTo>
                  <a:pt x="1707860" y="12368"/>
                </a:lnTo>
                <a:cubicBezTo>
                  <a:pt x="1708012" y="12216"/>
                  <a:pt x="1708088" y="12063"/>
                  <a:pt x="1708088" y="11911"/>
                </a:cubicBezTo>
                <a:close/>
                <a:moveTo>
                  <a:pt x="1556679" y="11911"/>
                </a:moveTo>
                <a:cubicBezTo>
                  <a:pt x="1556374" y="12216"/>
                  <a:pt x="1556222" y="12521"/>
                  <a:pt x="1556222" y="12825"/>
                </a:cubicBezTo>
                <a:cubicBezTo>
                  <a:pt x="1556222" y="13130"/>
                  <a:pt x="1556069" y="13435"/>
                  <a:pt x="1555765" y="13740"/>
                </a:cubicBezTo>
                <a:cubicBezTo>
                  <a:pt x="1556222" y="13587"/>
                  <a:pt x="1556908" y="13511"/>
                  <a:pt x="1557822" y="13511"/>
                </a:cubicBezTo>
                <a:cubicBezTo>
                  <a:pt x="1557517" y="13206"/>
                  <a:pt x="1557289" y="12940"/>
                  <a:pt x="1557136" y="12711"/>
                </a:cubicBezTo>
                <a:cubicBezTo>
                  <a:pt x="1556984" y="12483"/>
                  <a:pt x="1556831" y="12216"/>
                  <a:pt x="1556679" y="11911"/>
                </a:cubicBezTo>
                <a:close/>
                <a:moveTo>
                  <a:pt x="1298437" y="11911"/>
                </a:moveTo>
                <a:cubicBezTo>
                  <a:pt x="1298132" y="12063"/>
                  <a:pt x="1297751" y="12140"/>
                  <a:pt x="1297294" y="12140"/>
                </a:cubicBezTo>
                <a:cubicBezTo>
                  <a:pt x="1297142" y="12292"/>
                  <a:pt x="1297065" y="12444"/>
                  <a:pt x="1297065" y="12597"/>
                </a:cubicBezTo>
                <a:cubicBezTo>
                  <a:pt x="1297523" y="12597"/>
                  <a:pt x="1297904" y="12521"/>
                  <a:pt x="1298208" y="12368"/>
                </a:cubicBezTo>
                <a:cubicBezTo>
                  <a:pt x="1298361" y="12216"/>
                  <a:pt x="1298437" y="12063"/>
                  <a:pt x="1298437" y="11911"/>
                </a:cubicBezTo>
                <a:close/>
                <a:moveTo>
                  <a:pt x="1053378" y="11911"/>
                </a:moveTo>
                <a:cubicBezTo>
                  <a:pt x="1053225" y="12521"/>
                  <a:pt x="1052997" y="13283"/>
                  <a:pt x="1052692" y="14197"/>
                </a:cubicBezTo>
                <a:cubicBezTo>
                  <a:pt x="1053454" y="13587"/>
                  <a:pt x="1053835" y="13206"/>
                  <a:pt x="1053835" y="13054"/>
                </a:cubicBezTo>
                <a:cubicBezTo>
                  <a:pt x="1053835" y="12902"/>
                  <a:pt x="1053683" y="12521"/>
                  <a:pt x="1053378" y="11911"/>
                </a:cubicBezTo>
                <a:close/>
                <a:moveTo>
                  <a:pt x="441035" y="11911"/>
                </a:moveTo>
                <a:cubicBezTo>
                  <a:pt x="440882" y="12216"/>
                  <a:pt x="440806" y="12368"/>
                  <a:pt x="440806" y="12368"/>
                </a:cubicBezTo>
                <a:lnTo>
                  <a:pt x="441035" y="12368"/>
                </a:lnTo>
                <a:cubicBezTo>
                  <a:pt x="441187" y="12216"/>
                  <a:pt x="441263" y="12063"/>
                  <a:pt x="441263" y="11911"/>
                </a:cubicBezTo>
                <a:close/>
                <a:moveTo>
                  <a:pt x="317210" y="11911"/>
                </a:moveTo>
                <a:cubicBezTo>
                  <a:pt x="317057" y="12216"/>
                  <a:pt x="316981" y="12368"/>
                  <a:pt x="316981" y="12368"/>
                </a:cubicBezTo>
                <a:lnTo>
                  <a:pt x="317210" y="12368"/>
                </a:lnTo>
                <a:cubicBezTo>
                  <a:pt x="317362" y="12216"/>
                  <a:pt x="317438" y="12063"/>
                  <a:pt x="317438" y="11911"/>
                </a:cubicBezTo>
                <a:close/>
                <a:moveTo>
                  <a:pt x="148503" y="11911"/>
                </a:moveTo>
                <a:cubicBezTo>
                  <a:pt x="148351" y="12521"/>
                  <a:pt x="148122" y="13283"/>
                  <a:pt x="147817" y="14197"/>
                </a:cubicBezTo>
                <a:cubicBezTo>
                  <a:pt x="148579" y="13587"/>
                  <a:pt x="148960" y="13206"/>
                  <a:pt x="148960" y="13054"/>
                </a:cubicBezTo>
                <a:cubicBezTo>
                  <a:pt x="148960" y="12902"/>
                  <a:pt x="148808" y="12521"/>
                  <a:pt x="148503" y="11911"/>
                </a:cubicBezTo>
                <a:close/>
                <a:moveTo>
                  <a:pt x="1711289" y="11682"/>
                </a:moveTo>
                <a:cubicBezTo>
                  <a:pt x="1711136" y="11682"/>
                  <a:pt x="1711060" y="11721"/>
                  <a:pt x="1711060" y="11797"/>
                </a:cubicBezTo>
                <a:cubicBezTo>
                  <a:pt x="1711060" y="11873"/>
                  <a:pt x="1710984" y="11911"/>
                  <a:pt x="1710831" y="11911"/>
                </a:cubicBezTo>
                <a:cubicBezTo>
                  <a:pt x="1710984" y="12063"/>
                  <a:pt x="1711060" y="12444"/>
                  <a:pt x="1711060" y="13054"/>
                </a:cubicBezTo>
                <a:cubicBezTo>
                  <a:pt x="1710908" y="13359"/>
                  <a:pt x="1710793" y="13587"/>
                  <a:pt x="1710717" y="13740"/>
                </a:cubicBezTo>
                <a:cubicBezTo>
                  <a:pt x="1710641" y="13892"/>
                  <a:pt x="1710451" y="14121"/>
                  <a:pt x="1710146" y="14426"/>
                </a:cubicBezTo>
                <a:cubicBezTo>
                  <a:pt x="1710603" y="14273"/>
                  <a:pt x="1710984" y="14159"/>
                  <a:pt x="1711289" y="14083"/>
                </a:cubicBezTo>
                <a:cubicBezTo>
                  <a:pt x="1711594" y="14007"/>
                  <a:pt x="1711898" y="13892"/>
                  <a:pt x="1712203" y="13740"/>
                </a:cubicBezTo>
                <a:cubicBezTo>
                  <a:pt x="1711898" y="13283"/>
                  <a:pt x="1711594" y="12597"/>
                  <a:pt x="1711289" y="11682"/>
                </a:cubicBezTo>
                <a:close/>
                <a:moveTo>
                  <a:pt x="1596913" y="11682"/>
                </a:moveTo>
                <a:lnTo>
                  <a:pt x="1596913" y="11911"/>
                </a:lnTo>
                <a:lnTo>
                  <a:pt x="1597598" y="11911"/>
                </a:lnTo>
                <a:lnTo>
                  <a:pt x="1597598" y="11682"/>
                </a:lnTo>
                <a:close/>
                <a:moveTo>
                  <a:pt x="1382638" y="11682"/>
                </a:moveTo>
                <a:cubicBezTo>
                  <a:pt x="1382486" y="11835"/>
                  <a:pt x="1382410" y="11911"/>
                  <a:pt x="1382410" y="11911"/>
                </a:cubicBezTo>
                <a:cubicBezTo>
                  <a:pt x="1382562" y="12216"/>
                  <a:pt x="1382638" y="12368"/>
                  <a:pt x="1382638" y="12368"/>
                </a:cubicBezTo>
                <a:cubicBezTo>
                  <a:pt x="1382790" y="12368"/>
                  <a:pt x="1382943" y="12292"/>
                  <a:pt x="1383095" y="12140"/>
                </a:cubicBezTo>
                <a:cubicBezTo>
                  <a:pt x="1382790" y="11835"/>
                  <a:pt x="1382638" y="11682"/>
                  <a:pt x="1382638" y="11682"/>
                </a:cubicBezTo>
                <a:close/>
                <a:moveTo>
                  <a:pt x="1295923" y="11682"/>
                </a:moveTo>
                <a:cubicBezTo>
                  <a:pt x="1296075" y="11835"/>
                  <a:pt x="1296151" y="11911"/>
                  <a:pt x="1296151" y="11911"/>
                </a:cubicBezTo>
                <a:lnTo>
                  <a:pt x="1296380" y="11682"/>
                </a:lnTo>
                <a:close/>
                <a:moveTo>
                  <a:pt x="1112585" y="11682"/>
                </a:moveTo>
                <a:cubicBezTo>
                  <a:pt x="1112585" y="11835"/>
                  <a:pt x="1112509" y="11987"/>
                  <a:pt x="1112357" y="12140"/>
                </a:cubicBezTo>
                <a:cubicBezTo>
                  <a:pt x="1112509" y="12292"/>
                  <a:pt x="1112661" y="12368"/>
                  <a:pt x="1112814" y="12368"/>
                </a:cubicBezTo>
                <a:cubicBezTo>
                  <a:pt x="1112966" y="12368"/>
                  <a:pt x="1113195" y="12444"/>
                  <a:pt x="1113500" y="12597"/>
                </a:cubicBezTo>
                <a:cubicBezTo>
                  <a:pt x="1113500" y="12749"/>
                  <a:pt x="1113728" y="12597"/>
                  <a:pt x="1114185" y="12140"/>
                </a:cubicBezTo>
                <a:cubicBezTo>
                  <a:pt x="1113271" y="11835"/>
                  <a:pt x="1112738" y="11682"/>
                  <a:pt x="1112585" y="11682"/>
                </a:cubicBezTo>
                <a:close/>
                <a:moveTo>
                  <a:pt x="1065036" y="11682"/>
                </a:moveTo>
                <a:lnTo>
                  <a:pt x="1065036" y="11911"/>
                </a:lnTo>
                <a:lnTo>
                  <a:pt x="1065722" y="11911"/>
                </a:lnTo>
                <a:lnTo>
                  <a:pt x="1065722" y="11682"/>
                </a:lnTo>
                <a:close/>
                <a:moveTo>
                  <a:pt x="973520" y="11682"/>
                </a:moveTo>
                <a:cubicBezTo>
                  <a:pt x="973520" y="11987"/>
                  <a:pt x="973482" y="12178"/>
                  <a:pt x="973406" y="12254"/>
                </a:cubicBezTo>
                <a:cubicBezTo>
                  <a:pt x="973330" y="12330"/>
                  <a:pt x="973292" y="12444"/>
                  <a:pt x="973292" y="12597"/>
                </a:cubicBezTo>
                <a:cubicBezTo>
                  <a:pt x="972987" y="12749"/>
                  <a:pt x="972758" y="12864"/>
                  <a:pt x="972606" y="12940"/>
                </a:cubicBezTo>
                <a:cubicBezTo>
                  <a:pt x="972453" y="13016"/>
                  <a:pt x="972072" y="13130"/>
                  <a:pt x="971463" y="13283"/>
                </a:cubicBezTo>
                <a:cubicBezTo>
                  <a:pt x="972377" y="13740"/>
                  <a:pt x="972834" y="13816"/>
                  <a:pt x="972834" y="13511"/>
                </a:cubicBezTo>
                <a:cubicBezTo>
                  <a:pt x="972834" y="13206"/>
                  <a:pt x="972987" y="12902"/>
                  <a:pt x="973292" y="12597"/>
                </a:cubicBezTo>
                <a:cubicBezTo>
                  <a:pt x="973596" y="12597"/>
                  <a:pt x="973977" y="12521"/>
                  <a:pt x="974435" y="12368"/>
                </a:cubicBezTo>
                <a:cubicBezTo>
                  <a:pt x="974130" y="12063"/>
                  <a:pt x="973825" y="11835"/>
                  <a:pt x="973520" y="11682"/>
                </a:cubicBezTo>
                <a:close/>
                <a:moveTo>
                  <a:pt x="611113" y="11682"/>
                </a:moveTo>
                <a:cubicBezTo>
                  <a:pt x="610961" y="11835"/>
                  <a:pt x="610884" y="11911"/>
                  <a:pt x="610884" y="11911"/>
                </a:cubicBezTo>
                <a:cubicBezTo>
                  <a:pt x="611037" y="12216"/>
                  <a:pt x="611113" y="12368"/>
                  <a:pt x="611113" y="12368"/>
                </a:cubicBezTo>
                <a:cubicBezTo>
                  <a:pt x="611266" y="12368"/>
                  <a:pt x="611418" y="12292"/>
                  <a:pt x="611570" y="12140"/>
                </a:cubicBezTo>
                <a:cubicBezTo>
                  <a:pt x="611266" y="11835"/>
                  <a:pt x="611113" y="11682"/>
                  <a:pt x="611113" y="11682"/>
                </a:cubicBezTo>
                <a:close/>
                <a:moveTo>
                  <a:pt x="535370" y="11682"/>
                </a:moveTo>
                <a:cubicBezTo>
                  <a:pt x="535370" y="11987"/>
                  <a:pt x="535332" y="12178"/>
                  <a:pt x="535256" y="12254"/>
                </a:cubicBezTo>
                <a:cubicBezTo>
                  <a:pt x="535180" y="12330"/>
                  <a:pt x="535142" y="12444"/>
                  <a:pt x="535142" y="12597"/>
                </a:cubicBezTo>
                <a:cubicBezTo>
                  <a:pt x="534837" y="12749"/>
                  <a:pt x="534608" y="12864"/>
                  <a:pt x="534456" y="12940"/>
                </a:cubicBezTo>
                <a:cubicBezTo>
                  <a:pt x="534304" y="13016"/>
                  <a:pt x="533923" y="13130"/>
                  <a:pt x="533313" y="13283"/>
                </a:cubicBezTo>
                <a:cubicBezTo>
                  <a:pt x="534227" y="13740"/>
                  <a:pt x="534685" y="13816"/>
                  <a:pt x="534685" y="13511"/>
                </a:cubicBezTo>
                <a:cubicBezTo>
                  <a:pt x="534685" y="13206"/>
                  <a:pt x="534837" y="12902"/>
                  <a:pt x="535142" y="12597"/>
                </a:cubicBezTo>
                <a:cubicBezTo>
                  <a:pt x="535446" y="12597"/>
                  <a:pt x="535828" y="12521"/>
                  <a:pt x="536285" y="12368"/>
                </a:cubicBezTo>
                <a:cubicBezTo>
                  <a:pt x="535980" y="12063"/>
                  <a:pt x="535675" y="11835"/>
                  <a:pt x="535370" y="11682"/>
                </a:cubicBezTo>
                <a:close/>
                <a:moveTo>
                  <a:pt x="444464" y="11682"/>
                </a:moveTo>
                <a:cubicBezTo>
                  <a:pt x="444311" y="11682"/>
                  <a:pt x="444235" y="11721"/>
                  <a:pt x="444235" y="11797"/>
                </a:cubicBezTo>
                <a:cubicBezTo>
                  <a:pt x="444235" y="11873"/>
                  <a:pt x="444159" y="11911"/>
                  <a:pt x="444007" y="11911"/>
                </a:cubicBezTo>
                <a:cubicBezTo>
                  <a:pt x="444159" y="12063"/>
                  <a:pt x="444235" y="12444"/>
                  <a:pt x="444235" y="13054"/>
                </a:cubicBezTo>
                <a:cubicBezTo>
                  <a:pt x="444083" y="13359"/>
                  <a:pt x="443968" y="13587"/>
                  <a:pt x="443892" y="13740"/>
                </a:cubicBezTo>
                <a:cubicBezTo>
                  <a:pt x="443816" y="13892"/>
                  <a:pt x="443626" y="14121"/>
                  <a:pt x="443321" y="14426"/>
                </a:cubicBezTo>
                <a:cubicBezTo>
                  <a:pt x="443778" y="14273"/>
                  <a:pt x="444159" y="14159"/>
                  <a:pt x="444464" y="14083"/>
                </a:cubicBezTo>
                <a:cubicBezTo>
                  <a:pt x="444768" y="14007"/>
                  <a:pt x="445073" y="13892"/>
                  <a:pt x="445378" y="13740"/>
                </a:cubicBezTo>
                <a:cubicBezTo>
                  <a:pt x="445073" y="13283"/>
                  <a:pt x="444768" y="12597"/>
                  <a:pt x="444464" y="11682"/>
                </a:cubicBezTo>
                <a:close/>
                <a:moveTo>
                  <a:pt x="320639" y="11682"/>
                </a:moveTo>
                <a:cubicBezTo>
                  <a:pt x="320486" y="11682"/>
                  <a:pt x="320410" y="11721"/>
                  <a:pt x="320410" y="11797"/>
                </a:cubicBezTo>
                <a:cubicBezTo>
                  <a:pt x="320410" y="11873"/>
                  <a:pt x="320334" y="11911"/>
                  <a:pt x="320182" y="11911"/>
                </a:cubicBezTo>
                <a:cubicBezTo>
                  <a:pt x="320334" y="12063"/>
                  <a:pt x="320410" y="12444"/>
                  <a:pt x="320410" y="13054"/>
                </a:cubicBezTo>
                <a:cubicBezTo>
                  <a:pt x="320258" y="13359"/>
                  <a:pt x="320143" y="13587"/>
                  <a:pt x="320067" y="13740"/>
                </a:cubicBezTo>
                <a:cubicBezTo>
                  <a:pt x="319991" y="13892"/>
                  <a:pt x="319801" y="14121"/>
                  <a:pt x="319496" y="14426"/>
                </a:cubicBezTo>
                <a:cubicBezTo>
                  <a:pt x="319953" y="14273"/>
                  <a:pt x="320334" y="14159"/>
                  <a:pt x="320639" y="14083"/>
                </a:cubicBezTo>
                <a:cubicBezTo>
                  <a:pt x="320943" y="14007"/>
                  <a:pt x="321248" y="13892"/>
                  <a:pt x="321553" y="13740"/>
                </a:cubicBezTo>
                <a:cubicBezTo>
                  <a:pt x="321248" y="13283"/>
                  <a:pt x="320943" y="12597"/>
                  <a:pt x="320639" y="11682"/>
                </a:cubicBezTo>
                <a:close/>
                <a:moveTo>
                  <a:pt x="207710" y="11682"/>
                </a:moveTo>
                <a:cubicBezTo>
                  <a:pt x="207710" y="11835"/>
                  <a:pt x="207634" y="11987"/>
                  <a:pt x="207482" y="12140"/>
                </a:cubicBezTo>
                <a:cubicBezTo>
                  <a:pt x="207634" y="12292"/>
                  <a:pt x="207786" y="12368"/>
                  <a:pt x="207939" y="12368"/>
                </a:cubicBezTo>
                <a:cubicBezTo>
                  <a:pt x="208091" y="12368"/>
                  <a:pt x="208320" y="12444"/>
                  <a:pt x="208625" y="12597"/>
                </a:cubicBezTo>
                <a:cubicBezTo>
                  <a:pt x="208625" y="12749"/>
                  <a:pt x="208853" y="12597"/>
                  <a:pt x="209311" y="12140"/>
                </a:cubicBezTo>
                <a:cubicBezTo>
                  <a:pt x="208396" y="11835"/>
                  <a:pt x="207863" y="11682"/>
                  <a:pt x="207710" y="11682"/>
                </a:cubicBezTo>
                <a:close/>
                <a:moveTo>
                  <a:pt x="160162" y="11682"/>
                </a:moveTo>
                <a:lnTo>
                  <a:pt x="160162" y="11911"/>
                </a:lnTo>
                <a:lnTo>
                  <a:pt x="160847" y="11911"/>
                </a:lnTo>
                <a:lnTo>
                  <a:pt x="160847" y="11682"/>
                </a:lnTo>
                <a:close/>
                <a:moveTo>
                  <a:pt x="99608" y="11555"/>
                </a:moveTo>
                <a:lnTo>
                  <a:pt x="98592" y="12368"/>
                </a:lnTo>
                <a:cubicBezTo>
                  <a:pt x="98897" y="12521"/>
                  <a:pt x="99201" y="12635"/>
                  <a:pt x="99506" y="12711"/>
                </a:cubicBezTo>
                <a:cubicBezTo>
                  <a:pt x="99811" y="12787"/>
                  <a:pt x="100116" y="12902"/>
                  <a:pt x="100421" y="13054"/>
                </a:cubicBezTo>
                <a:cubicBezTo>
                  <a:pt x="100573" y="12902"/>
                  <a:pt x="100649" y="12749"/>
                  <a:pt x="100649" y="12597"/>
                </a:cubicBezTo>
                <a:close/>
                <a:moveTo>
                  <a:pt x="1702145" y="11454"/>
                </a:moveTo>
                <a:cubicBezTo>
                  <a:pt x="1701535" y="12521"/>
                  <a:pt x="1701002" y="12787"/>
                  <a:pt x="1700544" y="12254"/>
                </a:cubicBezTo>
                <a:cubicBezTo>
                  <a:pt x="1700087" y="11721"/>
                  <a:pt x="1699630" y="11835"/>
                  <a:pt x="1699173" y="12597"/>
                </a:cubicBezTo>
                <a:cubicBezTo>
                  <a:pt x="1698563" y="12902"/>
                  <a:pt x="1698258" y="13245"/>
                  <a:pt x="1698258" y="13626"/>
                </a:cubicBezTo>
                <a:cubicBezTo>
                  <a:pt x="1698258" y="14007"/>
                  <a:pt x="1698106" y="14578"/>
                  <a:pt x="1697801" y="15340"/>
                </a:cubicBezTo>
                <a:cubicBezTo>
                  <a:pt x="1698411" y="14883"/>
                  <a:pt x="1698868" y="14654"/>
                  <a:pt x="1699173" y="14654"/>
                </a:cubicBezTo>
                <a:cubicBezTo>
                  <a:pt x="1699325" y="14197"/>
                  <a:pt x="1699402" y="13740"/>
                  <a:pt x="1699402" y="13283"/>
                </a:cubicBezTo>
                <a:cubicBezTo>
                  <a:pt x="1700011" y="13283"/>
                  <a:pt x="1700468" y="13435"/>
                  <a:pt x="1700773" y="13740"/>
                </a:cubicBezTo>
                <a:cubicBezTo>
                  <a:pt x="1701078" y="14045"/>
                  <a:pt x="1701459" y="14045"/>
                  <a:pt x="1701916" y="13740"/>
                </a:cubicBezTo>
                <a:cubicBezTo>
                  <a:pt x="1701916" y="13435"/>
                  <a:pt x="1701954" y="13168"/>
                  <a:pt x="1702030" y="12940"/>
                </a:cubicBezTo>
                <a:cubicBezTo>
                  <a:pt x="1702107" y="12711"/>
                  <a:pt x="1702145" y="12216"/>
                  <a:pt x="1702145" y="11454"/>
                </a:cubicBezTo>
                <a:close/>
                <a:moveTo>
                  <a:pt x="1421729" y="11454"/>
                </a:moveTo>
                <a:cubicBezTo>
                  <a:pt x="1421119" y="11759"/>
                  <a:pt x="1420624" y="11987"/>
                  <a:pt x="1420243" y="12140"/>
                </a:cubicBezTo>
                <a:cubicBezTo>
                  <a:pt x="1419862" y="12292"/>
                  <a:pt x="1419519" y="12521"/>
                  <a:pt x="1419214" y="12825"/>
                </a:cubicBezTo>
                <a:cubicBezTo>
                  <a:pt x="1419519" y="12978"/>
                  <a:pt x="1420052" y="13283"/>
                  <a:pt x="1420814" y="13740"/>
                </a:cubicBezTo>
                <a:cubicBezTo>
                  <a:pt x="1421119" y="13435"/>
                  <a:pt x="1421272" y="13130"/>
                  <a:pt x="1421272" y="12825"/>
                </a:cubicBezTo>
                <a:cubicBezTo>
                  <a:pt x="1421272" y="12521"/>
                  <a:pt x="1421424" y="12063"/>
                  <a:pt x="1421729" y="11454"/>
                </a:cubicBezTo>
                <a:close/>
                <a:moveTo>
                  <a:pt x="1198310" y="11454"/>
                </a:moveTo>
                <a:cubicBezTo>
                  <a:pt x="1198310" y="11606"/>
                  <a:pt x="1198158" y="11835"/>
                  <a:pt x="1197853" y="12140"/>
                </a:cubicBezTo>
                <a:cubicBezTo>
                  <a:pt x="1198006" y="12292"/>
                  <a:pt x="1198158" y="12368"/>
                  <a:pt x="1198310" y="12368"/>
                </a:cubicBezTo>
                <a:cubicBezTo>
                  <a:pt x="1198463" y="12368"/>
                  <a:pt x="1198691" y="12444"/>
                  <a:pt x="1198996" y="12597"/>
                </a:cubicBezTo>
                <a:cubicBezTo>
                  <a:pt x="1198996" y="12597"/>
                  <a:pt x="1199148" y="12444"/>
                  <a:pt x="1199453" y="12140"/>
                </a:cubicBezTo>
                <a:cubicBezTo>
                  <a:pt x="1199301" y="11987"/>
                  <a:pt x="1198920" y="11759"/>
                  <a:pt x="1198310" y="11454"/>
                </a:cubicBezTo>
                <a:close/>
                <a:moveTo>
                  <a:pt x="807785" y="11454"/>
                </a:moveTo>
                <a:cubicBezTo>
                  <a:pt x="807785" y="11606"/>
                  <a:pt x="807633" y="11835"/>
                  <a:pt x="807328" y="12140"/>
                </a:cubicBezTo>
                <a:cubicBezTo>
                  <a:pt x="807481" y="12292"/>
                  <a:pt x="807633" y="12368"/>
                  <a:pt x="807785" y="12368"/>
                </a:cubicBezTo>
                <a:cubicBezTo>
                  <a:pt x="807938" y="12368"/>
                  <a:pt x="808166" y="12444"/>
                  <a:pt x="808471" y="12597"/>
                </a:cubicBezTo>
                <a:cubicBezTo>
                  <a:pt x="808471" y="12597"/>
                  <a:pt x="808623" y="12444"/>
                  <a:pt x="808928" y="12140"/>
                </a:cubicBezTo>
                <a:cubicBezTo>
                  <a:pt x="808776" y="11987"/>
                  <a:pt x="808395" y="11759"/>
                  <a:pt x="807785" y="11454"/>
                </a:cubicBezTo>
                <a:close/>
                <a:moveTo>
                  <a:pt x="650204" y="11454"/>
                </a:moveTo>
                <a:cubicBezTo>
                  <a:pt x="649594" y="11759"/>
                  <a:pt x="649099" y="11987"/>
                  <a:pt x="648718" y="12140"/>
                </a:cubicBezTo>
                <a:cubicBezTo>
                  <a:pt x="648337" y="12292"/>
                  <a:pt x="647994" y="12521"/>
                  <a:pt x="647689" y="12825"/>
                </a:cubicBezTo>
                <a:cubicBezTo>
                  <a:pt x="647994" y="12978"/>
                  <a:pt x="648527" y="13283"/>
                  <a:pt x="649289" y="13740"/>
                </a:cubicBezTo>
                <a:cubicBezTo>
                  <a:pt x="649594" y="13435"/>
                  <a:pt x="649747" y="13130"/>
                  <a:pt x="649747" y="12825"/>
                </a:cubicBezTo>
                <a:cubicBezTo>
                  <a:pt x="649747" y="12521"/>
                  <a:pt x="649899" y="12063"/>
                  <a:pt x="650204" y="11454"/>
                </a:cubicBezTo>
                <a:close/>
                <a:moveTo>
                  <a:pt x="435320" y="11454"/>
                </a:moveTo>
                <a:cubicBezTo>
                  <a:pt x="434710" y="12521"/>
                  <a:pt x="434177" y="12787"/>
                  <a:pt x="433719" y="12254"/>
                </a:cubicBezTo>
                <a:cubicBezTo>
                  <a:pt x="433262" y="11721"/>
                  <a:pt x="432805" y="11835"/>
                  <a:pt x="432348" y="12597"/>
                </a:cubicBezTo>
                <a:cubicBezTo>
                  <a:pt x="431738" y="12902"/>
                  <a:pt x="431434" y="13245"/>
                  <a:pt x="431434" y="13626"/>
                </a:cubicBezTo>
                <a:cubicBezTo>
                  <a:pt x="431434" y="14007"/>
                  <a:pt x="431281" y="14578"/>
                  <a:pt x="430976" y="15340"/>
                </a:cubicBezTo>
                <a:cubicBezTo>
                  <a:pt x="431586" y="14883"/>
                  <a:pt x="432043" y="14654"/>
                  <a:pt x="432348" y="14654"/>
                </a:cubicBezTo>
                <a:cubicBezTo>
                  <a:pt x="432500" y="14197"/>
                  <a:pt x="432576" y="13740"/>
                  <a:pt x="432576" y="13283"/>
                </a:cubicBezTo>
                <a:cubicBezTo>
                  <a:pt x="433186" y="13283"/>
                  <a:pt x="433643" y="13435"/>
                  <a:pt x="433948" y="13740"/>
                </a:cubicBezTo>
                <a:cubicBezTo>
                  <a:pt x="434253" y="14045"/>
                  <a:pt x="434634" y="14045"/>
                  <a:pt x="435091" y="13740"/>
                </a:cubicBezTo>
                <a:cubicBezTo>
                  <a:pt x="435091" y="13435"/>
                  <a:pt x="435129" y="13168"/>
                  <a:pt x="435205" y="12940"/>
                </a:cubicBezTo>
                <a:cubicBezTo>
                  <a:pt x="435282" y="12711"/>
                  <a:pt x="435320" y="12216"/>
                  <a:pt x="435320" y="11454"/>
                </a:cubicBezTo>
                <a:close/>
                <a:moveTo>
                  <a:pt x="311495" y="11454"/>
                </a:moveTo>
                <a:cubicBezTo>
                  <a:pt x="310885" y="12521"/>
                  <a:pt x="310352" y="12787"/>
                  <a:pt x="309894" y="12254"/>
                </a:cubicBezTo>
                <a:cubicBezTo>
                  <a:pt x="309437" y="11721"/>
                  <a:pt x="308980" y="11835"/>
                  <a:pt x="308523" y="12597"/>
                </a:cubicBezTo>
                <a:cubicBezTo>
                  <a:pt x="307913" y="12902"/>
                  <a:pt x="307609" y="13245"/>
                  <a:pt x="307609" y="13626"/>
                </a:cubicBezTo>
                <a:cubicBezTo>
                  <a:pt x="307609" y="14007"/>
                  <a:pt x="307456" y="14578"/>
                  <a:pt x="307151" y="15340"/>
                </a:cubicBezTo>
                <a:cubicBezTo>
                  <a:pt x="307761" y="14883"/>
                  <a:pt x="308218" y="14654"/>
                  <a:pt x="308523" y="14654"/>
                </a:cubicBezTo>
                <a:cubicBezTo>
                  <a:pt x="308675" y="14197"/>
                  <a:pt x="308751" y="13740"/>
                  <a:pt x="308751" y="13283"/>
                </a:cubicBezTo>
                <a:cubicBezTo>
                  <a:pt x="309361" y="13283"/>
                  <a:pt x="309818" y="13435"/>
                  <a:pt x="310123" y="13740"/>
                </a:cubicBezTo>
                <a:cubicBezTo>
                  <a:pt x="310428" y="14045"/>
                  <a:pt x="310809" y="14045"/>
                  <a:pt x="311266" y="13740"/>
                </a:cubicBezTo>
                <a:cubicBezTo>
                  <a:pt x="311266" y="13435"/>
                  <a:pt x="311304" y="13168"/>
                  <a:pt x="311380" y="12940"/>
                </a:cubicBezTo>
                <a:cubicBezTo>
                  <a:pt x="311457" y="12711"/>
                  <a:pt x="311495" y="12216"/>
                  <a:pt x="311495" y="11454"/>
                </a:cubicBezTo>
                <a:close/>
                <a:moveTo>
                  <a:pt x="93563" y="11454"/>
                </a:moveTo>
                <a:cubicBezTo>
                  <a:pt x="93563" y="11759"/>
                  <a:pt x="93525" y="12025"/>
                  <a:pt x="93448" y="12254"/>
                </a:cubicBezTo>
                <a:cubicBezTo>
                  <a:pt x="93372" y="12483"/>
                  <a:pt x="93334" y="12749"/>
                  <a:pt x="93334" y="13054"/>
                </a:cubicBezTo>
                <a:cubicBezTo>
                  <a:pt x="93486" y="13206"/>
                  <a:pt x="93677" y="13283"/>
                  <a:pt x="93906" y="13283"/>
                </a:cubicBezTo>
                <a:cubicBezTo>
                  <a:pt x="94134" y="13283"/>
                  <a:pt x="94401" y="13435"/>
                  <a:pt x="94706" y="13740"/>
                </a:cubicBezTo>
                <a:cubicBezTo>
                  <a:pt x="94858" y="13435"/>
                  <a:pt x="95049" y="13245"/>
                  <a:pt x="95277" y="13168"/>
                </a:cubicBezTo>
                <a:cubicBezTo>
                  <a:pt x="95506" y="13092"/>
                  <a:pt x="95772" y="12902"/>
                  <a:pt x="96077" y="12597"/>
                </a:cubicBezTo>
                <a:cubicBezTo>
                  <a:pt x="95620" y="12292"/>
                  <a:pt x="95201" y="12063"/>
                  <a:pt x="94820" y="11911"/>
                </a:cubicBezTo>
                <a:cubicBezTo>
                  <a:pt x="94439" y="11759"/>
                  <a:pt x="94020" y="11606"/>
                  <a:pt x="93563" y="11454"/>
                </a:cubicBezTo>
                <a:close/>
                <a:moveTo>
                  <a:pt x="90362" y="11454"/>
                </a:moveTo>
                <a:lnTo>
                  <a:pt x="90591" y="11682"/>
                </a:lnTo>
                <a:cubicBezTo>
                  <a:pt x="90743" y="11530"/>
                  <a:pt x="90896" y="11454"/>
                  <a:pt x="91048" y="11454"/>
                </a:cubicBezTo>
                <a:close/>
                <a:moveTo>
                  <a:pt x="1306052" y="11280"/>
                </a:moveTo>
                <a:lnTo>
                  <a:pt x="1305066" y="13054"/>
                </a:lnTo>
                <a:cubicBezTo>
                  <a:pt x="1305676" y="12749"/>
                  <a:pt x="1306057" y="12368"/>
                  <a:pt x="1306210" y="11911"/>
                </a:cubicBezTo>
                <a:cubicBezTo>
                  <a:pt x="1306210" y="11759"/>
                  <a:pt x="1306171" y="11606"/>
                  <a:pt x="1306095" y="11454"/>
                </a:cubicBezTo>
                <a:close/>
                <a:moveTo>
                  <a:pt x="1569709" y="11225"/>
                </a:moveTo>
                <a:lnTo>
                  <a:pt x="1569938" y="11454"/>
                </a:lnTo>
                <a:lnTo>
                  <a:pt x="1569938" y="11225"/>
                </a:lnTo>
                <a:close/>
                <a:moveTo>
                  <a:pt x="1549821" y="11225"/>
                </a:moveTo>
                <a:cubicBezTo>
                  <a:pt x="1549669" y="11530"/>
                  <a:pt x="1549440" y="11835"/>
                  <a:pt x="1549135" y="12140"/>
                </a:cubicBezTo>
                <a:cubicBezTo>
                  <a:pt x="1548525" y="11835"/>
                  <a:pt x="1548221" y="11682"/>
                  <a:pt x="1548221" y="11682"/>
                </a:cubicBezTo>
                <a:lnTo>
                  <a:pt x="1548221" y="11911"/>
                </a:lnTo>
                <a:cubicBezTo>
                  <a:pt x="1548373" y="11911"/>
                  <a:pt x="1548487" y="11949"/>
                  <a:pt x="1548564" y="12025"/>
                </a:cubicBezTo>
                <a:cubicBezTo>
                  <a:pt x="1548640" y="12102"/>
                  <a:pt x="1548830" y="12140"/>
                  <a:pt x="1549135" y="12140"/>
                </a:cubicBezTo>
                <a:cubicBezTo>
                  <a:pt x="1549440" y="12749"/>
                  <a:pt x="1549783" y="12864"/>
                  <a:pt x="1550164" y="12483"/>
                </a:cubicBezTo>
                <a:lnTo>
                  <a:pt x="1551066" y="11581"/>
                </a:lnTo>
                <a:lnTo>
                  <a:pt x="1550621" y="11454"/>
                </a:lnTo>
                <a:cubicBezTo>
                  <a:pt x="1550392" y="11454"/>
                  <a:pt x="1550126" y="11378"/>
                  <a:pt x="1549821" y="11225"/>
                </a:cubicBezTo>
                <a:close/>
                <a:moveTo>
                  <a:pt x="1546392" y="11225"/>
                </a:moveTo>
                <a:cubicBezTo>
                  <a:pt x="1546087" y="11530"/>
                  <a:pt x="1545859" y="11721"/>
                  <a:pt x="1545706" y="11797"/>
                </a:cubicBezTo>
                <a:cubicBezTo>
                  <a:pt x="1545554" y="11873"/>
                  <a:pt x="1545401" y="11987"/>
                  <a:pt x="1545249" y="12140"/>
                </a:cubicBezTo>
                <a:cubicBezTo>
                  <a:pt x="1545097" y="12444"/>
                  <a:pt x="1545058" y="12673"/>
                  <a:pt x="1545135" y="12825"/>
                </a:cubicBezTo>
                <a:cubicBezTo>
                  <a:pt x="1545211" y="12978"/>
                  <a:pt x="1545173" y="13130"/>
                  <a:pt x="1545020" y="13283"/>
                </a:cubicBezTo>
                <a:cubicBezTo>
                  <a:pt x="1543953" y="13283"/>
                  <a:pt x="1542963" y="13664"/>
                  <a:pt x="1542049" y="14426"/>
                </a:cubicBezTo>
                <a:cubicBezTo>
                  <a:pt x="1542049" y="14730"/>
                  <a:pt x="1542125" y="14959"/>
                  <a:pt x="1542277" y="15111"/>
                </a:cubicBezTo>
                <a:lnTo>
                  <a:pt x="1542277" y="15569"/>
                </a:lnTo>
                <a:lnTo>
                  <a:pt x="1542277" y="15797"/>
                </a:lnTo>
                <a:cubicBezTo>
                  <a:pt x="1542277" y="15950"/>
                  <a:pt x="1541972" y="16178"/>
                  <a:pt x="1541363" y="16483"/>
                </a:cubicBezTo>
                <a:cubicBezTo>
                  <a:pt x="1541515" y="16788"/>
                  <a:pt x="1541591" y="16940"/>
                  <a:pt x="1541591" y="16940"/>
                </a:cubicBezTo>
                <a:cubicBezTo>
                  <a:pt x="1542201" y="16788"/>
                  <a:pt x="1542963" y="16559"/>
                  <a:pt x="1543877" y="16254"/>
                </a:cubicBezTo>
                <a:lnTo>
                  <a:pt x="1543877" y="15797"/>
                </a:lnTo>
                <a:lnTo>
                  <a:pt x="1542734" y="15797"/>
                </a:lnTo>
                <a:lnTo>
                  <a:pt x="1542928" y="15569"/>
                </a:lnTo>
                <a:lnTo>
                  <a:pt x="1543992" y="14311"/>
                </a:lnTo>
                <a:cubicBezTo>
                  <a:pt x="1544373" y="13930"/>
                  <a:pt x="1544715" y="13587"/>
                  <a:pt x="1545020" y="13283"/>
                </a:cubicBezTo>
                <a:cubicBezTo>
                  <a:pt x="1546087" y="12673"/>
                  <a:pt x="1546544" y="11987"/>
                  <a:pt x="1546392" y="11225"/>
                </a:cubicBezTo>
                <a:close/>
                <a:moveTo>
                  <a:pt x="1406413" y="11225"/>
                </a:moveTo>
                <a:cubicBezTo>
                  <a:pt x="1406260" y="11682"/>
                  <a:pt x="1406146" y="11987"/>
                  <a:pt x="1406070" y="12140"/>
                </a:cubicBezTo>
                <a:cubicBezTo>
                  <a:pt x="1405993" y="12292"/>
                  <a:pt x="1405955" y="12521"/>
                  <a:pt x="1405955" y="12825"/>
                </a:cubicBezTo>
                <a:cubicBezTo>
                  <a:pt x="1406870" y="13435"/>
                  <a:pt x="1407632" y="13511"/>
                  <a:pt x="1408241" y="13054"/>
                </a:cubicBezTo>
                <a:cubicBezTo>
                  <a:pt x="1408394" y="13206"/>
                  <a:pt x="1408470" y="13359"/>
                  <a:pt x="1408470" y="13511"/>
                </a:cubicBezTo>
                <a:lnTo>
                  <a:pt x="1408927" y="13054"/>
                </a:lnTo>
                <a:cubicBezTo>
                  <a:pt x="1409232" y="13359"/>
                  <a:pt x="1409537" y="13587"/>
                  <a:pt x="1409842" y="13740"/>
                </a:cubicBezTo>
                <a:cubicBezTo>
                  <a:pt x="1409994" y="13435"/>
                  <a:pt x="1410299" y="13054"/>
                  <a:pt x="1410756" y="12597"/>
                </a:cubicBezTo>
                <a:cubicBezTo>
                  <a:pt x="1410451" y="12444"/>
                  <a:pt x="1410261" y="12330"/>
                  <a:pt x="1410184" y="12254"/>
                </a:cubicBezTo>
                <a:cubicBezTo>
                  <a:pt x="1410108" y="12178"/>
                  <a:pt x="1409918" y="12063"/>
                  <a:pt x="1409613" y="11911"/>
                </a:cubicBezTo>
                <a:cubicBezTo>
                  <a:pt x="1409308" y="12216"/>
                  <a:pt x="1409156" y="12597"/>
                  <a:pt x="1409156" y="13054"/>
                </a:cubicBezTo>
                <a:lnTo>
                  <a:pt x="1408927" y="13054"/>
                </a:lnTo>
                <a:lnTo>
                  <a:pt x="1408241" y="13054"/>
                </a:lnTo>
                <a:cubicBezTo>
                  <a:pt x="1408394" y="12292"/>
                  <a:pt x="1408203" y="11911"/>
                  <a:pt x="1407670" y="11911"/>
                </a:cubicBezTo>
                <a:cubicBezTo>
                  <a:pt x="1407136" y="11911"/>
                  <a:pt x="1406717" y="11682"/>
                  <a:pt x="1406413" y="11225"/>
                </a:cubicBezTo>
                <a:close/>
                <a:moveTo>
                  <a:pt x="1402755" y="11225"/>
                </a:moveTo>
                <a:cubicBezTo>
                  <a:pt x="1402755" y="11378"/>
                  <a:pt x="1402793" y="11492"/>
                  <a:pt x="1402869" y="11568"/>
                </a:cubicBezTo>
                <a:cubicBezTo>
                  <a:pt x="1402945" y="11644"/>
                  <a:pt x="1402984" y="11759"/>
                  <a:pt x="1402984" y="11911"/>
                </a:cubicBezTo>
                <a:cubicBezTo>
                  <a:pt x="1403136" y="11759"/>
                  <a:pt x="1403288" y="11682"/>
                  <a:pt x="1403441" y="11682"/>
                </a:cubicBezTo>
                <a:cubicBezTo>
                  <a:pt x="1403441" y="11530"/>
                  <a:pt x="1403403" y="11454"/>
                  <a:pt x="1403326" y="11454"/>
                </a:cubicBezTo>
                <a:cubicBezTo>
                  <a:pt x="1403250" y="11454"/>
                  <a:pt x="1403212" y="11378"/>
                  <a:pt x="1403212" y="11225"/>
                </a:cubicBezTo>
                <a:close/>
                <a:moveTo>
                  <a:pt x="978092" y="11225"/>
                </a:moveTo>
                <a:cubicBezTo>
                  <a:pt x="978397" y="11835"/>
                  <a:pt x="978473" y="12292"/>
                  <a:pt x="978321" y="12597"/>
                </a:cubicBezTo>
                <a:cubicBezTo>
                  <a:pt x="978626" y="12597"/>
                  <a:pt x="978778" y="12521"/>
                  <a:pt x="978778" y="12368"/>
                </a:cubicBezTo>
                <a:cubicBezTo>
                  <a:pt x="978930" y="12216"/>
                  <a:pt x="978854" y="11835"/>
                  <a:pt x="978550" y="11225"/>
                </a:cubicBezTo>
                <a:close/>
                <a:moveTo>
                  <a:pt x="634887" y="11225"/>
                </a:moveTo>
                <a:cubicBezTo>
                  <a:pt x="634735" y="11682"/>
                  <a:pt x="634621" y="11987"/>
                  <a:pt x="634545" y="12140"/>
                </a:cubicBezTo>
                <a:cubicBezTo>
                  <a:pt x="634468" y="12292"/>
                  <a:pt x="634430" y="12521"/>
                  <a:pt x="634430" y="12825"/>
                </a:cubicBezTo>
                <a:cubicBezTo>
                  <a:pt x="635345" y="13435"/>
                  <a:pt x="636107" y="13511"/>
                  <a:pt x="636716" y="13054"/>
                </a:cubicBezTo>
                <a:cubicBezTo>
                  <a:pt x="636869" y="13206"/>
                  <a:pt x="636945" y="13359"/>
                  <a:pt x="636945" y="13511"/>
                </a:cubicBezTo>
                <a:lnTo>
                  <a:pt x="637402" y="13054"/>
                </a:lnTo>
                <a:cubicBezTo>
                  <a:pt x="637707" y="13359"/>
                  <a:pt x="638012" y="13587"/>
                  <a:pt x="638316" y="13740"/>
                </a:cubicBezTo>
                <a:cubicBezTo>
                  <a:pt x="638469" y="13435"/>
                  <a:pt x="638774" y="13054"/>
                  <a:pt x="639231" y="12597"/>
                </a:cubicBezTo>
                <a:cubicBezTo>
                  <a:pt x="638926" y="12444"/>
                  <a:pt x="638736" y="12330"/>
                  <a:pt x="638659" y="12254"/>
                </a:cubicBezTo>
                <a:cubicBezTo>
                  <a:pt x="638583" y="12178"/>
                  <a:pt x="638393" y="12063"/>
                  <a:pt x="638088" y="11911"/>
                </a:cubicBezTo>
                <a:cubicBezTo>
                  <a:pt x="637783" y="12216"/>
                  <a:pt x="637631" y="12597"/>
                  <a:pt x="637631" y="13054"/>
                </a:cubicBezTo>
                <a:lnTo>
                  <a:pt x="637402" y="13054"/>
                </a:lnTo>
                <a:lnTo>
                  <a:pt x="636716" y="13054"/>
                </a:lnTo>
                <a:cubicBezTo>
                  <a:pt x="636869" y="12292"/>
                  <a:pt x="636678" y="11911"/>
                  <a:pt x="636145" y="11911"/>
                </a:cubicBezTo>
                <a:cubicBezTo>
                  <a:pt x="635611" y="11911"/>
                  <a:pt x="635192" y="11682"/>
                  <a:pt x="634887" y="11225"/>
                </a:cubicBezTo>
                <a:close/>
                <a:moveTo>
                  <a:pt x="631230" y="11225"/>
                </a:moveTo>
                <a:cubicBezTo>
                  <a:pt x="631230" y="11378"/>
                  <a:pt x="631268" y="11492"/>
                  <a:pt x="631344" y="11568"/>
                </a:cubicBezTo>
                <a:cubicBezTo>
                  <a:pt x="631420" y="11644"/>
                  <a:pt x="631458" y="11759"/>
                  <a:pt x="631458" y="11911"/>
                </a:cubicBezTo>
                <a:cubicBezTo>
                  <a:pt x="631611" y="11759"/>
                  <a:pt x="631763" y="11682"/>
                  <a:pt x="631916" y="11682"/>
                </a:cubicBezTo>
                <a:cubicBezTo>
                  <a:pt x="631916" y="11530"/>
                  <a:pt x="631878" y="11454"/>
                  <a:pt x="631801" y="11454"/>
                </a:cubicBezTo>
                <a:cubicBezTo>
                  <a:pt x="631725" y="11454"/>
                  <a:pt x="631687" y="11378"/>
                  <a:pt x="631687" y="11225"/>
                </a:cubicBezTo>
                <a:close/>
                <a:moveTo>
                  <a:pt x="539942" y="11225"/>
                </a:moveTo>
                <a:cubicBezTo>
                  <a:pt x="540247" y="11835"/>
                  <a:pt x="540323" y="12292"/>
                  <a:pt x="540171" y="12597"/>
                </a:cubicBezTo>
                <a:cubicBezTo>
                  <a:pt x="540476" y="12597"/>
                  <a:pt x="540628" y="12521"/>
                  <a:pt x="540628" y="12368"/>
                </a:cubicBezTo>
                <a:cubicBezTo>
                  <a:pt x="540781" y="12216"/>
                  <a:pt x="540704" y="11835"/>
                  <a:pt x="540400" y="11225"/>
                </a:cubicBezTo>
                <a:close/>
                <a:moveTo>
                  <a:pt x="967691" y="11111"/>
                </a:moveTo>
                <a:cubicBezTo>
                  <a:pt x="967767" y="11035"/>
                  <a:pt x="967729" y="11149"/>
                  <a:pt x="967577" y="11454"/>
                </a:cubicBezTo>
                <a:lnTo>
                  <a:pt x="967577" y="11682"/>
                </a:lnTo>
                <a:lnTo>
                  <a:pt x="967577" y="12368"/>
                </a:lnTo>
                <a:lnTo>
                  <a:pt x="968034" y="12368"/>
                </a:lnTo>
                <a:cubicBezTo>
                  <a:pt x="968034" y="12216"/>
                  <a:pt x="967881" y="11987"/>
                  <a:pt x="967577" y="11682"/>
                </a:cubicBezTo>
                <a:cubicBezTo>
                  <a:pt x="967577" y="11378"/>
                  <a:pt x="967615" y="11187"/>
                  <a:pt x="967691" y="11111"/>
                </a:cubicBezTo>
                <a:close/>
                <a:moveTo>
                  <a:pt x="529541" y="11111"/>
                </a:moveTo>
                <a:cubicBezTo>
                  <a:pt x="529617" y="11035"/>
                  <a:pt x="529579" y="11149"/>
                  <a:pt x="529427" y="11454"/>
                </a:cubicBezTo>
                <a:lnTo>
                  <a:pt x="529427" y="11682"/>
                </a:lnTo>
                <a:lnTo>
                  <a:pt x="529427" y="12368"/>
                </a:lnTo>
                <a:lnTo>
                  <a:pt x="529884" y="12368"/>
                </a:lnTo>
                <a:cubicBezTo>
                  <a:pt x="529884" y="12216"/>
                  <a:pt x="529732" y="11987"/>
                  <a:pt x="529427" y="11682"/>
                </a:cubicBezTo>
                <a:cubicBezTo>
                  <a:pt x="529427" y="11378"/>
                  <a:pt x="529465" y="11187"/>
                  <a:pt x="529541" y="11111"/>
                </a:cubicBezTo>
                <a:close/>
                <a:moveTo>
                  <a:pt x="1425790" y="11037"/>
                </a:moveTo>
                <a:lnTo>
                  <a:pt x="1425386" y="11340"/>
                </a:lnTo>
                <a:cubicBezTo>
                  <a:pt x="1425386" y="11416"/>
                  <a:pt x="1425310" y="11530"/>
                  <a:pt x="1425158" y="11682"/>
                </a:cubicBezTo>
                <a:cubicBezTo>
                  <a:pt x="1425310" y="11682"/>
                  <a:pt x="1425463" y="11759"/>
                  <a:pt x="1425615" y="11911"/>
                </a:cubicBezTo>
                <a:close/>
                <a:moveTo>
                  <a:pt x="654265" y="11037"/>
                </a:moveTo>
                <a:lnTo>
                  <a:pt x="653861" y="11340"/>
                </a:lnTo>
                <a:cubicBezTo>
                  <a:pt x="653861" y="11416"/>
                  <a:pt x="653785" y="11530"/>
                  <a:pt x="653633" y="11682"/>
                </a:cubicBezTo>
                <a:cubicBezTo>
                  <a:pt x="653785" y="11682"/>
                  <a:pt x="653937" y="11759"/>
                  <a:pt x="654090" y="11911"/>
                </a:cubicBezTo>
                <a:close/>
                <a:moveTo>
                  <a:pt x="1562851" y="10997"/>
                </a:moveTo>
                <a:lnTo>
                  <a:pt x="1562851" y="11454"/>
                </a:lnTo>
                <a:cubicBezTo>
                  <a:pt x="1562851" y="11454"/>
                  <a:pt x="1563003" y="11301"/>
                  <a:pt x="1563308" y="10997"/>
                </a:cubicBezTo>
                <a:close/>
                <a:moveTo>
                  <a:pt x="1444360" y="10997"/>
                </a:moveTo>
                <a:lnTo>
                  <a:pt x="1444131" y="11225"/>
                </a:lnTo>
                <a:lnTo>
                  <a:pt x="1444817" y="11225"/>
                </a:lnTo>
                <a:lnTo>
                  <a:pt x="1445046" y="10997"/>
                </a:lnTo>
                <a:close/>
                <a:moveTo>
                  <a:pt x="1292265" y="10997"/>
                </a:moveTo>
                <a:cubicBezTo>
                  <a:pt x="1292722" y="11911"/>
                  <a:pt x="1293027" y="13054"/>
                  <a:pt x="1293179" y="14426"/>
                </a:cubicBezTo>
                <a:cubicBezTo>
                  <a:pt x="1293636" y="13664"/>
                  <a:pt x="1293979" y="13054"/>
                  <a:pt x="1294208" y="12597"/>
                </a:cubicBezTo>
                <a:cubicBezTo>
                  <a:pt x="1294437" y="12140"/>
                  <a:pt x="1294703" y="11682"/>
                  <a:pt x="1295008" y="11225"/>
                </a:cubicBezTo>
                <a:cubicBezTo>
                  <a:pt x="1294398" y="11073"/>
                  <a:pt x="1293484" y="10997"/>
                  <a:pt x="1292265" y="10997"/>
                </a:cubicBezTo>
                <a:close/>
                <a:moveTo>
                  <a:pt x="1208369" y="10997"/>
                </a:moveTo>
                <a:cubicBezTo>
                  <a:pt x="1208521" y="11301"/>
                  <a:pt x="1208673" y="11568"/>
                  <a:pt x="1208826" y="11797"/>
                </a:cubicBezTo>
                <a:cubicBezTo>
                  <a:pt x="1208978" y="12025"/>
                  <a:pt x="1209131" y="12292"/>
                  <a:pt x="1209283" y="12597"/>
                </a:cubicBezTo>
                <a:cubicBezTo>
                  <a:pt x="1209893" y="11378"/>
                  <a:pt x="1209588" y="10844"/>
                  <a:pt x="1208369" y="10997"/>
                </a:cubicBezTo>
                <a:close/>
                <a:moveTo>
                  <a:pt x="1047891" y="10997"/>
                </a:moveTo>
                <a:cubicBezTo>
                  <a:pt x="1047739" y="11149"/>
                  <a:pt x="1047663" y="11301"/>
                  <a:pt x="1047663" y="11454"/>
                </a:cubicBezTo>
                <a:cubicBezTo>
                  <a:pt x="1047968" y="11454"/>
                  <a:pt x="1048158" y="11416"/>
                  <a:pt x="1048234" y="11340"/>
                </a:cubicBezTo>
                <a:cubicBezTo>
                  <a:pt x="1048311" y="11263"/>
                  <a:pt x="1048425" y="11225"/>
                  <a:pt x="1048577" y="11225"/>
                </a:cubicBezTo>
                <a:lnTo>
                  <a:pt x="1048806" y="10997"/>
                </a:lnTo>
                <a:close/>
                <a:moveTo>
                  <a:pt x="992723" y="10997"/>
                </a:moveTo>
                <a:cubicBezTo>
                  <a:pt x="992265" y="11149"/>
                  <a:pt x="991732" y="11378"/>
                  <a:pt x="991123" y="11682"/>
                </a:cubicBezTo>
                <a:cubicBezTo>
                  <a:pt x="991123" y="11835"/>
                  <a:pt x="991199" y="11911"/>
                  <a:pt x="991351" y="11911"/>
                </a:cubicBezTo>
                <a:lnTo>
                  <a:pt x="991580" y="12140"/>
                </a:lnTo>
                <a:cubicBezTo>
                  <a:pt x="991884" y="11987"/>
                  <a:pt x="992189" y="11759"/>
                  <a:pt x="992494" y="11454"/>
                </a:cubicBezTo>
                <a:cubicBezTo>
                  <a:pt x="992494" y="11301"/>
                  <a:pt x="992570" y="11149"/>
                  <a:pt x="992723" y="10997"/>
                </a:cubicBezTo>
                <a:close/>
                <a:moveTo>
                  <a:pt x="817844" y="10997"/>
                </a:moveTo>
                <a:cubicBezTo>
                  <a:pt x="817996" y="11301"/>
                  <a:pt x="818149" y="11568"/>
                  <a:pt x="818301" y="11797"/>
                </a:cubicBezTo>
                <a:cubicBezTo>
                  <a:pt x="818453" y="12025"/>
                  <a:pt x="818606" y="12292"/>
                  <a:pt x="818758" y="12597"/>
                </a:cubicBezTo>
                <a:cubicBezTo>
                  <a:pt x="819368" y="11378"/>
                  <a:pt x="819063" y="10844"/>
                  <a:pt x="817844" y="10997"/>
                </a:cubicBezTo>
                <a:close/>
                <a:moveTo>
                  <a:pt x="672835" y="10997"/>
                </a:moveTo>
                <a:lnTo>
                  <a:pt x="672606" y="11225"/>
                </a:lnTo>
                <a:lnTo>
                  <a:pt x="673292" y="11225"/>
                </a:lnTo>
                <a:lnTo>
                  <a:pt x="673521" y="10997"/>
                </a:lnTo>
                <a:close/>
                <a:moveTo>
                  <a:pt x="554573" y="10997"/>
                </a:moveTo>
                <a:cubicBezTo>
                  <a:pt x="554116" y="11149"/>
                  <a:pt x="553582" y="11378"/>
                  <a:pt x="552973" y="11682"/>
                </a:cubicBezTo>
                <a:cubicBezTo>
                  <a:pt x="552973" y="11835"/>
                  <a:pt x="553049" y="11911"/>
                  <a:pt x="553201" y="11911"/>
                </a:cubicBezTo>
                <a:lnTo>
                  <a:pt x="553430" y="12140"/>
                </a:lnTo>
                <a:cubicBezTo>
                  <a:pt x="553735" y="11987"/>
                  <a:pt x="554039" y="11759"/>
                  <a:pt x="554344" y="11454"/>
                </a:cubicBezTo>
                <a:cubicBezTo>
                  <a:pt x="554344" y="11301"/>
                  <a:pt x="554420" y="11149"/>
                  <a:pt x="554573" y="10997"/>
                </a:cubicBezTo>
                <a:close/>
                <a:moveTo>
                  <a:pt x="143016" y="10997"/>
                </a:moveTo>
                <a:cubicBezTo>
                  <a:pt x="142864" y="11149"/>
                  <a:pt x="142788" y="11301"/>
                  <a:pt x="142788" y="11454"/>
                </a:cubicBezTo>
                <a:cubicBezTo>
                  <a:pt x="143093" y="11454"/>
                  <a:pt x="143283" y="11416"/>
                  <a:pt x="143359" y="11340"/>
                </a:cubicBezTo>
                <a:cubicBezTo>
                  <a:pt x="143436" y="11263"/>
                  <a:pt x="143550" y="11225"/>
                  <a:pt x="143702" y="11225"/>
                </a:cubicBezTo>
                <a:lnTo>
                  <a:pt x="143931" y="10997"/>
                </a:lnTo>
                <a:close/>
                <a:moveTo>
                  <a:pt x="1709231" y="10768"/>
                </a:moveTo>
                <a:cubicBezTo>
                  <a:pt x="1709231" y="10920"/>
                  <a:pt x="1709155" y="11073"/>
                  <a:pt x="1709003" y="11225"/>
                </a:cubicBezTo>
                <a:cubicBezTo>
                  <a:pt x="1709307" y="10920"/>
                  <a:pt x="1709460" y="10768"/>
                  <a:pt x="1709460" y="10768"/>
                </a:cubicBezTo>
                <a:close/>
                <a:moveTo>
                  <a:pt x="1691400" y="10768"/>
                </a:moveTo>
                <a:cubicBezTo>
                  <a:pt x="1690791" y="11225"/>
                  <a:pt x="1690486" y="11682"/>
                  <a:pt x="1690486" y="12140"/>
                </a:cubicBezTo>
                <a:cubicBezTo>
                  <a:pt x="1690334" y="12292"/>
                  <a:pt x="1690372" y="12444"/>
                  <a:pt x="1690600" y="12597"/>
                </a:cubicBezTo>
                <a:cubicBezTo>
                  <a:pt x="1690829" y="12749"/>
                  <a:pt x="1690943" y="12978"/>
                  <a:pt x="1690943" y="13283"/>
                </a:cubicBezTo>
                <a:cubicBezTo>
                  <a:pt x="1691705" y="12521"/>
                  <a:pt x="1692124" y="12025"/>
                  <a:pt x="1692201" y="11797"/>
                </a:cubicBezTo>
                <a:cubicBezTo>
                  <a:pt x="1692277" y="11568"/>
                  <a:pt x="1692010" y="11225"/>
                  <a:pt x="1691400" y="10768"/>
                </a:cubicBezTo>
                <a:close/>
                <a:moveTo>
                  <a:pt x="1620687" y="10768"/>
                </a:moveTo>
                <a:cubicBezTo>
                  <a:pt x="1620382" y="11073"/>
                  <a:pt x="1620039" y="11301"/>
                  <a:pt x="1619658" y="11454"/>
                </a:cubicBezTo>
                <a:cubicBezTo>
                  <a:pt x="1619277" y="11606"/>
                  <a:pt x="1618934" y="11835"/>
                  <a:pt x="1618630" y="12140"/>
                </a:cubicBezTo>
                <a:cubicBezTo>
                  <a:pt x="1619087" y="12597"/>
                  <a:pt x="1619468" y="12902"/>
                  <a:pt x="1619773" y="13054"/>
                </a:cubicBezTo>
                <a:cubicBezTo>
                  <a:pt x="1620839" y="12444"/>
                  <a:pt x="1621144" y="11682"/>
                  <a:pt x="1620687" y="10768"/>
                </a:cubicBezTo>
                <a:close/>
                <a:moveTo>
                  <a:pt x="1309410" y="10768"/>
                </a:moveTo>
                <a:cubicBezTo>
                  <a:pt x="1308495" y="11530"/>
                  <a:pt x="1307657" y="12063"/>
                  <a:pt x="1306895" y="12368"/>
                </a:cubicBezTo>
                <a:cubicBezTo>
                  <a:pt x="1307048" y="12673"/>
                  <a:pt x="1307086" y="12902"/>
                  <a:pt x="1307010" y="13054"/>
                </a:cubicBezTo>
                <a:cubicBezTo>
                  <a:pt x="1306933" y="13206"/>
                  <a:pt x="1306972" y="13435"/>
                  <a:pt x="1307124" y="13740"/>
                </a:cubicBezTo>
                <a:cubicBezTo>
                  <a:pt x="1306667" y="14045"/>
                  <a:pt x="1306286" y="14311"/>
                  <a:pt x="1305981" y="14540"/>
                </a:cubicBezTo>
                <a:cubicBezTo>
                  <a:pt x="1305676" y="14769"/>
                  <a:pt x="1305600" y="15264"/>
                  <a:pt x="1305752" y="16026"/>
                </a:cubicBezTo>
                <a:cubicBezTo>
                  <a:pt x="1306057" y="16178"/>
                  <a:pt x="1306286" y="16293"/>
                  <a:pt x="1306438" y="16369"/>
                </a:cubicBezTo>
                <a:cubicBezTo>
                  <a:pt x="1306591" y="16445"/>
                  <a:pt x="1306819" y="16559"/>
                  <a:pt x="1307124" y="16712"/>
                </a:cubicBezTo>
                <a:lnTo>
                  <a:pt x="1307124" y="13740"/>
                </a:lnTo>
                <a:lnTo>
                  <a:pt x="1308267" y="13740"/>
                </a:lnTo>
                <a:lnTo>
                  <a:pt x="1310426" y="11581"/>
                </a:lnTo>
                <a:close/>
                <a:moveTo>
                  <a:pt x="1289522" y="10768"/>
                </a:moveTo>
                <a:cubicBezTo>
                  <a:pt x="1289674" y="10920"/>
                  <a:pt x="1289712" y="11035"/>
                  <a:pt x="1289636" y="11111"/>
                </a:cubicBezTo>
                <a:cubicBezTo>
                  <a:pt x="1289560" y="11187"/>
                  <a:pt x="1289598" y="11301"/>
                  <a:pt x="1289750" y="11454"/>
                </a:cubicBezTo>
                <a:cubicBezTo>
                  <a:pt x="1290360" y="11149"/>
                  <a:pt x="1290893" y="10997"/>
                  <a:pt x="1291350" y="10997"/>
                </a:cubicBezTo>
                <a:cubicBezTo>
                  <a:pt x="1291198" y="11301"/>
                  <a:pt x="1291122" y="11568"/>
                  <a:pt x="1291122" y="11797"/>
                </a:cubicBezTo>
                <a:cubicBezTo>
                  <a:pt x="1291122" y="12025"/>
                  <a:pt x="1291046" y="12292"/>
                  <a:pt x="1290893" y="12597"/>
                </a:cubicBezTo>
                <a:cubicBezTo>
                  <a:pt x="1291503" y="12140"/>
                  <a:pt x="1291808" y="11835"/>
                  <a:pt x="1291808" y="11682"/>
                </a:cubicBezTo>
                <a:cubicBezTo>
                  <a:pt x="1291808" y="11530"/>
                  <a:pt x="1291655" y="11301"/>
                  <a:pt x="1291350" y="10997"/>
                </a:cubicBezTo>
                <a:cubicBezTo>
                  <a:pt x="1291046" y="9930"/>
                  <a:pt x="1290436" y="9854"/>
                  <a:pt x="1289522" y="10768"/>
                </a:cubicBezTo>
                <a:close/>
                <a:moveTo>
                  <a:pt x="1122644" y="10768"/>
                </a:moveTo>
                <a:cubicBezTo>
                  <a:pt x="1122948" y="11225"/>
                  <a:pt x="1123215" y="11606"/>
                  <a:pt x="1123444" y="11911"/>
                </a:cubicBezTo>
                <a:cubicBezTo>
                  <a:pt x="1123672" y="12216"/>
                  <a:pt x="1123939" y="12597"/>
                  <a:pt x="1124244" y="13054"/>
                </a:cubicBezTo>
                <a:cubicBezTo>
                  <a:pt x="1124396" y="12292"/>
                  <a:pt x="1124396" y="11759"/>
                  <a:pt x="1124244" y="11454"/>
                </a:cubicBezTo>
                <a:cubicBezTo>
                  <a:pt x="1124091" y="11149"/>
                  <a:pt x="1123558" y="10920"/>
                  <a:pt x="1122644" y="10768"/>
                </a:cubicBezTo>
                <a:close/>
                <a:moveTo>
                  <a:pt x="442406" y="10768"/>
                </a:moveTo>
                <a:cubicBezTo>
                  <a:pt x="442406" y="10920"/>
                  <a:pt x="442330" y="11073"/>
                  <a:pt x="442178" y="11225"/>
                </a:cubicBezTo>
                <a:cubicBezTo>
                  <a:pt x="442483" y="10920"/>
                  <a:pt x="442635" y="10768"/>
                  <a:pt x="442635" y="10768"/>
                </a:cubicBezTo>
                <a:close/>
                <a:moveTo>
                  <a:pt x="424576" y="10768"/>
                </a:moveTo>
                <a:cubicBezTo>
                  <a:pt x="423966" y="11225"/>
                  <a:pt x="423661" y="11682"/>
                  <a:pt x="423661" y="12140"/>
                </a:cubicBezTo>
                <a:cubicBezTo>
                  <a:pt x="423509" y="12292"/>
                  <a:pt x="423547" y="12444"/>
                  <a:pt x="423775" y="12597"/>
                </a:cubicBezTo>
                <a:cubicBezTo>
                  <a:pt x="424004" y="12749"/>
                  <a:pt x="424118" y="12978"/>
                  <a:pt x="424118" y="13283"/>
                </a:cubicBezTo>
                <a:cubicBezTo>
                  <a:pt x="424880" y="12521"/>
                  <a:pt x="425299" y="12025"/>
                  <a:pt x="425376" y="11797"/>
                </a:cubicBezTo>
                <a:cubicBezTo>
                  <a:pt x="425452" y="11568"/>
                  <a:pt x="425185" y="11225"/>
                  <a:pt x="424576" y="10768"/>
                </a:cubicBezTo>
                <a:close/>
                <a:moveTo>
                  <a:pt x="318581" y="10768"/>
                </a:moveTo>
                <a:cubicBezTo>
                  <a:pt x="318581" y="10920"/>
                  <a:pt x="318505" y="11073"/>
                  <a:pt x="318353" y="11225"/>
                </a:cubicBezTo>
                <a:cubicBezTo>
                  <a:pt x="318657" y="10920"/>
                  <a:pt x="318810" y="10768"/>
                  <a:pt x="318810" y="10768"/>
                </a:cubicBezTo>
                <a:close/>
                <a:moveTo>
                  <a:pt x="300751" y="10768"/>
                </a:moveTo>
                <a:cubicBezTo>
                  <a:pt x="300141" y="11225"/>
                  <a:pt x="299836" y="11682"/>
                  <a:pt x="299836" y="12140"/>
                </a:cubicBezTo>
                <a:cubicBezTo>
                  <a:pt x="299684" y="12292"/>
                  <a:pt x="299722" y="12444"/>
                  <a:pt x="299950" y="12597"/>
                </a:cubicBezTo>
                <a:cubicBezTo>
                  <a:pt x="300179" y="12749"/>
                  <a:pt x="300293" y="12978"/>
                  <a:pt x="300293" y="13283"/>
                </a:cubicBezTo>
                <a:cubicBezTo>
                  <a:pt x="301055" y="12521"/>
                  <a:pt x="301474" y="12025"/>
                  <a:pt x="301551" y="11797"/>
                </a:cubicBezTo>
                <a:cubicBezTo>
                  <a:pt x="301627" y="11568"/>
                  <a:pt x="301360" y="11225"/>
                  <a:pt x="300751" y="10768"/>
                </a:cubicBezTo>
                <a:close/>
                <a:moveTo>
                  <a:pt x="217769" y="10768"/>
                </a:moveTo>
                <a:cubicBezTo>
                  <a:pt x="218073" y="11225"/>
                  <a:pt x="218340" y="11606"/>
                  <a:pt x="218569" y="11911"/>
                </a:cubicBezTo>
                <a:cubicBezTo>
                  <a:pt x="218797" y="12216"/>
                  <a:pt x="219064" y="12597"/>
                  <a:pt x="219369" y="13054"/>
                </a:cubicBezTo>
                <a:cubicBezTo>
                  <a:pt x="219521" y="12292"/>
                  <a:pt x="219521" y="11759"/>
                  <a:pt x="219369" y="11454"/>
                </a:cubicBezTo>
                <a:cubicBezTo>
                  <a:pt x="219216" y="11149"/>
                  <a:pt x="218683" y="10920"/>
                  <a:pt x="217769" y="10768"/>
                </a:cubicBezTo>
                <a:close/>
                <a:moveTo>
                  <a:pt x="1194881" y="10654"/>
                </a:moveTo>
                <a:cubicBezTo>
                  <a:pt x="1194272" y="11035"/>
                  <a:pt x="1193738" y="11301"/>
                  <a:pt x="1193281" y="11454"/>
                </a:cubicBezTo>
                <a:cubicBezTo>
                  <a:pt x="1193281" y="11759"/>
                  <a:pt x="1193205" y="11911"/>
                  <a:pt x="1193052" y="11911"/>
                </a:cubicBezTo>
                <a:cubicBezTo>
                  <a:pt x="1193357" y="12216"/>
                  <a:pt x="1193815" y="12521"/>
                  <a:pt x="1194424" y="12825"/>
                </a:cubicBezTo>
                <a:cubicBezTo>
                  <a:pt x="1194881" y="12521"/>
                  <a:pt x="1195300" y="12216"/>
                  <a:pt x="1195681" y="11911"/>
                </a:cubicBezTo>
                <a:cubicBezTo>
                  <a:pt x="1196062" y="11606"/>
                  <a:pt x="1196481" y="11301"/>
                  <a:pt x="1196939" y="10997"/>
                </a:cubicBezTo>
                <a:cubicBezTo>
                  <a:pt x="1196177" y="10387"/>
                  <a:pt x="1195491" y="10273"/>
                  <a:pt x="1194881" y="10654"/>
                </a:cubicBezTo>
                <a:close/>
                <a:moveTo>
                  <a:pt x="804356" y="10654"/>
                </a:moveTo>
                <a:cubicBezTo>
                  <a:pt x="803747" y="11035"/>
                  <a:pt x="803213" y="11301"/>
                  <a:pt x="802756" y="11454"/>
                </a:cubicBezTo>
                <a:cubicBezTo>
                  <a:pt x="802756" y="11759"/>
                  <a:pt x="802680" y="11911"/>
                  <a:pt x="802528" y="11911"/>
                </a:cubicBezTo>
                <a:cubicBezTo>
                  <a:pt x="802832" y="12216"/>
                  <a:pt x="803289" y="12521"/>
                  <a:pt x="803899" y="12825"/>
                </a:cubicBezTo>
                <a:cubicBezTo>
                  <a:pt x="804356" y="12521"/>
                  <a:pt x="804775" y="12216"/>
                  <a:pt x="805156" y="11911"/>
                </a:cubicBezTo>
                <a:cubicBezTo>
                  <a:pt x="805537" y="11606"/>
                  <a:pt x="805956" y="11301"/>
                  <a:pt x="806414" y="10997"/>
                </a:cubicBezTo>
                <a:cubicBezTo>
                  <a:pt x="805652" y="10387"/>
                  <a:pt x="804966" y="10273"/>
                  <a:pt x="804356" y="10654"/>
                </a:cubicBezTo>
                <a:close/>
                <a:moveTo>
                  <a:pt x="102478" y="10654"/>
                </a:moveTo>
                <a:lnTo>
                  <a:pt x="101988" y="10899"/>
                </a:lnTo>
                <a:lnTo>
                  <a:pt x="102478" y="11225"/>
                </a:lnTo>
                <a:cubicBezTo>
                  <a:pt x="102631" y="11378"/>
                  <a:pt x="103011" y="11606"/>
                  <a:pt x="103621" y="11911"/>
                </a:cubicBezTo>
                <a:cubicBezTo>
                  <a:pt x="103011" y="11149"/>
                  <a:pt x="102631" y="10730"/>
                  <a:pt x="102478" y="10654"/>
                </a:cubicBezTo>
                <a:close/>
                <a:moveTo>
                  <a:pt x="1608800" y="10539"/>
                </a:moveTo>
                <a:cubicBezTo>
                  <a:pt x="1608647" y="10844"/>
                  <a:pt x="1608571" y="11187"/>
                  <a:pt x="1608571" y="11568"/>
                </a:cubicBezTo>
                <a:cubicBezTo>
                  <a:pt x="1608571" y="11949"/>
                  <a:pt x="1608419" y="12521"/>
                  <a:pt x="1608114" y="13283"/>
                </a:cubicBezTo>
                <a:cubicBezTo>
                  <a:pt x="1608723" y="12673"/>
                  <a:pt x="1609181" y="12216"/>
                  <a:pt x="1609486" y="11911"/>
                </a:cubicBezTo>
                <a:cubicBezTo>
                  <a:pt x="1609790" y="11606"/>
                  <a:pt x="1610324" y="11149"/>
                  <a:pt x="1611086" y="10539"/>
                </a:cubicBezTo>
                <a:close/>
                <a:moveTo>
                  <a:pt x="1594627" y="10539"/>
                </a:moveTo>
                <a:cubicBezTo>
                  <a:pt x="1594931" y="10844"/>
                  <a:pt x="1595160" y="11073"/>
                  <a:pt x="1595312" y="11225"/>
                </a:cubicBezTo>
                <a:cubicBezTo>
                  <a:pt x="1595465" y="11378"/>
                  <a:pt x="1595693" y="11606"/>
                  <a:pt x="1595998" y="11911"/>
                </a:cubicBezTo>
                <a:cubicBezTo>
                  <a:pt x="1596151" y="11606"/>
                  <a:pt x="1596265" y="11378"/>
                  <a:pt x="1596341" y="11225"/>
                </a:cubicBezTo>
                <a:cubicBezTo>
                  <a:pt x="1596417" y="11073"/>
                  <a:pt x="1596531" y="10844"/>
                  <a:pt x="1596684" y="10539"/>
                </a:cubicBezTo>
                <a:close/>
                <a:moveTo>
                  <a:pt x="1568795" y="10539"/>
                </a:moveTo>
                <a:cubicBezTo>
                  <a:pt x="1568795" y="10692"/>
                  <a:pt x="1568871" y="10768"/>
                  <a:pt x="1569023" y="10768"/>
                </a:cubicBezTo>
                <a:lnTo>
                  <a:pt x="1569252" y="10768"/>
                </a:lnTo>
                <a:lnTo>
                  <a:pt x="1569023" y="10539"/>
                </a:lnTo>
                <a:close/>
                <a:moveTo>
                  <a:pt x="1567880" y="10539"/>
                </a:moveTo>
                <a:lnTo>
                  <a:pt x="1567652" y="10768"/>
                </a:lnTo>
                <a:lnTo>
                  <a:pt x="1567880" y="10768"/>
                </a:lnTo>
                <a:cubicBezTo>
                  <a:pt x="1568033" y="10768"/>
                  <a:pt x="1568109" y="10692"/>
                  <a:pt x="1568109" y="10539"/>
                </a:cubicBezTo>
                <a:close/>
                <a:moveTo>
                  <a:pt x="1547764" y="10539"/>
                </a:moveTo>
                <a:lnTo>
                  <a:pt x="1547764" y="10768"/>
                </a:lnTo>
                <a:lnTo>
                  <a:pt x="1548678" y="10768"/>
                </a:lnTo>
                <a:cubicBezTo>
                  <a:pt x="1548525" y="10616"/>
                  <a:pt x="1548449" y="10539"/>
                  <a:pt x="1548449" y="10539"/>
                </a:cubicBezTo>
                <a:close/>
                <a:moveTo>
                  <a:pt x="1398411" y="10539"/>
                </a:moveTo>
                <a:cubicBezTo>
                  <a:pt x="1398411" y="10692"/>
                  <a:pt x="1398373" y="10768"/>
                  <a:pt x="1398297" y="10768"/>
                </a:cubicBezTo>
                <a:lnTo>
                  <a:pt x="1398526" y="10768"/>
                </a:lnTo>
                <a:cubicBezTo>
                  <a:pt x="1398450" y="10768"/>
                  <a:pt x="1398411" y="10692"/>
                  <a:pt x="1398411" y="10539"/>
                </a:cubicBezTo>
                <a:close/>
                <a:moveTo>
                  <a:pt x="1300952" y="10539"/>
                </a:moveTo>
                <a:lnTo>
                  <a:pt x="1300952" y="10768"/>
                </a:lnTo>
                <a:lnTo>
                  <a:pt x="1301637" y="10768"/>
                </a:lnTo>
                <a:lnTo>
                  <a:pt x="1301637" y="10539"/>
                </a:lnTo>
                <a:close/>
                <a:moveTo>
                  <a:pt x="1276491" y="10539"/>
                </a:moveTo>
                <a:lnTo>
                  <a:pt x="1276491" y="10768"/>
                </a:lnTo>
                <a:lnTo>
                  <a:pt x="1276949" y="10768"/>
                </a:lnTo>
                <a:cubicBezTo>
                  <a:pt x="1276949" y="10616"/>
                  <a:pt x="1276796" y="10539"/>
                  <a:pt x="1276491" y="10539"/>
                </a:cubicBezTo>
                <a:close/>
                <a:moveTo>
                  <a:pt x="1213169" y="10539"/>
                </a:moveTo>
                <a:cubicBezTo>
                  <a:pt x="1213169" y="10692"/>
                  <a:pt x="1213246" y="10768"/>
                  <a:pt x="1213398" y="10768"/>
                </a:cubicBezTo>
                <a:lnTo>
                  <a:pt x="1213627" y="10539"/>
                </a:lnTo>
                <a:close/>
                <a:moveTo>
                  <a:pt x="988151" y="10539"/>
                </a:moveTo>
                <a:cubicBezTo>
                  <a:pt x="988151" y="10692"/>
                  <a:pt x="988113" y="10768"/>
                  <a:pt x="988036" y="10768"/>
                </a:cubicBezTo>
                <a:cubicBezTo>
                  <a:pt x="987960" y="10768"/>
                  <a:pt x="987922" y="10844"/>
                  <a:pt x="987922" y="10997"/>
                </a:cubicBezTo>
                <a:cubicBezTo>
                  <a:pt x="987922" y="11301"/>
                  <a:pt x="988074" y="11454"/>
                  <a:pt x="988379" y="11454"/>
                </a:cubicBezTo>
                <a:cubicBezTo>
                  <a:pt x="988379" y="11301"/>
                  <a:pt x="988455" y="11225"/>
                  <a:pt x="988608" y="11225"/>
                </a:cubicBezTo>
                <a:cubicBezTo>
                  <a:pt x="988760" y="11225"/>
                  <a:pt x="988913" y="11149"/>
                  <a:pt x="989065" y="10997"/>
                </a:cubicBezTo>
                <a:cubicBezTo>
                  <a:pt x="988760" y="10997"/>
                  <a:pt x="988455" y="10844"/>
                  <a:pt x="988151" y="10539"/>
                </a:cubicBezTo>
                <a:close/>
                <a:moveTo>
                  <a:pt x="984265" y="10539"/>
                </a:moveTo>
                <a:cubicBezTo>
                  <a:pt x="984417" y="10692"/>
                  <a:pt x="984493" y="10768"/>
                  <a:pt x="984493" y="10768"/>
                </a:cubicBezTo>
                <a:lnTo>
                  <a:pt x="984722" y="10768"/>
                </a:lnTo>
                <a:cubicBezTo>
                  <a:pt x="984569" y="10616"/>
                  <a:pt x="984493" y="10539"/>
                  <a:pt x="984493" y="10539"/>
                </a:cubicBezTo>
                <a:close/>
                <a:moveTo>
                  <a:pt x="981293" y="10539"/>
                </a:moveTo>
                <a:cubicBezTo>
                  <a:pt x="981293" y="10844"/>
                  <a:pt x="981255" y="11035"/>
                  <a:pt x="981178" y="11111"/>
                </a:cubicBezTo>
                <a:lnTo>
                  <a:pt x="981158" y="11212"/>
                </a:lnTo>
                <a:lnTo>
                  <a:pt x="981293" y="11111"/>
                </a:lnTo>
                <a:cubicBezTo>
                  <a:pt x="981445" y="11035"/>
                  <a:pt x="981597" y="10920"/>
                  <a:pt x="981750" y="10768"/>
                </a:cubicBezTo>
                <a:cubicBezTo>
                  <a:pt x="981597" y="10768"/>
                  <a:pt x="981445" y="10692"/>
                  <a:pt x="981293" y="10539"/>
                </a:cubicBezTo>
                <a:close/>
                <a:moveTo>
                  <a:pt x="822644" y="10539"/>
                </a:moveTo>
                <a:cubicBezTo>
                  <a:pt x="822644" y="10692"/>
                  <a:pt x="822721" y="10768"/>
                  <a:pt x="822873" y="10768"/>
                </a:cubicBezTo>
                <a:lnTo>
                  <a:pt x="823101" y="10539"/>
                </a:lnTo>
                <a:close/>
                <a:moveTo>
                  <a:pt x="626887" y="10539"/>
                </a:moveTo>
                <a:cubicBezTo>
                  <a:pt x="626887" y="10692"/>
                  <a:pt x="626848" y="10768"/>
                  <a:pt x="626772" y="10768"/>
                </a:cubicBezTo>
                <a:lnTo>
                  <a:pt x="627001" y="10768"/>
                </a:lnTo>
                <a:cubicBezTo>
                  <a:pt x="626925" y="10768"/>
                  <a:pt x="626887" y="10692"/>
                  <a:pt x="626887" y="10539"/>
                </a:cubicBezTo>
                <a:close/>
                <a:moveTo>
                  <a:pt x="550001" y="10539"/>
                </a:moveTo>
                <a:cubicBezTo>
                  <a:pt x="550001" y="10692"/>
                  <a:pt x="549963" y="10768"/>
                  <a:pt x="549886" y="10768"/>
                </a:cubicBezTo>
                <a:cubicBezTo>
                  <a:pt x="549810" y="10768"/>
                  <a:pt x="549772" y="10844"/>
                  <a:pt x="549772" y="10997"/>
                </a:cubicBezTo>
                <a:cubicBezTo>
                  <a:pt x="549772" y="11301"/>
                  <a:pt x="549924" y="11454"/>
                  <a:pt x="550229" y="11454"/>
                </a:cubicBezTo>
                <a:cubicBezTo>
                  <a:pt x="550229" y="11301"/>
                  <a:pt x="550306" y="11225"/>
                  <a:pt x="550458" y="11225"/>
                </a:cubicBezTo>
                <a:cubicBezTo>
                  <a:pt x="550610" y="11225"/>
                  <a:pt x="550763" y="11149"/>
                  <a:pt x="550915" y="10997"/>
                </a:cubicBezTo>
                <a:cubicBezTo>
                  <a:pt x="550610" y="10997"/>
                  <a:pt x="550306" y="10844"/>
                  <a:pt x="550001" y="10539"/>
                </a:cubicBezTo>
                <a:close/>
                <a:moveTo>
                  <a:pt x="546114" y="10539"/>
                </a:moveTo>
                <a:cubicBezTo>
                  <a:pt x="546267" y="10692"/>
                  <a:pt x="546343" y="10768"/>
                  <a:pt x="546343" y="10768"/>
                </a:cubicBezTo>
                <a:lnTo>
                  <a:pt x="546572" y="10768"/>
                </a:lnTo>
                <a:cubicBezTo>
                  <a:pt x="546419" y="10616"/>
                  <a:pt x="546343" y="10539"/>
                  <a:pt x="546343" y="10539"/>
                </a:cubicBezTo>
                <a:close/>
                <a:moveTo>
                  <a:pt x="543143" y="10539"/>
                </a:moveTo>
                <a:cubicBezTo>
                  <a:pt x="543143" y="10844"/>
                  <a:pt x="543105" y="11035"/>
                  <a:pt x="543028" y="11111"/>
                </a:cubicBezTo>
                <a:lnTo>
                  <a:pt x="543008" y="11212"/>
                </a:lnTo>
                <a:lnTo>
                  <a:pt x="543143" y="11111"/>
                </a:lnTo>
                <a:cubicBezTo>
                  <a:pt x="543295" y="11035"/>
                  <a:pt x="543447" y="10920"/>
                  <a:pt x="543600" y="10768"/>
                </a:cubicBezTo>
                <a:cubicBezTo>
                  <a:pt x="543447" y="10768"/>
                  <a:pt x="543295" y="10692"/>
                  <a:pt x="543143" y="10539"/>
                </a:cubicBezTo>
                <a:close/>
                <a:moveTo>
                  <a:pt x="85790" y="10539"/>
                </a:moveTo>
                <a:cubicBezTo>
                  <a:pt x="85943" y="10692"/>
                  <a:pt x="86019" y="10768"/>
                  <a:pt x="86019" y="10768"/>
                </a:cubicBezTo>
                <a:lnTo>
                  <a:pt x="86476" y="10539"/>
                </a:lnTo>
                <a:close/>
                <a:moveTo>
                  <a:pt x="1578282" y="10368"/>
                </a:moveTo>
                <a:cubicBezTo>
                  <a:pt x="1577520" y="10254"/>
                  <a:pt x="1576643" y="10463"/>
                  <a:pt x="1575653" y="10997"/>
                </a:cubicBezTo>
                <a:cubicBezTo>
                  <a:pt x="1575957" y="11301"/>
                  <a:pt x="1576339" y="11530"/>
                  <a:pt x="1576796" y="11682"/>
                </a:cubicBezTo>
                <a:cubicBezTo>
                  <a:pt x="1577253" y="11835"/>
                  <a:pt x="1577634" y="12063"/>
                  <a:pt x="1577939" y="12368"/>
                </a:cubicBezTo>
                <a:cubicBezTo>
                  <a:pt x="1578396" y="12216"/>
                  <a:pt x="1578777" y="12140"/>
                  <a:pt x="1579082" y="12140"/>
                </a:cubicBezTo>
                <a:cubicBezTo>
                  <a:pt x="1579386" y="12140"/>
                  <a:pt x="1579768" y="11987"/>
                  <a:pt x="1580225" y="11682"/>
                </a:cubicBezTo>
                <a:cubicBezTo>
                  <a:pt x="1579691" y="10920"/>
                  <a:pt x="1579044" y="10482"/>
                  <a:pt x="1578282" y="10368"/>
                </a:cubicBezTo>
                <a:close/>
                <a:moveTo>
                  <a:pt x="1703745" y="10311"/>
                </a:moveTo>
                <a:cubicBezTo>
                  <a:pt x="1703593" y="10463"/>
                  <a:pt x="1703440" y="10539"/>
                  <a:pt x="1703288" y="10539"/>
                </a:cubicBezTo>
                <a:cubicBezTo>
                  <a:pt x="1703440" y="11301"/>
                  <a:pt x="1703745" y="11835"/>
                  <a:pt x="1704202" y="12140"/>
                </a:cubicBezTo>
                <a:lnTo>
                  <a:pt x="1704659" y="11682"/>
                </a:lnTo>
                <a:cubicBezTo>
                  <a:pt x="1704355" y="10920"/>
                  <a:pt x="1704126" y="10539"/>
                  <a:pt x="1703973" y="10539"/>
                </a:cubicBezTo>
                <a:cubicBezTo>
                  <a:pt x="1703973" y="10235"/>
                  <a:pt x="1703897" y="10158"/>
                  <a:pt x="1703745" y="10311"/>
                </a:cubicBezTo>
                <a:close/>
                <a:moveTo>
                  <a:pt x="436920" y="10311"/>
                </a:moveTo>
                <a:cubicBezTo>
                  <a:pt x="436768" y="10463"/>
                  <a:pt x="436615" y="10539"/>
                  <a:pt x="436463" y="10539"/>
                </a:cubicBezTo>
                <a:cubicBezTo>
                  <a:pt x="436615" y="11301"/>
                  <a:pt x="436920" y="11835"/>
                  <a:pt x="437377" y="12140"/>
                </a:cubicBezTo>
                <a:lnTo>
                  <a:pt x="437834" y="11682"/>
                </a:lnTo>
                <a:cubicBezTo>
                  <a:pt x="437530" y="10920"/>
                  <a:pt x="437301" y="10539"/>
                  <a:pt x="437149" y="10539"/>
                </a:cubicBezTo>
                <a:cubicBezTo>
                  <a:pt x="437149" y="10235"/>
                  <a:pt x="437072" y="10158"/>
                  <a:pt x="436920" y="10311"/>
                </a:cubicBezTo>
                <a:close/>
                <a:moveTo>
                  <a:pt x="313095" y="10311"/>
                </a:moveTo>
                <a:cubicBezTo>
                  <a:pt x="312942" y="10463"/>
                  <a:pt x="312790" y="10539"/>
                  <a:pt x="312638" y="10539"/>
                </a:cubicBezTo>
                <a:cubicBezTo>
                  <a:pt x="312790" y="11301"/>
                  <a:pt x="313095" y="11835"/>
                  <a:pt x="313552" y="12140"/>
                </a:cubicBezTo>
                <a:lnTo>
                  <a:pt x="314009" y="11682"/>
                </a:lnTo>
                <a:cubicBezTo>
                  <a:pt x="313705" y="10920"/>
                  <a:pt x="313476" y="10539"/>
                  <a:pt x="313323" y="10539"/>
                </a:cubicBezTo>
                <a:cubicBezTo>
                  <a:pt x="313323" y="10235"/>
                  <a:pt x="313247" y="10158"/>
                  <a:pt x="313095" y="10311"/>
                </a:cubicBezTo>
                <a:close/>
                <a:moveTo>
                  <a:pt x="1697344" y="10082"/>
                </a:moveTo>
                <a:cubicBezTo>
                  <a:pt x="1696277" y="10692"/>
                  <a:pt x="1695744" y="11263"/>
                  <a:pt x="1695744" y="11797"/>
                </a:cubicBezTo>
                <a:cubicBezTo>
                  <a:pt x="1695744" y="12330"/>
                  <a:pt x="1695744" y="12978"/>
                  <a:pt x="1695744" y="13740"/>
                </a:cubicBezTo>
                <a:cubicBezTo>
                  <a:pt x="1696658" y="13283"/>
                  <a:pt x="1697115" y="12749"/>
                  <a:pt x="1697115" y="12140"/>
                </a:cubicBezTo>
                <a:cubicBezTo>
                  <a:pt x="1697115" y="11530"/>
                  <a:pt x="1697192" y="10844"/>
                  <a:pt x="1697344" y="10082"/>
                </a:cubicBezTo>
                <a:close/>
                <a:moveTo>
                  <a:pt x="1680199" y="10082"/>
                </a:moveTo>
                <a:cubicBezTo>
                  <a:pt x="1680047" y="10692"/>
                  <a:pt x="1679970" y="11187"/>
                  <a:pt x="1679970" y="11568"/>
                </a:cubicBezTo>
                <a:cubicBezTo>
                  <a:pt x="1679970" y="11949"/>
                  <a:pt x="1679818" y="12521"/>
                  <a:pt x="1679513" y="13283"/>
                </a:cubicBezTo>
                <a:cubicBezTo>
                  <a:pt x="1679513" y="13587"/>
                  <a:pt x="1679551" y="13778"/>
                  <a:pt x="1679628" y="13854"/>
                </a:cubicBezTo>
                <a:cubicBezTo>
                  <a:pt x="1679704" y="13930"/>
                  <a:pt x="1679742" y="14045"/>
                  <a:pt x="1679742" y="14197"/>
                </a:cubicBezTo>
                <a:cubicBezTo>
                  <a:pt x="1679894" y="14045"/>
                  <a:pt x="1679970" y="13968"/>
                  <a:pt x="1679970" y="13968"/>
                </a:cubicBezTo>
                <a:lnTo>
                  <a:pt x="1679970" y="13283"/>
                </a:lnTo>
                <a:lnTo>
                  <a:pt x="1679513" y="13283"/>
                </a:lnTo>
                <a:cubicBezTo>
                  <a:pt x="1680275" y="12673"/>
                  <a:pt x="1680771" y="12178"/>
                  <a:pt x="1680999" y="11797"/>
                </a:cubicBezTo>
                <a:cubicBezTo>
                  <a:pt x="1681228" y="11416"/>
                  <a:pt x="1681647" y="10997"/>
                  <a:pt x="1682256" y="10539"/>
                </a:cubicBezTo>
                <a:cubicBezTo>
                  <a:pt x="1681799" y="10539"/>
                  <a:pt x="1681418" y="10463"/>
                  <a:pt x="1681114" y="10311"/>
                </a:cubicBezTo>
                <a:cubicBezTo>
                  <a:pt x="1680809" y="10158"/>
                  <a:pt x="1680504" y="10082"/>
                  <a:pt x="1680199" y="10082"/>
                </a:cubicBezTo>
                <a:close/>
                <a:moveTo>
                  <a:pt x="1617715" y="10082"/>
                </a:moveTo>
                <a:cubicBezTo>
                  <a:pt x="1617563" y="10387"/>
                  <a:pt x="1617334" y="10539"/>
                  <a:pt x="1617029" y="10539"/>
                </a:cubicBezTo>
                <a:lnTo>
                  <a:pt x="1617029" y="10768"/>
                </a:lnTo>
                <a:lnTo>
                  <a:pt x="1617944" y="10768"/>
                </a:lnTo>
                <a:cubicBezTo>
                  <a:pt x="1617791" y="10616"/>
                  <a:pt x="1617715" y="10387"/>
                  <a:pt x="1617715" y="10082"/>
                </a:cubicBezTo>
                <a:close/>
                <a:moveTo>
                  <a:pt x="1571538" y="10082"/>
                </a:moveTo>
                <a:cubicBezTo>
                  <a:pt x="1571386" y="10387"/>
                  <a:pt x="1571233" y="10616"/>
                  <a:pt x="1571081" y="10768"/>
                </a:cubicBezTo>
                <a:cubicBezTo>
                  <a:pt x="1571233" y="11073"/>
                  <a:pt x="1571386" y="11378"/>
                  <a:pt x="1571538" y="11682"/>
                </a:cubicBezTo>
                <a:cubicBezTo>
                  <a:pt x="1571690" y="11987"/>
                  <a:pt x="1571919" y="12292"/>
                  <a:pt x="1572224" y="12597"/>
                </a:cubicBezTo>
                <a:cubicBezTo>
                  <a:pt x="1572528" y="12292"/>
                  <a:pt x="1572833" y="11835"/>
                  <a:pt x="1573138" y="11225"/>
                </a:cubicBezTo>
                <a:cubicBezTo>
                  <a:pt x="1572528" y="10920"/>
                  <a:pt x="1571995" y="10539"/>
                  <a:pt x="1571538" y="10082"/>
                </a:cubicBezTo>
                <a:close/>
                <a:moveTo>
                  <a:pt x="1418757" y="10082"/>
                </a:moveTo>
                <a:cubicBezTo>
                  <a:pt x="1418452" y="10082"/>
                  <a:pt x="1418300" y="10158"/>
                  <a:pt x="1418300" y="10311"/>
                </a:cubicBezTo>
                <a:cubicBezTo>
                  <a:pt x="1418300" y="10463"/>
                  <a:pt x="1418223" y="10539"/>
                  <a:pt x="1418071" y="10539"/>
                </a:cubicBezTo>
                <a:cubicBezTo>
                  <a:pt x="1418223" y="10844"/>
                  <a:pt x="1418262" y="11073"/>
                  <a:pt x="1418185" y="11225"/>
                </a:cubicBezTo>
                <a:cubicBezTo>
                  <a:pt x="1418109" y="11378"/>
                  <a:pt x="1418071" y="11606"/>
                  <a:pt x="1418071" y="11911"/>
                </a:cubicBezTo>
                <a:cubicBezTo>
                  <a:pt x="1418376" y="11759"/>
                  <a:pt x="1418605" y="11644"/>
                  <a:pt x="1418757" y="11568"/>
                </a:cubicBezTo>
                <a:cubicBezTo>
                  <a:pt x="1418909" y="11492"/>
                  <a:pt x="1419138" y="11301"/>
                  <a:pt x="1419443" y="10997"/>
                </a:cubicBezTo>
                <a:cubicBezTo>
                  <a:pt x="1419138" y="10692"/>
                  <a:pt x="1418909" y="10387"/>
                  <a:pt x="1418757" y="10082"/>
                </a:cubicBezTo>
                <a:close/>
                <a:moveTo>
                  <a:pt x="1312153" y="10082"/>
                </a:moveTo>
                <a:cubicBezTo>
                  <a:pt x="1312001" y="10387"/>
                  <a:pt x="1311924" y="10692"/>
                  <a:pt x="1311924" y="10997"/>
                </a:cubicBezTo>
                <a:cubicBezTo>
                  <a:pt x="1311924" y="11149"/>
                  <a:pt x="1311848" y="11225"/>
                  <a:pt x="1311696" y="11225"/>
                </a:cubicBezTo>
                <a:cubicBezTo>
                  <a:pt x="1311696" y="11378"/>
                  <a:pt x="1312077" y="11530"/>
                  <a:pt x="1312839" y="11682"/>
                </a:cubicBezTo>
                <a:cubicBezTo>
                  <a:pt x="1312686" y="11378"/>
                  <a:pt x="1312572" y="11111"/>
                  <a:pt x="1312496" y="10882"/>
                </a:cubicBezTo>
                <a:cubicBezTo>
                  <a:pt x="1312420" y="10654"/>
                  <a:pt x="1312306" y="10387"/>
                  <a:pt x="1312153" y="10082"/>
                </a:cubicBezTo>
                <a:close/>
                <a:moveTo>
                  <a:pt x="1215912" y="10082"/>
                </a:moveTo>
                <a:cubicBezTo>
                  <a:pt x="1215912" y="10387"/>
                  <a:pt x="1215874" y="10692"/>
                  <a:pt x="1215798" y="10997"/>
                </a:cubicBezTo>
                <a:cubicBezTo>
                  <a:pt x="1215722" y="11301"/>
                  <a:pt x="1215684" y="11606"/>
                  <a:pt x="1215684" y="11911"/>
                </a:cubicBezTo>
                <a:cubicBezTo>
                  <a:pt x="1215379" y="12216"/>
                  <a:pt x="1215112" y="12406"/>
                  <a:pt x="1214884" y="12483"/>
                </a:cubicBezTo>
                <a:cubicBezTo>
                  <a:pt x="1214655" y="12559"/>
                  <a:pt x="1214922" y="12749"/>
                  <a:pt x="1215684" y="13054"/>
                </a:cubicBezTo>
                <a:cubicBezTo>
                  <a:pt x="1215531" y="12749"/>
                  <a:pt x="1215531" y="12368"/>
                  <a:pt x="1215684" y="11911"/>
                </a:cubicBezTo>
                <a:cubicBezTo>
                  <a:pt x="1215836" y="11911"/>
                  <a:pt x="1215951" y="11873"/>
                  <a:pt x="1216027" y="11797"/>
                </a:cubicBezTo>
                <a:cubicBezTo>
                  <a:pt x="1216103" y="11721"/>
                  <a:pt x="1216294" y="11682"/>
                  <a:pt x="1216598" y="11682"/>
                </a:cubicBezTo>
                <a:cubicBezTo>
                  <a:pt x="1216294" y="11378"/>
                  <a:pt x="1216141" y="11111"/>
                  <a:pt x="1216141" y="10882"/>
                </a:cubicBezTo>
                <a:cubicBezTo>
                  <a:pt x="1216141" y="10654"/>
                  <a:pt x="1216065" y="10387"/>
                  <a:pt x="1215912" y="10082"/>
                </a:cubicBezTo>
                <a:close/>
                <a:moveTo>
                  <a:pt x="1201968" y="10082"/>
                </a:moveTo>
                <a:cubicBezTo>
                  <a:pt x="1201663" y="10844"/>
                  <a:pt x="1201435" y="11416"/>
                  <a:pt x="1201282" y="11797"/>
                </a:cubicBezTo>
                <a:cubicBezTo>
                  <a:pt x="1201130" y="12178"/>
                  <a:pt x="1200825" y="12673"/>
                  <a:pt x="1200368" y="13283"/>
                </a:cubicBezTo>
                <a:cubicBezTo>
                  <a:pt x="1201435" y="12825"/>
                  <a:pt x="1202044" y="12483"/>
                  <a:pt x="1202196" y="12254"/>
                </a:cubicBezTo>
                <a:cubicBezTo>
                  <a:pt x="1202349" y="12025"/>
                  <a:pt x="1202273" y="11301"/>
                  <a:pt x="1201968" y="10082"/>
                </a:cubicBezTo>
                <a:close/>
                <a:moveTo>
                  <a:pt x="825387" y="10082"/>
                </a:moveTo>
                <a:cubicBezTo>
                  <a:pt x="825387" y="10387"/>
                  <a:pt x="825349" y="10692"/>
                  <a:pt x="825273" y="10997"/>
                </a:cubicBezTo>
                <a:cubicBezTo>
                  <a:pt x="825197" y="11301"/>
                  <a:pt x="825159" y="11606"/>
                  <a:pt x="825159" y="11911"/>
                </a:cubicBezTo>
                <a:cubicBezTo>
                  <a:pt x="824854" y="12216"/>
                  <a:pt x="824587" y="12406"/>
                  <a:pt x="824359" y="12483"/>
                </a:cubicBezTo>
                <a:cubicBezTo>
                  <a:pt x="824130" y="12559"/>
                  <a:pt x="824397" y="12749"/>
                  <a:pt x="825159" y="13054"/>
                </a:cubicBezTo>
                <a:cubicBezTo>
                  <a:pt x="825006" y="12749"/>
                  <a:pt x="825006" y="12368"/>
                  <a:pt x="825159" y="11911"/>
                </a:cubicBezTo>
                <a:cubicBezTo>
                  <a:pt x="825311" y="11911"/>
                  <a:pt x="825426" y="11873"/>
                  <a:pt x="825502" y="11797"/>
                </a:cubicBezTo>
                <a:cubicBezTo>
                  <a:pt x="825578" y="11721"/>
                  <a:pt x="825768" y="11682"/>
                  <a:pt x="826073" y="11682"/>
                </a:cubicBezTo>
                <a:cubicBezTo>
                  <a:pt x="825768" y="11378"/>
                  <a:pt x="825616" y="11111"/>
                  <a:pt x="825616" y="10882"/>
                </a:cubicBezTo>
                <a:cubicBezTo>
                  <a:pt x="825616" y="10654"/>
                  <a:pt x="825540" y="10387"/>
                  <a:pt x="825387" y="10082"/>
                </a:cubicBezTo>
                <a:close/>
                <a:moveTo>
                  <a:pt x="811443" y="10082"/>
                </a:moveTo>
                <a:cubicBezTo>
                  <a:pt x="811138" y="10844"/>
                  <a:pt x="810910" y="11416"/>
                  <a:pt x="810757" y="11797"/>
                </a:cubicBezTo>
                <a:cubicBezTo>
                  <a:pt x="810605" y="12178"/>
                  <a:pt x="810300" y="12673"/>
                  <a:pt x="809843" y="13283"/>
                </a:cubicBezTo>
                <a:cubicBezTo>
                  <a:pt x="810910" y="12825"/>
                  <a:pt x="811519" y="12483"/>
                  <a:pt x="811671" y="12254"/>
                </a:cubicBezTo>
                <a:cubicBezTo>
                  <a:pt x="811824" y="12025"/>
                  <a:pt x="811748" y="11301"/>
                  <a:pt x="811443" y="10082"/>
                </a:cubicBezTo>
                <a:close/>
                <a:moveTo>
                  <a:pt x="647232" y="10082"/>
                </a:moveTo>
                <a:cubicBezTo>
                  <a:pt x="646927" y="10082"/>
                  <a:pt x="646775" y="10158"/>
                  <a:pt x="646775" y="10311"/>
                </a:cubicBezTo>
                <a:cubicBezTo>
                  <a:pt x="646775" y="10463"/>
                  <a:pt x="646698" y="10539"/>
                  <a:pt x="646546" y="10539"/>
                </a:cubicBezTo>
                <a:cubicBezTo>
                  <a:pt x="646698" y="10844"/>
                  <a:pt x="646737" y="11073"/>
                  <a:pt x="646660" y="11225"/>
                </a:cubicBezTo>
                <a:cubicBezTo>
                  <a:pt x="646584" y="11378"/>
                  <a:pt x="646546" y="11606"/>
                  <a:pt x="646546" y="11911"/>
                </a:cubicBezTo>
                <a:cubicBezTo>
                  <a:pt x="646851" y="11759"/>
                  <a:pt x="647079" y="11644"/>
                  <a:pt x="647232" y="11568"/>
                </a:cubicBezTo>
                <a:cubicBezTo>
                  <a:pt x="647384" y="11492"/>
                  <a:pt x="647613" y="11301"/>
                  <a:pt x="647918" y="10997"/>
                </a:cubicBezTo>
                <a:cubicBezTo>
                  <a:pt x="647613" y="10692"/>
                  <a:pt x="647384" y="10387"/>
                  <a:pt x="647232" y="10082"/>
                </a:cubicBezTo>
                <a:close/>
                <a:moveTo>
                  <a:pt x="430519" y="10082"/>
                </a:moveTo>
                <a:cubicBezTo>
                  <a:pt x="429452" y="10692"/>
                  <a:pt x="428919" y="11263"/>
                  <a:pt x="428919" y="11797"/>
                </a:cubicBezTo>
                <a:cubicBezTo>
                  <a:pt x="428919" y="12330"/>
                  <a:pt x="428919" y="12978"/>
                  <a:pt x="428919" y="13740"/>
                </a:cubicBezTo>
                <a:cubicBezTo>
                  <a:pt x="429833" y="13283"/>
                  <a:pt x="430291" y="12749"/>
                  <a:pt x="430291" y="12140"/>
                </a:cubicBezTo>
                <a:cubicBezTo>
                  <a:pt x="430291" y="11530"/>
                  <a:pt x="430367" y="10844"/>
                  <a:pt x="430519" y="10082"/>
                </a:cubicBezTo>
                <a:close/>
                <a:moveTo>
                  <a:pt x="413374" y="10082"/>
                </a:moveTo>
                <a:cubicBezTo>
                  <a:pt x="413222" y="10692"/>
                  <a:pt x="413145" y="11187"/>
                  <a:pt x="413145" y="11568"/>
                </a:cubicBezTo>
                <a:cubicBezTo>
                  <a:pt x="413145" y="11949"/>
                  <a:pt x="412993" y="12521"/>
                  <a:pt x="412688" y="13283"/>
                </a:cubicBezTo>
                <a:cubicBezTo>
                  <a:pt x="412688" y="13587"/>
                  <a:pt x="412726" y="13778"/>
                  <a:pt x="412803" y="13854"/>
                </a:cubicBezTo>
                <a:cubicBezTo>
                  <a:pt x="412879" y="13930"/>
                  <a:pt x="412917" y="14045"/>
                  <a:pt x="412917" y="14197"/>
                </a:cubicBezTo>
                <a:cubicBezTo>
                  <a:pt x="413069" y="14045"/>
                  <a:pt x="413145" y="13968"/>
                  <a:pt x="413145" y="13968"/>
                </a:cubicBezTo>
                <a:lnTo>
                  <a:pt x="413145" y="13283"/>
                </a:lnTo>
                <a:lnTo>
                  <a:pt x="412688" y="13283"/>
                </a:lnTo>
                <a:cubicBezTo>
                  <a:pt x="413450" y="12673"/>
                  <a:pt x="413946" y="12178"/>
                  <a:pt x="414174" y="11797"/>
                </a:cubicBezTo>
                <a:cubicBezTo>
                  <a:pt x="414403" y="11416"/>
                  <a:pt x="414822" y="10997"/>
                  <a:pt x="415431" y="10539"/>
                </a:cubicBezTo>
                <a:cubicBezTo>
                  <a:pt x="414974" y="10539"/>
                  <a:pt x="414593" y="10463"/>
                  <a:pt x="414288" y="10311"/>
                </a:cubicBezTo>
                <a:cubicBezTo>
                  <a:pt x="413984" y="10158"/>
                  <a:pt x="413679" y="10082"/>
                  <a:pt x="413374" y="10082"/>
                </a:cubicBezTo>
                <a:close/>
                <a:moveTo>
                  <a:pt x="306694" y="10082"/>
                </a:moveTo>
                <a:cubicBezTo>
                  <a:pt x="305627" y="10692"/>
                  <a:pt x="305094" y="11263"/>
                  <a:pt x="305094" y="11797"/>
                </a:cubicBezTo>
                <a:cubicBezTo>
                  <a:pt x="305094" y="12330"/>
                  <a:pt x="305094" y="12978"/>
                  <a:pt x="305094" y="13740"/>
                </a:cubicBezTo>
                <a:cubicBezTo>
                  <a:pt x="306008" y="13283"/>
                  <a:pt x="306466" y="12749"/>
                  <a:pt x="306466" y="12140"/>
                </a:cubicBezTo>
                <a:cubicBezTo>
                  <a:pt x="306466" y="11530"/>
                  <a:pt x="306542" y="10844"/>
                  <a:pt x="306694" y="10082"/>
                </a:cubicBezTo>
                <a:close/>
                <a:moveTo>
                  <a:pt x="289549" y="10082"/>
                </a:moveTo>
                <a:cubicBezTo>
                  <a:pt x="289397" y="10692"/>
                  <a:pt x="289320" y="11187"/>
                  <a:pt x="289320" y="11568"/>
                </a:cubicBezTo>
                <a:cubicBezTo>
                  <a:pt x="289320" y="11949"/>
                  <a:pt x="289168" y="12521"/>
                  <a:pt x="288863" y="13283"/>
                </a:cubicBezTo>
                <a:cubicBezTo>
                  <a:pt x="288863" y="13587"/>
                  <a:pt x="288901" y="13778"/>
                  <a:pt x="288978" y="13854"/>
                </a:cubicBezTo>
                <a:cubicBezTo>
                  <a:pt x="289054" y="13930"/>
                  <a:pt x="289092" y="14045"/>
                  <a:pt x="289092" y="14197"/>
                </a:cubicBezTo>
                <a:cubicBezTo>
                  <a:pt x="289244" y="14045"/>
                  <a:pt x="289320" y="13968"/>
                  <a:pt x="289320" y="13968"/>
                </a:cubicBezTo>
                <a:lnTo>
                  <a:pt x="289320" y="13283"/>
                </a:lnTo>
                <a:lnTo>
                  <a:pt x="288863" y="13283"/>
                </a:lnTo>
                <a:cubicBezTo>
                  <a:pt x="289625" y="12673"/>
                  <a:pt x="290121" y="12178"/>
                  <a:pt x="290349" y="11797"/>
                </a:cubicBezTo>
                <a:cubicBezTo>
                  <a:pt x="290578" y="11416"/>
                  <a:pt x="290997" y="10997"/>
                  <a:pt x="291607" y="10539"/>
                </a:cubicBezTo>
                <a:cubicBezTo>
                  <a:pt x="291149" y="10539"/>
                  <a:pt x="290768" y="10463"/>
                  <a:pt x="290464" y="10311"/>
                </a:cubicBezTo>
                <a:cubicBezTo>
                  <a:pt x="290159" y="10158"/>
                  <a:pt x="289854" y="10082"/>
                  <a:pt x="289549" y="10082"/>
                </a:cubicBezTo>
                <a:close/>
                <a:moveTo>
                  <a:pt x="1281864" y="9968"/>
                </a:moveTo>
                <a:cubicBezTo>
                  <a:pt x="1281025" y="9892"/>
                  <a:pt x="1280225" y="10235"/>
                  <a:pt x="1279463" y="10997"/>
                </a:cubicBezTo>
                <a:cubicBezTo>
                  <a:pt x="1279768" y="11149"/>
                  <a:pt x="1280187" y="11301"/>
                  <a:pt x="1280721" y="11454"/>
                </a:cubicBezTo>
                <a:cubicBezTo>
                  <a:pt x="1281254" y="11606"/>
                  <a:pt x="1281597" y="11987"/>
                  <a:pt x="1281749" y="12597"/>
                </a:cubicBezTo>
                <a:cubicBezTo>
                  <a:pt x="1282054" y="12444"/>
                  <a:pt x="1282321" y="12330"/>
                  <a:pt x="1282549" y="12254"/>
                </a:cubicBezTo>
                <a:cubicBezTo>
                  <a:pt x="1282778" y="12178"/>
                  <a:pt x="1283045" y="12063"/>
                  <a:pt x="1283349" y="11911"/>
                </a:cubicBezTo>
                <a:cubicBezTo>
                  <a:pt x="1283045" y="11759"/>
                  <a:pt x="1282740" y="11530"/>
                  <a:pt x="1282435" y="11225"/>
                </a:cubicBezTo>
                <a:cubicBezTo>
                  <a:pt x="1283045" y="11073"/>
                  <a:pt x="1283654" y="10844"/>
                  <a:pt x="1284264" y="10539"/>
                </a:cubicBezTo>
                <a:cubicBezTo>
                  <a:pt x="1283502" y="10235"/>
                  <a:pt x="1282702" y="10044"/>
                  <a:pt x="1281864" y="9968"/>
                </a:cubicBezTo>
                <a:close/>
                <a:moveTo>
                  <a:pt x="1707174" y="9854"/>
                </a:moveTo>
                <a:lnTo>
                  <a:pt x="1706945" y="10082"/>
                </a:lnTo>
                <a:lnTo>
                  <a:pt x="1707402" y="9854"/>
                </a:lnTo>
                <a:close/>
                <a:moveTo>
                  <a:pt x="1689115" y="9854"/>
                </a:moveTo>
                <a:cubicBezTo>
                  <a:pt x="1688810" y="10006"/>
                  <a:pt x="1688657" y="10311"/>
                  <a:pt x="1688657" y="10768"/>
                </a:cubicBezTo>
                <a:lnTo>
                  <a:pt x="1689115" y="10768"/>
                </a:lnTo>
                <a:lnTo>
                  <a:pt x="1689343" y="10539"/>
                </a:lnTo>
                <a:cubicBezTo>
                  <a:pt x="1689191" y="10082"/>
                  <a:pt x="1689115" y="9854"/>
                  <a:pt x="1689115" y="9854"/>
                </a:cubicBezTo>
                <a:close/>
                <a:moveTo>
                  <a:pt x="1591883" y="9854"/>
                </a:moveTo>
                <a:cubicBezTo>
                  <a:pt x="1591883" y="10768"/>
                  <a:pt x="1591921" y="11301"/>
                  <a:pt x="1591998" y="11454"/>
                </a:cubicBezTo>
                <a:cubicBezTo>
                  <a:pt x="1592074" y="11606"/>
                  <a:pt x="1592341" y="11530"/>
                  <a:pt x="1592798" y="11225"/>
                </a:cubicBezTo>
                <a:cubicBezTo>
                  <a:pt x="1592798" y="11073"/>
                  <a:pt x="1592722" y="10920"/>
                  <a:pt x="1592569" y="10768"/>
                </a:cubicBezTo>
                <a:cubicBezTo>
                  <a:pt x="1592417" y="10616"/>
                  <a:pt x="1592188" y="10311"/>
                  <a:pt x="1591883" y="9854"/>
                </a:cubicBezTo>
                <a:close/>
                <a:moveTo>
                  <a:pt x="1589597" y="9854"/>
                </a:moveTo>
                <a:cubicBezTo>
                  <a:pt x="1589140" y="10158"/>
                  <a:pt x="1588835" y="10387"/>
                  <a:pt x="1588683" y="10539"/>
                </a:cubicBezTo>
                <a:lnTo>
                  <a:pt x="1589140" y="10997"/>
                </a:lnTo>
                <a:cubicBezTo>
                  <a:pt x="1589445" y="10692"/>
                  <a:pt x="1589597" y="10539"/>
                  <a:pt x="1589597" y="10539"/>
                </a:cubicBezTo>
                <a:cubicBezTo>
                  <a:pt x="1589597" y="10082"/>
                  <a:pt x="1589597" y="9854"/>
                  <a:pt x="1589597" y="9854"/>
                </a:cubicBezTo>
                <a:close/>
                <a:moveTo>
                  <a:pt x="1587311" y="9854"/>
                </a:moveTo>
                <a:cubicBezTo>
                  <a:pt x="1587006" y="10920"/>
                  <a:pt x="1586930" y="11606"/>
                  <a:pt x="1587083" y="11911"/>
                </a:cubicBezTo>
                <a:cubicBezTo>
                  <a:pt x="1587540" y="11301"/>
                  <a:pt x="1587769" y="10920"/>
                  <a:pt x="1587769" y="10768"/>
                </a:cubicBezTo>
                <a:cubicBezTo>
                  <a:pt x="1587769" y="10616"/>
                  <a:pt x="1587616" y="10311"/>
                  <a:pt x="1587311" y="9854"/>
                </a:cubicBezTo>
                <a:close/>
                <a:moveTo>
                  <a:pt x="1434759" y="9854"/>
                </a:moveTo>
                <a:cubicBezTo>
                  <a:pt x="1433844" y="10616"/>
                  <a:pt x="1432930" y="11149"/>
                  <a:pt x="1432016" y="11454"/>
                </a:cubicBezTo>
                <a:lnTo>
                  <a:pt x="1432473" y="11911"/>
                </a:lnTo>
                <a:cubicBezTo>
                  <a:pt x="1432930" y="11606"/>
                  <a:pt x="1433387" y="11454"/>
                  <a:pt x="1433844" y="11454"/>
                </a:cubicBezTo>
                <a:cubicBezTo>
                  <a:pt x="1434302" y="11454"/>
                  <a:pt x="1434835" y="11225"/>
                  <a:pt x="1435445" y="10768"/>
                </a:cubicBezTo>
                <a:cubicBezTo>
                  <a:pt x="1434988" y="10616"/>
                  <a:pt x="1434759" y="10311"/>
                  <a:pt x="1434759" y="9854"/>
                </a:cubicBezTo>
                <a:close/>
                <a:moveTo>
                  <a:pt x="1422643" y="9854"/>
                </a:moveTo>
                <a:cubicBezTo>
                  <a:pt x="1422491" y="10158"/>
                  <a:pt x="1422376" y="10387"/>
                  <a:pt x="1422300" y="10539"/>
                </a:cubicBezTo>
                <a:cubicBezTo>
                  <a:pt x="1422224" y="10692"/>
                  <a:pt x="1422110" y="10920"/>
                  <a:pt x="1421957" y="11225"/>
                </a:cubicBezTo>
                <a:lnTo>
                  <a:pt x="1422643" y="11225"/>
                </a:lnTo>
                <a:cubicBezTo>
                  <a:pt x="1422795" y="10920"/>
                  <a:pt x="1422872" y="10463"/>
                  <a:pt x="1422872" y="9854"/>
                </a:cubicBezTo>
                <a:close/>
                <a:moveTo>
                  <a:pt x="1286778" y="9854"/>
                </a:moveTo>
                <a:cubicBezTo>
                  <a:pt x="1285864" y="10463"/>
                  <a:pt x="1285369" y="10959"/>
                  <a:pt x="1285293" y="11340"/>
                </a:cubicBezTo>
                <a:cubicBezTo>
                  <a:pt x="1285216" y="11721"/>
                  <a:pt x="1285178" y="12216"/>
                  <a:pt x="1285178" y="12825"/>
                </a:cubicBezTo>
                <a:cubicBezTo>
                  <a:pt x="1285483" y="12216"/>
                  <a:pt x="1285750" y="11759"/>
                  <a:pt x="1285978" y="11454"/>
                </a:cubicBezTo>
                <a:cubicBezTo>
                  <a:pt x="1286207" y="11149"/>
                  <a:pt x="1286474" y="10616"/>
                  <a:pt x="1286778" y="9854"/>
                </a:cubicBezTo>
                <a:close/>
                <a:moveTo>
                  <a:pt x="1116700" y="9854"/>
                </a:moveTo>
                <a:cubicBezTo>
                  <a:pt x="1116395" y="10616"/>
                  <a:pt x="1116052" y="11225"/>
                  <a:pt x="1115671" y="11682"/>
                </a:cubicBezTo>
                <a:cubicBezTo>
                  <a:pt x="1115290" y="12140"/>
                  <a:pt x="1115252" y="12673"/>
                  <a:pt x="1115557" y="13283"/>
                </a:cubicBezTo>
                <a:cubicBezTo>
                  <a:pt x="1116014" y="12825"/>
                  <a:pt x="1116395" y="12368"/>
                  <a:pt x="1116700" y="11911"/>
                </a:cubicBezTo>
                <a:cubicBezTo>
                  <a:pt x="1117005" y="11454"/>
                  <a:pt x="1117005" y="10768"/>
                  <a:pt x="1116700" y="9854"/>
                </a:cubicBezTo>
                <a:close/>
                <a:moveTo>
                  <a:pt x="663234" y="9854"/>
                </a:moveTo>
                <a:cubicBezTo>
                  <a:pt x="662319" y="10616"/>
                  <a:pt x="661405" y="11149"/>
                  <a:pt x="660491" y="11454"/>
                </a:cubicBezTo>
                <a:lnTo>
                  <a:pt x="660948" y="11911"/>
                </a:lnTo>
                <a:cubicBezTo>
                  <a:pt x="661405" y="11606"/>
                  <a:pt x="661862" y="11454"/>
                  <a:pt x="662319" y="11454"/>
                </a:cubicBezTo>
                <a:cubicBezTo>
                  <a:pt x="662777" y="11454"/>
                  <a:pt x="663310" y="11225"/>
                  <a:pt x="663920" y="10768"/>
                </a:cubicBezTo>
                <a:cubicBezTo>
                  <a:pt x="663462" y="10616"/>
                  <a:pt x="663234" y="10311"/>
                  <a:pt x="663234" y="9854"/>
                </a:cubicBezTo>
                <a:close/>
                <a:moveTo>
                  <a:pt x="651118" y="9854"/>
                </a:moveTo>
                <a:cubicBezTo>
                  <a:pt x="650966" y="10158"/>
                  <a:pt x="650851" y="10387"/>
                  <a:pt x="650775" y="10539"/>
                </a:cubicBezTo>
                <a:cubicBezTo>
                  <a:pt x="650699" y="10692"/>
                  <a:pt x="650585" y="10920"/>
                  <a:pt x="650432" y="11225"/>
                </a:cubicBezTo>
                <a:lnTo>
                  <a:pt x="651118" y="11225"/>
                </a:lnTo>
                <a:cubicBezTo>
                  <a:pt x="651270" y="10920"/>
                  <a:pt x="651347" y="10463"/>
                  <a:pt x="651347" y="9854"/>
                </a:cubicBezTo>
                <a:close/>
                <a:moveTo>
                  <a:pt x="440349" y="9854"/>
                </a:moveTo>
                <a:lnTo>
                  <a:pt x="440120" y="10082"/>
                </a:lnTo>
                <a:lnTo>
                  <a:pt x="440577" y="9854"/>
                </a:lnTo>
                <a:close/>
                <a:moveTo>
                  <a:pt x="422290" y="9854"/>
                </a:moveTo>
                <a:cubicBezTo>
                  <a:pt x="421985" y="10006"/>
                  <a:pt x="421832" y="10311"/>
                  <a:pt x="421832" y="10768"/>
                </a:cubicBezTo>
                <a:lnTo>
                  <a:pt x="422290" y="10768"/>
                </a:lnTo>
                <a:lnTo>
                  <a:pt x="422518" y="10539"/>
                </a:lnTo>
                <a:cubicBezTo>
                  <a:pt x="422366" y="10082"/>
                  <a:pt x="422290" y="9854"/>
                  <a:pt x="422290" y="9854"/>
                </a:cubicBezTo>
                <a:close/>
                <a:moveTo>
                  <a:pt x="316524" y="9854"/>
                </a:moveTo>
                <a:lnTo>
                  <a:pt x="316295" y="10082"/>
                </a:lnTo>
                <a:lnTo>
                  <a:pt x="316753" y="9854"/>
                </a:lnTo>
                <a:close/>
                <a:moveTo>
                  <a:pt x="298464" y="9854"/>
                </a:moveTo>
                <a:cubicBezTo>
                  <a:pt x="298160" y="10006"/>
                  <a:pt x="298007" y="10311"/>
                  <a:pt x="298007" y="10768"/>
                </a:cubicBezTo>
                <a:lnTo>
                  <a:pt x="298464" y="10768"/>
                </a:lnTo>
                <a:lnTo>
                  <a:pt x="298693" y="10539"/>
                </a:lnTo>
                <a:cubicBezTo>
                  <a:pt x="298541" y="10082"/>
                  <a:pt x="298464" y="9854"/>
                  <a:pt x="298464" y="9854"/>
                </a:cubicBezTo>
                <a:close/>
                <a:moveTo>
                  <a:pt x="211825" y="9854"/>
                </a:moveTo>
                <a:cubicBezTo>
                  <a:pt x="211520" y="10616"/>
                  <a:pt x="211177" y="11225"/>
                  <a:pt x="210796" y="11682"/>
                </a:cubicBezTo>
                <a:cubicBezTo>
                  <a:pt x="210415" y="12140"/>
                  <a:pt x="210377" y="12673"/>
                  <a:pt x="210682" y="13283"/>
                </a:cubicBezTo>
                <a:cubicBezTo>
                  <a:pt x="211139" y="12825"/>
                  <a:pt x="211520" y="12368"/>
                  <a:pt x="211825" y="11911"/>
                </a:cubicBezTo>
                <a:cubicBezTo>
                  <a:pt x="212130" y="11454"/>
                  <a:pt x="212130" y="10768"/>
                  <a:pt x="211825" y="9854"/>
                </a:cubicBezTo>
                <a:close/>
                <a:moveTo>
                  <a:pt x="99506" y="9854"/>
                </a:moveTo>
                <a:cubicBezTo>
                  <a:pt x="99506" y="10158"/>
                  <a:pt x="99544" y="10425"/>
                  <a:pt x="99621" y="10654"/>
                </a:cubicBezTo>
                <a:cubicBezTo>
                  <a:pt x="99697" y="10882"/>
                  <a:pt x="99735" y="11149"/>
                  <a:pt x="99735" y="11454"/>
                </a:cubicBezTo>
                <a:lnTo>
                  <a:pt x="100649" y="11454"/>
                </a:lnTo>
                <a:lnTo>
                  <a:pt x="101649" y="10854"/>
                </a:lnTo>
                <a:lnTo>
                  <a:pt x="100878" y="10082"/>
                </a:lnTo>
                <a:cubicBezTo>
                  <a:pt x="100573" y="9625"/>
                  <a:pt x="100116" y="9549"/>
                  <a:pt x="99506" y="9854"/>
                </a:cubicBezTo>
                <a:close/>
                <a:moveTo>
                  <a:pt x="1440017" y="9625"/>
                </a:moveTo>
                <a:lnTo>
                  <a:pt x="1439788" y="9854"/>
                </a:lnTo>
                <a:lnTo>
                  <a:pt x="1440017" y="9854"/>
                </a:lnTo>
                <a:close/>
                <a:moveTo>
                  <a:pt x="1436816" y="9625"/>
                </a:moveTo>
                <a:cubicBezTo>
                  <a:pt x="1436511" y="9625"/>
                  <a:pt x="1436359" y="9701"/>
                  <a:pt x="1436359" y="9854"/>
                </a:cubicBezTo>
                <a:lnTo>
                  <a:pt x="1437045" y="9854"/>
                </a:lnTo>
                <a:cubicBezTo>
                  <a:pt x="1436893" y="9701"/>
                  <a:pt x="1436816" y="9625"/>
                  <a:pt x="1436816" y="9625"/>
                </a:cubicBezTo>
                <a:close/>
                <a:moveTo>
                  <a:pt x="1383781" y="9625"/>
                </a:moveTo>
                <a:cubicBezTo>
                  <a:pt x="1383781" y="9777"/>
                  <a:pt x="1383552" y="9930"/>
                  <a:pt x="1383095" y="10082"/>
                </a:cubicBezTo>
                <a:cubicBezTo>
                  <a:pt x="1383095" y="10387"/>
                  <a:pt x="1383133" y="10539"/>
                  <a:pt x="1383210" y="10539"/>
                </a:cubicBezTo>
                <a:cubicBezTo>
                  <a:pt x="1383286" y="10539"/>
                  <a:pt x="1383324" y="10616"/>
                  <a:pt x="1383324" y="10768"/>
                </a:cubicBezTo>
                <a:cubicBezTo>
                  <a:pt x="1383476" y="10616"/>
                  <a:pt x="1383591" y="10463"/>
                  <a:pt x="1383667" y="10311"/>
                </a:cubicBezTo>
                <a:cubicBezTo>
                  <a:pt x="1383743" y="10158"/>
                  <a:pt x="1383933" y="10006"/>
                  <a:pt x="1384238" y="9854"/>
                </a:cubicBezTo>
                <a:cubicBezTo>
                  <a:pt x="1384086" y="9854"/>
                  <a:pt x="1384010" y="9816"/>
                  <a:pt x="1384010" y="9739"/>
                </a:cubicBezTo>
                <a:cubicBezTo>
                  <a:pt x="1384010" y="9663"/>
                  <a:pt x="1383933" y="9625"/>
                  <a:pt x="1383781" y="9625"/>
                </a:cubicBezTo>
                <a:close/>
                <a:moveTo>
                  <a:pt x="1210198" y="9625"/>
                </a:moveTo>
                <a:cubicBezTo>
                  <a:pt x="1210198" y="9777"/>
                  <a:pt x="1210121" y="9930"/>
                  <a:pt x="1209969" y="10082"/>
                </a:cubicBezTo>
                <a:lnTo>
                  <a:pt x="1211569" y="10082"/>
                </a:lnTo>
                <a:cubicBezTo>
                  <a:pt x="1211722" y="9930"/>
                  <a:pt x="1211798" y="9777"/>
                  <a:pt x="1211798" y="9625"/>
                </a:cubicBezTo>
                <a:close/>
                <a:moveTo>
                  <a:pt x="1124930" y="9625"/>
                </a:moveTo>
                <a:lnTo>
                  <a:pt x="1124930" y="9854"/>
                </a:lnTo>
                <a:lnTo>
                  <a:pt x="1126301" y="9854"/>
                </a:lnTo>
                <a:lnTo>
                  <a:pt x="1126301" y="9625"/>
                </a:lnTo>
                <a:close/>
                <a:moveTo>
                  <a:pt x="969177" y="9625"/>
                </a:moveTo>
                <a:cubicBezTo>
                  <a:pt x="968872" y="9777"/>
                  <a:pt x="968720" y="9854"/>
                  <a:pt x="968720" y="9854"/>
                </a:cubicBezTo>
                <a:cubicBezTo>
                  <a:pt x="968720" y="10463"/>
                  <a:pt x="968796" y="10844"/>
                  <a:pt x="968948" y="10997"/>
                </a:cubicBezTo>
                <a:cubicBezTo>
                  <a:pt x="969253" y="11759"/>
                  <a:pt x="969558" y="12178"/>
                  <a:pt x="969863" y="12254"/>
                </a:cubicBezTo>
                <a:cubicBezTo>
                  <a:pt x="970167" y="12330"/>
                  <a:pt x="970701" y="11987"/>
                  <a:pt x="971463" y="11225"/>
                </a:cubicBezTo>
                <a:cubicBezTo>
                  <a:pt x="970244" y="11225"/>
                  <a:pt x="969405" y="11149"/>
                  <a:pt x="968948" y="10997"/>
                </a:cubicBezTo>
                <a:cubicBezTo>
                  <a:pt x="968948" y="10387"/>
                  <a:pt x="969024" y="9930"/>
                  <a:pt x="969177" y="9625"/>
                </a:cubicBezTo>
                <a:close/>
                <a:moveTo>
                  <a:pt x="819672" y="9625"/>
                </a:moveTo>
                <a:cubicBezTo>
                  <a:pt x="819672" y="9777"/>
                  <a:pt x="819596" y="9930"/>
                  <a:pt x="819444" y="10082"/>
                </a:cubicBezTo>
                <a:lnTo>
                  <a:pt x="821044" y="10082"/>
                </a:lnTo>
                <a:cubicBezTo>
                  <a:pt x="821196" y="9930"/>
                  <a:pt x="821273" y="9777"/>
                  <a:pt x="821273" y="9625"/>
                </a:cubicBezTo>
                <a:close/>
                <a:moveTo>
                  <a:pt x="668492" y="9625"/>
                </a:moveTo>
                <a:lnTo>
                  <a:pt x="668263" y="9854"/>
                </a:lnTo>
                <a:lnTo>
                  <a:pt x="668492" y="9854"/>
                </a:lnTo>
                <a:close/>
                <a:moveTo>
                  <a:pt x="665291" y="9625"/>
                </a:moveTo>
                <a:cubicBezTo>
                  <a:pt x="664986" y="9625"/>
                  <a:pt x="664834" y="9701"/>
                  <a:pt x="664834" y="9854"/>
                </a:cubicBezTo>
                <a:lnTo>
                  <a:pt x="665520" y="9854"/>
                </a:lnTo>
                <a:cubicBezTo>
                  <a:pt x="665368" y="9701"/>
                  <a:pt x="665291" y="9625"/>
                  <a:pt x="665291" y="9625"/>
                </a:cubicBezTo>
                <a:close/>
                <a:moveTo>
                  <a:pt x="612256" y="9625"/>
                </a:moveTo>
                <a:cubicBezTo>
                  <a:pt x="612256" y="9777"/>
                  <a:pt x="612028" y="9930"/>
                  <a:pt x="611570" y="10082"/>
                </a:cubicBezTo>
                <a:cubicBezTo>
                  <a:pt x="611570" y="10387"/>
                  <a:pt x="611608" y="10539"/>
                  <a:pt x="611685" y="10539"/>
                </a:cubicBezTo>
                <a:cubicBezTo>
                  <a:pt x="611761" y="10539"/>
                  <a:pt x="611799" y="10616"/>
                  <a:pt x="611799" y="10768"/>
                </a:cubicBezTo>
                <a:cubicBezTo>
                  <a:pt x="611951" y="10616"/>
                  <a:pt x="612066" y="10463"/>
                  <a:pt x="612142" y="10311"/>
                </a:cubicBezTo>
                <a:cubicBezTo>
                  <a:pt x="612218" y="10158"/>
                  <a:pt x="612409" y="10006"/>
                  <a:pt x="612713" y="9854"/>
                </a:cubicBezTo>
                <a:cubicBezTo>
                  <a:pt x="612561" y="9854"/>
                  <a:pt x="612485" y="9816"/>
                  <a:pt x="612485" y="9739"/>
                </a:cubicBezTo>
                <a:cubicBezTo>
                  <a:pt x="612485" y="9663"/>
                  <a:pt x="612409" y="9625"/>
                  <a:pt x="612256" y="9625"/>
                </a:cubicBezTo>
                <a:close/>
                <a:moveTo>
                  <a:pt x="531027" y="9625"/>
                </a:moveTo>
                <a:cubicBezTo>
                  <a:pt x="530722" y="9777"/>
                  <a:pt x="530570" y="9854"/>
                  <a:pt x="530570" y="9854"/>
                </a:cubicBezTo>
                <a:cubicBezTo>
                  <a:pt x="530570" y="10463"/>
                  <a:pt x="530646" y="10844"/>
                  <a:pt x="530798" y="10997"/>
                </a:cubicBezTo>
                <a:cubicBezTo>
                  <a:pt x="531103" y="11759"/>
                  <a:pt x="531408" y="12178"/>
                  <a:pt x="531713" y="12254"/>
                </a:cubicBezTo>
                <a:cubicBezTo>
                  <a:pt x="532018" y="12330"/>
                  <a:pt x="532551" y="11987"/>
                  <a:pt x="533313" y="11225"/>
                </a:cubicBezTo>
                <a:cubicBezTo>
                  <a:pt x="532094" y="11225"/>
                  <a:pt x="531256" y="11149"/>
                  <a:pt x="530798" y="10997"/>
                </a:cubicBezTo>
                <a:cubicBezTo>
                  <a:pt x="530798" y="10387"/>
                  <a:pt x="530875" y="9930"/>
                  <a:pt x="531027" y="9625"/>
                </a:cubicBezTo>
                <a:close/>
                <a:moveTo>
                  <a:pt x="220055" y="9625"/>
                </a:moveTo>
                <a:lnTo>
                  <a:pt x="220055" y="9854"/>
                </a:lnTo>
                <a:lnTo>
                  <a:pt x="221426" y="9854"/>
                </a:lnTo>
                <a:lnTo>
                  <a:pt x="221426" y="9625"/>
                </a:lnTo>
                <a:close/>
                <a:moveTo>
                  <a:pt x="70931" y="9625"/>
                </a:moveTo>
                <a:cubicBezTo>
                  <a:pt x="70779" y="9930"/>
                  <a:pt x="70703" y="10387"/>
                  <a:pt x="70703" y="10997"/>
                </a:cubicBezTo>
                <a:lnTo>
                  <a:pt x="71160" y="10997"/>
                </a:lnTo>
                <a:cubicBezTo>
                  <a:pt x="70855" y="10539"/>
                  <a:pt x="70855" y="10082"/>
                  <a:pt x="71160" y="9625"/>
                </a:cubicBezTo>
                <a:close/>
                <a:moveTo>
                  <a:pt x="1421729" y="9396"/>
                </a:moveTo>
                <a:cubicBezTo>
                  <a:pt x="1421424" y="9701"/>
                  <a:pt x="1421119" y="9930"/>
                  <a:pt x="1420814" y="10082"/>
                </a:cubicBezTo>
                <a:cubicBezTo>
                  <a:pt x="1420510" y="10235"/>
                  <a:pt x="1420205" y="10463"/>
                  <a:pt x="1419900" y="10768"/>
                </a:cubicBezTo>
                <a:cubicBezTo>
                  <a:pt x="1420662" y="10616"/>
                  <a:pt x="1421081" y="10501"/>
                  <a:pt x="1421157" y="10425"/>
                </a:cubicBezTo>
                <a:cubicBezTo>
                  <a:pt x="1421233" y="10349"/>
                  <a:pt x="1421424" y="10006"/>
                  <a:pt x="1421729" y="9396"/>
                </a:cubicBezTo>
                <a:close/>
                <a:moveTo>
                  <a:pt x="1199682" y="9396"/>
                </a:moveTo>
                <a:cubicBezTo>
                  <a:pt x="1199529" y="9549"/>
                  <a:pt x="1199377" y="9930"/>
                  <a:pt x="1199225" y="10539"/>
                </a:cubicBezTo>
                <a:cubicBezTo>
                  <a:pt x="1199377" y="10539"/>
                  <a:pt x="1199453" y="10616"/>
                  <a:pt x="1199453" y="10768"/>
                </a:cubicBezTo>
                <a:cubicBezTo>
                  <a:pt x="1199606" y="10616"/>
                  <a:pt x="1199720" y="10425"/>
                  <a:pt x="1199796" y="10197"/>
                </a:cubicBezTo>
                <a:cubicBezTo>
                  <a:pt x="1199872" y="9968"/>
                  <a:pt x="1199987" y="9777"/>
                  <a:pt x="1200139" y="9625"/>
                </a:cubicBezTo>
                <a:cubicBezTo>
                  <a:pt x="1199834" y="9625"/>
                  <a:pt x="1199682" y="9549"/>
                  <a:pt x="1199682" y="9396"/>
                </a:cubicBezTo>
                <a:close/>
                <a:moveTo>
                  <a:pt x="1114643" y="9396"/>
                </a:moveTo>
                <a:cubicBezTo>
                  <a:pt x="1114338" y="9549"/>
                  <a:pt x="1114071" y="9625"/>
                  <a:pt x="1113842" y="9625"/>
                </a:cubicBezTo>
                <a:cubicBezTo>
                  <a:pt x="1113614" y="9625"/>
                  <a:pt x="1113271" y="9777"/>
                  <a:pt x="1112814" y="10082"/>
                </a:cubicBezTo>
                <a:lnTo>
                  <a:pt x="1114185" y="11454"/>
                </a:lnTo>
                <a:cubicBezTo>
                  <a:pt x="1114338" y="10692"/>
                  <a:pt x="1114452" y="10235"/>
                  <a:pt x="1114528" y="10082"/>
                </a:cubicBezTo>
                <a:cubicBezTo>
                  <a:pt x="1114605" y="9930"/>
                  <a:pt x="1114643" y="9701"/>
                  <a:pt x="1114643" y="9396"/>
                </a:cubicBezTo>
                <a:close/>
                <a:moveTo>
                  <a:pt x="1061150" y="9396"/>
                </a:moveTo>
                <a:cubicBezTo>
                  <a:pt x="1060693" y="9701"/>
                  <a:pt x="1060274" y="10006"/>
                  <a:pt x="1059893" y="10311"/>
                </a:cubicBezTo>
                <a:cubicBezTo>
                  <a:pt x="1059512" y="10616"/>
                  <a:pt x="1059169" y="10920"/>
                  <a:pt x="1058864" y="11225"/>
                </a:cubicBezTo>
                <a:cubicBezTo>
                  <a:pt x="1058864" y="11378"/>
                  <a:pt x="1058940" y="11454"/>
                  <a:pt x="1059093" y="11454"/>
                </a:cubicBezTo>
                <a:cubicBezTo>
                  <a:pt x="1059398" y="11301"/>
                  <a:pt x="1059817" y="11149"/>
                  <a:pt x="1060350" y="10997"/>
                </a:cubicBezTo>
                <a:cubicBezTo>
                  <a:pt x="1060884" y="10844"/>
                  <a:pt x="1061455" y="10692"/>
                  <a:pt x="1062065" y="10539"/>
                </a:cubicBezTo>
                <a:cubicBezTo>
                  <a:pt x="1061912" y="10235"/>
                  <a:pt x="1061760" y="10006"/>
                  <a:pt x="1061607" y="9854"/>
                </a:cubicBezTo>
                <a:cubicBezTo>
                  <a:pt x="1061455" y="9701"/>
                  <a:pt x="1061303" y="9549"/>
                  <a:pt x="1061150" y="9396"/>
                </a:cubicBezTo>
                <a:close/>
                <a:moveTo>
                  <a:pt x="809157" y="9396"/>
                </a:moveTo>
                <a:cubicBezTo>
                  <a:pt x="809005" y="9549"/>
                  <a:pt x="808852" y="9930"/>
                  <a:pt x="808700" y="10539"/>
                </a:cubicBezTo>
                <a:cubicBezTo>
                  <a:pt x="808852" y="10539"/>
                  <a:pt x="808928" y="10616"/>
                  <a:pt x="808928" y="10768"/>
                </a:cubicBezTo>
                <a:cubicBezTo>
                  <a:pt x="809081" y="10616"/>
                  <a:pt x="809195" y="10425"/>
                  <a:pt x="809271" y="10197"/>
                </a:cubicBezTo>
                <a:cubicBezTo>
                  <a:pt x="809347" y="9968"/>
                  <a:pt x="809462" y="9777"/>
                  <a:pt x="809614" y="9625"/>
                </a:cubicBezTo>
                <a:cubicBezTo>
                  <a:pt x="809309" y="9625"/>
                  <a:pt x="809157" y="9549"/>
                  <a:pt x="809157" y="9396"/>
                </a:cubicBezTo>
                <a:close/>
                <a:moveTo>
                  <a:pt x="650204" y="9396"/>
                </a:moveTo>
                <a:cubicBezTo>
                  <a:pt x="649899" y="9701"/>
                  <a:pt x="649594" y="9930"/>
                  <a:pt x="649289" y="10082"/>
                </a:cubicBezTo>
                <a:cubicBezTo>
                  <a:pt x="648984" y="10235"/>
                  <a:pt x="648680" y="10463"/>
                  <a:pt x="648375" y="10768"/>
                </a:cubicBezTo>
                <a:cubicBezTo>
                  <a:pt x="649137" y="10616"/>
                  <a:pt x="649556" y="10501"/>
                  <a:pt x="649632" y="10425"/>
                </a:cubicBezTo>
                <a:cubicBezTo>
                  <a:pt x="649708" y="10349"/>
                  <a:pt x="649899" y="10006"/>
                  <a:pt x="650204" y="9396"/>
                </a:cubicBezTo>
                <a:close/>
                <a:moveTo>
                  <a:pt x="209768" y="9396"/>
                </a:moveTo>
                <a:cubicBezTo>
                  <a:pt x="209463" y="9549"/>
                  <a:pt x="209196" y="9625"/>
                  <a:pt x="208968" y="9625"/>
                </a:cubicBezTo>
                <a:cubicBezTo>
                  <a:pt x="208739" y="9625"/>
                  <a:pt x="208396" y="9777"/>
                  <a:pt x="207939" y="10082"/>
                </a:cubicBezTo>
                <a:lnTo>
                  <a:pt x="209311" y="11454"/>
                </a:lnTo>
                <a:cubicBezTo>
                  <a:pt x="209463" y="10692"/>
                  <a:pt x="209577" y="10235"/>
                  <a:pt x="209653" y="10082"/>
                </a:cubicBezTo>
                <a:cubicBezTo>
                  <a:pt x="209730" y="9930"/>
                  <a:pt x="209768" y="9701"/>
                  <a:pt x="209768" y="9396"/>
                </a:cubicBezTo>
                <a:close/>
                <a:moveTo>
                  <a:pt x="156275" y="9396"/>
                </a:moveTo>
                <a:cubicBezTo>
                  <a:pt x="155818" y="9701"/>
                  <a:pt x="155399" y="10006"/>
                  <a:pt x="155018" y="10311"/>
                </a:cubicBezTo>
                <a:cubicBezTo>
                  <a:pt x="154637" y="10616"/>
                  <a:pt x="154294" y="10920"/>
                  <a:pt x="153989" y="11225"/>
                </a:cubicBezTo>
                <a:cubicBezTo>
                  <a:pt x="153989" y="11378"/>
                  <a:pt x="154066" y="11454"/>
                  <a:pt x="154218" y="11454"/>
                </a:cubicBezTo>
                <a:cubicBezTo>
                  <a:pt x="154523" y="11301"/>
                  <a:pt x="154942" y="11149"/>
                  <a:pt x="155475" y="10997"/>
                </a:cubicBezTo>
                <a:cubicBezTo>
                  <a:pt x="156009" y="10844"/>
                  <a:pt x="156580" y="10692"/>
                  <a:pt x="157190" y="10539"/>
                </a:cubicBezTo>
                <a:cubicBezTo>
                  <a:pt x="157037" y="10235"/>
                  <a:pt x="156885" y="10006"/>
                  <a:pt x="156733" y="9854"/>
                </a:cubicBezTo>
                <a:cubicBezTo>
                  <a:pt x="156580" y="9701"/>
                  <a:pt x="156428" y="9549"/>
                  <a:pt x="156275" y="9396"/>
                </a:cubicBezTo>
                <a:close/>
                <a:moveTo>
                  <a:pt x="1432244" y="9168"/>
                </a:moveTo>
                <a:cubicBezTo>
                  <a:pt x="1432092" y="9473"/>
                  <a:pt x="1432016" y="9625"/>
                  <a:pt x="1432016" y="9625"/>
                </a:cubicBezTo>
                <a:cubicBezTo>
                  <a:pt x="1432168" y="9777"/>
                  <a:pt x="1432397" y="9854"/>
                  <a:pt x="1432702" y="9854"/>
                </a:cubicBezTo>
                <a:cubicBezTo>
                  <a:pt x="1432854" y="9854"/>
                  <a:pt x="1432930" y="9777"/>
                  <a:pt x="1432930" y="9625"/>
                </a:cubicBezTo>
                <a:cubicBezTo>
                  <a:pt x="1432778" y="9625"/>
                  <a:pt x="1432549" y="9473"/>
                  <a:pt x="1432244" y="9168"/>
                </a:cubicBezTo>
                <a:close/>
                <a:moveTo>
                  <a:pt x="1415099" y="9168"/>
                </a:moveTo>
                <a:cubicBezTo>
                  <a:pt x="1414794" y="9473"/>
                  <a:pt x="1414642" y="9663"/>
                  <a:pt x="1414642" y="9739"/>
                </a:cubicBezTo>
                <a:cubicBezTo>
                  <a:pt x="1414642" y="9816"/>
                  <a:pt x="1414490" y="9930"/>
                  <a:pt x="1414185" y="10082"/>
                </a:cubicBezTo>
                <a:cubicBezTo>
                  <a:pt x="1413575" y="9777"/>
                  <a:pt x="1413042" y="9625"/>
                  <a:pt x="1412585" y="9625"/>
                </a:cubicBezTo>
                <a:cubicBezTo>
                  <a:pt x="1412737" y="9625"/>
                  <a:pt x="1412356" y="9777"/>
                  <a:pt x="1411442" y="10082"/>
                </a:cubicBezTo>
                <a:cubicBezTo>
                  <a:pt x="1411899" y="10387"/>
                  <a:pt x="1412242" y="10654"/>
                  <a:pt x="1412470" y="10882"/>
                </a:cubicBezTo>
                <a:cubicBezTo>
                  <a:pt x="1412699" y="11111"/>
                  <a:pt x="1412966" y="11301"/>
                  <a:pt x="1413271" y="11454"/>
                </a:cubicBezTo>
                <a:cubicBezTo>
                  <a:pt x="1413575" y="11149"/>
                  <a:pt x="1413766" y="10920"/>
                  <a:pt x="1413842" y="10768"/>
                </a:cubicBezTo>
                <a:cubicBezTo>
                  <a:pt x="1413918" y="10616"/>
                  <a:pt x="1414033" y="10387"/>
                  <a:pt x="1414185" y="10082"/>
                </a:cubicBezTo>
                <a:cubicBezTo>
                  <a:pt x="1414490" y="10387"/>
                  <a:pt x="1414642" y="10654"/>
                  <a:pt x="1414642" y="10882"/>
                </a:cubicBezTo>
                <a:cubicBezTo>
                  <a:pt x="1414642" y="11111"/>
                  <a:pt x="1414794" y="11378"/>
                  <a:pt x="1415099" y="11682"/>
                </a:cubicBezTo>
                <a:cubicBezTo>
                  <a:pt x="1415252" y="11682"/>
                  <a:pt x="1415404" y="11644"/>
                  <a:pt x="1415556" y="11568"/>
                </a:cubicBezTo>
                <a:cubicBezTo>
                  <a:pt x="1415709" y="11492"/>
                  <a:pt x="1415937" y="11454"/>
                  <a:pt x="1416242" y="11454"/>
                </a:cubicBezTo>
                <a:cubicBezTo>
                  <a:pt x="1415937" y="11149"/>
                  <a:pt x="1415747" y="10768"/>
                  <a:pt x="1415671" y="10311"/>
                </a:cubicBezTo>
                <a:cubicBezTo>
                  <a:pt x="1415595" y="9854"/>
                  <a:pt x="1415404" y="9473"/>
                  <a:pt x="1415099" y="9168"/>
                </a:cubicBezTo>
                <a:close/>
                <a:moveTo>
                  <a:pt x="1408013" y="9168"/>
                </a:moveTo>
                <a:cubicBezTo>
                  <a:pt x="1408165" y="9473"/>
                  <a:pt x="1408241" y="9930"/>
                  <a:pt x="1408241" y="10539"/>
                </a:cubicBezTo>
                <a:cubicBezTo>
                  <a:pt x="1408851" y="10235"/>
                  <a:pt x="1409346" y="10197"/>
                  <a:pt x="1409727" y="10425"/>
                </a:cubicBezTo>
                <a:cubicBezTo>
                  <a:pt x="1410108" y="10654"/>
                  <a:pt x="1410680" y="10311"/>
                  <a:pt x="1411442" y="9396"/>
                </a:cubicBezTo>
                <a:cubicBezTo>
                  <a:pt x="1410832" y="9396"/>
                  <a:pt x="1410299" y="9358"/>
                  <a:pt x="1409842" y="9282"/>
                </a:cubicBezTo>
                <a:cubicBezTo>
                  <a:pt x="1409384" y="9206"/>
                  <a:pt x="1408775" y="9168"/>
                  <a:pt x="1408013" y="9168"/>
                </a:cubicBezTo>
                <a:close/>
                <a:moveTo>
                  <a:pt x="1395668" y="9168"/>
                </a:moveTo>
                <a:cubicBezTo>
                  <a:pt x="1395364" y="9930"/>
                  <a:pt x="1394830" y="10692"/>
                  <a:pt x="1394068" y="11454"/>
                </a:cubicBezTo>
                <a:lnTo>
                  <a:pt x="1393154" y="11454"/>
                </a:lnTo>
                <a:cubicBezTo>
                  <a:pt x="1393001" y="11911"/>
                  <a:pt x="1392925" y="12292"/>
                  <a:pt x="1392925" y="12597"/>
                </a:cubicBezTo>
                <a:cubicBezTo>
                  <a:pt x="1392925" y="12902"/>
                  <a:pt x="1392849" y="13283"/>
                  <a:pt x="1392697" y="13740"/>
                </a:cubicBezTo>
                <a:cubicBezTo>
                  <a:pt x="1393611" y="13283"/>
                  <a:pt x="1394525" y="12902"/>
                  <a:pt x="1395440" y="12597"/>
                </a:cubicBezTo>
                <a:lnTo>
                  <a:pt x="1395440" y="11225"/>
                </a:lnTo>
                <a:cubicBezTo>
                  <a:pt x="1395897" y="11530"/>
                  <a:pt x="1396278" y="11721"/>
                  <a:pt x="1396583" y="11797"/>
                </a:cubicBezTo>
                <a:cubicBezTo>
                  <a:pt x="1396888" y="11873"/>
                  <a:pt x="1397192" y="12063"/>
                  <a:pt x="1397497" y="12368"/>
                </a:cubicBezTo>
                <a:lnTo>
                  <a:pt x="1398110" y="10938"/>
                </a:lnTo>
                <a:lnTo>
                  <a:pt x="1397040" y="10082"/>
                </a:lnTo>
                <a:cubicBezTo>
                  <a:pt x="1396735" y="9777"/>
                  <a:pt x="1396278" y="9473"/>
                  <a:pt x="1395668" y="9168"/>
                </a:cubicBezTo>
                <a:close/>
                <a:moveTo>
                  <a:pt x="1054064" y="9168"/>
                </a:moveTo>
                <a:cubicBezTo>
                  <a:pt x="1053759" y="9168"/>
                  <a:pt x="1053492" y="9206"/>
                  <a:pt x="1053263" y="9282"/>
                </a:cubicBezTo>
                <a:cubicBezTo>
                  <a:pt x="1053035" y="9358"/>
                  <a:pt x="1052540" y="9473"/>
                  <a:pt x="1051778" y="9625"/>
                </a:cubicBezTo>
                <a:cubicBezTo>
                  <a:pt x="1052692" y="10387"/>
                  <a:pt x="1053378" y="10844"/>
                  <a:pt x="1053835" y="10997"/>
                </a:cubicBezTo>
                <a:cubicBezTo>
                  <a:pt x="1053835" y="10539"/>
                  <a:pt x="1053873" y="10197"/>
                  <a:pt x="1053949" y="9968"/>
                </a:cubicBezTo>
                <a:cubicBezTo>
                  <a:pt x="1054026" y="9739"/>
                  <a:pt x="1054064" y="9473"/>
                  <a:pt x="1054064" y="9168"/>
                </a:cubicBezTo>
                <a:close/>
                <a:moveTo>
                  <a:pt x="973977" y="9168"/>
                </a:moveTo>
                <a:cubicBezTo>
                  <a:pt x="973825" y="9168"/>
                  <a:pt x="973673" y="9244"/>
                  <a:pt x="973520" y="9396"/>
                </a:cubicBezTo>
                <a:cubicBezTo>
                  <a:pt x="973673" y="9549"/>
                  <a:pt x="973749" y="9701"/>
                  <a:pt x="973749" y="9854"/>
                </a:cubicBezTo>
                <a:cubicBezTo>
                  <a:pt x="973749" y="10006"/>
                  <a:pt x="973825" y="10235"/>
                  <a:pt x="973977" y="10539"/>
                </a:cubicBezTo>
                <a:lnTo>
                  <a:pt x="974206" y="10539"/>
                </a:lnTo>
                <a:cubicBezTo>
                  <a:pt x="974206" y="9777"/>
                  <a:pt x="974130" y="9320"/>
                  <a:pt x="973977" y="9168"/>
                </a:cubicBezTo>
                <a:close/>
                <a:moveTo>
                  <a:pt x="660719" y="9168"/>
                </a:moveTo>
                <a:cubicBezTo>
                  <a:pt x="660567" y="9473"/>
                  <a:pt x="660491" y="9625"/>
                  <a:pt x="660491" y="9625"/>
                </a:cubicBezTo>
                <a:cubicBezTo>
                  <a:pt x="660643" y="9777"/>
                  <a:pt x="660872" y="9854"/>
                  <a:pt x="661176" y="9854"/>
                </a:cubicBezTo>
                <a:cubicBezTo>
                  <a:pt x="661329" y="9854"/>
                  <a:pt x="661405" y="9777"/>
                  <a:pt x="661405" y="9625"/>
                </a:cubicBezTo>
                <a:cubicBezTo>
                  <a:pt x="661253" y="9625"/>
                  <a:pt x="661024" y="9473"/>
                  <a:pt x="660719" y="9168"/>
                </a:cubicBezTo>
                <a:close/>
                <a:moveTo>
                  <a:pt x="643574" y="9168"/>
                </a:moveTo>
                <a:cubicBezTo>
                  <a:pt x="643270" y="9473"/>
                  <a:pt x="643117" y="9663"/>
                  <a:pt x="643117" y="9739"/>
                </a:cubicBezTo>
                <a:cubicBezTo>
                  <a:pt x="643117" y="9816"/>
                  <a:pt x="642965" y="9930"/>
                  <a:pt x="642660" y="10082"/>
                </a:cubicBezTo>
                <a:cubicBezTo>
                  <a:pt x="642050" y="9777"/>
                  <a:pt x="641517" y="9625"/>
                  <a:pt x="641060" y="9625"/>
                </a:cubicBezTo>
                <a:cubicBezTo>
                  <a:pt x="641212" y="9625"/>
                  <a:pt x="640831" y="9777"/>
                  <a:pt x="639917" y="10082"/>
                </a:cubicBezTo>
                <a:cubicBezTo>
                  <a:pt x="640374" y="10387"/>
                  <a:pt x="640717" y="10654"/>
                  <a:pt x="640945" y="10882"/>
                </a:cubicBezTo>
                <a:cubicBezTo>
                  <a:pt x="641174" y="11111"/>
                  <a:pt x="641441" y="11301"/>
                  <a:pt x="641745" y="11454"/>
                </a:cubicBezTo>
                <a:cubicBezTo>
                  <a:pt x="642050" y="11149"/>
                  <a:pt x="642241" y="10920"/>
                  <a:pt x="642317" y="10768"/>
                </a:cubicBezTo>
                <a:cubicBezTo>
                  <a:pt x="642393" y="10616"/>
                  <a:pt x="642507" y="10387"/>
                  <a:pt x="642660" y="10082"/>
                </a:cubicBezTo>
                <a:cubicBezTo>
                  <a:pt x="642965" y="10387"/>
                  <a:pt x="643117" y="10654"/>
                  <a:pt x="643117" y="10882"/>
                </a:cubicBezTo>
                <a:cubicBezTo>
                  <a:pt x="643117" y="11111"/>
                  <a:pt x="643270" y="11378"/>
                  <a:pt x="643574" y="11682"/>
                </a:cubicBezTo>
                <a:cubicBezTo>
                  <a:pt x="643727" y="11682"/>
                  <a:pt x="643879" y="11644"/>
                  <a:pt x="644032" y="11568"/>
                </a:cubicBezTo>
                <a:cubicBezTo>
                  <a:pt x="644184" y="11492"/>
                  <a:pt x="644412" y="11454"/>
                  <a:pt x="644717" y="11454"/>
                </a:cubicBezTo>
                <a:cubicBezTo>
                  <a:pt x="644412" y="11149"/>
                  <a:pt x="644222" y="10768"/>
                  <a:pt x="644146" y="10311"/>
                </a:cubicBezTo>
                <a:cubicBezTo>
                  <a:pt x="644070" y="9854"/>
                  <a:pt x="643879" y="9473"/>
                  <a:pt x="643574" y="9168"/>
                </a:cubicBezTo>
                <a:close/>
                <a:moveTo>
                  <a:pt x="636488" y="9168"/>
                </a:moveTo>
                <a:cubicBezTo>
                  <a:pt x="636640" y="9473"/>
                  <a:pt x="636716" y="9930"/>
                  <a:pt x="636716" y="10539"/>
                </a:cubicBezTo>
                <a:cubicBezTo>
                  <a:pt x="637326" y="10235"/>
                  <a:pt x="637821" y="10197"/>
                  <a:pt x="638202" y="10425"/>
                </a:cubicBezTo>
                <a:cubicBezTo>
                  <a:pt x="638583" y="10654"/>
                  <a:pt x="639155" y="10311"/>
                  <a:pt x="639917" y="9396"/>
                </a:cubicBezTo>
                <a:cubicBezTo>
                  <a:pt x="639307" y="9396"/>
                  <a:pt x="638774" y="9358"/>
                  <a:pt x="638316" y="9282"/>
                </a:cubicBezTo>
                <a:cubicBezTo>
                  <a:pt x="637859" y="9206"/>
                  <a:pt x="637250" y="9168"/>
                  <a:pt x="636488" y="9168"/>
                </a:cubicBezTo>
                <a:close/>
                <a:moveTo>
                  <a:pt x="624143" y="9168"/>
                </a:moveTo>
                <a:cubicBezTo>
                  <a:pt x="623838" y="9930"/>
                  <a:pt x="623305" y="10692"/>
                  <a:pt x="622543" y="11454"/>
                </a:cubicBezTo>
                <a:lnTo>
                  <a:pt x="621629" y="11454"/>
                </a:lnTo>
                <a:cubicBezTo>
                  <a:pt x="621476" y="11911"/>
                  <a:pt x="621400" y="12292"/>
                  <a:pt x="621400" y="12597"/>
                </a:cubicBezTo>
                <a:cubicBezTo>
                  <a:pt x="621400" y="12902"/>
                  <a:pt x="621324" y="13283"/>
                  <a:pt x="621171" y="13740"/>
                </a:cubicBezTo>
                <a:cubicBezTo>
                  <a:pt x="622086" y="13283"/>
                  <a:pt x="623000" y="12902"/>
                  <a:pt x="623915" y="12597"/>
                </a:cubicBezTo>
                <a:lnTo>
                  <a:pt x="623915" y="11225"/>
                </a:lnTo>
                <a:cubicBezTo>
                  <a:pt x="624372" y="11530"/>
                  <a:pt x="624753" y="11721"/>
                  <a:pt x="625058" y="11797"/>
                </a:cubicBezTo>
                <a:cubicBezTo>
                  <a:pt x="625362" y="11873"/>
                  <a:pt x="625667" y="12063"/>
                  <a:pt x="625972" y="12368"/>
                </a:cubicBezTo>
                <a:lnTo>
                  <a:pt x="626585" y="10938"/>
                </a:lnTo>
                <a:lnTo>
                  <a:pt x="625515" y="10082"/>
                </a:lnTo>
                <a:cubicBezTo>
                  <a:pt x="625210" y="9777"/>
                  <a:pt x="624753" y="9473"/>
                  <a:pt x="624143" y="9168"/>
                </a:cubicBezTo>
                <a:close/>
                <a:moveTo>
                  <a:pt x="535828" y="9168"/>
                </a:moveTo>
                <a:cubicBezTo>
                  <a:pt x="535675" y="9168"/>
                  <a:pt x="535523" y="9244"/>
                  <a:pt x="535370" y="9396"/>
                </a:cubicBezTo>
                <a:cubicBezTo>
                  <a:pt x="535523" y="9549"/>
                  <a:pt x="535599" y="9701"/>
                  <a:pt x="535599" y="9854"/>
                </a:cubicBezTo>
                <a:cubicBezTo>
                  <a:pt x="535599" y="10006"/>
                  <a:pt x="535675" y="10235"/>
                  <a:pt x="535828" y="10539"/>
                </a:cubicBezTo>
                <a:lnTo>
                  <a:pt x="536056" y="10539"/>
                </a:lnTo>
                <a:cubicBezTo>
                  <a:pt x="536056" y="9777"/>
                  <a:pt x="535980" y="9320"/>
                  <a:pt x="535828" y="9168"/>
                </a:cubicBezTo>
                <a:close/>
                <a:moveTo>
                  <a:pt x="149189" y="9168"/>
                </a:moveTo>
                <a:cubicBezTo>
                  <a:pt x="148884" y="9168"/>
                  <a:pt x="148617" y="9206"/>
                  <a:pt x="148389" y="9282"/>
                </a:cubicBezTo>
                <a:cubicBezTo>
                  <a:pt x="148160" y="9358"/>
                  <a:pt x="147665" y="9473"/>
                  <a:pt x="146903" y="9625"/>
                </a:cubicBezTo>
                <a:cubicBezTo>
                  <a:pt x="147817" y="10387"/>
                  <a:pt x="148503" y="10844"/>
                  <a:pt x="148960" y="10997"/>
                </a:cubicBezTo>
                <a:cubicBezTo>
                  <a:pt x="148960" y="10539"/>
                  <a:pt x="148998" y="10197"/>
                  <a:pt x="149074" y="9968"/>
                </a:cubicBezTo>
                <a:cubicBezTo>
                  <a:pt x="149151" y="9739"/>
                  <a:pt x="149189" y="9473"/>
                  <a:pt x="149189" y="9168"/>
                </a:cubicBezTo>
                <a:close/>
                <a:moveTo>
                  <a:pt x="87390" y="9168"/>
                </a:moveTo>
                <a:lnTo>
                  <a:pt x="87390" y="9854"/>
                </a:lnTo>
                <a:lnTo>
                  <a:pt x="87619" y="9854"/>
                </a:lnTo>
                <a:lnTo>
                  <a:pt x="87619" y="9168"/>
                </a:lnTo>
                <a:close/>
                <a:moveTo>
                  <a:pt x="1385839" y="8939"/>
                </a:moveTo>
                <a:cubicBezTo>
                  <a:pt x="1385534" y="9244"/>
                  <a:pt x="1385305" y="9511"/>
                  <a:pt x="1385153" y="9739"/>
                </a:cubicBezTo>
                <a:cubicBezTo>
                  <a:pt x="1385000" y="9968"/>
                  <a:pt x="1384772" y="10311"/>
                  <a:pt x="1384467" y="10768"/>
                </a:cubicBezTo>
                <a:cubicBezTo>
                  <a:pt x="1384924" y="10920"/>
                  <a:pt x="1385305" y="11035"/>
                  <a:pt x="1385610" y="11111"/>
                </a:cubicBezTo>
                <a:cubicBezTo>
                  <a:pt x="1385915" y="11187"/>
                  <a:pt x="1386219" y="11301"/>
                  <a:pt x="1386524" y="11454"/>
                </a:cubicBezTo>
                <a:cubicBezTo>
                  <a:pt x="1386372" y="11454"/>
                  <a:pt x="1386601" y="11301"/>
                  <a:pt x="1387210" y="10997"/>
                </a:cubicBezTo>
                <a:cubicBezTo>
                  <a:pt x="1386905" y="10692"/>
                  <a:pt x="1386677" y="10349"/>
                  <a:pt x="1386524" y="9968"/>
                </a:cubicBezTo>
                <a:cubicBezTo>
                  <a:pt x="1386372" y="9587"/>
                  <a:pt x="1386143" y="9244"/>
                  <a:pt x="1385839" y="8939"/>
                </a:cubicBezTo>
                <a:close/>
                <a:moveTo>
                  <a:pt x="976263" y="8939"/>
                </a:moveTo>
                <a:cubicBezTo>
                  <a:pt x="976111" y="8939"/>
                  <a:pt x="976035" y="8977"/>
                  <a:pt x="976035" y="9054"/>
                </a:cubicBezTo>
                <a:cubicBezTo>
                  <a:pt x="976035" y="9130"/>
                  <a:pt x="975959" y="9168"/>
                  <a:pt x="975806" y="9168"/>
                </a:cubicBezTo>
                <a:lnTo>
                  <a:pt x="975806" y="10997"/>
                </a:lnTo>
                <a:cubicBezTo>
                  <a:pt x="976416" y="10844"/>
                  <a:pt x="977178" y="10463"/>
                  <a:pt x="978092" y="9854"/>
                </a:cubicBezTo>
                <a:cubicBezTo>
                  <a:pt x="977635" y="9701"/>
                  <a:pt x="977292" y="9549"/>
                  <a:pt x="977064" y="9396"/>
                </a:cubicBezTo>
                <a:cubicBezTo>
                  <a:pt x="976835" y="9244"/>
                  <a:pt x="976568" y="9092"/>
                  <a:pt x="976263" y="8939"/>
                </a:cubicBezTo>
                <a:close/>
                <a:moveTo>
                  <a:pt x="614314" y="8939"/>
                </a:moveTo>
                <a:cubicBezTo>
                  <a:pt x="614009" y="9244"/>
                  <a:pt x="613780" y="9511"/>
                  <a:pt x="613628" y="9739"/>
                </a:cubicBezTo>
                <a:cubicBezTo>
                  <a:pt x="613475" y="9968"/>
                  <a:pt x="613247" y="10311"/>
                  <a:pt x="612942" y="10768"/>
                </a:cubicBezTo>
                <a:cubicBezTo>
                  <a:pt x="613399" y="10920"/>
                  <a:pt x="613780" y="11035"/>
                  <a:pt x="614085" y="11111"/>
                </a:cubicBezTo>
                <a:cubicBezTo>
                  <a:pt x="614390" y="11187"/>
                  <a:pt x="614695" y="11301"/>
                  <a:pt x="614999" y="11454"/>
                </a:cubicBezTo>
                <a:cubicBezTo>
                  <a:pt x="614847" y="11454"/>
                  <a:pt x="615075" y="11301"/>
                  <a:pt x="615685" y="10997"/>
                </a:cubicBezTo>
                <a:cubicBezTo>
                  <a:pt x="615380" y="10692"/>
                  <a:pt x="615152" y="10349"/>
                  <a:pt x="614999" y="9968"/>
                </a:cubicBezTo>
                <a:cubicBezTo>
                  <a:pt x="614847" y="9587"/>
                  <a:pt x="614618" y="9244"/>
                  <a:pt x="614314" y="8939"/>
                </a:cubicBezTo>
                <a:close/>
                <a:moveTo>
                  <a:pt x="538114" y="8939"/>
                </a:moveTo>
                <a:cubicBezTo>
                  <a:pt x="537961" y="8939"/>
                  <a:pt x="537885" y="8977"/>
                  <a:pt x="537885" y="9054"/>
                </a:cubicBezTo>
                <a:cubicBezTo>
                  <a:pt x="537885" y="9130"/>
                  <a:pt x="537809" y="9168"/>
                  <a:pt x="537656" y="9168"/>
                </a:cubicBezTo>
                <a:lnTo>
                  <a:pt x="537656" y="10997"/>
                </a:lnTo>
                <a:cubicBezTo>
                  <a:pt x="538266" y="10844"/>
                  <a:pt x="539028" y="10463"/>
                  <a:pt x="539942" y="9854"/>
                </a:cubicBezTo>
                <a:cubicBezTo>
                  <a:pt x="539485" y="9701"/>
                  <a:pt x="539142" y="9549"/>
                  <a:pt x="538914" y="9396"/>
                </a:cubicBezTo>
                <a:cubicBezTo>
                  <a:pt x="538685" y="9244"/>
                  <a:pt x="538418" y="9092"/>
                  <a:pt x="538114" y="8939"/>
                </a:cubicBezTo>
                <a:close/>
                <a:moveTo>
                  <a:pt x="97449" y="8939"/>
                </a:moveTo>
                <a:lnTo>
                  <a:pt x="96300" y="9432"/>
                </a:lnTo>
                <a:lnTo>
                  <a:pt x="96192" y="10082"/>
                </a:lnTo>
                <a:cubicBezTo>
                  <a:pt x="96115" y="10235"/>
                  <a:pt x="96077" y="10463"/>
                  <a:pt x="96077" y="10768"/>
                </a:cubicBezTo>
                <a:cubicBezTo>
                  <a:pt x="96534" y="10616"/>
                  <a:pt x="96954" y="10463"/>
                  <a:pt x="97335" y="10311"/>
                </a:cubicBezTo>
                <a:cubicBezTo>
                  <a:pt x="97716" y="10158"/>
                  <a:pt x="98135" y="10082"/>
                  <a:pt x="98592" y="10082"/>
                </a:cubicBezTo>
                <a:cubicBezTo>
                  <a:pt x="98287" y="9168"/>
                  <a:pt x="97906" y="8787"/>
                  <a:pt x="97449" y="8939"/>
                </a:cubicBezTo>
                <a:close/>
                <a:moveTo>
                  <a:pt x="79275" y="8939"/>
                </a:moveTo>
                <a:cubicBezTo>
                  <a:pt x="78894" y="9092"/>
                  <a:pt x="78475" y="9625"/>
                  <a:pt x="78018" y="10539"/>
                </a:cubicBezTo>
                <a:cubicBezTo>
                  <a:pt x="78627" y="10235"/>
                  <a:pt x="79085" y="10006"/>
                  <a:pt x="79390" y="9854"/>
                </a:cubicBezTo>
                <a:cubicBezTo>
                  <a:pt x="79694" y="9701"/>
                  <a:pt x="79999" y="9473"/>
                  <a:pt x="80304" y="9168"/>
                </a:cubicBezTo>
                <a:cubicBezTo>
                  <a:pt x="79999" y="8863"/>
                  <a:pt x="79656" y="8787"/>
                  <a:pt x="79275" y="8939"/>
                </a:cubicBezTo>
                <a:close/>
                <a:moveTo>
                  <a:pt x="984722" y="8711"/>
                </a:moveTo>
                <a:cubicBezTo>
                  <a:pt x="984722" y="8863"/>
                  <a:pt x="984874" y="8939"/>
                  <a:pt x="985179" y="8939"/>
                </a:cubicBezTo>
                <a:lnTo>
                  <a:pt x="985407" y="8711"/>
                </a:lnTo>
                <a:lnTo>
                  <a:pt x="984950" y="8711"/>
                </a:lnTo>
                <a:close/>
                <a:moveTo>
                  <a:pt x="546572" y="8711"/>
                </a:moveTo>
                <a:cubicBezTo>
                  <a:pt x="546572" y="8863"/>
                  <a:pt x="546724" y="8939"/>
                  <a:pt x="547029" y="8939"/>
                </a:cubicBezTo>
                <a:lnTo>
                  <a:pt x="547258" y="8711"/>
                </a:lnTo>
                <a:lnTo>
                  <a:pt x="546800" y="8711"/>
                </a:lnTo>
                <a:close/>
                <a:moveTo>
                  <a:pt x="979235" y="8253"/>
                </a:moveTo>
                <a:cubicBezTo>
                  <a:pt x="979083" y="8406"/>
                  <a:pt x="979007" y="8482"/>
                  <a:pt x="979007" y="8482"/>
                </a:cubicBezTo>
                <a:cubicBezTo>
                  <a:pt x="979159" y="8634"/>
                  <a:pt x="979235" y="8749"/>
                  <a:pt x="979235" y="8825"/>
                </a:cubicBezTo>
                <a:cubicBezTo>
                  <a:pt x="979235" y="8901"/>
                  <a:pt x="979311" y="9015"/>
                  <a:pt x="979464" y="9168"/>
                </a:cubicBezTo>
                <a:cubicBezTo>
                  <a:pt x="979464" y="9015"/>
                  <a:pt x="979616" y="8863"/>
                  <a:pt x="979921" y="8711"/>
                </a:cubicBezTo>
                <a:cubicBezTo>
                  <a:pt x="979616" y="8406"/>
                  <a:pt x="979388" y="8253"/>
                  <a:pt x="979235" y="8253"/>
                </a:cubicBezTo>
                <a:close/>
                <a:moveTo>
                  <a:pt x="541085" y="8253"/>
                </a:moveTo>
                <a:cubicBezTo>
                  <a:pt x="540933" y="8406"/>
                  <a:pt x="540857" y="8482"/>
                  <a:pt x="540857" y="8482"/>
                </a:cubicBezTo>
                <a:cubicBezTo>
                  <a:pt x="541009" y="8634"/>
                  <a:pt x="541085" y="8749"/>
                  <a:pt x="541085" y="8825"/>
                </a:cubicBezTo>
                <a:cubicBezTo>
                  <a:pt x="541085" y="8901"/>
                  <a:pt x="541162" y="9015"/>
                  <a:pt x="541314" y="9168"/>
                </a:cubicBezTo>
                <a:cubicBezTo>
                  <a:pt x="541314" y="9015"/>
                  <a:pt x="541466" y="8863"/>
                  <a:pt x="541771" y="8711"/>
                </a:cubicBezTo>
                <a:cubicBezTo>
                  <a:pt x="541466" y="8406"/>
                  <a:pt x="541238" y="8253"/>
                  <a:pt x="541085" y="8253"/>
                </a:cubicBezTo>
                <a:close/>
                <a:moveTo>
                  <a:pt x="74132" y="8253"/>
                </a:moveTo>
                <a:cubicBezTo>
                  <a:pt x="73827" y="8558"/>
                  <a:pt x="73484" y="8901"/>
                  <a:pt x="73103" y="9282"/>
                </a:cubicBezTo>
                <a:cubicBezTo>
                  <a:pt x="72722" y="9663"/>
                  <a:pt x="72227" y="10082"/>
                  <a:pt x="71617" y="10539"/>
                </a:cubicBezTo>
                <a:cubicBezTo>
                  <a:pt x="72684" y="11301"/>
                  <a:pt x="73598" y="11759"/>
                  <a:pt x="74360" y="11911"/>
                </a:cubicBezTo>
                <a:cubicBezTo>
                  <a:pt x="74513" y="11911"/>
                  <a:pt x="74741" y="11759"/>
                  <a:pt x="75046" y="11454"/>
                </a:cubicBezTo>
                <a:cubicBezTo>
                  <a:pt x="74436" y="10844"/>
                  <a:pt x="74132" y="10311"/>
                  <a:pt x="74132" y="9854"/>
                </a:cubicBezTo>
                <a:cubicBezTo>
                  <a:pt x="74132" y="9396"/>
                  <a:pt x="74284" y="8863"/>
                  <a:pt x="74589" y="8253"/>
                </a:cubicBezTo>
                <a:close/>
                <a:moveTo>
                  <a:pt x="1692544" y="8025"/>
                </a:moveTo>
                <a:cubicBezTo>
                  <a:pt x="1692848" y="8787"/>
                  <a:pt x="1693115" y="9092"/>
                  <a:pt x="1693344" y="8939"/>
                </a:cubicBezTo>
                <a:cubicBezTo>
                  <a:pt x="1693572" y="8787"/>
                  <a:pt x="1693839" y="8482"/>
                  <a:pt x="1694144" y="8025"/>
                </a:cubicBezTo>
                <a:close/>
                <a:moveTo>
                  <a:pt x="425718" y="8025"/>
                </a:moveTo>
                <a:cubicBezTo>
                  <a:pt x="426023" y="8787"/>
                  <a:pt x="426290" y="9092"/>
                  <a:pt x="426519" y="8939"/>
                </a:cubicBezTo>
                <a:cubicBezTo>
                  <a:pt x="426747" y="8787"/>
                  <a:pt x="427014" y="8482"/>
                  <a:pt x="427319" y="8025"/>
                </a:cubicBezTo>
                <a:close/>
                <a:moveTo>
                  <a:pt x="301893" y="8025"/>
                </a:moveTo>
                <a:cubicBezTo>
                  <a:pt x="302198" y="8787"/>
                  <a:pt x="302465" y="9092"/>
                  <a:pt x="302694" y="8939"/>
                </a:cubicBezTo>
                <a:cubicBezTo>
                  <a:pt x="302922" y="8787"/>
                  <a:pt x="303189" y="8482"/>
                  <a:pt x="303494" y="8025"/>
                </a:cubicBezTo>
                <a:close/>
                <a:moveTo>
                  <a:pt x="1701687" y="7796"/>
                </a:moveTo>
                <a:cubicBezTo>
                  <a:pt x="1701078" y="8406"/>
                  <a:pt x="1700468" y="9168"/>
                  <a:pt x="1699859" y="10082"/>
                </a:cubicBezTo>
                <a:cubicBezTo>
                  <a:pt x="1699554" y="10082"/>
                  <a:pt x="1699325" y="10158"/>
                  <a:pt x="1699173" y="10311"/>
                </a:cubicBezTo>
                <a:cubicBezTo>
                  <a:pt x="1699021" y="10463"/>
                  <a:pt x="1698792" y="10616"/>
                  <a:pt x="1698487" y="10768"/>
                </a:cubicBezTo>
                <a:cubicBezTo>
                  <a:pt x="1698792" y="11225"/>
                  <a:pt x="1699325" y="11530"/>
                  <a:pt x="1700087" y="11682"/>
                </a:cubicBezTo>
                <a:cubicBezTo>
                  <a:pt x="1700544" y="11225"/>
                  <a:pt x="1700964" y="10730"/>
                  <a:pt x="1701345" y="10197"/>
                </a:cubicBezTo>
                <a:cubicBezTo>
                  <a:pt x="1701726" y="9663"/>
                  <a:pt x="1702145" y="9168"/>
                  <a:pt x="1702602" y="8711"/>
                </a:cubicBezTo>
                <a:cubicBezTo>
                  <a:pt x="1702449" y="8558"/>
                  <a:pt x="1702297" y="8444"/>
                  <a:pt x="1702145" y="8368"/>
                </a:cubicBezTo>
                <a:cubicBezTo>
                  <a:pt x="1701992" y="8292"/>
                  <a:pt x="1701840" y="8101"/>
                  <a:pt x="1701687" y="7796"/>
                </a:cubicBezTo>
                <a:close/>
                <a:moveTo>
                  <a:pt x="1688886" y="7796"/>
                </a:moveTo>
                <a:cubicBezTo>
                  <a:pt x="1688276" y="7949"/>
                  <a:pt x="1687819" y="8063"/>
                  <a:pt x="1687514" y="8139"/>
                </a:cubicBezTo>
                <a:cubicBezTo>
                  <a:pt x="1687210" y="8215"/>
                  <a:pt x="1686676" y="8253"/>
                  <a:pt x="1685914" y="8253"/>
                </a:cubicBezTo>
                <a:cubicBezTo>
                  <a:pt x="1686371" y="8558"/>
                  <a:pt x="1686714" y="8787"/>
                  <a:pt x="1686943" y="8939"/>
                </a:cubicBezTo>
                <a:cubicBezTo>
                  <a:pt x="1687171" y="9092"/>
                  <a:pt x="1687438" y="9320"/>
                  <a:pt x="1687743" y="9625"/>
                </a:cubicBezTo>
                <a:cubicBezTo>
                  <a:pt x="1687895" y="9320"/>
                  <a:pt x="1688048" y="9054"/>
                  <a:pt x="1688200" y="8825"/>
                </a:cubicBezTo>
                <a:cubicBezTo>
                  <a:pt x="1688352" y="8596"/>
                  <a:pt x="1688581" y="8253"/>
                  <a:pt x="1688886" y="7796"/>
                </a:cubicBezTo>
                <a:close/>
                <a:moveTo>
                  <a:pt x="434862" y="7796"/>
                </a:moveTo>
                <a:cubicBezTo>
                  <a:pt x="434253" y="8406"/>
                  <a:pt x="433643" y="9168"/>
                  <a:pt x="433034" y="10082"/>
                </a:cubicBezTo>
                <a:cubicBezTo>
                  <a:pt x="432729" y="10082"/>
                  <a:pt x="432500" y="10158"/>
                  <a:pt x="432348" y="10311"/>
                </a:cubicBezTo>
                <a:cubicBezTo>
                  <a:pt x="432195" y="10463"/>
                  <a:pt x="431967" y="10616"/>
                  <a:pt x="431662" y="10768"/>
                </a:cubicBezTo>
                <a:cubicBezTo>
                  <a:pt x="431967" y="11225"/>
                  <a:pt x="432500" y="11530"/>
                  <a:pt x="433262" y="11682"/>
                </a:cubicBezTo>
                <a:cubicBezTo>
                  <a:pt x="433719" y="11225"/>
                  <a:pt x="434139" y="10730"/>
                  <a:pt x="434520" y="10197"/>
                </a:cubicBezTo>
                <a:cubicBezTo>
                  <a:pt x="434901" y="9663"/>
                  <a:pt x="435320" y="9168"/>
                  <a:pt x="435777" y="8711"/>
                </a:cubicBezTo>
                <a:cubicBezTo>
                  <a:pt x="435625" y="8558"/>
                  <a:pt x="435472" y="8444"/>
                  <a:pt x="435320" y="8368"/>
                </a:cubicBezTo>
                <a:cubicBezTo>
                  <a:pt x="435167" y="8292"/>
                  <a:pt x="435015" y="8101"/>
                  <a:pt x="434862" y="7796"/>
                </a:cubicBezTo>
                <a:close/>
                <a:moveTo>
                  <a:pt x="422061" y="7796"/>
                </a:moveTo>
                <a:cubicBezTo>
                  <a:pt x="421451" y="7949"/>
                  <a:pt x="420994" y="8063"/>
                  <a:pt x="420689" y="8139"/>
                </a:cubicBezTo>
                <a:cubicBezTo>
                  <a:pt x="420384" y="8215"/>
                  <a:pt x="419851" y="8253"/>
                  <a:pt x="419089" y="8253"/>
                </a:cubicBezTo>
                <a:cubicBezTo>
                  <a:pt x="419546" y="8558"/>
                  <a:pt x="419889" y="8787"/>
                  <a:pt x="420118" y="8939"/>
                </a:cubicBezTo>
                <a:cubicBezTo>
                  <a:pt x="420346" y="9092"/>
                  <a:pt x="420613" y="9320"/>
                  <a:pt x="420918" y="9625"/>
                </a:cubicBezTo>
                <a:cubicBezTo>
                  <a:pt x="421070" y="9320"/>
                  <a:pt x="421223" y="9054"/>
                  <a:pt x="421375" y="8825"/>
                </a:cubicBezTo>
                <a:cubicBezTo>
                  <a:pt x="421527" y="8596"/>
                  <a:pt x="421756" y="8253"/>
                  <a:pt x="422061" y="7796"/>
                </a:cubicBezTo>
                <a:close/>
                <a:moveTo>
                  <a:pt x="311038" y="7796"/>
                </a:moveTo>
                <a:cubicBezTo>
                  <a:pt x="310428" y="8406"/>
                  <a:pt x="309818" y="9168"/>
                  <a:pt x="309209" y="10082"/>
                </a:cubicBezTo>
                <a:cubicBezTo>
                  <a:pt x="308904" y="10082"/>
                  <a:pt x="308675" y="10158"/>
                  <a:pt x="308523" y="10311"/>
                </a:cubicBezTo>
                <a:cubicBezTo>
                  <a:pt x="308370" y="10463"/>
                  <a:pt x="308142" y="10616"/>
                  <a:pt x="307837" y="10768"/>
                </a:cubicBezTo>
                <a:cubicBezTo>
                  <a:pt x="308142" y="11225"/>
                  <a:pt x="308675" y="11530"/>
                  <a:pt x="309437" y="11682"/>
                </a:cubicBezTo>
                <a:cubicBezTo>
                  <a:pt x="309894" y="11225"/>
                  <a:pt x="310314" y="10730"/>
                  <a:pt x="310695" y="10197"/>
                </a:cubicBezTo>
                <a:cubicBezTo>
                  <a:pt x="311076" y="9663"/>
                  <a:pt x="311495" y="9168"/>
                  <a:pt x="311952" y="8711"/>
                </a:cubicBezTo>
                <a:cubicBezTo>
                  <a:pt x="311800" y="8558"/>
                  <a:pt x="311647" y="8444"/>
                  <a:pt x="311495" y="8368"/>
                </a:cubicBezTo>
                <a:cubicBezTo>
                  <a:pt x="311342" y="8292"/>
                  <a:pt x="311190" y="8101"/>
                  <a:pt x="311038" y="7796"/>
                </a:cubicBezTo>
                <a:close/>
                <a:moveTo>
                  <a:pt x="298236" y="7796"/>
                </a:moveTo>
                <a:cubicBezTo>
                  <a:pt x="297626" y="7949"/>
                  <a:pt x="297169" y="8063"/>
                  <a:pt x="296864" y="8139"/>
                </a:cubicBezTo>
                <a:cubicBezTo>
                  <a:pt x="296559" y="8215"/>
                  <a:pt x="296026" y="8253"/>
                  <a:pt x="295264" y="8253"/>
                </a:cubicBezTo>
                <a:cubicBezTo>
                  <a:pt x="295721" y="8558"/>
                  <a:pt x="296064" y="8787"/>
                  <a:pt x="296293" y="8939"/>
                </a:cubicBezTo>
                <a:cubicBezTo>
                  <a:pt x="296521" y="9092"/>
                  <a:pt x="296788" y="9320"/>
                  <a:pt x="297093" y="9625"/>
                </a:cubicBezTo>
                <a:cubicBezTo>
                  <a:pt x="297245" y="9320"/>
                  <a:pt x="297398" y="9054"/>
                  <a:pt x="297550" y="8825"/>
                </a:cubicBezTo>
                <a:cubicBezTo>
                  <a:pt x="297703" y="8596"/>
                  <a:pt x="297931" y="8253"/>
                  <a:pt x="298236" y="7796"/>
                </a:cubicBezTo>
                <a:close/>
                <a:moveTo>
                  <a:pt x="96077" y="7796"/>
                </a:moveTo>
                <a:cubicBezTo>
                  <a:pt x="95468" y="8711"/>
                  <a:pt x="95163" y="9244"/>
                  <a:pt x="95163" y="9396"/>
                </a:cubicBezTo>
                <a:lnTo>
                  <a:pt x="95881" y="9396"/>
                </a:lnTo>
                <a:lnTo>
                  <a:pt x="95963" y="8825"/>
                </a:lnTo>
                <a:cubicBezTo>
                  <a:pt x="96039" y="8596"/>
                  <a:pt x="96077" y="8253"/>
                  <a:pt x="96077" y="7796"/>
                </a:cubicBezTo>
                <a:close/>
                <a:moveTo>
                  <a:pt x="1689343" y="7568"/>
                </a:moveTo>
                <a:lnTo>
                  <a:pt x="1689343" y="7796"/>
                </a:lnTo>
                <a:lnTo>
                  <a:pt x="1690029" y="7796"/>
                </a:lnTo>
                <a:lnTo>
                  <a:pt x="1690029" y="7568"/>
                </a:lnTo>
                <a:close/>
                <a:moveTo>
                  <a:pt x="422518" y="7568"/>
                </a:moveTo>
                <a:lnTo>
                  <a:pt x="422518" y="7796"/>
                </a:lnTo>
                <a:lnTo>
                  <a:pt x="423204" y="7796"/>
                </a:lnTo>
                <a:lnTo>
                  <a:pt x="423204" y="7568"/>
                </a:lnTo>
                <a:close/>
                <a:moveTo>
                  <a:pt x="298693" y="7568"/>
                </a:moveTo>
                <a:lnTo>
                  <a:pt x="298693" y="7796"/>
                </a:lnTo>
                <a:lnTo>
                  <a:pt x="299379" y="7796"/>
                </a:lnTo>
                <a:lnTo>
                  <a:pt x="299379" y="7568"/>
                </a:lnTo>
                <a:close/>
                <a:moveTo>
                  <a:pt x="77561" y="7568"/>
                </a:moveTo>
                <a:lnTo>
                  <a:pt x="77561" y="7796"/>
                </a:lnTo>
                <a:cubicBezTo>
                  <a:pt x="77865" y="7796"/>
                  <a:pt x="78094" y="7720"/>
                  <a:pt x="78247" y="7568"/>
                </a:cubicBezTo>
                <a:lnTo>
                  <a:pt x="78018" y="7568"/>
                </a:lnTo>
                <a:close/>
                <a:moveTo>
                  <a:pt x="83961" y="7110"/>
                </a:moveTo>
                <a:cubicBezTo>
                  <a:pt x="82437" y="7110"/>
                  <a:pt x="81599" y="7644"/>
                  <a:pt x="81447" y="8711"/>
                </a:cubicBezTo>
                <a:cubicBezTo>
                  <a:pt x="81752" y="8863"/>
                  <a:pt x="82133" y="9168"/>
                  <a:pt x="82590" y="9625"/>
                </a:cubicBezTo>
                <a:cubicBezTo>
                  <a:pt x="82437" y="9930"/>
                  <a:pt x="82323" y="10197"/>
                  <a:pt x="82247" y="10425"/>
                </a:cubicBezTo>
                <a:cubicBezTo>
                  <a:pt x="82171" y="10654"/>
                  <a:pt x="81980" y="10920"/>
                  <a:pt x="81675" y="11225"/>
                </a:cubicBezTo>
                <a:lnTo>
                  <a:pt x="80304" y="11225"/>
                </a:lnTo>
                <a:cubicBezTo>
                  <a:pt x="80304" y="11835"/>
                  <a:pt x="80151" y="12597"/>
                  <a:pt x="79847" y="13511"/>
                </a:cubicBezTo>
                <a:cubicBezTo>
                  <a:pt x="80913" y="13664"/>
                  <a:pt x="81675" y="13397"/>
                  <a:pt x="82133" y="12711"/>
                </a:cubicBezTo>
                <a:cubicBezTo>
                  <a:pt x="82590" y="12025"/>
                  <a:pt x="83047" y="11530"/>
                  <a:pt x="83504" y="11225"/>
                </a:cubicBezTo>
                <a:cubicBezTo>
                  <a:pt x="83809" y="11530"/>
                  <a:pt x="84076" y="11759"/>
                  <a:pt x="84304" y="11911"/>
                </a:cubicBezTo>
                <a:cubicBezTo>
                  <a:pt x="84533" y="12063"/>
                  <a:pt x="84800" y="12292"/>
                  <a:pt x="85104" y="12597"/>
                </a:cubicBezTo>
                <a:cubicBezTo>
                  <a:pt x="85104" y="11530"/>
                  <a:pt x="85104" y="10997"/>
                  <a:pt x="85104" y="10997"/>
                </a:cubicBezTo>
                <a:cubicBezTo>
                  <a:pt x="84800" y="10235"/>
                  <a:pt x="84457" y="9663"/>
                  <a:pt x="84076" y="9282"/>
                </a:cubicBezTo>
                <a:cubicBezTo>
                  <a:pt x="83695" y="8901"/>
                  <a:pt x="83352" y="8558"/>
                  <a:pt x="83047" y="8253"/>
                </a:cubicBezTo>
                <a:cubicBezTo>
                  <a:pt x="83504" y="7796"/>
                  <a:pt x="83809" y="7415"/>
                  <a:pt x="83961" y="7110"/>
                </a:cubicBezTo>
                <a:close/>
                <a:moveTo>
                  <a:pt x="89448" y="6882"/>
                </a:moveTo>
                <a:cubicBezTo>
                  <a:pt x="89296" y="6882"/>
                  <a:pt x="89219" y="6920"/>
                  <a:pt x="89219" y="6996"/>
                </a:cubicBezTo>
                <a:cubicBezTo>
                  <a:pt x="89219" y="7072"/>
                  <a:pt x="89143" y="7110"/>
                  <a:pt x="88991" y="7110"/>
                </a:cubicBezTo>
                <a:lnTo>
                  <a:pt x="89677" y="7796"/>
                </a:lnTo>
                <a:cubicBezTo>
                  <a:pt x="89677" y="7644"/>
                  <a:pt x="89715" y="7568"/>
                  <a:pt x="89791" y="7568"/>
                </a:cubicBezTo>
                <a:cubicBezTo>
                  <a:pt x="89867" y="7568"/>
                  <a:pt x="89905" y="7491"/>
                  <a:pt x="89905" y="7339"/>
                </a:cubicBezTo>
                <a:close/>
                <a:moveTo>
                  <a:pt x="1542963" y="3224"/>
                </a:moveTo>
                <a:cubicBezTo>
                  <a:pt x="1544182" y="3529"/>
                  <a:pt x="1545477" y="3605"/>
                  <a:pt x="1546849" y="3453"/>
                </a:cubicBezTo>
                <a:cubicBezTo>
                  <a:pt x="1548221" y="3300"/>
                  <a:pt x="1549592" y="3224"/>
                  <a:pt x="1550964" y="3224"/>
                </a:cubicBezTo>
                <a:cubicBezTo>
                  <a:pt x="1553098" y="3377"/>
                  <a:pt x="1555193" y="3491"/>
                  <a:pt x="1557250" y="3567"/>
                </a:cubicBezTo>
                <a:cubicBezTo>
                  <a:pt x="1559308" y="3643"/>
                  <a:pt x="1561403" y="3681"/>
                  <a:pt x="1563537" y="3681"/>
                </a:cubicBezTo>
                <a:lnTo>
                  <a:pt x="1574281" y="3681"/>
                </a:lnTo>
                <a:lnTo>
                  <a:pt x="1578853" y="3681"/>
                </a:lnTo>
                <a:lnTo>
                  <a:pt x="1580225" y="3681"/>
                </a:lnTo>
                <a:cubicBezTo>
                  <a:pt x="1581901" y="3529"/>
                  <a:pt x="1583463" y="3453"/>
                  <a:pt x="1584911" y="3453"/>
                </a:cubicBezTo>
                <a:cubicBezTo>
                  <a:pt x="1586359" y="3453"/>
                  <a:pt x="1587845" y="3377"/>
                  <a:pt x="1589369" y="3224"/>
                </a:cubicBezTo>
                <a:lnTo>
                  <a:pt x="1591655" y="3224"/>
                </a:lnTo>
                <a:cubicBezTo>
                  <a:pt x="1593331" y="3529"/>
                  <a:pt x="1595046" y="3681"/>
                  <a:pt x="1596798" y="3681"/>
                </a:cubicBezTo>
                <a:cubicBezTo>
                  <a:pt x="1598551" y="3681"/>
                  <a:pt x="1600265" y="3529"/>
                  <a:pt x="1601942" y="3224"/>
                </a:cubicBezTo>
                <a:lnTo>
                  <a:pt x="1602627" y="3224"/>
                </a:lnTo>
                <a:cubicBezTo>
                  <a:pt x="1604456" y="3834"/>
                  <a:pt x="1606399" y="3910"/>
                  <a:pt x="1608457" y="3453"/>
                </a:cubicBezTo>
                <a:cubicBezTo>
                  <a:pt x="1610514" y="2996"/>
                  <a:pt x="1612610" y="3072"/>
                  <a:pt x="1614743" y="3681"/>
                </a:cubicBezTo>
                <a:cubicBezTo>
                  <a:pt x="1616420" y="3224"/>
                  <a:pt x="1617982" y="3148"/>
                  <a:pt x="1619430" y="3453"/>
                </a:cubicBezTo>
                <a:cubicBezTo>
                  <a:pt x="1620877" y="3758"/>
                  <a:pt x="1622440" y="3758"/>
                  <a:pt x="1624116" y="3453"/>
                </a:cubicBezTo>
                <a:cubicBezTo>
                  <a:pt x="1624878" y="3148"/>
                  <a:pt x="1625716" y="3072"/>
                  <a:pt x="1626631" y="3224"/>
                </a:cubicBezTo>
                <a:cubicBezTo>
                  <a:pt x="1627545" y="3377"/>
                  <a:pt x="1628383" y="3529"/>
                  <a:pt x="1629145" y="3681"/>
                </a:cubicBezTo>
                <a:cubicBezTo>
                  <a:pt x="1631279" y="4139"/>
                  <a:pt x="1632269" y="5434"/>
                  <a:pt x="1632117" y="7568"/>
                </a:cubicBezTo>
                <a:cubicBezTo>
                  <a:pt x="1631812" y="9244"/>
                  <a:pt x="1631469" y="10806"/>
                  <a:pt x="1631088" y="12254"/>
                </a:cubicBezTo>
                <a:cubicBezTo>
                  <a:pt x="1630707" y="13702"/>
                  <a:pt x="1630288" y="15264"/>
                  <a:pt x="1629831" y="16940"/>
                </a:cubicBezTo>
                <a:cubicBezTo>
                  <a:pt x="1629678" y="17550"/>
                  <a:pt x="1629450" y="18617"/>
                  <a:pt x="1629145" y="20141"/>
                </a:cubicBezTo>
                <a:cubicBezTo>
                  <a:pt x="1628840" y="21360"/>
                  <a:pt x="1628574" y="22579"/>
                  <a:pt x="1628345" y="23798"/>
                </a:cubicBezTo>
                <a:cubicBezTo>
                  <a:pt x="1628116" y="25017"/>
                  <a:pt x="1627926" y="26084"/>
                  <a:pt x="1627774" y="26999"/>
                </a:cubicBezTo>
                <a:cubicBezTo>
                  <a:pt x="1626097" y="29132"/>
                  <a:pt x="1624116" y="30199"/>
                  <a:pt x="1621830" y="30199"/>
                </a:cubicBezTo>
                <a:cubicBezTo>
                  <a:pt x="1620306" y="30199"/>
                  <a:pt x="1618896" y="30161"/>
                  <a:pt x="1617601" y="30085"/>
                </a:cubicBezTo>
                <a:cubicBezTo>
                  <a:pt x="1616305" y="30009"/>
                  <a:pt x="1614896" y="29970"/>
                  <a:pt x="1613372" y="29970"/>
                </a:cubicBezTo>
                <a:cubicBezTo>
                  <a:pt x="1610629" y="29970"/>
                  <a:pt x="1607961" y="29856"/>
                  <a:pt x="1605371" y="29628"/>
                </a:cubicBezTo>
                <a:cubicBezTo>
                  <a:pt x="1602780" y="29399"/>
                  <a:pt x="1600113" y="29666"/>
                  <a:pt x="1597370" y="30428"/>
                </a:cubicBezTo>
                <a:cubicBezTo>
                  <a:pt x="1596151" y="31190"/>
                  <a:pt x="1595350" y="31952"/>
                  <a:pt x="1594970" y="32714"/>
                </a:cubicBezTo>
                <a:cubicBezTo>
                  <a:pt x="1594588" y="33476"/>
                  <a:pt x="1594322" y="34466"/>
                  <a:pt x="1594169" y="35685"/>
                </a:cubicBezTo>
                <a:cubicBezTo>
                  <a:pt x="1594169" y="36295"/>
                  <a:pt x="1594093" y="36867"/>
                  <a:pt x="1593941" y="37400"/>
                </a:cubicBezTo>
                <a:cubicBezTo>
                  <a:pt x="1593788" y="37933"/>
                  <a:pt x="1593636" y="38581"/>
                  <a:pt x="1593484" y="39343"/>
                </a:cubicBezTo>
                <a:cubicBezTo>
                  <a:pt x="1592569" y="42848"/>
                  <a:pt x="1591655" y="46506"/>
                  <a:pt x="1590740" y="50316"/>
                </a:cubicBezTo>
                <a:cubicBezTo>
                  <a:pt x="1590436" y="51840"/>
                  <a:pt x="1590169" y="53402"/>
                  <a:pt x="1589940" y="55002"/>
                </a:cubicBezTo>
                <a:cubicBezTo>
                  <a:pt x="1589712" y="56602"/>
                  <a:pt x="1589445" y="58241"/>
                  <a:pt x="1589140" y="59917"/>
                </a:cubicBezTo>
                <a:lnTo>
                  <a:pt x="1589140" y="60146"/>
                </a:lnTo>
                <a:cubicBezTo>
                  <a:pt x="1588378" y="62432"/>
                  <a:pt x="1587845" y="64756"/>
                  <a:pt x="1587540" y="67118"/>
                </a:cubicBezTo>
                <a:cubicBezTo>
                  <a:pt x="1587235" y="69480"/>
                  <a:pt x="1586778" y="71804"/>
                  <a:pt x="1586168" y="74090"/>
                </a:cubicBezTo>
                <a:cubicBezTo>
                  <a:pt x="1585559" y="76224"/>
                  <a:pt x="1585025" y="78281"/>
                  <a:pt x="1584568" y="80262"/>
                </a:cubicBezTo>
                <a:cubicBezTo>
                  <a:pt x="1584111" y="82244"/>
                  <a:pt x="1583577" y="84301"/>
                  <a:pt x="1582968" y="86435"/>
                </a:cubicBezTo>
                <a:cubicBezTo>
                  <a:pt x="1582815" y="87197"/>
                  <a:pt x="1582739" y="87997"/>
                  <a:pt x="1582739" y="88835"/>
                </a:cubicBezTo>
                <a:cubicBezTo>
                  <a:pt x="1582739" y="89673"/>
                  <a:pt x="1582663" y="90473"/>
                  <a:pt x="1582511" y="91235"/>
                </a:cubicBezTo>
                <a:cubicBezTo>
                  <a:pt x="1582206" y="92912"/>
                  <a:pt x="1581825" y="94550"/>
                  <a:pt x="1581368" y="96150"/>
                </a:cubicBezTo>
                <a:cubicBezTo>
                  <a:pt x="1580911" y="97750"/>
                  <a:pt x="1580529" y="99389"/>
                  <a:pt x="1580225" y="101065"/>
                </a:cubicBezTo>
                <a:cubicBezTo>
                  <a:pt x="1579768" y="102132"/>
                  <a:pt x="1579463" y="103046"/>
                  <a:pt x="1579310" y="103808"/>
                </a:cubicBezTo>
                <a:lnTo>
                  <a:pt x="1577253" y="114095"/>
                </a:lnTo>
                <a:cubicBezTo>
                  <a:pt x="1577100" y="114552"/>
                  <a:pt x="1577024" y="115048"/>
                  <a:pt x="1577024" y="115581"/>
                </a:cubicBezTo>
                <a:cubicBezTo>
                  <a:pt x="1577024" y="116115"/>
                  <a:pt x="1576948" y="116610"/>
                  <a:pt x="1576796" y="117067"/>
                </a:cubicBezTo>
                <a:cubicBezTo>
                  <a:pt x="1576491" y="118134"/>
                  <a:pt x="1576262" y="119239"/>
                  <a:pt x="1576110" y="120382"/>
                </a:cubicBezTo>
                <a:cubicBezTo>
                  <a:pt x="1575957" y="121525"/>
                  <a:pt x="1575729" y="122630"/>
                  <a:pt x="1575424" y="123696"/>
                </a:cubicBezTo>
                <a:cubicBezTo>
                  <a:pt x="1575119" y="124763"/>
                  <a:pt x="1574891" y="125716"/>
                  <a:pt x="1574738" y="126554"/>
                </a:cubicBezTo>
                <a:cubicBezTo>
                  <a:pt x="1574586" y="127392"/>
                  <a:pt x="1574434" y="128268"/>
                  <a:pt x="1574281" y="129183"/>
                </a:cubicBezTo>
                <a:cubicBezTo>
                  <a:pt x="1574281" y="129488"/>
                  <a:pt x="1574281" y="129907"/>
                  <a:pt x="1574281" y="130440"/>
                </a:cubicBezTo>
                <a:cubicBezTo>
                  <a:pt x="1574281" y="130974"/>
                  <a:pt x="1574129" y="131393"/>
                  <a:pt x="1573824" y="131697"/>
                </a:cubicBezTo>
                <a:cubicBezTo>
                  <a:pt x="1573367" y="133069"/>
                  <a:pt x="1573024" y="134517"/>
                  <a:pt x="1572795" y="136041"/>
                </a:cubicBezTo>
                <a:cubicBezTo>
                  <a:pt x="1572567" y="137565"/>
                  <a:pt x="1572300" y="139089"/>
                  <a:pt x="1571995" y="140613"/>
                </a:cubicBezTo>
                <a:cubicBezTo>
                  <a:pt x="1571538" y="142899"/>
                  <a:pt x="1571043" y="145109"/>
                  <a:pt x="1570509" y="147242"/>
                </a:cubicBezTo>
                <a:cubicBezTo>
                  <a:pt x="1569976" y="149376"/>
                  <a:pt x="1569481" y="151509"/>
                  <a:pt x="1569023" y="153643"/>
                </a:cubicBezTo>
                <a:cubicBezTo>
                  <a:pt x="1568871" y="154253"/>
                  <a:pt x="1568795" y="155015"/>
                  <a:pt x="1568795" y="155929"/>
                </a:cubicBezTo>
                <a:cubicBezTo>
                  <a:pt x="1568490" y="157758"/>
                  <a:pt x="1568109" y="159015"/>
                  <a:pt x="1567652" y="159701"/>
                </a:cubicBezTo>
                <a:cubicBezTo>
                  <a:pt x="1567195" y="160387"/>
                  <a:pt x="1566128" y="161111"/>
                  <a:pt x="1564451" y="161873"/>
                </a:cubicBezTo>
                <a:lnTo>
                  <a:pt x="1538848" y="161873"/>
                </a:lnTo>
                <a:cubicBezTo>
                  <a:pt x="1538543" y="161873"/>
                  <a:pt x="1538277" y="161797"/>
                  <a:pt x="1538048" y="161644"/>
                </a:cubicBezTo>
                <a:cubicBezTo>
                  <a:pt x="1537820" y="161492"/>
                  <a:pt x="1537477" y="161263"/>
                  <a:pt x="1537019" y="160958"/>
                </a:cubicBezTo>
                <a:cubicBezTo>
                  <a:pt x="1537019" y="160654"/>
                  <a:pt x="1536943" y="160311"/>
                  <a:pt x="1536791" y="159930"/>
                </a:cubicBezTo>
                <a:cubicBezTo>
                  <a:pt x="1536638" y="159549"/>
                  <a:pt x="1536638" y="159129"/>
                  <a:pt x="1536791" y="158672"/>
                </a:cubicBezTo>
                <a:cubicBezTo>
                  <a:pt x="1536943" y="157605"/>
                  <a:pt x="1537019" y="156539"/>
                  <a:pt x="1537019" y="155472"/>
                </a:cubicBezTo>
                <a:cubicBezTo>
                  <a:pt x="1537019" y="154405"/>
                  <a:pt x="1537324" y="153262"/>
                  <a:pt x="1537934" y="152043"/>
                </a:cubicBezTo>
                <a:cubicBezTo>
                  <a:pt x="1538239" y="151738"/>
                  <a:pt x="1538391" y="151433"/>
                  <a:pt x="1538391" y="151128"/>
                </a:cubicBezTo>
                <a:cubicBezTo>
                  <a:pt x="1538391" y="150824"/>
                  <a:pt x="1538391" y="150519"/>
                  <a:pt x="1538391" y="150214"/>
                </a:cubicBezTo>
                <a:cubicBezTo>
                  <a:pt x="1539153" y="146556"/>
                  <a:pt x="1539953" y="142937"/>
                  <a:pt x="1540791" y="139356"/>
                </a:cubicBezTo>
                <a:cubicBezTo>
                  <a:pt x="1541629" y="135774"/>
                  <a:pt x="1542353" y="132155"/>
                  <a:pt x="1542963" y="128497"/>
                </a:cubicBezTo>
                <a:cubicBezTo>
                  <a:pt x="1543420" y="125754"/>
                  <a:pt x="1544030" y="122973"/>
                  <a:pt x="1544792" y="120153"/>
                </a:cubicBezTo>
                <a:cubicBezTo>
                  <a:pt x="1545554" y="117334"/>
                  <a:pt x="1546163" y="114552"/>
                  <a:pt x="1546621" y="111809"/>
                </a:cubicBezTo>
                <a:cubicBezTo>
                  <a:pt x="1547230" y="108914"/>
                  <a:pt x="1547802" y="106056"/>
                  <a:pt x="1548335" y="103237"/>
                </a:cubicBezTo>
                <a:cubicBezTo>
                  <a:pt x="1548868" y="100417"/>
                  <a:pt x="1549516" y="97636"/>
                  <a:pt x="1550278" y="94893"/>
                </a:cubicBezTo>
                <a:cubicBezTo>
                  <a:pt x="1550583" y="92759"/>
                  <a:pt x="1551002" y="90549"/>
                  <a:pt x="1551535" y="88263"/>
                </a:cubicBezTo>
                <a:cubicBezTo>
                  <a:pt x="1552069" y="85977"/>
                  <a:pt x="1552564" y="83768"/>
                  <a:pt x="1553021" y="81634"/>
                </a:cubicBezTo>
                <a:cubicBezTo>
                  <a:pt x="1553174" y="80872"/>
                  <a:pt x="1553288" y="80110"/>
                  <a:pt x="1553364" y="79348"/>
                </a:cubicBezTo>
                <a:cubicBezTo>
                  <a:pt x="1553440" y="78586"/>
                  <a:pt x="1553555" y="77824"/>
                  <a:pt x="1553707" y="77062"/>
                </a:cubicBezTo>
                <a:cubicBezTo>
                  <a:pt x="1553707" y="76300"/>
                  <a:pt x="1553821" y="75652"/>
                  <a:pt x="1554050" y="75119"/>
                </a:cubicBezTo>
                <a:cubicBezTo>
                  <a:pt x="1554279" y="74586"/>
                  <a:pt x="1554469" y="74014"/>
                  <a:pt x="1554622" y="73404"/>
                </a:cubicBezTo>
                <a:cubicBezTo>
                  <a:pt x="1555079" y="70814"/>
                  <a:pt x="1555574" y="68147"/>
                  <a:pt x="1556108" y="65403"/>
                </a:cubicBezTo>
                <a:cubicBezTo>
                  <a:pt x="1556641" y="62660"/>
                  <a:pt x="1557136" y="59993"/>
                  <a:pt x="1557593" y="57402"/>
                </a:cubicBezTo>
                <a:cubicBezTo>
                  <a:pt x="1557898" y="56183"/>
                  <a:pt x="1558279" y="54850"/>
                  <a:pt x="1558736" y="53402"/>
                </a:cubicBezTo>
                <a:cubicBezTo>
                  <a:pt x="1559194" y="51954"/>
                  <a:pt x="1559574" y="50621"/>
                  <a:pt x="1559879" y="49401"/>
                </a:cubicBezTo>
                <a:cubicBezTo>
                  <a:pt x="1560184" y="48487"/>
                  <a:pt x="1560337" y="47611"/>
                  <a:pt x="1560337" y="46773"/>
                </a:cubicBezTo>
                <a:cubicBezTo>
                  <a:pt x="1560337" y="45934"/>
                  <a:pt x="1560489" y="45134"/>
                  <a:pt x="1560794" y="44372"/>
                </a:cubicBezTo>
                <a:cubicBezTo>
                  <a:pt x="1560946" y="43305"/>
                  <a:pt x="1561098" y="42315"/>
                  <a:pt x="1561251" y="41400"/>
                </a:cubicBezTo>
                <a:cubicBezTo>
                  <a:pt x="1561403" y="40486"/>
                  <a:pt x="1561632" y="39495"/>
                  <a:pt x="1561937" y="38429"/>
                </a:cubicBezTo>
                <a:cubicBezTo>
                  <a:pt x="1562089" y="37971"/>
                  <a:pt x="1562241" y="37514"/>
                  <a:pt x="1562394" y="37057"/>
                </a:cubicBezTo>
                <a:cubicBezTo>
                  <a:pt x="1562546" y="36600"/>
                  <a:pt x="1562699" y="36143"/>
                  <a:pt x="1562851" y="35685"/>
                </a:cubicBezTo>
                <a:cubicBezTo>
                  <a:pt x="1563766" y="31875"/>
                  <a:pt x="1562470" y="29894"/>
                  <a:pt x="1558965" y="29742"/>
                </a:cubicBezTo>
                <a:cubicBezTo>
                  <a:pt x="1558051" y="29742"/>
                  <a:pt x="1557174" y="29780"/>
                  <a:pt x="1556336" y="29856"/>
                </a:cubicBezTo>
                <a:cubicBezTo>
                  <a:pt x="1555498" y="29932"/>
                  <a:pt x="1554698" y="30047"/>
                  <a:pt x="1553936" y="30199"/>
                </a:cubicBezTo>
                <a:cubicBezTo>
                  <a:pt x="1553174" y="30199"/>
                  <a:pt x="1552450" y="30237"/>
                  <a:pt x="1551764" y="30313"/>
                </a:cubicBezTo>
                <a:cubicBezTo>
                  <a:pt x="1551078" y="30390"/>
                  <a:pt x="1550354" y="30351"/>
                  <a:pt x="1549592" y="30199"/>
                </a:cubicBezTo>
                <a:cubicBezTo>
                  <a:pt x="1548373" y="29742"/>
                  <a:pt x="1547078" y="29589"/>
                  <a:pt x="1545706" y="29742"/>
                </a:cubicBezTo>
                <a:cubicBezTo>
                  <a:pt x="1544335" y="29894"/>
                  <a:pt x="1542963" y="29970"/>
                  <a:pt x="1541591" y="29970"/>
                </a:cubicBezTo>
                <a:cubicBezTo>
                  <a:pt x="1540829" y="29970"/>
                  <a:pt x="1539953" y="29932"/>
                  <a:pt x="1538962" y="29856"/>
                </a:cubicBezTo>
                <a:cubicBezTo>
                  <a:pt x="1537972" y="29780"/>
                  <a:pt x="1537095" y="29742"/>
                  <a:pt x="1536334" y="29742"/>
                </a:cubicBezTo>
                <a:cubicBezTo>
                  <a:pt x="1533438" y="29285"/>
                  <a:pt x="1532295" y="27532"/>
                  <a:pt x="1532905" y="24484"/>
                </a:cubicBezTo>
                <a:cubicBezTo>
                  <a:pt x="1533514" y="21741"/>
                  <a:pt x="1534162" y="18998"/>
                  <a:pt x="1534848" y="16254"/>
                </a:cubicBezTo>
                <a:cubicBezTo>
                  <a:pt x="1535533" y="13511"/>
                  <a:pt x="1536181" y="10768"/>
                  <a:pt x="1536791" y="8025"/>
                </a:cubicBezTo>
                <a:cubicBezTo>
                  <a:pt x="1537705" y="4367"/>
                  <a:pt x="1539763" y="2767"/>
                  <a:pt x="1542963" y="3224"/>
                </a:cubicBezTo>
                <a:close/>
                <a:moveTo>
                  <a:pt x="1273291" y="3224"/>
                </a:moveTo>
                <a:cubicBezTo>
                  <a:pt x="1275425" y="3529"/>
                  <a:pt x="1277635" y="3567"/>
                  <a:pt x="1279920" y="3339"/>
                </a:cubicBezTo>
                <a:cubicBezTo>
                  <a:pt x="1282206" y="3110"/>
                  <a:pt x="1284493" y="3072"/>
                  <a:pt x="1286778" y="3224"/>
                </a:cubicBezTo>
                <a:cubicBezTo>
                  <a:pt x="1288302" y="3224"/>
                  <a:pt x="1289827" y="3377"/>
                  <a:pt x="1291350" y="3681"/>
                </a:cubicBezTo>
                <a:cubicBezTo>
                  <a:pt x="1292113" y="3681"/>
                  <a:pt x="1292798" y="3681"/>
                  <a:pt x="1293408" y="3681"/>
                </a:cubicBezTo>
                <a:cubicBezTo>
                  <a:pt x="1294018" y="3681"/>
                  <a:pt x="1294703" y="3605"/>
                  <a:pt x="1295465" y="3453"/>
                </a:cubicBezTo>
                <a:lnTo>
                  <a:pt x="1302095" y="3453"/>
                </a:lnTo>
                <a:lnTo>
                  <a:pt x="1311696" y="3453"/>
                </a:lnTo>
                <a:cubicBezTo>
                  <a:pt x="1312306" y="3605"/>
                  <a:pt x="1312953" y="3681"/>
                  <a:pt x="1313639" y="3681"/>
                </a:cubicBezTo>
                <a:cubicBezTo>
                  <a:pt x="1314325" y="3681"/>
                  <a:pt x="1315049" y="3834"/>
                  <a:pt x="1315811" y="4139"/>
                </a:cubicBezTo>
                <a:cubicBezTo>
                  <a:pt x="1317487" y="4443"/>
                  <a:pt x="1319011" y="4824"/>
                  <a:pt x="1320383" y="5282"/>
                </a:cubicBezTo>
                <a:cubicBezTo>
                  <a:pt x="1321754" y="5739"/>
                  <a:pt x="1323202" y="6120"/>
                  <a:pt x="1324726" y="6425"/>
                </a:cubicBezTo>
                <a:cubicBezTo>
                  <a:pt x="1325336" y="6577"/>
                  <a:pt x="1325831" y="6768"/>
                  <a:pt x="1326212" y="6996"/>
                </a:cubicBezTo>
                <a:cubicBezTo>
                  <a:pt x="1326593" y="7225"/>
                  <a:pt x="1326936" y="7491"/>
                  <a:pt x="1327241" y="7796"/>
                </a:cubicBezTo>
                <a:cubicBezTo>
                  <a:pt x="1328003" y="8253"/>
                  <a:pt x="1328879" y="8749"/>
                  <a:pt x="1329870" y="9282"/>
                </a:cubicBezTo>
                <a:cubicBezTo>
                  <a:pt x="1330860" y="9816"/>
                  <a:pt x="1331737" y="10387"/>
                  <a:pt x="1332498" y="10997"/>
                </a:cubicBezTo>
                <a:cubicBezTo>
                  <a:pt x="1332498" y="10997"/>
                  <a:pt x="1332727" y="11225"/>
                  <a:pt x="1333184" y="11682"/>
                </a:cubicBezTo>
                <a:cubicBezTo>
                  <a:pt x="1334403" y="12902"/>
                  <a:pt x="1335547" y="14121"/>
                  <a:pt x="1336613" y="15340"/>
                </a:cubicBezTo>
                <a:cubicBezTo>
                  <a:pt x="1337680" y="16559"/>
                  <a:pt x="1338671" y="17855"/>
                  <a:pt x="1339585" y="19226"/>
                </a:cubicBezTo>
                <a:cubicBezTo>
                  <a:pt x="1340347" y="20445"/>
                  <a:pt x="1340919" y="21703"/>
                  <a:pt x="1341300" y="22998"/>
                </a:cubicBezTo>
                <a:cubicBezTo>
                  <a:pt x="1341681" y="24294"/>
                  <a:pt x="1342100" y="25551"/>
                  <a:pt x="1342557" y="26770"/>
                </a:cubicBezTo>
                <a:cubicBezTo>
                  <a:pt x="1343624" y="29666"/>
                  <a:pt x="1344233" y="32637"/>
                  <a:pt x="1344386" y="35685"/>
                </a:cubicBezTo>
                <a:cubicBezTo>
                  <a:pt x="1344538" y="38733"/>
                  <a:pt x="1344538" y="41934"/>
                  <a:pt x="1344386" y="45287"/>
                </a:cubicBezTo>
                <a:lnTo>
                  <a:pt x="1344157" y="45515"/>
                </a:lnTo>
                <a:cubicBezTo>
                  <a:pt x="1343548" y="48868"/>
                  <a:pt x="1343014" y="52221"/>
                  <a:pt x="1342557" y="55574"/>
                </a:cubicBezTo>
                <a:cubicBezTo>
                  <a:pt x="1342100" y="58926"/>
                  <a:pt x="1341261" y="62279"/>
                  <a:pt x="1340042" y="65632"/>
                </a:cubicBezTo>
                <a:cubicBezTo>
                  <a:pt x="1338976" y="68070"/>
                  <a:pt x="1338061" y="70471"/>
                  <a:pt x="1337299" y="72833"/>
                </a:cubicBezTo>
                <a:cubicBezTo>
                  <a:pt x="1336537" y="75195"/>
                  <a:pt x="1335699" y="77519"/>
                  <a:pt x="1334785" y="79805"/>
                </a:cubicBezTo>
                <a:cubicBezTo>
                  <a:pt x="1334023" y="81482"/>
                  <a:pt x="1333146" y="83044"/>
                  <a:pt x="1332156" y="84492"/>
                </a:cubicBezTo>
                <a:cubicBezTo>
                  <a:pt x="1331165" y="85939"/>
                  <a:pt x="1330060" y="87425"/>
                  <a:pt x="1328841" y="88949"/>
                </a:cubicBezTo>
                <a:cubicBezTo>
                  <a:pt x="1328384" y="89254"/>
                  <a:pt x="1328003" y="89635"/>
                  <a:pt x="1327698" y="90092"/>
                </a:cubicBezTo>
                <a:cubicBezTo>
                  <a:pt x="1325717" y="92683"/>
                  <a:pt x="1323507" y="94969"/>
                  <a:pt x="1321069" y="96950"/>
                </a:cubicBezTo>
                <a:cubicBezTo>
                  <a:pt x="1318630" y="98931"/>
                  <a:pt x="1315963" y="100684"/>
                  <a:pt x="1313068" y="102208"/>
                </a:cubicBezTo>
                <a:cubicBezTo>
                  <a:pt x="1311391" y="102970"/>
                  <a:pt x="1309715" y="103694"/>
                  <a:pt x="1308038" y="104380"/>
                </a:cubicBezTo>
                <a:cubicBezTo>
                  <a:pt x="1306362" y="105066"/>
                  <a:pt x="1304609" y="105561"/>
                  <a:pt x="1302781" y="105866"/>
                </a:cubicBezTo>
                <a:cubicBezTo>
                  <a:pt x="1302019" y="106018"/>
                  <a:pt x="1301218" y="106285"/>
                  <a:pt x="1300380" y="106666"/>
                </a:cubicBezTo>
                <a:cubicBezTo>
                  <a:pt x="1299542" y="107047"/>
                  <a:pt x="1298742" y="107237"/>
                  <a:pt x="1297980" y="107237"/>
                </a:cubicBezTo>
                <a:cubicBezTo>
                  <a:pt x="1295846" y="107542"/>
                  <a:pt x="1293789" y="107771"/>
                  <a:pt x="1291808" y="107923"/>
                </a:cubicBezTo>
                <a:cubicBezTo>
                  <a:pt x="1289827" y="108075"/>
                  <a:pt x="1287769" y="108228"/>
                  <a:pt x="1285636" y="108380"/>
                </a:cubicBezTo>
                <a:cubicBezTo>
                  <a:pt x="1284874" y="108380"/>
                  <a:pt x="1284188" y="108418"/>
                  <a:pt x="1283578" y="108495"/>
                </a:cubicBezTo>
                <a:cubicBezTo>
                  <a:pt x="1282969" y="108571"/>
                  <a:pt x="1282283" y="108609"/>
                  <a:pt x="1281521" y="108609"/>
                </a:cubicBezTo>
                <a:cubicBezTo>
                  <a:pt x="1280759" y="109066"/>
                  <a:pt x="1280378" y="109523"/>
                  <a:pt x="1280378" y="109980"/>
                </a:cubicBezTo>
                <a:cubicBezTo>
                  <a:pt x="1280073" y="111352"/>
                  <a:pt x="1279730" y="112686"/>
                  <a:pt x="1279349" y="113981"/>
                </a:cubicBezTo>
                <a:cubicBezTo>
                  <a:pt x="1278968" y="115276"/>
                  <a:pt x="1278625" y="116686"/>
                  <a:pt x="1278320" y="118210"/>
                </a:cubicBezTo>
                <a:cubicBezTo>
                  <a:pt x="1278168" y="118515"/>
                  <a:pt x="1278130" y="118858"/>
                  <a:pt x="1278206" y="119239"/>
                </a:cubicBezTo>
                <a:cubicBezTo>
                  <a:pt x="1278282" y="119620"/>
                  <a:pt x="1278244" y="119963"/>
                  <a:pt x="1278092" y="120267"/>
                </a:cubicBezTo>
                <a:cubicBezTo>
                  <a:pt x="1277177" y="123011"/>
                  <a:pt x="1276530" y="125678"/>
                  <a:pt x="1276149" y="128268"/>
                </a:cubicBezTo>
                <a:cubicBezTo>
                  <a:pt x="1275768" y="130859"/>
                  <a:pt x="1275272" y="133450"/>
                  <a:pt x="1274663" y="136041"/>
                </a:cubicBezTo>
                <a:cubicBezTo>
                  <a:pt x="1274358" y="137260"/>
                  <a:pt x="1274053" y="138403"/>
                  <a:pt x="1273748" y="139470"/>
                </a:cubicBezTo>
                <a:cubicBezTo>
                  <a:pt x="1273444" y="140537"/>
                  <a:pt x="1273139" y="141680"/>
                  <a:pt x="1272834" y="142899"/>
                </a:cubicBezTo>
                <a:cubicBezTo>
                  <a:pt x="1272529" y="143966"/>
                  <a:pt x="1272377" y="144918"/>
                  <a:pt x="1272377" y="145756"/>
                </a:cubicBezTo>
                <a:cubicBezTo>
                  <a:pt x="1272377" y="146595"/>
                  <a:pt x="1272224" y="147471"/>
                  <a:pt x="1271919" y="148385"/>
                </a:cubicBezTo>
                <a:cubicBezTo>
                  <a:pt x="1271462" y="150366"/>
                  <a:pt x="1271043" y="152271"/>
                  <a:pt x="1270662" y="154100"/>
                </a:cubicBezTo>
                <a:cubicBezTo>
                  <a:pt x="1270281" y="155929"/>
                  <a:pt x="1269862" y="157834"/>
                  <a:pt x="1269405" y="159815"/>
                </a:cubicBezTo>
                <a:cubicBezTo>
                  <a:pt x="1269405" y="160120"/>
                  <a:pt x="1269176" y="160501"/>
                  <a:pt x="1268719" y="160958"/>
                </a:cubicBezTo>
                <a:cubicBezTo>
                  <a:pt x="1267652" y="161568"/>
                  <a:pt x="1266662" y="161911"/>
                  <a:pt x="1265747" y="161987"/>
                </a:cubicBezTo>
                <a:cubicBezTo>
                  <a:pt x="1264833" y="162063"/>
                  <a:pt x="1263842" y="162101"/>
                  <a:pt x="1262775" y="162101"/>
                </a:cubicBezTo>
                <a:cubicBezTo>
                  <a:pt x="1259727" y="162101"/>
                  <a:pt x="1256680" y="162063"/>
                  <a:pt x="1253631" y="161987"/>
                </a:cubicBezTo>
                <a:cubicBezTo>
                  <a:pt x="1250584" y="161911"/>
                  <a:pt x="1247536" y="161873"/>
                  <a:pt x="1244487" y="161873"/>
                </a:cubicBezTo>
                <a:cubicBezTo>
                  <a:pt x="1243268" y="161873"/>
                  <a:pt x="1242202" y="161835"/>
                  <a:pt x="1241287" y="161758"/>
                </a:cubicBezTo>
                <a:cubicBezTo>
                  <a:pt x="1240373" y="161682"/>
                  <a:pt x="1239306" y="161568"/>
                  <a:pt x="1238087" y="161416"/>
                </a:cubicBezTo>
                <a:cubicBezTo>
                  <a:pt x="1237477" y="160501"/>
                  <a:pt x="1237287" y="159472"/>
                  <a:pt x="1237515" y="158329"/>
                </a:cubicBezTo>
                <a:cubicBezTo>
                  <a:pt x="1237744" y="157186"/>
                  <a:pt x="1238011" y="156158"/>
                  <a:pt x="1238315" y="155243"/>
                </a:cubicBezTo>
                <a:cubicBezTo>
                  <a:pt x="1239382" y="152957"/>
                  <a:pt x="1239915" y="150519"/>
                  <a:pt x="1239915" y="147928"/>
                </a:cubicBezTo>
                <a:cubicBezTo>
                  <a:pt x="1240068" y="146861"/>
                  <a:pt x="1240220" y="145833"/>
                  <a:pt x="1240373" y="144842"/>
                </a:cubicBezTo>
                <a:cubicBezTo>
                  <a:pt x="1240525" y="143851"/>
                  <a:pt x="1240754" y="142899"/>
                  <a:pt x="1241058" y="141984"/>
                </a:cubicBezTo>
                <a:cubicBezTo>
                  <a:pt x="1241516" y="140460"/>
                  <a:pt x="1241935" y="139013"/>
                  <a:pt x="1242316" y="137641"/>
                </a:cubicBezTo>
                <a:cubicBezTo>
                  <a:pt x="1242697" y="136269"/>
                  <a:pt x="1243040" y="134822"/>
                  <a:pt x="1243344" y="133298"/>
                </a:cubicBezTo>
                <a:cubicBezTo>
                  <a:pt x="1243497" y="131012"/>
                  <a:pt x="1243878" y="128688"/>
                  <a:pt x="1244487" y="126325"/>
                </a:cubicBezTo>
                <a:cubicBezTo>
                  <a:pt x="1245097" y="123963"/>
                  <a:pt x="1245631" y="121639"/>
                  <a:pt x="1246088" y="119353"/>
                </a:cubicBezTo>
                <a:cubicBezTo>
                  <a:pt x="1246240" y="118134"/>
                  <a:pt x="1246507" y="116838"/>
                  <a:pt x="1246888" y="115467"/>
                </a:cubicBezTo>
                <a:cubicBezTo>
                  <a:pt x="1247269" y="114095"/>
                  <a:pt x="1247612" y="112800"/>
                  <a:pt x="1247916" y="111581"/>
                </a:cubicBezTo>
                <a:cubicBezTo>
                  <a:pt x="1247916" y="111428"/>
                  <a:pt x="1247955" y="111276"/>
                  <a:pt x="1248031" y="111123"/>
                </a:cubicBezTo>
                <a:cubicBezTo>
                  <a:pt x="1248107" y="110971"/>
                  <a:pt x="1248145" y="110819"/>
                  <a:pt x="1248145" y="110666"/>
                </a:cubicBezTo>
                <a:cubicBezTo>
                  <a:pt x="1248907" y="107618"/>
                  <a:pt x="1249517" y="104532"/>
                  <a:pt x="1249974" y="101408"/>
                </a:cubicBezTo>
                <a:cubicBezTo>
                  <a:pt x="1250431" y="98284"/>
                  <a:pt x="1251041" y="95198"/>
                  <a:pt x="1251803" y="92150"/>
                </a:cubicBezTo>
                <a:cubicBezTo>
                  <a:pt x="1251955" y="91540"/>
                  <a:pt x="1252070" y="91045"/>
                  <a:pt x="1252146" y="90664"/>
                </a:cubicBezTo>
                <a:cubicBezTo>
                  <a:pt x="1252222" y="90283"/>
                  <a:pt x="1252336" y="89864"/>
                  <a:pt x="1252489" y="89406"/>
                </a:cubicBezTo>
                <a:cubicBezTo>
                  <a:pt x="1252793" y="88340"/>
                  <a:pt x="1253022" y="87235"/>
                  <a:pt x="1253174" y="86092"/>
                </a:cubicBezTo>
                <a:cubicBezTo>
                  <a:pt x="1253327" y="84949"/>
                  <a:pt x="1253555" y="83844"/>
                  <a:pt x="1253860" y="82777"/>
                </a:cubicBezTo>
                <a:cubicBezTo>
                  <a:pt x="1254013" y="82167"/>
                  <a:pt x="1254127" y="81672"/>
                  <a:pt x="1254203" y="81291"/>
                </a:cubicBezTo>
                <a:cubicBezTo>
                  <a:pt x="1254279" y="80910"/>
                  <a:pt x="1254317" y="80491"/>
                  <a:pt x="1254317" y="80034"/>
                </a:cubicBezTo>
                <a:cubicBezTo>
                  <a:pt x="1254774" y="78357"/>
                  <a:pt x="1255194" y="76643"/>
                  <a:pt x="1255575" y="74890"/>
                </a:cubicBezTo>
                <a:cubicBezTo>
                  <a:pt x="1255956" y="73138"/>
                  <a:pt x="1256299" y="71347"/>
                  <a:pt x="1256603" y="69518"/>
                </a:cubicBezTo>
                <a:cubicBezTo>
                  <a:pt x="1256756" y="69213"/>
                  <a:pt x="1256794" y="68909"/>
                  <a:pt x="1256718" y="68604"/>
                </a:cubicBezTo>
                <a:cubicBezTo>
                  <a:pt x="1256641" y="68299"/>
                  <a:pt x="1256756" y="67994"/>
                  <a:pt x="1257061" y="67689"/>
                </a:cubicBezTo>
                <a:cubicBezTo>
                  <a:pt x="1257823" y="66013"/>
                  <a:pt x="1258356" y="64222"/>
                  <a:pt x="1258661" y="62317"/>
                </a:cubicBezTo>
                <a:cubicBezTo>
                  <a:pt x="1258965" y="60412"/>
                  <a:pt x="1259270" y="58545"/>
                  <a:pt x="1259575" y="56717"/>
                </a:cubicBezTo>
                <a:cubicBezTo>
                  <a:pt x="1260337" y="54126"/>
                  <a:pt x="1260794" y="51611"/>
                  <a:pt x="1260947" y="49173"/>
                </a:cubicBezTo>
                <a:cubicBezTo>
                  <a:pt x="1261099" y="46734"/>
                  <a:pt x="1261709" y="44296"/>
                  <a:pt x="1262775" y="41858"/>
                </a:cubicBezTo>
                <a:cubicBezTo>
                  <a:pt x="1263690" y="39876"/>
                  <a:pt x="1264147" y="37667"/>
                  <a:pt x="1264147" y="35228"/>
                </a:cubicBezTo>
                <a:cubicBezTo>
                  <a:pt x="1264300" y="33247"/>
                  <a:pt x="1264604" y="31342"/>
                  <a:pt x="1265061" y="29513"/>
                </a:cubicBezTo>
                <a:cubicBezTo>
                  <a:pt x="1265519" y="27684"/>
                  <a:pt x="1265976" y="25779"/>
                  <a:pt x="1266433" y="23798"/>
                </a:cubicBezTo>
                <a:cubicBezTo>
                  <a:pt x="1266738" y="22122"/>
                  <a:pt x="1267119" y="20331"/>
                  <a:pt x="1267576" y="18426"/>
                </a:cubicBezTo>
                <a:cubicBezTo>
                  <a:pt x="1268033" y="16521"/>
                  <a:pt x="1268490" y="14578"/>
                  <a:pt x="1268948" y="12597"/>
                </a:cubicBezTo>
                <a:cubicBezTo>
                  <a:pt x="1269252" y="11682"/>
                  <a:pt x="1269405" y="10768"/>
                  <a:pt x="1269405" y="9854"/>
                </a:cubicBezTo>
                <a:cubicBezTo>
                  <a:pt x="1269405" y="8939"/>
                  <a:pt x="1269557" y="8025"/>
                  <a:pt x="1269862" y="7110"/>
                </a:cubicBezTo>
                <a:cubicBezTo>
                  <a:pt x="1270015" y="6501"/>
                  <a:pt x="1270205" y="5891"/>
                  <a:pt x="1270434" y="5282"/>
                </a:cubicBezTo>
                <a:cubicBezTo>
                  <a:pt x="1270662" y="4672"/>
                  <a:pt x="1270929" y="4062"/>
                  <a:pt x="1271234" y="3453"/>
                </a:cubicBezTo>
                <a:cubicBezTo>
                  <a:pt x="1271539" y="3453"/>
                  <a:pt x="1271843" y="3415"/>
                  <a:pt x="1272148" y="3339"/>
                </a:cubicBezTo>
                <a:cubicBezTo>
                  <a:pt x="1272453" y="3262"/>
                  <a:pt x="1272834" y="3224"/>
                  <a:pt x="1273291" y="3224"/>
                </a:cubicBezTo>
                <a:close/>
                <a:moveTo>
                  <a:pt x="1206083" y="2767"/>
                </a:moveTo>
                <a:cubicBezTo>
                  <a:pt x="1208978" y="2919"/>
                  <a:pt x="1211722" y="2919"/>
                  <a:pt x="1214312" y="2767"/>
                </a:cubicBezTo>
                <a:cubicBezTo>
                  <a:pt x="1215531" y="2615"/>
                  <a:pt x="1216713" y="2615"/>
                  <a:pt x="1217856" y="2767"/>
                </a:cubicBezTo>
                <a:cubicBezTo>
                  <a:pt x="1218999" y="2919"/>
                  <a:pt x="1220103" y="3072"/>
                  <a:pt x="1221170" y="3224"/>
                </a:cubicBezTo>
                <a:cubicBezTo>
                  <a:pt x="1221932" y="3529"/>
                  <a:pt x="1222428" y="3948"/>
                  <a:pt x="1222656" y="4482"/>
                </a:cubicBezTo>
                <a:cubicBezTo>
                  <a:pt x="1222885" y="5015"/>
                  <a:pt x="1223075" y="5663"/>
                  <a:pt x="1223228" y="6425"/>
                </a:cubicBezTo>
                <a:cubicBezTo>
                  <a:pt x="1223075" y="7187"/>
                  <a:pt x="1223075" y="7987"/>
                  <a:pt x="1223228" y="8825"/>
                </a:cubicBezTo>
                <a:cubicBezTo>
                  <a:pt x="1223380" y="9663"/>
                  <a:pt x="1223304" y="10616"/>
                  <a:pt x="1222999" y="11682"/>
                </a:cubicBezTo>
                <a:cubicBezTo>
                  <a:pt x="1222542" y="14273"/>
                  <a:pt x="1222542" y="16864"/>
                  <a:pt x="1222999" y="19455"/>
                </a:cubicBezTo>
                <a:cubicBezTo>
                  <a:pt x="1222847" y="21436"/>
                  <a:pt x="1222694" y="23417"/>
                  <a:pt x="1222542" y="25398"/>
                </a:cubicBezTo>
                <a:cubicBezTo>
                  <a:pt x="1222390" y="27380"/>
                  <a:pt x="1222313" y="29361"/>
                  <a:pt x="1222313" y="31342"/>
                </a:cubicBezTo>
                <a:cubicBezTo>
                  <a:pt x="1222161" y="33476"/>
                  <a:pt x="1222047" y="35495"/>
                  <a:pt x="1221970" y="37400"/>
                </a:cubicBezTo>
                <a:cubicBezTo>
                  <a:pt x="1221894" y="39305"/>
                  <a:pt x="1221856" y="41248"/>
                  <a:pt x="1221856" y="43229"/>
                </a:cubicBezTo>
                <a:cubicBezTo>
                  <a:pt x="1221704" y="45515"/>
                  <a:pt x="1221589" y="47801"/>
                  <a:pt x="1221513" y="50087"/>
                </a:cubicBezTo>
                <a:cubicBezTo>
                  <a:pt x="1221437" y="52373"/>
                  <a:pt x="1221399" y="54659"/>
                  <a:pt x="1221399" y="56945"/>
                </a:cubicBezTo>
                <a:cubicBezTo>
                  <a:pt x="1221247" y="59536"/>
                  <a:pt x="1221132" y="62051"/>
                  <a:pt x="1221056" y="64489"/>
                </a:cubicBezTo>
                <a:cubicBezTo>
                  <a:pt x="1220980" y="66927"/>
                  <a:pt x="1220942" y="69366"/>
                  <a:pt x="1220942" y="71804"/>
                </a:cubicBezTo>
                <a:cubicBezTo>
                  <a:pt x="1220789" y="74852"/>
                  <a:pt x="1220675" y="77824"/>
                  <a:pt x="1220599" y="80720"/>
                </a:cubicBezTo>
                <a:cubicBezTo>
                  <a:pt x="1220523" y="83615"/>
                  <a:pt x="1220332" y="86587"/>
                  <a:pt x="1220027" y="89635"/>
                </a:cubicBezTo>
                <a:cubicBezTo>
                  <a:pt x="1219875" y="91921"/>
                  <a:pt x="1219761" y="94169"/>
                  <a:pt x="1219684" y="96379"/>
                </a:cubicBezTo>
                <a:cubicBezTo>
                  <a:pt x="1219608" y="98589"/>
                  <a:pt x="1219646" y="100836"/>
                  <a:pt x="1219799" y="103122"/>
                </a:cubicBezTo>
                <a:cubicBezTo>
                  <a:pt x="1219799" y="105561"/>
                  <a:pt x="1219761" y="107923"/>
                  <a:pt x="1219684" y="110209"/>
                </a:cubicBezTo>
                <a:cubicBezTo>
                  <a:pt x="1219608" y="112495"/>
                  <a:pt x="1219494" y="114857"/>
                  <a:pt x="1219341" y="117296"/>
                </a:cubicBezTo>
                <a:cubicBezTo>
                  <a:pt x="1219189" y="119124"/>
                  <a:pt x="1219151" y="120877"/>
                  <a:pt x="1219227" y="122553"/>
                </a:cubicBezTo>
                <a:cubicBezTo>
                  <a:pt x="1219303" y="124230"/>
                  <a:pt x="1219341" y="125982"/>
                  <a:pt x="1219341" y="127811"/>
                </a:cubicBezTo>
                <a:cubicBezTo>
                  <a:pt x="1219189" y="129488"/>
                  <a:pt x="1219113" y="131126"/>
                  <a:pt x="1219113" y="132726"/>
                </a:cubicBezTo>
                <a:cubicBezTo>
                  <a:pt x="1219113" y="134326"/>
                  <a:pt x="1219113" y="135965"/>
                  <a:pt x="1219113" y="137641"/>
                </a:cubicBezTo>
                <a:cubicBezTo>
                  <a:pt x="1219113" y="139775"/>
                  <a:pt x="1219037" y="141946"/>
                  <a:pt x="1218884" y="144156"/>
                </a:cubicBezTo>
                <a:cubicBezTo>
                  <a:pt x="1218732" y="146366"/>
                  <a:pt x="1218503" y="148538"/>
                  <a:pt x="1218198" y="150671"/>
                </a:cubicBezTo>
                <a:cubicBezTo>
                  <a:pt x="1218198" y="151433"/>
                  <a:pt x="1218237" y="152233"/>
                  <a:pt x="1218313" y="153072"/>
                </a:cubicBezTo>
                <a:cubicBezTo>
                  <a:pt x="1218389" y="153910"/>
                  <a:pt x="1218427" y="154786"/>
                  <a:pt x="1218427" y="155700"/>
                </a:cubicBezTo>
                <a:cubicBezTo>
                  <a:pt x="1218275" y="157072"/>
                  <a:pt x="1218046" y="158101"/>
                  <a:pt x="1217741" y="158787"/>
                </a:cubicBezTo>
                <a:cubicBezTo>
                  <a:pt x="1217437" y="159472"/>
                  <a:pt x="1216522" y="160272"/>
                  <a:pt x="1214998" y="161187"/>
                </a:cubicBezTo>
                <a:lnTo>
                  <a:pt x="1199453" y="161187"/>
                </a:lnTo>
                <a:cubicBezTo>
                  <a:pt x="1198082" y="161187"/>
                  <a:pt x="1196710" y="161225"/>
                  <a:pt x="1195338" y="161301"/>
                </a:cubicBezTo>
                <a:cubicBezTo>
                  <a:pt x="1193967" y="161377"/>
                  <a:pt x="1192519" y="161416"/>
                  <a:pt x="1190995" y="161416"/>
                </a:cubicBezTo>
                <a:cubicBezTo>
                  <a:pt x="1189166" y="161416"/>
                  <a:pt x="1188023" y="161149"/>
                  <a:pt x="1187566" y="160615"/>
                </a:cubicBezTo>
                <a:cubicBezTo>
                  <a:pt x="1187109" y="160082"/>
                  <a:pt x="1186880" y="158977"/>
                  <a:pt x="1186880" y="157301"/>
                </a:cubicBezTo>
                <a:cubicBezTo>
                  <a:pt x="1186728" y="153795"/>
                  <a:pt x="1186956" y="150214"/>
                  <a:pt x="1187566" y="146556"/>
                </a:cubicBezTo>
                <a:cubicBezTo>
                  <a:pt x="1187566" y="145794"/>
                  <a:pt x="1187490" y="144994"/>
                  <a:pt x="1187337" y="144156"/>
                </a:cubicBezTo>
                <a:cubicBezTo>
                  <a:pt x="1187185" y="143318"/>
                  <a:pt x="1186652" y="142594"/>
                  <a:pt x="1185737" y="141984"/>
                </a:cubicBezTo>
                <a:cubicBezTo>
                  <a:pt x="1183756" y="141680"/>
                  <a:pt x="1181813" y="141451"/>
                  <a:pt x="1179908" y="141299"/>
                </a:cubicBezTo>
                <a:cubicBezTo>
                  <a:pt x="1178003" y="141146"/>
                  <a:pt x="1175984" y="141299"/>
                  <a:pt x="1173850" y="141756"/>
                </a:cubicBezTo>
                <a:lnTo>
                  <a:pt x="1172021" y="141756"/>
                </a:lnTo>
                <a:cubicBezTo>
                  <a:pt x="1171259" y="141603"/>
                  <a:pt x="1170459" y="141489"/>
                  <a:pt x="1169621" y="141413"/>
                </a:cubicBezTo>
                <a:cubicBezTo>
                  <a:pt x="1168783" y="141337"/>
                  <a:pt x="1167906" y="141299"/>
                  <a:pt x="1166992" y="141299"/>
                </a:cubicBezTo>
                <a:cubicBezTo>
                  <a:pt x="1165163" y="141299"/>
                  <a:pt x="1163830" y="141603"/>
                  <a:pt x="1162992" y="142213"/>
                </a:cubicBezTo>
                <a:cubicBezTo>
                  <a:pt x="1162153" y="142823"/>
                  <a:pt x="1161353" y="144118"/>
                  <a:pt x="1160591" y="146099"/>
                </a:cubicBezTo>
                <a:cubicBezTo>
                  <a:pt x="1159829" y="147928"/>
                  <a:pt x="1159144" y="149719"/>
                  <a:pt x="1158534" y="151471"/>
                </a:cubicBezTo>
                <a:cubicBezTo>
                  <a:pt x="1157924" y="153224"/>
                  <a:pt x="1157315" y="155015"/>
                  <a:pt x="1156705" y="156843"/>
                </a:cubicBezTo>
                <a:cubicBezTo>
                  <a:pt x="1155943" y="158672"/>
                  <a:pt x="1155105" y="159891"/>
                  <a:pt x="1154190" y="160501"/>
                </a:cubicBezTo>
                <a:cubicBezTo>
                  <a:pt x="1153276" y="161111"/>
                  <a:pt x="1151981" y="161416"/>
                  <a:pt x="1150304" y="161416"/>
                </a:cubicBezTo>
                <a:lnTo>
                  <a:pt x="1127901" y="161416"/>
                </a:lnTo>
                <a:cubicBezTo>
                  <a:pt x="1127140" y="161416"/>
                  <a:pt x="1126416" y="161339"/>
                  <a:pt x="1125730" y="161187"/>
                </a:cubicBezTo>
                <a:cubicBezTo>
                  <a:pt x="1125044" y="161035"/>
                  <a:pt x="1124473" y="160577"/>
                  <a:pt x="1124015" y="159815"/>
                </a:cubicBezTo>
                <a:cubicBezTo>
                  <a:pt x="1124168" y="158139"/>
                  <a:pt x="1124511" y="156539"/>
                  <a:pt x="1125044" y="155015"/>
                </a:cubicBezTo>
                <a:cubicBezTo>
                  <a:pt x="1125577" y="153491"/>
                  <a:pt x="1126225" y="152043"/>
                  <a:pt x="1126987" y="150671"/>
                </a:cubicBezTo>
                <a:lnTo>
                  <a:pt x="1129730" y="143813"/>
                </a:lnTo>
                <a:cubicBezTo>
                  <a:pt x="1130797" y="141222"/>
                  <a:pt x="1131788" y="138708"/>
                  <a:pt x="1132702" y="136269"/>
                </a:cubicBezTo>
                <a:cubicBezTo>
                  <a:pt x="1133616" y="133831"/>
                  <a:pt x="1134607" y="131316"/>
                  <a:pt x="1135674" y="128726"/>
                </a:cubicBezTo>
                <a:cubicBezTo>
                  <a:pt x="1136741" y="125982"/>
                  <a:pt x="1137884" y="123201"/>
                  <a:pt x="1139103" y="120382"/>
                </a:cubicBezTo>
                <a:cubicBezTo>
                  <a:pt x="1140322" y="117562"/>
                  <a:pt x="1141465" y="114781"/>
                  <a:pt x="1142532" y="112038"/>
                </a:cubicBezTo>
                <a:cubicBezTo>
                  <a:pt x="1143142" y="110361"/>
                  <a:pt x="1143637" y="108799"/>
                  <a:pt x="1144018" y="107352"/>
                </a:cubicBezTo>
                <a:cubicBezTo>
                  <a:pt x="1144399" y="105904"/>
                  <a:pt x="1144894" y="104418"/>
                  <a:pt x="1145504" y="102894"/>
                </a:cubicBezTo>
                <a:cubicBezTo>
                  <a:pt x="1146113" y="101522"/>
                  <a:pt x="1146685" y="100189"/>
                  <a:pt x="1147218" y="98893"/>
                </a:cubicBezTo>
                <a:cubicBezTo>
                  <a:pt x="1147752" y="97598"/>
                  <a:pt x="1148323" y="96264"/>
                  <a:pt x="1148933" y="94893"/>
                </a:cubicBezTo>
                <a:cubicBezTo>
                  <a:pt x="1150152" y="91692"/>
                  <a:pt x="1151485" y="88454"/>
                  <a:pt x="1152933" y="85177"/>
                </a:cubicBezTo>
                <a:cubicBezTo>
                  <a:pt x="1154381" y="81901"/>
                  <a:pt x="1155486" y="78586"/>
                  <a:pt x="1156248" y="75233"/>
                </a:cubicBezTo>
                <a:cubicBezTo>
                  <a:pt x="1156553" y="74471"/>
                  <a:pt x="1156934" y="73709"/>
                  <a:pt x="1157391" y="72947"/>
                </a:cubicBezTo>
                <a:cubicBezTo>
                  <a:pt x="1157543" y="72490"/>
                  <a:pt x="1157772" y="71957"/>
                  <a:pt x="1158077" y="71347"/>
                </a:cubicBezTo>
                <a:cubicBezTo>
                  <a:pt x="1160515" y="65708"/>
                  <a:pt x="1162801" y="59612"/>
                  <a:pt x="1164935" y="53059"/>
                </a:cubicBezTo>
                <a:cubicBezTo>
                  <a:pt x="1165240" y="52297"/>
                  <a:pt x="1165620" y="51497"/>
                  <a:pt x="1166078" y="50659"/>
                </a:cubicBezTo>
                <a:cubicBezTo>
                  <a:pt x="1166535" y="49821"/>
                  <a:pt x="1166916" y="48944"/>
                  <a:pt x="1167221" y="48030"/>
                </a:cubicBezTo>
                <a:cubicBezTo>
                  <a:pt x="1167983" y="46049"/>
                  <a:pt x="1168783" y="44067"/>
                  <a:pt x="1169621" y="42086"/>
                </a:cubicBezTo>
                <a:cubicBezTo>
                  <a:pt x="1170459" y="40105"/>
                  <a:pt x="1171183" y="38048"/>
                  <a:pt x="1171793" y="35914"/>
                </a:cubicBezTo>
                <a:cubicBezTo>
                  <a:pt x="1172707" y="33476"/>
                  <a:pt x="1173660" y="31037"/>
                  <a:pt x="1174650" y="28599"/>
                </a:cubicBezTo>
                <a:cubicBezTo>
                  <a:pt x="1175641" y="26160"/>
                  <a:pt x="1176593" y="23646"/>
                  <a:pt x="1177508" y="21055"/>
                </a:cubicBezTo>
                <a:lnTo>
                  <a:pt x="1183680" y="6653"/>
                </a:lnTo>
                <a:cubicBezTo>
                  <a:pt x="1184137" y="4977"/>
                  <a:pt x="1185204" y="3834"/>
                  <a:pt x="1186880" y="3224"/>
                </a:cubicBezTo>
                <a:cubicBezTo>
                  <a:pt x="1188557" y="3377"/>
                  <a:pt x="1190424" y="3300"/>
                  <a:pt x="1192481" y="2996"/>
                </a:cubicBezTo>
                <a:cubicBezTo>
                  <a:pt x="1194538" y="2691"/>
                  <a:pt x="1196481" y="2691"/>
                  <a:pt x="1198310" y="2996"/>
                </a:cubicBezTo>
                <a:cubicBezTo>
                  <a:pt x="1198615" y="3148"/>
                  <a:pt x="1198882" y="3186"/>
                  <a:pt x="1199110" y="3110"/>
                </a:cubicBezTo>
                <a:cubicBezTo>
                  <a:pt x="1199339" y="3034"/>
                  <a:pt x="1199606" y="2996"/>
                  <a:pt x="1199911" y="2996"/>
                </a:cubicBezTo>
                <a:cubicBezTo>
                  <a:pt x="1200825" y="2996"/>
                  <a:pt x="1201815" y="2958"/>
                  <a:pt x="1202882" y="2881"/>
                </a:cubicBezTo>
                <a:cubicBezTo>
                  <a:pt x="1203949" y="2805"/>
                  <a:pt x="1205016" y="2767"/>
                  <a:pt x="1206083" y="2767"/>
                </a:cubicBezTo>
                <a:close/>
                <a:moveTo>
                  <a:pt x="1056350" y="2767"/>
                </a:moveTo>
                <a:cubicBezTo>
                  <a:pt x="1056959" y="2767"/>
                  <a:pt x="1057569" y="2805"/>
                  <a:pt x="1058178" y="2881"/>
                </a:cubicBezTo>
                <a:cubicBezTo>
                  <a:pt x="1058788" y="2958"/>
                  <a:pt x="1059474" y="2996"/>
                  <a:pt x="1060236" y="2996"/>
                </a:cubicBezTo>
                <a:cubicBezTo>
                  <a:pt x="1060998" y="2996"/>
                  <a:pt x="1061798" y="3034"/>
                  <a:pt x="1062636" y="3110"/>
                </a:cubicBezTo>
                <a:cubicBezTo>
                  <a:pt x="1063474" y="3186"/>
                  <a:pt x="1064275" y="3148"/>
                  <a:pt x="1065036" y="2996"/>
                </a:cubicBezTo>
                <a:cubicBezTo>
                  <a:pt x="1066713" y="2691"/>
                  <a:pt x="1068161" y="2615"/>
                  <a:pt x="1069380" y="2767"/>
                </a:cubicBezTo>
                <a:cubicBezTo>
                  <a:pt x="1070599" y="2919"/>
                  <a:pt x="1071971" y="3148"/>
                  <a:pt x="1073495" y="3453"/>
                </a:cubicBezTo>
                <a:cubicBezTo>
                  <a:pt x="1073190" y="5282"/>
                  <a:pt x="1072999" y="7110"/>
                  <a:pt x="1072923" y="8939"/>
                </a:cubicBezTo>
                <a:cubicBezTo>
                  <a:pt x="1072847" y="10768"/>
                  <a:pt x="1072504" y="12521"/>
                  <a:pt x="1071894" y="14197"/>
                </a:cubicBezTo>
                <a:cubicBezTo>
                  <a:pt x="1071590" y="14959"/>
                  <a:pt x="1071399" y="15607"/>
                  <a:pt x="1071323" y="16140"/>
                </a:cubicBezTo>
                <a:cubicBezTo>
                  <a:pt x="1071247" y="16674"/>
                  <a:pt x="1071132" y="17245"/>
                  <a:pt x="1070980" y="17855"/>
                </a:cubicBezTo>
                <a:lnTo>
                  <a:pt x="1070980" y="18540"/>
                </a:lnTo>
                <a:cubicBezTo>
                  <a:pt x="1070370" y="20826"/>
                  <a:pt x="1069913" y="23151"/>
                  <a:pt x="1069608" y="25513"/>
                </a:cubicBezTo>
                <a:cubicBezTo>
                  <a:pt x="1069304" y="27875"/>
                  <a:pt x="1068770" y="30199"/>
                  <a:pt x="1068008" y="32485"/>
                </a:cubicBezTo>
                <a:cubicBezTo>
                  <a:pt x="1067094" y="35381"/>
                  <a:pt x="1066408" y="38276"/>
                  <a:pt x="1065951" y="41172"/>
                </a:cubicBezTo>
                <a:cubicBezTo>
                  <a:pt x="1065494" y="44067"/>
                  <a:pt x="1064884" y="46887"/>
                  <a:pt x="1064122" y="49630"/>
                </a:cubicBezTo>
                <a:cubicBezTo>
                  <a:pt x="1063817" y="50392"/>
                  <a:pt x="1063665" y="51192"/>
                  <a:pt x="1063665" y="52030"/>
                </a:cubicBezTo>
                <a:cubicBezTo>
                  <a:pt x="1063665" y="52869"/>
                  <a:pt x="1063589" y="53745"/>
                  <a:pt x="1063436" y="54659"/>
                </a:cubicBezTo>
                <a:cubicBezTo>
                  <a:pt x="1063131" y="55574"/>
                  <a:pt x="1062979" y="56412"/>
                  <a:pt x="1062979" y="57174"/>
                </a:cubicBezTo>
                <a:cubicBezTo>
                  <a:pt x="1062674" y="57936"/>
                  <a:pt x="1062484" y="58584"/>
                  <a:pt x="1062407" y="59117"/>
                </a:cubicBezTo>
                <a:cubicBezTo>
                  <a:pt x="1062331" y="59650"/>
                  <a:pt x="1062217" y="60222"/>
                  <a:pt x="1062065" y="60831"/>
                </a:cubicBezTo>
                <a:cubicBezTo>
                  <a:pt x="1061912" y="61289"/>
                  <a:pt x="1061798" y="61784"/>
                  <a:pt x="1061722" y="62317"/>
                </a:cubicBezTo>
                <a:cubicBezTo>
                  <a:pt x="1061646" y="62851"/>
                  <a:pt x="1061455" y="63422"/>
                  <a:pt x="1061150" y="64032"/>
                </a:cubicBezTo>
                <a:cubicBezTo>
                  <a:pt x="1060388" y="65708"/>
                  <a:pt x="1059969" y="67423"/>
                  <a:pt x="1059893" y="69175"/>
                </a:cubicBezTo>
                <a:cubicBezTo>
                  <a:pt x="1059817" y="70928"/>
                  <a:pt x="1059626" y="72642"/>
                  <a:pt x="1059321" y="74319"/>
                </a:cubicBezTo>
                <a:cubicBezTo>
                  <a:pt x="1059169" y="74471"/>
                  <a:pt x="1059321" y="74776"/>
                  <a:pt x="1059779" y="75233"/>
                </a:cubicBezTo>
                <a:cubicBezTo>
                  <a:pt x="1060541" y="75386"/>
                  <a:pt x="1061379" y="75500"/>
                  <a:pt x="1062293" y="75576"/>
                </a:cubicBezTo>
                <a:cubicBezTo>
                  <a:pt x="1063208" y="75652"/>
                  <a:pt x="1064122" y="75767"/>
                  <a:pt x="1065036" y="75919"/>
                </a:cubicBezTo>
                <a:lnTo>
                  <a:pt x="1075323" y="75919"/>
                </a:lnTo>
                <a:lnTo>
                  <a:pt x="1080124" y="75919"/>
                </a:lnTo>
                <a:cubicBezTo>
                  <a:pt x="1081191" y="75767"/>
                  <a:pt x="1082181" y="75652"/>
                  <a:pt x="1083096" y="75576"/>
                </a:cubicBezTo>
                <a:cubicBezTo>
                  <a:pt x="1084010" y="75500"/>
                  <a:pt x="1084848" y="75614"/>
                  <a:pt x="1085610" y="75919"/>
                </a:cubicBezTo>
                <a:cubicBezTo>
                  <a:pt x="1088506" y="76376"/>
                  <a:pt x="1090259" y="75081"/>
                  <a:pt x="1090868" y="72033"/>
                </a:cubicBezTo>
                <a:cubicBezTo>
                  <a:pt x="1091325" y="69594"/>
                  <a:pt x="1091821" y="67156"/>
                  <a:pt x="1092354" y="64718"/>
                </a:cubicBezTo>
                <a:cubicBezTo>
                  <a:pt x="1092888" y="62279"/>
                  <a:pt x="1093459" y="59765"/>
                  <a:pt x="1094069" y="57174"/>
                </a:cubicBezTo>
                <a:cubicBezTo>
                  <a:pt x="1094373" y="55193"/>
                  <a:pt x="1094678" y="53326"/>
                  <a:pt x="1094983" y="51573"/>
                </a:cubicBezTo>
                <a:cubicBezTo>
                  <a:pt x="1095288" y="49821"/>
                  <a:pt x="1095745" y="47954"/>
                  <a:pt x="1096355" y="45972"/>
                </a:cubicBezTo>
                <a:cubicBezTo>
                  <a:pt x="1096659" y="44296"/>
                  <a:pt x="1097040" y="42696"/>
                  <a:pt x="1097498" y="41172"/>
                </a:cubicBezTo>
                <a:cubicBezTo>
                  <a:pt x="1097955" y="39648"/>
                  <a:pt x="1098336" y="38048"/>
                  <a:pt x="1098641" y="36371"/>
                </a:cubicBezTo>
                <a:cubicBezTo>
                  <a:pt x="1098793" y="35609"/>
                  <a:pt x="1098907" y="34847"/>
                  <a:pt x="1098984" y="34085"/>
                </a:cubicBezTo>
                <a:cubicBezTo>
                  <a:pt x="1099060" y="33323"/>
                  <a:pt x="1099174" y="32561"/>
                  <a:pt x="1099326" y="31799"/>
                </a:cubicBezTo>
                <a:cubicBezTo>
                  <a:pt x="1099631" y="31037"/>
                  <a:pt x="1099898" y="30161"/>
                  <a:pt x="1100126" y="29170"/>
                </a:cubicBezTo>
                <a:cubicBezTo>
                  <a:pt x="1100355" y="28180"/>
                  <a:pt x="1100622" y="27303"/>
                  <a:pt x="1100927" y="26541"/>
                </a:cubicBezTo>
                <a:cubicBezTo>
                  <a:pt x="1101231" y="25017"/>
                  <a:pt x="1101384" y="23874"/>
                  <a:pt x="1101384" y="23112"/>
                </a:cubicBezTo>
                <a:cubicBezTo>
                  <a:pt x="1101689" y="21436"/>
                  <a:pt x="1101994" y="19798"/>
                  <a:pt x="1102298" y="18198"/>
                </a:cubicBezTo>
                <a:cubicBezTo>
                  <a:pt x="1102603" y="16597"/>
                  <a:pt x="1102908" y="14959"/>
                  <a:pt x="1103213" y="13283"/>
                </a:cubicBezTo>
                <a:cubicBezTo>
                  <a:pt x="1103517" y="12216"/>
                  <a:pt x="1103860" y="11111"/>
                  <a:pt x="1104241" y="9968"/>
                </a:cubicBezTo>
                <a:cubicBezTo>
                  <a:pt x="1104622" y="8825"/>
                  <a:pt x="1104813" y="7644"/>
                  <a:pt x="1104813" y="6425"/>
                </a:cubicBezTo>
                <a:cubicBezTo>
                  <a:pt x="1104660" y="6120"/>
                  <a:pt x="1104699" y="5777"/>
                  <a:pt x="1104927" y="5396"/>
                </a:cubicBezTo>
                <a:cubicBezTo>
                  <a:pt x="1105156" y="5015"/>
                  <a:pt x="1105346" y="4672"/>
                  <a:pt x="1105499" y="4367"/>
                </a:cubicBezTo>
                <a:cubicBezTo>
                  <a:pt x="1106261" y="3758"/>
                  <a:pt x="1106946" y="3415"/>
                  <a:pt x="1107556" y="3339"/>
                </a:cubicBezTo>
                <a:cubicBezTo>
                  <a:pt x="1108166" y="3262"/>
                  <a:pt x="1108775" y="3148"/>
                  <a:pt x="1109385" y="2996"/>
                </a:cubicBezTo>
                <a:cubicBezTo>
                  <a:pt x="1110604" y="2996"/>
                  <a:pt x="1111671" y="2958"/>
                  <a:pt x="1112585" y="2881"/>
                </a:cubicBezTo>
                <a:cubicBezTo>
                  <a:pt x="1113500" y="2805"/>
                  <a:pt x="1114490" y="2767"/>
                  <a:pt x="1115557" y="2767"/>
                </a:cubicBezTo>
                <a:cubicBezTo>
                  <a:pt x="1116471" y="2767"/>
                  <a:pt x="1117310" y="2767"/>
                  <a:pt x="1118072" y="2767"/>
                </a:cubicBezTo>
                <a:cubicBezTo>
                  <a:pt x="1118834" y="2767"/>
                  <a:pt x="1119596" y="2843"/>
                  <a:pt x="1120358" y="2996"/>
                </a:cubicBezTo>
                <a:cubicBezTo>
                  <a:pt x="1121882" y="2996"/>
                  <a:pt x="1123368" y="2996"/>
                  <a:pt x="1124815" y="2996"/>
                </a:cubicBezTo>
                <a:cubicBezTo>
                  <a:pt x="1126263" y="2996"/>
                  <a:pt x="1127597" y="2919"/>
                  <a:pt x="1128816" y="2767"/>
                </a:cubicBezTo>
                <a:cubicBezTo>
                  <a:pt x="1130492" y="2615"/>
                  <a:pt x="1131978" y="2615"/>
                  <a:pt x="1133274" y="2767"/>
                </a:cubicBezTo>
                <a:cubicBezTo>
                  <a:pt x="1134569" y="2919"/>
                  <a:pt x="1135979" y="3377"/>
                  <a:pt x="1137503" y="4139"/>
                </a:cubicBezTo>
                <a:cubicBezTo>
                  <a:pt x="1137198" y="5358"/>
                  <a:pt x="1136893" y="6501"/>
                  <a:pt x="1136588" y="7568"/>
                </a:cubicBezTo>
                <a:cubicBezTo>
                  <a:pt x="1136284" y="8634"/>
                  <a:pt x="1135979" y="9777"/>
                  <a:pt x="1135674" y="10997"/>
                </a:cubicBezTo>
                <a:lnTo>
                  <a:pt x="1134988" y="14426"/>
                </a:lnTo>
                <a:cubicBezTo>
                  <a:pt x="1134836" y="15188"/>
                  <a:pt x="1134645" y="15950"/>
                  <a:pt x="1134417" y="16712"/>
                </a:cubicBezTo>
                <a:cubicBezTo>
                  <a:pt x="1134188" y="17474"/>
                  <a:pt x="1134074" y="18236"/>
                  <a:pt x="1134074" y="18998"/>
                </a:cubicBezTo>
                <a:cubicBezTo>
                  <a:pt x="1133616" y="21131"/>
                  <a:pt x="1133236" y="23151"/>
                  <a:pt x="1132931" y="25056"/>
                </a:cubicBezTo>
                <a:cubicBezTo>
                  <a:pt x="1132626" y="26961"/>
                  <a:pt x="1132245" y="28904"/>
                  <a:pt x="1131788" y="30885"/>
                </a:cubicBezTo>
                <a:cubicBezTo>
                  <a:pt x="1131635" y="31494"/>
                  <a:pt x="1131483" y="32104"/>
                  <a:pt x="1131330" y="32714"/>
                </a:cubicBezTo>
                <a:cubicBezTo>
                  <a:pt x="1131178" y="33323"/>
                  <a:pt x="1130949" y="34009"/>
                  <a:pt x="1130645" y="34771"/>
                </a:cubicBezTo>
                <a:cubicBezTo>
                  <a:pt x="1130645" y="34923"/>
                  <a:pt x="1130607" y="35000"/>
                  <a:pt x="1130530" y="35000"/>
                </a:cubicBezTo>
                <a:cubicBezTo>
                  <a:pt x="1130454" y="35000"/>
                  <a:pt x="1130416" y="35076"/>
                  <a:pt x="1130416" y="35228"/>
                </a:cubicBezTo>
                <a:cubicBezTo>
                  <a:pt x="1130111" y="36905"/>
                  <a:pt x="1129806" y="38505"/>
                  <a:pt x="1129502" y="40029"/>
                </a:cubicBezTo>
                <a:cubicBezTo>
                  <a:pt x="1129197" y="41553"/>
                  <a:pt x="1128892" y="43153"/>
                  <a:pt x="1128587" y="44829"/>
                </a:cubicBezTo>
                <a:cubicBezTo>
                  <a:pt x="1128282" y="46353"/>
                  <a:pt x="1127940" y="47877"/>
                  <a:pt x="1127559" y="49401"/>
                </a:cubicBezTo>
                <a:cubicBezTo>
                  <a:pt x="1127178" y="50925"/>
                  <a:pt x="1126758" y="52526"/>
                  <a:pt x="1126301" y="54202"/>
                </a:cubicBezTo>
                <a:cubicBezTo>
                  <a:pt x="1126301" y="54659"/>
                  <a:pt x="1126225" y="55040"/>
                  <a:pt x="1126073" y="55345"/>
                </a:cubicBezTo>
                <a:cubicBezTo>
                  <a:pt x="1126073" y="56564"/>
                  <a:pt x="1125920" y="57745"/>
                  <a:pt x="1125615" y="58888"/>
                </a:cubicBezTo>
                <a:cubicBezTo>
                  <a:pt x="1125311" y="60031"/>
                  <a:pt x="1125082" y="61212"/>
                  <a:pt x="1124930" y="62432"/>
                </a:cubicBezTo>
                <a:cubicBezTo>
                  <a:pt x="1124625" y="64108"/>
                  <a:pt x="1124282" y="65784"/>
                  <a:pt x="1123901" y="67461"/>
                </a:cubicBezTo>
                <a:cubicBezTo>
                  <a:pt x="1123520" y="69137"/>
                  <a:pt x="1123177" y="70737"/>
                  <a:pt x="1122872" y="72261"/>
                </a:cubicBezTo>
                <a:cubicBezTo>
                  <a:pt x="1122263" y="74090"/>
                  <a:pt x="1121844" y="75919"/>
                  <a:pt x="1121615" y="77748"/>
                </a:cubicBezTo>
                <a:cubicBezTo>
                  <a:pt x="1121386" y="79577"/>
                  <a:pt x="1121044" y="81405"/>
                  <a:pt x="1120586" y="83234"/>
                </a:cubicBezTo>
                <a:cubicBezTo>
                  <a:pt x="1120281" y="84758"/>
                  <a:pt x="1119939" y="86244"/>
                  <a:pt x="1119558" y="87692"/>
                </a:cubicBezTo>
                <a:cubicBezTo>
                  <a:pt x="1119177" y="89140"/>
                  <a:pt x="1118834" y="90626"/>
                  <a:pt x="1118529" y="92150"/>
                </a:cubicBezTo>
                <a:cubicBezTo>
                  <a:pt x="1118072" y="94283"/>
                  <a:pt x="1117653" y="96493"/>
                  <a:pt x="1117272" y="98779"/>
                </a:cubicBezTo>
                <a:cubicBezTo>
                  <a:pt x="1116891" y="101065"/>
                  <a:pt x="1116471" y="103351"/>
                  <a:pt x="1116014" y="105637"/>
                </a:cubicBezTo>
                <a:cubicBezTo>
                  <a:pt x="1115252" y="108685"/>
                  <a:pt x="1114567" y="111695"/>
                  <a:pt x="1113957" y="114667"/>
                </a:cubicBezTo>
                <a:cubicBezTo>
                  <a:pt x="1113347" y="117639"/>
                  <a:pt x="1112738" y="120648"/>
                  <a:pt x="1112128" y="123696"/>
                </a:cubicBezTo>
                <a:cubicBezTo>
                  <a:pt x="1111823" y="124916"/>
                  <a:pt x="1111442" y="126173"/>
                  <a:pt x="1110985" y="127468"/>
                </a:cubicBezTo>
                <a:cubicBezTo>
                  <a:pt x="1110528" y="128764"/>
                  <a:pt x="1110375" y="130097"/>
                  <a:pt x="1110528" y="131469"/>
                </a:cubicBezTo>
                <a:cubicBezTo>
                  <a:pt x="1109309" y="134669"/>
                  <a:pt x="1108470" y="137832"/>
                  <a:pt x="1108013" y="140956"/>
                </a:cubicBezTo>
                <a:cubicBezTo>
                  <a:pt x="1107556" y="144080"/>
                  <a:pt x="1106870" y="147318"/>
                  <a:pt x="1105956" y="150671"/>
                </a:cubicBezTo>
                <a:cubicBezTo>
                  <a:pt x="1105651" y="151586"/>
                  <a:pt x="1105461" y="152538"/>
                  <a:pt x="1105384" y="153529"/>
                </a:cubicBezTo>
                <a:cubicBezTo>
                  <a:pt x="1105308" y="154519"/>
                  <a:pt x="1105194" y="155472"/>
                  <a:pt x="1105041" y="156386"/>
                </a:cubicBezTo>
                <a:cubicBezTo>
                  <a:pt x="1104889" y="157148"/>
                  <a:pt x="1104737" y="157834"/>
                  <a:pt x="1104584" y="158444"/>
                </a:cubicBezTo>
                <a:cubicBezTo>
                  <a:pt x="1104432" y="159053"/>
                  <a:pt x="1103975" y="159815"/>
                  <a:pt x="1103213" y="160730"/>
                </a:cubicBezTo>
                <a:cubicBezTo>
                  <a:pt x="1102908" y="160730"/>
                  <a:pt x="1102527" y="160806"/>
                  <a:pt x="1102070" y="160958"/>
                </a:cubicBezTo>
                <a:cubicBezTo>
                  <a:pt x="1101612" y="161111"/>
                  <a:pt x="1101003" y="161187"/>
                  <a:pt x="1100241" y="161187"/>
                </a:cubicBezTo>
                <a:cubicBezTo>
                  <a:pt x="1099022" y="161187"/>
                  <a:pt x="1097688" y="161149"/>
                  <a:pt x="1096240" y="161073"/>
                </a:cubicBezTo>
                <a:cubicBezTo>
                  <a:pt x="1094793" y="160996"/>
                  <a:pt x="1093383" y="160958"/>
                  <a:pt x="1092011" y="160958"/>
                </a:cubicBezTo>
                <a:cubicBezTo>
                  <a:pt x="1091249" y="160958"/>
                  <a:pt x="1090602" y="160996"/>
                  <a:pt x="1090068" y="161073"/>
                </a:cubicBezTo>
                <a:cubicBezTo>
                  <a:pt x="1089535" y="161149"/>
                  <a:pt x="1088887" y="161187"/>
                  <a:pt x="1088125" y="161187"/>
                </a:cubicBezTo>
                <a:cubicBezTo>
                  <a:pt x="1086601" y="161187"/>
                  <a:pt x="1085077" y="161149"/>
                  <a:pt x="1083553" y="161073"/>
                </a:cubicBezTo>
                <a:cubicBezTo>
                  <a:pt x="1082029" y="160996"/>
                  <a:pt x="1080505" y="160958"/>
                  <a:pt x="1078981" y="160958"/>
                </a:cubicBezTo>
                <a:cubicBezTo>
                  <a:pt x="1078676" y="160958"/>
                  <a:pt x="1078333" y="160996"/>
                  <a:pt x="1077952" y="161073"/>
                </a:cubicBezTo>
                <a:cubicBezTo>
                  <a:pt x="1077571" y="161149"/>
                  <a:pt x="1077152" y="161187"/>
                  <a:pt x="1076695" y="161187"/>
                </a:cubicBezTo>
                <a:cubicBezTo>
                  <a:pt x="1075019" y="161492"/>
                  <a:pt x="1073799" y="161111"/>
                  <a:pt x="1073037" y="160044"/>
                </a:cubicBezTo>
                <a:cubicBezTo>
                  <a:pt x="1072580" y="159587"/>
                  <a:pt x="1072504" y="158901"/>
                  <a:pt x="1072809" y="157986"/>
                </a:cubicBezTo>
                <a:cubicBezTo>
                  <a:pt x="1073114" y="155853"/>
                  <a:pt x="1073495" y="153834"/>
                  <a:pt x="1073952" y="151929"/>
                </a:cubicBezTo>
                <a:cubicBezTo>
                  <a:pt x="1074409" y="150024"/>
                  <a:pt x="1074866" y="148004"/>
                  <a:pt x="1075323" y="145871"/>
                </a:cubicBezTo>
                <a:cubicBezTo>
                  <a:pt x="1075323" y="145718"/>
                  <a:pt x="1075362" y="145604"/>
                  <a:pt x="1075438" y="145528"/>
                </a:cubicBezTo>
                <a:cubicBezTo>
                  <a:pt x="1075514" y="145452"/>
                  <a:pt x="1075552" y="145261"/>
                  <a:pt x="1075552" y="144956"/>
                </a:cubicBezTo>
                <a:cubicBezTo>
                  <a:pt x="1076009" y="142975"/>
                  <a:pt x="1076390" y="140994"/>
                  <a:pt x="1076695" y="139013"/>
                </a:cubicBezTo>
                <a:cubicBezTo>
                  <a:pt x="1077000" y="137031"/>
                  <a:pt x="1077381" y="135050"/>
                  <a:pt x="1077838" y="133069"/>
                </a:cubicBezTo>
                <a:lnTo>
                  <a:pt x="1079210" y="126211"/>
                </a:lnTo>
                <a:cubicBezTo>
                  <a:pt x="1079819" y="123925"/>
                  <a:pt x="1080391" y="121639"/>
                  <a:pt x="1080924" y="119353"/>
                </a:cubicBezTo>
                <a:cubicBezTo>
                  <a:pt x="1081458" y="117067"/>
                  <a:pt x="1081953" y="114781"/>
                  <a:pt x="1082410" y="112495"/>
                </a:cubicBezTo>
                <a:cubicBezTo>
                  <a:pt x="1082715" y="111276"/>
                  <a:pt x="1082943" y="110057"/>
                  <a:pt x="1083096" y="108837"/>
                </a:cubicBezTo>
                <a:cubicBezTo>
                  <a:pt x="1083248" y="107618"/>
                  <a:pt x="1083401" y="106399"/>
                  <a:pt x="1083553" y="105180"/>
                </a:cubicBezTo>
                <a:cubicBezTo>
                  <a:pt x="1083705" y="104723"/>
                  <a:pt x="1083705" y="104304"/>
                  <a:pt x="1083553" y="103923"/>
                </a:cubicBezTo>
                <a:cubicBezTo>
                  <a:pt x="1083401" y="103542"/>
                  <a:pt x="1083248" y="103199"/>
                  <a:pt x="1083096" y="102894"/>
                </a:cubicBezTo>
                <a:cubicBezTo>
                  <a:pt x="1081572" y="102284"/>
                  <a:pt x="1080086" y="101979"/>
                  <a:pt x="1078638" y="101979"/>
                </a:cubicBezTo>
                <a:cubicBezTo>
                  <a:pt x="1077190" y="101979"/>
                  <a:pt x="1075628" y="102056"/>
                  <a:pt x="1073952" y="102208"/>
                </a:cubicBezTo>
                <a:cubicBezTo>
                  <a:pt x="1073190" y="102360"/>
                  <a:pt x="1072504" y="102475"/>
                  <a:pt x="1071894" y="102551"/>
                </a:cubicBezTo>
                <a:cubicBezTo>
                  <a:pt x="1071285" y="102627"/>
                  <a:pt x="1070599" y="102513"/>
                  <a:pt x="1069837" y="102208"/>
                </a:cubicBezTo>
                <a:cubicBezTo>
                  <a:pt x="1069227" y="101903"/>
                  <a:pt x="1068618" y="101903"/>
                  <a:pt x="1068008" y="102208"/>
                </a:cubicBezTo>
                <a:cubicBezTo>
                  <a:pt x="1066637" y="102513"/>
                  <a:pt x="1065417" y="102627"/>
                  <a:pt x="1064351" y="102551"/>
                </a:cubicBezTo>
                <a:cubicBezTo>
                  <a:pt x="1063284" y="102475"/>
                  <a:pt x="1062141" y="102360"/>
                  <a:pt x="1060922" y="102208"/>
                </a:cubicBezTo>
                <a:cubicBezTo>
                  <a:pt x="1060312" y="102056"/>
                  <a:pt x="1059741" y="102018"/>
                  <a:pt x="1059207" y="102094"/>
                </a:cubicBezTo>
                <a:cubicBezTo>
                  <a:pt x="1058674" y="102170"/>
                  <a:pt x="1058102" y="102132"/>
                  <a:pt x="1057493" y="101979"/>
                </a:cubicBezTo>
                <a:cubicBezTo>
                  <a:pt x="1055511" y="101979"/>
                  <a:pt x="1053835" y="102894"/>
                  <a:pt x="1052463" y="104723"/>
                </a:cubicBezTo>
                <a:cubicBezTo>
                  <a:pt x="1050635" y="113714"/>
                  <a:pt x="1048730" y="122668"/>
                  <a:pt x="1046748" y="131583"/>
                </a:cubicBezTo>
                <a:cubicBezTo>
                  <a:pt x="1044767" y="140499"/>
                  <a:pt x="1042938" y="149528"/>
                  <a:pt x="1041262" y="158672"/>
                </a:cubicBezTo>
                <a:cubicBezTo>
                  <a:pt x="1040805" y="159129"/>
                  <a:pt x="1040386" y="159587"/>
                  <a:pt x="1040005" y="160044"/>
                </a:cubicBezTo>
                <a:cubicBezTo>
                  <a:pt x="1039624" y="160501"/>
                  <a:pt x="1039128" y="160958"/>
                  <a:pt x="1038519" y="161416"/>
                </a:cubicBezTo>
                <a:cubicBezTo>
                  <a:pt x="1037147" y="161263"/>
                  <a:pt x="1035700" y="161187"/>
                  <a:pt x="1034175" y="161187"/>
                </a:cubicBezTo>
                <a:cubicBezTo>
                  <a:pt x="1032651" y="161187"/>
                  <a:pt x="1031204" y="161187"/>
                  <a:pt x="1029832" y="161187"/>
                </a:cubicBezTo>
                <a:cubicBezTo>
                  <a:pt x="1028765" y="161035"/>
                  <a:pt x="1027775" y="160996"/>
                  <a:pt x="1026860" y="161073"/>
                </a:cubicBezTo>
                <a:cubicBezTo>
                  <a:pt x="1025946" y="161149"/>
                  <a:pt x="1024955" y="161187"/>
                  <a:pt x="1023888" y="161187"/>
                </a:cubicBezTo>
                <a:lnTo>
                  <a:pt x="1011773" y="161187"/>
                </a:lnTo>
                <a:cubicBezTo>
                  <a:pt x="1011315" y="161187"/>
                  <a:pt x="1010896" y="161073"/>
                  <a:pt x="1010515" y="160844"/>
                </a:cubicBezTo>
                <a:cubicBezTo>
                  <a:pt x="1010134" y="160615"/>
                  <a:pt x="1009715" y="160425"/>
                  <a:pt x="1009258" y="160272"/>
                </a:cubicBezTo>
                <a:cubicBezTo>
                  <a:pt x="1009411" y="159510"/>
                  <a:pt x="1009487" y="158863"/>
                  <a:pt x="1009487" y="158329"/>
                </a:cubicBezTo>
                <a:cubicBezTo>
                  <a:pt x="1009487" y="157796"/>
                  <a:pt x="1009563" y="157224"/>
                  <a:pt x="1009715" y="156615"/>
                </a:cubicBezTo>
                <a:cubicBezTo>
                  <a:pt x="1010020" y="155243"/>
                  <a:pt x="1010287" y="153910"/>
                  <a:pt x="1010515" y="152614"/>
                </a:cubicBezTo>
                <a:cubicBezTo>
                  <a:pt x="1010744" y="151319"/>
                  <a:pt x="1011011" y="149985"/>
                  <a:pt x="1011315" y="148614"/>
                </a:cubicBezTo>
                <a:cubicBezTo>
                  <a:pt x="1011468" y="147852"/>
                  <a:pt x="1011620" y="147090"/>
                  <a:pt x="1011773" y="146328"/>
                </a:cubicBezTo>
                <a:cubicBezTo>
                  <a:pt x="1011925" y="145566"/>
                  <a:pt x="1012154" y="144804"/>
                  <a:pt x="1012458" y="144042"/>
                </a:cubicBezTo>
                <a:cubicBezTo>
                  <a:pt x="1012763" y="142213"/>
                  <a:pt x="1013106" y="140346"/>
                  <a:pt x="1013487" y="138441"/>
                </a:cubicBezTo>
                <a:cubicBezTo>
                  <a:pt x="1013868" y="136536"/>
                  <a:pt x="1014211" y="134593"/>
                  <a:pt x="1014516" y="132612"/>
                </a:cubicBezTo>
                <a:cubicBezTo>
                  <a:pt x="1014973" y="130783"/>
                  <a:pt x="1015430" y="128954"/>
                  <a:pt x="1015887" y="127125"/>
                </a:cubicBezTo>
                <a:cubicBezTo>
                  <a:pt x="1016345" y="125297"/>
                  <a:pt x="1016726" y="123544"/>
                  <a:pt x="1017030" y="121868"/>
                </a:cubicBezTo>
                <a:cubicBezTo>
                  <a:pt x="1017335" y="120953"/>
                  <a:pt x="1017526" y="120077"/>
                  <a:pt x="1017602" y="119239"/>
                </a:cubicBezTo>
                <a:cubicBezTo>
                  <a:pt x="1017678" y="118401"/>
                  <a:pt x="1017792" y="117524"/>
                  <a:pt x="1017945" y="116610"/>
                </a:cubicBezTo>
                <a:cubicBezTo>
                  <a:pt x="1018250" y="114933"/>
                  <a:pt x="1018669" y="113295"/>
                  <a:pt x="1019202" y="111695"/>
                </a:cubicBezTo>
                <a:cubicBezTo>
                  <a:pt x="1019736" y="110095"/>
                  <a:pt x="1020155" y="108456"/>
                  <a:pt x="1020459" y="106780"/>
                </a:cubicBezTo>
                <a:cubicBezTo>
                  <a:pt x="1020612" y="105713"/>
                  <a:pt x="1020764" y="104723"/>
                  <a:pt x="1020917" y="103808"/>
                </a:cubicBezTo>
                <a:cubicBezTo>
                  <a:pt x="1021069" y="102894"/>
                  <a:pt x="1021221" y="101903"/>
                  <a:pt x="1021374" y="100836"/>
                </a:cubicBezTo>
                <a:cubicBezTo>
                  <a:pt x="1021526" y="100227"/>
                  <a:pt x="1021641" y="99655"/>
                  <a:pt x="1021717" y="99122"/>
                </a:cubicBezTo>
                <a:cubicBezTo>
                  <a:pt x="1021793" y="98589"/>
                  <a:pt x="1021907" y="97941"/>
                  <a:pt x="1022060" y="97179"/>
                </a:cubicBezTo>
                <a:cubicBezTo>
                  <a:pt x="1022364" y="96112"/>
                  <a:pt x="1022631" y="95083"/>
                  <a:pt x="1022860" y="94093"/>
                </a:cubicBezTo>
                <a:cubicBezTo>
                  <a:pt x="1023088" y="93102"/>
                  <a:pt x="1023355" y="92073"/>
                  <a:pt x="1023660" y="91007"/>
                </a:cubicBezTo>
                <a:cubicBezTo>
                  <a:pt x="1024422" y="87959"/>
                  <a:pt x="1025070" y="84949"/>
                  <a:pt x="1025603" y="81977"/>
                </a:cubicBezTo>
                <a:cubicBezTo>
                  <a:pt x="1026136" y="79005"/>
                  <a:pt x="1026784" y="75995"/>
                  <a:pt x="1027546" y="72947"/>
                </a:cubicBezTo>
                <a:cubicBezTo>
                  <a:pt x="1027698" y="72490"/>
                  <a:pt x="1027775" y="72071"/>
                  <a:pt x="1027775" y="71690"/>
                </a:cubicBezTo>
                <a:cubicBezTo>
                  <a:pt x="1027775" y="71309"/>
                  <a:pt x="1027851" y="70890"/>
                  <a:pt x="1028003" y="70433"/>
                </a:cubicBezTo>
                <a:cubicBezTo>
                  <a:pt x="1028308" y="69366"/>
                  <a:pt x="1028575" y="68261"/>
                  <a:pt x="1028803" y="67118"/>
                </a:cubicBezTo>
                <a:cubicBezTo>
                  <a:pt x="1029032" y="65975"/>
                  <a:pt x="1029299" y="64794"/>
                  <a:pt x="1029603" y="63575"/>
                </a:cubicBezTo>
                <a:cubicBezTo>
                  <a:pt x="1029603" y="63270"/>
                  <a:pt x="1029680" y="62927"/>
                  <a:pt x="1029832" y="62546"/>
                </a:cubicBezTo>
                <a:cubicBezTo>
                  <a:pt x="1029984" y="62165"/>
                  <a:pt x="1030061" y="61822"/>
                  <a:pt x="1030061" y="61517"/>
                </a:cubicBezTo>
                <a:cubicBezTo>
                  <a:pt x="1030365" y="57860"/>
                  <a:pt x="1030937" y="54164"/>
                  <a:pt x="1031775" y="50430"/>
                </a:cubicBezTo>
                <a:cubicBezTo>
                  <a:pt x="1032613" y="46696"/>
                  <a:pt x="1033566" y="43001"/>
                  <a:pt x="1034633" y="39343"/>
                </a:cubicBezTo>
                <a:cubicBezTo>
                  <a:pt x="1034785" y="39038"/>
                  <a:pt x="1034861" y="38772"/>
                  <a:pt x="1034861" y="38543"/>
                </a:cubicBezTo>
                <a:cubicBezTo>
                  <a:pt x="1034861" y="38314"/>
                  <a:pt x="1034937" y="38048"/>
                  <a:pt x="1035090" y="37743"/>
                </a:cubicBezTo>
                <a:cubicBezTo>
                  <a:pt x="1035852" y="33780"/>
                  <a:pt x="1036690" y="29742"/>
                  <a:pt x="1037604" y="25627"/>
                </a:cubicBezTo>
                <a:cubicBezTo>
                  <a:pt x="1038519" y="21512"/>
                  <a:pt x="1039357" y="17397"/>
                  <a:pt x="1040119" y="13283"/>
                </a:cubicBezTo>
                <a:cubicBezTo>
                  <a:pt x="1040424" y="12216"/>
                  <a:pt x="1040614" y="11187"/>
                  <a:pt x="1040690" y="10197"/>
                </a:cubicBezTo>
                <a:cubicBezTo>
                  <a:pt x="1040767" y="9206"/>
                  <a:pt x="1040881" y="8177"/>
                  <a:pt x="1041033" y="7110"/>
                </a:cubicBezTo>
                <a:cubicBezTo>
                  <a:pt x="1041338" y="5586"/>
                  <a:pt x="1042176" y="4291"/>
                  <a:pt x="1043548" y="3224"/>
                </a:cubicBezTo>
                <a:cubicBezTo>
                  <a:pt x="1044158" y="3224"/>
                  <a:pt x="1044615" y="3148"/>
                  <a:pt x="1044920" y="2996"/>
                </a:cubicBezTo>
                <a:cubicBezTo>
                  <a:pt x="1046901" y="2996"/>
                  <a:pt x="1048806" y="2958"/>
                  <a:pt x="1050635" y="2881"/>
                </a:cubicBezTo>
                <a:cubicBezTo>
                  <a:pt x="1052463" y="2805"/>
                  <a:pt x="1054368" y="2767"/>
                  <a:pt x="1056350" y="2767"/>
                </a:cubicBezTo>
                <a:close/>
                <a:moveTo>
                  <a:pt x="815558" y="2767"/>
                </a:moveTo>
                <a:cubicBezTo>
                  <a:pt x="818453" y="2919"/>
                  <a:pt x="821196" y="2919"/>
                  <a:pt x="823787" y="2767"/>
                </a:cubicBezTo>
                <a:cubicBezTo>
                  <a:pt x="825006" y="2615"/>
                  <a:pt x="826188" y="2615"/>
                  <a:pt x="827331" y="2767"/>
                </a:cubicBezTo>
                <a:cubicBezTo>
                  <a:pt x="828474" y="2919"/>
                  <a:pt x="829578" y="3072"/>
                  <a:pt x="830645" y="3224"/>
                </a:cubicBezTo>
                <a:cubicBezTo>
                  <a:pt x="831407" y="3529"/>
                  <a:pt x="831903" y="3948"/>
                  <a:pt x="832131" y="4482"/>
                </a:cubicBezTo>
                <a:cubicBezTo>
                  <a:pt x="832360" y="5015"/>
                  <a:pt x="832550" y="5663"/>
                  <a:pt x="832703" y="6425"/>
                </a:cubicBezTo>
                <a:cubicBezTo>
                  <a:pt x="832550" y="7187"/>
                  <a:pt x="832550" y="7987"/>
                  <a:pt x="832703" y="8825"/>
                </a:cubicBezTo>
                <a:cubicBezTo>
                  <a:pt x="832855" y="9663"/>
                  <a:pt x="832779" y="10616"/>
                  <a:pt x="832474" y="11682"/>
                </a:cubicBezTo>
                <a:cubicBezTo>
                  <a:pt x="832017" y="14273"/>
                  <a:pt x="832017" y="16864"/>
                  <a:pt x="832474" y="19455"/>
                </a:cubicBezTo>
                <a:cubicBezTo>
                  <a:pt x="832322" y="21436"/>
                  <a:pt x="832169" y="23417"/>
                  <a:pt x="832017" y="25398"/>
                </a:cubicBezTo>
                <a:cubicBezTo>
                  <a:pt x="831864" y="27380"/>
                  <a:pt x="831788" y="29361"/>
                  <a:pt x="831788" y="31342"/>
                </a:cubicBezTo>
                <a:cubicBezTo>
                  <a:pt x="831636" y="33476"/>
                  <a:pt x="831522" y="35495"/>
                  <a:pt x="831445" y="37400"/>
                </a:cubicBezTo>
                <a:cubicBezTo>
                  <a:pt x="831369" y="39305"/>
                  <a:pt x="831331" y="41248"/>
                  <a:pt x="831331" y="43229"/>
                </a:cubicBezTo>
                <a:cubicBezTo>
                  <a:pt x="831179" y="45515"/>
                  <a:pt x="831064" y="47801"/>
                  <a:pt x="830988" y="50087"/>
                </a:cubicBezTo>
                <a:cubicBezTo>
                  <a:pt x="830912" y="52373"/>
                  <a:pt x="830874" y="54659"/>
                  <a:pt x="830874" y="56945"/>
                </a:cubicBezTo>
                <a:cubicBezTo>
                  <a:pt x="830722" y="59536"/>
                  <a:pt x="830607" y="62051"/>
                  <a:pt x="830531" y="64489"/>
                </a:cubicBezTo>
                <a:cubicBezTo>
                  <a:pt x="830455" y="66927"/>
                  <a:pt x="830417" y="69366"/>
                  <a:pt x="830417" y="71804"/>
                </a:cubicBezTo>
                <a:cubicBezTo>
                  <a:pt x="830264" y="74852"/>
                  <a:pt x="830150" y="77824"/>
                  <a:pt x="830074" y="80720"/>
                </a:cubicBezTo>
                <a:cubicBezTo>
                  <a:pt x="829998" y="83615"/>
                  <a:pt x="829807" y="86587"/>
                  <a:pt x="829502" y="89635"/>
                </a:cubicBezTo>
                <a:cubicBezTo>
                  <a:pt x="829350" y="91921"/>
                  <a:pt x="829236" y="94169"/>
                  <a:pt x="829159" y="96379"/>
                </a:cubicBezTo>
                <a:cubicBezTo>
                  <a:pt x="829083" y="98589"/>
                  <a:pt x="829121" y="100836"/>
                  <a:pt x="829274" y="103122"/>
                </a:cubicBezTo>
                <a:cubicBezTo>
                  <a:pt x="829274" y="105561"/>
                  <a:pt x="829236" y="107923"/>
                  <a:pt x="829159" y="110209"/>
                </a:cubicBezTo>
                <a:cubicBezTo>
                  <a:pt x="829083" y="112495"/>
                  <a:pt x="828969" y="114857"/>
                  <a:pt x="828817" y="117296"/>
                </a:cubicBezTo>
                <a:cubicBezTo>
                  <a:pt x="828664" y="119124"/>
                  <a:pt x="828626" y="120877"/>
                  <a:pt x="828702" y="122553"/>
                </a:cubicBezTo>
                <a:cubicBezTo>
                  <a:pt x="828778" y="124230"/>
                  <a:pt x="828817" y="125982"/>
                  <a:pt x="828817" y="127811"/>
                </a:cubicBezTo>
                <a:cubicBezTo>
                  <a:pt x="828664" y="129488"/>
                  <a:pt x="828588" y="131126"/>
                  <a:pt x="828588" y="132726"/>
                </a:cubicBezTo>
                <a:cubicBezTo>
                  <a:pt x="828588" y="134326"/>
                  <a:pt x="828588" y="135965"/>
                  <a:pt x="828588" y="137641"/>
                </a:cubicBezTo>
                <a:cubicBezTo>
                  <a:pt x="828588" y="139775"/>
                  <a:pt x="828512" y="141946"/>
                  <a:pt x="828359" y="144156"/>
                </a:cubicBezTo>
                <a:cubicBezTo>
                  <a:pt x="828207" y="146366"/>
                  <a:pt x="827978" y="148538"/>
                  <a:pt x="827673" y="150671"/>
                </a:cubicBezTo>
                <a:cubicBezTo>
                  <a:pt x="827673" y="151433"/>
                  <a:pt x="827712" y="152233"/>
                  <a:pt x="827788" y="153072"/>
                </a:cubicBezTo>
                <a:cubicBezTo>
                  <a:pt x="827864" y="153910"/>
                  <a:pt x="827902" y="154786"/>
                  <a:pt x="827902" y="155700"/>
                </a:cubicBezTo>
                <a:cubicBezTo>
                  <a:pt x="827750" y="157072"/>
                  <a:pt x="827521" y="158101"/>
                  <a:pt x="827216" y="158787"/>
                </a:cubicBezTo>
                <a:cubicBezTo>
                  <a:pt x="826911" y="159472"/>
                  <a:pt x="825997" y="160272"/>
                  <a:pt x="824473" y="161187"/>
                </a:cubicBezTo>
                <a:lnTo>
                  <a:pt x="808928" y="161187"/>
                </a:lnTo>
                <a:cubicBezTo>
                  <a:pt x="807557" y="161187"/>
                  <a:pt x="806185" y="161225"/>
                  <a:pt x="804813" y="161301"/>
                </a:cubicBezTo>
                <a:cubicBezTo>
                  <a:pt x="803442" y="161377"/>
                  <a:pt x="801994" y="161416"/>
                  <a:pt x="800470" y="161416"/>
                </a:cubicBezTo>
                <a:cubicBezTo>
                  <a:pt x="798641" y="161416"/>
                  <a:pt x="797498" y="161149"/>
                  <a:pt x="797041" y="160615"/>
                </a:cubicBezTo>
                <a:cubicBezTo>
                  <a:pt x="796584" y="160082"/>
                  <a:pt x="796355" y="158977"/>
                  <a:pt x="796355" y="157301"/>
                </a:cubicBezTo>
                <a:cubicBezTo>
                  <a:pt x="796203" y="153795"/>
                  <a:pt x="796432" y="150214"/>
                  <a:pt x="797041" y="146556"/>
                </a:cubicBezTo>
                <a:cubicBezTo>
                  <a:pt x="797041" y="145794"/>
                  <a:pt x="796965" y="144994"/>
                  <a:pt x="796812" y="144156"/>
                </a:cubicBezTo>
                <a:cubicBezTo>
                  <a:pt x="796660" y="143318"/>
                  <a:pt x="796127" y="142594"/>
                  <a:pt x="795212" y="141984"/>
                </a:cubicBezTo>
                <a:cubicBezTo>
                  <a:pt x="793231" y="141680"/>
                  <a:pt x="791288" y="141451"/>
                  <a:pt x="789383" y="141299"/>
                </a:cubicBezTo>
                <a:cubicBezTo>
                  <a:pt x="787478" y="141146"/>
                  <a:pt x="785459" y="141299"/>
                  <a:pt x="783325" y="141756"/>
                </a:cubicBezTo>
                <a:lnTo>
                  <a:pt x="781496" y="141756"/>
                </a:lnTo>
                <a:cubicBezTo>
                  <a:pt x="780734" y="141603"/>
                  <a:pt x="779934" y="141489"/>
                  <a:pt x="779096" y="141413"/>
                </a:cubicBezTo>
                <a:cubicBezTo>
                  <a:pt x="778258" y="141337"/>
                  <a:pt x="777381" y="141299"/>
                  <a:pt x="776467" y="141299"/>
                </a:cubicBezTo>
                <a:cubicBezTo>
                  <a:pt x="774638" y="141299"/>
                  <a:pt x="773305" y="141603"/>
                  <a:pt x="772467" y="142213"/>
                </a:cubicBezTo>
                <a:cubicBezTo>
                  <a:pt x="771628" y="142823"/>
                  <a:pt x="770828" y="144118"/>
                  <a:pt x="770066" y="146099"/>
                </a:cubicBezTo>
                <a:cubicBezTo>
                  <a:pt x="769304" y="147928"/>
                  <a:pt x="768619" y="149719"/>
                  <a:pt x="768009" y="151471"/>
                </a:cubicBezTo>
                <a:cubicBezTo>
                  <a:pt x="767399" y="153224"/>
                  <a:pt x="766790" y="155015"/>
                  <a:pt x="766180" y="156843"/>
                </a:cubicBezTo>
                <a:cubicBezTo>
                  <a:pt x="765418" y="158672"/>
                  <a:pt x="764580" y="159891"/>
                  <a:pt x="763665" y="160501"/>
                </a:cubicBezTo>
                <a:cubicBezTo>
                  <a:pt x="762751" y="161111"/>
                  <a:pt x="761456" y="161416"/>
                  <a:pt x="759779" y="161416"/>
                </a:cubicBezTo>
                <a:lnTo>
                  <a:pt x="737376" y="161416"/>
                </a:lnTo>
                <a:cubicBezTo>
                  <a:pt x="736614" y="161416"/>
                  <a:pt x="735891" y="161339"/>
                  <a:pt x="735205" y="161187"/>
                </a:cubicBezTo>
                <a:cubicBezTo>
                  <a:pt x="734519" y="161035"/>
                  <a:pt x="733947" y="160577"/>
                  <a:pt x="733490" y="159815"/>
                </a:cubicBezTo>
                <a:cubicBezTo>
                  <a:pt x="733643" y="158139"/>
                  <a:pt x="733986" y="156539"/>
                  <a:pt x="734519" y="155015"/>
                </a:cubicBezTo>
                <a:cubicBezTo>
                  <a:pt x="735052" y="153491"/>
                  <a:pt x="735700" y="152043"/>
                  <a:pt x="736462" y="150671"/>
                </a:cubicBezTo>
                <a:lnTo>
                  <a:pt x="739205" y="143813"/>
                </a:lnTo>
                <a:cubicBezTo>
                  <a:pt x="740272" y="141222"/>
                  <a:pt x="741263" y="138708"/>
                  <a:pt x="742177" y="136269"/>
                </a:cubicBezTo>
                <a:cubicBezTo>
                  <a:pt x="743092" y="133831"/>
                  <a:pt x="744082" y="131316"/>
                  <a:pt x="745149" y="128726"/>
                </a:cubicBezTo>
                <a:cubicBezTo>
                  <a:pt x="746216" y="125982"/>
                  <a:pt x="747359" y="123201"/>
                  <a:pt x="748578" y="120382"/>
                </a:cubicBezTo>
                <a:cubicBezTo>
                  <a:pt x="749797" y="117562"/>
                  <a:pt x="750940" y="114781"/>
                  <a:pt x="752007" y="112038"/>
                </a:cubicBezTo>
                <a:cubicBezTo>
                  <a:pt x="752616" y="110361"/>
                  <a:pt x="753112" y="108799"/>
                  <a:pt x="753493" y="107352"/>
                </a:cubicBezTo>
                <a:cubicBezTo>
                  <a:pt x="753874" y="105904"/>
                  <a:pt x="754369" y="104418"/>
                  <a:pt x="754979" y="102894"/>
                </a:cubicBezTo>
                <a:cubicBezTo>
                  <a:pt x="755588" y="101522"/>
                  <a:pt x="756160" y="100189"/>
                  <a:pt x="756693" y="98893"/>
                </a:cubicBezTo>
                <a:cubicBezTo>
                  <a:pt x="757227" y="97598"/>
                  <a:pt x="757798" y="96264"/>
                  <a:pt x="758408" y="94893"/>
                </a:cubicBezTo>
                <a:cubicBezTo>
                  <a:pt x="759627" y="91692"/>
                  <a:pt x="760960" y="88454"/>
                  <a:pt x="762408" y="85177"/>
                </a:cubicBezTo>
                <a:cubicBezTo>
                  <a:pt x="763856" y="81901"/>
                  <a:pt x="764961" y="78586"/>
                  <a:pt x="765723" y="75233"/>
                </a:cubicBezTo>
                <a:cubicBezTo>
                  <a:pt x="766028" y="74471"/>
                  <a:pt x="766409" y="73709"/>
                  <a:pt x="766866" y="72947"/>
                </a:cubicBezTo>
                <a:cubicBezTo>
                  <a:pt x="767018" y="72490"/>
                  <a:pt x="767247" y="71957"/>
                  <a:pt x="767552" y="71347"/>
                </a:cubicBezTo>
                <a:cubicBezTo>
                  <a:pt x="769990" y="65708"/>
                  <a:pt x="772276" y="59612"/>
                  <a:pt x="774410" y="53059"/>
                </a:cubicBezTo>
                <a:cubicBezTo>
                  <a:pt x="774715" y="52297"/>
                  <a:pt x="775095" y="51497"/>
                  <a:pt x="775553" y="50659"/>
                </a:cubicBezTo>
                <a:cubicBezTo>
                  <a:pt x="776010" y="49821"/>
                  <a:pt x="776391" y="48944"/>
                  <a:pt x="776696" y="48030"/>
                </a:cubicBezTo>
                <a:cubicBezTo>
                  <a:pt x="777458" y="46049"/>
                  <a:pt x="778258" y="44067"/>
                  <a:pt x="779096" y="42086"/>
                </a:cubicBezTo>
                <a:cubicBezTo>
                  <a:pt x="779934" y="40105"/>
                  <a:pt x="780658" y="38048"/>
                  <a:pt x="781268" y="35914"/>
                </a:cubicBezTo>
                <a:cubicBezTo>
                  <a:pt x="782182" y="33476"/>
                  <a:pt x="783135" y="31037"/>
                  <a:pt x="784125" y="28599"/>
                </a:cubicBezTo>
                <a:cubicBezTo>
                  <a:pt x="785116" y="26160"/>
                  <a:pt x="786068" y="23646"/>
                  <a:pt x="786983" y="21055"/>
                </a:cubicBezTo>
                <a:lnTo>
                  <a:pt x="793155" y="6653"/>
                </a:lnTo>
                <a:cubicBezTo>
                  <a:pt x="793612" y="4977"/>
                  <a:pt x="794679" y="3834"/>
                  <a:pt x="796355" y="3224"/>
                </a:cubicBezTo>
                <a:cubicBezTo>
                  <a:pt x="798032" y="3377"/>
                  <a:pt x="799899" y="3300"/>
                  <a:pt x="801956" y="2996"/>
                </a:cubicBezTo>
                <a:cubicBezTo>
                  <a:pt x="804013" y="2691"/>
                  <a:pt x="805956" y="2691"/>
                  <a:pt x="807785" y="2996"/>
                </a:cubicBezTo>
                <a:cubicBezTo>
                  <a:pt x="808090" y="3148"/>
                  <a:pt x="808357" y="3186"/>
                  <a:pt x="808585" y="3110"/>
                </a:cubicBezTo>
                <a:cubicBezTo>
                  <a:pt x="808814" y="3034"/>
                  <a:pt x="809081" y="2996"/>
                  <a:pt x="809385" y="2996"/>
                </a:cubicBezTo>
                <a:cubicBezTo>
                  <a:pt x="810300" y="2996"/>
                  <a:pt x="811291" y="2958"/>
                  <a:pt x="812357" y="2881"/>
                </a:cubicBezTo>
                <a:cubicBezTo>
                  <a:pt x="813424" y="2805"/>
                  <a:pt x="814491" y="2767"/>
                  <a:pt x="815558" y="2767"/>
                </a:cubicBezTo>
                <a:close/>
                <a:moveTo>
                  <a:pt x="151475" y="2767"/>
                </a:moveTo>
                <a:cubicBezTo>
                  <a:pt x="152084" y="2767"/>
                  <a:pt x="152694" y="2805"/>
                  <a:pt x="153304" y="2881"/>
                </a:cubicBezTo>
                <a:cubicBezTo>
                  <a:pt x="153913" y="2958"/>
                  <a:pt x="154599" y="2996"/>
                  <a:pt x="155361" y="2996"/>
                </a:cubicBezTo>
                <a:cubicBezTo>
                  <a:pt x="156123" y="2996"/>
                  <a:pt x="156923" y="3034"/>
                  <a:pt x="157761" y="3110"/>
                </a:cubicBezTo>
                <a:cubicBezTo>
                  <a:pt x="158599" y="3186"/>
                  <a:pt x="159400" y="3148"/>
                  <a:pt x="160162" y="2996"/>
                </a:cubicBezTo>
                <a:cubicBezTo>
                  <a:pt x="161838" y="2691"/>
                  <a:pt x="163286" y="2615"/>
                  <a:pt x="164505" y="2767"/>
                </a:cubicBezTo>
                <a:cubicBezTo>
                  <a:pt x="165724" y="2919"/>
                  <a:pt x="167096" y="3148"/>
                  <a:pt x="168620" y="3453"/>
                </a:cubicBezTo>
                <a:cubicBezTo>
                  <a:pt x="168315" y="5282"/>
                  <a:pt x="168124" y="7110"/>
                  <a:pt x="168048" y="8939"/>
                </a:cubicBezTo>
                <a:cubicBezTo>
                  <a:pt x="167972" y="10768"/>
                  <a:pt x="167629" y="12521"/>
                  <a:pt x="167020" y="14197"/>
                </a:cubicBezTo>
                <a:cubicBezTo>
                  <a:pt x="166715" y="14959"/>
                  <a:pt x="166524" y="15607"/>
                  <a:pt x="166448" y="16140"/>
                </a:cubicBezTo>
                <a:cubicBezTo>
                  <a:pt x="166372" y="16674"/>
                  <a:pt x="166258" y="17245"/>
                  <a:pt x="166105" y="17855"/>
                </a:cubicBezTo>
                <a:lnTo>
                  <a:pt x="166105" y="18540"/>
                </a:lnTo>
                <a:cubicBezTo>
                  <a:pt x="165496" y="20826"/>
                  <a:pt x="165038" y="23151"/>
                  <a:pt x="164733" y="25513"/>
                </a:cubicBezTo>
                <a:cubicBezTo>
                  <a:pt x="164429" y="27875"/>
                  <a:pt x="163895" y="30199"/>
                  <a:pt x="163133" y="32485"/>
                </a:cubicBezTo>
                <a:cubicBezTo>
                  <a:pt x="162219" y="35381"/>
                  <a:pt x="161533" y="38276"/>
                  <a:pt x="161076" y="41172"/>
                </a:cubicBezTo>
                <a:cubicBezTo>
                  <a:pt x="160619" y="44067"/>
                  <a:pt x="160009" y="46887"/>
                  <a:pt x="159247" y="49630"/>
                </a:cubicBezTo>
                <a:cubicBezTo>
                  <a:pt x="158942" y="50392"/>
                  <a:pt x="158790" y="51192"/>
                  <a:pt x="158790" y="52030"/>
                </a:cubicBezTo>
                <a:cubicBezTo>
                  <a:pt x="158790" y="52869"/>
                  <a:pt x="158714" y="53745"/>
                  <a:pt x="158561" y="54659"/>
                </a:cubicBezTo>
                <a:cubicBezTo>
                  <a:pt x="158257" y="55574"/>
                  <a:pt x="158104" y="56412"/>
                  <a:pt x="158104" y="57174"/>
                </a:cubicBezTo>
                <a:cubicBezTo>
                  <a:pt x="157799" y="57936"/>
                  <a:pt x="157609" y="58584"/>
                  <a:pt x="157533" y="59117"/>
                </a:cubicBezTo>
                <a:cubicBezTo>
                  <a:pt x="157456" y="59650"/>
                  <a:pt x="157342" y="60222"/>
                  <a:pt x="157190" y="60831"/>
                </a:cubicBezTo>
                <a:cubicBezTo>
                  <a:pt x="157037" y="61289"/>
                  <a:pt x="156923" y="61784"/>
                  <a:pt x="156847" y="62317"/>
                </a:cubicBezTo>
                <a:cubicBezTo>
                  <a:pt x="156771" y="62851"/>
                  <a:pt x="156580" y="63422"/>
                  <a:pt x="156275" y="64032"/>
                </a:cubicBezTo>
                <a:cubicBezTo>
                  <a:pt x="155513" y="65708"/>
                  <a:pt x="155094" y="67423"/>
                  <a:pt x="155018" y="69175"/>
                </a:cubicBezTo>
                <a:cubicBezTo>
                  <a:pt x="154942" y="70928"/>
                  <a:pt x="154751" y="72642"/>
                  <a:pt x="154447" y="74319"/>
                </a:cubicBezTo>
                <a:cubicBezTo>
                  <a:pt x="154294" y="74471"/>
                  <a:pt x="154447" y="74776"/>
                  <a:pt x="154904" y="75233"/>
                </a:cubicBezTo>
                <a:cubicBezTo>
                  <a:pt x="155666" y="75386"/>
                  <a:pt x="156504" y="75500"/>
                  <a:pt x="157418" y="75576"/>
                </a:cubicBezTo>
                <a:cubicBezTo>
                  <a:pt x="158333" y="75652"/>
                  <a:pt x="159247" y="75767"/>
                  <a:pt x="160162" y="75919"/>
                </a:cubicBezTo>
                <a:lnTo>
                  <a:pt x="170448" y="75919"/>
                </a:lnTo>
                <a:lnTo>
                  <a:pt x="175249" y="75919"/>
                </a:lnTo>
                <a:cubicBezTo>
                  <a:pt x="176316" y="75767"/>
                  <a:pt x="177307" y="75652"/>
                  <a:pt x="178221" y="75576"/>
                </a:cubicBezTo>
                <a:cubicBezTo>
                  <a:pt x="179135" y="75500"/>
                  <a:pt x="179974" y="75614"/>
                  <a:pt x="180735" y="75919"/>
                </a:cubicBezTo>
                <a:cubicBezTo>
                  <a:pt x="183631" y="76376"/>
                  <a:pt x="185384" y="75081"/>
                  <a:pt x="185993" y="72033"/>
                </a:cubicBezTo>
                <a:cubicBezTo>
                  <a:pt x="186451" y="69594"/>
                  <a:pt x="186946" y="67156"/>
                  <a:pt x="187479" y="64718"/>
                </a:cubicBezTo>
                <a:cubicBezTo>
                  <a:pt x="188013" y="62279"/>
                  <a:pt x="188584" y="59765"/>
                  <a:pt x="189194" y="57174"/>
                </a:cubicBezTo>
                <a:cubicBezTo>
                  <a:pt x="189498" y="55193"/>
                  <a:pt x="189803" y="53326"/>
                  <a:pt x="190108" y="51573"/>
                </a:cubicBezTo>
                <a:cubicBezTo>
                  <a:pt x="190413" y="49821"/>
                  <a:pt x="190870" y="47954"/>
                  <a:pt x="191480" y="45972"/>
                </a:cubicBezTo>
                <a:cubicBezTo>
                  <a:pt x="191785" y="44296"/>
                  <a:pt x="192165" y="42696"/>
                  <a:pt x="192623" y="41172"/>
                </a:cubicBezTo>
                <a:cubicBezTo>
                  <a:pt x="193080" y="39648"/>
                  <a:pt x="193461" y="38048"/>
                  <a:pt x="193766" y="36371"/>
                </a:cubicBezTo>
                <a:cubicBezTo>
                  <a:pt x="193918" y="35609"/>
                  <a:pt x="194032" y="34847"/>
                  <a:pt x="194109" y="34085"/>
                </a:cubicBezTo>
                <a:cubicBezTo>
                  <a:pt x="194185" y="33323"/>
                  <a:pt x="194299" y="32561"/>
                  <a:pt x="194452" y="31799"/>
                </a:cubicBezTo>
                <a:cubicBezTo>
                  <a:pt x="194756" y="31037"/>
                  <a:pt x="195023" y="30161"/>
                  <a:pt x="195252" y="29170"/>
                </a:cubicBezTo>
                <a:cubicBezTo>
                  <a:pt x="195480" y="28180"/>
                  <a:pt x="195747" y="27303"/>
                  <a:pt x="196052" y="26541"/>
                </a:cubicBezTo>
                <a:cubicBezTo>
                  <a:pt x="196357" y="25017"/>
                  <a:pt x="196509" y="23874"/>
                  <a:pt x="196509" y="23112"/>
                </a:cubicBezTo>
                <a:cubicBezTo>
                  <a:pt x="196814" y="21436"/>
                  <a:pt x="197119" y="19798"/>
                  <a:pt x="197423" y="18198"/>
                </a:cubicBezTo>
                <a:cubicBezTo>
                  <a:pt x="197728" y="16597"/>
                  <a:pt x="198033" y="14959"/>
                  <a:pt x="198338" y="13283"/>
                </a:cubicBezTo>
                <a:cubicBezTo>
                  <a:pt x="198643" y="12216"/>
                  <a:pt x="198985" y="11111"/>
                  <a:pt x="199366" y="9968"/>
                </a:cubicBezTo>
                <a:cubicBezTo>
                  <a:pt x="199747" y="8825"/>
                  <a:pt x="199938" y="7644"/>
                  <a:pt x="199938" y="6425"/>
                </a:cubicBezTo>
                <a:cubicBezTo>
                  <a:pt x="199785" y="6120"/>
                  <a:pt x="199824" y="5777"/>
                  <a:pt x="200052" y="5396"/>
                </a:cubicBezTo>
                <a:cubicBezTo>
                  <a:pt x="200281" y="5015"/>
                  <a:pt x="200471" y="4672"/>
                  <a:pt x="200624" y="4367"/>
                </a:cubicBezTo>
                <a:cubicBezTo>
                  <a:pt x="201386" y="3758"/>
                  <a:pt x="202071" y="3415"/>
                  <a:pt x="202681" y="3339"/>
                </a:cubicBezTo>
                <a:cubicBezTo>
                  <a:pt x="203291" y="3262"/>
                  <a:pt x="203900" y="3148"/>
                  <a:pt x="204510" y="2996"/>
                </a:cubicBezTo>
                <a:cubicBezTo>
                  <a:pt x="205729" y="2996"/>
                  <a:pt x="206796" y="2958"/>
                  <a:pt x="207710" y="2881"/>
                </a:cubicBezTo>
                <a:cubicBezTo>
                  <a:pt x="208625" y="2805"/>
                  <a:pt x="209615" y="2767"/>
                  <a:pt x="210682" y="2767"/>
                </a:cubicBezTo>
                <a:cubicBezTo>
                  <a:pt x="211596" y="2767"/>
                  <a:pt x="212435" y="2767"/>
                  <a:pt x="213197" y="2767"/>
                </a:cubicBezTo>
                <a:cubicBezTo>
                  <a:pt x="213959" y="2767"/>
                  <a:pt x="214721" y="2843"/>
                  <a:pt x="215483" y="2996"/>
                </a:cubicBezTo>
                <a:cubicBezTo>
                  <a:pt x="217007" y="2996"/>
                  <a:pt x="218493" y="2996"/>
                  <a:pt x="219940" y="2996"/>
                </a:cubicBezTo>
                <a:cubicBezTo>
                  <a:pt x="221388" y="2996"/>
                  <a:pt x="222722" y="2919"/>
                  <a:pt x="223941" y="2767"/>
                </a:cubicBezTo>
                <a:cubicBezTo>
                  <a:pt x="225617" y="2615"/>
                  <a:pt x="227103" y="2615"/>
                  <a:pt x="228399" y="2767"/>
                </a:cubicBezTo>
                <a:cubicBezTo>
                  <a:pt x="229694" y="2919"/>
                  <a:pt x="231104" y="3377"/>
                  <a:pt x="232628" y="4139"/>
                </a:cubicBezTo>
                <a:cubicBezTo>
                  <a:pt x="232323" y="5358"/>
                  <a:pt x="232018" y="6501"/>
                  <a:pt x="231713" y="7568"/>
                </a:cubicBezTo>
                <a:cubicBezTo>
                  <a:pt x="231408" y="8634"/>
                  <a:pt x="231104" y="9777"/>
                  <a:pt x="230799" y="10997"/>
                </a:cubicBezTo>
                <a:lnTo>
                  <a:pt x="230113" y="14426"/>
                </a:lnTo>
                <a:cubicBezTo>
                  <a:pt x="229961" y="15188"/>
                  <a:pt x="229770" y="15950"/>
                  <a:pt x="229542" y="16712"/>
                </a:cubicBezTo>
                <a:cubicBezTo>
                  <a:pt x="229313" y="17474"/>
                  <a:pt x="229199" y="18236"/>
                  <a:pt x="229199" y="18998"/>
                </a:cubicBezTo>
                <a:cubicBezTo>
                  <a:pt x="228742" y="21131"/>
                  <a:pt x="228361" y="23151"/>
                  <a:pt x="228056" y="25056"/>
                </a:cubicBezTo>
                <a:cubicBezTo>
                  <a:pt x="227751" y="26961"/>
                  <a:pt x="227370" y="28904"/>
                  <a:pt x="226913" y="30885"/>
                </a:cubicBezTo>
                <a:cubicBezTo>
                  <a:pt x="226760" y="31494"/>
                  <a:pt x="226608" y="32104"/>
                  <a:pt x="226456" y="32714"/>
                </a:cubicBezTo>
                <a:cubicBezTo>
                  <a:pt x="226303" y="33323"/>
                  <a:pt x="226075" y="34009"/>
                  <a:pt x="225770" y="34771"/>
                </a:cubicBezTo>
                <a:cubicBezTo>
                  <a:pt x="225770" y="34923"/>
                  <a:pt x="225732" y="35000"/>
                  <a:pt x="225655" y="35000"/>
                </a:cubicBezTo>
                <a:cubicBezTo>
                  <a:pt x="225579" y="35000"/>
                  <a:pt x="225541" y="35076"/>
                  <a:pt x="225541" y="35228"/>
                </a:cubicBezTo>
                <a:cubicBezTo>
                  <a:pt x="225236" y="36905"/>
                  <a:pt x="224931" y="38505"/>
                  <a:pt x="224627" y="40029"/>
                </a:cubicBezTo>
                <a:cubicBezTo>
                  <a:pt x="224322" y="41553"/>
                  <a:pt x="224017" y="43153"/>
                  <a:pt x="223712" y="44829"/>
                </a:cubicBezTo>
                <a:cubicBezTo>
                  <a:pt x="223408" y="46353"/>
                  <a:pt x="223065" y="47877"/>
                  <a:pt x="222684" y="49401"/>
                </a:cubicBezTo>
                <a:cubicBezTo>
                  <a:pt x="222303" y="50925"/>
                  <a:pt x="221884" y="52526"/>
                  <a:pt x="221426" y="54202"/>
                </a:cubicBezTo>
                <a:cubicBezTo>
                  <a:pt x="221426" y="54659"/>
                  <a:pt x="221350" y="55040"/>
                  <a:pt x="221198" y="55345"/>
                </a:cubicBezTo>
                <a:cubicBezTo>
                  <a:pt x="221198" y="56564"/>
                  <a:pt x="221045" y="57745"/>
                  <a:pt x="220740" y="58888"/>
                </a:cubicBezTo>
                <a:cubicBezTo>
                  <a:pt x="220436" y="60031"/>
                  <a:pt x="220207" y="61212"/>
                  <a:pt x="220055" y="62432"/>
                </a:cubicBezTo>
                <a:cubicBezTo>
                  <a:pt x="219750" y="64108"/>
                  <a:pt x="219407" y="65784"/>
                  <a:pt x="219026" y="67461"/>
                </a:cubicBezTo>
                <a:cubicBezTo>
                  <a:pt x="218645" y="69137"/>
                  <a:pt x="218302" y="70737"/>
                  <a:pt x="217997" y="72261"/>
                </a:cubicBezTo>
                <a:cubicBezTo>
                  <a:pt x="217388" y="74090"/>
                  <a:pt x="216969" y="75919"/>
                  <a:pt x="216740" y="77748"/>
                </a:cubicBezTo>
                <a:cubicBezTo>
                  <a:pt x="216511" y="79577"/>
                  <a:pt x="216168" y="81405"/>
                  <a:pt x="215711" y="83234"/>
                </a:cubicBezTo>
                <a:cubicBezTo>
                  <a:pt x="215407" y="84758"/>
                  <a:pt x="215064" y="86244"/>
                  <a:pt x="214683" y="87692"/>
                </a:cubicBezTo>
                <a:cubicBezTo>
                  <a:pt x="214302" y="89140"/>
                  <a:pt x="213959" y="90626"/>
                  <a:pt x="213654" y="92150"/>
                </a:cubicBezTo>
                <a:cubicBezTo>
                  <a:pt x="213197" y="94283"/>
                  <a:pt x="212778" y="96493"/>
                  <a:pt x="212397" y="98779"/>
                </a:cubicBezTo>
                <a:cubicBezTo>
                  <a:pt x="212016" y="101065"/>
                  <a:pt x="211596" y="103351"/>
                  <a:pt x="211139" y="105637"/>
                </a:cubicBezTo>
                <a:cubicBezTo>
                  <a:pt x="210377" y="108685"/>
                  <a:pt x="209691" y="111695"/>
                  <a:pt x="209082" y="114667"/>
                </a:cubicBezTo>
                <a:cubicBezTo>
                  <a:pt x="208472" y="117639"/>
                  <a:pt x="207863" y="120648"/>
                  <a:pt x="207253" y="123696"/>
                </a:cubicBezTo>
                <a:cubicBezTo>
                  <a:pt x="206948" y="124916"/>
                  <a:pt x="206567" y="126173"/>
                  <a:pt x="206110" y="127468"/>
                </a:cubicBezTo>
                <a:cubicBezTo>
                  <a:pt x="205653" y="128764"/>
                  <a:pt x="205501" y="130097"/>
                  <a:pt x="205653" y="131469"/>
                </a:cubicBezTo>
                <a:cubicBezTo>
                  <a:pt x="204434" y="134669"/>
                  <a:pt x="203596" y="137832"/>
                  <a:pt x="203138" y="140956"/>
                </a:cubicBezTo>
                <a:cubicBezTo>
                  <a:pt x="202681" y="144080"/>
                  <a:pt x="201995" y="147318"/>
                  <a:pt x="201081" y="150671"/>
                </a:cubicBezTo>
                <a:cubicBezTo>
                  <a:pt x="200776" y="151586"/>
                  <a:pt x="200586" y="152538"/>
                  <a:pt x="200509" y="153529"/>
                </a:cubicBezTo>
                <a:cubicBezTo>
                  <a:pt x="200433" y="154519"/>
                  <a:pt x="200319" y="155472"/>
                  <a:pt x="200166" y="156386"/>
                </a:cubicBezTo>
                <a:cubicBezTo>
                  <a:pt x="200014" y="157148"/>
                  <a:pt x="199862" y="157834"/>
                  <a:pt x="199709" y="158444"/>
                </a:cubicBezTo>
                <a:cubicBezTo>
                  <a:pt x="199557" y="159053"/>
                  <a:pt x="199100" y="159815"/>
                  <a:pt x="198338" y="160730"/>
                </a:cubicBezTo>
                <a:cubicBezTo>
                  <a:pt x="198033" y="160730"/>
                  <a:pt x="197652" y="160806"/>
                  <a:pt x="197195" y="160958"/>
                </a:cubicBezTo>
                <a:cubicBezTo>
                  <a:pt x="196738" y="161111"/>
                  <a:pt x="196128" y="161187"/>
                  <a:pt x="195366" y="161187"/>
                </a:cubicBezTo>
                <a:cubicBezTo>
                  <a:pt x="194147" y="161187"/>
                  <a:pt x="192813" y="161149"/>
                  <a:pt x="191365" y="161073"/>
                </a:cubicBezTo>
                <a:cubicBezTo>
                  <a:pt x="189918" y="160996"/>
                  <a:pt x="188508" y="160958"/>
                  <a:pt x="187136" y="160958"/>
                </a:cubicBezTo>
                <a:cubicBezTo>
                  <a:pt x="186374" y="160958"/>
                  <a:pt x="185727" y="160996"/>
                  <a:pt x="185193" y="161073"/>
                </a:cubicBezTo>
                <a:cubicBezTo>
                  <a:pt x="184660" y="161149"/>
                  <a:pt x="184012" y="161187"/>
                  <a:pt x="183250" y="161187"/>
                </a:cubicBezTo>
                <a:cubicBezTo>
                  <a:pt x="181726" y="161187"/>
                  <a:pt x="180202" y="161149"/>
                  <a:pt x="178678" y="161073"/>
                </a:cubicBezTo>
                <a:cubicBezTo>
                  <a:pt x="177154" y="160996"/>
                  <a:pt x="175630" y="160958"/>
                  <a:pt x="174106" y="160958"/>
                </a:cubicBezTo>
                <a:cubicBezTo>
                  <a:pt x="173801" y="160958"/>
                  <a:pt x="173458" y="160996"/>
                  <a:pt x="173077" y="161073"/>
                </a:cubicBezTo>
                <a:cubicBezTo>
                  <a:pt x="172696" y="161149"/>
                  <a:pt x="172277" y="161187"/>
                  <a:pt x="171820" y="161187"/>
                </a:cubicBezTo>
                <a:cubicBezTo>
                  <a:pt x="170144" y="161492"/>
                  <a:pt x="168925" y="161111"/>
                  <a:pt x="168163" y="160044"/>
                </a:cubicBezTo>
                <a:cubicBezTo>
                  <a:pt x="167705" y="159587"/>
                  <a:pt x="167629" y="158901"/>
                  <a:pt x="167934" y="157986"/>
                </a:cubicBezTo>
                <a:cubicBezTo>
                  <a:pt x="168239" y="155853"/>
                  <a:pt x="168620" y="153834"/>
                  <a:pt x="169077" y="151929"/>
                </a:cubicBezTo>
                <a:cubicBezTo>
                  <a:pt x="169534" y="150024"/>
                  <a:pt x="169991" y="148004"/>
                  <a:pt x="170448" y="145871"/>
                </a:cubicBezTo>
                <a:cubicBezTo>
                  <a:pt x="170448" y="145718"/>
                  <a:pt x="170487" y="145604"/>
                  <a:pt x="170563" y="145528"/>
                </a:cubicBezTo>
                <a:cubicBezTo>
                  <a:pt x="170639" y="145452"/>
                  <a:pt x="170677" y="145261"/>
                  <a:pt x="170677" y="144956"/>
                </a:cubicBezTo>
                <a:cubicBezTo>
                  <a:pt x="171134" y="142975"/>
                  <a:pt x="171515" y="140994"/>
                  <a:pt x="171820" y="139013"/>
                </a:cubicBezTo>
                <a:cubicBezTo>
                  <a:pt x="172125" y="137031"/>
                  <a:pt x="172506" y="135050"/>
                  <a:pt x="172963" y="133069"/>
                </a:cubicBezTo>
                <a:lnTo>
                  <a:pt x="174335" y="126211"/>
                </a:lnTo>
                <a:cubicBezTo>
                  <a:pt x="174944" y="123925"/>
                  <a:pt x="175516" y="121639"/>
                  <a:pt x="176049" y="119353"/>
                </a:cubicBezTo>
                <a:cubicBezTo>
                  <a:pt x="176583" y="117067"/>
                  <a:pt x="177078" y="114781"/>
                  <a:pt x="177535" y="112495"/>
                </a:cubicBezTo>
                <a:cubicBezTo>
                  <a:pt x="177840" y="111276"/>
                  <a:pt x="178069" y="110057"/>
                  <a:pt x="178221" y="108837"/>
                </a:cubicBezTo>
                <a:cubicBezTo>
                  <a:pt x="178373" y="107618"/>
                  <a:pt x="178526" y="106399"/>
                  <a:pt x="178678" y="105180"/>
                </a:cubicBezTo>
                <a:cubicBezTo>
                  <a:pt x="178831" y="104723"/>
                  <a:pt x="178831" y="104304"/>
                  <a:pt x="178678" y="103923"/>
                </a:cubicBezTo>
                <a:cubicBezTo>
                  <a:pt x="178526" y="103542"/>
                  <a:pt x="178373" y="103199"/>
                  <a:pt x="178221" y="102894"/>
                </a:cubicBezTo>
                <a:cubicBezTo>
                  <a:pt x="176697" y="102284"/>
                  <a:pt x="175211" y="101979"/>
                  <a:pt x="173763" y="101979"/>
                </a:cubicBezTo>
                <a:cubicBezTo>
                  <a:pt x="172315" y="101979"/>
                  <a:pt x="170753" y="102056"/>
                  <a:pt x="169077" y="102208"/>
                </a:cubicBezTo>
                <a:cubicBezTo>
                  <a:pt x="168315" y="102360"/>
                  <a:pt x="167629" y="102475"/>
                  <a:pt x="167020" y="102551"/>
                </a:cubicBezTo>
                <a:cubicBezTo>
                  <a:pt x="166410" y="102627"/>
                  <a:pt x="165724" y="102513"/>
                  <a:pt x="164962" y="102208"/>
                </a:cubicBezTo>
                <a:cubicBezTo>
                  <a:pt x="164353" y="101903"/>
                  <a:pt x="163743" y="101903"/>
                  <a:pt x="163133" y="102208"/>
                </a:cubicBezTo>
                <a:cubicBezTo>
                  <a:pt x="161762" y="102513"/>
                  <a:pt x="160543" y="102627"/>
                  <a:pt x="159476" y="102551"/>
                </a:cubicBezTo>
                <a:cubicBezTo>
                  <a:pt x="158409" y="102475"/>
                  <a:pt x="157266" y="102360"/>
                  <a:pt x="156047" y="102208"/>
                </a:cubicBezTo>
                <a:cubicBezTo>
                  <a:pt x="155437" y="102056"/>
                  <a:pt x="154866" y="102018"/>
                  <a:pt x="154332" y="102094"/>
                </a:cubicBezTo>
                <a:cubicBezTo>
                  <a:pt x="153799" y="102170"/>
                  <a:pt x="153227" y="102132"/>
                  <a:pt x="152618" y="101979"/>
                </a:cubicBezTo>
                <a:cubicBezTo>
                  <a:pt x="150637" y="101979"/>
                  <a:pt x="148960" y="102894"/>
                  <a:pt x="147589" y="104723"/>
                </a:cubicBezTo>
                <a:cubicBezTo>
                  <a:pt x="145760" y="113714"/>
                  <a:pt x="143855" y="122668"/>
                  <a:pt x="141874" y="131583"/>
                </a:cubicBezTo>
                <a:cubicBezTo>
                  <a:pt x="139892" y="140499"/>
                  <a:pt x="138064" y="149528"/>
                  <a:pt x="136387" y="158672"/>
                </a:cubicBezTo>
                <a:cubicBezTo>
                  <a:pt x="135930" y="159129"/>
                  <a:pt x="135511" y="159587"/>
                  <a:pt x="135130" y="160044"/>
                </a:cubicBezTo>
                <a:cubicBezTo>
                  <a:pt x="134749" y="160501"/>
                  <a:pt x="134254" y="160958"/>
                  <a:pt x="133644" y="161416"/>
                </a:cubicBezTo>
                <a:cubicBezTo>
                  <a:pt x="132272" y="161263"/>
                  <a:pt x="130825" y="161187"/>
                  <a:pt x="129300" y="161187"/>
                </a:cubicBezTo>
                <a:cubicBezTo>
                  <a:pt x="127777" y="161187"/>
                  <a:pt x="126329" y="161187"/>
                  <a:pt x="124957" y="161187"/>
                </a:cubicBezTo>
                <a:cubicBezTo>
                  <a:pt x="123890" y="161035"/>
                  <a:pt x="122900" y="160996"/>
                  <a:pt x="121985" y="161073"/>
                </a:cubicBezTo>
                <a:cubicBezTo>
                  <a:pt x="121071" y="161149"/>
                  <a:pt x="120080" y="161187"/>
                  <a:pt x="119013" y="161187"/>
                </a:cubicBezTo>
                <a:lnTo>
                  <a:pt x="106898" y="161187"/>
                </a:lnTo>
                <a:cubicBezTo>
                  <a:pt x="106441" y="161187"/>
                  <a:pt x="106021" y="161073"/>
                  <a:pt x="105640" y="160844"/>
                </a:cubicBezTo>
                <a:cubicBezTo>
                  <a:pt x="105259" y="160615"/>
                  <a:pt x="104840" y="160425"/>
                  <a:pt x="104383" y="160272"/>
                </a:cubicBezTo>
                <a:cubicBezTo>
                  <a:pt x="104536" y="159510"/>
                  <a:pt x="104612" y="158863"/>
                  <a:pt x="104612" y="158329"/>
                </a:cubicBezTo>
                <a:cubicBezTo>
                  <a:pt x="104612" y="157796"/>
                  <a:pt x="104688" y="157224"/>
                  <a:pt x="104840" y="156615"/>
                </a:cubicBezTo>
                <a:cubicBezTo>
                  <a:pt x="105145" y="155243"/>
                  <a:pt x="105412" y="153910"/>
                  <a:pt x="105640" y="152614"/>
                </a:cubicBezTo>
                <a:cubicBezTo>
                  <a:pt x="105869" y="151319"/>
                  <a:pt x="106136" y="149985"/>
                  <a:pt x="106441" y="148614"/>
                </a:cubicBezTo>
                <a:cubicBezTo>
                  <a:pt x="106593" y="147852"/>
                  <a:pt x="106745" y="147090"/>
                  <a:pt x="106898" y="146328"/>
                </a:cubicBezTo>
                <a:cubicBezTo>
                  <a:pt x="107050" y="145566"/>
                  <a:pt x="107279" y="144804"/>
                  <a:pt x="107583" y="144042"/>
                </a:cubicBezTo>
                <a:cubicBezTo>
                  <a:pt x="107888" y="142213"/>
                  <a:pt x="108231" y="140346"/>
                  <a:pt x="108612" y="138441"/>
                </a:cubicBezTo>
                <a:cubicBezTo>
                  <a:pt x="108993" y="136536"/>
                  <a:pt x="109336" y="134593"/>
                  <a:pt x="109641" y="132612"/>
                </a:cubicBezTo>
                <a:cubicBezTo>
                  <a:pt x="110098" y="130783"/>
                  <a:pt x="110555" y="128954"/>
                  <a:pt x="111012" y="127125"/>
                </a:cubicBezTo>
                <a:cubicBezTo>
                  <a:pt x="111470" y="125297"/>
                  <a:pt x="111851" y="123544"/>
                  <a:pt x="112155" y="121868"/>
                </a:cubicBezTo>
                <a:cubicBezTo>
                  <a:pt x="112460" y="120953"/>
                  <a:pt x="112651" y="120077"/>
                  <a:pt x="112727" y="119239"/>
                </a:cubicBezTo>
                <a:cubicBezTo>
                  <a:pt x="112803" y="118401"/>
                  <a:pt x="112917" y="117524"/>
                  <a:pt x="113070" y="116610"/>
                </a:cubicBezTo>
                <a:cubicBezTo>
                  <a:pt x="113375" y="114933"/>
                  <a:pt x="113794" y="113295"/>
                  <a:pt x="114327" y="111695"/>
                </a:cubicBezTo>
                <a:cubicBezTo>
                  <a:pt x="114861" y="110095"/>
                  <a:pt x="115280" y="108456"/>
                  <a:pt x="115585" y="106780"/>
                </a:cubicBezTo>
                <a:cubicBezTo>
                  <a:pt x="115737" y="105713"/>
                  <a:pt x="115889" y="104723"/>
                  <a:pt x="116042" y="103808"/>
                </a:cubicBezTo>
                <a:cubicBezTo>
                  <a:pt x="116194" y="102894"/>
                  <a:pt x="116346" y="101903"/>
                  <a:pt x="116499" y="100836"/>
                </a:cubicBezTo>
                <a:cubicBezTo>
                  <a:pt x="116651" y="100227"/>
                  <a:pt x="116766" y="99655"/>
                  <a:pt x="116842" y="99122"/>
                </a:cubicBezTo>
                <a:cubicBezTo>
                  <a:pt x="116918" y="98589"/>
                  <a:pt x="117032" y="97941"/>
                  <a:pt x="117185" y="97179"/>
                </a:cubicBezTo>
                <a:cubicBezTo>
                  <a:pt x="117489" y="96112"/>
                  <a:pt x="117756" y="95083"/>
                  <a:pt x="117985" y="94093"/>
                </a:cubicBezTo>
                <a:cubicBezTo>
                  <a:pt x="118213" y="93102"/>
                  <a:pt x="118480" y="92073"/>
                  <a:pt x="118785" y="91007"/>
                </a:cubicBezTo>
                <a:cubicBezTo>
                  <a:pt x="119547" y="87959"/>
                  <a:pt x="120195" y="84949"/>
                  <a:pt x="120728" y="81977"/>
                </a:cubicBezTo>
                <a:cubicBezTo>
                  <a:pt x="121261" y="79005"/>
                  <a:pt x="121909" y="75995"/>
                  <a:pt x="122671" y="72947"/>
                </a:cubicBezTo>
                <a:cubicBezTo>
                  <a:pt x="122824" y="72490"/>
                  <a:pt x="122900" y="72071"/>
                  <a:pt x="122900" y="71690"/>
                </a:cubicBezTo>
                <a:cubicBezTo>
                  <a:pt x="122900" y="71309"/>
                  <a:pt x="122976" y="70890"/>
                  <a:pt x="123128" y="70433"/>
                </a:cubicBezTo>
                <a:cubicBezTo>
                  <a:pt x="123433" y="69366"/>
                  <a:pt x="123700" y="68261"/>
                  <a:pt x="123928" y="67118"/>
                </a:cubicBezTo>
                <a:cubicBezTo>
                  <a:pt x="124157" y="65975"/>
                  <a:pt x="124424" y="64794"/>
                  <a:pt x="124729" y="63575"/>
                </a:cubicBezTo>
                <a:cubicBezTo>
                  <a:pt x="124729" y="63270"/>
                  <a:pt x="124805" y="62927"/>
                  <a:pt x="124957" y="62546"/>
                </a:cubicBezTo>
                <a:cubicBezTo>
                  <a:pt x="125110" y="62165"/>
                  <a:pt x="125186" y="61822"/>
                  <a:pt x="125186" y="61517"/>
                </a:cubicBezTo>
                <a:cubicBezTo>
                  <a:pt x="125491" y="57860"/>
                  <a:pt x="126062" y="54164"/>
                  <a:pt x="126900" y="50430"/>
                </a:cubicBezTo>
                <a:cubicBezTo>
                  <a:pt x="127738" y="46696"/>
                  <a:pt x="128691" y="43001"/>
                  <a:pt x="129758" y="39343"/>
                </a:cubicBezTo>
                <a:cubicBezTo>
                  <a:pt x="129910" y="39038"/>
                  <a:pt x="129986" y="38772"/>
                  <a:pt x="129986" y="38543"/>
                </a:cubicBezTo>
                <a:cubicBezTo>
                  <a:pt x="129986" y="38314"/>
                  <a:pt x="130063" y="38048"/>
                  <a:pt x="130215" y="37743"/>
                </a:cubicBezTo>
                <a:cubicBezTo>
                  <a:pt x="130977" y="33780"/>
                  <a:pt x="131815" y="29742"/>
                  <a:pt x="132730" y="25627"/>
                </a:cubicBezTo>
                <a:cubicBezTo>
                  <a:pt x="133644" y="21512"/>
                  <a:pt x="134482" y="17397"/>
                  <a:pt x="135244" y="13283"/>
                </a:cubicBezTo>
                <a:cubicBezTo>
                  <a:pt x="135549" y="12216"/>
                  <a:pt x="135739" y="11187"/>
                  <a:pt x="135816" y="10197"/>
                </a:cubicBezTo>
                <a:cubicBezTo>
                  <a:pt x="135892" y="9206"/>
                  <a:pt x="136006" y="8177"/>
                  <a:pt x="136159" y="7110"/>
                </a:cubicBezTo>
                <a:cubicBezTo>
                  <a:pt x="136463" y="5586"/>
                  <a:pt x="137302" y="4291"/>
                  <a:pt x="138673" y="3224"/>
                </a:cubicBezTo>
                <a:cubicBezTo>
                  <a:pt x="139283" y="3224"/>
                  <a:pt x="139740" y="3148"/>
                  <a:pt x="140045" y="2996"/>
                </a:cubicBezTo>
                <a:cubicBezTo>
                  <a:pt x="142026" y="2996"/>
                  <a:pt x="143931" y="2958"/>
                  <a:pt x="145760" y="2881"/>
                </a:cubicBezTo>
                <a:cubicBezTo>
                  <a:pt x="147589" y="2805"/>
                  <a:pt x="149494" y="2767"/>
                  <a:pt x="151475" y="2767"/>
                </a:cubicBezTo>
                <a:close/>
                <a:moveTo>
                  <a:pt x="1409384" y="2538"/>
                </a:moveTo>
                <a:cubicBezTo>
                  <a:pt x="1411365" y="2386"/>
                  <a:pt x="1413271" y="2386"/>
                  <a:pt x="1415099" y="2538"/>
                </a:cubicBezTo>
                <a:cubicBezTo>
                  <a:pt x="1418147" y="2843"/>
                  <a:pt x="1421119" y="2919"/>
                  <a:pt x="1424015" y="2767"/>
                </a:cubicBezTo>
                <a:cubicBezTo>
                  <a:pt x="1426910" y="2615"/>
                  <a:pt x="1429882" y="2615"/>
                  <a:pt x="1432930" y="2767"/>
                </a:cubicBezTo>
                <a:cubicBezTo>
                  <a:pt x="1434606" y="2767"/>
                  <a:pt x="1436359" y="2805"/>
                  <a:pt x="1438188" y="2881"/>
                </a:cubicBezTo>
                <a:cubicBezTo>
                  <a:pt x="1440017" y="2958"/>
                  <a:pt x="1441769" y="2996"/>
                  <a:pt x="1443446" y="2996"/>
                </a:cubicBezTo>
                <a:lnTo>
                  <a:pt x="1451675" y="2996"/>
                </a:lnTo>
                <a:cubicBezTo>
                  <a:pt x="1452742" y="3605"/>
                  <a:pt x="1453390" y="4291"/>
                  <a:pt x="1453618" y="5053"/>
                </a:cubicBezTo>
                <a:cubicBezTo>
                  <a:pt x="1453847" y="5815"/>
                  <a:pt x="1453885" y="6653"/>
                  <a:pt x="1453733" y="7568"/>
                </a:cubicBezTo>
                <a:cubicBezTo>
                  <a:pt x="1453428" y="8634"/>
                  <a:pt x="1453276" y="9739"/>
                  <a:pt x="1453276" y="10882"/>
                </a:cubicBezTo>
                <a:cubicBezTo>
                  <a:pt x="1453276" y="12025"/>
                  <a:pt x="1453123" y="13130"/>
                  <a:pt x="1452818" y="14197"/>
                </a:cubicBezTo>
                <a:cubicBezTo>
                  <a:pt x="1452209" y="15873"/>
                  <a:pt x="1451713" y="17588"/>
                  <a:pt x="1451332" y="19341"/>
                </a:cubicBezTo>
                <a:cubicBezTo>
                  <a:pt x="1450951" y="21093"/>
                  <a:pt x="1450532" y="22808"/>
                  <a:pt x="1450075" y="24484"/>
                </a:cubicBezTo>
                <a:cubicBezTo>
                  <a:pt x="1449923" y="24941"/>
                  <a:pt x="1449847" y="25322"/>
                  <a:pt x="1449847" y="25627"/>
                </a:cubicBezTo>
                <a:cubicBezTo>
                  <a:pt x="1449847" y="25932"/>
                  <a:pt x="1449770" y="26237"/>
                  <a:pt x="1449618" y="26541"/>
                </a:cubicBezTo>
                <a:cubicBezTo>
                  <a:pt x="1447789" y="28827"/>
                  <a:pt x="1445808" y="29742"/>
                  <a:pt x="1443674" y="29285"/>
                </a:cubicBezTo>
                <a:cubicBezTo>
                  <a:pt x="1442912" y="29285"/>
                  <a:pt x="1442227" y="29285"/>
                  <a:pt x="1441617" y="29285"/>
                </a:cubicBezTo>
                <a:cubicBezTo>
                  <a:pt x="1441007" y="29285"/>
                  <a:pt x="1440322" y="29208"/>
                  <a:pt x="1439560" y="29056"/>
                </a:cubicBezTo>
                <a:lnTo>
                  <a:pt x="1439331" y="29056"/>
                </a:lnTo>
                <a:cubicBezTo>
                  <a:pt x="1437197" y="29056"/>
                  <a:pt x="1435064" y="29094"/>
                  <a:pt x="1432930" y="29170"/>
                </a:cubicBezTo>
                <a:cubicBezTo>
                  <a:pt x="1430797" y="29247"/>
                  <a:pt x="1428663" y="29285"/>
                  <a:pt x="1426529" y="29285"/>
                </a:cubicBezTo>
                <a:cubicBezTo>
                  <a:pt x="1425767" y="29285"/>
                  <a:pt x="1424967" y="29361"/>
                  <a:pt x="1424129" y="29513"/>
                </a:cubicBezTo>
                <a:cubicBezTo>
                  <a:pt x="1423291" y="29666"/>
                  <a:pt x="1422491" y="29589"/>
                  <a:pt x="1421729" y="29285"/>
                </a:cubicBezTo>
                <a:cubicBezTo>
                  <a:pt x="1420357" y="28980"/>
                  <a:pt x="1419062" y="28866"/>
                  <a:pt x="1417843" y="28942"/>
                </a:cubicBezTo>
                <a:cubicBezTo>
                  <a:pt x="1416623" y="29018"/>
                  <a:pt x="1415328" y="29132"/>
                  <a:pt x="1413956" y="29285"/>
                </a:cubicBezTo>
                <a:lnTo>
                  <a:pt x="1411670" y="29285"/>
                </a:lnTo>
                <a:cubicBezTo>
                  <a:pt x="1410908" y="29132"/>
                  <a:pt x="1410070" y="29056"/>
                  <a:pt x="1409156" y="29056"/>
                </a:cubicBezTo>
                <a:cubicBezTo>
                  <a:pt x="1408241" y="29056"/>
                  <a:pt x="1407403" y="29056"/>
                  <a:pt x="1406641" y="29056"/>
                </a:cubicBezTo>
                <a:cubicBezTo>
                  <a:pt x="1403441" y="29056"/>
                  <a:pt x="1401612" y="30580"/>
                  <a:pt x="1401155" y="33628"/>
                </a:cubicBezTo>
                <a:cubicBezTo>
                  <a:pt x="1399783" y="38810"/>
                  <a:pt x="1398640" y="43915"/>
                  <a:pt x="1397726" y="48944"/>
                </a:cubicBezTo>
                <a:cubicBezTo>
                  <a:pt x="1397421" y="50163"/>
                  <a:pt x="1397078" y="51459"/>
                  <a:pt x="1396697" y="52830"/>
                </a:cubicBezTo>
                <a:cubicBezTo>
                  <a:pt x="1396316" y="54202"/>
                  <a:pt x="1395973" y="55497"/>
                  <a:pt x="1395668" y="56717"/>
                </a:cubicBezTo>
                <a:cubicBezTo>
                  <a:pt x="1395668" y="56869"/>
                  <a:pt x="1395630" y="57021"/>
                  <a:pt x="1395554" y="57174"/>
                </a:cubicBezTo>
                <a:cubicBezTo>
                  <a:pt x="1395478" y="57326"/>
                  <a:pt x="1395440" y="57555"/>
                  <a:pt x="1395440" y="57860"/>
                </a:cubicBezTo>
                <a:cubicBezTo>
                  <a:pt x="1395135" y="59079"/>
                  <a:pt x="1394945" y="60146"/>
                  <a:pt x="1394868" y="61060"/>
                </a:cubicBezTo>
                <a:cubicBezTo>
                  <a:pt x="1394792" y="61974"/>
                  <a:pt x="1394602" y="63041"/>
                  <a:pt x="1394297" y="64260"/>
                </a:cubicBezTo>
                <a:cubicBezTo>
                  <a:pt x="1393840" y="67156"/>
                  <a:pt x="1395059" y="68756"/>
                  <a:pt x="1397954" y="69061"/>
                </a:cubicBezTo>
                <a:cubicBezTo>
                  <a:pt x="1398716" y="69061"/>
                  <a:pt x="1399402" y="69023"/>
                  <a:pt x="1400012" y="68947"/>
                </a:cubicBezTo>
                <a:cubicBezTo>
                  <a:pt x="1400621" y="68871"/>
                  <a:pt x="1401307" y="68832"/>
                  <a:pt x="1402069" y="68832"/>
                </a:cubicBezTo>
                <a:cubicBezTo>
                  <a:pt x="1402679" y="68832"/>
                  <a:pt x="1403212" y="68794"/>
                  <a:pt x="1403669" y="68718"/>
                </a:cubicBezTo>
                <a:cubicBezTo>
                  <a:pt x="1404127" y="68642"/>
                  <a:pt x="1404584" y="68604"/>
                  <a:pt x="1405041" y="68604"/>
                </a:cubicBezTo>
                <a:cubicBezTo>
                  <a:pt x="1407936" y="68604"/>
                  <a:pt x="1410832" y="68642"/>
                  <a:pt x="1413728" y="68718"/>
                </a:cubicBezTo>
                <a:cubicBezTo>
                  <a:pt x="1416623" y="68794"/>
                  <a:pt x="1419595" y="68832"/>
                  <a:pt x="1422643" y="68832"/>
                </a:cubicBezTo>
                <a:cubicBezTo>
                  <a:pt x="1425539" y="68985"/>
                  <a:pt x="1426682" y="70585"/>
                  <a:pt x="1426072" y="73633"/>
                </a:cubicBezTo>
                <a:cubicBezTo>
                  <a:pt x="1425767" y="75309"/>
                  <a:pt x="1425463" y="76986"/>
                  <a:pt x="1425158" y="78662"/>
                </a:cubicBezTo>
                <a:cubicBezTo>
                  <a:pt x="1424853" y="80339"/>
                  <a:pt x="1424548" y="82015"/>
                  <a:pt x="1424243" y="83691"/>
                </a:cubicBezTo>
                <a:cubicBezTo>
                  <a:pt x="1423939" y="84911"/>
                  <a:pt x="1423596" y="86206"/>
                  <a:pt x="1423215" y="87578"/>
                </a:cubicBezTo>
                <a:cubicBezTo>
                  <a:pt x="1422834" y="88949"/>
                  <a:pt x="1422491" y="90321"/>
                  <a:pt x="1422186" y="91692"/>
                </a:cubicBezTo>
                <a:cubicBezTo>
                  <a:pt x="1421729" y="92912"/>
                  <a:pt x="1421005" y="93826"/>
                  <a:pt x="1420014" y="94436"/>
                </a:cubicBezTo>
                <a:cubicBezTo>
                  <a:pt x="1419024" y="95045"/>
                  <a:pt x="1417919" y="95350"/>
                  <a:pt x="1416699" y="95350"/>
                </a:cubicBezTo>
                <a:lnTo>
                  <a:pt x="1408698" y="95350"/>
                </a:lnTo>
                <a:lnTo>
                  <a:pt x="1392925" y="95350"/>
                </a:lnTo>
                <a:cubicBezTo>
                  <a:pt x="1390791" y="95350"/>
                  <a:pt x="1389268" y="95769"/>
                  <a:pt x="1388353" y="96607"/>
                </a:cubicBezTo>
                <a:cubicBezTo>
                  <a:pt x="1387439" y="97446"/>
                  <a:pt x="1386753" y="98855"/>
                  <a:pt x="1386296" y="100836"/>
                </a:cubicBezTo>
                <a:lnTo>
                  <a:pt x="1384238" y="111809"/>
                </a:lnTo>
                <a:cubicBezTo>
                  <a:pt x="1383629" y="114857"/>
                  <a:pt x="1383019" y="117867"/>
                  <a:pt x="1382410" y="120839"/>
                </a:cubicBezTo>
                <a:cubicBezTo>
                  <a:pt x="1381800" y="123811"/>
                  <a:pt x="1381190" y="126821"/>
                  <a:pt x="1380581" y="129869"/>
                </a:cubicBezTo>
                <a:cubicBezTo>
                  <a:pt x="1380123" y="131850"/>
                  <a:pt x="1380200" y="133145"/>
                  <a:pt x="1380809" y="133755"/>
                </a:cubicBezTo>
                <a:cubicBezTo>
                  <a:pt x="1381419" y="134364"/>
                  <a:pt x="1382714" y="134669"/>
                  <a:pt x="1384696" y="134669"/>
                </a:cubicBezTo>
                <a:cubicBezTo>
                  <a:pt x="1388048" y="134669"/>
                  <a:pt x="1391401" y="134707"/>
                  <a:pt x="1394754" y="134784"/>
                </a:cubicBezTo>
                <a:cubicBezTo>
                  <a:pt x="1398107" y="134860"/>
                  <a:pt x="1401460" y="134898"/>
                  <a:pt x="1404812" y="134898"/>
                </a:cubicBezTo>
                <a:cubicBezTo>
                  <a:pt x="1407403" y="134898"/>
                  <a:pt x="1410070" y="134860"/>
                  <a:pt x="1412813" y="134784"/>
                </a:cubicBezTo>
                <a:cubicBezTo>
                  <a:pt x="1415556" y="134707"/>
                  <a:pt x="1418223" y="134669"/>
                  <a:pt x="1420814" y="134669"/>
                </a:cubicBezTo>
                <a:lnTo>
                  <a:pt x="1422415" y="134669"/>
                </a:lnTo>
                <a:cubicBezTo>
                  <a:pt x="1425158" y="134669"/>
                  <a:pt x="1426301" y="136117"/>
                  <a:pt x="1425844" y="139013"/>
                </a:cubicBezTo>
                <a:cubicBezTo>
                  <a:pt x="1425386" y="140994"/>
                  <a:pt x="1424929" y="142937"/>
                  <a:pt x="1424472" y="144842"/>
                </a:cubicBezTo>
                <a:cubicBezTo>
                  <a:pt x="1424015" y="146747"/>
                  <a:pt x="1423634" y="148690"/>
                  <a:pt x="1423329" y="150671"/>
                </a:cubicBezTo>
                <a:cubicBezTo>
                  <a:pt x="1423024" y="151738"/>
                  <a:pt x="1422757" y="152843"/>
                  <a:pt x="1422529" y="153986"/>
                </a:cubicBezTo>
                <a:cubicBezTo>
                  <a:pt x="1422300" y="155129"/>
                  <a:pt x="1422034" y="156310"/>
                  <a:pt x="1421729" y="157529"/>
                </a:cubicBezTo>
                <a:cubicBezTo>
                  <a:pt x="1421119" y="159663"/>
                  <a:pt x="1419671" y="160882"/>
                  <a:pt x="1417385" y="161187"/>
                </a:cubicBezTo>
                <a:cubicBezTo>
                  <a:pt x="1416928" y="161339"/>
                  <a:pt x="1416319" y="161416"/>
                  <a:pt x="1415556" y="161416"/>
                </a:cubicBezTo>
                <a:cubicBezTo>
                  <a:pt x="1409613" y="161263"/>
                  <a:pt x="1403707" y="161187"/>
                  <a:pt x="1397840" y="161187"/>
                </a:cubicBezTo>
                <a:cubicBezTo>
                  <a:pt x="1391973" y="161187"/>
                  <a:pt x="1386067" y="161187"/>
                  <a:pt x="1380123" y="161187"/>
                </a:cubicBezTo>
                <a:cubicBezTo>
                  <a:pt x="1376923" y="161187"/>
                  <a:pt x="1373647" y="161187"/>
                  <a:pt x="1370294" y="161187"/>
                </a:cubicBezTo>
                <a:cubicBezTo>
                  <a:pt x="1366941" y="161187"/>
                  <a:pt x="1363588" y="161263"/>
                  <a:pt x="1360235" y="161416"/>
                </a:cubicBezTo>
                <a:cubicBezTo>
                  <a:pt x="1357949" y="161416"/>
                  <a:pt x="1355625" y="161339"/>
                  <a:pt x="1353263" y="161187"/>
                </a:cubicBezTo>
                <a:cubicBezTo>
                  <a:pt x="1350901" y="161035"/>
                  <a:pt x="1348577" y="161035"/>
                  <a:pt x="1346291" y="161187"/>
                </a:cubicBezTo>
                <a:cubicBezTo>
                  <a:pt x="1344614" y="161492"/>
                  <a:pt x="1343395" y="160882"/>
                  <a:pt x="1342633" y="159358"/>
                </a:cubicBezTo>
                <a:cubicBezTo>
                  <a:pt x="1342786" y="158748"/>
                  <a:pt x="1342862" y="158177"/>
                  <a:pt x="1342862" y="157644"/>
                </a:cubicBezTo>
                <a:cubicBezTo>
                  <a:pt x="1342862" y="157110"/>
                  <a:pt x="1342938" y="156615"/>
                  <a:pt x="1343090" y="156158"/>
                </a:cubicBezTo>
                <a:cubicBezTo>
                  <a:pt x="1343548" y="153567"/>
                  <a:pt x="1344005" y="151052"/>
                  <a:pt x="1344462" y="148614"/>
                </a:cubicBezTo>
                <a:cubicBezTo>
                  <a:pt x="1344919" y="146175"/>
                  <a:pt x="1345452" y="143661"/>
                  <a:pt x="1346062" y="141070"/>
                </a:cubicBezTo>
                <a:cubicBezTo>
                  <a:pt x="1346215" y="140308"/>
                  <a:pt x="1346367" y="139584"/>
                  <a:pt x="1346519" y="138898"/>
                </a:cubicBezTo>
                <a:cubicBezTo>
                  <a:pt x="1346672" y="138213"/>
                  <a:pt x="1346900" y="137489"/>
                  <a:pt x="1347205" y="136727"/>
                </a:cubicBezTo>
                <a:cubicBezTo>
                  <a:pt x="1348119" y="132459"/>
                  <a:pt x="1348996" y="128230"/>
                  <a:pt x="1349834" y="124039"/>
                </a:cubicBezTo>
                <a:cubicBezTo>
                  <a:pt x="1350672" y="119848"/>
                  <a:pt x="1351548" y="115695"/>
                  <a:pt x="1352463" y="111581"/>
                </a:cubicBezTo>
                <a:cubicBezTo>
                  <a:pt x="1352920" y="109599"/>
                  <a:pt x="1353339" y="107656"/>
                  <a:pt x="1353720" y="105751"/>
                </a:cubicBezTo>
                <a:cubicBezTo>
                  <a:pt x="1354101" y="103846"/>
                  <a:pt x="1354520" y="101903"/>
                  <a:pt x="1354977" y="99922"/>
                </a:cubicBezTo>
                <a:cubicBezTo>
                  <a:pt x="1355130" y="99312"/>
                  <a:pt x="1355206" y="98741"/>
                  <a:pt x="1355206" y="98208"/>
                </a:cubicBezTo>
                <a:cubicBezTo>
                  <a:pt x="1355206" y="97674"/>
                  <a:pt x="1355282" y="97026"/>
                  <a:pt x="1355435" y="96264"/>
                </a:cubicBezTo>
                <a:cubicBezTo>
                  <a:pt x="1355587" y="95960"/>
                  <a:pt x="1355625" y="95693"/>
                  <a:pt x="1355549" y="95464"/>
                </a:cubicBezTo>
                <a:cubicBezTo>
                  <a:pt x="1355473" y="95236"/>
                  <a:pt x="1355511" y="94969"/>
                  <a:pt x="1355663" y="94664"/>
                </a:cubicBezTo>
                <a:cubicBezTo>
                  <a:pt x="1356425" y="93445"/>
                  <a:pt x="1356806" y="92226"/>
                  <a:pt x="1356806" y="91007"/>
                </a:cubicBezTo>
                <a:cubicBezTo>
                  <a:pt x="1356806" y="89787"/>
                  <a:pt x="1357035" y="88568"/>
                  <a:pt x="1357492" y="87349"/>
                </a:cubicBezTo>
                <a:cubicBezTo>
                  <a:pt x="1358254" y="83996"/>
                  <a:pt x="1358978" y="80682"/>
                  <a:pt x="1359664" y="77405"/>
                </a:cubicBezTo>
                <a:cubicBezTo>
                  <a:pt x="1360350" y="74128"/>
                  <a:pt x="1361073" y="70814"/>
                  <a:pt x="1361836" y="67461"/>
                </a:cubicBezTo>
                <a:cubicBezTo>
                  <a:pt x="1362293" y="65175"/>
                  <a:pt x="1362712" y="62965"/>
                  <a:pt x="1363093" y="60831"/>
                </a:cubicBezTo>
                <a:cubicBezTo>
                  <a:pt x="1363474" y="58698"/>
                  <a:pt x="1363893" y="56488"/>
                  <a:pt x="1364350" y="54202"/>
                </a:cubicBezTo>
                <a:cubicBezTo>
                  <a:pt x="1364502" y="53745"/>
                  <a:pt x="1364579" y="53402"/>
                  <a:pt x="1364579" y="53173"/>
                </a:cubicBezTo>
                <a:cubicBezTo>
                  <a:pt x="1364579" y="52945"/>
                  <a:pt x="1364655" y="52678"/>
                  <a:pt x="1364807" y="52373"/>
                </a:cubicBezTo>
                <a:cubicBezTo>
                  <a:pt x="1365569" y="50240"/>
                  <a:pt x="1366103" y="48220"/>
                  <a:pt x="1366407" y="46315"/>
                </a:cubicBezTo>
                <a:cubicBezTo>
                  <a:pt x="1366712" y="44410"/>
                  <a:pt x="1367017" y="42467"/>
                  <a:pt x="1367322" y="40486"/>
                </a:cubicBezTo>
                <a:cubicBezTo>
                  <a:pt x="1367627" y="38810"/>
                  <a:pt x="1368008" y="37286"/>
                  <a:pt x="1368465" y="35914"/>
                </a:cubicBezTo>
                <a:cubicBezTo>
                  <a:pt x="1368922" y="34542"/>
                  <a:pt x="1369303" y="33018"/>
                  <a:pt x="1369608" y="31342"/>
                </a:cubicBezTo>
                <a:cubicBezTo>
                  <a:pt x="1369608" y="31037"/>
                  <a:pt x="1369684" y="30694"/>
                  <a:pt x="1369836" y="30313"/>
                </a:cubicBezTo>
                <a:cubicBezTo>
                  <a:pt x="1369989" y="29932"/>
                  <a:pt x="1370065" y="29589"/>
                  <a:pt x="1370065" y="29285"/>
                </a:cubicBezTo>
                <a:cubicBezTo>
                  <a:pt x="1369913" y="28065"/>
                  <a:pt x="1370218" y="26389"/>
                  <a:pt x="1370980" y="24255"/>
                </a:cubicBezTo>
                <a:cubicBezTo>
                  <a:pt x="1371284" y="23951"/>
                  <a:pt x="1371399" y="23722"/>
                  <a:pt x="1371322" y="23570"/>
                </a:cubicBezTo>
                <a:cubicBezTo>
                  <a:pt x="1371246" y="23417"/>
                  <a:pt x="1371284" y="23189"/>
                  <a:pt x="1371437" y="22884"/>
                </a:cubicBezTo>
                <a:cubicBezTo>
                  <a:pt x="1371437" y="22731"/>
                  <a:pt x="1371399" y="22617"/>
                  <a:pt x="1371322" y="22541"/>
                </a:cubicBezTo>
                <a:cubicBezTo>
                  <a:pt x="1371246" y="22465"/>
                  <a:pt x="1371208" y="22350"/>
                  <a:pt x="1371208" y="22198"/>
                </a:cubicBezTo>
                <a:cubicBezTo>
                  <a:pt x="1371665" y="20369"/>
                  <a:pt x="1372123" y="18617"/>
                  <a:pt x="1372580" y="16940"/>
                </a:cubicBezTo>
                <a:cubicBezTo>
                  <a:pt x="1373037" y="15264"/>
                  <a:pt x="1373418" y="13511"/>
                  <a:pt x="1373723" y="11682"/>
                </a:cubicBezTo>
                <a:cubicBezTo>
                  <a:pt x="1374027" y="10768"/>
                  <a:pt x="1374218" y="9892"/>
                  <a:pt x="1374294" y="9054"/>
                </a:cubicBezTo>
                <a:cubicBezTo>
                  <a:pt x="1374370" y="8215"/>
                  <a:pt x="1374561" y="7415"/>
                  <a:pt x="1374866" y="6653"/>
                </a:cubicBezTo>
                <a:cubicBezTo>
                  <a:pt x="1375171" y="5891"/>
                  <a:pt x="1375437" y="5282"/>
                  <a:pt x="1375666" y="4824"/>
                </a:cubicBezTo>
                <a:cubicBezTo>
                  <a:pt x="1375894" y="4367"/>
                  <a:pt x="1376466" y="3834"/>
                  <a:pt x="1377380" y="3224"/>
                </a:cubicBezTo>
                <a:cubicBezTo>
                  <a:pt x="1379057" y="3072"/>
                  <a:pt x="1380886" y="2881"/>
                  <a:pt x="1382867" y="2653"/>
                </a:cubicBezTo>
                <a:cubicBezTo>
                  <a:pt x="1384848" y="2424"/>
                  <a:pt x="1386829" y="2462"/>
                  <a:pt x="1388810" y="2767"/>
                </a:cubicBezTo>
                <a:cubicBezTo>
                  <a:pt x="1389420" y="2919"/>
                  <a:pt x="1390334" y="2996"/>
                  <a:pt x="1391553" y="2996"/>
                </a:cubicBezTo>
                <a:cubicBezTo>
                  <a:pt x="1393535" y="2996"/>
                  <a:pt x="1395478" y="2919"/>
                  <a:pt x="1397383" y="2767"/>
                </a:cubicBezTo>
                <a:cubicBezTo>
                  <a:pt x="1399288" y="2615"/>
                  <a:pt x="1401307" y="2615"/>
                  <a:pt x="1403441" y="2767"/>
                </a:cubicBezTo>
                <a:cubicBezTo>
                  <a:pt x="1405422" y="2767"/>
                  <a:pt x="1407403" y="2691"/>
                  <a:pt x="1409384" y="2538"/>
                </a:cubicBezTo>
                <a:close/>
                <a:moveTo>
                  <a:pt x="637859" y="2538"/>
                </a:moveTo>
                <a:cubicBezTo>
                  <a:pt x="639841" y="2386"/>
                  <a:pt x="641745" y="2386"/>
                  <a:pt x="643574" y="2538"/>
                </a:cubicBezTo>
                <a:cubicBezTo>
                  <a:pt x="646622" y="2843"/>
                  <a:pt x="649594" y="2919"/>
                  <a:pt x="652490" y="2767"/>
                </a:cubicBezTo>
                <a:cubicBezTo>
                  <a:pt x="655385" y="2615"/>
                  <a:pt x="658357" y="2615"/>
                  <a:pt x="661405" y="2767"/>
                </a:cubicBezTo>
                <a:cubicBezTo>
                  <a:pt x="663082" y="2767"/>
                  <a:pt x="664834" y="2805"/>
                  <a:pt x="666663" y="2881"/>
                </a:cubicBezTo>
                <a:cubicBezTo>
                  <a:pt x="668492" y="2958"/>
                  <a:pt x="670244" y="2996"/>
                  <a:pt x="671921" y="2996"/>
                </a:cubicBezTo>
                <a:lnTo>
                  <a:pt x="680150" y="2996"/>
                </a:lnTo>
                <a:cubicBezTo>
                  <a:pt x="681217" y="3605"/>
                  <a:pt x="681865" y="4291"/>
                  <a:pt x="682093" y="5053"/>
                </a:cubicBezTo>
                <a:cubicBezTo>
                  <a:pt x="682322" y="5815"/>
                  <a:pt x="682360" y="6653"/>
                  <a:pt x="682208" y="7568"/>
                </a:cubicBezTo>
                <a:cubicBezTo>
                  <a:pt x="681903" y="8634"/>
                  <a:pt x="681750" y="9739"/>
                  <a:pt x="681750" y="10882"/>
                </a:cubicBezTo>
                <a:cubicBezTo>
                  <a:pt x="681750" y="12025"/>
                  <a:pt x="681598" y="13130"/>
                  <a:pt x="681293" y="14197"/>
                </a:cubicBezTo>
                <a:cubicBezTo>
                  <a:pt x="680684" y="15873"/>
                  <a:pt x="680188" y="17588"/>
                  <a:pt x="679807" y="19341"/>
                </a:cubicBezTo>
                <a:cubicBezTo>
                  <a:pt x="679426" y="21093"/>
                  <a:pt x="679007" y="22808"/>
                  <a:pt x="678550" y="24484"/>
                </a:cubicBezTo>
                <a:cubicBezTo>
                  <a:pt x="678398" y="24941"/>
                  <a:pt x="678322" y="25322"/>
                  <a:pt x="678322" y="25627"/>
                </a:cubicBezTo>
                <a:cubicBezTo>
                  <a:pt x="678322" y="25932"/>
                  <a:pt x="678245" y="26237"/>
                  <a:pt x="678093" y="26541"/>
                </a:cubicBezTo>
                <a:cubicBezTo>
                  <a:pt x="676264" y="28827"/>
                  <a:pt x="674283" y="29742"/>
                  <a:pt x="672149" y="29285"/>
                </a:cubicBezTo>
                <a:cubicBezTo>
                  <a:pt x="671387" y="29285"/>
                  <a:pt x="670701" y="29285"/>
                  <a:pt x="670092" y="29285"/>
                </a:cubicBezTo>
                <a:cubicBezTo>
                  <a:pt x="669482" y="29285"/>
                  <a:pt x="668796" y="29208"/>
                  <a:pt x="668034" y="29056"/>
                </a:cubicBezTo>
                <a:lnTo>
                  <a:pt x="667806" y="29056"/>
                </a:lnTo>
                <a:cubicBezTo>
                  <a:pt x="665672" y="29056"/>
                  <a:pt x="663539" y="29094"/>
                  <a:pt x="661405" y="29170"/>
                </a:cubicBezTo>
                <a:cubicBezTo>
                  <a:pt x="659272" y="29247"/>
                  <a:pt x="657138" y="29285"/>
                  <a:pt x="655004" y="29285"/>
                </a:cubicBezTo>
                <a:cubicBezTo>
                  <a:pt x="654242" y="29285"/>
                  <a:pt x="653442" y="29361"/>
                  <a:pt x="652604" y="29513"/>
                </a:cubicBezTo>
                <a:cubicBezTo>
                  <a:pt x="651766" y="29666"/>
                  <a:pt x="650966" y="29589"/>
                  <a:pt x="650204" y="29285"/>
                </a:cubicBezTo>
                <a:cubicBezTo>
                  <a:pt x="648832" y="28980"/>
                  <a:pt x="647537" y="28866"/>
                  <a:pt x="646318" y="28942"/>
                </a:cubicBezTo>
                <a:cubicBezTo>
                  <a:pt x="645098" y="29018"/>
                  <a:pt x="643803" y="29132"/>
                  <a:pt x="642431" y="29285"/>
                </a:cubicBezTo>
                <a:lnTo>
                  <a:pt x="640145" y="29285"/>
                </a:lnTo>
                <a:cubicBezTo>
                  <a:pt x="639383" y="29132"/>
                  <a:pt x="638545" y="29056"/>
                  <a:pt x="637631" y="29056"/>
                </a:cubicBezTo>
                <a:cubicBezTo>
                  <a:pt x="636716" y="29056"/>
                  <a:pt x="635878" y="29056"/>
                  <a:pt x="635116" y="29056"/>
                </a:cubicBezTo>
                <a:cubicBezTo>
                  <a:pt x="631916" y="29056"/>
                  <a:pt x="630087" y="30580"/>
                  <a:pt x="629630" y="33628"/>
                </a:cubicBezTo>
                <a:cubicBezTo>
                  <a:pt x="628258" y="38810"/>
                  <a:pt x="627115" y="43915"/>
                  <a:pt x="626201" y="48944"/>
                </a:cubicBezTo>
                <a:cubicBezTo>
                  <a:pt x="625896" y="50163"/>
                  <a:pt x="625553" y="51459"/>
                  <a:pt x="625172" y="52830"/>
                </a:cubicBezTo>
                <a:cubicBezTo>
                  <a:pt x="624791" y="54202"/>
                  <a:pt x="624448" y="55497"/>
                  <a:pt x="624143" y="56717"/>
                </a:cubicBezTo>
                <a:cubicBezTo>
                  <a:pt x="624143" y="56869"/>
                  <a:pt x="624105" y="57021"/>
                  <a:pt x="624029" y="57174"/>
                </a:cubicBezTo>
                <a:cubicBezTo>
                  <a:pt x="623953" y="57326"/>
                  <a:pt x="623915" y="57555"/>
                  <a:pt x="623915" y="57860"/>
                </a:cubicBezTo>
                <a:cubicBezTo>
                  <a:pt x="623610" y="59079"/>
                  <a:pt x="623419" y="60146"/>
                  <a:pt x="623343" y="61060"/>
                </a:cubicBezTo>
                <a:cubicBezTo>
                  <a:pt x="623267" y="61974"/>
                  <a:pt x="623076" y="63041"/>
                  <a:pt x="622772" y="64260"/>
                </a:cubicBezTo>
                <a:cubicBezTo>
                  <a:pt x="622314" y="67156"/>
                  <a:pt x="623534" y="68756"/>
                  <a:pt x="626429" y="69061"/>
                </a:cubicBezTo>
                <a:cubicBezTo>
                  <a:pt x="627191" y="69061"/>
                  <a:pt x="627877" y="69023"/>
                  <a:pt x="628487" y="68947"/>
                </a:cubicBezTo>
                <a:cubicBezTo>
                  <a:pt x="629096" y="68871"/>
                  <a:pt x="629782" y="68832"/>
                  <a:pt x="630544" y="68832"/>
                </a:cubicBezTo>
                <a:cubicBezTo>
                  <a:pt x="631154" y="68832"/>
                  <a:pt x="631687" y="68794"/>
                  <a:pt x="632144" y="68718"/>
                </a:cubicBezTo>
                <a:cubicBezTo>
                  <a:pt x="632602" y="68642"/>
                  <a:pt x="633059" y="68604"/>
                  <a:pt x="633516" y="68604"/>
                </a:cubicBezTo>
                <a:cubicBezTo>
                  <a:pt x="636411" y="68604"/>
                  <a:pt x="639307" y="68642"/>
                  <a:pt x="642203" y="68718"/>
                </a:cubicBezTo>
                <a:cubicBezTo>
                  <a:pt x="645098" y="68794"/>
                  <a:pt x="648070" y="68832"/>
                  <a:pt x="651118" y="68832"/>
                </a:cubicBezTo>
                <a:cubicBezTo>
                  <a:pt x="654014" y="68985"/>
                  <a:pt x="655157" y="70585"/>
                  <a:pt x="654547" y="73633"/>
                </a:cubicBezTo>
                <a:cubicBezTo>
                  <a:pt x="654242" y="75309"/>
                  <a:pt x="653937" y="76986"/>
                  <a:pt x="653633" y="78662"/>
                </a:cubicBezTo>
                <a:cubicBezTo>
                  <a:pt x="653328" y="80339"/>
                  <a:pt x="653023" y="82015"/>
                  <a:pt x="652718" y="83691"/>
                </a:cubicBezTo>
                <a:cubicBezTo>
                  <a:pt x="652414" y="84911"/>
                  <a:pt x="652071" y="86206"/>
                  <a:pt x="651690" y="87578"/>
                </a:cubicBezTo>
                <a:cubicBezTo>
                  <a:pt x="651309" y="88949"/>
                  <a:pt x="650966" y="90321"/>
                  <a:pt x="650661" y="91692"/>
                </a:cubicBezTo>
                <a:cubicBezTo>
                  <a:pt x="650204" y="92912"/>
                  <a:pt x="649480" y="93826"/>
                  <a:pt x="648489" y="94436"/>
                </a:cubicBezTo>
                <a:cubicBezTo>
                  <a:pt x="647499" y="95045"/>
                  <a:pt x="646394" y="95350"/>
                  <a:pt x="645174" y="95350"/>
                </a:cubicBezTo>
                <a:lnTo>
                  <a:pt x="637174" y="95350"/>
                </a:lnTo>
                <a:lnTo>
                  <a:pt x="621400" y="95350"/>
                </a:lnTo>
                <a:cubicBezTo>
                  <a:pt x="619267" y="95350"/>
                  <a:pt x="617743" y="95769"/>
                  <a:pt x="616828" y="96607"/>
                </a:cubicBezTo>
                <a:cubicBezTo>
                  <a:pt x="615914" y="97446"/>
                  <a:pt x="615228" y="98855"/>
                  <a:pt x="614771" y="100836"/>
                </a:cubicBezTo>
                <a:lnTo>
                  <a:pt x="612713" y="111809"/>
                </a:lnTo>
                <a:cubicBezTo>
                  <a:pt x="612104" y="114857"/>
                  <a:pt x="611494" y="117867"/>
                  <a:pt x="610884" y="120839"/>
                </a:cubicBezTo>
                <a:cubicBezTo>
                  <a:pt x="610275" y="123811"/>
                  <a:pt x="609665" y="126821"/>
                  <a:pt x="609056" y="129869"/>
                </a:cubicBezTo>
                <a:cubicBezTo>
                  <a:pt x="608599" y="131850"/>
                  <a:pt x="608675" y="133145"/>
                  <a:pt x="609284" y="133755"/>
                </a:cubicBezTo>
                <a:cubicBezTo>
                  <a:pt x="609894" y="134364"/>
                  <a:pt x="611189" y="134669"/>
                  <a:pt x="613170" y="134669"/>
                </a:cubicBezTo>
                <a:cubicBezTo>
                  <a:pt x="616523" y="134669"/>
                  <a:pt x="619876" y="134707"/>
                  <a:pt x="623229" y="134784"/>
                </a:cubicBezTo>
                <a:cubicBezTo>
                  <a:pt x="626582" y="134860"/>
                  <a:pt x="629934" y="134898"/>
                  <a:pt x="633287" y="134898"/>
                </a:cubicBezTo>
                <a:cubicBezTo>
                  <a:pt x="635878" y="134898"/>
                  <a:pt x="638545" y="134860"/>
                  <a:pt x="641288" y="134784"/>
                </a:cubicBezTo>
                <a:cubicBezTo>
                  <a:pt x="644032" y="134707"/>
                  <a:pt x="646698" y="134669"/>
                  <a:pt x="649289" y="134669"/>
                </a:cubicBezTo>
                <a:lnTo>
                  <a:pt x="650889" y="134669"/>
                </a:lnTo>
                <a:cubicBezTo>
                  <a:pt x="653633" y="134669"/>
                  <a:pt x="654776" y="136117"/>
                  <a:pt x="654318" y="139013"/>
                </a:cubicBezTo>
                <a:cubicBezTo>
                  <a:pt x="653861" y="140994"/>
                  <a:pt x="653404" y="142937"/>
                  <a:pt x="652947" y="144842"/>
                </a:cubicBezTo>
                <a:cubicBezTo>
                  <a:pt x="652490" y="146747"/>
                  <a:pt x="652109" y="148690"/>
                  <a:pt x="651804" y="150671"/>
                </a:cubicBezTo>
                <a:cubicBezTo>
                  <a:pt x="651499" y="151738"/>
                  <a:pt x="651232" y="152843"/>
                  <a:pt x="651004" y="153986"/>
                </a:cubicBezTo>
                <a:cubicBezTo>
                  <a:pt x="650775" y="155129"/>
                  <a:pt x="650508" y="156310"/>
                  <a:pt x="650204" y="157529"/>
                </a:cubicBezTo>
                <a:cubicBezTo>
                  <a:pt x="649594" y="159663"/>
                  <a:pt x="648146" y="160882"/>
                  <a:pt x="645860" y="161187"/>
                </a:cubicBezTo>
                <a:cubicBezTo>
                  <a:pt x="645403" y="161339"/>
                  <a:pt x="644793" y="161416"/>
                  <a:pt x="644032" y="161416"/>
                </a:cubicBezTo>
                <a:cubicBezTo>
                  <a:pt x="638088" y="161263"/>
                  <a:pt x="632182" y="161187"/>
                  <a:pt x="626315" y="161187"/>
                </a:cubicBezTo>
                <a:cubicBezTo>
                  <a:pt x="620448" y="161187"/>
                  <a:pt x="614542" y="161187"/>
                  <a:pt x="608599" y="161187"/>
                </a:cubicBezTo>
                <a:cubicBezTo>
                  <a:pt x="605398" y="161187"/>
                  <a:pt x="602121" y="161187"/>
                  <a:pt x="598769" y="161187"/>
                </a:cubicBezTo>
                <a:cubicBezTo>
                  <a:pt x="595416" y="161187"/>
                  <a:pt x="592063" y="161263"/>
                  <a:pt x="588710" y="161416"/>
                </a:cubicBezTo>
                <a:cubicBezTo>
                  <a:pt x="586424" y="161416"/>
                  <a:pt x="584100" y="161339"/>
                  <a:pt x="581738" y="161187"/>
                </a:cubicBezTo>
                <a:cubicBezTo>
                  <a:pt x="579376" y="161035"/>
                  <a:pt x="577052" y="161035"/>
                  <a:pt x="574766" y="161187"/>
                </a:cubicBezTo>
                <a:cubicBezTo>
                  <a:pt x="573089" y="161492"/>
                  <a:pt x="571870" y="160882"/>
                  <a:pt x="571108" y="159358"/>
                </a:cubicBezTo>
                <a:cubicBezTo>
                  <a:pt x="571260" y="158748"/>
                  <a:pt x="571337" y="158177"/>
                  <a:pt x="571337" y="157644"/>
                </a:cubicBezTo>
                <a:cubicBezTo>
                  <a:pt x="571337" y="157110"/>
                  <a:pt x="571413" y="156615"/>
                  <a:pt x="571565" y="156158"/>
                </a:cubicBezTo>
                <a:cubicBezTo>
                  <a:pt x="572023" y="153567"/>
                  <a:pt x="572480" y="151052"/>
                  <a:pt x="572937" y="148614"/>
                </a:cubicBezTo>
                <a:cubicBezTo>
                  <a:pt x="573394" y="146175"/>
                  <a:pt x="573927" y="143661"/>
                  <a:pt x="574537" y="141070"/>
                </a:cubicBezTo>
                <a:cubicBezTo>
                  <a:pt x="574690" y="140308"/>
                  <a:pt x="574842" y="139584"/>
                  <a:pt x="574994" y="138898"/>
                </a:cubicBezTo>
                <a:cubicBezTo>
                  <a:pt x="575147" y="138213"/>
                  <a:pt x="575375" y="137489"/>
                  <a:pt x="575680" y="136727"/>
                </a:cubicBezTo>
                <a:cubicBezTo>
                  <a:pt x="576595" y="132459"/>
                  <a:pt x="577471" y="128230"/>
                  <a:pt x="578309" y="124039"/>
                </a:cubicBezTo>
                <a:cubicBezTo>
                  <a:pt x="579147" y="119848"/>
                  <a:pt x="580023" y="115695"/>
                  <a:pt x="580938" y="111581"/>
                </a:cubicBezTo>
                <a:cubicBezTo>
                  <a:pt x="581395" y="109599"/>
                  <a:pt x="581814" y="107656"/>
                  <a:pt x="582195" y="105751"/>
                </a:cubicBezTo>
                <a:cubicBezTo>
                  <a:pt x="582576" y="103846"/>
                  <a:pt x="582995" y="101903"/>
                  <a:pt x="583453" y="99922"/>
                </a:cubicBezTo>
                <a:cubicBezTo>
                  <a:pt x="583605" y="99312"/>
                  <a:pt x="583681" y="98741"/>
                  <a:pt x="583681" y="98208"/>
                </a:cubicBezTo>
                <a:cubicBezTo>
                  <a:pt x="583681" y="97674"/>
                  <a:pt x="583757" y="97026"/>
                  <a:pt x="583910" y="96264"/>
                </a:cubicBezTo>
                <a:cubicBezTo>
                  <a:pt x="584062" y="95960"/>
                  <a:pt x="584100" y="95693"/>
                  <a:pt x="584024" y="95464"/>
                </a:cubicBezTo>
                <a:cubicBezTo>
                  <a:pt x="583948" y="95236"/>
                  <a:pt x="583986" y="94969"/>
                  <a:pt x="584138" y="94664"/>
                </a:cubicBezTo>
                <a:cubicBezTo>
                  <a:pt x="584900" y="93445"/>
                  <a:pt x="585281" y="92226"/>
                  <a:pt x="585281" y="91007"/>
                </a:cubicBezTo>
                <a:cubicBezTo>
                  <a:pt x="585281" y="89787"/>
                  <a:pt x="585510" y="88568"/>
                  <a:pt x="585967" y="87349"/>
                </a:cubicBezTo>
                <a:cubicBezTo>
                  <a:pt x="586729" y="83996"/>
                  <a:pt x="587453" y="80682"/>
                  <a:pt x="588139" y="77405"/>
                </a:cubicBezTo>
                <a:cubicBezTo>
                  <a:pt x="588825" y="74128"/>
                  <a:pt x="589549" y="70814"/>
                  <a:pt x="590311" y="67461"/>
                </a:cubicBezTo>
                <a:cubicBezTo>
                  <a:pt x="590768" y="65175"/>
                  <a:pt x="591187" y="62965"/>
                  <a:pt x="591568" y="60831"/>
                </a:cubicBezTo>
                <a:cubicBezTo>
                  <a:pt x="591949" y="58698"/>
                  <a:pt x="592368" y="56488"/>
                  <a:pt x="592825" y="54202"/>
                </a:cubicBezTo>
                <a:cubicBezTo>
                  <a:pt x="592978" y="53745"/>
                  <a:pt x="593054" y="53402"/>
                  <a:pt x="593054" y="53173"/>
                </a:cubicBezTo>
                <a:cubicBezTo>
                  <a:pt x="593054" y="52945"/>
                  <a:pt x="593130" y="52678"/>
                  <a:pt x="593282" y="52373"/>
                </a:cubicBezTo>
                <a:cubicBezTo>
                  <a:pt x="594044" y="50240"/>
                  <a:pt x="594578" y="48220"/>
                  <a:pt x="594883" y="46315"/>
                </a:cubicBezTo>
                <a:cubicBezTo>
                  <a:pt x="595187" y="44410"/>
                  <a:pt x="595492" y="42467"/>
                  <a:pt x="595797" y="40486"/>
                </a:cubicBezTo>
                <a:cubicBezTo>
                  <a:pt x="596102" y="38810"/>
                  <a:pt x="596483" y="37286"/>
                  <a:pt x="596940" y="35914"/>
                </a:cubicBezTo>
                <a:cubicBezTo>
                  <a:pt x="597397" y="34542"/>
                  <a:pt x="597778" y="33018"/>
                  <a:pt x="598083" y="31342"/>
                </a:cubicBezTo>
                <a:cubicBezTo>
                  <a:pt x="598083" y="31037"/>
                  <a:pt x="598159" y="30694"/>
                  <a:pt x="598312" y="30313"/>
                </a:cubicBezTo>
                <a:cubicBezTo>
                  <a:pt x="598464" y="29932"/>
                  <a:pt x="598540" y="29589"/>
                  <a:pt x="598540" y="29285"/>
                </a:cubicBezTo>
                <a:cubicBezTo>
                  <a:pt x="598388" y="28065"/>
                  <a:pt x="598693" y="26389"/>
                  <a:pt x="599454" y="24255"/>
                </a:cubicBezTo>
                <a:cubicBezTo>
                  <a:pt x="599759" y="23951"/>
                  <a:pt x="599874" y="23722"/>
                  <a:pt x="599797" y="23570"/>
                </a:cubicBezTo>
                <a:cubicBezTo>
                  <a:pt x="599721" y="23417"/>
                  <a:pt x="599759" y="23189"/>
                  <a:pt x="599912" y="22884"/>
                </a:cubicBezTo>
                <a:cubicBezTo>
                  <a:pt x="599912" y="22731"/>
                  <a:pt x="599874" y="22617"/>
                  <a:pt x="599797" y="22541"/>
                </a:cubicBezTo>
                <a:cubicBezTo>
                  <a:pt x="599721" y="22465"/>
                  <a:pt x="599683" y="22350"/>
                  <a:pt x="599683" y="22198"/>
                </a:cubicBezTo>
                <a:cubicBezTo>
                  <a:pt x="600140" y="20369"/>
                  <a:pt x="600597" y="18617"/>
                  <a:pt x="601055" y="16940"/>
                </a:cubicBezTo>
                <a:cubicBezTo>
                  <a:pt x="601512" y="15264"/>
                  <a:pt x="601893" y="13511"/>
                  <a:pt x="602198" y="11682"/>
                </a:cubicBezTo>
                <a:cubicBezTo>
                  <a:pt x="602503" y="10768"/>
                  <a:pt x="602693" y="9892"/>
                  <a:pt x="602769" y="9054"/>
                </a:cubicBezTo>
                <a:cubicBezTo>
                  <a:pt x="602845" y="8215"/>
                  <a:pt x="603036" y="7415"/>
                  <a:pt x="603341" y="6653"/>
                </a:cubicBezTo>
                <a:cubicBezTo>
                  <a:pt x="603645" y="5891"/>
                  <a:pt x="603912" y="5282"/>
                  <a:pt x="604141" y="4824"/>
                </a:cubicBezTo>
                <a:cubicBezTo>
                  <a:pt x="604369" y="4367"/>
                  <a:pt x="604941" y="3834"/>
                  <a:pt x="605855" y="3224"/>
                </a:cubicBezTo>
                <a:cubicBezTo>
                  <a:pt x="607532" y="3072"/>
                  <a:pt x="609360" y="2881"/>
                  <a:pt x="611342" y="2653"/>
                </a:cubicBezTo>
                <a:cubicBezTo>
                  <a:pt x="613323" y="2424"/>
                  <a:pt x="615304" y="2462"/>
                  <a:pt x="617285" y="2767"/>
                </a:cubicBezTo>
                <a:cubicBezTo>
                  <a:pt x="617895" y="2919"/>
                  <a:pt x="618809" y="2996"/>
                  <a:pt x="620028" y="2996"/>
                </a:cubicBezTo>
                <a:cubicBezTo>
                  <a:pt x="622010" y="2996"/>
                  <a:pt x="623953" y="2919"/>
                  <a:pt x="625858" y="2767"/>
                </a:cubicBezTo>
                <a:cubicBezTo>
                  <a:pt x="627763" y="2615"/>
                  <a:pt x="629782" y="2615"/>
                  <a:pt x="631916" y="2767"/>
                </a:cubicBezTo>
                <a:cubicBezTo>
                  <a:pt x="633897" y="2767"/>
                  <a:pt x="635878" y="2691"/>
                  <a:pt x="637859" y="2538"/>
                </a:cubicBezTo>
                <a:close/>
                <a:moveTo>
                  <a:pt x="983579" y="1395"/>
                </a:moveTo>
                <a:cubicBezTo>
                  <a:pt x="985865" y="1395"/>
                  <a:pt x="988074" y="1624"/>
                  <a:pt x="990208" y="2081"/>
                </a:cubicBezTo>
                <a:cubicBezTo>
                  <a:pt x="992342" y="2386"/>
                  <a:pt x="994399" y="2843"/>
                  <a:pt x="996380" y="3453"/>
                </a:cubicBezTo>
                <a:cubicBezTo>
                  <a:pt x="998361" y="4062"/>
                  <a:pt x="1000190" y="4977"/>
                  <a:pt x="1001867" y="6196"/>
                </a:cubicBezTo>
                <a:cubicBezTo>
                  <a:pt x="1004610" y="8025"/>
                  <a:pt x="1006820" y="9930"/>
                  <a:pt x="1008496" y="11911"/>
                </a:cubicBezTo>
                <a:cubicBezTo>
                  <a:pt x="1009563" y="12978"/>
                  <a:pt x="1010058" y="14273"/>
                  <a:pt x="1009982" y="15797"/>
                </a:cubicBezTo>
                <a:cubicBezTo>
                  <a:pt x="1009906" y="17321"/>
                  <a:pt x="1009639" y="18921"/>
                  <a:pt x="1009182" y="20598"/>
                </a:cubicBezTo>
                <a:cubicBezTo>
                  <a:pt x="1007048" y="26999"/>
                  <a:pt x="1004991" y="33780"/>
                  <a:pt x="1003010" y="40943"/>
                </a:cubicBezTo>
                <a:cubicBezTo>
                  <a:pt x="1002705" y="41705"/>
                  <a:pt x="1002476" y="42391"/>
                  <a:pt x="1002324" y="43001"/>
                </a:cubicBezTo>
                <a:cubicBezTo>
                  <a:pt x="1002171" y="43610"/>
                  <a:pt x="1001714" y="44296"/>
                  <a:pt x="1000952" y="45058"/>
                </a:cubicBezTo>
                <a:cubicBezTo>
                  <a:pt x="999581" y="43229"/>
                  <a:pt x="998438" y="41400"/>
                  <a:pt x="997523" y="39572"/>
                </a:cubicBezTo>
                <a:cubicBezTo>
                  <a:pt x="996456" y="37590"/>
                  <a:pt x="995237" y="35838"/>
                  <a:pt x="993866" y="34314"/>
                </a:cubicBezTo>
                <a:cubicBezTo>
                  <a:pt x="992494" y="32790"/>
                  <a:pt x="990741" y="31571"/>
                  <a:pt x="988608" y="30656"/>
                </a:cubicBezTo>
                <a:cubicBezTo>
                  <a:pt x="984188" y="28370"/>
                  <a:pt x="978930" y="27837"/>
                  <a:pt x="972834" y="29056"/>
                </a:cubicBezTo>
                <a:cubicBezTo>
                  <a:pt x="967196" y="30580"/>
                  <a:pt x="963386" y="34619"/>
                  <a:pt x="961404" y="41172"/>
                </a:cubicBezTo>
                <a:cubicBezTo>
                  <a:pt x="959880" y="45896"/>
                  <a:pt x="960261" y="50087"/>
                  <a:pt x="962548" y="53745"/>
                </a:cubicBezTo>
                <a:cubicBezTo>
                  <a:pt x="963309" y="54659"/>
                  <a:pt x="964071" y="55497"/>
                  <a:pt x="964833" y="56259"/>
                </a:cubicBezTo>
                <a:cubicBezTo>
                  <a:pt x="965595" y="57021"/>
                  <a:pt x="966357" y="57860"/>
                  <a:pt x="967119" y="58774"/>
                </a:cubicBezTo>
                <a:cubicBezTo>
                  <a:pt x="967881" y="59841"/>
                  <a:pt x="968834" y="60793"/>
                  <a:pt x="969977" y="61632"/>
                </a:cubicBezTo>
                <a:cubicBezTo>
                  <a:pt x="971120" y="62470"/>
                  <a:pt x="972149" y="63422"/>
                  <a:pt x="973063" y="64489"/>
                </a:cubicBezTo>
                <a:cubicBezTo>
                  <a:pt x="973673" y="65099"/>
                  <a:pt x="974435" y="65632"/>
                  <a:pt x="975349" y="66089"/>
                </a:cubicBezTo>
                <a:cubicBezTo>
                  <a:pt x="977025" y="67461"/>
                  <a:pt x="978664" y="68832"/>
                  <a:pt x="980264" y="70204"/>
                </a:cubicBezTo>
                <a:cubicBezTo>
                  <a:pt x="981864" y="71576"/>
                  <a:pt x="983502" y="72947"/>
                  <a:pt x="985179" y="74319"/>
                </a:cubicBezTo>
                <a:cubicBezTo>
                  <a:pt x="986855" y="75538"/>
                  <a:pt x="988455" y="76910"/>
                  <a:pt x="989979" y="78434"/>
                </a:cubicBezTo>
                <a:cubicBezTo>
                  <a:pt x="991503" y="79958"/>
                  <a:pt x="992951" y="81558"/>
                  <a:pt x="994323" y="83234"/>
                </a:cubicBezTo>
                <a:cubicBezTo>
                  <a:pt x="995847" y="84453"/>
                  <a:pt x="997104" y="85901"/>
                  <a:pt x="998095" y="87578"/>
                </a:cubicBezTo>
                <a:cubicBezTo>
                  <a:pt x="999085" y="89254"/>
                  <a:pt x="1000038" y="90930"/>
                  <a:pt x="1000952" y="92607"/>
                </a:cubicBezTo>
                <a:cubicBezTo>
                  <a:pt x="1001562" y="93826"/>
                  <a:pt x="1002171" y="95160"/>
                  <a:pt x="1002781" y="96607"/>
                </a:cubicBezTo>
                <a:cubicBezTo>
                  <a:pt x="1003391" y="98055"/>
                  <a:pt x="1003924" y="99465"/>
                  <a:pt x="1004381" y="100836"/>
                </a:cubicBezTo>
                <a:cubicBezTo>
                  <a:pt x="1004381" y="100989"/>
                  <a:pt x="1004419" y="101065"/>
                  <a:pt x="1004496" y="101065"/>
                </a:cubicBezTo>
                <a:cubicBezTo>
                  <a:pt x="1004572" y="101065"/>
                  <a:pt x="1004610" y="101141"/>
                  <a:pt x="1004610" y="101294"/>
                </a:cubicBezTo>
                <a:cubicBezTo>
                  <a:pt x="1004457" y="102970"/>
                  <a:pt x="1004610" y="104608"/>
                  <a:pt x="1005067" y="106209"/>
                </a:cubicBezTo>
                <a:cubicBezTo>
                  <a:pt x="1005524" y="107809"/>
                  <a:pt x="1005524" y="109523"/>
                  <a:pt x="1005067" y="111352"/>
                </a:cubicBezTo>
                <a:cubicBezTo>
                  <a:pt x="1004762" y="112571"/>
                  <a:pt x="1004610" y="113752"/>
                  <a:pt x="1004610" y="114895"/>
                </a:cubicBezTo>
                <a:cubicBezTo>
                  <a:pt x="1004610" y="116038"/>
                  <a:pt x="1004457" y="117219"/>
                  <a:pt x="1004153" y="118439"/>
                </a:cubicBezTo>
                <a:cubicBezTo>
                  <a:pt x="1003848" y="119201"/>
                  <a:pt x="1003619" y="119886"/>
                  <a:pt x="1003467" y="120496"/>
                </a:cubicBezTo>
                <a:cubicBezTo>
                  <a:pt x="1003314" y="121106"/>
                  <a:pt x="1003162" y="121715"/>
                  <a:pt x="1003010" y="122325"/>
                </a:cubicBezTo>
                <a:cubicBezTo>
                  <a:pt x="1002705" y="123392"/>
                  <a:pt x="1002400" y="124458"/>
                  <a:pt x="1002095" y="125525"/>
                </a:cubicBezTo>
                <a:cubicBezTo>
                  <a:pt x="1001790" y="126592"/>
                  <a:pt x="1001409" y="127659"/>
                  <a:pt x="1000952" y="128726"/>
                </a:cubicBezTo>
                <a:cubicBezTo>
                  <a:pt x="999428" y="131316"/>
                  <a:pt x="997942" y="133869"/>
                  <a:pt x="996495" y="136384"/>
                </a:cubicBezTo>
                <a:cubicBezTo>
                  <a:pt x="995047" y="138898"/>
                  <a:pt x="993180" y="141375"/>
                  <a:pt x="990894" y="143813"/>
                </a:cubicBezTo>
                <a:cubicBezTo>
                  <a:pt x="987084" y="148080"/>
                  <a:pt x="982588" y="151738"/>
                  <a:pt x="977406" y="154786"/>
                </a:cubicBezTo>
                <a:cubicBezTo>
                  <a:pt x="969786" y="159510"/>
                  <a:pt x="961938" y="162101"/>
                  <a:pt x="953861" y="162559"/>
                </a:cubicBezTo>
                <a:cubicBezTo>
                  <a:pt x="953099" y="162559"/>
                  <a:pt x="952413" y="162635"/>
                  <a:pt x="951803" y="162787"/>
                </a:cubicBezTo>
                <a:cubicBezTo>
                  <a:pt x="951194" y="162940"/>
                  <a:pt x="950508" y="163016"/>
                  <a:pt x="949746" y="163016"/>
                </a:cubicBezTo>
                <a:cubicBezTo>
                  <a:pt x="947460" y="163321"/>
                  <a:pt x="945212" y="163397"/>
                  <a:pt x="943002" y="163244"/>
                </a:cubicBezTo>
                <a:cubicBezTo>
                  <a:pt x="940792" y="163092"/>
                  <a:pt x="938621" y="162863"/>
                  <a:pt x="936487" y="162559"/>
                </a:cubicBezTo>
                <a:cubicBezTo>
                  <a:pt x="934658" y="162254"/>
                  <a:pt x="932944" y="161873"/>
                  <a:pt x="931344" y="161416"/>
                </a:cubicBezTo>
                <a:cubicBezTo>
                  <a:pt x="929743" y="160958"/>
                  <a:pt x="928181" y="160425"/>
                  <a:pt x="926657" y="159815"/>
                </a:cubicBezTo>
                <a:cubicBezTo>
                  <a:pt x="925895" y="159510"/>
                  <a:pt x="925171" y="159168"/>
                  <a:pt x="924486" y="158787"/>
                </a:cubicBezTo>
                <a:cubicBezTo>
                  <a:pt x="923800" y="158406"/>
                  <a:pt x="923152" y="158063"/>
                  <a:pt x="922542" y="157758"/>
                </a:cubicBezTo>
                <a:cubicBezTo>
                  <a:pt x="922238" y="157453"/>
                  <a:pt x="921857" y="157263"/>
                  <a:pt x="921399" y="157186"/>
                </a:cubicBezTo>
                <a:cubicBezTo>
                  <a:pt x="920942" y="157110"/>
                  <a:pt x="920561" y="156996"/>
                  <a:pt x="920256" y="156843"/>
                </a:cubicBezTo>
                <a:cubicBezTo>
                  <a:pt x="917970" y="156081"/>
                  <a:pt x="915951" y="155015"/>
                  <a:pt x="914199" y="153643"/>
                </a:cubicBezTo>
                <a:cubicBezTo>
                  <a:pt x="912446" y="152271"/>
                  <a:pt x="910732" y="150824"/>
                  <a:pt x="909055" y="149300"/>
                </a:cubicBezTo>
                <a:cubicBezTo>
                  <a:pt x="908293" y="148690"/>
                  <a:pt x="907874" y="147928"/>
                  <a:pt x="907798" y="147014"/>
                </a:cubicBezTo>
                <a:cubicBezTo>
                  <a:pt x="907722" y="146099"/>
                  <a:pt x="907760" y="145185"/>
                  <a:pt x="907912" y="144270"/>
                </a:cubicBezTo>
                <a:cubicBezTo>
                  <a:pt x="909436" y="139546"/>
                  <a:pt x="911036" y="134974"/>
                  <a:pt x="912713" y="130554"/>
                </a:cubicBezTo>
                <a:cubicBezTo>
                  <a:pt x="913779" y="128421"/>
                  <a:pt x="914732" y="126249"/>
                  <a:pt x="915570" y="124039"/>
                </a:cubicBezTo>
                <a:cubicBezTo>
                  <a:pt x="916408" y="121830"/>
                  <a:pt x="917361" y="119582"/>
                  <a:pt x="918428" y="117296"/>
                </a:cubicBezTo>
                <a:cubicBezTo>
                  <a:pt x="918428" y="116991"/>
                  <a:pt x="918542" y="116648"/>
                  <a:pt x="918771" y="116267"/>
                </a:cubicBezTo>
                <a:cubicBezTo>
                  <a:pt x="918999" y="115886"/>
                  <a:pt x="919266" y="115543"/>
                  <a:pt x="919571" y="115238"/>
                </a:cubicBezTo>
                <a:cubicBezTo>
                  <a:pt x="920485" y="114629"/>
                  <a:pt x="921171" y="114705"/>
                  <a:pt x="921628" y="115467"/>
                </a:cubicBezTo>
                <a:cubicBezTo>
                  <a:pt x="922847" y="116991"/>
                  <a:pt x="924028" y="118477"/>
                  <a:pt x="925171" y="119925"/>
                </a:cubicBezTo>
                <a:cubicBezTo>
                  <a:pt x="926314" y="121372"/>
                  <a:pt x="927495" y="122782"/>
                  <a:pt x="928715" y="124154"/>
                </a:cubicBezTo>
                <a:cubicBezTo>
                  <a:pt x="929477" y="124763"/>
                  <a:pt x="930124" y="125335"/>
                  <a:pt x="930658" y="125868"/>
                </a:cubicBezTo>
                <a:cubicBezTo>
                  <a:pt x="931191" y="126402"/>
                  <a:pt x="931839" y="126821"/>
                  <a:pt x="932601" y="127125"/>
                </a:cubicBezTo>
                <a:cubicBezTo>
                  <a:pt x="934734" y="128497"/>
                  <a:pt x="936944" y="129869"/>
                  <a:pt x="939230" y="131240"/>
                </a:cubicBezTo>
                <a:cubicBezTo>
                  <a:pt x="941516" y="132612"/>
                  <a:pt x="944107" y="133450"/>
                  <a:pt x="947003" y="133755"/>
                </a:cubicBezTo>
                <a:cubicBezTo>
                  <a:pt x="947307" y="133755"/>
                  <a:pt x="947765" y="133907"/>
                  <a:pt x="948374" y="134212"/>
                </a:cubicBezTo>
                <a:cubicBezTo>
                  <a:pt x="950813" y="134974"/>
                  <a:pt x="953213" y="135165"/>
                  <a:pt x="955575" y="134784"/>
                </a:cubicBezTo>
                <a:cubicBezTo>
                  <a:pt x="957937" y="134403"/>
                  <a:pt x="960414" y="133602"/>
                  <a:pt x="963005" y="132383"/>
                </a:cubicBezTo>
                <a:cubicBezTo>
                  <a:pt x="966967" y="130250"/>
                  <a:pt x="970015" y="127354"/>
                  <a:pt x="972149" y="123696"/>
                </a:cubicBezTo>
                <a:cubicBezTo>
                  <a:pt x="974282" y="120039"/>
                  <a:pt x="975197" y="116457"/>
                  <a:pt x="974892" y="112952"/>
                </a:cubicBezTo>
                <a:cubicBezTo>
                  <a:pt x="974587" y="111428"/>
                  <a:pt x="974282" y="110361"/>
                  <a:pt x="973977" y="109752"/>
                </a:cubicBezTo>
                <a:cubicBezTo>
                  <a:pt x="973215" y="108685"/>
                  <a:pt x="972453" y="107542"/>
                  <a:pt x="971692" y="106323"/>
                </a:cubicBezTo>
                <a:cubicBezTo>
                  <a:pt x="970929" y="105104"/>
                  <a:pt x="970091" y="104113"/>
                  <a:pt x="969177" y="103351"/>
                </a:cubicBezTo>
                <a:cubicBezTo>
                  <a:pt x="966738" y="101370"/>
                  <a:pt x="964491" y="99312"/>
                  <a:pt x="962433" y="97179"/>
                </a:cubicBezTo>
                <a:cubicBezTo>
                  <a:pt x="960376" y="95045"/>
                  <a:pt x="958052" y="93064"/>
                  <a:pt x="955461" y="91235"/>
                </a:cubicBezTo>
                <a:cubicBezTo>
                  <a:pt x="952413" y="89254"/>
                  <a:pt x="949632" y="87006"/>
                  <a:pt x="947117" y="84492"/>
                </a:cubicBezTo>
                <a:cubicBezTo>
                  <a:pt x="944602" y="81977"/>
                  <a:pt x="942278" y="79272"/>
                  <a:pt x="940145" y="76376"/>
                </a:cubicBezTo>
                <a:cubicBezTo>
                  <a:pt x="938011" y="73481"/>
                  <a:pt x="936259" y="70356"/>
                  <a:pt x="934887" y="67004"/>
                </a:cubicBezTo>
                <a:cubicBezTo>
                  <a:pt x="933515" y="63651"/>
                  <a:pt x="932677" y="59993"/>
                  <a:pt x="932372" y="56031"/>
                </a:cubicBezTo>
                <a:cubicBezTo>
                  <a:pt x="932220" y="53745"/>
                  <a:pt x="932296" y="51421"/>
                  <a:pt x="932601" y="49059"/>
                </a:cubicBezTo>
                <a:cubicBezTo>
                  <a:pt x="932906" y="46696"/>
                  <a:pt x="933439" y="44296"/>
                  <a:pt x="934201" y="41858"/>
                </a:cubicBezTo>
                <a:cubicBezTo>
                  <a:pt x="934658" y="40638"/>
                  <a:pt x="935039" y="39305"/>
                  <a:pt x="935344" y="37857"/>
                </a:cubicBezTo>
                <a:cubicBezTo>
                  <a:pt x="935649" y="36409"/>
                  <a:pt x="936182" y="35000"/>
                  <a:pt x="936944" y="33628"/>
                </a:cubicBezTo>
                <a:cubicBezTo>
                  <a:pt x="938163" y="31037"/>
                  <a:pt x="939497" y="28408"/>
                  <a:pt x="940945" y="25741"/>
                </a:cubicBezTo>
                <a:cubicBezTo>
                  <a:pt x="942393" y="23074"/>
                  <a:pt x="944183" y="20522"/>
                  <a:pt x="946317" y="18083"/>
                </a:cubicBezTo>
                <a:cubicBezTo>
                  <a:pt x="947079" y="17321"/>
                  <a:pt x="947803" y="16483"/>
                  <a:pt x="948489" y="15569"/>
                </a:cubicBezTo>
                <a:cubicBezTo>
                  <a:pt x="949174" y="14654"/>
                  <a:pt x="949975" y="13816"/>
                  <a:pt x="950889" y="13054"/>
                </a:cubicBezTo>
                <a:cubicBezTo>
                  <a:pt x="954699" y="9549"/>
                  <a:pt x="958737" y="6920"/>
                  <a:pt x="963005" y="5167"/>
                </a:cubicBezTo>
                <a:cubicBezTo>
                  <a:pt x="967272" y="3415"/>
                  <a:pt x="971768" y="2310"/>
                  <a:pt x="976492" y="1853"/>
                </a:cubicBezTo>
                <a:cubicBezTo>
                  <a:pt x="978930" y="1548"/>
                  <a:pt x="981293" y="1395"/>
                  <a:pt x="983579" y="1395"/>
                </a:cubicBezTo>
                <a:close/>
                <a:moveTo>
                  <a:pt x="545429" y="1395"/>
                </a:moveTo>
                <a:cubicBezTo>
                  <a:pt x="547715" y="1395"/>
                  <a:pt x="549924" y="1624"/>
                  <a:pt x="552058" y="2081"/>
                </a:cubicBezTo>
                <a:cubicBezTo>
                  <a:pt x="554192" y="2386"/>
                  <a:pt x="556249" y="2843"/>
                  <a:pt x="558230" y="3453"/>
                </a:cubicBezTo>
                <a:cubicBezTo>
                  <a:pt x="560212" y="4062"/>
                  <a:pt x="562040" y="4977"/>
                  <a:pt x="563717" y="6196"/>
                </a:cubicBezTo>
                <a:cubicBezTo>
                  <a:pt x="566460" y="8025"/>
                  <a:pt x="568670" y="9930"/>
                  <a:pt x="570346" y="11911"/>
                </a:cubicBezTo>
                <a:cubicBezTo>
                  <a:pt x="571413" y="12978"/>
                  <a:pt x="571908" y="14273"/>
                  <a:pt x="571832" y="15797"/>
                </a:cubicBezTo>
                <a:cubicBezTo>
                  <a:pt x="571756" y="17321"/>
                  <a:pt x="571489" y="18921"/>
                  <a:pt x="571032" y="20598"/>
                </a:cubicBezTo>
                <a:cubicBezTo>
                  <a:pt x="568898" y="26999"/>
                  <a:pt x="566841" y="33780"/>
                  <a:pt x="564860" y="40943"/>
                </a:cubicBezTo>
                <a:cubicBezTo>
                  <a:pt x="564555" y="41705"/>
                  <a:pt x="564326" y="42391"/>
                  <a:pt x="564174" y="43001"/>
                </a:cubicBezTo>
                <a:cubicBezTo>
                  <a:pt x="564022" y="43610"/>
                  <a:pt x="563564" y="44296"/>
                  <a:pt x="562802" y="45058"/>
                </a:cubicBezTo>
                <a:cubicBezTo>
                  <a:pt x="561431" y="43229"/>
                  <a:pt x="560288" y="41400"/>
                  <a:pt x="559373" y="39572"/>
                </a:cubicBezTo>
                <a:cubicBezTo>
                  <a:pt x="558307" y="37590"/>
                  <a:pt x="557087" y="35838"/>
                  <a:pt x="555716" y="34314"/>
                </a:cubicBezTo>
                <a:cubicBezTo>
                  <a:pt x="554344" y="32790"/>
                  <a:pt x="552592" y="31571"/>
                  <a:pt x="550458" y="30656"/>
                </a:cubicBezTo>
                <a:cubicBezTo>
                  <a:pt x="546038" y="28370"/>
                  <a:pt x="540781" y="27837"/>
                  <a:pt x="534685" y="29056"/>
                </a:cubicBezTo>
                <a:cubicBezTo>
                  <a:pt x="529046" y="30580"/>
                  <a:pt x="525236" y="34619"/>
                  <a:pt x="523255" y="41172"/>
                </a:cubicBezTo>
                <a:cubicBezTo>
                  <a:pt x="521731" y="45896"/>
                  <a:pt x="522111" y="50087"/>
                  <a:pt x="524397" y="53745"/>
                </a:cubicBezTo>
                <a:cubicBezTo>
                  <a:pt x="525160" y="54659"/>
                  <a:pt x="525922" y="55497"/>
                  <a:pt x="526683" y="56259"/>
                </a:cubicBezTo>
                <a:cubicBezTo>
                  <a:pt x="527446" y="57021"/>
                  <a:pt x="528207" y="57860"/>
                  <a:pt x="528969" y="58774"/>
                </a:cubicBezTo>
                <a:cubicBezTo>
                  <a:pt x="529732" y="59841"/>
                  <a:pt x="530684" y="60793"/>
                  <a:pt x="531827" y="61632"/>
                </a:cubicBezTo>
                <a:cubicBezTo>
                  <a:pt x="532970" y="62470"/>
                  <a:pt x="533999" y="63422"/>
                  <a:pt x="534913" y="64489"/>
                </a:cubicBezTo>
                <a:cubicBezTo>
                  <a:pt x="535523" y="65099"/>
                  <a:pt x="536285" y="65632"/>
                  <a:pt x="537199" y="66089"/>
                </a:cubicBezTo>
                <a:cubicBezTo>
                  <a:pt x="538876" y="67461"/>
                  <a:pt x="540514" y="68832"/>
                  <a:pt x="542114" y="70204"/>
                </a:cubicBezTo>
                <a:cubicBezTo>
                  <a:pt x="543714" y="71576"/>
                  <a:pt x="545353" y="72947"/>
                  <a:pt x="547029" y="74319"/>
                </a:cubicBezTo>
                <a:cubicBezTo>
                  <a:pt x="548705" y="75538"/>
                  <a:pt x="550306" y="76910"/>
                  <a:pt x="551830" y="78434"/>
                </a:cubicBezTo>
                <a:cubicBezTo>
                  <a:pt x="553353" y="79958"/>
                  <a:pt x="554801" y="81558"/>
                  <a:pt x="556173" y="83234"/>
                </a:cubicBezTo>
                <a:cubicBezTo>
                  <a:pt x="557697" y="84453"/>
                  <a:pt x="558954" y="85901"/>
                  <a:pt x="559945" y="87578"/>
                </a:cubicBezTo>
                <a:cubicBezTo>
                  <a:pt x="560935" y="89254"/>
                  <a:pt x="561888" y="90930"/>
                  <a:pt x="562802" y="92607"/>
                </a:cubicBezTo>
                <a:cubicBezTo>
                  <a:pt x="563412" y="93826"/>
                  <a:pt x="564022" y="95160"/>
                  <a:pt x="564631" y="96607"/>
                </a:cubicBezTo>
                <a:cubicBezTo>
                  <a:pt x="565241" y="98055"/>
                  <a:pt x="565774" y="99465"/>
                  <a:pt x="566231" y="100836"/>
                </a:cubicBezTo>
                <a:cubicBezTo>
                  <a:pt x="566231" y="100989"/>
                  <a:pt x="566269" y="101065"/>
                  <a:pt x="566346" y="101065"/>
                </a:cubicBezTo>
                <a:cubicBezTo>
                  <a:pt x="566422" y="101065"/>
                  <a:pt x="566460" y="101141"/>
                  <a:pt x="566460" y="101294"/>
                </a:cubicBezTo>
                <a:cubicBezTo>
                  <a:pt x="566308" y="102970"/>
                  <a:pt x="566460" y="104608"/>
                  <a:pt x="566917" y="106209"/>
                </a:cubicBezTo>
                <a:cubicBezTo>
                  <a:pt x="567374" y="107809"/>
                  <a:pt x="567374" y="109523"/>
                  <a:pt x="566917" y="111352"/>
                </a:cubicBezTo>
                <a:cubicBezTo>
                  <a:pt x="566612" y="112571"/>
                  <a:pt x="566460" y="113752"/>
                  <a:pt x="566460" y="114895"/>
                </a:cubicBezTo>
                <a:cubicBezTo>
                  <a:pt x="566460" y="116038"/>
                  <a:pt x="566308" y="117219"/>
                  <a:pt x="566003" y="118439"/>
                </a:cubicBezTo>
                <a:cubicBezTo>
                  <a:pt x="565698" y="119201"/>
                  <a:pt x="565469" y="119886"/>
                  <a:pt x="565317" y="120496"/>
                </a:cubicBezTo>
                <a:cubicBezTo>
                  <a:pt x="565165" y="121106"/>
                  <a:pt x="565012" y="121715"/>
                  <a:pt x="564860" y="122325"/>
                </a:cubicBezTo>
                <a:cubicBezTo>
                  <a:pt x="564555" y="123392"/>
                  <a:pt x="564250" y="124458"/>
                  <a:pt x="563945" y="125525"/>
                </a:cubicBezTo>
                <a:cubicBezTo>
                  <a:pt x="563641" y="126592"/>
                  <a:pt x="563260" y="127659"/>
                  <a:pt x="562802" y="128726"/>
                </a:cubicBezTo>
                <a:cubicBezTo>
                  <a:pt x="561278" y="131316"/>
                  <a:pt x="559792" y="133869"/>
                  <a:pt x="558345" y="136384"/>
                </a:cubicBezTo>
                <a:cubicBezTo>
                  <a:pt x="556897" y="138898"/>
                  <a:pt x="555030" y="141375"/>
                  <a:pt x="552744" y="143813"/>
                </a:cubicBezTo>
                <a:cubicBezTo>
                  <a:pt x="548934" y="148080"/>
                  <a:pt x="544438" y="151738"/>
                  <a:pt x="539257" y="154786"/>
                </a:cubicBezTo>
                <a:cubicBezTo>
                  <a:pt x="531636" y="159510"/>
                  <a:pt x="523788" y="162101"/>
                  <a:pt x="515711" y="162559"/>
                </a:cubicBezTo>
                <a:cubicBezTo>
                  <a:pt x="514949" y="162559"/>
                  <a:pt x="514263" y="162635"/>
                  <a:pt x="513653" y="162787"/>
                </a:cubicBezTo>
                <a:cubicBezTo>
                  <a:pt x="513044" y="162940"/>
                  <a:pt x="512358" y="163016"/>
                  <a:pt x="511596" y="163016"/>
                </a:cubicBezTo>
                <a:cubicBezTo>
                  <a:pt x="509310" y="163321"/>
                  <a:pt x="507062" y="163397"/>
                  <a:pt x="504852" y="163244"/>
                </a:cubicBezTo>
                <a:cubicBezTo>
                  <a:pt x="502642" y="163092"/>
                  <a:pt x="500471" y="162863"/>
                  <a:pt x="498337" y="162559"/>
                </a:cubicBezTo>
                <a:cubicBezTo>
                  <a:pt x="496508" y="162254"/>
                  <a:pt x="494794" y="161873"/>
                  <a:pt x="493194" y="161416"/>
                </a:cubicBezTo>
                <a:cubicBezTo>
                  <a:pt x="491594" y="160958"/>
                  <a:pt x="490031" y="160425"/>
                  <a:pt x="488507" y="159815"/>
                </a:cubicBezTo>
                <a:cubicBezTo>
                  <a:pt x="487745" y="159510"/>
                  <a:pt x="487021" y="159168"/>
                  <a:pt x="486336" y="158787"/>
                </a:cubicBezTo>
                <a:cubicBezTo>
                  <a:pt x="485650" y="158406"/>
                  <a:pt x="485002" y="158063"/>
                  <a:pt x="484393" y="157758"/>
                </a:cubicBezTo>
                <a:cubicBezTo>
                  <a:pt x="484088" y="157453"/>
                  <a:pt x="483707" y="157263"/>
                  <a:pt x="483249" y="157186"/>
                </a:cubicBezTo>
                <a:cubicBezTo>
                  <a:pt x="482792" y="157110"/>
                  <a:pt x="482411" y="156996"/>
                  <a:pt x="482107" y="156843"/>
                </a:cubicBezTo>
                <a:cubicBezTo>
                  <a:pt x="479820" y="156081"/>
                  <a:pt x="477801" y="155015"/>
                  <a:pt x="476049" y="153643"/>
                </a:cubicBezTo>
                <a:cubicBezTo>
                  <a:pt x="474296" y="152271"/>
                  <a:pt x="472581" y="150824"/>
                  <a:pt x="470905" y="149300"/>
                </a:cubicBezTo>
                <a:cubicBezTo>
                  <a:pt x="470143" y="148690"/>
                  <a:pt x="469724" y="147928"/>
                  <a:pt x="469648" y="147014"/>
                </a:cubicBezTo>
                <a:cubicBezTo>
                  <a:pt x="469572" y="146099"/>
                  <a:pt x="469610" y="145185"/>
                  <a:pt x="469762" y="144270"/>
                </a:cubicBezTo>
                <a:cubicBezTo>
                  <a:pt x="471286" y="139546"/>
                  <a:pt x="472886" y="134974"/>
                  <a:pt x="474563" y="130554"/>
                </a:cubicBezTo>
                <a:cubicBezTo>
                  <a:pt x="475630" y="128421"/>
                  <a:pt x="476582" y="126249"/>
                  <a:pt x="477420" y="124039"/>
                </a:cubicBezTo>
                <a:cubicBezTo>
                  <a:pt x="478258" y="121830"/>
                  <a:pt x="479211" y="119582"/>
                  <a:pt x="480278" y="117296"/>
                </a:cubicBezTo>
                <a:cubicBezTo>
                  <a:pt x="480278" y="116991"/>
                  <a:pt x="480392" y="116648"/>
                  <a:pt x="480621" y="116267"/>
                </a:cubicBezTo>
                <a:cubicBezTo>
                  <a:pt x="480849" y="115886"/>
                  <a:pt x="481116" y="115543"/>
                  <a:pt x="481421" y="115238"/>
                </a:cubicBezTo>
                <a:cubicBezTo>
                  <a:pt x="482335" y="114629"/>
                  <a:pt x="483021" y="114705"/>
                  <a:pt x="483478" y="115467"/>
                </a:cubicBezTo>
                <a:cubicBezTo>
                  <a:pt x="484697" y="116991"/>
                  <a:pt x="485878" y="118477"/>
                  <a:pt x="487021" y="119925"/>
                </a:cubicBezTo>
                <a:cubicBezTo>
                  <a:pt x="488164" y="121372"/>
                  <a:pt x="489346" y="122782"/>
                  <a:pt x="490565" y="124154"/>
                </a:cubicBezTo>
                <a:cubicBezTo>
                  <a:pt x="491327" y="124763"/>
                  <a:pt x="491974" y="125335"/>
                  <a:pt x="492508" y="125868"/>
                </a:cubicBezTo>
                <a:cubicBezTo>
                  <a:pt x="493041" y="126402"/>
                  <a:pt x="493689" y="126821"/>
                  <a:pt x="494451" y="127125"/>
                </a:cubicBezTo>
                <a:cubicBezTo>
                  <a:pt x="496584" y="128497"/>
                  <a:pt x="498794" y="129869"/>
                  <a:pt x="501080" y="131240"/>
                </a:cubicBezTo>
                <a:cubicBezTo>
                  <a:pt x="503366" y="132612"/>
                  <a:pt x="505957" y="133450"/>
                  <a:pt x="508853" y="133755"/>
                </a:cubicBezTo>
                <a:cubicBezTo>
                  <a:pt x="509157" y="133755"/>
                  <a:pt x="509615" y="133907"/>
                  <a:pt x="510224" y="134212"/>
                </a:cubicBezTo>
                <a:cubicBezTo>
                  <a:pt x="512663" y="134974"/>
                  <a:pt x="515063" y="135165"/>
                  <a:pt x="517425" y="134784"/>
                </a:cubicBezTo>
                <a:cubicBezTo>
                  <a:pt x="519787" y="134403"/>
                  <a:pt x="522264" y="133602"/>
                  <a:pt x="524855" y="132383"/>
                </a:cubicBezTo>
                <a:cubicBezTo>
                  <a:pt x="528817" y="130250"/>
                  <a:pt x="531865" y="127354"/>
                  <a:pt x="533999" y="123696"/>
                </a:cubicBezTo>
                <a:cubicBezTo>
                  <a:pt x="536132" y="120039"/>
                  <a:pt x="537047" y="116457"/>
                  <a:pt x="536742" y="112952"/>
                </a:cubicBezTo>
                <a:cubicBezTo>
                  <a:pt x="536437" y="111428"/>
                  <a:pt x="536132" y="110361"/>
                  <a:pt x="535828" y="109752"/>
                </a:cubicBezTo>
                <a:cubicBezTo>
                  <a:pt x="535065" y="108685"/>
                  <a:pt x="534304" y="107542"/>
                  <a:pt x="533542" y="106323"/>
                </a:cubicBezTo>
                <a:cubicBezTo>
                  <a:pt x="532779" y="105104"/>
                  <a:pt x="531941" y="104113"/>
                  <a:pt x="531027" y="103351"/>
                </a:cubicBezTo>
                <a:cubicBezTo>
                  <a:pt x="528589" y="101370"/>
                  <a:pt x="526341" y="99312"/>
                  <a:pt x="524283" y="97179"/>
                </a:cubicBezTo>
                <a:cubicBezTo>
                  <a:pt x="522226" y="95045"/>
                  <a:pt x="519902" y="93064"/>
                  <a:pt x="517311" y="91235"/>
                </a:cubicBezTo>
                <a:cubicBezTo>
                  <a:pt x="514263" y="89254"/>
                  <a:pt x="511482" y="87006"/>
                  <a:pt x="508967" y="84492"/>
                </a:cubicBezTo>
                <a:cubicBezTo>
                  <a:pt x="506452" y="81977"/>
                  <a:pt x="504128" y="79272"/>
                  <a:pt x="501995" y="76376"/>
                </a:cubicBezTo>
                <a:cubicBezTo>
                  <a:pt x="499861" y="73481"/>
                  <a:pt x="498109" y="70356"/>
                  <a:pt x="496737" y="67004"/>
                </a:cubicBezTo>
                <a:cubicBezTo>
                  <a:pt x="495365" y="63651"/>
                  <a:pt x="494527" y="59993"/>
                  <a:pt x="494222" y="56031"/>
                </a:cubicBezTo>
                <a:cubicBezTo>
                  <a:pt x="494070" y="53745"/>
                  <a:pt x="494146" y="51421"/>
                  <a:pt x="494451" y="49059"/>
                </a:cubicBezTo>
                <a:cubicBezTo>
                  <a:pt x="494756" y="46696"/>
                  <a:pt x="495289" y="44296"/>
                  <a:pt x="496051" y="41858"/>
                </a:cubicBezTo>
                <a:cubicBezTo>
                  <a:pt x="496508" y="40638"/>
                  <a:pt x="496889" y="39305"/>
                  <a:pt x="497194" y="37857"/>
                </a:cubicBezTo>
                <a:cubicBezTo>
                  <a:pt x="497499" y="36409"/>
                  <a:pt x="498032" y="35000"/>
                  <a:pt x="498794" y="33628"/>
                </a:cubicBezTo>
                <a:cubicBezTo>
                  <a:pt x="500013" y="31037"/>
                  <a:pt x="501347" y="28408"/>
                  <a:pt x="502795" y="25741"/>
                </a:cubicBezTo>
                <a:cubicBezTo>
                  <a:pt x="504243" y="23074"/>
                  <a:pt x="506033" y="20522"/>
                  <a:pt x="508167" y="18083"/>
                </a:cubicBezTo>
                <a:cubicBezTo>
                  <a:pt x="508929" y="17321"/>
                  <a:pt x="509653" y="16483"/>
                  <a:pt x="510339" y="15569"/>
                </a:cubicBezTo>
                <a:cubicBezTo>
                  <a:pt x="511024" y="14654"/>
                  <a:pt x="511825" y="13816"/>
                  <a:pt x="512739" y="13054"/>
                </a:cubicBezTo>
                <a:cubicBezTo>
                  <a:pt x="516549" y="9549"/>
                  <a:pt x="520587" y="6920"/>
                  <a:pt x="524855" y="5167"/>
                </a:cubicBezTo>
                <a:cubicBezTo>
                  <a:pt x="529122" y="3415"/>
                  <a:pt x="533618" y="2310"/>
                  <a:pt x="538342" y="1853"/>
                </a:cubicBezTo>
                <a:cubicBezTo>
                  <a:pt x="540781" y="1548"/>
                  <a:pt x="543143" y="1395"/>
                  <a:pt x="545429" y="1395"/>
                </a:cubicBezTo>
                <a:close/>
                <a:moveTo>
                  <a:pt x="1690143" y="938"/>
                </a:moveTo>
                <a:cubicBezTo>
                  <a:pt x="1694639" y="633"/>
                  <a:pt x="1699097" y="862"/>
                  <a:pt x="1703516" y="1624"/>
                </a:cubicBezTo>
                <a:cubicBezTo>
                  <a:pt x="1706260" y="1929"/>
                  <a:pt x="1708698" y="2577"/>
                  <a:pt x="1710831" y="3567"/>
                </a:cubicBezTo>
                <a:cubicBezTo>
                  <a:pt x="1712965" y="4558"/>
                  <a:pt x="1715023" y="5739"/>
                  <a:pt x="1717004" y="7110"/>
                </a:cubicBezTo>
                <a:cubicBezTo>
                  <a:pt x="1718985" y="8330"/>
                  <a:pt x="1720661" y="9739"/>
                  <a:pt x="1722033" y="11340"/>
                </a:cubicBezTo>
                <a:cubicBezTo>
                  <a:pt x="1723404" y="12940"/>
                  <a:pt x="1724624" y="14654"/>
                  <a:pt x="1725690" y="16483"/>
                </a:cubicBezTo>
                <a:cubicBezTo>
                  <a:pt x="1726910" y="18617"/>
                  <a:pt x="1728015" y="20674"/>
                  <a:pt x="1729005" y="22655"/>
                </a:cubicBezTo>
                <a:cubicBezTo>
                  <a:pt x="1729996" y="24636"/>
                  <a:pt x="1730796" y="26846"/>
                  <a:pt x="1731406" y="29285"/>
                </a:cubicBezTo>
                <a:cubicBezTo>
                  <a:pt x="1731863" y="32333"/>
                  <a:pt x="1732282" y="35381"/>
                  <a:pt x="1732663" y="38429"/>
                </a:cubicBezTo>
                <a:cubicBezTo>
                  <a:pt x="1733044" y="41477"/>
                  <a:pt x="1733158" y="44601"/>
                  <a:pt x="1733006" y="47801"/>
                </a:cubicBezTo>
                <a:cubicBezTo>
                  <a:pt x="1733006" y="52830"/>
                  <a:pt x="1732777" y="57860"/>
                  <a:pt x="1732320" y="62889"/>
                </a:cubicBezTo>
                <a:cubicBezTo>
                  <a:pt x="1732320" y="63651"/>
                  <a:pt x="1732168" y="64489"/>
                  <a:pt x="1731863" y="65403"/>
                </a:cubicBezTo>
                <a:cubicBezTo>
                  <a:pt x="1731710" y="66165"/>
                  <a:pt x="1731710" y="67004"/>
                  <a:pt x="1731863" y="67918"/>
                </a:cubicBezTo>
                <a:cubicBezTo>
                  <a:pt x="1732015" y="68832"/>
                  <a:pt x="1731939" y="69747"/>
                  <a:pt x="1731634" y="70661"/>
                </a:cubicBezTo>
                <a:cubicBezTo>
                  <a:pt x="1731482" y="72033"/>
                  <a:pt x="1731253" y="73366"/>
                  <a:pt x="1730948" y="74662"/>
                </a:cubicBezTo>
                <a:cubicBezTo>
                  <a:pt x="1730644" y="75957"/>
                  <a:pt x="1730339" y="77291"/>
                  <a:pt x="1730034" y="78662"/>
                </a:cubicBezTo>
                <a:cubicBezTo>
                  <a:pt x="1729729" y="79881"/>
                  <a:pt x="1729501" y="81253"/>
                  <a:pt x="1729348" y="82777"/>
                </a:cubicBezTo>
                <a:cubicBezTo>
                  <a:pt x="1729348" y="82777"/>
                  <a:pt x="1729348" y="83158"/>
                  <a:pt x="1729348" y="83920"/>
                </a:cubicBezTo>
                <a:cubicBezTo>
                  <a:pt x="1728434" y="87120"/>
                  <a:pt x="1727481" y="90359"/>
                  <a:pt x="1726491" y="93636"/>
                </a:cubicBezTo>
                <a:cubicBezTo>
                  <a:pt x="1725500" y="96912"/>
                  <a:pt x="1724548" y="100151"/>
                  <a:pt x="1723633" y="103351"/>
                </a:cubicBezTo>
                <a:cubicBezTo>
                  <a:pt x="1722871" y="105180"/>
                  <a:pt x="1722261" y="106971"/>
                  <a:pt x="1721804" y="108723"/>
                </a:cubicBezTo>
                <a:cubicBezTo>
                  <a:pt x="1721347" y="110476"/>
                  <a:pt x="1720738" y="112266"/>
                  <a:pt x="1719975" y="114095"/>
                </a:cubicBezTo>
                <a:cubicBezTo>
                  <a:pt x="1719214" y="116076"/>
                  <a:pt x="1718413" y="117943"/>
                  <a:pt x="1717575" y="119696"/>
                </a:cubicBezTo>
                <a:cubicBezTo>
                  <a:pt x="1716737" y="121449"/>
                  <a:pt x="1715785" y="123163"/>
                  <a:pt x="1714718" y="124839"/>
                </a:cubicBezTo>
                <a:cubicBezTo>
                  <a:pt x="1713041" y="128497"/>
                  <a:pt x="1711213" y="131850"/>
                  <a:pt x="1709231" y="134898"/>
                </a:cubicBezTo>
                <a:cubicBezTo>
                  <a:pt x="1707402" y="137489"/>
                  <a:pt x="1705574" y="139927"/>
                  <a:pt x="1703745" y="142213"/>
                </a:cubicBezTo>
                <a:cubicBezTo>
                  <a:pt x="1701916" y="144499"/>
                  <a:pt x="1699859" y="146709"/>
                  <a:pt x="1697573" y="148842"/>
                </a:cubicBezTo>
                <a:cubicBezTo>
                  <a:pt x="1694982" y="151586"/>
                  <a:pt x="1692086" y="153948"/>
                  <a:pt x="1688886" y="155929"/>
                </a:cubicBezTo>
                <a:cubicBezTo>
                  <a:pt x="1686752" y="157301"/>
                  <a:pt x="1684466" y="158672"/>
                  <a:pt x="1682028" y="160044"/>
                </a:cubicBezTo>
                <a:cubicBezTo>
                  <a:pt x="1679132" y="161263"/>
                  <a:pt x="1676275" y="162292"/>
                  <a:pt x="1673455" y="163130"/>
                </a:cubicBezTo>
                <a:cubicBezTo>
                  <a:pt x="1670636" y="163968"/>
                  <a:pt x="1667779" y="164387"/>
                  <a:pt x="1664883" y="164387"/>
                </a:cubicBezTo>
                <a:cubicBezTo>
                  <a:pt x="1663511" y="164387"/>
                  <a:pt x="1662216" y="164464"/>
                  <a:pt x="1660997" y="164616"/>
                </a:cubicBezTo>
                <a:cubicBezTo>
                  <a:pt x="1659777" y="164768"/>
                  <a:pt x="1658482" y="164845"/>
                  <a:pt x="1657111" y="164845"/>
                </a:cubicBezTo>
                <a:cubicBezTo>
                  <a:pt x="1656349" y="164845"/>
                  <a:pt x="1655548" y="164768"/>
                  <a:pt x="1654710" y="164616"/>
                </a:cubicBezTo>
                <a:cubicBezTo>
                  <a:pt x="1653872" y="164464"/>
                  <a:pt x="1652920" y="164311"/>
                  <a:pt x="1651853" y="164159"/>
                </a:cubicBezTo>
                <a:cubicBezTo>
                  <a:pt x="1647890" y="163397"/>
                  <a:pt x="1644461" y="162101"/>
                  <a:pt x="1641566" y="160272"/>
                </a:cubicBezTo>
                <a:cubicBezTo>
                  <a:pt x="1638670" y="158444"/>
                  <a:pt x="1636003" y="156234"/>
                  <a:pt x="1633565" y="153643"/>
                </a:cubicBezTo>
                <a:cubicBezTo>
                  <a:pt x="1632803" y="152729"/>
                  <a:pt x="1632117" y="151700"/>
                  <a:pt x="1631507" y="150557"/>
                </a:cubicBezTo>
                <a:cubicBezTo>
                  <a:pt x="1630898" y="149414"/>
                  <a:pt x="1630288" y="148309"/>
                  <a:pt x="1629678" y="147242"/>
                </a:cubicBezTo>
                <a:cubicBezTo>
                  <a:pt x="1628612" y="145566"/>
                  <a:pt x="1627659" y="143928"/>
                  <a:pt x="1626821" y="142327"/>
                </a:cubicBezTo>
                <a:cubicBezTo>
                  <a:pt x="1625983" y="140727"/>
                  <a:pt x="1625335" y="138936"/>
                  <a:pt x="1624878" y="136955"/>
                </a:cubicBezTo>
                <a:cubicBezTo>
                  <a:pt x="1624573" y="135126"/>
                  <a:pt x="1624306" y="133260"/>
                  <a:pt x="1624078" y="131355"/>
                </a:cubicBezTo>
                <a:cubicBezTo>
                  <a:pt x="1623849" y="129450"/>
                  <a:pt x="1623582" y="127659"/>
                  <a:pt x="1623278" y="125982"/>
                </a:cubicBezTo>
                <a:cubicBezTo>
                  <a:pt x="1623125" y="125220"/>
                  <a:pt x="1623011" y="124573"/>
                  <a:pt x="1622935" y="124039"/>
                </a:cubicBezTo>
                <a:cubicBezTo>
                  <a:pt x="1622859" y="123506"/>
                  <a:pt x="1622820" y="122858"/>
                  <a:pt x="1622820" y="122096"/>
                </a:cubicBezTo>
                <a:cubicBezTo>
                  <a:pt x="1622516" y="119505"/>
                  <a:pt x="1622325" y="116915"/>
                  <a:pt x="1622249" y="114324"/>
                </a:cubicBezTo>
                <a:cubicBezTo>
                  <a:pt x="1622173" y="111733"/>
                  <a:pt x="1622211" y="109142"/>
                  <a:pt x="1622363" y="106551"/>
                </a:cubicBezTo>
                <a:cubicBezTo>
                  <a:pt x="1622668" y="102741"/>
                  <a:pt x="1623011" y="98931"/>
                  <a:pt x="1623392" y="95121"/>
                </a:cubicBezTo>
                <a:cubicBezTo>
                  <a:pt x="1623773" y="91311"/>
                  <a:pt x="1624345" y="87578"/>
                  <a:pt x="1625106" y="83920"/>
                </a:cubicBezTo>
                <a:cubicBezTo>
                  <a:pt x="1625869" y="80872"/>
                  <a:pt x="1626592" y="77748"/>
                  <a:pt x="1627278" y="74547"/>
                </a:cubicBezTo>
                <a:cubicBezTo>
                  <a:pt x="1627964" y="71347"/>
                  <a:pt x="1628840" y="68223"/>
                  <a:pt x="1629907" y="65175"/>
                </a:cubicBezTo>
                <a:cubicBezTo>
                  <a:pt x="1631279" y="61060"/>
                  <a:pt x="1632879" y="56945"/>
                  <a:pt x="1634708" y="52830"/>
                </a:cubicBezTo>
                <a:cubicBezTo>
                  <a:pt x="1635013" y="52068"/>
                  <a:pt x="1635355" y="51268"/>
                  <a:pt x="1635736" y="50430"/>
                </a:cubicBezTo>
                <a:cubicBezTo>
                  <a:pt x="1636117" y="49592"/>
                  <a:pt x="1636460" y="48716"/>
                  <a:pt x="1636765" y="47801"/>
                </a:cubicBezTo>
                <a:cubicBezTo>
                  <a:pt x="1638442" y="44296"/>
                  <a:pt x="1640232" y="40867"/>
                  <a:pt x="1642137" y="37514"/>
                </a:cubicBezTo>
                <a:cubicBezTo>
                  <a:pt x="1644042" y="34161"/>
                  <a:pt x="1645985" y="30885"/>
                  <a:pt x="1647966" y="27684"/>
                </a:cubicBezTo>
                <a:cubicBezTo>
                  <a:pt x="1649186" y="26008"/>
                  <a:pt x="1650329" y="24446"/>
                  <a:pt x="1651395" y="22998"/>
                </a:cubicBezTo>
                <a:cubicBezTo>
                  <a:pt x="1652462" y="21550"/>
                  <a:pt x="1653758" y="20217"/>
                  <a:pt x="1655282" y="18998"/>
                </a:cubicBezTo>
                <a:cubicBezTo>
                  <a:pt x="1656044" y="18388"/>
                  <a:pt x="1656691" y="17740"/>
                  <a:pt x="1657225" y="17055"/>
                </a:cubicBezTo>
                <a:cubicBezTo>
                  <a:pt x="1657758" y="16369"/>
                  <a:pt x="1658406" y="15645"/>
                  <a:pt x="1659168" y="14883"/>
                </a:cubicBezTo>
                <a:cubicBezTo>
                  <a:pt x="1661759" y="12444"/>
                  <a:pt x="1664464" y="10425"/>
                  <a:pt x="1667283" y="8825"/>
                </a:cubicBezTo>
                <a:cubicBezTo>
                  <a:pt x="1670103" y="7225"/>
                  <a:pt x="1673112" y="5739"/>
                  <a:pt x="1676313" y="4367"/>
                </a:cubicBezTo>
                <a:cubicBezTo>
                  <a:pt x="1681037" y="2386"/>
                  <a:pt x="1685647" y="1243"/>
                  <a:pt x="1690143" y="938"/>
                </a:cubicBezTo>
                <a:close/>
                <a:moveTo>
                  <a:pt x="423318" y="938"/>
                </a:moveTo>
                <a:cubicBezTo>
                  <a:pt x="427814" y="633"/>
                  <a:pt x="432272" y="862"/>
                  <a:pt x="436691" y="1624"/>
                </a:cubicBezTo>
                <a:cubicBezTo>
                  <a:pt x="439435" y="1929"/>
                  <a:pt x="441873" y="2577"/>
                  <a:pt x="444007" y="3567"/>
                </a:cubicBezTo>
                <a:cubicBezTo>
                  <a:pt x="446140" y="4558"/>
                  <a:pt x="448198" y="5739"/>
                  <a:pt x="450179" y="7110"/>
                </a:cubicBezTo>
                <a:cubicBezTo>
                  <a:pt x="452160" y="8330"/>
                  <a:pt x="453836" y="9739"/>
                  <a:pt x="455208" y="11340"/>
                </a:cubicBezTo>
                <a:cubicBezTo>
                  <a:pt x="456580" y="12940"/>
                  <a:pt x="457799" y="14654"/>
                  <a:pt x="458866" y="16483"/>
                </a:cubicBezTo>
                <a:cubicBezTo>
                  <a:pt x="460085" y="18617"/>
                  <a:pt x="461190" y="20674"/>
                  <a:pt x="462180" y="22655"/>
                </a:cubicBezTo>
                <a:cubicBezTo>
                  <a:pt x="463171" y="24636"/>
                  <a:pt x="463971" y="26846"/>
                  <a:pt x="464580" y="29285"/>
                </a:cubicBezTo>
                <a:cubicBezTo>
                  <a:pt x="465038" y="32333"/>
                  <a:pt x="465457" y="35381"/>
                  <a:pt x="465838" y="38429"/>
                </a:cubicBezTo>
                <a:cubicBezTo>
                  <a:pt x="466219" y="41477"/>
                  <a:pt x="466333" y="44601"/>
                  <a:pt x="466181" y="47801"/>
                </a:cubicBezTo>
                <a:cubicBezTo>
                  <a:pt x="466181" y="52830"/>
                  <a:pt x="465952" y="57860"/>
                  <a:pt x="465495" y="62889"/>
                </a:cubicBezTo>
                <a:cubicBezTo>
                  <a:pt x="465495" y="63651"/>
                  <a:pt x="465343" y="64489"/>
                  <a:pt x="465038" y="65403"/>
                </a:cubicBezTo>
                <a:cubicBezTo>
                  <a:pt x="464885" y="66165"/>
                  <a:pt x="464885" y="67004"/>
                  <a:pt x="465038" y="67918"/>
                </a:cubicBezTo>
                <a:cubicBezTo>
                  <a:pt x="465190" y="68832"/>
                  <a:pt x="465114" y="69747"/>
                  <a:pt x="464809" y="70661"/>
                </a:cubicBezTo>
                <a:cubicBezTo>
                  <a:pt x="464657" y="72033"/>
                  <a:pt x="464428" y="73366"/>
                  <a:pt x="464123" y="74662"/>
                </a:cubicBezTo>
                <a:cubicBezTo>
                  <a:pt x="463818" y="75957"/>
                  <a:pt x="463514" y="77291"/>
                  <a:pt x="463209" y="78662"/>
                </a:cubicBezTo>
                <a:cubicBezTo>
                  <a:pt x="462904" y="79881"/>
                  <a:pt x="462676" y="81253"/>
                  <a:pt x="462523" y="82777"/>
                </a:cubicBezTo>
                <a:cubicBezTo>
                  <a:pt x="462523" y="82777"/>
                  <a:pt x="462523" y="83158"/>
                  <a:pt x="462523" y="83920"/>
                </a:cubicBezTo>
                <a:cubicBezTo>
                  <a:pt x="461609" y="87120"/>
                  <a:pt x="460656" y="90359"/>
                  <a:pt x="459666" y="93636"/>
                </a:cubicBezTo>
                <a:cubicBezTo>
                  <a:pt x="458675" y="96912"/>
                  <a:pt x="457722" y="100151"/>
                  <a:pt x="456808" y="103351"/>
                </a:cubicBezTo>
                <a:cubicBezTo>
                  <a:pt x="456046" y="105180"/>
                  <a:pt x="455436" y="106971"/>
                  <a:pt x="454979" y="108723"/>
                </a:cubicBezTo>
                <a:cubicBezTo>
                  <a:pt x="454522" y="110476"/>
                  <a:pt x="453912" y="112266"/>
                  <a:pt x="453150" y="114095"/>
                </a:cubicBezTo>
                <a:cubicBezTo>
                  <a:pt x="452389" y="116076"/>
                  <a:pt x="451588" y="117943"/>
                  <a:pt x="450750" y="119696"/>
                </a:cubicBezTo>
                <a:cubicBezTo>
                  <a:pt x="449912" y="121449"/>
                  <a:pt x="448959" y="123163"/>
                  <a:pt x="447893" y="124839"/>
                </a:cubicBezTo>
                <a:cubicBezTo>
                  <a:pt x="446216" y="128497"/>
                  <a:pt x="444387" y="131850"/>
                  <a:pt x="442406" y="134898"/>
                </a:cubicBezTo>
                <a:cubicBezTo>
                  <a:pt x="440577" y="137489"/>
                  <a:pt x="438749" y="139927"/>
                  <a:pt x="436920" y="142213"/>
                </a:cubicBezTo>
                <a:cubicBezTo>
                  <a:pt x="435091" y="144499"/>
                  <a:pt x="433034" y="146709"/>
                  <a:pt x="430748" y="148842"/>
                </a:cubicBezTo>
                <a:cubicBezTo>
                  <a:pt x="428157" y="151586"/>
                  <a:pt x="425261" y="153948"/>
                  <a:pt x="422061" y="155929"/>
                </a:cubicBezTo>
                <a:cubicBezTo>
                  <a:pt x="419927" y="157301"/>
                  <a:pt x="417641" y="158672"/>
                  <a:pt x="415203" y="160044"/>
                </a:cubicBezTo>
                <a:cubicBezTo>
                  <a:pt x="412307" y="161263"/>
                  <a:pt x="409450" y="162292"/>
                  <a:pt x="406630" y="163130"/>
                </a:cubicBezTo>
                <a:cubicBezTo>
                  <a:pt x="403811" y="163968"/>
                  <a:pt x="400954" y="164387"/>
                  <a:pt x="398058" y="164387"/>
                </a:cubicBezTo>
                <a:cubicBezTo>
                  <a:pt x="396686" y="164387"/>
                  <a:pt x="395391" y="164464"/>
                  <a:pt x="394172" y="164616"/>
                </a:cubicBezTo>
                <a:cubicBezTo>
                  <a:pt x="392953" y="164768"/>
                  <a:pt x="391657" y="164845"/>
                  <a:pt x="390285" y="164845"/>
                </a:cubicBezTo>
                <a:cubicBezTo>
                  <a:pt x="389523" y="164845"/>
                  <a:pt x="388723" y="164768"/>
                  <a:pt x="387885" y="164616"/>
                </a:cubicBezTo>
                <a:cubicBezTo>
                  <a:pt x="387047" y="164464"/>
                  <a:pt x="386095" y="164311"/>
                  <a:pt x="385028" y="164159"/>
                </a:cubicBezTo>
                <a:cubicBezTo>
                  <a:pt x="381065" y="163397"/>
                  <a:pt x="377636" y="162101"/>
                  <a:pt x="374741" y="160272"/>
                </a:cubicBezTo>
                <a:cubicBezTo>
                  <a:pt x="371845" y="158444"/>
                  <a:pt x="369178" y="156234"/>
                  <a:pt x="366740" y="153643"/>
                </a:cubicBezTo>
                <a:cubicBezTo>
                  <a:pt x="365978" y="152729"/>
                  <a:pt x="365292" y="151700"/>
                  <a:pt x="364682" y="150557"/>
                </a:cubicBezTo>
                <a:cubicBezTo>
                  <a:pt x="364073" y="149414"/>
                  <a:pt x="363463" y="148309"/>
                  <a:pt x="362854" y="147242"/>
                </a:cubicBezTo>
                <a:cubicBezTo>
                  <a:pt x="361787" y="145566"/>
                  <a:pt x="360834" y="143928"/>
                  <a:pt x="359996" y="142327"/>
                </a:cubicBezTo>
                <a:cubicBezTo>
                  <a:pt x="359158" y="140727"/>
                  <a:pt x="358510" y="138936"/>
                  <a:pt x="358053" y="136955"/>
                </a:cubicBezTo>
                <a:cubicBezTo>
                  <a:pt x="357748" y="135126"/>
                  <a:pt x="357481" y="133260"/>
                  <a:pt x="357253" y="131355"/>
                </a:cubicBezTo>
                <a:cubicBezTo>
                  <a:pt x="357024" y="129450"/>
                  <a:pt x="356758" y="127659"/>
                  <a:pt x="356453" y="125982"/>
                </a:cubicBezTo>
                <a:cubicBezTo>
                  <a:pt x="356300" y="125220"/>
                  <a:pt x="356186" y="124573"/>
                  <a:pt x="356110" y="124039"/>
                </a:cubicBezTo>
                <a:cubicBezTo>
                  <a:pt x="356034" y="123506"/>
                  <a:pt x="355995" y="122858"/>
                  <a:pt x="355995" y="122096"/>
                </a:cubicBezTo>
                <a:cubicBezTo>
                  <a:pt x="355691" y="119505"/>
                  <a:pt x="355500" y="116915"/>
                  <a:pt x="355424" y="114324"/>
                </a:cubicBezTo>
                <a:cubicBezTo>
                  <a:pt x="355348" y="111733"/>
                  <a:pt x="355386" y="109142"/>
                  <a:pt x="355538" y="106551"/>
                </a:cubicBezTo>
                <a:cubicBezTo>
                  <a:pt x="355843" y="102741"/>
                  <a:pt x="356186" y="98931"/>
                  <a:pt x="356567" y="95121"/>
                </a:cubicBezTo>
                <a:cubicBezTo>
                  <a:pt x="356948" y="91311"/>
                  <a:pt x="357519" y="87578"/>
                  <a:pt x="358282" y="83920"/>
                </a:cubicBezTo>
                <a:cubicBezTo>
                  <a:pt x="359043" y="80872"/>
                  <a:pt x="359767" y="77748"/>
                  <a:pt x="360453" y="74547"/>
                </a:cubicBezTo>
                <a:cubicBezTo>
                  <a:pt x="361139" y="71347"/>
                  <a:pt x="362015" y="68223"/>
                  <a:pt x="363082" y="65175"/>
                </a:cubicBezTo>
                <a:cubicBezTo>
                  <a:pt x="364454" y="61060"/>
                  <a:pt x="366054" y="56945"/>
                  <a:pt x="367883" y="52830"/>
                </a:cubicBezTo>
                <a:cubicBezTo>
                  <a:pt x="368188" y="52068"/>
                  <a:pt x="368530" y="51268"/>
                  <a:pt x="368911" y="50430"/>
                </a:cubicBezTo>
                <a:cubicBezTo>
                  <a:pt x="369292" y="49592"/>
                  <a:pt x="369635" y="48716"/>
                  <a:pt x="369940" y="47801"/>
                </a:cubicBezTo>
                <a:cubicBezTo>
                  <a:pt x="371617" y="44296"/>
                  <a:pt x="373407" y="40867"/>
                  <a:pt x="375312" y="37514"/>
                </a:cubicBezTo>
                <a:cubicBezTo>
                  <a:pt x="377217" y="34161"/>
                  <a:pt x="379160" y="30885"/>
                  <a:pt x="381141" y="27684"/>
                </a:cubicBezTo>
                <a:cubicBezTo>
                  <a:pt x="382361" y="26008"/>
                  <a:pt x="383504" y="24446"/>
                  <a:pt x="384570" y="22998"/>
                </a:cubicBezTo>
                <a:cubicBezTo>
                  <a:pt x="385637" y="21550"/>
                  <a:pt x="386933" y="20217"/>
                  <a:pt x="388457" y="18998"/>
                </a:cubicBezTo>
                <a:cubicBezTo>
                  <a:pt x="389219" y="18388"/>
                  <a:pt x="389866" y="17740"/>
                  <a:pt x="390400" y="17055"/>
                </a:cubicBezTo>
                <a:cubicBezTo>
                  <a:pt x="390933" y="16369"/>
                  <a:pt x="391581" y="15645"/>
                  <a:pt x="392343" y="14883"/>
                </a:cubicBezTo>
                <a:cubicBezTo>
                  <a:pt x="394934" y="12444"/>
                  <a:pt x="397639" y="10425"/>
                  <a:pt x="400458" y="8825"/>
                </a:cubicBezTo>
                <a:cubicBezTo>
                  <a:pt x="403278" y="7225"/>
                  <a:pt x="406287" y="5739"/>
                  <a:pt x="409488" y="4367"/>
                </a:cubicBezTo>
                <a:cubicBezTo>
                  <a:pt x="414212" y="2386"/>
                  <a:pt x="418822" y="1243"/>
                  <a:pt x="423318" y="938"/>
                </a:cubicBezTo>
                <a:close/>
                <a:moveTo>
                  <a:pt x="299493" y="938"/>
                </a:moveTo>
                <a:cubicBezTo>
                  <a:pt x="303989" y="633"/>
                  <a:pt x="308447" y="862"/>
                  <a:pt x="312866" y="1624"/>
                </a:cubicBezTo>
                <a:cubicBezTo>
                  <a:pt x="315609" y="1929"/>
                  <a:pt x="318048" y="2577"/>
                  <a:pt x="320182" y="3567"/>
                </a:cubicBezTo>
                <a:cubicBezTo>
                  <a:pt x="322315" y="4558"/>
                  <a:pt x="324372" y="5739"/>
                  <a:pt x="326354" y="7110"/>
                </a:cubicBezTo>
                <a:cubicBezTo>
                  <a:pt x="328335" y="8330"/>
                  <a:pt x="330011" y="9739"/>
                  <a:pt x="331383" y="11340"/>
                </a:cubicBezTo>
                <a:cubicBezTo>
                  <a:pt x="332755" y="12940"/>
                  <a:pt x="333974" y="14654"/>
                  <a:pt x="335040" y="16483"/>
                </a:cubicBezTo>
                <a:cubicBezTo>
                  <a:pt x="336260" y="18617"/>
                  <a:pt x="337365" y="20674"/>
                  <a:pt x="338355" y="22655"/>
                </a:cubicBezTo>
                <a:cubicBezTo>
                  <a:pt x="339346" y="24636"/>
                  <a:pt x="340146" y="26846"/>
                  <a:pt x="340755" y="29285"/>
                </a:cubicBezTo>
                <a:cubicBezTo>
                  <a:pt x="341213" y="32333"/>
                  <a:pt x="341632" y="35381"/>
                  <a:pt x="342013" y="38429"/>
                </a:cubicBezTo>
                <a:cubicBezTo>
                  <a:pt x="342394" y="41477"/>
                  <a:pt x="342508" y="44601"/>
                  <a:pt x="342356" y="47801"/>
                </a:cubicBezTo>
                <a:cubicBezTo>
                  <a:pt x="342356" y="52830"/>
                  <a:pt x="342127" y="57860"/>
                  <a:pt x="341670" y="62889"/>
                </a:cubicBezTo>
                <a:cubicBezTo>
                  <a:pt x="341670" y="63651"/>
                  <a:pt x="341517" y="64489"/>
                  <a:pt x="341213" y="65403"/>
                </a:cubicBezTo>
                <a:cubicBezTo>
                  <a:pt x="341060" y="66165"/>
                  <a:pt x="341060" y="67004"/>
                  <a:pt x="341213" y="67918"/>
                </a:cubicBezTo>
                <a:cubicBezTo>
                  <a:pt x="341365" y="68832"/>
                  <a:pt x="341289" y="69747"/>
                  <a:pt x="340984" y="70661"/>
                </a:cubicBezTo>
                <a:cubicBezTo>
                  <a:pt x="340832" y="72033"/>
                  <a:pt x="340603" y="73366"/>
                  <a:pt x="340298" y="74662"/>
                </a:cubicBezTo>
                <a:cubicBezTo>
                  <a:pt x="339993" y="75957"/>
                  <a:pt x="339689" y="77291"/>
                  <a:pt x="339384" y="78662"/>
                </a:cubicBezTo>
                <a:cubicBezTo>
                  <a:pt x="339079" y="79881"/>
                  <a:pt x="338850" y="81253"/>
                  <a:pt x="338698" y="82777"/>
                </a:cubicBezTo>
                <a:cubicBezTo>
                  <a:pt x="338698" y="82777"/>
                  <a:pt x="338698" y="83158"/>
                  <a:pt x="338698" y="83920"/>
                </a:cubicBezTo>
                <a:cubicBezTo>
                  <a:pt x="337784" y="87120"/>
                  <a:pt x="336831" y="90359"/>
                  <a:pt x="335841" y="93636"/>
                </a:cubicBezTo>
                <a:cubicBezTo>
                  <a:pt x="334850" y="96912"/>
                  <a:pt x="333897" y="100151"/>
                  <a:pt x="332983" y="103351"/>
                </a:cubicBezTo>
                <a:cubicBezTo>
                  <a:pt x="332221" y="105180"/>
                  <a:pt x="331612" y="106971"/>
                  <a:pt x="331154" y="108723"/>
                </a:cubicBezTo>
                <a:cubicBezTo>
                  <a:pt x="330697" y="110476"/>
                  <a:pt x="330087" y="112266"/>
                  <a:pt x="329326" y="114095"/>
                </a:cubicBezTo>
                <a:cubicBezTo>
                  <a:pt x="328563" y="116076"/>
                  <a:pt x="327763" y="117943"/>
                  <a:pt x="326925" y="119696"/>
                </a:cubicBezTo>
                <a:cubicBezTo>
                  <a:pt x="326087" y="121449"/>
                  <a:pt x="325135" y="123163"/>
                  <a:pt x="324068" y="124839"/>
                </a:cubicBezTo>
                <a:cubicBezTo>
                  <a:pt x="322391" y="128497"/>
                  <a:pt x="320562" y="131850"/>
                  <a:pt x="318581" y="134898"/>
                </a:cubicBezTo>
                <a:cubicBezTo>
                  <a:pt x="316753" y="137489"/>
                  <a:pt x="314924" y="139927"/>
                  <a:pt x="313095" y="142213"/>
                </a:cubicBezTo>
                <a:cubicBezTo>
                  <a:pt x="311266" y="144499"/>
                  <a:pt x="309209" y="146709"/>
                  <a:pt x="306923" y="148842"/>
                </a:cubicBezTo>
                <a:cubicBezTo>
                  <a:pt x="304332" y="151586"/>
                  <a:pt x="301436" y="153948"/>
                  <a:pt x="298236" y="155929"/>
                </a:cubicBezTo>
                <a:cubicBezTo>
                  <a:pt x="296102" y="157301"/>
                  <a:pt x="293816" y="158672"/>
                  <a:pt x="291378" y="160044"/>
                </a:cubicBezTo>
                <a:cubicBezTo>
                  <a:pt x="288482" y="161263"/>
                  <a:pt x="285625" y="162292"/>
                  <a:pt x="282805" y="163130"/>
                </a:cubicBezTo>
                <a:cubicBezTo>
                  <a:pt x="279986" y="163968"/>
                  <a:pt x="277129" y="164387"/>
                  <a:pt x="274233" y="164387"/>
                </a:cubicBezTo>
                <a:cubicBezTo>
                  <a:pt x="272861" y="164387"/>
                  <a:pt x="271566" y="164464"/>
                  <a:pt x="270347" y="164616"/>
                </a:cubicBezTo>
                <a:cubicBezTo>
                  <a:pt x="269128" y="164768"/>
                  <a:pt x="267832" y="164845"/>
                  <a:pt x="266461" y="164845"/>
                </a:cubicBezTo>
                <a:cubicBezTo>
                  <a:pt x="265698" y="164845"/>
                  <a:pt x="264898" y="164768"/>
                  <a:pt x="264060" y="164616"/>
                </a:cubicBezTo>
                <a:cubicBezTo>
                  <a:pt x="263222" y="164464"/>
                  <a:pt x="262269" y="164311"/>
                  <a:pt x="261203" y="164159"/>
                </a:cubicBezTo>
                <a:cubicBezTo>
                  <a:pt x="257240" y="163397"/>
                  <a:pt x="253811" y="162101"/>
                  <a:pt x="250916" y="160272"/>
                </a:cubicBezTo>
                <a:cubicBezTo>
                  <a:pt x="248020" y="158444"/>
                  <a:pt x="245353" y="156234"/>
                  <a:pt x="242915" y="153643"/>
                </a:cubicBezTo>
                <a:cubicBezTo>
                  <a:pt x="242153" y="152729"/>
                  <a:pt x="241467" y="151700"/>
                  <a:pt x="240857" y="150557"/>
                </a:cubicBezTo>
                <a:cubicBezTo>
                  <a:pt x="240248" y="149414"/>
                  <a:pt x="239638" y="148309"/>
                  <a:pt x="239029" y="147242"/>
                </a:cubicBezTo>
                <a:cubicBezTo>
                  <a:pt x="237962" y="145566"/>
                  <a:pt x="237009" y="143928"/>
                  <a:pt x="236171" y="142327"/>
                </a:cubicBezTo>
                <a:cubicBezTo>
                  <a:pt x="235333" y="140727"/>
                  <a:pt x="234685" y="138936"/>
                  <a:pt x="234228" y="136955"/>
                </a:cubicBezTo>
                <a:cubicBezTo>
                  <a:pt x="233923" y="135126"/>
                  <a:pt x="233656" y="133260"/>
                  <a:pt x="233428" y="131355"/>
                </a:cubicBezTo>
                <a:cubicBezTo>
                  <a:pt x="233199" y="129450"/>
                  <a:pt x="232932" y="127659"/>
                  <a:pt x="232628" y="125982"/>
                </a:cubicBezTo>
                <a:cubicBezTo>
                  <a:pt x="232475" y="125220"/>
                  <a:pt x="232361" y="124573"/>
                  <a:pt x="232285" y="124039"/>
                </a:cubicBezTo>
                <a:cubicBezTo>
                  <a:pt x="232209" y="123506"/>
                  <a:pt x="232170" y="122858"/>
                  <a:pt x="232170" y="122096"/>
                </a:cubicBezTo>
                <a:cubicBezTo>
                  <a:pt x="231866" y="119505"/>
                  <a:pt x="231675" y="116915"/>
                  <a:pt x="231599" y="114324"/>
                </a:cubicBezTo>
                <a:cubicBezTo>
                  <a:pt x="231523" y="111733"/>
                  <a:pt x="231561" y="109142"/>
                  <a:pt x="231713" y="106551"/>
                </a:cubicBezTo>
                <a:cubicBezTo>
                  <a:pt x="232018" y="102741"/>
                  <a:pt x="232361" y="98931"/>
                  <a:pt x="232742" y="95121"/>
                </a:cubicBezTo>
                <a:cubicBezTo>
                  <a:pt x="233123" y="91311"/>
                  <a:pt x="233694" y="87578"/>
                  <a:pt x="234457" y="83920"/>
                </a:cubicBezTo>
                <a:cubicBezTo>
                  <a:pt x="235218" y="80872"/>
                  <a:pt x="235942" y="77748"/>
                  <a:pt x="236628" y="74547"/>
                </a:cubicBezTo>
                <a:cubicBezTo>
                  <a:pt x="237314" y="71347"/>
                  <a:pt x="238190" y="68223"/>
                  <a:pt x="239257" y="65175"/>
                </a:cubicBezTo>
                <a:cubicBezTo>
                  <a:pt x="240629" y="61060"/>
                  <a:pt x="242229" y="56945"/>
                  <a:pt x="244058" y="52830"/>
                </a:cubicBezTo>
                <a:cubicBezTo>
                  <a:pt x="244362" y="52068"/>
                  <a:pt x="244705" y="51268"/>
                  <a:pt x="245086" y="50430"/>
                </a:cubicBezTo>
                <a:cubicBezTo>
                  <a:pt x="245467" y="49592"/>
                  <a:pt x="245810" y="48716"/>
                  <a:pt x="246115" y="47801"/>
                </a:cubicBezTo>
                <a:cubicBezTo>
                  <a:pt x="247791" y="44296"/>
                  <a:pt x="249582" y="40867"/>
                  <a:pt x="251487" y="37514"/>
                </a:cubicBezTo>
                <a:cubicBezTo>
                  <a:pt x="253392" y="34161"/>
                  <a:pt x="255335" y="30885"/>
                  <a:pt x="257316" y="27684"/>
                </a:cubicBezTo>
                <a:cubicBezTo>
                  <a:pt x="258536" y="26008"/>
                  <a:pt x="259679" y="24446"/>
                  <a:pt x="260746" y="22998"/>
                </a:cubicBezTo>
                <a:cubicBezTo>
                  <a:pt x="261812" y="21550"/>
                  <a:pt x="263108" y="20217"/>
                  <a:pt x="264632" y="18998"/>
                </a:cubicBezTo>
                <a:cubicBezTo>
                  <a:pt x="265394" y="18388"/>
                  <a:pt x="266041" y="17740"/>
                  <a:pt x="266575" y="17055"/>
                </a:cubicBezTo>
                <a:cubicBezTo>
                  <a:pt x="267108" y="16369"/>
                  <a:pt x="267756" y="15645"/>
                  <a:pt x="268518" y="14883"/>
                </a:cubicBezTo>
                <a:cubicBezTo>
                  <a:pt x="271109" y="12444"/>
                  <a:pt x="273814" y="10425"/>
                  <a:pt x="276633" y="8825"/>
                </a:cubicBezTo>
                <a:cubicBezTo>
                  <a:pt x="279453" y="7225"/>
                  <a:pt x="282462" y="5739"/>
                  <a:pt x="285663" y="4367"/>
                </a:cubicBezTo>
                <a:cubicBezTo>
                  <a:pt x="290387" y="2386"/>
                  <a:pt x="294997" y="1243"/>
                  <a:pt x="299493" y="938"/>
                </a:cubicBezTo>
                <a:close/>
                <a:moveTo>
                  <a:pt x="88305" y="24"/>
                </a:moveTo>
                <a:cubicBezTo>
                  <a:pt x="92724" y="-129"/>
                  <a:pt x="96801" y="481"/>
                  <a:pt x="100535" y="1853"/>
                </a:cubicBezTo>
                <a:cubicBezTo>
                  <a:pt x="104269" y="3224"/>
                  <a:pt x="107888" y="4748"/>
                  <a:pt x="111393" y="6425"/>
                </a:cubicBezTo>
                <a:cubicBezTo>
                  <a:pt x="111698" y="6577"/>
                  <a:pt x="111965" y="6768"/>
                  <a:pt x="112194" y="6996"/>
                </a:cubicBezTo>
                <a:cubicBezTo>
                  <a:pt x="112422" y="7225"/>
                  <a:pt x="112689" y="7415"/>
                  <a:pt x="112994" y="7568"/>
                </a:cubicBezTo>
                <a:cubicBezTo>
                  <a:pt x="113298" y="7872"/>
                  <a:pt x="113641" y="8215"/>
                  <a:pt x="114022" y="8596"/>
                </a:cubicBezTo>
                <a:cubicBezTo>
                  <a:pt x="114403" y="8977"/>
                  <a:pt x="114899" y="9320"/>
                  <a:pt x="115508" y="9625"/>
                </a:cubicBezTo>
                <a:cubicBezTo>
                  <a:pt x="117947" y="11301"/>
                  <a:pt x="118251" y="13740"/>
                  <a:pt x="116423" y="16940"/>
                </a:cubicBezTo>
                <a:cubicBezTo>
                  <a:pt x="116270" y="17245"/>
                  <a:pt x="116118" y="17474"/>
                  <a:pt x="115965" y="17626"/>
                </a:cubicBezTo>
                <a:cubicBezTo>
                  <a:pt x="115813" y="17778"/>
                  <a:pt x="115661" y="18007"/>
                  <a:pt x="115508" y="18312"/>
                </a:cubicBezTo>
                <a:cubicBezTo>
                  <a:pt x="113984" y="19988"/>
                  <a:pt x="112537" y="21627"/>
                  <a:pt x="111165" y="23227"/>
                </a:cubicBezTo>
                <a:cubicBezTo>
                  <a:pt x="109793" y="24827"/>
                  <a:pt x="108498" y="26389"/>
                  <a:pt x="107279" y="27913"/>
                </a:cubicBezTo>
                <a:cubicBezTo>
                  <a:pt x="106517" y="28827"/>
                  <a:pt x="105831" y="29742"/>
                  <a:pt x="105221" y="30656"/>
                </a:cubicBezTo>
                <a:cubicBezTo>
                  <a:pt x="104612" y="31571"/>
                  <a:pt x="104002" y="32409"/>
                  <a:pt x="103393" y="33171"/>
                </a:cubicBezTo>
                <a:cubicBezTo>
                  <a:pt x="102935" y="33628"/>
                  <a:pt x="102478" y="34123"/>
                  <a:pt x="102021" y="34657"/>
                </a:cubicBezTo>
                <a:cubicBezTo>
                  <a:pt x="101564" y="35190"/>
                  <a:pt x="101106" y="35685"/>
                  <a:pt x="100649" y="36143"/>
                </a:cubicBezTo>
                <a:cubicBezTo>
                  <a:pt x="99278" y="36295"/>
                  <a:pt x="98325" y="36105"/>
                  <a:pt x="97792" y="35571"/>
                </a:cubicBezTo>
                <a:cubicBezTo>
                  <a:pt x="97258" y="35038"/>
                  <a:pt x="96839" y="34390"/>
                  <a:pt x="96534" y="33628"/>
                </a:cubicBezTo>
                <a:cubicBezTo>
                  <a:pt x="93639" y="29818"/>
                  <a:pt x="89829" y="27456"/>
                  <a:pt x="85104" y="26541"/>
                </a:cubicBezTo>
                <a:cubicBezTo>
                  <a:pt x="82971" y="26084"/>
                  <a:pt x="80799" y="25932"/>
                  <a:pt x="78589" y="26084"/>
                </a:cubicBezTo>
                <a:cubicBezTo>
                  <a:pt x="76380" y="26237"/>
                  <a:pt x="74132" y="26999"/>
                  <a:pt x="71846" y="28370"/>
                </a:cubicBezTo>
                <a:cubicBezTo>
                  <a:pt x="71084" y="28675"/>
                  <a:pt x="70550" y="29132"/>
                  <a:pt x="70245" y="29742"/>
                </a:cubicBezTo>
                <a:cubicBezTo>
                  <a:pt x="68264" y="31875"/>
                  <a:pt x="66474" y="34085"/>
                  <a:pt x="64873" y="36371"/>
                </a:cubicBezTo>
                <a:cubicBezTo>
                  <a:pt x="63273" y="38657"/>
                  <a:pt x="61864" y="41096"/>
                  <a:pt x="60644" y="43686"/>
                </a:cubicBezTo>
                <a:cubicBezTo>
                  <a:pt x="59882" y="45058"/>
                  <a:pt x="59158" y="46315"/>
                  <a:pt x="58473" y="47458"/>
                </a:cubicBezTo>
                <a:cubicBezTo>
                  <a:pt x="57787" y="48601"/>
                  <a:pt x="57215" y="49859"/>
                  <a:pt x="56758" y="51230"/>
                </a:cubicBezTo>
                <a:cubicBezTo>
                  <a:pt x="55996" y="53821"/>
                  <a:pt x="55196" y="56374"/>
                  <a:pt x="54358" y="58888"/>
                </a:cubicBezTo>
                <a:cubicBezTo>
                  <a:pt x="53520" y="61403"/>
                  <a:pt x="52720" y="63956"/>
                  <a:pt x="51957" y="66546"/>
                </a:cubicBezTo>
                <a:cubicBezTo>
                  <a:pt x="51196" y="70052"/>
                  <a:pt x="50433" y="73443"/>
                  <a:pt x="49671" y="76719"/>
                </a:cubicBezTo>
                <a:cubicBezTo>
                  <a:pt x="48910" y="79996"/>
                  <a:pt x="48147" y="83310"/>
                  <a:pt x="47385" y="86663"/>
                </a:cubicBezTo>
                <a:cubicBezTo>
                  <a:pt x="46928" y="88797"/>
                  <a:pt x="46662" y="90854"/>
                  <a:pt x="46585" y="92835"/>
                </a:cubicBezTo>
                <a:cubicBezTo>
                  <a:pt x="46509" y="94817"/>
                  <a:pt x="46242" y="96874"/>
                  <a:pt x="45785" y="99008"/>
                </a:cubicBezTo>
                <a:cubicBezTo>
                  <a:pt x="45328" y="100989"/>
                  <a:pt x="45100" y="102932"/>
                  <a:pt x="45100" y="104837"/>
                </a:cubicBezTo>
                <a:cubicBezTo>
                  <a:pt x="45100" y="106742"/>
                  <a:pt x="45023" y="108533"/>
                  <a:pt x="44871" y="110209"/>
                </a:cubicBezTo>
                <a:cubicBezTo>
                  <a:pt x="44871" y="111276"/>
                  <a:pt x="44795" y="112305"/>
                  <a:pt x="44642" y="113295"/>
                </a:cubicBezTo>
                <a:cubicBezTo>
                  <a:pt x="44490" y="114286"/>
                  <a:pt x="44566" y="115238"/>
                  <a:pt x="44871" y="116153"/>
                </a:cubicBezTo>
                <a:cubicBezTo>
                  <a:pt x="45176" y="118591"/>
                  <a:pt x="45519" y="121029"/>
                  <a:pt x="45900" y="123468"/>
                </a:cubicBezTo>
                <a:cubicBezTo>
                  <a:pt x="46281" y="125906"/>
                  <a:pt x="46852" y="128268"/>
                  <a:pt x="47614" y="130554"/>
                </a:cubicBezTo>
                <a:cubicBezTo>
                  <a:pt x="49443" y="134517"/>
                  <a:pt x="53101" y="136422"/>
                  <a:pt x="58587" y="136269"/>
                </a:cubicBezTo>
                <a:cubicBezTo>
                  <a:pt x="60263" y="136269"/>
                  <a:pt x="61978" y="136117"/>
                  <a:pt x="63730" y="135812"/>
                </a:cubicBezTo>
                <a:cubicBezTo>
                  <a:pt x="65483" y="135507"/>
                  <a:pt x="67198" y="134974"/>
                  <a:pt x="68874" y="134212"/>
                </a:cubicBezTo>
                <a:cubicBezTo>
                  <a:pt x="70245" y="133755"/>
                  <a:pt x="71503" y="133260"/>
                  <a:pt x="72646" y="132726"/>
                </a:cubicBezTo>
                <a:cubicBezTo>
                  <a:pt x="73789" y="132193"/>
                  <a:pt x="74970" y="131545"/>
                  <a:pt x="76189" y="130783"/>
                </a:cubicBezTo>
                <a:cubicBezTo>
                  <a:pt x="76799" y="130173"/>
                  <a:pt x="77484" y="129716"/>
                  <a:pt x="78247" y="129411"/>
                </a:cubicBezTo>
                <a:cubicBezTo>
                  <a:pt x="79009" y="129107"/>
                  <a:pt x="79847" y="128726"/>
                  <a:pt x="80761" y="128268"/>
                </a:cubicBezTo>
                <a:cubicBezTo>
                  <a:pt x="81066" y="128726"/>
                  <a:pt x="81295" y="129107"/>
                  <a:pt x="81447" y="129411"/>
                </a:cubicBezTo>
                <a:cubicBezTo>
                  <a:pt x="81599" y="129716"/>
                  <a:pt x="81752" y="130097"/>
                  <a:pt x="81904" y="130554"/>
                </a:cubicBezTo>
                <a:cubicBezTo>
                  <a:pt x="82971" y="133298"/>
                  <a:pt x="84266" y="136117"/>
                  <a:pt x="85790" y="139013"/>
                </a:cubicBezTo>
                <a:cubicBezTo>
                  <a:pt x="86400" y="140689"/>
                  <a:pt x="87238" y="142518"/>
                  <a:pt x="88305" y="144499"/>
                </a:cubicBezTo>
                <a:cubicBezTo>
                  <a:pt x="89677" y="148004"/>
                  <a:pt x="88686" y="150976"/>
                  <a:pt x="85333" y="153414"/>
                </a:cubicBezTo>
                <a:cubicBezTo>
                  <a:pt x="83047" y="155091"/>
                  <a:pt x="80532" y="156539"/>
                  <a:pt x="77789" y="157758"/>
                </a:cubicBezTo>
                <a:cubicBezTo>
                  <a:pt x="72913" y="160196"/>
                  <a:pt x="68188" y="161873"/>
                  <a:pt x="63616" y="162787"/>
                </a:cubicBezTo>
                <a:lnTo>
                  <a:pt x="57444" y="163473"/>
                </a:lnTo>
                <a:cubicBezTo>
                  <a:pt x="55310" y="163473"/>
                  <a:pt x="53215" y="163473"/>
                  <a:pt x="51157" y="163473"/>
                </a:cubicBezTo>
                <a:cubicBezTo>
                  <a:pt x="49100" y="163473"/>
                  <a:pt x="47004" y="163397"/>
                  <a:pt x="44871" y="163244"/>
                </a:cubicBezTo>
                <a:cubicBezTo>
                  <a:pt x="41061" y="162940"/>
                  <a:pt x="37746" y="162025"/>
                  <a:pt x="34927" y="160501"/>
                </a:cubicBezTo>
                <a:cubicBezTo>
                  <a:pt x="32107" y="158977"/>
                  <a:pt x="29479" y="157072"/>
                  <a:pt x="27040" y="154786"/>
                </a:cubicBezTo>
                <a:cubicBezTo>
                  <a:pt x="21706" y="150214"/>
                  <a:pt x="18353" y="144194"/>
                  <a:pt x="16982" y="136727"/>
                </a:cubicBezTo>
                <a:cubicBezTo>
                  <a:pt x="16829" y="136269"/>
                  <a:pt x="16601" y="135736"/>
                  <a:pt x="16296" y="135126"/>
                </a:cubicBezTo>
                <a:cubicBezTo>
                  <a:pt x="15991" y="134517"/>
                  <a:pt x="15839" y="133907"/>
                  <a:pt x="15839" y="133298"/>
                </a:cubicBezTo>
                <a:cubicBezTo>
                  <a:pt x="15229" y="130554"/>
                  <a:pt x="14772" y="127659"/>
                  <a:pt x="14467" y="124611"/>
                </a:cubicBezTo>
                <a:cubicBezTo>
                  <a:pt x="14162" y="122477"/>
                  <a:pt x="13934" y="120420"/>
                  <a:pt x="13781" y="118439"/>
                </a:cubicBezTo>
                <a:cubicBezTo>
                  <a:pt x="13629" y="116457"/>
                  <a:pt x="13553" y="114400"/>
                  <a:pt x="13553" y="112266"/>
                </a:cubicBezTo>
                <a:cubicBezTo>
                  <a:pt x="13400" y="110133"/>
                  <a:pt x="13324" y="107961"/>
                  <a:pt x="13324" y="105751"/>
                </a:cubicBezTo>
                <a:cubicBezTo>
                  <a:pt x="13324" y="103542"/>
                  <a:pt x="13476" y="101294"/>
                  <a:pt x="13781" y="99008"/>
                </a:cubicBezTo>
                <a:cubicBezTo>
                  <a:pt x="13934" y="96417"/>
                  <a:pt x="14238" y="93902"/>
                  <a:pt x="14696" y="91464"/>
                </a:cubicBezTo>
                <a:cubicBezTo>
                  <a:pt x="15153" y="89025"/>
                  <a:pt x="15610" y="86511"/>
                  <a:pt x="16067" y="83920"/>
                </a:cubicBezTo>
                <a:cubicBezTo>
                  <a:pt x="16372" y="82244"/>
                  <a:pt x="16753" y="80720"/>
                  <a:pt x="17210" y="79348"/>
                </a:cubicBezTo>
                <a:cubicBezTo>
                  <a:pt x="17667" y="77976"/>
                  <a:pt x="18049" y="76452"/>
                  <a:pt x="18353" y="74776"/>
                </a:cubicBezTo>
                <a:cubicBezTo>
                  <a:pt x="18506" y="74166"/>
                  <a:pt x="18620" y="73557"/>
                  <a:pt x="18696" y="72947"/>
                </a:cubicBezTo>
                <a:cubicBezTo>
                  <a:pt x="18772" y="72338"/>
                  <a:pt x="18887" y="71652"/>
                  <a:pt x="19039" y="70890"/>
                </a:cubicBezTo>
                <a:cubicBezTo>
                  <a:pt x="19496" y="68604"/>
                  <a:pt x="20182" y="66394"/>
                  <a:pt x="21097" y="64260"/>
                </a:cubicBezTo>
                <a:cubicBezTo>
                  <a:pt x="21858" y="62127"/>
                  <a:pt x="22697" y="59955"/>
                  <a:pt x="23611" y="57745"/>
                </a:cubicBezTo>
                <a:cubicBezTo>
                  <a:pt x="24525" y="55536"/>
                  <a:pt x="25364" y="53364"/>
                  <a:pt x="26126" y="51230"/>
                </a:cubicBezTo>
                <a:cubicBezTo>
                  <a:pt x="26278" y="50925"/>
                  <a:pt x="26431" y="50544"/>
                  <a:pt x="26583" y="50087"/>
                </a:cubicBezTo>
                <a:cubicBezTo>
                  <a:pt x="26735" y="49630"/>
                  <a:pt x="26888" y="49249"/>
                  <a:pt x="27040" y="48944"/>
                </a:cubicBezTo>
                <a:cubicBezTo>
                  <a:pt x="28259" y="46506"/>
                  <a:pt x="29402" y="44144"/>
                  <a:pt x="30469" y="41858"/>
                </a:cubicBezTo>
                <a:cubicBezTo>
                  <a:pt x="31536" y="39572"/>
                  <a:pt x="32679" y="37286"/>
                  <a:pt x="33898" y="35000"/>
                </a:cubicBezTo>
                <a:cubicBezTo>
                  <a:pt x="34508" y="34085"/>
                  <a:pt x="35079" y="33209"/>
                  <a:pt x="35613" y="32371"/>
                </a:cubicBezTo>
                <a:cubicBezTo>
                  <a:pt x="36146" y="31533"/>
                  <a:pt x="36717" y="30732"/>
                  <a:pt x="37327" y="29970"/>
                </a:cubicBezTo>
                <a:cubicBezTo>
                  <a:pt x="37480" y="29818"/>
                  <a:pt x="37594" y="29666"/>
                  <a:pt x="37670" y="29513"/>
                </a:cubicBezTo>
                <a:cubicBezTo>
                  <a:pt x="37746" y="29361"/>
                  <a:pt x="37860" y="29208"/>
                  <a:pt x="38013" y="29056"/>
                </a:cubicBezTo>
                <a:cubicBezTo>
                  <a:pt x="40451" y="25094"/>
                  <a:pt x="43271" y="21474"/>
                  <a:pt x="46471" y="18198"/>
                </a:cubicBezTo>
                <a:cubicBezTo>
                  <a:pt x="49671" y="14921"/>
                  <a:pt x="53101" y="11911"/>
                  <a:pt x="56758" y="9168"/>
                </a:cubicBezTo>
                <a:cubicBezTo>
                  <a:pt x="59044" y="7796"/>
                  <a:pt x="60949" y="6729"/>
                  <a:pt x="62473" y="5967"/>
                </a:cubicBezTo>
                <a:cubicBezTo>
                  <a:pt x="64454" y="4748"/>
                  <a:pt x="66207" y="3834"/>
                  <a:pt x="67731" y="3224"/>
                </a:cubicBezTo>
                <a:cubicBezTo>
                  <a:pt x="68798" y="2919"/>
                  <a:pt x="69864" y="2653"/>
                  <a:pt x="70931" y="2424"/>
                </a:cubicBezTo>
                <a:cubicBezTo>
                  <a:pt x="71998" y="2196"/>
                  <a:pt x="73065" y="1929"/>
                  <a:pt x="74132" y="1624"/>
                </a:cubicBezTo>
                <a:cubicBezTo>
                  <a:pt x="78856" y="557"/>
                  <a:pt x="83581" y="24"/>
                  <a:pt x="88305" y="2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Calderock Stamp Slant" pitchFamily="2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228DD7D-E385-DC7B-3210-627A1F084E08}"/>
              </a:ext>
            </a:extLst>
          </p:cNvPr>
          <p:cNvGrpSpPr/>
          <p:nvPr/>
        </p:nvGrpSpPr>
        <p:grpSpPr>
          <a:xfrm>
            <a:off x="948318" y="4450458"/>
            <a:ext cx="389364" cy="389364"/>
            <a:chOff x="948318" y="4450458"/>
            <a:chExt cx="389364" cy="389364"/>
          </a:xfrm>
        </p:grpSpPr>
        <p:pic>
          <p:nvPicPr>
            <p:cNvPr id="33" name="Picture 32" descr="Wooden surface background">
              <a:extLst>
                <a:ext uri="{FF2B5EF4-FFF2-40B4-BE49-F238E27FC236}">
                  <a16:creationId xmlns:a16="http://schemas.microsoft.com/office/drawing/2014/main" id="{B0EFB428-4D53-416D-D627-1D3A64F285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email">
              <a:grayscl/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8318" y="4450458"/>
              <a:ext cx="389364" cy="38936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</p:pic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DFF85B2E-0206-57DF-5A04-F8F4D6A2BFDC}"/>
                </a:ext>
              </a:extLst>
            </p:cNvPr>
            <p:cNvGrpSpPr/>
            <p:nvPr/>
          </p:nvGrpSpPr>
          <p:grpSpPr>
            <a:xfrm>
              <a:off x="1079257" y="4581397"/>
              <a:ext cx="127485" cy="127485"/>
              <a:chOff x="746012" y="4592241"/>
              <a:chExt cx="127485" cy="127485"/>
            </a:xfrm>
          </p:grpSpPr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33E564AB-C653-47FF-9519-530E4CE7877B}"/>
                  </a:ext>
                </a:extLst>
              </p:cNvPr>
              <p:cNvCxnSpPr/>
              <p:nvPr/>
            </p:nvCxnSpPr>
            <p:spPr>
              <a:xfrm>
                <a:off x="746012" y="4592241"/>
                <a:ext cx="127485" cy="127485"/>
              </a:xfrm>
              <a:prstGeom prst="line">
                <a:avLst/>
              </a:prstGeom>
              <a:noFill/>
              <a:ln w="28575" cap="rnd">
                <a:solidFill>
                  <a:schemeClr val="bg1"/>
                </a:solidFill>
                <a:round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5B4044FC-3BE7-0DA7-F460-BB8260EE3CD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46012" y="4592241"/>
                <a:ext cx="127485" cy="127485"/>
              </a:xfrm>
              <a:prstGeom prst="line">
                <a:avLst/>
              </a:prstGeom>
              <a:noFill/>
              <a:ln w="28575" cap="rnd">
                <a:solidFill>
                  <a:schemeClr val="bg1"/>
                </a:solidFill>
                <a:round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2" name="Moon">
            <a:extLst>
              <a:ext uri="{FF2B5EF4-FFF2-40B4-BE49-F238E27FC236}">
                <a16:creationId xmlns:a16="http://schemas.microsoft.com/office/drawing/2014/main" id="{8EAB1851-C40F-6960-22B4-78E3967BF91B}"/>
              </a:ext>
            </a:extLst>
          </p:cNvPr>
          <p:cNvSpPr/>
          <p:nvPr/>
        </p:nvSpPr>
        <p:spPr>
          <a:xfrm>
            <a:off x="228504" y="2508727"/>
            <a:ext cx="789559" cy="789559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tar">
            <a:extLst>
              <a:ext uri="{FF2B5EF4-FFF2-40B4-BE49-F238E27FC236}">
                <a16:creationId xmlns:a16="http://schemas.microsoft.com/office/drawing/2014/main" id="{42A169C5-2B24-3D46-7BD2-D1D1A8DBB39B}"/>
              </a:ext>
            </a:extLst>
          </p:cNvPr>
          <p:cNvSpPr/>
          <p:nvPr/>
        </p:nvSpPr>
        <p:spPr>
          <a:xfrm>
            <a:off x="1174054" y="2458384"/>
            <a:ext cx="789559" cy="789559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andycane">
            <a:extLst>
              <a:ext uri="{FF2B5EF4-FFF2-40B4-BE49-F238E27FC236}">
                <a16:creationId xmlns:a16="http://schemas.microsoft.com/office/drawing/2014/main" id="{8E65ADD8-7D7C-E40A-C70C-172820F772EE}"/>
              </a:ext>
            </a:extLst>
          </p:cNvPr>
          <p:cNvSpPr/>
          <p:nvPr/>
        </p:nvSpPr>
        <p:spPr>
          <a:xfrm>
            <a:off x="173587" y="3444225"/>
            <a:ext cx="789559" cy="789559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ree">
            <a:extLst>
              <a:ext uri="{FF2B5EF4-FFF2-40B4-BE49-F238E27FC236}">
                <a16:creationId xmlns:a16="http://schemas.microsoft.com/office/drawing/2014/main" id="{F47A392B-D3DE-3164-70E7-3D6A4E0F5518}"/>
              </a:ext>
            </a:extLst>
          </p:cNvPr>
          <p:cNvSpPr/>
          <p:nvPr/>
        </p:nvSpPr>
        <p:spPr>
          <a:xfrm>
            <a:off x="1188719" y="3452465"/>
            <a:ext cx="789559" cy="789559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lose">
            <a:extLst>
              <a:ext uri="{FF2B5EF4-FFF2-40B4-BE49-F238E27FC236}">
                <a16:creationId xmlns:a16="http://schemas.microsoft.com/office/drawing/2014/main" id="{411ABB44-E0CD-B6C1-BD1B-04F6BAEF3ED2}"/>
              </a:ext>
            </a:extLst>
          </p:cNvPr>
          <p:cNvSpPr/>
          <p:nvPr/>
        </p:nvSpPr>
        <p:spPr>
          <a:xfrm>
            <a:off x="839471" y="4332412"/>
            <a:ext cx="569536" cy="569534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6E296B-DF8F-EE96-9343-BA498143C43F}"/>
              </a:ext>
            </a:extLst>
          </p:cNvPr>
          <p:cNvSpPr/>
          <p:nvPr/>
        </p:nvSpPr>
        <p:spPr>
          <a:xfrm>
            <a:off x="173587" y="2508727"/>
            <a:ext cx="1956945" cy="1681914"/>
          </a:xfrm>
          <a:prstGeom prst="rect">
            <a:avLst/>
          </a:prstGeom>
          <a:solidFill>
            <a:srgbClr val="ECEBE8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760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64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3.750102E-03 -0.8406181 L -8.152545E-02 -0.6856012 L -4.076001E-02 -0.6818165 L -8.152545E-02 -0.5961176 L -4.891529E-02 -0.588558 L -0.0999594 -0.4600047 L -2.977708E-02 -0.4511835 L -2.835786E-02 -0.370521 L 3.542709E-03 -0.3629614 C 3.542709E-03 -0.3629614  6.375821E-03 -0.4030403  7.085387E-03 -0.4176551 C 7.795016E-03 -0.4322697  7.085387E-03 -0.4524353  7.085387E-03 -0.4524353 L 8.719158E-02 -0.4549585 C 8.719158E-02 -0.4549585  7.584839E-02 -0.4990645  5.954329E-02 -0.5242764 C 4.323826E-02 -0.5494882  3.260473E-02 -0.5784655  3.260473E-02 -0.5784655 L 7.017682E-02 -0.5822501 C 7.017682E-02 -0.5822501  2.409464E-02 -0.661651  0.020552 -0.680555 L 0.0623764 -0.6792935 C 0.0623764 -0.6792935  6.326071E-02 -0.6755475  2.976621E-02 -0.7549096 C -3.728199E-03 -0.8342716  -3.750102E-03 -0.8406181  -3.750102E-03 -0.8406181 L 0 0 E" pathEditMode="relative" rAng="0" ptsTypes="AA">
                                      <p:cBhvr>
                                        <p:cTn id="26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3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0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49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5.026239E-02 -0.3892829 C -5.026239E-02 -0.3892829  -5.199722E-02 -0.5710777  -5.199722E-02 -0.5957314 C -5.199722E-02 -0.6203851  -0.0571943 -0.73953  -4.32965E-03 -0.7405558 C 4.853503E-02 -0.7415816  4.940249E-02 -0.6820092  4.940249E-02 -0.6820092 L 4.940249E-02 -0.5941892 C 4.940249E-02 -0.5941892  4.391505E-02 -0.5905955  3.697923E-02 -0.5926473 C 3.004354E-02 -0.5946988  0.0216671 -0.5972668  0.0216671 -0.5972668 C 0.0216671 -0.5972668  2.888947E-02 -0.6861125  1.157888E-03 -0.6876547 C -2.657372E-02 -0.6891968  -2.050927E-02 -0.5972668  -2.050927E-02 -0.5972668 C -2.050927E-02 -0.5972668  -2.108628E-02 -0.5412881  -1.935514E-02 -0.5325584 C -1.762409E-02 -0.5238288  -2.137664E-02 -0.3836239  -2.137664E-02 -0.3836239 L -5.026614E-02 -0.3892762 L 0 6.668656E-06 E" pathEditMode="relative" ptsTypes="">
                                      <p:cBhvr>
                                        <p:cTn id="56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63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7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20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42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4.821364E-03 -0.7850676 L -1.854003E-02 -0.7356276 L -3.744793E-02 -0.6658866 C -3.744793E-02 -0.6658866  -5.487458E-02 -0.667995  -5.895529E-02 -0.6658866 C -6.303599E-02 -0.6637782  -0.1030786 -0.6499401  -0.1064139 -0.6499401 C -0.1097491 -0.6499401  -0.1160517 -0.6479608  -0.1160517 -0.6479608 C -0.1160517 -0.6479608  -6.785259E-02 -0.5589774  -6.673918E-02 -0.5471101 C -6.562582E-02 -0.5352429  -7.415517E-02 -0.4732815  -7.452796E-02 -0.4627394 C -7.490066E-02 -0.4521973  -8.083054E-02 -0.3994614  -8.083054E-02 -0.3994614 L -1.075131E-02 -0.470648 C -1.075131E-02 -0.470648  3.263143E-02 -0.4251667  3.633932E-02 -0.4218707 C 4.004733E-02 -0.4185747  6.044133E-02 -0.4020948  6.044133E-02 -0.4020948 C 6.044133E-02 -0.4020948  6.155478E-02 -0.4139621  6.044133E-02 -0.4258208 C 5.932802E-02 -0.4376796  4.449596E-02 -0.5471101  4.449596E-02 -0.5471101 L 0.1075272 -0.6341228 C 0.1075272 -0.6341228  8.194389E-02 -0.6420316  7.638188E-02 -0.6433482 C 7.081985E-02 -0.6446648  2.743727E-02 -0.6658866  2.743727E-02 -0.6658866 L -4.821364E-03 -0.7850676 L 0 0 E" pathEditMode="relative" rAng="0" ptsTypes="AA">
                                      <p:cBhvr>
                                        <p:cTn id="73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63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8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42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4.146341E-02 -0.7426664 C 4.146341E-02 -0.7426664  -3.109995E-02 -0.8044064  -6.478837E-02 -0.6422386 C -9.847669E-02 -0.4800707  1.969636E-02 -0.4127999  4.509214E-02 -0.4450549 C 4.509214E-02 -0.4450549  -1.221561E-02 -0.487442  -1.284498E-02 -0.5952501 C -1.347431E-02 -0.7030584  4.146341E-02 -0.7426664  4.146341E-02 -0.7426664 L 0 9.042245E-06 E" pathEditMode="relative" rAng="0" ptsTypes="AA">
                                      <p:cBhvr>
                                        <p:cTn id="90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63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1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18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7" grpId="3" animBg="1"/>
      <p:bldP spid="7" grpId="4" animBg="1"/>
    </p:bldLst>
  </p:timing>
</p:sld>
</file>

<file path=ppt/theme/theme1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1480</TotalTime>
  <Words>9</Words>
  <Application>Microsoft Office PowerPoint</Application>
  <PresentationFormat>Widescreen</PresentationFormat>
  <Paragraphs>3</Paragraphs>
  <Slides>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Calderock Stamp Slant</vt:lpstr>
      <vt:lpstr>Calibri</vt:lpstr>
      <vt:lpstr>Calibri Light</vt:lpstr>
      <vt:lpstr>Segoe UI Semilight</vt:lpstr>
      <vt:lpstr>Office Theme 2013 - 2022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Ingrid Mengdehl</dc:creator>
  <cp:lastModifiedBy>Ingrid Mengdehl</cp:lastModifiedBy>
  <cp:revision>1</cp:revision>
  <dcterms:created xsi:type="dcterms:W3CDTF">2022-12-06T11:01:42Z</dcterms:created>
  <dcterms:modified xsi:type="dcterms:W3CDTF">2022-12-09T15:29:53Z</dcterms:modified>
</cp:coreProperties>
</file>